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3" r:id="rId5"/>
  </p:sldMasterIdLst>
  <p:notesMasterIdLst>
    <p:notesMasterId r:id="rId7"/>
  </p:notesMasterIdLst>
  <p:handoutMasterIdLst>
    <p:handoutMasterId r:id="rId8"/>
  </p:handoutMasterIdLst>
  <p:sldIdLst>
    <p:sldId id="257" r:id="rId6"/>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464"/>
    <a:srgbClr val="A39460"/>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5C5BD-E4EA-41BE-ACA2-E831BA0D6D26}" v="2" dt="2023-06-08T13:08:57.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6" autoAdjust="0"/>
  </p:normalViewPr>
  <p:slideViewPr>
    <p:cSldViewPr snapToGrid="0" snapToObjects="1" showGuides="1">
      <p:cViewPr varScale="1">
        <p:scale>
          <a:sx n="18" d="100"/>
          <a:sy n="18" d="100"/>
        </p:scale>
        <p:origin x="1435" y="158"/>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lph Astley" userId="63c9dba6-84fd-4383-bd92-402fc68d67eb" providerId="ADAL" clId="{2205C5BD-E4EA-41BE-ACA2-E831BA0D6D26}"/>
    <pc:docChg chg="undo custSel modSld">
      <pc:chgData name="Ralph Astley" userId="63c9dba6-84fd-4383-bd92-402fc68d67eb" providerId="ADAL" clId="{2205C5BD-E4EA-41BE-ACA2-E831BA0D6D26}" dt="2023-06-08T13:11:15.329" v="402" actId="408"/>
      <pc:docMkLst>
        <pc:docMk/>
      </pc:docMkLst>
      <pc:sldChg chg="addSp delSp modSp mod">
        <pc:chgData name="Ralph Astley" userId="63c9dba6-84fd-4383-bd92-402fc68d67eb" providerId="ADAL" clId="{2205C5BD-E4EA-41BE-ACA2-E831BA0D6D26}" dt="2023-06-08T13:11:15.329" v="402" actId="408"/>
        <pc:sldMkLst>
          <pc:docMk/>
          <pc:sldMk cId="783191702" sldId="257"/>
        </pc:sldMkLst>
        <pc:spChg chg="add mod">
          <ac:chgData name="Ralph Astley" userId="63c9dba6-84fd-4383-bd92-402fc68d67eb" providerId="ADAL" clId="{2205C5BD-E4EA-41BE-ACA2-E831BA0D6D26}" dt="2023-06-08T13:08:00.829" v="220" actId="1036"/>
          <ac:spMkLst>
            <pc:docMk/>
            <pc:sldMk cId="783191702" sldId="257"/>
            <ac:spMk id="2" creationId="{8DBFADFD-7096-99F1-2D61-8ED8610F672D}"/>
          </ac:spMkLst>
        </pc:spChg>
        <pc:spChg chg="add mod">
          <ac:chgData name="Ralph Astley" userId="63c9dba6-84fd-4383-bd92-402fc68d67eb" providerId="ADAL" clId="{2205C5BD-E4EA-41BE-ACA2-E831BA0D6D26}" dt="2023-06-08T13:08:00.829" v="220" actId="1036"/>
          <ac:spMkLst>
            <pc:docMk/>
            <pc:sldMk cId="783191702" sldId="257"/>
            <ac:spMk id="3" creationId="{35BA4AFA-7002-E69D-4423-6BDFA856D684}"/>
          </ac:spMkLst>
        </pc:spChg>
        <pc:spChg chg="mod">
          <ac:chgData name="Ralph Astley" userId="63c9dba6-84fd-4383-bd92-402fc68d67eb" providerId="ADAL" clId="{2205C5BD-E4EA-41BE-ACA2-E831BA0D6D26}" dt="2023-06-08T13:08:00.829" v="220" actId="1036"/>
          <ac:spMkLst>
            <pc:docMk/>
            <pc:sldMk cId="783191702" sldId="257"/>
            <ac:spMk id="5" creationId="{66CF1A0A-DBE7-8E33-41FC-3AB1806BD05A}"/>
          </ac:spMkLst>
        </pc:spChg>
        <pc:spChg chg="mod">
          <ac:chgData name="Ralph Astley" userId="63c9dba6-84fd-4383-bd92-402fc68d67eb" providerId="ADAL" clId="{2205C5BD-E4EA-41BE-ACA2-E831BA0D6D26}" dt="2023-06-08T13:08:00.829" v="220" actId="1036"/>
          <ac:spMkLst>
            <pc:docMk/>
            <pc:sldMk cId="783191702" sldId="257"/>
            <ac:spMk id="8" creationId="{6C152DBB-0C77-F396-E2DE-94333435972C}"/>
          </ac:spMkLst>
        </pc:spChg>
        <pc:spChg chg="add del">
          <ac:chgData name="Ralph Astley" userId="63c9dba6-84fd-4383-bd92-402fc68d67eb" providerId="ADAL" clId="{2205C5BD-E4EA-41BE-ACA2-E831BA0D6D26}" dt="2023-06-08T13:06:40.527" v="82" actId="22"/>
          <ac:spMkLst>
            <pc:docMk/>
            <pc:sldMk cId="783191702" sldId="257"/>
            <ac:spMk id="11" creationId="{405034EC-BF11-1E87-24A7-4C2BE978A53B}"/>
          </ac:spMkLst>
        </pc:spChg>
        <pc:spChg chg="mod">
          <ac:chgData name="Ralph Astley" userId="63c9dba6-84fd-4383-bd92-402fc68d67eb" providerId="ADAL" clId="{2205C5BD-E4EA-41BE-ACA2-E831BA0D6D26}" dt="2023-06-08T13:08:00.829" v="220" actId="1036"/>
          <ac:spMkLst>
            <pc:docMk/>
            <pc:sldMk cId="783191702" sldId="257"/>
            <ac:spMk id="16" creationId="{727F8C46-59E8-3E1A-1EBB-DFADC4BAE170}"/>
          </ac:spMkLst>
        </pc:spChg>
        <pc:spChg chg="add del">
          <ac:chgData name="Ralph Astley" userId="63c9dba6-84fd-4383-bd92-402fc68d67eb" providerId="ADAL" clId="{2205C5BD-E4EA-41BE-ACA2-E831BA0D6D26}" dt="2023-06-08T13:07:03.412" v="100" actId="478"/>
          <ac:spMkLst>
            <pc:docMk/>
            <pc:sldMk cId="783191702" sldId="257"/>
            <ac:spMk id="18" creationId="{4BA2CD8D-3BA4-0007-A855-FF91BD7C527B}"/>
          </ac:spMkLst>
        </pc:spChg>
        <pc:spChg chg="mod">
          <ac:chgData name="Ralph Astley" userId="63c9dba6-84fd-4383-bd92-402fc68d67eb" providerId="ADAL" clId="{2205C5BD-E4EA-41BE-ACA2-E831BA0D6D26}" dt="2023-06-08T13:08:00.829" v="220" actId="1036"/>
          <ac:spMkLst>
            <pc:docMk/>
            <pc:sldMk cId="783191702" sldId="257"/>
            <ac:spMk id="20" creationId="{0E9633B5-B29B-D54A-4513-ADCA5487C7EE}"/>
          </ac:spMkLst>
        </pc:spChg>
        <pc:spChg chg="mod">
          <ac:chgData name="Ralph Astley" userId="63c9dba6-84fd-4383-bd92-402fc68d67eb" providerId="ADAL" clId="{2205C5BD-E4EA-41BE-ACA2-E831BA0D6D26}" dt="2023-06-08T13:08:00.829" v="220" actId="1036"/>
          <ac:spMkLst>
            <pc:docMk/>
            <pc:sldMk cId="783191702" sldId="257"/>
            <ac:spMk id="26" creationId="{76BF0330-067D-E149-C561-3B9F091655C7}"/>
          </ac:spMkLst>
        </pc:spChg>
        <pc:spChg chg="mod">
          <ac:chgData name="Ralph Astley" userId="63c9dba6-84fd-4383-bd92-402fc68d67eb" providerId="ADAL" clId="{2205C5BD-E4EA-41BE-ACA2-E831BA0D6D26}" dt="2023-06-08T13:08:00.829" v="220" actId="1036"/>
          <ac:spMkLst>
            <pc:docMk/>
            <pc:sldMk cId="783191702" sldId="257"/>
            <ac:spMk id="28" creationId="{9D104AD4-A062-0BFC-8DF2-7C91412BFE05}"/>
          </ac:spMkLst>
        </pc:spChg>
        <pc:spChg chg="mod">
          <ac:chgData name="Ralph Astley" userId="63c9dba6-84fd-4383-bd92-402fc68d67eb" providerId="ADAL" clId="{2205C5BD-E4EA-41BE-ACA2-E831BA0D6D26}" dt="2023-06-08T13:08:00.829" v="220" actId="1036"/>
          <ac:spMkLst>
            <pc:docMk/>
            <pc:sldMk cId="783191702" sldId="257"/>
            <ac:spMk id="33" creationId="{831AC0D0-934D-FE0F-5DEC-631058E36614}"/>
          </ac:spMkLst>
        </pc:spChg>
        <pc:spChg chg="mod">
          <ac:chgData name="Ralph Astley" userId="63c9dba6-84fd-4383-bd92-402fc68d67eb" providerId="ADAL" clId="{2205C5BD-E4EA-41BE-ACA2-E831BA0D6D26}" dt="2023-06-08T13:08:00.829" v="220" actId="1036"/>
          <ac:spMkLst>
            <pc:docMk/>
            <pc:sldMk cId="783191702" sldId="257"/>
            <ac:spMk id="40" creationId="{569D3284-536F-CF82-C336-0B73B457AA23}"/>
          </ac:spMkLst>
        </pc:spChg>
        <pc:spChg chg="mod">
          <ac:chgData name="Ralph Astley" userId="63c9dba6-84fd-4383-bd92-402fc68d67eb" providerId="ADAL" clId="{2205C5BD-E4EA-41BE-ACA2-E831BA0D6D26}" dt="2023-06-08T13:08:00.829" v="220" actId="1036"/>
          <ac:spMkLst>
            <pc:docMk/>
            <pc:sldMk cId="783191702" sldId="257"/>
            <ac:spMk id="41" creationId="{F553AA73-2440-2842-5E9C-FAF33DB0C1F8}"/>
          </ac:spMkLst>
        </pc:spChg>
        <pc:spChg chg="mod">
          <ac:chgData name="Ralph Astley" userId="63c9dba6-84fd-4383-bd92-402fc68d67eb" providerId="ADAL" clId="{2205C5BD-E4EA-41BE-ACA2-E831BA0D6D26}" dt="2023-06-08T13:08:00.829" v="220" actId="1036"/>
          <ac:spMkLst>
            <pc:docMk/>
            <pc:sldMk cId="783191702" sldId="257"/>
            <ac:spMk id="43" creationId="{32A43451-9456-382F-56AE-4DAF3F79893A}"/>
          </ac:spMkLst>
        </pc:spChg>
        <pc:spChg chg="mod">
          <ac:chgData name="Ralph Astley" userId="63c9dba6-84fd-4383-bd92-402fc68d67eb" providerId="ADAL" clId="{2205C5BD-E4EA-41BE-ACA2-E831BA0D6D26}" dt="2023-06-08T13:08:00.829" v="220" actId="1036"/>
          <ac:spMkLst>
            <pc:docMk/>
            <pc:sldMk cId="783191702" sldId="257"/>
            <ac:spMk id="58" creationId="{19B0D9A6-D28E-E6D7-BC2D-ACD4220931AC}"/>
          </ac:spMkLst>
        </pc:spChg>
        <pc:spChg chg="mod">
          <ac:chgData name="Ralph Astley" userId="63c9dba6-84fd-4383-bd92-402fc68d67eb" providerId="ADAL" clId="{2205C5BD-E4EA-41BE-ACA2-E831BA0D6D26}" dt="2023-06-08T13:08:00.829" v="220" actId="1036"/>
          <ac:spMkLst>
            <pc:docMk/>
            <pc:sldMk cId="783191702" sldId="257"/>
            <ac:spMk id="87" creationId="{B51B601C-AA87-C448-96E5-5B6D1C8B4249}"/>
          </ac:spMkLst>
        </pc:spChg>
        <pc:spChg chg="mod">
          <ac:chgData name="Ralph Astley" userId="63c9dba6-84fd-4383-bd92-402fc68d67eb" providerId="ADAL" clId="{2205C5BD-E4EA-41BE-ACA2-E831BA0D6D26}" dt="2023-06-08T13:08:00.829" v="220" actId="1036"/>
          <ac:spMkLst>
            <pc:docMk/>
            <pc:sldMk cId="783191702" sldId="257"/>
            <ac:spMk id="97" creationId="{C9838796-29D9-8A4D-9392-4C51FAC609C9}"/>
          </ac:spMkLst>
        </pc:spChg>
        <pc:picChg chg="mod">
          <ac:chgData name="Ralph Astley" userId="63c9dba6-84fd-4383-bd92-402fc68d67eb" providerId="ADAL" clId="{2205C5BD-E4EA-41BE-ACA2-E831BA0D6D26}" dt="2023-06-08T13:08:00.829" v="220" actId="1036"/>
          <ac:picMkLst>
            <pc:docMk/>
            <pc:sldMk cId="783191702" sldId="257"/>
            <ac:picMk id="14" creationId="{5E219587-140E-D1DA-A8B5-F732BCE72984}"/>
          </ac:picMkLst>
        </pc:picChg>
        <pc:picChg chg="mod">
          <ac:chgData name="Ralph Astley" userId="63c9dba6-84fd-4383-bd92-402fc68d67eb" providerId="ADAL" clId="{2205C5BD-E4EA-41BE-ACA2-E831BA0D6D26}" dt="2023-06-08T13:11:15.329" v="402" actId="408"/>
          <ac:picMkLst>
            <pc:docMk/>
            <pc:sldMk cId="783191702" sldId="257"/>
            <ac:picMk id="17" creationId="{AB357ABA-5831-4E43-AA22-EEB2111FC05C}"/>
          </ac:picMkLst>
        </pc:picChg>
        <pc:picChg chg="mod">
          <ac:chgData name="Ralph Astley" userId="63c9dba6-84fd-4383-bd92-402fc68d67eb" providerId="ADAL" clId="{2205C5BD-E4EA-41BE-ACA2-E831BA0D6D26}" dt="2023-06-08T13:11:11.618" v="401" actId="12789"/>
          <ac:picMkLst>
            <pc:docMk/>
            <pc:sldMk cId="783191702" sldId="257"/>
            <ac:picMk id="19" creationId="{1BAFD028-56D2-4D24-B3C9-8732C907D6C8}"/>
          </ac:picMkLst>
        </pc:picChg>
        <pc:picChg chg="mod">
          <ac:chgData name="Ralph Astley" userId="63c9dba6-84fd-4383-bd92-402fc68d67eb" providerId="ADAL" clId="{2205C5BD-E4EA-41BE-ACA2-E831BA0D6D26}" dt="2023-06-08T13:11:11.618" v="401" actId="12789"/>
          <ac:picMkLst>
            <pc:docMk/>
            <pc:sldMk cId="783191702" sldId="257"/>
            <ac:picMk id="22" creationId="{1DE8F826-FFCE-469C-8F75-F01B7FBDC2B3}"/>
          </ac:picMkLst>
        </pc:picChg>
        <pc:picChg chg="mod">
          <ac:chgData name="Ralph Astley" userId="63c9dba6-84fd-4383-bd92-402fc68d67eb" providerId="ADAL" clId="{2205C5BD-E4EA-41BE-ACA2-E831BA0D6D26}" dt="2023-06-08T13:08:00.829" v="220" actId="1036"/>
          <ac:picMkLst>
            <pc:docMk/>
            <pc:sldMk cId="783191702" sldId="257"/>
            <ac:picMk id="23" creationId="{87BBA74D-397B-8707-3A29-455B6F1CF52D}"/>
          </ac:picMkLst>
        </pc:picChg>
        <pc:picChg chg="add mod">
          <ac:chgData name="Ralph Astley" userId="63c9dba6-84fd-4383-bd92-402fc68d67eb" providerId="ADAL" clId="{2205C5BD-E4EA-41BE-ACA2-E831BA0D6D26}" dt="2023-06-08T13:11:15.329" v="402" actId="408"/>
          <ac:picMkLst>
            <pc:docMk/>
            <pc:sldMk cId="783191702" sldId="257"/>
            <ac:picMk id="24" creationId="{01D64152-A0A2-F3FA-8B00-FFC76D434455}"/>
          </ac:picMkLst>
        </pc:picChg>
        <pc:picChg chg="mod">
          <ac:chgData name="Ralph Astley" userId="63c9dba6-84fd-4383-bd92-402fc68d67eb" providerId="ADAL" clId="{2205C5BD-E4EA-41BE-ACA2-E831BA0D6D26}" dt="2023-06-08T13:08:00.829" v="220" actId="1036"/>
          <ac:picMkLst>
            <pc:docMk/>
            <pc:sldMk cId="783191702" sldId="257"/>
            <ac:picMk id="30" creationId="{66DE370E-AA88-B9DD-D1B6-20A2F9AFA4D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90932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7613C2-5C4E-455C-8D28-2C7CB3584BE9}"/>
              </a:ext>
            </a:extLst>
          </p:cNvPr>
          <p:cNvSpPr/>
          <p:nvPr/>
        </p:nvSpPr>
        <p:spPr>
          <a:xfrm>
            <a:off x="31750" y="28544792"/>
            <a:ext cx="35225498" cy="4529149"/>
          </a:xfrm>
          <a:prstGeom prst="rect">
            <a:avLst/>
          </a:prstGeom>
          <a:solidFill>
            <a:srgbClr val="435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a:xfrm>
            <a:off x="716785" y="5646585"/>
            <a:ext cx="10056813" cy="10402826"/>
          </a:xfrm>
        </p:spPr>
        <p:txBody>
          <a:bodyPr/>
          <a:lstStyle/>
          <a:p>
            <a:pPr marL="457200" indent="-457200" algn="just">
              <a:buFont typeface="Arial" panose="020B0604020202020204" pitchFamily="34" charset="0"/>
              <a:buChar char="•"/>
            </a:pPr>
            <a:r>
              <a:rPr lang="en-US" sz="3500" dirty="0">
                <a:latin typeface="Source Sans Pro" panose="020B0503030403020204" pitchFamily="34" charset="0"/>
                <a:ea typeface="Source Sans Pro" panose="020B0503030403020204" pitchFamily="34" charset="0"/>
              </a:rPr>
              <a:t>A strong standard of a scientific evidence (RCTs) shows that interventions involving peers can successfully increase belonging in students leading to improved health and academic performance with large effect sizes.</a:t>
            </a:r>
          </a:p>
          <a:p>
            <a:pPr marL="457200" indent="-457200" algn="just">
              <a:buFont typeface="Arial" panose="020B0604020202020204" pitchFamily="34" charset="0"/>
              <a:buChar char="•"/>
            </a:pPr>
            <a:r>
              <a:rPr lang="en-US" sz="3500" dirty="0">
                <a:latin typeface="Source Sans Pro" panose="020B0503030403020204" pitchFamily="34" charset="0"/>
                <a:ea typeface="Source Sans Pro" panose="020B0503030403020204" pitchFamily="34" charset="0"/>
              </a:rPr>
              <a:t>Other peer mentoring models such as SI PASS have focused on academic skills and adjustment while other interventions </a:t>
            </a:r>
            <a:r>
              <a:rPr lang="en-US" sz="3500" dirty="0" err="1">
                <a:latin typeface="Source Sans Pro" panose="020B0503030403020204" pitchFamily="34" charset="0"/>
                <a:ea typeface="Source Sans Pro" panose="020B0503030403020204" pitchFamily="34" charset="0"/>
              </a:rPr>
              <a:t>prioritise</a:t>
            </a:r>
            <a:r>
              <a:rPr lang="en-US" sz="3500" dirty="0">
                <a:latin typeface="Source Sans Pro" panose="020B0503030403020204" pitchFamily="34" charset="0"/>
                <a:ea typeface="Source Sans Pro" panose="020B0503030403020204" pitchFamily="34" charset="0"/>
              </a:rPr>
              <a:t> social networking.</a:t>
            </a:r>
          </a:p>
          <a:p>
            <a:pPr marL="457200" indent="-457200" algn="just">
              <a:buFont typeface="Arial" panose="020B0604020202020204" pitchFamily="34" charset="0"/>
              <a:buChar char="•"/>
            </a:pPr>
            <a:r>
              <a:rPr lang="en-US" sz="3500" dirty="0">
                <a:latin typeface="Source Sans Pro" panose="020B0503030403020204" pitchFamily="34" charset="0"/>
                <a:ea typeface="Source Sans Pro" panose="020B0503030403020204" pitchFamily="34" charset="0"/>
              </a:rPr>
              <a:t>No </a:t>
            </a:r>
            <a:r>
              <a:rPr lang="en-US" sz="3500" dirty="0" err="1">
                <a:latin typeface="Source Sans Pro" panose="020B0503030403020204" pitchFamily="34" charset="0"/>
                <a:ea typeface="Source Sans Pro" panose="020B0503030403020204" pitchFamily="34" charset="0"/>
              </a:rPr>
              <a:t>programme</a:t>
            </a:r>
            <a:r>
              <a:rPr lang="en-US" sz="3500" dirty="0">
                <a:latin typeface="Source Sans Pro" panose="020B0503030403020204" pitchFamily="34" charset="0"/>
                <a:ea typeface="Source Sans Pro" panose="020B0503030403020204" pitchFamily="34" charset="0"/>
              </a:rPr>
              <a:t> has yet attempted to intervene on belonging, academic self-efficacy, and wellbeing in a single model.</a:t>
            </a:r>
          </a:p>
          <a:p>
            <a:pPr marL="457200" indent="-457200" algn="just">
              <a:buFont typeface="Arial" panose="020B0604020202020204" pitchFamily="34" charset="0"/>
              <a:buChar char="•"/>
            </a:pPr>
            <a:r>
              <a:rPr lang="en-US" sz="3500" dirty="0">
                <a:latin typeface="Source Sans Pro" panose="020B0503030403020204" pitchFamily="34" charset="0"/>
                <a:ea typeface="Source Sans Pro" panose="020B0503030403020204" pitchFamily="34" charset="0"/>
              </a:rPr>
              <a:t>We already had a </a:t>
            </a:r>
            <a:r>
              <a:rPr lang="en-US" sz="3500" dirty="0" err="1">
                <a:latin typeface="Source Sans Pro" panose="020B0503030403020204" pitchFamily="34" charset="0"/>
                <a:ea typeface="Source Sans Pro" panose="020B0503030403020204" pitchFamily="34" charset="0"/>
              </a:rPr>
              <a:t>programme</a:t>
            </a:r>
            <a:r>
              <a:rPr lang="en-US" sz="3500" dirty="0">
                <a:latin typeface="Source Sans Pro" panose="020B0503030403020204" pitchFamily="34" charset="0"/>
                <a:ea typeface="Source Sans Pro" panose="020B0503030403020204" pitchFamily="34" charset="0"/>
              </a:rPr>
              <a:t> that attempted to address belonging through peer-led mentoring. We evaluated a new </a:t>
            </a:r>
            <a:r>
              <a:rPr lang="en-US" sz="3500" dirty="0" err="1">
                <a:latin typeface="Source Sans Pro" panose="020B0503030403020204" pitchFamily="34" charset="0"/>
                <a:ea typeface="Source Sans Pro" panose="020B0503030403020204" pitchFamily="34" charset="0"/>
              </a:rPr>
              <a:t>programme</a:t>
            </a:r>
            <a:r>
              <a:rPr lang="en-US" sz="3500" dirty="0">
                <a:latin typeface="Source Sans Pro" panose="020B0503030403020204" pitchFamily="34" charset="0"/>
                <a:ea typeface="Source Sans Pro" panose="020B0503030403020204" pitchFamily="34" charset="0"/>
              </a:rPr>
              <a:t> which added academic and emotional outcomes alongside the existing </a:t>
            </a:r>
            <a:r>
              <a:rPr lang="en-US" sz="3500" dirty="0" err="1">
                <a:latin typeface="Source Sans Pro" panose="020B0503030403020204" pitchFamily="34" charset="0"/>
                <a:ea typeface="Source Sans Pro" panose="020B0503030403020204" pitchFamily="34" charset="0"/>
              </a:rPr>
              <a:t>programme</a:t>
            </a:r>
            <a:r>
              <a:rPr lang="en-US" sz="3500" dirty="0">
                <a:latin typeface="Source Sans Pro" panose="020B0503030403020204" pitchFamily="34" charset="0"/>
                <a:ea typeface="Source Sans Pro" panose="020B0503030403020204" pitchFamily="34" charset="0"/>
              </a:rPr>
              <a:t>.</a:t>
            </a:r>
          </a:p>
          <a:p>
            <a:pPr algn="just"/>
            <a:endParaRPr lang="en-IE" dirty="0"/>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a:xfrm>
            <a:off x="22385343" y="6378481"/>
            <a:ext cx="10048874" cy="3154688"/>
          </a:xfrm>
        </p:spPr>
        <p:txBody>
          <a:bodyPr/>
          <a:lstStyle/>
          <a:p>
            <a:r>
              <a:rPr lang="en-GB" dirty="0"/>
              <a:t> </a:t>
            </a:r>
            <a:endParaRPr lang="en-IE" dirty="0"/>
          </a:p>
          <a:p>
            <a:pPr algn="just"/>
            <a:endParaRPr lang="en-IE" dirty="0"/>
          </a:p>
          <a:p>
            <a:pPr algn="just"/>
            <a:endParaRPr lang="en-IE" dirty="0"/>
          </a:p>
          <a:p>
            <a:pPr algn="just"/>
            <a:endParaRPr lang="en-US" dirty="0"/>
          </a:p>
          <a:p>
            <a:pPr algn="just"/>
            <a:endParaRPr lang="en-US" dirty="0"/>
          </a:p>
          <a:p>
            <a:endParaRPr lang="en-US" dirty="0"/>
          </a:p>
        </p:txBody>
      </p:sp>
      <p:sp>
        <p:nvSpPr>
          <p:cNvPr id="97" name="Text Placeholder 96">
            <a:extLst>
              <a:ext uri="{FF2B5EF4-FFF2-40B4-BE49-F238E27FC236}">
                <a16:creationId xmlns:a16="http://schemas.microsoft.com/office/drawing/2014/main" id="{C9838796-29D9-8A4D-9392-4C51FAC609C9}"/>
              </a:ext>
            </a:extLst>
          </p:cNvPr>
          <p:cNvSpPr>
            <a:spLocks noGrp="1"/>
          </p:cNvSpPr>
          <p:nvPr>
            <p:ph type="body" sz="quarter" idx="28"/>
          </p:nvPr>
        </p:nvSpPr>
        <p:spPr>
          <a:xfrm>
            <a:off x="34586108" y="5886589"/>
            <a:ext cx="8307886" cy="7679003"/>
          </a:xfrm>
        </p:spPr>
        <p:txBody>
          <a:bodyPr wrap="square" lIns="228589" tIns="228589" rIns="228589" bIns="228589" anchor="t">
            <a:spAutoFit/>
          </a:bodyPr>
          <a:lstStyle/>
          <a:p>
            <a:pPr marL="457200" lvl="0" indent="-457200" algn="just">
              <a:buFont typeface="Arial" panose="020B0604020202020204" pitchFamily="34" charset="0"/>
              <a:buChar char="•"/>
            </a:pPr>
            <a:r>
              <a:rPr lang="en-IE" sz="3500" dirty="0">
                <a:effectLst/>
                <a:latin typeface="Source Sans Pro" panose="020B0503030403020204" pitchFamily="34" charset="0"/>
                <a:ea typeface="Source Sans Pro" panose="020B0503030403020204" pitchFamily="34" charset="0"/>
              </a:rPr>
              <a:t>Programmes to support students’ transition to higher education should address belonging, wellbeing, and academic self-efficacy.</a:t>
            </a:r>
          </a:p>
          <a:p>
            <a:pPr marL="457200" lvl="0" indent="-457200" algn="just">
              <a:buFont typeface="Arial" panose="020B0604020202020204" pitchFamily="34" charset="0"/>
              <a:buChar char="•"/>
            </a:pPr>
            <a:r>
              <a:rPr lang="en-IE" sz="3500" dirty="0">
                <a:effectLst/>
                <a:latin typeface="Source Sans Pro" panose="020B0503030403020204" pitchFamily="34" charset="0"/>
                <a:ea typeface="Source Sans Pro" panose="020B0503030403020204" pitchFamily="34" charset="0"/>
              </a:rPr>
              <a:t>Peer mentoring should be leveraged to support belonging, wellbeing, and academic </a:t>
            </a:r>
            <a:r>
              <a:rPr lang="en-IE" sz="3500">
                <a:effectLst/>
                <a:latin typeface="Source Sans Pro" panose="020B0503030403020204" pitchFamily="34" charset="0"/>
                <a:ea typeface="Source Sans Pro" panose="020B0503030403020204" pitchFamily="34" charset="0"/>
              </a:rPr>
              <a:t>self-efficacy for both </a:t>
            </a:r>
            <a:r>
              <a:rPr lang="en-IE" sz="3500" dirty="0">
                <a:effectLst/>
                <a:latin typeface="Source Sans Pro" panose="020B0503030403020204" pitchFamily="34" charset="0"/>
                <a:ea typeface="Source Sans Pro" panose="020B0503030403020204" pitchFamily="34" charset="0"/>
              </a:rPr>
              <a:t>new students and student volunteers.</a:t>
            </a:r>
          </a:p>
          <a:p>
            <a:pPr marL="457200" lvl="0" indent="-457200" algn="just">
              <a:buFont typeface="Arial" panose="020B0604020202020204" pitchFamily="34" charset="0"/>
              <a:buChar char="•"/>
            </a:pPr>
            <a:r>
              <a:rPr lang="en-IE" sz="3500" dirty="0">
                <a:effectLst/>
                <a:latin typeface="Source Sans Pro" panose="020B0503030403020204" pitchFamily="34" charset="0"/>
                <a:ea typeface="Source Sans Pro" panose="020B0503030403020204" pitchFamily="34" charset="0"/>
              </a:rPr>
              <a:t>Belonging, wellbeing, and academic self-efficacy are closely linked during the transition to higher education and so should be addressed together, and not in isolation.</a:t>
            </a:r>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a:xfrm>
            <a:off x="10598801" y="465813"/>
            <a:ext cx="24658447" cy="2664060"/>
          </a:xfrm>
          <a:solidFill>
            <a:schemeClr val="bg1"/>
          </a:solidFill>
          <a:ln>
            <a:noFill/>
          </a:ln>
          <a:effectLst>
            <a:glow rad="63500">
              <a:schemeClr val="accent1">
                <a:satMod val="175000"/>
                <a:alpha val="40000"/>
              </a:schemeClr>
            </a:glow>
            <a:softEdge rad="12700"/>
          </a:effectLst>
        </p:spPr>
        <p:txBody>
          <a:bodyPr>
            <a:noAutofit/>
          </a:bodyPr>
          <a:lstStyle/>
          <a:p>
            <a:r>
              <a:rPr lang="en-US" altLang="en-US" sz="8500" dirty="0">
                <a:latin typeface="Source Sans Pro" panose="020B0503030403020204" pitchFamily="34" charset="0"/>
                <a:ea typeface="Source Sans Pro" panose="020B0503030403020204" pitchFamily="34" charset="0"/>
              </a:rPr>
              <a:t>Peer-led Transition as a Catalyst for Student Mental Health and Wellbeing in 3</a:t>
            </a:r>
            <a:r>
              <a:rPr lang="en-US" altLang="en-US" sz="8500" baseline="30000" dirty="0">
                <a:latin typeface="Source Sans Pro" panose="020B0503030403020204" pitchFamily="34" charset="0"/>
                <a:ea typeface="Source Sans Pro" panose="020B0503030403020204" pitchFamily="34" charset="0"/>
              </a:rPr>
              <a:t>rd</a:t>
            </a:r>
            <a:r>
              <a:rPr lang="en-US" altLang="en-US" sz="8500" dirty="0">
                <a:latin typeface="Source Sans Pro" panose="020B0503030403020204" pitchFamily="34" charset="0"/>
                <a:ea typeface="Source Sans Pro" panose="020B0503030403020204" pitchFamily="34" charset="0"/>
              </a:rPr>
              <a:t> Level Education</a:t>
            </a:r>
            <a:endParaRPr lang="en-US" sz="8500" dirty="0">
              <a:latin typeface="Source Sans Pro" panose="020B0503030403020204" pitchFamily="34" charset="0"/>
              <a:ea typeface="Source Sans Pro" panose="020B0503030403020204" pitchFamily="34" charset="0"/>
            </a:endParaRPr>
          </a:p>
        </p:txBody>
      </p:sp>
      <p:sp>
        <p:nvSpPr>
          <p:cNvPr id="4" name="AutoShape 2" descr="data:image/png;base64,iVBORw0KGgoAAAANSUhEUgAABAAAAAHgCAYAAAA7YR+mAAAAAXNSR0IArs4c6QAAAARnQU1BAACxjwv8YQUAAAAJcEhZcwAADsMAAA7DAcdvqGQAAP+lSURBVHhedP3nlifNlh72Zdty7V57zAAgQIGiQIIEMQBJyNyOlj7rDuba+EnUWqRAkYQjBuPOOa9vV122nZ7fszOq6gyXojo7M8NsHztiR0bm/97/8//xf/+ctN27d2/7fG/refu8bQ8fPNjkf/z0afvw8cP28OHD7VOu7927v33O+dHDB9uHDx9zv2337z+YdtN0+/jhw/Ypbe/fe5C7nAPr0aNHrQPGx48ftwfJc75//35hF3/aDI65dn706HHzPn0KzE+fm38/NOSi+NApoeFj6ASvCS2poi7SBufD7X7oTk5o/7DzO9UlMLSXdX+n4fr9+wJCC5rv7XJRD8ymnWbH9fvr0PSodT99mnJ0338QeIF8S98QWD4fJO9TZPPx08i5NUnSsSf0IOxjoTTr84O0D+x7gUG+n6IP/ElDW8rSDk7HyO9Ty8n0QWRzP/jQ4PikTeo/pCt1Au9DeDg4OGh5YbQ9WlM313RLrktvjrDSe7Q9yH2kmbY5fdY+uJIVSSYjWfDubR+E9s8539/ZLg/3ht6P73cb3GVCvtVH6i89gHMj3+DCf/UQXKk1+Unq463yTNLmRpdJh4eHPb+PjXzEPxtEd+DTKX7BDYTt8/uP26PHj2rr5Pvw4f3t+Tf/YDt8+mX0EgQhA/Y0z//aB+759Xb9w5vtw3cvt/N3P29X9z5sJ7/67fb87//d7fGzo9gD7GkQHt5/vt5ev3+5fX/9V9ubTy+36+3D9uzeV9vfP/yH25ePvko90POH7+iDfq9PA/8/pO53b7Z7H663eydH2+P/+Nvt6NdPtvuPH4YmMhx7vLfLmhyjiUG759GNtMrYHRlfnb3fTn88397+cradvz7frsIP/cDf+seftuNfPd6effF8++pXX2/HTw4rn/f3rrYfrr7bvn//u+3o/pPt7x78g+3p/aeFexn5/+7ibPvzs7PtzfWH7cHng+2AX7gfewz+48g7lG9HEek3R4+2rw8fb4e7/tlIKWV4SfLu2sXQry9gjg9a/QK79DrtPqb/Xb0Lbz+fbZen78N/dH/yeDv58ng7eREeHo6s09j/FdQHNhG+wUPFh7S5ur7eLq6vtqv4o7PPZ9svVy9TZ9tCcUSvLzwIb4+3R7GjdOfaVbxqzui6vz1O/snjo+3p44PtMLb3IPX1VQkPcLGNZGNg+Enxp/BWFpcC99T6+ceXX354v/1y9nb7w9uft7Pry/D8eXv3/nw7v74AqjJj9/ot+g4epy+k7cX1efnUVx7df7Q9PXxamt5dnm0XHy/Tn8c3vIsO4X9+8mI7OTneTi/ebm/evNyurq7Sv/nF8UWHgXvw+GQ7PDjcjh8dbQexj5PDyPlRZBRf+TB1DuA5ONqepO7jfYyo3KXKYLe3XN/yzH/jly1HJ/L3Irr+mPvr6Oji/dV2Hl/97sNV2n6IfR2l9NN2GllcJu9xcD8LfUfx5e+D5zz1375/t70OP5eR1Ye0uby6iA9I/394UJ2NL962k4OT7TdPv91++/Sb7Vl4ehDe8Pxg72wlO9dorm6audOaZMy6q8PXr37cfvyrf7UdHx9t9x9lDEveqlOzSNsPGadq38qC665MrqPz3GwPY0/0NO1ie5/iJ2Kn5HN0dBKp8cqfq3/01Z+WvMgs9YA7iL7u1fB2Wwle8B5HT9ML2XKIoh5/GuVfwRQY/Jk3RFYPIlvl7oMqJj31l19f48KcM4cwPuw40Xg/ND5iL/gNEvJb8pTH3j9+JJfARkb719y8b/692N9x9dh+l74WC2mfMBYbB/CIJjRIcD+MHZPD+/aVq/in+9t17Jvjfvz4cest2rXvWBX7/RibKb/Jmw6rP8WvBR65afPhY/x12r2PvB88ig8Mf59C64ccYyPhybwidR7H7j5Fdg+iS+P/h9BivkKP6Fi6YdfYBvde/IYx7H1sn4yMXVhDBzq1+Rh7oZPmxd62T9roO3BN/108SuDCs9KnyK91km/eply7D+H7btvVrhrLtWQ+R2fKK/fKP77z0Bxk+M//Odj46Lj1dloePgr81Lu+vIhu3m/HJ09aD3Tzw9YLvIPAY4vsiDyoQzu++GPGzNIV/g9i13zW1dUl8J0Lf9znWWTcemkXBgbOsHGbYhNsU0Lrg/YBOhlfdleGrsnHfBCcjx9ip7EDcA/Sdx/GPvFwnfEFHcfHGc9Tl12DSSbv46fQJH0Ib+CCaV7wKW0exqb49Uv8BMej2J65g3qlIfLWDoxplzEtefwD3A712I90eHg0thSXwNYHX6gJL50vsZnoFG/KpIcP9BH+Z3T3OfzR+eOMeeYJ8sYXmqdf7fAz5+L7IErShz7Gtozd+imal/zgK9zaytbxGCzzx+Fr5m/qf4iund3Tp74lruFPSfRx5F65gL3OqbtkBd4q1+/gX7JIQcuwklOT+hJaJkXH52fbq1evt4dHz+tDH6Zf6weXGZ8/3z9K3z6KofB1B52Pf4hdoyFVb/AvuMPfnh961phdP8TIY3/KVn1kMZ+BMbaoXzwUk6QOvspzYJiLkQ97Lp57M++/D2YpX/j3tq0zMqhtJD9ZyWNvuUi/MeeaNiOj97/81fbf/ff/3XYVv/fs+Z9sv/l7/6fti6fPt6dHkUnq6AvVQ3wpuNLihe+eXvXHvKykvnEnFE9/D+267pLfKnfGzRqPV2p+2rCV6rcJnvGJtYHW2f2cyR3YHevxGY1kbiPpGwSv3ufIjx1evPqb7e3Pf66w+WC1L6Y+m5QexM8/jP3Chc/H8d+NR2IbD/dr8ae4OViL3zjLdyyY7Tvpx8akB//nf/7P/kymNIK8VdrKK6Ckh7FsA6O/UeIIzuAjEX6DPgMS55g/dSBadRHh4EQfpkOvzloDXR1rF6ROQgBocq3cwemlQtupVyGCsRuHe3QOTXtnzFU7TTJ0IBMcBt38OpXh9yYFHhylP+WC03G2FDlGa2BBKwf5IQGQwXPRzQgGDNkFNrqCX315o8AJZFsn9ITsGgubhWfx5Vzq1NsXEsLoGHFBD53oW7IzaOlcaGz7nVZwCjNX6NQpGTpHUeOhS3h0FDSEvgVfCpYY0Bg0ua0Jz6qTZjd6z2VuyA8f074dM2WcUXGmbNjJufV2nWqfa/XpDw8mK+RVWwjuRdPKK869vXZKDUAZU5qnXh1RrjlYbcB1LDgc/uMEZ2Tp3gBZGRQfEqedvvCRswhfXdzZ+YP0MMHPo0wse7Pn+c8k6v27DGjfv97e/+HV9vn0vHHKw4cn20Gc3OMvnmwPEqCX/jrIkQuXdf35arv8lCAskJ4//CLB/7cJmg5v5aB+zuj5nAD6w5tMSK8sUeQ+dnCf43h2uD06jH7VRxRl3U3NHj3OpMIt3sh0ZMTOz15ebK/+8HY7/zmTrHdxxJmo3Puc/pEB4d6HAHmf4yo6+niwHSUIfHwSGbavJRgJH2ef3kX/D7dnD54nyBN4bdt5HNL35++3H94JoO9tJ9HBUfzDp/D1kWw7Kd8SFD/Yvj1+tB1GZ6G0MMuOs45zJ6FbwoMqtcu9TsuSObofnmtjhwk8Bf1fJPD8KkH4V9HNk8fpFzuSNAM1Ict2lQnIRSYnZ5l0vb58t/109mb74ezV9v3pL9t3OVy/vbyM3mNv9w5iLxaV8l9k9ShOGS2Cs/cWo4AOn1eZCL29Ot9OL88ToA/s92G8/djhb5fl8l/DJ78dXly623lftv0h/eE8E4qfTkPju9fbqaAHPrSfv43MrzqpfH8tgMiEOwPGo+hA/+RXr8In6R0IStZESUCTv0d73zu7ON+uA+MoQe9xDouhr09fbxcXl+mDD7eTTCKPMmE0AT05fJJ+9qiT2Q6Q+fvA18fu2Himcwm8E2RnYCQfiw76LE2O6ob3Huzj5j7/0zdRpCIpyAVPwF/ZRg4CerIW1ADIT7y9Ot1eXb6OzM+6kNPFnOj47P3l9urqzfYubcF6nyDt/P15ZCBQHl/y9ODZ9iIHBVx9DOwE12QumPxQOvhxk7ZoPcQ1iC6Rt3S3r/ZCf3Mxdvkh+C9OX3W8pPuHkV8nEE0ZT1ym3n0zJDD2so53SfQqPcrEewVwbMeiDFyH0ZVJMcnTa30nGeYwjlUvofXx4/iP6H/ZH/ka88DjE9HeMvQnb6SPLwrTRp9NGR2rFjJ3jtM+42Dy4KzecqxEXvzwp9BxHd01+Ei5BQ35axLfRXBjVnAXX+rMooDLIos+4q8CUz3JXEXBaufeMeOJdn9MC17IV38kLwtlYDcYyB/+8WDscO8f3hqsDIBdCvlrvd2PgbPT1IX8wDdxU9s4qb56fEQnb7GBHqF1BUXvIwfj2+PoCD/0Nnqklx0PSHd4uh8caHVMSjt9PeWPDyyupCwHO9CfwVAXfLDvJm2aN4rstXZDwxzSarvuc9G2Q0OkmvJ1bw7zIfbi2jjbFqWdbgcWdZtYkx/Z6CdgG6s84ED/pJlLzbh/O4nv/CRty3vnm5PY+9QTBKmbsWiXqfkt/03+All5yFpyXWftF5s1wMAY3of25u4V1rl9NPpvMO8voMyzLIKpU/2Ub/iHdmUZ6G9kt+THHqv7wOj8NX+p3Dy8kk3pVy84h6Jibd9RV1rzn+ET/J32PV9fiGUUnv5Y+qITeBafo881lvEXIzMLXOBZbBEXyEvD1J2FKMm8VF+h9Abn+kQqTj/l927T2ETy9jpzTxbj+7QdPlJeOle+uvCP/OTpYzdpz0Oea+mu7tiD8t7nvOwLrL3ajneHkzP9vY9/v7y4ytzvOMfMp6UP9Rlsd++fqasdfuAauHfwLyTUFn6Xjm7x5X7VSWr7HeaiRWqN3MMDrzJp7CFklAegdrlnErtgkLO54x/j2uvzCwP9j9ovHKm1vc8c6rsffr+9D8+PH59sT55/1bmEhbOHa2xJm1kEGLoW33RpsV126ZjiJvSp1wVEfLbS6OKPZLjayHKf881Dl/Jxq7tWY8u73P44sYe0CQ42Nf1w/CbcuBisGZP4SDL7cLFdnv0ydp5Svqy+pxanP4/Pb7wW23qYWEFMYdFMLAKg+KW4d57cl97MQ8zptFOOfGNnFwAwswKjNfFfjC5AWiyHUkySU6rfFYgkWB7DmsFidQZ1Cs85fzqee0Jp6wrpVinON2325H5o0GJgNWmbess428kHah0dB+KunWcH14WAVB7eA20vgKPJfS6b7xLc/o2AHXVAex28dgW7TmwC1+Efr2sQmrqrvjOaYTYhcF+ep2plK6/XgoYYnMHuQSZ7bUv2KWMUgmq4pv4tLNdLjqscfZw1ulzDiI4ALKPTieNgO+kcAx9YA4eRoh9siy3KegxqzPSC7kkMXDTCFypb14BDeO0ckSPwQ3sSww6fEvxsSioPdX5uhpZlf0tWy/EydrX7dJpdIyP4R0/R284DHa5zn1THLthM3Sf4qQu2VTQra+TWwbh/k8gLbmQdHD3L8URu80YWOcUurl+dNfj/lODfU9x4/O1BAqPHz0+2By+OtgcHgXmnDQQGgouPZ9t5AmfyfPHgywTPX26Zpu68z4DWv9Dx6frj9vHN5fbhwkLX9IMHx6n9RSb6BxnQyL0CnARGzyZR5WjHnQTuKpc4pPN3GbDeXUWus/vh8eG+SBKZ3A/dViIf3/Mk9+H2OMH6wdPQyakF7HUCo9MPp4X77OGL7WhfAHiXfvnDxccE0qE3GQL9g8D88CH8BCYrepQ2zx892L4MvkcmvuSU1BN+lpx33irHPzr3/9736C261M/BFnOP1ofBz8F2Mhn7lMjGNF8w/CYB+i/nbxL0v96+f/vL9nMGrp/OX28/v3uT4DqBcGzI0+YIL2AfJgiL3BJ0Xwhg4tjPri9S72x7leD79OJdYH4o3PME4pc5k5Pg913qX+VscD6ID0M3OspT+MVr+Yot4eiGt2be6taT/x/evgqtL3vNXtH56t2rBO5ngXnbf/iRx8FFHgLjK08Wc9g44kk8ub//eNk2DbpSX3BwfpVAP2gPM5FzcRa+7AjQ7z0penI8Qf9BbP6Lk+eo267Cn10UqL+fMp3u7PJsu8zkb/yjJ4eeCGYAiz1ZeLubFp/S0vv0iWaEwi1953p7eXG6/Rhe31yj59N2nbzTBPznH4I/PF5msv3mPT1cdlHgffpcF/iCHxS6ug7PFiL4d/q9l/5S0ace+vF1nEmLxR0wr/nVEsIn4ZG/yf+BWQKH3N2+1B14y0cv3t5HRtexM4Xg9UnOSmxX/0DLHVmoC48da50w0JUBP4fJoSf6AiSBjCfQ2gqsO0FqP4AsY5iAKCj4PvXg/5A8ENV1vXxnfX3y5iknPobOoQt9t31N0HFDs+JkfyzuvW3OPfLXnTKRt4mU4EcVwanJEHANONJm2S/apAY2O53GhM4zyC86WPXJCBz5jgmydvtJ0saBR7yheQKmCSQrnyRlcOgPrjvP4EfUST6aOgdYNKA1cioafPOPpWFNECNzwXl01YWm5LQvsLu0tTgwC2/6w+zQ8OS9bcwNdhOThtdIMoexGj3lPT40AFqnNKZB7TR5ZNKdCbFtOh45TPCGJ2nkNT5IWvLXV9E95ZPfOjmGllv7rZx2GiblOjJQXxkbZU99+qvejqvwMJnE3MDAQxrV78JP76r1YVRoSqteC9oXzUtXeBtayGUeBAxd7BDYyCDw5TWY5JvSnxf94OHL3Exeeda68NAJ1uhB0icl7bQfXLepNMWH4MOcA+1osOCGKfjvLngVl1q5cI/GB/csvKNzCvCqXN3WKd3wgD30yCspuR0/M/1i+snoUZvxAeiIzvOXrMJsSqeMJe0ckwGZ7TagDZosAICb/BV01w/5C0yytgBy73NsP7iX7ylh+afP82Urf+Emj5tz/CIi7pazkdEXud3rOIfaVbbkoB34I6Mlg9GTGuUph+QefLR3F2tgr0Uh+eM7Rs8ruV5+5zpziesPn7aHB2xOYPY4LOt3HiiaW9Hj6FT9pXPH4mfBZm/6bMcQ9+jay9XPRetJ8pa8hr9eNl+i2zW3LwxlYLR/D+2tm7O/gTcoWre+tKCS0DA2wKYl1+s8ZcGVcfb7H36f8f9z59Anz77ajjOf8KTbroTWDaH1p6FlyWKl6eejX/QsOak3bZePmn5/VzfulesPyKZRdlg9l5FhRn3t7qZFh7KxrVwn3z1/mVNA1FJygYZSWbz+9K33F2+395cZ53EXGEPj2K54pfYS+dI5308/5c+8O/T0iX7OhQhH5NzxPHUg7EJD/gpPe/X/xT/70z/DgIZ1oHu6ZWaUNATN6oF/7qX4uxAwdaUR5AgaDISAq3wJW82DKHQczyjK4UmFM2YH/x8LtTDCbBnZcVJQlbG3/5CghHN6+JARlKQ6iQfpVGB0klPBBl6MiEoHh/MYrAOTyzGp5Dy8zZMGbSpEAo8i2uHwmwMAqNVxLL6bSV4G3tzIV04+zoio8akX5+WvYs61NihmKGG9PGoDrjPa0jiVb9Nd+MobaO9tpE5I0KodvHFeJvlWntTBZ/kCOylmiuziX7J4n2BTXbIqHeq1/t7Gtcu0Kz30Rq7Jr42EnxvPgyx09MROZEw7CfxJiHA/NFSXqR9fFedC5ilsldGDG7wOv7lLfWXsSNIenQ6ywn8TvqIAAUgHutC+cPnz6sXImN2MbJ0fxXEdHNvaXk7mX/LZn6c7nzwFNjHdBs+94wT+XzzZHj2188CkbpqtpCN/+JwA69O7Zj978GJ7kuBZEDyDLecdG5vqDcy7AHB2kbahMYH/418/C/zD6hj9ePvbafrDbg9J42AQk9Qm004AxP4McnT34ToB1XkmJ5fpv5HBwVH48DQy7QXSR88PtseHkb26ke3p5zcF+DQ8HN4LTWH4PIH+DxeerCZYTLsXRw+6CMCdeQpwmP78PAH5i+Q9zSTOTs9xcqGv8lr8jB6l0pu07tegSGZsGE91yp/g0BLQlAHZ8+gMHAH8WSbZAv0fT19vv5ydbm8T8J4mkH9zcR66LxsAz5PyBCgPrLw+TPD8voH/WQ7n60xcrjORE/ieJwD3BL4rvcEp8GzgKKAJbhNf/eVucNenyjkMSl3wk52jrNpOEuzyeoQd2Z7K/xCa/2Arfq5tIUPPj69+aIDOfx0loDo5PNm+PHq+PY/t6kfoPc+AzP4FFoL/ONxOvj58TMABl4A4snmXSYyFM7DQZUfB+cW7brU2oTk5PtkOozcamMW3yOY6sgj/nViGXjxZILDg9fYybYPLqjW8+qXg/5BPSr3hMf/hOMzf6PhOnr57GViv7M44t/Phl+pDgPTm4s328/nLLrQIkkmKKUVpFVq3IcvLPf1cWACIznSND59TFvvoExN4+IxddxYBvN5g8n6dyaudLgeRXZ/ap25tMnh6Kh8kAnF4YH9J+myzlOgzHyLLt79ULvqDcYcfkjpGmmiVFPQCbnzglzOpfHTQccHW0cehbfmqtaX5UKCTNgKL+sHAgbo2ucPoDr59bJz+IIhcO97WhDV9BeJhrGOYnUfNymQOzlyWvvqNXkMWAPpaSuWqx6cCI8W7hq7I9mP6BF7TRjBInnyQSbKtzeCaINV3B15fT8xfn7xXLiZREzCMXzOWxe7yt4J+xM6YP3RI2i1ZVy/OlUP8fPiesSPyjr1oU7jBK7+0Jm/a0y5/MjagDM1tE9xsXz083sjKjqrA7nbX/F0nGEZbg7HIQD8zn3EIuPBvzDa26C+AgEUm4Eq1lZ1+ci6uAC3u/K3xzDhknCzstk1Z7OBh+jC4w9PAXzCk4aEF5VFl58Xzque82t5N7iOWm3qSMcVCrLzR19STiuJOKs2xuzUeqt/tsGmLtu6qSFv1alexn9v5kbmahY+ZsKfiTvPwql1p0R/2vnqXTuUrsC99pZPWb/ml807KXfd+5gyrzYJXWw8PnbtGJ2jX35SjER+lI/BLvz5T/tBm56JFA7p/38Wh7lwIbtC7CJS6HoqB0bTT13lc6RmaKANOdMhePgEtxU8+Ec96VVffe/RI/50FlcXf8A/gyOBuoNb7XYzj72ax734fXsziYwpabu4IDphpVbjFm6RN53/taVJw5h6e3qXuXXnPdc67fPkTMPoKbGSvL5FtbSDlpTgN3JNR5XUXpqNpmJEPrtyFc+QwbclPnY/X77fT84vGKPDa5s2n4fXT59hjfPi0GxksfuVJpc+1f5Xn8E9C/qmvHA8B0jaLnplDzJg9cVXyy2jkWt75s8FVGvC0n4skadUZ2KPT7kTVZs8edC6c0V/tFbcUbK3zKePsd9//9faefzo43p4+/7qvBj6MTalpEYz/K5ydpiVnPqsoAggs9VVbizE3PAwxN2fJdX3mnpSw0bbb27ru/X4N51podD9prtf9qjd5zdnzR6Z05GwC9PnDeebRL0PH7MQcOU/8s+qhcRYDZpzB+4xpE4uqQx8PPFisf0i15NWvVyL66syh+krmf/un/7QLAMsJSgvRGP8MFIR+o/gQq6zvsuWWo6oh7zDU6Yp22tYUtUs+w3CA52AcFULKuvqfdp7yDA1/rDSpTLd+DB7ugObMSl8O9XVMW+7KnKd3ue9T2zhMCjWZHlgPN1u8HqbTERRg4FbQ+TPwSWMEOskocpzuwJi8nMnkxtxyhf+UVQ45Fp/yWw5e4QTTbmQrJStQtAn/+E2ZYMr7g3ThdQNOCuKPVoMlbQKi7/87B08np0mulwzJBm/wNSBGc645PnnkSIcMesnUGd9NIa58gRN4H7pdGHfBJ+BbqewMT62fOst+tFOyHM8ELXOqAee6MpHHfkI/eYyTUTqpE+qcyUIH//AezbPYo015xXPskI7rQOQtGEPeDT+lLfi6TSl8gl8Hjc7WnJaCnfKwtymduW5QFly4PTx6uj3Oob53Lq2qlFW4oqOHCcQfPkvQf3S43T+InT492h5//aTb8/GsYfXkLw2blbYXnxJk3bvenj38anv24FlkyOGhoA2a0FZeMlAT2aMvAvvXz7eHX5zM+/9J6Lh7vknl3T94yT55vQ+8wC/9yXsQWR4cJ9B5Ou8dXZ8lyH2VgCJ1DhP8d3FvmobfrQsAjxLQk86Hex+2049vt0/3P3UR4+CeVe8EjNHhu0uD3rZ9cXh/+/Xxwfbt0aPtKTsMXYeR27PI6ll4ODKBL3B6wPvYSPvTLof//4ldzBneedUCsEm9KvB2sQShCfwTqAv8f//mlz7tP7d1Wr9KHQHlxafLBIjzpH6eIAwOA+p1AmXvjF8JYNhV+7228I5jNsGxbberuvtgym/oI/qWwPcgdm3hwIKDqYj7x2nbwCy1qp/8xWvsf0Pfdfr2ywT5f/3yh+2Xs1fJV/fz9su7V9ur01e128cHB9vx8fH21cmL7cvj593m7xUEuwNsK24Af3iyHSVYtIBz9d478PqWgeTRdhGaLiIjPPGlBukLTzUa3D/o1v/jDOYo1Af5Md9IePvutIHzYfDrb9eC7tyTQXdDBKbdAQfeiUwb9vdY8JfxJjf+lW/8NO2CwD0fZsu/4P9t6H13fd4t/gkZt4vcvz5/M+/6R/a+x1A/E3nzdYJG/Z4+LNPZ7t9dEKGPX360yxxtQZjr+K1kwKmcH0EMn02+FuqOw4N2KLWwQZfaV1PtV8avKjEg81+OnatM4C+2V798V58+NsIuhm80kwsR+G5CE8E0L/poEGkMyHidor43Hrxs0sKKSWfHcrAiVpM+W2zbEUMMf2r7MXmsNDsy4u+Cw/cP1tgL/s1Ykbv6kEWLLNeBWZvPNZ0bvyOyFhVj68y9Xt1JaxLJYnICovXwYAJb/Flsm6YZlxIo8/dS5y8p6xhgDkAOgbnGOWyO/WhcKpM3Y0oDk2QXbv5bMjA+2emntqNblVO/tJcGWy/JbHRQHbXeyBn/I68ZF+UNDZI26DZe7TaJztAt+ML/egDB1shPHbuV5KnrtRqJLthX9eA+dfEEBz/UOoHb/pK687R5YGsjCJnFA0GdBc19DC29aBodl+89rev1rqtU+wv8jpd7fW0XniZl6x78/LnvHMTYvZeR4fhFtIc/fmGnvzKJ7GoblcvYEP+mvE/UY3OS9/z5Z7qkjwmq2Qy7msUBsNBpgVIyBjfIiNztDhr97LoLrum++WM38pJw13mMuvIDeyqHtsC7K0PXq90aBzqnSx49COKVTuA45d2FpONq1/bmRu4/zW6mT7NjwMIq/cJDTp3/7TJ1SDd855osnKdIm33OH7groNKeT6re9rq1l/TLwYWPXVdpgzZ57bPJJony0fv0370uPEFXHCv4rw3hr+Pr0tn4azjMi6XSFF7Zxq29KUm7AOULukgSeG0bGPB92OfAcLRvTKORwU6XHPCXztp+nff86V941HJ4kFa5JAeO8hI6PtjlZzfWw3kYYs7o+ybX0Z8JFNnwlWgdEMHfpgN7eHSMHu7KJLmtU33kDIaEltIbOTaeSGFpJ7fKWG3n4Nzn6Ld5rtL+5jrHLk9ndeCf/qFsZOS6TarcnPNf68hOvvXVTxlrv//+r7azD3Z5HW9Pnn/dVwDs1HjEp6A7fwuuo5D280qV05DXk3I0FZcD7+6Tv/TiWy7kVL3k8E2avqqCMP/iP+Sb42jTtvmDuq8gRXbkpfIqZx+LNmhu8SUv/2Z8mfJPmZ+cnf5cv9R4WNvaTa6Lf/ki9SPT4nBlTN19gjqhr69L0kloplewGuemvdbqUtWD/8t//c/7DQDHEsi6Ziwq9r3wNJNnKwYIOj425N0MJsmh0LIXGC4IoM5kZxpRBjEGsdq7bt0SHUeTga4recG9jLlPvlNGORjQVpkBq0FfytHhwOhMqNCiI71PQC+ATqMkbdYqSKlCaoRMNKiqEzRYpv1Stj90SL3PwXFom4rDH55qBMPXTUrRkqlU2UhpUxq07e2OI1bhTHZtm7+hrajablZCk7/DKhkGC9clJUajnTqBBfY4stGBQDYnoJqqo8DEO9lXpnu7wrqhc3ivXtKmq8g5q6sOmdQwK/+xJdQz9JXwclMWGgor+ZVyUChvvTKL51llU0ObyqYdYQac5bwfJThQBp7EFtiQdwjr2AJ80eksqesob/mXosq5EyGURKZjl+qPDGaioG7o1yx0zoSRzWbQeny0HRzZ4sxWAzCV1JU68GZC8+AwQY2P4z072h49O94eJeCdd3jTqvIjmwDfZRGpbu8SOF9nQJ8dAE9DXei4gc2W4dM3w1+C54fPj7eHL06C56CLYdLocGhv2x2+tPLmOrTkVv3dpJvUwf+jTDgPTwRuD7aLN++3y3fXfVf+yfOj2tb5xTxhZJNHLw76HQDwBGDnn8/Czafw8XQ7unc0uIJDUPDs8YPtV0ePt69D/0loPoxMHse5HoRV9yfB+zh51LdkOrq55a0JK8PC3Lrf60uu795LbivDNGQrAsSX3eb/JucEkpc+eHcVnvWNB32K/vb9WYNDT1irtzGN2MMEf/SIVwuP7NNEbAUP8tHIluFc1BM3+OxPYltMmA3QP60dxuE/Dh1qLT7K/zDRZCrnVYM/vP5l+zE8eOe9OzAuTrdXZ6/6kSH4feDp+ZOnfS/fDoOX715vL9++bKB8L7K2dRzNFiIur+YDh+lJ4cdH0hJM2sUQGvlKeulWVbsYQo9AyNZ/MDIrT/n97hS4uuaT8fK53xTok+jQ3A/W0U148OTKAosbixDphV0gxvdMLkhi+O+B7/xnC7DvHXz39qft+9OX29Xn99u7q7Pkzbv9+LrMIah5cvRsO0p/rc5DtyA/ELfnB0+3J4+fhodPqe81Afn0svxPfNKaYAW3egImrw7AQaeHj44CM5PL6E2f8QqHD1tSE758XwA8u9rwnkugWr4Svrwj+ubl99uxhZLKeOyCj5Lcz2Ryt99KamiyoGnRoB8RSrkJDn9pcaJ6zcGHaolWh7b9BkTgm1igh37VlZR3vK3vn37doJoPpAd1QpOrTiYZWWWkb438jA/B2HJt0F3KIyd11NUHlzAsZMA/NKS8+Ha/nzz9ZfotWY98mhdZzPvT9zavD1jY7xgFWwht78z9x9ywQ2OfpGzozdl/qZkmtbsaGrby3wr+O4albSdiqdPxFA/JB2TprHVyrIAFXZK61WNxLhnBME9EfUvCg4yOS3u9/Etd8tEbZ+wJO7kbGIIdSX3+p3ymv1oM0X7mL9N/ltwlZ33BaxfqaP8o/XPwwW28HLiSMz61Gz6i+R2WRA8GkdbZab/lAf0he88rDPRXd+APzCVPsr6xq5R3vpV8/WLBmtPYPTIEhIJSiQ9m73xP0ATE2Dqa0WfxREC9eGPj4FJ7QDbdtTE0kInC8gRo6sGrT/ITEj0K4G/msf5SvmQmucbnuq5N5dzgf9lLcMAzh1fLZndWcQeO9szAAocyeWvnCzvuHzyRDVtSvmCPQEaf6jk3INrrdF6ca+0dyj0A6NNeZq4N3Hu/JNO78OW5n766l8XGlixnfrrgG3f21zCQtdupS3aMT3asXsdKbdJ+2RHc/NykgXcb+KMvcHabdV6p+koZXpZvaj7act1zcKDDNXzLNhE650nDh3H/1k+3PSGl2vJZnzN/OLu8Tr2j4mf7FgBGf+bY85DEIe2oSo9UuazMZFUWOw8SnKvfDOW3tAFG/oLbqb3XcI/OpMIp6Pwlz9/IfGRROEkxg14vvS94UmnstUrwkbkayWt2bBKcjMu//8NfbBefMu87ON6evfhmO8n8gYzN++BrX037yrJNB5PzupZKn3PaLl1rc7feH13n+BybuTh9s51fnneX5rvzs8YAB3ypCqlbuyDTG97bMsdtWrpSr+NY0l1c+NBm+UP3nz6cbxfvfq7e6aS2l3/6IPBg6Uuql/eUt+9E8H3gHT77ynbGyps+ETrqG/lLCtptz0GXD/7r/+qf/JmGN8SBG+CEVsNWN8LTmQh9DDF1EZ7DOy/ezViMAKGNZGy6YRhocNULvOUUep92DdxDdDtt2iEenEVXhZQcNHEABvBOCNK5SlfgULJ66+Dk12q4CcsygsLYaVCvwfANvp3O4kUvY4N3BCyhsXQmVRGtQ07+k9v/buAH0g2fKy1a5K3rm0SGu09a8pI5wbkrPMyEaPL3ALY0D5zB66LZN/JZZWsgWocEPnyFa3tkiFC3PCatenh3vRwbXaRirzvpRJ/FiM8Dux07R2nKedkFvkwCq2sySPv2Gzgra5PAAd3Jvrb7UZ5TiOY+Ie1XgocGem+90O1pm85gJWxkMe3VddwdnGbhI53FH8TJmy35Y7dLfupKkWBpBqMBSa7D8vb48GQWAHLdGu10jtyHP1R2gqPvHGTykaAXrakRfAO/kz8V9zbXgpiPbxPUXSf4f7ad3H8SsGOPyGldqNJO/XuPQjO4DZZT0H8wTCoPnTwmF779uJvGSUtTNnaw66Ew722Xp9fb2x9OS+fh8+jg4ec4zTjPy8vt4WECeO/rP4mtHkcHVfwsAnjye3zvyfb4vo+WxIaC6yCT1Ceh+dmBIC/+JxJO1nYYnRznsBDwMDDkldbKNHIy6y1dY9OSU696njx69e8un8tmJg+fbC48XF01ePxhf2eeDm1nF+wK8HggCwQXHy5qW2QjgACfA8cfGbFtAYr32AS50FmQZO8rWEAD2G3XPhG7rH1P32B3l5d2ElzXPo8eBE7sGi7vR8Ntu+RwesvrRep7XeHn83eVr+P08l2ONwm0E7QHr4WhowywR4e2rX/eXr19vf3y9pe+mmCRx8BSGkxCE0QK7L1G4KkED3NxddE+tmSKrvbr0Eay3qW1e4AP8MoMvHYM8KW+bP0ofmj5VT6j1zvP89Q9AVvatX8l31Puo0yIPBGZycitX3Xu9zLC90/vXm6/e/X99uby7fYhsrn6MN8sIFe7MsB6cvBke3H8fDuMPO3e8OqFySue/QoDXPTimw2CKQsFPhC6Eqy0BZaJbLepRwz6tq+3e53i8MHj7fpTdBecfIpfFzgMjEfhk8au+Z/QXT3quEl3dShZAPAKQF+hIMcceK3F9p6tqLn7DMlFDvX4v1Ia/IKiBvzJ960CcvaUcLbdzkKFDzVq8yF+ni/tjojI4rZ/sev4ll326K0O+ISmdU6KQPi2NNxpnaPtep06OWLBbT/wVd93pqWtxSfp7qKvwHu9wmVx6HNo60ODvT8tf93AJzToWyZ0RLqCH/YGPp7twJmFuD+mj8yWSOeDf/KHDjvgTJQlfUffnKAlOguNfWIc5tr3AqW7N5JXvtIGXDRK6JHvHo51qOWMH3U6VioLgKENZIGUhyF2OeCpIFtOuPjruJC/W5gj424dJavwYU4Af2kKzca1yiPt10JQbm8SWEtehRU4K60+XX5CxwQZw8fddtLddhI8fKa2rZdyVV13m3LqdIK72xt4q+66dz3BPt88/kQeXPNaw+C1C5TpvY/PIH904pUsyW7aheb8ab94cPA/5o4TUM7kvNvfh4jb+pHFZ31uSmormAhnvV/03013ZaJ84a3dhr5JQ18hBReZqwePfIu95fEgYyx8oVcxPtOg9orm0XMBDl8ql9TUz996TQL8CX52nVTH6hozBWQj3861kr304+GbB4dD2yT0wlnf4sK4nrb8imrVVY7yl7O28hCGfrAt4PruhbzULg1tt+Md++9V/QD66enW193u+ig/OeRBs/qO//+2LqRFX2uVrkmVX+4dt3VvbX/qTv+Du3HJ9dX2LuP7w8wRlvy74yc+67NvAMS/zdiwyze0D+RJN3k7DoXxCCm4pSuINd8vh7byjpAcJSuJuO9HjteZv51dZazv7oTrfrTVrsO1yKu9o/zkH3809jH2yC+VEP+n3qKxc9b9vr66tch/7OFexrrvvvvr7SxzjcPMG46ffd3x6OAgsZ4KoU3q5cKftOQh7+bsCFzXbH1qzf1NndA5MCbfr2b9/ONfbv/2r/7d9vuf/rD9cvF6u3dknvBElZip/6YufhcsqfyVD8fSddI6N41c6FjdaQ9mcq/Pt4vzn6u2yZ++5rIP4XPBd4ANN5nVhuMLjTV4dICtDh9pN/zEP4GVOvrYYM+f9v/kH/9nf+ZJi4H+MmcBs87uicEKoE1Y+359Op6fD3E2wPnw01pVljfO0PtBM5Ct7erK3Dcv1ysox6T7MdpMsNMxwdUFtEWHpF23RQS+rf/aESnHumCjFS64tVv3BDWTgMG14ClfbR3Sur/OwL5wz08ixdGnfSePnkpdXLScXsGVr60JsslJZVX8t3Dxs2jQ1rHwfcjgvVZ51ekXkWusgR9HVINiCJwvpPIdqVvZJVFoUwrUWcZXReePo2mQvecr0XY+5uG+ECevA0zwBif6tIFL3uykmJ0gBgO5C7e6Q7/2Q1fpnaZ7PTe5XjTq0GmjXfPy18lCroNeoxwsYndYSUtO08b3JOIgTWYDa+Q5CxSlrgsZucpAwR6W7CXwvG9lUO27yzpL2nnfG9x5SjN04lk75EhD+5AHvvJ5spuJnmDv+EWdT3kS+H5WUxscKhoHMVJKAiv3pLP+dwJP/idBzMf52bHD+yc5jhMgG9CmKqiFvF83uXZJkMG75NWiXNg+OIhlyJ1yKhm651wdhod52pTU/Mg1Mr14e72dvcyEKjLrIG67pjnVcRzQYY6Ywv2jOP9cXyXQEGj5uJ2nqp8+ZDD+dL8Btq/pdws9HYZOqdvzkzhBLHTrZ8nFiwMdKahTlVzLzLGXo33ZMJoV300jExKfP1v+Xydg/sPrn7efEzxr4Km9n43zRX6E+FnI/ixdrg3F5CCIfBxmTS59DR8sk0tB/9PHx9uLo2cN8iyMWF0WSD71JXyBB9qCCZ38Dd8k+DXw8oloFNiCexg7NxjB3UA8f+SyVolHHukjafPq7HT761c/Bpb3/h/0o39vL972C/WEQxR+5u/J0Umv3wX+q7evQt9ZV5L9/GcHj/QbCwDo926ZuZF3+AVVtvnrn+zfz+kp5Bc+fQBxZEBeo7t5Ms9fHgqm94DmQ+jzcUSB88nBcUB8nJ8XvLwo3/qV1wDwJD05jFwjv2ptslwlyLbl/2z7+d2r7ft3v2yvzl/eBHmqkbmJiZ0Z/WBf5H/sZ9bC3+nlacczsm4ghNbIywcZj6O/59Ff36HPH/9uF8F8v4GPQMcMxuQpsLZL4eTRcX/G0dhlschT/1Rr2dHDwy4wdIwMLnleEUDoSG70Q79sygKAn8EbOx6bJqfyU3/FR2ow+nemk9q+zpN/IFo4sagho0FWYMxPh82OqfW0/DqTP3jb94KXfY2Op79IYMtzX1yA5HovjqSG3iFMPx7/vRaWJ+Wc67jpvgamfoO8ZN8E5KqkpkW18vue/2/PC70HlTsY6g590w7NnbClMZ0hg5/Ho7boT0aDZwv8I6/b8QEusvMX5jrfANc3MDxhbdDD5wdnJ4Op5kOW5c2/HCZc1cFOj4JOopPf8SxMk0vbpD2b7ria+yVbdHdXY67JeOgj58g9Ppy/CCmFpw2fIaW0cNQDBG+IYnOdOAYmnZMlG5DPPto2+hgaI5fkgYHEAgqNpQv+O/yVBzX263UkI/08vFSWt+mGP/WNbLXjgQkZaKU/f3QhuZ9gaOyjsgp+cy/A8YQ+9duPwxNw6g3sfQEmmX1NI/fqrHlN5RKepY73GidhA/zOwSrn4Mn1fJFfPa9PkOUth8TdflN6d3tLKt+FN/14yaF8Jy25LdkQBF6mfGQ7c6zYdeeZqZuyoT+2FDl23MifuQ06/a1U+9lhF36SU8eh4thlHDz6Yp+4h48VRFcQ/AKcpUd/LpgmZq5MoA0tm1K+o2oZGvBRvpI39qYCmuD2b/iqznsOnowHZNbF4vvxX2olf9GNPjzd2ETgsQntEaGuNLoYXDPGwTH+CW4sprSwpKW76S87sznfyu/2vA5t5np4XuUgD0+hNXcfM/a9vbjMmHtcH0/2FgDILxxFnnzTLMJJS3YL5sIj+Z+PaF8jR3mlYS+/cw1Gr/Kf6wXThxdf/fjX23/4qz/ffnj53fbz25fbp4dH2zPzDjq5074wwMw9f0j+IysKnDL3i9b10Grdp0LFrW6Utt27uti+/+FvMtf6kLH0eDt+8XXnJ+zvILLpA4a2uwMjaeGFb+WPDOYYOhe9LW69+sTytNOXOerLP/y77X/7y3+3/fL2dfv3ky9+u/3mRebzQVpY6qUtWPoWgC7Hfm+TvOLPdc9BMTIDSQX/gnuH++n6PLHly/Rfcerk1W/mr/iSi0e8sgcLyoB5YNHdz+lLM/aNH5MnGYMcs0sVaGNR8vShf/ZP/os/aydoQ0jHkcx1jlxL/R1SBpt7q0EGsQ7SqR/6mrSbwXgYrfNBYPJbtjtnacFXvzCaN47OoI1RW7PkCQYhMWFqO3e5drHgSOAwfg7apJEA6rBS3MUDtOyGshxBYeSPgc0AHXwprwx2fJLJZz/MkXaPHuJzl0UFGjXuMCdYGhqd12CPNuVoGPwjh/7PUKdFYJIJmmNU2u76YCiMtTh2Q+tOiOS1ftKCLYXyniU8LJ7gA2P0rA66wJJH/mM08ElLvmuBgtF0FRrvBpbKZSZNrkfPJjR4Gb2CtvQwaTrcku3ILXSkOqwd0PLXp6jy9/qtW9lNkN9JXWCg2UqwgET5coApLJy++1hcgU6+octvx3JGFpDBRzse1LWjhRzJxy8INLBJ6uQo9StjhO78oAHf+832KMHN8RMOQ5VxGK17U39w+j/ctH0BtqLyqTincS6cq59d04nvfXq0JdQYWcdmlbftDn+kpz0r2DNdlUTwdkTKcrmjW+inRf4D/4aWHC3f61e+SV30uo4TDWw7AJ5/e7K9+M2z7clXxxGYr89fZfBIs4N729sE/S/fvd3eXL5LkH26vbm4yvVlv6hvi/0vF++2txkA3uXoz7+FV++wC8Iy7O/+ZneGdIyQJfZe7H06/mPki8ahs/yU8JucgbH0lurey0bf7xM0vw4tRwnmnp082fxk3E+nr2s3z48StCcQNAwVf1Dej0M8vH9YeKdnb/tU3BMkP4enDcGjzG/tv3r3uh+/W++9d0ty7F0wxpl0ATb2ZYu2p+0WRN1bHPHkfPq31V6TArsSEiCHjnnHE2fDoA///ZgB7McEjrHqvjrw5uI0NJxHPGPvFv+eHj/tO/Cn0cfZ+VlfC+CDfeyL/ehnnnD5LoDf9g/S+kI4uqhJDsnr7wYTRxfa9FF9N1pJvjo+fun31v12uqfjfkf9oa1qodhikAUAQT6ff57g+s3pmwlA8RbcPlLYADC4nx+c9Al9xxU6CGJb71+dv9l+//bn7Yezl9vbyzddLPP79AyWrH07QB8amCb/DyrTd1e+/n+V+4fbUWhD92VoshD4NLi+TPDv/cC312fbm/PX/XWDy8ixgWB4FSA9TR3fOiAnYw9/STeVgbGlPpoeBPzzXYAuYoQHQYWny/hhtcs3sGnt7S44ff3Tdmi7be57tAY/NEE9GfhYnKR/LH9EF+prwG/aDtzf0K8ffLhdXMwOFvLwSw2qyvP0SZ0DfjK0U3kXo5NHB7Wf8pTzPsHmj+t7abV07n0O8pxDVfPY+YxjJjKpF9htFxnXv6uO+MLIgZfUl1uZ5KoToMxJ6uNyuM8IUHslP/1j1UMrOsGCb+4n8RRrbtCf64t9qtc6IQy9yutzIm+68E0GOvRUBm3qgPQ4tuOmeiyKfUKdg474+pY/MvGfOc6qUyGkRnWVJI983daHJE19ZXQ97bprKDSDP0+8w391TmYBm7qT8Ohp7HVpuH0iSvbzYAPcyk0m3vMn1UbT2F3FkvLKQ566Oy/gOZM55OCq5xgdmUcIlocfbWfRfGhQ5uaGLvZW+JNm3gLbyMeNeQP5zNxoAmP2LDBedjkwxl7BUG5bNbvW7v2VxZxpy2+Dsw70lYfAKA87bSCaDzrYXH81IH/1l3iMEcNLHsPHPjdKewC0V37TP8irepu8sevYYfJWcu+YOVrsNj410GdeHfh4Jhb2zw7UzWXpcva0Hf/Skt8kGhgqek7+BMQCdW1mIXfm16GRPEJD+676+QNBwNp7/1V+5vDzs2QqLJlK2rZlKtenlHc2gre2aFIfXr7FNb8EvnmP+u0TYOTgn+izR/osKLWByJyNGFvbtjocWyymXOP1Vtbg5f8htXWVl1YFe+qcFX3ksZcvHtnB3fpoNa6uNG2m/H3Gk9dn59vjjB+1t8JJf7XYoZ3vrGTsar8Cf+cZnoVjHfULweNauTT9ZsrJaFi+vZ/rkXXnEJHLmx//fPvX//5/2b7/5YfMDd5tj55+s/36i68zTqVeYOJHMtefDP92uouvxbUV+VJl7A8P+6FeY8lctC9kHP7BAkBs++DxyXb47MvtydHTLozYAaofwT14hnapfSfwpfLlvB/qTVrnqSf/rt7KU+zrzc+/23786cft/PJDx8Tnv/6Ptl89fT6wpmXrL79cX3lTmOs7dIAfpdTWgG/fVtY6dMUftPb2yeuk714m2xyB3aubwpzHP46cGjOXbrY8OwDKQ+75sClfc46RzfSBGcel2qM47p//V//kz0Cq0fkLsUtgVRhCcrbaoDMBWpXWeInSk4RZIW5Z8j3t0YYhdoUPfAyXwFlpx3wnmiEWOpNMgeWsbHK8YSLtrNiXAdc7nE4WGGoT+iYfLYjSidAyjjIpeRwIhc2qiLZDr6Qt3qU6lAjbLVrgdNQBmQiEt777mDItBCgNhKNgZWAtuMuoVocAu/JIncULmlMrlXP2znfyTcxMFkZumbSCHZiMnxFwcPOV5xnURukzUIG7I+/pLq7R68hurvGGAjSM81vth/apx5nhge6Kq4Y08MFbxgqHiaRIHpT+v8NpnbRz9ld6Ko/wm86N/uJLO+c6BTr2L/eBHli3Dlp9uMZ+lLfqjTzW9xCqTmXBx7n5Anqf+Ace/B/icPzM1ieBPj3mD7/amyz7mbul1wDptQQX3lDE3tE4PEVXGSyPTr5sLfD8K4UlcuSWpvlvqO6TdfqXmX8hYxJ5pIqfRLvYg8Gr6P3qfWg0V6pM0XRvuwpe9dhNbhugKh88ARXe5VeOKy08pYF857pHaPpspS//xie01k05ulz52Jbt/U++ONqeJvg/+fKgv6P/6CgyfnR/u0zgeXHv/fbOh/I+XPVp/3nOvtRsjL7KpEXe+zi9Br7xA7bZn15ebKcX57M4kAHSl/YFtfiob4A9DNlW3oQ5qTJ1i9qRqaPX+Rv+c6e8daauL7b/kiD4+zev+pT6xFfxMyBbFPglwb+t6M8S/PMpp1ZqI2v90tfuyQdN3l8XULKbo6PjwL2/nYV+edefr7c3Z2+2169f9VcgfNxI+7fB2Z1UgeFDggRty5svydd/hcD5ib3z6t9x6alPePGkme75IIujtpWXo/zzocKf3r7ugsr79BtPrM9yeKJO0cTmHfVnx0/D2/vtbQJu+Nni/P73PKWZdzQnwPWUq+/7R1d4M5FmJ/wB/iFei4H89vho/iFB5eXsHDNRPjpKUB4CTObscnDwDX4+0NP503en2/nF2e3EwFOQwKJaurTbwgcJ7UjAqwUJ/ePHBP4/nv6SycN8tI/PNNE/6Lb7w+BP8BY9Fmbo59PpBi3wHz/OYC/YD0b6sOXRLg1IXp+/3V69+6ULJdLRQSYnkR//YOHixdGL7l5gYwJsOyP8goKFLB/aO44+7TpIcfnVPy28PAod7i0MrL7slQV8dsE98uWjzt78En83Pk1i9bwPHk0O68fT1kSBPYLlHpxZpJjgh1c2OZ6fkZ2fb+QvTXTwKRCkJ2P37E7h90bunfynPRppli83JvCL/F4n3cGN5uaHQjQob4Pczzb61Ms9GZdG9KEXBc45OubvZwkdQKXxyCn8sDvvOxZu6F2/g4++NSnSbgKf0B98xpoZ48cfqO+jgYAvGtSV8DHXcKck9+wb+YcWsCKf+k0WGlv0JAbt05zcp68NnTOH0Cf6zYfee1I/cp3gPXrJ+MQW0QL3PEQhq1nYLuSczGXo/0P0JQlc2yeDo8INf0hrH00SHHqapczYph/Ss9dW5M2W9/BLJ5UCfuGZMZuNzEII2lOMqKSRWa4rh7lfulOx55Tj3bylOAKPDZTv2omYw4DWy8qYHAt7hzHwxg6642HHqRzfmlb3xjm+IvdkvmCUneSvX4fQb+Vb4C+9uTa/HXzpR9Hd/Awo+PvChTrhHyyLf7WF8sL+0hau4J3FT3zvcuC4UMxwWsP8ZfTbD4k2f2S30qK7Ism5zZK6FTgJzeaj7AC9vi8w8h16A3pk2rT33dbdA4GB3LqOdV1+yvfQoh67trOJ3Mf3j1zVzU3wBHdwwT884gmMobO09n7aqMf+pO4wufeo9kFON9/rqL3MvHPZzQT/s0hloaBzytrArZ+YPmu+PLzyE/rQ4FVH+7TNdeUTNuvjkswdpdYLa4vHu/LpsdeJFKrH1U4CU5s1n3W4B3DpdFdlYAzsj5fvtlen77bD4+elDc2fok8LAB/t88z4wi90PpDW5F2/H3gSGOt8i2+S646dVVUoVifX7GGsdRIRgFebD29vfvmb7fff//X2+vRse3T4eHv29a+3P/ny24zzrd2W9UEBXJyFsejoqRfFtx+rLn3NvSra7jIOTZ/fX24//fC77TRj9eNHswPAHMUCgDlOG+Xf+ph72+3nhas8u86ZjaBLfnW228vQ0pY3elDuMwPvfvn99t2PP25XwXN0knntN7/dfvP869QZu1CPrBbsnGpDa4dqCgFuGltiD3CO72eF0x8RML6t/ezz5fb+/FXnKehBn3y6NqeAR760rh36p9T+vS8U+blT8EenwZhmE6cbI0L/bmcP/vS/tANgIGrQADWHFozYgFmkOQBzGKwE2Zhr8LPnOyQG14S45HEoBiLlq7MikrFLi0lKWTC1lW+QWnDVp9QlHGdlhOHMCSko3TlA1iG93+W+W1p3eqeDJpgPzLkeA9AG/lk5RGuoqFPDgwFrOuFNfTTDu8sLPFsK1V90BqnblI9cZ8ImkKE4FQIDPzUGk+kZZMhO8jE49WvYzbvVRWVSPJNXvhlh6i55Nqmz05HL/rfqq2Or1wzGQzMQZLdWktfijLocsnNpoKvdZnyoibwGAVD0it/AzN8aAENVOMXLyGzx5mjbwJAPprKFC0+uWxYbDNbC7OAT+xJQSRP8YyK2Gnk2r7x70mqFH28zSf+YCZAnP30Clkkd2IN7HC52ZqfA0EcunSg4G2B2Xp1sI2Svjw4THBy/6LiP29KSNAON+6k/+h59SqTjCb9gQJBnW/y7TPDeXJ41OD1NEHX9PpO+GEufjtsRkM5sK7ig2lZv1+RgYkFWQLePFkNwhyh8LJspSat0z5809aZs5eXqpnxPsU0/9fdY0H8wOsODAOw0Aeer9+fb24/nGcg+dTs0G3ofum3fE3AJzMj+6cHx9iLHkwSBnvbC42mxwO4sg8JZ4Ai83yVg64fhwoenzpUfPkJqbS+0VuWEH37/mN7F0/DhcM+Rv7o43X44fVnabU/3Ycc3CeDeBqeg+yR0CfAuMgnxFN1X7m3Jf5fBW1DsiXGfIsd2To6Py6cnxRep018jCTxb2r0CYDLlp208tfbeudcE2KkFBNvUfTTPDhUBPt4awPSvhEeS82G69+FXv1wLKH1vPTaLB9v/f373drvo++deuZhdFXwYOXn67sv8bPAsvF9evW8f4ttNztTp08JgPXjoKfr98np2fl670p0EBGtx8jCTlNKWdvp8/WcqTZ+f1IlkfXAmeOz7yk8hXqTZ/S54+AimHQh+PlBwpP+Z7PE3vrtAT/P9hdkyfxRYdGixyFP/HxL8v/Nb/oFBlmRj59qJjysFx2nKfP3eJHaOT5H3wfbs8NnmfdaHnx9sR7lX5gvaHz5ZnLreTmMHr67eVIb8/5dPvtz+5MWfbF8/+brtyQ2Ndm10QSP4ryy8RG8EhQfB/uPI3CscJrd+FSLTnRmU88fGKDjT3n640UKNXQLGAJP7s7c/pe74Mvj6fmjkEUnX1lhH/cl06IEd/vnG9oTAVt6UDGMRGfNXdqoYd3wLwCRfMhbQK3jGBrjGj1Mz7z2L+Z2UpsxCkTrgzU/UxRZyjy82wWb0AcG+fDKeoHN8s8WOG1tJW/1am45v02Urn/KMjhwSWtT1E422PY/Oj8qHgz+y42bZ7NrFRy7zG/Pj74eXyBfdaMwBMY7JBj7800X1GX8QUuapYvB3/kL27V/Rjz4Z3y3AXON9pYf3lBt70C6RGVgT/BuTI/PQaTxBk7Z0RY6lg+4agNIyGxIQ7ZNAutllpEx/N/+p/sCOPB9HPuDaMeKXhDphDIwguOnzEwwPrKWLwV8R3eJAeNNcr7x+dDYCryyC43b+t9NYpbKpmfeN7uHKfXH5xYORB5jVTcrJ89pCJYzJJ3f56CucFHh9Ca3O2pl/VvnoCnxt6Ez9LoxEV+qia+if+UbLoxs0L/tgA2M/t36t80m07u3ZM/rBIBd8aNst3SEQnvalwAUH7dNucA6v1HGLAxyy+eO8Sc1LO0IZmYXOwHLMnFMfCw10TFahHx6p/as8zT3Z42dkO3ZoLsQ+Aj62O4Hz8GR+FFuOnU/gPXJrbJBrvsu5os9fbSz37B+N5gD0P/Mm/n78CVrghYcsF33kYhF6+tPQiGlllWHlrn+S317u303dSStIL9y0IxdjCpPsYmTwLHmMDsEYOpb8J390TZfywZWWTO/iXEkZ20xhy+uHL95ur9++3Q5PvuxciLT6EcD4iO2+QG6+AdC+4S8yL2P+Dwy0omfxtPLloas2MOwU76qfi5vr8fF4I5PP29Wb77Y//Pg3Gf8y/sfXPf/mT7bffPmrBuHa3MVZsDn49cnbbTT3dDZ6HDl2m29qsxtNmx9e2UjjnYx9P//wu8y7zMuPtuME3rMDIDYo6E+j4qz/yCn8VPc738rQoR47xi98oa511is6cz0w0OC+x4eP29uffrd999MP22WKzVdefPPb7dsXXwWl+tMPV7sgah6o9TNJvPJd+B483sipPMTGtMklP6EoNTIQXGSc/7HzDnaor3UMrY8yB0y99ofBL82rz8FnHE6NXNV+MwCXvuHN+IRWY83uh1PH+cE//S/+cX8FgPBNHh2Q1Nk5y4/wu3KaegsohspU/nWCi5uktgtCRRwB0Sxh3BWcQ6I819MaizrJvjobw1nOcNqn3U7DSEPJ3HegCSyTCm0IrJOZ5OFpJkOe+Noyd+sAC7NCDZwKimMagyBMcF0T4gxqKYOfUhEROGCPvHQkhpby3UDxjMxAp73iSoXgiKPzxL9V93OKlsOsE0671ZmGBjlgcuzwcYSTtxxQHXiAVUY4SHEdU9EPzNHPOMzqMX+tn+vlLEyOajjJPziYbXGcMjsYuCN3pOtTZTcXNbTwZYDfSWvd1st/xV86djkGFvrKX+7wL5+Tl7E6tz8041tbYnE/ejcIzZM9usCsOt0JAldoSc3mDpbBI7EXT2Nrm+UnNJauuW51gz3+Ar/OO//YYVNkaLJne3MdXTre0fHT2QGQKh3od5zDfzPzPxzoMEkWMAssbYc/61NvZ1vhPcn17rntx5fXBsVM0lIfzxYBBMenqecpsIBGsHf56TpOJPYQJ2vHgw/q1e7gC/2V534kJ4e+PPSV56Qpm1S69/pzLXfKKxZHZEZXfiv/5fnb7cc3rxJUJwD+eLVdV2+RZyqizxPp2tUjXzX37nMOE4roHA+CPDC7yBGbCyflRQD25urd9ub8dHt3PtvJ6bc69keuaVj6INtpXLQvW6r9tXioF+R99/Zlt/o/OTipk/bxl1/O35Qe74n36W4a+Tm5s4voIoG8gL9bysMbH4mXBu6xQYsE7xKEC/a/ziDmaaqAlwV8/eyr7WmCfDo0Kfrq6Rc940Pw74N8MyHdmQlf3i0G14fgBEvreymdhIULdnSYOr7N4ZUJv/vvpwvPYwtePTiPnUSy0V/6b9i2uOCws8DTdgGnxd75yZ0EwbkHc34+7WED8wv1Ymd14/EN9QWxx+5YCM0WA+iJfB23yXhigGJt09/5HH2QBvoubnCTJ1p8c4Y+Baa25HeSHl5nEjBjg+9++LCiQO7H81fb37z+fnt9EX2F7ovz89DhHcKDyCv8pI0n/Wfv3yV/goDKNDQ+PUhffXTURRyypkv95yz6880KtjgfaAy8Bwfblydfbb96+s329PFJQMwE9+KDBaqznq8dsXH9xGKjxRR+qK+x5Z8JFFmgw2sZYByFPgs/tvT6mcc3V6eVPbtr29itVwC8eoZ3oNqfUocN826dFJN04JOvsW7qjn+aCbvxYuoghj9XfnR4Ursgy5nwz0ScT3SY2NBTnzjuelzjDx9cfYZG+kdTtwcHrv5Gzsnc7u1+E76OPWgPDe2/5Fi/NAEG3qePpm7y16RTci6O8hDwORsD1msNE2QIzOfnMtGL97ZLzvIBcPsGhbLODQIDrk6eAgc2slBv4Vu006VxAyz+wUH4/Fcy0y4+Ln5QG/24MAOwNEdf4OpTAh724x6dDbICux/aTH+DS0DArxmPy09kviaUbJXejV/9EjskyR8egypyDdbC1Mc6r9J+12Gq5nrsceZF/IM+r3xktMY5MMlX+UpLJimqXzDOSnwGUj6l31hQAMKTa/XRTOcrkfnMOabt8MajDQVoq9ySh8arjIf6jEmwQK+2HARr8t2+EB7pFP+VWwhUzrYaqNeHoC+1a7MzHimDtfS4Sh123fLgKt7k20lRvvc+Rr92FIA3wdnIhqzA6G+7hyYashgjT/9Bl3TXvu4e0ugSTZwuum7rysOTuY88+p0v489OHslX+teuktpR9ISnznN3O1hp4UUPGeSy8FuWtikYeecsgOvT+9yWp5R3Tlte2HsNYNoV7ui2Mgs8NmsBwE/dffoc/5QKHUOT/8F7mWQdOPUxaYGuee2Az0HXLMxUzoUoLdnQ5aPq3BjV+YHKSc781aTgZCf+wEl95fzP+Ldbv6P1stvRiTFu/Kk6CyYe9JlpddcOhgdJP2VTo9PQc326vXnzZjs4/qI+qT/tGAB9BSDB/8OHBztfA6O+aodZeLl23KV35aky18N7+dypW/AmZphr6X4qX739YfvrP8wCwIPMYV58+/f2BYC9Tvgnh+VbJTDa1/KHlsqhNEy+NHXJeM3l0bHTmCr3EwT//OPvtzc3CwBfbc9OntUefQOg4526qTy/1nFL96JD+tuyWLzCTVcj+9u0yh/Ert/88t32w6ufM09NnwrvT778TXj/9oYfB/gSvgbX2Ed/SnyvJx/G+tDUs3D5+s3r7Sxz1/5sqz6Wcm3zf3c/XJz+FJtNf2qOMUhsNDobmxOfj2zzX+qNvcvDk4fK9TfpK2DwCX1NI2n8VdrmHn2Nlf/FP//TP+Ms+yQCwZgI5hFwQPS6FN6cAU5h8EOeO7SkXZ1uqowAWiXHrCJqg4kbwaRwCWrhcL+EBmgNJHl1Wsqbt+NM4sTUxxhBwW+ga3AXmGvQIQRfW55t+tN20TKdeRzyDW2MXFng6ORw2jJRvG0z7ZSbjN81JpODDoThO2Ny0zIcEwVZlDbvuw8NwHI64Lv2FG7hckaTNHVHbo4Oeqn2x3XSsXaa+5ONpAZX2tIXWmq0zdR25FmHnna56Yos2mwjmdX0maQ447WrlBgBHRwJ/BvnMJ1h8Z1/PXLbRC6Dd/IXHXBamVr1a4P5U0UGHg0y+23bK8eLCVUDCe3lpa46Bngf0OvCVv7qZaIfOliDJdkPnY7cF4Oq++QgdVABnkmePKAcAm0DICkIgkzY/Qzg0VOvAEw1fGlb+DLk5t6T2jNO4exdgpez/qzceQZuT/HZlafCtnWzqf48WtoI6LX3sTr25/B+uEI9Rz2LCReZLM371vP0cfSNs/BSweFo5Ou6f/LVmNNNap9AcvCvc1Ov9ZPPwXfdj+f9+O719tPZ2+3UE9Tg66AePiLJ7ezybHtz8S70zUKGoQLsPskPYL8SIKjtLohMov3cnNVQNgeWJ6rvE5zh0db6s0vvb1+2X7E3eOpU0b93PvSV9RI9PPawqyZ/utDr0OVpub7OhiwEfP/mxy7I+PL7kwSiFissKL4WVCdf8I5vAemXCeC/eJLBW7AXOmyrfhc+9Zevn369ffPsG0sYofUsOrqful824MOfbe9PDp8kGIwO0/YkwfQ8GZ0+SUsmpvqiycH8Hv9R8jO5TZBrktTt5Sb3csO2nSI/nr7ZTjOYXiYg9X49WZOLyQOZT5D/cfP7/X2Kn7wjtHjNITAtCLDbea/5cxcA6jfIN/qw4EQP3Sbv/bi0V+fGpnKsfqJvz2QpPLHbwFvboGsfOejWrgpPcmkKLS8y8Pviv8DTh9/kWaDwU3pPD59uTxO4C9R/9+b76C8DdmyFQn2kNS0iMwtMArXPfc/f4oTvOuC9NOWPHkwSLS51MhPcdnOgU785eDDvvtrm//XJl9u30Sedv40uX169bTu/MOBnBed3umcivHYUGVfJgT2zZXPbg7T3c4YmsfMLE/f7PQDyfnmZvhM5HIdG3zrw3QJ+6N2b+QbA9MUcsW96M/mvjaeewR+MJWf5FiRN8NhUx3b6CQ31tyn3tBx/7MJTODbRQDF5K7le8KSlS8m4W7sI7Jms+G5AbDgwOh4ETKjFYpL+PpM2yXchknVn/MwYmaN0t6mWwe8m/9Z4IMGDBHVvxvvgDNQGna2Tdvpk5zW5bwDRY3z/BObRTfo1OOyeDbStvyBAm8mUMzkIzm/smyD3O3L3SgqaBF/80cgg7Ruo0tfQD95M1AaHjz41iGQDocd44uk8Or2asYJQR8f0TB7Imxw73oUM+gNr7ANFxgbBvAng7OqRvLKEbO2MVSGs9uUjgNrh37uhudnhjI4l9w6yWmWS/iWhR/spisdLfzA3Ozyy48DT4vCw15VqTztf0+4WJp7ZldeR4F/369qX7dVnu8YOaRawMo+p3C1Qxp5Dg4RfMkpBaWER6O6rK+CRDztLCd3Ja7vArl0njyyHhuhm9Y+ciy/9T1n7n3apv5I5BbuLostrg2q0q5PKHaoiisU/uXQemWt2R0ztj1HcyJ/MBodFQ4sOyudBxugf78Yh+bXD+IGrjJUWMul9LZCAdZdWJGg/ccD0RWkCiuDGHxqqx8mZBYjYU2AWnvZlhf9B9/Cl3dKVV3c+WSiND+yHOiN33xlA07InyT0ZkN+Sw7K/kVP6ffqS9CG6nqBw5uTmGNXdjrNQy5NrPmbmCzTd13vxLD92sOy0uHr1x6m8pL66a5GkciyuwaHO1JM3UNiIPPaufuee1++209N324ODZ5HB7IqC1y6vj+Vn5qnm9LUxNBVN/su/sZHxgZVJywefRGblDZltMmWlN3XZsjZ7YYLgz9v5q++2P/z0w3ZBLhn7nnz52+1Pvvl1F2oW7P7vv9xrX10n8XezmNLbJOWTbzcQu/QAo/4rB3jkID34fLX9/NPvtlcJkh/v3wB4nnmAOeLD2HCMpvXAxsf72LQP059nLrieapckfztdvcf/oGi+GvwB2Umrv+tjvmn1Mfb5ZYL+5198sz3J8cWxeZF25NaKlR24zvB2ITgJrAVX4vcsXr5++f32hx//MuP76/7qg18L8z0pO/vQ9jk++PLi57SfeBeTTuS65GS+V/pzVH+hY8ay0bG5R/th8tHAl1W+u93px1F467b+/+W/+a//jAEsgq+vrmrQ0/FGoTqtwVE9gl3IAGweBDp+8lCsA4/RZxhIfp0yYvZDfXlLUAZH14soZTqiskX4lGk3QvaOqcTQ1LECa5I8CkdX/6/RSQ0Q0ukEgh3kdicBD/hSJyc5104C5/HBrJqrn0o0Ofi0Sjnl+MK1BEaPNtWpIrPKa+ChdyjOdfm1GEFeych96c61Ng1WyQ+cXSYtVz9QdHa40K7srow4MmnoGxmiSl338KVqE36n3u4Z1AssA2m3z4XvGm8Gjco4vI5OEO3YeU7ecuyuB0fo2vWoDK4wVRprM1ULXeHBjg0dOw3D94Aa3oojjk7gi8w6ZpNaX0+Gm0wir1mgCf+pX5mwrzR4713g5LWTKMcvPODmL6Fo81cyeVyThk4EzNj3FlBHOppWV77g7J0pkx3vfPe3kkPTg8jp6OSrtuOky2XamLAL+P1MWahrsP8mQfNZgp4Q3WDfRMUH3Ww5X1t+vaP9Tp3AGVmmj6S9w4Cnv5pcjsxG36eXZ33qy84FG6yPfJhVGZBCXqWw80+XeGqxy7bZ67ZeMytDTXAugHl9cb69fnfaRYxXlwm0Qhf66YTkBPT4Z36+pi/otGjR99FTgGLUAy6Ahoes+s2A8GBrePNSv+9CRebtl7GJUzsCEox9ChxysQggaMKXBP9Ods63/ODN/4LYH89ed7cC2cPryb9A3wThi5Pn25fHT7vF3Vf0X1+8TbsMEuHpQ2jxhdrffPGreT3AaxjRqYUJPzX3+OHh9lUGME+i8f0u8pGeJsjWnl5tfSdLAxg9PTl42j6ADpPTyiR08QfxZtthAnLBqODDYom+KyBVZ14p+NAdJAJU5V7F6M/0RTbSTND4dq8KRAep42m0CWE/CBh6vE6wnmKz3vrjXHchooOLpz7v0wc+b188fbE98R0BvEdX9EzGpKz/tHLu+nS0VzOW4EdRJ/756wcPM0h2rIhen5w8bbAv8T1k/dBrI8cn9fVeFTmJLN5enm6/e/2HDKhvG9jTN1p0UBNDOhVos/suHvSpuh1t8Wnh0wLe3Z9y7DgWeuhbQGbQN4G2S4CO9b9XF2+2n85/3t5dnVaHZGxMQLeAH87DB4fb0b77gC6v3l/0TO/l26Q1sPw8YBeU9rLXF68D7/32TezOBwjH337YTl//GNgoizzoLHg9UUAPXz2TYKUZn8AKP7OoO4vidMIX8rP8N336GS0+vT4xRPW1gshtJtFjL9VlDvIEr/oJj4Nvxl7tnQWt8o3DE4ylfwcXmdYMICEn9tyrCfhnEhX8YLmHLzVcaz/3Y4dNqd9FduA6DtzSa4KJj36oV+CTA33Vd+Df/Kb2I749/SPzHXZqsabvFUcHazKqn3ThpPiDLvnhJhd8jTFvcNYfB9a9TBrZmeAL/fCPDlIv9Yf/XEZ+864+FowhGW93/VkAM/5oY/spG0yL1ut4xD1XPCMXAbYxW+ovE0Re9MO9oYMeOukL7tpY8pCB5uEn9SIzI5t6vleBDgXKVz0JPvfOLUNIzjN+DA1sTRn+9GdBqUULfoYuyU57f22fBDq47heuVKpddAEr9uNPbTpUlx+SZp4580f16aH8pv3wNTSxuc5FI1v9eeYwdDl8+llTbFSvrgOWLaRJ7bf0Ba68Uq087dZDBJZM13QBHjoELa67Uys68b0jOjF+tQ9ol2t25FoqLbl23Mo+Zf6lnlt4G7ga86t7PmDsB1y23r6XerMYMsEwH0vGdmyV+/Aikd0fpdzWBvmewEDD8H9r70OX/JF9bSflZFhdB8jMvWeuL42NS+EtZXbJ0K05k7l2ckuzIKc0JX9se+xi6By8kzd+ZXYKkMc+TpXOaeNYsiThPuDRCLbwR8F6wUD0B3qF3euec6zU6x3e2F5rV5bGNH+CW/WC+o/Smn+sA22+ofQpY/VbCwCHz+uHlKH242f+2Bhm7grvjn/nob4omezch1tH7kNb8e19o9e1nekjSyajNzHQXi0XQ1vmdVcXmct82I6efL09f/bFdvLFt9s3X3y5Ga1JSz3juMpzD2fOOZkzs+nZpTGAa+ORy7u3L7fvf/5+e336urvufKT3bmx579PV9svP322vL6/Tx4+2g5PML3L41SU+vf4t9eHxytrbtz9v333/l9urnE/jyw9PnvRVu0UP+u7yLDmv+7t5vU4TeF88/9X27dd/Z/v2y2+3L54/z9xiFmyliLFzVn+sB+Wjn1t40uAIHckSGzyKLr//8ffd6djvO2R++MWTp8Xpv3vR9+W7nyK/2A97ZU+FCQQc8vA1Cc7+YknkUZnkfo31bFv9EFH6agtgpZ4+Te92UD34b//Zn/7ZIoDDVgCISZZrgw7g7dwIADyHJnMd4TKk1GEInM10JyvhBqAxsrVogBWGRzjttO3U+0Qw8DgvaRmxs7IOXrsjMWBytkMPhQ2tnhLWyPM3vTyU5J7RgO2Qh6YlEO1CSmGhRY1x7J6oDY9oxWP5DT0VfPhklJK8Va8GkbJ1v9qYr+Rml00prHKq0Nws5aprEqnaXRktvDeGnbRwrDoLV4PkJHldvEiqgRZmb3tWH04Tr2BHXtuQSbe05doxONjA6Kg4krdwkzHdmDhCbaAbuY9uc9m2JnvzF1rTtoFN4FVn4HLcdVpkOmX4jfUU181kMbTWuLG089OEgST006GJc/FEBrDO4DtBvncqVa8mwA797B8t6jvwhoY1UApi2tFyTZ4dWINDH/HETy3k6OyHJ1/kptBLJ7t4e362/fj21XaWiTg8eLqOHQdQ33s3oNjyDohniQIBfAgSbK1fg7GgxLb+Ak7yvq2n6hwqedkK7j17wcn0Fc4laMg3dS0ySXi7m8AOVykYofp/6Cc9PE87erUuYpfBL+9syX/X3Qaa+n4B+ft4GvkI2v0SABujRx/P80Ra0gcFzL6af76vClssYDUkBycZCGbYhX7cVf0EMezAe/T80rsEcBcJWGeHzfBHJ677t9sK3v92OgveH05f9fsCAmUB5dtLW+I/bidx0H/y4lf9CT/vEf/sC/CC3Px5d18wqfybJ1/2nW5foX/nKXbKyFZA6gkeO7LQYOGDjo8OjhsMCrbYjZ/ls4rtWwDey++T4ejSxLP+KcTTIb6eeB8/grHwMr45PjO0kut8K+EyAeW8748OcPhF9NCvA1z4O8GNaPk2gf9xaPUtErzqD54sdVIBd/qvgBEvDSzSxkcSnz35IrqIHKNDtjY+anzFeio2/Wj6MH70ezTQJS1ZuFjvtNMxPPMrHcGV9vLxiFdBEZnNAsDj7U309cPbH2J/Php0EDgJPKIL+EzOTYzJiVx9tI8tdRdJ6uPfIoi2+vZRZHvy8Hg7Dtz6y/xDL9mxb3J9e/l2e3lhF8h55Mo2+aR7aZNJw9Hz2KTfCzZ5y5iWQMJCwvTPeSqdqttHZhjdg0s/vq3gOwNel2HvR6H7xaFXE+abNYKpszc/xz4EIOQxuhNw66+eXpJ3SCnd7HP5XzKx5dnk//LSLgf+a8Zgbeorwaw98DrhOXRL6FMu0QEExhb6NT4yxI7J/EX+mfDXb+e6tqV+2w1dQ/uMGY6RkwW92EGuk6Fh6XIJP5xSfQ9QueeDm4p3P/AUOZGNW3QL5EpPGnr62bbx631fMtfX6av6Fd8LJ17m4QcbRs/u6/C4J3xNkTrwoLFFwT/2bwwc+xs8lUPtep+nxFeT9XyIEbDB158fTj5eu/suE/80TYqclzzrHHeYCksLnURGkSl6O3eJoaHHfeVdPa/6u3xygEE+5TmyIq+V5GnfshzVWZI2rks5xPt5HUPb6Lo2ER/dV/TaNgy0ydCvfscnWXtqXvDKZNttA2fksmAP/bfya53AXPwa9/kp/PhFk/LvaXn+1theGlK/vi6jTuUU2yZkv/xTGtTa6bSY0bzcSzfyiFz5L7aB5khhp2uSQNecmm1YuHpv/AoveFj1buU8+Grv6Csu8lG29xtIMrdofvQ87aYtOGSBJ/VnAStzvMjCvMfih2Mtti7eKrMdDn0EdMuqm+Shlf2ot9r0vNOu/8BjXp6c8rrkA0/1oN81RV6hB53goIdPKVJlu9w7PgRvkUjsPv0DvsJO9frBVJgdFjN+kM3iZ6XSnXqp0oT21inwZbMzJwVDWyX8tWsPJnKRNvKb2fbVWyA7d9cc9DCpEt9cvPIWvhSoK7muGjMvePP2bHv4JIEuOymuT9v7jKmfPsdWH+gD4C2c4+PKXwaad69/3H549Yftu5c/ZsyfB3WP0jdWX168tX7S6HKfWwCUVFryZ46BI4s1T0++3H799Z9s33z1m+3bF99mjuC1QfoYOIgozB3Gom1ixdv+MbBTLePbq9c/bL//w19uFxenqRuf/Phoe3r0VGmPe5krvvr5++3l2Xn66ePt5NnX29PjZ9vhgXE8MNUqPx58xLbT7/78L/7t/GRwxud7frK3c8/ACv7F36Llxnb2ZAgJu3tKm/xvgfbg5GR7eDA7L7uzVDE+8Mwocgan+nOb09KrtGTtRG98+0HG9Fe/fJ8xPuNwCu5nzvD86fM2LqzM3a7PfulrMZI5EgT6FRxg1j8loTs9vTIypsGvD/L9a3y0kxz7i2Y4+oC2tc3FUve/+dN/+mcrIGAQgDVQSNKgTit/OkUBhRCDEWLGgQRR2rhXZtAxuezXhQOPEbbT5EAgGAS1VnCXIS6jVM5B12j2a2kc/DAjTfntwgFaZHDG4BCemuhpxdRpx2nrEW75o8wmxGuXgTpKJ3QlgpJxYPuAnrTkMu1vjanXaTcyGxodK9VZRx7I6QKGTloZGQwmENewPBXCyOcGxg6XV+qk6Q7uJUNG33PqLlk5D4wdTpLbGlbKSm8mMng38HR3ReuP/LSnr8pEm6S7OJxrdMrRlLyFe1bCPQkZB2mC0/LQvwaggRW2bvDmYPjpdiZ0s+1+50G94EBHcSRv7rUbXmsLSaGuDlWej6+NjCLb6nzoMyiirTykvD9PFvmPPY1+JHIxIFk4WDTXzsLP0BVsKQ9j2wMBTJxnaUxbluipv5+685EwT/gF6WTWjwuiNA5LUGcBwBPY8zhLQQrQuBFs63c+tHgY+J4O+io4WmpDqdhA0FO+0CX4OLZNMjL16wCCTB8N5DjIU/3ytcvurvxqA3Nbvir0tGMfAiEfwvOF/p9t9c8kWmAGlwHe++f0aPu0tpqPxUxAhCfbpj0BEIyQp6f6JkXoxLu+joZHodOH0EZT43Ddo12wL58DhECwa0s9GXq9pr+rjk99rpZAh+Asxoydn7bXof/ns9PgtSPjcnub63iQ+rTnhyfbN9GjOcVPZ68bbAoWvbvNz/zq6Vfb3/vyt3HmDwPndHt18bZBIhTsjC3R9UEDsPcJ9DLIR1ePEmyT83zp/0Flou9YNPHzgO4F8LXJ0FH7iE6PHxxuTzPA9cl+gtx+RDETZLskzi8S9Dsn0Gk/Y0e7LTlLQVm85Du2yr+wB98e8LT5Ye2zX6nXJuWxhNJBkeRfuCbzuT/xk4iZFHjyP1v6pl/e9Me0d9aPZ4wJJymD38LCp9g0oiyEoGP5ePYz/Q7BgZF7utKGvOjGlnmB/fenP2+vz15GY3DNx+C8Q+dJpp0JS8aCWrqbLfvT58nU+7yhbvv2+Kvt2ydfNWBn4xbd1ocH6fTiw3nbeqXifQJ/HUk/8mrI8eMn2/ODZ/2YILoN4OfXZ6F5/5Bf6r2PzbB/9SOgkVPsBv98IpvCo9c5vjp+0boWB/QD7S/f/hK+R/4roZ+vmq23wNLW+MzlAw3yVOGjhPQroAKTHUjGZz1CG9fGpen/4w/XJHLGoVYs7WBVOc2KLFJv1eUn11jucI22lfRJvqI+S58PrXbSgTu2ttuNg/6LeE+pQ9ftyylUNqy0lwwtgY12lWY+4Ml3fF/oM7anUYJB33W4ikw97DiIHZi8Dz8Dc8Eev1NfX7mOv1+8lraMVfhvGzjZVq7pRr01zrl3hsV4j8aFA+z5mFpkk3p4mA/GDTz8qbd8s3zHknP+67mLcIE7T1vnvhjVD23wAIenxde8sjj6K6w7CY51rgx2Xa56N/SBn2OVkVNhV1FsIvOdXiWlnB/YIbedvnw3rfkbWayAZ3AmsI+uOuZ1wWnwObrAn7M20rRP36ArtIw3mzlu2qEP3tIWOtlCbTDXH/YHUeCNDDL/i060AXnlu8ervjhzr+gu+MBPhZbL10f5fovX6+OODuWtmzTyWHY3sl4P3ibtEkt5j1wvn7nS8DXzVfDx5HrNc8hGS/56yXfw3fKUi52v0R/8yhZ+8JZepfqa3OJdf7YoFoiFgR+F4N43MKded1ka83Jzq6uUp84sQg49SLmlJzgCb/UtZ3SINfpaT+oRU/WQJuxjFiyWHyOX4Q9dI4fAb/7AKq7iZCeLT346843CTdvShbuhrdehbfmFpftZfNzlVrBTd+IoslJv+ssnC8unp30FwHdvCjz99EPGmk+fYzePDkvPLJzfylX7T/Hr33/359tf/eEvtquLs80X/O9lXvD8ydPik/CKDuPq6HES3NLAG35G7vSSOerxk+34WYLvBMPrg7vwrzTQb+GU8GQuGMWZsj78SdHHzBvOMwd+e/YuPjw6SH3fOPji+RfpXWmauvcyr/EO/suzs8yFjrfDZ19kHH+e8dA3o9jqYILn+upao+3ly+9iB5+2g8jj4/3D7esXXxkFU4lOU2Vv9LfPkv61ZNJTymYRJImNG2PIuRV2m0gdEJyXPOQ7li2thCeV31+db9/98pfb+/OzwOGDP29HT55vX4V3i5Xs4kHmANfnLzsusd/iSdubscVN+ZqEru5A4t/UY9PqpswDXG1mUX7oYXOB0vPcx0ZdLEVBMEwMEsy4nnMcQo+Upd4S2khtksFJMtia+C7HVUIQmTQdUv44aoElnAuePPcO1/C2fYg2eWGYDdI4Wh0i9HDW6vTIfZ0BYcVJ2B5DbJJ6V5cXCWrVH8e92q4ta+G6jm/VlwfWEtpK8kpzjWTkJvlIBvzutWl+8u5FEeqhBf8mIi0LDF+2vTq/6LnvuwYvp4r3NLmRfycy9yKPGGW/dJpCONaxaCBJ9ZV/Tnv5jsok/9DtnsEwlA6mmQCYB6wyddG6eMfqxw8j68V76+QIlZvfK60Gd9mN3kZ3DNUqry3OE7TMh9KUgbfeY11P+9hRecl1elhlUZoC1+9xo6z87efBNXZK3+TY7W5sKZNs214XT2yqTzuPEkBHB540OntSZqs2GLaFOvcnCsN7n6LFfrUV8BwcjM0umTu6wLHblXc6RwuhKfcCS78rn5Lt6dFxgvej9I/HmZjQxzgbP4fXp9/ho08ItQ69nqj3p1lueJ5+5rAF+oWPxmXy7Av7PphG4S/PX/fnyg7jXL9KUHIS+v0c38uL0+3H8zf94r0t6d7FlsjlbirlZF8DiF4ifwGpn5R7nf7z/emb7S9f/rD97vVP23kGKR8aOjKxjsr6xJ7O0l4AJQA68qX/0GKyRXuzVToyjM1ZXT2JTMg0xjPBU/AIln0QjdyfJcDyhPX40fH2ZYKjXz3/ZvvyyYv2qflFgUx0wr8nya8u327fJVj64d3stIhGyk9tNsey2SCvbgS7dcYPbNEa58lvcY4fU+dd6PFdAx9lnKfQbMp798d9J9xPu/l5PfIBD72eULNvK7BWqRsA1rdYlfUUafTMT0jB1i/VPwlMPwtX2cs3+WMjoYr+n8Q+D0KXfqK3CYLRAYKvivvpIJNg79LjCz3RROA5xj+ipcFBdPHhfXxN+ootoScnT1PXu/5X3VqujXoGmNpkZKtPeepsUPFlYHL0XQffYwCbLg2eQ/9uP0nYpPsuAuSa3YFnC1/Psa+1q6C+Jn8C1lmIGNr1MX7v7PJdv6Xw9iq2nMD/5dmr0GXAtAgc/jOx5PPQRld4aPAfXGfX72L38x6sRJ+ePH199GL79uSrTCAeNsh/7aNM3sW/eJvzmwSo132tRJ9dk2E2YIv/0/SvL9KeD0XTy9idp/k769vp+7Pt9dXr9Ac+KD429ewIoHMTYq8KPA8Mv4ahT7MXr3icvj/f/vLVd+ljP3QxYnrlyFIa/7OPjzLADPzqPPSpNovf8xoUm+sEAf7YZX1W8lJL696T2QTMt74drOV3CpUOXfEL+1ig/8Gn7tQ3IabTGVsXHLZcW6zcJy8Ed9xRf3gcBsvX3nYl12tCVTKStOhEOn2F7cxCtb49tOCvwYLy8K/fqx+EoWOf1GfM8h2Azm+Mv7vNSSOn8B8i2b90Iw845jJpBTP4mjKJDDp2xEf6uFm/Qo33ynB483Or7D2z39KPTj4Xd9qbD5gX0A34lU3uZ8da+tJOr2OCVG33CWFwTPnI8yY/fOF/sm7H1LUwIVXei8ZUdK3sbr7zyOiPdYVnbZYeyYbv64fjbuCDNfY09Zrd5LpwQ3vnlQFd3FNantDclNPCo934b35uJsQPyDx9rcFcjr5zLhjNMbStd/t3ZbKX8LJ4HnhTt6SAsfPa3aS9mv5X2SWjfGmbe/zOgozdU+wBz5PAWfJho5L7ziF3HBK4qx2f6Rs2i2f5M6ceWOiQ+AciVa90Vb6juzVGScqHTwsfFgYGdh9QBZZdV/hZ+PlNvCSjPEr0UZ3kvkPWnkJO/cOksUXt0Ykmh2uvdDoXbv0DXdKJcSEHv577RYc+HCozj0h7tpc8NghE7noeOxua4fWgQunCifbBqdxMAd7eDryUKaczqTJxTp6zo3ra9SYHbY/iv9nUJPoAb9qDBz/4BYDenF26qU9CGl7a33cd4yW4lp5GF3amXfWhhUWl9pWMz2fv3vVB0tLrwutwX0y5JhP+F6zRG9iBC62+aY6aa4vRsozhfPjUnTYF1//A9D+Z5l7/2lPtOP867udMZ1+8eLo9OvC6Uap+CiwV0Bd9oacg8od2yEt/697y4lcSvvvpr9K3LLBl7Mtc/zGbRVvG18Le6/aoPCe5L55c3/DvnD9UdIxWJ3+r3chnyWnkqk37VtKCWZqTqucSbSfT4XbkV4aOnmxfPvsm/P9m+9UXv5ryYpk0Nm7BafqSYz10BJctFmTko111mOv6D9TzXXgIzaUx5dqyt9pZ8nqfcyH0S6hppPNIXenK2QCj8fpgAy4wrtMxGkBg1hERwSktGJ5ieafn8WE6gvcTExyUmMBeTrZt9onY5E+QloqlYQ1Yg4dgps0I3DErhwwGbEcVH3rwY6UV/A78BtWUrUEIBeD26UMGUQFfP2RSOLadJigVGOSv73QGJ9wrUF34msJzDTyp9XJu596T+nCrsQzHJPxBjMH9B8FmOi+8Vrk6UY7DBEtdfJe33DdgrPr3zhQ+JeXkb5vj+0xwvQcZ4IRzk8iYAXAklQfnn3sTjaDu9YN0IpPDJffqKuiWeXryJb/OZteZs12QwbDDkY+fNE0ZR0hfxgA8qI+QBoGhYSZNI6cwUcfHjurM5adN0Qee7cm2M69JbnnKGf/rsNLuycC8O+nJ8EyedcbbQdwTOW3JlaxNSgRWHytDnd/HsTJTakeCB2wwOPfl3Fa+Cdw9E4xcy7PVkGYMFNe5f312lsD4YwPxkziCfgAsPPi6/3kmlRcfL7erOG4cA80GjhMQHCVovk67y9hId6IEnif85wlS3l2ftaw/55bgdfiwSorvz30v/tW7U0Rszx8lUMnhgyP49rv6v+Q4jz3b9h6K26aJLoMnUgov5PcxAc1F2jjOuovh9cVpf3bw2hbo2CG9fIws/XTh+Yf5vfm3V4KteS8N7Wz7ceTMpZLpbrrRxQTJ3m33awD9DfXIxOKBJ9oCKO/CHWQCxfug0g6I44OT4ZW8Ynje0fZhuIPAEDz97vSn7bsEh97LD3U5dr/WBbTgDSCLK3RuO5bXeXxcTn8XrJGzJ/6/e/Pj9suZXwOITXuykbb04yv+R/FvZ+H3jW8aJEikH98+eHo4X4i3W8MijRVeW8b5JjriXzzp+MA+wmskGLy2ZqYvhK7pX+gygOB6cOKRTV3FXvzkWINbBOEufbH2HBtnW552e/qvPt7B85GyTkzYafQK98OH97fnT17Me6EBhS79q9/dSH3YO+EMlDUBs0Xfohkd+aUDuCR+An/5N30ouohVVt/r3fP8ty9wkmfqxt8ATkb6VweyAFj9Dt0NdFLHAt1s6bdIkOC6r21Ev7tf7IJC4HbwDp19mlSUkXP6msUNC4QLLnx+BeD58fPA+bD9ePFq++Hsp+31eewmtjev44SP8PsofSymU99KNn7+z6scx49PKpvL2MAv737e3lwk2E87rxs8O3we7u/1WxxkxK5sw9ef+2X+lB0GbhfIcvZKwbvY+8vrt6HBz1J+3+8bvMo1O8fzBE0O/mj31eGvEgh9Df5CX3swGaS8E1b+L30N74SivVQfVtjGzfTO1BNc0IFERuMzczgXU+DvMG7G7aTqKnx5yqwdG6nPjPxqd2GgTyRyLPyF42yAaDKBST2Si2O5fQqOe3aSMUVbBrEmmQWQOjmzKeeZ/Ccb0twLPPtF/tpD9B8HQB7gdrE4NgQP0Atfx7eMSR37Mx/AuzKLP8Y2NjZjyAT+tW9XgCQt2XTBAcwYkA/Shvv4Q7/6wMaD/zp+MvD5C/Y/vKau/hYWc5X2xhe7CWbsjRcrPdp7VcCOF4t1xrGbhaGUgaWOeR6yWjeyQZd5yq664Ss36nain/viwedeSTv5DnAH9tSZAHRSrxkjGgtXAGxcGjnUU5Bh2g8N8e2BPfIL7PzxY64kcjBXgmcCJ7avHTypZd7AoaeeOUwXUSoHT9zHHtUNtcFpzuNMfqSYZmlHVt0tUX5jO6PClq1E9qVPW/SAg//Uueu3HE3q5ZKeekuTeCj9exAqH/7CRKP71AzNK8iXiE2+o7JLN19jfuunnrZ8DDj9pYObPiXNnFk99Kqt7aKlNXKvDrj6aTWVewv6FrCKf68nDx2ua7P8TpJ5071tvrGgTBq/YkHdQxL+c2CEwIyFY18e7FjEnWPa4bnWoH3qoLVjaGD5Mj7+vM7joYx67JaUx357Wd70z7XI05TCXo9aRgb8UttLuNxpTHK3aEAzv1H9k3sO8+TSpg295uJWb2kTP8WM0EXX/ML47FaMP4itIliTnC10p0au6ZVdRl/tv+gBgw06YneRVb+HFbx+Gcf9/NSuPqbO2Gr7bvEFbg5zpi7I/620YpmJYdI2Mu5rbsmvP8q5PTM0Dc8jy16nqVLzBnjxvb4H4AFhH+DGTrxGYH77xdOvthfHX7R+/YCJZICEawJPWzM3coi1Al7CWqV4Dg4fbQfhRaz55Chj8ZPn24un3+z1pzoalu2shN7qEo1JtWv48KFubKz9ODQXTvGha+p2PGWHldH4ealjb2gfWYzsp6fxD4+3L77+k+1Xv/rt9s23f2f77W/+Qb+5FM3QaPFEKzf2RMb1Lzc+JrBjD3DKH/tyHzrQA1f5Gh8tlY6d95kPTR4Y1U/oevAv/vRP/6zvRcZRAljnoOYO0GTLirHJqe5/I4AyCCKjySmymAFxX83cCVkIBZrKEPwhE8B13BAaesC9aLAzgfZicM63HXQNgqUhfxPYmVguRaB/2+ZnfuaJgKS9CaS06iz6GKeFC4YGJqVqZhKjTr9nkDY3jv5GBiOThaN5MZ7V+dQtrfmTN2dGlklxAjCd2koYuLnpeZwWZzyDBEnY/lMMqdNFmpzJpOU1vOmI5FDHCAd8OdqwjYeegTs/H1M57InzX2nxo7yDQe9zlKcd7p2EryhwrwKmOuT9OFhD8wd2NbxoKqhou9ygacFzLr9p23f2OD4yTN5dObu+nWDdtpePP8m7d1a02e7gwXcCvwQDBiK7PtbTULbXgCh1/E6ye6Nsac61Q3JeMgOzAUfkhobJTL0MjE9efFtx+Oq99/c9oT8IXXW6sdd3oeF1ggYfILsKH/oZvc72/Tjz0IWGd/2t+fPtMngEq2wIfyY5ngDrr5442or/yYQ5+G0nto3chIbzBi/cR6YCsgddbPDVfk9Yia0LTuwl5MOJ077zHNn5oNzPCfh9hFCZRSBP+bs9Og30F4EqH+Jr+u8S9IfJ0kVO3J+g/ml3fjze3oZnX26X6MNiGLwcKmI+xU6CpgGxiUD9Rsr7ykT49iqF993T2xO0WZC610WVJwm4DMz6iQBbQG5xY163ONzxgDT9UpDsFwR8tJDz5eN8QE9AL1D0VXcf1iGHJwno0e4nDK8++mjYw+2LY1+oP9xeXZz1pwm94x/L2J4cHHcxASy7XV4cPQnNF9urszfl0WIoB07eFjL0A4tatvL7HX+8WTwxWfAkmI2zV9b1LLD91NxpaKP7F0dPY9++PfB2+kLkfvfpSr+JUp71kcg68jRICcCX77VN/nkGTvqy68L2TJLyzryAmyzpYPxvSggriWYF5gJqH5rq0z19NvjIx86IjMN7QKj/RGOBpVwbduyL/BbUOpnRLSI3/roTrPyxy1jY8BP96cd8uvf/fSV/fhHCB/RCR/DMzp3oPHTrk2CTo19L6A6b8Ewa42MtPD3soop+4uOOry/fRseXjHFoC08W2NDiKZSdAPjmj9Dh44t8PTm89X2Iy9MGHPyeBS0/U8gmyFAbvsLuDH1FWwti+LDzQ/DvpwT99OB16p9enW5v372qnT45eLKdRAcW0bybDP74o/FF7ukgZEZHaE3fiM3oT548mGA1ONTZHW06Y+qMBaOf+tD4j05oUmf86PJ3+o3m4/u1Xfe9wGf4q+/PPdmhSzswVJO0o+O2CNwVVNllVVi55gcbAKb98DeNteWP5dcWoQ7e+n/TqEHdcknAPJP13C//kgoWAaT1lIVsag/RKXxrTKmfCH10x0nUrtNHixvcnCU8L/8/85V58i+BafyzO6fjf3DzKd2FkXx2a5xSb/pCKpTHcIT+6IDfQMN8Wwcrg6vvcIbuuQ4tbTMTcAl/4NNnF8YDY2S3aGWT7JmFL70O36NzICdfkjd2N+kmCNgPJSvIgYIMjIET/AfvDmcld20XmOhu8MQOWwqaMnTMvEXS1yR8mDfxb94L76s8qWNnpb6ANnzjn5488V48ze4KuklAHNxgjf1krhMaoMKmQ5tOyOkhbeSV7hx+Cpbclmyr39YBc/oH2tWu7dJF5jTqrd0ZUzetwG3fHRqXjsltyVclvkR7h7p4VeSarGduNm34gbYtHHgcvUma9kvfspeMnbVDI7rnFa2RAboaCJJXYWox5fDbUVojv9Ej+DOP7u7M9vfBASta490DOzIks9RHG52Bn4vqpXnVgTZpn+s1TvjruBLYxoyZ4w8PgdCj+olsLOTpy70PbHKcAMu4tXiafi2xoRsfucNUd6CGqtw70Cdn9S/yuNGtf+q1BV0lP3UsVjZ9uNrevXu7fX6UecbBYbNw9DH57z+m32csMU/VDmw0LdiPAuJ++PYNqGcnGSeOX2xPnnyd83HGzODEU+qip5IqrTs9OSKKmzyKqn9c90n/u/q9mXtyqx4Xn0mjM5jkGdNHFiaLZGNOcez7NkfPtseHT7YXz76IfCOzwADYh/DevPr99tPb0wT24TvzrBdPvtwOPUyunxpbgLev1GXsPDI+Pnm2PX3y1fb8udfnCAU74bnnWz1ot9KiufaA5hzqStXPKtdwT/Kan3rqqg3mqmqxSf7Cs675nMbR4f/x4XF8ffxBW4+8O6/KhOn64pf4lXfFuB7wtpxvaOAP3ryuZK7buXuO/Bd7sugHb+b8N/5+CIPJrvGdvebX13GCAoQGoClchivptPKB4Hh1OgO7CdZKnLynOwCuds6dcIXplb/OjNeBLgQ62i5MOVPeLDYMnK58RFSLEfRpz7ktuBIhlJfQaNKPdk8ebhxt/hZuPHXA3XlhlNogqmUZQDkDg6vJyNBrMjXvk+O5tKXsLl1zcUvTotU9PlcHRstsbYNvFCWpNzSS6Sw4zDbxKH+Hz7eu+pNIagxY/rzzedd4R46SgWzRjYfc3OBc+auus4PhwS8NDgYHjwnY6My9GlqCVXrUMRDnGl6OxVMX+hQULDzqrWPBs5q1yotn549trLry6dC1uot292hwj1YdAQ914oHDKdiGajAuWyU8+GJPcKiXBs2rzIf1ZNHa5C3ZjtzuTSAUeTYXPVbu09778KeXF8X/OLR4oqhTe0/9Ioft64LpkVzgwVCaAjP1/Byga/V9LI9NCkz0V03m/LmvF7yJ0whndQi+iF+93v+0vb0+275/Z6v0m9Ij37Z8wfEP716nzIftrkqXAyVeWfj+zavtr375fvuLX77bvn/7c2i4Ch+Ru0E3E1GvomDYIBOz7gLBuwT36K+My5HvGhjEfMF9JrMPMmI1KOnEZfRKruTn2up1HVsGYYG730IXzL8WqIdXC0O+oupXDkZ2SRlcJpgT5LCjGcDfJfD+4e3ryOe8k+4ox7wkR/Dlgg6uMqFCKxq7qIGWnAWT/W5EIlMBJ747YchkZXB5L+9eX4Gw2IK3/lxgeKtgwosBiv94d30euPOUn0z8sVO2tAbc0hBaLPb0K7E7Tf0eQGRrsPXuut0Y9ORd9ZNMrO9H4BbK+C++S3Dfvuaoreov+mx0Fp0LPpsf+J4YmBjrj6dnp+H5whQnk5AE2CYQ4QmclQxA7VvBz0fNU6rp+3butO+nzuo7fnq13x8I7k5EUtECAx/m1w6eZBLQiXXUhXY6J2HBsZ/ADMbtw5ZJY/466YycBIrkaPHnMnLFk37d70jUvsGbBTkTQosnaO3iQ2hiP33iEFjkdvH+fHt5/qq7Pej9IDb3/MTH/J52Rwq8JsBgGkv4NHJhC/i9jI29TXu/QgAfWePVosOpBYHgtEvg5NFxdYVGh4UcC0ps6KmPDyaw7OJg6vApxgo7ROimcMNXeSXsJHjWGIiesFM9VP/BKZFVF1SMCZFSXxNRVp+unwwPK7U/op9sIouVt84ub+uPXchHAxprV7n3il5K8m/ZXuQRurRlTviTakPhwQIzn0zffIcdAtKCp42xePn30pTroQDsfZ4RvtZ4Kb82p3Fu2ZnEF7c46eZn0/KHthVcSvU15gLmBunT+oSPfqrbSVcmrUsX6i5a7777u2Q1NMyY2Oskdam7AWr++sQ2fhV9fbf9ZhxH30z0tHVPFt1Kv8tiwe3OirTv/CH2LthBFz7YPBtSf2jVdmTinXopRYWj3CGt+7t41iGVDw2T+LElQ2PC4IVj6vTnhdNujbN04v6mfeA33xmu4CVDfW1XduqPXfgZQDvv+pQsyBSvoJCtzSLYzKHAnMSu54q9eQCyfEE/5sjf7GOKvkjyALcN2YUmpJSX1ONT1/zSQWQDC77hq3Jmk7mvr4/djA/544ct+fdHcoarNqwgSRlZzAILgsAafcLROVXoFyhqzwbQsXQlD/+uycX45tp4hyaw1Jm2sdug7WJyfN8swkzfH15Gfj1yPTY/uMxrp2PM+IY+82xPgsmXP4UzDYpr2bMFtY+fjTdosVgTvrbwco/Pzbw7cMCvSnLiz3uf5OwjptL0+ZnHw7/qBFHbleDdt+FHeenw1/4w/UNShv4Fg92OvJeOgXU/PNzIIO2X3yv8yJdEFqyZg/KZoSPyrM/LObVbR+oigYGyKXnJH3nNuT4o9H7O2PHVt/9g+0/+/n++/fbX//H24otfb18+e2FJpfa2eBlaBu+iY5UtnJ3fhA+yXrhaZy+XcKItQS448wB2p7UnGtYuPL7Xf839Ujcye3jybHv+za+3Z198sz199nXjL/aynrajqP0d7tiwRDeL7rne5yG5f3x8sj17/tX2xZe/3b7I2Q4IRJDfSos/MBaclZauYJEW39Jd+fyRPJKcF8/ilZHHyEHzVTZyn7Gkfcc9HhTmtvPnwtzh5mh/2HFq609ldMoHi724hmslfV795VclMPhCPrELmTvMlXKfCd+hLbgTLOusJljLwKdhOj4jRpQjxKinzpp46qgAy/PUUUc30WlbbYLYWWIMnniZ7EvyOXtO98CrA5mY4kw+4rUN8Dr75dQJA65bmJnYhQ55Dp0ODRLDknQa9DjAnHryAjd8dmtmyiSw8O5DE6t+D23WdY5lEHcTGUmLHnXQaXBCjI49PBgMbpV1e2ZgutDcq5PKvW5KW/JqoFxHAd8YSGEGpzzX6ywteh22lhhM6K8G4w+8O8dqu+jqPe3nvPhe1w0U8m/x3E4VfSrjrD1d99MifmZynkrMIoQPH3XL/A6vtHFU+QNHgqPgdeo7tDjWtbRoddaW3Jw5lw8B38WcOH+DhIlxdydoa0AIznbk3F8mKLjKxP59nNeic+hLnfqm4Vl+Jx+5HxmBNbIjD0GxJ/qe5NbBB28g9SN6bLO2lrbzG+5JHZjQMMGfo5OltAu3DaKrr7h3OyrgEiilSlPPuz1YRDMZwKt34V+evd3OBegdtGdx4m2C6p/7u/YJdkMTuuxW+DF1//L1j9vv3v60/ZLAxmIBmgQ1kkBJsIplrxVIAvKzyM1WZ/rDBznQezhte/IXgNlSre8fPIoOaism8RY51is2bIxtPtz8ZJ4Po9nK76f6wCEHNM32/TjLYPMBwMosNAoYacOCyy8WOU5/7mJAg1EJLZH9VSak3v21WCmw9usE4MWCI99M8NJXTw4PK38T6lhT/J7t4I9jKwn+2W7w+UWGpwnyfAX+KH5NoMaXodNWcgsqYTK2aEGAXOjKToXQGVrolO15An8encANBnq9wsKxH0SXJnneBx9bCJ0JUPVjA6wAxbZ08gPXAgc+Wc5Mwvkc/W5gk5nB3qBkkca7/NcWFyIX/p/84Wcr9DN9NLq9N/5DvygfaT+0ekKeYFVfjx4vvI4UuNrzu8YPZX1KE3p8dLDf3EBXANGX/xtw62u7UWPDRIkM5PgWhGA5RERvl8VNTx/TV+0WIuMH9NMJ5fhd/QUcfB16ghve2OX51dn27vw0+rnoDoSDwO4T3mDqd2IC23ujfBlY7J6+GhzkMNnFI7t+8PBwe3rig0XzJedIq6/D6Cd2AxxmotZFpMjS6yR2E/ipReV4tp4GOP/KztSN1OqvKtccbKG+Lv9mAs6W0l8CE1zXpLgm/+Q7dWbcpE8yXJMjZfRNn8unsa3iSHLSdt0bi/lAY6ske8ZYtjVnvLMJeiUzeXwk+tA0oNgPO7ks7MJpe90k967Li9Pt+e5B5viZiXLG2MCAw6IwW7NA1GCkbWcew6ZDcHGB0QWnHHTY3R2hd2gcX+08TxMrlbYpnYHX7/VYeAguNreSOqXjsTF15hrGIX0QDcqNkWvBjP12wp1ydC7caw7Wvpo88xN97m5Ci7pgNtFl6mjjiXj7TNo+jv2p0wnqzvvC4+hcI/kdw5NWmTMaFg70yltJmdRWyXeWJwC7b7dZx4aRGxvoPCZpBSaL7l6zmNwv29qLirvyCvx1rGBLP1yLBH34U79FU+PfCy/1hsfdF+TaTqn6mdJhbjdwwRobT9pxGX/5U/Kv/exJmTp9vTU4LBDUdtCvTXz16jvLPtzXP4UfeBZNaK0PLL0z9gVI25DuyGnKwDYeSeQiKW9e4GnnHgz2Ur522CuBMw9PQnf00jlt6FZnyU3t4rvbLrA/XL9PHjrQmfbR9eJjDrQpi87YxwpiySKw1FmLLljkK+AnD3loWrQO3a74W7yGp+Aa6lLOy6bd1NOfx57BwUevtUJXznR4G6wOjIEXOlJn4WUPeFp8FTYbrIhv8xaedb/m/Rgzx6/8krw2NjxOfyUTu1bSqPInAzAKBz2RlbLmOYfvRdvNOQd0bh8enmzPv/yT7fmLP9lefPFtfDD54mNk4ZDo5vZ6x3n3un0vvJJRcKakdK/ylUi1f3sevqR1XxJjF+yEvbvvoi9eteZ3M771FwWSNGtTR+oWTho5WYguuPbLyWvfb9uUkJ14MXnMsSmV8HBLzy7LHEt+q4yM0D/zmf99Pcm1OnfLl18pnFSdsr3BTueqi7EFj38mXbJe9lG95Nq9uWABSpFXGobFtAj+2tRuv2zkxm/lfuzd/bRd+eYJpbV0jK6Gpqlzn/N/H6J0A0LtxLUddFYCOUpGQJFLCHTZxqnT98lTLr8M5VzwoUPwU+HWeYY4+cHHWel4tkMt557/xhmE2P6meeB0YpS/j5nYcZDdXhkQfcc7Dl+7xdDt06kOJTf37aBpU+dc+KNwSbvWiXF5wjoCGwE6KyfwnvGWNPDTqYNjbLxcDfzUW+1dr7OBaVJotf8wDckOr5VP6Zwg08S9H/DI+Sa4B3OnR+r/IYIMB2dg4HqKJ2/97fSAvWQlaMhFnZo2gkXJoHW3Hp7rkBYdSfX5gdmnVKFEe/XlhZ297TiS3LTjNuCPwzPoHBwfbY+s3g8XtYE1UC4ci2ZneXXy+SP3KRk8Ent1XQOvsd92/MrYXxrpGHt29a0OGnarbKIP/cfkTGeqykMD/B9iww7bNb3v29+wBUe9dszQ1Kfisc0EZvMl9/ftS0exVTYvIPRUVLDdYCLgPe0MhNoVtgWW+K5NGLAy8NkqjEr4bTW3k8Lkd33oDd2C5JM4QjTp9P2lgASlglV93Bf2BbmCHTIHyxNlH9zz5fjzDFJvLi+2705fb3/9+qfth9OX3Rnga/o+fobus9Trk8vkw93AJLBscX/57uX2Jm36kU3b+GNjaFU37FV/OPYxQN9AII8uZoQ/QfgE4hPER6j5VzdZnc1PuB00UH334ZxiK7d4pcI4PjisDbwTxIcneG3BJ9Crz++3H9+92n7K4bUHcpb0nWtbyOEOH8Wddof3Hm8PPVl6H13q2zngBd9HAikt1PX9+osEGYJbH+I7qfwPU2f8Un+FIGV0iSdb4g98q6FGTBr8o4UCH66Z3UdeL+CLBX/0rZa+A9+Rd8RTH41s3uKILXH8nMUAOxLUo2uBdjRQe+uvJsSm9Emsf6Cb1LF6zuuTFd47YQ3f/DzZ94l6dSHP4Lr61fgF1/WJAerpjrrX73247zJnfSRniz/pExaOCn/5nfgBY0M/nBg6B+rQ40kOHtl+bsuPYMvTTLSTg1/AoBqLhx8FOtFFiAgUTzuNR+E5NNvdYPsxsjMEpm30oz/sfatjUPDb0SFIVw/9p76PkT5uKYm6fPn/4np+3pGMu7DWfhqKg5ts/Pzf0yO/V3xQ/VRW/HJsq0CCxwW6unhAl7E/O0jOU4f8+osigXc/PAsuc2oga2GtOxjqJydQLMRc0AEfM/5i/DfUnloTrI9nyZ9dBJHyrjuV0E+3a/JTfaaRoBgcelDXoS54Dif/o8P1B8Fz6GOHTYU1fTcXPd/YS1MyAs/Y70HCemruwFofIOSMhjWuSjd1IE5qPkPIWR7eVurieP60x7cmfUUwemNT2loU6dgU2c3guQs2STuH8U8+WgaH9ka+5Oa+dhRe6FWiVzbfsuR3ka9gpx91wTn/wGC/km8TyFv8pWbLe0Rvvm2Rm+QP73cPtMOtH5XS4FxziY45tf+R/ehw9CmxDXorf+w4ZzClRQv5di6S/L8diC9Yt4FPYGrvVnFhkGFkkqOBDjrch27VwAWjc4x95xwQ6K9N77KlHvd4AOeBxc+2N/6hkXwf7XX2p6uBi2b2DEd1mrmj+mtHBf8PF2Iep6y/z43WxUP6NlqvLDAGIZl8iM7bJtfpypPQnZPxbPjia/mkSfVnKSnN/sDGdyqObkYOkjN59ZoKyC0X/FUYnfzW2XWXM97oaS36hJHSOAElO5l8+uAfK5fKI2NxYJM/vqTyRh9BhQ7+CuHoRMfYjbmW+fPgUAZmecNLYN/32lH1H/xkGtgWwtgAer16Y6Fg+TV8fIyP9frSfPRv+INT/fGbZBzeI9uOJ2RK2NUF/uZB5Brnpcoh9/qDPlT+krrrI/nKlg46Nu68Ni9/wzd55zp0LHhsbTQmzVVh53K1mYN8R0bKjdlS/XGOXM09fJAn4bcglfsX3tiMhAf/l0dtUqcBb9wIDqtHPIGvMZC593Q8lE+7Ha4ytrFk2vMuHwnd9XmVhLb4C5zqbLdnNIMHW+hpZoFPn71J8YtpWj4lMN1Hkrscwjf7zBxRqWTu0nYqJiF9znQQew/u5u08AVOfnfsl/6k/uiUfCxOVTGDLG7txkL/2bT73qdO/HU55DvxKQyVHyslN/3Tmb2S3bsurptbrqy3kR2ZTVNwpqh6LT8fbU20mFRvL6Dv5A5Nv0ffGz03dlBTm9NucA2+d6eVWr8MPmd5nLI4GwKlQh+e8A6UQTOkVyjGp/nK07Yg7k5IrExJBJWeI0DJL+OAQtM5MIsAGnvYVdtp6eoQB21NrDHHqyuBTl5MxyYvaOonEEvjaEhRjLq2BWfpS5/11Jlh19LtTDR0LXmlK0uHkr+R6nNSslC5Y+e/G+GewGkO7KU8qv3tqveCtvPJXnHE8eILOBETeDRwKTfuZpGaCEto5uhpd6txN7YzlfNJ0EfjHade4i3/06SieXQcylDtG1rcD/OKnjjf1y1vyFg2pQpXV1bTXWUaPDBO/825unEvy/NayoEXXw8vBofd0M0k/yDkBwZLlgt+OVBkNbYKZtRjjUCaR06qnjXvJPT046jx2/m2tZFMGH5k6kA47fKZDpFIXKkLv2uWyfrEBbeuDKD42dHB42CdEDQgCo0jCm8HOz9rhacGVBP396F/6mmA0FCfwmACFvLS3KvrY05PQnOzBFXtpv9t50wAdnkB7ks9ePHn+4uhJn6prdxCanh8ed1v8KCnBRAbUtwnQ316cVS/xu50AnXUR4Gp7c3G+/XT6qk/NrxKYCIy80+5plIDfLwfA18Aph+BRYGLnjIUE2wrRgj6Wid5ZzIrcQoMeUL2mrJaQgNPkttuiA6f9I3VNEiYonp0QbNmTX33f4omA3TcBjhJsjW1HFwngXAtcb/ulCfCDbsH/m5c/bN91USOBafRjoYD8lM/3GaJjAXDsDN98WJ/U4CP/33sYqqOH5ptkhLbZERF7zB8aD+Lv8EY2hct3RBx0aZHAosVKdg4IDpiGvoPX8qJvuk+7yiptHcouImOBsHz6tVB6GRkLak2IyWp9P2W1pXqWNAHr9H/6gQDMqwTt87uz8/rF0cFRcfc7C/Ev2rLh2nGOoTMVwGTzYAGX1FX+HPp/dZBbvHygk+BSlz3zeRai2BRcZE5XwJClTEG9gHt9tA/ZlXH49pNCFq/wqq+VAPw+zrgTHugvBORf+qEn7alHMWxQIL/GOkHycfrI8cGT6Ol+t/NbAKDXvp7D5q/O+xvD+mc0sT3K5KS75egEjeQUGrqrJUewlndy16Yw+p2P/Z18dhZ+SdDC0tvrd9tPV6/7E5L0Rz/w2yXAlxm77KaIN6lNtWH+qy9CE9klYKx8ImuTorUIUpknOXfsIyMSporWHz+f7PEHe1rjc8fSJDpzrGvingmT/FCzj4f6Z/WXa+0nuBe4lOimBQdNaIdrPa0xRnecw2To6sQoCYzh4XYMLL7kq6HPuC8/u2wMjc7akFMXRnN9U6988//mAPr0boPKEwh20pv6bNXTdLrWH2byHtoED4SYNn06n0NbZergzSsYfXIoP7QG0cgk/eaG/xydzwRU5Ze65EEfMyYE/rXvgEwfIoupY7zhYy0exSfknt9BD//EZwuGFkzJefHtTL9srNtz8ZY8+SvBh5clF/cLFjpad8Hu/7cyrw73e8nYjebCoRz9JD4fHIm8OYxI/waHxI5BAOcGVmRWeum0ebMot8prt7nmL8h7tS3cVKmN7vdrvqAu+VHpzLcGLl7MW9bcqKQngUfGFk3VwwdZy29QHP6MjWsxYckLDL65nO68S+t6aB3bqM+NrXT+ktQAFg2pI9V+AhuNnb+lvLYOxp36hRNb6HgYGgcXXkJP5A3c4B3d7ehu8JARLt1r60jrytk73hPQB+4eOzhCXfCb28z8WRpaBn/17H/9LHOlDxmHPsVHfv7sNS460Z/wsesnMLSnH3YKBnpmh9bQtPCkYk+oX/xL9MKHrgVTMlAugeWaHXQ83pP7ppS3n5Y3afDCseQkzbhLR7f569ohrmlslLblB5zgUEdfww+K9BF2kKudnaGzC2g5D/+TS+7mEvRrzOU/mjTMP1IkM4tpYN6Up3Dmx3Ympiz14a1MIuj201yPrFQnr9AdWHZPzTxAnZySV3pz1pfRoVQ8CX95TRtVah+5R//Y+t73QlZ5Uzf24WOv7UloA3fXxeiM/GPT+WtZ5aF1K+zw9/sk1/7Qi+wP8ant58nh412oXh9fmaB3mFh4MeXVYa9kXnlVM+O3ncIefBhHOr+rTPa2e1rjTftW8ivr4KnPS1p1ndlCZXwnv7FA+OsHFXOW2m/Ay7UYuzJo/dHH6vvqaKMP3MqDrhyBk2bDZLIZSbJ6s4Quufa0j3BM6gG+RUhwhTKrnM1HwCwCKOEEh/mZkHNqBizOqBOT1BqDHsIQzwhmwBhD54TqFNMGAkY5BjpbfQkVDHDVR7lB1ASy2x/3Q1pClNB1d5Bcxj707kLeaVlp5Uvodb0c78AeA3AvX96CX+NGXw0tuMOTjzOgAQ7bNsltKYzDUc+988hreABLAnuubvXm3Py9zuILLjIU5Eo3dAUeHItWMHpOmUOSt5JmWqqPB/erzVrBmgF65EunHBw9csDlI86hPwVCx6lffnOASUjhovAG1shh1Rk8y0aGXgNaO8veRtJxAjC0Rn+Z5I9dWSo1YIzNmXivNt1dEnpxxwmhEW3lM/m+ln7oJwQFSsHdbwxwqCmfQTi0hPbCLIQJiOixH5lLgOHddQeZHCRwE7y1gwePLehHcSR+kiza2IMBktCTvC6QAST9Rz+yoOApvXSYNseZ7Pg9foMM+j9wRvnXJ8GPwn9o83OAvqzvyaP2+o7f9Pdlf98ReHN91n717PCkX7MnK7hXIN+BJLzU3nOOFINraKusK/8c+IlIO1iHXot1+qOdCPCuCbcAyUfPyL96T307MDJN7sTg/NI270/99gF6BF+FH5h49NFQHxYk87X9WLldGHg3UAnufUn93//019vv3/zcHQ92C3iy2r4XHRqwPBXnWAXB8yE5vkqgET8W5bAVT/WfPE55J5zhSaCYiQvd9qv9oepTzYF9zb3/+5pH6CFb9k+7ytjlvFKQ6+gef/WbqTdbJg2EsyvKKwr88OoDvrng1QYqEDDbieHcyXba4R2MVK4MDRTgzSSs1h0RpTxUmCiz6fuZ0PU1iuhEUXdagBM5kDk9r+3n+qO2UxZ+9YM9FX79ybRt341enQW3tr/bqVD5Bgd5lddHfNPjymkWbcf3rYUXCwB8h1+YEJSBD64/2/dPHp90l0AqNdC3MGUB4GP+LhOIn12968KBoM/P+B0+OqnuffyvPqm0fgzuqx4mB/qPby48O3xa+I8f2C0wvrGBev2cp4l+wvLddp7+dH52tl2cp5/pV2ev0sdOU9ckIboP7ki1OsfHq8vX6Xdviyuclq+OtwIIfSB9Nd6vdEwfGVvMzQSYkU9lXL3InvtlJ92+HH2QYyf9KRt570H7XteT/Agu92O/8iaAmXKJPmbiN0k2+XVc2+s52IlCNLvsx7dCuDozVg4PcLlfepbUcbAhSbl7acrQkbz8gY+eTtpi0eQ1T7LiP9hFSdWgCItn5cHn1Zm1yE+uCzefzV+xFbjsoLCgHQilu4EzGeYenRYxR3a8tnH8cDvMWAGfnRT9+rn6OdDS8TiCswhlu7ydI+gn9y5i8rdp41d9XK8JnVT8OUZermdsLO2tgQd9ZsZ4uJaMpak3NFTuZBh+pWUXtTMpeOh26XUdC98N3v1Y9iRfvabcL3vKZeGRrYOfG5xFlevILz6o/iP5LdNXUi5w8drSvNqHvh3HDn/g3fLlaVuDjuIdmtTrBzFznjQ0KteXgAvU4iDM4leW803wuuObwG3mK9VFeZh5ViUcu9F/wmJomsUOx5QHT+hZqXzcpIFfW4rPY4uSOsMLvYOz5sHoRZv+PTKoHAvjro7QC9L0DalzoSR1HLNIFtgI3PNjpoXZ6zADFrH5dsT4+egcX3Cl3ux6SYXA6RP5wNGG/zMOrX4wi2teoxNbOMhupyt9EjwJzuF75ILnSKJ5Axsf4T1/i4/W7UEOfMSiiY3GLjCY2yUjacGXKgdnbfYErnJwF53aqMMW0GAO0rE3cmn+Tf1bfesjs0g7OpzxL3SuesXJjj9tj83b5nZo22GqM/qMzL369nDwoWcdC5/6aKuPTD5wy2fakjhjfcpae9qV192/aKNR4eXyQ+aQdvl9TgD80cfRO27EDjOgsZU0aF1jTs+lE/wdA3h3ztLQN/C1r41qw01+HN4W/V3ISJWO+5ULfungFu6A+WOZ0NHHy6vt9cvfby/f/LR9/8sfth9/+t3286uftnN2GHhgrHbsbAASDzg5Zw72h7/+8+0v/uZ/2/7DX/3r7c//4t9s//7H32UuOfMAlskfS8M7WO7GzkpH6d3lrAhgh5TK6NBPVnuput+T64EbwDnXLyav90n9P/JYddpfyBZtOd/Uyzn8lrsAiVFm4mXS1U6afEEiQXvS50kEg8ScRQCN5+n+ALzdShUF5byEh1nlAiKKG9WkTf7gUqYzdECNgnSO1veOXc4YE8RLnsSiS4CA7BshJHXbb2hEU+m1ao+PXdhTd5iuQHLmWOYpx+CpE08aQ5vrJfjyo8PmAEtS36EOulf7WVEfBawBkcPzYZO+zhC6Fr5+tTbn6SSUbrIzsJcTL80mNXd4cZAXuhyhKvWGP4dU2psZeYcnk6W0bD4ayNyOi1t5DM0OacG5C3Ppe51NVurwU7bgOn8wicn1eu9vtZ86Bq1p39WrmI377v64UzcaLgymy2Kk3u8HHOqif/Kip26XHH7wsWjCvw9uAC1f+eDJdf4Hg8yd2aWnPoFcnGkQ/aV/JFBjq+45R/ULp1VqkD073n9ge5x/DlyRCZ5TN1S3X43TT2ky10SbjtZkT239xscAXav7OHRwUnSvfT+2GbjKys/n+33feH6znL2x7/2n80I7bvuaySdP3T3Z+rxdJIB9e30eJ+Y9+fet6312P7PXAZ19BIbDQoAJbbdfoyvlbBc9zhZD8N1+nPqrTJ/qRDUHaPyNL+sPVPcWKXaa1du3jnvCSrECpxcJwL72ldsEbgY9T5H9HOJpgi4LK3AJzEmc3jk9fiRU9N6X+P9DnP8f3v7cxQ5PkRsYpZ1ywad7tHu6Q0nhpjqp/aSOXQdet5BP5srQW4eb7mahA7w+hQ5rFnrmpxbTT8OPJJg1MRFYH95/3EWge58ip88PtiePjvvKB/mQDF+q36eXNWBe9OpzvuFwHv4tqPjWgF8viJWUlwaau32B8973FQKLfEcvbDr1+Cdbb7vPIThMwspL4EQnrc+uVpvAc16+yZHbHl18dc5kxCR++TV1pr+FF30hleY+eAK6PwGVfH9dGAoudsVWqgt2kXoWXwx2fn7S+/BsVYB2HfuFx/v93uMP5vpLY5Kno+qNrUZPfGhgmKhZsPArAhdXZ+GdnAVCfKIdAtF3/vy05BdHX2xfHX+d85fbi4Nn/dlNshWgfbj0s37n2+n5m+3N+avt8jL6sGsgAb9rH1Y8jd2dnr3uN1B4C4sITwPn8IGfzErfCG/wwnny8LA7SerTUjdsRcfvdhsjmZwiT6k2G/nUv6V8+TD6IT+pT6flJ8j0LZKlv5WUgcNPw28i1a2xSZ00N29sZfStbHQ3dSI5Ns/eWy+Hc8pYXmXZhQn6sFg5dhCoXWzVZo1rtYec2XduUif05e+Px/DpD7ls/dIfe2I3aPWERltyEXRXjgSM9sgGD0HaRRM/PWhs8eRr2TMcbLGTudiOHXmuwevDh9K/xht+N7ByRo+vwitno6UX3qRZyNoXLMLb8LCP3bHTCQQ8sPi4XWWCOrte5jUt/bd05zAfK314gTD/6NvPCKdB8S0Z3k3qaKNstcWPPjF+Nz4zefhZqbjVzbGS9gvG6GLH5fpO+YKz2k/9ZtXOtamd5p5sJO10crLRIRYsvkJ9dlubzkFDcMyYGfg7f+oJKuX7edGHB15/i60F0Yy9Q5vjbj+weHsDZ81XQsPgnTqdlGf+u3yo+hRwyyPezBvMaZeNsssUhC/yvq07Ml2wF6+OoW3sEXw2At5t/tBNfiloGd31K/o7XGnBXu2cK9uk1d6xYFNgyGwZWlfAsGS75KLuDf3hUbX5DsLk6YfT92KToY+N5RROzK3GxnULQWfnV0GKVHW6ENc5lsV3C+xDD7k4r0MyLvoljfr0pBu6UnxbF01zrT8pnwWPgXcDV06uybE6CKHqupYGY9J+P3b6v4chVc5Gk5yT3bIFy0Gf8sCaRTdj+5ynrQdk4zuj6eQNXQuWC3BG57uvTzvtl15aZxGUpP4NPfB5AOL7Tq++3169/GV78+rn7ZeXLzOXSiCfhvwvW7j7ioW/wqe8+PRXCZx//91fbL/7/j9sf/X7v9j+ww9/s725mIdReBzbmnldIDUfDSOL0ZlUnpz7f9HPOW3jpEuDrjC/CjGJjbVfNZHrXPEPSwYzL70jhKTy/+lq++W7f7/9r//mv8/xP27/8l//D9v/moD+B747bbXzp23Bps3Az3/+Zbz/+Q9/tf3b/+1/3v7Nv/v/bv/u3/+r8P7DdhH7hgD+FfO4Bmcdiza83dAGPrr2Mme+Z9Vt/2/VGVdqI0NQ+9no/o9hOq06K3+OOzbd+9DoYlZEAyyT6sE1BHSyGWGbJDo8dexPS6TKLBTMIIWIriKl4IaItGXAJtUIlToJUzdK9V6n1EWG4OuiQY7iTT4w6nmnGPPd/hirJBAJFWq2I+AhdKKn2yhLRyZ5GQA4UpM9hy2u+BnFcCI6+giHoVYWDUJSJ+0dEvq04RQXTnCW8LVjOEs5K1+a+8i18tQJBL2RQ53M4F6TDzTU+aYNDt3LnxQYyXbM7SygwKUzOHNyOszisR8qgi9n7/8UVvBZIOGgl+4W3X873c3XdulW3t3rDsz7tQRubkqHp3alZTm+8jV5OhTu5JKt9vLX+32VvzaDqvQMjHFm5NOOnpwdddpM52Mf/qShK0eE14nuqkymAURG8ky+fPTx7CwBQXCBMufAZX/RVycBaf7exyF3+WnrjMeAKi+CS8k2VXR2e1XuRzdDmykQSmYQGxtWLuC2InmViWY02r5k1XrZ4xJLZZhkh4BkIiMwBOdpguSvErw8P/A75WOvJ7n2ZX09x0LB0G4xYAJtskCrp1cP0g+A7VMMTjhIU7vvJKvb7df5y1Xzl9wRtp5ycqRo6U/CpX15R0uuyaVb722T3RdXLFp48h4p9lUJMpynAvf6BFZw9PTguL+1L0gR2FmoMenzygXeI8HUjn5MQHJl4neRibxXNtjdqwRqf/X6++2n89dTx7Z/T4MD25N9uwA+JiDuwlxkDqYnyHjxlM7HS+lDQCaAtyUcTzQp4NSvHgee37kls8vk6W/d6RB6aZq6+UIXXvk4CF0k4/sBaJifx/P0Dp7xd2g1ZWI1HByb9SoJGYF/fnneBbT05tYn77H+wIieBUN0zW466Yty2zc9ce7CZLTJh6e+sWB8UmQcfdNzbSN5nlZox+e4n7y5JwX+a355wxRm0vTp6KUZCBgZtEIOtPg5Q4FV4UYm4MxTLb5jxgU/06oP2kVCHvrNWgRQ/tDukJi2JxQWj7xmIQDt9wMCI9wHtsWVR7n2SzV+wUGAGu1Gnn1Sm4PNHkYHT9J/Xhy92L46+Sp296Tfr5DUOz0/nZ9NjH3oTxYefTyUnC0sOMigYwULCb+e5pKzbxj8+snX24uDp13sefR59MCe2I3XRchUl7r36H5w8DPpY/wI2aE3dOAZ7rXLg12sp3HGNja6AizjH+GkSpP23b3sHPtgq2yjE/fALOxksHWpJyjQkRt16bJPXuysCt7xq2MnUsejSh154ydnzB3Ya2wAs5XaJoICJ/eFl8PTtFwUZ2HsY8ngm3FgxsbbsZcd4Uld3wuqTkIX/OxGe/yUxxz1YejKoU39XnwKxv0SAHtUziZrl8EpdR6kfnCD06A6fC17gsRPPvWJYOqxR/hpkGy0dUjlrd/oGJ/HX/noKJ/4MLYPf2lUGt7wqJ48siaHlu88sT0wb2RCTsnj19RHm79upS2s3KEh9Ki70oLnWAkedQf3wHdecsh/gTb1VpI/PghvQ2uYbZ/h/82J0DC4UpYzmJ0/xSbrQ8hx1F79Kucf+JAlS7b4MDIrWejUOrAQBDa86zCpNl/pr8QU7/jLe5HR0DvIdhNUpT5CIrPS2sLwv/up0VCrp/xWPuU3CY1tt9eT1AF76UiR6pXXXq/5Pe8w4M0N3pQVfuoTkD4qLZxL7ktHaANj5m7DY/0V/2GMSaKP8lRb45MzPvOxgVP90dGeCiUOpfDyr7ohU7QXvL5lsXzwVL/lC2y/yDW//jO8KBN3+DWRkTEg8l1D0YeG5LrzIpXj3C8+e5tj5mz8yGhm4Eu7fYGx5JJDWjpa8lu4Gv/s+T27V6H/qTIwQLkLT31H79NGDU34C36pUBaM2Lu/9u+dPn0ADaos/haPja849tRTvhZFwOxCTlDSh+s03e5lHPrx9/9u+5//1X+//S//+v+9/cv/9f+1/Q9//W+2ny8uavvVYRHB5XCzUih7/2777nf/dvuX/+Z/2v6nf/0vt//Pv/oft3/7u7/ZztKP2B3bWHwvGsf/jm+9C++23sofeVYfqWsuaA6Epvqo1GmZmrkGtwyaxylHenhdvk+dweE8+C7evNq+//6H7aefvtt++emn7Ze3p5nzxa/vDA+eNElyua4BT3Hm/mfb5bvTxAu+dzTfZJoFcH09esq4Ae/ifdFwe9DD9IHhefh17Y8M1VkLw81Xb6ej97sswau/Uh4bABMNowMwzHv5zbG9hRdtyu9PYEhpkFE+x3JbuQF8JnSPfQ07hiZgB7CrxqkHL2AmLN6brqEnc2CGoMJZTGWSzHlmwoDYbvUMsRywOox+HFvgllU5NDodaDEMH7wU7imlJ4m2Pds+318XCG3o03B1uuEnNO2OHQ+Reuvgc51TC7oRUM43AkwbE8M6tdCcCs1b8LVx73C/Usvwji8QE1ys0p27pjS7heUmJXQC98qXFi1dPQwdaFptZlEhvOw0jB53w0J72le+QOEh/2YSMfkLxzqvBObQNNcrqbec6mp/Uw/tnfgwtqGrk/p0tDHUyK62N/wJGg/3d+rdc4J9mh/6wXXIn041Ri6RoLbFV1nBmUGsPA8taVyewRjDX3ROYO1AP2fs8PEwHdr2Kjg7eU6qcwy+CVYSjpks00NpNFAGJvKCSzDF6Vo4Q9duMs0jsT7lSn0B6gST6Q9kkXo+HuhpLueCVh+6c/gCuyfwkp+MYh+rPwpELroAMJMQwfWzw6Pt+VGCfgF4eJEE3vNzirutRjCRRgNok6BALY2eBAs8otXhI0ETBjxR119Jv3zlilxAEVj5wJ8t830aEv2txUODknr9bkd4IntwPbXtrgrwQo/35tnt1afrfkAQDQ2yUldgfPLITwNaOJgDW7Z5n12fz3cIPqwvpTvY95xjINvx8Un91JuLN/POdXQ4T7xtdU/Ql0kI+/D+e31fZZ4gPvqmVNv46U2QZHLPpiKt9kXfE/CrD774v55+CJ59QE4AahISiad20EUWFhbc1XYT+KMX3+zOQsPxw8glNPdd3vjghIDllcz7fYQkCz67WutX4eVj4Fl2LlCZwTOabd9L5RgjfVp8gVdQpG7fZ93bsekGcPLTRNtuVUTn/kendGjhxlkfaO3493Kay16VSPYR3gQzOVyH85SG9uvrHl5t8a0Qgb5xB68Ww0y41+KQn8cU9MMllVY4UpfKvY5x8TGBtt0WKdMXTF6nViokz7dV+hHPBFterwBDHlAmuUeHJw3+TxKI+x6HBYaz67Pt5fnL7Q9vvtu+y3Ea+yE3X1g/OnmyHRwe1/fUKCLrLoSERzwcHT3Znhw/62IRXPKfxu4tZnXHCrGHn+ohdPqVAwteFgRMDASZFhD5FnbpmEWauS797IvIc938/PFT8tb3Vqbf0cTYQyee4Cbtp9Fj/dTuB9LfwRv5+W+vCEMu4SvUnJXUrzDypFlMmHz11EcXnPyWc8ej0jL5KvGH860V/mp8s+u7QauELkk78Gfi5X7GTjBn94eFpfCKlppl2nf8cA6zuV4Te3zI7yQ6MMxpPDgAY8aepNQjT/5hHiwclZ/aWnS7JtBsAE7Xxiswih3sZM8kFczx5dr3mzi7rfdnCoMHrrAyPIaGmfBpNfzLc618ZJVC+XCwhf1+JeTB69sM5nTkoQ59S9V35fDHSd7KL87SP22lhatH7tmupHjVwUvLwEke/PRq3O18pT5n+FNnZLrbedqRY88pWzTcjPN7Gl1HZmnb3Wup58GIuu1nOG67W/sJssJbXJd2vPlL+UMfHkkH9IR/+uC08Udu2hJ4cWmf/8x9xg+MrbdNy0ZP5ROE3N/Yf6Uz+MdekpJFbhK4nqKrr3111fxZtFm2V3t1vafRKZscWm70ttcxV+NzwU1mPTMayj/bCnvVXeCAVb2AmfF56pElGcJrDImsjE/wpB4d+XsUvxZpBrdx3qJkaGYmYgJYI0u7ZFcCd+i9M8csPXudkLvsIBRWF+gZucDNrh1zr1VfiUqeJtMO/+xw4JS3Xd6d0+0p3KXP7DtjtE9eecs1fldC45xL3h/BVVZbSaofj227J3+iL6yWjY6knnLPF4Ih1Xb38hv+77QdOBlrxEEpct1F2vzFw24Xb3/avvv9X2+/y/HdH36//fDzT5lz+pZI4BYWQNrdJng6zobX6/O32+uXGQdf/bS9O321nV+Si3hufPqisynw1q5xckX20HsX+sjRX19dIiuTYfOzJDindOgDa+SJ91ZJ2onOwfZX/9YH1WOXfImPfVps8iqf3ZzHGW8PYo9t07+kndZJrgMjBfcjz2cvnm5fffHV9u0X327ffvnt9tWzrzsHRJOHx2tMbn+5Q+uSydDtaggfXbnTT+h4xhc0Oye3dfykYm04jfUzeSwJ3fKWPMmDrgbHDp/NJYONLVstTasCpARUROkgpS0NKhAAXPc8DRFm8Ds8ymQlgZuBkpC6gliHHQDD3027yTDhnA4qE9x+fXoXTh28ypH2NDeZopxpM7jnLHBbacqmg6i/Jhgt6yQveDPhq1PNdV8xiKMp/hzqUEBUkxaMZ4Q2ghxJtgMEvrMD/HW+m9SXf5vGANR79NjPz0VGobVs7vjJvHSUjzGgbpdacILC9epI+Khcwd4NbTmjm6QNfsKLOg3U0hYcT6/pXLCrxcKjXCo88Ff94HN2v/Lv1kOztPKT0UHWJIPjWm3m9/RTjwMv7Bn82yQdx8BNFupLyWqbhWMFvLflgtVdB6w7qbQy8sD/GKdmkJr3Y1MvPOgnS97lKc3AZcsHCZoPcg6w6n/povVC84fAu7q6jP0kqAtcHwERPMQDhPbRn2QRii/1pfZ+rMpRHsZm0UeXArf1kSzWxwYpZH7P2r/pG4LqPs1OUNyJW/LoVl/wsRSvCZx99FQ+eREama8n7Q2WM6k0MZKKY+cJDre0fxOkGpQDR7DupxAp7DD9Og0aDAtUBCiCMk9aEw73vXcLet2GHQfe7xaEzuPUOcwBCPn3yS28SQL7sYbgDpzhx8TaU88EaZEvGmbhwECw7wTIhPvF0cn25ZPnm58JBEOA5nfVQRM4eaoueJ5fHfAqw/DNT3X9Mdg46j7ZYHeR4ZhQ+nTkwJY6gXcf/OQSlmpbDniULdsQ7Ni1YYHG037v5p9enfXDfX2fPIEIw2Pr/RWFa1/Jv9zenp9uP717ub29PO3TaN8l8K4/+4wyw8usLH8scSYJ7CM2H3nMtxPmWpDc36uPvtGExqVvOBsw8s/588sATw6fJNA+BCpp71+5ERCTh7a9jwz93OBd39LgPXpiXzcySP8iNz6WFQty9YX60dpY8vaF2vWkh74F9P3VAv0zf3ze6Hrhm+8uWNg1MQiW2NsEepNcRDvpB10Ee++De3YE0L+dFBal8c18P0Tmnvh/auCtX5Czbfr6sgXrLtgFn4UhPxP445sftr/5KZOkl3/Y3py/BqX29+WTL7fnR1+Epn2bcWRATt29ZCEl/JKZvnQkoH9sgcAkM5aTur5R4XWSR5Eh3Lab+7iQRawHfR0kFEcMdnFZrOAryHP5F7zAOztkmMbkk8uyUWMc/9CPlUVG1Qf06I2ujHhLryGJqFNW0nuw+SVnC4jqucUrWPqQxYlOhnPU5+7JNTnX56Zs/J56g2+O4aeT8zRd+UjpfKCicoffgePccSLXK606lUF5UBe2BXMeHjRFN/2LIKBoA//nNPIcHtBlQXNeBWTfeJ3dItLwYTyaxRX9pDtLol/wO5/AV+p3p1793vTTRdcK1oYvfRBBwyOfp5+FkuapU5mnjaM+KDStsXPlTx0Y0G+OsXvYyKZ9MfeS/zvR5F8Cx1P4ToArL+1HBlLlUpnOxHTVUb7q/u37lWqL4XvJv6TlKP7AcqVNJ7TBD09J3O1NkocUtw5PBOlPgnOCtNGRZPca/yO3tkkGOfShtVuOrNkLmfSdcDBSVFy7HiQy0Rcepa5Ff/WMC+RQ3DnYW58y7/63tNSH8YO389Dh7VZ/7h0dwwNzLcjdLV9JHph0Hkgp5zNDMNg5+DEJXRJY2tcHBb76fRWH19UuadG1aGp9ec7JH/tRH97RE37XHL1Hri003vI8cMl1PWxzgCGRR8eT2CdWuvid62DRskdjkdCwbGbaD8/6xZoDwi8t/1NdNG/6/9BIBilPrns0qkfnS1YpSP8cXPAqX/rF6/TlhcM1u5njb+tIqi5yvWIacFaaGqMf8PTxexkHLNKG68JAOzlMMDl43cM15a1wS3/Syl80LFmQ4Q0MdVLsdVYPPJg5WYtHzKuOM6cKhFTbfWzgFJM2aT/yCLy0Pzw82U6OjrcnJ0+2L56/2J7n3O8uqZe2Sy7lPXiXPJdOV1pwg3W/NzcwtwglhcFI8j+bQD+aEZXr8pzCpZ+mnOaSLJxGJso7H7p/sH3z6/9k+0f/4L/c/tN/8J9v/9n/4b/Y/uGv/+721CuLjwJn/yuvd2hdMB4ePt3+7t/5L7d/+o/+r9s/+U//xfaP/+E/2/7Rt39nex7QfFL7S2U4x5L/uq48YEie61VWfLG1bvtLOaGvRX5HZZG6PZSCn3p27Rt7Bq7iXdd7Wv2EPtYu8FVH/oP/27/4b/6sLO8AEFliGVsOQjdBkXe34UK4Onkyp6w0Th3nId5TjxCS+vJ69HqckwLOW11MS3Wq6UjtvLRenu4OQCOE1iX0XDtLC38Dz8nokwwdEx6T9VHGgwbk4JIvlgqH0eX/XqXgbwtt6GS0U38GoHEewxsHMm2awgMZaAO/XLX8+Vcntdct3B2HQtcrrfq9Tv1OpJc8ktf3ZdKusOTtdfFZQ5jbmyclfbdWb8pN9U5PqQvnsodeF9Yci7a7986lN6AEbHRXp0wGYORvTdpGRrEzq9g37XenmTMah/VpKZP+U61p4et3FpTn2n3LcoCvoxdX6n6qMw49uz6q1Tr13O88FpPBO+VjfwMP/R1kXaeN3632IShBApkumuAkv7ke+Rw++yZ9I4NdOjQ9CQwbPMe2Znv6tj2O4y0/+ROg+5CfYMckhY32ibw+kjxBUScAqWvRxlZxDAddTrHpDLCdUJFH8B8n0DqJU/dE+iw0H2ei6kv6cIHtg3HvLs6K3xPXCTTJ3tO5We3Ek6BOLzKYnTVAOQvSe9uzBN6eyMdDhLfrPuX2VPnZ4bPuxLl8f9nFii/6DvWTPsHmU3zQDI3HCaJQ7gN+vkdgQcwkyGKBhaNO1gw2qeUVgj4R3QcuCwzzjvtMxDwJt1iA6Fj6OPpRYU4C5AnKpU56065b7SOPJwcntXk8VO6h0S8EdDITGOqCB5fAmNKLP3np5ZWPr7mj1ejqPeduJQ9Owdzb0zeVDVsQF9rZ0dcBUgdO3wiwWLCCUHbipxbBa9DxaXaBGFboDT60kKUt6HY8eEI9E/hMjiJ7T/YPH/gY5FFwT1DJJtdEif140s7mvUbQSVFsva9hmJylDrvXR/zRU31sjA0tEhpctU8FThdwPsQ6E7w+zgSNLqfvLH8X+JXj/pSqJbiasaY7z/iowGPl8MBv8cYiz5NMTp5mwsEOycR7+77az0bR4LUV78FWbxH0BGQmwewotDlH3mssMgmt7sBIeZ+Axfa6SyLw4Di7eNet/rHc8vPi6Nn2d1/8dvvNs19tLw6ep83D6vJD7Fcg6JcocLb8OT7hOnr8pD7x4vJd5HBv++rpV9uXxy9SPq/f6Cs+Tsh2Ht6PT85k5M352+3NmV0GfMXn7e8/+ToySP+tDc74VH2HBita1U/+BKF03a3/0Qsfz/aWrlKxbfkU5wi5MuXDJn98IHnRgdpkWfg5+Om1S+vy0ocYx7eqI/FBtROOKa1nAhKVRE9k1DEndBR2DnSsgGKNn7XTtNZWWvXvJviHZmnsunXCM7weTqBhLUCrj5v10ABOPqe2mbYrVYqBSw7+ZjI7MDtG5pKdCPjYhNQdGikAZi3MGJ/sahHw46cBaWigPjILuPZnPLJdtLIXuGbnG9nNAmThpgEZLjkseen7YDzqIuvkk8eSnXuBU2HlXr4zePLBr58PTe1D1QddD551TX5Dy62s5UUThT3XQ5Ok/Lau8XHmJuro7+Yd6nZsD/5FM19b3CFyxlh92TgZ3lO/OoiOO5+EC45yZE7xvjJ+7GFU2qZy8Q+e1EFH6gBujGPjzKXtc8EfTJkdgPuuwNg7SXjffPRxO7fDx8xh4r/4ndSEpnDSyMOEkefMN/G15FO59G9sGd6b/NSD/64Mb8t62Zb1z6Gl8krChx0KcOqHcNU/RNv6rfvqvzaNdu3Ab/OkuWALQ+fcL907L1zODnnmcp2nO1JvcKBm0mpjAbof94uNTxYe7D6kk8gGzPxpqbwyCO3o7wc4y4/XetFBHilJXseW8hldx6bJes338KoeOItmd5M/PhqdowMwh4c/SpHT4rXzh+DqAkxllLZ7/dW2Mtn1vfR4c6SN9saZ1m197ZWzM3OqXEQH5Tun+4+e7bjnYG941R5MaV3Dt/wVO1j5ZFoEbMaH/9jJoyfbN1/+avvqq2+3L59/u33x4svtCdtPmyZkaBtZrlQcoff+54cJ/H+1/UmC3998+Zvt11/9env69GnGa3Tt7XLReTZwOdAgTxq69JlJyiKBNMyY+Pbn7a9+/KG+WsD9LOOlRXRzvwyN0VnalW0wctpx0Wn7sX6deXfLCrmnwr8f2R8cPtm+evHt9u03324vXnyzffXMnDV9xqS3MNWcvjL9ZPKq5+A4Cp9Hx0+2k+fPtydPTwLPTpboKX/D39hK0a62f+t+6rlHfgnNRfrp1dvt6vKNm8oODS0qTZF9GoBVXmHMPV/ovvOa8Dc7eW5131gpKJQxDfmO+u1OvgK4nbiZM1hi3CTVk6r5wu0Au5vU98SmK7yIT6dYTlpa9TlM7dWX5HNIM1jnRG+78AyUqAXLvRar3aJr2pvQjWNzbbBtp8ML/Duj6oLfLTYGBXzkf6uIttsZYCLqvV2ch3Ymt2k3weOtsiR9T9k6JA7TFfpWfleE9/JOREITWRffDmMmAmNogpfV3tnTNfmVwX5IN+ccA30SVMo4/gaCSTOx6mXhajOOaQbj4q3zGeNwRY7qrkNaOOtsc7100LTjbcp5FhQmb17/cD3Gf9NmT8tOet5BGNwjisrGV9FtwS4QZWjq30xYmivvj46pN05wdGIy4LzoLjnoy+EeoOloMyCw5XkCP+UmXt4nDuQGT56c2vrrC9Immmypk5TgJD/vBgkQBcQLLzsFK66/ATXc1XHK7RJ4lEn8+n38lDbAFQyjvYdV0eSBgeQ+tS695MCGQ7dJe2VXIYTe9MWUq2MS7JcFjhNIez3AAClItSjhQ4If703bD5G/xQTw8Mtm4Xe2nb39Mnz6gNlB33O3OGFACk0cCjmmqfrOgne0L9lKZEI++G8fSBl+Q25sIQ7r886vYCzp7PJs88E/T/i9HoE3cJ8kgP8iQdmz46ddfTag8Fd+174BdOzk6rN3s+X59YWr4rS9/vnB0+3J4fGWUL1wP9gNFDOEd+yKR4qhhFcTFIG6bwnAf60vp+5VdC1QOz1PoHhx2l9TmFc00ibnTvCr38ilNhwctUuB2Uwo+zQr9/cfZbDJ2S6PLkKEB0+z4QbLYkEn0jl8k+Dy41V3X7AtT767ABQ8YAqaffDNgMbuyHvZOv2wV9d4kvTP2lX5itzQGP/FPZNX/UXaW0Gevrz3m6ROfh1pw36sot8ETynXnh37vkHtVL22nYPPJWO35SUTvUWzRbEXTzLIHj/LoOY1A3YSOw5vj2N73SpIdkFkUtX3Z5I6QQ8NFkUE1V1s8RQ9Z5MDC3mnCa4vr89qd+D7KcAjfTqHPL/MYGv30dFJyp9vTw+/2E4OnkWfj5hp/ZJxwtZ/u15qr+GxW/p3/PWLqUevXk3wk4txJtvhvUd98m9x0GsAXtHRN0xsvL7w+updF4EEDmTVb41UZmG0duQg3dCRbCoZVHcmm8FK156GVkCpsHzi7MxafTwptM6CSWSI3ugTXPpoiiGA3/ucwe/TkZy1EzCBJfgaW0Nb9B/+hv6ZkPGd8m9oBCcw6//3a6kBTOC4R+EaJ1Z5FwhDo9Q62ubomBNeTJzYEJrRpXwSGsdn1l7ZeCotGGgzZrEzt8rqP1POlsACGz2rPylzPXwPPRZt+IY1zhovBNfs1QJN5ZxkzLBYGoLazrljJlJyTFCJ/wlqyvMuf/xZeOCb6QANK8HJPhZNXQALjEXz5LPP4WX4WXMg8wMyG5ks3m7hjj5GZr29yZc3x9AtDV0Oi6OXhbnGsTXXdM3u+sQz/LDH2RUX3PGTpbUw5NBRL9tedvnKX+0vcPjBbhmWH3raPkf5xiO/RzfFOXIav8TeyGcfr/BC5s2buhYppSW3FCV/9znw5R6M4W23/8hDmbRk5Uz/aKjuk1adlUoXgHuafjX1/I2OjLueqC9eA8/cMzj7FDUVwC9t/RvaZzyapE556zH5vAOqGjSkff18z+R0axdzvfUjs9p7or98vHNlFFjK7ABbW9Lpunjar8aelj1QcOktrvQn85N9TDCPlxZ8eW0TxrrYFttpOfvJv7Kz08tHgFcCdvmVX2U7b4snhwQeX4E2PBjkuii0ly95uV/Xi/Y5w7TTuKelj5ZXVuEr407HsKTCgUud9oXpu9Itnlv8YPecozK5Uxd2aex40ueMP19/+w+3f/yf/LPtH/3Df9qn4P/5f/Qfb1915yuac6jnbod9gzf/PsfevvzVf7T9vb/3j7a/+/f+0+23f/f/uP0qwfRxVFOcOZYciz76rK3uUAsm/y26VVK3dOfo2Jnc8cPaFmTLJKVLnm2959cvxfbbf1P/VuZzHn8RWR/FFz892h49ebI9OI5NHu2/vJQ6Q9fEwfQE1tpttGznM7j8UmxRnOC7UTNPx+Gyr/kfPMeS3+h+p32/V3PJeRb0Usff3m4OeeY56Glp8A2dzUdH6nlwZmzoIqQ+kFTZBr7z6lsOCdopyDEMR0AB6sC8Sfj68Afjn0arkyzHMG05utlmNQHPOMidiPyV2J2pftF/7xgNoPaPdEmY9AE/zmeeLKQtZ0pYxctYMsi/H2YNhAIOE2HBzNpaDP/QzUlm4ngQPDHe9Z6drZotTv0w0Cd0YNvqN4qhpBSVj1EYBS/hlZ5e3Borxczv/E8daclUYkz1Ixol+b/tUt95HQOZzEbWVnE8BVa/dORwXrSwAnicF4z8l4JbhTvISy5nXBy5KYzgscrtmvHUIJMnkcUNzD21TRL94x1uvE/eGBz49LQG4dV+DQqSevTM+bEDGBnyQAPBhMSKrhbkm3OyHRV/4M/keFIneCrl0G/hffh4ngYumuFaX7UtXYGDJo7P/TpWAh3F+kN/til9YvLnKZBFgFkISIB9PK/EDNzYH3pSc00CbNe3yJGbBkeSgbrv5eM4TMnV7+4+dWZPJtRY7gQ95I2MPUUU7IIJGn2TVFJxpX7+TB6n3Tw9ibZbH436a/kNKkHI9ad9O2j+/M7vYfpNf+4ufWv5iGUboXCCn9AqMLP1ftl+6Q8utN3YEMrSFL4JjiPT9EXBFxmgUSA1rxj4qNv9BrtvrhNk+6WCBPHnmTRI3sk/iW96cfgkAdpxv65uu7OnurZTm0Tanig4ZhM+mMf0+vNvArfgxIVvFdQ2U6fb33Nh0q2vnF++294mWHxz/mZ7/S7H2Zvt57PX2y9nr3pYALDoQA7HgffF8Yvt66dfbd88+2r79vnX22+/+s32269/s/3KivOTr+abDLEhOyi+EHgmeBQY2Y4+i5RkIhDb3+tv0MpAbydTdEif7rvzodre7RYb4WGCsglGOtHd+4igmq1+uDfttatvCgq4LFo04DR4pA3dsTs68osFeqgFIJP8ftek1XLfYCp2G1hQCa7AxktClOLGxwT44Ul5Jj6dCGoYQ1XeBYG01xfWToXH6Au/fXcz9Z75in50zj7Wgie8nQgHFvi+zO/1nAbRgdmnAvnrJCMEsrXjwHjx9MvtxYnt/C+244dPtkef/QTnUSZDX2zfnHyzPT+Zbf7pJdu79+fbT+evtu/e/Lj94fTH7dX568ANsWFldiN8iP3NU+7KxKJhitmXsmDe9bvznH8Wo3xrwGJAZRQ8Hz6/j1+Z7z9oP2NsNEHmznv/GpmNb+AH6VmqLwtwixTGT36r41P1PbIl/77GRG/qBk8n8KGv+oNY3XG8raMlHO3/OXzb4PDguP60E/ycCz246k/SBi14Mr7LGx3PhN89OYG3fEZfe0t/bX9Mwu/47hlD+R1c3quTH3urAtKm8o+uJsAMDSnrV9ljpP3GQ87gdSdI60+/X/SSs11AHWXIFp2hx/ziQ2wPnd1NkTrzVDd6zZ+xeC3WkMHAng9TevUjVhd7vOrisF9Tqi2mzLzKvKaTc/yCo1+mPRKql+inNNKz+5wXzbX59Evwm0cuyaewgO+iBVl3AVe/UpJ649ujKT48113kNfcKz8ol8q5M9jZom7LRW20gZ/Wk2udqG106pKVn1Yq79+xq2ifTv5xHz6SvXnXB3hXmmG2+08/lrQdW+hIw6hRejvFJC7drZVAEbvvr+KY5Fu0WVq/KL7nA3ZS2szg2i1foXEl/ZKt4gW/hqb/d5Ufu+tqUDT7n6avkF50H5ipTr/yVJtQMfanQY/HflFP9uvZz2/9W/xFsa7Zs11jMt5tLNhXn9D/1py8NbDLU94FH2wrYp/7kpca0rTzNY+iCjoOfvUaO0x+GBr5bf6rPjB3JJx/nPhGHKwcRg4+m4okt1YcF17QdueW/wQVADt8dklYQpVyRNDKbm8Xv2gHUhy6pu/KlyrxpZP7xw9ggfqBGaDC2XVvIzFG6ksYXTrYEbsDnPHbruj6GrvLHvuxgI5dQo2Jy+QP0grtQjFzGZsdWVuoVPLU9usMDvMNfF68ACZ4HJ0+24xfPt6NnT7fjZy+2wxPfR6LYNGkgm/qRjwTXsrtQHjrjt44yb3lytN0/POivbeAXnlQOCnq6bQNo5QI2Olwn9VU5c4DAnIxdL2m/uybiCL6Bo092rr9P8MvTvuivYv1O7VS+OuJGc0oy5wNTd6eBTPW7zgfUBDdHsOTY++sut1AwZ3129Z3U6rHzCm7Bpx65t/6q0jw3aX4jE6JCF95TzjclW1t2JvHda6ys3UMdVNOenMIHNLmvvMHKtT6uvD4s7WZupq8kzxxeP8l4Zcy6H1aLpO9dBhgBGzC8qykg6+DOEQC59FSEizCBxcAwUJpU6OzKEaFMW4JGCCOpsUQQDY7SHrwluEAqDoISkEo6PzjFmTpo7dbLKFb7vs+TQKVCT+KQ5Hf1HvbyNR2tRiqNhytuaeVzqBwlSKvjNL/0LTqnDYGrg1b5a5ByvY7CDQh1yMAf+SKLcXZho7yRw+BxdKKXjEWDhZVlPIM/tPh/b9vG+z1daFcZ18DCf+qsFdJHtqzkHOnpNvFDBgcrs8OPo3hiMKVlh11e9rO80po/htU68nK9JqLeY+33HfYVf/XRJi2Y8sBbT3s7wdvxtE3h448YyUYZznOdy+lEA+Puoa1263BfnGk6mG/1u467NM37PLdHA3KTrZQJqgI9ts7+Ai/HDA4c4aPt0cFRrVi7Dmg5IpaZ+Cd9iuPHRR11rk3+Q3Xr1sGV056KpwsG0Zf+wmZCUQI/lq3utElJjkBtFhpNdFGRXLyp1/8HBrvz1LzvLXPCoWNt/Rq6w3OuH6fevEMfJtPepGK2is5TfCundjo0iLUQEv7JCCkGFDwLxAN+l2twFdL0ie6SSD56HOiuw4Y3sLojKHzj1w6E0wRhbxNsXcSJrafLzw/9rFoC+oeHfT+bLs6u5sOA4JEzOtBsF8D4OjgTZCZgGxwhCNm7bEzubHE+PTvdzs/f9ddIfPuhQXlwv09Q5yOCtlv5dYWvnr7Yvn36xfblydPtRQL7r46fb988+WL7zRffbn/n699u3z77ur8j7ycayd12cQGAxSQ4yW92koRvMk4Zula/4Dv5VT7W08UrAUUDuJkAVXWO2ohgOO3KDx8wOhVQHh0mIIk8+lvj0Wn1GBnAY8cAm5KvX8E3g0ngpMzOhO4OYQtg6n/+ki9Vv4HHeuXxBeyquxg+CIhiiyZnsWe//4wXevHEnc58k8U7bZ08Bga9sY/afPLI3YcC/RzkswTs/Q139pP2aMa+5PfsjUMjFzSNT2/fjL08OXy2ffv819uvn/1qe/b4aXHFULZPVwkIz663Rx/ubQf5O4lN+RlAdgY327HDw7ji5xcvYl/vY5MXV+fb2fmb7eziTeplgm23Q9osn8H/GfMeGE/52eAbO9e/Hm5PH51sBw9m0VDSJ09C1/+Prv9s9mTZ0sO+artd22PuPeMAEhABkBEKGgwogt9GoWDQQJYK6fV8OIVAEiADdgYzd+64a889rru33+30/J5VuXfPkMrd1VWVlbl8rsyVmVV/OxCmb0lLLB+7fFOMHMkZj9o/PU4LH3/owDNddcIlA2+TyeMLlTE5NjsjBm/geOYq8Bp85a99YZ7DQYdot8pXudNLqq5f4Gh9bR2QJM/l1TdGBmzVhNynfcA6+n0K5dOm5tWnkcVKU273Y8qHXWXoQlpyUi5CGj7YUWSGzyhjbCwP2HUDdoO9ZHRwpXxgCWJURgv4yFCG7bSPbLmheSWrzSvPwZ/BUV+XAePl1XnkGdsKPr/XTSbzfPiZ9pS60Z9XFQdo6I1M6BvM0tKyo2v81qZydlQXKQH2rexyzZf21zOCqLrY60omhOCWN7IRiIy+S9vOi8QOpNnBMGUEb+pK7rtLInUg62TVojvHwls6laHLnEeKwRNee0U26VdX+/kY22pb6dP4NnYXWtvnpcxKY3uxQe04dBVmdM+Pdat77YSchx420eA89ZRld9oXHVcfkZtfmFG249Wc0Vs8Od/e39rqBBuuZlJybL/4P5GRPPa/JhhIgGbBWvJRDiwJj9NHRD8tfwdnHVNu+vnSMkJtWv2DvmXhyb/iqUiaRz+jf/ULa9d39bDaep5PIO5QL/KOfiYNdR235qorlXipz7qDv+hdbVOb1RdqX3QaUiDNs5GDNPTwDVMXjHmW9ppypW3H3X6AXex1+Tx4GgvgL2X19Z+2q7Glkak0+ht5A8Me+u0qMEJ37TH9FLgtn0Lqz53yA2/xoF1LwK/4QBlpncku2X2GjrbL5PpmFaHAu+qpgscpN/Vdwxdiyg947Ea922dkFLiScbaj2kI45KUBjhbhklpXIl/PlJW36JQq/9I1NkwPbXK5V64wFd3hfbo7Wup1ytSfBIExQZ/KT/llU7fyvDf1b2kLcPQ17kj+gk1HE3POuJLNkSUY7+J/3buWSisR7WnBALf6n2JTbr+B3z39L3/gGX/RFF2oP7+uN8Bv+z50VYfTF5eHHQcbXj+DD9WC27YM3o43JXPEHsGES7kcxiu3fokidhjslX5ys9cv7VNxiL5jZCpM4+k94nK8DTMQqkeIs4IwymmglzvC1uCUcyyCl4NcqYQneSbdwZw6kUQdSVf2M3Dwrm/fq7uOY04Vq6kNOjJY7gqVQTTnFCxlPolgV5CIAac23PybmSENdwTj2spwt9rhPdfjCPIXevo8+QN3lEJeNS4y6pN5tnjugRX8JKFCnYMDA8MoQ4b85DlWXdnuyUNQEArzDJzB27pJyrvPf71HxNo1sBq7NLoIXHxVTwMfTESAW0dfmpIfGhji2EAOW7t2BtWTB0cR7jSg9dNXCIakee4eX0vO7sFwXaeYgZJrlVZ+a6sT+tx3AFueAkvns8upDmLHIeFVI1id6F+DlyKLr6Fxx5u0aJP+usPd+Ql+du164c5N/hv5SfJr1+hUv0V2GCmTIUfKvO/XxdOtd1t+V2U7AB7cbXM9h6b8Z7USnga8sXGDsQagGcQiNxyUFnblTwfA8Qm82w5LW/CDG1B9vvMxNZGb5yFb6+GYTDjhqV+cTzlfiPXKQAfzGUz4kFx/nSBnNKxgn1wrg8BvUB9YHNycx27pMbfFD5ejMs1fPyr40bucvpHweFbII5vHMj7cqx+wE+D0JgF56LFi74vq3s/ur4EkaHrqa//h5PLyolvp2fzho6N+AwHfp1fetzYgD47UXx8ptJ43W+njxBussYcJzp/46M3Bcb8a2w/ZGRQGLhkYYN8LjSBeRbfnby9zXIe+99tNOqvre++3y4/X29m70JOA0Q4L735/qHPOEd4R02A4hxXhz46fb58/+Wx78eTZtt6B937+h3fsZ/lWncTYYeVItjkfRGeP2aqBcHUzA0g+0jUZOOhjJnAmOLbNvh9OfKQ8G0l9NsJ/5QyegSu5NABkbzmqx8jCNds2MYJH9tlvHkRnsbaWYRN4nUHK0I2u/uxiaEMfv67MDNDjo1POpBv789ddD8kce4qmY5NWju3csioLNriPTLJEXz4EeBD9HR0/63Z/P+v3+fFn29HD4+AJzQKO2L62aCeJnSx+CeI6+SZsnj1+FpkezESX9vog7TW60Abg4YtMxpxdvI7NnYVHk0JPYo++LxHbzdFBafhnN52cCQOC5r4yEl4sZPhVAro1IdjXHCrjvW1EXxpFRZN78MAanUzA08G2AqAHl4BIfm1Ee6vPuusT+nOeVsO1z+V/qxeTLdpN5Bhdo0nwT/d8Nf1L6OhOj9Tn+5VLzu0zNorO6iiHPGn52fKVOhLa2Bz8guXFh6SM+0IHA5ke5DwD+oHFz9T3JrlXRlsW7KuvrGv+lJ3rUyvvjn2UrZBaZ2gl77Sb2Ca/51qq/cdma8/hT/klE7Zg8gnfAis/K8v9Kt8PUqYf1c/ibslsjR/0z+CYkPNqAL3RbWVXPHuwb1yyL45ULqm/5Iim6fd502kHlXX/0D62B9+qY1dDy5BZjspqv3cGc3T5v1VmYPRDcMl38At8PMfR58lbuNa5NOyX4JfOXK+xGl4l9k1O0uSnfAoqJx8ta4cG9CnSQ/JMAkNe+7xIBRyF11bu8aXxa9pz8LJFE2PNi7zobmClfp45CBPdt3IPTNef5q1dIYseyXM6BHvKT1tYMnao41npjFRq46QTe5I8W/a2krLKGSt+ao8DY/ACAb4LOJRZuN0PjyM3/Gj76/k6wz3H8KWsyfqD7nps9WkvrTPtpz+tHXuYejMhwlepa3fVmvyDnR7R5ZmySw5gdyye/I4Dw8fIPDLTvlPXxKGPIfcm/6mnfmOG2Ih7z+bMNsdXSMY7i8+lg1U/F0NP7Ae+0h2fUf74rKSUaBvwjHG0XlLpH4L2Outulx0c1UlJ2/NyzchDX3cZ7bQNKWhs8b9mA4tW9fu3w1FPGrpGJpKy6hdunplgWfyjPxXK7x2MGd8Xzo5f2eLL8TevC0fZpH4YOHQD61j6ldYZSDun27hTl24VHh84PkGp6QcHtzRyvns2bcUdGgZ+JwGCf2QY+vJ82t3w1fI7PKk0rfu0uVCTC/RHPo3DhmZpeL3zj+hZ9rNSy+z2joZpW7vcc7+Keg6We9cLBju9vdaZ9GKewzd8jW9zjfTpw0ZWxVk8aTtsMNfVPZl0xTuZALSDTIUSGxwI70fdchNxhTGOWKOchgmIxm5AY9ujWcbH/cmhQSKQtvpjcNQPfQRexR+hapB6gAULcZ8KTt4EW0QfsUdhjm61ztFVsnSSVlXCRRks/tIzjquoAqDBDUC578wrI9gNAZ6Wy7U6hLa2XfdBDn9K9LmcvbGA2TH8rtxAyw2D3PHmKG9wJJWmQki91CeP/BdYY1RzKLmXCo3wjKyncRok3Nxk4EZ+6F4VkuZ64BQ0ytHce3hsq51VDPf0x4E5DLoSfnVF06SLOh2s72Xn3FNpalrGmDS7P96OYe0DimmQtZjWWbQseoo/AyLSwSMHY2vfKiMVHnzBNY13ZKZRBnzqjy4kdcABG6+ul/wmL+VShuEvZ1ZaUrd+3H1uxvHtDSb4JbYJTkqkXPRgsK4DiQGwGfDBbJk47TUTB8aaEAN7vmAc3nOdR6HJgE/wlc47OpbJMahn0NlgM2XC5QR3KYtU7+53AoAkAg9eOFDY4Kpiirxjj6WarvxLmb6mk+NtaPGMb1NKB6q965CsZKLh2EA0eYIVdJOLgAtNXRUKHvfdsp+BrXt0OfBbee5nCQxJAGy7bYNeK6bsg06ThzaDM8H5S4F3AnfBlu8XPAgg78RbjRWkef3BNxReHvmgn3e5HjRg/uLZ530lAN9X176qP/6Hr3h9dbp9e/7D5jf62R7ZsgmTAmBGKeFldjTwMc9Pnm1fPvtie/n0xfb0+GlX5+nBhwSfPn7SlX2BdAfynXixW+Htdnp9sb0KrtdXb7Y3V15hOJ93+UNzdxHAH31Y0ecf6ZUAScLP0vjGwdGD+Uk43ysw0SA4h9vEQ9tUGGAXVtF7jiztMCAjHydkvw0gApmvFfDNFuPxLeynK+/VsSDPqxPXKT2+vvYS2vh+A7A1mdCB+VtytSpMb9oIfx/dZ/DcgJGN8f3BWfuKzvuxxZzZRF95iE74GbaEHsf7PDMRs/qDXufPqyDfXny//fzNr7cfLn+ovY8PCQ+hHy6DPcTMpPAE0AKqowNf4j+IrdjOv0Unr7dvzr7Z3ly+ji15ZeQyOnqzvbo5295cv47eftjOc43Pg+hWUE5nV53cuewER6TWdsG2+RsfQrQjQNmXR59tx3YPJHhIh1H++dlOtOiEU5se3ry9iJ1cdqKKzrTdQIx8KDaE4i3wtdRO/kQm1Vvy6aONOryPH6JNbTR1tO3Ix+sP8tTjr+ad27E0r1bwnMqYPOmgGG51UtevcdQxBva76JWNd7Ir8PniNfkfC0sRPnWCqJWUY3voNInPxpaOJbpVBmyyVZ+9eY6OVVaZ/Iey1uvWXTZIVnxF7AntnbDaz5UiWNG/dlZYhVMIuZ+jdq/tBZajuHOe5D5l3MY3O/F/9LcmcciYzkpjSuBDWa8ZqovO2YqNj+HF640rSOJ5p43mWWRtJ6M+eLU7Nj39aPqx4mfrodURvOiXt+Q0MKdcCoSioU1gSLvlJedbmfAbofE27TKQnOmmOMHqMbBx6+w5WOjhe7trNPAMuoMmMnfafY16OdBMPxFH0sCkG8+KPyfXQ1/Kxx7lz5hp5A+2b6HQv3LwPorMBaL0AYek/bqe+8AO5SsQW307G+03feJj8UDm8/OXaR8ma3a9jby1ztAbfS3ZDw/DI3nox7W3flOF70weOqXytNNr7Di6Hxz/Wwn8Rfs9PiF4Ft3r2dA1RzJ7jw7nlVwvnp17Hf70Rdp+bvfyw2vrRIdoXfd4WJMa8C6eHse3dhyXPOWN4TitWSUPvsDk91Y98Gon0YNvlHRBKuXXOLivdwQOIyv+/a+vFKoTHuTzFyWtdCub/4bU+ITIv/XJCD1TBu5FZ6s2d/QgwevZTPKw3NH5yE3WxEvunUtv5bKCdPpYdjE27F5avKvj8Gyl3OZ++FdVC1m81McE/tC+xmGDFx0LViC3vHucKbtwSwN7gDqzkUVDx9aFP5MpPfLfmnQhj7abknXHg7TOQ9fAH3pyXbjD+8pf1y3aPkfftMtEnZxZjbMOquVji53QDjzZC3+suOdO0OYPnXDc0US37ndbSdJv4UIink9lAteqDxb5kX8uWqa61TGnvzOZO9f4Hjqk8h5YtzRUxHMNvqvpM+Aco1V0LHJ4MDYam/PcBEP82G5n9N72kbTaoLLGD9Lg1Zeoj6fJq70GPphtm6E5XU4uIqAJ+kbQEsAOzPhy4scUDpoCbEX5MdgSqaOTLy8IpoFkoJrGbQDd7a1dzahJhMcx2AoiCtVYFyPgVBp7cm9w2PeErc5YEUzn+eAgTrOKnfoEy3G3buqAp1PqFlbCRVtpHGWrd/sRhaJMIBHBqE4mpcNVMjqQyn2NI+f1Xp4kz4A/Y7OkyCVG4RF8YPQjdhp2zj4aca+yDH20krNyUsvuMOs0c4/urrAwilzLk+0BvIxIWc8HV2hUZz/k4W85KonMKMGzFQiCpZzBW7HlWY9cVz6MnCMt3N2JR9Pdmp5kRUL5o8Oj7TjBlxXtsY3ByyZ63mVi4I6mfqwHmxp2+CxcdLrGfJJ66iw50ROOBY5oW+mWP3TnaL1UCbXNX3B6HZ5trepET0q8z0CiAxYqASaHhiYVdw4r8YKL66ub7fLKx/DM9o6ddWDdgIAsdZBqxr4WLbu88dTvU0SQuU09A9b8Cxn4g0NZDZlNNzCKjOBvG+jgKmVC6+XNBKuzKqntziy2IL6Dj/Lb1o2LCcIr34E1jsXz3YbgDR9gCF772/epL5gc+48DEVxGp/O+Miedga6f2bv3uMH204MnPETpD3Ygd+kPJkG/96GXPRjAu9ZmvF/uZ9H6IcTQxkHZJfFZgijv1puQQPGxj7+FBzguExAKKlmj31iHX3B8FP/w/Img/fME508g304v513+m2s/qfZu+/48AeDpD9vZ9dXwmkTnbwNTmt0/D2PPx9vnzz7bvnj2YvvRs5fbj56+2L568tn2W0+/2H7v5W9tv/PZV9tXL360ff7k5fbZ8bPtxdHT7eTRcWntLyHczGsD1wmKJd/eoNf7ZpPpIDrpTGy/IpD2Ett4c3m6fWc1Of6seg1dVoq7mvLAb/dHPpVwWGu7FHjMQM5H706vz7Zv33y3XYY39dknm/ChJrsiTHTU0DTo4J9OxaD3qq87nL2JXPx6QWTlJzRTKNg0Dm4geqU7wXYnVub5wKvJdNDAxnRa691nEwU+AtZOKjDqb9hh7Bn+SqB2rD3NhIPgiW0oz1/iT+D+7fk32+vzV20jiOI3mjDLVnN2SPoq/Q9fJKDy4b+zmzfzc4sJ/P185JnvPFy/SjAe3t+dz09KRoZnyfv+8tvtzc1ZHOG9TvyA4+ca330c3bAX+G3b145IygAWvfQaS4/+Pn3tZPrITmoEAH/g+xZvwzOAtYW0eXo1qLbSq0ZadNtOB7aR9eJZvz3tjS69tjKvh4xMgz3lIr3IVKBm8se95Iyn2fLM7nz09r3v6sQ+9Lf6WjBqBymDv/HZ2u/YzfQF4au8jl2CtRJ+8BXC93pjq5J7h8nP9gGBySYqtxz1EfVlKZyj/jpw+rV3fLQBjJ8lHzYIP3psI2eHdD56SJ7376MbA0LjAPCVz2X6o+FtDYRLH9vM2XN4+MCWD6wSRQYNdiYYEvzD0++LJChqn5VybFDqpE5kqAxZGjcZjCrWNlMa0gboInKFjQ/v5Cu+0JCj1GlrscUYVH3VyEpbhJLAwAxg2MKPLH7HtUk69mK8IAgrzNCivJpwr6O/CJPnbau7XCTlmh/Z9hs2gfMw/hsPfIK69MTXzuTOBI7SguUPIHLqeCiJ3qdPHXsBXzU+bj3PfzNeVS71+FTBv0kZNggP+yQPwfV6Nc/1TMxMmaGBftMO4uf7rQ9tIAfCTNzgK8LBbA/SZxeoYRfagDSyIaeRL9x4WLaM51v+KTypGg79Y4v4pX+2OeVXqs/1l+dLB+wEbeveyXV3ru06HZgj38E9Nl/48VdqjrzZDjpMaoWq1sVL7D/nu6Ot7BausQQh0HknJ5KmvY5vQA9cyk4wNXBnnDp0FF/bHMD8owWq0Blw3R0QH9hgJ3SO7ONjQ0T7tPhDtvWpLLpTEJUj4rb/KZOxSmTj3D4l/a9XMaV+1T6H+uiTW/nn3hn8lbTTFKoO735GfHirLqN/9ja8D3zjiJ7hxkuS52unk3Kd6DIeTAInWPt8tZsJ+MCXT8Y0cddO0bDSwqsIm5nraq7XkjqfppAxeFw4gq7jvtYbenu9y3Xlr3R3n/MOqzmp5w/fd7ByJPKkQ3CLM7ygFVX60hRu/2jckNrtt2hmYo6xn1V30bbglzcgh4Ccxl57F7xo2W//WlJv6Uea64FZbth4KsIDp/LsXX5FvtvT35TttIkd7yKkCd1zVfl4FhnwVcotn4jnAT1lCicIvXrHHt1/eGt8OLah6EzAst/4MG0mZd8lj11pt2xavxIOp9Mc5BEmQkLVBGgZlDHePGKcnXWqcKdDqIOoMe6CQGJgdCUqCAyW1qq8VfuBN46wAk3qICKEead//TzWWn1cCbNovN3q6P/QUaGiOx5hCdmZwY3Dpfgw3I4wdeDdD88/VcZSaAcsrT+Ndfi7o0UZZR0r38DEgRb41fMMrAZLLadDDF/hdRmOMstYVp3bI3nrGpnwcbQnJyeRpw9NjZGoP+UKpmVXPWk9l18cBhehoZ0cx5tirpXjLOUpr+xfg1+DCu+FmksaSb6GSN99Z1nH03zlPpE5nQXW0HHXaAXLBvVm+NczZ9A7oMw9OXVmm+HGDujF81vHuMNa9EpoVkcePd/JaGTSM1sO7DwMDWNzwfQJzIEHJJul24XDdVfyDDhyDT6bqePX2Mg4ea1PYgtm0JaEXYjB1nyZrv25Hme3tQ0FY3fSpGTrKL8GEAA9jsytVJMLh8lpz9nA0bX2GmdB1nG4nMGRFez95y+7GrvTWrAlJ9iIKDJQv6v12umg7DbsG0FacsjCtnjv3ttKbyXQXyf8gostKNNt0OrH+YBDRla9weBX8Dq/gjAOjXRU8AqAbdlosuqvnIkCdioovkgHYcKChPqqQA4/efjs8Gh7dvwkgfmLBudPDo7r/AjWbgKD02/efL/98tXX23cJJv0SQEKyOlUBCppNZNl6D86zx8fb80fH27NHJ/1goXfJTejFULf3ncWeP197v3x/maBsXlNKS92e3D/eXh483z47fLm9PH65HdmOfkBmx9uxHQ6+NB/4Bw+PUudeJwv8xN9V2oagT/AuaOdP/fbuIduLcNjg7HiKj448fBiNvi76TvpFZSaBaTL2KH7DTJAPkQny+vHDPCdvdtEB1/Y4/G/BF3vJwMkOkjxKWzFxMitF9DeTDXYzgBCdsjO9YKeU+WrtyuDf5IK+IbnsKn/TttUbPzj+PjKsgUyn2OvQlRLFZ/XZwIY/Jhc/R+mXHeAlF1vmjw5O+jV/H4Kjn9mVpo3yF953t2uGrcTmojf0osmOpZOTF9sXL77afvvz393+1ud/a/vx0x9VzwbyVx+vG2Q9O3oWO3oafCbiHOlDIs/C0H5CN11dvb3YLqI/NsZn9oONuFAmvsT5beSmnY5cTIgOvdp2J+hyfpA26lULA/qIpX0eedEBX1h4oYv+3t3En+dsgEhWXlkxIcsfjaiDJ/X5kzjz7tJAir5EO+/OL34uTLjuql5Km0yYsunLI2N8osFRv4qD8jHnQC+P9WtJ1W/koD28Tfud1eLpA9G9fGoILQ4fUDUpcTeJyQejmpxjO+1jtu3y8jJ8RY+p79VA5T5WAeiYtmH7/cnxSc+Xl1f9GCxUaOgqELSpgm83fCg4dthJS16dPM09u+1kA53yh3mOyxkos9JJj+4JrsZW+U2Tsna1BMO01dCHN9/HefdWv6uNqcF+wNr5DvYOdOXnjI4y0JzkJ2+2p7sNHJN4Bswey0o+OHSAgQYygriM5dDeNhI5jYxTKbKUXI8tGJPIHrmM7S38Aif2NuVXmY4hkt61f07dyKw73NpexsbQ4qz8OpZNrETWbG0lV57XbpJPD2CQ8cI9dsgAZizjMFEgKPaMfZF/Zb8f6mnjs9OCXPCY9tD2uO+WzN/AzpHzoksOO0uF0VPq0WV5T53urgiM9TrZGlMrP/wXTNOsSg6PaIK1KJPgbtDHx2c8+f93x0CMWV14pBkDjW2DcSfP4b12G7h2+oz93sl/aFBz8Kuj/rrvIS/8qFUbS6ouYt9g99muM3JdeFdbWbbOZrVJiTzxpkx1DV7aAXnV/0dX9BtQrYsiNMFfe6xcIoPIXr5+Tp5+cvE0ExkjKzz3FQLXORZv0vjbXSZ49zzlW8ZzziMyrs2EttHpjOM7Ft7hqLUSfuTf8rbjrL+rnLSb3felvaC9472CiK3GvoZjJN21VwX8oWVkDdfwB8/cl43CRqujeBYNwe/8aSJXeSufLnpOnUX/4J/E5tBXnGAnb8GWBlbOcWaR2Kiyjs2z8O+IXH23I9zmcEYv3fI54zdmcnPgQQL+wjUIclOwLiYR16L1tv3sE1foXXICg8zBHJ2uOv/rs0O7IHs7UZWXhs+R7YI78h0Z/00Y2jaytVcTxm3rLTEyTcleq7ZkS3gzjkoZ90kDJ9d75VudqkjY4XfpvTyPUx8Ch9gh2LWCM9s0Tqn5KQee7Tdt9LmucpNZJaiXcvEBJUoZDpGTbfkdj4ZlQLYIsV2zq4u7w1JnEQ9Xg9bU5wDqYOFMWjiVK6Po2XG2XP48lxZ++Dxr4JeztM4doOywCJ5Al1KlUFScYCkDdkmJYDkW5+LNMzw6V7pguY881XUs/AvOp3jIvDPy6Aj/i4d2ainHUTrjRRo59LLnJbu5nwe3HQMnmudWfD565Dl+coC/yi/Z5mq3g2kY8lyjHQ0zM22wwoEZ9JDPHV/LvtCKbzpedEsL34I7Bk8GznQBbmhRRlZs1KQOWPId4C04lWPxDjxJWWngT/kVUKyOeRrn2JW6yrW2vCC2UvX40byG0iAgg4u0ioG1d/Y95O+0wLcm13LVQZvBTYP01C6eICG7Ist9g/akw+A40NkHR3lJHlzaST/OZ3Y8f6F+bAIdKZd/Dfb9XJ02KIjzvq9VR8HFQQZj83G1OILANJh1dsx76fDMBJ4nFwm4BINrgBGJF656ghu6MLhTv3VT5iC0mfyywin5qTPb6jspkOdWLa287xKuPMD2OsEMVBJA5rk24/f6vaf+JkGfn8Y7ir6OHh5GtlsC97f9ZYAr9sYBhw7ygu/k8WECtqPtyycvtq+efbl99fzHOb7sF/gFKb76/EOC/69ffbu9uTwrX7Z2+wUB9EV6+dsSaL7rO/0XGWCfJwj2IcLvL99s356/3r6/eLO9usx5/TrAxatu/ScX8rVDwisMtvGTe6yk/JId1h8/OGiZrqzWENjD2Pz1Bz/3J3CKr7J6GVngTYfZXRPebTewjj3RleCoE1DR0/0M6si6dkicZB6Ytqlrm/WpYY49+ajjie8MHD/fnjx5th0fP6l/YffsEoixrxlAt+WGRu1GUHW3Iwwa+CCcxP7leW6QpA3QvyDN5IBXAt5a6cg1urRHOseTQBYsPscvNhw+Oi4NIap+qoFc+BDw+xq9FWu8mIy85T0iLQ2hRbuZDx6uDtbAUB32NfCfJsD/4vjz7bef/tb21ZOvthfHL6MjEwFBa6Us9Dm6qhkL8fONJrcFDLYL993syKorNjVtLdRfsk1B8YUli08hW5N4B8V7EDvpNwMCZ77FEJuJ/TbIq0jVwc/yS+xkdEieyd6OfStCndSdvI9jy6FZfyK47ySBbeiR2ayGjW8ha76af9M+2IifTKzPeSRPG2/JJnLlV/GgpRA3TtcAtL4vx+CfgYejtpDCyydXT/nnHr316RYcTCaFKYO/ZYchuHbB9i4uLraLtNtXr15v1wnySZgtXl1cbe8TWJfUj/e3p0+fbRdpn/1Z3yT81bcH16LFWWJXKqJFexoPMDImm9KatPqJ0rfbmjptV/nrhLL7+I4U6uLGrASOrL2KcXV53jNa3nUcUJCFVRnkaNsKXm0DXTPQm6P9l8A1dcm8pBFlWOngP4c8skd7rKR4tBvBbds4je346EqqHnJNV+q79ly52l51MfXUgG/pWoJjnu92g4fAgotpGC+0fP4GB/x4sCV5h5vnOe141bkbHy1cnvF7dLMmEOBefgR/ZIe+TjanP/FcebCWDvHbCYD4HeW158O0I+wsftG1+INn5B27AQeYPCNnJcB+vP/y0ErqwBOlJH8mJHZwTdNm7saaeFjjJicykJadqg/eOui0/Ub+xlZbqjC0ldKqb0BjyrVt9W9koHxf1SpdIazlWczOb+1v8BqPzoJQ/qUNOdYkZekDI+y0vvL4TlnjugV/TfCNXPiHu7EwWRs7jx3AGlpiM8rS05QZHsfPp0Tu1Vu2p8+gbzsy/AKJOpV/YCBmtoQPHeCW+KTC3emuD98TmBA542Hq7PlJdNrnvRuZ3aa93kqF8cnzxctMiCQjvMqww6CrtfF/3RlHzrsPAWMdqQlMr9vu97R8aa9rx+6n3568CrdpyXRdSwMPbZ/Q76Qt5FQZffLM+dM2uuAtOX4Kd10DuGDc0t5Xz0wsjQy8+gbF8JN6n9ZPPj32uUc5tGH+oGPhgFJ20aWZ7c3+ljdpneUpv+Cvc/NTL1T+tWfl8ZN7x6ftfuXRw6JzzsPD0o/xTheLP8lfclll4cJbbdsYqXhi8ymrr6+P3+l3HcwpZ8EjdWNDi8emyNp9x9oqaDiQfmo0GgyAgFVw4bOAczHB6wyGAuqv1wtCAzpOt+/+pXwVl6TuShgw469DtlLTAeV+jKFrSOBLqbfTuXYIGJAZDIMvoalHyqAdrTq6OkjOBZQwvOgECxzHrZBxU3C55+T25Ll6nZmmiBxS6++8obEwItw+p+zd0aq/FOC0YAxcznAaKIVM5zKDnsLfcSwdTQfn2R1d655MlYcDnCk/zta5zjgPRxbjdPALjjIrBVr/1MfHwEwZgJPW/Tj+OOwdl3wd+QSLO9w9n3zQtzoiqXJoHnkNbB2M7cozMzwOX5A5g8DIcXcU6njmvHBLrpU1G88+5Asw8Vt8OcCR5C2bIxWrSuhc9LHt1GrB5u23GhAZgdNtuuhjc9GTOuykKeVLVfAXsvvUeR/5+M19k5/rOxvlP/8a/JBJ/jT2TpgUXh4m2cpmZVyw/Db6097gnM514MDzjs10IuDtduHjc+ngI5CUDF7nlG296M4gvfa2y3F2EQR2dHmdzpnNeVb+Qout9lZhtG/6rA6Cy3vN1VcIaLC2JzsAykfwCYTghR+v/dhZru2i8cqBVwrsJLAFXnAvcHty8KSdwQ+2xifvKAPL4wTORObee9mdUAh+kwH8TSc6QqdB6PFhgvCDw+1pBnZfnNiu/zx5xx28W8n+4c0P2+nF+XZ5dbmdZ2B+cWUV96Lbw3+4Ot2+992A4Bb4f39xuv2Q89X1ZW3VFumzBCIOq4f3o+j7aWYRfmm2Dd6HB1+lntVrExtW6Q24Fs+dtggzZOojcxQI/kW37KctRM6298vzHrot42lx9YX1h7XGII7sdSSC4Nn6HmnHtj/EfPz0XzLib/NMkNd2Y+b6YX8a0W/rCwgFshMo2xKr/dCdL+4fhsrAYiehs1t+TUAEToPrHH0HPLpkA9Me2cu0Sfn07qKPWENuV3tsmzUpnKImqLpbLGW8PjUfMJyVVXDB63Zdvq2glEu+IznsNYVqcwfha74BcFjLM2nwrr4UbcGRsudXr6O/19vry/mJx1fR73l05PsMguCrm4t+O+LVdcrlzC589M+qtgD9sfeHDyLDXY5Wb/jE4TUUBlfbb/TK7uV1Z0DLjA+qHOIQtBJtpBN9dnsdHISv1KvfGx+obIQNeu5nQlty7ZmAGH9LVnnQ7c9WI/lbbQKm6RtGPyhMyblOXb+CQZo+Ejf9ce4op2mCoNKcuwZJHWTsT8HAY+iaNi4QxM/Y3fQDc1ZuvOWi1zb9GURZGdceu1ssfsyOBGML8nqSwP758+fbZy8+2y4T9F9e3mxnZ2edqLWCdHN1Hf1dleejo8Pt9PQ0cIY2u+kYmmvw7Lppv2qgvR/anMErOapHQMr7NRA3b9O/UOva6aIv5be9GlOeUte45iZ2hL/61i4QJDCJXZrkiKUWVjSa/LFLz53pue03cOCOsRTOyge/u+d2efG5UttgYaqUaoG7BuHoF0xp2+jpDo/4FbSXmcjEJIjFmaVDspDgG0Lyf/I/PWbiRBoa5LFdstszWh/tYGjH7j295SW4O4mZMuqzU3pu9b2c2mvsyZbg0KbWGOxTGueVirT36Ke7HNlonyMnZXIoyW7BK87UeQSmepFrX5vpeGbqqI8O1870iHcBmtXmsS1tGd13vmpwju7memS7eHcvjbzI5q59qOhv1U1GbNWEcPSSevV1SqSuiWJtesa9Jnu8ejY6CvT6VPlgrXGqs4nBgTH0Sx1X5+hIp/VHvjORG/ma5Ehw3Z2twS2vpUJmyzjLixyLUx1+hL7wtMM0UYPvwt55XDQMrbX6yNlEwfi/SLV2blKtk0vgpUxAzHXs+dNx6OzucEwbivCm7dBD8YwvQ9Ntn9I0dC5aJTCUWYVGR8MzOhcfq86Sdbdy5+/T58uWWi95IGjveOJzjV9SoHVqy/DuaWxm5PFpWvBXNvgz5h5aPoWh7KdpaJ0+ZNHowPOn94sPMCvTvY5reldG6v+5H3rm8EzZldSZNuw8OuBzusPLc/g8A9efZx5EHoLpgQdJzvrE3NNFbdB1C6Ppjt/iQKvn+Vvl/uY5/7U8RshQ/nrm6KazYTUsgDR14Wn9pCUbduwZvH9dj8MT3goBjUU9iySVj/zCG/3RvfvlN7prMGc0+PU8sBCN5pWmPFxj89KDf/z7//AP9msl6sw4PgUYIKBWJDs4zV23ySWPkm+d+9BVJiEYC5g8xJf53LcYOIhKhpl8im3A7tAJJSmvYRAYHP4YAcztaPK8MAMn4uk1x8AG4F1OtY4hCU5C7WyHFFhLGCUqafDlhn3kjO4OdIO/QW4SmBL2lGmDdXxiaMVbQlpkD+52ofcIH623O/c9uS8sf4y3xrLLXbnAwsMynNIf2sbpYGmMjjzpiBxqBHCnzpo0adnI2RXYDVpdp65OsHBTDh6DAvJXxqChrx0END1xzOqsVQQzuO7JbQbud+mOT3LYryLETnR8KjtHYJAf2fd5/gxAGTI6y1OvhmaHpL60YFkNd57V+D7pP5fNL41jV/J0OGin29VQ5cGvHJnVhlLPgLYdXhptbdnz2HNnrfNHug8TYN5PYED/NwZ2u+6v0xFZnUdUHXw6MbsCHhX2/QQa2t/A8U85MFK5B9yCmiVjcnofL9RXZ9CfP3UF6AIIG9t9Ld+X2OU9e2yb+ZYg503fNTfIFVitgEDnQ14mHJSH5yxB59n1eT2dFVZb8L2bz86u0m79MoFt9yY14LElP5ItftvoD61yB9Z1Al7v3EsHgv7o+ST02FqPJtv31eN9+sX3yMlKigCZMAR3VsXJ8jhwre7zCfjzywHkU3mEp74qEJr6hfjA9GV630wQNqPpODgj8cpXHYNKQQD/8u4TX1Rbqh9MULVPLtoh4DsQaH5471HbDfmbgIgECxve28mNyNOvG5gsEfzbuj7v9LPT2E/kapswuJ0gSDk8NCBIOe2PL2AX2p0ypSGHSYTaQXWvI3gU/gTm489YA5vWjgW7zU9B5Q1Y8U0OdN+fFzRgxFfgpOWmLjsV5E9wjxZBFfn4ujPZzIct+Z8gQkRObxOA0iEf323TfIvnwdWBK+jaUm3Z6okVqNEhmAcH85qFB2yiH9YKPO/c47kf14qMCgeM2ElhhH757PjQyn5sQJuFmQxNSvt5L/2Nsni5TnCvzZj48JrJDxc/bN+dfbv9cPb9dnr5aru4Pku9lMszrx7Y4v/23WV/U5e/Vc9PWeHvYb+H8aTX16lDNsXP3+XPzpWXhy8ir9hT+GCbOvl+LyJw6cw75GySTdMqfj6PTb3URtlM/WE4osj8w9vwPP1edRr4fNvbwGUzZE2mtaPgo//aR+jjWlwDxuc62CSY2p9dEsokp7zwfbXJNB8fT2udwJ3AJ4EHW9zxSPqNuz5gEl+It05shg/0hAiOp8/wAb/2Nn3E9IWPDw+3t2l7Vzd+cUbQ/qE7KLSrs9evt4Ojo8jz7XZxfhrfH1mEd+36ycnTtusP3Ysfbd//kDKRdwZLfNPFzWVthkvAG19fkvazdoOe9pk5myi8eR86rm5SZmzLRINAyqDdpKBxg+bw7u1lZJZ2lHu8Gthq1/y+SYSj42OIqsdps/Hzwdf2oU5Sg4Ico6dpOwbJdD1yT/9Nz8GtzBqsVs/5498r4+TNlvgE/5EZ+bdvhVeQFN7Boe3p2/WzbR0Dq+WGHgkd8vhNNq3e+JrUSzteE0f4UB/esdtATPneKlzu1QkethUkHcckkSF5aGsmR8pXDraIF/Vrs0kzjhpZkk/1Fd8DCj6XHZYOjOx2Tv5+McRkHjb6nYmU44PJFrt4rF7oJPVJBS64PUMXe5n2KZ8cQMEBOT6sr2P5JnXVV1b7bKBLD/mbsjMGGXmP3IHR7Et7kjZHxoNjZLejat74APTH9gJbW+FrRrZLDnOU3sDTtjsZsJONt6Fh6tQGFo90S1jJU1c7LU2VCZrZYPoybTjgfPDPhI0+BQ9rvNd+qXYC7oy5pPZ9gVNfl7zu4tDvPBhbjXSiC30Q2zDJwJiiqxx9vz4ljFsxou17xW3xrS/pxE7skD71bXisrnd+pd57XSzlKtPcgyWRQ7KmHj3kHnzP1V56wSt7lYmmpjwbHQ2utTP4w8fYwBqzhocPH4Lj0ZPKAOwd5C6XOxv5NEEljzzo3fXoAz/KfsJfZFX6d1grrevaKLz5Wzjl+m5C23vKfYq+duAvmX+TNnXdf1r+FrdRX2Tsars5237xq5/XTu4/OtqevfxqOz72s8npRypEtIEzNKo/bcGZ99z9Rf6Kr76LHVPB1Jn6ObCT69Kd+0LOmazRVvqm4l53px/u8hEckcXiY/KGr5VcF3ZwSEsOcx+8ygLqyBjg6uLbgJn6XkkFEl+LJuVqx3mQ5po2ZQfi9AH1mTt8+qnPI4uCu8sDnrwe/OPf//0/GCZ3AwhRS4gp3pXXSWEi/w/gIbbnpOWo1RgYjCZ5uR7DBz+PAe1pN4wc/SBV0uqExlBXQ+NUVSfccT7yawg6FJDyzJ9AL2xXMGZxEatBwjFUupwGJ6nXe+XHCpoWvSU250cZANXQk0bBO7xb557OYufH3dDeq3nG6XKAuXU2GIIPrEXDgiPViX+aFv/haeQwsiHzVU/+XQPnwAIjeTo2TtSZXDhfz9UjMw5VYFtacgZnDdZw46wTw8py+DqIa/Xy19nJ0ENmWB4+7/gZA597sKXBP07UKnMDVx10rpVb77SWhpTzEcnpWGC8s01wwVywHSaqypl8POW+A3QyCyxUrTpg5kHvl01wwF0Zaj8yeqg95LFGlIopP3mlIk6gnWAuyS8PWudeaH94+Dwd3mEDv3OrcS20NQilk2ipq5yCXsGBL3Kjy2q2AbRVXDQ6xr7QnyN0jaNLMJMOjN5hFchXBsGENQF5Pw5IIrk3cLI69fwwnUnwvL666CqnoAtv6539tp88F7h6t18g+6Yr4edtK32XPHy9PHoaWvwawdvichhsnAlKo1tfTvd9AjBtfz/MWaBupZ4M6YNtPYl+XxzYbjmBHxje62cb7MAEydJRfQpe6TnPTCJ4TQJ/kzIQzTMS8VvsLxK42CkgGfh4ZpKEzPoTbhFUP8bWgcbYj0mGyjpA4RpFEEUAAP/0SURBVOyEyy4btkTvgmQDOLLpwCX4lx444gYLgTU/s5ZBOj3lWfXTfIH2DBgNUPCCBrsCfNl67DZlI0d12xFamQ8M/qS7NfYBA5vkD9GvjgH30iMcVrG7g4AfSHl4/LY2azKRc5CAzeosmzax4KN/dMwPyGN7QV57w7tAi61pHgZN2vHbBNC8IDk4yufbCTr9egE9Wm3xAVQr4wWZvJDestpRJzcCawb1j0uDHRsp0IDfQHJwCzTIYVbbOlkWWPwh3gT15KdddqCesmzcBwjprcF/6A+jDf5vYo9Wh8hM+4PDhwIvE/SrU5hpk9rPTfi8uU7gn/r4mVXTHKGxNqJ9RKbHuz2bABDkaygmw9iV1z2eHz4LWfe3qw+eBUQE4tsRJoaUPUxbMnHgHi70f/H4yfYCP0lW8smQrsjATdsKfxweyEdCA7lBctCPn/HngZvgFK/jW+PXksCRRwd03Z0zHViY9OX30zboMGVM6KyAh98YXziTASPb6JN8cs0eZwDJPaZc0k5enwkk6es6ATjC7Vphq5cXZ8AkK3IKvX6x49WrH7bX37/qa1ZnF5FVaL+5ebe9fvOqdD9KwP/tt7/ZHoSvZ88+b9u8tovm4iL6pOcZ+Pjv4/2D2sKb19fbydOT7fqK33rbHTfswnjC+7Zv393fThKgn5t0uHq7ncWXn6VM+5nQeXVxHnq11Zvt8dGTfjS0r14Ez6vT76Lbe2kDh9v3of3Dx9gpnaEh8uQbDg7Z+VH9nUrt+8IXHzJthD5nvEByDULJM7edSEsdbXW+iJ8gpz7XGCDj6E5ozsQQOOTbc5KJg+LRJpNXfUUPcOAdDvqBp4Fcib5LQ9fdYaXceQJ+kz/sSVse+PzE4qH/AN7T8BlW2GDuRzzq4zuyzDXxuB67Gl+kMJt2sDt46jtTWEAVyuZ5fQofPjj5wVVuVoZNeD6MHGeCzTOyxcMab01bEnzOIsjQR/yDi17avmN7knz3tqC7xn/f3c+fa1ySvQlSk0X8mAkICQ2ORa92hF16Hrk2e5f1lB98aT9ps9LgG72rT17qzeTc2Jm0eBub4qdnwiNZSWtceUdLr2MfdNtJ3fju+gYEJim36vRvl9HoYHygJM/hw2Soqy+ILNgkP6PPomtl+CDjMjaLMDIVwAvowYMPv+3/Ul+ZGWOPfMAxEQy+SW96ZAPkiQ+0LbrK507bSiO74UdaMptxdnj/OPkdC6gbeYPfOvuBto45ySk40VzbJCBlUu+tD5emPy5PbDR9naHxvYfHkZ1XukZvzuso7JyLP/wtvKus5Jp+53p0KN3StpdF07KZpuSjhc2RgTLzLEeehfWpp/4OS9pr3+KUFt3FRwYpteC1XrJM2IaI7cPV2faLX/9su0n5BxnDPXn+4+3pyZPIVx+HvuGp4tzTLe7iGL4XIfwx+8mj2zrKTJWhZsWwi05H71Po7nr46YRQ0+gUhFXGefF0S1POA3d0I43+x6+raT5Buvf+Mn1f+o36uYmfyZ+tLtrudCk+9d2g0dn4qqHXB2LtZOK2Q0nqpO35WzSFX9cP/vE//M/+QEDRwUGeedwjyNqZuEvBIsixGES1jl0aRzRleqSujywhlFgZP+KJajlwjVGgALbBnnv4pCWcoKpBt27KOcPlrLGhU9tzL00DQ9ooVYGIpvDAdkb/4qGCzBmi4tjhuO8A1kxo08CVWne/d62e5tGcIF0di9SGzPkmDz4dTD9KteNZ9CjTQPuTVHrQFsgGSWvwpPzA33WRy8otZRfuSKoGoxg4OgWrPzMDvWQ8kwOMB/w6xH3QdyvrvXxX4NOAuPluyU/deQ/T4A9Ngce4F02le8lnrj812n77Ibx38J4/H6FxrjxcqV84oSF4ulsAkmR7Vie/yu1paM45+GY7Wwun/vAnwe2QwC3MOrGBs3RQW9nLSeQqEARv1R989Dsw8VOdycvzR0d2AGRgFrlcsvmUQYeA06GsADaSbRs7fIynj9tZBnIGYt7vX6v94PUL2IEhMODFOAXtR5nSkb9QUZ1qp1a/1SE7/updyz7o++jOVuJ/uHiTgfVleBlb06HRk99hV8bPphnsv0kwZPUT/V09fzBBu4DaO/jdji9oiV2cXiVAii3JExygCg9H6azfRkbnCWoq2/zzNXXb5U0QkC0f5D11X/cvPfkzidGf5ouc+RvBKp7h9bNw6DuMvpSmBwH223ScZOF33U0weP2APTSYvsU9r0VY9Xbfd6EjJ7YAh8kS8uZg8E0u2of6Dcza0Y7fnIkp+kigmYAP/VbXEnJXRtKL4ycJ/E46KWJdtxMvqW+V2xndAmuTLi+Onm1HOWsT7PTEx+3SETZgo6Pg7MRTUu099ErMlz/sVvj89ff3A3f8cx6SSfTiZwt//OzL7fdefrX9zvMfbV8882HCo34k0CsSxwe+Yp5BR9qObwnwCSZM7KoA+X0CV23EYNgEl0CUr5gAdFZABMdHgQG238xXTqekfbSdlF7+KlKK3NiEPPyCY1XWe/92xpAVvP3IWXDRi+CNjtnNst0PytFldIUe79DL7+RcBWPQYFLxuMHq1DP5tX8XgA6jO32U5y+PP9+eHb3orhd40EDf2gZjmQHqtHu+cOg+aACvz/PawPU7H2NMoBd4PvLo1Yyn0af6eOlPZyaZAPBhTfbllQy26mccZ+Lm3fZ5BoGf8+Ghgz7rK2Mv7NBXvIdXEiRXtulq/C8+excx8N8Sf95gJs866G8ZgVzaWi7Be1C7is8KnsomwS9elaVjkwdoQfMMjvioGYy/D+06JwERO5aKAb5RW9uU+8ur81AaGdnRE/149UCfcHlxs12cnUaOl2lzkXVwfPebX25/8mc/TRB+uv3ql7/YfvPrX3cS4O1btnS1Xbz+YfvVz3+9nV6eb6/PT7ez01OtMNc327Pnz7ZfpX7G2dsvf/6r7Yq/Oj/bwlUnqn71q5+HJ1/v/7h9/4PXeuIjwvNf/fxn20/+4s+3X/z8F9u3v/7F9s23ryK/J9uDJyfbs5Oj7Zc//cvt0cnz7frSa0jpy8Pb/Ude5fm4ff2rX2/XyfgYHv/yr36dwezTPhf018eqdz07UMit/imJnVVIvWbb7/oKw7ofe03ZHIr1Y2cdx2V8FLid6EodPlN50p960Sd952ziUGUTBWxG4kvYhfJsDF10BNeijd56n+uBjQx6vxu3ed62HH+zbGLB4MOmzgTBE+BPXfbML0xwOe0KHbHq1pHUgxwFeC3MgPS9hRlLCdTHNkt76oCjz/S8OGKEbUPBpZwAseOopBl8T5CIJnUF+PUVOz3gSPq85XdMzK1xDuq0vXXfCZfIdfRqEA+n3TKx3WttJX4p9ZeM6GXJPafWQ/+S7yTP6GkWeNaYhc6WLD1vHxU+AVo8KjpBz9iYmpVH5DJtO3hyX7i7LNRfPLSHiZzQ13qpD6fU8VT+8cEu5HeFPH/1+cFBK8MLOEN3bSF2SNY36ZvhIPvR3ci7sEt76KhsQR0a2P/QPXJBp/4xlznIg15n9R5MfULH4grkWlKvaQm5kdlcayNo1oaamzLk0z4m90vX0y+wyZEHGv2r3UWHxr1rjDoyis53e3z3IbD032DYAVAaTaLHX++6A6c2sic09ZtYbTP43XlI+vRalf/VM7eV6diZvMrSjfK7LpduPe+KdWHhl5ZG9vqRPt8P6W/SCbY6Y89TvrJKtvYMtgmAX8YX6+G9Zvj0xVcdD2kvdn+strdwrNQ76EIqqmorbkPnrWzy1/vQwWcMX8pNuystO/3rujBuy01ZaZX7m9eSa7w6L7if9sVkxwexy7U7ENiPN+fp876p/1ZfezEOqx7ynI0NbDbMt/NzQ9ui8f4e+wV6nqVN5aydTeyZuvhKWc8e/Jf/6Pf/oEIJkDbGCJehKYjodjQlmVzvGJQWc86LiOZhskcLlTA4MNOyO+FrVtax4Awsg5N9JjtHDTT/JvALYyk7QcQu1PxNXoTFsCKd1u2TmTmVwJZq4Hm+GixH121xeeyZjgSN7aimSsvD0RQ4rhd9aDGIX2nKLblMw+U0NPrSGRlbhTHJoOG3E9mNGrzSScPwJK/87fA0Gg6HLIa05Of/rljUMdySnItZHZhOMo4DbvV3XnRmhxn4q1BnqREH762cIs8+LB376l/xz++4MuLhVaNqldZddDrjnY4Yu7L4hqPbw9Ph+QZEZcMhF8sEesoMbGlkAq/n6Kcsz5uf+8nz7nBknfrkM3JK3Z24JVvHdELuh64lkylDlzPAF3SUrtBTGQXWogtPkkBb5zAdTPTIzv02fAZ5PsR3aVCdJJgxmF4/OyfI6Up/wFgx75b9lB0djI7R3w4j10HcYBhfXnFAo0Fcbd6gX9n8kZPVXW2anPy9S6fORgVj+Di/uep77IJEXJBQBzhtezmnnHfR+QTvrwuYBStWMOWbYOi3AUL8SQKTJwlw8O6DgYJZQZDdDZ77OuqTOHC6u0hgQH4mP8jCLwwcJsBEkxWxBs7hJVokxtLDDgXqdCMw6WRD8i4SiF+mPBmZRKgOI6ur0GWXyrSVaT1wvclA+00Cg1nBny3/viCO/5F15Bk4swI+gZz8+T5CgpkOGqIDK8c3VtAepkzkkXzvqMdyahPsy0cIjwWaKeO3+U2mGAwznW5D3/FK2ogvh9PZj59+tv3uZz/aPjt+2pVOq6/grYmNblsMnXxGf1Ixz7yHvwZKXkrTmZAZe3p+8ixBytMGsX554MXxs+3L4Pjs6Yt+JNEOJ/JjKyY+TDZYgcfX08MnDYw+O3q+fXny2fYysDQlgzOyPvRxxtDu6/svn7zYngY2mWhbYMn76tkXKXdY3Rom4p+c+fdOZun4JG0uvNy1XRPDbPthdTc7ZEwezqr8tH31+l9kP39Hj08aSNLjyeFJZGACiI6SxybZT+g9OXgSnRwnwH8ZOr/YPnvysvne33c8P37Zj0b++NmPU+Z5V+eOj55Gli8j05fl3fbTg/jPk6Nn3bbfyZzQa/eJ1vk2tHp9QKDuGwvg07FXRIbqbXsaOCSwftISb/Uj0V+GiiQWXj9snz062b4IjHiatnc+yVEf5v/og9wElxxK/VCu3dbWIi8y1c66ZTDtr33d/szxLu0CXgNrEyAmc+DQZzjTayeCU7Y+KToe/8TXaxrJT1m7JSBm7/B5WH2hMbBntTQ28GiuZ/U+7c32/bRLE8R+phWO4yeH29XF6fb1z365XVy93t68eR15P9/OT8+38zfn29XlaQaLv9h+/pd/uf3kz3613YucTp4+3b7/9uvtT3/6027R/9Wvvtt+9fXX27/74z8N7A/bv/7Df71998N325/+6U+2r3/9dZ79sN2LzbwNnj/Msz/+d3+8/et/+W+2n/zk321/9O/+9fbTP/mj7ezV6+3i/Ky8Xp5ebr/42V9sf/xv/832Z7/4erv5eL395vvz7Yc3Z9uD6OhD+oyvv84g7uOj7eb8fPuLX369ffm7f2t7f/bL7edfn29HPrL56P52cXOR8mkbl2fV31ngrxXkCKx5XhWifz/PqY0a9DVQTJEJSvcV5chbUKRd6YvYXMdxaVcOsMi8oHN4xlfe3NgZEZ3rU2K/q4xzbSb1ll4lq3SCmBlcB1LKtUzscvm+jndCR2GmDYPvmz5ssvkpjz+2sHBAu3COPc94Rp5yK/iasinhKAWC1E/y80cOxjbt/3aYsysjNlVZpcxe3uIGv7lW/1cfztb1l4tGrHYyI0jbtuBOPho95h/wpk2tpC5ZrDbmufZKduiV5xc2BPZ9laF50/ej0THwAzO39Ia/GR/M80m7nkKzQp65lyrDZI4MlqyXTCLryOjTMc3ts4A2Xq2e8whO9PMddk30FYm9bGGmnPuVN3qYsVjHSXxSZCvRLZuYazzTrUBmjceDPwe9eK5+bTyEkA079dOPxivJqH9CPX2P/MN/YC3Y5Edngn94Sqe/wFKm5T+xt1QoPIkNO4indXZ59FlwDBz92dCujzLZM7IYWU/l4Mgl+i7jk3yfyQ63UJ/HIy/1zIXo74qkco6uHxzF7961TQmtaCczPknx6pGs96T80quk/MpbsNCjyDxjEyV1+MpfbS1/hbvX4XPkj+zm3t9tW0la8Nf9wln8+dOHjFzhzDOwUtSze+kzf/m1HQAZwxwcb09e/Fb63fGZXZiJzOBTesFECxpL0553F+ugdWIv8g7yKVNs8shk9KD8yGTonvpDY3N6PbzLq3wCa5Up/qRF13o2eT3l3v+BkQs0GA+1DLm/u9wuzr4L3GkrZKqNrraBCP6CMbGnseex9ZAyfi2Htscm2WB9HB9ZesCIFIKPP3vwn//D/+QPOKnFkOe9jpDQdMfgKNpRKMnAh2dNPecIVRMk7oJMLnid2QlMjHSgmoRYqYKqKCiUIdJRasYgbad+n3oDfXCVvpzBX+lO0MrsygisRYdUp5Mii9fpxKYupHByNO4JDzSdi4GVtPAajNfBwJn71k/dnpvAXg5hjLPwySPlrMKoO68yTCcxNN3VHdqGJ2VnQmLklNN+BnN3WhQdGOTHQA0OhiZ5nBs9BoFn+0DPtiJ12nGha3V+JWNkWCpCi9XmDsyCy2phV+bzlGg7I5iCy1YYrLqzZfuOD7NwdGwAI8hAmy1g1XyMcvgr6pYvfvyAkGc19vyh1SAEraV91y8xpFDuJ+AzmJwB9cjIUVg51CXX1flVR0lzrZygy8rmNCgVnUvHPuh2HWIKC1/twPPnN6gfnLzYHicAQefV29hUYLMpK3re8e7qb/gZnVl1ToPNvYD0WpndeQn0QV/4vDLRAD3l4QODwLpKihwdSnAdtcNgw+EndTubH5yCW0GVr8u/9iG7DEDQAJfV9IMETH33P0GMgFewageAdmHrvw+qCd4FZ5Fs5H2vQcyT2FKD8gQyNOqn6tAGj/bzLGXIQGAOl58M7FbiyKK/7R+aamPhw8C/W4tzNpnI6Xt9wASWyYQTQTr+8mcS4irP0IoOK9UkoDOFywTBaQLWswx0HZc5OgEDLj4D23WElNPIu7qP/NE9v0s8jh49Ywtpj5HtswSRn58872QI3tQ3KBEAgi2v34CIDKxIXpp4CI9rAkAAbxWYnrQVQZmJBORc4it0ksfZzfl2en3a95TBqm3rICIPH7Z7nsD7JMG6QSRf4mchj47ScR496Yq+VWdb5+jDNxccbG1s0UEnJj9mMsPqqx0cLwLzWQLq5wlcvTpikmpomWDk6fHzTjA8TwD8LMHxUeCaGLRb4VnyX5h8SLAjGCdTvLBQkyEO9Ncnh2GtSiJzbYGY2SXdz+sW7NP77Ve1M/pQV3s1CcEu+QLBOpnUntmQsu+mbYbo6ojuHnyMPKKnTgbEbmayJ/IP349i52CcCNrz7Di08tV2NPRnKSPvp4dPO3l6kMD/ONe+4D/fe4gug8cuGb7Hr1YEcOCZXKCH8J5ndIzX4+DSpk1meXc9Eqlt6Le0rRncftxeZBD4WQJuuy0qrfCz/GJXBnPuipj71Ge/3c6/22yD8cjp3m6b4M7rEjOY9EpFB5WRoS+gs0V4Ow4ITTPgHz+hbXWy0CRB05ShC4GeAWn7Nj4q9Ix/Hpol/MI7vjtjgtBlRZxdn5+/2U5Pz7Y3F1fbq1dn2+vTi+0XX3+Xtnw/beh0O3393fbTn/x0++Y339bnnZ2ebx8fmIRMoHV1un39y59vf/WXf7b9OoG97fnfffub7dvvvt4uA/fy7NX2q1/+5fY2Qfn5mx/ipy+36wTWF6++3X71V3++/SKB+qvXP2znZ6fb5cVp+rvrBt5kZReCyafXp6+288vX23fffxd5vdvepO7F61fB9xfbd9/9Zvt58L95/Xq7uQzdv/5lyl5sv/rFX25/9Mc/2XyO7c//4q+2v/+//4fbr/78p9u3Z3Y++JZJfF9snE3YqUe+GgBddBwQ+dGNyXITAPqb2Ymn7fDuKRsZGlfRtcGjj8F18MiGIuzpO4GaPlqb6s8dZkzA1tSd/jbQEJJD+SrKfRKTlJBE39pnLqpXz9jj9IXxjyk0u5RiG2mDtrkLxmbhYPoy+KTiLd0G1oOrCZ6waNIBjUqrt1+oWP7UL5m5NgGHF/ZrgtFYdOEyllOO3PhJW2Th7Vgm+W1ru3wGiRPYBukToNbvRL70oZ2Wlzw7iG4iiZSd4EDi14EavrQdY8Y8K3htxSsaBvqhm1zSr0y9GRNULre0T1/ecQue89fxy1QZ2PTQvOm/qovSq0cEd57hfWQGPuyTXxuBe0B27F1YaExmF+wiw96T1y6r1uV7krfK68NvdwtkHGVCCtyFi67yoHCdpMWDvpBfwKey+Bg8fLpxTyqR8V6RbyovO7AUHbyBAYH6iMM3OFJlGhgjg5QZCZWn5Uvl48MTtoMmONqXFB9+6WToAMu4G6+5rB1W7w9M0vnW0sA05r2+IsOMcx7POM7QvP1xnnVyFY7YmXbz4X76s32srj7dt+3DmUNeuRrWpkwIWPag/XskT73qak/T3sgW71NO3gTPyg2+yrw6oc/kth78U2fZQiUhQ5nc9zanVY/fWOUKx3N/uq78VWfXb7Zff/2zjN3exeYyvvn8t9Pnpv98JKjd7XGHiyep+NXPMdd4n+e3uHs9bbMPUZO84kcjutznPOUGtmdTvJLPM3TCMfmFkYuWSS4f4B4d6rScmuww9ybCWjS8KqsfMeHdb7XdnKWvSt8SO9Lm9e3iJgtWpSttAL78u7VTiOXn35RJnv53xpWz0wQvw596A6MTAP/F7/8nfzCABdpjVMMMsYzhp0oqjMNnqHnU/2pQOZS18sAo3E9yBmO/h3BvvFNEwxlBSaOkEYjZsT4H26EMfHv54sjByWnUIb7Bz9SCdZwVmrtSlgBspTrSHeYyhnWvousGWDqRwF5lPHcsGRCmVLyhYz1HgTrTeKZe6U2Sh+eQVcWYxdT4p/w4I4cyk7fTuMNwQKF+y+caRjg45m4n8jx53ZZbeaecP5XADq1KzM6AwdkBBzj9u+NtyYqBQtrVB6tH4aPvLBo8kH2RTkczHQGM4IwDGhgZZEYXZFqdhXhlDOZhq5POhTrjgJJf/nc5Lr3t9ZSZwdDIe8mmP89VJxw5J+MWdhIaFj3Ot04s95XznjwzE0sOypAD4ClW+jrQSl47goDgtCaYHHm7vp/gyFZjsC/2iRN25R4g7653+y+ew6MVTkEz2/fRPdt/5R8Epi5oDQ4EtWAZkPiYoKDocXBeZHBqAB0txO596G4G8PK6QyH2QEfdMRBc4Piivve+4eEMDJrQ7j3mdraB6/np2/Pq7uTRcQO3rngHTn8jPuVO4qSPo1MkXgYuP3IomEo5NIbcfrAPHVfRKxn0+wfBy8EJ8kwqaK+tn7zVSSlLrnghAbJQ3krqvDpwf7u2dTrPBFYC1wzVTE2E9w+Vo10GZN5fGEhHKtB9IhA+sGprBTy6DfCurOYsMBKk1y7Srvr+dM4jXXnRVfiZbflebUjg0okF9eySmcDaar08rwz4yFsDn/x1kGo7Fpih0S4TrzMIFl8lyPlu/7WBs5uL1ru8vhjdpqzEqtkrf/pEkJ6DPA2cfLTtOEGEIH8Cfz+Z+Hh7Fno/S7kvE6y/zBn/3b1A54FD586UxfYbmBNqcKHZTo6rBA3fpnM6T6Blhf9Fgu2XTz4LrPnoIQ2hweq4lUyTOmDsYDSe6vJJOnM/xUj2ZMzmBQue0etsi59BrwkrE5MGWvoi7Rsc/LNp7fNh9O4jgPwK3GxScAgnG6y8Upeds2sTISaK2IGthSYcEipvPjDZb3Tkmq7ZvEBJG+hul9w70y3atMEadxLbhrc4BdmB2cma+7MNvjsGgrO2Hr2ohR9ypHttzGsSDSyCR9sDn+zJ6FnKfXYvusqAcYKM8W1rkKsMUtSrvOWGHnbmZwHZrEGoOurCw7+1/cWGVX54kLYfu/BRw4CLz9mDh5zRQb7wePbo4Uyy8K1sGG4BMts3MTIw+V58Tr36/SQ01//muquqkcv7+MiLBN2X5xfbD9//sP3pT/5k++a7X21/nkD51z//WYLon23f/Oo30QceoscMBAXnlxeXlbVXAIwXal8n067ZgLz6khBiUM0+14fyOskaXXjuGwRe/2B3I5tc4Xs3Xq+RGEfoC/Ut+lF64ifsMtCHGqSZ/H38OLK+vNq++/6b7ddeU/jm1XZ5eb69+uH71L3Z/uxnP9uePnu2/eYXP91+9le/3gJhu9mexBZnN47dTrb+Po6uOymc+4MDK69s0jHyu/XbkSu+JW1iffSuCtiNgazf+1WSXJgY10ewLxPxMquPwhyfpLz7/FfdyZ9z+ub9PLaZgjnalxoPqJP7Ys81+7CdlXzgYxfK3D0XKOoXdzgQ70lfmsdJw+/fTNrb2L1yCzf/On2JeuCjzW31loN+uwtV/ZTyizOj6wmawZPfICjXbetpR+Cx3bWNWzm2o333NcXIXho5Tf+FpOW3lww7gZB+Qj+jHHvs2K1l9n4vh3qt4z7/oWVv9b2e9jeyKZ85jyzHhlVabZZs2g7UTlnttGPC1G+K/17yhKKTIfSZR+8ScGnDxgewe+VofNCMmegpRYuj1OUZutq2k2NyUb7E37DB+oDc1xaSYbKGfTTeyAP0owU/9dvBMWXz2PPY08hy/FP9Ifw54K7OclTXYPBBCIBcSrkl6yIMLBR1fJ9n9Lvww1cGHanveTMR41EvZ5zsqG2Bs8NHjzFXdZU8EyIX1/Ed7u2yADb1LYBEPG1fRRE7aX/30M+6ejVp9EPKS/5IQE9lkcrFu99LJsDwtHTjvzwdOCtjv5fYhnvPSIRcXd22C+0o/81zaeCyre5C3XGzVEnZFmYqaFZvp31slg3kGbzkEDzb9en29W9+vl2GfxMAPgJoQUG5keP0Y6nU86IV/P5yQAqG4kHJjrRL+ZbSTEZ1QopNwum5+Cd+M7K+H/3dT/kP8blppCkrnrhicIXz/t1Fy33IuG4dH9NvOD6k3PuM1z70A8GX28fcf8i5dZL39ip9/Lvz5J/lueuLPDtP/mlg5/nN6+3m+vX21q5BtDWNXbAJLNLjxBGjD/LGf6w5R/7oWl+QzL4OlkP51T8s+609pP6D/+If/v4fFDCFFEmUn+u99ABNo6SfzlS0IuCrDFzJK+LJa/AFDripv+5TsGU5kMLO9XJc7ls35RbsFQSq6l3awsqNOqthr7rFD0WODsx2/FYkwCMERqo8GKtu6UpSpjOXwaOT4ifcm2lvpw/eXn7VYZHNz3kE6n7kcVsmaQW5kzf0chL4kFb54fuubrILrziiLPXUqZyblxPnUidPB6mbvA4ekweuwQLHDq37yiIdjoMMDS6WLNfsPJxgTyU4psEKnkwUrQZY/aQweZORtAbadTo50N4OJ7KcztI26JEhLuWBp6yBJ4R9By+DGDR1dj71639D1Byjr1TsNTjKkk0dDijKyU85ui/vHFj+er3T5rzqSpV15DjydkwCB221mwi5EylBEGm1fchHZzvSyPHB8fMMQh9X/hcZJAZwB/9krXOx9V+jLO2hZwXB15GT35wXgAheBG/lEM258uV3gaSP1Qk8DRAF4Fba+4X95Ou4+5G71DFRQw5XeabTL/2BJNgUZArqyGdWXacDngGlwND297cNbsnFb5UfJ5jwHjv7JUv2YOX9MPgi/dLOYUWbDTDRwj58td9khd0NbcuRsXtyF/SZVLgJPyYmyBbNo8HYd2QfMVZv7DuV+xpAv3MQGjsQTx0aJCPtzWsE6BE8GqTDRVZ2Dri2+nvySf3aYODbum8wdjugCK76DvLPAUYnLwyGSlfaJJurnBnEtLcOdiOjsUO7fWyrn8kHkwazvT8wE8i0TOr0uwTRLx1fpfMQeHbSLLi8n38UOXuVQtDqewBWsDrZlD8w6A0O8vRKxtMEc1bxP0+w/eLxk+oJ/+gzYWuCxE4DkzSX6bjOMyg1AeP1kH6MMvlY6qpEePQxvvNrk0Gxha76Py8/QV785K1tkF3bc87qkQ9e0drdAb5BcPLZ9rlJstDagC71BcPPj01m0MnskrLqTubk1JWh/Y8NdJdTapMPnuAkF3bMrtD2PDiePj653RXAjqt/dVLOzyn6voWP9aEVTp0ve8hFdfAqHbTdG14dOUvnfHZz1u3bfV2l9jwz+mFx+E1d5/7SA7rvmwCYnTfaeHephD4fs6Krt9FBcWSQYGcHmFIHxKFVvecZBH4e/T16ZFA5fovMNIj6nuTyLfVFkTPbbGDBnj1Pm9SIVKlSUyOiqDz44Aexm7Z/dYPTAMMqxBoAqsKHS4IBftxgHq9tZ7EZsGzP5fdqD+3nmcey8envC6dgP9bm40K2i8vI/+pq+/qbb7ZvclzFzo6ODrbTN6cJrK/6kb7Lq+vthzdvtnPv2kcX2qBV8fq2tx+2q/Rls7IdO05Z3xzhLyqnEuI6vIXu0ws/4WkLvA9DGtilj0+A3ID+0i4m7Tl+NG0K/z7W17ZKZvnzb72D6d3KruDnz4D9h1dvGvBeX11s5+d+QcL4weAzMo2OLs/ebGdnF/WjR/GtP/vZr7df/fI328nTFyGQnmKfdtnpa1OnwUvq4Y2/xQP/m4vKnEx7xG5MOnaAjt08V44tYF7fPGJnPxO4rns2wqZy074OPPAlzyV9g/wlTqnXeazdDA3jS8lu+J0xlDQromP7cDnDK9U+it9d/tvhkfHt8yGjY56eQ1f7asVTR7tRB1PjAyYIlqH+jEPGpul16I2mI68uGvQ6gRz6wWxb0jZmXDRjQfyxDjiip8gQ/PEtZLOu57m8lgc3dtD2Ejrlt93FhvFdne6yyE3Lz+UIG6yO75Ivr206147yHIrkf3rkv8LugkXb8chsypN95B28yrU+8e/yKAyyj6zRXX8SOxzfMPiGj9iLNlIYKb7rH45OLkU2ZDZ+BP7AzzP8ONp/przxqwmDlis5q9xul4EPl8TvQNcxWfJcOwTYyo4cB3bpdcf2b3m9S6t8YRe8/wDEOvvbA6c9Xz9DNmibevQbO8tz1/LI6XbLecpiCR+tVzyxt/hGH7l79HB2f3ptiI8zNiqcVLoXuJfxIR/vm1A9Lv3I97zvtKMoGfqaZPbef8XrOvk9h7bqRLn9WqAMDjugM1IS2C65gzF9gMnI+CT5RqXxL/csuAigW1abEACnrsBZ4JtrwfC79Gfy3sdX35PX4DjlvfbyNny9T5/RAJr/Fgwn78NF/OM32y++/mXGg7Gt9HnPX36Z8cZhxszBIchOuXeBNTACK3nOYGwf4rsF3bl2/+69gB3sBN0NuOVnDJPzh/eC7rPQJChPfq6vr970+bv35wnGT/PsYrvxsexeJ1hPmfdvT1M/Zd7Gt+f67U36qOvUy9l16/eDwYGXeldetb1S9zznlM31O78mlMPHbi+vrPq/2q6L53VkkPFz7HJ0ML66Y+Lomn1py40h9LPaQNKt/2BjuXc9/jYWIJ9N5NLBSMDiW+/93/+b/yp6HsP1fp8P/WjQGgyk8pmRQZ+v3qZqnmu8Y9Aa+mrILN2ABXGccbeG5586qd3G5OjPlQW2QcQwOg1xHAHyo8eUyd2sNCZPJzq/QT6N6FYYOU8jJogx93Fw66zsNBwDqnEKU05agpY4qjBeWO9ipCN8eHQWZvimoc9WW7PMZa4pGKK4cUyyl1xklOadFhUWvZ0R3J+X1tRF6zjR6TisPq4yhZNG17IFRbLEHjwUnSRbZ1xjSDIYMgpaX64sv6mvpia9eFce7MVSceVvvoeQAV8GWpz01MXfdLbVQf50mmAvnjlnsMHUub63MhIY4ErOIK2OmvZIqIP6wDUZYWAPbmdV7xvMWtmNzJBcQgM/4Nx2sORpgBRmnJcn6KUbtqbgOMFdDqVvdOCMH+c6/X2gYkBFV2DuVQMvNh6aVvvoboDWT93g6f3TL7fDBEhmeb89n483HaeDEzQItObjdQmQ82dbu2vPTzNw/S4OQVAqKLa1njy1P4Gw35J/dXnediGIExx9kQDvu0u/U/8m0EJk8k8S8FgZI5tIru+XCuh8TVUQeHZ9sf381a+3H07flF/BUlcogxMtRwk4XhyddGvyL978prx+9fSLBGSzfVxwCx5ZfJUg61nwCeC/Pn+9vbm+rD589C5SKg3PM1DyPvyrPMM/HdK7jszqtMG8XxD44TLBVTqM6jSM0IEV20KJHPgofL1MYPjs8LjlvovTVgfMvhIROQmk/ISKVfSL4CS7vtsf/rRjB3rYmABYwA2Y+mCaOOkKIvlFn/jp7+tHNiZmCLm2mAInvmWhww+tl6ljEqN2lT+/kgBwX73YB+8fUsmrEuehi54NaHW2Xk+QRy6SIFWwbLXcZEfbVmCa3IiHqC2navn2egY5dlIkZSZ4HF+DH3gE9vyoDy2Sp4GDFQJwuusi5eu/0+HLM8lSGw0v+dd8vxxxFpuQf/LQVnHvec4kCX6thJNrB7XBS44ZAhReqMlfBnqh7Wlo9ZFGgdy3sd2fv/pNgurzvs5gtd9PVH7MIOlHLz4PHYfBmQ40+C/SNgTs6PdOtnbeSYLQY3fK8cHTYjFZoc2acDhMAI42q/tXGWzci3jJllys+nflNzh9K8D3Ckxaaffk+u7GriUTEKE1eC8zILgODJUfprz32L3y0VdnEmyjbV5VYQ/RU3SNb/phQycpZwKg375IG/7i8Pn2OgOFP/vhZ33V5n0GV4JSMu/POWqPDw63Hz862X4veB4fhBZ0pT6ZR6x3/ouMkydN3vjCPEj75a/3/pxPjH74MP2Dn87rrzOMa67c81/KZSASmu1QaRCQPyuhdgn44Jvn75LvQFRtge6DW1r+dOEcmiZvbC6WEfsTLPt5vvME93/6kz/cvv3h+/QXb7fXZ/F1r6yOzGTKe84+MNiH8UlaZGBHh+Fh9fHoepBBtTMBwDdBUMYd6cv0lXykMUr78/DnI6ImVvTzgn/sN7BMSf6CnPVHDx4/6If4tBUr/eRi0posbU3Vx3i/F3/JaoBPV74Bw378SoH2ih/C/uLHv7P9g69+tP38Bz81+Xb7+//hfxRZXG2nP7xJ+cfb3/0P/35fQ/ntrz5PpesMIH0cNUFnbB2vXU2lZLKOvlJocO/yb8o1vtieVN9X/BOQj8wmkKMfx5oA6PhGck5+ZZny+K2t7eWNHwWzxnyu6VVadsa/CaLhw7eEjj7bcRifsLuBOTvXKieoCVM1wnOSr9x+DcbY19g7GPQFx6188nyNL41nTADgW5+9eO85ZSfYjbzgiJ1FYOWpdho4cMzECp/HJyfVrkeuMMpXdr5YP/lw9Lr0hv/gqJ+sjEYuyswHHYcPNJFDg//YLZ8EOjsgluFh5Exf2muv+a99TFgZ5lJZMtEW6Ljb19OmUq0w4CIPFTqusdsobebq0kc553snkqCwOk75fgg0sui4Os9MqKyJ2UcHPlqq7VttHR2pMx+dHB2Fu9qj8d3sZiFT34yIvUcO1QU7xX9gy8PfcDa6cwRzz2SGdtR0USz3y35mcmOVnzNZkOXYijoTaDUFJ39mDFrdqha9duIhCd0NsArPSbufCRfywC9Io4+79kI3ZxcJPgPS+P44PvXd9dX2KmOxe2n3lHz/Y/T7MWPFjOnePXy5HT/5Udow+WYsTf587i4FJyTNZNa0/8GXZ9GnPqH9WcvgL/SiuWJIIXTlphNfrZRy7HPnreOTygsqvEQvyrG15uvfyR48dfE9+GtOfO7eNsg5FpLn/JG66Ejd4BLfWW3/4Te/3P74l7+I/zzcHh+92H733/sPtx+/OOmOCOPsfpdLvUAxdmaz/B98jUNygSY2AH9lUuxoFMcFDlrzPMQgePhNWx/fPLqDQVL+vq9Vp7x2OnyR9cBuHXmDrPxO/KPulBvaZncsX5zeY3AEDlmikG4fhx/9TWkFLn/G/sqs15n0weDORNP4Koe21lg1+A+PfDQxY420KYsAZDL6RN70BY8Sjz34L//zf9SfAUTgalhdCcn1mu3KTZCHyQipjnFntLPQSTX6Eh3gO9FtdGHQM/Dbie7bNFOkhljlg99EkFOXMhiKQaxAxwAcHYpWALkHp85ip7GdWaDUCQbnCDcdOCeTszLlL+d1D4ez9C4NClx0f8g1Q6tD2jsSx+pcrPDWubbxtHqSe7hzDow6luTCRfg7mvJGSePA51Cm/j+FyAYMeVN+ZKj+0Dr8tT3teaU55WQosWQQxKVJ40d/nvTMiTJQ7xuazBknSB6RWcqi0YDRjLdyHbxkcEM34HWAuF+TmQaw6HYPP/odDf4Dq++PtcNEdApL+Gi5RfPIyXbe+zFyfHHadzIbXlUviNQbJxzbyzMD65UEIgotx105hrbabzKW7AszR+WVCoUbOtoB+wtdGvutfBGYf2uSrGIIfZUp+OEzFUJAnFcCk1haAw828CjlDWwEnKnd9oV/s73krL5VK2VKR9LaHkZG2pAVbavs+O0kXcoKWPrb8XhNfWUAQKp6ttobnHWbHacRvLZd21putTlFWhe/AtXynzKCFrT0JwBT5rkPG0bGH/Ncm5QazCX490oDHZ7HOQtuyEz7DeWd1eYXrA7b4WA1lTx1WAJSOBDcIWzKymtwzGYr7jwLbHVcO/eXAfC31wG7HXPO1Xn4Q4MVPT8BJpivX9PuUhHs/nRWewBa2tscOlOGkzYp8SQ6fGLl3TmBDxlYWRe8maCxi+D54fHmQ4i1vwidja733E2WeP3h2dFJV+f5De/2n19F9m993TwBR9vmaFwbEHTYMfA0gb/36wWxdt8ogt5luzOhMAN5ky0vfQAvNJD7dILxa5GtXR6C9lfnb7bvL19vPyTQPPd6gZXv/bBdXXkeqLai09llYscJmm19fxd8M/iftsPU6QMe+h+bi5/RzeehP/YkIPbKBpk6kpUSys+A1aTJ23SQ3rm3RZ6+wXmaAOiz4+eVK/roUGfvujpNnX65PDLwIcXZ/mu19Gq7IN/QHfLqA31zAc62NRYdo2Sb/RZD6rQ9Rged+EklvJsgehr9HuT8NsG8NoSnR8FpwoBvgw9ukwopUPsyKWCiuzYcOAZ0gB91AmAGvmzjINd+GePN9fkWCbQ8e+j7gJEJ+fhVhmcPjrZObYRmbR6sFQDWbpP68d392rZrfZosbXeyXUlTh4xke39cXn9ZIbzo59eEwfQF9B27TB/glQLyNIj1ussMpgxaJhCuTSjQNHaC1/aLEhnuMoHjgm1GZj/7q59v/8u/+BfbN6++3V6/Ptu+f/WqdmuCQv/U30MOLB0f/b17h/LAsq09sNiFn9GSa4ehNvBpAGRwxqbHfkJf6lR2tVs638cc6Q/RWz+TcmTMtrvDKHyZ7HqboIgdeScVTdUXW8dTyuo7ShO5hQZkz6KHX+aYrfCIElg9Pr63/dUvfr5d3bzbvv326+3Xv/zL8Hy5PUj9H77/fvvuhx+2R0+/im2F7vQxN/EXdj3Uj1EuSKFz9b1khd/2TXv7zZPqpdeRHTtQFl1oX/7E8+qwZQJm1+N61utEIdVp7tUFd5cydJWD8uQko+O0+EoBZIvsNEu3MFOeqty6LiD/ck/mZPhpsNw+H96dJ8m18SB8suSXsvwDo3DUqYxMRCQ/9Hs+EwKTB09xhX7jCrtEtEP1weyOgNp6yuztqf0Ni4Bzp2moCvgWGTnMGGb8HepyU/wSmof3of2WXkJQOo/QNW1xyqleXPCG3n5zYIdhTMFGpUEx5aqP8Aq2NjX173BWF/uhnkmzZdPwDn/DKwI6MUZOlUHgVE45UrlyLl+TX37AjDyv+ZrcaxfqdoK9OgBndAcOflecMbBm4hKsO3kN3WiSVf8Y3eAVnLbB3FcrKXMnV2cUjc/aWWpStjKQEZJk07lDzepHHjr2senEGim709W0ACaBp53Wnj6+mzFU+O6Oyvjdazs44URmetD37y63q6uz2Dv4GbdZ3U7//f5mVqCtWsv7+OFq+2DyOH26FfCuTqeeFWfbzK1s22b+7srK82lXs996njpWqq08XwduV+FT9sa1/ujydLu+eN3nN2/Pm6/udepZ2b44n2fX13l+82a7zHMfZfX88uLNdn72ejs/f7Vd+LWpHOi5CrwPGXNeWQm/SNmU70r5xVl5PTudD72ex+8fHfjY9L3t+PD+9ujjVWAGX8rg58O+yv42dL7De+h5h9/cv89ht4Gz42Pk+DG82Yb/IXXtIriX8c6H1Id7ydKK/9qJIP9tri/Dn2/FfIjOPqrzPjqwkJLx27v4ab7abgSHnwl+55nznmdC48P70JJybzPetgNCXcH+x483scrYTXQOvvF9x7BjALd2xqakiV1iT7Epeeu+PxHNgebaZBlnWp9Ze7try/L7WjT/HZtW/8E//ke//wdrdhie5bB8fRItkPlb77kjsI3Cvx14a7gOwBlk78gZdgCaGR8HyImANkmHbMBjIKC8hmwHghZHGIL/Or0IYQWAXY0JIw1kUkdenVGon61203CdiyuHgdCnZcHTCNfKrnvPOSArkuD3XbXg9kVjzz1TJkBuaeIkwJSKr51e/UX+G4c7sKcDyO0cyRvlTT2pKlLHDRy7s+0zeOkg8qE8MOmJo9uLFM7ib5Q89Xrfw0CHs/UhHgM5Af04beUWnQYpgdZyZj/N+lrVblDfwS1aQmWMdGbMcp2Dk65zVC6wJPRV9in3cN8qhzZbQ0vrcBuIM7AiYwMFePFq0L5WPdYE0wQ2iyf0jADgNzDQdtgcXmEwK6ace50Ny8fvktWSZw/8hY7qBospM4O1lMVncao/nTglwG5G1qyaL4FLymwZtD9KUGYV1uARp9qIj9nNh99GktK8CgC+D6UJ2ARD80X8G6uxwRLqyqtygjHnvrseXGC3ww0NGr6f10PXfAE9AbrfkQ0dtiqj3Qo6eP3IHMcWGAZztqKdhIe+K9/V0McJ5v329XkR+Fga22/7q21F1uAnQMWD3Q6X6divonPwwml58PE6A19Bnd+m7yA49JCvwwoeGaG5H9RLnvdp6eHl8ZMGzvi1BVygrW2ke2xQ2SDK6gRb7Zf05xcKBJvdcp98tqvMs+jjxdHTBPInDUJngBB9hxdbsY9M2qifa0G77fNfJPh8Hl3iXSBuK/5h/JKJD/Kxa+NA4JfUyZu0GzZuxwHZgI1G9mV7/+s4/9fp+E51gFaLwzebxqsA0oFu+Gxdt/pdGw0P2hI7ZosPElDiAR3swKsLUVKDSTqwI+I0ensT2fv1Ax9A9AsMJnw607/rkC30lwpyrA83ar1oNmE1do636C/w2WAsoCve5C+xveo7PDp7zUNgZ5KhW7wpFv2hu/SDFz9jd4SPNPpJR75IUG3XAVmsLffTBu9HVj4Q6bjezjIIMKlzkwETn48+w3HtHq5rA6fIQYBKJmTqo5aC95k0mMkwuwRMfigXygMjviI0Wn1GpHvthz7nA5KBqW7oAC8aLh5+5PnBs+2zw2edsDBx9v7Dve3Ulr8MAHTQxyY/tKvq7KBt0XcVzPyeZYBxlsHGg9gvOyHDrnbF9/GFfmXgKH7see0kDEYePAG7kLxjG0Ch3aAxg8vUn+AzOqyNj37QvfoEEydw+SUDA9euqpiFDv90MX4u8LXx+Na+/hV74GPhMLHWnpycEjQ76Kq+MvAlfbTUcknwvUtbtxvs66+/274/v9r+3U9/sv3T/+//Z/ujP/w32/ff/yaDxvPt8sqX6WMjwSEwE6j098KdAwO8xxkcsil+QtvollnE+n/HL9FnWKnvhb8s7c9RxZ/NrX6J7HlG51nlUs/kIjjaxXXGJws6+Wons2tm+hby0e+ZcFAO3Xhp0BL5mVC+uozNVA/p366v+wqDbwT4cF9h3HzYzjMg/va732zf/ebX22+++3Z78NgkiLHU+BRjI74LvtW3V6/Rs0maIXBOMcDdVvDDhsZu0FP5pN6SweobyapycuS+cssfWwbDXW2lMg2cZLHZ2gxIwce2OiCFNzDAA3eeD3F8H/joDjtDR3G2Vmg1WZgHe3mvBvaqNJCrsdkE/gJ5uaqProcXejIOmHITvHsOZ+nIcbuYxGarb/i1qaFX+Qa7+Em50pmkPlJK/2S0/oghhXJd2asTebE3acZu8a+9J//Qu49VpAksxzblkTmb2snZ5Ty6K4+ojSzYhnvwmg8OvuAKjPKYPAsWaJ6doWCbDIjf53/TlsH3K1UWw1KhPnmtHAZ6z1LHSkl4kz+2T/Yz1p8JI/IcfbwzNsB7rrVbsIeX0OX/qiPlQxt7027wLA+/zgseSrhQ/nwlxUau7HTa/MiIHB0jl8kPjtANcWFSepLyZEaWcz910IjzWx15HgLcsr2VP2ULtnSio2MBcVYy61vCqHG43YQTL4Wm1EcCuEDcSzB/eZagNDbfVwTOv9mucgj0ry8Fwgl4028ILG+MJxK0CorfdfecgNP29pS9SoDeQHuC5G6PTzlBcre0C5AFtgLdBNYCXdvyEz0HRvxS8gW1tvoLaFf9zdb9nAXTaP2QPlKec9+PT37P+nETFaHpvnFEYDxI8Hvvgz4nssgz7933XfqUjdYyVnu0fXGSMdCBvjP2ErrCWOCfd2dE6ymf417uFzzH/c0ukfhbcLvbIMF1ziE2PXbaaezPBOtN+PAKg1cZ4HzImHJuGWOS0CRQp/Vop7bNHvsTq+mbGrumrvi1u0Si6/p/ec33nG1Of3Id/+41tYu0q8PDx+nXZ2eivqv+K3pnC7WD4mSToSl0LZtqG3aRe3mytdegn/u0x47xY1fj6/UFy++MHfLVgdzFynv//X/3XxdHDTDEt+FzZpxNmPBRKY2JozXA2NHXqCGATAMBZAXp6wDv03tl5GG2zTv373V6SeMEzA76SSCzlBlghWiOyvWiLWB2OGFqrzPObGYF+17bFGo5CR8cP++ik1qO38GBKaeeANAzPzeBPh8mIryZbEinUcHlHENauNX1rlTPYO44OZDFv2fwLFzFEZ6kdV+alR3xNrVzpouk2w4Kjh6x0TxbeJfsF05p4VSOfJQl08IJmYzM/+5XUrdOy1/KLsOh9jrlwp+6jNU3FmII3coU8GkU9BCZp9zwFdpNIOggOMAmeIcHdQSnEWvuZ1KnMknjM1iEz1aWNSnQTiNJYwEff6uOxhaLrK7KmYbTHCu+GnRyk7fKd0uowVCulZcPF76XvY28inL0gbbgzX+VAegG0x0gBy++2NvHJ59tx89+HPruJSgTaEygJzASnEWY6RDCbxBbKe4H/aJ8dQVFhZM/Acfanm+1mTy+PXvdYOhx3wf2E4IzOWULvoDel9q1oScPj7r9XwBrV8B3F6+2D6FREGuCwYqwL2sLbC4zCLXy+uWzH7VTEhDa2m4L/a/efLt9fPdh++Lp553M43B8nJADfBydfm6VGm2RzffpmF5fCXzSJquT/acBU/YkQTW47M277F5vMOlgNcDER4PR0I23787SaUWfXzx53jLyJHh87+A0dNke+yxBuaCV48UjWdiNQDfvgl8Q4ZUEAawP47EXkw34jzDruLUw7bU2EXrJvnASsB2EP36uK9x5wu46Y5uytRltKX9w+0Ccn3NrudgFewFfEOwnB/txx/BafxSa7z/UXgWo8wqGFX3JAN378HaxjMOewQ55ahfMWPjJbsgGB34nnQ7ZC3zwpkph2tWBB/yxdbj7McTogrzpBA0CGXLCC77absg1sEwWpXJlrfydvGLr+eNPNBO0o9YkgB0WnQAOjk78pSyh2cJcfgKXv2/zD1wXIbP4vz39Lvb5Klkft+PYSlptaLEzxDvgGeiEx3fpO7DU7W7R12Pb8CMTfqK7O0K71fPjRyfTPgyiDGCSX1kHttcx4CWTo4fH3W6vTbNbdCCYj7CbwOQDf0AyJpQE7FcZlNhi93vPvtp+6+SLTgZpv785e7X95uK72PBNJ6R+98mPOymFf+3exJqP/3VSLDDeWKWJXZ4boHUA9n67vDjvxyZ/9Nlvb8+C87fahmaChOyXH6ufjSPB9/hEgwn9HXsKjwbdyXeM/6ShLTYQHiIv8rctt5ztMFMrcogkwnvlEZkZ6FSucAQ2UO1Xa5/8Z/xm+lD1Vx/U68DQFrSd8wS63379zfZv/vCPtj/+4z/uh//mHWs2ZFdS2g/ASRPcBnvqsZX+bFL09p69FHfkmPadx9tRBlT4Nsi6vJyJIySUB7ZaeJGD8pGfZIAGNh5Mcqxdicrys0MFOI6RjXFPvxew00gXOOVvTSQtPNORW3ww4W5bZp5k7CF5fUAfI/9pBrnn5+eRb3TzYfqbgwT74I2cg+9jfPiXv7X9vb/3v9v+9u/+zvby2fH29Cg+/a0+SvCc9n6T9h62Dg7HD5eu1I3E6mNMuCJOfhdpkj9nYy5yGH0u26DvpUf9lnwSIf8JiMJdyitDLvUCqUPe9Edea0yyZIUfZaU1TjGxX9+dPkix+XUg+FA+um9KFj6nDzfO4Dum/fdXifAauiQ7NBZdUttD5ElWxifzqgL4Qwff3omc0GJr+h2N+yRXr0ceHNTQRy5jR4JcY5U1VmVB6g3f7GvkIMlzbQdNQLZ98WXyyFYQv2h3wKt9LdnVjAT62h1M5Tn0aj/VZvhNufoCbYY/Nmmy459z+sXQKi0cFrq8zvIofWSoa5n1bQww2MfdOHFv47ssXJucQ6Mkr5MxysMXWsQOys3PQcbuIusATfuN/w8cfQLfOSvzSamDxiX30d/Sy5Lh0KksW2hwFHTw9tdOjHMCoxCTX5sPjSUpMAV4qzy9K8QGPk2ldZdRd1hMBQAKwwBuVmBDW+7ZMjrA8rwBXfIskJBhPxKcg02Iq5RTOgOsftD0Kv7LO/MplPPpdvbmh/J7//5u76G/u9zEMcaMbDbwteVgDLjgZ8NoDB0zGbz0oq3xw0qSWxGX9rKPp5zqCwLTs+5WSFsxlsLXwUF8ZWB4PDwPbExUHs6qJqUaEnLPVuiM76Cb0Jvx5KPEWUxNX1tSkuCt/8gf/9gUGJXrsr8URq8+v79kkgwLLm0c87gyWzaCq44v8sAYBN1kIia6TH0Te12waT817ccz/f/H4JzFM1ACrzvOQmPKwQNHFxpSh30Vd/EojaTopUJIHxt/fX55tb2++bA9PznevvrseUqIqfS28I7toRn9Um0P7v2ozJPQRcdK6b/4IjvT7cQTyzZeTFlHx+yxk3uxm/bRgRNvtz08SP5/8fu/318BIIRpHNMIGvikMiFwoO1odq6VoagaDmLCZBsa6SV5DlYNIsn5nYaefKlKCHzOfxrGrPDKuyU2ZQmi5eFiBDt969lyEO47aA7jbXBxRvJHUWl8MaQ6nCQULPgOuJ2R2qaYf53pqWFFAYEbQYwyU45TnZUmOXtKZZwWbq7B8dw9/KVh7wTk/c0OgbFJi5b813vXC69OiqFU5qkzzm7K3dbbr6V176w8nDqNDxpg1TINZJUfDiK7nNFInvfMLCU7HJRHN+PU3Ub+GayxEbslyEgRkHQaZMjY6LO0hF7msfBJZGnsaCaWHbRuZMWpWIXjvPrqQIya0S67Kf59MAW2g4zld5KGPILvlrfUxU8bCTrwmn/IsjrIsVhRMonBxnTIb81chr4ZMISX6lxH8L52B4pGNtvTRpaeFza8DxOU2AEQGRjkC6SmY7YKPl+m5xzMCitTJx8YngtCrRg2yM71baCmraSM7e8CC3ZIV4KyowQ/5EMvBtwGkD4OiG7vaxPOZQKLuLSx3/yR9fxxTmZO7/fn5HwwbTlEkwoXtjGlrHeSOd78m0mH0ErC3e4cGQkO+gG5BBMhpOVOAsvgU/BGHyYf/KyayQyr7OAIDmMxoxApQAWQPkyHX79zX34CixzIU6BKdoLx8hH5ySdjvoS8rwKDXsiRabIL1F+HVnKOu2wgt8rzdWxuVvw+3O5W6E8NJljrdnIyDqkrKLaKbQJjJgjwbFU9dkbGwdFvPlxddpeDup71Gwvhxao9np4dnGwvvesfe2lQn+f4rV0EBpnTDZh8gAGgRI+P2HSuO8mQAZvExvktvzP88ujp9uXJi8I2EQTX0wTEPhLYDykGF5xHaWeHsWX6kE83Am8r1kfJ68cFU8erBv3oIxrbcZJhdOpIeb9AYAJGgK1tdfIq1zMoC12uaxnjZ7UXduGvftfAJjx2IOAvA6Or2JTt6v0JxwTi2udYYZpZZBSg0X3kvw+K6qOicPdw0Q09dECcjs/uhbUDpBojx9A/Ey4TfGl3An52BiZ0eMIL2dIzXtQ7uJ/j0XFh0hlb852F3KQNPazc/GTko/tph6FVqn7Tbthe5RW65hcrriNPv6px1IEFGT4/frFpwcfxq4d8bdP44uX/BCHkBnl/kzw65ZM78UueMSJ2AS9+H0dPD0M7f9q+em8T+Vefok7PuV99+erLtvQhBuxkNf1QyClb5I77SYs2vsX3Gv7spz/f/uLnf7H9s//hn24/+dM/rk+wAGkSxkp+j/BIrl312mnhAwxaj+xOCv0mXPkmsjZIPPIhQB8JzODKCn39cOio/y/9vN7AUs+ukbHFGaewu97XP7RK77GKvxVc4H3kqf1NeXntA40xWta4aMYazkBWZnmGdnAP09c8OfZLGakTOGzYYPag3yEI9vyrTSInsnisH05fexkZXpxfb9+/erP95rtX9Zt4MqA+euI7GNMXLVpZP/tzTc/VZ0qMDwtN7Mdf4LTfiC6UGT73gBOOnDuWikzDdfJAgWrOlYP6yuUezH7cbtfDsp/Bs9dNKuzgu077htNYoX4z+etYOtF24Vsw6MT1YXwaPzR40ld37IGXqe8eXcaGYbq7L/QX007xg4aRQ2WZAxNoDqZb/GBJ+FxywYo6DsnrKsYdnfjIXwOpFGr5HKVxpw2N5G8wVp5TryjSTktHblY5slfX/YJFyvBL9QNzdVvOuTrZaXS/6CxvOyzycaBVwCzQJgCyFNQbf+FH/QomR22ldAzWkpH/FkxH8/KYHPzdppQhezDJom2w5+ThK7DxzHcvOx5+Vxq59CpndMF3p/Mpgw99iTx8rza56kz8ksLxQXydisqx8ZWUW+XbV+w8ruRSafys/PENdzIv3NDX58rvMCvTVU6d0HpzdbZdnVutf7O9v57t7Vbb79/Tt11lrOy7LyNbu/PAuR958aG5jZzs4oxfZFMVpXGr9qmfTNnkWzTyvRIfH4zkUx6dykXWgVWZxAbJtCvTqQuj1fFHqUeK+qTxv+SNn5TJs6X78XvanFXowT92ZWyG79DMP9w3Fo1889dxm6A19w1oA9sCXiUcugDiAsC+lbXHeQ4CbsiyMWHKGwtWE+HFX+Elz1FbySPtoMQndbeji9jh+Ddl/Q9P5BnYJjDoDe12b5jA4HvvxWc/jDy1YweG9et+Khu9T4+81mi8Yew3YzY7AJ6dzMQlQu2ILAEhpxTvdH1qj9LY+viM4lJu9xn0Imkv880VfRKN0dHopdBzDYdvCfQVAJUwOZMAnA24QwDjrjGEcQAYKwIAHac/HZhA6M7hz0C0Bpq6C5bkudsymXuKwQi4S9gSJU2iXPc570oEbw5MzYF2UNXjuOAglArBOfQXUMArA1tXeALXvZkk/EyAN47cajAqlC0fjCmAcxrFoAF+vBBq8tC3OtM7HuYaDOfC2MsKOPqzPWgrnBxAB78/PKjT8snDAOPCR2W/OzpJGfwMrP0+aU1idICYimbcFFGr59A7K3TRXWhBZxkoKDTCT2YzwO4WmMiuA7AMJH1Aqg0uDqozhsEDBtrKa7HO/5UTHskzfw30A7MNN7Lo1prA7wDUzyLtRi1NsP1JwldlEsiB2UbqL9ccCwzlQ5HKgtxzGcbZsm9SaPBsG3lWk/CFDsEVHlbDGn0ZqCZQ5gwzAL4X/voO6dIzuSV1pjaD68cHT6or+ukgM4ZDxmM7W7eae3/+JIfUVdidxpN0xgfBaxZVgNB2iK/gsMLUCYRc+212PzsmQKPHtSJLfkcJnOvMyDxl/V4+3A1Qc4+mTiaY8Ij8w23fLz0+OmxAqF1bTbFDQD28FDYYwdnJi8BuEJ+8rsqQR8qgU7AiAPUOtbpkaTWUAzRjTWoXAmSTBm+vS7tVUBMIgnfbtcFjWyG2MrMTYCYZ2I2JlZSPTrw2YaeB7eTybLX/4ey0ATx6uuPh8nx7nU5VeZMVaB4rjF7YdnBbUe/EBNnlz8QEe9pbeeQ4/o488QCX5OcHnwh+cz5KYN+gOXqzWq5Da3D82E8P7q8fJJ/cyOMo9bxKQJZg9l378MsefYTRrgFyZ2cmEgTEs5X9ffkV3C4+dTQCje7gSODpuwV2SdjNQP4x0tJrCzJ7SpUOwNpE9qerc5HXMlLb0dgvnKfvrrZTW5cFrbm/6iSJXzG47qsGrh19JaH5ly3rGxBkr4110ij6ZKu2eQsA2QOZknP9S2Sl3bTzQqtgPDTYwTABoY8UZoAjsA+/nSQL7yU5RwcaBi7h3S8XfP7k8+2zk5f9CcMnB0+jp6PuEDjJQSdkqB354CB+4X/84LCTBuC2j4u85jsJaYNwxJ5nFj53Oof806+pO7/GcNw23h1VeVjfkrMPafoA3bM+n8nr/hJC6EKLX1yQ9/zkRezx/vY0uE4ymKgeM/DgZ9kw/3lt5TxyM4npNapOhoTGSKzyakodk8CP077BYE9dvcjj+rfQzO4CsL7b8+Xb8KmgtmDwE0E1072LfiMolx3QBE+DvlxzPyaEf/n1z7Y//qM/2f7ZP/+n22naZeHTfeo08E97VmfoMuAdeNPH8X0TuAv+uxU5eN3Tw8XFRWlgx5O01KSdr97lms217w5//N/QDodxi/w8/9Aer/U63skZnVIDp16l8LpSMQe75FfJYcZBbGAGa8YmBtraFvvUlk1cHh8elebj6FQ53dmTE4HqtD28d2Ihf2RkovHN6avtu29/s3377Xfb64vI4kgbiP+Nn2a75A93ScR5zp20Cq9gVs8511YD33OpfCSheXgP1hxk1DppE2u8BUJ94i6/BdOZ/oCavn98DRtasNZZ6nXOV9eXaRvGcLO7xUBbEmSQ+dhxcARO64ZuO1bYIR8Abz92nPQuNuFeORMKrhHE7o0t7MRCKx8pzSA6RSJ/uugAP3rH2+J54LV4yq4L9Btv2s2pr0j92wnYfawMdxJalnx6uN7zXfX/4B98U2/V1W/iSQLTSvXSg+quCz91q5vUI+/u1i3tIzP5Mykz+oCXbF13Itd4hu8MNav9qVd94HO/hwPBxlq9RneOlRYuZWoL2tz+jE20TrCgC35GP3CNfNz6f+SB2MWfYyUw0H2X57n2aWIwdpfndNDJ3LQfbQu/6qDpLiWffPLX1fgAQTv4Q9PgacmSs2zBM3muR1+lJedVH8bhNUn5XV74bhn34V175b993+Py7PscPzTw73b+t5eBmXFZ/Kk6uYm8yXXGxPwCeNVX/DxYLA3N4wtzDXZ0pzYajSe1eWVMVk6spF8nT+1NvUWnZ7nbxUxOjQ97ZRfOTB4B7iy+mLHu4Fty188PHgvKaEXX0I2fjuPABaf5u20kGeMAUx5CTFsPsCGKjYApoWd2Xg3/0x/Ro6K7Hnc+JPg99IxdFmYOOhoeffsoviSVqt/ksxF9dycMyQzMMFBpgBWa9J/obcAfHfPN6pGnD1ibUOuES+DxX+yVX7PzY8UhJSV5znDAtezq1qaC07XnJvfBQiuc82zGJB1zhC5l2So+aqs58P3gH/2n/8kfDBCzqmZPDRgg1nBdhz2IMZ6jgDKgkidRcldpPQsysJS5m5UdA7wjXKIJitJghtk+L6O7QJXKwwpiMR/Bt3wOwrqFmfwxsj3ACe4KPoyjkygbcKRM6yYPDvys1NXc0A8Xwdm2zsgIC54xtFV+b+Qp247VwSAB3/PQUfy5Jk9p5DvG3UAzjeLtlRWL0EKGhZGC6uWE9sW7M1A1MBYWoDPYGrnP5MPeYILHc7KDy1aufmAkz6cTUW5gVBM7bKsnM+EzvAgKTZJ0ZTSwFv3KkBGjQyOaON+1zZ5htVEl4a3wA9Ms7+IHXslKs2dSdZ/yrW81IEFLIPRZaeqV67HHJXM0VAeY2J8rq5HXSeRm8QVc8Sm7w+jEQ3l415nKB8F9kCBQp1hY7DflrULO1tPoKuXg7oRF5LJmypeMHmZg8jgBRwq1HHsorYGDjlDTQb9D0Nl29FCHO5MmAkpyYHFta6lrNb4TG7mnvkDrwNKNgCFYxoHuvJvphUc5z7sKGl7tGCA/9MxuBI445VPmIIEKvGiiL4NsEwA+PhVhVm78QvmJCNFnIqMTbGmHzvwDKlK0z2pzqSVI91El8rZ63uA28hPg9hsA4Ukw2Z9BDE3kQI+5iY3Z2o4WX883YWDLaHBUrtNxdAu8QDiA2hElT318hZStv9UfXHYErNVvOwrcz3vwJihMyHg2AbNgX8C+3pO3Y2DtxKhNh2cTNYJ55UbXeCdf4qKvGUR55s9zExJkSKa+HSBwPu27+j7MeLPzOT811zac8oJ+bRoN6KfD+UbD5eZn7Kp5DKMtDLezig4l+PhI9XVg3m0XsNRH5Kg9hR6exyBh5EfT+8ROfJUOny8Q1J8HJ5pNPHivzc8HmlhZQRl90TedDb/xQaGfRn2vwQ4CMhMIkbGVDfrwasjTQz91OPx59uTRcYP2k4Pj2j67pKfjw5PUjw7vJdA+fJbg+Ek7W1rHRwe2HSyRva+y07dVrugjAvIev+edpImvmbIjQr7VV/0/O3q+vQxs3yegO3Yp2JvViWBKIwArpFbmnd0XmIS3w9By8hA/R93x4hsL9HbM5h7dn3KhUT7bMenkex0mDK7fX2+vL0/TwD5uxwcnW6SxndRHGKDExtNkBU0Ya18SHR4mGPQBVYOt9puhcH4ve+xQmTiuykF7v7n2wagZNI0PDTxlcJYTOxlpODkPrytNPzQ+gV4aLLjOwWbkC4r+7Cd/kuD/D7c//elPSkMnJQOPTzbBaFJLmv4M3OkHJH0Mf6GOfJqF13cEnMsT+hWO7Nm7VyimOsY9Di1YyT0bR6uEzr1gknYJ9+wOwK6+o2zDmjz0wak9S5OHHgO62QXVXWShyQpPACQv7aj3x9vzJ7HPtKiHsRn+zqQHWtgUfWljN+HLpLp+iA3X3oPP+MXkM3neCz83N6fb2asftq9/9rPt9Wvt7u12dPy0v7TT1bnUXatg9c2hc3Sj79Y3j8yMDeqz8BoZY7fbdf2lvD//6sMJqIKJDCq2POXX1M3f0BrZ7m0CDrwvfc4K2gxaV0Akn79gC15JAb5j0NQlz/rIcDG0j94E8e79Io3t0PyiivqDfugz9Aj+vcqGN/roK545myiAt9+Xyrn2sMMtS0GHNp0RnWBDmT7KWZnymSu+jm9Du+Tr/Ur2g8kpu/iWRi4D57ad4F+N/GtbTqKfqZG8PCeb1k0KqsJVvzSkjgC7k8HRP1g0XprpBG10D1d4VKd9ScoWXmAVDlujmx0Pe0RraQyu6c+A8V+LNB8d9NPgLGfHSh1XhQZtrAErHve66FJWH+N5PzwcwF0dLpPBF97K907H3QECuxk4k9jgXI9syWcWTTRqgaGxLD9gzM3/t02RQ+CgoTEKuZYGfIxtwNP+O/KDv8FfjX94Hd2UqP5PHuQof8kD/CWZZuFPmcBsmdB4fekn4l5VN+rTZKjSGNpGHVhUnA4HtpjNx+a8VjE+0tZ6Yzrb9lGEX3KeoBa+2IC6Oc8uq9RJey3slJ8JjZGlvo0Nw+XDqjdgfUiZsEwW7WNUTOrEcdJdWw+u1LErsb/IEpm9zT396L9GL+Gt+h7dshcyvF1ITfmZ/CNPk1dDu2faRTJCs6fwhhf+In+NbVKW7YOoDPqMSUjBH/z1Q+E3AFOCtIYGbWj61NQO3Y77GWOU8ZQ1fr/TQUE1uU3J0mnyf/yI/JGhD9fqD9Tt96JyLU5FN18yuySSKr+RfU5NUPS6shr/QXfFGfvUT1L5XI/fw/9MgpJPxg4d3wQIPpIaa/yT/9P/8SNgEkKX8hgh2dw5cwTMdZ7ILhL3DbI8T50KlcD2hoTZGUikHEr2xBDWecroYAa/cqtzRpPnGpQyQPQ5+vK8HQQlhQb18zTP0pDVT5LHgVFrSrWuepjXEare/1IcHkl+1Htb1gEmW4W3ja22oLJnA/e2/M6Ho6BzRsc7g62kdnD7LJD3h6xEfwxveJDAKb406HKR7GV0bWbw+MtDtNJXHU5w4HOtSg/+1sg1hz0zveAItATsZsJnwkB5K8AC3wxmOEzwbnkYXdUu4JKZhCfvIsLsffeQWSMs0UlhobShJfbeukPXPJ/gd+iWKqv9PHIYXJ9er3Ir3/X/VvlVrueRZOhPOfd7uYx1msaOJt9fiEpwY7VgVrvxIwjTSdW2k4M3XwGVHhmMRD5B2M7k4ZOX2+GzryovDV2gq2NFX51M8Al6rOBzhKdXF63LIXGKBiiCAgHXTF59aOAFv63KbxIoChi7Gh06vN9uxdnKpZVX7yE/Sjmr0axFp/fq4s12kSBZ8IUuDuO1n9BLWaswaTXbk+NnDb4EwfjmmHw74HvvY6e8gexRnMpycscJcF76mbo4sg44c3hHX3DPnO1OmEHyzKhSg7Z5lUGcVxLCTXUjkDXg82wNqGhMsKij9D2A6iyyknyHQLAIv3KTG3ypa/JEcNvOLeXJnGwFrac3V12Nf1L+tDETBNPpKascmyxNobe/aMC3BBaZOZgH/Zkfnm3X0VdggKNjEggnt0kAPKv1BsLJDT4w5Rde8GmPtn/XjybPhIXydN937kPPlJ3XOexQMNPbj+1Fjn5KD922sQlk2whDQSc4oiN2EHLLKzgmPR7jI3n5P/bGyuP/eh5e6ULb6c6N1NdJsWMTCW/zx54FMTpKgws+g58XzN7L4KIw/F5wzl2hDHxU+blEH3I06aKdVY6Rnzq2L1oVRxUZnYYvA7eDyiC2HRt5nYGS3+AHTzKpwI95v55Pt6JtJwiPQid40O4MdsolU0g99NFx23ayw2V9oa3/3SEVYyf35w8TfAf31fvL7fXNWWR9ta8M5C98C9q1x1hP9XfywE8x2okw/QS5zesQ+o+xsX6H5jqyqXMc/+UnBdn027RP/rvfCHh7uR2mb+jPQKbNHXVHVHhCcOrEW1T+dqw9TuD5yEoynQS2/oNv9r6ptmpC8/LqPH36g06UGDReXl60bZi8lNBXeYU+ejk4mEkPfLU/uZXbJNfKCUT0AB1kVOb3Q/vF9v3rs+309en2r/7Z/7j99M//opNFnIidQXAp3+9/hE7tvsFGaUi7yqBRPwIWP0mWMAddcTrc6NsDLHxMoFMaQz8+DPjRj0ewFaVbMtTmykfKSfBPPzTJ4HfO9JPnaVNoMRBv00n+bV+TcvpO22v5S7+uo45dGSYEzk4j9/Dy5NmT7bNnJ7UHBc7evOkAmW9mewZr6FIPVDwbtB2fHFdfwbhd+IBgcB4dH27P0sc89p7Aw6Pt5ZdfbP/g7/+97cHN++3ZZy+2o6PD7ebiKv2Srarpr4Kvr7hEluoLhG/iC0NIees3dnK3xjbJaT6nMcHc7mHxu49dRsYjB36P75IEH9qi5Lm6yhh/zLvvo5/KL9fsl7gF9A36k0fns6IYW8412QsMTHSQsdfU+r2P4PC6HrlpN3yhyTo7A/iu84vz8n5y/KTP+9OhwUXWfNbd66IzVqXHDqC16OBB5+Jj8bvO6DB2sxvJBzuvtKfw7RWcxbfE9goneegdu/GELNMn5lr5yRkZwrr6OzLAQ2oWDluZ4h/6nRDjg1nwik+lA+2nAa/V/QkAFk6wBL4NaqPXBinBhm9p6I6OIouBhR4+dPor+GcsqX+dyYT1XS1JnT6PTa8dUrWL6FJS38cu4YaLb55V0b1vDU941of5Q8eSzS7CJDhc8yEj4xnzhsbQ5Sc0u6MhNtx36zNOql1HumywPjQA1Gd7ttH76TQ7WSuXPAMWjgDoX3uI0rdkmbq7HB07YS1ZX7Lfu14JXHXpoPL2LHDUfWdC/fS7jrsf3U+sEHsytvTl+qsrhx1e09YGmOqRe/zHzc3uQ7Tz6MK4VYDf72kEfoPZkhNa9c/oC4MOfbu2t2RMtlAoU25iSx/DJ3nA34nJjPOlQMmzmawbgvKvPiPnwFVeezbOXDsxOoFSnlMb7ADuiHvnq5O1eU732r/+uLttM05cuy1NUM7EAL+V8Y3+oWONoSUiSBmLCib9hi87xzoBBF9w8SUlW6pedrqLd/oa451pu3Q1NBrLmrRmQ2xH/8OPqPwu/gCE7tJJWbsA2AnZTrsan3AV/27Lv9fwnhyfbB8Cz3hqBe4lqfjvJv9MwLiGS1ur7wqsjr2MZeNzyLyL3znQrV1NXzT6Els0dtl5Ue7e/+2//q+Cczo5SeHODORcI09jzUVlpRzEHaQHAcNpww9jyhdpDKxGnfs1iKxwCWYJP3fjeCZRJpwjpBHo0LQ7iSp7gt0pM6v8ElVVMGEKLQ5l0Lc6O8KcTkxdRjB1wPcOpwRvRZ9GZfZRvZWUQ3842a/3tA9U/O7wp2kC+cEBzMhg6KtBeL7TWJ48IzOpdARX+Ok74uRcWgbeBBy7QamTM1l0VTr18l/1oazBMycMR7eFomXnQYOYWdEYUXByIDouuuogL8ed8wJ0YO4IBn/qLSPszHUGsN4FkifBQxaL/zrF8IWKlejNc51yy+B/hy3/Uz2gwS2ZrOS5cp8meUPr0CCtcn8zP8zPOTBlGSB/jIPuQDwZnA+56uDZu0aloyjvafCcuRUb8tfoO1uego+ffLYdPP0qMMch+ck3s5Dt1EMLPbr2XpV2st6bJ4frOLODBATerR4HSs7vt9fpJIa3BKfB6/ftCyfke6f8xfHT6MHg+3o7D74UbaA1eO9tpwmePDPjbqVMqxZUsUuTCX6q7OnRSQdi3YGQMnR7enXe339nKyf7z9mxgfm1gHnH2cBfW+S0BGHTAfp5N3z5ZsBBV3x1ovg5C743V8HpL+1NZ2rLO5gmICQy7rvmgZ0wr/YrHUYHJ4eH2/NHoSUw8cFZ49GWasGtovj2cUH48IImEyOedUtuypFXNF97IFuDRrzQo1lawUl3wOReEGdCIoi0gD7vanAIs5NFwNmdCJEx9tmPuj4+p40VH/6jSyvi1Vzyuy0ueXRl8GqAh2a4TYaQmaM7F9KpoRGeNTkkmUgwocF31WaiV8GD+nSI/mApn21zqYN3F5FEeSOftTPBZIB+3ip2ZRc6TSzZws9e7EzoVv3ARY8A3c4EE2ozEURCgRGdaK3FSAY5z/uIe7sPDHD4eKtZ+o768cjHSp+tz/SjvMHgTKgEN97TcfoN/7cdKCWwC56RLdyBr8PPwRp0srMLKs/gi3woSZs2WPKnD5oBQzSjbiT2MM94fvbOvtHcO/Khz1zfD9Pk38GRh3uZsJnzw37I7+QkgV9k1NcRopPZmjfyF0B090Ly7VDRSWujYPcDeYVbYMivbPnadFUNDN0fBb7V/Q7IKv/oMkEeOR4dwv0wweNpuNi24/gJPzvkfWgBzNrNRD9suf4psp5+YwYcfZ602skqwy6UsbqCb77JYPWHV99vf/4Xf7X98//xn2+nb75PH3Wg2dRm2Ut9Z3DVhgNn+XR9jgkqu2DepYwJ8ocJrOHRXvggNkN2Ak0w7SoizzBdGRlboK+D35SlF5MCHtbkyTLPweSDczc8loIZZ0wgoM8WsNI7PWtLgpqUbH24WFf+4rgPDvZBaozKjkIwpRSdiYPowHHy9Hh7+ezJdhig55cJHO3EKNwMlFPPVuxVl4l8TPs7SH4HbwFGvldXN/32QSw5MkrfHRv74t/797f/4D/4u/3A1LNHPo4avOl/nkXf2uRhBuH4FdheXJwVvq3x817x3vcGnskygSNd9oNj4Qlezye4EUxNqg0n1Sby5x+iYwl/zVbot/BzrTI7qz9MGXr2WlAH+gRdXDP4XWMTlRpohha2ffT4uOXiAaLnoW3GO1b798mB6F/wxDb6qkDquofPKr1J9kXfkvfQPLpu380ukoEWZ8/hki/Pjhu8XZyd16ZnJ+e018XvBBHTxzgmjS3brWLHDhgONt7xqbL4D8zxpex3BaGRbsr6Mrs23vd941saiCahi08kj34Xi18IHY41AVPZ5+D/eCsTXsWfMvXFKZNsAgnOGe+gXRntgqIFQBF+fe+Sk+fsNMDHn/C/4Oqfd95bPjzBL7V/Tr/nOb7BikmPL9plKHmOjjW5VD/YK9exi70NdfX/YcYkwWsClN+vrmLnCoDX+CNg8eqje+TQVeZdhre4YnvsTdll05KdWOSrvWsjlac6KXvLZ+pLlbP8AKFziQzlhILK5kNk+T5jNq8C9L1y2/75EjabsZeJq8vL0Sk35wOG6t70V9PS9xvTpb3y98ZS7+IbBcB2gfqOzru3gWcxZvchSCytqe1ceyvddDI0YnrRUFtMOXgmlqJvdPsYdWAqXTGpC/7sMNAeyfQ2pnQPX/KUrW/N39gVGNrE2J9fer0Xu+h3n9IOGpAH98QY+g8TXH5+GSztaHZUvd0nj/HSic3AmQkAct3bd+y2ciiO8TP5r/XRZMzk4+69zxjAYx8bJUt2j8bGSqXBR875zdCdsvo1Yz8T6P2AYOSAuWo75b3uKOkTG8eGLv2dHVCrzKd6gSNXpdc4SN9C58EyvKSe73eQqYlA/Zf3+8Ukc4zO2Y1JIUnZTg78P/5bvwIwwgAYQIkC1izgElpO+zUFMuAIigJb1/s2jzswS3bvde6EQlBTZxoXPA1wC2uc6acTAOvdrYXL89UJyVO2sxe5vrG9JDDauCH2f04UaEWaw+RI6ph2QYDnwAOaCNv7j9N442Y5rFyvBowXRhE0xTlGYXKDGjiIu5liyZUuEM3la8/7tAyZeIA+gUq4K00c+Qw4uJsxeHTAuRL+VFYGneUB7ORrnF2xC27OQr5VAGXw1wgzVg+uZww5N23g9YLB5YRZJluwqVc9R8adRQoiecNV8lO3wUSuu6UnCc3gOws4RtbT0NT0AayWQS9nXDh3ch/4k8pna3EYIXe3nfVMYqslNmng3aXWDzz4nW/r7LQlJzzP87GN+ciUBmnmzQemDPANRO9FP5It8ZySwOlxBhcrgY/0oxc/2g6e/Kh0GxwKCm2Tnu3ptD2p+o0tzTbGBIwJ/v0sGEdC1rZXc+iSbd7TWRoQPm7ALLikV+8OP3vsJ/MedTBuRlHnhL7lYG0h5Wh0apwv9cU11178ZJxyL30EMI6heg7P2pGfAXxznQFjiO577BlgCfi62psyHDNYNN+PtgUPO6BrAZz2J+C21dqKdH1Dyq3VP/KqTugjZbrCkWvvlVuF9Z48mxWckpuBm4/O+YieCYhYxQTdAXFoJTWwBNh2ItTmQ5xXEQ7atj70o35y0yUVPv6t+guS7MgoT9oPW8i5MPKPrnQ2+LRCq01I2qut7GZ86bIfAqtdcebvNz//J3jWoujOg3jG3If39HJauskD/HjewCPy68RNYKxjXlUYG7Wa6mf15PtJG77CTPvYn/ZKrqE/HfRl7LfftwgtqTz52n0I4X+Vty1Z/rvIUVtSjz74kZ7RH5j1g6mpjSj34B6d7CujkZvnDYJ22CYEJhCHJ2UjPPKcla/coDVwYu2pw2fPLPuUyRGmnLVNeoEDXPD81SuSV2yw/WLKCoT5O77V5Kw60wl7zn+nCFkeHdaWHsQSTHYICibwiX1GDrYT+0aAgWFXyWODbJdu2Wj9LmCBbwDbL3MHkMBh/D7/FtgGiLkXsM6XemcSqTafsu0LA48/6df4A5fvMZGDd4k88CFFYq0rcLACd3h0FPp88Xp0hsFO8NoJEP4PDk6ihwSbF69L8+HxkxTL4PHyKv5M8GgAQzEGXkCMj5THbxRXaHF21L7oDO/0nLwffvhuu7y43s7Ob7Yfvvl2+xf/+p9t3736PnhnXAE8m75hJ6k1k34zPoADLPd4tFrki9ip0md0Ss61B4CSFv+drE9ePxQbmyYtrzgoa6JIe1q0zpgDfwOjdpXnHevkaD+Wo/ZPV8U5fRR8s0q+aIgM0nYNtCKp0bOBaepGfH0OPj8ZpgKPbD0IAYHrtZAjH4FKINHtuoHZYLX2MHZlksZPqz49eVL79KoEm2Afn332WVecWxXOt7Hv2O/J8y+3v/23fm97/txE7fH28rPn22dPn8QOZnDIhxkXTHCoL6MN/MPLX82ETCc0Dn2PAO9VQWXhWURe3shkbCAQcq/tCkjopCuQsWlJWfJddZJTOJ00zx0bNigGS7sig1W+9afKHLm2ijt64uMi+8BkR9oOWzxKH2b7vxVUHxg0Qd+J/DzTru2woPfDg/nFhEWfdEfjkstuG8lbeIav8J52/ChjAq/SdHIxyaC+RPo/5UtyzktOCw5bbF+ZoI49GfPKH9u5q09O9MsGx1bHB7HDq6tzgk/7PU7ZoZ3IGrQm8AXbzzi3bQQHGgRJZAZH21R4bF8VIXsOJx7R1GfBaSyw2hDZ00/LsHt443vZk9T2GvvsWFv7TBk220ntHQYap/+Z8vqL+tT4PM/Kb3AQQ+EGScd8KT82MTJs31SaA7PtS7+D5ui6wW/4zRjD2KoLYKE5mEN7bC/y5ofJg43gA9z68MFUWpbeijd4VpzCxNFGDo9iR2Qkf9mKesYC034IiT2PLbF7tMsvH6HBjo178dmkrv9TduQ9fuDK4s356XZ2+ma7yPX7t1eh3S6em8ht2gP/yuLgMAHgV0X6S1HJ174EsnCvBHfbj+Y6hpc8+tGnq69/z318Qn82nDxCz5TUhvny/c7DYh/peQ4+vLMaHxrxGlgAwbMSekeuu19tmfiF3D7IuI3tkLXxpOs+jH24Z49dRIs8hgZ6QwFaxsaNQT6NS6Txs3mefNVMEKuXrMgpvj94yJ7NkqVfx6i9pE+h89pnEnhk7+iEB4ccW7gJvAO7g3b7lvCPptpf4Uc3le/7yunh4xkDxHoqo1SoLOub6Tew9Wdw9UmKyfPBX3IwRvFMGbTSmV0GY2fKxvb2xTW4Oyn///wn/23a+jChIIYljVAtwAykKMxql4HhKmuAChDGBkmwhHC0G0wJXBjJNHydmk50GJAUh5viOmuY88yGRqBxYhp9jWw3lgaPKUN4ywl3W2HyDPqHDtmUMQ5Gh1dx5QGVUSz84+AiiCjLNhP0kWlVBG+UsozafRUeA7lzntAalE0wVd49gUe+qjusgYKWMSgyI9NxvHEKKUHqnXVqyeGFk3FnJYxCNb7bFKDgFI1bjSUNwT3eOAbP1XOuc9hl4Dl+qwb/hY5pAOE5ra4z7nhQL/LXOMm+qZVCZXkPdTuNeMEH+um01/DBhc+c3TNkNdbKJJnUqRR/qCuN/ia1DjzyQl8HR3CVB7CQqjT65h6/dbB5jh42DO5yyLc2HhjjjNGGNXJIA4zNaEzvbt51hh29Zjnvx5kWVQobbKC0qxblJTZklJZc6cTP6T37qjT39/EDx5btoK8syUfHiG6Bfd/hDmyBjZ8cM4uJh/PrywbR/bhXBpnAG9wc+03+lO8EQGB5X9lvx1tlZ89+VtBkHNko31ct4izO0B06J0DUbkwmPOpvxWtRPzp5WZuZVVRO3sfzTrdXV6dBfa+vGtiS/KRfgrf6vvWdfXTruDg7uxO6UhwcdhXQQm0ih0G0wY5VfvxxfPCwh0eRq0EqPHYOeM1BEG67Z1Te32Inu8NHPlKYgN7qYG3bFnqd+IP+GkIspBMgfmeffrqFXNlQQv6dSAjvB23PyYistR9tuR1CFOGnuvoKTsp9TMd8f0tA8v6CGbZD9p7dtY6huy5CQ+g40P4i8w5gMoC+99YqicE2WU8gJuBkh9fv3kQ/fqd3AmltwU9F8gC2hzVYDy7txmAuhVImcCLbDuI8lNCb+uxWkM4ma+85k7cAmpx1vLfvmIU/f/J9ZEibro8Pdj9z03bL0P3b0VhunpVCz+gyEFLucXyFMmuW27VVTLP2dkXwM8UDH1pZQ8oJDFteTsp7N94A0PcoHj62lToy9n2U2It2qc0bjHTCLLjbsQf2BPkzUFLObgXbHK2I2snRbeyRp7ZVvxY7Uu/gMLqIHY4uZyuvQaEdYYK2rhYKxg1c9oMNohmeDphyTV/spP48R/1o/giivj+X/Gh1HJgCbn1Xdcn2AgFReinX/Ep9f+sWUuGye/lzP0HTTQJ8PJjJlymvv2CRPytfaHl4aIvyYYN9OwAep/16T5wO3iVY44Mqo9yzdQ2EvjzX9uGb/n/aMN/IJiU2exW/0W3VKfvq+9PtT/70T7Y//fM/365svTZRkT9y6oRafIKBIL74JgMtcMGvfIp/dNstzKnLl+sfast5tnAH6H5OnnqucjYYDqpeg6NdhLHCWQne4glusp2gemQs0YX6pc/9sBBYAxMCWvbcSnP5K2/scPWVkV90AJXXL9iClaPKL3lsUbDx4tlsTdde2OnrN687SAv07X36n9ptZPby2UkDzdPIuqtbgfP5s5ed6OTfjZvOvUaW/CdPnyXw/2r7rS+/3L76nd/uL3M8ffF8e3IUvYcyATBb7mIDuY/AIrsZhOtv6N7OlBm/jKzGHsJbaCIGfABItp47rq/uAuGOqZL4QDpkC0tX9KktA6ItaNNo12Zr7+hK/urD0SE/F4WBzvYvvacSq5zRQdvDcX3itd9Jj28/PJqfAVVWGxGsg9tJPHZR3UajoWn4CJ6k4s997b75pIfk+KzSmbFjfG5fl2xeaN3zA6w88LlDt39jV1OXPBPYpX/XZjsZAteIp2nZPAb5DWOJWemftm6CoxOZad+jmxzpdzr+aT8R+eQaPnD1C5VbytaG4AjMGZN7Nm2px8Iduu/GSNrLjAnZzRqP2h0ZIvtM4rP5uAbvwYdXdbURZbQ1ixHSyGza98h4DIuop79wSwaB63lrjQ103OhRC7Hh4U37uW8hIHDn5yVjs6nIklBsYRICk7bti+PDIIC7PGrDdBd5wVjfG1j8tbgGbdosfuxmuN/V1vnmRwO51NOmqvfSGt4Cf8m28Qz+2memSHD1uyXBW5zoRU9F4TryCa6PFhLO32yXGYv5jf/rK31kxkTRNaL6+lpgaUsNOj8aH+kTx7d1wYA95F5bqJ8KPfCMz5+2xs6qj+Sjp/JPMobkK8dGY2v4CpzhS3uc2AxLekb+ksz07w+ij2nu09b3cCr3bGBqiLFq8+rm/OGjvtLkinYxffga2yDOPRuwBPTea0DlYdrrFCH/QAsdlU/yu3qO3uJJvkQG5RtAutnbUBDIs6W/O/GqBztI2XrwRBbKwqHq4Ma5iQ9x1MO+7jb9QXCQe+ArB/W0H7ZP/7stoE3uXnbGTkk7bLY5+OlQ8ZnU0UfI0JbRXj3k2uIAfA4LdetnVrVD461OAAyiUWYVgJskgHpOvk7BM41KecafiymT8kvYtKKRcDxtaBUiASyhwgMqoqZzIBjvMFIKuPvjKa+BBbatVjtZTfIwTLh1dEFBKZ0YyDMBMATdgsox7YKtcHe6NRKG6B1YgQKcjLADM8j2RqGSk6TTH7ekbASZwKIDnVw7yq+H6udY+Q5yhXvd1xEoGogCrjbA4Pbnt789rZGlhICU7NTvWakYUDvOpDURMYnRM3YOIM0j8lcK/jrlpDriBCztYCufBJO2ve80rh0WdEdWaNP4TSQI4joswF/k28FwnXHoxJN6EQU4ndGqKEYW8vql5VyjqxMluU7xptYJ7CUvyfVKrj+9H3uae/rfqxTOKmtgC4NH4yTwMitPq6y08ElW0NgiuVq5VhbNtEvfEsfkR6l36cqobGA7fPr5dvTit9qwbVsWeJsVVG7akA6RE00byN95AljtBZ10K78r/Kl3/n5WLPrb8Dn7oNjTh4f9svvHmWkqjVag1TfRIAC+jiO/TBDNBo7vJTAOzjeXGXDYvhYedH6P4mQPA/P1pQmAe9uPj5/1d7atWGu2BuWv09n4gB579f75i8Nn2+M8+4DmBukzSeIDiTqjWEllwEpQtH2IvGPPacmxl8gnzkog0pQ6tY3IqZ1Srjk9AWC3erPX6tVAkaTHZrR3nTDNzwxq6A2MGbhwwdqOAfQMJBsQ5RmNe+Yn/gQkfu6zW/dTF154bPMnq/60Wura4v3wQXQeeh5msNWtXZGpVdd7kXm3k4Ynuxq8j+Y1iQ5Cg4c/0A452/48W64N3sxYf/hwnSBMIHeTwerFtNPw6N1cu07sMvFMG287D3ztrYmsU37oi1xD97wHZkCmjrLsWjsbvtCpno99Vq4py67yKDTyH7lXI/kmU/A4ga9OxsAhvjL1lFdGsKN9dBCZcvg8OTluJ8NW+u5/aGTHeNMWBbYNPLAQQODwNUdHx/V94190oO/C/6y2jY8zOWQwrU2PP2rQmielPdeVg5Khy70kryvLOa8VJnRrz9pmV13zTJDGZzU4JImc63tz2eCF3Q7I+la8DP0kpg6ZsJcMANGcMvRsQiFDl79Whh2qi6fJxwfksePiHB+hrKTs+KjxPgLJ5qXv8c0Wvny+MxHc5JJnVrXAPfRqQPDd+Jm8q/PI+aQrosp0Ky7/HDx+E1i7Qv+ib3Cqvvc70Q3c+lM64R+9q/rq1Q8JXF9t/8u/+pfbL3/+89BhTu19dyNJ2i24XnXj8+xG+OCnrcrD8AjWwkki7Gx8abgYMtq2e06520A7NE0evU7fOPc80MjQBFEuWggdS65wla6p0DLsAm9zOzZFjymQY+pFaKF/nqG/PUJ4dD1b6k3U8u/TzmYSyc6G2Wlh0kawSk6HR4+3p2kzXruigI/xs6dvzuNXLKC8207PLgPvXicaThLAs0kfO/WBTbZ3lAHeZ8+fD/0p/83336dBxE8/ebn93b/3D7oz6dmLZ9vT559tv/M7v7OdmOwJ7va9oVHbRRO46DImsDOLjzABsPrIlsmBj0548i8V6fi31Z7e1l8Ze9gRMxOOtRkySap+U8chaFNWXfoP4CCK3pRJ/l6h/oLkaUA9O9xInT74F63epIY2YxzpN+CtjgsKrNzxi2MPkp0Ws+KLJvjtkDSG6TgyMPDh7Jmk7vDE/6wxl3Y8O3BqB/vRR1gLHnx1fFWvOjJcNuWsr/S6nElaPo28PsX56Xn8vvYyA3yBbXGnjm3+nWRJGa/D9BzajIH5Bw2If6HzaS+7DlyhO/DIG9/jb+daasBFWE2jN68doXfVMwGAPnWl+aWCvU7x4U97GF+D/sLxEcxc+5nuVGnft2Tk+cgz9dXJNT7ou6vl8UGVrYp5JEDGc/GmHPurfYeP7lYLPBR5zDfTvX5H32TXG367MzJC8QxfA6u1hp7YoR0/XShL+TVppMzs/ODzw0PKLlnMVv1JhddE8tF/2iGc/IQnKzirf7FDbpd3+zo+KbRaYDB2MBaww+Pq4mK7vjrL+MU3AzLmixwsEFRWDcDtvtz9MIi5v5Mte8r9rh9/Cx8y2PDco448xGPJ6ysK0yZSoPU7GWPRI8pwHa8ZviL7DzM+0qfTXQq1DpCRVGrKCjw2Ez32OmWNxyLFyDVjphSWn5qtR3b6474qlfyMMsLL6Hhed+ETjHnYhFr6qvwfnvVd9dU6u9DL5wR6fTF7gVtrwfsE7nZRRC/5Eyd2rFO7izzxkpIjg5TAgLo5s3XjQ/REHCW8kwOpw/4tkqjV8qm/vitQWMm+sxVtkd81zkq+MsWVIwXFgD5mTHh8MxqMB0BmkweH8wtjM7aNjZlcVi/1+Y17/+//6/85tjwNx4OV3N86QtKTl2sOYTmIziYlT70eyfccYO2SCjVqrCgHJqel/mroi5BFFLht5OqNfvLcCiApzkBBOcKaLf1WY+PQNZDANIvNOViVsb04GDIoNwMlj3wZfZSMD/ymzgwWhw8fmKijb80pL6H39pq61XF8DF1tEHv50K0c+j7lseX39Ok1rbbxYBQPQdHnDNPNjpdTsnLr2qHB1Kkpl/Itw7jjcMjQ1mYNbyYQ0Bx9kG1woPR+BgkTMA/spVNp0VcZt8zkOcwi0sQabMEPNtpdp5C7psKOQcK3gqvCjsy0PQkMKawlf+8cwd7Leh62dhhjR02dVdif77alcXbwpXTpSMM3MGYHmEjqrFcapcZNz2hyLLjtOK1o78/JpqsSBj1t8KDnvNfhOAykA6WrD8t5HvgI4JMvM1CzFf399iaBhtV8HcdxBil+e70ziynvd7DJr+84pfLq7NCA9leXr7c3rzOw07mn/oOUO4hu7AgojTlOjp/2lwcCpnZuMqH1w0+Ax0TZUdpX7gWHp6dvtq9//pfb6bc/T/77dOKX29sMjNi2AQ5H9eMvf2f7W//+398On79sYC440QH1IyyXCVDffLN9vHiTZzomv5mejiw4Hj06iiyOt8eHAi5bFW+292zjQQLQ8HaNlsBagUFtjF9o52LQET+jow3v8zGjWZ2q7CMf5XUK5F6HTVyxB7PFAnDtoP4Cv+1c4xciL7soDJSub2b1lX0/ffos9XQKkVeOk8cJ3p+cjC6DT2uhZz4pV9TSegb6HC0fOLZte9qjrizfy+CjP40XGRm89n1U9NZKAjHq7rvgtxjCP3vGX3i9ia2EmNyRj55LW2BrbDVUpJpOvn6Z7JJvgtBrNZut3wLE5PsgIHwz2Ed7ZB8btJV42Ts5d+AbPqbzZU/hKboh6wledGLkyYYYGFpDR2SNBVyQgw5P57c6RjDXBAYZg1Hd5Clprja+El12NRbcoGC/Evtux0b4SZWi57lWBoy24UJGXp6Dm3/3NYgkLVTb0kDojQ29e++9wejN5HIKD2+pwx4C13uZ/Cc+dOTTNgafs7aHt8WC+mxDEN6PJTZIW4PDna4cJaPtEG2O0SnaunKTMzhLNnANLI+mrzbrL0ALtYUVaJXvTCDNBIFJc32Atnae9s4nPHnyrP0m/YMrgGdX/KI29Y6v3PEuPuFg33DzFfRzc3W9ff+dd/vvb28S/P8P//SfbV9/913zrUrXb9rSKNDVtoLDpBtZBkjlC/6agKgvDZ3oNjB3xgcZe+5e+vRcGLkmK/pLqcJY5dFAzy2fQzCeR8kziJqkTRRmDryWvkId/l0LIMYHRH8RB/8Jj2CzK3MpdesjArsBa+9jA+GBr1AXL/yYIOHJ8XFk5ZUugcf97Utb+iO7o/hMfvHb715tH2JzB4cPo7vXtf3j1OkrSMFzfj4fdNQHPH/6PHomp/Q7Kffd2atOMDx89GT723/n729ffvXZdhyaPgb/7/7e723PjhIchb52oagPbeyLrWinVmftvhl6J3ggC7ZB1uRUu4gjYwsj533RJXoG60F8IH9bG0s9acYZse/Uq8h3fYNJ5DMe00am3UeIpcnijJ0FntdOBEe59uFQTPCF/EO3+Yee+vj4OcnEosDtbmzDRqIzbSywLuNrWybXaF324xpd7j1bPGjLaC7/TVOnNhjy2/+nvDLMrEFRbBA+qXaQsnRlLKwuf+n5p35ipcJBW/PUHZu2MMCe+SQ/3Vu6U8RZuYGx/Dfa0KvNhJ/0PH0aIsCOIPoutzQ2z8anff41Gew7/bQ0fUL7pNBgAkD/Uz7z98DKeuoXNt52fS6YzU/iqyzEGO/pO8vD38BfSSSLb9fG8bC+x2Tng4dsSrXqJHyDFyyVkz7NRAMH2/5NwZTprqlck6GPSKKx/Zf6dBg8I/MZS3ZsG7npGzoBkLEHWvQPyq3JPZS613a6QKGakoUbqCHc+/0YaB66yDTP9I3dsRT/AgZblchFPlB91WyX68XFaSewP3ShZF4J8J0AejJ5aKxe4eE7sMkDnOoTh8EpEDZhFnT1//UHu7S7ozC0jq9OHtGhJRfuYxqBlXZiYkCtnKuPyOd+2mgsN/n7R+kqh/agw3d4BJAvBAst4EOfu95HipVj+/3wOxP50y9q08UZWRiTtnLg9j5lTQh0jFg8RBAYGQ91EgP+HO0vK2IycB28dBiekaJd3jPOUyT5nvdZy8I++I0hZizEjw1MMrULxfP7VquQFxoG39Rr3OcvmR1zB8fEVeED/+jZ+Sp/KZuKY4tFP/kztsst2vPcSXtkK+QFpjgIEW0bqYOHTmzYAcAgNPTiSKEi3g+Cr7PMc8avMcnn5Bwj8LuOF1ArNVX1EhqoCFUnODozxAjDSPPqKSmB0hnV7qBD7Ky0zUBrwVpnQaT3KynNVk5C1snAQT5KMfhOQiSzH0YILvXhleTbIaIyR+LjHoLnaczzfKVbvHnW+qHPe4CM4jbtuJoUz+XwfQfHNVhyZjYyRmlmXc6OQ2qV8L0S+YO5Bk2USM6uFz9kB04HfoFVEpwDy4oakP3AVGjX0as7HfPw0IA0teinjW+HC1BXL0OPzsJAoT1O4PRdr8ABw1lrr+5TdrZ0M8DBVa4ZbK6HvQlOvG9ruzj7AXPBWjJXmEPNg9odaq0QFV/SlCu3t3l0b1cDeg72gK5SZgM77Mo+MPFp4KChtDNgdxo/29xT4aZOHXNgtt3E/uQVcxyAMpVZis5701byt+2b1xkwf/PNdvH62wTGR9uzl1/UuXQlJeVHGqoJLCYAMdA5iKN7lw7q+uzN9jH0ofldAm0SMJCgoweR2cfQ0cFJ/ibAKbjITFAe/vJXfZXvtBer2YF1kkEa7Lkc2nOYOBOI+LCIlWwm/jYdzX1L/PhHb3TG1uGLFpIXevOnTRuYPXh4lAGyTnFWIyOZliVvg6l2onlWv4Hv/Ff5RvccXLc6souUhacONiXbyex0plhl2ACxNCkSTnf7mlW2t9G9AZ5Jn7fbxdV59dPBbsp85KTZW/2XNpaOJfXRRmbjpGEee1EGT/2oDFvMsxG2QcVRyiTITmfs9YNoJr4r9pxUeZFAYNz609gYneCXauDxf/0f/xhe6dLM9dh3yqE5z/kFIMFtfXQmv++Bpyy7KMT8Q7P/nExK0APdFlYfjq9WVqdI5g1684ysoF7+19EBT2WeqjnipVvWM3X5d+/G0rGgRjsCA8/dhh9KbMszUKBEYJqHAIOm/JnNXviUsYUQD3y0PLTXdvJYGj8YnLFBYIbuyIEu82f7H5mZoEAH3XdlKHn6l9naGNj8t+doTp/S94VDswFH8YCTVFtNYtfaR00gST74aLu6usj97C5AD9lU5nhCVWlHt8r0Gv+z09lBXpJ6fKRgQZsYn8x/7W1n5z+UB0Kgpb7gxyD88fFR6bu69O7oWX/B4/jkSWVAN1PxQ3coxYrqT4a2wMkZr3hBEjrYPEmfnZ1tZ6/fbF9+8eX2Jz/54+2f/y//8/bdt9+mnQto2BH7Enjc76+OCFrPEsAFSuwmAWYG8OwLfPRqiwLlhVty3VcTkrVkLq887zJ0oEuKyJSoHfYqz6YNZDCUs+CU/Ed+YwPglgblc55ASdtcbWfwKaPOsjn31X+O7lAMn+4dU9bke3xxrvnu2VI8sgzl0e30W8Yifv0DKu+tv3h5sl0lsKcHEwXffP+q/ukkAfvrNz/0NQFjk+qCHNIu+JITOg3Ffkv6tz572YmJ169fb6fR+c3HB9uXX/1o+/zzL7fPXny+/fbv/s725OjR9uTkuK8O8Ht4ltRDI1n1lwiSb4eBtHBKi3/thTz18e1rU8+z9h3pi5qfe8fIde9La7Rpk6G3+gus9hvaQco1yMy1o7YeeF6DdM2uTHBSOJjtH5LWh//6KyAXZ6WveeHJBNfQPm1tAq5W68QCGrT3oXNsbel7tVmpOky5yi3lOkmYAz/6nH6TImWnL7qzQ8m9sguupD2hKzmVHbsxcB9ZGQONnytdKR8R1TbJyqKX4BUN2k/L5BjYOQKDP9Q3Flfw2EliIl+/AoejE14Ah7eVJ4El4YXcGjiaaEl5eiQvNBv7kZFdFPLB59HRU1oqz2mnt3mFO7bLn9OrfLhXmQb1U7C8Ty1smRhMnxI7sHAo+JJnTFYZpaT+yV9xhj4wyQw+ZTuJElrhFTSbACDrTsAEUWlJneKFf0duwlX99huRF1a0H4FpJxSS4OqEX+ivPOh350+/Dije0QaWQ2rbCA0df0bOK2irPPIcPLbxyK8e7bBuri9iA+wG/JTPuOPs/BRR6XvebFf9NRgSwRZ/ww/5bsB8cHoWUPdnD2fxqru2c8+eu3vBKnraeeOK0Ghs13Oej470C+NrK/XAM26F04IE+8EbPukAbAtGbAndyU1ecgkzR+MhuHf62pbyXCljG/x0rNFV75QNDLslZjwYeAqXjhASulKhcO/FD44kyV4R7XT0hW4hXCfHMo4t7sBiufCZpE3BsZvAGj2mTgHlMs/g8L0CscWaqIBerMXu+iHb1MHfSvLX+LKTErXexMfRke8OteUgMs/6fZngafm0qXFTY8stt7czOmFz/ThidLoSnkYH0Vvainr82L3/1//ln3QCoB1nhYdBgqiUSuRkxxliHNF5ViPQqFCfVAcThTnKEWL2hwNaMB+YuxGsRmngUseaPPDqoHJ2r1HC1QaZWlX8DtMg01cawZX8H3ecc644gxSDHxuzUhjGA0Wny+A1MLB0xvL70R+rcojNvUZSVLn33u7IY7E2NDC2mVEax988z+DNtUYiLR7amPdyrh0aRx3FQC7fYAzv+Aq1qdP3uXPtvdqRwcCpDnImdwEsY0QvfmvYGlN0YzZrDGNmEAO+HSmdtEyhBU4b5RhLG1/QMGYFCi8U6uA5PkzCuz6k8SlvOgVbCuHTMeosrHratsO5SEp35TOV6aMz+jtfTvSH5jrHlOt2r+SV1uBaOpEMaBuA+2vd8Bx5uD7wkT48tiGjT0DAobHJ6XCXPpAmH5JlWysVHzrylxotP1+AHcdT3PljvwYi8ab9bsAPr37YfvGLn283F6cjo9D56JBs6H7fMhq6Hj66122zh4+O3JYHgyidPsdNad5P1oAR6L32wiOf0FCnDXyOyinlyW7pRfuh99XW6xDJPTo1oHn0UAcQmuVXzmM/ipt00ulPxz123AFP7gmN3KT6i9yQgVlQnaVBSl/FCR9WpttG2UzhB163QAIztmxnBDiIZJlslGl0p4VnKWuATB/tqBVNAq/8pZ6Z3wZNfJJ3JFP37OwV0fcr6Pd1eMqFLx+IMUlGfvUhQdCACm/4QUlpU0Zb2O3dk+S/Cwzlaq/5W6+XeGWj3xhha0oHPj5GpmMnhQMMGwpcWml7NaucPPTrMzzpygE8mA28Zf7jX7SVkBZa2I1JJBLuZFeQaNW2CNJjP6yzB1eS9tvBpusQo96s6NB77IHAkyc41YF57aR+NPnef9Re+IN+M4PMO5BNcJMAGO6ZjAz/4VeHjYfVx/Ax9fkw2JYX+OyF6OsXy1ToEoAnT5sjk7ZXz0Lv2Pf4bn7OMwl8ctch8zMmGJWbVc3QEFrVB4cuyE0gapuc1aA82C4vzwu/q0Nq53r8rxR44QUsJJhg5lu7+kIP8QGk6vf5K7edtvGrQzdYc5SU5i17oqti0UbTNg+6HTJ6DQy+zC6DZbe14ZS9SfDvvr9MkvIm7i67S+dDAsXnhJJ/fMLgFURIXArcZEbmiz7s0QXfamBiotZuoeuLy+1f/6t/u/2zf/4/lz726mv2iNDWvY7kuydw+E7P8uN999dAy+AksDvZmWeVYsrShX5j0aINkzOepz3z1/gfgS15O8sr3bQeGrTXlb/sTUIHvzHBClEH1g5PYl9rrAFv6ctZUN/rBY9fqi7U578niGzDCWQfgaKnGQeBN3ZpMlp748/uTChtKjJ5+uS4u7sErhcXF9v3b063h7k+DizfADD4JIPj45Pt/Oy0OAQf5ymrrWtfTwLD4E8/bSLAZO/x8Yvtt/7W39mePTvZfuu3f2/70ZefZQAYO9l5FijiG43sr98JCB/okPA4+rjbBeB+ZOW1osvyJNlWTQdPTp5E3zNpTZ5wjPzUjW11HBG7Zd+p12CVXPiK/MFDnyZR2A35wuk1gwaj+aNDgf5q037aEo36Tf0+lZvcI3/tW+cB5vAan7jTXXtbdhEZu4d/EluKnvGXdqAP7q+/pL5yiz9n/Gnfy9Ym4Sm633EbE7FlgUuq3LZ14PsqbDPJe/d/EiGTW/CDoX+zEl49hE5B5/gYTXz8CzjLV7oHs0FO9Lp0JQnqk7Hfab/3I5e009QHS0BXmeTPeMYijTG73T50iZ/2jfxKDgnd4NzuQMwfOdJ7n6Mp1yRLLm03SZ5qL8ili+bk39BLTuMr6mtDNzxes1LPYgqa1e9YI2eBc/UTXODRjXr4Ii+20i34kYljTZi0Xe88FU7+tEN1gnSX6fBp3H1wdMTrVC4mudkD2Or3ve2U7xiu+omMsBV84xPYWspExhaN+Azl2auDlMQp+lGvs/ilgHk9ML4+f753gz5jzrP0V+i49/5qe31+2Z2PR5FVt6Vri/Hfs/Nt/GGHkkna3OxcMlJApsm1+G9tNIdvjGoDx8atXmsL2aU1ZdtuckGfZG881wXC0DE7Rchl9Snknnr1Y6ErZeCa8UuA5jm69uaSNk+P0TcYaTPTNtgRPU3t+yYCQkNGBs2hl9F77IFOMw4Ld3lO9vkvePDCPxZaYbZm9TZ+YPzTjdctQptxfscA9BIZsoNOCLArfyG2tp9yeEWrhb4Bnfrl1TiYD83zlPEMvhKcpyOjndc8EyuV/sojePXZOZfO1PD9L+OBLiTG1ozJLA7qQx+E1v46QpCwVT6QvMEnh8YVubn33/93/83HcQ6TRsBomkaJQIGiAYSZ6c5eh6AqKWU7AxnAiJfKUIkfB6gMWBRkdaWUh4H+v+M1eAkbqk1nAISyyWi9wHCW1CmNGczZaqgBtF4U0UaNZtfgKRahrdlBzyqcBk4z+EDQlMtV6ofrOlZ83OZHCfDWYHNfGhCThBb1VmIY8Adl06zMybsro/44kJTbj8oAj0U6cgXLluaRtUY6g42hZwxDqjnHWCU03jq/lG+D04A70JvBbxtLHKpZZEbMON/VWQ2fgvHlaMdoRuZzZn4x0MAkV/LsYAuBe9KQfWFYg6nx7R2VWdt7aSArBVyO4Ow2pF3eUXuyq7+uhrlJA6dnAUfx1EZ2+yQb55RTd2QVeIGpk9Ux2o7YPA0wvGsMnVCJDAwewPG8dZdmc1qwbp/t51Eu+Dqf2eaDnuksqI8N+V19HbNt0Jfb2wxMHuA3+K0y90idBjvJMxFQx5/6mjh+YjglpduJUgbWW12EjECagYj8XLdmZMNu+kpMYLCVXuyp/LgtvXsHPYDHueQsmX0G36y4jpXTJjuTbskonNvUTmPytGP3dAWSQc7Sk1nNOrY82NEUX2W309BtV2wWjhwSuXTlQaXAsQqkTvUWHdA1h93UE/mb/Mkg/DA2GD4uM0D20STbaL0qwIdJ72L3t75LFhxoz9kRBqqnCZgGZ5WzP++gMHmFEynI035m0kYbGbqW/cz1tCl0SuCa4ZU6006aEZTi2l+gtO6CdXc99SX3Dh928/z+o9RJProKiD3Ij250ymulaaXCI3M80HPuBXJ3nW5AREyLR8EDu6y9hX9+gMzJCs3y3r7TeeItbT6kVuZtqEOPZ/WPuWd7ixofCGRPpSnJ2TNVcncLv31NjpEtuHDuqx7qBA66VHOts5wJ5tF9hB0srCNp92XaY1fs+Yx09D5w1z4ufgJeCSwwZlA6NPL59F77SD5u+lOiedZX2Go7On4BVPxzkC7+lv2NX05N8GWksmsyqs7wzS8HzioHBlrA8OFMgxlbY339V799eXEWvdzs7/6bWCTXwa1+096eK9Nddp/a7hTLf5GRbf8XV6fbv/23f7j9xU//YrtOEOA7IzfoChz9i6+rw3kR/GDiG3z0gGmgxF+R18hxD7LhTB57IYsZHG+bd7ZN0Kdm4ad3HDg56CxAaj8S+4avAeH+fPG1cIFdHYU9ePWjE6RP+1jljXcMrNgMIRggd4UudGj3+k6ruHCsV2fQvD46hb6265xn4Bb6ArMjmeRZ0eLL1is54OhPXjx7loG2Fe1H25vTN9vpmZ0kkZm68XW10QRdBsd9XSj+0ruep2dn28nxSexk+Dt+crx9F30dPNa/v0/w/3I7PD5qv/rbf+c/2v7Bf/B3t8+exK7Jdfep1/GRfMb6JZM1GUMmztKIY9rArIYLRq/KN/2Nnk1iHJZW6VP5zz2Y72o/K5gD2ARGP6CVe68wxbM2sNHlrsm9d5EX3xTpVib90n1gX1/x8TNx8fjR7EDTv3WSa6cdDDoWGEnakp0raDEoTsFe4w8NxgqdgAtMuu2rFQIl8G7lMYG2O5NgntVOCWp/LskfGRq7beFL3xh/nzx2aIxmrFLbT6kZ3+2vVMTWpNrv/rPT3X6fA22dZJUZP0MWSz+FlWv1+J5OgiQZx+9k9Xlpy3WD58i2O3JSB7kdo/Bv4XHGOB87QVRaAp9/k0fWzjNJF+AOQAvYbWgI/k5iaGvsVLHAaX3tKGXRbQwZlM0bvqa+Ap7nv9JcHvcxpRVrMiVf9NanGx8AyoCq+73v0/4D2xgRjuovcgTfmLEfD8TfzgsbxUh9eGDWN0SeDarzZH4JIDSVWbTqb4Mv5epT+BH+EN+5X+OPsYfh2S6L7lgODmN9uJRjb/T14FHqpbxvePg1C7o3kX/w+Ci08PXnkW9gheaH4dd3MIzNT3L/3g66yNR3MXwcs+0wNLLtkS1iog+6CQ79vsUb4x5ye3NloeT+9vLkKPhmXC/19Sj1kvj0ngPzblItebkmltpELgT/066Me3NE9p0oTB6+7ZqcsgLVyD3XnVjIM7KnS7LumDg6h6I7AeLJwuLgDT68al/k8/EjPRhfpv4+JoUBHjJCFzsq76FDDtswWeJZJ7mwsT9Xd40H+kAKDRK74WPnO1ej357UJw76nWYYGmdCtX1KdR4uCncqmLjpol/o7usyOy50B0quRoZoklzPWBXEpMheu9SHdQGvNMRKHeHlwT/6j//jP+jqa4UwhighpA4Ds6lcp5lGkDo59kHbjmSeT4NUILdV/IK1UmdBKzqGY5Z1r8u5qR8aqhiwg3eYumMY/HXUGSSvK0qhYtWdDyG0RmlxqbFqmhytQ9X8P0IIbnSVdrUiLA7QLKevJTM0FDS+yKE+LhZvzqU3h9QvX6fOgBtZuLHVdgXsqIKvit/rFQfe9+tFD+frehwUeMGVvDqINL5OzkROYOrEwVyzu0tPEqNjADPpMfIX2OmkDWQCtWUXX8tBLX2Unh70ytDyH9j+5TwDqKHbz8gVT/JMMnS2LE63s4H5AxmesQcwB7cn5dHz4OnzFJbnCGYPWjYP1awsGDX7lFqfPmsP47jx3jo5OH40dBu1envHuvhez8GRijfPFg00pEzh5X4anDJjh3m4vc8gRPLlUDg13sdHx9ujkyfbvXSWDyKffqiMXepYyCVOVIOOBvIM7hzBK67BdlAO/sCjm9qlPOXUKY2BlTJDh2y2G15zW8vKM9mLp/Kw35OjNmv7lQGgnsROEvoGTHuEsIN34Is8cMJDLpJBl0mB20lCOKP3cH+LZ7ZRTztt55iyKyk39gBE8uECN/+6HTxnndMMQtDOP9HrOOtBMfWr7/yZqSYnuxq8G2eAbkLjLgD/60mduxWWccZjD1i9o5VtLZ7IDW3dJh66VqfgeR1uninKTqTaSTL91eF7mHpLH2yWLNCxnPps05+EtnWse34l2i8t0vDBjmYF1SQJ2HDgowMQ9eHOefGSaqVlweYLb2ngAPOP/H0NGL/1EcFpG2U75gDAv47WoL2D0/DNpnRC5TGlyFUeeK4XDtfkUj+ZRu1eQl9pkp1TeckZgFtaEzTYDtnVx+TBVXi5Xr6pvjvXw28trrSvQaCjE6TRm+fDvwF69Jr+AKwlq6FpdA7P+NWhefkHttkBL3vLX/Wd512tKxi0j14c0tA8OiLH4YXd6ys+dCWUv1t0eE7OHahkgNaVz76KMl/o1z8I4o58myJwRhZLBtFn6oMhoWFWIvWr4SvySMk+F1xdnPuq+vX2P/5P/8P2pz/9M51TB3KXfkEkcjtM27JTQZB51rITSJGHAZ4kkCnsyBbarszkOv/Ntt4EQPA14GdeBrvRD5qnr0c7Gd614fKSa/TLWwEI/TkvHXm2ZF17/OS+sAKG/QIH18PI/ygDe5MbKZTn/BZ8fNe0544hastoGBk6a8fVNfs3vkJnaR/YpSU6vbmxssou0nYim9on+wnM589fbEcC8NgQGRwceB1sZEo++jCwHQ3IAt8unMv0P373Hm0Pg+/t2w/bi+efpZ7xwmVff7m5PN/evL7YTk5ezs8RPhakCIRNbA+OscGRz4wrpj2ye8/x4KC/ToLgBG10m8aqLU0ANLZdGe/nyi3XV9e+NRA/SWyeF+5cd8DONsIX/2ISg5zVUwfsjiv43NQTZOlD9OkmwKSOc/Z2rXx3saYMWcOBj9aVHzzjG1d7XPah7N7nlJ7IdV/cWLSSTyDtiaYnqa/cwBkfDwdY8KJFKh09Tx1H+4zwO7sodtsKZLKTQQ6VZQ58T7+L5umDELeek4GQQRIU09ma2AC3vOScoqVpvQopmWgiZzJXbtmHZKFHHbqyQ2UmYOl2/qSOw4LL5MyazGibSeILli3hTRoZDd3w9T7l628jE/mFkTJLVto62HSjvPv2RcE7/SK5pexeXxurTMBXC4z9jCbP2HSA3fZ1SOQfp/7Ihr2Ty0xaGkcDEvuAt3SHh8KZfq6Bb9vV+I873hUJzNAFp7FTCu2ww2uyZwyh3Y8d6lsXLHZuMoJd6l/aLiwcBcZjP+dpN2Ly8dHvCIRePx8Jfn9DPn7XJPejfjU+vJbfGc+AZWX7YZ4/PXkanad8cIPTj/TFPtBQnOGb/Rnr+Y4SnOBLHWuH17Hj2M6hb0WF3tQT5Eaq5VFfiz4w9VnzKgDdz2Il2uaVk72vzj0d0UjtIeVC/ZSNaMnYRGzt2WIiX9MVJz5XucCK3NqmwchxnXGBVanx1WNjc45dhscIt3TRLyRtkyw+1yCPPB7XPpSXNzJF0NCJLnW70Im/3ea98tl+CJzIw2RlfWxy8FX73uHBUzvb65T/wFl2Vf/XMQg+yHAORHj+4P/wn/2nf7CYkABYjo3BwoQRAxx01jjy0LHKUtq679l9mCZMgpKIheNQXx2MEFrrm1hQZodb/K01aTrlMB0F3uLIuU4352TkQBxl72UwGCxzddfIpv4IqbR1ymwXWA4MKxPicgkP3sD1vI9LG4eETlnSErgGvP6kaciBo9IQmHNwVAlDDzjTcY2im7/T3dLkkao6reqqkh0nToaMVCCvkdSpBQe4IT/3HLbtZsmLDge/VZXLdooPOnOMV4+qseJq/ZR1SON8YM11aRhddbtTntHRaihoMPDsO2Kpb3Z60eN3z+ECooFNrgV4Ep67zT/5/gjcX/EIbisTj6c86bsywVP51xSGht57iIf8TWfHIiKjyGOep2zqKu8Zup0dn/K9nvfI39j74FmHxNG/NRDLuU4o5Vy3s61uyHPoX4Px4WRk0YEfW4jO+iRl4Vp25owPD1K88JUDywrUUJF21g+vpWwKsY3aT/LLU/LQ63rx6KzDHzvR8XGMM7NIqN2ZoJ2U97TF6GUcj7oFUXncOphcw1/xpyzq4dC3geGZtGxKAmfJsnVlhFeDDzZuexOHrg6b5tjKQ+ARvzo6xW4jS25fdUkHwed0K3py/SRK3/MbylL/jg6wKpfcz2Bj6RttoT3wneVNraG33xn4aBZ6Bl2lvXU5ZAMm+ueTxn4nldmcAgufKd+tXOvxCK76Y5P1j4EnoeHTc2nNtft1SJVL+KIv7b4d9T4AIJdu4XedZ+iVGgym+kBICqyhfeAI7tCGFHR5NUDQbdDHzsncIMD2RCtItQVHKlRTeN5xuV544CfLWz20zMjaPd9iIpSsOvGYZ3TtWQOt4GbjEwSHj/qiqesof/mXy09w7f1MaIsEy596/Xp06FB4TYAoh69Fr/oFmKOwXRXu7jdygEn36BaUw+NZg8HIU/Icz4tvtup62tLYhr/1/LZM5fm+A+55NYyOEninDzDYU9d7rVaH8bKCf+W0cWXxVL7k5/52ZSFHbY4Mc01PfLnj7Ox8+5f/4n/a/ujf/UkCdV9av95OE0h+8fKL+Ho2MDCvLkJXggx9XkykPhGcsceZYJwvztslQ38fth/96Mtcz+RDdVp6bNGed7/DFPICZ1aFlo7wqiibOT7eVyLZQ84jW7zufh0NOXs++qLHaf/uJWWKP4dV9m6xZ9P4i7/gMvgjvsOYyJnf1kYFDsWTYz0HtrSEZs8JWBubQGBsLxZWPz300DgkfLdA9mD78vPPtos3r7aL67f94Buf6J14vxzkZ8esevqYKXlb/TF5aNeEV0Ceff58uzp71YmjkyfP4teDM0oxmePbEHGK29HJk+1ZZGcHj0CbPuimuwJC0wqW6W31ZYvPMJd/0/5Qjn42MP73zr8rW37L49zrh9HPP0y7Hj1K3bmZLDIPptFJrpXreMLDMKzPmQml+H+Bcv7ahpNHB+wdLvKXwKIPeNqm0Z175ZbNBHPbbAlQt7Y2ARy/s3w9UledldDRHWnoLg1stFLJ9ZT/dIDecgokea7tN2iKjumz44fog73AE0kr2Wv5t74ieHEnv+1FucIbe28bIK/8eaA8SFaXXZNX81onD5TMBVq0VeMO+u8YIeUccClrYmn8cWoFR+UzQG7tevrr0Jgyy55KQP5zvfC7/vSQyLGBWGDfrcSOPyFL9cCX4GArHd/jNWfts22/9I5OyBUgPME9fdzAgxcc5diH/GTW5sCq3e0yLB3hVxA5vMA6cBf9EjhRYuEaG/bJjkexZQ9g5qY0iaHktU2QlSaS88DmOUw0jCz7TYjQNgscGY+zgdBZmju2GJxorT0Eh8B8JgwO0geQr3H82FX+9Z7+u6MgeA5iK93pgLY8K0n7olNlWxmPb9YOyU3fLWHhTmehyfPYlR2a6NIPzFgETLzTh/He7usV8jCpOw52eTkqW3KEv/pAT8apdIXK+Ce7ZjxnG3wIeU/AjD8r9fEFiSFrp4FnPJwK5X/ZTifh8VE8pA90cOdeXo/8jf/B905v6pbOkDL0ja8r/c45GgtVPoER/iqDlJs2xi6mTwNEyyX/2l2er7Y4cPV/d7anXcpbZZVxjL9LW/0v/9Hv/0EVAnhSicrh1nkRsI6VXEO8AJKzBhrKRyCflK0O/gaRTS06hroaQLNzJogOAj7J//+x9Z9NviTZmeAXdWXqq+qW6m40xAKDUQ2gIQbLNb7iF6uPtTRbo9GMy31B0mx2OYqLGewAaFm66orMvKKq+PyeE56Z1TaeN25EuB8/2o+L8Ig/mBpXHSn5MCmfABtj7Pd1/Fz3neYlX/KVpdRl6CbL9c5/CDZ4zSRrlFfcGm3Olbd4IwseUqeDz8AWLuX4ldaETr06wIKpo/auPC25/anbQQSMyWvQy59tawZ6Vh81nFBFIZ3UQQZ984EzSdkP9Ag2/ziEjy+Nw89KrFGIrVvD2y7/zs+y08IjuScpWI4zXEYnKcPzWoVHa1bq8c+BQzNlDVjRh4Zd52199jShi8MSGcbqlx7YikmGppbH8fHHDld6A7f7j8SW1zrYzyla77pqSAKgTB/Pu/KNpCXzD48JGuwG7qoRpYx8U3MGzQbJniQYbDQApY6tZGQsLvz42+vzl0WbzAIv/wpwYfm68i5w8K3kNrVuauToFsJoZgWu9b5eec0Apx1zqjhqJ3WLZJIFl76jzi9RTSGbGRwJeKtDIl+DoeB55eZkYZ3R4ejP07UBKM9s2IEK/dJJqnVFctpY06qbY+mjvIaPDvxyFCa0TfAnGNIHVcxAshPx6mx8/FYnbCmLTbQdAzqDaTTw04/l1UUW3yM7HUjjIwOiHF8rr8JcpVoupx/GypZAmMO5uFe9noaS/3VIyipreFVQftIoumUNFL2GvvzFb7GAa5AferTnYX3bTerU91govMHrvm0eDrpIXTZ2aINL1lTOPWzkjj5gTgf5NjGovhDcfof+9Xcm3bPg0gF1rv1MmaeTtgoaGBk8dEKJ1/K1zrNq3Y6+ehi+Gmcr88gn0c0s7pS1Oeege/KJwx2cd0V/BrVwdSErfqzS1VZF+ua3oY+vDiobR/Z4lbNYqz2P37PrtEtPKmhldDs2kfDOJ2sjGQFq+8Zd5TehSH7dPnk5q78OerWAMXoaG5AdP+R1DUa70Ob9rB909Geni0WdfhMn5XjvdtPQx5f3U1OQWLRv200dic7owACvcbS5dK29Gsj4OOLb7eL8IpPNy+0//93fb//xP/3HlHmtyW+YX24H0Z1XD8jt50enn4xOyBmEFoFd2oLoo34Gqg/OzuKf2qDJzfh0f44r133y7y+VqkvKrq3EXRMzv618fwYwmE0K6u3w8GDfljy5tX183V39Kdf807W0ZBSrxnYT28ee09fzWx9IPDk+bHzBR/kN7rFNeMq5fUPqsOPkzxlNKaGhbekkdmC/TuYSpwzY790dmuqmUv3Vr6HcT9/s3X04bHF/cHIUu367vbiYHXUHGTjr03ywtTFeO86fDwJqO48fPdq++fqr2Ppoe++Dj0L/7fbVl18F18l2eHq0//Tpq+3zT361nb++tZ09ehK+KYbrju+tJ4x4JWNjhXgUWcSQLsRENn5Zf6Wf6I022MsDBnjI5awMnPr6KHLrw6ozi4styn+qRB+u0W/bj73p25N9C9Ta1GqDbT9vfGyR3kePzmIpP2lflrqVKQe82uaiMU91xyfW00oZfAeMvsP70OsJs3GZtiGpD/dV8iBqT+MbYGb8aMcl3cpbfNPDgqX7t29NzO7VTyiEbsdXc5vGUF9KgO84tfj5Nlh0Fl7AI886L10qooPBG1/W9gOjvHa4kmX8d70a0v41/mjrObTojD4LWju6ECvZPiWBCW19f/6UDk404Bx4/MNDVgJUJneECZ3SQCuHvH4fIna26FQdBN+KE2SSpk78AwP7fXUU2PISXtmfb4xfBH/7hPEf/kBntVlwJ7M2af+DrxzlL2n0vdNqG0nd1Fk6L5xz7rubFzz+wwOYm76z6oDHZxdn9nupPlddj83lKnfgDVg/5hecYhB8qz1znJoq/614Udjwnv+U5FSIHL2LLWOn4Gk/ufeLS7e91u/u/qeNLlmqT4T2NPXoKeXqW3xPbQvPYht9Fy6+MzYWS2YBIMoqR/hh6+uxC9+hmmqh45HCLhi1Qmviltd2dr9MtvmLX2rKf4E9iHb4XODCh0VE8y066kPVwpAVzLQRVx6WlPIuJtlr78KoQ0ezmMIeEh3g03n4qoO3TbMSlitO/ms/kPPSeeNl4Ntnxw98kLJ9dsqq95zVKw/7Qe6cSg8v1Wls19jXxhW+/09/89cfz1OESX7ioR95S44GAC9IhKrsnBus9tS8pDqP4ihrz0gZuDATpq86udy7Xj9hFjagv1Jgb9GKQ9mlIU+9qRv+MB/4BjlHbvy5lCqoIUf+ybJ9IiqKQXIXXHA3Wih0H8AG21zDrYMrTNMMENaEZhQNx/CCNyKWYvkY/stgLk1iy/cuh4DLlUo3+e38ci1rwQ1w/oWmQydbGIfSnMcuBs/XX3kM581Xjv/RYXiPUwuW3gvlAJ5k6Mi8a9htcWTBB55zOR/4m0Z9hSc43wYP3vsEIXhW4Hb4OIUGYzLZAB+e6WqtnkXwwZe8DuQa/ENzBJ0Gn5zxq8FbXaQMzb63m7wZ0A2vo1sNOljwm3N1GNx4EwBXqu4Dw+8qR+DGliOjtM4rVc+B6xPxnb5rcuJNXv3FkemRyYJ2BK/AzS98BCyAo48M0ruNGN3ItPyefCGe/304a7a/riCGB0B0NhMB/qiDIYN6eKB7uivT1QWebt9LAIp8ytXDF5zo1U/Qrr6Qj247gcvAI7Q8YQKPfo/ozXkF3pudgcHQ9+/MoNl97QC/enhqgue63tjqGn99xL/g7u+hZjC45G95MPRIuXt27CQj8q+vIcNpoCfwGsSBL2zwaWc6GvS1hXlPdORfNMoXPpKc6XCuY6/qeg68rk6vvIUHPrVkk+hBKs7o03tqtWlwydN2HeJOYb931kymI+wkRhvJQBfvUju1ALVd5ehvjGcA43e+w0abS+F2nODJsHiRar+2v8kzmKuO8MdYkQuegQMzfimp08UJOHOP9iur5FGTL4XfuX8nreC77VVwGqx7N9hX6L3qQj99kkfuHSs62mj1m+R9vVJD94o2/xx7o982PeyUD/liHF7m3dL4QOguXehE9TEmTh3U7e/+FdeSMQf9acX+tU+Kb3WwHljt3FOSCFL++eYssK34N+0LqvpD7FX64cfCGst0oNVytGM/eog/qMdeeOq3G1LXq2fj8YO3dQKDSX9k5tPw+ciZbZxRTOXwiwfO6qxdTn2NLfGIvub3z9NvhEb1jgz/Ci/kJq8s/Z145qY0o4//9f/9/9n+v//u3wLNRPvNdn5x0cmBwRI4A1Aft2OjDpTD82z7D4aU81m0H/u5u8jq6+sjZvhJrOqgOUdl9hfe+c3oIDwG1oTcu/EdCAWG3tgH7n5klg4iR/WVa30nnBbja2+y5f706Lj9nHrhNGMEsZWKgytwBsdgTXrEbjgOD71Dqx+Ydo+hDsYCXzyRefz5urw7AHIVViHvhJ8C78cf+AEbuTeYLJ+BPkgMI7dttgfRp2+X2J46C+I+wpW2ZqCs/aMffuqPFWB49j0AC2FnZyfbl1981rb3/rvvb4/Ojrevv/gi8kWn4dP3ULqIcPFy++zzz7Zbnh7e1e7sXvCkj84zeQ5tbQJfaCzfZw+KK++VefRLjsPwCdP+r/kSuMbPZNaXo7cfftA1tXMNv6NtI3rq4D9yz2LE+AfEfRCTNAsTvWxe6aT9FX9iAvzjFwTgs9FbZOL/cJOp/p/8+urOQ/u+/NXXwMdu4opUcqnbb0QUz8Ri/6FfmStr6ErhFx24qr/Cz/U8MOLV8IRG5Jyv07OFX7GY1woDlnJ6Fx/41wjtGn59hzrVI5zBTx5pYh4eUgesp66hNfIOfK1f/uYVDm2h8Tux3m6cFKWOWGxRxTiBXp1nfNLF1vCELz6OUPGhnVuxdzie1weGV3yHT7b1t+tvxl3R0V6DfuGh64nF05/TW+N7bN3xiXFnyv2il+Azds8/dODld2kn+NQkjXdSof4csPAy/YW4XV0lzaJpbBp6eGi/TBfGHLn/9rvXs8DaVyd23aeGs4t5DS/8rZgQ/lYfIKlDN7VBbOJc3eRvdKcs5+BAm29VLhCpy0504ZVStsCb2uKz+tViZRl5Zl6A/51W4MQRviC+Gj9glA074Y+d629whW+FtQXaqeu+cpeloYX/wTXjEfIu+k7k4eteW1Kvuwl2PvMv+o9/5B49sMVJnplxQZBj4LtIXzjZ/FM/ru2RzSL+8N+JefAOo7Qy/W/nB+IxFpPE0PIXvvFIv753oM2CByfvta8j4ij6wTO+hv7sCJlvxCw+om96SEn7tvBMHkzX7q2X9hj+vBZAU+pBLI61n0hu5xHhA7xUfgLD/gOu5iTxgJ+0jaoTHXUcVPtHLz//+Z9/nKplRGPTSKrISgjRbthgdgYzCIe45H7B4KD3IWxw1PeNKCB5hKvghdnxoRUyNUJ4oB75w1NwpKy4wTl2PiRKGA6H5lUD6hEH8hEZWre1A84EgzqOSg0M15OMhZPi8WEyR8KuEkZmBl5Gxms5LE+hi4MQ7KAqqfxiYM93rw4e21mnRANmkHEmeDWiSa0fNrtNlVHzJ1DryDrA4URspX6QVZz8Vz4GQ/VcXefOtiANBE0dicBuKyH+Fq/Df6DzT4BcaeyNjwk64MkwsLSAWnAALhPyc5A1sk0jnwHW0hH9anhq+e37uGbKYJoGAuMM7DRSiX08kYEr9WJPvoBcE/7d51yHzxmfS7Y2qhx95SFnOJq/BzRpwciXbp51MDqFDvbJF779TwKTIquGdCZo+GoytmaSMN9dsNWpDTZ16447TSRgqu9apCruySecicviA0y1lnt5/RhYdBfuqKftrX5Jb4HtQDZw9M1nJPpaCxhunK50Edmrr+p19NZXOHQswe2+T3jz55pd4ymlyU6+Aj75U5+v9Dp/MziOD4QGxbWdkD3lS++1ddqkd4zRo5EGx9LLXcqH5iQ07K6wKHQvg1U/Vyi4Q1wfIR/bhA/47x0aFE/8Mbnp4tcuu6RMWvfS1B268K3JxcIPh90u+PWEYCVlg1v7Hr/hl6OboVH+coCZe/qbuuKVPD5Bx/XnyLXo8y1xKVjLN47DRc/SwA+9lTyJ7702G5sZ+Dc+JAu8GCfWwBvCSVNX+699Ej+UqUNeZxOsY79NnvjCH+Fsx5I6to1u3yfmJM/TaB/EW4PEq5RrA+w3r877ASMfQuVjV2VzFZkn/vQpTfId7jWmwWY31JrUBiY6Wrqy2Nmv9rIDn8qZzdhO61EfS3TZp125V0c44tOYMAmaXUz8NTijBzglNOUtu2gvXb3P5EPbYN/+BGnqitsG9mC1ZToefc5OITbr4iFOyQIi9YjaOi5yaE/e8+/rLMrVgD/12otEL/zIoNXuBmWvLufjbu6n/yBp6kE5FCv7PNEgtz7wzfb8xbPt899+uv3in/6h8ebi1cX28uUFEqmlTwvN8H8/vNB5FxmS58n0yE9/4SMHPZyfh48M+L5PvjJPMugPv42dbQeeeEz8mEnLTEZUoDUT3/oDVpNCprAG8vVltkhm+6uUyxu46YP5mNhm4covm66nf+CVt01FBouRYhZeb6Wu3+hnP3qUCTcFkpvNx68Sa8ShFBqwHXqvtmVhMhOuLvCkfYM9Ozlu+1BuoN5Xc+gitC5D47QfA7y/vfBLABkLvMwELKrb3n3v/ehyFvMbfzO4vRSrw45JMv/02/Ym1uqfvzzvYt13b30Y8Di+9nq7iA1fnJ+Pb6amD156leDk+KzNP+Q2vyThwYF+bBa49Wd8e1oOX9KeKmwSvbjyEUixoXlpB14/UIfMdMtn2Jm+JQtATDR9a2Rgj/yJ/8tmMylKOwtgF5iSBtce6/f4Giy5H39YYy32du8Qz/TZHRfOv8ondfwZ281kT764vfxo+t72ganUb/eEFl2Bw++i0Ychzrs/KW+l/eQCbxEq9EZOZXhjgzVOsbgNT/0xovWXEG7wN/oYvy5PYgZeAlwye6r+kucAM/AjG9ydMJYx5dPHrhg2E2s/h3qR3MCEpolxP5QamFTxr3ia0M8JrbmdvlAyhmVHuJFzqMeH1usySw/SnCeWwUGvHcOTJffzJH0WkbQZNmp8a4wdWUZmMQqcWDtyl3jgjc/Q0YaRN47zlX006brjpRR0Ybn1VBuelozrI9fKpy+gl91uge/CPp53vju+Wfq6mcrTngI745/l5zOx9zBBfnHlWLpZ8tOvSXvtl/u2sbaX0cfIjtROK7GIbrTHZSdp4aebjlH0DzkPzDXtXPSeX6w+a8p3vsHtuUNfO/IagrHH2l0TfYctYyh9WzTWeUHlVTE4UOkYqlcjCz2Kw7NQk0uiYSkQeHE9i5Nph8Hld/lDPfpzQDP80EntLHnvP76oDbJ5d36FPjz6Q/F7OJj+4cKCa3eWRs4iVTi2J2N9G+3kWWBQr3KFWfZa/Z1EprmWH7+KH1aHOei687LQmQcKu/5B57xiaf0w90vX/FoCWnvKD14jRnhv/82f/9nHGvl0ksP4OPo4+c3kvgzu58WwQz1HUBTOwZhwqaIMcw60iicHBRVHcKlbyxB+F8hKfUHztwLDwqPh3wxCACvgUmrwWLVZCuFw1F7YpOYnz3klVw3OwYEGujOYHJ7BUnYbGl3lHgxjtqEE+VpVlcrHjQRnFxQCMx0L3YxcxVUaAiJcKY0phnbw5XbxsM7wOZPPooVtkF2pDe52WBnUcjjOwJk5at+h2xvXrASOjeBcNl04b+Y5/E4om7azD0wHaBBhlb40BA2sjYHsO58ESX1wPq7UAVxuq9viHh+hRxMB51RMfWkaIDzwdyAsN3U0dHxRlHx08Xdlr5Zk4JXG7B4NdZwnoPGfHTb1R25s7gOPwEzjCqbgNrCEUWOmA5MFtA779WUD2NFDJwCC2D5ggHdNkBpUU0cBzoeup25vOoCWArKXTTk+Wy9/XZXNn0BV2wlqlXnvyFROrtHJ0g8c2guNaHMQ09cKENLocexA5rVKiEbh2rkZtOwBbJirruQtP1HXtSMAo98wA0cHMO3MptwBjzbb909Dc2RUNyl16XclJEceNDKpyCDVgKjxQ83UK1/slDPYaQPs4DfS53eflx/cTGAHd+onLRmnXY/vSO7JQud+kkrZdOjqDg5yX8lW2yiXt2RBY9EaPmvLFNOo+/TNScNDByqVcQak13B8Yud9x1e4ZA4fe7sKbpVm8BuccKiXg67La3D7ZZUAt11jrX6ahObq0Njaz5D5sjy5DOz70T+TELx6CpF8sVfnPivr9DeT2/LtL6jhfPt2Jr/9eF1oweGoTKGvBkabl/LJj9x8KLL1Vx3ICKf8lJPHubsWCNJDfzILJ3zHvdjQeCw+xEfF0LbftBW7LDDZdyTTYRoU9MlQ8uCzS0AjaywJn3xyaM/EXqzwJNekvu0yf/RnkK9/68A1dungQqecuh3Ahh/sNtYFB5wd4IltgVduV0Jcre2m+sATW+G9fea0hy6KRibvjAOxhXp8VWwIndAOKZCVqfRyri3zZ1HzH//h/9h+8Y+/3I6PD7ZPP/8yvAcmdX0kVFwdnvUlBhWjd/1Ed98FzuQfLvbrDrOc+YIkhtUQSePXI7O89luB9ce+IVEc4PAKlu7FfGevudF7+73IT15ayFUpsJ/72ib1Hz183HjjZwqPD+N7tcf8TJ9JdP0wde8Hr4ma7dlRWvVm8k1o30JgR09lDmNrfnN8fNwFsLY7GMIIHdwN/GV8iv28b68+WmTlD+xt4F49ynvz/fbu0w/6DQV2fxXf9QX8zMy3J0/f3x4fHYZ/r9ukzYfPai26YxPjgC7KRM9euXiduBfW0sdcbs9evtgOjk7Clw/Mec3F5PJN2/7D997djg6PttO9bZv8DX9e9fHUdnTDv8bvYw/+nKP2MHimk8jQj75FTu2Lh42Npr9pXAhh7UKsMIhgx8auPdG/OjPGm3gNr7Rs72C0xjT22uNcjzBM12vCfDMmaCO99+Q7ZR1TpGzJNbjmAIe2MmDKte3aNvfX49BgCsDs1gh/rccy/obnKnGHyzCpeetVq7a98qSvdz+xqHboeV4VsqvKk8jULj8k4Dczhp+0HqjAF0zVA1pwmDSDrWzBRf9iVtmAreyJf7F9MsVB+NDR1h3zlH0WWfBUWjt9NFZq/yQ/Bx+vPXOtv4CPbOhGvPLADkXTKi5G/3yjuOTsMY/v1N5skXJ15wOoYMcG7EyP6q240vLg5BeL146pAqRMm3BjsUd/AKYfk46d4Wv8aRpcwVw5ZvEhetn1CR/9gBnb4mdow4k/1a/8LZhqw/1wXdp0Fpy8SDuEa+hO3dRK3cnra61icP4sKpZ229k8Te/YOHinXnjJsSa/VDkLruMbgSotPCx6rQHQNRiwue4YLNer7viTcv62+3XKpm+DUzy1M9lDWmPM3W9y0fvgZN/6aeyn3uidJfExfjG0nHd7557cFhZCtvrX3n0DyU64QCdv/IdsN22pMdcWyZ8HHrv+cu9Bk76W6BZZZzLeBtz5VPvm/E0si80yvmjdXfeuLTqPLcfnOpcgX2UYHyAd3gaAFoJT/Cof+k47piy88kX8DF11jUdgbluv/oulZcbb0xaDP2MZD2W60Pizf/HPP4Z4iE4NiJeCnBdDzvMuEAMN0ZWUlYkEgw5WomQTUWlW9wbfMDP3WMHYBN+h3twoqIE7xxhyhF3O6SmFRgaXfKmLDft98+IQkpVrdQTIABR/teQiSgolOVf8oWEgMUFxnmQtRytM6AyTrdW8KntuK8voZkBWvUmjM7Ils/UcAzkwQBWrv2RYQXzqgxldu3amQ3o3UOChd+8lqN+b9+U4lgTOV349LfBEGqFOuCKzzmutWs/W+shZgXZaOS/HnY/x7YVJS7bC8Qv8sDcRyabF7AnMBL+hM3obncPdcvjImL8GQ4ms+VMG1kE1rR9Y/lgud59BdpAkF1xxhlJ5madwGjuaHcymrBM5YhVm6qq3Bpf4xIMycLVj6mtEtlJ670co6WA+Ax8Nk+94Gtonq2k3fg5QZ2GwiO92THhMLvv1N0dzx0a1L1q7X5CxdgledfqkFCPtuKIrwfLu2DqA1TMaJtzK+1STLuBK5zv2Nnma8qk2NpDQN3FztB1mEt3aaJWPsasnv5pQA1/K+T88yuF6G7mCtUHQoL8dWfKVT0ATSyZe2IauvXbbaTpceqnug7Nb3/zlLKhL8MygPjrksOWdfsppUwdm/CT0dOZWcdsGope2wyR46EoqreLRlqd94F0iVwNueDAB6G9IB58v2bZsl139mzqaV17S3jKAb4cUuYdeJK8d+MJ0REM7ePL/bL9TZoEl7U87T/1+/TtlRG5nVZ/f206SBbTS3vPw1ZSzS+x04L236VVOv9oIvehk5Draeef4NgR1fgcZZHm/n+Uad7wDnrNJ7NIV+nDPET8LvlyUn+qIzWAnoPK0lVlYGl5qmz3+mTQGsHaOwCNr//C/d7ShB/fCX7n4V/U9C5aqkwOPnkKAFTv7tASO+LLBho5XZ62CjxTh0XZVrGmzBsZ0Nx24p7rz3nBtSKRcq883Dw6O0jbmqbHDAt8aWE/sD3z44P/g/NZ0J6L5W21Jql6Cf33TxhErD81SpN46S29nkDbtUT35oVhe6QD/Ykl3+KhO7XjHC7+P3vQnn/3619v/8j//L52ofvr5J5ufrJMO78/H8UwgxBZ6nJ9Tw7nBSAZ3+wDOUXrhxcR7msPIgF7HFIGfvootZ2EyRS3HnokjHTjUYzM4a9fUWU+mA9AzXN6TB3PgA3eBE0N91b9jgaR+G4FuUod9w2jPbyNHJyvBCTddHmeyrb802LNY4FdFjEMiRXsGvvjwzNN1i+/zJNITeLimj8iEOthq2crxXXiaNnLoff76RwZm4Uff2G3lOV6+erGdHh+X3uvoybcO8NyfkQ22s+OjxCExzY4tfjVtW3oVfMeZzJuIW6C+yMS/Ok3Z+cXLyOK3y3N9eR6/iu1S/5tvXm0f/PQPQ/Owg3N6v0yc47PqXj0VDd9eZfCEv+O98MpWNCLONkbnlh7Ypq+dRO9cfhbP52OUPYwXWpfIY1/ii6GTYoeUG3td5ez2V49dtUt1VxywCNlxavFcw6oPpnEXbXh3GG3BIBn9m8l4QwrYztPg8f/kpTx4XCMYLoZWMnhG/9Tzb8fVMUzoaRPFH7pg2n6SZ8GInvHfrfLxl8YnGYGdMQwuRmdsIJXunp/McqiselEeGs4rPuhp+Cd7dbs4j8hZDGhMb7zRfo03Es/i+2SY+Bi44J2HINOXlHbgq4tg60IJnnsb2rF1JK+/g1Vnxuj8dvqO4d+xUrhs3vCtHG/GV8Zb8uitYwF8Bp59R+aRH72OE1PXwR+qtxzDB//QtEYmCQz8yrSp8bORp/USOMcPLaI4ZqJnsQQ9sJJ64PRpNLF8UVrna58Lx7u6jDW6+yxljeM52q5yhls+2ktX5Ts0uhBB9+wYPZRoQJACU5LlU1HGvuEVnvIir7QATVryvgqcIruUlh7Km2tVUx/Pw+/wB+H4/PCqfbHV0s2Sn44Gfuh51WL4wLw2OzxIM7YaXuTDoX4ucgzcWuA39mIL/bDU8X7guhCde9QLzz7Bux6SqYxXCQzb4bl55OxhsdXT+Ikpkpr8WAzw6zHGZuhpL8tezm0zcASePyzfBF/BlNV2ybP4FFzFnn8Ts0IPGARJjcnJ6Mcfc+4D456njTlXjtDvT8emzM8U3v75z/7Vx0QE1E40BVV0jIyJ6KT8lE4ulvEwgHHKBU8AZ4Ss+ip3vSYY6oBxrxPpqgnc8CKChwb6BGDlacxVLrbzbwSeydiazCezCAQDkzhYJg/iBKYovYKTI/KhJdgydgOhfINsQSnyusdCJ7DfT6NXJ1UqN2JkrMNQKpz79VJyU0Br3PAwgWXynekB3gkIMa7A2eKRrYGUE8ipTNEjBnIN7+okugiSPA7lacu3by6iLwPVDHo62I7ei4VK9k4mqe/b7YHW9sPqIXRJJ6F95eS5p0oX+C5fwWNQUN2wSaiAJ2I79fy5Gcf035RjfzWoAucfnhzlE73AoKFp+gMmoNCbunyTzky2dYAGqQKivJnoglUHOjZn38HfM3qxrQGW9G2EMxk2gdFgDKLawYcRgR9v49Pqp2EnwFv5pnM60Cn6uSV8+zhN+dnfqx5bTiCsDOGpT7/j16OPCSblE4H8S40dv44nSPPPtTS6Jtjww6ap2foTYPeU+7YVpTt+tnMWUN7uT8DRnm3NbAtnfLG7TmaFFPGZ1M0HVGbBYdoz+WaAYODPbgLb7ucpQ099E2hyqWO7cnkIbx0gRu9tUz12vj2d1T7oaNf9HALcdDiSOOKojmNPHV2VVUtjgW52XirflJe2WBFNL36HJzyH110P4PFhIsbu/VBOdD02GPrwaTvLH1KtToLF2q8BmVjwLTlmIBYt12/9dF0nnOUvxzSdmNgF9qdTUFdcAFC8wbN+NWBgxO6JVTombS/UkK+tl97grK+lrNsn90yvMsGpvLEFfu3EQkzottNSK+Wu+TGf9sFJH2/jByaLcK6feqzNE78tUHUXTOjiRVr+tmSbQY6OcWDE/rHJ2Ku6U2ckxGbVRZT6emVyAhEYuEGnvjZpEoamSYF+Z9oN3ehc4z+h0W2fgVVdZ422nSP6InJJtnRbQNKO+pvBAdbxVs6kDn7yx7/Z2tZA8piA+SUK771rE+XDooFYn3JxU7xZH+sjw/ITpiFLDZAbk2rtsbJqp6FTHoOnA5jg72IaAQlTdYhD/Oad8BT5cx7dTz+uH5m4OlWU6Ts9wf9//j/+5y7+vcognQxk9vvqdgPUTnSc+iaQ5TP/fNldfNROLBJAim++w1/WNvf5kFII9oh+IwNby/c9FDCN2dET31umrk+W2fQ5JsUH0dvuLzBV9vzzVDtVMnkW83A3E/zz2AGcJ+SejMds20km+C/PL7eT07PtxfPnHRS3D6Or1BXnDw5ub8++ycTZb2/Hb0y4xR/9iYXxewf3uv3dL+y8Sfw+Oj7Z/GR7f3YvdA5PTjqQ60OP/L3pu6/RAb51EKFFrvKf629tz40tHz96HBrb9uzZs+2+1xAq08X2+PHTLjb7LoKfEwyqWVRIHCfUO9Gh1xb0+XxaXH3z6s324OGD7SCwX794sR2fnHbRwu/Xa+VvX51vn37xbPvoj/50OwyhW2GL71xenLftWBSw0ONjmLbD9ifqYueJd0GK//DuOyw+Mny1Oyu65OMGvmvyP/0CH6LowKS6/Jl0jT/H2vXT4s1964n7cCbV5uLD1THjUvEyHpFjYqcDPXHX5EFCtwNuZJoRX0u8Ygt48YTOVfF+Zh9HaadQbMNfIcIDvrHcBcLkiTf0g38JTrxql84zdtHWyTRyTP80Y6rGz9SXbxG2C5iRR1q6quxx2Papxa0010Oy/qBfN2nGnH5DHZPFTliDB3/wtU3jPeXS6DL8hSd8NfaDDxFzBqn848N1/2t20siz+G1cSBuYsUPgI1d32+RPfEASrkGw6A9ePLleCb92gc3DP3FwdiUM3+MXrsV3OQsvP7iZ4FSkvLE4dToGyT2aXQxPnmtyu4aDb/dhRcfTykPHqzS+g8Pe+VMHXJ/ihsbif2he+9HQn6Pluaj/5x8x2r6iWLG9iwBk59dp6x0bxSYzh+HPwZlKxZUytNj1ejwr9o8NWzdg7Mr/O15NGZrtN8rb8Ald5VAnAOwVRnLwcOMiUQ2/vAV/U6YtSEt2OJtfOqPL1tnptF8KDP+g18bLlLNpipugGHgyrfYa6Jz4mrhC5tokcGxkyz64ylS+0EB7ZCw/1cbwL26SjC272y/l9MM2Axd9azPRvbrDb2okhhi/w6+tspNFLsz7FQV8oQEvE88uk7T34MHHGrOisPo/guFz2t3Ijp8ezeASM3/ozY2kf+/iaXBpST7mqZrvA93+N3/5848Z34CvqxopEfLGkfxzHaZSMfz1uqsNuX67D86W8hEx2OKo6hevgBEYjI8DTKCoAPvh2hFMivMvPOSsHiUvs1Tt+Ev9KlY9hJM3sMu5hid56HMGqQ6JJtj80xkzZlfySwrx8F4+Q7eNCoXRi6qCCfodlIDK9eJppQ5sys8uV+tylJ2nOPw0cPykYaYRF09qqAaOZA3G+Ss/CiUsXvG2OoHZbnm/P/ekw+UwxRZcqe8qzjO6MCjfnTqd8XwgZ7ZaduB/Q45dgvJcx0tZB9INNBNIawOy4TV8dyVtBaJxmNQbC05j0fnuPpMyMENjGqGV1AnoajDJ4JemQc3gV/12qnv59VHQ4mvQCM3RBBvM4IENJYPlaYzTaNU1Gaotgh8PY5fUDZIGC9ABZH+60yH3uxGxQb+8HZzqgKnd/WkL8cE28r1Mcga77N2yHIiwVenkDE99J0etk/zqF2do9H6OlWawgT5/wnV4JHdgtId3+CBaSc6lQxaLZvQW/enIJD8vNu/v01N8J2VdnUyqftC9wXPlIQa95LAohU/b79+8zREaExDxnnrhld/pfHFq8DiDJyTpIDTwlITe4nfxv/TDPksHaKegdus5sPzB34od5X3H69x2u9fvwLC2G5/k02g4JHX5//CjHcZXitPkf55urAP9WLb8OWYAl6Pw/Iv/DO5pvyNXaofnaRfFEz31labAdpBPmuBWbxa4go8dUxJL1F7aF92Wb/fSjm980W3q5a8xAK6AGNzrTORp+6st4Z+d1pff+zvtr6xuz+KW+HLbIiRbpMqivWQib2VJWm1enjR6IWNiYuSZOILmtBt+PJOCqpT0uXI/OEYm9hr/qE61y9Bn13v35zeOwSp3GEyZlAzCXVY6SJwxCCzeUAA735SwAKBfmcmEFrb8u0fqdite6jkuLl52OzZZ7Cbox90yCJjdMJ4EpD2k3JN58ofBTqiUjWihX5mnrVSXfNPMo8XiLb/i08pn4Am+OyeChy6XrtiHBy+cfKmDg1RGsz8JmHh9N/HwP/yv/9v27//jv9/OTk+3r7/5qv09/h8cn8Y37m9HmQhfRnc+Ckh9Jvl0449vPzg73Q7vGfBbALg9OwTYPJQ7kArvnljMpGbinAkmVv2cIVvci96l7hxIgbr1rVzbDRFjbwceFEQe93CQpR+MDQ02fPtmtpq+++6TxJ75cr627rsIYNE5yGT9O3Lkr69qsWWO2iTn/hzg/TtdTOBPx0fHmdRPfKRZzm6BWDu4F5mfP3ux3T95tD14cErtwZN2Hx7snJjF60yEw19jc8xpsNmPstWWtzsovCuWkDRw3uWvb2WCf3h01PZpK/iDx08qy53Qj9dsfprRAsyRXQqZzPuQoA9Ffpu46/sqfQIm7/Bse3x2sn3+xVfVvZjcj1Zm8vvs2RfbN5dvtg8/+nA7xFfyR68WOywQex3GDiHtRT+pzYT3wFoY4yNrzKWePla87y6D3e5dONGG2tbE4fFBvkihdNpYllsTZKntOwff0g76E5I5q6vG7ESZ+Cqmth0UlxhIjmtYCW/+4JTVcVMu/LQpWHbgV8unnFeadijW6BcHF3p4c6996iNXPf7UGHIDhyvwfIMTwCnNYoqma6w9dDqpyDX7Tb8ztlh1tF301+Ig7KW7cGoriQN4uCrLUb8LvS6MBGb6pH18lXK4xJvB2ZrBMfFaaswIXGP2Ddzy4VCt/ON3l38ms5ruPEBszI7d+tQ29flIwCqfewfqi5Y0dpx6gOV3fBRcdtLUn8Alb+kQfb5xpZOch+fhUbJQpyIdD/8Tx6dfmLisDv8ffixS+yDvjH/d80NtRZ88th38M2abtORYCa4SzuE6XtM6lSs4x0bfjr7oMzGvk1yyBNVwD2d8proxV5lJv3qOdsj5p4722vYBV3S27J7T8OYcHB1XyEzqNnu8Ba79D3T4C95IHrjoKrDDUwuDMzYvpqELfvR200dGZterjA9gYtAkP7jbdwTWR0yXLUc3I+/CqQycRS0PWNhfH0Pmxiu8BHZsf63n0s5f5xjVxfBigUo9+um8L3mpcpVcd0fzfgNf/2pvYzgU0YsvhEYrJA8e98vvzQtxV52lyD26dA4DfHCzJVri/9jjWp/Klx7Rbl54U95xNF2krXchkDx//Rd/3p8BVLFYdUhJKgxRzJbfnCI4xJjYHZ5jMkLLa4hRrFXy4lNLYVIVszNYpwyONXAt7gbB5OfQIfXJzD6YGrONIEULeud7hIvSOPV+r0wDca4s8lsLn3h3F4cILwwcFqLQwTkJjvyP3o6zzpbzei1AQ+uZQXYYiUzrmqzjaPsT8sCv99FLKw2J1jioKqseWqncThDcyBwec91BVuC6/S55Bni+Otn3JBN4ZntL+NZIk1o/9BpQc9bHGhjPQJazp3MJve6iSPmqI7Uh7jxdTexLdXgln6c6nnIpNwiYQrzCveCmU1v4mxdG1HftGJrsG10GrDzpbK7K8CX4zuBbXfjWseS86sBil3bISZ3QBY9j0aMjHeZVhwa0jjD14Vq200hx5t6BBhlfd0IQf85k2cChOmj5nOcjVxrq8LF4xArW8DE8R28yEkwFGXCOpZce6u36Ajo6Hd7hkPq+bfHkpmYa3ahnYOtpXrePBq5+kyCz6s7WzcjtOrDapw7MYDwaHLiCjj3ptyvC0eQKTqNb7SS8xb8skkjn5y/jd55SzRY1g0Sr5wayBjd+O/7tPsHgNEv2ldiDPtG41g1OxgerM/V23YeTveYkbGs7OgHla9A1/jz48atmfca/wHFEMOxamD2pv2yHD1Xcj9+4R3HyepbvD2+RVyme6xu5oQNEZ8ulzi71csbPdIbDz8Taa12gpx1XH4G54gn8zhO5ys9+v/iU8IVWaU7G8MaPkj9Pswe+A/KU9914KXmeHhqg3zs4zHHcp8N0xXfYFNGpN3QltH6Y2HTFSB8bm1ccFty0p+AgFdlyusKxDz7kVe5dVgcfFvPgM/n3hH30jHX9Vuq+GZ8kcwdJSfoNryRI6DgGd9p5fBS/nQCxS/LtAGAjUzBxNUos7tUvHB2dZALpiTlft9BlMEl3rzvgnJ0JdguIwyOjtOS4vu7lFU/i1rwbP77Q3SR4wom2nDaovXdbYPI7SaPL+G5lornkLdsUR874ePb559v/7f/+P22PHj1O2z3v03+vlPm9eW30Rx++v33++WfJf93JvXeStXWvCPji/NPTB/3Zu+cvL7pbwBNrW0ir69DR75pUi0Ejs4neLAjMZHjsk5I+4Td2JRcVmMx3u3xgPFF8E1u+MuhOWdtF/sCg08WPyChMalvq+PCfxC/ZoT6S+menJ9vLxCntHWX66tPZ8KQ9mFx/+y1fTeXg8MG/xsBkvH6bthL53m53tsdPHvUbBJ9/8VnCR+TJuMIuQ3nnsffZyWn08E4m6Cbd846onwN8lXuJTLVv4MmEN4PSLp4nwzglxo1dXpTmYfyr2+rfXMZGs0hBUw/PHm2vwrPXSuxYMP6gtxcvX6Y8MtJ38J4/f16Yly+DL/LYNvvi66+3e48+2h4+ONriqG3TFq6608Nuh+iXffrENDKwa5/4B6ckrw8Zwp9j/Gse3NDltHfSiW/TT6+JWjTccm7h3LwcnlCiw2Z8povQqUt21/AuHrT5q3pX9adNaqvoFU8OuuYS7M2ejMumZC43yjGjZD9LbUPFO7GcW6x7qQ/VQqt8rDFJDkne6CTwSTP5us6rn7aPmjzXE3+Sv+t+6g1v7vDsevgSS0cHTXgMP/3QZvDQzzQLfc6MpSTw6kujo8G38manZI7IW12mHprO6k48Ch/qxVYmjWRYMhWev8CXom6FTh2LzSOTGEVWdHfek1bZ8OEaLyMnKDJV1y0aHRZ218cs5k57l27KKbk2HkWXfHCveCnO9oFF4TKmS/wjC3p2AY3OR8aV+qX23NNTGdxT+c1/N2HRXvxc5e+npV8Z09+on1ibWNzy8sH+/lK4yyS/OAMrje7pPX6a+NGHLpGLrjsxDAn0Ybmmea1nC7DXflcmet1FsygdXvkWI1Ubnn6Y5C39S/Cq88M8epiF+eKL/ul2ka2d0uZnsQ7f13XBKV8LI/wMHjLa7Vvd5lgT57WL0lhuFuTFIG2GHeCePqAPXKqr6Vumry+qwsjD4OK9jMqlz+BsLEoOTqt/Mnz3uuMW8Rjd+nx4nHNoVnkjj3u0G/OS6x7xhWvgx88H99hvysaH1M9F6vMLfa05QHzbDgCMF7Hi1FhORTANSzkBbqY6doloIFFo8sCZ+GsgVVEyG7QyyBqGh9npiN6kxsD0v/yzAk7RfZc8xqsgKfX/TcEqVZI8ABrsBJHpOB2MWr5zhNkGYAGtxsw1PPAxuMaho7cqrbywcAd5dbDTA7dwFu+OB+yCUQed1t3hrnjGa2AZY00g1NLx9brOPLDRUvkjV3XC6YIWHP7CYflp4IuTGkTuyqzuXA39CQDlN3XZN5IPTMrGqQOT4j75vZF0IGRZ8vWc/E7u4MlRHYaP9cRsJp/qeLIzjVNDMLFMpdENJKnbL4QbIKSBzIBOowcfvtPZkyGcziAu1xZcJsCrPvTJRZellfvymMvR+3UHLy1btDHJF+jR4stJ5Kge8JiD/LMaGN/Y7aBMXX5SfwhnngoahHSLZHx/BnQzwfV6hkGVVLxXaXxDWnpkS/qZ/Bmwkw3/9ClfEbim76Ln8NVLdQNHP/ybXGhU1SlbOxNMQvCHzppYkqNHceS+NskA/cBT4OiWDbTx8oVWcnaZLCb0OvTA4MNTpFWuxtoqe5CBvK/16+w7CY5dBTW7DnSwXZwIjvLdgF0U1Y/Ebsvujul8tClPfaL71F1thH+vJG9ed5h2JI3vr2DLjwJTuuNTdONc/1cv5eS2ICX24R9ssO/4HOMb9cHmlZnwSc7QzXUHucrQis5CvZXJxr/QKi62zMVgH5naoaAZv6h9S6etWYV94DIytJMqKF2AiT7gLbZdzuRqdwiavPWJKvsluU+1HLsewaOXcrpdr3mF426Vv5OBNx9tbM9ExiseFgbVkS+RUUKbf5UHwiZV5vznOxhsZGEIb12c3XHU75ZCqpk4q8mVyjHQ4PUUd9lY3sRztl78iTONp5GXGg38bJEGf7sLZBMfFm+NawinTt+XjC/hrz/TlXKvqulH6MakXl30tLUD/r779PQ1E+u6aGrb9T391rRJtlo0pfG9uSftKqrkcOaebmrj2Mk3XvDILvMUKpO22EWF2ir3YgOh1Yvgqbfj3C/0T99+e7n9T//X/7H+aNJrAcCg6uTsZDs7e7D9+Mcfbv/w93+3vcik3k/NXVy82Q6OPHGerfZ/+7d/223qv/j1LzsQxqcvzmuvpZ/Ec8+OfYhu+j82sohQm8XxTIw9qfcOe+N1bNUYn3LvzNNxY3NwibHSfW1cTmSZxYTYjayp00V75+S/Dm54/IRm41VSB/6R9zyTZ+OF7iDIX7dpus9RPlPPwkVjcK7FghTV73LZOPbm1dvt6dP3E4tnO/BB+gT6JfrLl6OHw+iLPcRG8ev+/f2L0wHCy8nRaeU7CK03lzNY9G0ig3c8P3zwsANLC0iXr19tx6enwYNj5T76+DZjMbsW7LyIbysJ7kvfLsidevo13zbwCx2vg2sWIfaF33Qkn3322XYYe+PBqwRspy/rjih+EvtY5HMttredx8/k9ffixZP6psOiDBzxQfbcdSk59WHF3OY87V257elzzTcm/nX7eur3bFyxNw7taCZnaYv+AjuTHrYL7P7X/jHw3W0QmvrYAM8RGvPgyKTAbidtBIESaT0JTvnrXt2r68AWf9ucOsP/4LhOhU+9jjv2BG9TirRrvt9xETz5A1sdXuln4h46yhpjm8fK8Exb1zdoA/L5ql0xiRTFSSfw0AOZXS+etInFk3Ky8EE+2jEDmtrhToeP1Q9KffLou+0sMCuBH9ktwPlIqjHBtP+Fq9YKjLrkymXzjYvgVDaxGcbA7TtC+qsei5+cyXwVWx25Lv6cHatf4vfYnng9iczaNDiF9ZUkNrGzS92RMbRULr1c5V4/Mfq9tis8w9Oc1/Uqu050du0X6GEdnvYt8fXG/OTP2Do1SiMyRT/GgdNeZE1fK6byAbFRG0S7Y5vADO0f6nx0BGP8IRfyyVtbltIk9p4dtJEnmfiU3P9uGjqjH3MFIEs3dKtc2172rT/iq/WGL/V7pF7HZO4q0yz6SrV5YMnj4agHkx3Dp85qOxMHxt7y6FOcqA+l4G3iW+dexTgJ36NXMLnPf/OgFb9YsmNs9JbKOQ/ftU3ARlfTHrSd1V7AOUuuixeBPYFfelpxUDuY+x1Onbkq7FUdvMKvDwtNbaZlgb/9b/76L/szgGTQwRnAFEkZH0TS0PAfd5jUzo+CQsA2Lu83UDIlYmp+NzRGCKOcrspVPwLEBBUejsb+5I2m5WlMHGIGY3BNsB5lzgIFA1/zaAIQiQqrbgcLuQIxOTncILPLxsCyDXYrJ3wpa53gAadTdtbZtTNpEAxs6lFo+UErMKjUePkjg9T78j+doQboXseiA/d1Zl9E9TvYY5Q4aA5BR+cniOhINIKVGG7gchNm6ZZgGlQHgclsOArMklW6KVdOTQ1o9J1Cg/02meiBo5APHQm4xt/6xUSc8JW6bUDKwO98toFfk04KhsjXp86BJUPfpTTgRj/FAlTtloro0iMZy3cu8L38EY/g130ZLMHgb+eNH3T2IIGf/A1Y4EKwdKtEttwbX/+fBgfGANZAXgMib30GHvf5M6GQb2W9P7eYIIQKGn4T/XW3h2XSoOHXX3YaITuUd35ah8+69CXawcuGbOF6AkXNVT3xibULpav/cKQ6+Kkz+uE/EjrlL2fyrcN97Ro9mdTgkJ/6lkS3+5dmiEbni0f4q5+0nX5Yj65zwGViVX9PwvOdBGAfD+pT0+SBmUCbQX4Gn3zdIMIX/VcQpJvVbvkG/M3f7eag/8EfH4qegnX3HzGH/eJTdIA3/Adi1R98/G7JNHFFqmxJFgUrTw5Ppg0i6ue8vH7jqEQjU/BcTcL3v0KkrJ3bQPa+MSwDde0NkFg2cImpkUWbBj9+mH+5oS88daAS+mIj1rXbicXuY1P1UoCPtoNdVx0sFz70Uwc3ZBX/wIyfhFDKLdL4GjLf7RPI+t7oQSysDgPjqbCzap0QvJ3fmu8Ok9S5uw/ulp/VbjlXE+iEvzlmpwi+1jv1JuXibxeM8keGSWwZXjlGcbkcu/YpadKSW/LuH15oZtqFOBsd4PeVb4CYOCce8fkOrK7bxRrwoSPPoK9Pl5NFPz64ejf+bXLfLeEp8BSSLy856FC7clSnift0PfobmrVp0sgwA1406ZJs4OsLO4yBOB2QpzL7bd/4h4GiXRmip5+CEwsbKzhQ/nWxIH9s2piaP7qxgOkjldriv/23/6++B39x/mp79vzr7ej4eH/yf2/7k3/2J9tvfvFPmTSed4JpsGvn0/Hx0XYQf/y//J//h+3X//RP26dffF79HxwebC9evgjemSjgV9t/9OCsX9fXZvDHjLarHyWOVo60B1/TZwN5fubOINTkX1v3UAE/Fgn6xftM/A7sHAguv1zQPjI6tDAey6VdfNuJ+MXlZXlo3A9N7Ywt9WHGGD5w6Sm9byVoXP1YZOGmZ5t2P0/p61/Be+u2j7x+u52E39eZYJ+cnG3nOb/75HE/uOSjgWjj7SA2f9kFlYmFx5k4l/+ctUP9CXv7Ev/ZWXQe/tfCvJ2Db+MCZNUGwNDV+QvfLPg+vnhQX9d3WBRwPrJ7InHRxP7ObYvTmdDU5zOuSR1t4PL1ZWW1scAZub6X/fYict3anr733hbtpH7sHd702Xx44oDvSiQG8LPa4qI+KC5X/6HXSWT0a0Gm/Vn8VZyiP7JKHWfkuv1krhsb9mswYi79NVanrG04tLWDGSd6+r8+xql9BSbwqy2hMpOooSehMQsaaMwHn/Fb3pM37SaAOXzvBBeDa3DABcdNnE25R7e4dvjC+Bc69HFdZ2wruVr5QZv74OZjudFm8NT4kHsyg0dn8Xp9xtfSU3w3voYXtPmXxUH13KuTi547Psn1xEixOTZLbCMDP+NzdNVxov4qOGbst4/hRsDWXWPzdV1d5a/0ktBuv9W+e2IZvdMvO+FPTKaOyhMIZfpNspAPbePA4gRAWKf8rXE2+nLoEdyADD/VdQ6xYnIHDv6lV/XHD/bvpyRPn7HK8cQW5aVYRpfwLn56neS2l5GLtvyTike/H/klsar2yfXYCU7X8JEDXBFVVwh3bFI4upgxQG2eezCNgYGz02yNi1c9NJR5JUke3Y7e8Ha7MRYeMU9+abRsFstUY8+la2ySc3Q0MuF92uvULb/hg8zq7SqqrMXTY3CsvMpPd8Wx2y9AQPl4HxQmi1+CnzaT9gcOjhzulbEb/vUpi0dzsRnPX5df63/k46vFYfwQfgZ2/Eqf0sU+5eUsRwqu60/8cK3/nTR5/DgVazNJvXWoX5j9uvKwv/JCD63Kmr/p3xa/o6OZR6aPiJ/yDTD6vtt//Rd/8TEEkWaQL4xJZTxMVVGCp7xcgynanCmcYfNfA0if7KRMB62x1gkYJnmroUzQGLzFFDpwYV4CX0WhjYc0DtsCwS/647S7ctL5dPCafKxI6nu3n8PJKk+ps24MLNXVeZW+OruskNSJDJghDB1PKTlsA7pAmRo1Gm0m9f3qIO9ELPljJGoZQ3TrVo2QQWQc7eL1y9TxvvV0vLMFdCauHYxlUlVnKHlEOOo0HjoYf6GnaeR1hcCh6sNsQ/eafhsqOTTm8DbHBAkWCxjM1S049AZm6pNbYrcGiOiHPhsUdlxXQSiNQJ2lA2c+QpXq4BXdbk3N4We8OOM9nUElYI+RefCMHOwjLT2UryAtnbBc+yaF0vyPj+TVD3VagenECs69fq93HeF/NTSHVD9KRZNaE+r817o6RB3pgqlPRxZBx8LE20z+42WV2cDEFtAGqL3+ClLLPnyc7q52coQ8XdN/vyydQY1FNvJ+13eg9mCc8j71DPzwNTrwISMBKTUKQ0YA8C2YoZ3rVPYKAzo6Ituf+8pDcOLTij9MNFIbpl2IB1dfPw8Og1fBoE85dx/TYfq5srUdbgaV+1PQDBTnHVy+Oe+zpWGVt/I7SqpO0VWfvMseuzCNKfypk8/qaWykuFvQ8RH9q1vcu77hg2cmjGNvvlcfBtOyyBm8aTXd+oq2p70SEhI+1W19ymmm/Llm08W78/JdMKUbP2eOqc9GdM13UycwV/xqpfRRW4KI3lP7nfhC8+t/6pNi6OAXTYeFg1nQiFeK5YHTCcB3mBiIFjzimLomYCYQ4gHbNnZFtwb4Om0r6nBIXcwIHH2hxZZs6p7elJW3G2m1HTimzDu8r6N3g8LQSry0GK29GtzD0cFOE4Rwaqvojv6rp50OPghFvtoYr8nDK7k7yC2/BjEH/SCOgZGEb7gm/tIlPW7bZSaGtk5aAMCr5Mln5azvfdcFEa8bTOyxyGvAPV/+Nywb/7rTiZ9tnOVzt1f5z/2cwwfY8Nc2moyBHV3O9cjMGfRPpREe6qcWIUJDvOdjTYErncDQR2oOvdxDp/6nv/7F9utffrJ9+eXnyX+7nZyexgdCL7FHHLu9vQlP325P3326ff38hXWH7emTh4l3323/5q//cvvlr385iyp0EnwHB3fmCXQcyZPkIM0k+24mxQfbYeLM+YWnxbOV/9HZg7SvDLBj59eVPfHk9ZvtwdFR+suL9g98GONnR34y8vvtwqJL9HmQOPPo7Gj7xrv3+6Ky2GACfRBfPAkO2/u1JGl8zusEBqFiRfqH3L/7+GHa/OuOKfxsHyhymGwfhedXl+w+saOLcbGxBSBP3Pul6eTzk7MHJ90J8+7Dx+3fX7x4th2FZz7l3X58f/jB+x1j1E9Sz7KSXQlMqg0dHh4Gz4PaltD9OdPkH0eWy/NMzsMw3jx4wdfBwcn25uXXIKODO5nYm/TfrT4sMvTJvrYVCG3bT2L6gGB/wrN+Gv+tP0em0DFG8rG/s0cfbB++/17aTuIB6fNf22r45Gf30n/bueN367W5TqQ7mU6sDGz9NZ5TP6PQIOikO8e0td0vU9Rdfv7SftaYAz1+rg+fGMB/uRKLxUZiROxVuPzNhzpNjm48YYtM01b0Gff2uhMLPRGz8NPYYRdFecINc+Y6ddJKaus1iF9tUQIrb9VxrjxLrlyQc5gGMHxK8ExsJd/q+8JHQNs26SM4cDDlCpTp1ycmwL/O1esA9H4eSoxuZkH1Okag66ywZyy5Dg4w9DRftp/4Rn7jA2XLXp3wpM7Ecdcjt7RkV+4aX2Fjh7+uI9N5dCgWGafODiYyjtzBnT+TLTFNO4J70ehfzu07At+8vXzRi+na3uTdTNp6iguDh7EVm63xskW3g95rb0FcWL+Mot9FR53S2Msc/E/qYmNS+YEsqfOE/I3M8+0Tfse/HTfnEMOTezjQiS6CEzy6Y4fEjuiELslfYeFzHbs1TqW/0S/TUdtGYMBqA2EhOOGNzoNk6IwviOViaS3INf23J7qsDQKT/6If/c1elvpLHxgjQ9vizh8WZ3ElMKU5NZ31fUuupQd0uxuXnKFpPG0Bab2aAIfxi/Y/vK+672y+yK/cPX7p1HV9O3VCNfDG4BWwMVK52thCe7WJ6qb5M0YYH5k4Y8G4/Btf7DpEv2U5JHjM8dDovCx66V/qVZc5k911ecBP9TQ6ki+Je+7lGycVJvmludcD62B/iT+sWJPK2+2//POffbwYkwhEORLk0iDaiTPCjtjTqmRMXu4xALlGNgoYBXkScisdsUHjfNhmjFXc8O402tBTrqy0g9fko18QrgJTQiDG2+tXmNBtKru74QpHePjRS/JfZRj8lN93lgI7DgEmZXgPXrhqLJ1EeNBRgMcaWszQAKVjCNwYhoHgR6oMtQxP+OjAMfD3wpunxiZJOtGMsHZnymAgziHQCdCLcfWdF84W7JfF3esY1ATOZNIRnYGvbsMDvCHegZyETzDqqF9SSYOPHNNI6IZsrsehBi/9SRx9yI+e0Ro+B2Oq5b/xHTDzQQ6defjt+6ugUh4+bmdwKCBL6K00gXPulw7wsl+WvtW82rKD7+GpNVLXWT0doLOj9goQfvvVZzykbqv4LzCzKkuePdjmsLi17M1mS09wNHDpZHJPz33SExrt0AZr8YB3LFnw4V79AHSHjEDd91aDdz1FaftCI2ANAJnoC9LTaWjkEAVF2xKb6Wzog/eF3k5bR2bhYF7DmIBpkc1T0GAuS9LqpPHcxZ/ook8PA2+yYyDpI5YWcdhUAEbrXgbL671mnY2vTKPThZE9+KBnkoI/HyX0BA5eB604yEJ2qfZKWh1Qt3UlrzrMUfrhU0AW8MCtRQowDXo30jxZcyzLhG4uJseEc4K4HLtVbOduh6UcXMrKa/Bc8da2X84H50ImduVvbDJtagZmU2/VKc1WUnXiT22gLj0U6SSDUZ0hmBWzF8HlY/CuQVrxpr7r5be+hM5/DALaNlJP0o4s0IFb2+f4Jp7rh5G9XEIZnHCJB/joU8ULE5R51atxNjIsfoanFVf4lsH67IYSk/jDWkQaG0+84QfyHORbOpNKF+/hiyz0bOFCHpz9Km/+fKRWmYmQJ6YGD7VD8lZqeeQOofKGn5nIv0q8jr+GD3L1yWf6NgtZ+DfxOYyP4A/shS//v7ooHj+9ih49+KjmTI4smI2+8b/kUX/paLbupWzPX/4jgVl12MqOAnx7zcZPU7KRfpiRLNqFCyT3xBGcgz9/b96cZ/L81fb3//kfthfPnzU+eAKtPzo4ygTz5eX2p3/0h9v5ixfbBx/93vb5p19Ut3/z13+z/fY3n2x/8Zc/D6q32xeffbH95tef9HUSTxsOI7Ot+d+l7OnDR9sHT95tH2jA63eWLfSAE0Menj2OD5wnVrzeTlLPhPShnQIH6pu0BjYT2weH9/vxQVN2E2e2PCi+b/v038Bc+++X7VOmTa2f2nOvH1qL/fLp0/cJ/EKAuH1ycLf+e3p8kvkgPxfL48O5pjPvwq9YsvzEYDOsdKEhl8V9muuzHGxMXgsEaJmQm3CakJvku7Zo4CORd6KH76IXY4MHmfyrZ+v/xXnKA3ty+jBU+XPay3n8K3r4Tn+XWPB96t6/d7u/cmBC/Cj1v/n6m+C8250Az589i8744u3tjV+kCMO+YYNffqRfvjDpT/m3ry0W3IoeXmxv7hxuj59+0HZ8lP6Z/dq/JXbIe/X6Yl88NkZKnrgf/U4MmsFn/TR0+KN4ZGFiFuamPUsDE9vEl7VHcPxCPzWx3eRi2gNcuUwdOPVNE+NyV1jxgz3YB4/Ni83EEn38LNKnHwsdfV4ncvQQs+IRLYvZpZPQ0JgUnZOFbVfb027nwYT+JQSBp7z52m3yVqxyljdbtqfPkO9Mn/gnCyxiFt2oI1Vu8BGKDGBvxgxJnoPM5S2T9y6M5M/vx2sH/Ba/XdRN/cbxwE78M+acxbPmBVe4Dk9pa9U//sVj5YG2OyYwN2lPn7nXBbQndaSVd7Ne5Yi8zQs/9AxevsR25Ci/9Z9mFx49Z1ntS8S5HRdai640MBM/4TLh1fdNHzR4yCi2O4+ciS/xn7G/iCOOigcm0vop9pq+FoU5j5zw8rEZZ4+P8C+21ss7S4sn8ak7Dflmro0vlq0H7/gc+qObuccrH28/EfVWzhxwgFnjYn3X8Jhxhge0oWPHUMvzN5Px4M4B54x98I6H8Mgnb6TFt8O3dLpbOvqnEfj6t8p33COTemnX+7WEVIorT2Xc6wVFj7b5wLadX9FN3Rss2YGnnVQJu0w/gE1Cz7HoiIFt67GtflkeX++iSHj2wVbxgl/NQpE2sfswLVscxydGci5s6tEZKHba2dltlmu6zSGTb123mfF59cSvwjZ/dOFa+dLl0BlZVlrw+W/uA9M4m4SONPwaf2fs91d//ucfc0RHA1nr3gwiETDgFCW/E1NGyLWAWacJ3BrI4GWelpr8z/ZPTzXhl8fp6la93+FzT5A10Ge4VOiT9gaeAHW7d+mPA7iGg9LggBN+DuYsU73KEhjbW5QZKFWBwd2tMMHV1Dr7uafhlVzdKhF9CELj3GFvh1FpghLe6GyMA29OvTZ4nN+1nG0XPmp0O42xT7Y2TxEGh+2h8+TfE7SZPFHrODGK5F2640BLB0ObzXR6o8HpgPEncQI0JvBfT7Crh10HnGXwoye4ji7rlNXH6NDPWfX9S/zlPtBDcQ8QAgXdlc6QD+5chMxsdZrGz2jzO8IzEGjnR5epb3IoLdpUTafDwyBdeqhuUkd+faR8De76QP7wa9vONIj9CHNtjGHbE0mDww6k4Up+fT/4+jOL4auDiiA2EdNw6buNCq3AgJXswOgT8VAwsGPXdrzBTx7pZsNVr36Y6vjyM1IwKeb/3SrcRZvp8NLgUhgek7NbrrjxLEAavI9u5KMTbOWNfgyoIsuu5w6QMrntynBkCkTlWbKs9jH+rJOwxfR1t/aGXPAYOE/g9CSJ3e95opoBLP5NBr1jeuHJcRDzN0+V0PJEK0zI7WB40VoJvXWQdV23Q9p5py92SmnKhs/hdTo8bRZvDm4CzrV61Fgm868D1tz2S9hJ66m3TsEAsSu/5WJS8eErZ3xcJfgq0c534cbW7qUZzAyfDvX5RXmq7w2d9X/lzh9dS+s+tTHePPhHf2jywaHp4LOTT8JqqjyRaTqsDASC29fo0feFdzrWrq8GZkn4U3vaQPwm9ac/wL/OUTt43d8YF1NmZ4fdH9e+vvTQNovCjtuJHmR3cnPppznTjmy7zJn/r4HU4IOrVfe8KZPHboPWfznyrwPD/FlQaAyKfXc1D/E9XfMX2XMPp9cFTHLEbgM/T7iVmQCZDHnyaTHAoZb7i4vz4vLqy8HRcfzIz4VO+8MHivypTTN/tT2aO/1wvLOV0vDAP1Z8BWvivCYcjdv+9tiuvkVQcGikegZnsxCg3KDVT26mYtqO/ud1+H22/ee/+9+3T377Wf3vbnzg7r1UTJwwqfvTf/4nfS/c0xpu5An044dPtm++eVH+Tk4Puzjw4qtvood7mbifbD/+8UeJ52+2u+Hn7MHj7cP3P+ivCYgTr17ZLv52Oz453F7H1g8y0bfNv7E/sloEODs9Dp/fbkfR+bOX59HdO9t7D+e7ARYPXl56dSj2TEa/H5IzlXRxM/rB10F4ce1dezrySwS26sNBx/yiccSkW0yKf9iFwNacUZu5bzEz90cHd7fTk6Pt5cW8E6w/tehgUeL4KPEuKu4vpuTPgFw/YtfW4ydP+zv8xycPtu/Dm1cA+IGttXVCE9K3rzJG+X577JcKOpCN7/HRyO/3+9lSn2OnQT9myTTRo8m+McrJo3e38+ffbGdnx9s3Xz7jNoEx2Z0npsYYkWa7yERdPHsnzOIjCiQm16gsvjIfYqlPQQaot7dXL77YXr9zf3vy9GlkvqyeLVCIH3ZdaRtiwSyOifJ0YyI3A048SOOPk09HrseDJ01/i0uq10+I7/oqC4nDG/vyT36rPYCfb0zt8iavv7AQWL4h/mjDEzuHL8Duq9PQsIuHvMr6BDE26g6HQPaXGfhY46nmMLsopI5jgkMkpsSr8U9wTUzKuDW8kKFtP/yhWb7L+8C3zfvLvb/246k/u0PEjMDtsJIyMqzU9h69L7rSurfwhubsjpu+cuKsvnxiDtzuCchW6tJPdwzEx1ZMWXgpht7XnGDRJcfvppF3eFK+DmnlV2/wVL8eUgVvylDU/roYnOv2GbmvvgJfecJPabiPvlov+Bbuxd+q41wZ2rtNWf4leTg3MVFcBUe+NbFGQzvSd6xXu/iCBzTsu3QBbtGAf+73hcKkxqjKFx6rw7FB9VdcYy8Hf2lsynXxhU+xDP4+jNn5BKd/nPvgy9lk3BjbOIvepr823uITaQM5hn+LakGsbvhDh+a6iyZ5XYxLHh9Y9Kq3+vzYsHiiG/U7nwiN+anX5kBdOPnikIc9Hf8nkW0GYtEv3qOX+jx9uEYr1223eN/17MAL2os+3TJlz8pzDUaymNjCpMqQ8tJGIfl9van8pv/YY8MsVI7c+HEEeXgPXP5Vr/TTfnF8pJpJHZiVIXqzfvmtPxtnzeR/+qrxATgrX2ouPks3afmCvKt0ozwVWkfqnLRXzc4x9dQf/zd+Th/1Vz//849lCjqE6oBOgAjwjmsYU4X8KWcExsF8E2UgLh+uXPvgCx+hBAQFVUGoTkkxmCmBCBtcFdoBXXAESxH7ozC06ghx7E46AzuCB4IDpaKAtsqkCk6upDVY6qQ2xVeDp/2MnGu6GIcyaZ9Ol3OE2g6bg5y7QuVxAAMHbFTBnAIonuJMJnEcSQP01NQEABM6KY6L3utX6YyDy5YWhsajhP9dnCuaUs+hMU42NgJILg5FF0t2NAy6NEpGBzO8wxed5sxhqoP9D5XqQge8Bx33OkZNa/HYlbngwk4DMBy5brBugmn4nQ4794Hxwac2pgS8LvKEfq2eMjXwuHYCjI5Xgx1Z3eOLb43N9rLct0MpLcgmQOaqvm1gJ6jb1odWlFT6aK6V3hl0CMazGixIdgIfmfqONpmTlA99+tgH6W0kGXTFT9c3MOR3IoQvNKUb+nCMbykOrh0PHtlNfb4P3oDMyn59LOV4pQ+q8ZvmUhdngq4TY7pisZ3utI1ZweaT7dzj22S4crok/MALh6ojZ+yfgTlfFyO+zbWnU2Sbd5tn8cpESCwg/8vzDF4z2DzJ4NDA1ZNJMA10AkT5Gj8kT4Brw9o3Npg2XnUVvrK1rvYzwRSO8ZEJsmBm4DeLR4MnOqifsSUdJ5hqf+GZX9RfQ4MvUJZBsidZDXrV88ShxrghWL7oZPln+c8RV3Fqkld/3a/pezrv6eRXfQncvG4xeMJM9D9815/9JRt0dQhu96GVXM59uLzCu9fLLTlmwpQJdfigXfFhbW/XBvqVXHj8hSc84q2v0aQ+GFsiycL/RnVjrz59T2UThHmvf9otPPXHJPfyJbyuA8/1+5TDLcaM3zvif9EZ/AYR4/9jN1WXLvkpuacdj181noVk7RQZwUQrP9B721gQ1VaBwR8b4UeMyl3f425MTbHFq+8zOXhtYSt89ulu/ix++LlL/nV8chI/TFtIPl7gk/hQY24Ockpo37SXNHpxb8HCQGTiUS6q40JX1pmI0B8cHbDmrjRiH/7jd+LZzTZRMuqXlt5Ncr744pPt1//0q76+wA98HM7PmtqW/9FHTzNJn1fg3n367vb5p5/WNv2QXHTz9OmT/jTdV59/sT1+/GB7/PDR9vSD9zoGeHR2un31xZfbw8dPtk8/+6xP1Z+/fBn6328nDx5MHLEg4ElZdE3go8P72/uZbHrq/f57725fP/s69DPxzURb/DPfO89YwgS6vkHvgX1wetgv4FOMJ/t2ZJ2dnCUW6rsyUQ8/Pl6pvR/GlrbmG7Ce+Em/fmhvXgGwSMB31YFHezGxf/T4UeOH3/X3c35eZbB4Qf8Wlk5DK8ru9xBOT463J9GFbbaHh8fd3fbwwaPgeLi9zoT+5cV5dGF3wLeh9yr65Md3tpPUu/CqQng7OT3rE0QLAGKuRSXvNZKLB/u2goUdDxbeJFYc3r+zffnVV7Wt3Sa+A1Chbn2/vXjxcvvw/Y+K+/LyMjweVn8+8sgHvUJwP/ohn4kQu9Atfw/p7evPvtrunTzcfvTBk75S0XYW5D782J0e8X9+Ov1mYkL0QBdsIa8+q07K+KW2Mj498bS2x2po8uyOIVyFvsWR9tFtu9oqWDE3bVZb4eexCTnq1zseMY7Nb45fxDo+hn8HfzcewJ8yvBun5rbjNQ85xNrVZqYvMTGYOFMd7X+NE+HHoqp21W9qpI9sn0KelM318AJG/Sa4ooPiQzxptXk+pG7rpMi1ukN/xbupJ59cyw52IuG7sMFvAhuQ3O800U8Gm4hLg9d4KuNfuoQvfIgd8r2WZVzSMezvJLAT58JPeFh5DmmVrfu5Hplzk3L9a2Dy1z5SnMR78oKpsQtP4C1OiJPGffXF1ivW+Udv8Cahh1YdA4+pgy5+5tgnsPt9x7YBN0aiX/rWJtCFk192txyd5Vg0+B8clTlwdAqReq6d8VjxXUS+ptpjxinor/6N37VYhRyllTKLYdMGph7beM1S/cqN+RDo9y3C08LTMVDKyEuvneQnv2OqnE1sySyezAOtjKXYfRTXuhL7+IcH4wE896eAtc3QshjbCXuA1jh11Y0Tls/qUj6d4zn3Uudl5TM39fuhIcqjU10oSp3R/eCu7+ZOO1gw4NGR+npfstGuBMEPjgzmdwFODOXzyviAcbZxuHpwp3Lg205SeeYm4WmwUW7+R3fgFl3nodkSjJduxza57UJjyrsLqTiAjM9UPzu8xM9v6kAyDqCzjgdylpQ70B1YOKadtV3mWj4Zbv/Zv/qXH5vY3ERaJ9yNFBsMEzEKQwiIhLA6SSlteO5T5kCggyPoghOuDlp6G8Xkr06Wv6oocGsl0iE+qudPx+sQuHTUDNOnVED2Rq9OgzFc+Gzp8Ky8E57UW8rlpJxKY1iDKDxSoiBg0kL23M5gKQ1oPU0JolynLqfI9VI4IfwtndGVtPRoi99M7AXR5MfJZkuWzja0ArMmLXWsVB8MVBHMoUkWmbVFSznZNK4x7j5pNEgPbwYG5FmHrSx2FbR26yzcY0OMTSdAzkndEZIkMMxKZ8pCxzvVsxJ6Y/Daq/kfPz3Gwi1vx+0G/4jLz6GT7WRmz1sfAnTH3l3UCV4qHRsIWKEbPJU3pXVqeEP+yheKAW1X+JgG0tzvNXoNYQKGhl7dx9b8oO/nhA88GbQY4PSJcK6XztFg6/y33T3IZJr+2T48aSd2NaDH12dbXXyJPpfsOa9DWr7UoJMDHHnxXnmTyo8ysiiLUlZHk1rJ3uWkr93PMbqCo4QMPst7Et0K1miNfJO/YPC1eOPL5DSwD8qU4zcTgQTOy0yErEL3KWjKXl2eZ3B8HtgMlDPA9jNTrRBcDfI73sqvQgJGaWE4afGzEl7oVmoHRsfpCDO2JQF1TV78Xxof3HXYAJ7ywOv46nORQ9mabKEdiWfwm0kGfxhbojWdBshOxktzeJpOKHWDr/TgKZ+7bK52OWcgOYMzMRF9Zc7S8jl/UlRS2xZNCIp52kf1kHv02Y+eFo3Gnly3fv4mJqRs9xuD3e7IMvtJvoHMqzeXvZ94N09Sy0MJL92Dd/1OFzHh8sHRVzqw6H3ZCqx2tPy0dgjuxlpOs6fqe8db+4xpk6aOuFv/Lg/sOAsw7EPH7BOkxYsWOwwu99MGiYAORXZAWT0smmISm+lYp31JYKYO3YEJbP76BfPwpa3A/338yEQfDu9WOl9evth8d0KcPbZ9PBM69mPX6VN2W+MreAw44BRj6PY6seWVQioffuuHHSTDl7ieM97bn0W+rvrDs+sNLR/oe3VhK/z8BBjeJW2m2zWD8vXFN9vf/d3/b3v21TfbycOH23cZXPupOrz/8R//cbeOmwR4Avx//P1/Sbv7rl/9t+Pgp3/wB50c//a3v9r+8A/+MJPeR9vhkZ+L80rH2+3ZN6kbeb8LHw9OTrbzy4tMfi+3Dz78sB8afOpDeefnmbzeD6+ZjKZvffreB9W5LfwWQL8ODr5cmdK+G4PCT8cc0Smf9gsgDzN59t67CSp98E169GSf2Posdn396s12enq6nZ0ebe8EBzkfPjjtziuLlPWT6E6f3NcPw//Td99tP8pefmrP7/If3Y8PRk7ldPn0vfe30/T18B1FJ+zx4OzRdnCc+Bd53qTPv3twvL330Qfbi0zUTcCPj0/bx5HbKwBePeBXXne4l0n1cfiyIPfym685Qv3oVWDaRnL/8uXLPjkbX7y7nb98EV9NPx+e7DS0G4Uf8JfLtPO7d2byZNxhQeXixUW3IzfuxUfWJKE87fd2W5gQnr373vbeex9tJ8cH263ozW4CNjH5Zy+88dFuY44+DKaVO+BrXMkh9nVSGfwz3gizSejhte3LvXad++5oy5/+Rb2gKJ76fGRnU5OiwaGdawLzUdnVVuKB/cdnvotylE2/PO0B3e4ciM/gteOBO3Z+rUXy+M2+28KkCD8Yqa/sZ77RdhueSGRwPzE9Y+I9foh1aKqvnlRcqS+WT3zKOOhN2jkS+TNGIafr0iu/Iy9FdcxHrvBW20VetFfMkdCcyT8czZoU3lDGEfix/4wHxsdmTAAPmvLLFd/4HfmLLtfruFm2yiX4lt5X/+thm/5E/kyOTLrnOyt0oja+jEnFgKl/Hde76Bne+FAyps5OE9+VKT6Zyr0Hwzfkk7spvK6JtRgeJKEz+mlsTTl+6Ve9JRcq/FL9SeG+ci25p39saehf5ecYnHQpfs8CUy4rj6M2cR04ix38QP+HHh1c2Sl9TZAXt2PaX3gMUXZHb/V9jZupB5c2EOw32jtdB0dQed+ef6jT/jRp2RPN9dBt9Bk6GVewnUUuONAB36RedLLsLrnuYkV5GfzdrZq61QudlFbqNnv0NjyQe58Qp8gDxdHT4Gcjeu3iXlJlUrd37Gsuxi76kW+7sNUHpykj29UYJhXoxvBasuhfPVYekhHNAAD/9ElEQVRPUGrP9Dt2GApDZdrKpOohR+XZ679N/Ee7st6IRcWQvLV40jHPwpX72i5HbbXrw71F5Nz2XqrP5Xra2PiZczBQSHVw+89/9i8/5tzTmIdplSCW4EKIkRugk1/Dpmwm9u457BigzGAqRHWKNEo5HXhGqZyuq7kwIBGlDcMOZopgetQk2+Y9WcSKhYCyHv7woQG0QadGA91eXlSpQA4yXCkuCV9kqaIrw6ymMz5jhJPixqst6LMlOqBtWClrsAz624L96MhkcRmKHg1OXJPRijCZ72RQ0AF4gj9j+r1fnRrMjFPd7B1EyEzCZ4XZbbI3Hrgb9JzjNATuJJZOdl3qWA0E4VZn4beIUgL51wYd/mvnHk50ez3ZZNg+NcohMBoE04l7dFNlbF2s/kITD+i0xY7vFFeg6bFXwbvs0O1FkcPH1bpIIC+HDqGBOfg7EMDjnuhjfHFsq0jg4aNIwYtadeV6dwH3sKBfWHkp77cHUt/AFp/8QTJhEzx9TLL2Vht/kbETpT1I4K32pIuUoYEPcq2fEMQjXqTRx6T6kPaXMjK4d7A3GcE630x4tyAjrVXq8Z3BiwfXwzPeJ9gsfThc9wgdzNV/djrlv1eTrmBztOOJnYKheHXSXgnxRLhfhA8vl+cZlEYf7g2o6WHaYwYQ+AiF3OVeHp2PXvAo3aR3k1dcOU+Hk3rhu9eR4Rp+OOffS3/VV/g0MLV9r7uTkmqPvZwf9zsF0avB4XqtoYPHKGQmfBcdPKdK/aa+mrLvMrDvT8HgA064ASXBIS3+IOtqOVl22WrvHb6KT5UFvybqxZLL5Lit76PdweGU1s/EmYk1Y2d5HejmzF+71S3gM5mOvDnYwIC3i1Q3dLn4+qG/lPPGOnVfv5l33MW5+l14UW/knjrDd0r2AcHgdF54p2yl8p2yiUX8P3wFiM/zocZnPoUHk2jw4R1JMWTFfAPFdvBFPXGyfCEoJ6f6QLmbBBRt+aW7y9XdJvwk5WJ+JyWNiQfRiW91vEo7uOhk6ODQ5H8ma8vvG5HYbJe5LEVmeXQ3+pq0YCa2TEfOvTqZSf+hnbStJG90s+sxovBTBeJW40pg4PNuvCcz/Hlix/RF/OnT3/xy++zTT6qFt+H3D3/v97fnmZz/3u///vbpb3/Td9GfPX82PpOJ5tHxUWPjkw9+FPp3t9/88hfbv/wXf7rdzgRN+xAPvvzq2XaQCS09nmVi/vSJCbQ2+CqT/dnG73tAXgH45usv+62Ajz78oHY8e/Bwe/7iWfj5fvviy68ymT5M+e3tYSbtvp1jQXpMHPumT54n0p7q29UU349Ov48upovT5/Mh9rybCfd8KX8GxaN7fT2+/WrCeWKXp+dee6DXWQRI3XvH249/8uEWLfaVBsr2eoEdEPRpIfTWnfvb+x++v7149ny7fzc2iez37h5uR6cPttOz082rT1qyp/X06Ek8ecUbT9wOoueT++9szyKz+Wxay/bixYsuoL54/nV0F7lT15N9uwHsICTbmoi/Tfwij8XYeHB/vcEOLH7/KjL3qV60Jt5dxPZH8VVjFPzwFR7IT/iscREZyVofTLC5DE8PnjyOLR8EJoPX9Jd9+hgZ1F9jKbEU9+upFnpto/y4Pn+9iC/Vd+l0v+55jw/tq8O3ul4xaGxJK4QvVu31LBLMYo/Y4F6DASPNO7DDk5/fVHwQOeEiK7jZ3RUZ0k9od17dgW/K8bT38eGvC6A774sGXEsO7VW99k0BY192EZanlritr506JOJrjKPeGu9cXVMYfeSvcqtDD/z8xhmCaz6GJ/B0TS9DK/kpK57yPrAmP/LIPvXnKSUc9Y3iV5lt9j5mxw/2ZpIHftVZ5fIbyxauG0keqMb8yDqxfXwSH3Co3xiaswLjEGd1GjOVs1fyR5aJwe2n4V7lu65XgpvP1ndyho/t9JvuZwfY0O+4Pn2Oo2IFlzbQ8SNmyJb8JXP5jszOZOnhv2LcYcJOd6nEl4e/efqv3AdUO77bZYn4RbAWcySwS39g6E4bqJyphyicHQ/Gl7St2QGQ+QreA9d5VWDLWpJxeW3smgwpc0gzThwfkcitL2QDCDpmNjcLzsobMOebtr8673+9DqAFsiv8N3zRX9shXAEfXqbMQyAJDIzGnvD7OKr+oH2evo4M9ZXh27n2jS2rr5QvmTvHSRrYwRuqMkp/1dWvLFkq/55WufPgGJ7XvUO8pOfcXPG1YOXBvdqe/r5tOEXFC1fBhg7cfHbqT9uV5h4fw+cqd6bn2z//s3/9cQPdTuhmUAEwAaG4mjhNG2cYWo6NuEbnS8H9oIQgH6I6txqTUQPTbcINtNPxSpwDjq4Wl24yh8fAmujMgoGJdQUNrwar6NRhA4/HulrLo5DURRdetJbgHM2qFfRDP3ySMzi7epW8ewYtgQ1SjBW/+hLaDhNZixtkWXU1XEbpADTwr+KEnK9PPkORE77JANEXffGic/SzPv2yb8516JBdBo+JSlMCTzy0JwAoJU/K0MyBviRv7JGBS3ALDg3kge/CSxpR5QlKjcJEuzLRU/LqWBpa8sF3khv56qCxp9T32oJjgs00dDrDZ3ktvtH5SlPWix7LtyxkJKPvXuObzrqzINlsapIjKYMD7+sYJx865HVdupX/RsPUcOeiSTYRy0NwtNNp4bcZwPh6/z75T3l5KM+j/ynLwAY9+UH2XfTo6QD6/UJp0uqQ6BRM21FLJnWAs+eQo/ZPwvOiJy0/bvtKHXbS0NfkRnnljNy1n7pJg3vai7Tw108DU5zycuY/cEGjmnai3Sw4/I29RqfVcc6edhpceTIzX32+s11c2t7rp7i8+3yEctuYeMKiQRcSoRta6CG5Yg/8DrSkK1lynpVhddTw5NoE1mBzBqpTd/gdmJHZwU+9JwovXtkF8eqOPnEhL5z5KJfvF+gIOnCFJ+W2dtPdWhBjz2l3EwvHFvNF2Pr1zsNNGRxdmY+/NIZqY9pQ8A7Mgh8744+dK3Hwsf/y1cIlD71e5xi4WdiyGgxu4AcvHCaIfLy/YZ9r7Zi8JkdSB/bDetPwM2eHSaOtrRZUEBTvxn/ZDEzBd3j6J0ODVv8tfAO72vTIX/0GV2XFRMrG9yJDQOyaYk9Pe+OC0Z0nmfOO6viMmLTrI8lOh/Hj8Vu5oVq8CwYZOPn08he41qC//iHeGfRFN/D3w3UHJp2h2/dB51UA/dLB/WNEpp9j30ySqrPUK67QWbZ1b5F7BufshbXF2/CHH7z3VZD4yjz93WozH/tb8GDw7COH2i+7FmfyfNndwq1EZ98lqMLOb79+9uX2q3/6ZXiYD1adPTBRvd9+0NPl3/76l+0HTk5OMlH/urxaPuhX5d98t3352SfbRz/6qDK+fHm5ff7FV92Gj4fXr95uDzOp/YPf/8n2i3/6RXk0CfUU+uLCzyne6cfozs4ebO+9/0G309PbsxfP+1G/Fy++Ttx7J9eeuNt18n1/PWHtbqutLABkIu66r+FFsO9z3En+69hLuT7agpGJ2NFR2nYwiR92J72IPk+OTuoHfgnC4o4u7TCT58PgNbC3nd9W8YPD4+3HH723Xbx4GVzJO8iYIdj6gcDv7KC5vT1694Pt9PRRdwO8sZU/PvDym2c+GDE+Gl1+9ptP+g0g3x04ffBoO3/+PHycbyeP3ttOHpxtr88vti+/3ncIRO+vz59vhydH3aHxzq3vtocnDxpn/VrCHX7Bx+sjs4OpfXPy+lNV4oz+oocPAMd+uY7CUi8+E/2+eZ02k3uxqH51L3aJj+OPjuq3keMydnnw9KfbTz78cLvlGxLR7f378PHxjO3SH2iYJgPGNPrQ6ZcDGvyrza0UlXP4H+TzkRpx9//ynT9xYE06xUS8dhyYc9tRDu2RH6x42sVOtYMDXjKA05d2MSb3bVsdKwR1/AVsAPraRp8KtiDe3MMkwVgqcW9vr+U3acngjH7vo/9+5ykOiX8xAH1PLtEMoUiZc+AaA3ccq88ePKGRa2QWjYl1TEinw4M4O8fAKKD7/nJQzksnKWi9Gb+IUyY/0UH4G3zTd8Grv+Er4oI05TtMyjtOTlp8Xcmd9Lt6WWn0+MMy9ToJzfX0nXYuzUInWdGkE/Du8WrRTl8KFx/oBJzvBY6d62/FN/Xq36Gjnti0xm8dhwVQv14+qivKHllpX9xdySJRiO461KYTA1JX0tbQalmO0ePE5nWWVtnINnODcAFt9dqFs73MHIjvlO8AeAUalvZt8AbX+BYfjz703+Ffm+iYKfKJB12AIlNEAhshi1+bUoZ3stZn45tjh9DbdeLagfex87WM+HEt4Yfi64cpq7/vcOotOPdS7aWNX5WNPZwrR+Dw2bFW69Db+OrsfIntd58l19Jzx+/Ri8Ve+EovPKnr+ge8+NvbAAp40i7lg4FzZL62Zevt1yv/Zlr5N8ucV52b+NB1XZ/cYZxRAdcFZjbYcUiLLwmMxP54XzDX+ogNY8+bdB1tS3/713/1McK2ULQA2fzjVJ30BdEyEqIzsJiA5h6SMoPnEOzgOGXj3JxhGPARHk9SNXR1lUt1mCRPAwQUhi4DEXc6bw6KrqAwT9TDWGiGfoKbxtdJamp8iwfsB8dMBqahjAzzBGkcdBQgdfITfMv4HEECV8UGYXHlTxGlBnvOkSc6aQfpL3qpTMHrNQJyetJohcdPGRnoRIB2Wn1Smnom1OjghQ4FAgldNpzj2skkcCGCzFVZF2XCA37ksdHNelNXvvLBYfAnt09McqGhElCQYIfFS+2bI1UnSJTu2FTqQD1pnC+FbBU8Q/M64adOklR/UZ5/cNr6hTE8NZAFhv466Q3cBLM96Fb+wdfGjz95geuOjeBs8PTCQWD6F1bhQVLHa7IDRl3v01dfweX1EnWaH39oQI/tFz/44G/8ur6Wews6tpoaWBlgpsLwjMf+TyXqzvXoIbwQPgnvY+9A51h6c14DAde37/CR1Sn4JQmDoum0qjOD3dxL9dukm8Fg4a3d3hn/Kg3BPm0MbPWYAk+zPPmqvlM+up4Fr6GXQbKBQ3Dx53Yu4a3bJ3McdDeAL2XrAHb7RhcmJ+W1vlSjlC58t77PoMxAetcH3tBd+nHfeBI8Jql9KpSybmvmJzf06TAQJqPkLC7hyW4PdhFPVgfi2qKOJ0x0GoWU75ovtPtBt/x5oma7dwda1S1dzKDRRJC8fGf4RXdnoLyNbb1fyn7Vd3hpvExpfdBfcPZpYmSoDtKyK1M7ueDl4DCmrAOw0jHI1wEOL6u9dJU/9pDnCYMBbX+SzlP/tEWLqp50GtDBh29tlAyj66Ejwcd2YN6+8iGw+T3y263PhjOAUBdT4Mt/VEAuF2Aq1yAsXPHXFqOr8pAU6eoLUuUSbwPTV2rCr0UMctDB/A71tAu2gQMdk02x3X3jXFI/LBQ88kY2i8zxpdpzeK6+kseX+a6t4fIwDr/f7s9VfUY/5GkuS/UJZVjWTlY8mQXFebrUbZq7TPK0ISzAc1PP67zynNl+/dQfn/dUeOw0OmQDdqdd75R7bYmRKmtQ0odF6+5G2O3luzO//sU/xuR0kZiXtvzw8bvd3v71V19u5+fPWkcMtA3fLq0vPv+y77h/8unn/anA995/N+cvt+cvXvSJhi/czxP2O9uHH36wPXp4tn2dcna4e/fW9ujRo+2br77uF/IvL8/7cbwfvfdBJ/zb28vtm2++6XZ7ujn3znvSaeR98PBR6t/enp6d9UnsazQiv1c0fIAPzYTIbtk/Pgzui9fb/chsXCN223VzmvZ7cnyfcqMfsd/OKH24Refbmw9P2hXT3z5P2TsJ8vqUJ48fb6/Cy1Emhe/cvt/3+H0Q0Zb+V4H3/QFPlMXCRKz8pS/IJP3ewTvb3dB++/p8++0//cN2mQn1O8FNNospT57+aPv66y+DJ/2MevErv9efKtu38Z1nL55VR6enkTn3FsZ99E9MmLaeuKq9RB7xSj6/4jbsTkcRo/7RSVEQ81PlqllAiFcEJrH7dfDV3d7pBx0P0669KiFO3BOnjI+C4+tvXm4//sM/3U4O6VWFtLvEWvpt9cRiu6f0kwbb2lljQ300Ug5DPa9j+foq95O5UltCkPK/GZeAn3ZujEHfqdL25ihuErJvxn3g9eEW7qTykTI4B9bkBpwx1LRZ7fxW+4KD7ghrDMm9ejMemclGuC1OafEvLTkaq7WpxIfrfNomlQOugZ1x0Vz7W/ELv/BUJzmE/oGZ8yRjA/2FcejIpV20j6qM4PBLT+mnmm/MR++zMw7/YgoflPC5HvJ0DJS8VYe+AlBa2s/iAw70nKWhDXTkWrHqv1XevBx8xjipfVj+4F9yLNylEzuM209M5PvGIMVDl2FpZBk7qLt02nN4kYozf2gUb3ghc3lO/TUGXLDGp+Yg6nf+EZodc4We2KuPhX/1gUs2599Nk0fuip6MyBt6fGbmLnOI92iXfmi3bw/uLgAUDx+Pr+Xu2+/TZ+l7lKRudw/2HPnCW69z4LfwZMu9sV75Fw/aZmFWxN5j45v6a78cHFf2uMGv+zXnGl4Hl7oLT8/0Akb90KkiCseXlZRE/aGvGgROHXoi7/ATmlOtCd4g6/zTORnNZ7POs5LHf8ntmHmCFDwpr2+nkamGpdqOrEnoSWgsXybT2HpsDGb0setpp188+7WzewkPFnsk+Y76YOoqq13Jg4cI2jaYugtfY8IN3IN38PR6z683ulZnz3Pmb7f/5i/+7GMNTUUT83cYj2CIyc217Y0qLCUZXIxzXK8swuveQKtPitGnxAiCJMF0srNwsAsbfFyk7/GW+TmD70H4OKDglgKl7YicEayjVNBkJXnqFTP3FjSelKPVbdwauobAwZNvMMgFatCi35W54+s1/iKICYp65IhLpkxHlw4oMtzUhd/DnbKD2RHRlcx5jcET0X7/IOWVN8FpTcTHYYZmDR7e1qSxelqentM4RMpV4CTJa8Nvp7PrJTTameW8V8u9iY2Fi5ko2A5d3qOXmcSFL84XngU+E7J+LExd+uoAA8l5AqPjp486UuU3+aDD3XfwuOvUeWy5yyelsRmYrCC7eHcWhNrhsllh1+RiEnz+BN2AD43w15/t2Dtd9uav6s2Ra7Lu/NIRPJ7gd1IUmm0DfDT46kl8JLB07Ew//W1zK63hmw004vlgHD0JqpE5PGjA8MwqKP7wCSz/7Yndq5voZOmp+YFmO/e7CYNvyftOt8ziBd8GoVN/4BvYk7qjxjnwjmsYyPJfzDkhWkbqxX5lLXBsyS4mjZ5umkz6WFcn/tSSSZf35NgHXi73+m34yJ+BGbz9aZjgwfPbTEroohOx1Kk+UoeOvo8v3TJBCp7KG7jfTbKmbOpg2e6atc20wTGp8Yhf8cXvLTyM3PXhHK5XzAq2ivsmsOUt7aGT6b0tKbQ48ToDfV+j944u3NVn6umcbftmIJNC/P0u/8sXh//Eh+hIWxMLTAoLm2Pimsvhr4tGMvCRNE+MkkKfD6MwNo1P9qytBKaV6CiD3uDpb/3Gjt9GF2sS4Avvfb81dmo9PCQ5z6B6lzGHulCC66Q48eO+X3nIYbBggMxHPBEGb8DLv7S1JQvdWjRceeNxbDZ+RkbxpW2vsSO0M3jh/2jyHQs6dlrN1v/QTJ8UaSKDBZmhEzLV/1yTZQYzngZTDJ/j99O2qUe8mv7JAkMn7a8v6+Mm7m0D4U27b8zw8U0xJLzf2T/EaTXrdXTiA4GeOK5dKbbBa4d03IWllElodeDsKrj5h3a0fLIxpj7EHvxpZJFmd4YB1mxPT0Yn3bCJe42A4bmDxvgWXemP+Mx8uXrkEefEji9+89vtZSbu3vFmx4cPH3fif3B80Amv98lvp+7f/Zd/2J5+9KPtH/7+77dHH7zXbfmvTXqPDwP/bPvNbz/toOvly+d9hx27FgIenJ1sL559NV/dzx+5bac/PToM/99vP/3pH20//ulPy6/vCLx48U1fQfjRjz7afvGrX7Sd+Ijguw8eVt5HZw81tcp4fhF/MMGKvh4G/4XXLzyxD8DJyWHp3M7A4kHaLP3dyjUbRoEpm3Yn7nilYOy8bY/PzrbX0Qebsa2FAZ7qZ/+OT463b774OnoL/uipX+JPmWSRwRNzW/rt1Hjnne+23/76v+b+9Xbn4GQ7PH0Q/7i3/fa3v6y9LNibYImNx48ebJcv5jWar7/4pL786tX5Fs/tYsTF5cT349Az2cFXt+134qYFVKTU05eKaDLiEdpPcLTNh0+DaL5LplvvpP9Pne661A6jM3zhYW0VtjvDhDGX3FTIDr/RYfz4OHr68P2nlTUNp76OCfHHKwR9+ibupbiLwsEzkxueOjqT2MDB9/Xd+KvvB6RjnxDGW+Nd6vPxZPYXZfgTn57xw+iUv1gQ8jOQ2r3do4Ofvt7M0/zwhA9ji5WGj1gzdapB4w4we7n8PoHNGd2JZ7nOmb2mvy+k0r1sart2SBNDMqmLzmS17kppZ/CReequeo4pY+/BtHKTkN/5732vh78YJ3A58JA7EzP6FLdh8Doe3XQMGx137GcSib/qf6h1ohuY+kbaG/yNYTmToZOpXZZ11i77oEE3uvOzjpVWfvGBX4k+4UardPgkQbnb9NWxen3aGAfswOWcPzwAt1MrWaExsRWtxe9N2uu8+hBpyVk90Uti1BpXGXP0GwhirhhNu4HpeDh6bJyRG7zSOq80eJNk72UdD/GvnEeHs9ClvB9mTQ7Z+c6de+zhoB/8e8qt/vDnV89qY3lBb8yFxxkPkwsyMmPhWs840d/awl/HSlp2udJT8tf4y1Fec8aLLEjBFj5/YhL9iU8VtXgGfsBhxM601Y7/2xZip9TjC8rZkF82VhSnNqQ8ZclL1cogzvAVefTJB1YSX9TrKx07TH0F7ZwrS+p0gYmsQaq9lpZ2tPsyYmwxREcv+JLgGHknDtBf/SfwvQ9/cOdm6KU+nK2T88gcnPG3YC9fjRu9SwovK37ADS98laPsDD9NOatrEZeNU9qy9hWhY8x5+29+/vOPZY7yJ+j1vYQAsWwHgK0U51GuZSWNoDvhBF1Pu0sYF0HOOB2IcJnATKOY6ypRyplCyq66ScqHXuDKg7xxCLfjkBEg4F0FF8TCI950CBxLR8BJKXMCRyrmQDe62FNk7qB0ggunL+3Ugat1QIWXHqloEG61jCzFpRMBm/KuDr6e1TpPmMGYSL9+c957H+QRZPHdBhQ6jFAy0VVp4CkZYas66UB15+MqwJEnsLmaslybBBro9aueyiJ/t+FplIWdICCxSRRTvRsg4ldaeqdz/LU8gY5+5GMIuQ5cMjj2kSR41WuDC8zIM7qbwcjwrqx0ch64yTNZNnGgFI5cZy6O1Az/9GHhxUBPgMCEevWBwOSyFOS1geWuH+mQz1ng8ZfzktP1gn8bm73JYMJgnwzz8crAB7a7KgKnHp4WbfmeQKmvjqfKqRCY4Iv9X/kKdWjjsfZJElDKq9vICs/NtHhDR1n53XU6OOYJRX/nNAGtg/nksxO6GvfQm2AjtV6OxYOkTFsCq21gw3uc5PQOJT8Ewy4X5+eRxyRmFouWznUsvhZ9NVhr3tgHHk8S8Nvgm47JawLahgm0LbYGh23LlTm8xlj+tJErXvHNfklXNAJvEomXCM4csZet6/hQhV13n6SvTMpmRxJ+5vWjwTF+CtBkP7XqBzPIsWVstrYP7NidzecJye0OJOFgwS6G5MKOHm17pWVPPNU++71kVd47xjdh4CPz5C2fQwH88Nz4SX78l746AKYePOKZazZuXo8ZtKlv8L52v7CBOlJtngMMO1dG9FM8T/ImNsoQJy0SIO8r8OJl41lwdUEjtKElkrRokGF4GxnhJKN8IMuf1GudXu9IclY+ddL+TM5jE1vb9UuLxlokAee9cO1BHJPCVSci1UvgndfAYckv/xrXmvSP3rTHKLt4gMAN1mBCSXeA5LqxOJM2ZRYF79+buM8mSx66H3n2fiK0ySEVJgcbuZxB2wwo2R1f7NpBWu49+cYbmC7QRC8GSpWvvGZSlji+Iw+OtPvY6/ylr8FP7Hv5+u32+N2n3Yr+9Zefx66vt4uU6wd/9cmn29Hxk0yU3+nP8n2Syb4Y5An2t2++7y6Avg6XJvno0VkmafGR8Gxbvkm4RAePHj3ZHr//Xnl48OAkE1sTj7vbRx992A/yff/96y6OHRwcb1998VkXEDwYeO/Ju+2vHjx4WD+zSPHqpQXJb/vVf69Y0MnxXZa5tb375HFpP34U+Ljlu49Pt5cvzrtApw/0CoD2fHZ6Fl3pr/lldBrbHR6d9pcJVLx967vt7OSoOtAPn4XHu6GRaMB7t5OTs+jpPPpLXBG7tJeI69Watq3I+dWXn23Pn73cjh+/n7p3MtF/tr189tX26vxFfONurr/Yvr14sX3++WfbZXAZiJ6/fB55v9+ODu9s54nBntKH0eLnUx3Y5o/faaOdjDJtjmogPMzT+sRsPouv3Wf5uHGaunTmI42tmcKJdNOGtOF7Kb+XiUZ/Ti/X/Kr+Exw//aN/1l8RuB/YN6/SF8bfyDNxcB4kdOCcuOpXB8RWr17hA+98vH6MLiMlsYF8d22BXIcwwYO/e9GxNJN5v0TjvfrwlRhs4qWeHUnak7gdVJXZYcwD9+onHSsOkMuC6KThTd1p81O+0mpTwyXcuYb3qu3O+GfyZtwAZh2diAW3idrCW7joOMWtS3Z5kjx9ZydH8pLBpotGwj2owpb34O0Zjylfk6pkROaJN0WqbvzD4gydsI/4VFrhRdviA8Uf+NHV9CMSuSZv7Dc62/uopCWvcYQ2SdZrmaYMvLTqOuAaHGDIO/Dqshk7Y8mkjk1ZYvq3jN2UJ4+wo8edh53XdUZn4fzdNHyJ5SOrazqEDW446LF6COztPb6t14ElY2pl0pIR70vGm3SbV5z0OnzVTrXvPn9K2fDl4cHrQM3OFzT6MCh2Qq2LBbFRv2+U+iPv6ID+0Whfk3hSuqljB3Xbyg1d9SFQJF48r3yp/NFh/J8/dsEieY4l25IHnpalXh+U8YWU19dzXv1X8eNn+WqS/oPee03+wFeWHOGi18uWeCNN5zzJM77Un7Z9BUcXSlPH2L74g7Y/RZiyZWO8hK3iDHD1Ku6Ut8CCcX1lu53vlfAhyaOfSr0X42/B1s6BhWdw73pMnmv5SNzS8PY8Y2b1XNOTZOEL72OLmdsNzqGHuDoOuMGruvhf8/YuIv3Nz//8Y8yo3OC/VzLQsuWEMmZrbohgOgh0MAhVoCT5cz1BpIPHKNhEHG7EbippmA3BHs3uhK/KcN1zrpSvlMsazGV4GQUOHRPtChcc/ZooWld0AjLY2qe46/+qlqcx5uLrahCbQ/EMrkbB0xiDJQXlP2dPg79LR9qVs5RzXtuCOKDtvnfu+ljQEaY1m+qN8yl37bwaCxry6LODknC38jlkbpI3/NfQoc9OAr/tme20dhxlHlwOeKKUBnTO0klYzlBpsFd1kgQgQcxOBTUbZCpqnCg4+npDePEBIbqCvLpIErDUx6scLNCx8spFjuGm9z5WhC96E5yUL3gT3jb8rn1O41lBoTrJUbuwx55HlzyUPvvEusHO/XRsHSwI5DlMTDvpDR8mCQaI3QJ5hSdixAaLX3zB576Nz1E/NAiabdXzFEWAzsS0ddnAMTiCuniU3ZRVWvp3D7fzKpMaiMKXRk/Hwp4toGA8deFfQXdVr3SCh41Wx4yXum9IgSHHvF7DF6Or4Bdc/Sb4t/tvO5vE8AWdzqx4TzvNRTHWBrkXdNs5kiu8zqKUbaHXvxkdiqkx+nV4wsQu1Vfw4Lk+AvXuO+6XHlzTQyfV4UM7W2UG81eyh5cOYnLtaZ4JLR14grw02kWiNAg21bR8ORth8jXO1Tbj8yxYm4T/CaY6SQM68uYIbosTWCl9hki6ad8lC5+qfyXfWVp1nC0QwEW+8fcdh8a7c3/dlq4TmELkPIN4x9RpfdzXJyU0Bvfyu8Wb+xlkvwovtzqgmPqDm2h49XNqzvTSI7p1volP+cilztQf/HQ4cvUonyPPyruZlPMtPM8ke3ZUze6KgR0+ZqG5bS8Abes5a9+NJ0BTb/E5AzjtaWJ8CLV99TWf4HCgqU2E2/IBRwfD9JvraLDlIN6m/dsRYkJowtNdYOEbT20T+sbQ72smu7zlP8449qTf6zbQthYiS1/oKGjfkGs+YgJKNwYx/H698tGnsO9MLFfL02M4LBTbTv7115lohucvP/tsu/BR2tT97Le/3j748L30W7bTf7v9h//0n7ZPv3nen/Z7df7N9k+/+e32IpPY5y+eb6cPzravvvkyNC2O3euE/bbfWkSbvsqzSWjsksPWfnr++ssvtq+/eLa9+/6H24//4A/K76tMEp+Fn4PgMC58ffFqOznM5D7t41Em/rbAa5NnpyeNUV98+fl2eHYS9kOrGvluexCY/lrLwcn25N13Nx/avbXrki5OT062i+cvuxBPj4eZrEp0eBh7Pzg57cICBh7YUXBx3vbnWyZk0nf4vfiT04ddNJHndRpxpBPR8GVnRgYDCUZpG2na7yQ+X54/2y5ff9tfAnib/u7y5YvuKDCZ8brCZSb8bxJrt9uJscn/5qvPyp/J95vooXGS00Sf/AhPBvv6YBNeT7Xrn/Gv/ppG5OE+D06PIoMJ3ixm0wM/4g/B1vq2xsLdsZ3ywPGRvv4VfePTWM8g2gIG/+V7xw/e2378kx9FvvCX9ki/nfzz1+BZtPiZs3YwfismXA+IV5r8sZU+KTeFEXm1cROi9nmhf37+Qo3toDt/ZmLmwMOBxbbi3sdFoal9Sh3XpV53rfkLWG0Wva+B9NATI6cddpKSvD5p3nkOK0lGcu5HpuZEzklLzpFhJXlijHw4yei7R8PL6EtaMDOR8EsCE8Nqt1ad/mhiojGIPhlV/+V/+gvEioETq2bRlr6Me2YBYp70N3ZEN+jTGR8owsDWHvjWxwVHbVKceJ7rkWfkW/2ZNGX64Wt4MNK6lxa+ypJjlenn6aX9FFzlL7E21foxxiQyGQPoGst34Pz6yLwKOTj0p+SWSj+4+bY0dGYeowwvrhO5ej950yYmnsUOXchK3avylIU2PHyQ/y5bLhml8h74m+dUvsLRvqU4o9e9r1B/6d1conGdzLGZpA5nUF7ejLHqS+YEZOcLkxaMAw1wyS39TihzHn6v/Rg/5a351zja1xTP7h836MinP0k1V2wjbrU/bYk+cOaGV7pSLzDtK2WQq7hnjCeG0a+jbbn8DzY60k4Wf3bzKWPn8h883SkKT2JZ3SFVr3w6PNApjNpEx3wtv/bZZTfpJt9LD9FWUA4/lYX+5e+w/y080roffQxuF+bR+ia8y3Mf4Cvr6HMkZfQxYyPt79rHHPiTxPBlp8U7Xd7+H/7NX3+8GKjzp0IVEKegpRlMaiBxugp7u1sQaNGgv40lkHDMF/uj8NxrnHDKhwcfde4U9sNzVBbmy6AKSe5X3s3rVXYNm8H3zi/cFFUmUq5j7ZOe8E3QVCutCFZDL7w3cQtc5F6B4SpAUGKuZ9U18PmbxjXK7uqSziH5tlfhqwEJHxpwePL0AxU89nWAHAYQJizSsEBncZTwUdjQ1QGkUuWlMzJMI8pVgMiG7/lZiq0fren7sdGJwOBJfTuJFI7B2WAC3DxRJ83ILH/pQqpzhaZBM5ilK/LK98X3NkL6iT/AP1uAvfpAfvDXeG/q3MFvNFgiHh4eZCDkyfB0APDChy4eyRwq9R20VxqZknXln+TiBMkLjeJI/T4diJ4MlKvf5NMbfXcCfMc2cu+rT0egDv0b/Nx+JzI2Dz0d4wQkwSK1q3sBYz7UEt4D62mbrXJhYnjJ32h29OAGDzfTTd0UZs9bMqx8H8/qoCTXBp/sQeft5NFMIgP+HUuWdR7Y0ZF7sHAVtwBoy2tgv319ud2PHx8enUT+yKPDCQx4Nr+ZBi+5rv3HSnW/dE8nJvedXM8gzMBj3pm2aMC/DEr3J5RScLE9fHDfTB0MJNVuwTVtbnyhi0/hmfa0tZkIae/RRXxEsMNi/YFeQxv9GTCMfPmvcSUA9VGqkkuyaKk41F0yt7Pf5aa3SYOnV2ACe122p+BQb/lb9Zc0dqLn+FeqVA8G9flb7emdW+Nz/P13cWvv7sp7/tqxBzf8iw59jF6Uz4DtvoWe2DnAKfNO5Sy+Tac0AzvxTFK3h7o7bf/T4dhrycJWQ3t0Nv45MtLN+M7AT53BpM5cL19tSiacJmJwmpB46g6vtrdgpyMc/to+4l9roYgcFm3Iol/T5mPE+MLos3zQaXnY2w28PYZHfgvX2I4d40uxEXp2/2iH9xLT7E5pTAocWcSfi4uLxse1kCZ/xXSqXDaaNNfyqr9m86fIHfjyH/tWlsQcsHjQB+PXrxHU51PPN0rAl4/4v6eyL55/0w8KfvH5Z+Xts9/8qk/4MaKd/te///vtt198lXp3tieP/Jb+t/0wnUmrV/ksYvvWwEFgaez2O+lD0+4fnHman4lzJoT4vh87vfjm2fbw8aPtk1//JhPx035tP5rtd3EOMjE/CD548Pz2/HI7PTvu+/rnl+fbo0ePozMTUfo20DbGiE1jOotQDwPrJ+m8ZuBpyeMnTzP5PQ38ne346N72MpN6PHlfXf9LD2cPHoT6rU4m72YiaXHg7OzRdi8yvA5+31vxFXi6OLRrKTY02X6d+nTz6Oxsu7w4r849rQk74ePR9Jexwb3Y5+4tE+Dz8Ju+JvrvtvT4roU1ExgLrybgPsrJZyzAtA9K2+vYJXguEych7wJDzmIc/6l/R2b8NI6EX2M2fiE2xHszGb6dOJz+LuXaGRyZC3UgneLNKyx8x/cH+Gl9L3DTJi2I4jf8BA849fUz7ZdT/tGPfrI9PD6qbxnj8DVpYkZ0nToW4Rsb9C2hMf6cGAJDzu4nD9Qktu3A11/4tFDRhfaU+RUW4xr+QJ8WQi6jTwJ5yALOROkarzhuF5ixysQh7Y6IaxIJF10rwydOOiYKj+qLLblqTNWWq5/YHLxUOoFwNtldeeDIVb3u99Lkixn7uJO9GgvIOfp3wA+udNSPT5Chk7rqZRb33AQsfM7kb/Bfx1Zn9MtnCsja10DRzv39g5O2FXQ6xkmiL5KsesZXdItfPOmTXA8NgOJ7mEI4NdXpk15FO0+lv8uydLLSwnOFLziW7ookyho8uck/vs8W9xMvatf4mjpkUmfFcm29r/XhKXBjw5k31OfDTuNo8pff1tf3cYU2VfIpFzfpoH1z4NjBWbkxRdtO8uCGgyxLTmIseeaenibV13d8HXskiSNkKZ852MXrl4jxV/16MlM2fXPrk6d0xobXelryzv3oGC8BwUslGF+UCbYPOZK3xg785Ipv/Kqz119JfKJn49PVNgqes5gDR+XLeXQHj1uUcma7nOGsrf3hdae7fHNiifaX2JJ886+O91Kf3r0CJC19wBWA4mJv7Q5hu0jwUaJJ+2l/gBw6++6OKxmDbF2jO3xeHxXmZtphpZv1HHS8dCQ+uZdvbIIR81cxhf7DeG3Ddvxx4eWL9E328YN5ICMtGvQxtM1HJ96tMax87fz2f//Xf/XxXq8Ffg5nnuJPxyPom8zbaldnAZzKDIqQRqUBenePkr1/Mg43BuygtEEj5xwMiyWdnbqjOAYdpmz7kwjnn3orLQHRNhBkUUGznVXy8e13b1ejAgcvRTozPmzLIJyJYt9a5Uu5Dk/DWw7bOsoz0BAAZvKyr8pfKXc6y7BRWa/5jf4SSEiswdiqSbfe16EXHw+8l8knozvoo1umUh9fvhOAtzJcdPS3O1DK8Og6uW1YcMxAsprLQf45X/00VOzSSTykUUaf0MSRJHRXUNcwXDcoSOgEl3u0PNFdtldGF3RVh1I3jXPsuTfiMIKn3BZ+nHYG8fWR8KKs8oQPecUTvBpkVIjj5jkksA1QcX74a4seGkfwG6TGd103OKcM7+p3K3QagoWQ5SvqmsgH7QSqDnb45wRDk1T1Fm3JR6D6k0uxe3mLLtdEHB98qMnZP/pCSgDTQYbmBHjee41XGv2NLqTFI3vyxdXZtUOKLvkZvsHp1NjWddvZHhzYo3hz3eCSf9XjEMi/6Cy28CRK5xoltg4epjOZjnVwpXKr8a/QYobc82GviID1VEjAEYwd/McrF6neRZf+8kbK4XDUF+CIbpZflr/kVzMp5OeFwyu5U08siDcWn0RGCwD0QZblMzrWkdt2uujQwk34qI7rgyMTYpUrZ1m8lw9N/pRJ6yyt/A7ucvwuzPA8cci5/pKDfNIqK80b8qqOPj+dNIMv9l64byY+RovOU7rHgyDGVzt3RLQZNspAmk5XjNbmqif8bvHNwFafya+e9kRXdAKHtqRMvOF7w9Y17E2/Adf7EaypcqTMWTkySx/aVgd+pEkQ4kfdlZD2KK8xIAeRfKsGUnblh2KHiQ5fK+34g5gFx9COTtIBVzdhvrGgfzrmsdMcA6stdDCc2IInOhYj2IIPssv9o5OUh15qLH3ZSXf56mWv/bZ7d4zkupYpzOhGUmf0wI9HJ+hf8RG62gxaXtMB3+9PBMfbt5c5Mkk9MEGap67sGU1W5xa7as/Ej68y8f/0N59un3726Xb64HR7dX4R3g+7OPD1s6+3f/zlr2tfW8D/1Z/+8+0//Pv/VJP6Cbp3Hz/ZngeGL/li/L3YBWvamz7yScrJc3JwmHb8znZ4FJmD6ywTZ3HlwaNH2+On722P3ns/E+z72+nDsz4tNxE5OvJtidvbF598Et+ii7vbu0+fROzEnwzKTJp9/+Sd2M1P270fHD7Wd3xy1if0D568vz168qQ/XXgnKvX7+LVb+IzBwkfimy3fyfsushi820HlY4R4lfix/pk32EngN/0dJydHtblvCNxyNu4IH16lsAMiFkjfmJhzN7Epsejo4HjL/Hm7/X363OjDAvHXX33VuMXXDjOBtqB363s/DfyqPx95PxX4pJ2FGOEd8I13hO1c0JFdBm/aZG91kYX7sIe4yU9MRi0Y+8UEMPWb2KALTrnHC/+y8LD8dKTffT74LOQyui72TfCIEybOd++fbH/405+ELrReMZn2JRkr0pFxhjGhb4UYB7WN7UfbdJ35dxL9B58+VCk+wZqE68PsXqFzdhajLEDpC+/fPWz/3F+lEcfIkD/XV5M5tDOGKtXQNhb1KlsKWq5dYAmcMUOuKoekDp8QTxbfI8eMt+RA075WSwyMPOeWR4b1cEK77VNl1/FfMDMOHTs4Wrd/gclYqnaNP4KV2q9Frolzac/BebXIHTyhGtvN4kvxpV4fVASXTDbr5Aef1Tc+E8siZPntvRg0/dSMa1M15crsNJnx4+gADuJNXTopm6WTjCseZIORimc/F8Z5vwdCH6MT/oyP3SYppA8xdPWfXeyPDlS040qd8rLTrTPviQ90zFRycM1OiDBQutzHue0IRG5MMum1vBQuAEFgccFPb3YRJ2V8k331HeNDu3xztdOcJN9tdZNjFni0V6/YzoKCRfWouXns0y3b5X3q+u+q36IfmeRueW5y7sNL9st9dZLLziuSip985FkJfG0ouPiXv1QCM74Z+PxVrqphx5uyptBit3kwudu+ep7dJmDb1vztuiz9HF28DG013E8sC77UnXHs9MmrjmodB6ee9owGjqc96S8s/I0she9fUhfqch0y2sHAwBe+ktnvSsC0y/RWH7rDTJqz2y4Q7u2GrMURXtYhr/oIPJzrvnLxqdht2QFC8pPVuCI39XFyaXPgwc74STGMY0/V64fq7/hXsqAA5/CjbUxcK66//LOffYwAIQXtJaQgA86TNlubOViflORcZDETRGUu8OrdD6wOYIxlApnBZDoMBqHohbtKyLmCNm+M2iAwICnbL5KW0qbBEygdTDonEw/OPyuWHMAgdYRcShUkndXtO+07roWzE7BFK2db4nQuyexTzCUH5c4q1PCrPoWWJ/znoPz8N8Ei+csIdEsP9GXA7fClWTjAawgz4Rl84wS7AWP4pbdpyKAEqHFOkyWBXy6otaKE9sAZBHrPLfoAn/JOFDMIsX2wugkuZ3Iqo7/lRODLZyrDZxCAZ3pp0EUj9NYh6fjJsO6l6iLyryBQGyWgJSsHx3dErybQnFQDrn4M7ONj6MOxcO1nuObOff7b4VbD5rerkcHXsujEH39bHwaCx6QBz7L6tCmHNkG/o+NFZGjMMf5ZPuDHe/8GZqVe1zfHbl1c2+vhY/nTVTkb7fWLu9dzwE2GTrAzEIjXXNWvHNF/rFLbdbCRPLLPlsbxCQpdfq+NBAFCuRtYcvhIlLTo89/BPfKso9IyUIq6wJTLfnE/tlaujarHD70agOf5kM4e7Hd86JTX3W9crzPfb/tKApv/qz8+6F302xkkz0Q2fiw2hFe7D/iBZPFt6RkfOu++M6pO25BFuFnMWr4MR2UM7WkPBkvDw009rPPKWzb8Af8pd17XC2bVX2W56j1aA8uuc0ya8knXeMDGo/a/wdsQstcb/3BMjAHUp+jJN4j2ZK3xOtfkHf8b/fbrwx10XdsFjvXUaS0giAn4o+dKUnnGV1ci7pLrB6l6GB0NTDNzjL5kooMuu+8ALcN3+6GA9alj7FBbB9bkHwy/pJmxq0GjwXBy1Mn9vA+JXNpFcH2fiVn9Ov/U0cmuvkIdZQYk31sgjOwmmgYctowbAK44CZ8dL3TcyVD8Xu2g24tHjrFPMpKcp+32ds/nW8M/H+wuMpOx9Lde//I01BNSoCae6pKZqvBiARo6O30+/eWv+jv/v/30k+3o2G/Qf7ddXlxmYnm4ffrF59snn33eD9rRKRsfH9wKrK3p329HmXybHH/35ny7H515V9yWfz/T9+4+8faevuujw4Pt+DiT2sPj5D/enryfyfnTp9vB0dn24PHj8JWYGqZM7r/7ln1u7V/+f2d7+c3XjdlPnr4/HxH0LZjA+5gePnUcvitgDNEv/D98twsNR4ePtifvfdCfFrRF/cWXX2yefdg66x18OxPsojjNZN5Teu39+Oik/m4iYXFbn3oUO9JVtz9H33ixe4FvnJ2dVm5K9r2BVxcv2+dpHnDbUUO2e/eOtvc/+tF20sUB7dM46/X28tyviiTFOGcnFjMSq6JDr1ecBLedGf3Z4/ChLXbxg2FznQhcffNvT7v6Cld48pHAwqWsE//EON9geIuQuoGxQNrJTpKnx68y0eBnYr3EF2cBD179c+qHN7s+/KIA3XmV5E5s/dM//OPtfnzr7sFRebs53uliWOOIHYF2QMa+GbPN+GXiw9vG1rS5/MlHW9sid7LSrvwX1rWLXPg1hCggvmc3WSa48X9xn2xeMVj1O87J2RiOnxpXifczeZiYqk6f8KX9i9kT240Fcg521/kXWGrTN5BtfxKHi5avWOU8ddZ9Y0/4vtlHLNqLljGJONVYEVuAVz51xx5r3NnxUcrB8FMxQOKnZGs9ddBpPTtNjV3nHXLl1WXLxXb+KO4ldpEpYwR0JePUK/787TyZ0EkFSx6U4Ab3wPXavCAy4bX8OPaKykt3L1cmqVU66jSDnva+pHKXaGGGP3XBDk56QpOt9VFLf4uG+Awn2OFh6tAd3MYGcC0dsLe67F38XYSZcbP86QOm33t9edF7u9FUb53wUrn3A+9zTFr5cEvlKXhLy1wreeJN8cfPx2eMY8k1PJLJuLhw4bcf7IwsZFcGNX6TUZ7UUr9fxMd7ylr/Sp7wEzoSGdWHZ/q+3Z57WnzDM7r1b/KuxkfBTZ/4g7c4gmvJzvc6b9tpp0LgxC+jGL45elKuLhxoDU12HJz6+2S2n+99DqkyBMniqzpApwl9Npvx6XX+yFba0WV5Dp7Fx+jF2f3AXuddn6FTd+GdGDbyaO/gJLp1r4405bvPpW2Xv53OOiD/XX4aw0tqdvgFyE1sPLu8LGj44xsO9R3o3/6Lf/2vPu6AZ1dcM3MANPlvbgSGUnBFhPI0IKtL8hiaQwnehEWUwhmZEOoTeQnguhOS1E9RsnTuobkzHhWVQWkpZxiHitBFs9eLg0cBDZRB5kuxXSVTyZf7gwvufsyKQoMPz20wQeK97xVUdXoU1cFbiCwHLa+hAw7dBtDQbgMLJTilGrqEXU9jpAeNGM8z8aeP3QiBG8eMTLmRpw79SMmeM1iKct2/SfJN6vB+1YnuDqZMQne2y6Rx5N4AlA5roxzTsOI4CYKqDPZxFjjAVSfhG260MAgvmmC6s0OHkXNXyaMHjeiKjxzOcK6G0QEOREnshyraYDhF78Ongbm7uff/4JVKe/fbXid/GuDAd/dA0lVjvFkPbVn5b+G7k0mkAZ/cPtXe+Vv2Wnps1dx3YBh68+0Fdkjd4GzZ4iNH/qtM4HOVW37vKtST3xXZnffF6+Jp3a9j4e3kGl9azQ4PtryHRwtkOkvBih8LvuvJSjGnDt9zGGjWO1IPPkDaB5jBOak0CnPNn1TeBNsMJEwgPVVfgzJljQXB03aa+gbj01bggQDpwUc3yb6q+8N0k+bU9wVqZ2227Sh0LDLkpl/qlqaNDc+D16Lh/XY2+DFo5w8+HAgPfUlgK2/q4n/aZuq3hxje+pTSecffvFW25637da0N/S5sy2Irgw00Js4NTNtcUvGxVHhRbbU/qbGJTgPbJ27oJE41PqRMzIJvYhge6G/04cvPBoFe4WZbTzgP7mdCEVxg10CDXpY+6JC/r3jQD2PuA8nhev8/p8UjO/BfZW1HhRm/lxbclPP90Reoxrj81QZFPbzrLXqX6/pxBr146+IEvNWjwdIs5pIQPfHKYLFf1G/7DZzS5BtM8IN1wK28PhA+ovarhLv1hEYf09dlcBq+6cLg0us6rtc3ASbxjeu2JS35x77j31Jlhy880Ll27XfgPfU8OjoOvD5mXgmyjZ5veyq96lY3ubbg80508Olvf7396je/Tt632/Ovv9nOA/t7P/5o+80nv8lE//PtxfmL1tNebb2/OPetFrHv++3s6KBb98WV0+PTvntvAv3gyXvb49NH23vvvZ/J+KNMxI+2x+8+rm4ePXnaie2by9fbvcPoNja0IGHC/l3aqgm9DxCatNhRdf78fHvw6Ol29uDdPuEnN3zznnn6rcBpu3fv391eX1xud9LPP3jw3nb28GF4OdqOHj3YDk4Ot4OD+9v3r15ub+IXR4cnqZvWIyZWn56koz/vsJ8cnzBJ+2ivBFgc1PehbUxBf15dUMciga24YtZJYH1V3+sfdMZ2dl90V2Am6E/D/6OnH26Pw9P9ILl/68325uK8i2qld3d+IcIOiFtpP8+evayNTeK7qyAwrGdivyZCYrWHLXwqXdb4r8WAlHtI4wOG32ZgY3v/3eT71h879slkzmugbeHn1S4jvGgtv2MjshgjSPL0CRGxtvu9/+5Pt3uR5TQ2ComrNuJgRw+NxAz9qbr16coQVwoshWo74txcR478v975FWe6QywE+yHZyOLXR/DtNYpZ7LLAYJeZfndiSPUT/OA6Nkw9+CSnLuSFCQ9A7ABswk9S5Q7N1f7AzUQ0+aFBxhX/Frw0+pv7ypH7pQ9ni3RouHYEcHiLPsUAemLb8tYy40YxWazXZ1rYSCznX7FZ6YSQn5cm7+xgjf32vgHOfqciaXYr7XImVa4cxRvdLDhpJg8737ka+XKkfVX24JaoumK4yUXBUoP0vXROpjq9H4AmMihb/cSiA0K7lCZOD4HizJl/97sztc34SfHnuou+uTa2Jd+iXzpsGHwOvGofRQ1pLujBYpFx3NQd+SVlrlcbMG6R+kBJHA++vn6QevoROOienpa/rDT05nylx8Vj5OYDHYsriy+ozx7w0ZW+jO7gHP4ie871fYlscxXG5zTtYuQo+V1u9LDWiWyym1cAaAY/Gfswh2w7jdUf0xPa+oeFuH1tknZXHeSQwOKMTds/1hfZ4YdtrONtuPNX34Qzf/hSt3YrwopaGj23PcfHI9PiEx7JB1lH13OPx17lv5Fj8qUrX8pZ25TAT3uiJfoaft1aXKtsuVl1l+5W3sov/7mWGvuSFryzOpKyxdGiFQErYy4yvpqF2x1Fy9WfNDpmI37i6MPUlCeKl5Z+ru2OHVO3cD//2b/+wTcAOKJK8ubnBkaoq8ohxbi2kzGQpB5GNCROwSACqXo1eA5G9XqAGo4JWClKHqSlExxo56J1K5xJPMDWAZqA+U54TZnBGgP5Ga9+gG0XEn/q2zblyWA7/Nz3Ha3ALGP093eDx11pJ5+CXatrAjmd2ChLgld996szCcawOEyOLsagBhAGgIIFvugkjOwwcaJ0pPifydzUr7GDU8DrfWjddBJwBrqlic8bfAUq+rfCB374a+MKDfR9obc6S8cjaCKpQ7GSXlyps/iYhjr09qZcPRYmsPCiWbrB2VcSgqtcppxSVwMBv1Lhc99Jf84a8l3bM/GisVoJSZ6y1gsegx9lLU+aMvAT1PG10uCcxoAq2WlGHq11G2zO+K0CpNAY/582ABYPr/cnJHwA7Taw1EcDrPsVfJb9y3P+TaMdeeGjN6ln+AMEZ9uBOnjZ6zpq5/zBO/KODM5w8smBzX9DqrySsu0Qn+rv+kYHv+uJQWmqk2sTA4sfFhTgzkVKphNa9lr0p6Oce2Utj66kvleZfE+K1F9wrevp1xu6tNA2ePG/VjgHbjomyf1K65osZGUjejcRsp3ZF1679TR8eMKms7+XwTr4PvnPmSx8nW78Zrf63qGFUGfX69BZ21n76xTR5bQD+tjNlv9W2xh/HD0s33St/kqVM+mmPCtNHNjtkPquln8tGlf+uCcwMIrNcC9YMCZ+fgq1fpV25E+7h0MsaKe5txltgC/2SUg6Mzozae6Tv+iqCxvBveQqH/mjw5F5fAUMHAaSBv5ddLjlPTODJnZt9dybPBgUadtYGJmm097j6J4nbqzYOkcqiJu5XguSZAA/8k8cTISozPyvg8HwOLowIbLgGb+IfdVBY/z72gYWgvjR5A2Pjh/w5mh9AKNPg8C2o0xGCuFfcdp5kEFI9MM2FqQ6qNr96abci4eb15JyMjiTMQDb5cXL0jApBunDg34aTbu6f/+oPg+FARd86vd1q5R/lkn+P/6X/337xS9+0T7OR10fPvCe/Z3tN7/6p+3LZ89ZrbRN9LTc2+Hfk+TTw7t9v/3k+GB7dHy0Pcjk9zD03vvwxzk+2N57+u72OBPeJ+99lInho+3B6YP0oe9sj3zJHz/RuSfIFtCmvSYqZIIuLr386su0uTe13eX5+fbgyePw9bDx4uHDR23XfPJY282YwPvxuvNjP7EYuz188l5o2m1wtp09etJvuLSvCz320R4EGwuGXjvw1OzUDgL+Hxvej3366hPfiV9YCBA/TPbX4j//PYwNLQLYut+P+cWvPN0+iP5MKtdrAc5HBxlLpOy2HRAP3w2PTzvJ//bVi+jhsrwY5PtJUHi1eAs02qYQ3B0IsXn7shiU/jy8gN83WjQLOwC6yy++aEzGznRt95ZYYLfk/cR2k30tt/G71k2bpP+cl29rc+PXYsMMXMtL6KZa4e5ZQAjsrePT7fd+7/3IfdSFh+WzdOVXJOAwKaIHi2/aYP031IF2vJUE57SB6zhWflIOF/+jJ/q/m0kfnuy2GZ/2cdrk5XqNXcT36oqe8K/tRI/6FrGj47CWiU/GPNP+4GVzee6bv7c7T+OkPjhKrFSurUmul+xDV+wbWVe7VTqyD3zHlG3L8YXA2NXQdtY67AaWHtDFGxnEjNFzx+HBo1yfayzDX4aNeQqYYtDVUXd47Hw6+LtYbbzmVZOx7x6HokMLo4M/tvHQYK83MWjg8q95dJzspoHRZwyt4kx+deA+Bz2rv1eYUy9Tb8/vWD042g/BkWv3K7V+4O2AqY2jRwyRQ5tXvGg6qsccYKXaNmf60XfBN2P0mbQ71Je0NTYav/FgYOLplFsU8+0h46c1/phXwUofnRAaeSNleFl+v3hzeCho67mHcGDtjuwCUPqrKif/oQFN5Ql9uPAsrV8fK+/56wIFeLzDkTw8wTNtYWQDD99+03tp8bVeVWm/zabox77A6KCwPZLnDFcuKmP+VQ9oTWHwjC9ZFB6fjl+CDcDVTpT4HlOrN4uVM14Yvwkvae/ssOwDzmE8tPguH0YD5Edn7+P7l/P12GV4Xnogkzz/sZ1UXLtelsxXcMG39L7w+7f0KDV/gOvf614OfSxI/q0e3bVUwX5iU3EY3zJbFJn1e3Dyu+FtZKiew9fEGDSnfVvABbsWEZTf/tu//quP2ykEqB88gwbw7jAqVMgoUiezhPP0fj74NoxjkLFWAx8FR4k5OhmK96CTzNZHwyVleHJfoZvR4tZlWMIjOYM8gXM3DN6C01+38iRfpxjI4phB4zhIJ7kZzJDF04M+EQ39Wxmolrd0ln0vOgpe8mGjgbaKnQZUPeRPIygHyonWezRnsLYM3o8i5r5PLuLMZG7HEZrjnPMko++EkpG8qduJEL7gRqPY9v8DWOrBlcLWqe6UhRa85Ks9k60zoHdPJcjXp/7RgwlfRQ1Mg5v7XJOBY3SHRP4EEgGQ3Ctw1ub+ctZZ2Ua/c1B+ejXsNo3exndGZyncablY9w3y4Y2vNOgPtRQNXWnqTCquwI3Org/4Ftw6d1EovPlFC4mM5SuwAs3U4x+zKFM95Y/8KUyNHIJUAjNfUybP/0jUBsCSQwz+B3cHWcGXG4VN8tFafKInGLrHh7TO+C7uPS0Zp8EnBW3xuY/eavfoS8e/JroFSznfMJAGbzEKrEnCDBIE3PlwJ0G0be1t1R+6u74q8DVP3F++wZEOxuH+ZhL0JYOdGWCM/PivrDs++TOIGPnA0HdpR7ENkDlKb03ugxMqW/9NRMmkQ/bb3ODbgaGTv2X/GSTRP1r82NMmi4fTbvk1mvV9mWG0ba285rYsD8/S4klq4E1a/uVQvnxx0iDRQS005RF8aHaXROg1k5J2f2ob5KfxRTjnMEGZJ2cmbY0t/Dd4ylf470cP47t0Fk8o/uFBu8vkfNcZXiY2zUEh6Pktcn6lDjkccEtovc2g3EfV+pQu+lZGp+M/I/+AD79TP3c7DjQXPwu2RT2GZvuf8MM3arvESQsOM2BOSnkA8y++G9rkt/uK76kzr4AFFv6cxy/0H7MAUt8TF9g9uvKxrP6SRXCq13Za/PxCfERyJiR+5tIH5TAsHwyZ5ps0s0WRrbVnkx2Ts+Ub5Qf/e5I3Ohib89FpAwaJl8kzaQi94PQktE9DU8/PIpILb8qhngXoyBRZbft/8fzL7dnz+b19PwHqSdqHH324/d1/+nfb15n8v81Mvz6Pt+jaQvTJQSbYJ8fbo4cPt8OTs+3DDz/K5Pzp9sH7728f/eQPtt//wz/Z7ofGw6dPt9//k39R2gdHh9uLb77OpPdJ+SCjBRB69FX/24G5ePZFeMhELL7ptQTjj/MXzzPpPtxObeGPv90/POg73+xw/OA0E3o/kXeyPX/xTItMm41sadNn774X+EzKjx9uR+8+ySR9vv0RK2yX4kTKzs8v+mG8s+Ojxka+M18pnwUJdj46Pqm+jX/okR7WN2+OUs+TdLB9mhWZ+NlhbM83T47O6kc+UGcCfSe6syvBJN34KcDRx6PtIOdv/XJQ9C9m9icA8zdPvGcS20lq7EB2ybjHVnx2thBAn3YJ6LMPI7+fveyAOXziyy8qkFkv6mFJzBy8yWl7nnjHzjMo3P1179sad5LQqh/mDKeye+ERf9u3t7d/8bM/3+6hFz1LFvKNteBh54PD+TCfBQCvG0xcgHPGGOi67jn6QgdVvJDXYbwmn57x8ir+r13a/dKf3kxl+RFUwwkeupp2PcfgrF6Cby2g7OD9Dz04nOlj9d3JLG2xQBxLcVMnKoFZdPgN/aAjKVvxeaV1vcYV/NaChFRZwtv6psE9H1eIP6kihvWnGMN3bRR6xpDtp3PdOL3yxMNMClSkXwsafAh/JOnDocjQRa/UM1nlP9fj4X1HFDrREXnWeG7pqMn4LDSr0+Tjo2OoFFUfgZvy3APPffWTY8fQvAXXejmGB7TF2RkvK6lP8Vv1mscfd+8mX5Hyz/ER98FUXOp0kZaecjQmBDfb4Um7vfbHQO92hZKuJXXXAgAYulG2eFUXDvqdSby2MK9CD67xkfKZwsoxTO+0jUliSwuuyYe3CxNGwMJGcEho43n0M/bgT3th4I0P5uHr0j+9gJs6xmba27XewOCEDwz+yBtdS+IfgOoVVOGDJxVbrwj2c/5Jyw/az4WG1LYdGHGCz0/bEIPG79q+8teHC6k8fmgsMn6DVzD6tu7cDA0ePWP68JJyC2HlA729DubmjP7oSzsh38DMOf9d1XPQQ/MJeSMtnTd+0EvuV14Zb336m7ZTfPLd5Rpsr/eyZYf6T/6Ul6QDIhbFS/LFh9bJHxvL0wZm3DKxZtkUvsIUh1g0flWfCj79s8Qet//7v/rLj3sHQRS6EEkNKgHi7IKTylZqIF/CTLAM0TLPqEGqIwqeNtacycNQhZHvaN2pExHxWdiW5RCZrgVaSh7lwqsOfHD4oI0OuTBIcrgQrS6DgyPPwCsD38Cq099v50Y7/w7KlOr4SUMfXZjABUfuwVb5KadsTNYZg3fBU7Y8gYAzqzNlZJ+fb9LA27FFn3DAjxSNSAXveS7oSgqVyLVPxAK7FiA0LrBrMtAgn6DiqSY6Oi40Fh/KNfz7BylP55GsSdE9Wl2ZbPAZR0S3tgjdxUvl2ht4/vOv3LfB5Vw/QbOZaiz7gmlGYNiETAJHgsHeWAGNf9Hz0BydT3n9NGd6cL946tNLT/Ni4zYUji6Ad+A2i0j4Km/hx0SCPhuAiwPerQM/g2z1a/vdHwwAWUEwRT9Xo4dckwsG9zftUz9Z/AVuHSvlLv8Hds+7edZ2FNcGu6yVHb4chUm+gQTdVbbwNu3UEyQLYK9mMhS/89Xm1VnqFNiK7gUSPkHn8tvppoAv4+2K9k5z8Wf1mm/ZiUNfbedhbcHg2ysJ6tOD+j12+7lectzEK4HXHlab4MfqmNjA228NBK+t3yZHbOVJbO2Z9jCDIBOxfaU+ftCBT+Ti+xYPtRtw5HbdWBU8JtOSFVP2seiJi9WJgsGn65t837xfCY90K9UXtKbAOG7miz2qmsRObBq5O+BxnTID8OosaRY/ch0bsFEXmzzXg8dfssdXDMx9zNSENn6B9/yp2w43MrZ+fMX7uyaVBk6wdvt89Kk/WP5CnpXwb1BJd3B3AeZqJ8LQr42CQ110CDJte2JLBcPRrrfau/lJqTPtMikn+KYN73EjeQbuMzCjv2nXtnt34pVyX4hnx5JOIj8743k60RSEdG1Qe9CF9pCBRfkae7Uu2Ysng/P4IX74nFgzbWZ0yv9MXMULk7fK4S/V0YYfPagGc87Jdyz9zv0sHGuHbKOPtZAVUftuNDwmrl694ReNd6ln0mWioMP3GkKMuP37f/e/bZ98+nnh7meC5gOxX331xXZx/s32/Hx+DtC74+KBieujw7vb6UEGlAngPpr27pMP+o7/j3/8k0y6M+H/g3++HZ6cbMdnD7f3fvLT7fJl+PF0++JlbdYJNWT5dzf4POk2+Hv2xW+27y4vKv+LL7/c7noKnrb8OpP0B0/f3d5evNkef/jRdjd2u3z5cjt58ChyHHThYrv17fYsdQ6DO/Pl6PdwOzl70PZ9+uBJ8g8zGTLYu7VdPH8Welt/f/+bF75bMP2dnSB8xzcb7IATD/XXdKuMU3lKanL/Kja+c+/2dnx6vJ0ehsdM3umNn3st4P7xcZ+CWyCwmHR85PWDg/Am3hyEp8eJuSazr9rPipF06Wm6HYoH4Um70zd1V0doG2dhXDuweM+O9w98tyR9WHxD2zSWMfbpE+DA1i0jQ30p5+7sqqvG16gtPNa345teDTD54a99VSD4J3akNoUltR8uqmAIctlwyLt/8mj743/2z7eDWxMH+RO/t2sBDb64cJ5fvGj8oOvWD97ZIbRiQzCmLhlyCq2c4yMdw7kPfONn+hDjULywEd7VV2+NXa8naeLdPLShH/rruCV1xFjxQ/3ymjJ9QR96BEfARk+RVH384Xe1SX3GimXlCw/5W3GMDVqPPMlZPFa+8jV9zMSJWbwVh/pkNI1ae51YMmMOusXjer+9sSjlfMDER55Xtjq+qZxoldXgnV1uM4mk0PwL76NXbcS4yHgRv/DqF8Jz/WhsVd4h2xP8EE2565yjGrKMDhzkvu4ja+f9PHUGCv45D65Vtp9Ko3Ur09hjTYhvYGnelR9FhvZnuV470SpwztXRbXrS35GTL8xrVe1P8BN6jcup03E8Xwhd5XihG+3SDgS6VJ8c2j4aS+Z+qHjnEm+jm5H1OrEBvLNgDy8a80pualfX+iW+l9KUiVHGIO1vwUAb/iR+XB5zKKsM4Yu8+gz58sb/p4142MPf5dce+NyPXifveiw7bb18YS006ENCD06pcgSnvFmYHF92zETU2GUfe6ZMm2jssrs7Ywx+rD/X1sDSX+cj/DN18u9alpS1PdY3xm6lh/XyN7ASOKl26b/oiFyBI04fZux6bQK+LoMQnikaWuPzo29JvZmQT7tRF4r6kPp4Sp1Sy7W6MxbLdXGkpEWjPzSGJojBL4F1adHpSg+xKZ9r+ZUOJhbVj6NP+Nfr1/z29s9/9rOPRzCFoyhEsCiALwcswjA0jXqcTR6ECKiDWQfOCCWNgQ3cpw5Jq/Lg5bgVqDhnIFSQ5LVerq8aTv61gV/lwTM0fekZTU9W5Avw3cGQGzU4dyf1KdPY2uBricEh+ZgTp5LASGQY5x4ZJ0AkP4BwVtYghWGwXCdPWrslz2Bin2CuTgMvGiU5BKNSCP/VPbYIAW/1MPJXT1cpcu86X/mrAeMJr+xpG3MHCRk06Cg4wzSs647PMXUFPWXjzJ0Q7YFxNXBOU1l/wEtsG73QLb76UT1QOdWm5V3WdeNUfxrONKiV36qtfeP6d2iNHZLnKNB0ok3JwunoQCcBRh0Bc4Ly0Bxfd706Yk9iYqSWwadT9ERGwDG5YpP1sSOylC//cl4+RI8at1Seyt/QAdfBOXr5W3L94BzwpeuV5I9u1BmcVkoz7gJe+4Vay1KUBDYNf7yqQKs+vfVpA9kSlKet4zflAu23AzfiGCxOUI63NDA2+AbHCiqLN07r56DgF7yHj0lgTDrJtbYewSG/fpMUqvV7qXrYz+sgQxc0wjPdw8VOPvI0g6d5zzqFGWRmAC0+pc74ugXAGVz3HejiHvsoS2Gf3rpvm97lmm3U73Qgf3Wful3cwGDS6Di852/0Ozj5nzrynOW7rq6SRnf8ePLhwOuyIYy249NnYWqnazwVLqkdXv08OcnHf99xDqParQkM2FivZ1tz4TEQN1lSh0zwIry2ILIXXPTbSWd8ox9MzH3r7LJJ9fkYzwS1k9LEOmpF72b7d16d7005Fj4w66jPpc2xZweNua/IOcCrLzZJg9egIv4bOaG9lUHEABekMHwP+Q5y4U8+H8ITeqhpn92RoU7KxARb5O9lkDzbMtcEYfhnf9s02UGcb8detuPbbImnwJmsTD8wCw5LBmlkV2n4/G8lsEBmKztfMcG/3Z+i814se3r6Dzd7Lb1zT7/R74mp/ubT3/x6+00O78SLH50EB+/5868z+X+RydXbLgAcZ0JvEHNyPxPq1D+MLz48fdIt8+9/8MH24Uc/2nycr681hC47mZi+sRjhaXbanyf7vqwvZhDVLxUwgMWk5198Ufr8RWy2OCi+vjk/304fPgzOs+3x+z/a7ph8X17Ozyremh09tstnJt2FAjhtvz86Oe3v7PsFhuMHDztpj/I7Gb148Szyv90un3+znb+8KL/0d5zJujbtY3Sd8Ic3PuL1lcNM8i1UWCzQ9u5lkv7k8dPq6q5B/W6zWDG6vhOejiO3tvV9aB9G199vR6cnxWuxQZ8hflkE+jY0PblO1cYlsGcPzqo/9wbwXi1ovKXZEDVp8YpGY15ks7BBhiiz/bsnxo0V4QkNHwPUfPjzDArjd6mrXnuG76ZNWZB5axdCZF/9VttIrvnvTBJuDGa1mp3OydnT7fd///e3o/AhBhusdjKUurPDxQLmvBbGvvN6kvihbQfPngavsc+03fpusrpgloy2lcCQxdN/+phxmL5j2qKkbnXS68GP1uhgxqXixMCjRxNpS/XPvS9QElrakIG0OtP2ppyOcatcml+doY/hoaIUYmJamdqT+9UuB78HCdMf8iG/EiLOirHdrZnq2rOzX6xRF+pps+En+jZpFJPwODtYYvvYrN+XYKuk1fdWNzs7HYekzshn4gx3ZCNrIcT36dtaljR2HXtI+uvqpqIveCKDGZk6Gc3NmpS25o6jC25TpXgW3sqZdJPW2GA4kwdX70O8vpADKP9rkk9HYvib9WR42uzIMzbrOLj+PTsC4cWrDDWG1g4TvjpeieCdZOXchZ8YSBsc2JmM6VvBWvTCe5m7kcgIbq71+zNGwj99diEhDKjb+tHc+E6zq7vuJivv/Gr6cvGOT0vud6kDE1vH/kt3q1xp/WVvu2P/6CW2bF3w+oryOL5B5uFp0sInyYeXr+Si170P7zNR3ceReI6OGiNyPRPf0bV6HtYtP2anzt1qk7ErnRvfqIsfffUwLO6MPqXiDj75zngl9dhkdOB+B2l5YeRfwYOYtOSmi5VGZg+Rli3omTwTY1ZcLQ9zmiPX9IzO1ZhSAYpo7zwtXqR1BuNfwW+k2vnKF+Ee/Owbainn//oO/mMBOz79V3/+Z90BALdAC+sCnEE/AcJEOgqI1uRfEqAY9VoxUxcTzlJ5ziU45wqB+ZbOfR1kZ7blScvhoGl+/qrQZLjHa/8E5StaU3cFL09/lDGjRoLLFdAof01up5OcCUMnfjnrtDWaJYvFEOXqux/DT6AvP7sOdBKlrUFxlMINb8OnwBG95r5PbJXLJVsOqXmBXbjXeZWRGZ4ooQ1CIosgryMAa+BKZ+4rq06rwQv88F9n2euCXfdtRPljf3wt2egV5dqmsoxcVzzKKK/RaSeC1zZb8AMXOfe8LnbsOKrb/Zp8yquL3OeqeQMXXCXGr1beBMviTDmZBQ4rvOQNUHRggjSdI99N5eJQrEPD60yODagmmGoobdzoBa+n3HReXQXnPA2Yxtb3snd/aUq5wcySoe0rSae4YOSvQxr/ua6z8quLK7wGIRa1+O6sZEtrFbnbV9voWXHXcw6Y/LwklNNuch2e2XkSy2jnI48K6tnGrC2ZBLmfp6zUsTrroQ1fByi7LVrmLwDspz6fV9fEqfKonH/LdtLi94f3ykfnfmZQiUkyPm0Txbetw3xovW7ARrVz8NtKKwbp6Jdu6ciqMh2yHX9ZW8RUmndCR9fqiAs6RLobmSbWRZrygcfKTaad9+Un+HCQpYtIJAB3I+n06EvNGYjkIjBvLl/16c91Gnx8cnX+6Kx2a0HE5MbuCL5MPnqxfdkEqItadJo/fDc2B2c/HJkJmoUAg1CxQzu2XRse/Kwms3RYPUTk0uhA4Wb8n3Y5tlNH/tStnlIu6WOu2kYIVEfRMX2o6103FUHUFvTnJgd/78Aik0J2ow+HpIxvt12L3QYVe1xeNFecWO/ElsHkqesn7/iD98Krsyt5xv4mmeAwcseuk6WPlNfubUcmv/NBRX564QvvsS1bSVe49muHtOjAM7qaiYnYI86zkQVe5T6m52m/5L4DpsBbwJFev76orP/493+/ffLJb/tThH4b/1f/9MtMPk+3i/Nn24tz7+KH//B8cnayZWqyPTi6s51mUn2UCfGTh+9u77330fbjn/7B9t6HP+oHyDyttgPlIBP0e4epEf5M+m9FnuNMyv28nqdks7PKLw08377+za/6nvtBJsgHJw+3795c9qOCh6dn25P3frzdPz7bTh4+ymT+oB/LM9G5dWfe5/etD227Mc6OnujiKBP/o+MH273bR9vpu0+3Q1/3vxMd3oodwsebTKwuo/N34tvP7QaIL2lbh2kH9G4CPG6YSVJ8+H5ktfPLhNyCId86PTne7kfnXl9K1Nhepz3avn94fBqePJk/ipwG/Xw297GHBZ97mfz3HHrjvSYLs6jeMUdw6PMvozcfLxRX8GZCwUfi7e0rmB8/+OL/bZfBU93wFz6W9kmMLg6kPp9H0s+eWTwI6kTgtvj+fKKr49jNtV8cQlt5fbh4MvYJ7rmb8jX2Q/P0wXvbH/7JH8VHZgFIGprqpH75n51neBar2yZuxEnnkEua+uPnpdZB8YwZA5B/ro1hLNJ00Td8r7Yx+MW5eSqKD3rUDshjt4UzOATbFsXx0G+cTVoxQpsT41tnmGne8BltBA4fcN8KzU6alDeuTDwuXCqQynnx2XiTetqxPLDDl580tLiBn33BCLLoD894lTc+FtuacER+Cd98rrE19+LdioWjM3FhFmSubJl+tBOpHE2lNXbFD14t3KAlD250euzlK5XLjgd22+Ze+diaHqbe6DD0c159rNiAtHxnMOtQR4JrXUvKeiZLrofGxFywUz8AKaY7/Yjx24q3UnkKz/Qj/qsjntJx4crLtYyNu8G96HR80AEhuNAFmzJji46R8scP4VqLEniq/DfSuoeDX5WX3KurrP15yujSayB4YMdlC7L5A1sf2/1fHYdxIArl4wbt0tvx525vJ3ubzcX8KdnHSGxZ/qcuPiRlN3Etum23STdh51d3yJe/5E07GZ9Lg0s5W8V+DnlN8eHQ8JFLeRZCVxsm/7JL5ympQjcuGldSm11I0lhCrhyDW9t0zrHTcs8v5uGHtjUauOZl/ERaPNIX/sDig+5zAlFdNamz02VjPCydXPn43laknnNoI84LZpUXT64XLyt/xZPkVP8Wo/k9XoYeWSY+NXalvDHlb//y5x/3ooMsCqMKQTUK1kgovzQMiA2uZvAK2ZUAO4EqPx1lxMxfcgLU4KWsOcOwzkjOSvKUtiy41HOegDmOv87KKnwqdBKTg+FmhRJN/w1tDlHZwpOOQ1CHx+GjgRynq1XBMfTGMF3R65U0HZ/yxd9KaHQy1xuBcHe2OEWvo2wwlS1/dcxMlLqyFbjVmDEOqnKBdO710BidhW6zd/nlA8h/sxo2QRc+DswZLVqQnyMItnjTEPGi4xNwvNtLz3By/j4FaZ3pSBskQoNMawAgA/xqYPhz385h11WZ9f8uSoqKr7yTVmDMP40Jj/KqC5lSKhRfyhetONIqShr8GlXLAzf1h1d4lA2w6zmnMPr5dgK+ehn0dUU3oLcy4Jsv+g8uss1Xcul08Gk8BlnQLrmJJB/+FdiaKneZLWl6Xfejh+szmtO21Ml/yR7cc4wPzJndgPCfVd7OLPyZyEwAEBCGXuWN3fHoetrL+ENppn4XDVL/VSYL8COwVoD7Xn38wJMrdRdveC6vSXD3Z5f4HFsltTx/cKvv97f5abc67sF74ZGWf6z70RX9RM/JMxCJEVqGb7j4rK3/fm7KJJXtx67a8NS3KAH36phWwpNOpVvq4x86VCQTxsbvk/rBzJbNQFNZNN6y4SHXiZHzNICLTmcjVX74cm1wYFI+297GZi0IAD3Pu4i5x3sQlf/w6yfO2pY9LZUX2Fil8syOFINQEwc7dsJPruEki+3XbKatV6fBi65FK7KoP6Lsut2TGOCn5diy9IDVJuS5lm0dBopsseQq2uJly8Hrfuy7cAAYXKOL0Cnfg2cvmDONkyupg/Rc+ytjO64uGOClNomtqu9XbbPy2HOeXqRmdDaDhfGldvi5Pjo8Hp8Qt+FLPZOu6fDJuvjZU0jrQ/qUO/g8CSBjHKD8Vbr8Z2EKH5eXL0prXlvRZsk8OpHIvau3siw9DN0ZPBDb9fq+jCfMePUkvB9QSh6/ad9HD+lvpC8/++12/vJ8+/zzz9P3Ja59+3o7f/bNdnJ8uH3yya/C1/SJd0P39Ph+P0j39NGD7ftU92G/3//pH20f/vQn25mfwkt7886/SfnZwwftZyxCzFPe6A+/2qK2E52EqX7s79lnn3TL/IOnT7tF/NX5i+1t/Pvpj/9wOzh9oEHVj+/cz8Q0k3YLj4eZ4McQOaLTqJYNz599PXqPfg5OHmz3zx5v9zPxPzrx1F2MEgP4+zvbq+dfb77RcOfWd9sXX3wWGuEx9rWoQ6/KRvs+6neYSfFx2EjbOTpoLNVOrBH46T/u0gWI9AVYuhscUcJ2cDy/DMA+2pRXAuzQ0BegwWcba1OJZzAiP7BDxJeqL1/51ZJbpel1gy6URhe3M5bxepU67GkRwG4E45O+1gd3rsUUaOMxlgxabvehjyVaLPJLB/dua89cM/E4cpDh+P697SLyWABgJzyKLjhck//V1pj07r0ZS7D3m+D403/1s+3ojrJdg4GpdLmfyeP3XaTSF61fhalfo5Nr9qu/7tetnbNrepvyaZtitJ0FFhpBfhdnWAvQdEDXb3efcLBb+WAD96HTstAGhw++epM+GG1qYv/gKM/BT0RlUp+8p+32g7HaenChYXykzvS/tMZ1J2a7nkSr4tBM5k3WO35LCV672LqPs1Zb1nfPU9Hwga/Qh5MviiFdxKDT6IjP9n3oUOlX8+MR2iWHbb+YI1Vbny9MXKf2cJB8emlZcLlOgdLmSSsusU+lSv78ZOPUF88snJFh9VN94BUFquswVug44kaCv/SSlt4XzZVqI3bFVrAv+que1NxUMw5QffwAv9fxFG2L5PPQMfzFpwuj3Yhb4Znfr8l7+UlVsam2i9/NOXXCg4cHfAMOC3544GMBaBuVD+fvpsWXNjp8Dm/kVsavpTWecH+NJ3XhNb9K/ZvySUt3bdO/o6MftpPYea+nxnhtpKuNxgZ2P6ivnbevIWtrXPuDusYN5jbK61vJV15dJNUHojt6ptA1Fup3Ppy1G3zuyC1Gt8/e6U/8zF/y6AuP2qo20gd3t/Zxjro4Qn+PEeNvuQ8udq1+HKF1RTtnbRG/8MLFH9SdPpi80561VfCux3b0PHyBKR/o55xTx8BT/3p82ARX483w4X7FR7zNuUxWLSkdv0i+Mod6a5xF9/ioDSLyxLLxHTAz5og9gsxrprdsgbNKXBpxagFDsKUEhyAyq62e4DGeJ+FDTOBZwXIYNdif4NQjxCjOKuRSVoUkTA5Mua1yUzbKYjQTMIOH60azyjRusNNANfQ4a+7XDoI1WC8sUmA1ZGU5ZIITSl3DA56snIDWOHGfBqlbh/s+Ay7Bdjkeh9gnnPgIHBhPJGqA0sO0xuuAC7oMvEOHvGTX+NakpHrZE55tkcSjM/7LR/KLH1+Vjw7mfgw8Az6dLmML/NMJspfOKThyZQAEttdpIIs225Kn1yl3+Gq+ANft1im/1sEECH5xk/fqIodtp73mU3ve4pky5I8JRn8SemjUL0p/x+ucQVkyrmhNg079PW/xw47lMWd2ENxtI3316jwd6TyN8PSoWKqzXX5y0HLwgoGr2+fg2nU8HTWDXAdTdeGygHY3g6yVlkwrkUUeGZcM0oKTd1UuYxwHQMtqw9A16HY99ua7C9ec52ntvAvIh/mCp47a8MHd+Q3vWXmHKzjSlsF2QShy6uQOMrDtajDcEfXw6CQTDQNjuhKcwmtihklDU3RW/sODDon+1kE7ZBIw8Tj6jG0M4JJvICSP7EsHS/9zHjhaIiGbgptt/p4EWpyYSS77gP8+8jV++dWB0IWrW/xythi48KOtDc5kYvB2YLDzDcZAU0e1+OlTvt2GXegL73TibMLDs5WV59TJv8Youjs88l5sbLfX7wIdnUSwPi0mW+CLP7KKG/gZO08daZ1rn51WMNTXu/thxxFsOS+b4Sz8hU/Qr9/EJyo3XxBXyOYpJ9tnwBh+vc7zHVqlN/TXAd9VannI3si7aldJ+yl5LiYWVF+7LaukJPpdviC1o3dfEPbKhX/qyNvbvHsTg9Up1yaBdW+ieftefDt0x1bT5sX6+mHy5nfVk+/pWzr825loOfc1KPjSf4lnKy252h7pufKsQU7g8yduSm0zKffB19fR9wws6K8cFb74kjfXN3Hu7SrqWDpRl634uoUEsLaR2y4Pnk3F/XuR3SA+RCrbp598vn39zVcY7NPGX/3i19vdTHafv3wZVUZX8UsTwZPTw1j6++306N52fn6+PXz3ve33/7t/sX3wkx9t7773XnWOIXzcSxvUBsjk5/iS1fxbaYt2CGhbrxN7X3z91fbi2Vf9/fjH7/84dbZM/l+Wz0c/+ul27+QsbGkfx5Hj/vam7+S/s52ePYz+PI2PP4a3fsPi5YvtIjyLM17P8QodHXgNoFvcowPOQY+dhIY3X/i3SHMoBoV3H89j89evLrbT44Pt0FP83Js0Tz8nXllctXPo/nYUnnwnwM+LrsXlfoAutLzDD6cJ9d1cg7lN/57oM1j07wyWBTsWoKfwwi8PvNd/fxZybc23U0kss6Byevq4uyj4IVnEBlvWxQ3b970q4BcJlPUXA8K/+K2/VibW8JXG+LuRSb349eH9+GD0+zqyiOVsFi+buFcfnJgyLje2Fj2wjq787+N/z89nIVmZZPwjrT7UKyXff0+nPo45+f1ws9ctK++c9UfKdqDmeQjScrSS17HZStEfWmvQro2pXx2zRQ7tYJWtwbekzxJr6UocCNBeMnT4Etn7hDg4we2FwxcZQkdcUJPkeFx9gBxwhVUWv+6kcOdJl367Pjs769ZClomGRVf1O9FikbQfDyoGX4oSL8BThUl+F7vjp421akavYpp2v8aZ6313bXp0M/LCSTed/CXfIY8I4EyUxINATnmS/AUrp6V4vbL7eqq8T5qrjthunxRKtdFOe9D7T9yYMXhpJIHjozVRBsGNlVMSnK6GJnsN37H/zlvzkwenY66NgeEd3nwTyDiQIC1P+5kx0DxA4F/qAlDOxmi71o+W/+S4T0dZsv3AcW2HjWSQNWe8tV4Kxle1qYnxDj5ZPHviYx3foJtD/Y7n4EofX+9Adm/bcIGhP/BXdUJLbEjF1pW/YKaO9l8VNE9CF+yknOETH2TtOIo/PItF0qrbNlyVzTxwXv8afM6FB1u02hJd7vEl7S2YS4uOXLNndZZ6HswtvlrHeVyq/U3HeflbY4hcDl/5xybG53BqgGIgfpYtwNdugddW1lhYmldDBi9kS4/D/3U+eOToVJl8ftQxjJijPJBX9SHPNVpLruIIXy1Lkr/KWkcZGsE3beCHqfPOJjofHskpLX4DlTxjYNqKbv/yZz/7OChLXMArivzXlYLkY4eiTPrDeoOpyQSES4EOhEpsZ1haAVp+lbyfSYH/TtJyfbXKk2sGkkpdPtiF03m/9j9+Fw0KZogG4gjnKGQ8t0/43AU9dYDn6J5ICjKMJc+2PgOcGjV0KJqp0HfGzzgEYy8DhM7OM/nKKzrBb/DBuVOhhNtxpJhMAk75CL8jzVzTBwPRT10QHQ3E9Z4q79JDaONt2cL2RJ2WbZnVa3Auvgxi+5Mz4U2ZesrIhL6BRbwsk4O3DYDVJRyB6bbTdDoYQ2slZSNH+AwNfOdf6zYf52QOXHWxp5F78um7OFO8nmpIrU+PuRcYPMmoLSr/lLdx5aYDpNz3tQ2BBrLk9+chk2aHi6sMXA2OoofZjj52XfrsoDWDvU7u+EXozu9PhxeBKAECjms+xvdXR8TrnK/0Mmh7D3Yd0sKx8Kz0Q/8iZ0VxNfk56IRi5Q/OmezS8dLf6sxU7ZbW2JdPadd8fQZA047gBWsQ4glUO/Lw3HZZWcZe5Tl/8kbugCXfoFOQLvZdn0s2vjZPxDxB8r7+bC9EQ5xRB9xNvxp5J8E1E5Sy24SHy9d+n/z7fl1cfbqXRh9WPyfQDy9V297W18pu4OgoOjNQsx0YXwbPdCe5V4dMnRAGn/vRyW7/0CW/id56TUJ+B/s5r0Wy/u3tAqd9Ap8Lg+LRbnjeV8X5ut8W94TIT9pZkBk5UjdouzMr8P1pz1zgz9M5eHSc7Ujrq6MTH6sz8EUfX3b+zJNucUN9uIcL+FyrOR3S2Lv6yrFkZy9xFQzg5bfDJxxzLS2f4HPqiyfT8e/8GTAU53VcZBPX5Lmpb7jKz35e+TlVDjTIP3EjvLV8/FsqTpN/HxylMWXVY3gqfbLOYgm5PFXz8bl5ZQtP17LN+5qeZsyEcAikUvJ6yq3v38w7nvGvfcKqvtgMonrJ9egvJCPDkrFwkWXhDnRf79Km+qX/5DngbN8SmWehNv1Y2hl4T9Off/PN9l//8b9u5xcvq+sXL15sZ2dn28vz593hY4HbAO3oIHXjRyeZtJydPdp+8nt/vH30k59ujx493N6mb4mGGz+PTh92h4k2rB+XfH/i7dtX25vLi+3yxfPt5RefZcL+PG3ibiboD7pVP8KmTW2tf/bu+90dwc89NY+kxcFWPqp4O3TYo3ZOP/02vL+6fFH+yOep8u37nvxn8r/7un5XW+FHeL345uvt8vIy/cDldnn+crt4EztGV14doFe68BE+r4YdnT7ojgM2Pjw96c6ik9y/TRmetSF+VT7xaKE08vvYbKc9bL7b0eQ+FXttHKHN4VmfQt/8ASZtX5/jQ3zsWL+OjhpV/cu9ginTPgxmDV4n/vL37gAAwHmcquMpl6deY1h4mH58xjup2pjXBzqp40/++Kbz0AToD00LS2B9rOvJ7/3J9pOnY1N1pg3O2WTAgruFlH7ULnKK+xajyI3fRSvgyTdenHYupsTcLQNanfGx+PZBbG7xqzBps23jVzSvD3hW/prET5mJUfqFEGgb22HaLwTuuu+cyb/86jJydxEisHgprPFDGIcDfCduuV5xVOJLxjQWZit/6h0eHFQmfSH4PqhpXFFvdFK5Q687TlKfTzce9m/GKXjtjpn4oDZS/0pcswjQjzDueGcxSy32Gb2s5Gp4JkdiX+67lTy4yN6kPCd6MmEhw7jbrvdYo/XZgq5y0BN+JHhCufyWdv8NzoGbvqH9CZukvrKBQalg2A+MthdsaCQtHoo3AbB1XP//6foPbU2SLDvM/DNDR6SqyurqaqCrFdggQa4Rj1jvyLXIAUAABECIViUyM2Sq2d/ebvfeLM7YDQ93Nzt2tB0Tbu5/z5N1fQpbxm6lt3ERerV3yuzg0c4l+KThWSJDx/RsEHuUZvLRO5Pd589eJd8rQm+TF7+JrqTjY3hfvcPjaOGhNOXl7JIum5d0+kT3Yonc49+ry/brH6r7JD6LTukFjuytl7zOCZJXcsk7dY++2u+lhJ/Dx/el9lEXT3CrNznW3iQwwdC64hI6dLedtfw3MYeN47PVffB1q3rQkrnjvJSXr6s9HfsBknfkZQfjrbKUo/Ioz1/jdDI6WU7SRo7O6qNsGX5OIg/7oIMeP6/OjrzJP/XlVO6U3bWRpvnyeL1PR0/nUA+ue9y0sjNYqbbOde27jJ/U2Xm2Jc+pd2DuaCWdsxrw9ftzuTG3evT//J//1W8U6ZBqHUwU9wioEF2GAIYMePbb9gg62jDaIAKeRJGdEMsILifHQ8Y4WAdHwd3GnDwMrc4ljEFZGDypeAiMyUsg6QjH7U6jeWgUzqXeGgQHZcD8oRkHKH09bf5Ho7/rmwvsCPiCdp/OgUsd9+U3+AzCOgG/eJBcFpZyOR3YyMRI8iHulkB6hSO8DnfkTt3iygH3Scod4P844dOALwB3W149wRWQBCb8qVdnSh7nhkuAV6d8hrYGUvkEQTy2caRRpK6GYaJNH309IuUah6TOw6P8kDd/R4bqvbpe4y1cAA9fOyfYpFMWoPFXH1AvfEk6QgtPYHvwjcK2+M5X9pG7BAX8NMcT7FcdoBvo6EQFGQFCR4AWPvkwvByzg57gpcOzWuiYjD9tuA5+d+6Hw7/8px0krQMIytB5WPfgPffSw3KpMKHZ1Dor0xbZLRZMxvLqZ6tWPOUrFXw4qv6X/LXZ6RY/7CxPNTtNwNAlfGmClx3wv8Uv8nfAmDRbjlZtXT6X91AelzpO1/tN6H0YbbrE4j2spG7pX3XXUeQixWy2smuA2bb0uDGJrdjVUxM8OrQvMsyHDbp88R9tHZMnuykLjvuOYhOJbqOk+9CufgLPFq7PvUMKN33K0TZd+KujShmbVG7tKuksShi8rnxxppPz8Kg+WUxatOe9jxx+a+Tphuzwsf8m+ZfuxD0TCjEvMOwBvjsjUlb5I7MFLhOPPlkVOS/Z4HBoq9ClAEkXLQd35Cfr7BN+Lt2Nt+Xl34WvaJoqd2y1/uJejz1XJ2gsLkrDhfo6Z8jAYs31Xbu40uCvujngHoLxD9657T7xpoPBDNjwI64RNlnR0/XEKnJpu90JFHziqvKTKl9wIXYG8GfQW1p3cn/U363HT+2Fz/DRRYmfyHr016zeV4YQKC06C2/aoRhmkFK44PeOqHs+z3c9ifZ1Z9df/+F3t3/6u/96+8d/+Pvb73//u0x2o0P8ReDvPrzpxPZ9cHoy/Ozp49vL589ur1686Bf///pv/+b2yz/957Hxh/7UYzi+PX35ye2Ln39ZuQ0muuCgvURLP4Su3763KPfik1f9KN/jTPK9dvHilW8GiKl2mVx9lPaYcvr2hXe66iTDQlhklm93gw9YWligDjt7fHjv48T6T37289uT0KLrTvwjP39hhw/9JYJrQP7eLiix56NOwLTDZ7b7B+GrVy+ErdvzV5/0FwT0M59+/tnt7euvu9ghNnCP9q+R2Ycunz9/1Z+5w28/dhjbdKHORMKvG7AzF4pez+tmJn22u/qafR80pM7GKtplfO3qw/gEObWHs51fahtI4gvSgYPXEIbPtd9OHl/ZNwwGy4/w0EW//L3zBNRCSq6NEbTnvqpF0CS0U1A/rfzRK/zFkyL97Geff3n79T//88h+3y+3bnAkCtV2r65Fovff2kGxCbB2EhbvEpwbG9BtM5qXf5VjBcZwdGH3TvSWe690ghMvJbjRdLaTo3Bk0k4C71ofgZ/G3NSpnHSQ//kd3bbto5+8tsfAwMlm+ISnExhtXn0wmL3SueZrklt09Dfg8cA/xRl9UTK18PLLPkePFqUaq9g19Cjn4K4tvZKbfsR41askXVQIDfi8ziKWklXiBwG7S2SsbLnuOfhO7JTIKa5QDHsqd3aQfzrRByweM5N04l51FJh7vaxfmW/MF+/0VAyzn7zD17mmF20D3ss0SeqceLlz/qv/wEf2Qhwa8DSu6yMH3/FR+LWwPxyFLPyxQfEmqTv+N9aOgppPHnX8WhZ/sNOrcSa58FemSqPKPa/ynYdfmzJu2KK+1Oyk9ZfxnfhC50zqoRc8bKv+dyk7/LJreUp5bX7Z2QG3MrDmBpPpwh14/u/Mj2pXdVKON/g6b2OEK4GVyHXaHbbxJ+/wRH686rssevXhxfGF+Gvj4uVTR7bOq3JfuJzhP/Sq71xb/GJwviq1HroX3GSen93XDdwDPvGgDA154rlE5lPPQZaDo3Om1OvcsHIe/NN349uBTb0A7frCc64PzMMEXwrG43VNHvXoVGpdf3jN9eH9lEnjl+85zy/uynJqzLdAgwhBfhIQcn3uTQg/1FlmJIcydWwvbh0M5ZB/ynGkDCHng68MXEbt1vykwxjiBqYfZSLYhhx4guxQJ44Y7tvJp45JRYNi8EyxaF0NIKlywYG3dHa2/HRw7QnK4fPQTl3b5Hz5VyfYbVQ5FC9Y7+DIfRIYHqrJ0N37u3QA3WmI63DQKIncz6EZLsZMpsDWAH/JmYvWVU86+jrJ/dEVmapD98GpQzPw74pY8s5rABYV3htwRK8GJYJFByRQB5+tmjozq8zvLAKFT50sOHxsweCj29sMfjp4yPX0MptMvvHU86UnjbKNKzwKhJ10slVstrpr1MnM3+DVQ/feT+jEIo7AMR+Vp3Tbk0HNZ6vX0FdWHOXLinV4Th28OHQkeGnjDXlbyCN0fS4eGkR4TjC3YGCAURnH40M5z/X8Lmm3az/hbfQXkPwpqD6Sp45rvnRwnUM6gRgMmWt3Izz6CqrjB2FrKdXUbOfW871N6vsBpN8TlLFM2h/iF975j7NnYJo2kYGcbYQGul4b6BPo+IonVu0UorfZHk5tpyRyFmiCm81zTV5Bvtu68FE4vr42deSWak86umQ6yWBrK7IXLYIHRwM0eL4ZWgZTUrfpp1xb1D59MOzUuzNRLnyYCz86IjbtT+OkDjoG+8rwqG2h4xUo/LLJiZMP+Y9F8wc2/+g55fSsvL4RMJDsoB4pwlHLK1vL8x+5ck/3fkKNfN5J7/bZtBvl4MU3AwwTrmFe+uEHX9t+323b5ycXT9yLQNGMhc0MypKnzEf+4mF3unfI53NS78vZJceVh8eTyg95c5x2O7nAXn6bG+Wte8ktbpzYKLVdFN98gT0Gj6/Zpk8+ol/8kMn1wwQm/+0stXrq5lyceMhf7WORVwzwW+ziEqx8GFwGcG/fftNJo4HR2+izizvRwQbR93TROnQnW2RJv+C1KvG10iXTe93kMCgXj/i293rptfxcOO/x5R9/aFoZuu1bwKSs95ddTrtX4/BokAK3Dxn6hYz3797c3nz9dfVuIkI3tsLzFW1H3/oiPm6L96eZ0H722c9vP/vyTzKB++z2QybP71578m4i+CR++fz27s3XIeYpvI/M7uv0+p2nLz65Pfv88/QnBuDRw+MXyfvs9urzTNRffX579tkvbk8+++L2/IvP+krAi27/j0/k6HcE+isee2f8afz/k8+/KN19lE3f/+L281/9qh8N/OSLX2TC/by8dzAYBXSxPnxZ4PGaQbSbfsvW9fRpyTcZ/Cz06d72+WfPXgZn+vQX4TOTMWp//sLT08SQ9Hfi3ovIaxFoX9jni+mnYlzvUNrJoL/Ec/u64PcLAHZL6FcDHlyhnfiamqmzSTg7+ADg2Z7Otg93VooVa6uRLTK+DH/y8S0W4RksW7uX4PaLAOqWcP6ZCB/9yrLT43lste9/mEzHv1KPa3WBoQ0GtkTH6EvdLkyG7vr1xNrw3wnE+3fbLUj2wPE3MlvkwZfdLhZautAaum2P8MRfSufy7cWOZFF+8Cz2tmi+XF7XNvT76D1/cr+t/sQniewOYyvlysBIfTc9ztCHQhf+jgMSX41zzkREPYlt+Hd3RibhT0wA18VXcrNqaY3eXRvF8yVE8blN6mJs/tRhQ/1U7pJ/Pj7GjuSXB3Z924nbcI2/2bSxzDu9xarP9OrSs8pz4PECVpouR8P1ORA6sAeOTLNTfANPSeL94YGuJONOCU464SPTx/oGea1TaaCc3ZR1Mhi40dPCueN4qh7IeWgrB5e/Trqau3Qm2/izCFGB5CdvcTJ1Dl62q5+sHUG08eq9fts+C8/3Lx0Fh9OhC07s7qJ+M2eztoMA+jDnaq2fK46wdfQhlWc0jSQy7mxfn39wwCu5JoMikEfyg6N9V2UePvLp38bzZCvf+c/R9oCPxBa2ww/7Nj+p3/9IPjpnQTDESu+0D8f6nUuv+ZNXGsHVtoGn3GPXvMtrccZn+qgTs/D5ww8ePgfn5WvKG0uDY2Mmeg7d6LF+FRj4jeUtjqJJRyEfdsJH3TZ85F5ZeU0mePUKOFKtdxK9HZ+OlwR+saQ8FHnS5VqnXv3roiGhecb+s8XOpZukXnUTRPjE75lHHRzn+uCli+ok91L/Lw+Dl8447PAPFd82yT9Q7MtmHZ92Dh2Y/9f/8q9+A6EOz5aVAuc/CFSo8iFGIMgx6wCkY6CQdrpy0gpaH2ZIc6Z4N/UV2CDu5RpxCUXAGvYSUJqw9/Du5sj3MIit418jF8gP+hogk7p2uAYP4Z1yBNnjCMWFvxoheQZuOQQCjum9Ok99TjBVp50vfOWIdi4eg2uDxPEYlKF1GTU8qFtdBKYrj/hMmUE7/nTGRz6G5TibTGFxHVTZPQImVRPJ9NVlDQz9fpgm2eAOHx/DF2eAU6GyTjxSWMfEX8r6waGc2Vni+PD3aWEbgU5xHb7g9O0Hg/jQWey5lz3XdEw3G+zf80yP4KTqf45SWy3hce+SCSoaZRebLFoEpgEbVMA+Dr93uPJX+0fn4aQ4pgN2o/PwEz48faFnv9Hcd3vj4+Q5fNEBAfBWWYrDuWTu8sC7fiiPVtDB/NUwwfXc+8l16jg71D31pfrx9QcX3obn6IeelUK3CR28+W8yXjTOubhzTY8waGfeATbYFFS7KBadgNEhsO+7929u371/3yfF7zMRMknQbgwIvaP6x3IZ6utI0GMfdqBjB3q1Y3zM03/2sGXWu4twGqwvnox3cthBEsDq4uhJgncdnZi0YKbdgJPwoP22PYW3DqiLY1uwdWYGgFuJ9tN2e03Gk6nuDkm5J5qo3evOgJeE6NPxfPLw1TYdWvxIaqyhy+CrDZLHXuwInntBiieDhQ7yAtcO8Vp8AetjaX2Ch3DsenRQfzGBSzIZmz6uhL/I+8wHEcWL/IGnXwsZcCizqNWnYkH5k/pJxzelc64cdBwbunbwu/JC/NjhtKHCttrqSq0bwckIhu7B8D89Jh7wWLylPzzLgwFNvjT58dVDuw5PpQFhyg/PS4M7+Y6DP//lWowzSUkbLnTiWyZq/ANsO9PUNbn1U5EgDv3xlCOy84HGyvjwXjWKntzVX71r/r4/0+cw+H13/WTlfsVi8kN5eET3XN8nGEfPgoQnzd7vtQsmkF1cEC+0KRNSfce7tPP3b96Gq49v//Tf//72d//w36tDT9D9XN2zp+Hl7bvYji1ut89ePbv9zOQ9dU2S/+Z/+Je3zzJB/zFtB9/6vecv0x+GL1s63WtXT3LtW0JtX7GJtuAbCv06/vO09Si6/v9j9Cw+awT7V1n0RZ7iP378rJMXr1zRIz99+/ZNJ2HVoZ/5++LnXRhw9GN5OeChK7JFQ7nP/9/7vfhM8MSy8Ch984evbp99+cvb809eNu7R12effZ7KBodPb5989ll4iDLwBpc4kdhgO//br75OduyPWMp8dNQuh/5UrLwokJwxQOF8ZFEkl8fG4orzd8ZUsaGY6uFKX5vo4FhbSM3gLn0oL1iysU8X+etvaNwnPtnFirYR/sR3DLq/u714buyT2MTv8+cn5Zyx+j5+cPoS7YjPeCXAGECMk7Q7qd+Nid3Arezj2z//9V/f/uQXv7h9+smLxfIaIEfKC5OD7b6N7d7EjmKS8ZpF29N3nPaEn9aXDwUczRS/wEWHgXVN9k5SAn/k7bvvuRZj5BnDHB2hIZZoLx3HXjsWqtfgJZu+U5kx1PL1W/QS373GHPzaLhXxjI9i13/HxpMjtdCHKzjFxmTviM7830VrcS/1yGuXjvEbGN9fkY2WvrhjgNJPYWDRcDzsX/y/cUDyP7YAdB+rJPyRTVqd6W58w+ecGsERzkcq9PvArdEj+dDjJXXw5BocvXt9SoLPwWaKT171GXvUl1p+nx9KhduuiOj8yu/3Wep7+MRXyKWM73cbfu47bgjs8Lgfn2tDV8w5+PQ5vQ79wPT1iOTjo5PQjhvHV3V04e2iT31JbF0/BxZMj/zRp3FIMlLm2yeBY2P44gNTxXj0f+UM7uowaeerPCc+A291mfQQ3nVfXQ1f+inxiJ06Fkri/2CKE8ocXcgLLn0Un7IQalEL1fXdYlgAc7Rf53v65uDo94DguXhVXh0moUt2JfQiHb11Qorf2j1xD6/4SJlvYtAPGK8le10bEbsouuAQIxpHmWNsYjtfgEcbCorSJRNZpr/ZLpXv/gD2L+cTsxIMb2/evU4cjNx02Pr0O5x9yHDBt10k7ztxODTaNnLmO6WDn8CKIU05lc+Qwb95HpjNp2a70kp7IVdQ1zb3bSE2R7fI2EZsEkPEr/mldP7HHxl2lyN6rM+Xb2MbC80We8Zr+Q18d0eFJ+0nYxQBTkCa0ZaKrqvJCGOgzBNWWZiy0q3OhKe6pEt5YBmnWcmrUtTEgPLc7x0jefhLqYufpN0fxkdlODGPhpZ+r5w1FLCSs0GEgMjBDEgMeh/3a+EGDRqyDjmy4S51+zNYMbZrDWlbhbfifgzgKN+Va/KQVWB8mHY/vAKGFXCrVZqJDtmquMF+dzHIC9togTe42hamC2cGKJvwzD6HDzx40nQWGgxGdPD0zfi1Zxxdp8s+62QieZxkDmCL4dPKbILQiXLKiyswAqrdAp1U59rqe7e+paGqH41H9ulbmhMnlb/d1wHDv6O2D093cEmu8ZGr0j0yYjhWvr358HaDh2R4P11wb4C/wI4uhnODI8GmE7ucLR6YCH7vaV8DSWxu0pvBcV97qWbwGaR6D3cXf/d4/+95zhI9uK6Pw5/j40woAnTJdQWmC/4kdabDXZP7wFVGf8EBZrTpTXEEB5/8M+lUru7DjunwK82WeBGIrVDziQyIkteFltDzVNUg20/OuTYoMfn3W+Nf/+H3t9df/aFf/kZffQd8/dWNpNLLIRy41knxLe8Vhp3ag1T9UE7apfpn8tuAFbz8rXIMY8t2OdzwLmAvXwDbIAX+6YmsyvndOvzV6Wq/QTI9hyd88HuHd1TR9RQGztWZn/a37YMfzsaBtEt1JOXjPfTD/xmUdSCSMxueDmU8RW/RLdzdVl4dSlsVlvDR9591EvHHfeRHLJhdJbFytHNTOpqnrdUmUJ5kWlCM71y6+pAJ59pVfCD4Tdw8KToDN7jOuTxesp/Ua3RCXvd0Jv8puePp6L0J3KX7nvNnkn0+NjhflgvP5LKY1Yo5WpbjDh/I3D9Md34rNiUdnh/WQ1tyXx0ZjF1lHfT0sOilXXiqq/2uDYn9fjKxH2GznTaSszs2yFBah9fgI4fr1B699quxYc5oGPRUb+gkps42o/WQb/o/vuDesWv/Twfyujgcmo8f+ZaJberX5LD60I8E+se1D0////DV7642wg63bnv//VfftI3saTe/M3EQE57cPv/il7eXL1+l/nRLX3S+RfK11/4cZ+jaRfQkeR9C58fEW7L0g3zhs9a/ZLB45kPC+ozzPRe+2PfuIzN7gezBuDm8q2/c8SKTcz8PaOKlPegjbbm/VFJc7WuSasu0M5NuCwzKvOLw9NnLTFY/vX3/NjEucD/78hexr9drHt0+/fyL25MuoohR19P2HJ998vktI4juhCqN4LOA+aR+Eb3xAW2foi45KdiCTO/Cn3qu+Y9+1kdpbSH4IRNwfWtfyXAOHP8h0urML8TJ5NR/xBY2Zfvj+/Smn7PwM31PLQFvnBEPuihEptjJx/nO00UwaHVnHtzaafLbvoPo3jeLcfA56OnFzz7t1v67Bx1J1VHkdHv8vR/EzLW49lF8yD38a7PqnJg+HM5ihUMbGg/DXRkir7EIfjGrzfCH52ljrh2NO+DQCFzA2qdN1iIrb2dspw4YRdP3taiHtrvwfPqrDpxTx7WjdQN37h3qsSU4TNLvfAqtjUvY0E7N82pE+6iL1x9+9M2AjdfKLyyBoQ94DhzaW0TfxF95Zb/qiWdHH+NlelRWG4fL9uEZn0USrCZ/5e2T4bloSXzY2PaMd8UD9fC0Ovc6OHycfr0J7ZzghcNPvNZPIsPB4cDIWZxAU6q/dAR9yRZccJw6k2fySQdG/ujjgx02FnBuCgx7rDnpq+Zzu1tf02t5Ne3KpI7to1806sfJq65raxPzICVHdCCp6yhMjukJ72Rkg/k8GwznvSyrF/kLf8kauGPfw+epM76uthDy/Oz0Xas/G4ldq7EdMd9+v29g+bnY+lx0NaupN77g0LYasx7w6ewPbg/b8ACnVN3HR02gqYPfWpzV8+sj2z6uOFQswWUMzw+1mY4drpiEHTyC6f2DVB5yoK3NshEejf/Nj+x0fZu+ykd5yd8ysGjUhuE/dFyzC+x8lB2HU1+AUKnd0fe/cSAZjm3x2J2FYgd9RQYPo9F0SOB2jkypH4TVaxejg/XgGowzf1pbAVc6wTW+W9w8srsdLVpOCggZJDqNZ8ztaqgoxCRxTAxpjVInGEHMUcQdI2mg6h9h4OngBGM/pDx/K7uYvGM2Dhk6DvcaC/x3gUSN0ti5MOFDUu7aubApP/en/CT1BpP8wLT9tDHKiPGSB6aTQ38hcZR68CuX0DC48J7Ptxn03C2YgE/DUM7J0Rrnc5gG+8IUtA4J/tDIf6OVP3Xu8t3lTCcnHV6Kr7rDT4JynWVJHeUCgg6usIEJ4cKjZ1CgYZMHP+pUV7Hm6RT7U1M6hyRwOq/qIH4C1uRIveNQ0nE0jbgN9Gp86sWKhT/8nWvybTUx9ZIPVnDpx5vevru9yKDPF5/BKnOW0D36kOjevXyTHgssbXABEfxyU51NbzkHjxVHjZs9Dj8H56EjTd/3h7JzPZqbTBavfH85V+4L/uB1f1Kvr/tTt+f84asrokkg7usJrhs0nDznw+85w3Ou8ZYShulTfBPgLpBpv9GXd5Q9bbsb5ATW7pcvMjD2NDqA656CU1uxWGYnwbHBPe21k13PXuwrkLbD78AzwckrB99vsjC5fyp7Y9BdiozBu05SGd1G/+HSBFk9fK0DNLn2WoeOfCvjypXBvJ0K8yH5dvm0DN34agO92hfvznRXGj0WE0+bLP/4211hmrTv4Dzp0CzO5tzbS6c63NrC2uy2FI+28hMft8ClU4/fWhYLuS7QJX+vcMAc3KGDky2CJdAHr23V7F88F29HrvKSf8d20p0sSYfXAwuuk5HEBPyestpb26+t2FQ8mH8MX+pfeiJrP9gaXs4AtgufF93jExL9wc1WDvnqHbyHb/7o/p7eZHKcNi4p68ex8JJ7erbLyAABHwFNxeg4MF34Tsb8eDTP+f56dDxNrIzNyHH1MYWLPGIStgwS1Dt+5BpPZAMLV3HgL2VHPvfaEH4ddMgX9N30ZUvx+8RtX3h/nslzAkho2uWTdp266nya/Ldvvrm9eefJfmwY3dr+bzHcQvmLl5/efvbzzxvvfcUfG326X30s5vhAntcAvss5Sg++r7sYzat8If7D27e5iLyZ4MwKKeOLPiQYXdpRUdmDu/1HcB4dkEMcErPV94CC/3ai0L6KbnaoR9+pXT2LZQaVdi+9/eabyvMkE/r37769ff6nf9ZvAfz+d/90+/KXfxr65Hub87PuKHj09Npu//ln9ekXJqyxoUkanf/wXWhFXxZcnj//9PbqxSdpdgZZ4sb04hCb94oHfWc8FblNiuWJR2zQrbDarH5D+43s9LIBfeQPrHgJn0QfYOm0368gMVlr9/lN9Zi0VzwSstsfpm20TbWor3jQL396msl+bYDn1C1sMNdt+W3g0cGTst6hH/i2/eiIrNU/2+WA52Eb3ODfQw3xK/YKHn28srXjtaPh1L75OT2uj9Zmgrl8ztzTsR0W+NHe6BGOtpeUOeDCT9tY9GBByOsPEj4Of5t8TabhABF9xt8aQ5NfPiKTdoRmd50EB574pDO4hzZoGrKmQ4su+vX/wPXVuviDel1wjL/hez5y8arNJa+0ek7/EPrGR/zB6z17fWA7WvKvtJqqwy1a4k+CQ/nsPd2rt6MQhW8+ucPLwQfHmdjK2+Q7sTVHvz2QVL0HTvmhCQ+/mt9dsS0HPcsLcM+5W32V8p/6juOj4pxULbbave2ab+KVgwwP+VD3wBUWvfz1e19kTHs7ffWx5TnUd1gkVXX2Td5ll8py+VP1HzylmX8eKrXtFfPkUSaWnLoSHvhFKyWJFR2TpuLGAxZmV1+6k/miQ5bxccYLl11zdpw+BRy9G/ufOtpG53yX33b3W3D3CXz6ZDDjL2XJ94di8ZUHNp/97vjKv17nmLxblOruH2Mb/hI+xekUN7brc41Jj1+2r8g47ujsyCPJ4//lpLCrc2LwXQpPXvd+nXGt/s8HcD1MJG/9LbCO+pc09TePrJ0z/HEKegtzla1yD0f1RIeZQO6jiWljV2yebha7xdHG2cATvmdoy/b9PR2Bu+dzOj1MVr/JrK7Innr65jBV2IaapC2Gr99ZDLnXo37m0f/jf/lXvzlK9HXGE8COwu+QX3p1alC+kNQRcu7AOZTPgDyiBEYJJeXUyxnyoUFz1UBi0FgBci8fT0exDtsm0B0ZyEZbhxx3GK7c/6TsSq3vXqcGBl+t657CyL3tuPBQWsuTvNZAJyYOcDtcG8j167bBPTkK3f97n3onMEy/408y8Lj/4FFw5L7Gjhxg9gsG9HsaWi/bMFkW//BCt0Cxe0kDY9gavE/dFhQ436PHrieHVTh4OLN39uDRMOjKO2dk/PYHuwIyuExjpKPZAv0NXMfbbHTo13a5phc+EK5bbvsnGQ6cdK4L35nMdGRbU/0w96/6M0dbie+R5H84D63iP2Xqp65gwD4CqLzZYyuczjrR03nH8Yr1yHNwnfTw/mH5T9pK9UPWDRzkHX9W59TD612qP0ZuaHJS7+jV9UnkhGd4l3dwOYI6afgd0ups9RptCW6etZTBmcFp+H6TQX4nkXJDVgdvwObjVg5P7t55upfy6rqQnqgswJlEHxm3EBVeLt7ueYp+/GVC1QFOBkHtaLqIlPyLx5MeyjKW81/+3dGP72o3YMiqU4Nnnefy+b1Bw7ZEbhBdffXPpEYHZzdMBuSxJf04k0MnDQd/OTbpYDbE1Tm8ge027Pg3Xadgur/EGRxbzcdOO3qYqrfQkN+BZ3FkQprJCV/uJC/l2p3FF+8Oa+ft8Do8Xjzu18jLw9pjfSi4fNvAVr5+lfjSc/VwXaP3x/eO4lAmpouZKN3FnsnfVycu+LuUcn/TQ9pneD+pcTBnbY8l4dUEyNJBKBkjM9/gm2iy66Ex3d/je8jzQ76Oju/r0cXaxcnrADZcdMHigqXr7Yib/7ZNJ1/d8uU6qW2pMX08wPPk6TUBCEvr9NlOm6bbVMrRCXHqWIyxI43MMMJxeJ5Mk0vFfQRuPhvOgzfxPDrYRxyv+JI/ejJx1F7hpHewX//T39/+zb/+3zPhiG8nH18+qmcS6kl9n/6nbzAJIfef/Mmf3D797NPbp5+8uv0QOD9118W78Mu/vv82fpm2ZK5W3bIHOXLtCb0vkLPRYxMatgscT6VHMPyyT2ave22ZHHS9if8Ght5P71OQqmP9rr6xNIPDIDFAbSN9GtWJUNpy6lsQs01cf/fNV19XNu3n/es/9FcDXvid/8SgR4+e90OC4gd6dhl8l3j49vVXXaR4/+br24d339bW796ErwyK/aLBJ599cfvoCX+p9cJT2m/0yKMaZ3LumMIEzVN/do/e8fDdj1u8sbuOfTyZpgIto+2BzqiFvLEReW0tds2//IILXUgtC876AB1Ffnn68vM02PHmbeJt/MGCz5uUVaehYdEnzAZf6ueep6lPKvaoXfF15be9Bwqvf/lX/9PtMz+j+MwT1bXJtWH9Anh542n1F+MiZGEtDpZWDvltU5Uj5cmjC22nsLlufxO63UWGKzCB55v8jE7Vw0P7+eR3d1foGsxrn8UVuujp4+iubRAP5M9/i8XwGEeIfd/f3r2Nz4cHbeD585eho8Uh99PJdOPvlU+HElquz7gPn+DEsn4z4fF2oZxYqj95n3bXfjj0ntn1kr9jY8mvbfAY/V356qRS/eSGF0lfkQrRw2yjLvzOd/puiTx8krsZndCTC14JnDITRtcd00YvLbl44rdb6BmtwytNgMVn+2l/gWlbTf4WM6ZDPMwmZJgcJ/5Px+L1xn7ypCNX64XGkVEC0n4z+Cfffd1ApW1uMlje2+fja7xItd2F7xxsAr6p58Wu0tRGU7f9CP0mb33bxof0Bx7NTjBTDj4EZTehhy5+PTEv3ZT3wKuywPJb+uPjytQvD0mTES47TsiyfPwWN57A4IUe2raWLHjb9WZ8pC2LNcVVyOCOflyRD472jwd9rycbPs/DATFjT/m36CfGO7OX8X2/xUTvaXPy9xBn8qw9skOOnA+fxcofk6Gt1CbUQDlXufp3PlF/YgOtaTbo60iXzqTpXp8jb/Yq/uA8fsCXZ4OrXy8kvYg/xgHGWfcxWT2LffpDLD6UYT4xG5ERT8OmHpmnA2UqlSuZV6L7Q2M+o46YtLE5nbKteebKyRa9s2n6rn4E0JMPTw2cAXfVIAzhJcVtELbsM7ZVLWf1pD3BWV4bMyPmWgAhDEch7gSbo7V+4GLtO5h9HGIwEmYZXoK/qykpB1NDXNeYNIA8q8BSBb/wFva6l+CaftHeeUpbg16gmBJ/DJwBBDo6c1ta/Hawp8v7ybzRMoFTzzXFS1xMEugdBiN1kCQdWQfADIxWZrwa2uG12+rhvbMzHmdgT2t2n3r5K/0c7jjSmeDTXcurY/JH9x080atGSGcmSCZNc5J2SumEODh6GocniGGrwSAcVM4Gtqjzw/s9wYUTnnIK8ZXonxqIcRZVDpwz+UMsvnCtWqKgnI1y3y8wp84PmyHUHg4LBKhUV6WPwv31Vhr9vrIBaCZ1wUWO9++vrdD0ns7Y9tMI3MFMCBfuIc5z7Ywv13Tk3nECkwO9bsHTwKQwaNCInqP+b9Bw4ay/8Gs26SBH2QZ19HZokHM8hEtgudaIdVbsfeqBke7pjedzrd62J9GvWvNzH36E5eWLDOR8lCsTfj8Z2F9OEMhSqvpL7/Omro+ifWdSkDwf1vK+GFkOfbYbv4L5riVPW/ckldxbUFvQTjkCsS94/K4+yRWRL+yXy93zk9YL7PwWnwmy2lfyj9ytRUcBbbsO/+47ydAGcw0f2MIF8NA9OKbzaKvtU/6e/jc450++2GCxbQOD4ThyDNcld3QC71kcVO68weDkU8/i4utMQDwpUlc5R+ADXaQMfltgyXTijRX76jg8wSE+oo7fDsRDqzHx4q0wl6wSXEv3epfw2NeAKsr07sDv9DAZJXUsKPZjP8GHhnTq7BoWVKK7/G+HUfuWCViY6iKAmoxYddKuk6/FFud0iO7h/yGth6kyB+6U1Q6pDxdeLLy0PTsMSJ6I28PfAVoS+Ont8qe02w4Eajv5OeL/fXf7avs69ulS/5j84BMnOjBq/uzRmNr7ybDL/Bd2xTtbrvuH74ueOvzBQp6Bt9fMdOwW5F4kdvron/wn8aENMr69PU18NxiRNiHXx/kS/7PGyxfPXt5eZlKHAZPX771LH1omJ9rZdxYCQ/NR7CY/BFPfdxPSLwQmjOYe3+Etk17vf8sjjgcMZBHvxA4f7/0+vODb8f7dJkfdAhv6fVoUvqfH9BHinPDaOBrvqW7pOZNoH6SztT6+hK/3b9/cvvn6q0z4vw6LniRZELjdXn3+ZSfw+mKvAz5NnLOdnx76qgefCA6vm9ma73sJFoQ+yv3TV/sGgR0CaWrtt8SltvvoWD28aLN91SoyfffBBH9PjBrf8ofv+au4wpfR3CRuWztT0vvFhdZSP33F2VXpn3amX5NMeBsXLn/jm3bQAdQm2R8OdnyRWEHPL2Nz2J/F1xvjvIoQfaLPBy08rZ2k7ZWpkkoKR9Hn1/GFTz59NVlSru3wyfWFFjIHa1yIjw3MtfnhJ7fkjC824tdwn3i58Ytqa7smC20/mTTjjUwSkHucJdwxi3ZNH/jZYB6+3dOXpB1M14vrUn0uOuq474ot/HK//MBe7LjxbqWK3s5TcHzkv8Y216WZfDsI7PJi5/OdFq+jSewFCg47RdgYnMUOPiZ248Wuu/2UZ+xd2cVhY4GNO6aDxedzTBsrw8s5H7noehqcnx2Y+rR81y1P3ItN0O6HHE8KgWot+NQvX602yv7nl9UxXMlov6Xt5ixegq+eSn/x/f4VtegGvksecM5S6+Qo32CTzW8ObeN9f4WPPPLbb4FLHXxoC5hShk/jHPldmAuOxv+gU+7o4lLyRUD12Pme5zNZTb56rb+5S7ivzfEKB/1vLKf9hdfotfOCtiOvIF8Te3rKuT5mkTN8SWKuV3tw4jCmssgUFNXJ4aWw8JQnumLftYWNa0ijzmCexDe9wtkdEmwaXWjD89fJxWc6hiux4cVG5e753v/wQff18RRu/EX+8bEF8tmwfAS3GA7GHESbN45nN7ogP/gz0d+iEx/N35WHJzHPPO3F82dpR4kbjR2P08/tg6/htLte2cIi7Wrif+PB+clseVLnX0QNrw/za5+UabPaovnOkScXtSkCZ3eAdHTDevqMxpLgIBsdTifz3ZUdH13bQ379B55PG5gv9h4POSsXu7zyeOiltDCP/uf/8V/+BkIHoQhdozYx7JBCXoHVzukwU4KMLy9FG2TmIgaYo+U6OgMLB2EQTpvptUrA/Tc6YxjMw7TV5ClKWTuG/HlSVGNw/PydanWG8rkGwW7Dq/RSCmVcFSimDs5RL6O3TDEd5BoMvIzsCTLzrj53TXkdYE/wmoLLtUMHtwkmdOmAQms4BH2DGQPKOXJTeXcd+dDO9Rob041uO2Up5w4oQ1/DHL0Fmv08lC0/nCWDqvCOjkmGBqJRmhjW9gYygfS0wmodPcC3Tn2LAXROb/SEt+lKkJmPnJWsNsSLvzX06fTIh/+zKNM69JL7NvKkyhCaGj7bq7ZG1+Jen8kPenVsyk3iG+28yteeBIPt0+HACqx9t/ryKTihhXPyzPauJdeOh7yfa6n0yRddpnByXXU6KKTf/KnTv6vu2lQdMzY14Dl4TTrUn13Ig0Y9rf4pEI5vsKnWpL508LfOKWxKvmB98WNi970BbuCePXvSrf4fZ9K/D7BswCTY6pj6Qa90Su/f+zr6ti3ivYEtyZkf9eNM+etgpzIcnvCCJxNKHVh8MQNvgzT2P77A/ur8lPfpTB6dSSdG0Yf2qLM4beTA+Ak9YPWb1CU+H4ank4vwANa91N9CD33+wWckAVt9gzLtSFqd+GT4M0kXZE2e+hXf4Dxx4I9lV9b/c+PQ8Z14YwL07oPtab6snQF7GPdE31fKt/spvAbGoAR8v7AdGcCYoIhdcPLxTgZiM/KmcmlOW6H7E5vc++K5Prpwdj8fnV6d/3/VBXNvNwMsck0Hpz27r11Snd51AKutfiZjGehK4PmS9nn3BPPCFy46EIkQhZX+/8ly8o8cztKBcc9P6XU6Tb4qKWdn4PpEPBt04UHM7hffizP18ZJqMLb/TF1tphO+8Cjen3gYigSt/zVWkyb5dkSQ+ej5Id94cr/4hwoZJ3NjH9umPRsof3x9ed2AR3s+eJ5k1vt//ft/c/v3/+E/hK/0DaFloT9u0EWk5xkYofPq1au2xRdp5y9evOgrV5++elG59RlPn6dNfJsJevxzOw+Swkt3PIGBB2/RifZybPQkcaV9c8pMbrXVpjBwZCZZxPB/fRrr2lefbkY/R+a1o/mvd/Hpk/3oAow2IA7oS+lf/9oJV+z5xM/2vfo0fdzz2zNxLjr1U4R+CvDZi0wmtaHojnxeC9BHz/ahE1zv3qY9pc29+OTl7flLCwWRJz6MP3A+wAQOL+TfT/3lnLaIF7ZiU/XqD+HbxJzwcNR/qECKDi2QiL1eN6QXdRonH+it/XHwHLyuN5mTymBh2Tc1Yn8+43rfRGBXHwrswizi4TG1AjJ8+47DYp02vcnFFr5vPz66ffqzP7v9zV/+RWTfgwA08cAOtWtZCO7wnewMwuML9Vn8Lx4o71PhwHZiEL7Ig1bHRbEfn22d/O01JnKtTzfZq1xJ2qdrejLgB68Ntm9OeeHzh55U3eBHYVL7sMDQITmk3tNBbG/S0DirtzYJDn/kwGsnssF3598oBQXZe+1vSr49fexDzZRTwODY+Ipufa/DQ5zqRWxP++I/9AKHhxj1p6Bil+5kzDl35bv6vUsB6v3scnzlXKNx8s71OZNxiR0jY2nsmqybjLMzSQhiYpe+lfxEgyt+B1/bSO7JqE9oG8398Xk24ouwtF9FKgXaowtjIT5c3qrD2e7we8d/Sy660YdysbB34GK79iV4iq4slnbcELuzbXXDtpFD/uG5MvAVfhgmDw93dFPWhbv8rY2MV4KwFXq5uHQ2XO7xACc+8T1etsAlDoohewCpTQcmcPD1lzDSP7IFfc7HQu7iU8Kbw/3J73gfn3hIHfGnvPrLuQ/pgrsfDL/qti0kn420L7L0A9K5bz+W+9PfHPvFOq0v4VEevXcMlrL+DHHEQbNwOXfeVwxJKTR57Y7G9EnGZORHs/LH/6QuDJTP+f3RE1565A6N6ih1j0z1i7bZ7/vg++2378pfGEw+WkvkLW+Bq85S1311luP02ye/OrKQ6S/X6JUWHHgMv6cdtU7SHS/18Xv+qpecB0fHqRPZD+38axk4eq28OY5ty/Md7PQs1tFJ+9Xw03mcRtuKByiHhtlgnM6HMIdZZ6uzZxcAuDbi+ebFhKDJmdcRyXNti1mFSkK4jIVZDJV+Dk2oW4E5tPNdgpfwucx/43fO5vrwjTcN7NxTnDSeN5iDC+3m5941Us6Cuw+XeY+jPNNDBku203EwH3IyaTFRXuc03iVnAeNcoyNVrxp5zp3Qhi8NhvMow8P5OA2EzgenMteDu8paMhqnTEJbYFpQ2Fce1zDUjS0CZmDrvttz1An+UCgvT57rlLZ1Do8aGb5MLjTC8WiC9/HNF4vh30AAL+yFCzxNp/kv94LjHPChTNId7znKe3OXHwX1Zyr6nnfuv/MhwDffKKwT40/+QyfX8X9rxTL4t0BjO/QVoBIADAKt/Dn6RMdk4tiQbnNs4DIfhfOh/h3l7Sp7eC25axALb1ut3CCI7QWg/gRRyuQdHcxHh+P+uqfCCnyCED0rF3xLeyDpCPy/ACz40Jf7w9s536Xeh5aOKW1MUHkWnwRngksf/RWEtER+oYN49z56zzW52lHTY9qAp3l40hGZrGnL+NM5EYIcfuFCHDGhtahUf8tRexi4tIOkX1UWUB+mk7c2Pbkmf/5UylnbbqyK/cnGfg6dWC7qzwaErlsvOPgFP+pE+Woj6pLldBYG1/xSkThj0oOX0k++pxZ9lzM41mFvi5UPcWrnJ8kDPw+5twm86Cin5zdvv65NDERevXx1e/nys9vzZ5+k3IAzf+Gz2+JSEa0ORkML2khdvI3lwRnmipO9RuvymyuGoFs+Lp3eHydGiuHXoKOd+T2OI78DLDgH2joy/kG/R1eOex0kVdWEzz0WZKSsk+zQ8QHNDW4AJj9yry+x8s3G9/z3rKT+sbZ10qH70zQeDuyR9eDck7QtpPCNfuMivmVruUGvrX1dmBCfUr8DVOcTNy50Xq86/gCuA8arU/bzSmfARmdg0C5c6Lrng3YfbMI3P6GjgKQOf9Y355x8i1wO+ulkIHo/9jgDNJOGxqUnW5xgn+7wS632TfnTJ4vdH+I7bNeBiq/EB64DhtD/PgOlFy8+idzPiq/tJ3/9DezH+Pf08m3P0WhlJLsFv3YRU3/9/F7387X2UanFD/rEKXKepHw+Pn+DjC4k7ZjNJAsNPk78UfTxJJP9p6++uL342S9uL37xy9vzz7/I/P3F7YWP/T3fzw2+ePVJt/mLW/oLOwW+e/1NdxMYELIHPbyLHp7aIfWJxYJXpYXXypAJkOsuaIUnbNXOkdsTtLXB2VYyiOsTwdrTIBSOjzvZ8zODT6v7q2+KTuy2sGODDukITYtg7FsfZL/gUqbN09E+LJf+uTOpLWy2LYQFPrUnhY+TvwnIwZUWEZDJw8dTqfU3OHWkZwg8faHjo3vvwl/7BjaK8Hz32Pn4tR1l6qE9ntlrsdw1/vHQj/Wybf7YVfmHxDwLV4/Spjx99/Ha77/zAd9tgadntMm+8dfaUGnEJniQvbHm/YQOvfngZKx9PkrcZ7PgU3Zi2HaBZIIYnLUZXw385Fsbar/Bb3PUtmRwVIfuFm/62qhKOcDpW7ogEfImRto1GhY6oorCaH+qoAnQ6dETY5lX6wdCXz7aDvgdm6BPj+eQBj/7HBldo1XeC3YPL6GsQHmfTkcOLnLqFTaHsWXHOTnkt+51RutO7xGuPpZEf+o3jqobzbku7qA9MdLN9Lm8c33SQ37BK5fneDhuLA+xsVjKZ9ASy0s7sPPlPVhwBtvxR/6Kq3jEIrZOvNffxY7tA9LmwPCrLgzkGs1NgMeXwwM4abC9KC7/VX/Bj8aPbRdeFVo9iyEbl2zRqHmXzaXSSv0jq3JnuheLOokMHbhdiz8prg5cGPfkoodyZ5jhJ9/RTXWbgw3tgDh+xFfRc0iVIeMKyRzPAtcpOzgOnzFS79vO4I296bzleK0scDa39Fyvn4xccBWzNF+UwJS32nzfuXNAJsZqd3Z1t+/Jvf51Y8Phlc4Zri1yTN/jafj5EPrqSvIc4qdDmm0Cy59Cq3ZI2ZHl1HHtmF+1apM8cgyWjirGVSfx3StdSdrU8YPaPnX4SRfvUg4vnT7627/5q98wvgAGmHOxO+W77+rbQlmFLTM5OtBMKiNFecfJTxi+c6I4P1g4GQ9Q/m/CvAZ6FE4pHdRpNMlXjoSO5x5+AmoIaHQFJwkLO6Op8YZ+O+fVPYaUykvhV6lOjC65DdSuQOFeY4NT8n/1dIiFOTyHyOgok5t6LcVvcFNCG/eVJzUQxWEEkeQquCtzvqPh7DLnaKhl/k7Da0NLMT7b0CP3bJoBYALdkxjcvQaukRo0wm1wbaJJ/32ikLoNLOELLwazbRTpnGuP0NikJ7grU/+Vr7uAqpPNH5ZN0FyfxZpz0OlJtWPy6N5kCt0QbWfoa52eVAs07RQCj15XxDWc1DkTvK3YeWK1wXdtHWDWmB+FJn5z1ujudJt0rpGW3FevblonB56Tf1f2sP75P//YWDAwMNXQHGU6hQ0E/HEZxSPN7yePjqc2oZeUOyvrfWDJPdqj2kFmy/kCWFqS1B3+Be74QO0QWqnTjsCgJ7alTxNaeNjMgEpg/D6DYpM6g05fJvaFbH6AFz5gsluZclTO1E/omH8EpoOlpkh8yep8AuLOP9Wnev25vcpzn3/qu+/E/4dN7s+ixIlj4LSLBvnghod84kfLg9/CnnSCo0Tv/N6A25b+dopJXeQQX8IG3PjzNNTEyrVJURdB8nc66wVpdlmwXbqX8+gP3Nu3r6NH31z4NHY36NA26GvBOxXCky/z7km53QabqM5OC+xpo41Z66AdJqHa06Hp3HiMp+AtnQe6HV90vPotytm9pNxCIJ7xf+o4rHx3kJRrNnc+CZzjJF6smH42mckEK/HoTPy7RR0ecvHNxAHxCeMGG/CvE75wh5eV3yc2ICM+Du2e8w9n4qP7tYsNPismfDm2sJQJ1QW3xVMLw5sg9Mvv/JM6+XDKqvvwsp8JomP201YufQYup/jK/QIJPlsWPun0DIrRGXzq4jj0LvZKn68+z4S2Psvfchh4HJ+rb9UGP9z+0//xr29/9/f/0EVVcovR56maj8Lpe+wcgOdlJrg///nPbq9ePr895aMph6Y7C6Ijg7MIWn8j87OnrxLvtyjyqLoO/zkaK+lanosw3tgT+i0KDHmVF6Z08KtOZMi/Xaccr/TL7+gsOCpk8pWfWK4cj33XnaKMXLR3Kok+fZtAHXmddOEvvqQ/9PqA7xoEUfxvk1Hxg3/a/v/IokF/FYmsnvyEFwgiC9p0edohHB2khwOy8+/aWEb4vm931+CVLNpdsimnYMmrPnrjv8F+G7rVSf7Yi83XHk2u2H+DcQ8ovCKwSULqtkbEz/X796kTuD7xS+778If/FJWSPqgpMPCqw1b142Tjw+Tyz379L26ff+qVEf6+gezigna3eLpx2uKxM9Tjd21ik9ToLgPwDvJTr7/2k/hP97V9/Ja9TnsWey34Vz/4Cf8YO/0tf97kbHoiI77FKP2qtoLP+7pbGGA7/QS9ktuBfnEFg8l2Y1b1LD544v34omfS4HtKnnJv4shXtQOxBM61+eHTpslurFQa6WfbX6WOmE2Ocs8GD9oKPB99FJrPXnaMkdzykcLS55fnaTY9Hx1JaxOR+ZJ//Cz2SMtbHKCwxsj8rS/X32h3Rzfw70ms+lA3HkatyvCDDhphsWNFeMr/kSt5cFrg6bdDUl7CD+uq3IYzf3F1+D3ynFQ+vOeTFO2XDzXk8C288VFjH3TPWL9jtfa74vHVvlLuVz4kMLU1uS58YGbTxcVkBFAMYp/51vAM1+w2etXvANrvgZFOTK2ecq3PF5ukyl55oueUGyfAq27bbvjWdvg32PZRyT98rs/Q1uhAjEKKb873wc03LXbBb2yy+UDjbWzbPiI0xRkyW3AuoqTja5UlRMbXfJbuUtJ+vDLGNvXdyFqdByffqT/OWuERP8fvt6gpLzf+VX440HWAgwu9+Vj+cq8efma72RLe+pZ8tgq+511wIz/aJvCDM+6r/NhKwoubo+MuFISm+FQ7t62Hd/TKa2wUPfrYvUVmqTLRa/pRuqld8UOwB0k+vVWvgVeq7vS0dGRuTEmmo/A5Og8JbPUB5ooTyWj7Kr4JTGkanYqaZ+DyZ7DnSiA+wRjczupFGYFf2e6bl0Sv1S2CSZQlKRd0z7HG+OPtA2e7KFN8BylXHUrC/DF2HSEqwCslnYFjaVE4PHF+sAywOiaU64hPIkckCY4Z9Mrt39Onvh78LMfeJw9XVb5GoCHtqYuJ6BoJ2uisU8Vd+DmypcPttufyB88CKChyedcOfRyAx2tlSRpcUsrphFw6mOr7gj0BHV/q+eO4nvIIrn6nmU6VcXgNvjoNrzqv8tqyDVq7pa6yplPMtUGba6n8hg5mbZ+ZKQQgerZIwBYCPRSRM/Q2qGXX6Riv4HsOXX4CH1T09/bt2zTct7cPb73TyRZ+GzoTz/Cgk3/oNzpZT+Y2QDCwftynhh28aXjhUUCpfukyZ/oKgtSPDkMvaFo+GdxHgzncO6ofWFrH1fzY4f7Ucc5F9V/aCXjyDhwh7/yMvOjnILkgDoZOyKQeG3XClbPrycSHL37ZJrIZODYoXLjZmo0E1bZXPJV+zhkNCzYmhwYfPkDEl9XX4fzud//99l//y7/vl7J//P5DJ5vkEaz8pKZ0vtze65z3XYoNLA4tB5x81dMCPscfBjd9NVWWOYA88pODDvB7dp7U34s/4saf1OB7cPdpawedtuRPRxaN2K1tpXbjA3RrEpSBOr7D3+LffLHMJHWyk78NWNcB1OeCv3Er+PHh1xQ8RRQ/4PBUqnYL/m6NDM0OFlMWUWbbS778VzhPAuQ9ffZJ5LKCPD7B4E+Cw8BUHj3CpRPeIlhkff/u9vbN6y7SSXi200XckvCtLj7bueeovFf+eCpo5ThHB0jhQTkcR4/77fPZp3C5PrpvRx190c/B14HtSclv+0vqokoy4DfArFzkjGH7uoMFqLShKKCLjpKt1uU9aXxHrtTr+eLJme7u5G7+En7QIdc97ckodpwBVETvpPDdu7f3cSO2D4Kc0y6vV1zKS4CPrsCYoMBdWknlgc/mWMw+bXgHuEm0BL+FDzLjgzL7us530WP6D4twr15+2rYpzny4npqD3XdODAaj98Q+7ejrP3xdm9O73Vvyq7RLfluzHWT3BPpZ+lOT/GBp+xEn4OE73vfXP+CZX1ugpc/clJfeiDl4yL0v1hsUgSUrHey904AFtq8H0F34YC+pfVVRXvc5+IUkdqjZn1XKHz7ot7a2a6LXcDjjcQvS3vUvNnSKcb7DXv2+QvI/zsTrsV1iLz+JL0QfPmL49GUXDhq/2j43oIVhaVfafWNF+Dm6qb+kuP0yqqHXSVLOjIUPPuMsTrvmt87dLaidhg/3Gzjfp4e+7W9tjBdtN5wxkYRXtsVTivrNF2rVz/Zpe+rTCxyPL1y9yzV52i5ykKXjpRzq4lMb+DhtXf/OjpH49o6PBoU+O5lrO0knnvchQ3g//a547KI4AnJ8wY065Q7vOcGgP3+XmCn+8WdygR+v+H7QktTPoZ+Eu7pGm2+2Dabs0oF+gB2OXuuPQXFiKJ+L8KEzWY4/V6/JhK/vgsOiIGe4+7Ez9NIGtLmeU1b+w9e+I2C3kd0bqUsWKmn7DOrca4NdSKmO8KYk/IcnfQ579BcOyt9krA7xcOmnsua6fXRLclQXJnRncrs8ttg44/gAn+Xj92NwcA+TW7I/TNVNuISHRuiYzNKJz/iZPplrsM3Xv+Vo/dYYbz+lsDqFD0+VM21ZHakPMemj1xtLiCNgwZBL20ShsoktqVq/u/DSeR+SiZ/acxht/qUXNDt3Sn16nBbyR6Ck9eHhIHJaIF5Mg7u5d6l9mLLQd+rHx9XJPR9sTAg9u1eNT+Dfgi9bJz7kjOfVn12VoS+/ceWOV/bblv7iCv32e/iAI0ldeiHndDvcfUoOvnob3Nry5JXIDw8e5gOLj2Tv2CY6baLjlC82DBebb8wHtpnVLazKchte8Gxhdb4ktS2lcPWCX108J7Ff65G3c4nN6/otgIzhPv30837YU73j4+i1/V42larTHB2TJAUi/6+dtM8KETzim14nVvg/sSZ1nQ+f7r//4erHQrNl/jCr5nUe/dHoXfPv9ev+ob5ds7ej/MBJh2yUY7WpP3D/6l/+7W9yVeQHCYSUYBBrwDEB1A3ydDKYdC9xtpS0rr8izzVn4xQPnVHitAx+jk7mg6v1XaKzDJjKx3FiONvI0QnsEbygSV28KLrUuxrrpbMmdSXgpzGQbznwqDm+MLPdBYGJI23wvGBSKdVN0jBVV5ecUvkNjI6TrvBidfYsqJTh4C08msG9RnzdX8dJ5GwDzrFJXcBSp8EUf2lQtALOYJAMXR0LIFk4o0BicOgDUXAfvSrTKXsiKiAIPFCCQ6s/HxW+9mReoEh+JtvtSADiL/7hq9KSrZJ0KkCUZ/YiS30J/OwIVwNC6GlHj7vinwFlJv70QncWHawMe3LVCQK9BEcncOHfkwGTsEdPnxTPURnZzsKFiWtpkq0saHQGpgaoV+PFz5WO3p3na0mpiHPB8MiMRzKe5H7+LDCbhNIHf1AXYQIXtPiU3fN8+UISnc2PByxA+N3oBp3A8xPwC4r8eG2jPF7HJUJ9d0WnI2ALR3CnoL4bnMdO/W388O2p4Beff3l79ekXKXuSwcm2lOpc4WzQDvyZyPepoHx0ko9zHWd58TpBMu784FIC23dAUx3Qm6B7r3f81S/rz1w8ePy1j9bpGZjGf+MfEp8QW+iVjQ2MkKNXeLplMXwuIE7mDghSZns/Xo4/kIePOJYWD8t6yl2zdV8lufRPJxG39sJD20sy+i5+YM7gbfaZHeFw3u4FsYUOmWSDPnBo+QUGMncgWDvKx5/OJrpKJU+3PL09T6DYVd3yhPeko7NzLaFJoxEguIrq4m/lYuSxq3wJf7vc4GOwnkDZ/qnjSYwJfXkSGxyci3F8nS50pltQ7M/t5b6wrRXdZbCcWmnf8C2eSHTgoPPeBy8eH16jh0fHVRSMk5YskrLD/3DPPg6/aW/yb5L9/Pmr0E8djIVm3xEPoi7GJGkHp60p4F9tE8nYwh46uc4EtTH8ahvlKDJ38hM+OqhKnQ5+oxf48MW2Ep+mW4vT+NZmbJFmO7jQ6K6F4N477eHv7dvbf/tv//H293//97fv0n6/uwZK5TV1fPfjE+/3J1Z67/9ZcH/5sy9THp8KDbQsRtT2sUc4rRqOrvQzFrq0qwiXfAsG7Bm+wyv/2QRm8J1QVSc5iiXYrrKTpstLRxTtnKN6ZvPemwwu/jjwO+tCJ06Jx2w23Isv0QuQ4Fi9xWC88TMxyYcI61Wp2+/nJDb8GLmKu765evX5KaL32piJmD4nGdUzehbDxnNuqTA0PGEKSHlDRwE+0GjczF/thM/wDf/YVqJdz97utR8+gh91OskKcvzUNoHUd7jewtz49/rYvg8kDrKfhwGxH55SC8/we3+1tsvx2K8IpY72g96f/sX/ePuLP/9l/derm60T3P1Kf8pJhL++r6/Pvf7865Oy1Fnb26J9YZMnHuMCbPUY/ftoHnw+LGlMwj/OqwVSF7Aio4qNIdEnHRz/E/+1qepFfIo8k1kbppNgD21lHeMEl2u6EsO/jcqfZ8JwZNLmvDb37Pmz6uP9OwsrP95evnwVmejp245BavtKk7Ycnnla21ISPOzdfhTPuW4MsPgM9oKjI7DiAvt6CCLPoL5jjdRnI5M4C/ranjSfn1wn4af+nmO8Mfk9TzvFy+re4Sd6ZV829AHsb9PmxL1YezwER9tXdMlW4PnoJmtXewd9+So66tVGuW6fLc4UbpqyaEhWNx33JS0mXL54yeN8eOcH93KOxrCBm2/hg77ls7G4enSwBca1MzbvQvTBHf6Mtcc3Hzl9hv7/4z1sQAr8VX+8re898k7mtR3+b/zBN8FLbQPB7/UPQ7TG1GB8/uJFabTvEIuC20cYUevCU8XeDhW+UCGS0D66ce745ipEcv2X/mYP7uidDdFXpw8++F1wsiN87YNiE5NnfJ/JOtn4gn6ptHpN10tHzxuHT4flNal1p/joPT6SfHn1peSJmfyhsmgfxXsJmST/yDlc/Jd91t/CPXutXZxUmBz0cPpe9Z0PDvW0Z7I3el22TWHhLPA1ZqR+F+ijz/p84NiP/vgMuTv2DgSccLAdHE+u3QejGVn4aK57n/L8K96HCS/Ken3BOTcGsjIDtzy8RiZyNfalb1a3Y0z9NDWuca4Bj7EJGR9L/joCwVKnAW6NKdfpOALaPHh6qHfhaMq1dBRcpwtfavTrzxhNOvDAO3i8FHKcV/1jxA4oLuOgrW7rj9R9+iMFSeesXoPcdS+Bq3wXPsdxJGBdZcrhSZvGJGh58nwOPKpz9NP6qdjB3+V8npq/+/CuZ+w+IH/d/zTASdPB5GW86eBxdUl96OgIUqHb52yB99T/Gf7ayAMTngW8I+PRpSd25HHN/lYhTf7jpre34VPA0LH4jXGObmAp8Ni1IH9P7N+gkKDgQ3E6zg1GBHdPm05Dp8sjX5+Q8vPwTj9E/fb9h9vjZL7MpF6j+Igz5z5NuzQBGUjALZ8fWNio/OilwXnH1fs8Amy8sHTJpuMI+es+elQveZ3EXUbAF71Ih08H/LgAdWDX0NaYH8JKntwJnoJ4A0bqn3L3ewqgLLj8bii4tC/woVA4bc4ZbtvaOrEjx8Wfc9vEA9odzAb28Bis4/3IJAc/gT159e1c+7aF1dBPXn0RvT+/ffXN69vvfvvb2x9+/7t0Pu+7yyLEtoodRuHlOwJX6cJXvkMvOJ1Pmz18rx3Mjxt8cj4d2srvdSl4bgATO3HyME9WeC2oBVN4N7HYIGSBdkFa4PKEUBtVTzvhA+3Mknf0gx+rweh2cEyWi35KgzttNjj9rNh30YEdEp7Y8PXkhi9wD/QdPvsqS25rj+BgR/fog6vs0Yv7cxSH/4OOnx0bGXS9e/+6bS+jx/jBGQwdvzbJS1yFL21d2+xPzSTfJIBdfkzdb7/bU+E7PpPoMVRKmV6rqB73vILp+3udsDvIsnxynbbup9DkdxeO9lS6i30O+HXgab09+vFS2yUjcLR4DbYXy9GQ6El6/CwykS3lEt5Opw43PVXXcCad6+nP9XzqpA16VvcMVsAMjz7Q0/Qtei6uxz/CX7f1B+bsZoBH3S6y1mbjY3zPf5GF24CAjOidNuG4hx8/Erq1R3hRpu1UJYFtv5RzGo0Kke/7tMG3t9dvvo6N3/fr4HTYX8NI8iG0b16/u/3JL3/VmGlCEtPUyid++d5EfwY21/zKhEi71q7Y2cJu2dG24gLtH8UAbNT+x8bakNYXnWeAGMm620BsQTDWqAwWmrU1i7fk4yvqw00f8GtjW8gwqcY3etMvXfjpuv58XZK8xgTjlBySyRe4+enGNc4OA1jtCu6Vb6AGhtx2zB0d4ku+Pi4VKgM/PD4klaWRjZjzAwsT4ymFvCO6Yf/qPDj7e/LwlYfpCOSRsfopRvaODcpD2qJ2FbzsoR2Axcvkm05/vMrENvEPzLdpB2SoboOV/bugByb4g7XU4OV73KsT0Ms2HafRba7hc+aL//RPf3d79OKTxkY0PUzgP+3bw7udMCYVJUh7eIS39/MlDyW22EV7aCcOhEZpI6WystzD8V10Jq+vXcXPOmlOO+1CbK4n4/TogNdWZd+scX/a2+RIO4j+5OGNnSzcGlcUT2DIVYajp4OvfEQfyhwdD0bOp0/8XN9sJK80klQBxzaVM8fpA7pDMXC+EcSW9HMSnshiAcdhjHfGS32HODqGaz+NGf+y8BIdNC9wAXjAs3Q/nj5J+UOdjOdzHr+5CTNpR50kB58CsTWntuHAYNuZ3vitBAIWcYKfKxvs+sHzJHWvjCzPsb5DO4rvXHo/SfwjgzTYn9r6HMvTfkKX/+Yaw/xbPfoXM8AZF3jwQT4x0hlF7RLsFiniI+VruM8Cb306MbC2gqtt5TrY4OgytP3qFj30Hv7Wn07g5juLu3jWbnKvMRZYXEs7wQe80f9Jp68yfpF/7KJSee01uNWpD1w2YKuzyHhkcBZf63P6w+Q1P/pqfxZa+POTth68nLYyeeZ3fZh4sSj/lDnu4JSFh9ozsHD0l3fwFRj19eEEym3vW1a5Bn/wkeXghM+1crCnzz1x8tRxKE/twoIB61AGfv586Sx/0vkG3uiKtYvFo2fcOLsSim/RtXFRFxZznFisnl21i+mXz0ZeZ/cPZXAt3dNZOtfgHdLaj7ao/n2dsytM3Owi4keJN0cpR9hzVsEWsTacpjFo5QlJH5ARqNewpiyTWmeTMWdH2Uu5uhSMMQO4MkjAFNdxkwwYJArp4F2n04x7Ier4oXnuHfg/CtoqmiC5AbyP0FH6mYBLyvokzG/Th4+juKNwAxw6KK85iCgInIGCQSA4tXouDk4yZ+5H8sK0yanJnUm4bdbdyp7BIAfTqKxkb6JXEcsLHg4/w3vPn4CIL84Frk6ZMivRDVJ4+EmHNv7wDJbR0RSk1kgunV40jt0r8xXE6U6ZCX/ppr5tyx2kJF9nVNn81EZX7hGNvhI43n/wQajZpnRyHH2xy675UAZc4Z/+ngfPCR6dIF9+B6lg8+Gdn3QSgBco+hvL7zKISH18eX1gi1ZkyUD92fRt9b31Uud09H3SEF7KT8qmk/HqfOcDqeOQf3Cc6+l5QaZ0guPZixf9av5HafRbwR48WHyZAE0Hw9F2kPPyNjAa/5TAV8nguwazxeHpLqlbfdzr6xxN0bFrbfXYHA68tg0IWg1kkcHW8dD77e9/e/vvf/ffb199/fvynQr1BRPm+e8m+Aa2io11y3+w9b3pXPC7kpcfmnjWeVhMUJcNw80Fc2xDhtw3b/VO3mJRZFAnvK8z1FZNlO2SyHX8wG82cx34+0Q6hwVMfKK7tpw2oSwDp9bLAZ6sysH52ZjjV9VBuHLGsxh1Aq2iFicfvOnUOB7P5KK7TQL5whbsTEbuBgxBgAcJTmVff/OH0manTjhrqmF274mtAXd9IXXogw/QEHwW3zwh5vtHt/IrA70Gz7m+NF4Y/M0HyYdo6gUGnLyTVNNmTVLx6Cgvl/QHHk9BmwwD18gR/aSgPtIJgzq5F0/gm45oU9vYE7viflyONzEIAF7P8ZDe4VGdyba0wdU9/5PtXgcGWM7aozK7i/jrQ7nEOLtODLhK9+LD0/LTx4SL/BdcweNdxS6owhuf4x9brBofpd14hSZZrjZxyTW696khMWlPkOwq264AenwevmxXF3vqu4nVFi+ePX9V2eHi10URfiwgkVf/IV8boX/fAvHzffgFiycLIIurybhY4s+Vlg8HTxN8V7uXyNABDr+N4RqD4lv8Wo0T+2rUJDx2kqhMmw0sX6S3AHdxoJNKUSC4T9sN2tTT36ckwYgs2ngfXKS8+g4JfYrrfqj42517BE5dCvaXgBo5Ni6yw6H2iI5P/ZPIxz96TQx1Iw8J6kupa3Jq0Odn+ehQrO0icfQOfx8sBKVJIznFwk72gsM7/3tfH7+BpevQZzP4Dy/wOE7qJDG2lMe2FT4HfRuX0O+T6Bq/Jt2NBmRULwcfZha+6N5R2QKjln5E7Pxg0alzFf3f09vLZy/TDsL3tQMu4JEtsdVF6qALa+NW8ezneflY+3NyJI9s9X+6xQfbkzeHyVcX/3NNp/XpwNJZ/Q1c5ORLnRj1fgtq5DFGbFvIpNu18sUK/OY6k5BoqjFYWf5LeXghS2FOHAmt8GU8SB9iMviND8dvaeM95U0Xf3dl7BnfkJrnL3Xr07nf5N+4L/RyL7HR2cEIru2RfsOX+tJkjcXkBwCuk1wvf/3hLqdbZ3/KG7flJJ+8FktWa3aVd/wPPXmlk4vm59wP1QYfv0XLsXobs6LgwZS1dtT5p6TdVl5Ik8pPDnQOzMM8ZwnuI6usO7lzrd3RRXkwj4mewYv72pNrPiiudfdU9Em/k2HxDja+UtgQsIiHRnXEZvDFhzfWcohF6wu0nIfjL8fh9+Ei5+Lp6m+HQOTgP7mA68gL1rX4Px85PjO/EAP4pMXM8Tt9eHB7HrywufbWJ/mXbHDSjQy+rg/Tx/MH/cvK1Z0O1GlfcF3Lo/Aj3+HnJHUd4NvuA95vN+QfLVlA5mtSdRrY5oUGPA8fDt3x+iChKZ+uT5J3zvhSLqFNjtLIDV3ykz1kXv9C5wAnmzHj/CKV2vSGB//zrcrXfgUt/rRFxfL0MBZE1vpUbo9+2FEfEAzFJcF3z++9Xs/9dDCcB3ZwNeHdXJQO+b+kdli7PfoXf/3Xv4FMxYNUcn3uT5kzxBetpjaASyBlTT+CcT0nUeHUlwZ3z3CfCOXQcQDpBPSqwyDyBJDmtbHuqXIDVKoq18lKm8hEsmQWN6PlLzXvBhbgKUJ5FSVPVu5PwxtLqZfzeXLu6Grv5TBXrWtwEsXTaNIJpIwvp4Zv1g8ZDAoeF2446ySR/Qoyx3gnnevTUXD20gk+elqxDjWDwHR2bdACUOHvbUbI48gc6+gCjwYpnnxo5AJGnTG6pTlO3IFxeYhuck0OIsLtiT0nboeczrN2IXvKAl3a9w6K313PRoKqiQOZbQMz0E8jT3lZVidgbKhOB41RpLrnPeQG7wQE8OzyNE7uN7C7FS58VVXRN32s46/UresYX5PlpHYQkfXwfeDkUdoJcvKOveTR6eQKbnSKMjrI/9CznTjXxSc93kmpz5YmxqE2Os0OcHTqD94d8+9z4OEuAKKHUNJ8mIzq4id8BXevMZSkLr6lgCUjeJJnGxr7v7Aj4MXL24uXvjbsnfIEsdpqgc6TzbN1G4LhEnj5QIhUX7N/AzrCwT2eKST/+HTg0cWW//GYsBLNTRYDe7qlhw4Mci4vwWsg4WlhJzsmj/6ioz4tD8LzETOBterMf906H3UYsOKj/AJK0kbKL3++2lsnWKHXXRCpiM+9n53ryzfLe+Qli18S0Sa+/XY/2dRfnkh9vrrOK20oetBOyuQxSNKxfdtxYo2Bso8RzZarQUY2IJjYA1Y9kz70uoU8g1dywU9/bLOnYGysauhfdLX36ZKs6/TUZYfFYjyqhNX5+3SkszyTMO2Fb65dXESOhNWVAbfJxru3+xkgPLl/9BFdX506OZNHO15nsmDqt7I76A3vcKOHj3sfv28zEt6ObNKBKyP974o/ua6+yju/2GQMxLNMeNdpx77Xn9hHjtG6Bq7Bi6fqL7j4vcElGIsCdmORa+8Cp16uJwtRL95Dc5paXv0oAK77VNdf6tVPY2O+CPrD+9el+cmrz+rL9YlLn/qD119/E9iPM5n/+vav/7f/PfEZ7tiVz+I08K9evoxpQ499kv/i2ZPbq1cvu72aHtbOt9NE23AfNNUbHPRWtdKBvpoMF36JLc/CyE8Gv5efHN050311Cy7nM6CWh7a200keXHyuk3Zw4aUxKxNIg6eLzsMBIHuJASnoNRh4Ajna8BS8OWmr5FM2v66+FAfOBRkKjU54gdc2Xfyc1zDIDk6fKLFfecq/7TKhC36Tvi1ykc9CQV+nCxnt1W6GsFD56aG8BmayjXdJE5XfJ/vwB7Yx/6IvjsDx3u6D0FQN/tbN9YfoUouAz68RkF9d8tghQmhwjQlsl/tf/vnf3P78n315e5k+gv6epX2zpQUg9arfVMIr3eOp9k3aeX36Wajlm+3Lxdvw+MHktzs9NmaB89vk0dmzp8/7Kx3sI44wB5xtn8nrWCA+LIFhPVx38hge15+kTvjDZ9tOciyCk8+WfiWu7YDj2xby2NaiA7nIqt2hxcefRseRtj6KF/pqjCt/DvaAlS7Z/hqTpZZJAj7JKqkDARMC7AJKL/Vv1ySaH+AyQOJM6+QeDnBto7VZkMhWmgyHRDawR1/a7f0C7GDYpfVD31+dK6m+7Zz86cIZnowJEy9yg7OOSTmwttoFBPCx8/rB1ItdvWZ0noS24+d7dJK63Q5/MV+doYkfKbiq+8pKn/gj+3VcsKe/kNfYd+HBb2NItCh/D1mig8Z1PskXSqmp9flDbEbX2rOYRVY6Gk58pG7HSdOZP+ViaMcmlw4DWhipOwpyLwbXLinEX+c/1NL/aCJ2SjF8fGCvWJz2NL+BEx/idmNF6lYbJZWr4F8fsNi1xRD5ZLZbki029mFPC8quK08OtE57xp9+Ut2D89jjwJ10/Goyp02H9+ILDDj9/D6CzEcCF31UztTBO6vBCUf1+UBWOn9IQ1L28JDUWTuh042f7uCjl/4Vnj2HG86pDhOBzbFfPkBrffKKN54xzuvrP+pGN9upuYdQ8FWXgYNHGKf/CFc6LvZLKCM3krM50mAa5y8Z8Arnzrs/eXTlcD+/W776uw+//+Kv/+o3CDhOUklS4VyriLkO0qaOptXtRZk7cP68MyzAnYAoOY9hDnwpJPlhpwrbX+CiRJ2Wuwpx5Wt8grh6VQLF5K/bdZNw1g7Z9QNlNIUfB6fVKFKp2XWwCx9cc5I01sbTKffogqO6BlNZ8JbqVtn8zJKn1xQ8GVMvOmmnjBDjXfnk5UC0ssDwU15b97qHT1DsezAp7mpcoQanwXWQElgriXgsD/nrzoCcq+/IrJOipQaupL4bx6ZBaNDnifCH1O3EXvDxd8lZW1cHk686uORxNtDQUdFLbaYsMJA3uOfAZxtU4NQ/vNchNSi8XuV4EoTx771bPNNZB6H+ojN5h1eBqBO159sG3Z+Ki73J3YFUYOWBLc/hp5q8/EDe0f/x5fpEzg7lJ19d11I7MP6ScoNpMnWgEWNVvvw1GAS8Ex4TyattRGul8aQf2KPr2E/wK5+hnXvB5HRK1QvI4LtLuaQPqeXkwcul25zSJsCvjYJ5eNQO+AKbdgQUn3zFR+66syNwB3/5CtLZfjRwIJgVf2RjbzrKxe1xJ7CBj9/0/de2+9TgTznwVfypF+lLR77FEoP78TcadBrtt531PnA+Fscn/L63c9tT6N1tuarfpH4YFD9M3Lynqj5fblnon459HecWvfaxxAwMoou2UdS5csrxvYnXJW98jIwvnvntfoPIN52IPc19200mCNESEYIr/EdX6NJsOwQpZfO3yFh/Dv3aRf4FMrHLu7iAb5nagR1aeEAPD08shAX3/JW9Q+fCgzDe4XGuDUhY/hYDl2Kn/H/kXFkOH11L3bfvXvfd3A5c8q92pyf8RefsbWHBDIMve+LHn9lB8pTLdyZ866M7BFJnvkIG/qW9wmMBKLHtfXwovHRScJSSNP6vVFbIcu/zV+YDuLVjut4AZOWd8EZP4MT1fvCPjlbj9iYTAGVsWyx4aF3WXZsXt+ABb7Cbi9TPH16uP57c3UD5q92ipy4qXDJZtT+7B9A2OfJkik8YeNj9BPLF81fTSxquV78sepVmKn331jbOd7f/9O//XbeSYxO/BiMGnZ+8zOQtkxqwBipf/uLL29PUJ5unvi/sZkq/wG4mauxdOye1bfCDTvwcYo1jbbM+F4Lonb6eLZoEi5RrRxZHYOxiYGA6gVeeRC7xm66m52Ynif2LFdu5c/n9iu5pob/cZOce+ZTV58mRdlP8h27+TMDlaSpsuf5ofcwGiUWbOqmLv/AhTp2YAXfjwx3e2CrlfMaTIU+W+9AguHy8jS02IVrM7A6lnMGT0YCwrxUEO31IVQUmkvokNfzdyZE/tlBvtrpibOrY1cBGYPUzbPxBXoXit1SS2PVtYmFtZXwRmYN3+lKe/1L2z/7mX93+7E/+5Pbcazrxg3pyYDdGXNuSJhfN8LH1p9JstIkXfyv+JAuZJhP7KDVSnuRr6/GHyLq4Do9ATOb0SeqkOj1byPP6o3r0VT0p4y9Boo3QUdvb5auHF3Trk2L5j/H5lKnXjz7rG2On9k1pp89f2FkTmUO4cStn8dEXv58/thvnafGf1wzxDB5dfM03piP4pE6KqxN9knZP57GTuBC5gTfuBgfbtp8r/hPjh2d2mG7mJ/e2+Ek8TBKjkllce/0T1Sg7dPEDthOdC/qc4DmHpJ2kSn0Bjl5nrKONqCUesp92Ut8IXt9VEHcaH+SzUQixp7Ejm64NBINDSl4n0dXPMibPHXcXz+O990HUPLJGJ3Ctvcb3Y+XF7MiRc2GhJ1vrWxCkb/FPv5wxRdrHbEmvsxk+DgebmOceqfz1YUnqa/vS+lz4U07v0c0erozvjaUv/V7xLTc9z0dWBn48hFSu4VWfr517fBZn5FVn/eZib/vZyAS+P52dWH70hgf5xtziUxdJ80dPaDrsQhw/D/SdM7nH6/TTcceVwHzchYbgSTvrQ8bgb5y9cJc/9QK/sd58VxpPO6i7uinO+/Z+x0sSPFhqW70OuNaWB9ej1MbfwwQGvPzSJFt0J7W/q8/w/bSt8Pp9FyZnXwtYtV9kbP8UGOm0ezqWvAKELBnmI2gt5kmHJ3zU7rlWhDf3D23A5tKpc2KCuRJYB92Df/TXf/mXv2npgwTJOTsg2vU6CsXyjkEwy5FPWm09Sf4VRgCLEeG56gzvMarKlDhDCBKM0WBc48UAD/iYAJu0yGs+DKlPEeP13rCtczmg+za+/C24HV6mVOUHb8uJkXIyeFrfd7VMiAIjVx3bh6z64DeVmtn3PHINa51m2HNIoZGATiedsKS89C/aCzrA7nUsIB2Z1D9yFP7iV2DjULbEtwG17vTViYTGHTC8wU3fnBI9HSYdv4+TPK4eTZo3CMCfgbCtbX3KQZ9xKnjLG9o51C+POarj5G0QEbVcDfOs+qnSlcf8acD4rn9d+OTTr6Dl3UzvjqJpsl16gTSI6ZZyspmgJR/MXcOJ0r7PxMIAs40i8DpW5Xd+AhVQNFtpej46dU0XdKBz3KLGfdmd7sOt7bi25eLNe9PkMsBqKAttB/hRudVOavIBjAiCfg1DwNOpt05oOwqTdPxBGd2U1oOEJzl46oAkf2SVWT9UXn4vG8B/5R1M5DQge/7yxe1JBj70vAHuAst0Ej+LXrcgowOfbM7wkrFPnnV8Odf+qWcwXGbi7wbc8LRtlpfUAhO7pebF5/LqqzkXMOcOxlMPPVvY+uGa2F4HgD+yCrzz10vHSXg8nfMGzvftXb07PQcPGDgaQFM228qOX5En9WyJw5XY4BsBEhwmuV6B6U/2dft0/JuP0+NlO3pVGZ6HiQzSHS+h7Y+F2KH0gsv2fj7jqZgFJPJvNTmTmMsPyToZtf3IeOlYHvhjezqQ3EtHHxh0fhg/6bwD1OTTw7v3b8ubD2KddiWJxyFYOdUTw9SlC7sa+Dn79ylgeOmHoFIXLvozKbYNv/qv1KkvDkVu/rB2vjYolUaOXufvpFMON13G2ndySPgBgw5fxnc0MhvFt/AHI1o+UkqHjTn0XX+GmoVis+SJQ2wHZ2lE/ooAB/3UBtFJ6mATvDz04BQz+Rq+PvqRby4OooBGtzXnr7tQAs/3vQJDYmXbzurnwJ7eXn/zVeL4+9v/+R/+TXRqok9uZA14P7p99umLDmbhe6W9h/bz2AZPXl379JPPOlCiB4Mbbc5gdQOf2ODygx7aY06eZlbulNMB/t2DRwef9eNWOf3jYOixendk4A8Wf6l2l6ZXNov9c98WEdy16QPA4QrdwGt32oa2dfywbAeu3y7IDW+wmMYW3H2LppNBOTl4ksmHflPMbjRP2crDF3o5058HH8r2wGI0fdDTgtcGhGLX4mF3NgT/3VOi5J4+o+MI+K4B69GTVB9JWY/oUr48qXzm3qJu0HRR4dscCOlT0NM3Ne6qm7z217ntGIGNc9MBbPCI9cqedIv8x7dPv/xnt7/+8z+/vXqWvio4+Pzi72QdX8ixcQbD6UvIMZ8Qm55vIZaRU0k9MYH+tkBoEc1TwTPhDwDK2sjFC/2IL+jrs+jUWTtuHA2doysJPvTFLfl3k6wc6PERv0DCvvoH7dyYxVG48Iq2SSt49O/aahhyNqF79fyT2yP9X3z0jG3q++Gn3wfwF/rVTRcKx6PY42k+HeBxsZG+tJEQv0QZD/q46CX5/ipXcJqAE/mIDU57MSmBA82l1PSOau7FGf1+YdP2pLtXXVOOL+hKKbw99MG234ugE/ijW/0EfMYA7Fjfjx9b3PHl9S6gs2H4a5sIXvy3z0u+BR20O46KbsUGepfar1zyoEt+9VvGl4OnfVz+1ibGe/4V990CYupVhqT1xfOx7h7M337xZeMbftlFgMjSh0qBnr3Q1BbZavFivIi3a6NSY0LS4DLmizz9jkX88rwGoB5d6OM9fJGHX7y1LPn6vsOzvKNziX5qx9KfPejN2XjEmW+Xr1QxHumX8YNTLKgPX3T6YDN02c13AbowXPssvzYNHFrjk25zRvvezXJcvhva430T3vatoa9+d0FciV39o/+2neDsg44k/Rr48bEyPkanUnXRq9QvQ8nTcMXrtEe2pY9iVzcH3arXuvKC/+G95PqcHUene6goJol/GY+l3egffcdM+xQf+gABbHDRW/0vNkZXjKH3g5PM4rB7fLQN0edFO5Ubk7E1XOMPTuk+D5/Nan350sHt/tFf/vrXP1kAuEc25ZzjJNeHgOMwWWNfZaiuoc1hq/ykMp90Xxcjx2i5VnYZxQQ5FVf/EkJqMIhSJ4DzwQtfrotlMPD8JF14Do+S/3dPMSa1M5KDY2gEeIBK56UD2Xv2C7y4R6uN7gpMgMms/m537+vqZNJ5TO5wm9OhV7jiDA8p7QQBVOg+NO7Ro6SOJI8T9QNI130P+FKHI3KadopJeO6KXvBWntx7GoGOzgVW5d0KGjwdmISsew5bnPQGLk5rIl5e8FZnHq90ilsNVKdMR+B0tOo56Lc+lOow9loqXds+94TjeYLUkavFly66RTnJhGHv9OUm+lZXZ9Ptt8kUrNjpDMikO1pJrh/q9+i2dS++5Ry7gD+wJozv32YiFJg2aDDRgwodmAVGUDQQdc0OAjyZ8LpFkyuopkNxhoMM9Tv6VTOyBhK2a9CYyUbkgtP14afX/Ch4XR9btS1yupzgH/RkNOij0y5OsTF/DYy6XYVvB7ynVQYHfMbkg5zoH30405ctf/wMr13syaF9GRjQwkfgyS4P3ZyjksIHUTsfnZPrBunKxC89qT+BfDtcDCTJsEHb6ArEejiDsPKb+nsqK9AKyGsH6kj8Ew2wBiHKzso/CY++HfLtUPLU2nb7d+++Kh6T2GC+vf/2XRcKn7/8pBNWX5TX2RvU8ZXaFyfkzx/90SM/0GHomOl3MqM5nyEzvvoObXAof/Jok2mD4L0SsYFN9R94SWcTNJdNJ7d0/MMhHRuyRe6at/vF2qO3JnYPPNuyN34RUd4BwoVn9Rcv6EiM6c96Jl98xdsLW9Fzr03UvwLXL2xHttVVFo2l3HZpHazBkaT8tM0/TnCeA8xZyJBa5zoav6vv5Zv0ao+2/OLPdlQxyKDQ9mOvCHhCH4TjyyUFp+5DetOnAZSJHN599MyAMn7QNuEd4i3kkGDblqcHSDvJDZ7pxMKH/uPKo6Pwwm+1FezIb18a+o1BOT9KzPiP/8e/2Q6A/AlLaPQDfuFBm+BPqXz79NNPBNLbJ69eBfeLyPkkukh7oB82jt43OOe7/BUqsvKpMzBP1mVvfDirW95zqHsxUZ7xWT+io/Co7TU+4j8J+J39+O+FU6oNkortuq7sbQtbCFQoT9xwxnP58v2P0LBoAzdbIVZ7on0hHV1jAxaWSYuXvIFzrUx9cCZ+J1Zoi875rz4QjnOosJiGjFjSd8yDQ/uqN4VJfFQPAbcI0slC8ax9V4/XWd7JX1+1gWN9l7/kj+8bRFsI6NgkbHEzEtBNuJ9ewotXAoMkPI1vdjt4UX0cGb/85a9vf/mXv7499+Gu1CM/fWvjZGErE7fqr3Ho0rGrIOlulvR1b96+aczTHjBFjnhWv6VTCQO8BZf5tv5VazsT1fIUQMfZlVIcaF36wk+3yYvX0QE+TGa08eF8EvrJL53oXZwKbpPU9hlBPjp++tL3K3b/5v3r0rHTqpPUwoT3yEbHHgqIyZGg+uYrnWSFB3zWP5P4AHq+tUHPYgWd7Cc7xZ30Nf4iz/pLduLbi+f1vchoMimujl8YH5zzd2LD8Li/rqPP6uOHxL3wttg3fzMerN2CprYM3fk731573lhM2xwvTamb3ODE2yYxnm7S8b6jYjIa+Ohser/aUf7YjKfx2eJOGd1tAo2n+XSI536xxlgAzMrDI+S5bmzhW/DjKdnTiWK6xLd4Mt2cDynTMXptK8FD79Vh7rqzAqIk43k+g4B6J7lGx2FRlh+Bgc48QkK72NU7PDVVutYtL+GPT7Q91i6nPQ7/0Tm5wTduBMEpcxYP6lt0e8HTPR6MW8DA3Yqhrs/p+CS0lLGXnTCu922h+e95KHj4PEn74EdS5xRB68l/YxscqYeGso29xk/hCj+cuGlhEv4l+UcOfggWL0cu96fOgV1bY5Pp41jKWb3a4qqvzjnLd0YnkOVVghOuzmvij2D05WT2YEifZxyhDaCi/OCpTZJ7FmTg2lmsmI/QJdqFlZE0XsYv+JM/3u75vU+jLeY4n7gBzvHoL/78n98tAED28Dh59+cp5cr6CVwJpDhoWz4mmhGlxgmjKAQVHgYfMltn6fa0NV6DdnhCoUyfJI/wNWaCn/fTjjDybYM899I540NCbwodrQ5COUR4BHrvv9cqmTK8xUAG1H0KHOf8LvCTM7Ryjx+GTtYdfbTWENeBObZIsODZd06tBnMkg4MaKY4FS+rAgf4x9lm5wdsJymgcmYozDqSR9ufxBMmg6tM68OinLgwGE/jqZD5Cq69Tpw+DSUHvRQaj8sngaRB8Jho6Cnyoj1cq69PF3DuwuCC1J2GCaFfoO4hO56yj1cHiPzDdbks2wqe+A5f0ShWurVDSDrgS7B2VLWj1CWw6gAawwMNtwlkasU2fPuQMM3uCIRsJ6FInhQ7+c8pRbnr/MLDQdWGuVL/Jbel9FB0+NTHTOV0oiuYeVzul+Ax8Jnt8CmZP8wRDH/IqnynjHwYi3fWQPJP/2j9l7Fe70Km/4MRW8V+0HODxPL9ZOmUNBrFHacU37mAvGcl2OgS0YGgATgdZPwjtbjFPCT89uH0wkvAdENBweN3TKPbmhz5Qt3fUDXzq48lDw0cq1bXQpHafAtYkBqU+LLndLZ18B04dNNqBkINeL1m74BA+a2d8RdfKjrxkXRCfjc9ki6DDER0lv3Wiiz2Bi5yxA5kMKFOYDvB9eN3PV/W3ZQ1unjzv1uzTZukCRh+l9FrFs7RPHSp90KVt79FQfcBABm+nU8ET+bVVcp7BtMlxn0wFx16BWqyQ8EZ24qivDhnxwd/hI+hDf25MTPlJRy9SJ9u5NwjhA/UT1fi8wV347FOelC22rD2B6wCqPIxWuBy+0Hr34W1fr7DoRQP02gUYg5XYS/7a3yY47VAjl/jmmyHDuYGRGBQUpSH/YWp7qx3IvVQZcj/bX/DKc/yQvoi97S7pbwdnMkyH9TN6DSi5Hao8HDgcm90fKSvZ6VmbPROV2iM4vLa0ycbsWdtHl5Ux7Y0fkdlE4CyiRqioUESX4pOhI1t97a1tI6R/+PbN7T/9x/9w++b1m9jGIHyDrm5rTgV++/XXX9dvP/v0ZWg9vr169aqxyKRG/DZQIej6eXZFdX4VirUJe9JNfT0w1SsZwzs4sZ8dait8Jg++YrrOZCtMaZ2+b33cmfxL1XGNTbfhRxQSzwL30P7gJHjABkrzpaTy2z4iaBoH0hfUz6I3OoQabrpfTE5G9Lc+fHQTuKihCQ20vebkC9kS3Mh1l0Wuj83bXsMIPsX54ydstlhuzLBxhzanDH73zur9xM8QuWRdopscgTPpHx0L5PMRxep7938TtOBi2yTyykNHbPo2YyoLX75fpD2Ik/zwsy9/dfv1r399++zl/UIc/p1NduCpPBef5FEmaedo8ENfYKf3xvT8gVPHuKBbwpM2DmNxfdr8gbTytI/vvw1c6pzBOd6rjpTDYPzCSwg+HOGpxRsD+fp4X4XJPcN3sSUyvnzxSaBiv5SxgcUQZZ60jwN91Yu0zb2r/j5ty645raILfR2DhGLg0T+6qI9pH5FDfPwxeuiughzK+lOj9HXJWlJs5om9y9Spv+Vv7WhjYjl0SPYtBk//S/M3qT5koht0W6TSD23BKsgLh0b+Fe9JbFpe7hIeUcTbZdvIjFe8ax7aCx58E8fhyaiYqlxfJx5JfIB0/EI8NWZjt7bZ6B4zFkT0C8Gu+V68bgxDzB0tKE1H9RTc84nhqt7FnPabE0gZ+Rx2IRp7mdzC33FdwLqDLzoyBjaevnvdIXqgBTLggd7pTmpezg/HH5inV7zILz/B1z61ia3obAsH1TDE9BA5Vt8ul40V4L1/uq2tAKeb0QPT2ANP5KYLqRPwyELX+l3l1VlsiG9wFqXgRs+vCoGzO0r/gP+7Bb+Lj8oXjSxuMdHGEfMx84G3nSiDkYwF6ruh1fgWnLPh4vI9TjLR5BJ6a5Pz3+lgftvzJePdfc9wyZs/yev4s3bjaYN3PKQlydtYli71U1tIPK/4kNcuULLoL+FMrfrLma/JG/7wH7g+6L7wtiww4v/5FoJDvcOLekdW+UvjtbwE5+FfOvV2vm8TnYNFb49+/c+3ALAKU85JB8kQzql2/JTAYeQoUEtpXmBM6gtfiCSM5KYB/RJsTruPuUl1luQtgD7AnargLjduI23qac4QbM3Cw0MHkASq67LBp7yOnRhDpywg4UnBcG1iMgNyIoU/+AWEGlLAyl/onEB7HA9O7BncnYAmWGxyRf7URauQc1CO3EL6wkPwmdQMbqn6BpNz5XWWR9bku++iSP705xyM7pQLaOfJoY5cYyx/3ypbx+03t7fivycZx2HPIkcHcQ1unHZBAn66owt0yG1R45HfDQ6cINpJTgaz6lTzxMZlBZve2jhzrUgjoDepdNVxkDkA7IIHE0g434cGGcD2qQPwwOms+zTXwACfl3v0iUN4B9/MkMID/UnHd/Cko1AmHV/v043LZzSkM0g/E/VUGyxhwqcMDZ7A+FZWesGBpgUAgdh7g/TIBn23PWR1lj/AWRZSmvoO7zIKzpWhJC4dNSE8mZbQdZ6PnIBEx+3Am3c/ERoufirAe5qFD7s/9nG0dgrxBXru+3qp531mT1jY8KTj02zeAZ32nOL6XujZ+gZ5fSZwnUQH97Z+Jgjyw5wFXIkuOgmu3hbU+YYYUjw5mpezPBO57+KvOjj61QbkkxNvykyE3OsM8Yb2tuOZ5GnP6yQM1AGQF28GfeSoDTJR9VTDQfV062mHOHGSp9x9ekXF4Z2NAbuF39fXPYUiTxdWop/GjjCi3ZrUa/uzB1nVPJ15iPLJyMgG/Eq9h7rgq41zwX/yPcnQDqTFWHXEFffTZ/0093jUHhoLLn0nM/Jk4EFxLnFf/cYPgnd1R+8cBs/7BsMGIFvUmD58fR68n7TawIMcsQUZQyvcdMC9rZhsdE2MlIf3cNF0aJ50+HiY5J3jpMbn0Cnv0Yd3ex8/2Sr9JWJ91S8S0LUFiW/eZrCe/H6Y1N9HG5RU1pzrw6XBd1zHL8N33xtGIz7kCQzbvnn3JpOI+E3KJTua1H/+7GV97iy0Yme4DMquvjR/HZRkyrN3jx/vZ2u/f3f75uvf3v7Lf/vHxkPwfIlvGsRFsY2jL1++uL1M+3quDSb/kckGvLG5Qaq4iheJfTvgx2f9JqfIUZXnOP2le3Y8ulcfHE855Uv05shl+OoEy+Co+nEuyF2qLwkteEp+25kL4w0AuYS7CwvqualKpyv39C0ebMKJl8Th6Gt1gz8X4qD2QdTFxIvhInedvJT1uy3utJ9c1ycTQ+SB6a6qyC0/pJIDZn3XBtupF9qdXJKlvJ9J/4fbh/e2TROAlaMbseHysQKHN9dtf8khW1DWhytJZDP5p9ez9Rl+CwAHrhOiCGqir82Z+DfOBra2MWFUMdfi3Ze/+vXtr//yL25PFrxrT7YybjjbVk/7vKr1enYf33dP7EOvY5PoSFvh69vBYHwxLZJdfb+y1AWy1OfvuOLzJiV7kjmaH4cv8d2ipElUB9lTVZOFked20KSMX4hFbDebJAZbzE1ZnwIH3+J/4m/skwjXGK1vEtPh9PPOePMxRDh8oyPgPK4ykpks+EBHoTZKrv4yDt5D492bN6G3hdY9IdRv8m91pkN42MavKR2donOBtFyMWZzZxNBiLbq1U+JXbZB/2ioeCnNwJ4du+ZxfeKgN8q/jhdTvfdLiPMryr4l57uh29rzab/LevvsGsX5UzsJpF9T5XHgo+vqgWJSxaOo+66KKceDaUR8koRD/OnQ3gQ/2yFYg14Mq7t63ffFF/hxdVJ9sQUoyzB+pYZPo6C72Q48d+YfdaJ38Z04SVKFgknYWuGYTsBK1YuHoaLE/Kff0oYxdnEe7hTkWO8KgjOZ0jJp2oL3zz/p68tTBF19SD62N6fDgfjw5+NHhZeNq/r0YJbcT0ehTHKyfpb4x/mT3XQBjUtl2sO0hWxctLnshBl/PvQ/og3Zfv6pYqK1N2gmHJ+OnlS//yEYv5BWTJLaSB7lz2/Klb0k8OG1MOdyO+niSvMPPycejxBb6vy7ul8ewc2BLc2l9hHoXT+G7DyQCoo+Dz4JNH+yUR33L+EFbuar1negPpUbU/Gs5JeE7vrvFlvns+J0MS2y3fPXaFgLgPJjBF3tg2NF5ix+oRG+p30WdX/3pz3+jER2hznkM3wuL6C6XN6Z2DdY9/idMLhJAO3gVli4cHTwWLrlhSj1J3rkGIynvVk/wSQ0rDA6uAWWTi8PLiFd//sdlr6uQFI3GgcXC4MHKqyxwYz1wJ1By2in2Hg7/gnsDfOAMIuT5kj9nKq5gPpOoEwQ1GDnVbf5aHtg5Fh2O/9IiQxqDs7SGMZkgVxe/1VcdbPyXTvg9srpnBzQFCAMAZX2Kn3o6LI1X2Tr9a8UxaE1K0XRfe+V6DjYdTKfh4aIj6JvsO6rnwL59/yEB0AD2OVX1fWGTb+/0s5+Bk4/maICI1n0DVx2FRvUtoeeU/7oyzjYavYFVHFnNJz7CGLngFKS6ap8666DnM0WQRF48O8prElVe1O5kPWWSa3ndvhWbTddQxhZp6Mpz1bxoJPezKxkEWeWz4aW35FW37BP5FxTSbgTI6wmSAY3BI1lTrbAS2n1/Dq7gxDf757Jwd21NvsyroJ1Rzke3fEXeQz0cGieVfuUNf4E/ckgGMHTfqslrR5D00H7svEH2OilyT3faA57SmcR2Z3LPJ3UGngzRp3oWVkz8LHq0HeU4aXZacMaGRTODlzDUQWt1FZtp03RbfGU4nWj4d6AnrU0GR/m0ULZOZlvzPTm1uuvpvW2ok9MfGS1w6LT8LrvfZ8cPn9RZ6XQNiMBZqPJBQHRmOYhii9AmvwlnFzySp41Ob2nTgaWTbqMMXfbXngldm+V8OqzZZ+2ajemntkp2ec4B74kr8IM/O6iO/9CtBH44AxX+c+NffH98V+85d4BYXNFl/sR/IpJTuQSPb444G3DYxg7mu+/203PahO2/+NZ+GuejC023O7CCo68rXTxBO/uF35Q3Nib/tF/H4f0kZQ9lOzDVY87HTwJ0Z4OTDKLo0wDx69df3b59/6YLTD6Yhzm8qgNffS/HwT820JlfuSefcm2nT7ji4ytzH58LLv7QiUPsYwJn+7O6k2O8HXl9/0EbefL0cWPyN6+/uf3w4f3tP/+X/6u+13h12UmfmmpNn/j6f3zkRXcjWKBh2732pf1p53yovlKeZh+yisHVP1+rHcQMfEUXqce+hRPj1Cv0YkCQhe/Ucx2+tZXG9kdPI+diFLja0D+xJH97cp7rur5yvix28TYUphN9cgdq5L7yZw+8M1gmx+/etI2noEc5zy1/aFtAN3kdJK405cNVexe36/hk+Dt54qU67Z/xUXyR0/br4ogfBE8H1vWJ2DcwbL3XTxIvMpCEXD5J50fzb36PzqkXwqVjQdqDC/w3dgR3F5WCx/Z+sRw8jHg7W/XxD4aIUX3V4d5kp08Uc8aTV3h++eu/uv2Lv/mrND4D9dCJnCq2P0IrFfv+d/hUZ9+mkA/v6DUu4S/liNVv4yPV0ZWOnk+79selnqRfIhce1beAaFwjA35251fiu3po4+v0gZJFhuJ3y+96Gv8vPP03Cab/1IWTLYxVniVGN1aLqXw29rMTTDvQN9zhzKEeeQ4PtUV4FZv5PJ2aCHXSFR2JK6nQX+MQO1qHfOGlC69tL3Dnv6lm+sp19XPlVX5/0QF/oj9wE/U+pq4NwEFncMx2/K+vgqTG0ROe+ctJlSvnQ3Nx6oxV1285PPnXNz57+rJjmsXr8QsBUTbh40dbVId7usJrdFB7imuZbKXR04XqrRN/r/yu8TS0lfmOn/Ch/hmjnIRPxxCsn+9CaeTEg8UZNDqm7Jh4k2++MHssDceSDyij1UWs6JCN6ffEBeMhqfInsYGyFPZe4uey5r/yxZXwoU+oj60+nRd3rvF5+CD30f/DMteHLl00piW/Cy3JPvGHo9A1tRw7wHHGTF1I/CO8KOOxfnHRwdtim/jnHNRsMRYqcv3h8qtUkVt6ElpkkPhm/RPdAZaWo3oNbak6SDEdntS86wxufDeneZv3DGZ9V1GUFvyS8ulGWxJjPXT0YOzxvsMTm+svO/nHZ2ho6+rpx9CaL/Btuoxt0MJrwNWfT93baLC7Hlv+u4+dzUnBOY7eXUv3vBNFWeyTmNBFky9//vlvBC20TkUdhYHlMZDEAQ5hZ8Z5SEzadUoPLt1LeVj+cZSlnc+9sgkznF0FjILlEaD4LufpAPMOT1KUo9OFsjzlcF5HtLzmh5/TYA/PA/DvXhYH5e48HhixzpezQNCtyeGrg7LAdZIZwzai0lFOZ6KKEjwyBd5eXo2duwo468DWwHTcrs/WGg1AsOmHLjSmVLXVrI3mMqZOi42OsSXXgmHhQpOzne2A6yhD+wM56HS8BdmdUwkErstu+FW/MoTm5JgfdGIRnHXS1GE3PJvweIf0+QtPRveBMM5hoIUvq9sai5XeQxOt2WB6zkVXi9sgc82mTzPx0Yl4ktTBYfTe1eZcc2r1608RjJxWumK51ldGfjwev0BTqjypxy73ekyd8K2s9UKLvshS/wif4FNYncCLVnnJwR3wQjJ04JEObTiVB1XllMe3+s2EdDyelI7/dWKn7vhLO8lEkt03wRbo5wPl7SGt5PU++bCcMjY9Gjh1Dp2eVyVwT0h1h1uewQAB2Worxntn7Njg4CPfeQLGv4ozeSfA893iyR/78ntPhIpXeyMfG6ib8gbW62mGhMaCazAE78SEMxyHxz1Z2aRufjYafJQ8bWtpg76ubEJqoNpFiuBUJp55qqvtP/74yQYgwa3tK8ejLxj3J0JzDrO3FxkgP79+lcCATnyAr4Oc8C++jO/oMNfsy3+w7elaWGxs0CnRvYGxjwo6KJDuvWZAR/yRbuDDz+m8RmM+pY7/D9/HNtXTXdo9Hz7to7nXubqKLD5kJhbP10z81FyCrQOJ1OlHhcSl0lq5hAZf6JfRQ4duPrx71w7UEzevTiy2Lg6KF6rLQ9MkWRzjuewOBzEs1nRhM3Ifuf5YTtfk2PnymQdl/Ofs/hDP+6SjdIfHtbgSkt2m++7t16XvqdYZ+IuHfKKxM3Uav8NvNNE4e09vx/rWXJMluNXzgbROVFKH7IcHkw/57EM37A9+MSYpwB2gJNG/n6SMym4/fHh3+7v/9n+Fjx/ad8DXPiDtwvZn6cVLrxg8ur3sl//3LvLzyHTiPjom5prd4gn+9THuN0irbClzjZctBESuABnEnr65zl3JkqqO5as+n32g8+pMjBSBpj9/pS+OpE3xC/fgmiBynZM27Wnw/y2BiTDwffvudZDxpeik2drB+t62hyAns7RJxdqQ1DiYBJ5c7LiiIw851w7Wri77hW/5/chYyvgePzHWaB+bCd+2R/8Qf09bCAwcd5OIy+au7xYq6ST/+QuRoB8MfZ1fFvjWdnm85f/6kLuAd3IX/GAKL66lTD6Z5U1GPvPs9slnv7z91V/8Zfxri9VsrS2IceDIgvLO04820h1TcOZeGwzJ1Bsv0XRh8SOBqZ4PXzmTlX95Na5jlqTpKe3QOCMwcMGNHj2BUweO0sl5C7JbQGEPOtdG+berx09fhG70c+nWmFQ/gacXdshEBrL6lQ3fgWn+89ShqeDgO2zdtlIMwRtc+FF3DybolX2v99dTD59+KYgN8Y1G+8LanU96Orhr/UJ9B8Ek+OihJ5hjfvjw1pLKaswRPlKnT5dz37FWEyunXuiuf9uX3rsrrv62+qOz5H4yj6fpZYs9ZKRbH3JW5cWzTy+8o6dOdxqAhyt17xYZUwbu6Awd/QY/q8zJO3wcHRz58Ek+RAdDKrrQvnN1lUnKHRZYyF0/KC7+atwTu1Ufayvww+Z8dp0eupP5WiQMDvG6MgRn6yfPAbZ42j4Pj/xjcB8bi1z9Y2VGK36AD/W3O3LtoTKFn/n8/MG1/NP3zHZL5xrt8XF0iPYV18KPBb2+mpf8+aB2fy0WBP92Q1y6ekBXuWu4XY8ezZF9+t4rgIPzfSTttzrKffV98Yh/iS3o6WGCi+7xB+dDeuWh9OYTjhOHXEvGc4vHO04swqf7xtplLP71emdt1nh9tPSBs488Yxj+fiG7w60f/HFukbzJ2DEIdpI3W/Ct1XGU1gM857xr+fc+/9D+B+6c5YNFE/cYaZz5i34EcEpUsWpPvVbWOV50Vp4s5RcB8OAchygmToKCk0K4CfTyMSBIHAY1ksNkeUA35yoteQ5BoAP4BKI5/MWjc2D9cUIr2wiXaug5H96cpoj7uhJo93f4cj50T6ffCUR4WCedgWb4+LiDegF5T3IDnLqcYQsqBj1kcS9QYKhOdjlo/ivf+KsxDDZS372D86/DNAjVICN7cKFBIoOax0/WUBHs+3JkvAISuNIJHwq8u2N7H3zwG5w3iORP46jMKeckDk9Nuxro+tKrIAmWDOXxwvdReDBZtVoq6HvPqxOXyAv+/Yfhn74edzs0vvtEjyr4Q/6m54tG8LP1scvoRQf0Edh4RHWqdOGCy84n8Qt3iDb/DJqK8/KrJpWjJ1+TOgG3NgpcB32XPaRTx4TO9nxneqBbLQfU/CXcsUOu3VcH8fHibHtYqj6iv+IPHbIaFPpJNDp8bJDBtuFjT7vu+XD97u3brUhHNoH68H0C4sN0BnCCrBJ1xl9kxNNQL6nbPLhcxmaZSDQflmSidTqeru5HH2T0mgA/HRrwC9L1keCsDCb84WLluY6yDOC7ZbZ4c4Q3OtCeF4jpmQzsk3rhX5q8yb3iU1dXCyeO8A9PiqzImgSQVaBcxwf/weHdSjT4ujZgAqSzxZ5kkKItnx0Z7FSc5kZJ/Q5AbgxuH8f3TeLZzoRd3EJrg8U91auDEJ8oV1vqAl+4N8kyUdJOaqPA+JDl+7dvKoOYYFFDPR02mU8qfP6wfWIXPYM9Zx03evR8ymvvJHondHUiP4fTEILYYJofoWW77/xnilKH7vs09bpfefKjP/VYsr6aP7qG830GAfj99NXn5UuspSd6Lxz44PwQP3O2aNjXOk4si+/Q7V18TN6RoXJcvJyzY09V+MmJHrPF2gQ73Ov14Do+H8C0v9c3WxlfPPukC5xi4XeJcyS3SGTbNZJ3+Nm8aTTJdxa3gr4LfpJ8OlhfsnYWTG0HkF9i5J4dNtA7sjXRcXDw++9MYBInP7z96vZf//N/vn392mArddguB5/nT+obuOjLLAC8iDzwWADYxCPlmfSJ03jjq7Vz8umxbTL8LS7M//iqez7tfnzyz5X5O3YiWNtFZUwenbkOnLhcBJceW4fO8oePelTyqqPWQ2H6OHDK+WsuLp6T2zqLgfhU54fA1EyBMdYo3lTjC+rB0UXiwMxGqMC7wb9XjsiBl9FSDs3lZznOpGavH+Q6bdvCmkHjid0mm2jHwJ0cljf4yZPzZBlf+/YDplXJ5DJlysXjPlkOPJwWzYZnsrPZt21fkQuj+UfVLtzq0QqXm9mXWvStfOfx7Re/+rPbL7784va4VbeQtxgGD5oblLbMr35En7bNS+N3+Hc/Gc4ro5L4t8sSbpt0y14G2osT9LQFAGNKY44zSdIP4Vfq/7mWD8c9btnF2vZ18nxfSvw2xtLPK6t/Jtmx1HieOOop+fmoq74P7Q7+kw4usrEB2vTIZnhnJ/nDuzajn+wYJ3FVH/PWh4XDPLjubipPYAOdf+iS0XH0Rt+DoXt+wn4Bv/xAxe7cig2L5NQLX2f82W8BpEy7sOPtjNcdjc2XfQ8vaG4R5tJtYORvDHjrjkb5xs3kpROpsqMfPB0PJm7SjfrO5a+J/aOzwKxu+PHQKnDqDxaa8FNjT7fu69thog9kArsxW2Af6G5pukCx9owt6mMZu58JsHx5W9CMrHi98tHl43RhjEFmPsLmhw/xCF0xt3JGlvIwBlLvPKSQl9yrnrGR3X/1JXQzzpDAwk/WyosvBWCib3n4Q2N4pyNJPWVLYimbTbdrr+YV8z1w43e4cnHJtTh0RyOyHfiT8AzWWK5tMjDt2+LPxkbmRmfc7u/4dMc5gXePD5aB1yGG9ZW74Kmeko5ch7b71iVV4A/eYipMyo+u4UE/xYtZJdk8sKeuvIjS2Eqe+ZKY+ChjvQ/heQ+HGhda73H1eMbExj86GOThpCvE0JMm22mnuz/XD/Mkt+NtdlHPAa/7A+c8Oa7r/LX/D8+P/uxXf/Yb1Aua80WizC+pdZ2v0v2/nJi691P0w3Qp7g6a8GOqDTLpCKTluBR8BN5OUpJRpefPfTvBaF6jlP5YGWD7VDg4zgS4acVNVQJ+0XHf/y9c6Nehd5R2zhpFLZ60wGXS/aiDtQ4So/xoE5IEbdxGsQ3SGs50plHDr/53JrZ4uPBzjE4a0hhOgGScBoirsdgeWLlyfeAM1Gyj1RF1RTh/1R9Rgje35akD9eijjpY8k2J4qs/cd7KBz8iFtiBmYALmBKIFUPbcAAR/HL9PiZ5uQi5twjW7c/K3mRS9ffemrxWccgcZ+jQoOCxKgBcwq3cBLHUF6z3Vv+wQ2OZHbjKZxHj6jXcTMnzyxL6n6kzm5FYN+f/g6Rn/yshNrkxI50eTtTiPHHIDc3yjjYw8gTkdSV9VQTN8wK+ammvs6MFF/wou3CmH/xxWB5WZ4NT+3n8rLoMig5zBHduiaWDsw2A+KFc/jH7QbCfjr/7AIQzEvmvHzUccd51B/w9KcuUo/pHYdZLBlkz02U++DkiH7J31795vkruJaQJga+3/o/d7OXFGnNDKeROgdRgme2Tnr52IB/+ewF6T4fAt3rB9KkyvtUFoVdXBnXy36sDrfC9lfDt84sBgDQ8Ga/WVTJSUeXf6qe3PUMINF/7DZyS45EODLHQUuNgBH10UjM9qt7Vn6nhadLuzUQAA//RJREFUTgfK2IYuqpPwcmmi53bwJmZpG3a2kLd6s8wVvvDpSe2rV58EZh2zeGLSizY9nYkSjHe2zL1EvztP3wZ05D4xbcXO9Emu2aztDa78ua89Ilv9KPXVQ6Z2FVZ7P+kupNNvcMDN3p1wRoYOdFPWraYf3t1effJZJwhgydz2GZ+ez2RSxOdTpr5BeL9mngkDonuK5DUaC2GL71g4CU/nmK9NTid8yTv1cF0bJ8kD67xyT2zfd1Lw5vWe/r/69PPpIm2ssTpw/Bj75KWO+khoODZQ1pbn32QzcKQL5erkIuXoLSbNY5K07ehkt7FzaHa7fNoKjsHaIqqdwtfdQ7Hx+7ff3P7d/+d/v33jC+aVNfGKv6aOXVjz3ye3Lz797PbihY9TBnt8pD6dsy2tuaiN1Q2KO7/rAnzuDYLwVLslvmNTQeOR9hDeFPW/5K9flDeYe18ElKLo8NwXNjhnt9lKrPeu9uTZxLzX4aNx0HUYns+z+eA2mafRHJGH/b2/7NWx0+d2d0Q1mrzKtfTd+9hX+0Qj8F1EigwGhMD54XCGXg62JddwWSjMZN9iVfxHvuv+VG3aADyFSV7HX/Cx3QeLjfH15Kmz/jz47a7Jn7zj152ERw/kb7vDQ3VDL55SgfX6SiY0IRdtlJ5v9fCF6SuEU0af7e/1ayThM8FRuNj9y1/8s9uf/fNf3Z5HV8Ygh//5/PihT4vTzzKhoG8LZha4Sz858OvLLHiIBz56KeFbGzp6C7ZdYy24h5++v++HYy1udLKZfHx3/BR/tbvitF1jDWX97fIgqi7L8zV5DUL2UkbH0UTy6NdOjE3MjNXOIL99QvDRr9+zT070q22PP6nxtPxiXZ1LhtRRFw/rF/jltVA+4MY7svnORRfW8ZR2NNpXfE9qm5CH/6tuVdeyTcL50R1P+WMLV87Fl7u7cvh6uUUddJXVJ4e+923fyVCffguTuvowOOjRdW7qE437qU9mejq6EkPweOIdMqWFWPibbjbZu0sh7m9j0fEFOVs11iQdfVzSNQ/yyulI8j9aYHc2Xp6/SOSpLOFf3hYx8bg+AQZtgg3FBPzws/n35f+pow3hIiS6yCGulg8Yim/+SEb3xa1CUsdu8W80JO3Q2KhjvqTv9JXqpxy/6ho/SNNH4IMX/jOuOHXudHRdk4evOZOZ7CcfLv3Yk2e+B7MY1PFV6kvgOg5RJ7TwTwf0aSxf+93Rmx/0IgkKfMNHN/yB3x368s1Z6uuFR5eucpNyvDTvSuDcL0/Z/Fz7Pgk9eQcn252xNl9Ql7z4n171YSmG+6oviMLBznzcnIhuC9/2vPYDL3+fzuJH/CH1ytOll3PNf8GgT0e9zlG6dzItHbja6sJRvsLheF65fHogo5h3+Hv0Z7/61W/W2GYIqXfJO40Q8FFgy3N2lA3O+EdMDezC13wOOxj1KGpMXqlKnILVrTE1wgtnB0RJc94JJB1+JMLIxbODw9MrNsCXNjh11Tt15ee6uFLUgW14q3xXvQNLBoZTpwbRIJUHM+OUgPtmhWd2bTb8M17x5vAkfnqbYdd4Uyd5+wiPoLntmlaYu0oWZzAQaCpdgYe8Vv33rtuhUToF0yFuMNjGGV44KF6h4GACmI6HnfvOKd1Hvjp/9S14ja5gix7eG2TABf+c20cwMhkObgEQLvW9Uwo/PeDHYLc8wBlcTdHtAtzlwKGD55M0ML8dTrk6Y1vurJDjwU/WVdm4vPRTn5XjXBmuoCql4OinSqguZmvHSQ1AgZPgKE4+kMPTMjK1gaaOhmXQWPq5B0um2oJMj0p0x5XQQsPPUfGtTgIjU1+JYI/gAk33h//8fxcIp1eDEXxPHnr9ODS0h2ZU5ukdLn5y9HBkwxN8glR1EF6qh+taMsA9bVj9ypU632VA56vXXufwATx66i6G9/vpMLDVG/oXvT6x4kfJPz6/tqB9WRyabuT7q9xnApE6u8cb8Ya3fhqZwWs7dNb3+FLGTupWH8HdyXj+6FsqrSR+fwZ32lrxXroysG9HlvLqykA/1fDqw3VgfcUd/3Sss3zz5ptQ+fH28uWr29NHWzDpIDVnOwS2EBZcBgvB0w7DIKk620R9bX586nj5ncF8PxgYGLTJ14EJ+1TInfF3p6vKSP9rV3ho7EE4vtPYmz9Q6IJRZ3nTe/USnZHNIqHyDvD45+Undi6whfYgVYYcfIFNXONpP++3mG2RxA4T7/1XJgs8gRUDEomqGwN8k13682T7xKFUaB36wPPTfq1/tCXX9zacH0rLi3TBzQbulYGRjvwPk1t03n/wka4fbj5WafHNBKfbg03kcpbga2xNfyFm0yOf2eTEby4/nb9Ef4sf16QOQ0mLY/jFHxttMAfW/bEvel1Ajl6Oz+ynx368vXj2svjevP7q9tknr27/+n/9X29fvdkTRbL5WVoDlModuFcvPqlMdnE9jfw+CshH9spDjuTxx+6yiHxoaTP4kdc4lL/6YuT1z4EeESpE/p0dQPxBv3baYW2Fl+DFU9txDjQvBM3X5iUySvXLq87sSje7Nklee9vgvPEif8172K+lzgb315Oz4ERmEg2+/UhwsFVfpeMjue+gET2V4btkxje+sM4X2MciduVN5pkA2U2mj/b9jfLCD1JPEs9bP/f8iExHXos7i5t0sTK060vRm/zTxmFzrk5yhtNH/uhJneZdcu6314eDXqoHcEl8AZ6P4iNf/sk/u/3qT395e+nXK+LP+qC+mhO9gKFH9RZ/fQTubV/zCcqrHSd2FC26e/XnDJjZ6sjUsVUBL7vmgJ9v9HWgjjO2u8BE0USsix1pGx2r0EsSfCahhD9jykk138OTjyNXISQvndmAn5PH4gE9+RdVtD5ouO065EMbPy1+iIuuAdpyzAfYZBEh2bkmcy4Kzw58pYui31sYSXsLz/G8/ukzJPJL1Q/cu20q7RxHb+WjMPcyDU6Min604XKTvPK+sQhdqVP+k7oLMefpbP+TfvhnE3pwjd++kkW2nNnCGEEM20Of8an8jKPULW+YlXra9RbaetF6Xfi8+F/fQ3ezNT25xw+bSY0h+HSNR5kXz9VhCcv76b22ePrftv/U0ccPJrgumtrcSZMjhYH1Soo6kjw+awGfjvkV3Msf3ZPU0A72a0mzo3sFXYBH030S//dA8LQ7vNDR8VM+g1b5yIGma3lL42/FsyWaZyzdvJzB45/NyjPkd8fs2euUiQOijhipXTnYHq+j0SrFC0ZdtpqM2sz40GZgX/ybriRwZ8yBT7AP7fZQl+NreXhAFLx0dAHf8Df7ji888V332i5m4DlyVM+pJJapr44FTngWy6b7E+vVpQt42h8AzHFsKfEzePrrcJlHWgQ07jvpyHr4dV+fTj34Jtulv9yDbX7zZkf9VseNv/yTX/6mwEdfAShTV+r1ySuvK4O8R27rLBXmCtToX2nwmJri3Ou47/Dkb1f3jEvHAQgJP0VT0sFxjvJAGYExmOgXlFPnYFW+zg1vUcZDJV0OpLM5tIsvBzrS4RM6wWAwgz+dr10LvaCH6GADMIO/dEZRsnrDG6eIHHhYYLoaWg4cHloL3HHO3JtsWj0zaenH7Q58cH2w3TRV1pkFv/9D5OBxXYCx3Xx1j6Oi496Aj37b3gNLz4UNHGclL7ksXOjc8NAgo+NIni1S6FSKwJFXg8D3fst7slocUA9ffeKqMV66yX/F5efQ+rpE0rGBjyvit7KlvAOJTBrgf/rcRMJAIrwIFsFRPIEtXvXZ1xeto7TqLgc561up0/ILll5PXbDO8LWs51qqfq8hyZu+lF+NMIXQNdgH9zofLF50yh+/i0x8OnUg9JSXnf0kWPFEVjx0YNlqnpa8j933igC52WJ+aZJk4r13EYu7emnR6AfPvGS4jmxosC8LThehHZjpf7Q7ubz44NsmO342iWwmrc9evkydvQflQ48GC6ejQsNx2jJ/pUPfcngS/7CV284UAak0mCfnLoBcdcdXWa/v5C4M7l45ng+/wNDox9CC1xNOT9HEgQ42YrcP7/28z4IgOxr0WnjhQxaY2Gr45tdhPPd83kSNvhJjUmybH308z+T1dHL9knvf1f/h9urlJ5Xpbe51GuryPwuc0LJ7uG8b6RNZ+XKSD28EKdh+XlKn8GMH0QaI+OY/1Vt4JV+B6aDKmsLQ3D2bLradjqvUxcGUA8HbdD34okvqhN5N6tiurC2zOzx0gQYEZFGzPp8Ez92RP/phK7uk5LknD/2h677tkxqCyED0w/f7QJqBExspBAOWj/goIlz9+a3GGmzS4RVTcj7J/cOkSPmJeQ+PhwmMRaAQDc0NPv1snh0HdqTY/reJoN/23fbMDqQDD5Zt+E4n/zk+jiye8OHdYOns5FAf6cWX5HnNKZkdNOQOzJ09G2cMSKPLlIoF8L1/9+724sXLlGeQF1/eotp3t//2H//D7bd/+ENtRr7G6PiOwQX5XfebLDn7eCWbO9jZorS+LC2gvgY3Rv11K2Su8Xj0iC9/1WOO+k/yWqZWzgb1ZKm/UdiV1KV9v0n+Q3TbcYV+Ivo0dthgin4XW/gTntj+xAH3ysRIbaS0G1gMiDdQLQ/5ozd2xATbHluJu2LzFhrQT0xNGz041G+6YuOeCGfwm5igrbO9BO6DDwajFlryy3dUYrFUpyPe9Sl9cHWSx7byA3ee7KVyefSfBdFUKV38nEUmfgP/4W999JoT2mc3Ic47llAIoxiQNHq9hJzaS2ev1rBoxb09io//+i/+9vbl5z+7vayvjXd2BtNvT+TKOEe+ePHu3RYr/aKFr+835kWnYq9+r78MEvq2TXdrfxCRu3IFR8cAwU8+h35GORr6kh9Ttu9e7ANtpwysa77NP9kGcjo6tjDZXT8w35JHNe2bA6vNmMCakGuX8DU+B4hOfwh/zx/bKr+FuGqqBhoOCyftN1O3iNFPTD+v7tUgTaRdn4wHD0t8d4bu54tr+3Rc/Em1Y46OE5IWKzSZ+AtOmh8C8SeXvc9Bdtd01LHKA58G4vroHO7Gt+DBhzY2uNE8PGllMLCz8UjfIQ8dCE1S+5Ho4EHL7kV42MOYBunKy/8zXhPfy1vw8Sv84AVJPtVdNymtP4f/cULf9Mkfx3fjahIeK90l40lH5qa2OXLw47WT4dLe5oNdJAnNtnH9Usqqq9A7/uSgg3PtCKL12UJh/ths6Ef/Hm7lbQeVcT8dK4kveKA/bcI9vtpK0nD5ND0wfeNgynoPN2lyo83rN7W/xtak2R7gyqVTH58WxvoQJLKyCTke8ivtOr4Ynts2gqyvwvFvJfCkDM6T6lt0mvPBhT7dotE+PjIeerUpXoPCtbQ2GlxkTf5hadcbnyvr2IKAV+JDcB/a8K5yjuIKAoeU/Noi94Nf+68fZoxSHsqT+BK/Fefi3/oq7Wbtdg+Yjt2X0J9+pMqQe+iOHvGm7tL4PX5xdFnZyJAyeed6aT5SyS57u1f+6E9/aQEA7wPGm8rnOATu1AaRrGQol5wXFDHbrLv6D2FUOsztnpLRvYQJQ3XODFY0KkJSFkY53QlQB6d08Olg5IIzsAnUFBWeLhHk9CxfnXV6yYVXfgAf8nfonGv01XVI5T3weO0qWxoIPgzChI46v0lQ4MAGe/Gg0UbGAQOHj+ZFVuVnUifQ5NT6XXW8dh+YKLAT58tt6/YIbCyA4fGX8l65vxydk5Kjuk2+d33QvJt0p4zTquJLt2h0cAFtCAzzcA/PFXjLCEe0DTcdWw4840vB+wzyyWTr7jqmVfFf5e5lrlNfYz+NNspNSezo3Ur61VGEpqffnr6xqTry4WWHO31cuKUGc0KgmYRPx7GpfLA0Rt93dpKXMxjwbLsQu6Rx92n9dd2FErTph39c9fPf8AVvdRhdDG5y9n3QTKRMcPDqpybZ89SzWCIo8i+dgacdxNGZomvib2JG732KHL8jw6iFFp7JxaHcByeZ2qGSP7AdwIef6Sw1nVOtcIF3LYDA2U47uhALnmXgQw728WE0T7T50VkpDvhP8Djv5/7OoDs2NxEinwExtYUOffMFsu9duvl/HCC8Ccb4gVy2CUB0+YM25tUS3ySwcoqH2YYv8w91jt2roxwWIegoKGt/CT939q8/hg5dJQm4XelN+auXL29PM4HFEJ7b9kPHdy5sr339xi9frDM3wahV6PGibZJicHRS/cxAMelj8Sw27cJAYE2ITIjFqmcZePd1o9DCJ9vC23ij7ctzXznpn+7P04v5QG0TGNfz//kbYd2j45Dw7ZdP3ke3Jo2lH/1WJ8HNTjpUODrwumjAw54W7DqZCZ7K1AHhfg7IU+wms4/UM1nzOgycdO/Jmw9srb+A/xqARa/wPI4/8TfOQ+YJRozxLrk+h1R/jF4bf3N/7HESuMJcdRSBN6j1nYcugKSiPsZHK9nIT2ZtImpgsDgGp7bVenTAhpHbDhGLANpQB73h2UBY3CSvwQKf70SpfPKsGqz8LgbLj+9Ex3xGfEhO9RFrEKIfo/zD7357+/0//Nfb3//DPyVXHJp8+krbrtlI3+mjVy8cFm5Dj07tYImQjQ3qnFe+tCn2wCM9sYm2zO/c1wbsLS93zv1WR4hrP2tL8xP08SoPjaYKybVCN3pcBjBnT3jRWX4Hs/jIuZOGEOTv+gc88onyzh79Y++1wfpq7y9avc9f+JyP8LfRLa6W8TF1Uqk2vuQMT5CdJ6sWsMDT9xbKvt+iYeD18/pd/m0E5Awu/6oncYCke5p20UoOXc0DJmPhNEH6xOddmfGPOof3wNJ963OZXIcnDxkkfhOg5ldXqS9+8bGnOcghb7Hz2e3P//pf3n75i583BvQVluj/xO0z6GcXMrM3ot0ppg0kjxyVLXKFXCcvxh7idjSe2mvHuBuH4T/w2oh+mJ0t3OxDuYEPfvRco6kSXo9v0y8jlx45Hu+VCLGo/lcKk7P9SWSgB+m0Y3Ic3C1L3ia6PnicNhfe7WBKdv3qYrx10egYIfrVT+tzyKzd6kvajkxem9YO+HPjib/wRDaHsvnDSOB198tfDJyNV2f5YE99/Bx8/ZZQ/si5evPj6SKwfLvkwkfrF6x1izcZXeSI3wNzzcZnEkwesGynvl9MwZPdAGIhmD3U4MMlXNr42OIJm/E7B1mMGfhKyhP/t/B0H6/L58Uk3NW9mBNcEjhjsZ5TBrZyPtBJKuY8HPRSGR+l38q5tHPIW7ypcnKv7V/zGTdJ7uvv2kXy+pezOg60Tn3XhclRX0ve+oHARFb5fiqav+Gf3IWj99wfX6avh7bEg7yQvqPZcvdk1o9cPNW/FbCAuJZy+tZ+7L5TV98W8At+fLEZGfdNjEcdn9MN/vRLkroS7CfWs8mxCy1svCF2bk5CNjkItg3nRr22lVwPfnxP99rp9FG4q21MjrWLXPDI4jypMlxn8FoL/d7BXDhm7+nUNSY6hgCXf2KKOHf0Zpwi8e9DQ5kEz2mbUu2cv46DA3PiKR9Qd/XmN6s73zkHmMENn3RgkXYt4QJcdwDcITiVetr1qdDUWitp/h1ChIfQbWs8rJe023sGC5f/HJQng8KVDXLO5J6SnavQ8EgpD/kyCHRnYnRgoQHvqKP/GCdrY0a41eY4nWUR5Tj/T3EfGQ9fp/wcpVW+A1d6W33vgCQju7DaOquf+/y1scJzl28CbgI4fPIFdHzL6/brXDN2z2ksyb54mN7J1CBTQ1+OK6UIf3gAvIEmmnO2LlxcAaSDyTZEA1bOapClw7p02JKkoLrrUKLXWi401/ji6IIEHUQGtEz+7RLw+9LsI2DD7VpHuEFcIGPbO522PPKjGD125bgLK7dO/vv71YHxZNe3APqRGYOQyHOCDFxS9bML//W+urwOCSyZtuiS6+Cu3Q5M8kxwBTc23pPi/QyML/bu3ePhZwN1YUYLF0jP3qNH38npYg4AAVX9dZjwRA/5X/A00TYwUm7b8PNnr1JarD20k/Ie3ILMnvilSOlQuSo0uOojB9mOv5Bx7eOkIYDzLl16IcNoZdBTW28CsadZ67C2CKFz0iFox9MjWiYd/A68if/bTIR8CfaEH+92C1jg+rG36pZto+vklX/tqvFB52zweQXC1BU8DSq6QyR14Suvz2zVXudm4ryJ2PsMxDy5edQJZ/0uPiCIw2dwjK1q5vqPTPiju1cvXkXebQv1V/umji3uVuQx+jwDQ9ux0ccTPGQorEU1gsPtXD/T3q6BX+CKJTT5SJ82x9e1mU6aKaAAcLAxewXn5QD4dF+7dyJjQLxyvo52UQAvigrZdld75XpxaDEJvrbb2PiRLbcZRNcuKSMPvHyBLvbTYUFQGRdD+Byf3mAvsSF2UtfTdHVSOfb6th+4lG978fPnr3K93S5dnAx3YnftY/AXndbnk7d2u8HqadvbTbG4os45Y252KJOFlY6fSrVR0olt8untDCrE7Q7Ago7fn6fhyulJgg85gzb64/d2MPHZlxkkvYgPTR8b0LArf03NwPOltaPynESHJi9u6YFe4OO/6rCN+NsPoQaPSeZHiV3/9Pf/5fbf/+4fAs/UP9yehj9P+hElp1+V+NkXnyWevk+MeRZ/zZF2rA31GwDgvMpEryF+dHfs7hs47Fx/jpzCCd2AFSMKWz3rX6IbuuWXyW+7zjU8pJQXCjmvv+P/5CQ7Pkrv0u/xK3G4vsrW+aN3sVxCtbEs/IOVjcYGj+NBptYihyz0jj+vb/Gz0g1ufRE52aR8wsU3k2/Qynch8RqUgain//rmCHF79/5N+g3+skGqfqBPkFO/fXB8gD75MNz6X5N2bV+rqh8mny7IQw/tb0LPUEYd/NNxfRTX5KU7ZZHH1n8msiDR9h/52h+lnMx+KUJyTZMpSNxih+nrcW32/PYX/+J/uv3Zr37RvH5/KZAfvn1bucR3P+96+hR+Xx1XBvIvfgpXJgdefzBu4jcyyXUWY6T5WHSe2KDNdSEh7cSYjy7I8exJ4nj9VF1jHjHTA4nFUvdhqH4Nb78lU/w5og808UBvdFv7lza7a//8g0amC3nGAOo9fWw8YuAe38B77RgYf2wU2O0WS7sL/RcvE9Min7Ypnq/P16/Ob4+fn1hEj3xD/ekkfPS8pI87faA6xRP+1dEm8HHa4vhau1mMui+ToFWPrx09sql6xR28+Gl7uurQ/yZLi5X0PZtfOixvngD7VpC+YzsELIBqM76toz3vVaIrhlzyIwEf3HaK0PvGGxaPrgnZxR/5tRetYFqa7qeX5AQGL+x8YsPRmVT5rmt6qL7dB4Ys86NNaNEzRuFjG59tYtx2femMLubrJuf38UpC9/D88Bj9a2FJ7DWZJGv+wMcAiqP/tJ30n99dfnV87j4u0bfYsr6rvGgnaTOUaUGlfpn45GeYOybTNvEdfIjAW55i87WJjfXwqO54nY8EcPDha+NhfeTaN96NfeDAhwd62iUdwaHOLFay4X96Uo9PmAuAIxffO7bYGObyh+AtTJH4f/zgwzU51Ds6J+vRWXnAbK7ZsnJEV9V54qPro8fGreILj5dM7Iuv0dicFfx0PhnRuqOT1DaX5F7Z/CJ0Umd4dBlkUna1C74UfGio7wwQfPGqFxrSYua9DVue5P/xEx3+yS9+0R0Ap1Da9e5L4Ep3CCBTnrJ7Ze8YYxSUjubHOPDFhIPzSVBqjIPbvdoPB0+UR9gyyREuHPgi4PhKIzkNUQeU/A5AIE2a4OtUkeYo5VhV/xVnaLiFO1k6mFJJBbSlo4N7Hu7zJBNDxkDbQElnyKMFZR/28tQvaghewSkGVecycoNYaAlIq5vJZB1FcI7cITNnvHRRGeeEfboQHAGd812Stwkkn9zOc8Lvg/tZOv8FYQ5Kr4e+bZ9+f50cm4SGxzQEGE8Ql/Awu8zpRCFbFb1raeUbTrZQ0eD+fQZD7N7FmTRWjasfsCNEYI6N8U6jcO4pW4ID/En0+134JIMgYtEA/Pvg6dax8P2Ybkw6cz66La7LTs6Ouw72Ok8etPN32UhgxBeGruoUnsLkqQNQ/cj6OJO6rgpH1TowMirHOhwasEFncmsX6IqyuOEwMLbQsi3pDRwmjin/8N2edETwbrP029wCDl0I0N1lkbrqzJ73TzmkdXCXbKHl1pk/VVgjxvxjs8kJhozjkg8WA/2oP5D6TAd4eA/PtU0OvKLR3/VP0KZHA+kG6VSd3ulpO0d0cBaH8Odp+atXn97Or0eg14lQrqWJtNhQplPe74TATc/xDR0znzPQAuedUlut8djOJnL7aBzcRZjTVrQNxKZ/ReDmx5v0dLU/8pUHdHvcughl4GKBw8JCIlzPNKUdhVp30ditEe4qc9s1f8m5Op2bNTmzDT/qjoTYof7JXkl44BPq+pk4Zff8qL1OEaYT/DvxZ+vwBC8Z0FhMqVLbXoYj8psgJY+N6JaqpfKRylVBrrvAF1p420Bs8ZIfque32Yd37aH0Iqz41Y6rvG9i03gRquKZAbR33nx5+rNPPqsviBleq6jfXrKVSbj5oHsZ+Mukpt+LKNwOej/XeITHGS+Lp9Ov8j8+j+aSe34hhlAEOd5/966+X7vGl7wLTTe1TYAKGljl5Tk3durQid/EPu8UswXfYZL5HXubXMxWdCm5nhzs86jx7/Wb15XBwLofI8ObWBk8+Hj/hu4yqPnw5vZv/92/x1XlxlvjbPoo+v78k1e3Z7mnvk9eWdhKfLG4ydZ8pzUXI+CdH+RcvxN3+m8+SO7o3UCw32jBc2P3M8rodRnI9fBSTfBGL67re5f/9cN5OciLlv60T8DoInnolLPC068nc+v3GouD72H/WBnYNbAGu/DwX8Q8eW/MNtXjS1fcZovvEpcHF8j2B7a2R68mcW+/vn14Z5u7n+rcT1qKbb1Onone27dvcp3Bemj2J/1ioyDCxvSVi35sLm3PLgv6RUe+J51tn8kDXL8Iv0I1XPM36AKXM12VxZQde61cJpgt0DUvMJpQSFRfZ5eAGF/Zc83nLQLQs9dBHj19cfvb/+X/ffvyyy86oehiXtqo9ry+yNZ+A9TgS5s+8XC8T2A60d7v/NnZYDvlxgz1qdRR3lcect1JdHL1FWRaXLbAu74RPb7ul2l8QZ/dLNCetqxfkvpEMvW2wLK41Ladcye94UF77GtFkRqcjxl3kct96m98JF5nkpa2J3+yhWuLKxccPxIjtEl8vHz5SXXLL7559zr2S1+Svp2nNjamzKTSzib2JlPx5h/+Tgw4SR67H9rJ6XjL+E+OflkfBkHx5Yp86pG5W7uDbzFmdM5kxjH7RC+cLbWR1obY7OiVT4vF4LSJttXwPX634Me34Xvx/GXtRlb6wRP7bdFoPo9+GU0bI5Z40AdC0aF65S2+E9KNAcdmAS8/6mC07ST4qrPgro0JIBV28u2eXrUxVYPrKjNWLTpH7vkUXa3fWpw+fYxFI2Mytj8+rN7e4Z4ej16VOePtJOXitrp9chw92AXIfyRyNUZWTxYejKVXr+O/nCUi7XUf9poduhCc/PYvQcR/taf6uTidQn50/JS+T93tUgxfkXMT4FIJn3YQpTxyg638keuhrIOcv9AbfXGy+d5ikzO61QUmy7cxoLH1eKBTuoSHrF2kivzz7elAwsfDtDHN8I2fy7fRDu7T36It9v/Qdi22an+ph3bK0NZWynPGcF3Qz5/YkFP43xjx2IFu0CFzYS9dkM21lnjaLfjKmOv6ZGnN7/C7xZItcBz4Iw+f10fDhZHy13Kk1q6dC198ywdztwAgQXaH1F/OJ53rlj28hvLKO/ka2LcJel9/+/r2JEoR0BhgMJW/1wzVs7wYU0K/hqgwBqIL2DBjH9OuGqDrSJdDB1eNl3pwENrRRgYoeXWM3FBYeYii4WtDfaxcfplL/jqDh3JJ5/ooUOPxZVtOKG8T1Kfdim9lt++LJr9OlIaj8cIPdjrQ0FJHJxpnxD+c9KrjTXHhPU1swEyZQKyxkhnOXhZwjUADLT2iJM/Td3Uma5w0eQIygAWuZOS/6i4wVjXB9752C47QxjrYNvbAuQkn6cBsy/s2dnjcAWjtmrp9Jym42CeSXpOzdx2wmTTYtg8D8uxcNtIsQqHyk6OdCXkTjLpyeZmCzeg8Re18t+J4fGB6beMt1nv9SEfvTTmTjV5kPfpIQ0uDVh83yROY1OmEu5N9A+I9bYJHPGQH29k0ahNgMqMApwHG8C2p44kN5PMx+hUkNhEyYODbno5bTHrx4tP6B77evdsHowS/+lJSfRK+2IWC5Lf9wI+BpMl7KS9pQXIdVmVYduH3J5CtgyLvScdHCpej7Sz8WInWwXfgwZaxV/WUY50DGvx/fK9eBouBf/ni1Qa8wa9TIw69qGMgBBYfjtrmSvXhy9c8tXzv2wMpP08vPckSQu1GkK89GmRIfLH21IngJeXwtf3FN9vxhAc7CewC4INsXObC11mkA8++ZLODpYoMTBdDIsuzDJR1ELZ4kqd2SbqskiM1deKhaSBTnjwpKA4TQPqfLhx7OjxfP9vXwbLnbOr2WFO+8ybm9KS9kxeu2ik4OtC/4l3jQXAqd08Xzo7KeuqG19GLTWJHgwtl5GdfgwLyHXlrv5w7CIgePcGGU5uxCINHi2Den7Zl/fnL7XL5EH9/8/Z1+ST3GXRJ+LhPsOMrMiX/6GAw62Txi58j25GpvOVwf64PjkNDWdtD4CfTvY4av2sT/shG+xL7FsRGF3tQNV6bNCRG4JV++V5xBra+HuyGjaWVPOnwcdqkg39YGIHHO/++t2Lypo6FhcWTTAbCX7+l8Ob17d//u3+b8sseQelVHLH4iy9+dvv888/qh69evogPPsok61VjLj8RJ/RtdnzxT/11fSo4Goty8Bu6UHeDo+gm9Q2WAhC7fkKS1ulOFHeRq8dlN/3bfgs6cPHF9dHBHb+3aACGvqrX2muDHQf6nbxTWXQ3e1sE4KPJD11a7K8WpBzYqQ8vWpuUp8B/ycNsv3cSXYsx9POtp/jxW0/e8PLmXSb/yfvqD3/oJN/Pdb7LIXZ0Z0bq+TUcMd0CwJvYwXdsXn/zVa8N1NH2FLyDSXxG3/jqRwzJgR98pUxMPLzjG5/+hIImA6qk0w/OB3feWCfxPLBieCxXf1EWBZYOXNyRzcF4TeBpJ19bZNJ2b4+f3/7s1397+9Wf/TIY9MVpu23LXilJvI2sbzMuQtcf5vXncDjOoFnb54Onr64Iya/MgTmTgpbhJXkm3F4H0la0H/B7eJTagf32w5vEjG9a3sWU+Ja2sva7vlXbHG/hPXzz5fozHNGCxRuLLvozH9W1oDM96c9nI/ZBd6+PbWFTPyHBXV8id3jiw+KCxQj9YnefhY8PxmbhURv9zndi7L6I3kMmVdN3pZ76vb3s2WuMJOHBNV+gK3rT9tAj59t334Tv5etH5OPJ3/H72WSTi5YFFy9gr8by8Lsy6o092C6p7fKqX/81hrr4IeP5ycdkNI9e4WJzi/+p2fjfD+K2bdPh1QabcMm2ewIs1fcjD3xiWpioThmkvu3BQ6+vcXf+Du+X6loX3+yl3unTlEfkynzwnTIynLry+Aq8dFz/TB1jDjo5E+T124mbz9Zfn7pQwcm3nOXTS+sETh6chQ0Pfplo4w88TD/os4NxN/3Ut+t793Xh0h5Zk0y02X5UXnBsvMQ39B+vWs9B6ewILxwOqfR79F/5vBsXhS4ejF/o3JgI7vKVOrOtccLmSfzDWXL2V6RXOmWlGRp0mcweyjxE2bhvrxYcHZx6ksuxS/57fDvIGb4iG9/DK5107hX/Utm4qG0gePHmmj3cdGE7+d9nzGLMNDlLon1edZB8+pke1vbQPpP19lXlcTyBscDCCUsFf9Eb3KVduOna9Unq8IdkXnLs/uAdnsn/UK/s+ugXX94vAPw0qXRdBfjh+aQhzzkEdz1CmFb5/Q8fMij+/vbkkUBwIUuaEEDuHcuf+0ODEMf5Oggq/sESUuCHcQOUBDzdUNCuw1iAwEsnYnhq4Ev90knNi0/3m8ys8UnK25DDg1T+Lny4O87U+1ySn/E2KQOTRmq1LcB7enJN7NIU8SdPXYbFOwdU/j4dppVpjaQre5xRUEUsvJkgqNen3aFlEUDHSRf4O/zDq1J1ZfthGh4a5FHfQO4E+ccZiIVKn8qrb6USvuNEgqCJXWMLPcAfHA2S3rdOuSAI/8uXL1NKl8nHT+Uz4UrlwMEh6NVmKUNPoKhLqxOYYHZT/n741lOIyBoc4A1XOPt5z04HKuDY8hpFXI1kcsMH/9FLfSJ0ulKde+VNH5nwbcsxWLQrm3IVaCmX+LqTq3iZhE8pH2060ymVVoxvIGQi1LKLp/6dc2qTCy6dtIBTGrG5iZAncM+ffxrRnjZY++iRch0N+5fuZdP8h9ldB5/BBgpEKM6L/h3f4e/wDwcfVjh801vzr3rFC1eOaOInOCV+76NGfdoSvA3wMTjZDXCPz8MJSfE8Wvs06PIuKDvgAdNdTcVb+Ugn7C64lB/eYGHPvvucARp/ffn8k/jE8/j0gngnjeGLTHhgW3xs67odG/NPcO6JA8/hdYOm3OM1eAA0kKeWAN8WER8yocFXzN18A87+VGjgDTbbfqJz+OmEbvg7GgbPaNvqZzBITgtlVuf5foN7eKxOL37XgbpKumzqqYWbtu0c63TW8RQsxejhqR+bfArXkrzqRdsQTSNvO6PAm4idRYjJKG620pD6l3NxlIWW3uEbzWalXYxpAzX5Yjnd23nFv00GbPunm7evfUzxXXXieyp8Hh1pC4OLIYf3DgICK27ypeQmf/CNH4WZLk4dPDik6XBl0oE59+Amv/aT/Eu3XUiJX8GNBwph88l2LRSWjU18Hke3x18SLTSo4LYV06s+G7iyb2ld54d8nHsTLn70aXdKWLikzy1edUAd/vBp4iqm/PDt29v/+W//jw4UwXqqwNpbZHxxe/ni+e2LLz7LZGSv3ljM9bE2OM4H2rCAZv4f/iTydUAWGReP0x9Hvv6cZs700V0Z0VEHhu1fDPLDR667gJZ7W+b7TRPxM7js1mnflr/6e/LevtlE2lOxaL+66IFK48Nw1edatvuQwnHsNb/eACy6bpufX/NzcEV2h0//ZgdC2uO719FlJoaJ8eL8u7eZyL/+JpP4TORdpw9ZLHp/+8rkPvf6lS4AxJe/+frrLhDo359nUiCmRSXpT00O5zeNl6njKVQH4W37YYjwOTpxTmoflazqLnUuz6gcbZ+VHfvzFam+TkY0056VqWjBRZtf/YI2HX1J3YmVS31/6z56fvuLv/mXt5//3KKRBRIT8R/rR7b3slF90eSubSIpdS1o9Ilh+PeRLDFZ4o/kexI/0n+gij9tmX9uHLddUGtriR/GR3ivfGvb2H2byT89eQf5fB8AhERXxlh7DUD73fgJfosbcYLb+9i5E9PQ6A6d8Hb69/UTFvyMSTzc2OIFXo5Pr21HV5VTrLWTzSsLaaPBH4uVZ7wbCz0Nnu5I4LNiWu6Vt0+99GNiUimveg+TOBNNxadtM8cf3/g+fvl1UIo3dpZevxTCpwvrzL7zg7XppfpJDvpgpxPDg7R6Ubdx7+JzE2mlwRPaYpEyPCnDbidVSdVXzo0BKSNXx++hMX4mH3eHj0yLL4sj1ZMrMKEdxisb/ooiOJS17QYeH80NKF4mh3rD0UWD4HaNaPunS71g5betncwr4Vdc2A6WTSLJdiZ8aJ2nxPg6fdJ8ZvKW/yuVzgS4o9tFq+gZjtHXB8xnlWufFlLaNq66HVdcrJKLvQub8o591Q9dduxDr+TjG1/yTzq8OJNHKp7AtN3lj53R4g/yp+v5gzmDhIfxbRz0bfhZPbBkof8j20mHtpShYeui3fucizNn7a1tLjDmFfRW+5I5sBMHAhVX9yTXbQMBOjLC5ZrvTB/hQ93A+ENTrHCpf3RtkZcOGzuS6Lvjg5Aa3xdPEjxwxkZsgd6x2+SKPqvL8FAJWnLhufhNot/CJC9FxY/vA0fHD3Uo/+H5pNrhF19+ebcA8BPAXoZokPXqOp+E6B18/1+9KjPM/eGbb2K8OMLb9x1EqH5wrNp9AzD5KUnKcQ93zmdwHoDW7XEFY8wLdlZO2xQqcJyvyogz5r5PLHKNTjuYJPwd5dzxX2Ve5bleMMRrDPVHyi1jJ+Va3vnyrKcjYbZVOQdHPQF9suN0mMmfvrADG2We9lp1FoQEu2cZRLXhX5MLk5o6JecKljnvFhjgeyhT5c0ApU8p0uhMJD0N0pgW0FfebYWPxpdEp4A6EUuCB+065qV7dDuAChxZDozt0BuMLHDVhkGrI6bbfqgr9upALp1Et7flWsMt+SDrqwRw5IYTC2w+GthXIXLPhobMdLuVunSgj3XkdKLDHVx5oo8wMJeSh1cBabKAkcj6bQaebzOI0yEZjHUFT3ngutCSOu0k/EWW4Tr+G+YpNrQODE8S2MJFOrfAXX8Vs3hnr+ootqBLPs2PDBA8PTLAeOYL8pkovXv3ze3bd29r635B/CMyaAcGBZc/Q+6/ix08C9Qx2MXnaHYrJaUsK9drb+r1yUYqgz8HeU6QOm0B7MHpLA892/c9+a9uAoY+HwS/XSXyUy887UkLP07grRwCOtB1rFa2t+0zf2RKHTx3cpR8NnQPVyfK8ZWXrz4L/ssGwdunVR1YL6mjw2Yh74vC3S314Z1uz2CFaPd+FCht2HFtJRvh/F/bsXbZKF5Ptz98eBvfftxXECA7AwKDHgQMos8TRU+4pacvXq69p/zD9bRQJ3Pvr+sU2pbCy2LW6NKrAZYzG/HDxp7QAYNf1xYxNpg2UPGOspjjVyXWXucHV8fu3oCl9ootkw+nRJ5NtMNP4L4jV5Jy3r6OTc743SLYJi99Uhc9fZxYucGoGPakT0LV960Ebc4Emh+E7fBs8Hx9UDK10UdH4ZGZTsY3LZmg+ZUEgyNPl/YEpjq46mwr8Gy83T8rx/jDgVDzko4/SKtPt8tzVPbwoP6+0/B2/UL8svoJLF108TJ8wcQnGtFSbgGWbx378Edjo8oaevSM5l0bTLLIbPD8Mn62BbM9cdnT0PCW49sPtqe/vr159xqy23/+9//u9iFxFE9ogLdjRhx+kRge7dw+efG8r18UV+W7X1BsPNMuq896Vs9sCF7M5seOHwMnT0fH1gbvG3zG7zwd//bd7c03r3PtGy5vbq8zmfa03a932PLv1wwsYFvce/36q9u7TP7tNOI/PpL6w/vIHJnqb4JE9Plt9C6mLJ54uhW/yxmnyeLIrc9mtXP+0al+cm0ZUGrHTvDoZ+j5zTee8r+9ff3VV53Mv874Bn+/+90/9on/23df5/q3t9df/e72D//4D7evM9n3aga8Jv1kPq8m6dufv+CX+sRMBuInG2zS5Rbn8A5/LqpfPoM//Uqyat/amE80//CubD6yGDEfHWzaCum0aXbjV2TOPZ8Va/oufu61D5o6/o0HtbR7fvX42ae3v/of/vb28lni/kXnPNFkZ7G/47O+ArUJjP677TF0xGZxVZ9LNguMdmp52olug7423bz5EV6NLfQd/G1xZjFpMgcuvFs8Nc6wS6ApjIspfN6Y53n8m+3xii/5XoFhjzfXzg00/KSo77ZI1WzkJAt7WcBcfuzROGg8snHpXR+XPPd9NSgHOe0EgwefZGJ3uyUcHhTRLx1U/PDHjmyL03M9286m5QGtHOxnATXFbSfaGP1bUNXHnkWE6ip0HeIPfOJm+zqsB28XCCMrO4lBkoVqdu2YLXX51+LgZO2YLLxb1Ohrcfr+4K+dL77Zv/KKuclTp9/QwVPKz5N+/QX7qifGhVTj5PHnjkEDJ96g4QPcxwbS0RX7iKkdL6dMHngPaCJB4NdvHV+QRy4yHx1PJ8N76IOuvNFbxz6J2TLxaBzPTzv+SJm6dm6iZYHsjH0cyowZhnGJPy5OhVb67O5qSLH6lf3oJXq1YOrcWBaZxZtUmx8mT7nxIj5akNSdAx4m5c8ixVkko6Mtvk5GZ0cQXHpLyj0Yid5Ou8RzceT6wJbHlJ9ruMBs/BJ+/cvZpZtjh9Z3Jn/Ll9e6fI4z4CNy5L/CyhN3clk5yjesaFyywXNko4v6ROqNxngsreC1k+48vDQW52+pXb9Vp+05usaDNkZibde86vAJ3+L1dNoHfOY+obGx5nipvOpHfrGc3SVcagd02iO4Nr9dvC3feIoO2Ht4xCO+e+SazPmvdI8eJedHv/jy579BT8wK9ICpvkTjjKnwXZzFoKIcDdeQX468pzojRjnvNc4MrN9HGU++f5eB+RepFuLB2ciWeoVVu+dzvf8IukWBCSi/g6XwwphWb/3MDGbWMQaGMBFCQBL8VVK/0ijvfQQPbopAg5xIt/GEpzlmYMLjOknpntejOPQcnCKFw50iTwZ8NffbDqjXSDgPGhog/Bt4okc+fJIiDhL50H7xfNvEOumIHD4m5jrULpxz/DpC6NKJDvLwaJLej+JdEwuDCXRDoQ7NZN71R1cVQQyeBskU+vmyM1nj4HWSBo/YQJAle2jiRf0fI4IniW00sUUKg5i1SZVrjl5eE1RzVn/fRQiewHH6jz8y8Yk1OojVKey94K5spsFw8K0URs+ZONTGwUdPOgeptg5ucpmo9cI/+T+Av+yE57BFb7Yc//hd+PlRwNXRePK1n6YprqRj8/peKqPrqB7ARGd4RlHD62KNthIafnqrXEeGUE4e+J/iDLPzoxSoayEIrmfptPnKd9pRBpJ2ffQpaCf/0+3h8TR2+DqQSkDXAQfgepKEJt8zSdoErLoITrzQCb76YZbL9tVb6quDITb0bhvQ+7LV51Pkkw+PyXjtnU7B1led+hlItLPIgNp70O2wVUiytZbdl5+BYgYRT5+JObFP8ku4ib4XLHuRcnFlv8FP78O3D8fEb+koh4WIt2++7jcpCKzTKz+NBx9nArqf7iMXHmOUm10ChDudmInKd+Gzk6HgEOw/2ALmVYPKta38BnD7WcC1mz5pFU/gzn0XRtp5JD6m7Vg8ozMdq3dXybunV/vdZBMIbVAM1g4e+g9b4rF2mnVmE3InlWKyxRJ2MBgw2H8dXfi45BaVTNjCY3VJPfDMv9m86dK/shP3sQFUjOFXnjy1LpjyQ/frcMj/LX9PvVqw8bVeU/1qiz7s5ee86KmTiMAbPD997h3e4R760G48nZzqH12b9NOvASE++QQYizLK1o/QzfqVtsGk7vIIPrwdvKdMmk7mdw/Lx9PKludJvvfVE59s/Uy+iasy8azvvoe+94n5v5iYltdvRfSJaOTotsKUiUfVTXzKwmD7ukB3wBcexC2++/jJYMgVMjmmc2y9+eYPqWfi+VEnRP/x3/5vt6/Cj3joya9fAGAHEwe+4BctPv388w5Uu4ge/4TPYob+9dJccbMBuxgM8T+6Nok5393QhxqQfp8Y6/3wrzM5/ubrTOTfZmIcWd6/fh3dfHX75g+/u/3+t/8UXpW96dZ6kzi8v3/7Ter8/vbm97/vk9l3b77pAtm75JOL7s0ZumNOzKtfRQ/RH/omMm0zgcNzfS4XjT10z2aRrwPfwLWvtUiTiZqFB8f7d99k0v91n+bb0m+r9vvX39zeffX17evw+NU3v7v97h/+4fb661xHvrdv1XkbHG8zoUzMyTnMxv6ZzMYH+HT797RFcag7i3AWfrvwE577vZzojo07bgqffEZXoa15z13iV3wjLaIwR0YHeXqwWApyWfVoF/74iIMHHh9m4R/7IANe/iEumWwYByRWpI/iS1/84le3X//FX0YmH7LUVxmDeO/YAo6FPpOifcBVjNYm7AQzgbY1nM9apPsmvmCniW/ABCz22uQGJ+G4/PExvwzFXvw8XNfnTI6Or0vaHt66mzFOAQa+x+FRjNyklt71lfoiOoi9c69t9pWN928Cu7GFV9OmTnrUx1Ne2n7Ha+on/lKqRpGiM6hnY/qqLLnHnx1OfMoYUdqOj/htdNKfugwCrxKUH3KHTm2DbviDd7qY3ejhJPrBwCO+FPnwhRbafsFj7QAv4Tl/6pfl4Jov8A8xzZgCxvkROG0afyoY46lvpxpfUAY33dBndZ22z4f33QdtcDvvICa7+AZHF+7CT+vAE4K+D0J+eeRFtD8hGBrwHv1KG+NJky1MlA/lDvyFqZRH3sYpLKQMjGqxMZk7V5CKbnoYwKWfHNofHZ1UuzQPa4tztUuO9i/hB8x+BSx6FU/ikxZOyOearhGqPPl3+hr36m4iPvwdf6NTimvLhb140neZfBrLw1P+kl/fyflRFxH4zMbs6KdWUK7fxP/pE4/+pHMmD37hK9/BMbt5cLKJJ/srUKdc0k8u8ALvSUen1esls3TolqaKkIQnMnduFzt1nJxiY7vykcMCB1z4wafE76WjJziq08t/qh+ytPT+Hnh5IAu4qx+rXfWvoXcWofistivefOxjp/lTZ7Fy/fPBWSr0cY2PTpyD5/A4vrRdeSkPD0rwSJ4uPOSOP9HFfPdejvp74NYO78fxdCidOfFJ5SPHo5/9/Oe/YaI7aslcFcaIwCl4++YPGYS9KOMtCcwxa6Ca9y5E37/7ugOKr959uP3+69/2o0M//+zTMGRSQpFhPH8UeYQ/56Msgp1ryqUIhqUEgbWDqAjGmAYR6s4I4+gY/y6lXADSANAGT/nwh6HkhB7HcgtFhLznZyuXeDzp8CwdQ0hBlUKNZQaRbVBFPzoa9c53BlqeQ+eBXx8e+jidlQFC7ppnku7cVcb8aaALdK6nH+WocTr4c9FJCDgTKAe94JezCBL45ND00cabMgsIC8xXfmw42aKd62lzB0fRTV8/aBlWVleZDqk8JE2my3HTSASY2jIBv0EIE/iorOBMxpXtyZgdI3gnZ9+/vOqYkIHXUAykyWNSNJtMB+XBvxjgYufiHTXXx34m/BkkZJI5n/LE9kXo+iK8yZD609056NKxwQOcI8CL+KnBhUkQncgNS2kroQXsgq3N+ZS/C2cxcJhUEJwNiNrxBo5OchE+LXZsADk+ZqvjW2A97cY7XeisPanpSnv+BACTToMjRydYgesEL6zhrnYN/72vjdQ77TH3RDkyK6su5hs/Sbm1GMQnnmUCYZfO23e2tHvNZAB0g34H2ibWdBH6nnr7SJJBsYUicA1uauXaE1R608661VH7zb3rtr3worzwOQ82k+j+5Nq3nWjb1mkBKoX1gW69/n6TpMUobc0gdv4FhyfSbz2ljgAWM4o38mno1UXOOoXnL1/0VRj2E4i7fTg2QGe2o+Ncx04GZ69e+phV8oPjw3eZcERvBp+eotit0CcH0bFJg0Tnx974ZY7aN/medM5O5I4uQp+OlW8QET+tHF+l7LvSf/4yftUOtcYtTrgKn6Tu0uJS/QwP+ePvHUC0N+CmoaukvrO6Fke4WAd2KYf76dNXxe9afX6Jvt0+eBDv6YGJNigefjDYdN6HloBv8N6fF4xMFhF9k0QM3KLHJlcWNWtP9qoc4uviPpkkNqhd+XTOcBdP6J/7k8bLjgPn6OQ/8nf3WdqmLevomOixaycH8TETK23eE05PHw0Otcl3FqGiNxMnPjRbiNvzL3BkQdfOJbRdo/3Rx+E9MTYZqafD/7F+byD62aef10r/9T/9u9vf//b31R0e+dkL7/wH/pNM+n/5qz/tIoAJCj1Jx1bUZRfXXaLL/PHNxqbEKINtsZumTJK/bbt/f/vD73/bwTydsO2337y+/eGf/un2+nf/dPvqd/9we5uJ8+s//Pb27puvbr/9+7+/fZ0J/9uvvrr9/rf/mLr/2Mn1firUjpVNbrpg7GuT/MyiYmIDE/XJedLiA3+8j2GO2j68GBeIJ+sbokc2jC/2mxwG7Tn7vs/r8PadrfzvE9Nio69fv7598+7N7Z/Cl1cA3lrIePf+9jowb9+/646BMBM7hIfq+EXa2ae3z3/2i9sXX3x5++TTL9L2vrh99sXPGuc6Ybp8Dk39nf6Jzb0jTi79i3iygehDv4vfGwWkPin6NFFcIE9UIw40rlMMc6aMf/k3m25hQeK3Qnn7y8LFR+gs57b5HHzL79I/ffXZ7Rd/+ue3P/nFzzomWJ9oIWX9zR4imFyQYR9HZAO+aHxhket1fJNvffrJp+Wtk2F6wAz71pevuCI/R59oxlfV6+C8sati5aymeoPtwlR8QNvo5DNtbq84bnFRHF/bjj/k3iIhWO3xySMfWaUDdjkxYnH3TKTLpz7nooc+/WlLbLoJrpjEVqmd/9RhV0meJE//kCidq/npxnSBUyd419fP7tL8eLCS67a99oOJn20jP0SWl30i3XFX4RYf8NixQ2TsB++gDYAY6ML9aReNl+Uy58iy8ZeFiuVZ0D/yN2YFh0VrOCxkTx7j9dggsQEPm4xFl1HrFjp3FFabxEwSf9dfKgOvnM3KbBK5a98PYsGxU0pDm/x2fLQPCDPqt69J+aEp4ZtN5Dfl4uiaOvBLJvqY/qevtoeLH21M2fzDAo+FvvhX6nQMGxz8z5gIjPr4lmq7B/bVDujn4OULfFGl+prKVxoO9/PzLnBd+mGT4oisxkb8wsJq6QUvvUBFp7PFdLm4OR3Io4NDEyw9HN3pvxuTykd0QQ8tobv4T+An73LvYlHSOf+x/Ffp2hD6lyzLF6fkx4dCt3jLU45LVnnwOcb/fVvZ9T0d98d2rqvf/FXn1VHaZMrYzZl+jJG1H/XP+BC/x553Orjy6QK/1Ud4co93CV/S4UPZ4b/0Uo8f8yPzUbIHtDKTo7bKNTtESaUDx51v529yq3/i9PLqG7/4+c9/g01i9yvuyRzz/ksKQSvffhe4A70gQVAL+yadXqYpUcjjXv/hD//YxQEft6E42w+/evPu9tEPb7sdjiENDqqX/reEoXN7zkhIyijJgEiAI+R5elZlVCEMOEUf4aTpaUbvQFVAT30iVDH91NIU0SoNhMfpwRZNkzxwsmqcpENHnnrqG0zbJikAzNhrBAs+e3+pW+JEqPDMwJ6srMMFN/qwCpgcv4yEVBtprkcX/EX3OrduGrrBm0kO+hyNs3IIgckEh96KMP/8SgPH8z79TLtGI9XeoYJEHSzXAqHAgQcHWHyXpSsdJ+92t6DCC5rk4bTFb+CmIeb6fQZ1OinX7TzjI9L7D/vYkg7K0zT2YjfEnMmL3w1YZsPat6IRBmhqVV7pcvo2bAPVTbINKionfoJe3rEZHPKPzauDR5OX7/hXXDq+0GmeehAJ2pKs3BdHzho0e8ynN0Gpb8WnU6ud5nzhGlCFmKfByu7wlPR4OnnrzNmE39BzgkFwqCcogTEBskBxN9npAAbEEo7llfNkKytcjjMIQWP6ua93fEaep0DvEw/oxaSHXQ2cLYaY5BkQd3EqPAnYdvT0p5H61PFJfMHHsvYBqZZ1MrRFmW01hvd61zE+sc4y/IQFsQHzh088mOx2YeXFy9unmQjRG/m0hTDeQXPfd47e2bDvSyffE+lkpO77PsWlj+PL8NMlGeThs0/4whu1RP2Xjv6/dP3Jr29Zlh/2nXjd7V4bXUZGRmSfWZVZxapi41KJNC0JhChBcAMYcPM/aOaJpzn3zFPPDHhiQBNbkGCIlECLFEVSJEWK1bJYlX1m9PHae18T7/n7+a6z771ZhPfvnnvO2c3q99pr79MJvF5LIGIACea0Qb9AyUZPfV48NPTW/PBHT12sSf8JiMpwTWQvJ3zVP+A3FWtD+eGt/aBnY5/t87EHt/7xnTcTwMPPRgRwS3/ShY7HXsFjyx388JRf72oI78pNmlzxdOdR+5bJI8LbLLwHNtvhYNadPXDQ28joVfuPMrZHka7go7mT++BF39AVjlI+fSV0hDcCGHsPH/jeYVqAdSdGtBR3O5JpoAcO4uxjQ0PL8FZhJpHlyqtcU8deWrTY41edtalDv14IaeKrnluO6a/85ecuD/3Jop6rmORIL24/Vs8CGDqNDWAuHGDbD+7wT1aht5OH5IfBc99bue/2wZ+S/5PHTzJZfbD97Ge/CIzxC9oqM2F76403+nZ1fVTf0r3qOwOaDZM1m+jjW8mvLe/6LI3ZwJNcJX+SibM7kHqnSfz34e17mQiHN3p1d00oICNBqSvsn3/6aSYOrrKnbSaHD9OeXfVRgPQjdb94GUrSvn0o+AT4rjS/+MIkZ66K4706yzEdkcmSHZzGRPzia8lBAOuRHDU8fuDqvTEJbos47Y8mstHR4+jKXZEWV9wV5FO02teXpj0Z6MtHmfQfpZ/dunVvu/P6l3p8eHxcP2fBH01k0cAum7v99IOwFhrZfIAl8SFs0ebFpg1GQ+jizcJa+RKLRSfGWPqq7VQfyqWJN9qv98SWak/Z2kdTlS/p2JNjjytYWKRrsvF+CLI/vHk3PL29vf3W65Vn+aiMh5f6myR+WTn9saWTk5vFz+dZ7JhJuFvvvbTPQiAeQilkwW9Xmw+vJkZS76AIDBcNVt+YdvSeFnSatmDPJBDP7lKa2AZ/xkqPRq6+JM6gY5O23l2wyy9SbhubJEsbqXes7boYGoq69mkhW4YFQbD0GUk9tHdiEQbXmN3FkvzwAz7boJPK8RLOocn59P3BGzjZ9w7B+ulZ4D+Hs/uRxgNoYTNkUn3tsouPtL9oM/x2/HQM7zDXNvLx0EVm8knZ6IOPmIlpX46Y+mJduHsHSPoFvhf9XewKPrE9mO1H6IwNp1XtbtEM7qILncYPfd4iWDJU2/Gjde8faW8cmLYmqniYeg5a19G+X+3qQ1Zedo0VkqBBi23OTbYuLhTKNxfp+B4cnRiH/96q33r4KubitP0qT3Q0+lxjGxuBv7FE8tVb+4VXajwVpy1vxlZ8hu4Uq3NuE8lj5/USqbPaDz1zvmiSJ25nh3jDExzqiJ9XnPmKHndxjdyWziZz0bvSkh88q440+dMW3Mt0XLTPcWwjGSOvlC361HOs7qo/8P9teU8+WzW3G/jd2GDs01h8Ditt7OmvFyqS4OtdfKkvnpXEuNA2VnZemNNHLCrUxlXIVvz2qbdoQWcy2271Bf2U7+z8d+dh6g9//i9a4AHeYhMY6slb8hx6ph3buHrv3r0fcIhP0zlfemt/BnQ0zJXFOOoQYUC+Eefp2cFIp0Hu6YtX22effrzdOT7Isfy0f01dK0wTULI9V4CeZnuSwfso9N84vDnwMRA6sCEhNDQ6Cm5MTAmiS2gEJ/gjbNtF3q7Q1G/d5C3GB2aAXmL6cr5O5arJdJxxwNFv9/Cb6KUl6VYJC0bz9uOmwKMgvqp1QnphJwMeSveCK4PB3I0AA97GMbgiUofHULJ1VT8dyp0B8GiPLwnvQwdnM04JDjyV1OxncqQsefljjH2zcsDVEDPwTmDlimbklZroALfPZwpcq+vowS8VlhH1ylsy0C7B645Bn+QzIKqHH47WpMYVJkGN2tdumMSFoNRR76mrHbGVF8F9kDomengVcAgQ4DDIsEmDy0yIRnczsOQPX8HjtybqgpzFuwHkMq0S2dS2Q6fgDlz6MglscIunwIVi9Dmb34CYck6jW9rSC/tzeytZCoY7QUqDHW3p0IljLbW386tpcNhlEGYfATp4kzhy+MCqbPcgqLwmf64UTOBAtg1Ckyd15T6y4QzIcMmuE9fsyQdtaHcO/tLzwi+dHxPDYiZpZLAHEzsNq7z0wBH8rtw59j33ZbMSXPTgqjyfou1pbNJVOc9eHmXipJzc6JguZ7KhbgDkH15fMzAGPlsGYwU2EVBpDqbqzvf+vZwGXvRxxHRlwgouOyg8TQOD3So/e3Ka89ca1IFxDjjt1wSyWNJWULsc7VQJvNpJjan+pWVBIng0KLP1V7tOArEDUPPS1pXjfjoNUWnWOuCgMxmVuZlazpgpHJLq6ivrQFY5Bl94xKvFDv3MM7+I6oDVRiuND2UjXPHyfzaTJxsaOljiO/TCU58cfldSNgG4gNzdNVfjX7wp/VEAj52yCYFh8YGZrbBDGphwLntiz/gmG/6m41VSb+lOXuUTfvgRbdHvSnn7RGSAMvWqAzILrWyMD0pm+ycYy6Y7oQg+ebWtfdPeni3O8ehGXuUROfOzEzCRSfQUuzEZ9igKerwzwwTtZQJ2V5G9AO3E1VAYyWCHK0hGufPSGV57hdqEJbD1b7inIesMjTnQH2Swqb5fJP7u7NEn289+8tPkzx0jXSxOoO42bi8AvHnLOxjwmFbBV/tSOzJynKzqGI/4ugK3yVX9SzBH9l5i5zZ+6Ur8/8HN29tRJv/X03e090gAD+38+Nbd3rrskSdfMQgjqUPuqRd7PTv1ck99dezBRCkISwtfRz/u/IjAwuf4CL5yFilSL3KvpiNIm8SWCRY8sPSLPnrElrN50V+foc5k3wKAxxfQ4Sr/aRcG6DBlT1NPfboyXgIfuGTRq80Hh9txJrxub+fj3PkR8rpg1quu2kRe9Fs72ftO45gr7J724gv4pfzoXl4nnnufwvUkOh/+1rjE10zOWAE76FC22+nIKscBSp/OXQgAkU1zDW4ph5f9yOOXuzh0dLx95evf2N64d6ftK9PKOhgr2+mL4MKODn7HxAPdbBcf/BvduVgA/6J32k3CKxqG56uVq2N6Ptdpdu2r5SV+jT0Ehotakqv6zU+7+oZeuYP6i+Cm0+mrBwfGKH2pUigdlTseIry5OhvrpbfQb8xl99P30WGcsJBsAc4ibuwqkM7xZYOf3MFffoRvmP1oSmoZieS0+kqb6ixN3V2gjTr6AuQdSysONrUv/u3yZlv8rOOlF1ULX4uiHLwSuOVpl6lazpfcCytlfG3j1chR36Hjxr6pPy90ZIfKAztwJuYh18BMP++4k3I6leBVru6ShHGJn2u+/8rATL9BD7+4YpzRQ7gKXntjAHm33q7/6qs8jBzsJfUrF+2bEToDGz9S+1rFIY+Nj+6kttk3uq8v3O2i/oXcIrOlK3xfbrtSxwrl9MWH+RXO9KnhnW7G9jVln+DidSaNo9vKLv96N2H619yxOJND7ZXx9RJYC+7lhP5ubC84Budskv/8F/4Qww8sedL7OmaL7Z970h6di5+Bqd/HnsO7ssupdpg0+pExfiGAi7P+dce1dL1kRG5zsWjkMVSPTdvWHRZDR+hJe3MaC/QO5o4hcWPkE9rWBUp4jKlMu/MWczbE5byyLG78qS2THxj9ylx8r7206F2yQeHYzczTJH2u8sheHTHE2Bn/NHebatrxec+HXN6gHj2j+errr7/+g7CfAe3Bdvv4ZjobAx3jfBqDMUncMsA/f/aohuM2t0SV24MH97eDTPgPj0620yB99mK+Rfz8jGMKE/m9/GIGIV3n8DBG+PSL7dbJcaxqAjNFDXJCZG9d24UxBDIQShR4zNUvDMhj7GUu9av8XXkM1F4Ca7VliBKFDexxnM7XVQMUzy0WYHK2YKYgTorAUatdecv5ZVrR47xGO7otxP41X7iTertD8IycoBi0KjpG104UOuW3s6Tu9evzcj08TjC40xT8aKihgpzM8gRHFOsTc3AgR75KFgDsTZbc0cGgdWr6NmFWbxzkBBnweQFUEaSsq36BJ9A5TXDE8OuswkVX93fG2+kiD5MnL5VyFVUHa2CBr9TrIMGhoC3nvYJ642C7ERsJ4xk05/bxNVFBiytDAVSnKEjXSdC2dJBCzJFG5CSfzluh5QYp1ZauwBeoBl0mmj53dRjaQh1HkfIOENFBoBVMHfp+PIPvONwOcNEF2ZkEGXg5CAM+PNN26S34A8dVM4Gs+q58gOeqA1lwfsNTTtN47J2s0B0awJR2mMP76FnZsvHBOfowuXI8+uWw4mCmWekB8mXkZ6C7DM9x7SwbfYEJ+4Itwed84Z9tdGuA9sysOrOwOE4YfhNrt1wGemWFd1fdXOVz5aBX32Mv3qjd/pNjcgbfQNa80GCSABa5sReJnZG7NBQznfC32/A4v+EVnStAoDtl6fKRRXjMdmbgjMx8Zm2CF/DGpqT59F8cb+B7TjWtWrZu/0Qv3LW72Mpy7vLRqG8A2eC3fif+N3Wcsy/0oLGcaJM0sk7ObhNIUSaYnUF2+FIJnDURJDN1Gowmx1dHTEbQ9IJgkgb2BS68rGOy9uhEdZOsWSRkH+yJjz/CyDmMxX9tOLR6zr3vYjh92HMLlWifQEHgMbKDzrfpDej18frieTkfEvj5oee6RZ/SNr5QHfgbfMqPXiFxTDSjt6GRv/UGbqmTIP6leCYNHymrTKdvyZN+VT6/eo5mmYKF3uVRfNdrX33HQ/DKNylJSSeayk5cHb92JTY//hndpamQo9/gjwQKn0z1B5PnhZtPIddovDR1LCCv2IC7SNiaxbgf//DfxB/rg8878fdd7jfffHO7eeJuCYu2EzQfxN7pYPlM24yxg8tVbGNTr5imzBUqt8u/dDU1/ZZ9XotvvXE9E3/2nXZdZAtttOBFfqePTxtXXI1tXEu/J4PePk5uqQi3sUZ/Zce6m2S8NJYVEvbJPbteSbye/kxSTLqy2WnHS+D2M4YV2dhTBNMJaSiKfCyOP+p7V/ii09PHnfC7+m+SetY8i8YWr+PzQwf50hNZgMuPrruWKhdyT+xDp94LI6B8ETtwB498NhNN904Iz6FbFMQnuPMJX8/WzySC78CHMVICf/qP8Rt8vOY4MMs5/H7DcGREDmwpNpg2yvx1wqzc+Je0rqp6pLN3GOAtNeYRqoPt5htf295++27iOXerBKc+Alf1UIsvnOlvmrOjsauKPD61cVXaKCOzCVj5ybSdZqmXfpAEDHmaKOLJb2iFk6KnwcjA4wSRIXpjM/yMTHJCDxrAMK7qj4+jb5NRi7vs7UXHgRnD0AOy+nDQuaQe2o1r7InNybO1XYqnv7udffnykYl96Qezf4NHqvwiS7oePqf/0Y+kbf1tt+gnfbVXMI3PbR8Z5JyNkW/vCqgP8gu8VCKHQT39azQ/PPY8sB1XdyomwWtyaYEbc73IFJ1Nv3F1OTKLXMWr1WHi54434HbcHfplLDnsaHf72mVKT3jb940lbCmf8QTdc6xPwrUm+egd+V3IOca08zRfGZHKZ9qsNLqVgpePTxt5nThFF87BXT55yWZiPFmTN9vYhTwMBsp+HDj4k4s/zLexv1nAYKuNqcvv0KCs/j4w5nHSRevU4UPGVvCJzoWvNXZ4/IdHgyO/yEtebSF1VCW70gdeMtS/4AekwYlu5b2bpfVip7HxWQCIDYITecmvnwq/YNIR3PqVsnKc9ovW+s0dx5RLux3UBnb8rUsmLR48+37qpKw0Tht8sc/aVcroc+KjHV62dVfR9atikfE1fQSFDxefgFc69Pvp73jCNwjimVSOnzwMLeMb0Lxio4n5RlaVCfnsclZOr+Z8Ytf67dSR9N3l10t/SJbnuG3VyQZW7TSpj0CmrP5u53HhHLhTb9L4v74DwHNrx9c5d2/jvNLn2FyxdqUGboMHoXDgJnJugzu8ca3P7RrVTzMwPj9zK5+J0U4cBoITGZwTAzk6uLKdHN3qVwKqL/UKI3/JGPseQ+xKTMoIZZQ7iXKnXOe+cMQV7FQ4Z1O9Dg5w7GlgUcqFQOCZwXUC6EWDSKWOSHvtLsA0aQe/+gRsjyy8awImx2hAN9i6wmwAEVCg1uq6Z9JsOnnQtdP0ChuHkI7alfI6OlcWDmLUcXiBNTIYpzIGPvRwVgyKYbcjpN2C7dyCR2lJsL5uZVlyRLdO09ucK6PRgRdBNZgMj73qERjwoNFKmbYmkgab6wkOdJI1IGoPPni9usIo0JQy9Nd5x65moB18HCE+J/Deg0b5oU3dTpqSgJaPLvslE8le3pRPB+xzrdnTyzijdBa8Rs5gGGTbmQZwecxB4UkDm30kN/Uq9xRX91emHtnObW4XdMxeUJZ6aYAHzsJbetHSATP5f9HWy1fwsAdtIL5cfp7Y7TX8zqk6+CbntXgGD/0v21zOuTLKby0ywGlbNiVVrt3g351XEjy29pX9fKXSnp/UYEEQklNw2y/iOPU3NsRewPTCLTi80K+OURBHPjs/DSpynv85J8vY+l7Hewaorilk7BS2be0of/TJ7pFpQQm96EGrxZg++xnd4Ye9u2XRHU0mRGwbTUu2Nu3Kfzbclv/kGRwqx9BVOWSrvDOokF+D2hDYoDDnpmzNSPv6NZSHhrG/OQ664pTsl+7qm9J29fW9SsEpr96cplxmr5YmmcCYpAXJwG8D9F/wtfC0KBzOQTYApey1q02lvLZWHqaCCWFLomd5riKu57OPjuduEOXsQbmNf8xRcUtjdxe2Sr6vXJpEatrRU/nOOS30lvrIWfBD7uCBjwaBCp1KL9P3+TG3EzMPdZ9/8az4+NqyudMELx7XubT2JPAX8wsj+q4Piw7lFUbkwTezORNye/n8G17Y5rpTjK+gBzYAFjnBFcprP8YU8tOvnM/EL1t+Q//QZVGqcFK3bV8+3z748U+3B48fdfHE1QK+5a233ozEXm7HxyYMGYMSEPFlpDqymD7hvHcx7XS5umQxwK3+Zw8fjn7S7kYm8tfSn65c4wvZ/OghDbcIevviqQkDvcY35byPoIW/XqlKrGDcK960ddWEX+azo4i0CbzoM9bZOmzWY00mEnxlGg196E05OWtTHeUvkkmsEfmyT/SmnfjGBn/v4krf6FX/xDom/SbcT73czyQ9tFl0dPXfXt9v76icBr6/Br2xKYsu/RRjJk8ejzQReXYGFzhzK7yF0tpB4gW0r7G6V5jCa0EGfvNCr/NhviyWt9XPpv/SXShh3MrVzbbqiumckSvfX3mmqs8Cp0Jkoy3Zj416KaHYwMUWvvDOm+9vb751Oz5zbpmvzQU2bzMYB49E/ugxEeyiQ3gb3ONnLP5HG2PrDCJpfAOfNnbWiXbthU7RPGP5pF0OgYtfP7LAg8UtcNlebYC9RWfaezmal9T2ToRr7u6awLnyKQ72XnEEt7ahPzKoLzdelp7h2P7cxtKWn9VHnz1zh5m3wQ+sqaPu0K+euGNwwhX5hO/2laQuepGTY7YdfVV+cOR4vfAYj+qRxfi62E3O+ihCeSL3pf+2SLw/siw/oWtig93nJ6FBH5s7VuHRT6In8QhaQgf6+TR1+w6ljOfo8hidvsO59lPTOz9gwFN8IYYc+4hLYPVCxc5ffRZRholesc7xtJlFGHdX4YlP6hXP/FgV+Bgc35XUMXfkrN/WF5T2C3iS4+lnI6tym7KhY2QLg7/qOH/G71lEMmG8kLGyfRe+l/+dMnEPWdClc7DBKc7CuOi/eIJq6Bg6izr/Ch+CJPbsnF8evtx9Qt4TX5f3+BYNSkfyZzyYu3LKTxibWILtsZxJcNumzsiptUMjfzyL0sMfWF2IyjGC/Ni5Y3XpcMFYe3DGP0yfsyezha8yulS/FJLP+fkIou3zW7QpWzBWmtMl32aVrplXjL9RVv1ElnzOxHLkG9iRmVhWOVvpo6UpbxzHX6XOwEbX0Ggcr38lpxxXJnxXfhPr7Dyyy90GBs74r7U4Iy05tE31m7zUh699EZzyPfWkwbufJIE/25xfvXX33g++ePZgu3l0Z3sWI/MJHh3S6jeFYcB3i4nWJM+V5bmSMIZ9lsHtFSHFaG7EoVy7wbAQhDFEp931IcoA5koaQS5iR2BjmA3mtM6xtrZlHAgmQGUNONJOeR0SHGX8wojUkxyv/SiWoAePY0Zrv5S36JkUY5EfvD0D/7wjjiDVLx+pBwYaV6BEBoi0wz8jMdjI6GAavDPxmjKffBPsrE7UyX/qo/GGZ3YyQlO4wVibtu+klrzxPi4QXXVaOUdXr/Km/tCX8+DiBL385zoYpWsGSG/o7QCyG1jvrsBr9q6AWFkWyBu08eDOgs5907YGE76Jy6MfDBz9ZKRsxKFjzPHoKHrxmIiA62yeea5zygFHsF4e1EnkPpllR4vPNWjVdkblTc0LffbVd3C1fs5tIOAJv3M+beD3b+UtPduKFXJH6q79PvkXTOJNZ648ejZJbQFmdRdCfX6OjC22oH10lfZpRp/L1uFbcoJljieVxtfSrnbN6cgbu1Y2t80N3XTq9uPaeOrnf3HUHoNDm7LYuvpA5OU0aeEsPihzrE5532VTHV9K8sDs4Bb+NAWnMPYEhwBSPkdsoBLwkJrnoT1Tvux2FgGmX5NEDrvIZbI0g5hHOiYAZmvDA1r9cx77br9x1cLtyRaEOG4+iO1PEKQ6fH3eN5OxXkFyZTtJ/oKLjTrX5AteUOVqnYmMQvSygz7SkbJONMFvvQnOqqf4r05CArMBHgKkkj3HI4Nf1f1K6tT/VX+VzNh729LN8ARAyAz9c8Wgg1bauKKG98odLECrovwDL7Q1r/rVd4YetJCHqmQMrjtbwBjcLRj+gg9Nzt1RUZ9bXtURHGQyG1ra75MCvbBd4eenzoN9sodxSKt/6OJh2hqTAsGA1TJjmMXX3rIbu4AbLrSCJV+Wu3WWDYCHrpHlhb+onjTPT91f4XFPSx7yl57IavWTjiFtp304ZIuBSyljjykObpPS6iNBrXr8N/saecykUF+Bp7colgv6H19XqoiIn8oJ/akfClpuQvDxz3+0ffjJZ50s04U7oI5PjrajTIDc4m2s8SJWtM9YQzdoD027bJJRuZTvyM3z8M+enFWeh0e3Mvk/CX0ngRcaQ8oEQSYL2Z5GJ/rKfju9hVATbl+u6VX3bAKrptAMQMcN+st5F4CC1wS8gX5E22Bq78OscunQvvojm8ijk9BL552MpD4dmKgLlE3aLVRZ/PM5x77VP5P2hxYDUu6xmRfRE/kYW1dwDqZjulnjZ79uEvszdpoQ6vtnj31n3vsYHp8/buBuCDKhX3cB9M3rBNf/+N+6OMEG5fZ2033caYwSWtQc/0Rn9NXisYmU1S7pLqn2m81u2l7YKqiOB0b0Fl7x2dgjfsyi+a17X9q+/fXvbDciy77oE7i0YyuO6XqSNtPXVx8ZOQ39xj7nxqZpC8rI0rlx31VuY/UsPEXH6oQNXWrqLlqz2efX/hxd8HNDWZqk3NinObh8lvhCuXGY9wva0qlvnNv3Ljvw4USHPOdE1/4AfmxLX3OXlHGgn1d9NRdGLAbih+2AW/8bOnzlp/44cRyZd/KcXwlB0S6T8y0/kxJtlFUWSaN3x9l2+YqTLRCib2w0W4obc6rbv7GnBXvpx0aHZOLCCfgrdu2dEtFD4wf81lZmgajtgvtlbPhZbFhMK8ZUT1IOY/mKAMCQBwYfRibT10dXbJusyKQxNjrMUVJe3x+5NuUcDSsFTP/Dn4ZtBw+/ynjoAHztJGXBkH3ayMv5yl9J+chtdFnbSPnq62NrdAEuGU791T97tbno0DFxe3kOLOWNAXc6bSVtb5uiNq288OWs9UYHYNlKU+or7riZNvQIhnFbXvP3uuUq/aD4V700qvzbZugXsy6/2brZSidqAgcPUrKwvssk+b1oYwKtzcRnhbfzvBJYKw3ekW1pHFb7T9tdEgF/YbvaqMsPiHvZ6gK58OB59pfsLnTqI9qRozy090IQuyWTnIPlDtD6FfLOz8UnNKx3kpCbNGPAnE8/3X3HPgZX9umDBYqGbJWtxs2zCOEuJGPX9Cmp8XxZX4vhF34JXerZwJJWO2l4hxsA/E/8efXg6MYPTg5vbM8SPj146BM7roylM14bhT+Pc4+bihDm7b0m3AZN/gTIXnnMCUMfITIkZlE8cJZQgUS0mrrP60AQgJjLW7go0TbnY6CT1AdM2eSP0qetsovUvP0YXc6XgXBSgtHBMXUWPvtJjA/f+BKkIban7VyD8wLpvEV32jZ7B0N+raddYKwJ2KxkU6aVupn8ki2j53CHt3nmXYDGGNOsxlTnEljrKvhctR65aUnyVq4kx9rEp5V3umOc8GtTmaAFc9oznBwyPiww0jrayAwcAQg19i31qetW1toDeh2/wOjQqOO4ygLOog9sdOzWMTQJzpN6JSXtTJjQ0Yn93mFmwIossxfkBczoAMjswUHP6Owi0VUHD3Vjmw0Wc1zIDbRHYvi1Yq5+O1J+ZFJ9pP552g/HTmxwk9nwQ4a9ZReNxYnuGXy1KX07zXRLrnP7rCBLv3FnBTu8wIkWbcehXLbRSfp1bzciGyfyUq+8BQye3OYowNW2/SF1OtiE7xcJUrQTgGiznGAX1PAWuU2b/MBlADt5hZQ8SVubOtLQ/G/TezmfzkYHux1F9m0f/tmMx0jgB0HQz1Gqo2wWx2YC0FXZ1An22oj6hVNahp5AqB7mitrcxg6/BYRxtBcDkreAuzIEjuejLbI1JWPdzrj4oHoT3HnBpaB2XgDVyTCZJEgx2LPp0e1c5dS2/BuM02bJ7lxeYGcr0vAwcpq06l3sp2yajrwkupogi9zI15uu04eDc74qkT6cSUcDt/xqY3ROBZERJ9+AOnjSujZDN6sf1X84Tv6y7fK589JnDpM/izTxScmT1pv91SETE/2ZYMyEFyOu5HdxMfUaWMkPPv2rqaJhj5Ftg7ok9AYGXkyk6pfTzJW9LiBWznP1asmef0U73XWBLpPfymGnFf65Wjq8j5xGppK6XXzD/1620qpTH3Fprw16wKKTkd+s9qOnk4PQCfcEigOTvL209Vom516q5/npFWzgZ+QZ2uFgB3tZr3STw5Grodv24ONfbr/84MOOPXDcvnWzwczdW3faL45bzwJZ+kTaDT1sg6znihF6q5vw/vjB/frxAy/xFDiRb/qMQKm3SKauif2zs6eZ/J5uvqnvuXqT/ieZBD9+MJ8CfHT/fibYmWw/edxy+07Mq8fpv+0reIzu2odDQzKjHVcQQx9ZxB6iquptyZNQKqfQlpLKvfqI7L0jwqTf5Nxb/72/wMTQpzLPnp7FFzzbziKffoYvdJhY6u8WmdjjbpGVCT92Fp/6IHw9evh4e/j4yfbo8aPtcbaH4fvzyModBRYULGCo7yrxi+ennSC8iMxcqdQPyBSd/PSykRWQi9GYzsQN+ujgj5UNMSwg/OKV7ASPTLS2pFpOclQ74cPqW/3UjbyKGxjyDb8WCPkT+6PjN7avfO2bfWmkflG742v0J/aa3LnT5iIWkfCibuOL8jB5FsPxjZoV8M7jAmNr7J4+8eG45wVYRkJi6qRcfu1efrbnHiMKHDYg4VEw74oy2XhRba/g5dxYU9mkvfrsv23gIp/sm/Zj/b3jYpsMHXgwLnWCXn6Mq/Czy4GHtpExPk3eJu4Qz+lP4MNnU+dyGxAqpwY+hnwx0ehZfIb+1qUvekg+ebxMfvtxdOSOIGnJlTyWj/fTfhL5Peukp/LdeVaq3yWreeixn0de5ko//faulyD1Isa5EDF0LV4A2kWy00KPFkYsNhjNR1f6BxmmUfu2MuOQGGnuKgyQiI3slKOV7Zafno9vNsmNsGpflTMMgWmMluQZg9DVMag6nfFpyRW9C24fS8s5P6CR/RpLyKT188tB4UvrsPWyB6cX5wKTjybvjpkp1b4TTfjairz5gwVP7vQHcMgN77VLYxyZp6r29IH2ie/XhHWgiqfQ23lCcHqUcSxt5F1sOR39L9wp3Y/hlob3JU+61l/2yXhijtZum/DTOhdylRY9w486c776TVPq+jXL8W4z+JNZGez04GfBGhvQbofZ8+nP6GRfys/tJMldO+rzvfmf49iS/rjLoXeeBr9+xifKu8AzMshJbTgFheUxo7YxhkUXqz+gNRVKf33jjqM+tbzSXWCn/tDEDvZYWXHq2vBbGpK/YF+Oa3PabelS2dXDo+s/4DYNdFc4h1Sw4vo0junKFUxFgPm5uvYyDFzfbzWGG5/z/P1+nA75IpPAIWuvkwImDKEVXxM8t2W1QeuojeBxRupJGNHDMJPC1qOgCrJtB8ucp8yvdBQpNrJbgdfUYSwmkgbwwTJtynSS8lQrLcAXth+YqTgGF35K+o5Xh6OofeAdZ5rj8ttdBV0lR2lomSAE/Z57dhvgDOJjSKCM89VOx+IEG8RVwcEZOtaAbY+mCWBn1UgnGBkNLCBhU2/JwoCnriAkjQdG6hiQJIOWwHbJ2ksD0zS2sb+YDaHZ19A0oJvAcKZcYCY4QhNHxugMcurMAKwzxBDzg0fHWIOw9tkBuju20csIFDUtjKymQ6y07KM1CiPHe6eTW9uSl00HUl+A6iVvU572qTN2iPZZJBg8eIucYj/O29lC94Kfg8iEBOljVvihm86nfYK1BAfkUptOm/kKAGeA/8gieeN0y2QSTkdOtbu0a73ysfeR0qaqwWpfeGjG4HZ7qWdlOVKPfJC9fiowQot8b3Mtf6F/8dbBEKzUGfwjU3jP5Xg5ta7+sGibvrfqlkT4yoesccx1UMEbKbQ+W2gAlr5gEbL2rE3pGBsHkww9o1xbap04Mzh3+Q1vCYw4yl3+FibJW1AKZmUZ9TRYUj9lOkGDl8htvtG97hAZuWo3cp63C+uzyRi4mdSNLFOOmdRhv9OPRh76QhfH0JvBEf+FCUb203AlOC/2o5+c5aR3FuRk8sNxaZxjeYW1n08ZvUZ+wW9xou8zAAfvKa2tF6ZWmaBGrsrJsgtvOa5dZXMHEI02oI4M1Wr78FjZpn4HMdteh2xqf+3PgRcsDWADjxwECo5ra3C1RohJn2ifad+44IdMFRuU2R38JQ/F4dOiA1ZMtPHFXtq34N7P6b3+NBUN6GxrTXYLDAUp3A+d5B89Dd3S+Jnpa6v/LNkv3c7zgKE1wXrtGe3oTJ42E+TgSb+csaJ9jRRSBIZ8j7mQL91NgE92v9rn7UqlPAILjF7hCR68sb0XZ2fbT3/4Z9vT0HXz5GbqvNpObp9sh7HnWzdv9zle4/rCe86HSCB6qh/fcbvtf57RD03Xfb71qHXIF9/ekeHRCt/tN6F/7Hv+j+9n4p/z04eZ9H+yPfj8w+3Jg4d9Bv5xJslPHj/oS/b4Zm/Z9zUh4+QXX9BV7Clsoa82E1nqc2vygXm0Xmse3zD9unZVOw4fFTxp2SWY6xjs/S1fbB5DemZxopPD59sT7wB4No9u9A6M+JCO10QbGHCCZzHFQsGjLlp4qe3BdufW3e2dN97evvTm29sbd17fbnrXzGvXu/DxOOPpfZ85fPy4d1HC3ccrs73KNgtYxnx9a85NMtCB5vqR4K2e8YMYfSbnY4spS46rr3ygGEKGPilfX6i/3GHoy+yFLdb3J/XrHWnvUUWy7uJ2dPzud39j+/o3vxYfMX24co2cewdj9vqRsU5f4yPRBn/l3jS0GGctDJmA8KPj92cSyCdoJwC3mNC+lWZlUyrLgRvewG3MkyxjMbMHM0ZYvzNjV06VgZ9+NncIzfO7r+UcLPnrMUHyAANesia3ua1ak5ExnSEE72hocB9ZwAMe+5uFR/j5FJwPA/VFa9IXHtBRv+KXY/DIfsnMf3x1Yhqa4ASQTV7IdRI4yrQvjcFFR/you2gsAq9+ULklf3zQJPlu4QeVr7GoQxbtX/HxJvU46SflUhe9xoulp+o1/QkdfD545AVDfXHP+bjwmDqVZWFPn65M8z8VW9ZPkPcUryZp+jI9BVbr7XZIxmlDJmChqz6w7cbf8g3KVtJevTnOWTOczIH/2qrSsSKw60vDL786vroNsqmrnJ2N/Ju3/+ejouWW+XWBK/S4C2TdeQQv/tpi0ZCdNisPfigdd0Gjuo0c9TF4glf8VJmnYu0r+e3z+uoOx+Ng6Odb1C2fOx5y0rZ41U29xmnBM3SN3GaMmAmwttVR7N+vY33q8AUdJ9PG3UQztg0N6CqXGNrz1rEysryMU6qv6UFqtE/vtJa/udtE7cU/OOqs8wVLnJDM2lIym2eepft2USAHXuRp7KGrNK7++bfpyeZRF4spk3bY+Mh+4WufTNHObfUwFzNGtnjqY2y7DufupegQXflbPBp7CiX5Y3vykwVb/uqLi3naSJdlRz8qglU/e3x88IM6iTD20sjKgGPYgGqH8GdPTeIuFCtRthXF6zcwopl8K77XQmSCwfzAUO/qjRj+DutqDvrs+SWlqtdOy9gYUXPnf3fn9abzYEDCYLdKYAywJak/tcYoMI1hbQsq/zjfGnXwjoIuhFU4hTm0TYfbz1NGcc7bzgrsnte26ptoBF5OW4b5Bscd2PaALfJBc2HknHNYEzj4NGYUyO3tg1H8OBdlAxdFi46ZWFjx5lAphHyG5so2SV10ddURzcn3rXVE0xtcF0ZV6G3HOQVI6mSADnz1ug2ZaRMHwpinevGD06v6+ACr8CYodj5OAJSknM8tZft5Uuv0ALx0UvrJgD76HLkNryP3du5U8fZkjcpDfsrAWcetF9iVpeP8+vWBRDO9G2J3yhppN3DnfJwhonIaGMtmmsAGk/xy2iupyVuJI1HWW973QEdwMvSR/+SxA3z2VzmBJrEHuzlvT9QfAxPCNSlVDC24EzTO+yc6YQjs4st54WZbV6rbNvQLugWUJiPlO2nt4VkylPBfOXRQG702YTv1Kh844C6M4dWLI9jfTDgRS87qT3s6rG7zGxkEfmjvhDmwfPaLD6nMct6NvEPHfIZFn9ppL81sOjqPrObK0rxbQz0w+pxubJUDZsfuyDHR8mbyDg5pi7QGGXSUNl2swn8KOpE0uWvfGJ2TUYPBymI2n8rxyUtXEgWbExCMjsc3GWDXwkQalHf0j7O3l5bdCX7JyfnoRZ0J2kef09a5/G5R3UwgR1+9XbM2mx841cP08aoqOzDCaev3Gfsca0MozUsttuZTW1f3gNsLIMFi9+jzsthrCUrYFr/gzgN+rwEBRMW377He/fgRdDXgS8H4p5EV/tjFkkvHmDR0ZU+WxxvG9kYe+ueSlT04MLG900xQBZ8G9C7QJU29vQ7/tuctMiUyr48Icvs+DoLebMs/dREuvDf4ohcMBk7b5RhdbAvjFp/YiDfrj97gM1jvk/7STf9jI+Sgna35pY1e8h/t+UMjm2ufToEXt/3oj/8ok015V7fj4+Pt+OhoOzk53vqZt9Shm8Grb429jZwDkFzqr8ffCVY68Q/NN7zJP1XI0pX08vP00fY8E+mHD+5v9z//NJP8+9vjTPrvf/yLnH+2PXn0qGPM2TOfQsyEOLYj6Dp9mj6auMOixbOMUy5A8CB0YgwjP3LrowB8Q3jxXPOaHNgauGmzyw4vHlNgK0u2vfIvALfgENtxp4JPJj55Ms//+yxpJ/6pZ0FC6l2O1SEbf7E9fhKbfvFq+9Jb72xf/dr3tt/6zd/dvvebv7N999d+c/vWd39r++rXv7197Vvf3L7x/rdS/u3tvXe+vN07vN0Y6uH9z7b7Dx8GP18evthE+o0xvYsO0Z8+ElJbJpFBFxWTRz3KpcoEr6ls7A2k8l2/kv5EXspsZNEa+Ni3gSMAtdCwRa8HnjKrTOn56tGt7bf+yr8bG8rEMPLuQiY4aVsfHJtYd33gpTiSN0Hz4MTH0KcPz0urXFWGjw7ndnmLcvMIRmMJ33mvvdPZzmfwoRm9AvM1BsmBx/i6+mBtIzysBb51W3ID/dTvYq++z6bJPH1Wv2EX9vxbCgN/+pj+MZOB8UeVpz6By1QZXNN32IhEjzlJvdhg6PHeBzGbuJC8510Ks5ClnW0l+Ko/Mk/7kFlcxYegylT90Jh2fE3vatz10Cv5UU/tKvDRZOzTTsILYHBqoy3aDg6OKxN55OAOn969lLI1GbHQ0bEz9WbxZxYY+jUEtKZt4ea3ZEFexgY2jLdUiqXOlWQw9SnjjLtMe9GCLEpDcKTiuRx22NfS72tT6HruMeaZQGVX3uAlWxMkZeoW5qWE/tGj8SYb+C2ZfgRYy+ELfnfsoMeCyJpEE2jr4ilb7Snt0FtaAzNSbr9Zsrb4bIOL3+yEOsfTr9j1LHCra082cHRxO3Ace3yILtFQv4CO2Au+7cU3+vC5fnf/MjRPUoa+LuLvfDZVCHSy9zFngcGu6IBdVvaxj3Mfon1kmIpdGKLD3oESGGOn02fy15hVm8JUkswe2csD01g2hz3ueJxjNJbn5LGX8pZzecrG1vV/dA5tSwarr8+4OjIGVD39pX0iaNtX2Lxz8PWrFNB7TktnqhVeG0zWjoPtjD+ov9thugihMfzqoIFN9bx1LuSxfJaYqXFhAEyfVG3wKceDvPLpPGVd+N3hqLOSMudXj48OfwBEV24LcIS1OuazDH5VWIFiqM2zzxZinqcRQ1XHxpF1ZS+BorfFdtBlJBHuYRjh6HtV7VxQF4yWiXUOX3Z1tHu5stmmXlOKUiPnTvJvryvJW9VWfYLjpHQIcG2ETvljABd0gOUqxpqoMDHgF6zSUtHAObS1MzBFZcU/Mrsw+nE0Uvcty8aAI3O0pJaqkWuCqCh9OSb0FYeOpl4AN0jAS8rQifZSA48gpZgWjbsRlN8JrAy2JgOOGY7BaMlEcktS30QMtjJ5O6zi4FiTCy6YXVVXnDracMKc+gRocUDVnc44nc82A/d0SnDKw4ig//AsjfPceWn55Esd4PdVz8WrBFbbd6PD4YsNcKztXA2MZwBZtuWWeLUHls7iuE2HZ6izsSf6doxxwWT5THty0L6dtv1ifylPcKHXrad98VjywewiEBbD/HJci5cddRIacV6EgZ2BIYcmCLKmjc1AOFeqesU/G02pDCS4hVO+pv908AxNaLMQUj0US0C3AomkfnDkrGXaVi+lk93Yxk4X/A5oadM6yetEOYczeKV+7Gauku4DZYCj/UVsj/1IAysDb+jiKNFWhosnutOop/xNm5TG7lNn9KR/jr0tu1hXdeB17nNg8NJT5SXVn7lyZMDd+1d+y19E68Wb5k2OVYKnVxUD03O9ggSTQTwYPOob8RuZkeMsGMxx+zpYOzN8YWGm/kqDc/odecJfOe22rEHpTeEEPvJmMUjlyiT7wtzbjr+VTx27jczJOU4BfuvsMmOD9MUGDZTt1ylPQXkWCLI/fY6NnZ7t38EPHSbMHhXqc8R+4O10N4i1GB2a6RxOsNWZq7Bo3RlPijR6J5vAzOR/gvvoIuXjX0efSyYS+7LggzaLSnS2ZDHw53jVZwe10Uu0kIlzdcjWYuayMboXbAmqahcBvvqHxO7JDywLUa4Om9iMHEcODciyr8+OPfWKPhlrw/cHr0390d3QXRpzwObU7R0z0ZH+9vCTn20fffJZyl70+ec++x95WQiwuOV9PvVjOc6/kI1H/I888ehZfrdKnty+RzKlkYdAhyv4InVX/nubfya5n3zw4fbJR5n4f/LJdv+zT7bnp08zcX663b//+fbL5P/yl5+m7PH24JOH25OHZ9vZo7PeRv84k3F3JNaHXPGVgoPgn8kC2yBrRTKv+8Z+F1tm7EGrK9HGLj69E1qyH/F33HQlkw7O3HWQycvZ6cPeieAxgLP4w2eZ2ItzLALgD+wc1Fd6V8jj8HF0dGf71te/u/2l3/y97bvf/f725Xff2+5ELh4pef4senoWfxbYyLwSPRweHG/Hr7+xvf32O9tX3vhSZP6yX1h69CTjgV/krKcjU7cVn9Fh+dltsv4nZfQskb+rzeMshk5t2EYDwmzN32Gp34WE/JyvsaBtAA6O6/xG4JG1awWvv/fd7Tvf/kZsyWJZ5Ksv8FWpPr7sRfugCbWYIhBL69jlBLPLRv1Wv3COnn4qOOOgOzEsAOg/bF5fbp8CJO1ponCy79gcmoenWTyGZ/ppfKmy7N29+Cp1X8Y/TJ/JpDww2Ll+wX+8+IIvoNezLvYMjJHVxDHGF31jaNb/ZhKPr8hAH4/C1Jcqy12uVUuSRzp1I4td/JO+tvRBP+tYG/t1rIwPIDd5+CLz+uzKhQ3AZSPjaTuT/4nB1y3OEvqNadp1nOb7kkqzSWPqd7E4MOTxW778YZHQGOAcTewAbLE/m9SXyNM2dA+u8ZOjL3RpK38murG7XRdo8cODsbGPJ+IxNHTyG5Az+RrYYlj2sGhCy8Bjk4GddkFEOfs4MjYJEL+/ElzFvNNKMBO3kLnqbCZ14l/UKa6Us+GObTlmo734k1QcSYtO+MC7bO9kZXzAK5tlG21WGshgx7nDkpILVPsEea32C8/Ah250hifjcB8rC/8pKb177cI2btVH7ovEQC19OBmbGDoWJYsmoiLz9hVjULLxZjPW6CMWjsBBh/gErNW3QFmwxs4u5L1oyOFO1/Tl1UadynHfy7tMq71Nwjta1Gt8pTx15a92bRvoFlfWAk8KqxtwyNN7PJwHECpqr8VXqlbKcWk2DNLt8Ix21PSOKrCdZ1Ox/S/8oU1Z+dn9jHo2h/rPXLgBd2xRPvxgL77bLjm161/JmzrGg6s3Tw5/cO1aBLhXHFoEWARB+GgaoXuZX4PUnBdZ8myd9DtP+962S7H9WUWewIWobh0l0Di+DX2JkBaMpbxeHcwOvouJxaQSnU39dS51EMshRUgX+QPzchsG4HgGiRj9X6jD0XRFSF5+DJvjUD/sJeVf/lYbE34wchKlBS54hZmqu8eHejm/FdSVv9ILy/DQ4zYc2sm6A06ObQagQC5+QBcvkttylVfZe/1xYsifjtbJTvGmTLvgJAOHq0OgX3IMtltpUeiZ0/JL99mvDd0GAM//Ybc0x9i7opVtnELy43w6KOtIg6HOoLrYHeriU16d2C4TDThWdErj7Aw+IydtJRa7KqkzdrHbdnPpM8Q4Tz0wz+8Y2MvZbBHGiylvGwyAmzzl0KGtV5ETnFw4/LEvHblXnIJ7BkZXj9xSLoiZAMhg5VnwGRDGdobI4b3OoTBHzsrQczkfD6WNztXDReo5XgOS23kNFKW9fFzILFm1p9prft7/kda98k1v51czW5qmSwFJhZGfPjr5I1PPXYJd2dd241xTypkqZxuhFrDCmdtXcxpa0esZRS/a8r6M3mq+yxY+bSU2Ts6csXbFnz94grp5KykbPb4Mfwn0a69z1wN8brtlp3CB6aqMPtDbRNOKngURbFd9sK0Ad6ErMLVREZ72Pb/IBE79zXHtnHVGngKQDtzkQnaBMv5zdCiBaQOz/VMtZflrgLTXW3v1HNvobeVfTkQ0djnllVnE1Ldbxz9MHTosmvPzkR07kabEYgZdCA4rk/RFdu7dLmOjZMJ3qDef7hrY5DWTpso8emC/bKCycKkRUeiDiLm23fhrafE2gaArUhNkatG+lv7oSrf3DBilaqfZxl4vUu06W20u21z95wuSUrEDdTZp7VdSP7nnGzjjb2Kj575s+mCvtEQeVxNo43n0OjbbeiivXCyOBEb49Cz9wPBIhYDMgti8Ib4Df/Av+5CKvzSF9N2PaMMW/edbBKkmZX0OMe2uvHq6/fBP/6yL/ifHx/XhFuy9ydsjgG77pvV5XMQ4GTuMjjiN2nRkzd7R20lJ8sNGF4wbOEUPnvV/+ODzTPY/3T76xS+2+x9+nAn9Z5lwP9kefn5/+9EvPtg+/OXn4ePq9s47X91+7bu/vn3/N357+973//L23e/9zvaNX/v17f33v7a9/uYblYVnSV9Y/IAbf+G7L7HUPzMh8NWBTlhCO7/kqiBbYB1eXNcrwmmjfn1ehMQHexGfK3Aec9P/Hz160EcUHj0+3U6febFn+nzk5BU3lXUsy1cPtPF5vjs339y+8Z1f337jt393+/o3vrPdvXt3u06OhyfbtZP40qPQcHUmMg8fP9QRtwePnkSWsYPwYmy9e++t7dbNk0z6X26fPrpf2vpiuj2GQLe7ZZyNzeYodSZOGktcqT4If9l0orHX1FGXX84xPuDgW9gfe1m+2yZDe2URWCwhv4Nb21/9m//+dvf24XZ44+gCaaqzY20sALDR4+hCbOTiBB8w/YM+5go3mornPMXe6Q1dobOyfTrvTKLjvu8hcIqjuKZVx43YH5j6BDttnBQ4Lp50ooOX1JWn7kzcTIJc5X65HaTfq/H8hQUHL2WcF/PxB1fjo/ipG+G3PiW0qes/OOLFCfCNsSPjJcN1jEa+t7EhP5P+5V1YPjFpYmQxhd/iH1Z8qJ29DZy1LZn1WD3KT5tYUnSw8GsXP38VHTkO3LZjb+dwApcsQrOYDfHtGwtfaE6t2OxB7WvprC9HCyxjoLwAKt29qys80AFejXFwLFolNDQeZFNJ4MEnwdXJqjgx/bZ3JacdW+oiEZnv5+CuMav4My/hd8CDCUwXLlcsWlmGB755+Ul11G8MQW97XvnPsTYTQ02cqe+CLi6AU7lxTtvGtOGJPBwv+SuEQyq+lE9+QORcAh8eeWxc244bZDSEtF8ES3E2BpKftB7dHB52maawNO+6bsreITvoZFo5GYaGpfP8Sz5/PosExiy0j5yHDz6f7qXaHpMK3LG+STOvGfu1oaPv2WDz4UvMLKFj4JPjtD6nN6mLBKETv41xd/uAdOCDMfFwuNvbDG1L5mu/ZwNR+lcfq8zQoK+krPacvLn9fvS8aOr4E5uf+UPOgxuM5c/4rFUXPZ0D53zRLhZORvMaF6M97bRon+HbcrIWHfBSGtO2i1ahqb5sh2GDt/0sP7xoo56En+a1TH/f9bGnws/p1Zsnxz9wiwamYxNFnvoBBJjARSCrCSAjCMSfT7YzEjvHpJVHV3IIyW2Eh2Hq5vGtDpLpPxng7k69/EeUtAibTp2tv1Fw81sr9fd6iFttCICQJqkZmC1bnVjZ4JHUhxdPXc2t4imSY5rO0VsLd8GtjrmUmaPuL1GVMnmXsBiwWzw5F/QlJ1nO59MtU15egp9cOb3LyupzmLtcLIxootV6KZnb9hkAYy0/oROtXTgxHEAYOHDCweAKe6d/OlAMKfqxQiXNIDrlNdDYg4FwdJxUkANTe4Y7tzPZz0Rp+JvU1WgYC3N44yTcbkm+pTk6WDClHic/u+IbesaQu3E4u8HLV6l6cBR+KsP9DcnK4VtypdvqNfmCcviBmA7G0Pd6dQz0kGI2sXfKYtzpFNxwKH05FvnGQZGZ2/zlwUm+3gasE1sAyGmda8sSgMyAoYPv+FBQnndbC/ylv/5yLl8q7TnmxFNQPpVLbnEUuIzDR3OzO9GpnFsPoh1m8JONILmTXZVzXlQ7XHj90rh8S8tfKHc8fYk9oHn6cZ1aK4XWDijwjW1Vfiqxk5wbLNAFhmBDotsOGJEtGQsO5/ZGA3goDeyhYwZhlJU6PJ/Thm6DpqvU3p4+Ax/Z3YicRib+rmzXoz/+hm2jg59gMzMAzITOAkUn9vjYcSwZDK9LrjOYmJhcey19o7jYdvClWuWZ+urJ0//cduqKH4rZzSgvNg5e6zodHNLCXXzypb182VCzsjluv+ajA3uCzshu3+rfo8PU7IYm54WdHxvRHk+1rfz65Zi09Wk/Oqcjn2mC26ft6tvojn4Ejin3ycVe1Uwd/bl9wI/8KovBRx/ggSugo+PhJKWhy6RWsngwfTg+JX7RXT3SkskMsPQzAReR2IxV5ZsPCrzKt7xP27Wxj9p0GwZU6OhxEtNCG1ml+d6GL/VyuXkEIii6Xza79DL2z8bjyzOJ7ZWtHT+atentyKH5mSvOrnIVRmplL0Aqf/QUQGQ5k5zlryzo+TRr5JExvfnRx52MxR/+5N/0GXS2eZTJ5slxJiPXsmVCql/wTfRc/4evyAcOz7iDU9+PeDLDYOjhE31GzxvuH9//fHv0+Sfbo88+2h598uF2+ujh9lnyfvyzX2yPHz/PpP/r2+/+jb+1/d5/8J9s3/+dv7597de+v735znvbnTfe3A5v3c7k+WS7eefe9vq9L21f/srXtne/8s52cjMT6trk+Bc+jr81Obt+eBybmjHR407znoDwnXoHxz57a+Evgm1H2HUfu0RzHwGIn3LHgk+Enj5+sp2GT+9JcAdBdrWv4VUga4LKjm9t3/r297dvfe/72ztffne7efNm9Xh853bgP93+9N/88fbBB7/Y/qd/+Y+2P//xn2+//6d/tL0MXR988vF24yiT5O3Z9vjJkz5vry+epP2t0OpdAhYdTH7Jnc7Juv0ldZf98D9kIZ3nXbJB7cBVZ9XDuzK20VO7vZ1k7NXL5M9iymvxibe2t7/6/e23/tJvbFcCM9BSPu0H3gSq7B0dFp67aMVOOuaML5XObRNftRv9J/0z5KmDJwtIfKE7Nk4SQ76W+Acv9cfZ6peyrX5Ye8i+i3/RcxQ7/jm0BM1eN7gDc/UZEzgx17zATvmMy+SC3vqoffJJp+3fO+3t76GXL+zdSOUxecSR8vK1p/H3ISn/2OY0fNEv3VwPDndZoJUg4VB56fIcVsZO+6XHlmOsgKffnZcFkjGrcNIOjKbyPDEgBYNh8U4fVyZfnk0fN1GZxdvwHKAmpX05WhrzoRMv4Y9/syg5kzs6qz6TBjfdrOPZqz88XvDTeUNstWOS8SJ1+LkVfy6c+Bs57XaTHP13fOnMCyzKWLxZt9RX/8U++JFSHOc0jP03lkrCswVmfR7uGRWGTql39gYHQL3TwbiSc7oGqPUhabv8D2/K2n+BKPzZsy/j34xRE4ey/eoljY1NjSFSXl3kNzLfcdTWZ3yV4Cvw4g+fO053I7VdfqWJHju5g39irIE7sdkQaDePwhSGvhc+yh+9BQa6x0b3fpif8sIK3+TMlvRpuIx1EtqXvQ2lcE27cx31fCb65dWfvbodlKaOA/8Hnry9fnNn7rdincLNvvpPmXorxpPA613qhdUa57DEL8bF6kq+3NYbvPYQqM8epcYVDlI2+Mman9OPxI97H0yqrNKO3dprOy8P3PvtnqrryIk/Wfhbf/GWLbmVP76lVWcdm6ddPTi8/gPEmfArM2GbCeQIUPANWAoCTlA8ncVEX/JcRxWG0Ipj8jyvp91xAovjBIYvvpgrvhzqEjTDBn+ks/a7QrL5eS0BVgb0CPWyINohchqRTnNMhhY09Tgl6NWhJPlrIGrDnc9uHFXKq8Rs7Rw7rMoEgkVj8usgyIXsZDqe0gpeOndYkQfFL9r33cjOScqhVZ+3ZTLqgy9gngTGHHFUDerIP/ygr3ByjjbwnNZR5UducIHXDrOfg7lkMMY5+ZyLKyP0AM+rDMATJMO7D+Ypa7v9xY+rbfWajXNI1vCWn1tRe2t3F5wE4QZSA3rgXerka3Pe211D79AeWPDY6IV8gkPGOOzZp/VOK5kK7tmAQbgtlfa8/FcWdrvjIb+cTx+Y+sVTkaXt3oZDt+rXZ+hTrkMK1A2UJpilv51bgPCsgf0aFMm2QU62BhiVz+h48Aw9Pc/PQ5jtc6l/rmekqbLXq1OVHb76Ap/gho9mhm+2NpPZlch3QBRLyvA3gxQ+OvjtbVca2WaLHNo+ddEmVX4ps5V+cMkl+m497SLfYsv50rdUfaaM4xPMG1Sbrw3555jDNPlfi0f6Chi9KtC6cGQfW2390kZ3+lImiwm2qoMULofK8ZaX1JHQUN3ntItQlUdskG6DDy/uGkDLTLoGF4GNbuA1gE4fdTx2GBoCu3Arr+E7BYWFBrT1lvHQ5nbtc/rV1b6t9l/yl+wup8pYOVxJ6pxv+YFTuYeGFXDYBJASWpSVvvDkCL3kY0MTHrzIVV28W0AE6yjydUWtiyLRj75df59zjbR1e7C6BzfSPtDpQepCcn5FGOGpO4tFyEvb0E+eDXraBeOf0taVmfpW53sQ3UmTSnsyAOJfH507N+ZKjP6ZgsIiNzIju+on55J2yu0vp/q41Gt55ADv8teVdWTnm/FaeT72uYWA5K+gjV5rd+RCzqljUqEcLEzO4C5IMzF93GNtGmBnEtOrUpFBJ7IlOf/SXL/o3TuxJ5PeCLL6xb9+g0ZXnU8ffrz99Gc/n4WbYD06vLHdPDqeu8nSL/qN/xw3OM2eP+Bdz99xE7YDasa60CtIPM2kxi3/Dx892J49+mx7/Okn22cf/bJ5v/j4k+3Tzx9vX/nar29/82/9r7a/8j//29tXf/O3truZ3L/1/rudpL92dMDgtheB8/DBJ+E7E3FXSqNO7xe4dcvLCn2zPROn0MdfXLsWecZfrKu1Fg77xYPw7c4G8iLLkfkaB0I7OUUeruafeUHhw/vb2eOHswjw9Hkm/5noh7VIMryGAH9o298L4J0X3/zm97d3v/717b133ulLGtMZts8/+sn2r/6Hv7f913/nv9j+2T/7x9sf/ckfbD/9xY+3X3z44fbBZ59uP/nJT7ZPP/10+9FPf7L9+Je/2L6IHfH/p0+fVJ9odDXQextehb+jk/AyFKd/sdn4eMJfKYXLplbG+gykfPq+nHBfESSf3dQuO4Fgh22UsgSOwc3GLaIc3nlv+8u/93vb8VH8UmhIy/ZvkGHthRR2Rp6Bw35qu+DkuI8L1HYypl+inUXVJwdnxwB2xZ61TenBjfm2fL8UENnqYxb30Gyy38djQgc7RauJOxhwkCreO1aY3Lefgg0xw51+c3R8c+AGZu1DXwy9vahBFtkmQJ9Jbp+FdpEjjcUz/BtajAfSkvnSh3P+en1BwzhrgdSdbpEUbXVMYbtLU5f1Vn9dZeYvcMYPhpcUJ2vq9dHdxFHo1lnyp2z+SXgLLPaTpos2C9r1e8E3k5EZH/hwyd1A6tN39UbWqVufk7GtMUXyLFCaAOsTbZNU+wi8VK9NoGXJl52zo5WXisWLdvyRaWkJnuvxVerz3eA0NkB+QOJDTDAyiMzio0yGAfalG3bHxpyzRXIcuBmXg9aenSuvzMt76ocuomsMFBx4rgwgbWHy8R26ylPKxQbypI6v7Cc/vpdeOrfKecfR+nksoA0f4IcePnafVzTOJpu0QQOZnI/T+AULvfpK+Gg/SB5A6pO7fe0n48WN6z7tyv9HPqkDxovAQ9fE+EPTgll+d5zo1UfwMTIEgmyMg7HgyLx8RpbsBKyxC7xEr2mrvP1M/ZTrewvnyDR/iE4C2xG8ashvbJa2QTD5YLQyYsiN/UUm+VWX01KFwQM2OO2n4Of8Un7hBS5Zol32pHUQHLFHY8n5pJqtwJ19VJg0faP9InNlsMoTPNm6SBTY7cOpl07QOvxYWyefDDtO5xwcTae/jQ6qm+SJrarftK+Og8deYq+GgNK15N2SSc7b1w6PDn4A6AQe5IDYyiOAOYBZ/WaHDEUZphusQBBiBCLzySAZX2wnGXzDSSY+4zB1whtHJ2X+0ZNHgTOrru34SYXrCk5goTriREkNpPRcSuts5dsRvK41zEdIgUu5DeQCpHD3pEMZrKY5gaZmTzA9Ag8TMdYEk8mqwVeA6ssaQVag2QaOztaDCn4GnwnEZJMv4AtXnUx+FLPaVQZJeFjP4+vwVpdfpOOM0QI2NJMprtRHB4he6LdegoZ/qaYeRZ13jlU/sDtgxElhqC+oSRI8zbOmmeSEDoFmb+8Pfu3bAYPD4ghYL93xYb9v/YxI8CF3DQA2tDPU3rqbH1hW6uvgqqNVbxIZNaAP3aNfdegHRwO7k/xw2Fu7UgZ/5Zm/hbv8NQ38yjxnixeTu0or53O1deq0O+zkKLOt9s2HsPnwhLdkjkyvdiBn6+p3gEiw4FNkkjyDq+dBWzfBKftyB04flWk/2+21uh782kGMXzTMuZyRJRj2mOtqdGTtZXVLbwrW4EROyiU814m1IdrC43mbySb7HqJj7Xf8eJCmLDxXcHMuVQbRI7EZFHunUcrQIFUfOzx7TklJwecf+FMfT3N7sdRFgk6EJkjTVybIQHBwxsfMQBQaYwPzYqlxyGDBV11SZ2hha/Jrc4FBnvaCTsEaf+AWbAE4nD6FObdVjxNmAYD5cgrY6CFH9C+77KeDouD2DzSqE5kgGUz1TRr1yz6DFlylsTyV7cJJZuEuHVRu6iXJWcfyl1xXmgWutA++nqdFbQHY5BcmmaVey9N2wZlt+mOvrCYJqvRr9LiTYm4dHBkbKMf3AflFn6mOhLajA5OzC7vp2LPTyL7JR5+iN/KpHjM+CMI7QYk85elzgprUpvLqTnsDI3jkbqAmjy4kxn4aWFYfezChtX7XYCvnyMj+L8ptJXmrf8yYOfVUdU4O4GrPd5OjAHO9QElZYez76QdsEa7xAfJr19vVBrcNokL39WsH+10W9IFMMkw7yJNePPUM7PRtn6sjB5PSBpTJ6yem1J3GoG9/9Ie/P1c6Q6NPXnpBoGDQMR337qbd1tYVlAnqAiL5vW38i8AM3c/Onm/Po+Nn3vj/6NH2JJP/+598uD05e7z9/MPPthevbmx//T/832x/9W/+7e3uu+9ur65EJjcC49mj7Zc//LPtD/7H/3b7g//pn28/+dG/3j69/9H24P7nfVGhQP3588fRbGRTnQosQ49+ov/Fv5KZF5Zde20WZBnp4QlZTd8yaWDSZMaull+k+y/ii93+//zpaRcAnmay+eTsWW/9fy3yexUCfAZ5bDZj8tlZ2H21vfPON7dvfONb2/tffi8T1avb2f1Ptg9/9ofbP/j7/832j//lH28//vhsu371ZHt8+mC7H1s4fZ6JXmT3NLp8HF2dPfOVg7Ptk48/2H75SfgNzlhTfmwgAjbJXJPcnDfw0zey8XWdNFBE9Z990oxHoDjOf3/Zl1f52TO17iOL1mvskTrZdxzZ4c6kVkB/bXv/N35ne/Ote32P0xqflm92nl3tyo6NWJxBk9vw+1zzzln7Tn7677Tf9dAa+T9s1N7xh0bwxIze1dE+xHeFTrdGix8ql2zqgcUVayvW8DLJ+go06u4pXvJhx/oIv6Kf9rGWlNlMIsWR+un0M+32uCi04cGEtOcp66MoFcLIlv8Cd401XYQMLOe1z+w94mCRwSQA7aWD/Nt+BFFad7guhuWktJfO8MgHgter5MHhgk3Hc3YSuPnXulhvG3IohJyTq3o5noU+cYhxC/6JX13tXDE0GvWBft65so5scm7hw90e2lrY5T/qp5MWL9VNeKOEc3kGt2PtjSPkvyZXJovasHN54imJ9XQcSBvw0CouCLSW46bjauiyAIAOMSoaylQr2Qf27mvbFrwc72f9z58PF5PQI4Mslv+ujNJPGn+UxsBIvsM1SbQwWt5TVt1IxXu+K5yOc4HDbhXoQ2joOANm8keHu0041mHwoz6/Fn7Rf9mO+ini+jxxEhijS2VkJ79jFmsK/vwrPfUzkVFtJnpai6i0sASzJqsTl5H+hczU7YLFTgeYazyWWjeVSR3v0nnZklOSeo2PwsOKLdBW/lKPT2k9ckpa9rvsHAS4wWZrXaQo/8GRiuDwReq0dvMu5AeWPTjaeZcI+6rdBaey9v3WH19jTpzqpY9EULJsmF61Aasw0o5N2w9tw6P25TutwR1a0DFyUla7ybZoXftJQ4uYAly5lfVOR/vuycnRD3TYEp98APKnP6iShh3bhxgdN3sG6b0BiACrHbmNAiM/q02QG6gFCM/C5Mt0AuWzYhrHaWAIvH6SqYq7YE5azKwtGYVNGD0/T6kXo+/AlePmGMjU2Q2jBpO9IGBN/gtXm+wH1wxmCmv4yauA8FJ4e93wlUrTJkDL745HXmnMeQ0TXWlT2extRvgEPUp0PnCH31RJ3gSq63a6CSqnA0OFrqFxjIJMCyd0MrKVX7kMYeVrKd7egEfvaFv14BH0oV8d9BWXDh/YDA7H7v5gVIKnVIwB+lSGW4RGNiOO0cWk4b2yTAJXUOP5+zq3pMudT1v5Bu/E/UjfeZ/AWnk7Vg4XT62U86F56p07hhyTl5+0nKR/HKJBqKvAhT2ya6DSrRI83ytzLAAM5+VBs0VXHZx2oUMC/0ZgO29wHxn1ymDAeS51FqsubGHgJyP/7EcP0b8gNDYxuhkabHii8w6Ku5wNFHRl8G77tOmAUBxpoc6rGTRjnUN7Nnv0d3Fv4RU1hw6w5ZWv1Fv4bRKZkl1TwDW42+3K5Jm+6wDDf9sQV1J1dYkfqXaUw7H7kSPcnKV+6W4Kd1lUZ2nTq7HhkUbYkUBiFs5c7TVJdPvm0A/29MvhG0qLWcv+0GcQJDt9sLcGN+gjq207PDrqhKnBcTYTLHaNznSR9j24wDMxaYAXGlrut9sK2Y59zYDkuUc44MI3/C8MnhJZVA458LfTPtsu8xTAOzwtWe4DTPDa5LV/2NRHE50ob+StTc5Ch4FydDr07gdTLfXZm/xIq0ECHtBNP2D6HWRyDia79aI18jR4sgXBK/yzTZ3yUPjBu8sx/zqZnTFn9A1rfVzwjE9P++QKNtDVwbllQxMZTOAjGN8HxMhfqo2F9k6m0I1HeJPGXnbek5YtrlS8qYMmLTQjh5VvA98ktV/GSf7QF/lf0mFxZ4+u9rkdD3idtO843DIusKhtkd9uO7NY44qXO2diO/Hr8FpcpGePaKRR5YZSdHDdN2/f3H6Ribc37NPpweHY83EmzocJUuiGLIemwVeZpC34xvBkV//GLH3l+dnj7ezR/e3Rg0/nivqTR9snn3wWHd7c/vb/+v+4vfXVr27XDk4izOfbn/7+P9/+/t/9f2///X/7X21/+C//8faHf/JH25/8+Z9sf/rjH27/+od/nu3Ptp/84qe9Sn7vzp3YRgLNs6fFd/2GfmVMzwT54BhX+aH9Tt8FoP8cHmWMibzQXjk1Zhl++I7VN7/IJNyz389Cu0mZ5/SfevafzMKzlz5RQbSVf14W+Hi7ffz69u3v/eb23vtf3g4jt+cPP90++LPf3/7eP/2X22dPrm4fnW7bb/3v/0/b//n/+n/Z7gbPH/7hH2z3Hz0ee3/NokImqHxKaLt7fFBZPg4dZy/mvTA3XFQJvfQaJbTPNI5hw2nHniW2Qifty3FA7Ij9eQlzjnJOV3CyUGbEAiamcNWfLa6+wPZnEWzqkqgvO1gEeefXf3N761Zk2+LBCcb0j7Hjws7GPmvngeUYfBcR2u92Xzm8DAznbZ+t9rXDlBxPn41fT5vGJ/xAUv1B6uvf02QWHNo2dLjzTrtZ0Mp44REs/EUC8vuIhbtJYuts12fRZnHrZd9TUjsJDnUXDeycPfHN4Ht0w4J/J9AgRzbg64fasifvGmBvfJhU/sV2PY6vqN9y58qM1ys5rm7JNfXA1p/xKW/JnE+YCR8dhn8dNH1dvU4AjF/Zs1+40amtNsbJ5jW+GP/FPyjHb8fYptGNsrmqHuqJGf3ZzwTwynZwNJOj0lKfzvWM3+lkMPXd2cUGy1twL9rUYzcuSqCruih/FpBCW/RR2e1yxLvFzVR0UpptaNTvTVg7aWZraQMPvAhXb8mWnlvOPwY+/TlLheIZnNpOci61rb4QWDmceMOBitmXD3YVvuCER1HpBCCpV4n3i2nn409+7Vv54ZX9AJuGbbt0r82aQPbxpgAlN+OspBwxnbxHZzOviJ7IL+3FGghhq3SnHFxllW3bAz/0zAR8KA+l5adjyXNffUBgUvecBFWPrbEDdgga+1o8NFYYcD3HL95l6Rd0IjUG3VPv9mi+bceZdFkubBJdKx8SckLv4F8+Y+BPn1Vt+K2u0/zCv0kje1v1GBvQP0LMlO6yVo8PIm9w6ba5qaetvI7hyZfHj5gDs1VIna+6jQeUZfNIjrR45G/IqzCTfx4rXkrtxzTF7wZG+Ux9+uhxyq8eHPoKQDqezrJ4TTKAgJz6Semk8ZYIYywG23kzq8lx8sM75+ztoAgmC5PXXl3MoOSWJ58aAgoDJSZ5vjs85O+MpOxciftemscBJpWp5I/TcjydGLHTfnBUSfZh1Go6hU3HDcyplHPlEwjAxCCbslOXseCV0Tu3SqlwqNE+sMk02auzgKAUnYObEpJfnuY2eOhbnvbaza1QeNE40EuXgdnkYq5etlHKlU1AmzZRrDfV1hBzLB/udStaRD/0BA9jgQA/BuFOwKOHNkjqgB1ZTOK86JKRDKwZwGYCBg+6vZRJQDKdS70BRl/DD+wOJ38MkP6DZ6dJCSNVddVv549Q8TVBUFLlMoFK8fB2gbVgy3KVRF47P/yRyeXy6QRDV+nX+bTTmYKvjqX1o+8OUhc0rf3gGb2hs1cp06YDeeRjIGV7UiRVx9AAK/kBUgdGXr0tldP22qfkL7s2oKFx5Dl42VtlNxRVf3PMZsfu4Jj2o58J+gYGWPpl7yyJTAs/9bqAkzpjB+Sb+uyrDqLkJg1vyxmzPz9lo6ddLtXhHPeKHFgBUptM/nJwLW8Z+4YvdlAW9I+LQWfVqYXsPHJk8t1qzoZaNzSkUs8neNCfvVn5YLueYNEnA8fpk8vwBaQriMXHRly1ByoFBkV1+rKjwFmf/DvMuatFJhaj3wmisTy2Y1LGZvAwCwf1lXRQnJDiIzVKhHbjV8BZE1o22SsoaTe3q8Mzk8oOMtlHI9Wj/qP/Abd0LYHbLTrTpkF+cMBFZ1OzhI+eqA1J2cMDnqB0veV/bWDOc3zRZ2TrXGUyxGvlkVJyLh59SJvy9SxBykFfMFkEoMC/H8//4AWTLLJDb7rz5EembonU79XRziTfVfHyHpxdPEl/RPfiF60T6ETWkQNd8ZX6aXWZemwo3BXPkEN+qZP9TJIWrJWGPvTL7cvL0nDkBAe9LjkoY8dtFhvCw34OiJ1feNG+9XdcdKyfSiY9bBvPFnxt6vEFcJrIlOfayi670heawrduwj95OZbJjbtaLM5/cfpw+9kvPmgAGY32GfvjbBYCBDHrDiV0gS+N/5+gurfb5pjdfuHK/6m39t/v1dqnZ2d9EeCj569t/8H/8n+33bhzO/S76+BfbH/vv/kvtz/6/X++PXh0f/vl5w+3Xz6Ifbz+7e2v/ObvbY8fPdo+P3u4nYVOk+LPH9zffvizn/Txght4fhl+s2cPc4fCPApwdOyxgOnvFkMYlRes3YiMDCO92pu+RVY0TvJswwvZnvXq/+Nu8Jw+M0GLBYRvCwDVLx21n27b+9/43vbVb319e/2NW9vTzz/cfvyH/3z7Vz/8xfb27/xH8evXts+fPNgeff6L7b////yX29/9O//V9tH9j7ug/eTps+3qDYsTJ7VHj0revHm7V9ZNkB48frL56gAboSM6c+s4ftiDieMEcGNvqw/pExbVKLpxiuNwYCyuNaV8TfRbEl4mPmEXqS8PLDThM+eu/rOt147vbH/pd/7adnIQHx64K65Z+POXNOcr1ugkL+d9P0h4ZEvq8m3qP3t2GpqN7/Mi0R1I0vioniWPX7SgK75Ei/7ecYMeki+NLeJBvxv/yy6BrM8RZxY+esOb/lD74dtDV+B48/9eo4uVFmf4B+/tqW1X9hOc8+1oVl+fOIxPqw8KjvqXQOEP+byZsAjAZ9EHfR4J0mf0n2SVVova7bNaJxM+SZ5zFenENrzs++R3spFDV+EjsPAzNuE3MY26FgICM8dgSmCh+TnZ7gsrLUse2vnemciMbtdEVl5thJ4qdzxk3AxfLmqYOvBP7VuVyegIPnAsiKZhdassYGr77KZ3b8kQV9b3zriuTzfGAQO+yAestqUXRCTV5yYfHGM8nRWJGt33aOeHjRhfpx+wC9BHt4u24V2qLrJHp6RevFGa8AvhOXYxd9glqouM1LQwwkbwqicWVrZzHQbPwByaZpsxAG5jKN0t37uSemCU35SRjffD9FzbCEYd48XANGc7KyLtps8VUH1nDtrGXKe2WizJDSz9AE2Np1sncsuPHyD/3qWmchppr43HwNG0+o7Hmcw5VFr+A25p6As/uyDsk3MuIwLCf8edwCoMusimzmpfGDnXSnnpVJ5zvsYioDrssrrb23eiDV7Kijn7VZ6T6UOBqi6YbSdHvJ8f2532ZDw+QsxYO6qNx9bJO6l2EdnoN2wDzGsZj7Rfi1WT8DG/RU+qtn5j8F1XrZf9s50GNjN1p6yxfI4aA+egi2FgkKn+7vaYF9kMTikNELs0zCnm+LW1gjwBXaAFeY2F48rAlNqR8Gvb2Zmgwlvj57Z/q1EM/Oj61e0sijt9EqfvF0ZvHp6k1QhirsyEkRI9qZ+wC0xMWmUtr+gKHPUwOULVkbWVv1bSDAAzeHLsk3chxNlf4CoNgV0DSL4JAb51bD+C64RbHTTnnJxm4hC4u5KqgNQYXoCy19EGfidr8gsqvHDI+XNewwkkAjbA1eEJqq26qbPTdwHX7YQmV5mspM5aLPBZG59M8kxZiO6zOYL58ozZ0F0DTns4+1KplJHr2nSQkbMGYZZGg8ttrDq7N9h/EWcn0YCB9JqrT5kkjb4GjvfwLdmCsegeObd5ZSdAQNOkFIQp8rE66m4SLpLMa2erYZ3IHErkQBdSaeesOM2AhYOzwFBxJ3EogsE1wDWACvwOJmFKm1lJvdBt0yUe7JX7SVNH+dhm+U3OdNbYoitYkXl1WyfLdsapSmgSaBeu59gJN6l2MQcDj5XhI1uP9/Pa32Qnb66CdvKRTDrp1cRCmEF/DaLtz+njNucNZgKBFDg8i1ZkU8eTcrrQbPHXFHrZKju0kFQs5SMHpWd3Qmksn22DowJf0iPwtNmZKG3y/SIMZHlBGZkJLMnSp7jwvWjzWMDh0c3eDmwPJwgXsPYJVALQs7ME+9lMVoolVeiNzQk8OrAKjLK9THt2iJOREZ1GhtHp0+dnDbqHzthf6CL3WRyin7TDW3ZXrqFR0GAhLP5ULFi7Hvomjb3MM6+RF6orxwggpsC/OeTvWnunxwIjExxT1SoBXCZ2rnD1FtEUjE0NH9UF2O2jsiInsscDe42Mwa1PcCttfAmaOsgnv/B2voosx2ClMG1mkFbOnyDq+mHGipTBudpX3gGweBAcd1IOHHmlTrKdlfdoZLuqbzzPef5W4I3e4r6U4Eb7nIxe1PGj3/qA7OGsnrufCbWtCw09H9oKJnnoIvt+fonjIcvqbHwPZaXaOf/zFuekkqoM4VNe/hT1ePdF4aXv8Vg86Zcpt4DXQLu0kGHAwFHgA9ckQF+pH4ttPg8M1PHzPs2H5vIde3Ar4rvvv4/o1mHfLjQ8fx4JlUT0j4z1I3j5CPS4YqmF9Cx28TTjwTOyjVwqv5R5h8yTZy+33/l3//3txvG17cGHf7795/+v/8f2d//r/3z72c9/vm3Hd7eD21/ZTl/d2K7cfW/7yl/9j7f/xX/6n27v/frvBeaN7cHz4D15c7v55pfjXk62P/nFZ9sf/OSn26f3Py0/4pLDo4Pt1u1bfdkkHR4f2q5tB5mF9KpYeO2Cd/odHsfHok//jP9PUFq903for+8u9WScWvFleLe47MsI+vOdu1/avvNbv7O9+96Xtucf/Wj7N//kH26//5OPtq//jf/D9lf/+u9tDz/75fbaQeT14v7253/w90LvLyPT6I4uA/NpZHLl+mFov9XblJ+Hnpt3bm/3bnsB4FyN/viTB9vniaeePD3dTu9/tj15+CAqFjGNvS87qqxrO+EhsH0Fwh1nobS6MRszLOK5wXONZV+4rhymHxYWH5ryTlCj63Sz6vvWG1/ebnoPAVmmndgOXlZzJWMooOzNnTr5S/vELA6KKfhjh+DzG/ZPMxFZdzD49OXqW7Mfm9KfbMYw7XS6ji+hoeM7PcUPjp0HbtWVf/AkTz/o3UbxOWcvfM7xSWzb50f1DcGtW3nnXRrGRsli5cRDYyfehcEmBh9+hk6yJjN96PAgcWzKtFVHO0L0c4EEPV0MCIx1lZ5M/FffHQLTt/A8qX1evWSe6yb5Nql6S5kJVi/cpOTFC1ead3+hojYBaFKuPvtWb2gAHKTQEN4bf+Wcl3I1V+xcHGmP7ia2oTynFg6lyj25cLZ+8rRxPhOlKaNJFwPnCx47l3u9qRM9Bmdlnv4oLp4FhMRKod/YVZtCa+yjthZdwteYGrgdLBgmrPgCszSmoj6C76HnIpn7jN0FRtiymK1N4680tEAXDx4AsTu2gy8cmTTa72Mwe9Q/umC8y9vCEljuVsJTWvccDSO7nfagN7fiv2wTk0bWVAkWm0JS2izdg7EeU0Y9G5VX/vX/wFB3Fhkv+okGpXWH23fEJHXMSTGfOo/Fjh3V30epYEjlm88J9/JwYcHpZeTFFrWbeC7+ITBrk6FtxdnydefGS6EX0tW/2E5pVGFPeHJeWa56gUMuZX6vI2+VzZwD7GBjX3ClrHOuczlMmnarj8+5jf4sDIzVX6KRXlUs/ImNSmOSdyGpXZ8cGFMWvOe08F+JX2PXnZ9GftWRRiS30zBpx4wev5zYSkN+7Kx9NzSC34l/+Fj0t49UZxpy5Nmn3vAwdfB99fDw4AeVIwIzWGgzlewhjTDkZxRR3mcZAUTEjphy3RZe4rO9yIFJH+HfiAHdOLjZZ/+PMyjqcDe9GbptIrDUabskwijBTQx16JC6EpefPPUWI5I9p8xuqiA1dyXUQFNnBTBTd4yfAGbkSA1E5M+A09P8wvkOI+0D/wKnnPzfJ5zoaidNGh6mPYvWBuihPbDTpCt7kYuyhhs6mdEWLrgxErr8lnGX57QdYxuDNOAfZNLdW5yv43voktQzae8tQQJfeguNS3bKB9ZKQ+846Ox1bgYax8SIOeQGvMGLQ53dSm5vf+NsBNDho3LKr04gW+WJ6WxLfg2skzP/kjCdRIbVGyeRdkQt79yw/Wp74Q8Msl4wg3PKR1ZSwWubXa/05mDs0hUhwdwiAMdDE7rZ5Aw2qQsvnhTudKozTjS42BvRpZ48IFueejph6TG0hqTenpjK3lrdVdXA7fOXGqVBg7vCmSysvtBHyjMCpKGhpLSi3X6XQZKAqnKODMhhyU6eppWVTl7nFj1Gh9p2kS/1Rwd4Ds7QVj3kN6iGBmXn+JPY4iREs/HUj5w54coz9dakbjm96aeqjnzJES5lpSFl5E8PnJ0kACTNspJ/dbApM9gFTAQ49LVN+B66AmWnk5yePp+FAzXhWQPltEn9FLjNn92r1z6S9l2dDa7KoMiGb31C+4BuW4Py2elp+8T5VwzIIyTgufYcmO1HZJM2EyyHn72fupPK4IMeLwOr7PBscI2e5qrA9DHyk8ZGhs+VJ3CyOaus9k3xstXykwQeHwkHYlvOL6mRikvGq0+4AwAf7Yc512fUAWdoG/+LpH4Fg6/wSAAZsHtloGev/n5aDhqMZD8BRcpCC3vq1xmSr2plH/m4Um3R+ezMuxOu9llcslj416JwA5m0tICh/3uHw9h6spOqf31+p31oAqOlOZ8NhbKU137os3WTG+LarnoZ+5S/dE6/Ajx5YJAXnDOZncBN+5HCJPwPLfpicIaNLqgknzzhHvtaQUrkEvmxDXVMwtmocYAObt26sx0czifxTOJNoP/1v/jnvQqBTzK+fft2xup90Sg00sPYVyCGBpMCgUl1IIAOD+y+nzZ1C3t8kJf+mcjee+dr27vvf2N7fvbJ9g/+4f83E9tPttt37m5f/fW/vH3rt//G9vOf/nh7lG534+hw+8m//ifbf/Z//79tf/RH/3x7fJYJW9q/eHl1u/P2+30TfDjdvvLuN7azJ59vjx8/St7RdvPenX5C7+jk5nZy89Z2cHLUeISurh4kmL5hnIq9hl42MBN+fV4fGnk9Da5n2Z6ePukb+Z9ke8rnpJ+5u8CiuuQlgzdPbm1f/fpvb9/5rW9vrz798fYn/+y/2/7lDz/e3vmd/2T7a//hf7xdffZ4+6N/8Y+3sytuC7+xPfk8tJ6dhvb4gd3e6Pne3TeqS4s8FjVve/lh+PPlpH4D/2VsOpNDjwscRSfuhLOg3r5QaONXJn7i58bOLux+t1P1gqgL4pCzr9imiaCyuUszthO42ja2y/ncSWXi+nJ766u/sb3//lvb2cOPt3/xj/7+9t/9nb+z/dN/+Pe3f/FP/sn20eePt1uvv7WdnBwHxouMq2xlcMPO9tgt3tEXyjoZt4gw1OFj/AE60ICX2UvjfzrRjd5WWvbYuyMLxziVo/SzLlIGlgUA/evs6WnvBuuiB37zkw/HLBxasJ3HU9HKfg7SdvXPRZcLBuMTZgFs+ff2/+wXzeRG1B4rcczfWXBfLwImA3LxThSw5+r/6GHaX+hw4bYnP1XOywKpcsnEsi/G3XXY8TwbS0EYn97xPKlxAXswBqV+7+AJP/0EXWquBUb+yt5W36Q9WJEPe4Nn6gRoaCEn/gAvjm1S6Q/PHSsqS7K70lhofOq+QBzg/fxw6OZL+Ep09d0K0V0nbuGji1g5co4edtpx7RzfyA8+sGvfxT2yWfmX93On3thc87I5l+TZJk3PA0+5uk2p6hyswrs+E/BOwvjswK9vTlW2rr4+CMXCk2Y9hquLLpHNjAmDf3z72MPaALK4b5yecUB8oV9P+bqzGc5emA188mK/HUsiVzoo3aUPTYNPnnTBZ2hzHB1IkV5xSWCbNrjbCJzlX2chzkXglLXvOgIpeIJjxYhLBivBt/CuY/SSQekI7BlByW10uOgdWifNeJ16O/3k2fzU/Ys4tF/xWOugsXhnDLfpu2Sz2o2dB3eOy+9uz/VzCxBI8mIDvQs2qRfUjD2ZP7KTZV+1+T1pvmijM7Ho5SSfOBdtrVefOjaLX/Lq4lk2PBfoSuK1wL2aycgPGiyk8Oq1ETRD4sT7084gk32vGKbtBXMUzhQcXQg4KkJhJ39guZ3ueuBtr91IYBEnGKN1y4KO3qBRi12wa+I73BXcOT545KVK8zoAZsO8/aq3BDpB0NRtcKWd396mBtJMnZ4B6JyDHbIubOwDZ7cdlk5Qeaq245bWvsJOrcousuAAe54MdVwR6i3IVQKZZR/clbc6u/wYV/HluAEskZhgJSkT3PQWzaBFFUeAdzArz/y8mKtGxgCzlzdXtict+kceJJwN4TocvIGjHVlyNhYbOGQB5Fpd7pV2KXRUJ/l1Qhc402nRHfoRunTip23yOI3SljLt0GHyw2kwfresTko5HfVw4MyAgFx0C6728j2BU/kF7shlBrPFN3tHG9mPExjnt2QydpHOSac5x087PnxJ6jscciavq797nnIOGB3VWfh0x0SYHfmlElyS47DYhB75bZ8NjaUptjeOaslpVjQbZHTVfCak5IYaPBd++DxPqd+ryIHRAbY0jgzAWql48pM1A8ecL96RumS2eFh9auWhNwfVO/0u2XYSC0aODcAvX87dQoWjIJsBAnJ5L/gL/ifHaISHIxWkCzpQAzbbxRu9lkzgdt4LowH3wXZ86C6Bw+AeB8kuDNjonudt9fEZtBHzSlCS8j72tOvCOfvz6UJ2YsLi9tHrkfnh0XH1W/wpI+vRtQnxs/pNMOAjz/K9YxO0sPkGiwZ02f7lb0Syy1zlnHcvEXURzoBbG0BXYOGd3EZ+qZh661xa+wKRUsazu+V2Ale8pE62SGZ8WngysZrbc8eXVQdJjm3skWzIemyxxdXl0mMatT2emlJntcclGfPD5y/PyfFaJFCDTn2Nw91o5xPsbMMnVtTsUccwPmxsRvAyV85WXe3woMn0ubI88s7BotEtkcoRW/A7ioUbjF9pozzKm342NMnus8fBPwE24Sy9DKwdbOVoci2oAtsEpL4wFZYsxy/N3Sdsni3gi+y8Td3XeNQ7fZYJbxd0EyBEZj//sz/uM+/ziIUr3He2OzdPOsEZPeNhJijlKcflL3V5W3cPfsH3kGVs29WNp2cWHA62N977ynb/8w+2f/AP/n6/fX/vrXe37/y1v7W9+f53Op782e//0+00k2UvnH3x9P52+uDBll4avthZ9BU+3nr77Vl8i/94/da97Y3XX9/OHj3aPvrg4+3urbvbvbff2e596Z1MRN/o7f4dPtNvBOLovfpaxpfkkXGv6IcutsS/uavi2enjvrzw+ZPT7fTJ4+3s9Gw7DT99ASB7qm94uR3evLO98c6Xtve+/rXt+NqT7Wf/4h9uf/8f/6vt2pvf3/7yf/S/3d64e7Jdiy1+/LMfbT+//2g7un1vO4n47t+/315lDCfHm3df3979ylfaz92JdPfmve1WxvJqO/o78zLHxHuH0fEXjZ30rde2I32IYUT2+tQElAJEk9uxBX0mgIJn7CdK6zY2NbbIpiZGyXnywJrbfNku4e1+Ifkmltu1o+2XP/rj7b/4z/6f249/+G+2J6cPErs92a5tT7cnH/1k++kvPtxuv/3udnx0EDmnfTB0op0xb3yuvhuZHwhEMymIzeOlfjl4rl11N0nJ3ukcn1caktp/olRjp/LlG+aW4mmzJlZ8a/Htfr19IwUeA/C4iHbDZ7bAnb6+xqSRj9vYOz4FLj9c301uOV/Bfho3X3sJpZfpVcXCkljJgu7cAr370cjl9PGDwu6jgNFzEBLb0JH2q08P7xew5XWvd8DNhtPv8N1FliAmJ0n/p1s0lt/k4ZF8ehZYlXtweOmneHzVhbeySbn4UWrd/r9IfE7j/NS3KAi/On7aDzyuz2LDi140Utftz2Iibd0tpj/a+HZyE6Ma//q1mfz6+KJOIQVWF95DF3wmTmhmTud0hzd49VtpybE6TPlK2tHJajf2clFGZgMr8ENDdQLwXq4NuWukDD/8TmXPH4coMUPvsE6q7aSsV9ov0SGv/wNz0V57zNZJdPJsK5El/uf9RjvPBBBCaq99fCdA0GXEruzEWrG1ghnaW5q9DQW9M/MSnqGFXsWT01fwtWI5F9LEYa5sW6Ss3hpPsUvxqEf33NkwMgqA/fiCH7IvrUmLf8l+4V8bW+wiR/Inptl1lv3eDJDuLutcXfaECOdoN35J5X2Hfxmf5Bwcbe2dgzG6Hf2puxaRyN6xemhaqe1DdxdLugDgzunMobRBZzLAY6/k47i4Ao+NL1zSwEYHGseWFs22KSvItl3nkmN12GUO9jsAwpDB0WpvDTOV1sowpWneVd0YQdyHsyEyDPYzgLuztFE8fo58eziDmgVGtzyAwUAMVs+D3JUJ3ycO1BLE0N1y41gaRnJs4WA/X6nH+7Zyl7KXMa36585dxwuoVU/eKlv7mYCmTgbb1UaHDmcA5W8mgLAKzGFYzw9XVknKG7hHcWAswx/5XASFU303rshVmsnqKLoBXGkw+OB1FmAu+DHIpF3g0FdF1S3GWKOZKzeXr+KsTnzZcB3rHOiejjR8KAOwq5nhVdsZ+MgoZa0U9DsMUuK8c5K6Y7Dsg/MijxpifuB2C0+VTVIHLoFbkjr+xrb2CUwGpnas2M5Kytetw3DRSRdJnOMh++KrTslQ0DABgFT+kmoPORSEN6f5U1Y681t23YlCfnDDOboFm02lJPlzLNHzwAdHmTa94h4+5rZg9BNZDWjHPTQP9WMf1X/SqofPcNW80q1d4Ziw3ejVi8IqvDTR2Xce2vEDB0+d2MU28GOA7UCa+pxbUKOucMEpD2DlV7nssHu80zd5Y5vnKXgutykPOcdDnV10I5B59vysIujiSGAsO5TalwLTLc1oHCc6k24DmnIwWeFMFsmkWedw2LZ0dDhv73c74lmCb3AMUmQzti4Q5ozTju/Jn4HfrZpoMKmR6gf2hUN2b+BzVR/sg0NvHx/9KkeMnywTPpNOsJq7E6oPVEY5e/5yv/0x9mo1/bwOmwIn5+zpV/rqOazhmW2qs55XVbZs0V0a5z47P+XTLxzPZB5+emVL0JCpjew5G/XJvbehFetlWx99F77G+RMU4Aew+hl4YGeLlR9dDq9tkm1sJbhN/l65uj9Xl+ZW3ZFhA+jI/DBB+6SxMbpk97VlCd4c8wVHR0cyykvp29Nlu51FhhkPFy9NkUl/lRewM3Yu3qcunNHXHhRUX6GFramPbv0OPa4SWkRBNxtMadoM3JXAXpvCTiR2+1o+u+VpzQ8LqId/PLjD4HkmZzeD/3k/qReI1V9tJOUnR9e3n//kx/W3gtWbmfzfPM5kNnLVH+l51YcfZXjy+KCZKjtjG1cCq0FyNvzdununV9b/8A/+MLi3wL23fe37v7fd+8r7geAOhmvbD//0T7YvImN3ALyWCeXDh493fOTpkZ+T7Z33vppAM/IJ/Ddu39ruWZxI2ZPUffDx59sb925vN996fbvz1t3QFZ5D15X45S6wpp1FAet2V7wELnRZAOgdLCYgGZ+eP328PX34cDvz7f/TJ/ELZ5svAPTWaP7F2BGZ3Tw+3t5+695281Zs+eyz7Q//8f+wvXb97e3Nb//Ptve++dXtKHEDvxaPuv3iRz/ZngXptcPb262T6CL2dCNB8ltvvrd9+Wtf315eSd8MLo/UvXv39UC3gPgsNJyG/lfbTS+IjVx7a3nKeqcYvVrJSCJfi1ATXBvbo//g7kJSWjgeH2JCRm3sayYKtRX6Y6fyU4e9s6ku+iePTfFdJuu//Mmfbj/88z8LVD7IS+Aij8Bwt4I48Ur86Acffb69991f3w5KXiwEvfkrHP2I3LOxD3S5A8fCoWNjVtusVDMPrak7fQrQNXawiXlenu3PHQaTX1uPPPlfz+XzJzMhCe7Iaslg/CoZBG7Qgt/Fhfzqo+LX61/TZ8Ue6mmL5/bLHKNn+l1gFnbK0q70DjWd9PHf5PW8Y8PhTJhiX6fpF/TmEa3qBdz84QWMlRbNK8EnsQk4LCa4Cwfd5DiL1zM5GfnwtbzK+B10B9m5uJXXj+7+Et/q0CsYfEgv9iR3jTlrQxuyG1uJD2Obxoy5LZkfmgk7G3Q+Y2z4DbDFIzIsZGUeUnYsZjTeSxsXJ8SvFj/x6xbr4g2AGUNje+RemochfA7dfNHY+qK1d7Ttx8P3LAxdTvgBqTqhixyXzxyvsaSwsikf3kZn9mVOnezrF8M33VgUTaXKCmymt/QDBrwSWiX9t320eC/kLsFFJtVbdO5YKr5sytnk4sF7Q8pvfmiZCyR0MzAX/NpZ2mrv3H6ljk3hZd5hNTajPj9tHHWhQH+lZ2OPOsZodmW8uky743UOxsK18tZ+JWU2dV301KfXWIr2kd+Fjlt3hzewnIM7fERK5YVfKC973YnB9j6eBLbYo742cNlz45Ud7sJtboXvgCmNYC4Yq+78XHCIrlLR+FN7zHHxq1vY6W/pDwtGF6pL38I7fQteNtI+HbxLU+pK6vaOoJ0f9sjHnPOaPX9/9cbB9R+0YYD1ttQ0ADOHySusQAckwXmQUijnehbnJgBuMKhBNrfkucV/vkEL0c4wEPlhknNfK8CRQAfWdhaladMfhpJXxx9mtQsFOwxnw6T/XZgAA86eazcbRy6NAx/D6Dl6Kxx1LpTUertQR8ACHu2DN3SEs5ynXQb6tCqNAZoq9gSuk1Uk5Z1MNQFbhl8HjMBHcz1eUvlM+xoUR1o6U4NOWoEj4gzQOQbbQSy/PmejQ2TTqh1qfzRhLQwMf6gHjV6cW4SZ7/I3mEy9tl114zwFhB20Qxfc9u5A8LlBCR0grkmQydfqjDZ6BhOtWErWpMCq4crIX+HsvHmeqIzYsYs6Fc/rCRLwHfj9OR2glWfqlo/CnG30PYPZdJYMMDrZzouNbEFbOqYfzbSchJCxJ0HC+WpmkryRwc6Puns+azmvl5/BA8zesrV3rHGYHPE4GilNpz20bATIED40zwSdPJWiXwDrWcUJ1l3ZzAR6t0s6WEm7dYpeAdH160dRxQxCJuPsP4iqzyLWfxhQZAQAHdfmk8p7ee5JNzIc2gdR6yja6zhfjk0VMjEg0ruJEFuTT17qqC+tW6cagNknn2xN/u1Hl4JZshmasDB9Qf5MvlSw6OFKqonQ+LqxJ4EoeVuQAEsfaP9K/vPnp7UhV/XVX7aDFo68d0ck39cBTEhDefmufaVSRRYa/HxK0Dle5YGH38o1skabgZMfAK+yxG/q2S+5sFMJj/xUnxWrvwnM2vrQjoCqFZi0QZc2OTunDzx2Xb3kR4/KwLgR/uY22eEZrYCwNUl97VsGuBpFBufAa/0MkkwJTWrFmDpASbyhxc3ykg2s0ghO7F4g7TOaE6SnD8dvCahcTZqX382dWqmcvcAAyrSHKO1ROQO7wXVsht9b9rVSz3Ye0D72SWZkHyi25I98AtcxOne5dlGD/ex8SYUppS66Ldp2ATA6EuyyOy8nep4gba6c8A1aDezRRySEn+Sjf8pno3u3U5ONoK82lR9Z4HE+KylAd6Um9hA4hxmnO37kWF+i+/sf/KS+UR+7eZwJ9a3bfbysd45lzMd87Q7vdJW2xgjyfflFgluyip+4Cn9489yrxbbTTz7ZHp2ebe+//93t3lvvbcf3vpTJedql7964eWt78MnPt8dnT7eDHMP7IpPxV1+EptDhe/9ffu8b293X72xX08bY8M333tsOCDv+8stf+tb2V3/vr6fea9vJnaPtNS+5Cj01BbFF5CkuuH5dzyZP8rIIoM8aE2I30Yn32XwR//P0SbZMzE5PT6OP2DPbD5/qcigmcm7X9zJALwV9fsoOTZBubu9+47uZ+GfCF/3cOjnZHn380fbp/U+2kze/tN198/Xt5s3Xt7fffS/nr2+vXDQ4e7Q9/PSX293bt3r13+SGb3j96N727utvJpaKnfIZ2fQn8dLR8XH14KofnXqUg2/s4n7033EhddlO+16PJ9Hdymv/io7q/9hA2slfdYwN6e2xF+/7sVDqaq3HDYMzuI4y0bsZ/XbMYUfs/+XZduX47e2NN+9UVjNOTB/Rj8bf8cfsJZPhjIPoYP9ddI2+6UuyMMCC69vTPoTlLDjyn602Lksy+Xe7/5S7Wh/9RwseB8Gf8Yq/sdhL1/oTv2qMQJOxyORJvnFZfeiQjTZjo8lN5dR+WXbaRwTr+ob+YJL/RZ/Bn/gnmeElE6PYlX7rJdgW4a7Hn7NHL8rkP+gPL7wq+GDt3bo0SODRSftbcyK/0FV/m7PxCxNX1CcHLprJFY1kgy66xTdY0viWfTzJb119165jUoDDYTERji5ypA38YPFxMYnxv6lfOgHe/7mggED55S1t6xeiP/pnH/BJh0cDw7t4+O+wELjxUXu7iXvpG218YeYQ0ftrr008RseLD7wWQBLZwkN29mU9bfOXKq86pkSa5SsYSju+qkNVg2jJS+qCQ+yocsw5fSnuxC0WO/0o5+wfkeQUHo19Fl9h1ldLS+zP44h4HBzG+MBFe861r5wDu3pI/cJMMR7d6TWL6hOPaANOZbvLpToQUyd/Jp4uwoYWMkaz+oFLvnQztJSUHbcTMY5Fg9CRdvYW68de8WyhUYw1izL6hP78LMeVcWwSLDRflqXzZYPYgqvsLd0tnSSzfWzZbv489ulrBvUdoYMMwFtzBEzgr2NVdKERqI3pIvsph39kv+haFyErz6SW5dcXsMpbdbORRWnruEtW408u603dXzkPTMfjg5ZM4WIPYtSZA7iDAG/q1r4DF3zwqqvIRvvqJ/4E4Au7mTgBvnVRpXTV5sYubWjRP64eHR7+QANBPoHMLQicpyqjlOIIgkXAvBxjBBtwBe5txa9F2VaIECdoW0JQT5DDOH0O6SQdzyo84RKLAUb7OnYIWwJp/4inna+BZZiX6ghCR+8aSBbG2xIdhSFGiEDTRAdfeUOP9nPuPzpHqHP7lOM646IDN/xl36bTrOfaLbg6aFNO66zVzaaONLIb2Q6Q4VF79Vu5++wU59+5Y0p9BlDFVe5Tp9Lb4VLu0D2D5sqXehxH0DbKkj+fy4nzFVh4J0M6Ld7nFqC0Sz0OCe919rK2GXh0blTVMWS/jF+7Dk7Z+76x1AGb7hggFvNDJ2I4bh2gMtzpooNynDwDJ2el7gw+Y9jKGhg0Z+qG8eLH30qFUxnOibY6mTpD7y7dtB9ngIxxuNV3fgtfZRPa5P/KPjob3YOBhmJrcqzewBh62Hjxhu91pbCPg+w2sPA5RUvtMB2wDiBlAFWeBRhZhw+TgvMrCamjD5ez4Cn/ZQxFsvAex2ChIDR3wsSphC6yLM1BPv0p5bW7semhEagBVrhJQwtcrdhydCtXNDlTD33j7McOekeQW8haEQ6BClry2+sUTY7h51savO79VGoAmrxZCHE1bBZIBvMEDr2qoF5+rhLRpxc4za3UqRea2AQ6nukb1Wl2Qc6Ge0WJz4pOVlp2QMbd46Fp5CLJq5xCO4k2OAtsbcnCCv4EDnScYDsTENXdMl/6c4JfMNuHHSWvMNUAP/tzm6BLegqdAmSyxX8XFslLnbZJqx0GWgb/rpdg6YJQ6pMTOpW3XurP8VytL0F7mrbLZ0mBl017A3Vtsf1ubNl5YYRW766AS4DUPp92zInetPeSNxnKvJAQi54ZpW86MWD2pXnsOTg6ljQNTxKa8dABMXngGtvg0R+Xb6gPCI1wmfyjS6XKvBt4A1Oq3QdW+6jzbOrCsfDIBa8yTd9DhwmCvRcxrbuc0Cgtfy/ZD7y9L+w80TnbXPob/xBSd1yuZLOvk5PbDRaRPf0j9QVrz55sV8/O4v9PtpOrr7Zf/PKDjpk3b9/NxPR2r1hf7aVz9j2+briTQhN8ZPUiOhaQByf5g58IfXt6/8F29uR0e+f9b2+/9e/+rUzcoxe6Stlrhze3k7tvbjez//EP/2S7FpwCrTt3Xg/um9u911/f3nn33e2Nt1/v1fuHnz3YvpzJ9Luvv7VlBrVtmZjeu32yvXbtxfaV732nbU4/f5hstIQ6tnU1fvt6ZBqy3UHgFyuILMIXGpviQ5+f9o5EiwDPT90R4EVwxvTAiX/Ct9tZK/Pox+MUd954Y/vKN7+9ffWb39ze+dIb28GVF9vh9Uw+TaSePdtev/vG9vjzz7ePP/wwE5sn22nk7A5LZU8++3i7/9EHof/29qVb4Xu7sd279fr21Xe/vr1+53aQutL2OPWfZ+I4gaCroYeZ2B4dn3Sy1kUMj3X4YkP8fy9KxDbwaEzVB40Lyw7txw73pG7ybT1Ju/q/2Mf0Of0oY/3Zs8jUS51jp7Gzw8jjKJO+oxsWmy1SjFzJ+cXLw+3dr73fxRuGWntuPMGe54ICdGy7sUMK9Fs2Orfnu5pIThZJox8N9S0Upr2+Y6FTmthhZDN8q6TJ3M5uXOzEML/GLykjJzENPvFn75GtLqAkvzwPkNJrcYDE5gqmbjC8qtPgOTwgz2et9WU4LXT0zp+046f0T7CMKd5XMovdGe9Sz91VfLvYdvpSkGgZoGRTfy0nPDqXaJYQGw+TL7+evSuwBNAr6NkE/+3z4R1/xkupGCqsyzKLbMOP/DUhmXgo9hqe5qo9v57y3XfXllKf7zLWkyV5l4bIDbnu1IBbKi/hy0JX/S+8+ZWfyEA8SheSMbm2m+ML3zZxZf134LMb8Kds7FpeUxrOXa+RTeoXEJl1N3t+bnSjcOgjMyPYkj3+aw97G7j5FTFB7SflS5i1iciIjbBLcdPYOLb3PHDDa20wPHgMmk2Q5YAB91f9/NjqjJXoAXf4ZQNjH9OOjdsbNzLG4C04tK8dB27lgZbUlV/Z7bKZcXSdT3/F9UXM5POkoe3K0NhPMwZPLRLuHKFNDAaIsdRiA3nTC3g2qeNkePFiVDKl144t5XlSabHPDwx0e2xtxWr5FzjRCRsPveoOjNTPryltRpYD2L52mOKZ506fkODomJA6i87aSuqzocIomFU+eNaCyrK9FYctnD1O/dp8jsGiB3zVR2XD24KLvqFr7ACOpSs4Sid6wIZA0h55qQM2+fIx6tKrflnctSE6RjvZxYcdnxz/gB0HfRoLSlMSYGAOMyO0TriGpyIYI7RhNs41bc+8PThKWswuQXpM4NVr12IgCMnAlPP00BCZjpw6ryW/dwSk8xVxYJbYHFvp61tJg8Tgi3KwbRLhYef07NG5wdkqrJQTVjtu8sC0TdvdGPbkmENQRkCM3MSsgymBaa8sddvcft8mb89MTo9qoBc4lDN01Rb+pQwNIrLUdSVMZ4n8CmVoKQJnAVXaUhl/5EzGtqFvBlXJfgyH89g7dOrIZ1Y6jUDCm5B1RM+o0bFBmByGbjSk7TnMTOy7Sus52gza4BU/cw4+x4FDr0uenCA4YMBd4yWbHHdVMqDHaENfGQ3OwB1eTQzm/QDgIaNyVDfng3+nzW9vPjB2hw1WNjU4JcdLJ/YtAyeNyVzN1fHqzINLWrA4DvzrGyU+DdS5aD22UnhgJ4GGX+eyhv/lgLW8oGf1nQ64Aa8cEjjI9sBiTQfn2EEcOwd91afQkrccSh0y0qr44CCv4t7pCZ5zPaSsx20z9CxHgxcDL7lxXNUBalI2dM3x2s8gdcF3U/o7WytsLz2JfVV/qbMmpZVn4KNjyij/AraTDnY5n0Eo+Y5TMg6avcbZZc9nVKKtov4sRnGqnids0JY260pqpAhI8mYy5Wpf+fALArYnAOxncJLBh5WGwAZHWvIqvl0ukvLywIdWBrGf0JPM+ioMDD0Gzcxrniboj+N25dMLxMAC49wOg7f7S7AvcEIweq+sY1/Pughn8fVoruaWlrRJnd6JsMsRjKWT2j44+XWwohM2FUjqwAu+uvRVvP6Xv/BDd4UDc/xTZEM+K6/BeODM4hc9qTjBI1/hdtYXL2PXEAaCZ1t9YYTd8439AknGBJ9Sc5VIMgAPzxpFHgGJPvSDseieutPvJHUm7XQkjf/y2EToTl2yU08TNHXxbB9nJHs/fUmyY+PNb7uRVY5aRz/tBC6yN8FjXwIPd36wsfbFjsUTnGg7ukH/wMTTpLFB5cZIcp0xRpvwmao3b97J5PFoh6FFeHx8f7t2/+PtJCc3nj3crsbuTOw+/fSDPp53dPPmdudW2rEZkxk2ERvVVozQ1D5gkTh8GbsEHSbmBJCyV/HtvqH/7te+vd16/UsNfm+f3Nqu8iX5XQ98k9c33nhze/Hw0fZZJstXe4v0le12FwPib4LKFfazh0+2w0ySf/s7v7596ebB9kYmwd/81re3b37/m9uXv/ZeZPAyk//729Mn8Z10w24jvy4ARBeupF8L8XzqLOiQf+yYQl9Fz8a09LtniSGem6jn+En2XxDYrkv6mqtbJh38xI0+KnF4+/XtJBPzwxvpx2n34tGniN4OQvy7b355O7qScfXh/e35o/Ttx6fba9nffHVt+2Ym+9//xne299/52vb+u1/bbh3dCA3hAQ3pt89fnLYf0NuN68EbvtxdBNfRUfCZ+MefnYSGufI1NqE+3bOp2kDkvux99V021lgmx312NbypMlcgjTPRpcmDSRk9pq3PLvIFx0eH2/FJ4obI17sSjP0WPYrnxt3tm9/7tch7FjjrmykxYty7R+nSBxvkBpc+zb+2XmA83W0o3iV1MjYkz5cNxu7TPvS2H4Wq9vuU4aV9IOeS27oX73qePu247/0IM/wHHIJkF6Qa9+mP4Rn//JXYRPxXv7nLcnxIAOiLyXPnjU+r0RdXChtfjjf0muSxObFVpDP1S7NH0ebTgSaR5N0LIVwn+Plb/mjxjX6JjpSN/pzba4sA45O7Oi0wxEZN3JMPz1wYmtgCpBU3OSe7HJRPvIPLpjr2f+GLANd6Xt9dOiaW4l9vJPYgN5sEVu9mCqx5PE93GBtq2/zRCSR46KIBGrVNnnFxviY1BjN8jk7k0L/FOHCM4W2XumyqE/jUl4+2XhwM7zNes9/xYbWV5HkxZMeeHdekGdfAoY9FM0aqC+cLX2U140uL/Mgo5/IXvo77kQk62MDCtya+6oDLvrrYn+PqJbRBp8LCU7jXY2ORU+0ROaFlEkh0zGflCH3RoXJy488ltgw+WPbKpv8NiOJGY/ZwqE/ms5gTOmqrc3GA3cEzvIyMjJH2Cw48toHlfOLOFP8Kz9KquxL4Ayt2FH8UUTZ1HNf3l66yja1cwJE355O36rXfpX3lpw5ek+i9sU6qLzjmnAsOP+K48HJOr6ueVBuLTGoDLZ9t5MN2Z1FK8859ksgBHdrUL+56XTJcdRasxsHZWga1fq9O26J1FqtTeXvNuBG98gddHEk6h5P28q4eHN74wTj+yezPnk6Sh0mYGtRQ9l4PkZCt5Arc86fD1FA2CbKUpt2Lrhb7nFbEFqJiVGHSbYMnx8cJPIYRZf0L3rDd1fMgygBu0MhAtzPc/xHMiwzij57c3072VeQKxl/oIWwDHOOWP7SM0V3QiN8J9BUT9jLScN82ZTNllUvqdjBwkFTl5Ve8TZDPXtkY+uD2A6gDcGkYmC3TKfaOQZl16FOheZLW9DAnQ5sERuHlb+WV7r2tgHLhaV72Bj29ydXQ3imxozOopkrwjxFq7Tyk1UBt2vZW58BxDmYHJjQEvb06+ESOesP70FNaYkeCB3WkQc/pgAOh56XHaTJsIgBX2+FhZNXbM6XSzG4v6tSmW6CD7HJIOVqUu+tlySu1VUt5bCU/tDlfsmcfYAgKRp6p618SGJ47dd6OtpfJ74QoKKyOvogjaMM9LRuge8ccfjtydAxv31ie9nglZzS4vUoSoPn83Dji9IuA5ezhLF1oCozLMpuyC9rOdZFjaY6HX3bQyVAmXNKsyA8vC0f7QM67z9+CF4KnjslB9mtAhWZHVV46YU8G3tyOB4jj1V/7S+DSwUnqwJVau3xap+Xji8ivwUboltDFvsnwViZClVMSGCU4xA+M2GsDnhAHfvKWMzU4wUUHJq0Cn+kj024H0yQPP+jBXzLKcE6rf1fpLLahx6Ma4AgSBIyO55k57xBIcFjep1/rnwUVOqQlz7HlSerT/7QhL7y5Guat6DNwu8r+4hk83rcwshJgoxm9cJXe/NI67eEh29gK0cCJkD2NnbK5Xe+o2cvJ3VWD2q0ryeSRcrjYuAlrKC0Mi4qvXbuSYNvLt6bvuW3XQIaX4+ObpQe9pT2QDg9PKrdOfAPTLbilPPXntuDoIIESmYGpjs1kQtBQnYYOiRzRbT+yje3kd91tqLt/Kd1pY/8X+9TaxhcGVtLIZWknSd3sbGStnkUGGfRDVuB2UM6YBS97BHPRECDZxga0X/2iL8gLLvyEkp2u1MvenROzaDmTmwh1u/rgk+3k8CDyju1lc7fJ9Uwoo7Xto48+ycTyZLtz9+52kP5Cb719OjTw8cYOxlD+07/14SCLgceuMiFEE31fzyT17a98a7ueyXoY3V647Tlj/sHxwXYcm7we+Vx7GZjpd+9++f3t2eefbR99/EGviqH15bPYyOnz7eDpi+3rb395+/f/+r+3/eZ3vr69fnKy3b33+nYjk9AA3E4/+3T77Gc/3Z49yVhwcje0H2zXDxNEhS8yYnXx3PXDaG5AF5otEiw5+fSZxQsXL54+fli7exI5dexTH6+x0+rnSsa+K+lTr93Ynp6mje/Z+6RoJvbeIbBxPRkLYpg5+GL78ttf2r767pe2X//2r22/9q1f3/7S9359+7XvfHd7/yvvbkcnh9urpw/Cwwfb89OHpeGZuxF6O7lFKH4x+A5MpuYqdSiZ4/iPo0zGewu21Y3oBC/6XfWhz7L9tBGA4mGdj+6WDcfWIwt2FuPLOOaiQuwoG12wuOvR6VFwnhwdb8exp9NHp9vHH3wSns/C86PEX4/Db9of3t6+/hvf6QUdY7h+zB7YtL4Af20/P+cmr/xqHwFoHVeBT0uP815IyLG+iNbSnl/tPO3AG75mIsa+3cFgsqsmn4v+9prYZxe0AoN81X8ae6XX3m2VczIwRlcW+E79LlTU5MePNGXnzphg7u38FposZuPXFTd3Z5Su0N84JbhdKdc3c1p85GNh+ulZ+kwgDejIKHI05mpfHxC60MifjW/c+U77FHVxyIQbAL8uamSM8XlJvGrPm3UhF3Jnu+7xNXIfX9GrmaFZWS8Ghm6yCrPt06GubcgHLfLU7YJKEroG38QLdG1c62JKZOOdYNppU33ZyJvegptMPPZWfXXyyzZmQuXxJZB9ZQJMNtO4MLTQP75jUb0TsncALr5AC54lz6XjIIvsbpT2mdDGvrTxq1xG1tN25OhcW32DIFon8GaxLbyHx0nhL//lsf+BI4ZIm+TXvlPBuc8bjgwDszQaP0rFDu8ifgILb+uuQXDRLl3QZwzQldPvyT3xqvajj72foy/12cFs4yvRBR+eZwI6eRay2reKky8xTooXEofGVjvephk5rATuyDrjTeou2aOR/gbvGluxPuNm+chWX0e+kZt9y/gldJ/XHX8CllRZtGr+pY262l7etxRctOx4Vn5ppqvimzypcVZ00S041SefloHrIHXG3vE88yQw8KvcmM43SLW3tLPAKsFLTo0/AiMIzmnii0dmEwesO3nUKf17/6AfMiSvPpoXFui8NsImUpe82RXcttrT0dHBDybIxcwYxSC/aCAPIAQ4VzzOXf4Y1Pr032XBDRyCJ9AgyKkr+V9ksl8iYkx3bt7cnnzxWj/rc3b6aDt0vx8Fh5bHT3KeAf3Bw8fbDS+/2YP9NC6uZ9nOTu9vd45vRXAzIS1joZMwOZvlcNCBh7ZP6iQzCYkVPGMMnecGV5qHH+2mLmUODjQQOJwjk+SnTnJb1k7r17oFU7bAAE++fdvvdK+8xFWpO416K5xDCawdJkchEEBDX+AyNVIK1hgjHkefF8bKGY9xcuSMyLMzPpW0X9EPLerYM7AVPKAdEkF1BzC2ELgG8ZbbUgXfNdTglSeB48i++ahM275AMucM1L7OL4jYlmdXdRQLCTo8UJW9tkIzLAEamGiVZlDcj/f/nXiXZzyNHOh6ZD4wJ3/Os7uUlE0HxQu6auOpNzy0Sm2sZcmwXcidLF9koJ9gjk7OnUDqg+EKZwRTGBwj2HNVJqDTphPDDG4GcLeeWqAw6RE8kItbQwXhHdxLUEAE1tA7fbMy3m142ezSTSe1sQfn6vEFAoHyvPPTgZvzz3Hh7Hj8xyuZ2OtHKzgb8INn4VaPPpDa/qHPSZX79Evl9KPdXMHglMdeCxP98Q2djJzzFByxFYuMNdOdvgLOMZnP4DXyVL43Lc2cbmUfwmova4CihKTyB6+yTGL0mQYs8kihvmLokBqYmGBHbwIGtCIeTLLxVmjH+pk+rI+76syJ3+gkeHDTefWww157eU27vU8AgpLQGT7Vw68XuqlbnjLAsMPeBZM8eF9lX9qIa5fZ+MvINplr0MH/VDHhm4CmfOW45clfMl//q7/Q4JZlt+SOT3DVOxOLM5P1WYQkT/o8PDjugNV6sUHtXaFxezoaBXh8ggHarZ8WICuTbP0aBB3pN/kJSFxpMX6d2yvCcsxOziqH0TdZdO8XWOqhrW+KDz2ReHkDpzSFZn5mjRNrUwd/y+/KI/vqj523fPqezVgLVz9lGJ5dJWQH2rePhs5+XQL9qGATe3sJb2ifPmocmbGNV6HDBoIpa1Bfmx9eXz3+fLt69jgyHV6uXou98SGRM7/zaSbhX7y6tt3xRv2Uo4c9kwm+0WEoh78LauyMjEIT2z24cbyd3H5zu/fOV/oN9gPySNmj+w+D89pMupJ37613tjuuZmc88e3+b37129u3vvK17Xvf+u72/W99b/vNb//G9h/8jb+x/c1/53e33/zWN7ZrL063G5HZo09+uZ19/uFsDz7fHn70WXRxsp28/bXt5PV74Sk2fWPXJRsN31dj/2Shz6LXc/rVizpkmYn66cNHre+2bXZm8qtbX81EH998YKDGTn1CEZ9H4Tu2z78/zlgVP/780cPtYeh7lnjlWWh7lnjmow9/ur148mT77Jc/27anj7YPf/7D7enDz7bPPvjR9oXJY/CQsT7w6hXcj+sL9FMTLJ9QdsVfHydzdLNtSuD3e/Ws0o/vShv9kp/DGhudRTR16GzsZ9myBLfzqeM5+gTz7e8Djy0JXl3ld/X/wYMH25PIKmab6nsskzjCggs7+tqvfW+7Ej/Mf8QSi6MWu+PVv+VPv5tYYxYA2G1Q8znRE9/Rd1aU34lN9EX78pB6fFEne3ClnjtdjBn01LGvMthx12fPJNb3+Tvxjjw92uXloupOH9rjl2yzYDCLZGQ5k4XU2YN5j408OzuNLfgcpyDd+yDA0g8jm/osb/r3MuZMgEKMK+l4oOOn8YPet6CfeWypC7LZ62MXC9shLOcduyIPeY3XwxN6xFDrDfP1S+nrg2cWAKT6+DDYuK/KiIRSl5YdV4+Fx9ePTtfCnjbGFH2974JhX2k3C1IzfqONTtAK7oyb2QLaGAiOBXaxY7IKv3aT404u0+ZafMfh+UWl4Aje6jhyU9cYNvHu6JaekI9e/t/4584BOgOjdhsdNiYgJ7pM3iyuJS88wTcLyuE9deEZPkbujVdSt4zsSbyUoqSLPInN8fulKRv65Kk79moBA10T2wwIttxd09A9k9BOEltl9IS/y+ODuFIefOqs9oD1JeYy8g+fY9+Bu48JS+8jx11XSfjXH3sFOQm+jtkmpzmHZ16YbCyacZ9+ybV4k39uR8rSrv0953PnnsmsmCL2JKZM3+q4FNrgqU0EDurMBdoXSp/Etof+nqXN2q+F/r4AMfWHP4V44ofIZnQrjQxmv3QBtzS6vzgHpDSlff5N22x4tYjcvpX6+Jw+zF52/HsyfvIXu1ZabxYB4EtuYGhHt8bkLr4ExFrwKC2pVxilZeAPfrGrOJOvJhPwjO0Tu9CB9h1jkrPol/B69ej44AehJ42bFWAtq/GXqVTulbqcI9pgMAA0GCMywUfwpMn/1W0VCpB0gAneG1AH8XNXgFTLQOybt69iMJ6ZOwwPp89jlE99RzfMpaNfiWNru9Dz7Nnj7c7NW6k/zoqAa5x7ACntvBZ+hZ1NHflMzTGD1ba0GogDe170txtQDs8NCJ7C4fyyD/29FSQ0rQmu/FDQ9m2cBGavpJ0bFicxA3JpiKx7JT7nZMwJkFM7Wn8XCRz0IofS4VVBp6lS08HArAx2xTjWoRY+hiYZfDuBLD78aG+CMDDw0jZoYXC1CejQgNzBsXRanPLJMHkSGXVgsAcvZSU47erIM6SoylGQtwmYWzK9SAovYKZ7F6OBoPzmmOPxa8quUFM2egrU7JV3dTj6s8ixboNCZjt1kvrndO/wmoem5tvYf4tSJh+/yWvbkXVtBC85HtmhIQFDZOY9C1a3K9eU60vumGE3HdD1h9R3m6IJzlUvcsmgy4FDz4nDA8e87Mitl/MCtNpH6KgTjI6HFrTNQImWymRPcAlyDZzzPoeLH3bhkcDpM36hue8paO6k4pARGbCJ0g8HNMmHk75nv2xxtFX5BId2yqwqd8BMIf7Y416zAzgZmehoN0FYKM2mLVstDANsZCqd4wsxbAks8M9pTOK3VNHX6MJmMgbfDGozUM9Ez2IZ5/5FBzIBIQfLjm1duEpSn38L9L5kkFPHBv2uOnR0LbCDsfS4xRRNdEr3AlKyEdyWz7YK3fpK4INVHvI3HFIBW91lkXZy0QyXcvy7rd9iE7rn04+CiZngrTrncANLct6rWwE2/ujCrls3aY0RknL6g1VQ6838eGkgnzr6y9jYPpESrAce2zbZp5P6qOBqH0+ZYLt3EyRQ++K5xcp58d+yl17d1jFTny75ZYt96+odeCEoaYKPp7F3fPMF896M6CJt65uy56csIODI1Rl79K5U20od5MlfW209spyFh5HTuR2irXoZOyIjfWxkGf+QYzIjH/qAze2OnkVP4Tl8WtKkMMEODWSv//Q2w8gNn/p038GSOhYASkLKqovPP9uuJgi2OFQ9hy5XxK+bCCUoe3b6YHvw5Nl2687d+pfWCZ7aL7T518koPrXNJNiEnk3dMKG/fXe7+frr27WDyPYGHNOHb9652c8Q9msN4e3JZ59spw8ehv3Qfnp/++iDn2137t3d3nzjje3uyY3txDuCzx5v93/2Z9vjX/58O/34F5ns/yJ1H22fffZxJk8+NZhJweFb28k7X9ve+PKXthtHmZRcN8mMzCLL9JTt+pXIPjy0X2DXgkf4HFkmI33aJO7Zk8eZyHsE4Nl25l0Akac7FMUiAi2yFYDRg1vMr1+LP79xC5Tgmom256/5IbfxP335dHuWzQsSnz72mcGz7fHDB+2HXgZZOcTfvApZAjifInycjaxqs1Ha4VHkdXTcceAox51EhR6+gJ1FnZUv3bjryZ007WOhR7APzthNxFz9Ry45rm0yimx0OVf79gCbHWbf/qc8SHy6+TD95akvJJz6ckr6J9mkThfS1ItMrx2cbN/9y7+7Re1MZuw8uMAbv6RqaAhN6BDHWPhSuTad86F/JsriofTIHk+dQi0v+pNFAv0XzWTVK++poZ/bpPTUwBvfrS+F2Y59Yg0vC3S3VX1W6qBLCz7PG/uTUbqvXItfD30mq+Sq71pA6+MKeA8d3tXg7pDSkDJ3lXifS+mMrsDnT5x7ZIBuPAawymaRLjYbWCbby1/URpPv/SblNcdk1Ueo0t3XeNALNcFbn7/Lk59jJ2Q6suTf9IrR9/zG5xVufvixkTTbMYZ1gUY7gJOKq+XTL5asF214GzChPTVN0PAhf949NTru4xD5gW9RjU2OHxt5gKXMpJQ9WmCEg7+T2JWFFLytSZagRB34yJBuJwZwrH7G9pQZZ3Hpqx/6N9+IKY8pjnzHzsgTM2QRKQ9MyEcUrae+REY97vnIVT1xCZyTeyFvMuD3c9BzCS9t17+dDjhC/4rZO6kTq+z9dlJqgxuY9EIe0VDGuIkPyZUsWnO1gRrs0uM4/UZ/zHkX12KLLjZV32lzPqEnr9id2Ih8ZiyLXae8C1z5sRtt8O0LSmQpzcQ0KWXoQu9KzvHafeEO/xL9LPktXpX37hgp2XzwBbRJS9aL50WHJN+GRknZspnzVDq767ZS3zGx90cLbjmoLKQFRyKnjpN74/r2VJ8+MzyQFb5cKKF/F0RVEnM17gp9bHvo1d/Gnrr4AFbyQKeDxojJV6/+ymKOPPrSbqdj8Xw1A9EPAgIpEwyHmeApQPnyZrWpGd0jVvmFoKa2dFnYv5owOwaA4RpPcxNohbjDMPg8nfc4zuIpptPJX1092B4/eXje0Q+ODrcn3tKbAfu1V896BeHVa5nQ6fShFXMcagFjYk/wDkmLtunQjjkYxjWOPXAyyCzhLD4IDl/oTuW2GSUoHy4q+GxsoblV1ihMUgacPEl7Ca7VsZeCesUl1dBVGCkDUxdYOHue43EgqbcjrtPNIfnWwe74xrAnwOwEs514OvNgmOTI4Cb1m8lxAjLBZSPsow44sMBXJgCRLy18Evm5TRSPjFhCOVpVU44ejqWDeeXq+ZhMhmJ3Oph2I6nR1wyCZL/TFFqX413bkqMNIm3Y3XqZj85Xxxa7+iIDtwlf9bG3UV+ajhRaQ+/IfeSyeDzHlXqrriBGvuTcRMMVgk7Uc746Pns14UCX1ekgjtw9a+eZOpOEXe+B1RVV8EKHiSJ6XekwETXhUXPpXxr8y0bIfcdnH9k9SzBqADHRnhf1TCClHXO1t5lIsZEJAAKNrAs1dRxH/uS15FEZ5CdgpU+T4dpZ8sEjwy5oJBVX2nWgB7twQ2UIIIfSnXL93q2Ug29kuwa+BYMOSkHhCV4FO2P/+qx6ZNj+e55qiYEraGAT44T7jdbAM5CBQ9ZoMLjJt3Ktv5IDXCPfSfA4FVRIE9wNrJbpzwKM/EzQlAvSvL8E//3mcWgxYAoeBT6hrHkrKKpt4jsl6B3Zkv3IQz/Eq2Qwl6cyewfoWuyLHi8GjdHNgkmfPU8p+P7Y7rwYjG5mcRLv6C9fBuHANBHXxgDW73wHR2UemuDzojhXxMjQrcTFE/x4m2eN0dG/ypox2tMjWbi6thYv6vvgK46h7cDzqJlMkYFFgmUbOFEHzSZRfeaYHaK9sho5slUwXVEzQaAvdKMIrTYw6U9a55VLbL2yzE+QacHCwkXf7q5NcY2stWlfyDk7TS+prmr7u58QNBZuaNrRtc3AmfHBv2UX8Fq0Jm9lbPQok0djCb7pIM23Rx/+dHv68OPt8ecfb2ePz7armbTdyGybPMZ2Xts+/PCj7dbd17dDk5notjTAH9zjcy0Qz+RCoOh4gnifYzwKzvGHXZAyaQtfWGA3Hgm44Rb9gLx151YmmC+3+x/8dNue3N+eP/h0e3b/g+3zn//59uCXP9rO7n+6Pc/4//TRgxjwy+3Jo/vb/QeZRKfx0cm97eDmm9utd9/b3v7aezm3iBQar+Ez/EYmu1lGftNH6+Msqu7jLVl6/j8C6tcA+gWOTHDP4h/Pojsi7sSRXsJB7SO5eOSnb966kxqQTtCLRvoM2Npt5Z6cToD4QsF4SLGw/Tx2yr8+eRye8cgnoylyFFy6mn2QSa2vMRyfnOTYosON3j3UeXD+uTWfsueKUnxVeLbIZz8LpfyG2G38pVT7zfHKqz1lQ6+8TuzVYy/Zs4c1RvONJnBfPJvJB5xjp5kYRabuwnznu7+93Twe/90FucDoxZLg9QnDgC0NUm03W3JGNzs90z8mcDZ5D4TkTT8/9wsABDgZe+yDTTrubc+po35ANT+YAit2GxsnFzHP4VF0mAnl9J99zNjblb5XY+to866ds9PHlS287oCMt+vdIvMIFZ7SD/gVBvfqeSf5obp9A6EWlDum7HJeMRhb6xiF/2yFHRDqSORRGkKfgjkHMUiNJ+wt5+U5B5XfXkNsAYeFCo9UxYJDx/CEZn5kxW0LLp3qp+QAsHznfEvzik37WdRUPjI0WYkcA8/Xwsi9d0/EdhovdyyN/gIDrR0rAoPe2frY65TZ04n4RhKb8zXtf+Gj+goejz5Y+ALDuzkaI8Rqx/eM7VnMrSw5g9CqTDxGt11Ujuy1R+sIbu8TqQcPGMx3LyzN2qKxx4FbsewygWOuyoI79c5T4U5fUGahqXBCX/UmP/ux2TaYfh2/Qpfa8hm9KAJ3eyiwQ7M88Hr3SOQ1k77xDSPX6fu2yiSp43PkNnSN/LUTGxpz8SFpS5d8J9nyDxYy07AyWrRn134Kh1TbzjF+O9+whyvyGvlOvdKew/xv3b9Ir+NW3eHShnrrvH6JzKObiScnFcYctE0P8aitY/nZqg/bDg9+x+xsaLjANTGxBY+Z/wwPA8dmvK/d7zpYMJXlX+m8yKOH9BlxWVL1kbT4l7qwlTTnQ6tjMAqyPmCXUdK0nbs5kIYORasO1PZou3pwcOMHBNar2MnktOtkL1UeYoOm+TDO+RAAqfNJi7F/O00+GBUugnTYZDNSwW/fihxD9zZQzwneNyhyGimPvINxXoKm3r0MvleuJMgLoNMY4o3oZwxr0gVVjoYum44+e4oZQXaVJXU6COCHHIJw6kw7+egWoM3AcMELeYzxD1ydA08UA9bQcGFoqy3da0cRahT+Xk6BE6QPfjhLTyndZR882plIStOJd9gdMJp9Tv9l/MMn/EMvGlIxJTtPjrJfHWBwTrvpYHP7nryBuePI0cIhEZX8ZdhEIrUdB5h2HJQASZrV3QyccUAMV3ULAegkKw0ri+zxizaOZKWR1ehjHa9VyRl0dIxZgUenAXturbEIhLeB0YESM+RUuGibY6m6kLkfp0ZhMeyRv47OXsBGYxyUlzoFv2PyMJliz3UUOdauiyp0wDjKPb2N0F5k8mRVzxUoAcQESK1ROutQg8uiy5qMCUBKpyr5uTqI6n6yztc4BJzhdSaNdFhUpX/6A97nOXTWJ7/l/U8mQ9vW9yngd8GKfSRgXAGOdug4n5ymHbIq5h0HOTYg3PsRfroinQqVN/wwV94mpuE/ZYsGcIonP5Mw+euRleo38JbeQWJ3vS3YcQO6px3UKt9DE8hCTd0MiK/NZH0tlpzzExps63iCcM/yz0Ap2Y+NJIVntGGeXboF3oA+L4XatkePHtZODtL+RgOgyDE0acNPdaGMrAp7eF+wh6bpG+hhKwY1+fUnqbNehMUG8DJlGJ02UTpQLUeQvE48dzjrlkwbvroYYpDLz2SA/tBzoxNKdlylNL+3e+aUPrR19e+pK2fFnf9BipOhx6AeOSWBbYD0OMGSvb4ID74sbpDHjUyQOoakzsF1z77H7kKD4Jevsihw4+B4H74Co/2KHeIxft1Z6qJ7FgBiR4ExQfykpWd7dNhXB85D0zymMDbrhXZ9ZKQyzZY60uJvgmo82xsP+GH2NfJU6MqqY0EVHivvymrBGt/XWypNvGOnB269z+R/rhqMrsDSn59//un28Z/+8faTP/ij7V/9o3+2/fgnH2yvf+mdvlQOma+i37MuYGWSdDA2TBZSx5eksefIIXUdWwTAi77U4LU84W8mzP0+eI7YwsvoqjLMJBiLr121kDTv6jg8Np7HH6df0JtP7hn7Tc6fPH64PU/etYNb4e3ednz3S9utd97b3nj3K32ZYFX0molUfJY+Xp6nb9R+UZA8t4HPleLovDoD38uILQRn4p/+d/bUuyYyaTK5Df0WcfBu8ay3c2fieP16eA/dvROAL75yIwyHr+Lb+WZDOfdJQbzijZym70anAmg0elNB6l6Nz7mRiSk8Jzfv1Ee7Guwzafq9hSsLyr42QO4dmwOJXtkdX1mbD8yOMbH5TgB2e6sdJKFJYkLgUNj0qbElx61jn77tyjU/XhsKLxbInp/Ft9Ay2Pm7fnQQHRxu73/vt7fjo/gVtpx2XRyqHCJx+u4+9hD4XcjNfmx/p0ulJPnsBB/tjzmuzcMX6XZyEp25gm+i2M8F4708jFz8A7MXKHLqKxPG2o73yadfPqnwdz7YRW+pj5MgG+V8r/7HB/mUH3t/enaa8c3VWv7Iglv4j21cvS6OELPO4j6aUczX9wW1qcxfWliy0LsecxD3tr9EENicNDxXb+WFzdJ72rQOPkdOTu3JuovvgccfgrUmuhZp0BXxj0wcp8L4o8AI/ELNOZyVS/PHXsZWJpUPukyZRZBJ/LQLGsZJjwyQurLdvugox3QCrn19cjZ1Gh99MWMVuvA7uneRbF4M2HGQngOvz54HTvt0eB5fPrSCjR0L15JHLRrnZLMXk5ALGfCp7RmLjT1VLuVtbHSleQ9U8kdcwRkbyA9XsrWbWHPk2Al+iLmYyIG1eKNTdt+ilslnC9o5VsgnkJmXPI6jVnf4nHY5QQWflRh0LqbN5F8ePE12oUX90hlZkl0v9NUW0p788+tx2jamS3nnCEltC09xytjz1nnS4gNePoB82qf9wu/I4Jzt87Zk0eNFbmnay9K+8lx49jK67EJO5Rh5hs7L7eyLN7/Bu7BeTsnLn/5xuV1hapff+FI8DfzqpnWnzdrEytU1eDlfNKMzB+dtl3zIRd+aRy9Sjw/TNmczeR96zuunbOl94Q7hjkr/wN4vaKdo+vr49srAD7vh4+rhgXcAcDzDCOCroeoAng8ScqogZcPIpLX//58u6k7SuddtrmA+62peoObfYZzIaSh0W1y8S4leQab361yLAzRAUuVZJm1PHn663TxJcMiIQxvmtJr/43DgqVPI9hdpUdYB02CQ9pwqOIsvtJLB3JK9jHfBGCMZmUyawHL2cM2APw70V3GPwa6slpFHHQ65yNtpCQ0mL05W/YVz6tFTgu5kMgUKX4sJk6aRugbeMRpGFaNMamAtY6fdISfGAQwJ2SvLn6YCNgFUA1LyTT76bZ7FIWf43T0yn4TcJ1621AFvOXiD9ujIau8MiAaFWRVni+SIb/wER8ovp5GVeuinZ+JaMiScoT+lOUwHS0cTvHZhIJWt2JoI08+zBKjw4WdsZXA1QNiPi2dPa8IzE0ODS3hK4z7bH0OUL+ETHfZdrUw7TkKQNHLOoOYHbwaU88E4BtmJcNrNs32ZGCboubDDtR+6yu5uK7XZDJzybfg2Qe0EjFPeFyumrQGLnPf+0TI2NHax+lF25aPUVSR0mr28/LPhZwbqcUKtiH52V70PHAN++wRY+3/l+nkBgh+68YoOcKuvnFsgUq0yBy+yYU/zLovUidyPEqwJomvblQF6BH4C5fBNXuD2FlwLFc8zET9JAHsrbQx4JjYC/bFxNkNn8IMJB/4Eo+zNnUy99TrJRNvVbuWr36PB4gD8boGXDKS98p/fo0xy9Bm3SrObs+dPe2UcbrfUr5dYNY24yoNvdK/JBjx+06/wmDqpa4KDDrZlQc17Qy6A2M9WsZMLeuVkX1MEd98KO3X0H/1fnxVoDO49UEzj2o088Pwy+RFE4/HMIyj6QWyOLA7oLW3b97JnfyY1ZN6JT4J3ts6mxg+yI4sMrpBkck820YGg0wLO0DmBsncfuD23j9EEd23BuBY5qIdSNPND7BZ/rp4TH3jKFs+EMVxepPWIBFrUqwx0iiaBn8UF8mSDE3AuEPL7kp7wg45C11Yf3vt1/Tia1U+ZoBUeMgDPBIj+yUfg7fZ++Wy8CwehD6/S0yefbz/+n/7H7ckHn2ZSfZqx87Pthz/62fbGl9/drh9eS96TXmWmG+0EnsURGbD7QIoMx6bZ6MWCOIaGqUXvSpVX6viOPzYrxyTwpReZbE/f8XyuF9+52pXxPxPxF67IZ3/lxtF2/dbd7eTWve32W+9ud9/+yvbme1/Zbr5+M3QYY/mGyCX+O8Ip/mCsfv3gJKPXYk9oQX99gRf5CSCj92dnj7fPP/yw8nWlDV4+t/6V3AOjd2yF77V3NwB9mvh5WZ8rlV+8CnwLrLHJEBYbnoVWgfDYUWR0LXWip05KDzPhv3Nnu3FsYcGjMwd98SU/7Ur1uvrn6yA3rh9th8d8GhuI3WR76kWEr0yUh1b90VY5ZzMewXt5LJqgfvkMeo29kV3kpW/QjEcp9MuHn3t0YfqCvvwsk/8Xz4Ir3XDGmcCyAHX9cPvyr/3mduf2TOhqsfmzgABgDrOx79GHxC4XHWtT5qovuiv7nM9t8dkCp582DS2u5B4erU/+mTwOnxLbml/4TXn1Xx2IESOT2Lcr+43VMJe8XsCpTep7sfnwlIz8DV3GHI8qdXGIz9cn+Kf0keueV43Ze/TExJ4M4Sw9gfHyJflOPIV24wT5gNnHEokDzfTRXzKck5UxcT+uzvEXmPw7mvVHdLNPuuTj+UbtxBWee9efe2UYfHTCUJ7pefwFWYC7cNXPRrflU99PW4mEpGAffMqNl9HlvMV/FsLxCa6atftsaPTY2yymWxyaSbELCC9isyt2kTTVrjEmvUfmwzMZ4ocNW+wgP3hG5uUuDTqW0G8SvifNRIwNicO6iElWaTZtiX04REetoW1zVNAkR4D8yeRH1VMvm6Rd7SoJTPbTOCoVG5+HB/IZfUbmKcfLlIX3kjH6UU8s4Ysq/cxtyuGdWGr4qr6KbOQiv4+v5Xx8xNiP+IlOVir8LmKNbtHBn5AP2wR7NnS25479pg040z8vxtEctr7U+uCljXkZeKWz9crgHKfe4qFMpKiPm9YOh0ZlZOpY3fapHLffh157dGmwLiReToNz6MWjtJPQdJkmBCyctuVTuwWveA2eAkDDLs/aSvLHdmd8hG/54lQsnYNLi9CKb/0r8pu4Y3isHNQIrUuei/c57i5pxx8ae7zTg1Z4pC7sFOYu46Thh0/N+O0OgFZYULMzgKu0KJnKYWiKL/+7xNBfTKszEmb+53jH3zST1RAantwa5oUcT2NYB/Hwr10/3h4nGPaJHgq4d/vm9iKOrgYcYXJwgL2IU33w+afb276dmwGCs/MlAGXz49AYBMRoGQEOzaNk+37DOFUYqpe1SP08iwkDQ2wOOtOJe7Z3Om1S7kAumeGJ/ChPHccmCt1zlHs+p0me+BsZjfHUIcQoxpACmi6yd96Vz71cHhw9CPZCCazSkW0cvyBg6s3xzrNa9JvjbnsrBsTAdVZ89Ap/eXEFaocXHZgkq9+XmbGLF0vXyc1+DRacVwfKOohxDmPEy2Y4oLlNRZDcF4JFKn0TbBrA71lqHWPkNPLSkQx4daiRh7rSCrrLjerJH7la5BjeGwwEXoOz1MRnq0Yf+C7caZytmm55GOr5wtVBN1loO79lPWn4KgXtYHhvp8xP08on+b0qHegWUvo4Qmnav39bIENDmpZ+/aVBZyZd1VPlMHIfG03QFOcvoCB7yUSImsGGo1fZAqMvQwoteJPKk4pBaVCW5ta5DNahcxyTvqrf+Qvlux0v+1i82brqXlgmCIKHyME+7SZIIwP9rMKKjOY25Wm/yyq/nHaRosDh0deShl5/U2/xoe+Czd7XC8zwOX0nNoOGwGFjs9jHqbqVy2JNJn2ZeNtApbMOLhQwZJaX9s/AcFWTPN2qb7Fn+RlX9dgyPsE10cYfabvNV6Dq7gJ1fQmFLVwLva5GsKPjo+APXWe9wmTwj03sEwhsKpvFn4DIP7sRz+BfOuigr5JCW3gxaM+dNQIqi3P6Md3NoFq55i/Kbd1pOvZ/Xp5EDo71/dUH4Vyy6XsQUt4rpxoEPpjshw+p/SabfE380BNpz8p3yqiZDdGZ4PiaK0SBMTaSmukPcPEz8tjnYerB7Sob+vDPFk4tyAQmOy4dECd1MSf1ZmFk7NQz3GdnT1P3oJOtpx2U06dMqHfe8VkZ4SFbB/W0PfdxgYsu3allYca40kWAVCiU7DuGqTTxQnkAb2xL8DbyLJ9sJFt9V6qzXRsea5NkkrGzAXXOK5/KZXQGVvUVGo8zefzoz/719vzRo76QjyaePTnbfvSzD7evvP+NTERvx4af984HqbfzRosN4rqAFv5CS+nMVo5CFJ75Tlcf2weVp61Jf4O8/sgo7SMLMNhdmrSPqsPm+uhGZNZAiz1s6ceHd7Zbr7+93Xnjne3o7pvbSfZ3v/TWdnRzf9zgKv7IJjy7w4kcc0bWpSMbIb+mL16bx7FQ48strv57gd+LV8+25xlrnjx4OONWtn7yNnSx2Qi4tEeRgZeJf+TYRyBy3nfVhI6EK+XN+w9uuLPLwkBkjqc+GnF4fTvJxN5jLFeP+OGUp3+rayHgWmjjGzwP3bsM4r/dEdA8NFeXdEpr7O+L9GF9wbicPhNb16cah4RuPDu/mNQxPVKp+VYOk6/ejO/0aUGLLL3A8fH9R9vp02fjh/MXyNsXT129Dlx2FeWxcYsY1w6Ot2/95d/bbh7PIiz8bBA9kq/6zCM6/PH4jPrkbJNqCLU1fnpsbPop5B0bAs/FIn7M+xE8UiHGkI9jfElj72iI6lKun8/ibfpLZGaBR+W+wyh79huTKP/ti5Hf6JdvSCxjnNavdhrA6dXu+OYQW5nxd2QoRs1p6CFb/bxk4G6XB3s1XtH59KXxj9mnHD3K6W30FzlEntV9oQxfaFCvbexgzDnZ13/EPuZRpBnL3aHQPtf2AwnO5Sfk4dth+bRPWcfRwJtxduwATcPHjAFrTLJPRuQ1MRfawFBYO83v2lWLtWQzNKSk9Zd+J0ZL25TP2GfxP3KNDpTP2CS25lfFSyW9vDheusfz9AUyzxa49N54K8dkzo7aPqmxfJLzxguBsWQJpvz6ttK98xv71Lw6JL9qYQDWdlLOntFX2ygt0V3gWhRaj9uGvOkbKezFKLHMqh8YjW1Ttiboo7MZayvfYh05mlQ2voLItqfKwS95sKrL1unMgkHYStnESuWQPOVpmzztF/+FkfKxA+0m3h1aljyyR0chTPqV8tKhvynPFrjsffS3+s20XTjX1nOwnO80zdgbfex1VrvqOnzUPsDbyxYtTtXL385fs5PgHFszH9SqeOiidcmDvx149IKv+qzQMnoS45AB+AO4+/xVdtpl/Kn/WjTnV98c21h5kmZzfgGruko9Z8rkK8KHOEI/btrLhmf1w0fm2lczMP2g1GQbXFOpk90dWVorKJCpI50fJA0xKy1C1Bk6ETUGMQRO/VVHpWccRtoZLPtZGQaX8+tpdnR8a3v42PdhBYgZ6FL2NEIj3FvHBuNb22kCjRenDzIITXDNwags0HIIVwf+CN2xPT45BINQJ18ZcCm3HbY8aZMOXFjIYz4X9I8s9vOejHGoV0PQETnEJLx0VX5X9HSeCd46sRlgAyswzvPs0qbj7yXjVC/YBleOWzX7pXCymf1MdtK6kxEyAMcLzzj0riDvQEt7fpxO3wacfLdhksEYDpI4+7n6MxM3QQM+Z3XZFhDIrmzxqQyKkX2C9sBwdQGN4FrhRf+8vXue5eotdgnmRjcGLs9NP43TmsHsfJ5RkdQAAP/0SURBVOGF8Wc/eJfd7R1nqqA65zv92anqaoAKoyf8EfAKiqYDDdyBf47jcopSVpm2dTRJBl4Bv/r4q76TT7bFtw+a8unLRJKM2ErpWINIGpEvuOTdxQE/vO34qo/i0X8ugjq2JX/auwV6PjO2rmankup1TuobPOCAtM/CRtbkDqe26riNrqnspgXeyp/9ctzTv/CDtkWjxEEbnAogaewidpC+e14/fPS7z6VfXmDjX93SPTaKXxMVjzRY7OKv9C8r2steRrYmkuPEoaVP5XjtVwZih4KMQ88mm3yUZjKbdsPs9DHJQOgWL1dwTk9Pt9dy7IVegvraWOrOIpkX0ZEfece+AksAOVf3fX5odOrFL09DI72ZpFr06u28kYEr1vUfwb0moI6lijR1zgNEOPY+GvG0L1dLqV46DPCpV76Ln1+Yu13IpvCk1IehE4nsybrZC38SGXXLD55zuw9+9dDTcuep00EytD7LRIIftKiBDnubcpMtbbRnb736H50fZALUxY+UWahVx8CqDAxfFOgigr4ROHqOVHwmdrWHee5/ya6LsdkM6uzcpJXOn8Xu1TvpIszWF9GSO3nxEeRNznyxhI5YWeXawDrgKzP1clJfvPM0fpAOpl8uXrUTBOKnOtv98dravkCz98uxflSdpi9bUMIDrXlsLshro70iIi049sGbTrw9f3B/e/bobNviY71PJ9OZ7enD+9tHn36+femdt1NP0JSJ2GvRUWQMtqbGs9KL1vBB/mCPrenP9qP/lQSutc/U43sKgyzT9komzuT62kv1TQxGNjeumFQfZfKbif/dd7Zbb7y1ndy9t13PRPnk3hvb7dfvbgfHmUS7gn4DPVrjN3YWPeqT7Joc8Dx2OXi7+Bn9zCIBsQqaT7cXsbe+7yM26h0e+sbj2FY/VRx5sFHjljHPHQpsir84ykTeYqAFR3q8Evju0ppJrC0xhWOf84ufcHwtY5yr/UcntzK5H3/ANsDr5N+VbnjSN+YOA8f6gIknVYqLYkP1bcbDTK73RUxj94VfHkNFO501vzzQ49hFbSNp+vCF3ZJNTCX56cFpZ4Glug6PmYml3814Q37ufHAl/rUbx9u3fuff2U4Sk8EDp03i1+qf9jEzZtKFNv2LzkYP6jhOndgJOsUJPnPJz8cCi18ccH09882eQkeOSrf+zh7ZYm1gl0X1WJ1MYE5W6NBP1K99BMOSkTq9ms3+g8BjWOqCO/Y/fZhP5xf4rC7MRTYAkbxx5byPpH4Oejx96Hr1u+KM4o4OFtz8Jc+xfjUwLPKt/qd+PXAqTPzneGRQW40tsw2+IRzF7sGwmKI/D5/6hnaS/hMwlZUE3/KTJSJ/9eOFH5rbJ9BuvExeYp7qd9FDjpd4g4VMO2lHQ/LV77tltI0clY+tjZzIju3LNx6glZ0qq471ZaSVB3QZ38e2y18Qd9GmtIj1x7ambB4r4Mck7Rqjg1+KRwbqtiz7ZcsryWfX9ucp8phJPB2tcdlYuMsnoCvXlI/PGt2xHX2XjfqEI4l1ATL09EWuyUE/HQz90Y/YQoEOgK+Uq79kII1sBod2l31Bm0YOfPJcVEXn1Gl54IAlb+4U0AI87SIl/W+XUXNzjAeLD2xT+8t0DC2RW3AiuW3l53c5ftGk4/PuC1a7lS5wTln9+r6ttNosmOUjeWxz0kV5eUm2vWbjOy5wFkfa64ftz/kVvzrZlp/Rvov1qaeo439S4ac9JKA2liguOtGnLng0ro9N4m7SKlu2BJ4E5+ILvOFjbWpMPba3bIK806BF8q7GCf9gNZLWHlMGu2EMkp3hAh2CpKk/zKy20sC8nDd1IJXsCZPzWKs+JgI6e299hCu47925vT195VvRTwJhYKQy17gdBFSv2MV4vSzwjpfBXE1gEJQvAsMt62iHG83LkY7QOIQRjFtsenXzUlr1qKy07QpOxR3aJHnlPb/F28yTdEhBbzp2Os9SNIdUR0cWAaRNr+bkvE4h+3Egu2LVSx0da2jaZZCkIymzabtowZv2K9+g19vUTHj2SVz5R1MdZwZ/jit7tPTKf+qs2447cMQJTQdgoFZOZ5XfBGryhl40jJwG3kyAZhWu/Fn17OLS3GEAprYdHFKOPp/HUW4CZJDsAJABOJmta2UeXroYXqYDtcvAnzrjnBSypWpH8xkMK5fACB0NQFtRXX/0MryUH5JYPKkCSNLYQw9bhka0SZVF0OqwqitDz9IdZyrQITdXJTgMfOoLc3vj9AftFly6W3SUBrzs9citE3zPqQeepM4a8NziTv4mmAbg8gJG9niNBdTJu5zCPrVDm9vh8S/4QgPntgMfWsjGaQcyjvNX+5BETmsrrYGBBol8akOBrczmuA6we1twxOlpv3Ciz8Sk+FJc/mO3gh1yLJ3lO3LOPmDSF4dGGg3w6MMAHXrYdieHAoC1uo6/sbViDF6LC+UBMPymvmf0b3bhYD6R9OT08QSEcCbA663oO4/00IEv23ozayeeuw5fhawnmXh40zb7NCmYdsgdGsCwl5TRP/tFZ3Ka32OHqdumLcvAou/GNkzCCjOpn0SK3DrBTlK3AS+eVQocPJNvbS7J/pwO26Vz9ZZP1b/ank2HX8G9YF3QD4c2izb2Qw78ZB8diawtoHnUpZPv1NNnls+WvGTQi9TovS+RCm4LBB6HaMASfGAJkvregxAzfX9sFL3tH/mtRTCPjxwdexzDIwpPuzCz7KmTyfI8bc9TDmujIFEinYVndkBHvQKYBJfKmuJ9zpk2qsbPsPsla9Iunso3J/nnNu8G0NEhPKTH5rX1jXZ0lKc2SEr78+OkHsa2vSPgiyfR08tMdB/d354HFrk8/Pzj3lXXO1QyqR0cez/ohkb+Gp2ws8/Yx96fTfZRjge0+8GpPS5zWp9Lnh4HGakhM33QYle2g6ObmRzf2k5ef3s7vnMv5yczbgXn0cm8sPDaoau/GXNCY1xegJBlMOCdvwQ1iOtHiuSi75QHegn9bM6tx24F/yJy9DUiL0j1wrduz9Ln087Ev1rKnl3jXXsTiBs36GM2PHnvw6uX/FbkFL7aT0ODPkZvXQS4HhlYXOGPyQOs2Nn1g308SJ5FhoEdXKGRpEyGLHYJ6NIxtxdPT7fTZ/MsOl56JTw19RF+bB5fGLuVRy/Ssl99e/VF9cf2gkkfDqTPP3tYnH0HwY2h06MH1658sT1+EBpi53hzkaCf4Lv5xvYbv/u7oZF/9AePg2wBDG/HvODkG8V5nQBmcycDW2pSL/LyAslTL0Ol08jR8/7RZGz+LFWGHjD1TXbfBc1oSn+vzeE9ePHnjpZOyM/7V3x56Rve8W38XefoRmttP2eFTy7OL8mvi22RvTxbJ1Op49Z2cOo/63PDv36SMrx4mdpMDGnMhu2BMXY2dJaPwGhe7AIx6HZuzNGf2SZZgCdO7DsIUq6dhA+LS2xRWnBXHTjHrnb5Jykv7vA3Y55E1qm/ZJX2aVQ9Fm9O+dCJI/m/iZv1Tb64eKID/oLeK+cA4yuBGv+yLwLyu5GBsaNtAwXOwmgfmcUTid1os/iThjdAd/+VQ/5R+xkzd93mfCWH9LHks+SuDlrWubT2yi7D4Gv0ezxWv6lHQ3jkO1zgWotsNmM9uLWhHM/XENzNMxe7EMVum3I8E/QZk915pN/TifzOM4KNnbExckFbecqPD3COt4Ij1dTrWJ1yQlrwZzFi/IWEW/DstSvP/rJf/C+40pIt/quHEVfPp37K8oNLovvKKtvAYTsz1i/4K2lTCKlHDsXjfK+3YF5OYOK/Zam8QNbe0q/QsuxHPfWX/tbC9+KvMiefACkt7Co/cx19TV7nsIWJrzZrmvOB27YtzJa/yizbqr5kYS+1/t5eWvTYt16ObeosmZdN5zmZ8sENjzZdAFBHqgC1UDPpVxEq2KX2b6ULIyjw82ry7Qf1ylfXILAc5IgvBAkKUtagiPGGQC/QOTt1W5+8AIiRqkNXlO8lak/DrM8D3bp1t48KfH76YHt+er/PljJuylt7NIDNoTteq4BD9+AvDTvvSI49lHXnQ3/4yd95nWznK0sG6xwr60Qv9AsixkjmtqB2Tr/k2yjiMiyGvzrr2hCgzvmgl+NOKP12e5fPWK2a1yjKL4c5wciq104TeZPleafY4VvBNkgeu/K2G7OBlAa7sgsAPTjfjQifHHWv4sXU4Jxnl1Mv/ClXr/LPz4BuRZcsDPQWHeDk6GZRwGB/FF7m5UPyBEUc0g13CKS8NCObKmrslURxj72Ofnqcvzq50NNnBbUt7RdyXfqf+hlQBY87jBS0bCV5c35hM6N/x+hZ5SMjx3gQrLN57QQptcmUGwQsjFS+7Dx1uigUuZFLbyeNnPAXZZS+TjQjAA4HTHrsbc5y8aNutt66GNwNNjMwoCVabz3Eoq8BZRJYygXcAjRlzxJk9hGZDswCkPDFMbYFjqWRQ4/I71KSj0c0d5DiXGufl1d8L+kg+SbG2tRJBaxn1pXb9Ns6txTcCL1Wx1HjVl633wp0EKUPLVrWs//asT92OW+LnoUOdRtERt6ls+BntbUrpntyxMmntOWSoARdz19E56kgAJqFq9Bm8Sy/8Teu1kWvAl2BW+C6wlyegtfVcfruFW8Tntg4Rnq1FA07GeA5sbjo8DwwyTm/1EFzr6vZrpamTmZCA7mwr74BPUD67ezdV0jKZ/APtmT1nC7ocU/VX/hadr/KV92hO/nq5ljQ5isu6F1BFuD29ENG+sNcWY39xV4FQzNB4aNGnzYvYqObs9imeofXj9oHwGAajt1VY/LCj1T3adcgg3A6hkQeZOYXmgTXZB4Q28tM/MDGX9/VQAZsIXIe+V+koW/sGEv53xpkiR8+DO1uEfaIw7Jhn4XTH8B1TlBduIILjNSvHLPx38oEvRFp7z4pTnKJ3XUBO/XhZcdk5NxCikT+A0+TlF3LZCD95c0372bS+2Q7e/K0E7y+yG63O5+PcmeddYDC22mpXeiUIcSiEnz1Y36p18WS7FM71aY++fOn056OvQfCeeQTuXuB3I3j4+3Qi++OM+E/uhn8s2jDXrzlnf+6cfM4NnQQurwvAl449Tv9N/6S7advmQjmoLyWFrZNEOTKJuvnAj1lEVL0Hb/sDoD0iWdnvuDwOHHH0/TP+AiQUk//rg0Fp0VDC0teoup5fX3dmOQ9AGNeZDVi6kJHy2aR16cRLRAp7x0DKePv2HQaVtcm1AcH44tZLL/SPhJqLFK41d8E6tH9T/vYpLGALfvxa+0noRt+9lbOyYEOA1Pe6qvst/4jcnTexbfEMB98+PH2OHHXixc16vCKfnwapw+2Jw8eRU7x5dHf4TEZ3Nhuvvv97bu//WsJgSzC7GMuDoqbBsbX9Hnm5HnkxvjELvhM9m0hZOzJ1dWn2yMLopHRzZPbweuOn9hr+uaVq96HEPtJWxNEE6baOFnWpy+e5nGi57GNw4NZJKsM2A3Gkuid31jjjHZoKK3oT/1+aWGXEV9WXLssCbp5hT22Xr7Jn68JjZAZ29hzFZNk17skwQ9c+8JN/cJOXjCm6dR3NmXkN2Oadl0YCP2dqOh5Aaxe3z0RWXTSHX5WrLfw2VovNBmDRl8XdsKPrgtPpXtPjTH13xzj0QLZkXd09KIQmxsfBFdxRm4qo+fgxnzpxiSqvMqvL5j4z7jSMVmd6MVjWDmsn5lxBI6hRfuOd3NWnJdT4YPd/RyTRziYCknLd0tgjf6HdnJwrL39ypeUrbrK0zp0XsSNkzeJjye/jgXgwLPj7eQ9eeIIeqqtRLduCwdffxBrtP+EvVBS3MW/2yMeyAdscp7xcei3b73sGzsFpz7PpuCqDYW+neweQzT6GTuQ7Ht0ScTlJZsLT3VSEv8aWoen0XFO/KXpReML2pf8Uh7cjvtOnAVuHSSd0+JfstG/ylG34K20YKOnfTw80QM8qimrLQXgkoNUGnK89Kt/LdzDE9ht1joyjHvsU39xJ0Z9zw4rgMfnOwckjRuLVqcX/Lc0x84v8yFNn5q+KF22P8e14zRhB2xE2jU2/wsTuvwrmsGzfwbwUlK+F9r+IiGTgBzCCe4vpk6QfyWpP/BWIoCIM075KDiQnN+ugNIfGJ205ngGvykbJ8uZeGZcB7m+PcxAdSVCfxHHdP/hg+3RowfbGzdPMkCcdPBtABAhjSTgnsBIRxinl6Kd3/n03Dg854yck+5tmrugh8wRszp9XrHKTAZeKCMnyjgdE57piENCJ7N7j1vyrWHux4WpfjbK7XnKOIscNE+q4pPl2aFl4GTf1ccGBGMwoSLlF07ZXlvPthb+NvToKAZym+AsVdtR4ayjRTweApPD4iRsfdN7JjZ4mAmSetPGwEL2HOPocyYfggkOT4LXAAqWepw8Xp/45nD06tnuoS/t20IKMaGjixOB6ccWl95aI7LoolEa9U6FlBlc6Lxb4HWQzYbeKihwNQfzXO7KCu/Chtt5A5g85RkUybz4q5fIuANldOUv9dVTbpLoClHprq3AyrkEFjNFGzojk/m0ENmBmboJzvDqr4sC4d+EwAuRBD4ejwlVgcYRfdHgSABtcIV/0QuAYBgNYC3ZkQ9Hhqwu6jzzrWNXbt3innbha1zb0FzrSvkuFoLLpp8omV912iAlbUOTgJUjRbdFETS6mlH7za+yj7zIJr238mSrJofk6blkMugz9anju9R0fSNBCMpGrtjaZRWYLlXV1m3JIWs8LnupHCQyStm5XtHRggywCYhmISRUBgg+fJaRL5N3dOjFleNPgBv57Sv54MUeLFC4ctlby2uHg58v8syWyVGAFA9awcWJv/b78sY3Rl9kWmTIDk3Kk996SWjEBzoqCQxHLy8jbws7+mHvggmu1C6gC/tIC/WV5Jy+pMoQrmxogAQfpGrwa+L/0RTaXe1kT+xZ2wYheNjxVNfBw3/wD56971XivX/yCTP4DR1tE3mb4HdRgV2GNhMX/LvtH7/k6u6wFcRUi2Dg03ltf+e1Mo2GQ5Pgo1eCQ6fFRhOyHfm5nTtdcmp70JNX2fjJr5zmzib8pzB/gaFuZZkJdBfZTHAtdEzQ5m4b9oIWi7FtnzrGO7JzRfRa5GSBjnyqw8BGWFgKHeO3tNM36kfYWJi3Gfvgyaxou/f2u9uN7f/H3H9925Zk6WHfzszrb2aWaVR3tbcA24EwhKEZBEAjihyU9KShf1p6kQaH9CBykCK6G9XVVWmuP/fezNT3+2bMc3ZmNQiCAiHGPuustSJmTB8zzHJvL69evLo8/fSHl1/69V+//MZv/275e/Pq1eWTH/6guBrH4rO3k3v2jCx07ko1X6EG+dN3WmgUA4aXSedOu5wXJ70Gvi9m60KPO5wGR6GzvxdcfW45goF/8Njimn4jPGRrA+ZrkecbV389zx8dVb/ad8rZTFgXf/rZPDSCVx226ovgonO6fR/d9hv+N97t8TL7TByDx4K1ONKBeAX9Jvp/3LuQxNX70c2DTOzJrNzixL372X8UGkMyCb/Zklx9hCbgTfxYufbsir8r38TyicRwX3lsX38V30jMvInt3iUui3+9+h85xc9eRRef69eDu7ZO2nbb2JFjk+q5swITM/F3p8HX728uX372eSb/ozs8QvWNRwGqao8fRKh3r+MjmbQ8dBEmdr3/6PK3/sF/fPnRjz8NNNkDw/75odX+IDZsv8kgaEYmPLjTbO8s4bd45Gf6HrHFS1npxlcaxK2bm/lqCrodJ+k38ZptPrnrTrZZCGFXMcGdjLdjE31oeDgqah+kvVqEmJQ2eRb+8KTd1AbV8yy645eOxSd0doDvH1+p/AFo/ep9bLD61m/zQTpY26x9hu+Jt0XKFyJ/4xWPSLmtdwDc1uvh7ENzvlRxHksrPWUzASI/u9AXWYxvAfCVgPUYfRuc9evlsfpIyvHEe4+JWrw5C/Fk6pgs8gZmZLZ45L0qHlEyZtMHGIOPzcSVxRlrho/xATbEU3GE77mbNGO28rW6Sr38Wz1DlEPI/GsSJ+mtFg88nNe6br0kY0mpPIXe5o/NjBm2PHxW9knOU6XtZejSI77paO6EwB+911/Ubd7Y0hh5JuWjZ4tiM6aYxV/HxAzH5XeCSs/qd+o31gVeeyoLSaufLnQHPgxWF5Unp2i3HRz+Ol6PjPKl6cNC5+hr0urukDmw9R3tunB3/tt4WZCBK/9J1/rDz8g15Xihv6EzerDIxDzkRAaw8uWLXvf4ut6cZ6yWvkESw43DGodiLybDy/DP+3jJ2NfGN9kAvoGh0zCQv5FgdGyhRhzqBUZt7vBQnvB7dp0nyG+GHLsDB6L7SSOH/fDpZer1o1OGn5YVFf7Cy5ROWX5y9A8Dv3Sij5Tz12/dAVDB/pq0lb6blsG74zsC9nO8de/KKlTOvewNm4J0NHtVDnYaQyeeSYQZg6Zyyr+KUzu9eedFJyaKGbS8ToeYYP4geL5O0DFxNACqsg+OGjH14doJ6CZ5ddj8OYaT0g1oTK7QFuDA7G2zxYwe/vMbHeIfjuTUBwUfYDMRN/nQSc0V2ZnUNkgRaADzNzyTtbrksOQ+jbSmzt8Gt9JJcEW+dx5Un6H8wQQQiezXe43JrWpkRYNzkc3VaLhHV6MvaeoNjZ5z+OQ9zCDNwKwBOvmd0LFpkkCqcyCbIH6qhl50Er466YtsSwPTbvd//ep1+dIA7ado9svvpNTroasZxya3ZbNnl7UrfthTQ0SRTN2i0w72Cze+pl712M/qmWAUXfMHc2yT3/A+V87VE0TQ6w+uowM+5I6HMqJ265WL6kGiNw2zz4LGP/FpQgQOfAOjjiL53tpswmDSaOLkFkXtyOhxfPdtA9M+rkHO6mbIB3bag7Q6RgcPJrsGW+xvgCpwkquSkg2eAZ8duk3K7LQxeox+/MI73dNFdVv9auNz6xRdldfoCE9WwN3qabVcB1c+A6vNmnib5Knjanl5qGzTkZS/5FVb1Qn5TsdH5/nr1b/YlS/A3XrK1Q06A9FN9Z3wAQb/10kbJhccbrlVue3P5E076IAWZLhJGZkdix/rzxJeZ0HSQC9wkbX5rUyPoUufH40+h4+RtRDHfj3HJ56T8MWHyYMXnzr0Bn489m6Fxz4/qC5fmNsUy02ZGBy3tk767nHxZyts//LTyQanLFbm3zOIGH4IuHjQ4dPuGGJbPJFFzMK3q4Cjg/HLvkcgOCxSPn5s8Tj5dJyfz8eawPMjZdNZjj5slTN0+Vz1YZLQK5zZEsveZ2KhzShzdVt7hQO98Z2y3lQfDq7d2M1+6Eze8H0HK1X+pL4sTrtKO1bkFmVxE41OoLPHw/QL9PzV5dXrF22HT55+3AmBK5tsORPTxIPgnkW/+N5XrpwZnJsEBG3KcFD5oluTgaeZQD36IDp98fryo9/6w8uv/t7vXn7pV3/cN5q/e/vy8vDJJ+Et/SR+wkNjuHicPPLyV4lPuv0fvwEqP9ptagTutMnuFUde7SWNQX02h4sSqsOox6Nn5G9TiRSutPtCwf2HeOBrkQU/FBekJvHuqrGQRE+9whZ7rs3puAuxwdUBMK8Mfv7ufSPa9vvXLy/v3PXxTluxcPeyL0l0hV27rj/SYUhqW2559+K+x0+fXB6Eb/7XeJeytr3wqI3SOV5bFj7wO2172o27VPTpYqDsj2IXnOpz+kgDm6ZcWRdLY2+PJ1gIsDDhhXjqWzSCrwv9EU78d26bmEKhE2Mm4cF/fpO6Fwuyry4vXr64PPvShDj+W1nG1o3D4Q0+X2kKocuLZzeXew/vXR77esH3f/Xy7/9X/2V85bRvdgl+Ma9tJ3hu7XVsIwbOHZhztf/9VzfBPwteamuf4oF3JrAfmJevX8UH73dxDxyUI8f07RJ92aafmPeO9BN9idViCNnEFnxo69qLxeNZhOKH6RPgDM3G2cjci1CpQ6+u5KLdcVz1uTYl3uhe3lxtnrz24/Bl41949dJAtWydFIQ2WDqWnLf9n/zScRxftG/d4JuyoZOC8j71Vhd8YPgc/vnlaW+B8SJbfSxf1DCKOxteB2bOO4EIFvj2nS0m/x2LhE7xZw9n+/2Uo9t3W0RPxlDGKHg6jbt4O1bMnn6nLKkyRo7UW70FfWwmf8bmYotU22RfPsuhvO6aV9xzWp42walc253xy+y1CWnKwlPyrvE1/2TQT/kLT3RHRy2K4w/M0GaPW1uwTfTTZ/zjf1Lb5Wkjo8uRHS8be/ARgDufqJ+MvZCCo36dfHoofFJjYOitPyvHc+0JX/Lgad3KKpYNL6PPpUFTY38Bid3RpSPyb78/ehgapZ260MBxlz/47BWuPkvj6hisNlq4lg18O4rsy0vSNV7HxZ1ffTPtjb+4sNgYnFQ7B1b+2h5+NtC++CS9iMsWWfht9R2YwW/hNjYLrDJtffpeX0ejZ3TwOjKy6cSF5KJBlsMnvpWVd4jBkC157IEP2fxnxjQj7+pJPYfTfughtZNXkQ79geuu9RzCe7sAsMi+m7byL6Zv5w8T3yZ2xyDDHMI5KEj+RXeTCndXF9xuv5hG2EmMPUF0bq+JUvIT2FNw+f6nn6RgJqXt8fNHQfgxWRtevr2BsV9H4QC9dS91rBBufY1wYTdN8Mq5v9ts9Vbu0ZFNJ0B+YPI1xnhE+Sdg/t+W1VChGaaSB98Yv4OD7DmiYKgsp+343B5pslm8Jy39SeMEeyU/Ra078h0+ywuepm6TXRqhc45LTygrVpcONKA2nnTcJrE6AfqrwxcGzel8OS1dOJaUORaoWu80pOns7/gH16AbWvKtDCuTX5gjN/340YmUtpEGPXABLD+uJnKPdoxwHTrqznOt6I3t8TINWJDVQaaTT+XqMRtYuujBSc4F3/ISHMsjHVkJL63wJLWRH3lMUP2Gz+G5fIT2LrLoXN2Gujj5KP11UNPBk0WJCRq3Kfy2TeYHl455bltCaoLYfMrovKcgmyYV8PA87QItYtKVArpAh82mfVg1pW9tnw7xr452M3Vs6xu1b357BbcDwfDZziNJe1Pby658p5ytHj1+2vx5gdC75sE5uoiu5CeI4kN7RxYNPFs80fl2gZC+0RlS3Y2ts4/gaOpE+o6FDCQLEJzrJ9IE6TnWLpxblHkodnjmV2eeDrJ+Hj3sSyiXdq+swBey3ad08d3CZJsY89009oQP3+Vlstt++pby4A9Q/jJgic7dGu8FZJ2QVaBDl18fPagLV9vZSW3zfDl09lhqR3raHMK1QfLojj+xPzr8c+k1xcYmstNBRyeR2aS2K+l8UjyJDbycTdsxce5LF6NXNNgQ3HzT2eQ/MSdlo6tpk46rI43fcdi0Ay8utA0ED33zt07GxFSden6dAB980sq8ycBL3dZPWfWooHTufKRtzhaYLlbm+BtXhSI7nzdIdmWffAbj9NSJK528eVl4L5Fs3Agv75NnsdTVNTIns/7FhmAtgoxf5rz8pTx0TOyePMzA5uXLy8fxg3dvnl++96u/e3n8Az6R/HevL189+yy6Sd8SHEE2bevwvnbHm3Z7G4eJbDBO3NBohjKH5IhC2g5yLDZZxBATxudSKXoAMzJkUNVP6yU++MxfxlrDwugZfv5A5nmOMnqMbOp30e/ks3m6wsrfWIQZ7U/92D7/Imf8L/6j7lfR582rTIgy2fziy+eXb0LYlXXhmS7BwGFS+jST/76IK3nuMGjsa5CJnAbIaPCfe+w+cvYlhckVRqOK1ruPwbaLxP5QsPdYAr+uTuIjJr/uTHG3HV+lo9dggqsLPmv3nAdB/UN/U3+s+NPfrJ/W3+IzpClfibc+hfrsi9ddIJo7IePrqQsnsexh6/P5wf/s2ZvLw6ePLh89enL5vX/8zy6//bu/Old/6T4CVk/HZ/ASQlTTxB3oy/bufdpuZHXcdhF+xABtp4+LhG/9gZcz4qAvbBXP4Uxqn9kvTPS0smtTvYKsRnhxsSmHoRt5Uz6D/ImlfHIX76vD/I2Pz+QOfBciAztxKrEnZ9vOa8/6xvpITdAxzsTlSfxPn71xxNhCG4KHjuxbMf/qO5FvbVbe6yexBQh1cr4yOIe37ZIf5qestqX3VKWn0ogO9iqohWq6No7QR2z/ju7oAzVkx5fsO3YNLXf/uBOGD7Ef/GhWZny2rrb+KDBe9OorFVcTlKTx0+Gri9un3i4gFEPw6QOO5K0HHo9Vb+BK9+hwx7z4XTpwra6kgYsdOpFUdiaZpwwddeaugNXB6EW+mA+/be25iyB+YhA94KVwZDhwyunQOfv7vCVbwN9y/py4oy1Y0JOqe46Z/203Ob/mecpHQ/iT7CzGji0Fz8AmcxcY+AiY6jl+cpt/hXPGbJPAtSzb2NnxaRPhyUlx5Yi8bIgAvLXzkV9aGpqb4FI7JuF108qxST9d39oggvf8FvfilEYmPnLX5hpbkoaP9YfBVdnOTwyT5sIX376zWyflqa/vEnPgULd340bO6iV6az+fuiMDXkZ311t5Pnj7B/bUUY7vmQcNneJO/nVaPNI1jUlpU9p49TZwC1OfzHa7ADAVMTuVF1GZ+muSsu+muzx727cZGnx39SZb3ij8Ol3jX6b3WBqHSd3I3qLk62Q6GEiGycMnTz+OJ54BSlIVmvMO8DSYK7zDW87zm1tQt+GMojSQTjLgE2CDEr12sqfuIIJLYwxL4U3YUr8pMIOTMc5VxgDON3y96XauPqGlg5ZaN/jLVxqzNJOJ7BdvkJg4tWHkTyAlo1ujW0ouOLLNoKAoA55/RQEuFVO/v8Lbj8NI1/ppUFBVA8/5dqbbGEw695Zz530Gr4OUwHD6VHuQSdFeDcdvVw/DDJ2tjSpfgNcO8K0u4diFBifytyEULvkj69i5zp9trz6oa3MLN/7Q6m359JAEZnTf0+KkI3gqf9lg+/gJGsnoRMKgQyCN/pzzbXWs9ruC084ueuOL1/qtLzWAmJTeK583b14lb16Co2wXSuAjt6t7bnnclz0VJn7ADr2a3iv/0/Alx7vhnZ/2ZSWpZ7LmmUw80lNq9ZbIXmEPv4IamthdnmOR7iU472wz+fYDOr6UnNJcm9jv5EnCt8T2JnJeRmYCrcPri7iCw1U6Lyzyduwgq958Mg9FL9Hq1cfksYOBMl33pWZDAgc5HD2V/hlI9pd9eY4+8aJ8FqC0tfikiWViAxzV4IGX7EfesWOvxIVfKuHPszoeGC6Vc3BTb2g0rpz2Td/47aJf4HZgRB7nfGPaxtAdvQ/MJrZZnhCFWxw00DNhnAmospHD1kFI6uLJBBS8CTJplbP/yri4TVqT0TCiLh4bB/IzKKw/81W3fyYZlF/eR5b4WGEsZKWOl6KZ3MJFb/XZijN+6pvcHmUxkCeveKJNaRvaL169Pbm3Ix/eJo1+gjby0WeySmPE51tj58Qjkw23nLNFBzR8NvTJ73d4W/yrh8mfDd89Rqj83yWwdDH2akZgB5+r5/3k4WkPb1ztXXvHn/i+yVAfEQlib/l+48W4sevDJx8nJ8IELb/ohIav5nj4oevEoOjJ1ykepn3xg9c/+/nlkQXaTLAfPJlHv8SRdy++uLz4yz+/PH95c3n6N34F5uqn/WJ9eeS3NYaHPxPetVn729A0KJzYOLLbyDbSj3+ANXDSdak29U2w0zYfmcikP/FsPYCk2urob94LxAapFl31URv6Cl4TWngshF9yHIerrcHST7lQFNgoM/EvuskEu3cBBJe7n16+epVJtgnSTv52ghX9NUa58+3R5VH2HaidNo6HDmpTywC07Tf4jUm6UB+aH7gF2l0CyRNrP4wsMdDoiL2P7edxkLGbu1/Ef1++MFbou3QsWOj78Zd64vmdD96l1f/0MXMruPheuNTxDpVnz768vHrN57kS/if1G/aJiZQXaS4PtY1v3l5e3ryPjR5eHn/648s/+T/8H0PPmEV7o2eQOa4+kpvNYz4S2gN3BufvfQVn7gbR/7x65dO/X/czf22zQdG+L7rwDLmJJ77rb0kz4ROL0najazKqM3Fs7kzkZwM/NlRf7OIL4iE+6a/jhuindtTvBXV55EMp63srDv9plOWv9gpu8m57hl/4MNFGu3rIvpO+HV8ePiT1Wy/HzTm0pbGbcvA7Vg6+owO4tn5hDkjHO3QRWDJjYRO+yeE9MGKxRyqM2VDnoyLG9oN4XB4w1XFwZLDAKInBUIPt1xbyg4Ov1gaJK13ASr36RUyq3+Zh7eoO3uF/NrpdmI5Hkoeftn3lJ3m3CtuUJ/3nVdnyvTLsectqnFHw5tvPOTQLd/jCR4tPDE8e/joeM/bKtjTCaOvVz3PK/nC4I1DGjOfGnhaZh17sBrg8zXFp5of/4WdwfhMdzHPy/HnmEXxXTfTH1quHsSd5lZXP2Agsmpv0L2X2pOq5aXhYfLGYf7flq7Pyrz0EbunzPfOS+mDAxpY5KB+r10Mn8bK7Kx6Uk11qGypN5amP3VQZOuMfm+54ynHgnPdRZPSy9XGeIhhsam5bGx3R4bTRufIfrpLX36El9uOeX8PUBRB2P7Rr+6TWS53Nn7nTnayOiE6+psMjnakzF4ZibzHIecpWvy1fXOhkW7vIVzRtcGFTVoKnPLDfegRAmop3SP9laWGk62PJqQnk4hrmTuGoe2BytE4sXdO746G7pBHwW7SU5bQw0WJxcsScR4V9Q/dH986LuKr46RAoaXG5GtLB9Kacf5eGxqXR7uqlATsatuK6Az24Ocmcl5PUq0MsXrQpX2MeZmOpOGiLjoOFT3sOqBHo7DnFNtTyERwCgUE6PAaP6pRM9IEuHuQ59hIqzqiuvNEBmhrUcccyPZyXt5aNjVonv04KRO6DowOt8KKUk6qmReG1g7H86G4H/chU57XZ4CHL8DdBznmZy580PA4fo+OhS493stwNsB1voyqNpNWBwZQJhGc9dR46PoOAVASdbeSX1G39kJ7O3MLCDGQk8qB3O5EI6PLKbgJPv0Mc+0Ft4A0OXTAbKAQgfiaQmCyxZWEycCz30SWuvPiuz/unU3UVWafaDhCNbHDfS1kH5njPOX4gWVnG1nAKXNFXNnARsIMok2KTKfgbNFJ5dWiw08pFIN0eHNxRFLvraJTxg9RRho9QC2R0hqaBBruNhKM//MceM+l1q+GrDHBfF1cHZoHr1ZwERie+Le3KkEUBnwkrr5CFnoHWTJiSEz6qhySPCZk8uo1XoHcHxPhPONM5hnc+3hdTRhdsZDUYD+C68BVUjseOBo58+NgyMphU4b+PL+Ab8myVO3uykxxHnq/eK4cQ40faDnVuQY5e2Y1K1YcPTEUi82nv4b1n4iDsB7Y2yI9fbdKGkRzZT3vJ+bShD3q1cZ47G7vYwJqwt11Dnx8WNp7x37u7Tj7oQo0FmOV3gMNPdNMrdNkbBH3y9NPxh8gwuAzOR+8G/Abq6PPdxsPE433Egr96jr4D85UlA3V0hj//nTrGQGwYnZNlHrMJneDvwLc6FmcmvpCRHOp54V6luM0fnPiWjy8426ZTvjIX5mzKVt8D1L/wM5PIWfh706J5BOHDtPG37adcSVOfLS16eQyub18vHPyxX+CjwMAHQf4agy0iJtbdBM/D3pWVNhE87zLB/fTRp32nAJwfPciA582ry9tnn11uMgl7/uXry9Nf/tXKF+Qd9Hu/Bz3hKzkXb70nCv2gT9P8ShMxBvBJ0fIWmcndtkMnNmira3Hfgtuwr+2gMfqCi2zyQ794l17soG1FTosbjTvxH22yiwr5lXaC90fhu4tskbt3bSEUeDx5tt7jI+98fSb1+NXr6MYtui9fvry8iu7CSWmz8fhKYkNipH5j3ksA7/ioO/LEfC2wC4hh0Cf7Ko+7gSIxPsUselDn4k6w8y4TPGh3LpaI6V6CvI+muPuJz799a9BvP7e4++FtYgDdEG/9bGjIJwTetbHaMOUmT+6IEkdDNvnTPlN9Uvj4OsaKKWJvi0v3u3B389Yi8ePLb/2Df3L5zT/47drqfnQLb+84qo0MbSJ7cLrzTpjb8RY+lha7uEJsUx9ecaGL8tFHUFW/c2dM9Jd2IkarTy7+wgZ8pfH8Fv/EFITH/yIzH2M/g/jAy+tdHqlXDw7v9DnjB4sw0/7qP9ksupWhlof37OtlYof8YLF4a7zTK4OhO5MKup+4FuD2QZ2I1C6Tyk+2nWhI+MdvSeY39g296KCLlaFVufBzhStUA5NzZc5PWfWQ+mzi8RlJP6kdTfsZHxq+R75F2wscyRPXycHnao/U6YtsA2cRlv19Zebrbyz+PqgOe6El8VzZ4lu+Rj90O7yiwUfBVQ+tMLI75rNg9dFddI6PRCtTP/C1e+AiidzhszJHR0Enz0/cc1YfaYouD47RwcAO9Wk7+FfPyzjbV6euMn8qaHcrj+Mg7LgCz87hwp8xvnTbz6SsNkxaepXXMd7z4z8KyRNk5XvG47OYxs/bDyapql2s7JW1NEbesa05hkni0JDWl8CfrJbhZeY+ke/oa493YVgq/dQl7+AYe3S8kf3oNcyFV3RYie7mouO3t+Fl8KrikDzsUB9pfmQ6cI7xs3UKkBRsAweGfdiFRsOT5HzrI0LP9L3jnPKYfcdyoaUvVNYXzkYGdybCeE1n8V2fl+ZVGeQTN3KYYmOPwvtFRuMffcm2s8YBsOqePVzXepKcA1l+J2/oS1vvOy8BvEPwr0orxB5vmuNhTkIII+PY13Dn4CotzsW3TE66y/9uuu3oOBDaOfzkcQZGUd5eVVOu475WVPdRikYgodeGlcSJ5txVLJPwuUVNwC0B/1MPvm0Mkjq96pC0dMYYo5NfyCu7w3OfLcNjGhmcGg/aXUH6Dg3be4FP4w2uPqaQvbzCZBOEBEZ46GVetCVomgRwMo1pAkH5igeauEnOl1e8jA406sFv0BkIzJSXNm7HCaANvA0uAcxmINuV+Ay2Z6FgZMBk6eTH+R0LWCZEUoN38lZeaffVufq3DXj08134PacbdrZXz7Gg5Y3L+GPbNr5Dc5O65cvgQt2kDiADS8ZeHShM+E7jdCWMn6kD3q2UaJnEeOHl6D580UL4EHzXv0w2Z/Lv1sz4UeqVtw44TYTmCiC8bG4AoYFbhYTDAMgt6i0/MsxxeD7tYOUp/SRllS989jZIMtBF8gpbPseeEnW3U3Mc3Ivv+ngXfeoTCCQNzLSddrDgwYAPPjpaPPyfr7oaR0lexkZ+OurkMnK64wJfnomlg8eP3Y7rCkYolC65d2BkkJuBcur3M4sJqPzRQklQtFzqIt/pqLWZPt+IThL/uuUvcpC1bTM4+YJgzU5ht/qhoU5aT4fJm9vOOjFNHnzJ3kGrwT6oLgRU68NT6+bvaLH/d3JUO1TO8HUFX/nL55Q1dU/3Y1dbB5A5n7YzFEe+ucK+g/HtdMCWLrjEODFg/SIIDweeZ6freabUZIgdNoYsvsE1L5dkO7WVL77R2ezlw92O8uRTChnZiJ5H3tFJ63TgsXi0/zMYS8ID2cHLd756Gvix8/DimM5OjDlwM5gfvYBRz/bX9TF7LH/hijvZW6598okbd7jEN11h5nkvMxG3aDkLh0NPewd3/8GT6O5p8E1fBX99MsfiLD+RqtdsFg29CT2F/Xwbi98PGx9/+mnwvUj5w/m2fCa+N69mMvbkR79yeRf87lAon42VwRvnjca7AFB60YW2su2lMkYefOCvd+Zl6+KKPsmkMPgsWHUBLLbpRQOV8y/VClMdOz96CoZpO+zc49BJn9RFWfgzINfO2bwqDlm0x87xu+BjYV8ZsEjizoHehRK58Wai/VVweXmnyfarTL5fvPGJ1cQafhge+L07RVw1tTji5Z+9mhwd7aC+7zEIrKSMbUyeZzI7fWyHCZU5fIRn/o13n8G1uDN2y8Q/vLgybkFC/2vzzgxvtvcYQCdBncBO+6Fqafql0Rv6En3WVjkff0y7LH7Prl4ur19HD/lNU0l5/g+6yB3bGts8Sl/mbfz0++HDTy//3n/xX18+/TjxFM7AuDuli6yJo2WGXc6+MTn0iS4+zJ1a73onHrmUzx1K0xe1zYWZXTQgizz4IlX4kZ9yPpQyE03l+g8yDe/S9ss5iqD2Eh13kb4XUsJvCsDdVgwcm83Fn/GhypIC+4k54ujQb9+Z0i4kRa59ZwaEHf+EX5/l9ZJNd3F0glTZwjuFwpWztvXgZyt4hyYwpYd59MrT1NcW8IMBMkInv4v8o76m9QdYGjv8tk58szpPBjjb1MHajAGNSUzyO84zfqTv+K2yPl4W+xlH8oFvPkibCP1AzkQz5RZH7uif8WY2/l9CgZ4Xl8X/rmxPB2ihQ7d8hD9aWHDHXcfn1fXAjlz8ZGSuLGxvy2FlT/mmwjTq3qXWb746E/PHtu5omOe9tx/UD43uTuVTxznd8Um02aOlh94VCwOfBG9xJRUu9abdGMuId6O3yqn+0Z1HL7ddr2x3Mq6vjq/kdHBTC3s4uE2ju5Vfsl+epOuy4j50mACPXZyPbuC2NR7x61Tp2GMCYLbYFL/BPXOH5XdS6eAvukKO/ZufX+cTMsFc8Smph1/7OR68dAvG2ZarMu3wrs2hgycJRn2odC/xjxx8UNzQXy9N9Zf/yRvaa58Fa17SjsEkWcuDZK4g7rjIK6v2D+y1TM7Xdmsb8UtZ533HDwamxbf0+OEvfgXgKi3gddq875Y5v8sbATZN/h28c4xtmvM7A0rfPd8kf5NBQTLmOFvcP5TnP8d46tbfGFswvR0kXuEsfsEgx4wu4YvzkqFOXKNzipkkUqS0Sr/mc8sYYvLujLMw0rfq5W+O8WlyGEOmcfcqW/AwpkGFTrEvDQy/6wB4w3c7rCQO2isiwbvyCLqcGDxeTPImDT/JrqMMn/z0Wu+Rp+qdunDAa3OuIXmbZG1ppJU/t/K2RvI0uEBFlpSnbDqidUQOnJ3jbHC1bINzsgd2dCh1nwKNxv67Zbsyf6vbJPvrYwHJwMOCyUz8NaoNTgN7vc2gYey1DazB2IA9Mg794aN3OAQE1ASZcBMdCBD8R70GOnoMvM56A5uJ/aMMKPkYu46Nh9Y3Rx/TQQ5OdkWJZHybXXWIlUEdjKQWnwCDxnUiE57bkZD1BOaW5Vfa8h3nV3man2DNX3IuVX/VgST4za238ka36qw9gpQwmwiV09WhP3l49jgCOxlkA3tlwJm65PxGe07evhTLt9t9Mx6f5TlbJ4CHL4MkScDGi4mOTysGsDLZg6HfXkHPeZ8zj02u7U4eqVdEiZKylPaYDexDdHxJpxYbqVP6ISNXM6FRosppp2cQlTp0OvDf9vu9m4q/zDaDg8paTKNj5IdHzB0Kh//WD99l8eRPus25pQmH26Exa4LexZLIN/4yMcAgD3zfkZG8ketyeZOBkYFOF7MyOQe/tzxKu8ctn9cGDZ7oqrmHL7g3oSu/g+3AKirt8HGno4GfifXISrQZtM5kE4cdTOLVefaLe94VAMPgoXPHk+eYfo5Pp442NviPPHSA7sEngd3tu3cJqIfHstG6s3gL1gRLp//69cvK430NPqGFYFEHB5/yDoxIkLyJKd+mO3Gr5+Gpjxdk4y/7QqOPYsM3z59dPn36yeXdqy8vH8TG9fBvPkp8fHp5/PDjy1deIpvJlTbdxcF7FgoTy9DKRg2E8OO/laX6orucixXaSOiZ6K3/t58qLfqbOOYYyyxa1h07IFvqk0f9HpdGapq0XQyQooPY8P2b19m/hTK2SIxOXrTf4753Qx/BHmwYFJ759wlA8QJeftgvMYTXly9fXF69urm8MpE88mpX38RuYnVj9pNs5y4Mia7FrXAcqn54nH5cXKOvtqHA+cqBGOYqf2kn/ljM0PezUT/3d/P68urFy5nwxyfEKBNbj4i0b49O1O9AsVQn1R8c0Fk253zTBK3HYkH2MdHl9cvnFc3XDF68cNX2tItx7eCYNmby6tN7Tx/ev7x58WWAHl2e/vj3Lv/wP/uPLw/vj01vbl7Wb9ueI2v9ULu1MBMe6UyadjILXr1zLXDGN2JzJzHtX8fuYszIYFBukWDGQPUH20cTO5XZ3GmgnbGhtgBP30lTV5r4LrELPuibr9ZYASLntuP1M//14d9t703ZD8+gB54DspV8tiZPJ+vJp5+29Zy7ewntpae924yV0NKn7/is+riiK2/zm5LNx/ruEnzCG1kCgMXbetXZ2VSq72ePz/funii+KcNLJ4vZ45mfW4wk545TRDZlqumHG9MzObaA6B1cXhI9/eFMZBoPU6s+kjQxnU312XIIMjEZzuo1BysnPNqzMbH44rOQxn5t45FhZcM73kbO0MnOsUV38uxjtrfwfGoCWvE437s9kS7f4MI33+Jz+7lStLG9fsj2XRgIjuo39bHBhwCyeXFVptgqzK189tXrsS266iid8VfiaH58S9/GPit35zngjn3kbRm4bilfX4V/YfZYcmy7TluON8fXdSY+x3jaThkYGXb8vHXYHdjEu/FrZUOV2e9s3ny4kzF0tInTxsHEju2mk8S/GfcOrG3T4OFYcNhN2RxauDFjjEbDS+2YVF+VAgRu+RenateU40OZ8X1By+vsN1XP7nxSV37+wNzxl7LYpOlKn/hFE/DWzdEt7oGZ42/h2sOk2uTsK8cVPDAXAfoIwBb8dem7BJfYdZ1frH/HBQMHYk6+k8Yom74L4/yO1tIYfCedfIbzxv+nn2Qg45ZVK0v5Y9zbSd5pvH4SQxdnnEaQmLxZUZ5V5aGrM9eJ7cS5ONRLulP8XZKnXJFjRlznEdS+qz80dQ5d7T51BVPOzLG6SqMs/mjFES51wMjHl3qMDLOBo1VnPCNlYkdC8rr9agIO9aCTTrKD47lK7/bO/AuNWVhwrJFKBn1wehHa2G18oXgKM3i5lrqHTODRHmeeRpU6qV75ReRGC3xeBarWnQCwmzL06sxow3N0KIGRVr/TSdz5CtjlQ7qlFVz9K92xj+OFt837C6Yj0BBR9V8HNLcQoxP+8vMniBnsumLDN9tRBS89zbNbOvqxMdt3gaCBW2c8V58DEUTQjezD9p0Ow2CgBaT4a190OfzuG6B/IVW2O7lXXv7QwKQwf93sQnB1bJNv71l8V7IWz8BGLgOryMM31FN+9xz83O5m37YZuzf4p371nXz7u3pv23GoYzL56lUG9ZHrYQYXXajAKpqR050V3sYthrZzg4csJ20HZLBVH+4EJoOu2Ase/oDuwjx8NG+Q95Ipt4VKeJK4awCPD00d/ju2ow+Ofeer4DrpKW6yaxepm2rsJd8GTvyaK4V0UjJN9gtXXZ2C231wtiw4mncremDzQ49dnNcWJ28GV/Alp+WgJ1Un0a9kEr+0d+s37aObPtMJR+DIZkJi0Oculie9Mn3XkXYins57qVTmDIboypUwVwDZDy3b6nDPv8uD88Vjkxrn86ProZMtPHgjvvhn4KfuLPRMnJrBBH2MnVqturIfGkN//CAlMjrwqJ4GsDDrJ/adJLfe4FBt+ZTH/ydO4oPdj5+Fl7dv3mSC96p0eiu0WN6a+e9ATG2/JsaTf24RnJgND7pwad/aoAXl2D6sNH5mo6PeVZPJyKOHjzpxro7i9+zik233HvjU2tPLV2mz8N97cG9kz4aGuwK0u3ATTQ291Uulbhu3m7ZKO9oQ3+piLTyBdBUFnFgG7/S/4lJ2h560tlJu3xjFrxKfvwmOr959lQlz9Ea+9FMzaBq89PFh4vA9+oyM5GRz+nb7uzsBXP3npybefSQg5y9fZiKD9+iGJ4tpfQ489u0LG5887h0A4kzfmRIbzIQvsoXm6CJeExztxOmEjkK3MoX3+hFeo8zehRRbyfeZVF/D0c7E3S4KpN1ZoPBIIH30ToHUh6948ivNqOzW/+pjMzlKUeNcJ0fOg/P1yxfRR/KC8/lLt3iHL7ZUbh8+1YfqSeLjgxjmtU8vP3hw+Y2/808vv/37vxa7f92r2t5bY5xh4dYjK2KtuhZa3LFQvw1efj/8z52VvcPFIldo9G4YPAdueScHm0srS/u++On0KZfetYFJtti+d3zKpg59cI+DB85sFgJCpvU4sNhocqU+WvWhHLdvC6D6zh1n19R3W7Fr/tXXEIow2hg4xw8f3o/93BnhUb+HvfOpyAuLvsn+9P8TE/SFE5e0P9u2BTgH7yQLK/oavPM7/SQc4wvTptj6uv7ueydMTomi7sThaWNoDi3tSJ887ynRR8uzOINH/tq7g2L71OxLS/mmRcbeARBgcvG7WRQJb/lNCx0+yCu1bUAuqZetbT1Z0/6nD+cffVyKzoMPX20Dp25qBf+0ATnivk9YooLGjumka/psNTJPe4JDnnK8kFdb7NcpwsvSHFh0jKvFtInHOFGX6rE2/LEp26C5YwquMPaxty1P5SH8WDCExGJmbRCZZlwyuNlv8E2/K1X+0pTKwB6p1v9bPnIv7Jxf8yRt3vV5TsJr8Bj/BJ92PeOdaS/VUaGPPeSdxTj5RXH2c1GhoLd77bf01ItupXh1fGDaRgHBnlS8yStvt2nO/RxX59FvF7bj28tr7d56p252fEU80G/EbdtnWJDlc+ZEqXmLu/vFlepHSz3oeJueblHT5bExXrIND3d4TuHsT9r8b9ng7BuznGerjFMQFGAHXn7ltgAgA6LZWn6V7hzgryO6x5tATM7C3OGetBDHYYpyzgdmtut6S8c2DenA9q+AcShO8dXlyZNHDexWaXQ4DxOwGNftFA3MR8nS4IJj8A1+k2eDq1lhVHeC4S/qQaLIk90E5lZP2RZy6jvIZpR0RZNhpsoYbGiOw+tIdPoGAfSlISz+ynG+uc4ru6IZGINPn1nCt5LKnA6gqsqmwVwHQFfDJcHkuMvAhBcwvU05ehk6Q1uio8qL78DfdlAHziEcFjH2VvgJTBgBk039yDO2uAuEm2513U5p9KERVbCk0s+5PU46aAmOynxw2iRwynp+UGii8ksHqYNXUt/VAXqdRwAib/JR6mAhafR0cCiDO0rWSbCDq0NS5Sqfvm+cyQ4dtY5gPjZ1+6Jne8t/eb7j3Tn8glO0kHPd7AaK5IcH0oDDZweha58A4FPdHQhVh0VYpAdPtZGMJGIc2jMgGDy1ucKrtJ0NGD96oxP7TrrjzwipP20psPX54amT+pTz1gZZt3Mm500Gv97u7lnNh/dnInTLUyC0aYMSstDZPL8/eBAZ/4yNwl/Lk9fnPJM5dQzm48eh33oGi2wR3g1e1Kktkj96gXfkpU9to4sJtcWk6pUcbBRZ8AGOefAedMcuwNj0m7a/HVS55dsAfyY7g5VVwNfmJ09yVXnP7at/G5mO7d1mh4/CnU3bd8inR3bZox90bPWtMAtHJ1np7FbPM2DGVWDjx+RPbq9Kovvx009wFBnoj429o2IGLha7yEEn3lMB/0z+QyvyrI3FKfg3TXsIvSNL1Zdj/DQ/5Y7JM7r7+vIA/vDFVgangco2WAtfPBV+cMYn2S2HLV9Yvrx+C+8yNjCzr62TyG+TxAATOvEDDhXRoRM66BWM7HfCaMI5t3nPFVGDDb6C7eu7TtArNrbINm2orad8lH4n/dO+NoaV9+hD/2bhSF3x6N6b2CITQHcAPPSJQY8RPXh8efjJDy5Pv/dLl/df31xeZHLnBZi9Uhv6RCdx23Z9wHl0xB7hsZP8Mjz2kbQrPieb5tqXsVnoAqN/j4yMfY9uj17hlANeeelEFlePI0hxNw4ZVIYPi5TzKADdxSbu+Hr0uJPMD+ILjTmZiX/lPTAGc5lIzK3obod/fXnz0u3/vrkfPeI3OiN772YJfQtjvUsoW7/akMmAflK8a1xi19CtPcjMZuHn7fNn4T/+6DbS5M2dfvRENn3A3d0AXqhGSnK/zRjApMIi206+xA51eydAMvDlh2Z9swobn9QG8MBGitie/vts9ltfjLl3+eyz55cbd+utr6MdYHaE88GDe5dPPn50uXlpUSLjjAefXv74n/0Xlx9+//Hl6+jtzZub6uHpx5928s8v2NZt2hYXbgLjLhS4hv7RUTapds2Gbe1i86qn8I/v+nAO2h9n4x9xm/abFmcs3BqL0AncM+4LD+Fj5J4xijLywd8FkfCz+cmsDtrfJ+/rtBG+NIvPp/0FHsLxQ75fby8vjRWxS/1bbup0QTDl9dEcGVuynVg1OEcX2o32P3czjp1KLzBoTd9x2lnyB3fiRPTAll3USl24yvvhL4CFbcxLPng41mcGRJl2iR4ffN+NB2jn4pFxNTqFza99Q/RNLp9SfJD2hYe5Kj8vWEQHP9vv0I09nko7J/iRwGg7G892bFzdHLiRLZP/jA3YnK169+PR06ba7xxX7vghWwe8/OKrvKR8Yv/oC+ytSvLr3SjBPTFYnYmrLv60tjrZpsLYtHZLDCr/YJJPNvrFpwN7soxvH5sEbuSc2CGR1cUjk0541gfEK3SMTyp7XWLaVqiduqMTfTZllHbO9b85qcz4A1P5IUla2tMGclz87MdHlB0FiSiRsTFsUM+/ilzMo5uc06t22OP41fCZlHpz8dEhfnMaeqdaeSk/0YG2ra+cuwe0kcFvI1vlk4s2PP4lrR6uk9PGhc5tRjaZfsPU8Qc0Q7/zquR6hMeFuig+9eMDZB9J+r+LufmNLNVAUMW2LUUiRzlcXjvWSca2j+ZtWfbijvxpl4AVTJ2Vq/lJ/m88a3lz6RvnOcufYz7UucIUL1ODuURvt3Eu2xrCsbR7aRk4JTm3B4vEMAl8tjmWx65hqXnYv4PJPzkH73f3m4iIBKVbFXcl28t5evvw46dtvADacUbw96k/vOApSjqTBtsobXipw8F/yr57LIHXeCeIyzi4c2ybQd/IoqFTevrEgb1K8KzMtvJxyt69TUMJjw8yKGvASYHB3MKjx0ENHKUJlNX88ALn+fUW/GyCawNn4UGeLbBddafQbGGjgVVnrrwOmjrwR9I0gtFdV+wCIbfBE2/57eDEW5R957ouyDkDM3qc+hI9CkozWJ7BQQdT6FugOIGU/jpxIQclJMHRTih7dQPWPMe7jZ2mITel6r4xuXVkhYZ0zROZ6Ugnq/Prm8JzfIs/5eCcq62mcwk8QuDKY/Z98WB0X0r51zLw0ZWgmH/RdPDoZD6AP/l8ND/i4j85ILKNzUaPOmwy5jjFc7vU8DadyQxehl8yr/0FUbpVaXioPo5u/UejuoCvkwpwo7PqKkBgHMPjxUOCFX81QXSb/suXz3tL7ZsMqg2AyQu+8sCRVDrxAS+f8xIuK8QmbgYe2jce6JC82mgoDd+nPt+Aj0z1j/zojl+548JEUzuxdRAemMYHIpT2vAncQHs78RRUX52w5RgteNWZzjFn2dreItPGS5pwlcMtreU/v/p3Jnlk1wblNRDnGE/Pnn/ZFf7GJdLp8PBAV8VNwNCLP658shi8Axg44zM76KhukqDAayfX6jlOx9eBFgRHpm0b6EfawceZ8MMfb+2UrbRLHEsd4EuPHj2tHXq3S3SsjpfnqartuIIkj6+ywU7SLAx4uSUeyEwDd/wER/LQ27aGieYdPnDWK6TR3+u+IC84wLU+n58JsDqVScK+OBew6if2kvQd/Lc6Tvns0Rn/slhzlzd6w5M922hjFq5ev3x2efs6fsz/4lvodjK0MuSv/ISBd28yEXPLbJKXXBo4w8fnKl/aFCmXJtYlsQkvFlPsO9FIuUkdOtrf6IzM9Bi/ODIH8HLv0ZPLm8RcV7P26vaTTPw//Rs/vnzvR79y+cEv/43Lk8cZ1Nd3312+8vK54KNfE9RdbOlkorodX5Jqt2zabk6Qs6uODMbDxvhY6jXoJYkvUz965q/qkyM5WG7/lf3kp40FFz21vdafZrIhltVn4baYh9/IsM8WY0Tf2kkO+6SuPuqrPsLiCwvxo9cZ6IWqr0/4LKT3xTzOsQWtVy+eB55Ny1ToYZBtpl1XJ3gM/fIbHr2f5f6TJ70K3itJLRmfqjmyF++0X/GqLzNM/lfB2/YaOnBqQ/QqFrq7pbGRnEHH9mxc+0qUnrQ+um1zxmX0/Tb99yy2fvnmXWTy2VO0p829Zd+ViU1Sp7fsR5ZvPv7R5dd+/VcvHwYveHajJxOSTs7Cf+9e4C/RBxtU5MAvP/aSY0XHDZbtlred5zwghesV5Ewu+bw49bZt523vyDDG6VXSJGPBTvDq+/Q4e0o17rNvW4pe8SwWkbITveynD5i2Q51on4Njj4kF+lqxtHXpP/q77Rvym3HApugosPXF4IbQ4igdSfxZojtp48we0xB+xs6zeMaWnfgHlzzxZ+yL2RNjcshnVt/ypi+FMWOFyGrhoV+iCl/Gynj36JDFrr5jKjQ9fjI6odds8JA3ff29e4/Km0+/fp0JXRcm4OfPgdPX6ikxI/bLn+M7PmfyP56wHrF+TyQ+6JiN+RN5xLxp7yPP6qvxL8eDH53oJvtZdLtrn/Z0oHFM3vCjGj1W16vz9Zv8uvB22gk86DXW5licmjQy4k+CHw71Z/KZo5Td8pk9mcgswT3vG8i4CeEkY/T3aV+lW5jhobROgkqa2D+yS4tDav5Vzso+8NFJFT58kY3PXtMZuCNz8PdW9/dwiEeBT5wwJ6On6SeCpzWX1uieLoqRjo6eUsBTwsNs+j79e2qdYvVHNmn4mlS9FO+k1a19F6zRi2z03ztRYo/aLryOHbMF9/KMQu0RhB5l6tzp67R9caO4rng4vjPxYFJfxAnPZmR/N5mHP/vgXj2Ov8kjtXp385bWWcGS2r9mWxnFd16OyPhm4J2l7FpHLUvet74CAIlUIv+StIT+pxKYxfVdeNlOp3wYn6ShTbn82X4xrSJ621fSwjMQgQwA5T19+Ojy6PEnVXR5YCguhUbyxnB32y3e7Jen7+43kUee/dSD+6QctDGEfcabvDsd3E7CcyqgCyzKGOdb9FgShuRvZ2JybPW/gx6dzgkSg5sMOpu5IrP06kjBs8Gyk5jAzqMNBo9xVH4bOuqsJDpPq+mCKxTKdZJSZc++k8k0lEE5OuwguuUasAWFWZDQwBbHOj94FJdXe/yj2bKFiTzT+R3ayV9dbXJ+W4Zu4K/xwiNtPXm21ft38W2CCxqDs3ZYOY8wbaw60DbONPbF38DxzpUIg5G7W9K6pcxA01txeztt4aP8oCzvdEY/0cFwPvn1W/9DQ+CaDpivRkY/Bsx+ZTCoRef2jcofzqMfvm8K18DRiaBG/lYLXlQnSKIzco1Oh/byMPs9Vn9pN7/1yBeaBtOeZU5w1XHBW54LbQA//qr2TpxMhLqQFz31O9u3dKMHtjj8SvLzv/KV7oGdZ+1msSxc9Ph9eFD1gTaSNP48tp9Of4NkatRW8deDszBsWFmTZxHKlb0k9Pi3xE9qnDIZm7ARnjpIlHd8GUh0uzFAZ6nDefrkae8aGRsMXQltqfiDo3xq5+VXzraRsVXh8ycPXngcw8bu5YU+A7S4Z49mBpSRv7rFQ/icO4oOP3DV94I/sOTTORvozmcpp63Dh14nDMHl+VC45wVh79sOqtv8+ObEiuEFndY/ezSlLd+Et+Zl46smNHzBbe1eStZBbbbG3PIa+YszdXGXY+fVSeDHJjPpcOfVrcxJrZPD2Y8NrvmpfsuDq6GvgvfDy9Onn1wePp7nYtuuA29SpAU0Vqcj0Fb12Ww7n+8bO0q38uE1+/oeu8gp38Mbf1m783mLWaWZPFet7fFHD3tb8uCNr79+fvn46dNMAl9ePvnBD8Pv08v98Oz5Vv3VmzcvLl+++DJ+ZOJj4GSxYdqxr5LMgJevpKw6Hn3qWNhCX1fdJn8WoMaHh/cUBmAnSStT0NSPpPKZfHX6sjwDpbTX9rOpy5cKl0mQl+a1D9I8Wq8lp33nKLHxq5vXl3exTyr2ZXbv3uQ8E35x6s3zl5dnn395+fKL55cvn78ImvjVsZt4jk8LEu/efX15GNt+8un3Ozl6nEkS3c4V53pWB5hu96cn7GupfQylfIi3X8dHZ/JOX+SYdwLMxFNcaNzuYG1iBBq1b/LhNxj1csJADI7083gdXxhfl2qHo0Mc2alzE5ll/+yzLy6v0m91Il/7zFgFDrdN8x3P/j+898Hl+cs3pf0rf+vvX/6dP/2b1amFCG2tXwgIDv1jybEjfUUuclvcop2x87RP+038A92+IOzwPOVqj5/v+IAfvHv3+nIT+9G7iyR0pA+Zuzin/5W0xfV3ODfWTBtOefyXv+FVvYIW1v+cLC/aX2D5qPbLhdWzoNDFgOrXdpdG71AMHnpnT+fajvc7mCzb+HTHEGGb36k5fFPl4FEXY+i1TYcJetz2oJgvpLVUHvU3TjhefuxtkzfxoWOA5HkMg6/PgiJf5Yd0ObzQm7omd2zx8OHH7d/nqz1emvlhYrDn4wd+01CeBMfyVSK2pMqbQA2v454nDa9TD17n7soxPgQz/Cs7OJLAbB5WxMTG25PWT9s3HF4dz36subglcSQYe6wuhuAH43xo6S9TJ3Fo7AnvHT8wONWWjR9rt1SDY17OOql+1bvn3Or/dfWr3bGDBRt4xeHySQgpeCs7EkG6Oly61Tc62VbeTT1fNKd8/BQ9E3p3wUQ3OlFlR+7Geik0ukBykrrYWlwWPavnyIWb6urwzl/4vYRexxw7Z9E2jx9vHO8YOHt1175gpZV3v1jz3tizur6TV3ltmqy9OJB/xVXpQge0KuBcoMADXNVr8uSH8/rTLe7zGDW5BlGOs5WnyFS4lE02PkGfukmTFxyBbf8XgI3dYjn6PY6sFuqU1xzq0k3qlazFmPzA2taO13oQA0djJynYwq1YA1xtf136bp3Fs8ebbxu4/u/xJnAceo258Ne0h/kpa0OMsPJ3IMWJPEf7JIFnX3gUgCrulvcgYMhtrDV4yu2X7+0Ivguz5YvLfnnMwW15G9eRsTzkfFLyz5FVZmfq26RxrjtdSnCDE1RN/pdeG1JAlamznUGvgmXTqQjOeBcw2qCyrwO1jsY29OscQy6hLXkggnNl74Dj6GLzpeUVrWAJ03idfHjhtPV2PY04dPq8b1eRXb2YBr+yrmzKPIP5OgPSV69ehP55o3DS0sSPpM7Wv005haM8BB7O3ba+tPJs/S1zvmW3ATD08fQ2HZwryQ1WqdZV7av6M6CZ4OAcn60f+D4zHdi59Xdo9G4Afh9bFUf/4yE+dW6LkmpnKk6T7TNHORl/2fYiSNLp+BA+sNWBTvb4AL8JnvKmegCipXamtgaR1CGVdkYHqw9p9/Ku08q0+jAYc2umCcOn3/tBbw01AHSbaCcQRz8zIeNXw7tPDBlUG4hJYKqr8mAbHobe8ML/d5OvnA7UdSu4pL4O9BttIeW9zf9KNgOJrTv+QgnyB+baj2zStcxbV/sJ4u51nLQB3pUigzz6ZRP1dqPtJ15mmImrtDTayRzcpRNxWyf7WeiJzeNbvWoV2pLyyqAeXQXYIkAHiSqCY+NWOW317NHbtPS8Y2L1KpWX46n0KDaJL26FphX6Ug8Iug4aA8idMvG1/h2Z0aUL/9hqYvrQGZ1NTLDfY2l0dreX+gb3tAGTfwNX8UWsScX43IO2u62/e/Q6KaW/HBtk4Um9yhFWyuPRT3ZNo+PY4cRYqXrpZGja2eNMqt16ntqXeHByZsAL19angz7uFd7mKxboqH2nH2nyRgdbf/L5ySzmghFnZpHYAN4t64mbBkKx4YfeFdKFuSN/8IiiX6euO78nlo2/1X/Jn/JPPv7h5eOPv9dboW/iQ2y+ONiMsdHl6+1rUh4um3dMiVRS+LcPbkOP3n1nS+EOLlssjuW8NVZek2K2DMAhXx18dTP9wvCMlyGYGq1nUm0xxuLG22xvvniWSf6Xlzcvnmd7drl5mbzXmbS8fn15++LV5cXzzy+vvvj88vJL38S/udzoRxs3Jw54/OFJ/MtCg+ecvZdHLNWsZvG75JvaNlO3ZbHHLIBG8iMTWfhrB6nkTz7/cHFj/ANMJDHADD7+S9/6Ef5p70rx1Jv+Zo7jE9ljpcf0Shf1mfVjNnKleeLPq+jxg+w7yUi5d5Lk8OJrStrHg/sWp+JPb97UMzOVuvzyb/x2+E5fHp7QYL/6A76TepeWcjoI7l5MiLy1VRLdqBdJqzdxwDm4wTFxeOVz7C6MypJB+/v3xgjPgbXPMEl6HTtq073TZgfmh97RSPGJmb0rYXlVgpfgmJh1zpXHgKnlGnFx9yVy1eP4+Vdv37QO/Ohdb9Lg1IelbQbOVdF578nN5U3qaiTVTfhpDEyd8hC6O7ntJCttffm0SWQRT/la9dS4OrEBXR08Nup/2eCSD9Z+OBycjSXZ7n/0oBMefWUyCzdtYPCRQ5KH3z4WFPbevUs7u0l/Hx93N8a3eAxc9ZFj5+gu3kgZH0qOzDFV0/JJgOF7+ARUXtuvT58lv7EHvNzsSQcHxBPLpx3czTO0tegk5/rSwi1/h6aWV1w5th/8U778OS7fseP2I7fjwhTR6U6SwS6e9yb34mnwDKXolS35ibad2DLvJREjPIIRefGaMWMn//qM2Eic197FEXwMj1Vb+caPFDYm4dMWuPKedL23oclmHTeIgdlSUpzKa/fovPY4eXS8Nld/ytmG7834QWwZH+KXQ1PD11aXb7wh9MGH4ePwSCdoSl3krFmHVwmtgRublFZs63xlkUo36GdxJXLkXCIbXdnEhsmlJ2OwWUiEw15qW8renVryyzs5Fl/9bfiodcvw2GZ5Hn75w+hMtnP8lc9k7IbYtQzazep6YI7dc0Cm2h0tMbjS4XXsBh6s+t+6A+CvS7cMzFm2EWrTlm3eIr+G+XZaXKOIgSeI/C27w7t7HaPbwWuwgxoJzqCeb/EKgnTy9NGTjHnSABWlI2inmoLlyZ6SIbjtjJPAWIFzJn/ztt4q/DqtrIJIceVXeseoKa0TqcspGG63kX1wS7fHYSAlLRcIXMFR16p2O0dlQMEHVoMprmTWiaMjeXi4begBr1Nx/LjEOsLwMDJqqJ0QZeut3vlNQxkdD8w0NGn38oedO306llZnGowsDVn5TP41UpPZ4QMMvkwavYhpFHHX4cz5oXe2TcsLerUdnOf8uszx1lsc8q9xSc63MeekuqSHNmzDgcqFmZIqXp07NK6CbvCZES/5pkGj1atdATQ4JZs7LZwbGIyeopeuHk+9aK10kINzgg+8E9zYjQXQXjngRcetxAZ5royG63QYc0X92/JGok4gJg+PFS3n/TRS6IwfnYCftDpdHQ2f6qTcRh8Z4EBkImQQyTdvO8Jse6umDow8ZOizfIHZhYf8G58qz2UKt5jMPucQJW/9y4KHpOMySIbbVUq0yGhhoXwE3sBlbt8afrcupDsZKn45KaePtikZ+Vd9YQE+51TTPHI6mbTH3accSvpyPjhtc/UQrl1t7+KBdhy46qO2hgM2/4Ipdbf9jk2GYXBzB0raW+3vfQUmgSMjHVSm4HcMj4mHvMWDHj5dZYRvfVP+TLZnsOJlcAbg+Oiio4F32zdZxDlvh3ZXw0etp30/jJ19Ko3VKS5oi1t7GRojx6bhKcX5VZs5N1EkG5FnoeWby8PHH3cBgEy+ny6OeUkkOVsN3uICzU6ustHp2AwL9enAgC0k/lTr8eBxJobT5gyADXRmoCtmw2WxZ9r46HF1C2b1WdnxUrQpDyEw/FNCry7a4/5vuTQ0zwK4uqHh1mt6oQPJoyVweK5/JwliLh4qi+2bd5f7b51nS/voIhV8sR3V3L//+PImbfnLZ5/3tkdsoCu54h8Bq8PGh+DbQbQBap+DDZ/z3oDDe7bGiSQDZoPYLjw6l3/kpBm6DOOpM/0SIxQPtoOn/n10+9W7N2OnbO03o4ubN5lovclE3jP+cckUNRbevH5zeX8TX3zxPOfv+mb2l8+fXX7+07+8fPbzn15++uXnkTn0IkM0UVuH7JEvtAzOM1h4+vEPL08/fdKY7zGKe/eG70oQf/DpPHU6Qaz8+t4c0195nb5YiO9g+1yN4s/6/RsT6OAD4/EkMO6WcVcA35q7SVI3eoBw7SLVh6KM6ib1TerXd8pL6ryLbuR9/qU7ARJnwnOvDAXN/fsf9ZGH3t0QmZ8+fdS7JD74On3Iwx9c/t1/9p9fvvex/mTbIYHEc4tvJg6JEeGRPBvHdiKwbSInteVtDApcr4q2fGKQ5DjFgzebq/ziiPTk6Sfh9X7vBPCuBP7Hh9suSjfyrL+hN0dBOvTaJzZvSuzWPxFVR8KLvqnPXh/evPzOAtLcFZN4G96VkVWt7qd65UWhi0b4SH1QJnYWT2di89XtgqoxwMTr5Tj2CS74ylNgLGz2mfyqaeyMPl5GZjF+4kQnIUc2sYNO+VfjyDJJX/qijhNM6rWbiVd4g0DbKq+p3/41/lFc0b9YRhdi+yZlY7+xO3o9pis6DT/1vcDAn6ykw89J0xceG1an/CSwAbNo5b1B9Kqt3tYFk191FQW17249dsCTmNKj8kGW+uG4XGWOyitTsaoPVv3A0Yu6/QZ8eVdHmzOOORPeI2tqFYb9khF6/DTH+piD63A9+MNPF8rz6524id9iG93zfzjg7jjxxAL5lTVw6Dn2uFFM2vjFfmQandPD8Kz+0i4/hydwMBUO7zmbCw0WCmce0naSyuLS1Bnf1674a302+ejRSXUWPuBuO6kfBorfpR4+JdSU92640ONv/fJMEhHhEac2rmxyXB0k4U3/QGeNBZuCBnc9rKz4Cb3ghFz9xgS06zPj+/Wb1N3xO8XuS73X7lIkS9FIX7smu7GuNJ3gl07gVjb6qZ5BHBtJYyuYRg/1z005vHus6eAIvpV/0t3x0gmzczEkeP+VCwDfTuMQ10ghXOaX8O5XIGnzNk2RPBu8lHIHs3ilNTDf8/wbR+fUeKlxYreH6aw+TAfsioeBh9t8v64TThqu4RylL04DGuGAY1Oe4c3WkZaPbzvW5EkrY/GdihN4A1P6swfV2/XC3wQQG8fTKFMxKmD4O53NrZyCpHIdWgdJeIH/OFvhs5Wn/iaVX3jPsTS3ukzDtt3SUn8bqlU3DfTwRswZOA4o/cGnoW5wK9UDUBxXx9fn0kyy+MvhUf2zLbzgZ6Lm2TONbfgfXqEKB1C0zjYU5W5FVDAdxOBW95qPyT98w1Xcw+t1Ui5ZmVank7PmwDX6sNHNrMCnNOcz+Xcb5AkYMSxc9KVuO1a6Tj77ou/WqIpxRvo78SwPyeu+53f6akCLD+C7z7HqFAKz/nv//qPyIrC981xrgqDn0XcCiFLQ9YAr1RYKDn4nZBq9JMB9YDAygelbuvKeggRnroaySbbBvoDdIP2RW2dHPm+3Dsbin1Xs+HaIC7bwThA9/sbEgSul8jR79Q+j/cMKXag7V9iGtsk/HNrNPNM4nWPtffba1e3tg6duB7KhsT4/nYIq6IaP1kd3dFN+Tlr520YEq2M7GDtxKHwBkz+Dsrb9ZHqOtp1+7GQANsdpYxlctApeLOIYQJfX4Ecx+YMjW9LwvVeU0Av1I38HlOGLvWzoFk/gyC/pENvxwpt/jt+HD7bswC+43Bqv40H38cN5CzrLWsCSOljrYJiPZ4AZ+xokkvvNzatAflNf1MFOzJtOVBq5sHSn1x7bwo+6s3gTXyF2fh0E5JytxaS3b33CzTskMqjro05gC1w88KEzt2uLBbIjT4rZULnWULophLd00Ze3PCV5REXFxuT8uYpK3xZj5bFj43D3c4VUu2ejfbylzb74wlf+82VnYuUskCaPDOsrwcO+nYzLi/bhpVv69iULfaBHgAw0U7lxofhrZ8dFlS3tMzx8+Op9JiGRMzb0eJLb4l9mwv/i888uN69uat/nL1+0Hn0iq53zG/zg9Y7naM8t3MrDh3N+Rx/6741BvfOCjoLdni7wFm4CO7FdHh3CrXj8Zc6rmHMcr+7t/HT5dfR78+bl5dXzl5cXXz7ry+fcgu4qlrt+9MN91Cjn3tHgM3jPvvzi8tlfZeL/059ePkudV9GDwXOfz067syWCxe/fFz9PdIfA46ffu3z/b/zw4tONHjmpCCldvytvkb1xJrRNpC2O9SrN6Vu0F1eDkxW48U925L/smt1M9GPL1+FbO/SC4y5EKIdTvdCiMzZBe2P1+iq+2Kp6DN1ZYIgsyTPp7FXf8PrwQdpSJlRuqX+YPC/+g/1p/OLZly8iz/3Lkx/9zuXv/Ef/+HLfolEQzoUCfZEJnoZAboP7+FfaDxrsr28EL3aM36RNxB78hj+j0wsZdKRPy/n0bTNm8UhZF1+ygX/yxOT/wTxq9up1v6X/wCMsscdH6XfCwCziVOZgD2348eNxm6APo7FXcFlYkTyCID6C2cfpAG5sqD4TJ7VzC0uNM/EVcuN7H72x8KwuG13rXtzZTZ5HoegLTbKytYXJXhgI3fZvqYjVxguw0UX5pJeM6+gQLFrK2s7Kb8QLDal9GSli22T2rkZx3ALupk40krRbcVk7QdMFG/3RLDTRXw3cT5T2Uavo/734n3xfgaEL7VSfgD4+hhcxY/yCRM3PLF4bmUUFcPLjV6lH57PAJG56IfVMtmuDJHqpfKHVz02fNHmj06WPt8Yb+cG/k1WJznb8Qb7SSUx576tih98Atc7EVH3jxJ4uglKHMVKOF+e0/+CoHw+N9gepxA/7NZDUc1eMOju5A4e/eQxjrvBjWrzS9usDgU/VwEYOPhP9h+Itr+QcYRDbO9oOTy0fX7aHSL8PYH4O/T97+eoeP8SrsQRcHv2ZdrpJjENj5Fh/1T5Wfn5RX0n+9AXi5S/GK/J5y78jNPiCv8a85H4YP15do+PYNjhCP3X4a/kLrzDdla/tD2xoS21rBw/dsi3+pw2vXuLD/Ft7jU92rJeYMrjFQYG84E3tr9TLn3bdeIIGhpKWp5V/5ZQqFx3Gj1K62c0f2BwH757nX9t940WOm1cZ72TexXb90L/mAsAt+bPfdBzpJIel22MOcFe2+d/GIXPPbwGatj7mNZDH6YTedwWFE1BM4FPOQP1+8jcZACYoW7XuCs7yprEX1xiUI1JGV7SSMUq+G9Dgh5ELo7x5d/wU50l7XDhYQqOKP6LYMS5HFAAfJrB76y5aK9ekwdO8wNvwIGC2oSxdqNVxvFsS/stvtuXXHuw0mhnor7NvMBhUgwMW3MgrxuTTjUTfnWw0zQANfg0AnPPFA+/18W2CL3WUbfl1PcmgtyvYlXvgFh9MbdAB186akX/byDqpyG8HjVtvZZ2JubyRf+pj646+42457mRGXvioHY5t8aDxCzDsLXB47p+uWtaAETr5tWNPpwGuL1QMrnlW8W0H8lZT4Vx+BdCRdfh1PLf9H2ZPaj7/lVIU9P3nzaR07GrS69cGum/nlnrBh14qP51aXAotNuQXJ98WREV6uMrZoZMEdpNgVn8PePOzr12S2MStmDI9s9rOMRt9RIPlZd/e2wFFSK1PRfLulW0nOG0UndhBS0v5+Mic48FAaK6CGoj5hJ2rGAbXeBEP8BVC9IWv5Ffeo9vr7/5KaDRgJ+FdPZvj+kRw2gx2tdXymkGu2/e6wFFbjs+ULgGOHIMs/pGBSwdnGejswMmLlKjcd/jxZ+AB50x81ecTeHB62lPwEQU/zvlg/Sd0q3OwdBtc40vRceqiOX5RpnpeBotrJptsMbLOlY1HmcA/feyFZhk4x7f7YpzQr9/rkZL4H/0+fvxx6xhMukXXVauRa/hGe3SR/0dP8odH8kW2bOsPCyPhic6d9spgfN0Amm0MOmwrS/HkcPBERim6noFxEMjPUc+DkM8GcOqh2wqTlpfhZ3x1APBmAMev7mhARU4DuFtdhu/CVJapl4zKwZ/BXCfcT92xQRCm1gww+/LKTOJMOh4/fNLY9Ca6JhAfTOMve+UziT+V//xQefvFs8unH39cHB9mAvhBBnb6qHup9O71sw7YfPbt5cuXwcG/4I2/a3t8vLjpyIJfBhjJEHNubRle9T0Kmodu/UwMmwEJ3ibeixEmHAa349PVkX2lmLg4d5eEYo7fv33ZRwS09XdvMvn//KeXL37yZ5fP/iKT+v/xJ5c3eE18Vu9tyt/feCzgy8url68uz7744vLFF59dfv7Fzy/Po7Mb7hiZPn/z9vLMBDk0PmRPg7DUb18aGJ+9u//o0+jN1xI+bmy3eGLiXJ9MO+CH4MUu4pbv8k9T42vzfX+46WUW3FxZ8jJUL+FrjEq+lzCyNf/uewGSL5mcTf2JZbtNHzRtBI61PUXix4RC39CFnMAoNuC+r82H/0dp9x6n7KdWU+vZsxdpwybYDy8//qP/8PJ7f/PXo//4RepTCPzs4X0h2p0+y4TfoydgumjVfh2hILSvXVOfniJz4zjd0FNw0hc9kbu3/Z+JpgVEnxrsBaGcu4OD/A/i+y4cuNvBxFgfK0iKyfD4Z1GVfXjtzU3aSFkY3fBp7bDwwWcDMLrURsfvyEt/jUOp88hdp+olts1iAP3v3T+lXBq20fWJ4z3XXuZzw+tffQkovSTRmzxlbWMHXx9zAB+9WWDCXyeI0avb+PkeP2jKsbpzV4F94kx08zY68sWM9ZmChjd20pb2ai36pRoYCxPaLDi6/soiWWRlh49ij3sP5lEwuidT77pj0+hHmyczHkY34/ft15LIxj+qk5PksUPAbnmUtzzTJz77jiNyBn8gb2EkMOonW+XqTbTXCnVX+rBkp+70J+qZ6Fv04IfjF4MPGsdF6MR5tuo7P3KhJ/FZLFSGAPXlpSlfvpgNH8Ze235mPD0+O33bTODZdvAcPrKvDosoeal/18Y3nXgSOOm6nnSNy09a3iTH3Q5ecJWtMs2cZmhMrGkMC+/q8Bl7dxbai3UzJrCYGRS3bcAe/mkr17zKr4+kLh/OyW35vfhVYZKKny7IkQ1Pszg2fOmn0Jr2PGnr7EYuj+LRqIWxNqkKytQDow4fLp3Iyj/4btuqLcDKwC0fy1O1Wz2y1ZSrwfaNNQeuYzRkHR8e+RUajqWFXRiJT0+avN0mdt3h4189Tt6/1gLAEvrr05QNzPXxXUJ00h1zk+TfHW8ZZ77Gob4J1+NHD+JIzqdjvR9lPn7yyeVlOuQn6azeZUD9KIMYK/jqqzcT+zhBFU+JEzgCMDTCQsNGjsHNdoyk/KSVYRvrpoWrM93mz17tmWhkUKQTjJMZjZefZG4A2oYjlefwN4EwfJw8iTN28JR0TZfjBFsNPEF0Jr3Tefjs1gRVsAKLVB2nA5DAKqNTmI7LVnflq/RT5jibvOF34K55v95v/h383TGY1eXAOx+9lG9b7TVUwNxSzD/HHJ9N4WlOg1D2h8bkT90GgBTRzXVjkrc8LF8ns3D8buH5RffRs87ec9udaBzYxdH6Sfgjg0mPyb4g6AqbgVef+abfQseOmahJeMZ2+Ug0uMO5CX+zgTVgmzsHZiBhZdbgroP0dNiuFiw/i2e+nxyqx89H5i0/upAxkfC23jUsXfSnKFvr1I/PeWSvXMnvRDrOXn2m44BvJjMRFA9rNyk7cKOHvTqwfqtznAWBXk3IzwCxiyo3rpC9ra59W9rdDwbM05HCQbLxaYOmBls8I5jE5zpY1vHEFB0sHV+Zqx8Seaeu/U7yk1H8Jrrv3TqZIDVf7hh9dTsdpOS8cgX329jLVTif0rPBg3+DP7TbDtBP3caEUX9xbIqmKoerN5IVagmPc6uYtvBR33ZOZ0Seq0yj2/rKiQupVLrOKys5Iy/6XiD6KJMdtPlyFxeO7bql+lw5/aqPBjx59LQ2eJVBOhx9XAC3t7ofn9i0+VLXEg7e61RekiY/x2zZ451ozKLFLU9TVJtK0KOxdMoH+Gpm7SQun0FMeQpgyeWfP3k5FYt7K2YAtPNeaYTvyFh/iJ4M4Ai0A7z6GNqHhhQMrcNOeKhtUt6BTOqC68QCPn6RwZSXZprwu6L5KBMgtF+/eVV/6SAy+Qbh0ujkTi/5l79QffXi8jhtpu8PSB/65ONPLh89epgt9WPv0oovv7IAEP+rb6RdaIN+BkGjp5k80OGc0ykLHfkikjySmiD3Kg48zRs78EW3VrdO4MNu9Sq/gyVb6I+NAGjP4TFt7s2zzy6vvvjp5ef//L+//OT//d9d/tv/x//z8n/7v/43l//7f/fPLw8+/eSS+Xkmfe4M+PLyNuOFF88+v/z8Z391+fyLLy+fP3vWAd1fPX91+W/+h7+4/Ld/9peXn/zVF5fnb95ePqYLeko5m4gJz188y9GDy/d+8IN+PvHBR+5YG5tX2mEt5yOHK9dkkMQfbX/a9UyW2EvMZgPPUm+80b58PUa+L1xwi5kQuyvnLBAcXc8iy+iRjeTVF1POJuy1sfDVq/laRm2IR9LEXx6mL3Plv/1w6j+J7F9+8ezyxXN3CSS+3H9y+aP/+J9cfvC9pyEU5om3djmbuqWZ8raP6Osb/AWv9sN+7dcDi/9eRdUXRLb8pf74uYlFxwEm3hQVnE+fPu3Gp70hna97ZMrkW9wX1/vOnjcWv+fuFf3zdYzxfou30eWLFy9Kz4QbnTFc0unz0CMP/ssHvs8mwfvwka8kTV/Wq6Tl3WTHBJqvivMewXL3i8XW1c/oBc1dVJgFi0z6I4skxsDZiWjafG3YulgL3uTTs61xIXypQxfiS9uWmM6+gRFx2MSV7fZRgUdL/U0RtzJjhM8Wp7rBQ09iChn6ssZUwwN5yTOPesW/wou4N/qY9m6Dd+NP2zNdJr9RBA3yFq92NHnqgPPVEbG9OIJNLAA7OiX39FlkwvvKNLL0oDopL4GVv7jKP72Fd+2jE9XEoMb/wOrjb+GDYus15UDdaWuTVbnis8ZiKwMcOxZsHpscPNyNDnqhJwTo0J0Z7TcsagcPnJI7pzatjG2rUnxCH1IZuw0vY4OBd972eJjtvqzcnS985e7RFa30BxYyPM4Hlu6KIuVAeNnSgIf++KY+Cncd8wRPxzagwaWeWEY/8Iw94jv4PHEQrY7fs7ewmKCReHfGZoEfPpafIwv44Ost/c7JpSybegs3vEc3VzqT+Au7dOzVND7QpG3nuBPqnI5fK5h8/j372Bju4Jh+EgQ9hQe6gO/AKa8ylAewZeUAyKGb5Ljw9bmRefNnzyf0MfQ5x1tWHsBExn/NOwCGqV9Md3nfLZ9zhClhGv41zJzbT9nk3QmyjM95HKvl6ajOyi9ginyawGPC/yqDoaePXe3U0UzdBpQcY5NRJINkuG1Sj8vLBKHDStNfx/N1cr483k3+p5OflDzZGmf2bkPsrSL1TQ45fGlseOR8SxPOpbf7DigcVxby08DAkcGmvJPJOKlBhtVics1AcnANPvkTPPaKcBvVMFcnAda6ZAw+0aoNY+VLPTBkGzsN/ASAWSlOyW3+3HY7tikfJ7+0cjzvMiBbyiOr4FccyYdlg8ToC9zUx0RlApRdYUoP1qTQ61UGtPzIk21oTcKztC+n2vq9ytkOVqAZvzPp9slJEvTxilPHT5564NnW7ZUGADoFV+XZzltyfT7nsNtUfujhqBb9nN4m5cQJ1MmZvMExDX54HlnaoWVDgA5XF/atl4rlsbpHWyA5ZZGntHK8AXHr3eo1Pr2BT768+jTY8OMvwB0kdGEiA7Pl0YYvfDYY2w6O7FI+vCpTpzApmIEDu80AkZ/XLgYrwe8t+gZAOm/f9GZRkxaDNY8j8KPefox+8GgvyYr0EyvElpUBIyPryDuaPjYIP2izPVp4MEjvrWcZ/FTfoYtfNXXqnfzBpz2GM/Q6iUm5hUE8uoW031TOYAtdePtZsODtXSaBo59pf0f/eJXCWBc3ji8qV/g++nduwq9NkUUHzA9n1V5eBrThxwDKVcWWx+zFk7J2HMFNH/y4A/TAaYJoVo+h+O6rTFaS7zn0p48/ro1evTZIt3jrqt28I2PsnLh3+F4fk5SxDUEbc3I6PE6bXlh7+umtgtED/WICz2O3gY+Ezd8BoPLFV/uk2GC1tEDTUerBK2a6WjHyH3x00mQf2PyGL+0HtaFNzhQ0VrF/P//W87PYEsczQeIrfIstq8fyp68wMYgs6OSvE8bk9XGn8D3PtkevTzIBjW6JaRHMs/9oPXrypG2Bjfk4PvC1id34xLuf//zy+J7nkN9fPnogbmTLbPmjh5H7gedrE9/uf9znnWdQAcdc7Sd77Qlh+IeTmvWx9fX8Jr6MTqTKV5spEyNXNrFodKu/WR9vm882j+yM7ekL0W0PdPLir35yefbTf3H5/M//4vLFn/3k8tlPXl5u3n51+ezNl5f/IZP6R48fZWD9sC8E/CKT/2cvPr98+ezLy8vXmSimHf7lZ59f/vxf/Pzy8oZ/ewQvbQLN/B49yKRYl4Pt0P/i+bPL+5T1s4kff3r5+JOPIzN5x5f4zurK5vGeyhmktUfKxA0Ll+9u9C3K5/b/m7MgoL+CwyMCbKpdua162h6/1TfN4A/d1a92scdNeMiPnfiXWOxuHIPxradP4Qv6/+o9BU/iU757/Zc//Szl8U2D/yc/uPzJv/8fXp7cZ0+2EkO1u2lzM8FRZps7Xea9EOMb5GNnxxvTnbcNUFD5Hp2VZ7pMGzFRdTfRY3ceJX76coNFU+94iBf06j/f6IIZ/XafOOaxPH5fOdOSThk+uvjwcCbAxj9k6JcsiLV85Ic3sXniAtuSS6yeiXYyw+OMCfDQRb/Ybvq0BtHGD/hcjMGH9q+Pqw7wk76DrcHtwjHZ2UI5m9euOddXIFtdF+fQQdNFBWON8kIEPpe6H0S+jR+pMRO4yGihuTYoDnEnGCGny2wdH0Vm/eq2TTzgsX1TcE6mBZDwnTz9Ln7FoF3wLCPZRtexAX2HEzLndGJI8Fae/h/mtZt5h0/Kg2fj77fj8DwmM0lrZeM7WpM7G7NafGzjllI+Y8C5c0Udtij5JHGIjemnKfkmwOQj2/g7OvQ1ILNgNXrBp2TxEO15bjxyJHYOUxBGbrIf2HmM8ixCaO/ZpI4pAgMnmsUdXHjQRm5lXUbwFR9ztjH6Vm+hO3JPWl3Z76bUpLnWS5lq6Nev2S17d16Iy/VVFMCkbvu+pNuxcX7iF17mrq9AVx5KGf9e+mBaluMQudX9xIn4f/wKvnkX0bQL+gev3Fa/UkkeO7EHBWTjZZUH7QKRU+HIKRXX8duRfe085f6P3scvmVEZOvbXsMNf6LavykG3gd9U+OD4br0Cxldrt/xu/fAk8NIdrqkvf8vWF+WLXbdt7n/OAsAika6P/7o0RHt0BWv/7Xoty4blOs1VUkRYJQK5WxHd8iZhug1SRxwzGoB3MJ06HRzHsXSWj3p7iAnonSMeYqUNf4PJ5kuBh2ie5Rue7NG03zxpz2WtsilVuqWXxKCAGG5S9uAr8xhqDJrjZC2NNeae67Qr9+FNdifShRmHphMOWycJ7NyamyAf/H32JL/3J5DAUb5TEynOjQYmSjt/vS3KL8d9WZZijVE9ATR7AakrtcEzAfoMMsJnHTYwOoRruZZ2ifS/823kVnAFAl2A27cnqPdK5JF9Bw/T6AI1qEuvqbT4xJ0dm+JD8AooDbR4y4but2yGRzJd1Z2J9P0EOQP57bwFcHwLQKQ4vnnqmezqSOjILYuSATubuFp3P5O8DnpoIPRWN3RQ1Rzy9Jui+JcANDKOrofX1kue/XS2Y49BMEjoYgYgcFDR2CYFhemg6JyObza7tlm9wtsJVv7KZ8FSyV9sTO7e1rU+JIGJju7zidSlZxOh6j88uHInqbt+U3ngOjTqF8mj28U7E9B0skf/BoO855FPrkW3+O4VjviPjsmAqJPfg7e+4ef4+IKJ9zz7mIlN8pRNB8mmBoB41dkO7bFLyssmHc7gCi+dMNZnx06em7UIVD+WAS28wcH2/MuAqgOm+pjBpvhmIGH13NXj+GFwIDmTRoRHjzkq/Z7ixeDKxq45d2s8vc8ixLTT8VNb/jsPPYPfDtCj8xnMQk8/bDR0/DMg0Zn3KlB4oTODXi9ea35kMfnns+KxL2d4VrfPjIYHCDsYiDA47MAmPMwWeodOiHbXeBZ4af2jUNnjVZnBGz7v8KxtZ7A7b++GTf6098LVBtF59vGy4tgy7UJ7rdyBGf8z8aVoNLpL1viCY4NLEw58iekmCqVZ/8okMpNEfqAjdjdFcRZH9tm0g1u/Cv8dZGVyWP9nz5zzS/GFPZ+a/GfQrwLfc6u4Y1cmG19S7/3N68urly8mfuGneh3Zwbz78rPL07QbPiFGffMh28ztqwZ4r549j+95CRz76hciV+rzQxt6bf/2VHPyzvyw//A9OjttvfYYW9orlu+UPejAgh5ebdUvZAefv5kgBVf06JnaZz838f+zy8uff3Z58fnzy8tXJmPvL/dT+Di6ep/906cPL69ev7g8f/Hy8ubVm8vNO/2TT5i9vjx79XouIITkTXw3RC+PHnm8637vKuQj9+99cHkVHT1/iTdXRZ9cPn7y6eXpJ08v9x7Fx+Pn2i/bR+j6QVOOa+sUmHhqr9rRmzcmG3x4Jo4mO+DUszjgXQ50fmMgHf80gYgb9K6eu0kP1SI4e/UDcnvOzp0gRINk+iZt/MvYVCKTySF8XlpoAb6LVdGtl4/dxG++ePGmbf1eJoG/8lt/ePn9P/mbl4dsUvzjA73gkCQuiZE8pHYJ/Y4ZAu0REzENf+Urm3LvaMCa2NRJZsvFOPGKzjOhTR86dywZ+Cem0JU7I0JX7C4CPhJ89S+bxw/4YsUOXjSz135ylDmrRTkLrWL8GbOEPn61T7yRceK9+Dj9gHZJ24MzB4Gaq9NfJX6m/YSn92Jk4k5jfHCD4cNkAhvUxdvJZmwtRnqOfRd+8S8G61PE0MbI1DdR8YnOmcPykx7UV+B+8uRprx7DbVGJntovpRxNAsFzI67de9THhipHk35v5NJe97ZziyiqitZ7EWXgpo20ejLYXZ7+ClvG433ePfB0KZZ0ggRTKrV/DSCd34uv5WjohN/Gz/rl+EsXGxEtqdnftq2cwisXLrJTeWNGQSevdsy5+m2DGD+iw6Tf6mct0z5GJG1JvFUvMT3ttP1+fusbbDW85uwEPLzwQRv7NEamqDJrx8ExfV4xlI5kzzb0rp1X/y2Zvl8fWl2mbmWq/NqQ9je4emGMJtKOqVd7dt47B0KfDtiEpvs/vIHAG9wSecpLawYv+MiBzi5swgXOcR85aTuLTHyDkskbrZqg45Otq6Ok9kv1oaFhrKK95DQ2uN8vmXmMB235dA4P3NofmxinDL6JFdN3FFvzl5Y+Qjsp8qSWOSRT8++O2RTfjYn5OafXWayauvLFgZwALc2hFHmSV92Up0DCF/jSzBZBYC09JfQ39hwfot/iRCcHYNQYGoNTWjvtefmCE5x98uDbVNr2tlPu7N/QHQB3qQxg/ApuiX83/cvyh81J09jgG6FbJ9Zb4UbwlCfbs0cGZl99E7gE065sUrYq54evdZTy6I9RcswpGbxGD/6VYWGH1qmX5HxFuDbIwpbXpK23x22A+anseGQJjEZzTHMN71gDWvmnDJ+ha8s/nVyKWi71KkGDt9t4Z1VTMJFu9RjddAFl/HHy7FPSzvzkHZShRW8py7nOoXVawkbbuCdH0CNXVy8T8NC/k6n/D/wd7Q50dXZW9RJAO9BMvqDcSWMA4YKg+r7Sx0HVc2mCK9xjywlYKYijTL4GlwxBLXjWfpt6HkBw+FqdJSe6zv+ekzmBjT1T5hgRwd9z6GyMvoE42uBcpfZdZROhTpzyqz+kvskXOvzAXSLLf/lhpKQJpnO1KKWnnPyAVwmj/wYTPB8c/uvInGMV7RnAW8wg2bSB6+DdmsU79lGXtVd2WOEojdKZMlA9rz1yFvYF4qFFt0O3g6ycV+7WH93bpsOYxZm1IXmmvUA9/uJqGR9/4jbcLrQYUMaHDKyC010a5GIXgywDLnaVbnWTvSz13FIdq4aRodGybidOtK4rdXe35fUqRTokn8Q0UPFJt53E46cxJz+dmQHU1hu66QxThgE8StVH9uTDgwFvB+UdAEusN/sAFFaaWDa+Jm9iGXqxdXRkEIEPNm5nGr7YfhcmyICmRQemm3Y0ukLRr/4HP0JJ2uvrm1fVQe9eePiwt+LGiqXd53aD063/vasg9H2ajVwnPFendx34+EzbbM69JGtknQHz+vTmSfKH1+Fp2uO0bVmj7+PfVzAzUY1vLu0gBVv/Q79ETt3o3yAIrIF5nzePPT1DS7/liUypBO4WV9s52iPjtlM48M0nUrGw6xfDd2yEJ3iT7yVyK4dsg/KnGezTtTjLDr2qF1yezUUXvMF4B5I55pdkFt/5hkkne797+eziwYx7mTB99tO/7GTQIMhM2J0bbpe3YPlNZHU3x8QGPE6cwSeeZ7KVYzyX0zGwfhnP9SW6IcOx/dqz5ym7vZOKToNzJsuj18qvf8/O85pRKFT1a5kfJu7+/M/+x8vzn39+ee0rEJH9kx9+evntv/kHlz/99/7u5Td+5zcy1058fu+OFH6JxtwN47NcvbobvMIpX38YGz18dK9vw3+UyezDlLkY8fnz15eX0ctHH8Tf7314efrx97r4+OjxLHA1npIpOMjtymyFDb+VNyd4Y7e1qaum0vtMAufW34lt4qC9NsRWb9k6m0FyJ9boXG3w2b41jmHLkNHe6enF82eX1y/m+X9wYrPyGahPezDZpne+8uYmE9DIfu/+k8sf/+P//PLjH31S/Yjf9Mc3SYsUWcgojR/wlWkLjRunHZTXsuZqXeSJTBbZR4Zpz+UtvjPxadq5OONuiJs32t9XMzHK5NEC6izQ2yae8bdpS2cyz0fsI2RjQTaL0PdaPr47aWRou3PWuiNTE70HL3j527b1r9pzH0fLhoYF6Sn3bgDvCMBftOIONvE28rT95rgLwV2Q2AXn+EN8waKec/rjB2BcBJk4Ex6D413s9OTp0+KH03sRTP4nZnpk51y4iGziwfvU1SewYX3yyM53OWv7gMjvXSizaBv9n8n/6lSV6qi6GX+jMItbeLNQEUUNfGA6FsR3jm/1mcbGj7v4Uyxj59LPr2wFpovfWydpcWweGUfWHLfe2GbbgwK+6L9EF63v/MA178REhOmqbSIbn+qChaTeoXNHf/ZLt/6QdsGv6HT1NDTngmUDTQWceu4SQHtjYPuV1OU7vThw+pogq599/R7+4NZ4s/eTls4eTx809YxbnDcWHxgJ3LWff3efo9AYPqvnoxf29P6T4zYqBOyME/hBztnGfnwnvgQWv7bkW/ChZzqW+DhYuKTqpMfTz5AdLcfqFPYkcGtzNlC2dkNPKnTqi39dHNiEn8CHUydzHBkAjxxjD76q70Rj+Ax09n3J65FVmv3otbxH5+VgaSZ/4tIV/NEj/dpv/r/MNitTdWnr2ZxLq5vb+ld1/rUXAP5VaZn4btr86/Lv5sk2oJhyJzmOITBNhhmAT9Bp46KgHFO4Ol5eYwVKI36ZDuJBzjsg0Yyzo4jdluael59jdAraNLzcKVzauqv87x7vtmnpSeBM7jg0J160+6IM9MFc07P6pEjWBMZxMA1GAQfupCJ7m+CuAwBncGjlryupqUtv6LQz0sFmPBDMpTOJHNFvdKhhNegl4NzKR0toJs8kne5bv7QnAKNr0KAD6B0Iye/Vudu0gWD0LlXy4A2lDlLaqGM0AzN1wcI7A6bphHZiol7Ohr9ssDVw5qg+kgQeP7NCvTZJQY51mDRQGfPDQ+EBZnMsrQ7CWM6yKW9Sa+5WYFMbPRvMeBO/gAdnJxRsYkBAH8HVIH54hK+y1M/Z9W6SFaLFOefsMcFHarvA98kbn996k+5kmIBl0COQpXLzp1MOHF3koAML+Qc3mmwrrW7woq19S4Ykx7d+wUZQldTY0AD+NmijlU3+bioMfnXQGx7Bt+O5hR/EfPypt0FHp3zDyrCrMFbQXRk1ceObJkduGZVmkD4xhBxwGiz5lJH6BpLqbVn5qR6kmdDbqosM2HkNvvuM5L0MztQlX1KPU5Xv3n3ffFe2RxfqjryDu3jDGz0aAOLTxFr8A6sDQpJPkXlwimd4zEb/WEqiM4M4vtjBRHB0cM2fjkzfRFf4y//wNfTo0wAZ3uohcPhqh3301heVBd7g+2EmP327f+xcX43PGsS50q/e48cGp/OCxHfv546AtUEELb5Nq3NtrW/ipcsck28Ho9LUF9u+HWOW5w684Gkee0z+6jgn3Q+9lg5sThx9k39zNSpxyeQ58HtnxE0mbKk1esRjz+Chm+gAvdCXll7lODTpu3c4oRs4uG/lvkrOe5W7EwdXZd099KDvVoDHt/m7cNUFCXcFRL7ki8H6heoi53jo1c6DUypNvzeZ4N/ETjSQvK8+oM/QzLGX632Vye69B09iy9CLTb11PY2qX6+41qWkDhzdJ79xJnD1mZTz2Q5Aw6c6+OygKrB8Xt+Y5pGy/AU3/lKZsZNx9HfuopgYpmjqejzwcvP6cvMq/vX4k8sPfu3Hl9/44z+5/NF/8M8uP/7937s8zkTx65vnlzevn3WRQzORDLzfiN85N/iszjzPH1fzObxH6Ye8gFj7ex7c3gugqv7pSQa/jx4/vDz55OMucplUuXrFsHxzrvKFzeyq6+R58WfjZsYCbEE3FgBmoi+GpQ2Gubc30xbZ1QR5jscfYa1v0Af5r2wqGWeg2Mk9/4oPpbBfevjiZ1+m/w7/ydsF3L6FH4/BvTZ9nfbdOysjt/HC/Sc/vPz9f/pPAjsLEtrw2Noge2QJpcKW1jBZGLzziVkEPHyye+DpiUyNS4cnPGhrrRtd9Gs2JsPsxCfpNjCPvPU/cUfMvu6PPEs9sQJHoxP8hdLwGf/rGKPxOT4fGnhpPMYX/gIHtrq1z698J9kfkPLKN0xwO5kJDxZ9nj79uG1ObHIhw1jAl5bAdWFO+z8+p0xfxsfx0DaVMYC2DW7iTvq9bPOYmsU5/vFV7xJhC+9F0H95hwRdtc2nXnVJ76njBbMWJxy3TzhCdO8v9Nt/55iOxybhJak2zDF8eHTeyfJ4Y3HEm6ctto2HdvIaf6JT/FaG+sLx2QRZtatvWKrnsRHee3t58BQ2afR+/OnwtXYBM+Vpu+3nJg9cZQqKtsnWGnkK77hwc9yvBvEG9QKjzn6tQNr65fWKrz22L+7WD0/B67z0jY0DwyeGrnxjeL4TOhrmwQGgfX1w04U40DEsmOTBVd3QV2QGf83bbYIndtyr5toFucQXPF73k/+yhP+FGVlGdvGFvqujnJPHVn2Hsx03to8ElzxY6GsWnwIfHxobguF30//Ap9x+7bqJPth19d5xDv3hIfX5H3uhN/Yf3osre5Z2fO13Uj3gqKIyZ1vZ2p9FdzmZ+HNozxiAPWb+I2/xOTc+wcPy0TYTWYwvSuzQK46jt5H3zi6d77FT4U+FpGta1/tb3g7NzavtTvpftAAAyb8sXTO86X8KftN0klOvRs1P4BwnkkYZOla3TYKR2miVUm7KGSI6ynkaSzpUz1mrO0Hsjo81Bpw2FHfitXxotI7kLGzzD7y0fEjXci9eqc7ovPmHZulNYC2O8QQAhZvJ+eAGv6jRMKjjlDWqgUD27XzraBNE2tGmM+itiHG+ueopkE7gbvCB/+gXjuUXjMnP6mw7VYsIeDUxsGcbjWAbeDLyLzgywaM5L6KDV/1rGYb+BI2lac+G8pc/ezbBQ532NAw425Gqkw0v6jaFBl0U7505WkcWOewN0lrXILeyTJ36QOg1L3qziilPWnrwV86m1LtMYIUb/+48sW9QKF+RPXoS5CpjJ2JD02CGvgdTIEPb4L3pDBwlJLGBL35xp9PhuwPh02kOv6OzKQst+pOCs3rPD64iPemWjyNeqg7sLczR0eHPgCLWOJ36BJrrdHc+eiu+HhsMhKf8+CnWTDqVzzsdlJBteK7sLTSgsxJ+N6DxySGbcp2j51Vri+jaYEhHNwEPxtT3udDQ5t/F7XcGvMjxZ23PZLt+rX0FDvlyhe/kSXeDVIO78dt2hke2kXnknU5u7OPFVV7CpFMJU623HUz9pnrTzjOQTZszUBQe9gpI2wYaePrG1QJ4yBD67VBDPfTGJ9zVMLePuuvERL3yp4x8fVlf8KO/t1ryYwtEO7iXV18Krspy9EnHBuWeyfW8f2NNYU7MSDl9kqGPYMTvDVQMTgneGEQ/sB3Z6bM0k2cCbRCtGfT2xeR34UqdbI33UYI4E+1GthkU15bBR87bjjv59rVi9uNbwRNVz8RjYhE5ayv14Tnwcz5veKc7g2v59N02cuDggNfGPnM+ib8QrDxlcuY75ujJH5vwk2Pv/EaOwbGTNG3fROd+dD02mAmRyb9b2OHg98sLvc0EMLTxSeD2mIfX/uWnz3j9Ln7/5PLNw/uXj7//afRuQqR9u42Z3B9dXr98cfkgfnHzOrTwFN25+koOtDcukfpOptEvYRamA8T8pNGe4vyvXaKj8NPH/o4Pe3kcf2EH8k/fjCb9q5Zj/ObE7foPH358+f6v/c7lh7/1u5cf//bvXh5//PHlwROPXH3TdmBw+eb5F5eXz7/sxPv1mxeXF7FHvyMP89G726MRcJcH3O9it9c3/M1YxLs6HlyexP8/+d73Lp9++vTy6NyREbbKevuSymMQOZOltrfs3bFBbs+ws6OyLggF97u3X2XTfgzS32RCEp/Jz+Rfm3CubHUo1Z5J6MDBAScGVJj8maRHl4kBr798UT9UZ/r4if3qmQjP4jPbJX7EFt6d4BnvT3/j9y9/8vf+JLo2yRZ3xOQZENfuyAZLbRlc7CPHOX/eyQyuwINqmwsuV/PFdG1s+ZKmb53JMp2Ji9Bre/vui/aZAaeb16/miwBiDrqzxWKZ8DuGtfDBgYYLR/QO9y5O0C1+IV0c4bQ4/Hp6m+akvh456rvhw8s3d9HTGIHye+deKm+fWZ+gx9hKfBTDG0+qV34zPsE37qdP4udsyIeVoSXOtl2kLpz0pQ96pG88jwGJH6UV3cHHQ5aefL5N5/CYcNML3Oybk5Ztn8OGE7P0IZEj9VeWXVQpn2F0x/DVZfLYEWzbRXCO6sYP6j/Zt9yvPA1tedLGE7RqcP9Tzl6tI2IFdOJy6gWsMZMcSbDQB95UX9xDN/9ygC980k31kuz6XI7mjrHkBG80FTzThoafSfAtv2SfxZ2RA5w69DEvU9SOg9s++oZzUo7wknrnbP4HHzh8kau6IGTkYztJf4lOSnDcPBcY4SDHyvw+x+W/Npu85Vvac9vWgfeWJzQCztdS3DI8ctBZAEAjPhQeVn7YgU3bnnyyF1dyOm5IHf7BhnywsiCUNPH++OLhhz4GJvKWz9GbBTm15IO1KZcGW/b4hkelpGAvL5DY05ek2Kb6+M/Y+1s40Ynsw4NJPtlnztH3tfCd5G/dCHEQwzs4xgekOd8EX4x0zhxO3aVv/93j63Sdv2Xa8L/RBQCT+O/Q/WvTNXODa8851hxr+FVMjg1EGarMR3kaTxu7unBlc1V1bo9Vw8D8w37j1tUQtzX2WXElAs9xxtutuJJHwTmf3ebfbZu2TMLtyvNdWIa23dYNGMedgJxAHx7bmFLezpFzH/6an6TuoB8ayamT1eF9CjFO1464zjeDArLrLAbHBDNwEzTSKFJfp6PDg3xprRyCo8NtfBPkxqFveSMSfNFbB/mBk4o7Ac/tbMTWoXYSFoTOV3a46uzhSz56d/qbgfs2ysrsGE/Jl+AIQLVyq98kwaj74lGz/0oHAvXbedXeox+4Vv9kg61BoTKNXNsRzWxkbAC3ICWAk9mqfK9E0DGw40+7Gqq6wXhvV00SGDpQyIR2ZbBfO4VEUv8llats08inA8HTDKjIs7op3TSY4Te8qpPf2DI4Dt7mp5xsffzA8dHf2lOie3pZOcjcTxcGJ9lxVr2hdWxmb8OCFA6DO3D1+fFBaf0QXjmuEmgjzvizVDns/dgBtsD0trgzoSV7J0OZBHnbrI5kXlIED/7ji3yGnBnMD3X4irVnkhjCPm2LYKNnQuCPvQaXxYPsqTeIZnJKfnwkQ546gYK78kSfJnfejmxhSdv3OSp1XPEjooVNvlg7RQYy6YDQNdFA12BSDEOzi30p4wds2XdU8JvabvjQxuj38ZMnwfG4PNCTN2DfvHnVN2VXluNLeMVPHxfI1jZYO9L52FeWY2X4fZgBON+BZwYT00m7+j+2c9XPYkJ8Prx0sSe/mfCPLjdNO+1R/7vy3CPKzgHfG3+MzrO34GMwPYPSaUcD79/oX0W/lWV2hTq4wPD5GVhtaps9ZZIJhUkf/j2nLa65U6B+Hjh+SI8me1I9Fb5Dz4aH/NUu48P0jsbo1oSafSR3k+CyMqUMnyZqdKDgHX93N8XNTT/557lSn2xr++T/FhqDf2J+4n/8Yx/jkm51Bbe++9XN5X4meh9l0vDkaSZ8Fj+Dx+3FcyfIN5dXP/vLy4ePPrm85cN0Gv8jx9iSTyaeZY+E/KFBAf1r/gwY6Qt8fGQL2CzyNxLkz6QfLDxwwF1d1UfCs4WAtB91+b4Fmlik/v/4ez+4PPre9y+ffP97bc+PP/5Up3G5H9kefPqDy+NPPr08enjv8u7li8tLd7HEnh4HYBt3AZDHFfH7iXN9LCC48SGu6lsfB8/jTPZdfX6YtvXJJ9+/PPn44+ZZZJzYzG76Zn2J/m76CW1a+3OHklglWbxxlagLQGHALd+NGdncZeOKJHuT9U36VnGIL/E7viHJ608+PQWY/emwt8ZHHp8V/M0/+NPLB5//JHK708lCNVg+EPiDT/3qmxfnnF+7/f+3/vY/uPzar/6IltPuEstSV5wFh962JYltRm+nHZxUX845K/aliZFx4qPn6B80DjqWt5N/x52QRlS8oClW6wOcawMWVqW2yehC/JLajkOPlrafOdopb1i+eTdv7DdesWBqkizePoh+LIwirK+Cpz53UicLkYSuXKGHVT9pcq69PXyYiXrqTf8xC9Tk6BjpxPa268QW/kXOEEhderNQYKHoTezyUXjxqE/GVSnr4xl4Cp90pEnwS8kClFhPfnpEozGruozNooAH7Ten/VQ3dKagafbNi24qc87ZjD3RTavEZvDNRR66o8ji1E6SxAP422/FRvoDuiCjuEdXQ/POP5yPfpPHMIcn/5e/uzpXeSDytzokZ5lu+ZEt53AuLbBt00na0thJmxoctUX4vJ0IkiXyi1GqgYcL3K3tkr7NJzhj7xlb7kUA4zXtkV0Yr/kEOGl0gOfBD1WtkHO6u1tQHJ7pXh3HtUX24gl4NoTZQoQxldimLh/Xh22f15aBt/BZPGdrWeB3W50NeP6hkX3LyZH9tjl5/GDrtCx7NO37wu/wRA8bYxt36kcpq75sZwEx5fGy5KcN1Zdma9tUUjp8M33k0Vcqn8Phc/foS6SX11/2eJbsQXVPnujdBYiRb3RzizO8Vt/FO/nSlIUnvhy7DI9X7STlDLTcTO0k/JDfCRhi9PDATVZTeb+md443f/tNm/LFwY/+DT8CsCz9q9M1kyOa/TA52zjMdlwGvO0AAsspGJognGKVMSut5xccBghu6e2KcpTJcQ7ZJjB96Q1aGk9GInP7pMA1zmTPAcaxJmg0hWbVGHyrdLw0KTt5PT0Kd97GSYbkydd5wdGyk2dbo93Wa/40qgli/Gmdc/DLnBV0nck0AI18Oql0bg3eBp86FZ/pmsHH6HDwFG/gvVxHxyJodwJzaNzSCxyf7sAgAWX4Gx4lziW/K1UB5uzdKouBvasgCV7RBxpg6B3ekefYEG38F07AmwHndETDu7T0Q4GoJw2OlGS/QY0tz2QheHaQoJKy0jiTr7kqM1cl7nDOYQcwgYXf1RJ89Pba4MRr6Q04Lo4s9DD+yiYmZl0Qqv6H/4Vvyvl1J4Ny/U9x8YdOJFbPQHyC6AQWqMCq263odDwQ08l0HPgQhEs5ZexMNmC9fViFFMJhcEq/Jq4C4Sx83AUXqfaew8Gf7c5G0xFWEvYMPrY3qRq+5UWm0FQP7rV15S+N8Ql2UwfcDBIjfwbRfemijiSDLzGDred5aFMD8rHZ0QumvpPWR+GeSXf4yg8dqW0pOCxU0L5tfHLqtj0nVR+1wambjbzT4X9zedg3WdPmPuZicn+vk1myeFGQ9qGdumW/z9iVCJzRZ/gwUKUjVzz7wqDk7aAvlbvnY/ceZgIUevj0KT5XceGlUwNJd1D0XQBB3qvSqTe3/Wr3bLYDpbFzO9zQxV8HEBnEK9tFVjBos/foQXtIvcB3chP5Rt7h9Q527ENvtXf29a/QBl+AwCqzsfssNO4CA/rZsk/VwTU59bf1F/pdmtIOmNoWwKe+LVnlwT/0DCrw3Fty+e2JIRZdVRS/4KWr9lXwBk/bPTzw5qccfjItneyalMNh0tG7SerL4yNuRUdH/9eBvwWAm1kEgNMnuJ4+elpdWKwAOz4SnoJnZbEN3dljwK38X79xN8fjTCT4Y8BiZ0j4g8kWmd49//Ly+iZ9QPihZRMdKOHplhodUB78FiwaQ1IypWWr+iz9/Oi/Vfh1cCUc5fzEseY3ozKymSuU4CtOUq9Yiocpw6MJu2eP+/mz8p5ji1SZtH+UCdlHjzJxfGgC6fbxx2mLmcTfc5t29GYLfB/dMvaI7k0C3U3nquujpx9fnn6cyf7TTzrh//jT71++98n3Lt///g8uTz755PL4SWB6l0j4qT8d/85x/VY7jf+0/3s3k2gDR2FT++SbN7GpvSthbNu2Gtlc0AAzWoN5Um3Yg9mFXA6n32w8iwx80Pf5P/zg0eVv/9P/9PL+L/5fl5/8/MuOr2Kx0d/B2Cv6SaPvHASv+vee/tLlj//RP7h87+NzJTp8vw2P4s+Omcan2Hd8S5+x/CmTavtsPkdqsq9UXMRzH1lMBr3M8/Fn0hi7qqdNuIOhFxX4Z/qMHKSvThtIRS8j2755qME+9GWU7+iycT1w7ZvCl8nR3gXx+tWr6qLvk0kZ/8QPXc3FkdANyorF5/AXvG3Ptfucz92FH0WGWTDEgHyy9F0rgeNfvVMzPts6qd/4noDBwu4YmCvI9y6PHzy5eLfQR4EXn71QUQwUI+nl4f3HzceHtsBXlPfRoPiORMfzmNosyE6ql1ZL3VJQO8bm74OnEHTFl7Kf/nnkGDrTH+C9i+7Jg2/eY5TYHRvTEZ8OSPW5cX3SeLM4Y8yxepiSu6SOsvWx68QX2VL5tb/5JXMFa94mx+rAK6m3+Ldu5wZ4q93PWLkwNqhHbsl+acNzt0/byXgEnvpG9ZOy7Dsph0jp2a8c4KXBm00PzSbaBJ2nPnrLp604woKLDMsXLHyNH37wjbY+d0uCFRtTsXCsUKGSlK0s0nd5VNbynLb/S1ra5eOc46E6O/Waihbs6ItOlK/cjufizfAsKRsZ54LmTP7HBpvfiwCnXfOl6XTHr4w7J7HjFS9S4mIfM6z4U7b2q26H4Y57o73mrc+AJyOfALc6kRxK2qaTUKjP1y4Lly0tCaLS7Pg5cGhI3Qe0qFKn+HucLb5g3/F6NvW33B5vy9/q9TrVNv+m3wHwr07beK+EqbB7LDnG+AohyFDSGAbj6gqKnMRAvepN3t1e+XTgVonlN6i2bJwBfgqfq46C9fC0+KXCn+Pb/ASDMpPDVakyvApgOZhM5TleZ5JgKs5DS1I3mAsrIFzDy4tpb+vBPbVyrh4ZPzQZcntqAnsGagGcgYZBRDouHRYZi7coxils2zhtUgN74TQct9FFd8HXoFceZ6BSXfRW/2zhwcB4eEkjOfvqHMHoGHZ1pAmmHHJWIdEjmvINJsubJLiTma01iE7e21AmMEjFESIrG7r4x/vgd7Vaoz0DwgYUss/KfL8XHDqjB7Y5g5IcNHjLkEZNxQmWjvuYAP8JztICkH/VW2AG59p0OpPeOhfa/PN2dfjITtcpDP93k2uw9pUt+7laVOAOJlxZbrlgQ++3/pW6fh20qECvo5PVPTk3qPJtP20Br0sXHj957biDyur/dvyj80Cl3tqkV2IaKKe+tla7lY2DC8/kjx6W1tpw9HaCP77jUzNxnAFq/RvfoeEZSINFsPcy4Xflpc9KdzCUibArPPC64lS/HBuCl49ut+SXXo75zw4s+Fwnu/ik+9qKfmoE6Loj3+qjOglCpTN4mYHS/Uw+dHDwetRAAIfG5F/biiDdd9AZvzJ5p9cQb50gCv3TOaauBZROqg2mQ3MGUTM4I6OXIBowvMzE34DwYeKEN0X3tuj7bu0l62WeG01dMcQkCA6Jb5OzoibBO/LcxWJ5XipFs/WUk9dK/rLnfvRDrzP5nbrUBNfgj99Hv06Kg54j+gz4R+f2thSHT3qE626AUF79Su94bU7wLNEhvu1nIDH6hrszzqTF07ww3ltMk8ceYkXbfOrT98Yl/RFmK6v6an9ArtSVD3GSMnBzfBY3Ujpyva8d+LP3V5iIGngv/1+5MnxiTidIyXMrL3v5xOIM/ufRor7z4vXLnIeGT535hSz69U30Q7dXS8h3c9M76Sw0xCPil2wRORszXJnJROLFi8uf//f/w+Xpr/x68CY+XekUXbxKlSl0jpTz/ww+5/jYPD8tEmz7mGzOWboDp6aUAckRHU7bCs+Nm9miw0JFz63vUZC0F3sLgR89edK7Gj4wMT9YTELaDyROfPxLv3L55Ec/vvzge790efLpx53km+w/SBnd2rvL5eHTJ5fHT59ePv74k7588WOf/vs0k/5PAu8dAMl/9Ch9cPhDxZv1RyYLcYn38WsxisxfZZLfNlM7meTNnTri2Vt3vUQB4qt3lrC19zw05gcXWHXrZ42j237Gw5R1Qtny6CbKbp+cyfHXn/zy5U//7r97+fSjry7/3X/z316+1haiPzz10T3xm76DxyMYvdKcE/m//Pt/5/Jbf/M3o0M+E/7C77vAPEo8Wdp0u+1MH9ILELdlwVN2A2OclGRxlo81nmTCaByhb5w+6SzEZ6+t7Z1ZZTUeMuMQfY3HPjz+g+eBfxtf5kO9i+aKt8YNv+OHdNPb8XMolvTCSPD2Iop4knwyWBwQlxrvkreLAo1xTTCM/hyLz67waw+3ixjHRmTDc+82O++LIc/oWVufPodXe8TKRPrxk0/S7uMb8YXHiQuA8Yo39ZWLTeQRn954n83b1+HhpvJZANTnuBgGHrt4Ik99Kb/q5OhlYuPEPTDuhimDgSMPX1zbVKeB0efCU58PbPs1cgUuQKkbm3U//eFQSvzMMZuP3xg/zIInrsBc+7a0tpOvvqK9a+QaziFIPBlzGROvnOU5ezTJtzR2v/GMnPyYrY1zZ4KJNjrrR+HBPv5isZ4+9XGScvjd6cKv6udoB+fqUB+wfN2m5GkLdMHXxDoCgS8OY3o+EtxTXx8+smu/i6v6kJ19L3CWf+PsaX8ukihuHwqULxw813t0arODt/tsLMymYOR1H9mu4Tb/FkZZZBpfP/pI3tph6qA3PqHtp7BybDyhh5XflgqkLs2W13tSIVmNbyNKy2TaLR32Izv7DO6xXWELE97YQYtMFtrS8ioBBX/LT5Ly4ojOjQ26CE90doeoQHiFdM5LK5szdZ3b73nz/IKTizXeYOHASrdwV+eS083f7d/SAgAGyuXtMcUvg5O3aYwzTK9C69LJm8BocDFKnskGRRvsD95roTm8yX9K5PdPAzjH2cZJchB083KsGexIa8jFaT9HsVdrTqAAp0wgUx52M2ANX0fZ6wjgcAXLNhJ5W27yL6AO73cyzLbns+/iRep2H345hAbV4HAajgEiz76PPxWzbyJH63J8eUNj8QPD2wxM0csWBGQFMxN4mS1uCnjqGWTQRQpyjmbbl/OTyFp5o0EdYflPoFOfa0sj1+ilt0iiGdvPW3Vjnw60w88Z7HZLo5Ic1yYQZtvzBuXo13fgTZQkV2FMnn26LAClh2svkmI79kRLcGwjPfhIswPZkQV/iqdcaiM+xyRrh6COvByvX6z/4A9tdWBOjf4vvVSpLyUHfMsVp/4uEuxkZK+cyfNTH+12Euo0jS+CWZtK9ZnoqCl5YOZQ+fgrWbNr2QbMxVVdHFz29fGUUevgOvIFdv13/GXoyNv6HA4+sGzmlvTlRycgCPeZ/7SXtpnoy2T/owzcDNrHxjO4M6EyWOqzw+Vh+LuWffezEBFswe9N9drQfGJtOoi5XTYbmPpc5Kf7o5sZGAw+WwP0ZNQOaM53rBPDIjedd8Ku3R79NS+0CpuJRx8xkNKOanu4MxCkB1f3DM4sAHgufK6iKtf+B4crpDc3kSMx8tNPP+2k3+3V5OjLxb4y0XhTPbptHNz62+ocTbgk9pec01dT4ghbdtBc+3p+31W98ZsJAbFpdOQ29z5yEnsVlm9Wd9Gnq9UIqIN29Dd+MP4RQuFlzveq//QlQ9dWmPxfn+vdGuRJmRjV2+jDezd9SdrMTJgMUMeX6rv9tZnlPAdJE9czADj0myIcP8PD6mtoHV6CAA+9CiHrSoY93mTw7pnvPnedSSh+XQWGQ7xqHIttx/fCTyY+ZJjbEz2+8T6D/0wa4lPsoYwt9/ZkaXwCXTqfNvxR8L579uXliQUp8idvAsbotC9ufP3q8uVP/+Ly5//8zy7f+/0/zOQ/7TB80gmf1V/UBqnaOxfCD10awHaiJv/wgL8Z6AwfYLqwhm5S7Xjs71c4eSe+QWNQ1VgX+Oo9elF/YuD4fRy6V/75GkiLIr2Nms30P9Hf/Y+/f/nkR7/SxwKefPpLl0++9+nl8cdPexeB7877/rl2+Mkn3+uCjKvU9p96jMBdAWlL3gNAfu9DuJcY4ZbnTvxij8YnMmrXx4a3bT6+5K4YUlucc4eOpF3OLdtzh4e+b/HwUzadNL7NptWZnDqr4+ST22364fHt+28uv/4Hf3L55R/94PL9H/3a5eVf/n8un33+ZVQ8+uwEsoPc4M5f+/Po1eLbB/d/cPkH/8n/LnrQdvWvka/6/rrv/1Bh6eOsfpCNXbZN8GHxtHv+GZ7cPUBPZJ8+1aJB4lEm8K0TXui0sTt4xFe0wYqh5KuMKdOPv3r9pvFC6iMCkQEf1X82JG75cZ6tL8RLEhf4R3Jr79YJrnudvKWfrU0nhrMBPGjZkwd8x441TeJ4YJJ14vlMWDCgv3AXg36q7aK2UhQPja3KX+D40OtXr/vOIHXf3LyoTCba9GiR0MUt7+0YPO4eeX15/fp1fYusMNPTo7SBts+c7wRG+fKFzzv9THzYyTofmPihrvgzm1jZikn6DeOkvbBxnCD/aHNo1mdz0vqNX6MLtMTKXczlq+prFfQPfv1peIQR+oM/O/mS/R7To43fzEu2p5zMEry7v8bvXL3iSQwJxpQdu/YuxeHdqfzW6THhplxVcYuv9pHPnHcBQBsGN7Vbf+nayvMHLjakn4ou6LL9/ImDU+fQCorUyElwqN88maOjxdl2AzL+JDbDWZnEz8DZZrw6foqzBMzB5fDooro88JtAlMbJK//oRYebby853tgVTOFXOwxcYI05wNn4Y3UVH4FLGxbKb+LzcPDHxiYx4eBHvrwfHO0j0Mh/sibztIm7GJKsnoP46ps7X1ZfKu4jB1xjq/EPees3034O3cOPJF7TtP5I26vOI//dmBXa6D4Hi6t4YuvOZ65wKbOpVJ4nO/Wip+XnjAmkaz4kNkdDmrLZ/1tYABjjrKJXEAxgUFlKTz4FjwOB7e2DOWcwYB24xfCMN7CCpQlU4EDAC1txLu7ABZ3yO9xKOevSLWDz/HNqW2euUbI5voZfGKmBKgaYIA8NAQeoxtlG13OGm4mbjWEmaEzQvqs6zs5413QAwbF55WfxBG8bQhpQsBdfO8ywhbeu9GGwOMJPdLAyVnvoJxV3YOxtHHg7jpmoxZFDoxGFXP4nDz10pgHS2fCF4eEFiQnCIPpdX3RSp41akAq/ynfFVnK7oFTch/fRZ7AEZK6GQgX75M8+xdVJJm85caVMg+m3lc+gCo+C7egHfgMwV9TnlrZyUHqTqu+zb2eO92yTBLeURf6WVw9lbXjO1slVymaLfjtgXSjpNFb10xnU3/1SPLSn7nY0JrvsGu0MveSVHhx0cOCLna6ij8ocm5pcC74W0Hrbd+RwhZEvV3+pMrYsO+V/WBjZDNxrgyJXzgfu4OlG9B7fHD8unkIsvs2Y405ik/iAcyvhIZPJjTs1ZvIv8NV+/DwwXtblyjopoTIgMxgymNSZGlR0MBj6jSdoJt3ST6o8Z6+zNHg3cQtAFxGKi87ABdDClaszgnVR5J/9bTuk52O7jWH+9c4l7YcckdFAMZZrHhr8k94M9AI8nUX5HBh4OrHIBF/7AUtXva0zfLHJXNWOvlPmVlS3ds/ttQbuc+XRpK5X8bJRcH0BzaS9rZ9CapMKiJ1p+/Q0ixsTH8jZOyS0YTzXdqML8PgGRx4yT5sxAIGVfth04sQM7seHnKNd+6WORIYuNtRPhi++qry6z3F5xvspldhAoksJjK8jbNwBrR0pnQnqyIXJ/BV3ZVXODjJTh75N7LRVDbl+dPhue8ixWAZxa7Qelc9EsAslVc3Ity+Xe5RB9Q7kxa+2SYsPxR0dsL0rX37kDqzBA/y+qd2rdtmmLYsnfF9MGB2sj2oX9z74+vL65z+7PMixFkRu6sLp164ovnxx+fIv/8Xliz//s8u/+PzZ5Tf/zt+/fPXGrenhHdyRaXjLcerbVV/Z+GJfxIVuRJA3/jxtHP9tKfWppJTtOwDw2nZ0BqxSsurX0snJBj+cpAWfLXoUF+mAvr18ce6Ait7fzqft3CngkZwH2Vzhf3jP54R9Wu5h/O5R25grp75y8fARWI8NPLk8cUdAYk4fI0i7YTN8THyIntkkdNinfVntl7aXvMaxHPcFf3wgttOGUyllabvRSyf9bCq3uMZmFoc2KVv92Nr2yUlB0RX5Oo7K78MHTy9/8Kf/+PLp0/SBqffbf/C7l5/+j//95eULL+Vkp4lT2hHdtX1q79Hf7/+9/+jyu3/rt0Js2in7jS9NfC49Z7V9/upHxxf18Um19YHRztz95A3x+m5fP6AnAIsLH+UlbVMe2dDqs+7B3zhhYJ06LhRMnJw+/m5yPfjQzN+cZ3M4ZLSL0IpvNS5qi9FFr8xHxhm4RweBIY8YBx5uOBsfkvCpwH545W8hkIp9z0FwWajopC40q5/UB0LDqVCdmByI2ei+tRiUoi5Ax+7s+vDek/rAm5tXtYF4LTZ+k3b48pUFa49VuLPgXu/0ogtjmHLPliVI+vBLDj5TPreNDQx+EceLL0XgD5i8teu2bYsQuxgqTsE+/Uzqa8+pqP3LKx8AT57JMZ1pa4OL/qZvHD6BtgWlfHS2aXz1+EbJgENz5HiQ2Dg6Hp6H8KTb/Iqu1iTHrb/wlfPAqgN/dRbYFIus/qvDf1otzDjsokjsQOz289ENGHjqL6k6fJRMaVrspyeL+Y1RXQC0uJyy6m/kRs8jPWGmefP5OVtOss1xeKaf/Fbe0cTgsmDQiX/O20eHnhgkXzlyxVe42CV0Q6mw8G2C93q/yTk+r8v9pGAcnqKPTvBThr7UsX/yVaMnpMRLCb76QerzL3WKHzsB3NiX3eBH7pSr62D5kcZuc1cd1lo32+pr+a/o0uI/2zxCNTzfJYvLMy5tuxdH8WZxLHLVF1Iues78Dr1RdvGG12oXzR5MUqZ/k9lYnXjavKNTO3R6WJwr6xxfJ9lw/K+6AFAFxDGH+DIgb7eTwxmjWMoWuKQ7JwuTyW8wb51RwJSNoN9NGnWVcZzMvvmnjt3yhaZ98Wi1qTg4l8eB2dS83V+Vz+Ds8CIPn2VkaOoMBDW1J2d4v8bfq2KOkye13C+njm1CE8MJzOoq1OlxODwIMJxL4pydsJw3nxdPqWs4326cQ3JlT4I3P3+9Khr4GXSz0dxVMY308HVkaAA5OORtvtR8f1+n088Epav36aA0co2EXOzbgUVxlKnbANivPxy5y3t+lQkf0W35rN+oGrrlTTAZnviQAf+bNzrWWXXsbZ4ZUPQlUuqEB5MjdeTddoh+QWyrHI5XtpO/fO0ViYUNqSPJBIbSOh1XJ/gGaGgnVaeH3+Jc30UrSARLHW5lz9a7IVJ3NI7C6J2/Df7YIHhyMjrLft7yfNoXUYLabcLDf/B34D28KEdLfQPb1CyO663+uLhj/+ItJ5L2OwFeCkT/VyGDNnXI7A6PDMitlka+IGmeNoQfMB0UUGb2XUkPknsP5s3snagXZX4BcSWCTh+mzLPaX8fnendD2gpeCxviO+AwwMCLOmx+QC6PMgFQz7fP1bNQgi9+1G/8iv891oHCEb2mfrcMskYXxz/oFJFsSscvs6Veb9nMZADzfSeCQV3qdFCRhHYHvJCE297dk/Tw4dMujpHAbcvow2vg0EH2I1f0HxUn37PAYJCoM+rtroHlQx1Iph2Eu+oez3PidHQrOSRn5TkweJv2uwOuo09wiRtsAaYTgYN2YpMrdGwtHlmUGtnIOLhPu0tbkQygTI76SFd5ginlbJ9zstBv8Zwee/jpYfLVuYtRNjlQ9TgHlSP7ylc7TkxBa/BodQ5mi0WKo7IePayvk0nhh6dt1d75tW3yReU5r68GT/UT/6xfGsTHB7xrAJyYVHrRjYmZW5T5pYVKjLEJG4sr4k8yLq8T53zy7e27N8mbq2ujj+G9Og8+9sf7y7/66eWjdxmQvQ9P0TOZvsn+zctnlxfPvry8+OwvLz/5i39xefTbf3j5jT/6o8u718+jzOAiV3b07jbT2o8NyKw8tHqHRfDVd6JXOsBLbRKQneRxb3ULk5rS8kzbm5rHxtD3n7Kx107+DZANEuGujbSNbB2Ix/ffvn7d9nWf79MdPvGEpdCbLw49uDx8koG8GBN7mOzLmyuqM7neu2bUUVei26AqZ2j0ik5ou5pv8c5t/0q9o0Fb5QPK5nGAWZi2ULCLnh4hgEz+qmHay+zJ1RSZlTdOJH/61PSdH0WO7/3K5W/93b99eeoxBX1IJrm//4d/eHn2s59evvjiy6AfWDLwx8uH8cGnn17++B/+J5c//vf+JMhDG0x+lTX416eaqrgzqPWDR3z1q4+IG4mhHoHqwsr9yOZ7/m/qx3DNBq8FQv5El3yFLPcu98N7fSs67ZXRwJVo2/uMTdhpfBFffE5ZeIGrLOYcn6G1+Y7JFNFqXzK4cte2FL7dSs+XjKfQBzp10l46wZ72yw7tbyE6CbyJ+FzRrTZ4aPJP/wBZ0rSN7a9HX+xHF3y2/Obcgq3+pv6YmM1vXr56WVx9T8VZFMADvW382klKxwzJGw7RrkYOy+MDASrdsDOTldivk9fUaxyjqsDZuniqbspKK8ceY2GDuTtoFrA7WfdL3X5mL7zxwz5bHVjyawud2OS4C5ollDqhObodnVVXqT/t7MSH0CVHF72zGX63T4Dr8Db17vwXr6WB/bPPwW3+HS11giMFbFdY5SiG8NFg6o3Ou7BIL8l2x5H+up/8DF56HdihsXT6QuPUld6m3YsTjVU554+nQvdfu2KdVH5SJhamtPTgaom2f35lDy0wZMmOXOhVDzmme7ywWSonKzaPLVxgMl6Hp7wG747zlvdN18flq/wiPfvSCww7jkx0qnxsY6ssgZlx4NypBagX6TJeNrZomw7O/uxzHm8ZnlqGF3ERdgT8G343Da/qBl/kufaNazmoTwuSB6Z0D4x4oC1Okj846Ej8YWse03ZBttQrDugjf63T/SRl9RsJjuUl+6kU+O6C5/A8EsEEbM52Pwme4UtSVB7x97/2HQBDdIjt+TBHsGsnGUXI7NUXzptjE5JtqJvkLz7pF4852MBs2beOgxt9CW759hO4J1FsDRW4GjFlzosjmwWENtYc41+AUbvlDKdm8q7tAL440IcvhWuo8pDyBo/yd1LKoVw4zgGWrr42UIuzF2eKuYKGqb4OoIEwx2AFb584ep9gDpe87oNTQydn8eJDWX7ER9ZVTh0gtrajJCFY5eqPrkaO5VVyLsEJRpm20NsSDUp1qKfOlB8Yv5MnaWjbYUvFmn/DP/nDT3Qz8l8NdAOwCyLFl4BKN67Y9BnQMzkVBNT13NxMnmYiHDaCi85hiH6KSd7gv5bPcf3oHA+98Ys2WHwm34QYYnBw3to028CoMKkNl+7wiF7qGvj36nTrZVt/ye6WLjz9Td4kwhiMT4CZVdWBTZXSKv/BSdflM1Xrl53Mjj6lpbMJDkleBwTneLYJarhx3IFI8vnrdOoD6/ZKgy92hM9V7B1wtXPKeSfaqc8+c9vh+LGfTgEbw/8M3rD8+tWb+L7baG/amd3aPF1GFx8a3o9MOpJ0vq8z4a/tgguPBHcFvTQq09CU0JnBERmmLcEzvsw3xrbyyTUDopTFL1cXbIjnJ57jjl+6hRoN1dTFMwzsYzDkFtmHaT8GvK9uXp07Ae5dvBjOVUV1fIJqruJ9OLeVu4uht/pnUmGAEd60A+8IMAjD+3A5fK5b4UMaGcaG13l0JE0cmE17QmDeaO8TV/OyoeINP+pZuFR3Phd65z878BvcEyfhfPnqRXAYoNDNcAp36wUvvvlYPe3UXT6rv4Ie+OSXlnqOWxeLU0+qrk997MEBfujCRI4T17oYFJ8Lb5J6xRWYuWqYdhUdF3dQ8LG+lCnnYrjHQvCA9/qE/Oz7vH/8hR/PADExPbjMq91S3jYaQ1mYmj4v/MSOb7zILHg7EDZxEstSJo1841ttIznmC/Jf/eyz0Prg4jOV2uOrF68ub778q8uzv/yLy0//4ieXn75/cvl7//v/6nLv4b3ePfKBdnk1AJqJx13a9pl/pZ//9fPqJvQN2lhuogMM+YWZ0d/EH//oEZx6Y4NJYx9Ak++sAyi4q0c2mvg0sdj4Ijp15T2Tb5OhXWyhB3xqBzPpxEv6k9iPftxF0yvQ0TU5Hc9gedqndE875jeNU+Ez9fDRO3vYPLb0Mj+2c+Xfs+r8YO7GsfDsNm4LAbNY18ecDmwnRo3Bdzogr2N6qc78Im/VHdnxKn55K/wPfucPL7//B79TfwRj8fmDh08uv/dHf3z5tV/7ce8a8ZLAJ9/7pcvf+M3fufzJP/r3L//gn/7Tyy//5q8cStkEBbvIOHzYHfnjN/w/kjcepqQb27V9qmfRJLpjIzoQl+ab9OK5hdzRYxlEKmjouc/kB3fpREdvEp/Vo+v6PSop41tCg+psaGGYHqqf/CwKOfdZx/XB8thjOGYyCtfa9N278Bg7meAbs4CTqu/Ab3/kXNvE9+KTxHY6uI174av9WmA7QbGFt/bjYA+c2trn2heMxRI+ZFHXoxf88+XLl32rv8dR6CrA9amNxVL9JXQ2JuB1/OXIUezDt9T2kIyvLBhr47XfXey2p99NtUM2uPirfe0cGefWcnXFbXQs4Iev6LeP68Wunei2nn6f/wzf8ARt6WtPbFJ+6SesLr89Ce5wx5VyPi8HTsVpNxwpSd1JIPllQfJv6hefw8DtVuUAaVV2mQxVHOKJzcgv0UVjQHnWjm9aeePXLc9Xye3wzJ+jLuiIFaWddtJPkIaQ2DCwPDll+WtsYtvaZ/zPnm1QvDs/8odG8SbVXvZwGw8Ehh/XtmwRG4BdfsnjkJ3k3eI8+CRUlV3Xkzbmr45SWvzs3AtSwXU73kppv1iDD+XJ3/Fo/aR8sevYp5KWt+VTfngLrr8utc4Vfxbj1U9WaS6f38KnHNcxUusmf+6sOW3rpI591AuvM48bHCQmb+XM1ljVvpdeWIBex776lMaF1JHQczhnQ7/4tKEyPTS01ymbdMt/8iZ7fG/Otav46b+ddwAME8uQtIezv3MMCgQ3QfvbznudVohNU2c26tzjLdv93daspnV6t0wKzI5340irLJtkP/XzLwf4W7xNt8jx920+lu9r3m/zVs6tfwJseche7uKYQco0gnEqAXOC5QZjSWPd4Cqp387nli+8D33ng7+Q5WNgpHF6iwGzIjfwu1iBh5XpDs/yNmUtz59gObxGdzk3IHOr4ybyvk+eCao6M/mfwbfz4g7c8qZ+n/EKXnIKFjq5EgsBAaMBRDBNozXJ1BkNb3RjsOtK2UxE0JsrOpGvchTTpKvjpS85Hr84d2Msr/lp+CZC8uCewDT62M5DUg65OkDu5JVnI18mbxm4AoRLnANwq5fsB+8EFUFTfnHlXLqbkAZLYNlzysdWnfBqf8HBl1Au3vrKHNMzGo6vcdnINGXNbgLSQUX24BvkQstAcX3U4oZBqNTOh08HtrYhM9w57/sArLDzn9TfNHcPTPtFA07P8WsjHYwE3pU+8khgdJRErB2i3xZVDroHM4sPYF3FKe+h3Rdvpo7Ngkw7uCAam7CjNjoTfQHaL5mlW51lb1CPV7x99OFM4DsAFvfyQ0ud7h0mOe4LDfN7mME72nz/4f1H1aMyybnbKtmSDixoGBTiU8fjtlLvAuDnYOhxSAyvOFy/tL8y5Qx8yFcfoO8ZlNWOsZPBQ/51AGZy21t9o3fl4DbVX/Lj01LlTHEHTtmU946FyGiwz7aPHnnedXyywHgNXPlPPhzTZodOz/EfGaEf3zySyvC+j/CKt3be3+FPKm6wSeU4uOAUu4ZneYkxkXHj1PCIXmgjg7du2v9o2CRIucnNw/jW1+FlrghbiBlfT4X6hYEe38BT+eLLD93B5A6qsYH2QyUrR/0p9mVvsWwGcCMHurUbWOcmYI+fdOHgi5/+tC8PfP3q2eXVF59fvvjZzy4//dlPLz9/99HlP/o//18ujz75tO3WJPert5mQvJ2vENAr/+dPzsWOPY4gs/mL3NodP6EDe4M/eYc9QKk77cRGfnyu/HBWD/ChEzkqe3THRvVFdy9EHnrrnQiDoP0BPyV73w3QxbOJk2278Tdt3lU7g08L556B9nx2J/1pr+KXfnOfQ6Xrpsg7u4lrkqtn+NuvdrzN5N5XdkoDn4kTFlu+zvbWQkDydsLvxYDo906G6JdvrZLI33aSY3Fq/JpC2HP8Rkgzcf3g3tPL7/zp37388PuxXfC3jWWPL9f2Hn//R5ff+IM/uPzOH//p5Xf/9p9efvMPfu/yyQ++r0cITu2ffqMrFPhZWZi2JYkDtwn95k8ZX/af/ixIdFwX+hYjxXVmnEn+LGKRSwuR4LVISWSymlBZNFAfjfanEBz4+oR9tpmEaQspDQL6kY9Gf6VFf3jTtlr1yGchZ9qHCRzfLH/J24Uc/UHjSu0SX0qdxoqIXZp4Sh5u1NuEbse3+AtgzRZd6dManwNLfbLBGk/wFYu+4BsvohNf7njx4kUXb588ftq6fEm81FdXj4enUghSfItbYFdX6Kwdh5XV096hMheOoozKCUp9+9okmwUxMHwLr+R9+EifZFIzbdYmHjS+hYZ3bHSclfrGR3RNt33s5fDWBRwKyqm2SJ9jtylfvD1XFlj9YX3bBa9s7YPD69ZpyqFzbYzQ6kj4W/zk+ladVNp2lnBaHdHDhzlpnZzbx7LVU9+bEl20raVsdbz2WNz27oo1g6ueTx5cveMwx3RaftoWh9dtK7CggaNwcosXvZXhFq4lg1+69Ynwi976RWNE9qUYGAvcqF7zfu1D0h6Xkr+c3+Zlv7zoO9AbusM3n6zu4jfan2M//f/w5ZEIvjv+xsfjHF08CABy0cfEJbpAp3wP+eK45t35OVGhPimWqLNltzBJlaM8su4gtXhMT9MmBqY0Uq/9Vc53rDA8DV9Sx6PBRG4JztVP+0RwwbPw5Lqln40uujCRbPCKN/40wXH4DJLisZEJP+Ds/60tAEjXCpWcTt4IQkldke/g/s4QmKXoTSuI9F2D7XEVmTLpuvw2T4C9gm1ZNvs2asrJ3nYNJzmfQOCkOQPjONvCbeCRyFAaqaR8G9jgPvDHeOMoPWzSDAN4YO8a4TgPx4HLKtkdzy0P3OqOcysf+i0+TpmTD6aTdDy8EwLJwKObHAMKnfFekZiV9SuHa5pzODYfzPU2eHPcoD7BYKSKs3PoDrhmQq6DbAeftLypOzZUS54Blgn+XbAzmCCFDmUnZwZ6BsK99TGFvc0/ZQJrJyo5hldHNlexwmOaKJzlL3RL/xzjY/mR1N08+N2qXLtEV7OiOzawKa8ikugYUnT6nPBtQmOOtmPtqr6r2PRi5dzgUxjRIUF6aLeDsj8IKoNjJENv6XdCknNlLY/+O3gIwKxAqj8yGgBtEFtZdy/tXuIng3fOpw0ZTAVnOksDHOV7dXDbmAkr2+no2T8H5VnQvx8YZaWZzhp7W9dk3O3rxcuvgsuEgt5DtAONeZ43dk2dDma50Lk1uwOxnLK4/x0885fjU/TfyRQ/SlnvXMkx+m0jaKqJbvL6LH54SWQOHlcWZ2Gqtm6d6KD+SKYzIA6f7UiOzsqPJd3ukwlveDCo0Qa9hOx+9NyOy1vbM4Bwlw4cDzPgV07SN69eXG7evGzdpx9/7/LoyccZdM0Lm8iAXrSwZIdHZ/SSDQfwNMnLr4OknPZZ22x8amLLB22LBnBfR/fsbZHBYHW+pb2JRqAb7Jtqi2wmbuzcDjksuuJBnidPPkm+2By42k+dY8Ns+Ve+HLMbuPptdDcDcMf0PDDk70tBY4OJbyaK2tq0l6nHN9hseJUPr8HG2G3y+JTzoaPNWRzBV2vVH3GnDeHNVQJ3efT2cT4QjbgTYh/tcFuxmBVC5WEQ4SF8Z8DPrzzjir741btbxL2cozeTifhe+OHfySye4rpO+Pcbti9Pf/hL/UzeT/7FX2T7s078n7/96vL0t/7m5R/91/+ny8NPPslE5FXsPHdSvffc8c3r4uBT1T+5+3OS/1hnD21GXlJtE5+onZLZyX/lTGHqGEBVv/l1sSG/ho/wq0516Ljn6kycgH8WJ+xN0C0cYCA6DT71xISvTOry8x4Pb8c3oW//G7neR763b970autelYK3MqbN3e/7McZHekUZfjmpb8KBWHnkazmmqzevvXNmfMt3/fnHDm7fvplJGzQ3aTdv2yeNbtwtINXOqWui4li9iSl4oLLx7/HJ8BZddk6R84/uPbo8/vTHlz/9+38/Mp6+NTjgCUB9Hp5Ggvi57OqC1MeWmGvbydZBOtyhAbZ+FXtFOaOJFKILZyBV7a37Ft4l9N/dRM74jcRPH8bnKkvpQgFHJolnobVX4d++jh5f1nfc0cD/ymv+Tb96J5O6uKkuqpOUhY+URiR2nPit3+cfsVjrsaw7dRq3U+5Wa4sUJqr41wfjw4KSxTxxz6RVLFfW9p969LAT3aHa7OZPO+xRShJjwl9jXduqXLB8ybsRZtGoNKLje+HDeygsbry6eQHt5fGTeQmgcVOvEpMr9dsOsqkv0Un1EC7Qc67MOzGqnOTTVfVArthJHPf4SeNJaIoxgwuXdzil+nw2eR5FgK9joPJgEWt0bAwmnvfKNtJktahSv587xlZH9jhzwUvfckc/dFNernMsKW9+jt2dRH/Om0cnoV/5s43+53j5X7iVYVL2KcbjlEWX0RWZioFMAdAu2hCzieEd85mkHdwbd50vHXlLq2NfsOgef+CNynehkInovToJnNjyAZUim3/4WV8feiPL8gD3jhVv85Jc/ZdmAm3SPYsNFmqrfYuneAmxVrvFDzw+FDpjpUlL07bH9rb6Mp845ZPYKBTiY83KP9jE3o4hHmTyn+PG09Rt3NN+0T26wN/0c8nredLRxepb2vPN8wuRyQ/9xrTAdXHacfKX99LJnzlK6UaXXYA4uKX6QfkoaBNXq33hSV28G0NWz4HnxWBnzDD0F+PyPQnPc1TO0TIOQSD48dhU355UGbPd5aQKftCNfj749NNPryn8L0rXCv6fnw6zSVVs94w5jpWzClQhI6wG0U9sHEnGFmOEa4Pe4RLk48DFqTx6SaCj4N3kz4ub5taX3gFgj9bZ97bOwErhpoZpIAzsBCj0xlHUMYnjRPjC/9Bh3NHP8MdYYzDnW1cK9OSFWuvCbcKSVDnSpXpphTQB9fBjwBSaHK0U4NYhH/xwBaBBUTDps4vtBMZBwOOwNAJHbuh7FT4HDx/O7cbTmQy/6l3LUBqh3sFcucj/ZMkfPZ2ON0dAWz8GFRBkDm2b41nMcH6dBtfQUemrDJQsYBgwC2Ts6SoyvgROmrSK2kF+6uH/fTo2HYoFgqg3+Wx8LwPq6Vz4w7FW+cCnpP41P8PH6B99ZaMPn+iZST+e5Hdh4V4mS0k66TZaxP2vwGMHedXdiHdLc96DMLdCwTMd4fC13C6fAok69Z3ws7a55f3sWi3H5ObZ87xueA58g2zgtw0UNluDVPxKKo1sgmV9I23VLcvsNlcdR6bqqS8vmdTV9tidrvZcm+kAi33SgerA1etESP2k+vdOJMOLgSNeDNY6iOCrodeJcs63U8XjLY4cN8+sI8kxJWie1RGFnDrS4ElbpIeUgfEuCp3iu2/QCx86jsBO26AjndC0D/ArJx1rD2wMl8cRUBcz+KR0u/jE7/TshUgqg2krmUSYyJj8vauvhXL84n0G1B2cRHZXgzB28zqTs/iN5/sfZZAY4NpKGd7YWf3xcTwaEE5MEX+qK6f0kuPqJ2z4tN0sDMp3J834Sg6K22S/HWHSA5PQ+MMsLE3exozbhGbnuvGzHIo57OoKEtj6IB67yMEviJyBVvCtfi068Q0TodVl2xg+q8IjD93m1xgPUZI4qs3C0zZ79lJlVu/oSrLfY7Bbhu/aL7yi0aTu2jA7Z7VBSGvHG+NcRX/7ztcq3nZw8GFiGBzwD71UiLzzsix9RZClzNVQL6iM5H0TPX5LhZ3yz9ZYfdi5u13/LsFfOYOPm4knnoXvi2TJpr0nhvbloO/j9+89YvLR5enjR5fP/vyfX24++1n16c3pIZ2y8Jx+Cosf3U/7zCSuk5vI0NhAPyYUgdW2MDuDv2kv3fAcLOrwNe2vA8LgHJ5n/w2+6SPwdDUtEcqRXZqFQTEpMSqxxeT//btXsZeXAD7o8/33MknGsEnIm2efX149f3l5+ToTTi86DA/0h/fGwqRODo9t+hKp8FYfrJ+P3dqG2jYy6X/9Ju3xJhX5q8nQTNTcCeDKvzZs0uCxBG+y9ww1X+A7no9fXyfT7S3Nx8b1t2xdSeFYGlEjTMYFj+NjmSz/yu/9ncs/+g/+YfxsJt3X4xHbdSqNI1tjSkDF815VTb64oe1sXEB7tlTunuc6zn9tMPDy2ra+8om6m8u7G49fWFA12R5fgVua/mbqYFOb6RXixhWLgbOgi7dXr7zPxyfo5q39fcY/+477Uk/bhrc+kDJxqb5YDqNb71aIHHhYmY0BjQd69fsri0DfzO32se2LxFSL+vzp0ZNPg4J9x2/Iyiwz9hsd4bty5NwYyDF+9eO1QM5j1VqsNi2/70Pb3Yjjw/QmrsxjVC5Q3Kv/8k0L38rEHn2md9O038tPO1N362ujfOrr0Pe5yvZrR9dLqyl8127RrzuB+O6j9Cl9PA/70R1daZdw+4pMJGrVTqCyPUq88Ow7OdQBdxNd910I4Z/+3wcHnj6IvBZZ3OFAT/fRuuVLHP6mX0NAU1+mf+mz4NHX8s3ukiagf+JfnajBwy6BcVEGXS9lXFm7jz7sjQns8bpxSF8y9rujtZv87GApLmnztw9aPEDa5uIrjRNsFNi9/R1I43pcQJwB18eCgmfoEeMssqGbOhRbG0YmMBI9jB+Hj2Sl5ikTF+44XXj96KaRJ/bky8FjUQ+ZxtT8ddEabuKkWnUCY/192g6aTEGH0tIZGeZ46Iye9nwXKzUBF7igJb+2RC/w7R0D9KnOh+lXSuub6MhB7FjcmBa3qlS0ch5888jhbBJc4q7xhzihD9IavedCvNVm5h1GxmfmXPGd2EYMAnuQHNzgzkJqYJxf2x5Pc4dLYlH8//6HDxLj3yhq/7r6Wd6uk3y08XaXaD60r9LWv8Nx2umxT8dsQaWYX7Uv/rd5B8C3EyaH0eWXnHfGmY4T82VU4+B5J10LuspbBVTpSVQGovnB0zptLmfTSci7RUulwdNKp14OF2c7PTSTL7V+ISYt/U4acox39YCXTjbOeIvvOMrwyJFCP8Gwx2EADD4dS2A52R4Xf3AJoiA6sJSG6Sua8M6EWNI5oj2cH931+MiUrfjIIVDFFgMzcukgpZVh6SC8fDmV45EBg6XSjvfBu4OoCbxxxvANdnW8CzXlIwCDe9LKIzUoxJF1iIUNrzop5YJHec2gzy2Qk+f56AyWM+GC38KAW6G3c4R2bFdKpbH0wTveTWKd+mXk5TP0P7zOgpXNoNNCS3lorfkPbHTrPCfq55i96xf1xPhKfmRwu2+fQTx4yI3mrmov3XHeO7vblveVA78dVNNB8KE3A/ShpYPCOzvSseDVutlI3eAOtvXgmwbU4+omcPlb2s1vQnPbx5TD2ysboctH6dCVsdYN/vHT8Sf+A5dzgyH1+LKgavLf79inPlx8qxRTT52ldauDWz05HkC0OjkBVx8e3vFxGz9SjU/3Klb4nCuCD6Bqx+DARJb1OrCVUjYd/uhx6I59+E9KhnbksZeUVR/qFCdfmysD81JDFAoZn57HI1xR7mcDk+tzYgYXJv59vjzwJhcGrzr5fr0gcKWhY8okBp3hb/2Jq8ibdtnBRvgzOS9/wdXbpBOz4KjPgudf2caHIh8aOtpjcwMzA0Wy8iWUpkNVN4MuvJC3+hg/7OQjGySefcN3/hcnHM7BBn1p1E+Cw/HKJOGnHXvy+Mr4Gn0MDvm29ZnrVL9JWrx7rL00toUMPTUmRJbKenhZPipTyh+5eyJ+qkM28XOF8318ivzuWKFDaevDx5/ojK7x2quDvVvCIx0zERiaE0uu6dqrM/FmBpkDu/gNRmeAAh7YN8H7Vdj4hs4sAiTdlM9Z6OD72t/XHi9Jv8ROgy88xr/g7ZXSwBh8idN46ADq8NbYf46l2WtfkTH+yznwYwGpm7gXkFlQmn6pt8vDG6abn706/WXfBcsMnvkYf+7k2+pDyt1J5YV0gUIqON534extJlfaePvb6iP6s0X3fUYfH4HHP5pdtCqcPFd2Rh4TEXcSvMlEVfs3UYQXz30ZZ/AR6N3Xs4AH/u3Nuw7C4RLfwXYim/qwDp85zslQ0W5sd3ocuSOzRdLI+Pt/9HcvT5/cv7xOXMDv2ErbGX2C33p7DNd+/k0S7xVNLEtGNnzMRQT8QJRsNg3g2MRiWian0c/NGwsq3kPiSrm+MbFMf1Z8bE0GbQfybdf8wKLzxEdX4hXTt0mj/cTp+PNpM2jjhW9S4sSw2bowEDAvWAzVUmp8l6nugX/fRaLXldPFA7FsvgTD96cv1o5V6wWZwPHxiVfhB+0kYxk6mJgwck4ss2g0V9i1p68Th3pxJsffvGfn0QHZSk+fFuX2xWiJe2SvPjIu0CYsItMrWqryBTzQy+jN4wroh2F6SPn6qP+doDhJGU2ob9xWvw7NR49MyhNfRk2t3zqRp20yeR6v46f45DddMOy5cevE2OWnbZuNgocPtt/nl8Hx+NHjLhxMii3zs3BRfR+5yIL/6unEnbUhivD1Siu5jy3w0Vhg3BmgtnnqUFI0sVFO6sdJG6MW9+ZvmjzUJi3c8EE28SY48qsvJ9d4kC/tI7x8rT4ZnSx27UG/NG1z4mdjrZid8uq0NJKyP5ZrQmvpz/mxc/K+K4c9e1aHPeebsYX86ua0i8KMvPo3Z9sH9XGuDgfhBXhHW9r6Oehx9Z9ytlw+ChMbVh/Br09sbM+vfhoC9ZHoBS66inHzpx59bL81di7WQ7Mnu0s5GpU7W3k+oPalHZnRFtf5aXUTWPZrCs0uiCcNnuwpAOTijWybqiN0o1tlTfQQorXjZJTuYT/4tEEnx78CO7zChZJ6g2txVodJ3/JZi3LNXp8ITXxGj07l/f9xAWATxmzTYDYRxDnljWFxPEyvMLuXHI8Br8tYZ+vYt+Sc39XVGW7dzafWDVLSlrUBQHvyU6uOuI5VPMmvAeLJU++ar90GH0PDWRyhdwuXPI2E03PwoXcMG5jWKb5p0G53pC9XP92dYAW1gx2NOrzVEfPbiYakHgcb3KNzvDpdXtDpim2O+ym+Q383deBz3OAvP7i2/P6DodUOMef5V92CUpfuO5gsv2Q6Tu8o5dK1bWzDdwZ77YwzwDHhCu3xl3luCA44ddR0aJJkACLPLUXelNvbsHM+9glFrTJpGyZcf10avqPHwxe5Dezw1FuVsvWuhqTFvzxLlTG/+dTg6CGFzJvC6PeoSucLTvDvAC+Zt3526KrTgJnj2sx56i69b/ve0O1xaPbKf2DQwW/vijj1AlH/w5vz+k/qw0d28NV58tY++ddOClPVT/xi65Umwezz60Qy+TpDG4qCvAEw3AY8vUKOl8rDt1q9g6DFZTBv8uQN+nwh8ay0C1s5RhfS8D866ATp8DVp/HphBUnBUlrdz8KIVWf+9KYDeec6tV2td7Vz6ERv7OOPnqoj7cqA/05ntjBSP6kfnLQ0tWcTv/r51glb+GR/33wmrPb+IAMneG683Tx0nmTy7xb8se/oj+zto+tydBA+ITRAyU790t8NTXXQdL44Yg9XUw0/3Jm1dxspFa8c3+LPPt5ZfK7yaGau7kvKho4zEz2T4RlkG+zjpx28AZNBQfikZ4ptvEAnPx00f+sjEfEnSf7yUV4iy8Y+V3/5G7I6+03X8CPPpM2X0Hd81yayrQ1zjE5tmWNtrDE0ZQbIjtkyAJ2IzUQj9smEgDxeSFe6Q2rwJMlzPAOhTBBdOQ4PdNSvmERmk9f6Nf9P+q4M2Je3OLfcfso4aw6Uq8ZvyeDKIx2bsIZXL5z0zgK8aKs3z55FNgOn+E9oRxvFST+lkTy22HZQ2sHfu5qSX3L+hb6rrGRrnBE/gpN9OijN1qvh9I+9bDv5xwva+jt20H7JgN7wsP1Q8huj7bOl7MN7jxuPvrEQk8m6rwOYQPjUmufv+1m+0LAwVR2EeWrd9+H0bf2dwFkYOG/sJ5e48Gb6HfY1+cXL+/gxfi0U8IH2FfQo9kU2n/kjr42sId1UvdJj8vPXjXzkxd+eT+xN2ziThgdPf3j523/v74aP563kCrpHX2r70y6ro+Mr6xPbv5GFDiQ0JjY5Hv8HOzYYufSFJhJdmLx8lbri8037RXZ151avBFs4PfLMYoDYOb7bGJKfvr1372XzkkDtvy9ODH68aM/upKnPhy98bKq24gd4nG1lQ3VlGf2tDK2TCaJb/0mOT7jJpI9R78HDp9WzxB7TJ3wQvT5uuTR6Gzn039MuU6f8DG28dctv24Y9XaA5fUtsGdlrjxyLEfp5ujT5R9BCEv02BbmY00feUh/daHHaZcqq6/jG4lratLX0yzt9xE+1AzywQXLqq2BuY2x44cMzVgv+wD98/Kh91IyJ+GX4LY303enT8cxfxRZa6vg255108c3wyu9nwQBPw+OOM8eGuBmdlmfUD99iQP0seNQFS1Y+M+OGqS/h4Rw2FTcGk3bSV7xJxRN6y4PNOf2A2DJ7OPFH+51HKGfL+P7IO5PWMDmL3+Cro9FhaycPv+xnX54PXWleAjf15I0vDZ/aKLLOd2F2ZS7s1XkOCkijM+4PveMvlSm/SoJ2wBu7TgweXIOi5Q5Cjw3sG6tKJOWnfcK/5S1Lvevk7jNwyx96W6+P5mS/uvZiaPF2P594K2NwQw6Gvstgub9Lo29g5Jz64OvP+Wm3Yyc+L57HTikHs74hdeyNv/CkPMx0d6dj+dntllTfzwbvpMPnOa5s6ufHfre8Jk/Zpj3fvDkPvfZR9KPe0cnWw5Mt6X8DCwAYWSHGAGvc3Qg1t719W9jdS5t/XTa/SRyCIoeWcpkCwxgLTUHxdotDcEQ8acg6+eJJXoNGjuuk+alrw5/U/230w+8GIWn5s1rW/Pw2QKAXbuZKRX5gBM8JXMPjLFaY/E1whJfzzjZBWaODe7AeWZMGZp10nMPhLd/Zz5bgrEHR3gA04Ff2rX8LP3qYjkVHMTxU/9mK23H5Dr9hSlbliG7ldZIBZf7p2OgErsWxCWwbGrjIryNzK3Q1HaQGXF9lArGdXK8u5LiD/XRGrvY/zsRDBzsDppk4TCd1bR/Ho71bGU4qT2zUgcrwwT7qCBY8oxCH7+t99STot165jq1N7vle6kQn9anQK2w2+rSIsfXLWvh1e6K3yLczwWvI1Fdz7rhwt3RGd5LsylB8kb+BfHRQVhmoafjmB1N3fGMnr2G1dXQEUuXMxmcN3OkYDlfUARtMOgfHv0cuA6dJBsNvMvCGs2X0EtjCp+5tJ5pjMBZ5DBjevs2gLHx5OZyJCV1Wf+kc+cCma/lviR67lk5g187bafHBTWBMxANZe2s7D+N7ZCgv6YRMUtdv6aWfJgyvPGJxSG2bqY/GKdHFAyj/8zgPn8hAkP6Svz5hEOqWS7fCuwpET+5AMFB1Z4AJiCuUrqIYtIkT7aAyWVF/J9KV0cQmer+TfRbj8Ol84/FhseriD+U9Ha/JmkFMX0qYWLo4tg4daJ90b1I/t3h+3WdW+630QsEbWjnBmyvMJrW9k+HgUXf2mUzF3mSpzyeJaW75RAudsTlG72zvXGyAjh+yH7lnAD54hhbee1pc8nZvw3v7hmx4xkMXdNgIrhEfluoDb+ND8Z3YZvHzW+3ubSaErmzVV8T8DG7AoDMDsWFmaXcgEn33qn9o9tGm2EuCw+26HUTznyvblderDU/wSbV9eecfESB1Ki8Zklf/i5zDJ1k/qG30gSbIPuf11eu0QbYOP/zWC+2mn1I37SX14HQl3OIrvVn0mME3mqFPZrEr+vQVArG0X6owyRajg8ktznD0Kml47UQ5e7qsXmJXOsd7tBm8iRtH1+/je29fPe/VdT7rxV322o1bkF998VeXm2dfXl5/+fnlzcuXXVgzsHzjav+78PLqzeXVs+eXcE1tHXDC/fX782x68L/3qbjIzj5ePmgx89Xz5+V5+oiZ+LwPz+wllrrTwDH9evN/FxKqi8h1bD7+PPHaMdvRp7Z/a1OTCKXByb4zuYj/PXx4+dGP/53Lb/72r0VnbOTZee+PGV/jIeDZCq2xWUrYBp3acY7HVuNTHR9oG/QtzqUNznhF6fiS8tp22C5N7dCdIDuZY3N+r29O7ejUAgsy6WPwnzKeiqzJf18cGL12cSO+3+/1m1SlrF4bXuAlhzyylT88ZIev+jXei9d/eosOc+ynfxFH5krexAv9jNhKBv1xELRvazsLrMn4+KC7N+ZWdrjRplfyDl38TWzHAH1IbIkn+zk3UYxtssf88Mm2+vj4efbw1W/iM+xNVl8C4NMf+fRzaszi1TwGCU8wlQ4+RrF0ABJf2SUph5stlEsmQ/qzXWTUT9T/Yz88qCxWtE8PH9p3xxX8JvB8HDm4ITXJl2Zcz3f0UbGhT0/e88hj+pTUwBP2qsv88NXUAggCU//iNNlRmqJT3oWGxoQ7WhsbbYtOGh2PljquKs7J0+ZWLyk+dac8bl8eNm9jKz1tHO/Lh1OfDPTafjmwxpH8qPGP/IFdLroYFt57V11yir/5Q0edTiQHvKm+LoXu5u3VdH+j/5FHcsdLUMzxUJkx6cksP6HV8bJfeBzUI9curEoDG523TzRxn5hRPSXd7v1O/jU/6jvvHAC9wkwsZDN3+HR8eeznTkKPmRSPBc3gkS+NppZmNrwVYvIWrmVKlGfDh/beNnrsMjE4urN4lTQ4h1aP4VKfLNl/JA6mHK7ti9l2aB369n3uIQeNkSN/0zm/ht/keLev3tOfsQiyxTh/Y9omNQfXkApTk5mkzv8m7gBoA60ARwFJK+Qe3w0oJt0q6yRN68jVsm7JUKfH+0u12/Lmq5ktcF1tDh2G73NgtuS3gwwURY7jz8R1E05mhXUM20YZPI63kYJCb2RqSbfidBi41tHxBD9YAWsDRZ+LUS3/OFYbijqBm2ehp9EaLPWWwdSFRwqVqeo/XoJvzqchyNo0tCNvQcPvdYCIjHCU3/zDl5U8MGS8myyyx/Bb/H6QcMQg1iGZgEBb3PmnobQu+PBA5xIZrxM84GqTBp9hTn4ng7c6Sf3se3tdOh+fcPPCspBuYIIX/zv43U1jL69JOW2eJM/mtPtjF8EfUkFDp0cu/jxBijyQnAYYvtm7VzDClysarmaTp29ZhTc/nSW+yeBlOasXqtAxufK6b5QO8nYQlTfMdBCdPPD4W3vcpuRvogN8t06OaxMKio1m4J804p8BxxyTqbekVR4dXqobLByAUsBCdss7n+ojA7Xb3RUXV/DfZ1LrdmbJwIIsdLE2kthaO23Qj2+7EmjgY4DUxziypw82uMngW1taPJuKKfjauWRrWwtcaRy45YvZCLD17dnFlyLQpg93kbDn60zkdFoWNrRFOMo/XOgFZvCMDy1OnQKewe8eX5VbGznH5OTbJtB9sWESWFe+5pnwxKvo1IuAXmdSRoeuCqvLvnzNLZUmFxZm2mmXt/AcOcJQ8Br809dMDrGIT3TwLQ+dLuiEDnvTtQFmBwyWLgNfXqrXyGcgoC5axelTio97hQrtbWvTOaZu9NfvlV/dHVAfb31X/t7QYNuyAW1X/UNPmc1V6dtEgOO8jWkOgwc9g/R5uZbYDGBiKVFtK8d1Gj2clPKBGZmHTwNe9poBkkFL/iXfAtvIQWcWM1z1d5cGf1KfTeYKG7jRvfbXNp3kGfH6F9joduLCuVIWfHxy8c8tprPw+QspeGv//La8WsqxjcSd2JEpPzooT3QTXslD7+wkPolBPpV68/KVFYj6Rv3/2HrwlsytnO6UGbvc2Xb0FV1FFvrCVW+jTx7fiWTtB7sAUHlDO3HjnVvlI3ugUkO8F3Njl+z1Mf3kZSbfr1+9uLx98exy8+UXmeB/mcn+Z5c3OX75+c8vb54/u7z4q59cXv78p5fnP/vp5cuff3Z59vnnl5cvXly+eBb4tLkEu/geOuk76ITS6v9ve0u9RbltC/LePH/ZGH/zOrRfvqw+epUqGuYW20/1+fOc98py9to2GsXDj47+yPM+9qe1mUDaph1unF5bdWIfwI5nxMbHjy+/8Qd/dPnhDz6N/ueOGvqtPXJcu7cRJPfYbJPzgfV/2nAs3PzCnhhLlk7W44+NEYkvbL3H2kkn/3jCp7p+qVeZAmucRYe9kyp+IU70XS5iDaj8aQN9pw48nUBbSAg/NItJccc+qbEF99HP+OPoTuZOqKo/fUp++GoehoLHWftFWdlPzNeHzRXIjlf6EotUIBMuQxP/hU0c7SQ5dcFWd8GLQHnqfvTYvjUl1WnwjY3mvJOfnrl6zrYTCydeubgxEyDtch8VIIvx4tv0Bd4n4UWj7hC7XkSnL+dj79GbfuouiW8jXhgsXjbiu1qbF8n26mt8l64n7gxtdhyeM5aJL9NHEUVuMtyL3oxRR9bpi9A2lizvyesY7ZzT17xs805HOajOHIPZvMLk57TtNAezkxEfyr50g1NKlcIu3umzDmztfzBmN/YYne1W3LGRY0n5wo3fmvwnZkKQc+OXtV+jVnx/FlX0G4NveJk9X5dgx/umoXd4iF9bBG9+/w8fQ374b0GPc5g6NjD4ytnAiS2H3nVi3453w2ffMRFcYpn20Lo5byyXSoIej+3IdOLL6ohc89C/TNa6O4avdxGcVDmSF2SpJ9aMvVPS9oafWYQcZy1uNaDIVv2EVwS27BcTXx8f0v+AsxBXO+Wc3tEQa2eskhqRCW/qDD+HVuryO3Urf85nYcdxxDh81TdyXvjUqy1Co4sCRZYth8O/c5qZc2lkObBN2nN4Uyc/c1FpxpELn4Seff9FJ/8mXgL4/2taRUlj8GF4t+vzTdeKsAVDFb/nm/et8zr40FuafQmNwK4Tyv4jncIpE5ymbAd6NRusvdpxm8LLdgjXnak0nQ/jDA/jJBqN83GYcFQXnQ5qDDSTAyuFXzfwtqNLMbGnztZNf2XQRf4UuioIA3msBA+uuYJW+vY9c7S6d7S5JXAC1nHy/Dj/wE5DwY+9hm/QI/jvFaCVGfza6c6ukTTbnE+Q6Ip1Zb+zi22Dyuhs8KErdYDd/QQng0IoyK2TNlC2Yv8+nY/bwk2WSHIbqIKzrNmnpLaPDPMSR7wMryvrXaIX2h4d4alXx76iA/6SwJEgb2+CHyQ950Momeib9K5PzUso6Xk6gMSA5pPPFW080mn1kTwTDZ/ewpMXAOGBj2wyILi9DV5KfWKG0tALrtokvodmF0iOvQxYJgCOHdwm2klO28zw5IrcDHyCKyTggq7BMngWf21l8NdBj/qAe1g9+G9Q7+pcDvpSsNoum9RO5+AZ+bOF5gwAQz95MVuvxtCFCe4MhqZeB5Cx5+Ko7lENLakdxpj5Vr/1dcIk1f+z3fKQYzyZwCnzUig27kTo/c3lHv4iA3uqs7jU1S5KO+fahrQwUmXtXRijyyGtjcyk3B79sZHBhIWUsRHb88UH4YU+TSIsCiBI4k5OsumsvSirnYzCpul04GBXdLvQ0v3ITkPzP7/klZ9vMkFJnDHxpGOLVCrtABIs6n1BZ9IsjIw/0hn82qVUHcQmbrt7kIn/DJrvFgeU0Y27GqD3Lfa2sfzqB2Hu9esXqRObP37Sc/W0UIOQHh9xxRiye5M4GhYE65dJKyu6YsfaHJzjTb0aHbwWnAY3m81GL/QojZ1xEaypvxP4lgVkFi+n3zC44Le9LTI1HrsaGl7x/z6TfwNq+B88dBVp/CDclVe3q9emJbT6ndgMbnmUOiiLHbautDIu/OpDnvMUECac4jlb6pPNwJ/vP37y8eXVl59fXv/0J2kDHq9ye7kr0HOXDF8gVhd3alsDquiYDx8d+zVOhKeNPx434zM0ODqn+/hdjnHTdkxeEwpfAXnytF/F6OMK5Hl3c3n14rPLB7HH2xdvMtn/2eXFz75o3bbVHNH/vQfx5zdfdZHgVdrx27eZVGUQ9s1H31weffr08j76fvTJJ3HDcBIZ0rhmgUqcyQT+uYWF6MHL2cp78vsyxWz4s9N/401sY+OvQkef2USutIXGYvIFF38wQbIIYBxAj55jDgvRzdipFent+Ca51n7tt5JnAeCTX/r1yz/8T//Ly6dPXSFj67E73apbv41N1v722zaHDv6ZxuIVOP3ksduxX1PqqVs84nQ42D7jAOR42lIXBKOHPt4Ehy0QYpVn4i+xp5fOcZx5bGJk6fgrvNanQgPtTqCio/IRRtGY2FH1d2Q1spGnjES+6e+1ORDRcOvzC7IPP4OnOgpOeHs1PryQiC9H2i7GNwaTK7ZTP9gSay3c65vDi1/wO6ZrqTKod5ja9oZXNLUzPtB4i3bOG0Ojg+mzjbtCjx75Fn5St2OpwL2LLl+9+uLyNnp68vh76R+Cj3+GBnxS6ZMvMJNGTjDlJefGUN4BIMZ7T8GrtJN7oWGMYWH5zevnaavf9D0zYpr61X98xoUX+pD3/6XuT58uS5L0sO/WkntV9Tr7ACABYgRgwCFIiGaUTB+o/1/fZDKIIkUajSSIQU9315Z7ZpWe3+Ph997MacAkkxnQ4/c97zknwsO38PBYzjY6Tcz0sj134ohV6MwdmvGvI590YyHysnbjW2QUP+k49Rt7yuPrOcejXwVQ1/nxv46L2DM4/Ey5LrIlduBRjY3Fw2vsHH8Ifu0Q288kVgwa/7jaDY+cg/JtmXhS+JBJHYFQDd4saPTrG+EPV70lIwXMN8Rb47CM9SOXsev91w1QXvrLv7qjRY/oBXrVXT2m7OKr3/I5IF09rBy2B5GhMh+QVr5Lw95haKVmG5OMC/nY6M5npk5ax9mWBtZifUxc0T6gnQT+ldouDUhsFfFrezg2dKtC+ClmTFn9Y0/6o4vGgry1U42I1eH7uyAc8o/cLoIYY8zkX9kueCTmEWr6vRS4xt+hu/oCfJsXoehyLwufv8oVWP2W1tgy44HodzUYcGwXvLHFpA+fqful08eW7vLHDUcGbtLxUqByhqz29B9xAYB0Y6QKe4wIGBWsMh/Dx2Uc93aNntzKa5AoON8y8fcPzvs971Su7ZovPQ1TkNjBoAnb0sXXsTL2KmZBgzRBKq0c735EHScwQJPuGH1Ck1Qw5tg6KLXXgT966MBKGRuYY5Up0Gkf4dHOdmhOgOMUQ6u2Kh0/OtQ7joy84ziKyR04xiSDACgQzgA2tjl6k4Hugrdz2+qI/8oKHNdRg0MUPGcwgrZJO9vPBHroDIyeNzpo2PAwGdSpOnf1QcPt5CjH2o8JoauRBvrhfMWNUXI8jcU2g056WZ1OsBaYqs8Elo9lKNQ+4yve5umq22MDw5z3hTwmivwqfrP1Uh4ZRLjdX4fW1cSkTe2qI6IJsMFJhw7IFqTRKTp7nlKH9/TZl7XVBk/1QF+gU1UG4Dk+Rwec1HUyUm6uunuOeK4iy6N7bSSndj2T8gYivqP+gnPwtt0AMkgj5zFPAe36Vuv+FvSAY52Q26u23od/Bs3qM/SVVXddLAhoi+WbwF8/SOBzha53GNCRD2kPwV39P/CpkmfTpKmbHMO5B+VGjjleOkA57Vzbcpuv/ePYnM8EsTbqwCTlDRRBfS/77dzAvb5o8JN2SAfQWd6a6NwFMecwUVF2HlcKAjpJRVfb6m33bzL5j37z/fyJZwqqq7HLDITuZQp5KU3bwSF7Ox/eJqVz26lbTscHolvoTZnZlHSV08QePYuT8Pkhv168GOfyJnX7tJP7z/opNFe36WUFXlt9/epNv2n/7PGzyu7Nv/L5mhceih1710Nl1Amnnc351IX+z/lMsvjXDOhBY23K2eCA6pDzD3TPHv/RmZ1bC93Y7l30oJI2EvTZ56duTVai8ciduuV7xcGTPfLjL08fPc1Ay90mM3jGC235BrVijtvqfctefyFmuauD36O3+q681+P+VtyRV16Tzvnqf19+oeeRy5X/xtbo4yV6HgX59n/5ny+ZM0+/2Vu8o2PSK2v1OFen0/jEuA7Ka8NSHtqx65xqm3OVUIxyUcTks3WUen3x+mUmiy9rP+9MePT0i8sXX3zVr798GuQ3331/eff9d5cXX//68v2vfn357puXl1ff/fby/av4Ynzozcu5aglfLH7hsYJOptSFq+2pB59ae5yB7pPo2PfFZKD8yfvLFz/9qs96a8/vXr24vIodLEpEo9aBuzv4rljE0F70OAa3djBXSPuOgdhRHdSXk4+/aOCxB9ghfyZAQYuec3V0JoVtw58Y/J+2m038mD73jBdy/GN86Y///l9e/pv/9r8NgsEtX8SWT8Ob+jUBA+qzd1zEh9fvQDyieBa6k9zJpvqS79yixMc+s8cziZ32vmW0EfG+/RSZ2D1W8AgYezzoYwqPgucuihdhEHsmfm0brW3RP36D3spqQmyRHKiH6Xtv8Yuc02ZH7kS82k8/Q5b2Xcl3RbXtKPTxKIzxesivtdkwm36UzY88FnDmLpyZ2G0foD71+b0YEDLkKWRXf2y6tBtPe3Wy+jVOxA78p3cxRX6PNQ6+ycvDHCeevnp9ecl2kaWx/9ADW1f4mhR0LBK7oQurtgiES+T6IW3GJ/s+6SdlyelN/BZTtUGbib0xhHHr6lQeoafNKyPV2EzfMS9NnMVsfIPdGNG7SVO+443k711AwDgdTP1JY2dxcMaeypWLus1xMeSH99qucmTjH+2jY5vKGTxQGzq3kBu/ZffKfeivbjMeUp+nL4+s4p5jZRi2Y7vwLc0k/fB+XuqnoDud3PXCrvL6+dfoUQidGSNPPAbkBisDmuXLT5NeFjmurySleVOgmdfzA2tTQHMyf6wjcDx+FRsk+c15vNZ4WvpMmOkc+TIZlYbOlgFodBEgxx1rVNZj29R3L5hEam17xiKRzcT+5Ff30Jw7JSJn7NO+wdg/eXjF+uUFlvfI5HxsuLrsfm1gYq48Xmiiz186XlO/9uE/9llfGB9cXR1f+fY4dViNmzD7iLi+OLrdbI2O+kfD5nwuyAyvGbAOKDMyJM3LLM959cEy51d/j+x1kGRoHUv/yje7/6CPAKyRBkYYQKBV3Haffr/fdDhgyzQ9KGmH1/TFBdfj7Bxufjcd9+YDxs45DtJTTRMkpWXfEuG5MutI18mADoQzLyze4DiewdykTYcISGCgK0go38YRvF3hK50ezfHuVbznDgWcXmVxZ0Louu3K94R1GPhIm98pV8eaxk8mJxoivpVNx5i88iVn5RiZyzP86nTJ18HZOLFJx5QZHYvDiklbcCR/JrAjj5VmNLdx1QbZ155pDAJ9r5CE/rwxewPqOPxekeutOjk3QKWF26+kr7zK7GAEngZPlk78I4ugpp736jG8BeerR3WLrLPKnMFd8NVX67YYN5hByBmg5TdXkY/foZd9rU+++ICFiChSe64f1BYJauyyt/v1JTv5IQPXxhbFP7Lv/ng0UQvoylNvrqLXDvnBmUWY+ESQ4ejoxs9DpXLbhs7yWKjtsnVCeuwhn1zVN6ADdX7dzrNVhTTiDlDDn2wdjLFxihqEd/BXOsPXxKADncDD0P0ktqvswSmWfTa2hW/r4kD29bP41qaD5kf2nocAGqtd9U8nVfzUp6ssroSLD3Qau2izs5hR3fMzwJ5vNLtas4O8m2xw6At/bhfkz3P3R22Qfa+Qxi7wQQ4LzrXN0knsqr3K02MinlmdzwKSqbYOH3I8f/68ZfqWZPTCxCARDoAD2HJ5lgfds/E1QL5NV4YOzpsWnIkz2p+Bmjjhzqlp40vXFRmDPwPZXgVXPr8OSv2CqzPzqAf5X7liJMaimzzy9+4j5bKRpbSzhzM7vOgYG8SP6Bmsyru2h9LzYwPHYOnapK0N4Ktv+siT1nx+EJ/gR/OOj9gQj7SrnaQBuqHRwWb08YIsvOltcG+hAlhY1K4MgMozP/Ysv+jSNpMMZeWPbMMDkO1an2TL+egbZGlHTzBlb/n3WzLPWGQm8yb/YqjY9+Kbby4/uNMk9u0CnU9tqRv4Hczo3xLHk9ZFAf1VZBFXWNsCUAfPyVNErFfH8C2E8DefAvvu+28uz7/95vL9119fvvv6m6Q9v7z0nH7s9eb595dv/s2/ufzN//w/X/71//Q/Xf76f/3fLn/917+6fP3Nt5n8Jz/95MvE95cWr6LfZ08eXx588cXl5ZtXl+9NbiPzm/D8MXuPGLzKBPS7THqefx8ezzPZCY1vv/425y8ub1+97HsCnr9w14B3BXhGfN5K336M7nTNKEv62FOcDp/Ut1v652qkQdro2fTw70Qqv7aRxG2T6Jo9Z/Xb2Gl8duqlbURu6GuvxYltnzz96vLHf/HPLj//5U8ZvzgTW0cWMO1Qvzf99saVrX9p6tvxTpzvfUO2vgQsvnqDo84Wd/dAvHcXhfOZRGXcEPt5jwLZtWX9oLgphnnUp18zUJxNcx6CZ6g2PFfOXTSR3jt+kr447KeddSKhPIJJ7uS4+ROL4Ii3c6EG3rR5aPBqbXt1xl9yzF8+c2Vcmzh8+cGMO/R56kT9udgx/UMlCn38LaqY5EiUpn7XrviQYfSYyRS6HeMkvRPp4ky/4W44izXRsufw2XX0NwZCQ9sz+dKTle2VTyE6tD0Gs4tfpal+Mtnvi2X5vQmhCw7zuda1q805+hOTSDC+yzfYZl4sqjpPHDsXnvw/bnb0nbpVV34A7ZH4Q5z+6IBf8Om5fif9FEl57c3i5Inz6NIXTpj7Qa6/p+zyUC+9ONOYy274pe6k0Tl108VlP2VQgRe6XSy6S9/xghg4Pjl1HYFbZu0mffX7APY8ol/LkvkOd2x57/8jz/05Outbc3rKHpyb/eLP0W9iDhnxzZjm+ChuZP64fHWXlr/rgkvKtG8PTbZiyeGP9sjg17LB6cI5Wu3yh27vojh82v8lbWhIJEO2yGn3Qd5HUK5B6/gkB+4CIh8/3bHL1T5VY+ojNRd8so+9Vy7QeBLYepG+MbHn8Rl0enzKKF9b4FG2Q8N57Z0fPf02Pf+bBzpHZc+7cvyKLSQt/ca85k/Z/+DvAFgBPwbphLrfKnS2dcLdFn+h6T04x7s1b9P2+ObsOWulj5EEPJXCslM+QhRr6aZk97tNBWusaEIcfMXGeXeLPtnTCcqmA51kO4rsrUBNoJpV0NV7cdcmpYOh/QEVq9Ow93bimVDHqY/MpZUtoow+EQTdPkvnbHWnR2Uc2iuDjNlja9V9BzoGI3cTuBTuBPIuGAB278Qvg8UyKR+Bf4JwabfhZQttzquDoUOfC0yaRk/OI0boZRB6tihXHuSdgfPSHnuxrQEXnjpbg9YdjCtjI5OGtraqqa46j+3XHvbsxwaAbso6l35ELC4S5O7AoFV5bBYGNVHy4dE9lo98c2v/6HoolcYUmECrnnU2KUE2KMGdCdYpk70idBxlSDh4qdnS6cSk56P3p729c3BsZblBbzKCuzRQ2+PJmme+4I4N0WTv0g4CnrvdeAxvVxvYx7Gyroapf5018EhEmUSvfl5ytE75GWw43mDddnToL6ALlm99Mp0382y58s5+/WAX4MAOypB89zaDKJ3/Q4PZJ9FtbNkJfMqoSzT67H106KJP0l0R5AeVOz91N3crTB2y6djb1ZNZ9RZfJrjfZG86G+eHLp+z0RtNLyUkT+9KEQWCW7+JjV0xx8VjDEOU/mur5Kj07JW58ksa2upwOsZQPXWYfwRvuyNL5REbokPjkMFx/P1pr+K5Ap/BaXkEcm4CVduGDKuxuQ6TDcd3Rzd1hbZJA192jH8HsmQIzdFh5B241enqMTjqlRVgyJtzMDQnfrUtF3/SQdt48qYey7YlnTe9iYt/7Fjc4T00qR46qQ+4XiLm3Qho6BPaeSed7OMHsZvbHtEOwOvESPstjoWYFDllls/VzkcOsIto6tOCy+oF1eF9+UkfGm3PJ2Y2znShK7bKhM6tt6+++zrpGdizT3y+E80U3SufFgDUlbagstmYLcX58SUDa/z4cWJpJr7y4b/yLP/L7y/ffvvry29/9W8vf/OrX12++e67Tu6/+e3XlxfffnP5N//L/3j56//tf2/e199+e/k6+d/H15+/eHl5kYn6b5L2refz45Ov377r5N4VzN9883W255dvMgF9nu27TPRfvH6T7VVs/uPlO8fBf5EJ0IvI6rb058H5/uXLy+ucv85kyOLAqxe+37++PYuC7kCjE13Z1fsc+Bud+9hboM87x9bOGzdSvk0s9mj/olLmbyYfOWobbLUMDYNkdMXaVFT4ZaL27KeXf/iXf3V5/GDqvTHERKv1MHXM1u4mGL76qJw2vcQrc/2hv9PX5HzbByHgN/aFd/MiYwfT8UkTveln1XfoND/ndOUn8XUxyed5fW7S5+bErLaN1H9liK+NDORBZ3x92tFN1j5a2SMxZCYbyWz+/VadyA8/tlioLXpKH9wGN4Sa3slaygexx7uQ6Px95PB1AH2USe28zyITwuyNedDDky1mzIl+6j56Gov0c4uri78c858uaJBX+aTRSVsSa6G2by2t9P2PH+V/+s34sBhpUk2+jj+DO/0Im6mHlMkfnemEr/ZqTzyyoEqGSNUXfpJ/nv0Xs19Vlj7eVVuPTdRHfeTID1yMcs4eRJ2+eiZd9Cfc1NXoODa41VX5ZE8e6XwoGD0vL8n+IZ6MW3pooSsr8u1dN9CMH4Byzq88+ERwQqBpDgH5XZ1vX52ytX/zyRhfih7q2tgVqnqrjyVffz581fu0X/GSu5WH/EBtoLD87J2TufWXTZ1VtoWgOocrGaeRRwUGDm5luDu+3y/s+eg8NG1o0bNX1Mth0n0rf/uvxm7CBEYW/CaeTJsa2sk69KfdaiOlRa+qjsbaPTTsW7AOKSs4fJQ8bDb9Cc9QFBs0Ju/ASVv9dr/QOqoe7zOeEpfUnb5qYs889kNr8Xt9eH3+6DI9fm3RuOg4eW3np87IoIzMre+B0XkXo4qLXPBqe/JWZBaeeu6+7W3Or/UdxNpR21aIDPVpJdAarJwcPpHpP/QCwL8LpvJvQMAqf47v4R73ekzJj2hQdNLPMYh1na9RTFZAXTtpDNarRKmsMWRJNKA4GGcbPCCZfJyjlbIGV6j549AaMacyuLP19vXsOVTfHKyBHT23c0UDbvklba7GDU2DBulwrS4nNTwMuqdhGkwoI1/ABCU/YhV2wLWyTubNYcv36CNtYRtw8wXE5LGPgE4WZZz3akSOnWuo03FPujIo2stfHALd6w/oAQwwbrTOAomM6HGPX7kOTXXCxib/O3B1mxy5m89uH5Sl79ir1kg62j0/xy130pYPX1kaBr+9gnD8B+7Uzejsiru9RYkgw4DWzqNBA+f80Zvf9ApQ+aovjdoAK/yO/PY4rd1sI8vsZxu6PcYO/foTvxU1lMuuumWvfPbzvKcOU+BL2RPskOAHgH8XyIgP1v7leORuQssAdDbIL6CvjAFU9Tw8lYLX+k49t72wW6ABNfn7HoCmBc/gqXY5cmyHsEHzBjkmgl14XOU55+qV/XOSpJFZafLxawPZLj4FpT6Ab3Dbxg3cjp7STYAfZ/DkZUzoldBh1w42fkDOuatD0ZTtxOAgBdQhPmywdb2DLMeth9CdCfZcmWn7T9rcSfBjJyi+Z812BnNT38Nj5KfjxJWBFM6fNrJtuUl8x3nKmFDSwWToenUr+B4TUO7Boyd9aR058C8fx8HvHRTxPY+8KNe4m/zd0OGvXvYzE4fT1iNZ8cN79ZY2MHVhU1erH1i9Ji358E7JbaNgea8uH6dtva4cbV6Boh78xelApvXIHyYeJfma/8Tz6+op7YQPdEIUu6iLXv1ISWUMMHs3zqlzbZH8jZsECSJ6AO36FN7okHGFJBMZ/WVfPbpNW6/MKQMMdGeyuG059SvmD5mmWejRxr//za8j/0xoPJeMhj5vaVkAUChSd68PQ7uEAnZbX3zLYxC9E4LPZiL/PhNuL+j75je/vTz/7tvLb7/++vKrX/3N5Vd/8+vLX//1X19+/auvL7/99W9m/5tvLt9+830m/Jmkv4i93/xwefjjg8vTz+Lzb9/3Fmlv+//u628vX4f2LNLFZr2bLnUE50222NwdA99n0v+dK/4vX11++/zl5bffPb98ne23z70s8LvLN9m/Ci578wft0pvY2WL6hrG9uDQL1NGXfRrPtP2kp6w7AxzzExNMdkaT36YWrraaQ/6XX+OrGKMNBU8bTEx89od/dvnP/g9/cUnLbz58NEor4kzdyWt2dDep1LbGv/fuHtA6TN4sbH4I/PGhyWfk4Ovqre9leGDyj9HoiVU/ORpbdEEom1iJ4Dwalxj5aL7+QY4f6FgGo1MM01hf37Y4lIL4VcYRs77FJsN3JFUfAJp0+vdKOnmOby5OxwLRAx6fDvkW1K+Rd/Ay2X6UccTxVRtZ5mJK5I6/7NVxZU3SjYvaTxM1m9uL6wcp2/oIv3mP0SxwokeGTk7oqGzIaU/2bhunXl8Cm5RwD37aXNK9S8HCXu8krI4T98o3J+o3UpYufRqfyJHjPReHJ2Zc+hgGv+UPFp31LxZ2vUSXf7tj5fOOE0b29gniVmju+BUMv4nvjbWRofzYKR1Cxwn+sqfn5E28rf8EDY/SCQ15AHXVNHbKWQzPS8s1eH50wrPtMLy68BqwgIGKegeltb4eHHrjD/iKOu6z4ZGnfOo/ZHJ+/BwRfEaCJIdGztXPym+s3FjvF17sVL0a27ccmcND+pFhYXVf2DZzv1+dwNbB7hcWH+ADpG16xySRtRcnmxtAIrgt13q79alLKwg5Dr3KHx9WOuW2vdE3Z/XrMMuxzMlHobLjkbzPP/WoiLobuWxott2Ywzjv/AnlQPeD16OzX9mcO+4+LU0s0pahtW5CG+ZT89drAAD/9ElEQVSMZY9/BvhD46s6TKK6cSEOL/17fQuN4PU4sOna0yz08qcjS8qOLGwCz380p77JIn/3K/NCSThoQeXshk7H86V57JA/9WgP4OHxe7MAsHCv6Dq9/ccN4N4Q93n36aNtDNAfnJz763by7A7UIHGqDkJzbLW8E/uauaYupeUB3/HSQmwrYNJV/OBwJPurbiUhMEx5fJY/cLwV33wBHC2ZTdOJw50AAQQflZzsbGMzZQvrGA6zbfryIdeCrOqcgzaCjwDuOFdQcq7BGLAC+EPf7doZBGkw0S1+33J4TSP4kO/qMldSYwcLCWHQwW2gK935zWBn5Y8dgvu7QcMJvzQ6wYb9PHPYBnw2vPvSxIjQCXtoSlu72VbG32UvaYurs20HFmgDDr2xzk7IDOjcPqZjNPg9K7sJXORzVQm0/qdY6I5u97xTgNZSmUtmbDyy4gFWtj0fe699R/6Vuzj0Tz667RglnTrCZvlf31AamLSpT8dwy1cmttk6mEre2mvkSrrOLnzqY1Mi6XO7Yq845Bg9CykGUkN36out9l0H1Sm6jy+yw5Q9JLuzkWN4H38++erLT3ltp48tbNng+qVgz5WfQVTS8rft+n7b9jcvY8kE93UGgTqTkLBQwKfl77OOte+hXdZt03Q/fFLOAIXMPQ+wJTlquaSt3UEHTuhHDgPDHYRN3cubu2CUm8G5iePQXRp28u3RdlyfCNrINvbiU2ywdnCFVnvVxshIBnXnqr3n/uEbNAJ0ZmLnLgVt+1EHTa6CkcMVX580nLhRTT+Qx7kdHkvPQEV9bf7qk8PC+ummO68+QdiYq93e45VW/v5W2iDXLiPTJpkgzQC9tM8kGDgf3x5+pGAvC5I9T1kLKPSY28jdUmziMDTmKw4WWM9CKlnwOLSq1VGZvL16ap/z0TOnJx/g13LZjw6jhPMZKCs+9uW7Sa6c2ldtF4S1icF1iPS71K+//35w47cYeHM/WnyQD5gg4EtuC5szySybxpy+/8ZxdDaRtCFEf5/Te5FJuPZvwfzBo8eXX/7iDy5//id/dvn7f/b3L3/0R390+eUvf3756c9+cvnpT396+cM//KPLn/7hn1z+kz/9Ty//7C//xeW/+D/9t5d/+X/5v17+0T/5q8uf/tEfX57Fx37+8KvL00zmnqauvnqSck+/vPzii59efvqTLy9PM6l92kU0C8cm9KmPBzlOOVf2nzxSP6nX2oVvTJ0+Ru/ps77MMS5cXfnK2mvtx3+3HvgNM27+xM6pF+fSyyDAPzpBw/f0idPGU5fxDfX89MufX/7eP/7nl1/89Mv6QL8iVLrq9PA49VsZki7Nc6XiwtTX+DfQtuYuDuUmFoL6dfR1Pt/nnyujfJ/N5tOI7uDLpDjxkA47GN62Mne+iH1pH3ymMZTUkSt4jpsfe9TX5CRNee0XdGEweXRp3DjHzTt22z35HbI/2029jB0WZ45PmeRtXdHXeyPae0U2/VHljRx84dPQNrmv7WIT7yVpGw0Zad53Q87GrugwbW3qWRq/gPcmdpyvpfD/aYPSQ7wXjt54rOQTLxq2IEL/GTt6waS24gsJeH/+YNph2ziZQ+vjMRPeW5+ALcQZbbNfGwo/PvHw4eftky0wsLeXwaX00CZ/2+pt8k+f+mjy3QXQd/rkmM1q3x7HDilLv+zCa+oEVN+AMoRqmfK7+aa05p266kLr3TkcmvPd7Fp2Zd2xauXPfiaB25/aBuSvLPb1wWTTr335tqOVly0rW08Le9hFtuCj84EOgRkz3uqm+tIpe3ibtukLjitXn/OWAmdkqdIHbm3nRvee1u/ilUKoXeVXny135PcSRTy2rP2UV3ZKiRkLV76HZsdrR8Ytt3FhxqDxGTgmtKnU+/L8f+3Xi2nJX9nByrP7Tdv98mta06cNTr1oD8lPsrLSlgZxOiZyfEd/jicNbJnFGTw5+MELj0H9gH7lCRPnH9BQaCGo6rvC5FjcUK7jzUSjraelYWt8ic6lhQcyvw9fAbgHwt1gRNtGu7AK2H+cvrB5u2niDfbZdsK0DqTD6JYG6NxEop1g6qe32aLh1jn1ko1xBccpW8qlu7DGbVAVkKZocVWEs37qIulog+6TNJUc/eDha7vSDq9kf/Y5WQXZ4Kvw09jrvDmewVn0SMC9h9LKHgc8ZnM2jWFlGfnHvnDs5UtfHQwk2jCD6lwefatz8A1SBVQIcKlTqi0X+3lXQc+nYWx5tMam4Z9fJwARY3lLB5WHPY7MzTvHuxe85l0Aw28m+bN1AKHjTkDuKnrsOfYYWwJ0lu+eA2mOb+nxg5TnVwZBdEQTjgapw+QvvX0uZbch2nbQxN8MNHWK0xm6+2NuA4en02yZyHiTQ3DAu6cNmNO5s9H4NHvCERyVWzsXH9bxLT4j4Rokkj53a0y9C1YGAjlIeTWjnqfe1x5I8M8dxKRwSMKfet3b68qLHpUVLW3FFaDTOZ8gbLLKv3WojQHRXqBn034KLpMnnYsylXmskxokV9L9yJLj8nWOJzmTvrLbQCmYuIAkkYscLZtytUV+2hXcoiWvPA4en6q9o2tXlj83OJ6Jn3YAR3p95ME8B9s6NNGPzYlSedRl8vpC0fyWPqgt1U9+bMZelSPbq7fzgjPfaqfByD2Lml5W6aWAJuXXR0W4RnxD+bZNmoXvApZ7Xln5VPDcteRuDYNeE31XVB95ptqgMROUfvM//vvs6dO+PX1uMa5y9WXgEQT0OukjR3DYhk6P1G3qbXEX6LO2qM5spAFwJebBw0nS+U4HmaFZ/6gaY8u2geDai2NzS+3W4eDLmzZ1q+sFNOBpn4AcUy+n/UaYnqvb/Ho1Lzj17eRpJwujy8QjstvzBW/WJq8YtndTzLOzp35CD12DEbzAyljbhKZWQBdxrQOOwNqQLK3TbNJGjvEDaQA5PgwXryjYeiLvDdyJElu9enP51/+v/65xwh0NJjDeiK/ua++A+u2bpK92m83kQEypHUPPxPFN2j9fe5uJo+/qv/z+u8ur+u/DfvHh4YMnlydffXV54oWonXBmMmRSFvrvvWX8h8jKlu/DwFjph88vX3z508snseHTyPbtr35z+e6b31xePP827ebl5XXaATu9+P638d8X4fUyed9fnv8Q/pFHNvr9HnUw+RffeptJmngQi/c27K9+8mXfZ/HE5C8VTSf2+uHt2IKN+TXfMlnzwrlPY04TyVkc5F/51zrwPp+xl7jr0SM05os7wYlQJnnGMh7F4GMP0vaf/fQPL3/5X/+fLz//2Rdj41DylnWeIBbs5D+kUoaveDO795l8mthqwW7k7KQ2aX0sL7pauBMvTC7Xb1wJBu0fahOTPZNPL4B703S0X73x1YgvLw8ezVVjtraYwlfopA5+eDuTwy5yhay6/zF+6w6imbjHlq0mfH6s31CO3v2E7YGIVR3AjIlGxk1z16Aaa70kTTtl92ah3/3EDIsVXZSMPh1bhZQFKAvZdOMDFjHdBRFFkjaPfX36afw0Ma4XR1J3ys4VdO18Yp2FUy/VY0dtxIs9X2a80Ds4nnrh6Szo9vG38FT2nTgeeZRTVzNpTj2JMSn7Mr7/4Mmz5MWGKfPq5atoqg+oUtF3dJy+ato/G7Sewwut3pEVg7x69bw+ZjxjMcJXD4xLfFKSfcZ2DDaTMPUOyNm6Co1+0SO4FoT63ost8+OntSvfds5XIk3bAIC3cgGyKTP8Tv4cTJsMry60Zb/nQE3DNemfF6WmTb12wSV1kli9X3+Aow5mMpk4whcRICpaKccvG/uC66WV+FR+eAdZn+1uJ7LRB93JCZw6RI9PmuDSgkrRIjgTJ+Wv/NU7sPbc9NKIbfa845xtI0nDT58Bhwwf4xdnce/2m2fbN8s3HlVBeNEndm5SdZj6Ae0zlaVN5G68Fw8SL9QdXH43i3pD13xg+YXc9Bl0CQ+D2y4Yxm78kCw2NunjTuFkkVnddkHq6FFad7o4tl+45Z3FqPxqI3UlL7Ld1wVYPZ1vmv2M0abtgHt7X+1x8FMiukf2Lp6pnxnf3NMD6Pm/0NTk3esxn36c9lB9wnPHmHyyNjr7yia9NhuA9x/tDoAV2rZO6fh+r0nk8IpnW7jhzPG/a3/dzi8n/ubY/5N/XWSwJZ0Lc1DO16CfrRPa7Hsh9MhZOHKANsAe8KEcCUT5eXuxff80oNMBXWl0r2w65zj+DtpNLDViunr2SAUPauQoOQ1obNHAHfxxipDE+4g2Ns7BYberaZNA13H2hQZ3PCvTKXSgstAh6XvL7wxQDo1Dly0a/HLqmSsDMzjsOlvkzB4CvG1A2xBHXnmzyNHGeYDsVqH3eAHdWiVlDVrAdNzDa/O3Y3VG9qkPuk3ntL5Fttr28Nhjst8geaHfAaGrM64WnYY/z4qlA08Humn5d+XBto8ycPCt3tpGBAzKDnbauRze7DKdxpRtkM3WN9DmN1dBuFx0JVP/n6AVPEkz0FndAk1jSz4zebZOLFoH44ts1UC3+EtXvQR/2zCEcs+5iXIHBKFLN75tMjFXPeM3bN48A9fQis7zzPgEMVKbRMzb4YMz4oaudjH+SZb6H9se96hvypvTQ2s6J1es0ZXSdlNfO7YOj/ERGoyeW3bru7pnW9h8IN1Ald7aLt1cEe9CRfyNL9TPMwgiQCc96AZ37l44dI9e9cvAuw4Yh1f9I0D3xUOzaakjk0X8+zbo6OIXa7Vs3xod2zYv5XTMa1T50tgEPcfSNt02iLNjK5u2aRLjBXbeqk6mDviTZtFNh+PKtjLq0HN/ZPc4BJ09P42nbZ8VZTODajSufjVsh/2RZ2RyfhuEGFgkoWWmbNpH2/yUBW1T+bX+c67+5SJH910waiw9dPAqTUi2I5Pj5uWwV/wyEYA/dTK2G1/PAOFKe/isbdXJ3tWy+HzVgBkN+K1LfNJQKk/O+bJ2WV7ZNj3YxdUg9B/1McfHd/g8/YN0p9v4EGDPFq98U8Y5PP0PP2vsPOUfpC0+yEQRie+/++by+tXL+GxivfzwF8u6GB0EtznzP/wqY0Br7JWe0Jo60Q8MbfFA/byJn2j3X3z108sv/vBPLj/95R9efvEHf3j56U++ujzNZFsMffLs0eXxFzl+muMvLA48uXyZCfCjZ48vT3/yNBPyxBqUM9HIv+AG76svLj/5xS8uP/mDX15+8fOfX7744ovLsydD5/GXT1Pu2eVZJvRfZvvC9tVXl8dPMrl/+iTHX16ePs1kO5tyP/3JT7r9/Oc/q0zuEGA9dd7Y4jgTX58EVt/qgx20h7kirqLZeOJT20vSapdsrY/aehaIM6ion8hTzmSEHZ98+dXl4U9+eflP/vE/mlicchMv4qOpB+3OCzlLL0UtPhrbWFzoQvahOXdxjI+2XvhZ/SJtKnTI31jRxOlv0aSbeEc+vkJ/afqnB7FL6UU/7YUa6tcA/kexIX4TjvH9B40jcLeP2P6eLtKnnbgQQi40+U7oKqO9nDZjMkEnulTQ6Nb+zoYeHcrHVlLZopvMlE1q9dq+eGypXWoL4sv0a7WHcUXa88ge/fBInZFOn9X+55T3Ir3SCt62D7eXq/0urrb+xz/0g504qQO8I8fjTP49aiMfHltYSPokk4te/Q8/C4cvXryIfN4zkHYX2bhZONVO7EK3QvbkdSZut50HHw57kNe7ZconfNm9vteiHhHgE3Phor7FVpFr0vnK0Ftf9qhN/Sz0+1m30MHnKs+BrZtkxAboNjG6RNmTz8fGlv74Adyz8JtkNPV3fEvafk74YcYn6op/jqwzwXfML1cPcrFfCpc2P4UzC/cPWlfGSTNuw097njh20yclK3MVyN/4xhwTcuSGv2XWVrvf9Noj4Lz6k/ejvPk/IP++zO73GP2FTW+7ijzkaoutfPKjdyKpor27JQdXntlrF+JZKDSvdRDbsGFtXxuNHfkjKM4pi5RyU39TrnJEisE5MvMbfEziQ3MfBwC/S9ctu3n2XSyyJUkbKr64cXjhKW3byW6jR2wa0fg8/6uIB+Dcy/DBebb1c+PyTS8kjR8v/+Jm03bu66hUWu6ULS08hp+yNjK+i39L0wa17+135P8HXQBYoe7h/vzDvJvBKBn5r4ot7LH0j0HeB/Ry6FQ7a1fBGCdhjT04Ktf54ArYdc6DYxtuN1li5pzmGO2T34HYZF9lv8q56TnQAKRvA519eJ5Jjg00eApap+wMJENTh9GGSkIgwAlKaTjoVxoTcJPdOVNuJsK24TtXAfEpRjaOfXO4kX3wRvLpPOpQ65jFgSWgb/CwAvy+L1BS0reiJ2iEVxpvWSXjKn1kWbq9++Kk6Uyn41FvR7cQkQdWhpFfGpvOILWDhOYOO8xru2xdZEnn6Bj+wuYvfbB1NDJs+shrZddESKpOBKBn0tfJUjp0q93ARJqcOp55adysjKNJbxMh4CoPMBEq31AnQ6/AX00uYOwAZ2Srb6hX+OcYoC0NtBqPDuVrk07vyCYQO05KcSZow5nA5WjpDt7QWXwDTYMOp9LRvA6glCsaGjnwFxoGgW4VFdQ7qLJQoB0I7MUe36YHedTrFcicBit4tv0e/579TP5BJaRLaOBZi0Sm9fXKk3zQ9ODtcfVG78i7mzyw+inN7uSdzov9LHBlkNGB4afzybLoonZMUPHtApIFkLQX56gaRFScinXqcdhdoade5JVycxWGHIdvyrj91y2l3lyu7S1fv97Cf2xE3qjTsnj0OHkd/OeEzWfQftpocPimts5X6W/C9qpXCX0b+kk7H/i7WKCQwa0Bb/HCVz2yjzsTHqU9kNlgd+tMu1FPYiFauy2szPZ7NUH2pM/B2GPqs/VWzoHohDfciaOB7PlI+bf44Gy7d66cunHc9BTrxCMHU9fT6dZmYS3WmYjI67P8sdP6FlHYRnvh933vRjTus7bniqjNi7cAPLKiqZx+IWxSV/QdmyHan/TKbNAW4fonLsiYvGLnnDhjn4lzgPwfgHJJo4c6LF7++NO7N+8uz754dvnu22/ad+JRPgF0e7XvxOLrImY3V6dn8kgH/MUC74uwFyeTVN8zAX+WCe6X4fM4bahfHEk8FH9dcUpvFNzIn+MUrM61y+fBe8je4suryPLd5XW2d2++vbx+893l/dsX0eFV5H0Z3LS5z1I/D0I35iRv23Z42T946Hbo+KrPBObcgsAXz55cnj59HLmeZGJm0S/tI3LQzcSDT5tguxragWY2INZrt5jAVWeAXWfyr72O3+1YYAZwyUtdtz0GxyTy8y64Pbo8Srv7xZ/+p5c/+ZM/CF7swjxDtHT68kiVhhu/SIy1WDO8M/l2Hr3UKpyNJfH4kTWgza6PkK/jifx5a7+XLFauc8UPj7ZtnwDNeRFbdrYuEsQes4CQ/tOjE43t2qvJtVipEmPL+Hv5yYucyPBRvy5OpTzeQz8nIagt94piftWSXeUnb/W56Tky1U450h7B1kFpZuOXwBXhkXE+b6iutW1g0V+eEvoxi6QRtnRmbPCufdw8KjI02GF87dMug/WxtByLRWzDDF1IznHf4RKc9hfJJKtPADrG29VFz++LE73LIMjTHifu0/O+rduXTuSgr8UMVpi7jOiV9sR3WvdTXhn8tcGWqVvHp3LOznBG9omF5ZW/9+8mvqK3dcCHNqaygf09zKQ79a8dxKkra/XQTw5udejRDfhKafGBY3/Hfd4+8rozzgIAnvy6Y9fkp1DrQ120rWVvfsBfh178iC2SThdWhF9fjJzFOzYqz4DzFBia2VbH8eEar3aDv/mlmf3i3uCW1np0mHJirIltJGgeuOGJKWMz4Hxls8fLBqaIvGO/QGXjSPQKndrnrjy8TuorMxtGj+hbvQOrS6G44yv8qXzPGI6D13qx+9CNXKU3RQE99A29kHHkAVf6gdWvup3ymwYSdRStD1a2pG2/P8hTdmVQS5U1sab+EO9q3WUDyyclmr/67jHCG7+bXtvM8SFwjgmQ4+zQ3/EpuOE6QW/LoIPH2GbGBze/SGKkpduN3+/FOwC2MnYP5pDhBeBR8GO837X/9x13K83ZBmLA7S9iQIZrxSZBxcCfgd2NVoNy4CpT/mpjRmfYQ7o0ct5G099J77/Jw6shKucTnA//HCn3Lg7elWaNimPhl1xlp6NJA0KjjoTsBKqBUjmONzLWIUoDoDN5AE1vHZU/sg8e9HHk48AxmM2xxjB2GPr+WZ0evTXuz7oA0EZhAJVzanJKevWqX+nM1iCMvsE+O9jCo5/ISh6+gn5pHDXwAktD5n5epgOVlBkZpy7posGzcm+bbN6UX1pgy+wxWB7O79MaQLJZOfesv+N9kZfOGCq+V99KAtl0rr2d8NTL5m8dorvnu0KpGtohbdtQLaeu4EX7K4/sCs6vFcTed3J0H19zK+FEi5tPCD6zuj24fLT+jC6SzrOt3Opq+ofxiy7yBBzL6EAYn0CfSU/H27qGE77wXDEwYOQv7noxCbIVI+2A3+NVXdFFSztJmvzqGmhgzH7PQVflnUaHDgLDo3ySNJRkj661S/bLA9yfT5uYgUyQezx+MJ2SKybrbyPCLGx4/n7qKZCMqVcTuhlY+NWWQdgrgOR+9epFfX86y0mH79bXXtlJObbtIy1tn/yBn5hgzdUjg0bfI+8z9uromEY9zaB96ja78lHesa11HNwOAMKTvO4q4N+PeiUlg/83ntF+Fx13UW2uqtjv7Z5d8DqLYexhsmzRp7fzpsx1MSybBYbiJY/vfVwnc6yjuw0aW3/NvYFU8gOyAG0PPTAxVj2plyndQV3yF79vz8fPSfYT03ZwfpOng7+UcYd2OSojP+n1+Uzk1Tm7jD4z6G87C3+TCz7U22WTh6FzV4/FF/XEFvXv6j7yrX5Ds65VfZzv7fvNPz6/MPl05VdnMFXc2S/d+lt4iROOe4U4gP/c6h3dYkdt8fm33ylwef1q2rc0suOVEkiPTQLdkzl0euzTeWk7zk0o+XRqLwN2d9Q8Dp1Hvb3+0bnDhLL6ZD6MujsjO3mhPwbxDbb3npXXL769vH35zeW7b//3y2/+7b+5fP3131xev/3+8vy7v7m8ePV1JHtz+f7733bCaLIphvtEIZ+OpaOLPopNZ4G2k+WkiVmPfMkhaY0r6uW0ub73IDI0NiRdW2aHpkf2bnSnZWzlnN31D83zS31pA7VY64+fTrugZOsr7erpF0/Tpz26/L2/+GeXZ09c8Z2+YOuw9k1JE/6RbSey8eGci/PuYkH87bv5NJ87ciTwNUAPfJeuL1hMvbr6O4s1zzyWkcmtu5/GV9Q9X9Evj185Ziv9GJpEsxg/C+hon3FGcNAn+8aAfexA3tgL/2OHQtLgRyeWpTWbaV90xY9c7Q/wrX2GBnpXe4VuFzeCg9bYSf81bWbazU2GbsHfr8GUdnD6nogct58Krgxxgl3YyEsF6zf+somtXgjZmBN6G3tqJzrleO46mHocu2xbnUXWd2lDPlXpO+YdgxAG3tGNDCPLANrkbz8QnB8So7swFBz1OnlbNxNX5PWR2cbx8Wd0xTf6ddEj526nb/ng8blYKU4XHvCzNe5lr797oO8PbmOf0vLJHFS60mP9YtqNLHJMm4A/cjAdTlMvU3b64GmjkeuMQaDvXUjaqgtrV7vmpy0S2dijMTcbHp98YnyZjGSqMzbYvNpM3Io90SLvwspXHtnKd5IGKvfRNxk3nEFCCh/9HrCvf2drvaCbWLy2GlmHv+M93/3aZ+Eed/e2tc+mbVnHW776Vz50pn2oGLIsnZEtePFxbSyYLauRdAgaHGOCbc92SSodUF5BbDu++j2cm15+Y0Vy2BMIgcMLxrUep8zaT70l65QbkK+89B6evC1v23b4cZ790l/YdLxGlqNcYOWW1LH3nPUPlL6y2du0tWtmAK2tD/4pTqEa5FJmG/AfdQGgSvw7YBWr0Ac+Nt79HtynfXzcc/tD7z59sub46gASA4zfX85bQZLtTv6UcXw7B/eVqVNvZ9Z9dEAr6duBDM+ztbI5tisFM+nhpALWrFDCP/KV95Rvi7tzvIWRYxwFfLifDQ0ONB38nN+ceMoDtKR9XA9D8uCk/D3e0Jpb+h4bvEZ2waqD3PJbGrNVP8dohc7YpgzKQs7SlzD6DdzwNOqh7VmbG8bQ1DAE69KOKs6Hzoe0lp69/GlEJ/gEpKPhvC/oSr4ruwKXznc7eLbcAT9c+WBWm6fTULf2vdrZFfh0qOlANk969cbv6Fw7Hf9Ed2VeeYHjAfuTlyOdEtpAh7hYYwN49Jr8+kJ+XGzPG6jveF19EuS8A6s57HEDvpNssNTPO8+J52cgM3y3TWSQEaQG52PbOT9+w66RmQ7ri+2UTse0crVemzKw6ZWzovhX0k7GDjm5DZAG4I8vjy8qZ0N/08ur8lmgcJVxBtazuDE+T+5OhOIj5Lp2pPkp3zbYq2zvYpvU/eT0roGXr1/UhgZy6FWF8MPbZEWttjOMTTz/3zttqky28DGZUW1eyIe/ZM+f8iWTp/FtelWkwIlVAXxqs+R3tT51DdHknM362a7kuU3b99DxeFI558qp8gZD/J38SxPP+kHq1PsAvCALHeTxW/90mzVw3rpwUnkGb+uk8qUwH9n4ZVs8sDYb3WaSpZyNPPPeEnAGfYFOzrMBVGqP4KszMDFu0sGmo2kCaVDLz9WmenA0708wmFaOfGPrDp5ghMa0odb21G34qF9An054s6eL8hufNm3jufRRf+wkf/c2AH8m/8pPzB66s5/04EtD0+T/lEWrA7nsyejZ5W+/8SjA69qzC1x8MBP5wclEMWnuFjEZYJeVlwXZ791bX5XwXX1tBvPLPCoVu/lqglgLr7qlbBeHT/+qraFFOnbT5l5nIuR2aF8S+O7b317++t/828u3373oIwneK/Dy9cvLq+STyRXsPv8b/b5//rxhhY+6+jdfuZmrtfbgUdqTyQMfGf5ifGikfZjEReXG77Z/edV9Fol2kDu6q5eps27HvjTZelq4rxv6f/75PIP+8FFiy2dPL//gL/7J5VEbEjInFtb2U5eNDQEyzTPsaadtX7Fh7GgBxoLjJ9FrrzTrM9GxVffQaNtIO/FMv9u44ZCld7MkrnuWnD/TUz27Sy7Fz2LQyMY+/n2atD57HhmGR/ZJn8n++Kv0WSAYv1t9gHqvP8wJq7X+nYt5Hp2gt0mfuhy4tZ/ZH1tncz56ju6bx2aVLfxm8jd62PAXN0auScOzE9w4skUhcovlaM/jcOGBV0rsuxE8KvUmuJ+kXiyMysMvDamyiPkWksWJ5S0m5aDy9n1EaT/aV/moj7Tr7cNXV2BPpsoBKkvSwq91EV7it/SNiXDrs2H5sP33tLXVm6x00057ASjnfKV+mGMLZWpg6wd/5x5poAlbdWxzZOuWcvBbYEo5qD06yT7xRdbqR36gnCy+WBPlH53mhcSRITay+IRqeYrTZFU4NKT16v9Jb100a/xjvuowdaseRs60j9gA/uoBVp97uM8b/tOH3HAn/ZZ2ytAFxxzLr96RzfkP7gbpMVEGhyz3sDQ3vToHDx37pbv7hfv0LXuldcZ6kWb8QUxrWvw6e3aUX0iR8RloBK1iI0etP3k73hx9lvfgdAEqMeJ36XYv58hU8knL3o9sAfWl/PrNfd8KJm/iD3tv3urRMpWZPnf8kr7HVz3v0sHQGbsvHbZzvBaHOfjJadn4IPyD4VhayxwaI/PQmfmhvPBKGyiPnP/efQXgKnDEFLhWIfDx8cLHaf8+vP4+yj8x4lpBDNyBTvatlPyulZe0BvQ9b6XcZAU3HYa+8wmuwb1L320dwX63Dpq2koOzt8FxrsEVhKeBtSOSfBSB38nEkC0sr5H1KHxsgZ+swTk2CE7T81NmcOgy/KtLNuXwkY9ed4EdMDdBuTRgNMsv8s7q5TioSUQ4TF7wkRj9b3ztNcrRC8YtHThepxZwljbHPyIFd/6ZoFWtu/LqZ3QfOZcvsO9AoJTINWmro8Cvs3JlNYrl3JXQ1x2oPMzEpp1EQJnqkWPfg4+Vgz4Di8oaIIfBde1+ZFhdOtjK1s4lUBw0a4vYNmnVJ/qDBgV4wdn8OQ5NcqCbY3zQXznqy34KBHTiP6a89E5AmnGzj85q5S+51NFe3SovnaMBcHSd+ktH0Kt64UsnA5mk1f4/ClCRPQMAPHq1hU6HJzyDkD4zH55bf9UjdTDyo3N8uNRG7x3gVLeTtjpcy7UsPrd2snjSxFGDik3rQKhIRa1Nt7NSV/b19eju+8wG113gCLR8eMzznmNzdjH5YGf6Ia6u0DSxd3UuxSqL8rtnSy/FUo5t6D3x49Kr/X3/RurPBBw9L+nzbL5nS2uXpG37GVXm/5VPBhPiDRrKd3Ka/ePIY9DmhWn9DGD82uBe+1WOPPss/74E02Ro2pvbL1/nOJOM2ORt/WZuH0bbZKxXxlKvvQqcAl7YdG9vdKV3kem0i94WKr+IByc/gzRtw3FxIM3f0d2VOgsW7GZAPG1OeW182yEdyCfu+pkMgm2ftVfyvd8glGoT0Lqha+pgF0KWZv0merpt982bt21TaHs3yHVyyS7kDm0+qBxgn7bv8LUB/G0rL52yC58TO46MNiCfJXYPyCS/sgUclwe+2a/c7p5wZZD92jbjE2rp+2+/vfxgAt9JcPiQuY83iO/xoaSh4VZxfgDHhCXoHZi7MjcTx8RLb5rvHQA7uTRRuOtngPIpd5W/E4Ikh8bLTORfvngRmb6+fPP8u07AQ/Ty2bMvMskyaebjvrvO795n8vX+8vV3311evLRIlrwux80gsXcdRMPPPrOIk3229b2ZaIhvkSN80UKzL+9Lno2OJnp91It8EbJxkdytR9ab+lHn9LffuLwDTLFTXchzB8KTp/ON9sdf/fHlz/+Tf5C24mqnPgYFMH7S8cvxE+2BjfmwZ8ablN/r3snzKrHDXQ7u5tE+pq/Du3wjj8VbC0dzFXV8zETTgoJHDdjLO0/03cBL7rRV/rJ60LnjKouLOZe0vlX/9UsiPZyLHZ30BW91g+tqNRPWx+GnHP3h4+eusi4CdTEnvOOD7XOAsnilbPPI07rQf0Xna7shjf2tre3nCkdWi0XqMnEhbQGwdf2ichmb8FF9ffwo9BTiq2zYug+O2IfKI+2fHC0RUJ48OVR+ZRg7Tr1K4avzKJaXrT5pnVRX8vPnZEydqscbDTpYtAtGbVtfxm/pJ782iQ7FjQ/Ks2AkX57ztU/bY8j3Dp3UkU3sg0Nn6g+96Z/0g7VfZET/6qeFs6CT9Pb/hxfwv3rjnfxNR3N9lj/4oYsOnvXL2sACgDYWG8FtHjlSKjKhzu5dnI/c5UPH4Jtwj26Trkx9N/VfegHnC8qBlfF+vzpNyvpyaElXKwdn8Eg1tKYep27EAPVTmYK0iyDgnveV10fH6JBgzzf/3wf3uB0knfor3ZG8ctWeaFHQPlswI2fac+WUN2MHi1zOh87Q9t4IedKMMZTpBaTg9uWNxx4F9gluF9XpkDKbVsCKvIFrW7BIxiVyvHirlzF+8fySz75Edrw45MJj6aJha3myKHPOF+dqb4O1a9k7PXK8fGva/CbuDc2BUhg+F3F3xi/s4+tdRctW2W/u8PuzAFDD3cF9BYA12h7fw8fnC5tuv8cbULpymw6yfHJsz4jE0OH3dy2fzQGDOkIvpz6BQaK5HXsqPkJOJRRnfkBaG+SdA0wQinPa0gCoV54OUuGLO4PlLSMITTBBuwFR3km554HOlEOXk84eOAYNMKf0yr0B7Aaj0wB9bIO7K6GTL9hMfju8pHHUvZItXZnZDB5mUWN4Do+Vf8/Bptsj386mMk+5xdGMmibUB99g1OBo6SvbQSE5w3cGkhlYtiSZho79PSg//EBo5fS+Y2LDDtBDU6dhMGtA5i3vBjvKy1ubmHTZd7KTdNu72Aieum4AD67joX+7Xbh3CKQO+SG+0lwhUWfTm7J50oLhN2LTnx45bxAbOcb3x/8FSXT3axdkKm+26kRo6qr+ltSxydhVWcfSyDED0oeVgX90wke3dLBqCa5jkxsDHP5BTHWwNC2i4FW/SbLFFfZoncZ36AG7eqRw24jS7EGO/SXfBrqPPJM29pq84dnt+Bmbj45TbvCcBJvN8GmAHX7s5GcwZXBisGmvY+uL7wyEUq4+Fx3Qg2sy0c4dXfuwYG/Pzw/uDO69NK+LBGQJXpWFG5qVLXX3PpPHdmDkSYw4EhfUAx9FzyKD58n5mJcW8ufWIbJ9y/Loh+7u1U1jZoiOf6rnT3q7pgn+qzcvysct2u3IaofxZf5AF7T6reu4wAykTegtSswLriwasQ0meBoompi4/ZrKZO/CkpJ38rEB+bW1+l1odvCawYIy9Br9KDj+Lq1XPB0D5SND/T6obGdRwluj6edLHtvGe495y4e/tsYn1WXyewXryMZGFm1cqaOLQSZ5IkH16OMv6CGJYMuVdOvQwpDJf9PpHFx02bP+G6i9otO2B367gDZZbDSagXzqw2A3eWSW5Wq1YzGo9OUnQ/1VGsWLa+AdXgfg5t/wD0wsqTK9K+Tb3/768uLFq7R9ePFP7SA/76Pgc8UNcttafN5n/tZv2YcbTZ3ORLftKvG6sTB8y59ljs7qqX1j0jsBz16M7ZXQ+JAvC7y2OPs6k9DY4eHTZ9metg2iTQ/t1QLMy1fevxA5I59n6w2oxSL+qC7fvnHV/EEmVw/LSyw2QcDP+evX8Znw5O+NY5HRRleTf4vQnXyE/uiRo1OPbNOKUXfRW/7uN50PjO+IIa78J04k7c3rt5c//Ud/efnjP/xZfRFlbYEPmITxI/GFk5MFDVfue9t1jsUJL3Fko7mr4EkXbQpX+d+1HkozPE2q9bmYeWQD/U9CT728f/eqV/0jdOr/TexhkfBhbTqqjM8D+rM3d1lYnfldD9nHQTZ3kYDx5chYWvGl6FC/P7btQkXaydyZpT8R34+fV+eUgZu0HiMfuu1X/UJj3rUknlj8kTtAZtaB28dGQh9NtsZLuxr/NCbSz/lFn8QKsQq/PjqV+CKfD4nNeIknvWuQTnwjcH+lWZ9IbjATpPBh0/A3BnHl/YtnX14exT+0I+/ZqF3YObhjt1mkAepy9M4W+kGqqnzbIb+vj4SHcwtDGKKV05avfQNkr245n4WlGRNKh99FkxQiQ+90yM+iURdn0gCG5/Sq/VM3weuFIbw+1WfMGAmfxpNyXrEn9peXtptNW+kjDaGlT+kiddI6niCB4+x7oSK0u2ATW5Vu6YQP2vnHDv0SQsrwJWOq1kuw6/+hqY2CbX9rZ+B46E2evQ3s+cKUn7ZZPz9wT4/G8ujWu7HSHsniSzBg6nx4LdzzBPd561fgXp5/1/5jHOezkXNisVxSda4US0/7G5/RTuijBmKZ4I/eysFRliqrP9rqVB3j0buPlFdfEgojj131sU/eVeb8HKrvBfwR3DgDkw+B6hX+Uxdbdyd+HJ721fd6PHnLd3lLH9knfcdfYgUMOvd8VQHJIHOTICnb3SB1ESXlqldsaOxQ+iwaX3bMfuy68v9e3QGwioxhx2gLa7z7DVTBHN/jbtlN2+OdtDXdX3cq9G6fhvvt999dnrWDShpEZXQGhw86BhUGry0UWMdcnHv5OmjNedPy18FCKgA0PceCPykWHOn0NAz8tsI0FnvnsxLJwZQYxyyPQD+hkfSV5Zqe/X0juc/ftKW1cF9+yo6+kj7M42yAfHQ0gdP46RJnrFajSx0+x2s3oLyNjrsXVO2VgevYIM/AdwK8gIJymGQP2ASuFdgdtC+fSFvavT2teQYwGaSl0Sq+Mqxee7715fjejwZvOj84BqGk6Rt3h1vwbjrCS8kP6AHyTd4Eh00Hm053AwvBqR1hO55wyPnwSBkRo4Fg9WjRqw06MI5UO4BcOZLUTg9bHU2Tjm/p6NDpANfdE4G158hpG3Bu4NgrF8Hpp6qS5nNFHoforbpJ7zP+aVOuhpW5oH9nJzakC71m4DFtrfxKcn2NLJNefnCSJo9tAPu1XMD/0TlHGYHwy+qC3sHffe2KpuOTX/pJm0F0qTRdG3fcRZTDC5Cfn9F7FlFmYARnJrtzezBbr5/Xt01KUsYgr4OR5MtzRfF38ZE3HVkGjvHt0eFO5rPR1eKK58vpgA9oXrfRa21gr8x0KMmb5AI5lXv9+nkHm48ePsGxv0eR3beq2YX++lVXtfjv5598fnmVASpOj8IfTt8bgF5+ryPb2M2nC10Nz2A3thMLxj7T7ldGMuBpQjV6TifXwWZMxK6rR3VYSHF1Kf5uTK5NQiMpPRa/fIrMvs93wy9fdR4/OjRt5JJmkrP8pPF77U1t0SHkkz/x0aYtgNZm/pG/Hbm6oFv53erQwJmdAB78Yxcaq9PiOQ9Ur/gyOuQR+1wdkN2r8DmQB59/wqmeKdu0yIFS9Ty4oGXgnbIL5IvCl2c/eXr51f/6ry/vMpnu5Dfp2nv1CvXKXtvbhgZdxOMudCY/CWO7bE8zGe3LJp0H19aJYWzukavyztbFw8Rh7YFd2q6yzVcwyBE7GLzHv+qbSTPhbTlX5uOL2tubM0lQnr3f/zB+Oc/580G+ZYHhVSfBJr9sYZGZnnQa3mhMnC1/27mShQbTdXAfvaJ0/ib9VifrB9Pm2I7d2Vgf54WD3j/wPvxfJQT8+V/855efffU0+NElcqAz9Tn1T3YLktJtGkl9N+2OHSxM4ePFcb3Tgkzhr49cHfk0a+PBly2a8HvjJ3dpsFfjVrYuEKQMW9DPnUDJrm6ACJUvB5JCNT9abvrgGjOsv6TR1ob1DXlJU35s5Y9sQ38Wzy0qT/0hOO1QfvQKLSAPXmN7+UWe1IuJoAlG4x15wkvJaDc0Tv8D2GmvdleWvwWDOwuVYtbEpk7+0SVDyllcsnBY3eI70uhEb5zIMLF76G3/oG2IKXz30aNnlydpMxYsn7/4rvaovx8/qB1Zmd2O/ID+TofvXHTAtHdwxR7KzYtmLRrOxIuu4ntIVbfxi2Of8Jgx2yyAtk0kr8f8MCg++7pxuLGv1WgcNbERDfTaz4bX9n/SAHosVLBLXuXqXhvkGxbJ0i8lVpBhFqXRyaauglt/C/7csRj7HJJbl+UHz/glebe+Y3Sau3LIf5OvbYfvB6SN3ed4bbR6AMf351chAnBt6N3jSCskjSxOI1ntNH3DtK8tY0+OluvflL/SCSzupt2XB7/r+L6MbXSNfk30D4ytN9+ev5B1yuMT/4GaMjupvYfKFISO0fJjD7F1+s3BFVN/lzz3aQODZ7v6lVR4B3fLLDi/8Tl2PBDLVqYtU3o53jIf49fnEkPljw7BVyZ5Wy4FSJk9+tkF5wYjN7xZzCqaIuEVunRuavoP48/Dq+e/LwsAa6Q9Bs63wmwfG20b5YL8ezpg03p8znssvX7oX2gLHzl8m2j0/vXLPneKfs1++Ajs0l7F2X79219dPru8vTx+9HRoHFj6U6mpUIE5NKpHslRIb3MUXMh5p9vodCowyCe7ZZIS5zh6STzAWcqrZ+gMX2JIb+qhv7IBx9JHzqEz6bcGBKbcNArbyEfmPV9+c96Y2RHg4Zs92kwkoHL06SimQ1AG2M85G0zaNhQ8Srt8pkO3AWnLB9c2hMqnLP1HLrA00FvbdICfwaLV59XFBrbcwv35lodLbqAzpF8nYJVB3lztFaB6RZR/hSdptzMEjhcPH+ddTDjHe9sZGgI627iqUZmOWCNH+B67yYB3b7+RKbKf803v1b7Um+MGDaUPDYMs9epKBR07eOn0LWWPngC+jY/0Wed0+gYMSW2ausGnnXIDdnQvvxmMra1Kh8z5zYBl6rYwgs1B9vDxuL8yCQ7GBzByZssfm3yWgbOASAe+Sa57XTogDyyd1W8WXMboyl7T6XnSwTWdT5bn1PGmO1Y/25lLA3QeO6UNsNOZ+Aa7A1f6dnKLR7Yty6/o5WcwQqflZVufdXVSHePBZ9bWfpGyOGBtESkOj7/dPt6+f92rV/3k3+fnUY7QpZNwpS2Y4HbCQ+KU6cA6tFyZogE5Xa30CIDboj0e406CucI3vsn/dejSxYdtJ7aRbQaHgB9dY0jyapOj+73s7GiwK+2gD83gtl7zw8ez3OrOXSttp8GjpzzQiUHlkDZte+VqXYpVoT+TVDYQd95fXvaljibcpx0Hxjb86CN/PvlHzJH56KTMZizf0jj5gD2mzNxmK7++p5KaPzFCPpC328KW6XYmB8rdywIa29krE0hv6v/1v/2VoWj0fVX7TZwZG3QAnZPSRCd6oLd1qS4ePpk7KAzY93GLaBN8fplJiAlKa8XES1tKnSWm2PfFhKk/cYsPodtJc3zV4uSPqa8f3sWHI1vrL+VbJunkqB7hGdUJFp5sNfZxJ5qXXu67NNzhoN66aBV0Cw49CBjYBSW048dtT6Mneq26+KF40/q/VaZ/p15msboyxadi/dhyXor44MEs6vG9d58/u/yT/+pfpg2FPhtGnvt4pe619rHTzU9U++uXvjJxFsfF+NAn304aLQDP1Xx3ZM1z300vLRJ90sURfXPrNvS3v1fvXQCN7bUH7XX8iYHGr8ZH2SY+x8hkTjbP2olnfSR5blTDb/xp6oOcoyfvSG7oqT8vatSe/SaPLpEvVpz4L05po7EFXqWRKkEjx2StT0f2uNsscGGav/p/KaQc2eaw5Ybb+ZfNeduJOsnWOxIS70yOyc9u7o7YFwPuoL7FK0f2OVfP8C2KaRdwUPdC46GdNpH8L774Serbu15e9H0cXYhU19nGTmO3SWPHWRTohKF8Uy/Zq8NejEocl779RhcGwrc2SLpI4QsY0ipfZR7F7dcv1MtIPJZTb/AbUyJ/21J8iv7zuUqx/1wIylYfigxoVl6ylg9Zcxz6aBSys6jXBbbg8DHjbzI39mYv0ihXu6Se+StZ6mv8K4CPNhxGoX/GJFUiPCPrnmubrevDHii7gM/ur3LfweJu+uq4x8qszvfp6mPOsx3a5OgYzHG9aGDOB+gsr+wOfWC//O63lWthce5B2vrEh/g8KvxSBxXnFKvcaVg91dbcst7yUwc77li4Px76bOFC4/j2x7Ayrr0WpJVW2/fQxAv+jk0dK4fuPe3VTx7bb/nFXV5bL/LXFo6XlrzyqI8fvOaNzFtmYeXZ4/LNfrCWvvzRobhEC84+WjwLAMP39+4dAKvwKm9jrPtj4LjKn+MFafc4a+DiZNsB+pzXMtc8HXb658uDT2O4OJPPZ82VksFDN8OCy9/8za8un75/efni2bMENS/AKpXSuZfJcTtc8jSZc0cvtJK/fDmJzsXbhJWBg6KGMufk4RxDV5CZYLaBXKWuvThnKro2+N02Apt+n89X7DcN3Ow3Nh0nPRofmqsfvaSsgwqudFs8A4UG0YBb6XawCabONKqVZfgaUKAxusrTYRhADM0bhDcxQj4Wa76OYK+83OtLSh0Im5pQpYs49Ef38kcjOfdpuwe7B5tnEGZSfj+gt6NL9SVg00c3ZcDaaM9BJz+Rv2/RTbKOi4zsh57OdAJjaAUh4QlagV4KtT5OvaFd+ePP8nYBBxSvRxOAnIzfsxP+OmRXeF5HhviqNEE8oOTNJyQbUE3gVg6Ub2TfyZZBuOCkLF9HN5xGniNTy4bHdAQpj5S04tgdvECvWEgMqHuDtOE8sLatDaHRPXTVE3odlEBEHk79bWTTzpRFbwdkrccAO9fXUxiPynhg5VveYPf3acp77huvvUqinuXzJ58o6mAosYGvusrWgWIGiPjq4AH84rGzdiVPvTSWRPZDU5qFJYOuhw+fND5t3VHS0Xa65NyFlfqoA0rmT15pqTv4yTfImis2kT2y9PnhyKm+4XpZFFu/Swfkig8TeU4V9PGQ+vK0ebrMrenRJ7KwjcmfeiG/9LXxwNhPeZ8SNLx3Zdj5FS97NmgfkL0XZTFUfRV+ZITbNgdS3ksNyd7bxJMuv3aMDuqDnebOjpl82pD/Ie2lvMSZ2GXunpmBu+1t6MqfAX/qi1mvYrKtOpjz1bWmr6yTBirLoclO8O7zBl/7RHfisWd8TQ5d0e1gP9vU98RjZVZP+KUdmgbi6iiYle8q1xF0y6mj6a8yCfnqp5l8vLj86t/+qgPvLn6Hr2eSxRG3zE+8OjTOxsfrx+R9kMl/bN+X7R369cfwnzYYu7cdTJshp2N6ddIQWdmeDWDx6R/ev0m+uy8+v7x6+X3OZ0KorBjre+No95OrFsVz3LuWInNv9y5PiwrqdHjkrwtYvhrQK5sp03YtI1D/JH/KWxDLCY4nxgUh52xI77FpttSLrfXY09FbjNJOHmamj67FB7J8/uUfXP7in/6TS5c1UwZ99bR1qD2wIZm1UfQ8aqIdv3n9pp/q8zK0tpzYmRj6grkqOo9YsP36LFnrF5HWI13aAkCfUu6OYM++y+LUmYJoUIjdwPpZiVa+abvDY8rcrtSfK8PZD71JI+vUhfqfPGXd0dM7MuojLTb0Q9sXU/j+SIFf7JZdaiLbpHvUs31FeSWzuSdmsWvO0XaBaNtA27L4gllLDJDpk8+DV7+M3aJ/6zYYYszoMToB5Vp3bFfcsZGY1XHg+kNjmQUePhqM0Hn4Gd3m6xf8+cFj7xMYvLE1XtpTCpCdTZRFe30wf3g2RkYGVxjZwuJF8XKs7QQ5dRKvS5qFgdHj1GP22lnbDF0wOXpri/ogvjht+zwSEJw+woJv9O1jEon7aPm6hDR/bf+Rse+DoBq+yoR+Y2iOlUFnbBSZUqYXfMKjcVz7iQ7jk3O8Lx4OidZBdtmmLxq8nJfP5EeCc/U//POT9/FGDuAYfHwO7vFW7t0aK/xO+uKBaSMRR10sJBtG42twa3fJd/TnIH8pD295oWcPdr98FxYXjD8N3Mslf8vZd2OjFFNG+vKSPv4Nr6X9m7xq8iFPwC9ZZtr2+M8VB5H8Dc45HcJXKG6KDoaEyVeGvZrq+NBdPR2LR3x2aa6v5yjbR7Ic+Jg/gDdxa2iLyXjfY96X22N0e2yf38iXONd6lIxe8rTb0KxuSV9eyv5HWwD4XYYAm84o4B7v3pir/G63QJqyHP0Uo+i+3KZO1PQeHdrSvLApDd7VrAQfn2l6eIKrxg4toeryzctvL7/+9V9ffvHlF5df/vyPE0S8nfomw8A4ToShRDt7Qa6Oklx4vSp0gkidpEEDFKNH7Rx6NKT8w+Ke1wZz4BjabfBw73i3Btiz7KeTHBxoMwAc2pM2ZW9OPeWUsS1+HSsO304rZdIUczy4aFSuFKlDs2c6EPrr0JaPqoYz8hjQDQ22GfuPXNLGiQ2qBq9Qh3esI9TocnzK7ABj5FkdBgSNrt5a7Enn28nSybbbYD5lJwgsjDy3vBlI68TC/9AheyeXSevxweniw5F/JvJzmx06bAPUDx9E610GdnjbBPi+pCeyKV+eSWdbfkze1m1o4lObtr5yWPlrhOxH0d7VcnTYW4NsZBpZDJ7mNldlH7q9s3TB0b22R/7IfmhgZbDvikXrkfzRx0CAvYKUjt2tupH1+AQo/+xr29RRfacygxDtbuiDqQM+QIf4Tn4pMWoGKssc5XgCMwbK1deQOjg78HFGj9GFZyXtlEG2E4bwMiB2W+HVFw+kVPUdO4zvtGzr4NDJBm6+MJ8RmyJjJ59iCrNO/E0q+EuvXsYmztn1A/3yX73J75XenNdPjgyeZXf8+Dyb7nbfdnZkTd1Uu/wR03H1QiQ4o/tNZq3dJL0+lIFn/SU47NKFsAyQ0TYpmolUCXXwZVAunTUMHN/GT/jhXtGSN3e4uG1cW5h2whfJMI8LIBeNk65M9ags6mNscpM5+ZG554iSg52meO3Gel3wSEJvac6Ak44WeT2zzEY70EZfu+QvYjw50O/jRJHx/duZXOLRCVJ5z1W/7CLrofu5u4Vi7yRSpaAeOhgam4PxyDnegawUg5Btf/RsPR5Cq+uVRnh0IhPoFfbizQIYUPtowd+4ywftp7+AjX5wwgcOwG/635moIItX20jK/vwP/+Dy7dd/c/n2m29rsxAt/puXXpI4tiAPMacOZwDkpVy9s8Tk/1H27I8+nxzGs6WgsvMcqEktnTKJ8BtTte12whstf/zhzeXtyxe9swPvFGrdef9JbZ5fv40fnxOXpD822c4EKoeRFX+2mwUH4tQGKUcPIrHb9M+nnlJmvwYBwq15Wz9w7vtwdytIV5+A3lqcNHbnj94lQ+63HkeMDxrD/Mk/+svL3/vzP1FL1Xv9QTmCOceZDd/9mMFijj1m5PEBCxsPExeCXB8ly6Mu1OeET0dXepjoTDyPX1gwCd8fMvtqHxri08+5Q2IWRyxWeplnGeefhR8TM/RXNuKVI9/3S4Kj0R5N+DffZI8pN3VmA/jNZG7irfbMV/uSQj/1HV7XCUi5UTl0UpaN6gtJQ1HbnjFOzo6sDmuTsuy/0S320DeOZiNX5T94zucLLJPX+AbTpDo21X+KF43b+AR2/NAX5iVNciVOPai79hen7bVEY0NkDqLFGAuPL+Pr5PI4AL7Dn0Sxj2O/0CjxIyec9T005Hu5Z+Nj8tu+is+XJ4YrZwPqaONK5Wje+P7iVc/Q01ZidDl9lAyJhyeG44GXmCp2sFXpVebYgNj8sHV2dMGEaNnQmrqCOMcdI+SYT5DRY3XkfSCOh+D4Mz8JvSSNnje/k26iVV6YoSnfolhAWnVqXdjmPxvs+GShfACarevJqw7BZ6fqFlr15VP23tb2oxeJ0LdP+jBtvvq/r9Pe1eIXxNI8uBLu6Zb3ynTy7s+nKH+aMupTfmkf3e77MjGGL7VvUIv1ibHt2GJogxmXDZ+yPMdrs/LMZjdyDm9QGZRL3sgYcHwH6v5qD1W/8up71N2Wy7/lS5dg1tYMrLy88grP+mUKVNf8KiMSR67hB6e7KRO6ZIFbHyMMXeCc//KmP5ljh0sTztT/LCqSa+pBHEBn7NIxBr+lZ47bv/2+3QEAKEPgKn2OgX0VqRFveGArr59xkpR0aSpy8FmsKFc6m+bK/6vXL9peBTuGVtFeVvTQQOCzh5fvXz/vS41+9uzLy5df/iwVfaqxZCbgonnquxUwlR+EkwbIsnLbF+c0UvKuHuRfCOWe3jekheFx228jaIfQ/aYjgNKAAIDXJJNlFzv+Nm3pC5M0uvbolJfmZPKnnKvBGguHlF5nDI4Nxo1GnPdOd8l4r51st/yxFf06OYxsIxK7wM8hrFPe2Tb0pQXk72CB7jp69XmT6YZ3fwyG7pxv2gRvtjqr+Ie3bewH93Ti0v0duvRC5+oPgR0EyLvyj59IpzO5gSvDiijVYAq3QTWQY/RafGkc+qB0c/5hvY9Om2bivyv6+3mnK+4wrR2lsSPdyKGD1MEaIJt0eCfCdFB3/LPpKL3Z3gCRTjc55N/aiK116AflkIFfX0i+8njU3kmHVtTgduDSskN/JmbJiE3XlkOrSo3dczQ6HUiW/PXF4oTu+sMINjhkIEs7oDvgJwvKt2xw6oOHzt7iOT5u0u8umNgwNvJuBSLuAAwve2U7OY4IcKU5noHdtL1efc329MmzTrQN5l+/eVGcDqhrnwigHCYOc7w2u9ln82cBRLuzmECHDtLyY186mBDvbdsGWmKsRcA+BpTfXuVx27SXAeLh/QRoukLfl4o5jk4MhWZtyz4xF57ArdXXNhFbkK6D95RF38Crg7eA807a0QuijlOBScsEj2xohU5vh44uESh1OfWFDz171a++5m9iDx7q3aTHixvpUz+IHBYUlKWzOHFtS2PSygiuvuo/vk2d/2Rvkez9OiiAk60DxHNMThs7qSflu1ihD8mvA4X2AeM/8CbmTLnaTLsuT5xBaJx2M7F2eM2Agt/NYlTT7A8d5f/gT/748uK3v7l89813sZ1J47Qd+RZLIOHXFp7y1aWyhu6588Ik14vuZrKUsuFL7vpCtl04oJf8EEi51E8O6dzKPosxP54JoYWpVOTl0SN3F+Q85R73c4OerU+9R4YnT+bKqbbrKjg58ewL/9iRruFDRoZg4x4fln18K0JUztTxm5zTnQ0nLXzZVemksRdAY+sCscai0OZb2x7qq5FBjA7Zyz/+q//m8ouffqlllsfSQaO0KsnxAZP3COiZfRPMB33mPzYMrsURuu2z3j+ET6+iRxR2JtIssmVL//7IQg0d0iak9kW04WeQKdbY76Lc1h3bKj/y2SSxW6TLni32efqx7JRPxrQ7NCRlk4+cdoueeqRz225srt213mOZ6hM562+xY31lyDbPVhmz0WHlRa/tA2KgcrVM7NEDPOOHfAACPyiN5EV3dSwNHXYC5RccbdPdCL3bIvn1CyTwznnbVs67qF859J1i2tinfUZ0tMeHTD65xt99ncXkXbxR1tZ4j3d+4hNQ9/O4w/AFfNnCTwq1D6ff9ukEwlubDGJtDOhgoRNYpCIr30Gztid3ji1m89vxqald7ySxuFsZ2U2tZywx75E4sSA/J2gBvtx90va4dZO9haapL/6eOs/muLH4XewWHzA57h1HwaNbPwGqXPSqDKlX9iRzceiZcjOJHRnIQr4Zi6A79Qss1AOSDd4tD1Ru/ELf/gZjq8ln19PvHXww/G5+UtrZj/fQf2xRP+eVEbc0gmG/9AoH13l9NjDyTn7T787/trzB59/GBDlG62OA3cWTyLmLIduHo6XM1mtpKJGDW8rAxzI4VW7LNl96OfKvaJ9Yj+eUnTJL51oniUONGT2+z5/66XEcFh++cG8PgF/7oHOsbXVukf1Ntvz7pJo1veVVVEAdtw8Ij6strjijIwjXa/m2nez7GERg+oaB2jf5U4486nx4Ne78Pi4AVNnfAZS4GuDsgWNl9pbOJExaGmkHU6dCpAnOLVnUwXv+wuTfsz+pFMYJrS+/+CKO4FnnTy7fvXl5+Zvf/M3lywTIX/zyj9MxJBgb/KWsFwFyepUl+K4zc5bKeHS5bwxNP7Lyu3W+oTEdWHEC9BrMrfKBj3E2R9oEheM0B4Sqnp30zYM/jj30pN/TBc7XGW80tyEN7gb/+/J8usf+GkSnfMs1bc7xV371X17TGAbHgNu+g/VoMhMpHeM4O53h5q96lkdlm/JDc+SYNIP41y3T23vDa8pM2d3k38MGATD8MMwgNo1vOgn+MA3e2567Wh1Z53nMKbOd4ept0wEp41g6OR1La+B3HB0Ep75XIsfFoy1zHh93zEYje+Q4iaPHh7qoQwHvXsdYqmXRZnMTPANEV51ro1IcfP8rc9rZXM3Y9DkikUnr9YWIwQUdrER+dSc41kaVlx5DA5ABrA1Gp5u87Wx6FMjxNT374iazgX/Tz7+x76S1vQe2TI/Rym/rAeaVdraVCzSIqh9lkwlPzGn9sP+ReWkru9um20/cmHY2jwSkHZhMB89VUG89Zi9kxnY3e4AeZ8OlE8tNK+1jg+iKj+/0A88wv3z5vD419Eb+7SSnY6Hj2EMa2D05+MjDR08rW6/oR2d3iYBeLaRXKsIEHR9bNAyRsYWrshYGfE6QDPX/8DWInEUCg0if+dH21w/YKOn0jGy1NVqZkM1VtBl0Vkrlkl9IovTWafPr7c2n977h22CzdzWETppHefACOLbtnGsj9ejHxh1gmHS4OhsbwM15/T2DyvkCwtxyTYapz6mjkeH4JlErLiEPjx7OMRnHrsGnS/mTTdL67dAU54Bzdg1a2ytafvBHxr1qOj6LRxcJmE658EN3+B/ZAsppZ70dGs1DC8BZvE8+e3j5oz//08u3v/q3l9/+5tvavXfdxcBuh2dnz2qTUfkOoJUPP3kkchUed3cESOMEVx5BN5nnH26DjovUvi3PJklvf0Q3g6/45rSDtKXgWHzy2Ma+fJMPuzLOX1tX1d3i1OtOHND9/MHo3JdGVvfhg/k8AqCNxI7dV53KarIob23pdvbWSeRMov8HWX5iSQ/R/ryTxC6opXwn5OWjD8nE5dOHl3/8V//y8vTxPF5DtvLD7MD4/vAwCSYvm7UOY1e+75ZxdwqpeleYPw8N6bPIoExoJhNdNvGIhgUAdSYGEK7+wEaRuZPW0Ng2A8Zfx5/6ONoRsTTrh5Ovr9MWwablX893Eq3vpAPfrk1lhx465Gvfie/JDxWManOTv41//J9unAt6z9FDTgVmowtaq4dY00cTjkwHPezxIy9biVtiifYXeWKjuWVZuxEDZlHHAty75PGdxsEQI9vKsHXJ9+iABq/xaFVyKqP8mXDyS4uOrxpf+6hRZJdXScnR9hOZg8cH2a8R8bQrfPlVtQldeJU6iD0mS/BGh4mJjc+wQottnNMJT3JvbJB+jRPZak82F2fQZm95yXRHbj+Nm/L6wtZZyoORK9ZIWTGldJpBTLafvoFM4vCOPdQx/RvXQmtt7AIgG2mzFgCHD+uyuDKT1/4ZHarGT8COu6Xzufq40tGHQI4plGhSXAC/Mid9dbZXZlS5yanM3ik6OMFtfM9BSfCPpCdlihZh0jI25Q98fseH6gVMfR+bUw6dK5GBynj2+ICVd9NGrtsxGNzBr8457zhFm0wya8BBa8oPTYBCaffY2dAdmjc57mHTlj/gd2131Rufekpxr3hkySZegZVF2vSXQ3vl46PAOd+R1zYrdskIfnnEB3BwfJNh7N9UNkH7+D3/7yRd+lAqpFWfo5PW8rXeVS60tKtIV5pQYcvPX/Vonee4MofX7+UCAIHvYc8/Tl9nsO+xBncacg2cqNCBUmCMkPJnYx9G863md+/fdBXTavgXCTBfffVVA/L7eOhvv/3u8t13v718Gtyf//QXsVzopbDG1ICW499+983l629/WxquGC2vlYso9vjZmo9/CAlQggXngbPOtOUbmBxX4qFjqyWSPjABBi76AM7C0muhk+7U4S3Q3MrsXpmlufLMfhrrwMowcsGXP0EPk8G4Ly+B7W70ttzhm90E5ukwmp6/NsTUkckEe/Rq+ynXwWpgaQAy2FaH2jrlDQp0BM5vVydudXMPyt7Lfr8HO3DZQKzDMBAi93TewU1Nt7OsJVIg5aehDuAB8Hes3PKxVfac6/wmMEwHOjIbuAtaI7f/0lIstI7v+0fO+DO7LV0qVKIcoEUZ6fgDwUIn7kU807akDp+RObK1fm52um30cFVoFjZG1umETTyvHS87lPDwBlfde9Kkpl0hGVWnh0ee0hnZm+aPzEmjs8lo0yrblCnNO7LqDLa3ak/FTll1R8n7soDOW48rsyDuWF7pbZn+TXtyvnkD0mexy6DeRNbgtoNzVyFPJwnQXltIuz8G/GOe08zGxuFXOSNXcbIZ7BmEvnj1vHXy+PEzEkwH1QHA6OYHf2x0q58rNP3Ty5OHj2sjshuMy3D3R/lGjr2D5HHaGt16e7/bgJP2JpN8beZRZDKQdnWlvh16BmLeFUAun7BiW+1d3uqmmiYenTZn0sefUkbbawyIRFNPanNsNXajW/wih9yfHOsr8xULV+Xi/8FTpovJBjjBmYmOQe4sYiW75WxkW1vRRzvqldqcm3R2EHv85CZLZExdqw96FfmA/JX3XnZ2aT0d/PU9NNhDHJhYMHagj1jETqB2CswE0gLm2A2xxke0QqdtNTzQHVqj2xWStzLe4wxeBMuuR8H7oz//e5c3z7+//PrXXzdOku/9JxPP/fDhRwr0iwSx76PHc/XSoLGfBAxduiPPH9B23lsa439u3//cW/ACcHZQZkLXxwkePL48ffplJ7cm/haA6fvkybPL0y9/cnn85Gmvhj/K3osqu8jfOj53YMUe/ZRrfMGiRSTpry/q40OxA15srT019scXKeWYB6192MvV8vYTsX9tph5Lz56PpO5Cz5cL4MUQUz/qOfupu+j56MvLP/6rv7o8FTNK/8S0HKA1dgst9OGHdn06VdQ7ttwJmcnWTCAvsdEXbbN8yaKAOxnIxoZsp01ZzPJMtvIWCbTvd9rI4WXf9hxZtYGVhS0cN960TanD8T82qlBH9942LC0bdDJ3QT2ltD/0NwZM/2hDKmVRZvNsPQ7AcbGo9RSfMQaof7NrdOSTvUtFnEo86SMfpx2r+4XWT2iQm8yjF7mPLkcvfJM9PGKD9pn5ta+KbxU/fiTdeyXQhC/PeBJNMvO3KYPq0K4O/C786J+DyU86m+dfzx/G58lR+2eD2uPoIx7V/5JI/ymecgQLqKPa7/i9+DaLhbe6nXx01cHEcOcugpAFTNyZNiPl3jcxdbcJqNwB6b3Lhq+nTmeRZPqD1nNtNFfk0XM8nM4xnGhRfVPenRDbd0hvGw0PsvIpL2mdO2riH40ls5DWRyBCy768OOHh5BOww2s5j/xTLxML7vMQ3PK3ODyeubjjR8D5+LX6+cBeB8i3OKtzadnUG1ly3IUqsic/EmY//jFlRoatB/umwTy6ADgL0vZ8aJzz/h0fDOC+MVpaMOvjlQpOAtGWj0VG8Lvykz78c5L0m+4LiwuWFhDjkjB6JU273jx4bVPoH7qNs6mz4kWWGdPLPzbQxvJDjyZrv3uejUVrs7v0+mCOl9bK3Hzxv+1JH4uDOsr/4LZd5xw6fuRTBj0/sPyD+iHdwOhF1+3jxx7FC9/f6wWAj/dgjym4Sk5FCBjyToUkbRs6GKON8zi2wt0V7TT4efmejMvlZ199GaM8vrxJ+a+//fryLp3ij+n4HwTn08/TUaRSdH4m/t+/+P7y7bffXL54/ODyy5/+IumPh0i2VhA5ckq+e+ebBjbH3Z9j+PI2f8pz3AmIk3b2Oe/AQsLVEe6CcdOHpkLcqkOVkw7WOcYhhm7+CtMh3GwMb8p+nDYDQ46NTlKb1vxsS69mASNO0+1Xnik753O8BRQZWXrlI/mzsuwqX4IivDZUNKPj6ZDA1jdapZuNHfaqWG89T6eD0wR5q+4zeM9f91N3t4a+dTM2GJ9CU8PtJ9uyt1AxA5PpwJTjiztZ7tX+/GZAMfW9nYE8xwYfnSAnD/92UtmUAWMjthF00gn1nJ009NGjOOG3uGD02rJjE4Fmgh0bThAb3edb7L0tNDTGX07wCNTOtfUMBNZGZmUdxJMuf2iyF518q5687ipANwVIYVcc29Inu+OV/2p3ZQ5OdTnolc0+m86vekW+TjRyfJVP/tJCTvBtqjY1ePLoP9v4U9N7NDZtxxae7XTRzQb3Jqekm61B8/Irfo+HVhcwcqbd8ZvWfexk81iTidB9Pa5M90CL20DULffzzG51iYzDgw34uwHtm9B1tdogc2iSC/8K3zSy9pAy0XlsQ1a7HZwrqy3VR+PzE/9GBr7/8NG8DJD/dpEgPoK274+7km9C7eWA6PUtzKHXSXjspxy58H6ZuN22FR3TRZe3n9tUlTFwqx9EhQ6okz/t/kMoPQIqn83Ad56nnbt2eteFq4Fpy24XZd3emhoY2+0kNe2THNElZNpeas/kddEpnPHpVdL0K5UvA3b9wYLbXsW2xvOcD61pV2Sb+kRn6/8W5+ynPkYWgAbVquNJV3bpKEdYZx0QB49OjDbteGKAGGICZCMTf18eaAxdtp1YtmmbDmY/dR0u9ec//vt/dnn+7W8vv/6b34T/JRNG6UdWb3L+XP2JmfH5pHppmlxXmUMp5IIfXDKC9Vc0PGNtouCcZEzmqD6RUhZZHmbztvLPP3OVP/vQffbFV5cnz76I7Hz4QeV89MidLRZAT5wKXzz5hzJimLpvf9T3cqivijTxfExwTVfPnWBmP21GNSQj9uIPvSJTndZ2x454Z2tMF1vTbvn71baJqfg9ePLTyz/9q395ecxNg7d1MT50FSbn0268U8Gkx+TeYzcdIGaUwH99tnXuVHH1f770QVTpHiFCd+ix66WfD6QDubRXdUB++sxVU33fxGNxqLWDIBKlQLT055U1NpCXrTpCyzEdO6kKDcnj//NyOS9LdUU8WKWljHTlLX72im1o+A09F3/eVh8yom0Bo31U7DD2wIfN2YC92XPamzL2tWU1oIN6CukMDquD89Zt8Nk6dNvWIneKxQ6xHTumjDhnbGkRZhYhEhsTJ8UF8nSBJensPjYVH8qi/8YX4iPZt85zZj/xOjmRZ65mA7lTRnvo5NAnW6N7ceM79MJ39GDriW0Wy65jHrojFVn5l/rvy1+LM3zJiQ+0+pzF9ey1e6BNskXfH+Eg220sor3M5L/t8enTir6Pb/Q49H3xA6iDkYn8w6B2iT77Dgh+qY0DfCYuQDFmMR8YWvpbvuaOH7Gv73WJj6CK5tg2dZdt62L4yp/YNBIMrDyDc8NvXTVt8vd8wXH5xVf4hPyOzeubxTh/+UeXpK0N1EHtXz+bdtO2M6W68W92Q3frCvi/et1DZRuUQnFyvjL3f+QoRE72XZj+mA0rbXhOvFMD6nPkTps+9bO6F//QByNDZF5Zs6/ctuQtZpMcNGFS2VBq0/MPT3l9fIyN8jMXuNcdv2E58VRBdiyEyeJO3UWHJg/z2jS/tocc95098v2SP7STouzJKY2kDU74JTklsQidkUHeQnERa/mzwz5ptvIVg8kirXWdNsf+fxfuABig1VREDRaAdg4DlJtgNfnj1Azh/P5YMOBwDN30pMU3s/cs4KPL6zQuLyx6Lxgz2o+smY4xuM+++OLy22+/vXz9zW+70v7Ln/88gfHp2JyxD++rWIGtCLxs87xbaiBI8Fe+xfsYJm3Tt7IXpgxHQWfziFHdtlx2jibttod/lfkILY2zDMqUX7qDP440/EZu9DRmsA2i+WfgMaTPcXVHY9KW1tqgOFw+9QAE3tJJnsF/g2HKl2b+nSJXGBpjE8ezsb3B7drJFWpXK2cFWee/+Sv/PSyde90qM3x1Etlzilz1sLXBnV8h5cfu0U7e9XzKbMc+dmtyde+qf357JRXeXk0xAOqEodg61hlkje4hQubQswlC7bRgEpbtnOjwjzw6fx1fJyXplE1YIl1ovusgj5I6R9A6SDkwQWVkJ89MomaRpsJlh25vqzNAqK3xU3psWXuGjvTaJecLtclJH2uie7P72rFAr4O76XtuMNiOA+lD037xunjjOOljw7kyQV5+p5jye8uziiKPEDG6jz22LUjvFavYpLwO3Mu7A+LK05S0h2wmNvTr7Zk556cdtPgdWva28s55O7Gjj4GSz3atry1+/lVPz4ia4Ny3W8duVW2Z/Mg/q9MtHBlJd+OLjvbcziS+yC/FVnTc8q6AiTV67zK46mJSyvkUIXKucHXgKC8yl2aOTT5MuA0oxeC5EoeuejzbqR8DN4sGtVV4kVC7YU82UY9kHPtMGRsISuWpDrHz0Ge7TCpevegntHwSzjsO5OuIDQZnsjHGIAfo5D/842FXu6gL7QU/dBu71GMHIineuFazznl+H8vonJz1t56fCUDKwnCsnuDzXc/K72JPX/Jlc4bPoQFXTGiZ4JvgoGvwru5s9Xllo4fCKxMaeFaGQG0duF6d5OuR7eqHx/fRq8Cx11dfPrm8ev7N5euvv7+8Tb769yhA3wkhBlkQiY3ZMgUbNyhZminfRz0iI3L8bvh7QWnyIodY0wU0E/rQ8giTBfpHvnyRuuxk+/NZ+IpkpeEOQOWcP/bCv6TB6QKEGJna75Xvh6EbmlQdHQ0co3bsoJ1TU6aX4Ml/99YAzETF5EYW28PZegz9FBo78YWpG3Rdfa5Pqc+kvcnEVH10Ups9P/OeDL758Is/vPzn/8VfRobx/RILtP4CSx/PPnaQNmPyz4jeEO/Rib7sMnuLVOK0vsFXHKbtfn558mS+HOK8dyuZNGt/2QP6dtFI2RB2jqn92qp+sJC0+kb06aMOxRV7Jm4aMNcHAltu2sPoAt+L4yyC3D8SFMKpDwsa019eF4ERSFly/xgd1bN6a5s+5ejmbozPPXbVO4CSql7Dn4/Ds5GDjnimBkt7Y8H4e46pn3Py8i1epE2pz15hzn7r1rPuL15lwpljd1mIFRPH5u4J/X/vPOlYF22ecmJ1/WHOycm95m4Z7W8WSsjOtvQF9e/KSOdXvSg26UOr9jj6qHuP8kX4yoROsOa4/CcOGC+Mb7HpLNgwgEcR5u7YiX8h33pRJ/RkN7f6i/21V2jqF5zzpU8sxNExNurizFkMAfO4XGKgeBhBxjdQSUw4+qOVAqEx/WN1Cz69xExfweDDyrEL0rPwsm1n6lz7kN/45pc09PiMsrtJUwcUVe6alm2SR8Y9B/fH4oPzq47yclz6qf8wHhrN3fwZR4gJTQuRWDrtMfWWfOcgJDq+Ixd7oLl8FtArzYB8cE3Ln7TVK5L0R5jBZQP8yYnG1HllJjuM1IuYJ15XIwsDxR37O0Zr0mx2bB6e+YnxoNwWr7iBu7Jwm5RynfPl17aT9JUFTFwi58hItwGyabPpI4790f9QPuXHz8pP3mkn0nuMXvAtNInDTS/q6Cd726dztNv/nfazMbxykr10Jm1lUK714H/wK2ugX/shU85bz0HZmPp7vQCwQq+Cm75Amfu8DYJgDe/c5lyFuP24E5ekCUAqbIoM3usEF59+ElQmPfnpBN2iqmP8+vl3XW0W/B6kMh49fjq8jpy7R3uBXHBG3umIBRdAJmWWBlD+d8HkzzZ8brS3zNIaekeuFNnv04IpK+Fmz7/Nc5xrYfNNBBeWR+1Y2SZQLkhX7kq7og9e/+dY+Tmc9LWDdOW2UU2nqZGtjZfX0Fa6izUtW0ZnQ3tkLO1sEwjR0wFNXbQTi7+sPGDlVg44X95dhW0ji60r103v3kqcxkue9QMdBH546MiBBq/+p6McvU02SI3nrPjPyj1excuxvfPpqOg0epJhv9Ns4Er6weX/wUmZCaLHZuyULRo4qy6Y39NURsdsoIiOzn0Gq7JMZKzQ53c6F0DPDmAEL8Bu2Q39qR9bbXaK3Ww7/jLH0MefwX1+5Qy9D3QJTNnoH96t8+B0UJ9E6fl/jocW2LIFpMPOlcEO0gz0lY+N+AqE6pVDOu+EvDaQnz/+4Ly8huqV5/K68o6d/Vr0dIJrfz7PXztZTz2yNV+lj1uXXb2Z8gj5C53st8MqndBAU3kDp20z6KBr0ko3+Vc7oEWPlOejM4E99MKAL40u43MmH+Kj2/Trl8Hj72xgwgARr/Fjk5i3ndxbbCXLDmzJ7fhRZLLoAo8gHq2aK3Lzwkg+KQ7go1O3eZErOffqDtl2oI3Htuu1b49Do1+ISRpfoVPtHL5vXrvleV521Wf6K2tsyY5nYViZR5lAGNh2ksYvwutNr6a5YjS38xJm29NORHbgWEEZG23nDgM9DmydjL3ZfuKircfJLmZosq9Bv8HWLL7ITK5y3YYO/nhWpmSzJRtq266gA/XHR1qPZE4+QE6d/7gD8NAjw96+S676ZNLZR7kcdgMbv90G/OKb32aC9fDy4rkr0KHpPTxv0wZC1iTkh3fRMZPvMBodsp87EsTy1HXFHz9E0wH5ffJMfds66VLP0a1tOTg57bl69gLCtWljozyLPe4+CS80287rz9p2JtomJLEfX1CW39YmQeC/6nhe+Dh+it+8xX5sV1m1uRQozfpN9KgPRtfGY0ljwyoaTPWh6PZX5LLwpW7x/upP/tPLP/yHfx4m8eHIBtBHc+yeY8KE3oPI7QWg6tfjENpOKi5Zid3Zs08I9WWA3iJfWWKXDs61t7QPE+zX6RdMxmpb/pdy2oO2Obyn3rY+qiO5CCyPUDnsJ9xOeuXMz/FYyMJ/6lHJ5if31JmFGPtHmeSsv0FT3p9FCosZ7SvE11DD8/Xr12mzTy5PHrv7aO6UWkCvC34ph2ZY1ad3YrKD692qQ8Cx/Bw0rccB+7aVA/oHSn8Sm9c/w99dHcam2oGY0jvvLMQE723Gm+/eiIUWwmaBTt1jW9rLPzzktb/L8T6Ct7xXPvuaJ9tMOt6Xd/sWMh2bjq/qA6dOtTtf7SErG5Dhx355Q9tli3lEoJO5tvvhwwylq7z6iCx8fvuctqH32suMLZ2zXOkrXF3ijzkf2mkL8Vt1Qg78pWM2vqb2U1/+53h1ZqcU7bkyfEp/NgtYMyab9jd8+86G1FWpoRl+jTvsy586UQztyGAxXVr7GzKD3Qdu9hx5quPJ3/SFSb/p4rz90ilHPjEmErbruL2DgqRi94n9/kdWvk8/8ko3nwFozpXvGx/th07A+b2Me7y4oOn5jVxTpqIkWz2Bnra8/Ckv1o6EqtW4Z2SL1ooW5xrDSuboQws2V0/0SOa9bPdy7b78TvnarDzgTVngrgNp2sL2daOTumefbKn/LhCER+UrL+2PLHQaqsZH6oe/zVhx0pWZcRmac146ZCgPNIIYwGNoaYtkGj2GHr3YbPBarmVGjDmmC1lvtqHPHgez5X4vFwAWVrGFe0edCRglVyH4xzF6rKy8dey5AjVpH4O0bKdh7OBsSMdQ2X+WgYjn47ws8Jdf/vTyx7/848uzL34ylX+MufI43vPd3/OdBjYy0Wk6meMAB9Yx7+Ge3jjlh/Zxvtue95YT/LPZ29aZ7mUCzWva5A3+hzIlqbYHjkvn8LvByCfAoDEonHfqRlpZtG6adPCO3U6eQYQy0TTtI/+z6bDGVoKwIBY7NXgMLI3dyGxT9841yvt8fHUAjg38Fu7l+dsgbcr6rV5w28mxU4PUraH2trj6rGAzdbd1XB2zlWfpjo9o7F0kQC94u2CgHD6gL0LCSJmz6t6OrTKOTDf58i9493rZwb3ikC2/uR3yba8KCCLe3G5QZIBHZ3r1tmt5n7rt1rOUvvt+uwrTxyqix97Ghyc9CmyXbYLoyNRBGpsk6d7+ewzuj4Hy0si/9tzn3cnGdkGYcnd67oAhiP4X4PATtyl28B8gu7TeQpX9+hpc0AFm9kSyL/2c4Ns22rwP9bBXuun5TTsZPwXqVv50NuGV3+Io0zfud+JKjqSps0NrBkXTxjeu7H5uJ0Xz2CMketU0vwV0FpQzETMwU999eU82tIZH7NFOePQ1YZ/Oje1/7GDQYNRkSPmr/0bmJxnkglcZiKNn4ERmZZWD18+2HRvmIL53m2Q7Vw6eBVvlHrttOf7ZSXvowRl9bCP7tptJZauJwcBE500m924pZXMvAexzp7GRCS5fsMDWF36Gjmek+TxAB0WxxIafTzfiYyA+LXj+b/9SHU49shdZK+85hlO8wNq19jt2Ki4dkoYGPd68yaTs5evIt+XxXDoYjf3DOWlEGNu4A6CTjtjXwEvbNV6s/ydPbFGAr8UA1aQLLpVD27vJtf7huGylJX5sPnDF9tX3317evH57efz4s8uLl5kARfZeVQ4tt1Fb4Pox1WXSj6a4qR/2/HYXP1MHeFvE4fe9eh0cLNhLuQ7amz91zATg7avEtehJHm2ifkVOdE+9a/dbgE3o2kWn/NQD5dy14M4UPm7jBvpcL17zzLEr+DZd/vh+jV67SMN3bSZ9Yz152fDW/twhMfG9E5m196fxUz4QnX/yZ//o8g//wd/PGf8ST+YLInhubOW3bGcSZ6Lw5PGznCempzyZgthYzmbinZeE8gEvc2UT/Y2+ofH/yMNvHj15nPy5S2bqfWJpNKkOC3RofEu+zYWJ+ufJry2yhcF17KJOeI2Jy+oCp4tdwaO/dkhnbbPEDkELj64W+iJH7xIKtkrC58lT7z6ZRRSxoHWQc/XFRmh+9jCxM7jwtXD1PzBptg8gp73lOvw3b/HIqn/Eg14mZ58F8W3iF3v2JZKh/+TJvFRVvERITNIXWJS28FsfOP6xtJNd+uw/ZY03JtbhV/vVdsHPsa0L3OpZvAt/foyHWIdW8UNj3xEgJuyjIkAc4VMWt2ZsMAsk/XKLOg8TL8wUJ/hdiEZWuk+sLD/jheLNgjTdwqz8yK1uepfaJxah1WdkDQ+ykJ8dyMrXjFHEA/3/9VGL+tDUd/v85Enngx2nhP4s1iUvsHEWsy5+RP/emRKebSQpD8jQuGhylrYuyzho3Et/jS8y0xa2DNg6c44vWcjEXtLaVitCE/LHLvqkhaTRzQ8NZQPwO07JOT9v/acQHkt3SM5Yo3bIxHehC2TlNfHwXt57KP0jv/3G1j2voDl23i0/7b643bYNac9kX9zQbtu78V64neMRPeJfYtGUGxrN/ajcPcgafxDmtJ/RozLXNuMb2mL7l2MD8QX+LLRA5Utj87bDux9ajfHZ6jvZt7/FR+GA45F55B17immcpxhNs+fj094sgoodyqaeGo2G3lXjtC2qjE2SWp52G9vmWImqkuPfqwWAEe4Ge777+8qdpFv+bnBmPwZaZ7W/L88gBomCvIA/zsApkpktVHKuPc8trB1I5PgPfvbzy5df/Ky3G92C8O5XHsaeCrDbKw9tKCsf2nFiDXAnsyvfPS0wx8Nnz0tjaZ1ywPHK1fNJjHOFRun8u0F28ctuyt86kbGZxjlpI0N5TYHy3A2sLCOvtOXv/N4hbzD6ZM9WsbhBkmJstXy7KBEkRYf2dhjK3GiDoW/ANp3ENRgWH50JkFNHH5cbWH1G98UZu2/eyD3H6JEfD413BsoJIOkoOgDKcUrWJ9embwyWUtxxiFW/HieN3GBtaV9bxDiVIXmCoYGCojt4mCsYoZ/jgWBGJjjbHhwn5QScwXHb8wz4Rx70dtLZ4BcdDB7djidA+T52b70OsViBVa+6zlU9q89HH9yC14WL0O9CSVLRaVpg7Dh4C9Wz8t7S0Rw7z0RwQe4MyF9jUbwG/PhBtCZmaTWI45U/aTMIm7sc0BS8R4/4jase4WGgUgbxQbQVnnZdiSctOlWfa94G+ZGbDaXTHXv07Dq4rZ9P++0EJnKTc57BnZgmrXKFJr3damxyj0gXUK58Srq0wNVvFqID/9g0+YDcYqP6onuvZh8flItn320Ruv155jV03LZvAk730k1c8z39oWfgGutHIFf46fLmPAZgguxlrOrIgJBe7oSZtkCdT+dlbNnqAxFT3LQ45fOt8D3Liy5dVt9r55tfbZpfQX4Y2+Eh78WL570N1ADb7eKdyMT+mNW2KesWUZMfMj3IhIKseO2EyB07XUDoAkDaSvJ6JTH6bedMVvUu/zPPwxYomT8IhJLSQ/U95eS1bPLFFe27tpBZfHuTLleEZ7FwJy4IiEOfpC2awISCEqUnv1eMgvYkNmQvupRcZJ433oeOZ/RT1qAGH3f41LdzvFdF1n/QrL2TZhPv6ttJwzOJOf7s8ur77y8/xHZvXr6IX6jXzy9vXmlnaiq0lA8tvpgxz4GRwy3aM1hXh6kjiwWqNeWUtqcChL5TIJnv3s4gNEIc3x3opLvnI7fJir023wUQcSw2sShrQjKTnrS7NzMZUe++8kBHdzBYhLEA8FY8Cz8vxWusIXvO9V+8MkzyH29osU3OoLXekgcmJuE/tEIodsl5pY3s/DszFMl//hf/x8uf/dnPj37pN0K4k0yYOTZhrr9rQAF308wdMwTIFpDfd13EX158/12vPIvts5CA9Sykd6LJB0P6wYNM/k0cQ58C+xk1C2Bspp00ltAhMDaIbNl3XJJ6dA7qn7HbTv7rb8GBqx7g8u1+ei4WG98dOn3UJfYqkBWP4FtIircEd77goK8Xo7TNPg4afvyxfp6ifeN8ylhwlIYPPUx00Q3D6tOj2O2IXhnV6SSon/GnbWfKjB3e97EFC1kW0Xv1OUWmXc/XQwgyi3Hy2EocmsUVmxg8bWxow58FhLloIA2fbvy39hwfxIxt1mb0a9+bQ4s5zuVtu1B/ePUuhcS3mXAat8wjX3z1wSMLySnZhuoI/yjVfiGxP3JwsWvMiUzKla46aB45xYbT7+FfGUYu5+IYHh1XNT7P45Dy+KC67UJCztGjy7S94d06jP7aKl7vY3v2Zwa260Jl0muWyCa2WJQkROmcttN4oE8svUBxI3f1Hn8hNx4pyeJFo3vTsnWceM75dfkGBzZfEB2qf/gP7swjEoqbXqqH1gd0E3v27pHKkrple/am1y60KMPOsye3haDT9iCu/Hf073WwB1I3T0Bo0VOu/e/h4Zz/JycyzELFlL7hT/nZFuDxk0KSG/9rX3ExdSytPAflHvCH27YykjadTOqFH/OT2jZn7uSAb3wxbd4Y99R5/99k3RhQuQ84RmdjbNtc0lqX+YkncNgf72ja+mhbODjrP9XTL+fswT/bRmyhQfqxr3JAysBIkf0pW5yUqazOcYssv9d3AHwMqwQ4uw9gdFtlx3G2zDhbsfp/0+27wpK9QhNQc8qAOX765NHl2ZdfXl5lQuGZ/2fPfnJ5kQGL26IEjk6KFAhcZYtxt+I6SOm2HcNgKNGOHq8p3vJL4x5GztA8ectvYc437Va+g66k60jgWDXjmBx3aayNFipTj0YWfDWeLTNBhNz3dZFGVtxJv4c9vw8C93i/Ky0J3ZbS6D58XF3bQJWMdna9QpAG3EYexNFpGiCS7dwPfXkN3ofn4KeRC/6n/FWOwJajv/w932351eynrMEo/JmIJxCn3Ppfy5y9fDT5H7uDrQ/lSzuBAs7KpjP1vHW4Ny0FO0gw8fD95n66ykRobVaqYwd0bSMKfmfLX/04Z+go5aVtBnh98/SpezIBgwW3DCLaq7LhJRC1c468nSjlWMe1uvZqioFJfsprH/7oO3RxZ8LjCz0eW7RM0q92kNf/Q3v3nVgFz6D0/ft5nq+T+dqCP8FdX6343fSOqLUjSIshq07TCv9A6oGP5+eWU/KaEAnSvdqQ+ihW6CI0g8aRCUgff81J8sp/xI8+M8kkW/2FLYI3ixDsfuntqvURdOPno8vQ7eJKaFfmyNNBz5GjWzEH1+fP6DftJROX+M2nvbIyONMREjHSZPNsJPoGU+8y2Nn6b7zUUedYPWtLjx8/zST8cVhO2bazpKPlRX+VNQNIV4noYZDNphY5DODQNCFBtW0lxGvn8OhA/PgYXdVDFyYMjlNPJuOe7UYXHQsi7WCDzwatt5QXEZiBknyQbHi4xbaT//B/8vBpebXTD3LjS+jyhzeuGsdu2kRlS/mZ5Fh8e3V5nY0NPXMp35VUsuFfmYM3/cHQ70JgBRpdC+ecD9F06kLcEUP47cS82hceearH0IJvIYYfaYvsZxFuJAiE7v1dXWz0Nv7Fxl6yZzJbX4XfOg7t+KHbv8mAD9nyd3AymMnWiRv+2YOtf/IeznMMN23HAPXt988zAH8Tu80V2DevZ1Dv/RAv+Xz0NSBXV9XzxEuP3s17OjBKzItMNGRDvNggAoSXcpWy9ZeE2sSgX+EfMllvzAru+D4fGzp8ddsWCq9T9xYD5Bkgy/PiSo9CSOebrvhbAEDDIxjo0qETptpLXUbG+oDB3NikY4NT/63T2pBtJ6Y2rkV/sscYtCkukgaP7or44cdPL3//n/+Lyx/9/Cepi6K1bbKzNvbQewtCtwPnMFa29uFnkVcC3+xiV/JffP9Ndf40vuzdCZXz6PAw7bzPFde444/6pRCq/7Cd9k12j0w8Sl+iHD7rE6WUvXpTt3xbvUa45OQ8ez7MEvUgybXbTCj3ZYheCspH5urzDJxbIsf0VF/x2tjJ3QwvOpk18V/9Pd42d/lE/simzkxOvYCUv+EdxfooBL8Rl6d+Rn6y4gem2lqpY2P7O32njeMxA/jmR14yi8keSYgLKp66nhjGDkqrS74kzrdsmPGrveqev+J3YSZ8+qx8YpqxTqVMWZLSZWRWxoKgBaDhib4+mt276JU2o5THn1pXxhkWbeNgj+MDlTt11kc+lEk7mBjhqqUJzm3irq2R8/MH83gYfcnuWLrFEDp1Mc8CTeiY4HWMHbzq5LWv72fyRB9+QLfeaZV8i88k1k7wzOGB6wFDZONfY1ttl2542rPp7vk2fvl31a2WY2ztMHuy9I6PLrONX7TdS49w6pN/kFf7q1yB69XknmGhno+/NBUPeLFjyuCLHij7/Mh5Dz0PLuz28eV37BsbAuceAxr/hKNdz8bnyIeXNjXAT8p9TgNzPlCelTlQwY5fZ1+80i5q9Qf1Rahn37EEvNgvh6N9M2a/9MpLbtnIl+7/pPFH6beyU8cto2gsU/uX18qYeiwuHSYtktZebBSMyt38IvpbWaZc88454Lv4De/Ruwu12du0qxIqJXscp+HXH3O+/dDIE8tUhtVRiWIlPVLnMDtYJ48udh/KhqbjLnaQRZ/6d2kB4GNYxT4wfg01ioP740Gb44VroFgcplty/DVGstIvWH0eK7ua49nV3qaYSn2k40uFb6AeA1v4jBNlK5GQng7pXpa7RhLYwOB89bnH3f2Wuc/7GH/hb+X5uysHltae34P0nTw7JuNuS8ex/JV/6dhvg19YPvc4Swc43m3oqs9tBDr8aRxTmgMvj5tOS89enm15OtaoBHK0q0c2jceAvM98LQ0Ih9bqIX23pWsv2LtSIr0T9Ae3SVVpZcNry0xnsmVPgI5cQJ70DuBTZgMBanNVOeTu/GjI6/AmyHsGdgeyXRk3SQrOkab/R7RTD8FDSzDQkfLTTtbTgSS1HUSxI1MDW3AN8OAZ+DVIhXc709Pxyt+JDhybgVcpifDoGaXah6bON1JUrpQ6PGMfdULB4h15QdLUE3km5fgV+2brhCV7V4QR3QF4xf8h9Rt5Rw5+S8vwoYMr2cpHJ7osVO/w0PZnMop3BimRb9r4h/K1nlF1zvbwizf5zmfCcTsfv0Tj0MpP/fEHbyJW908fP+tgHi122VsX9wpNmfmfPFvlKM3Z2paSb/GSn86ijAWcyWfqwZ12o05d8cSHfPgAMsHtwlB+Bnm2va2YblRld1IZbHk/QK+axxdWd3Y1wEPPrciu6nVSn3R1aCEJDlnGDvzOhGhijaG9wTu6fRY4dNlDm2KLtUkXg3Kk4wvBXiGZ+DL2JwO7WsCo7+WP/eisLYN3mZCqBwNNA15lK1PaPf3Gfz+JHk9rp7laN22YXBaT2MoAVz0A5+TzA3g2JfvSyx4tNNw9gX7bm/xsQF1ZYEnCDETVefYdfARlBvnjj+rDYoHYMougMUdpeMO+CY+XYZ14EbpkqW45F1vkd6BeE9nzGcYaGuydw/Lcc0DfHZxJazl4b15fXnz3zeXx0yeX5889j/4+k7RXvaOod2yJJ++UwyI+40p+yrryll1ohYcqTW7ppYzqc6dO+9v6qcIpFzmVcczK1T+TmZm8u8NlFrreZ9LU40xgXcVXfF6k+a4T/DdJ/ySmdUeOF4+9eRPfTtrLly9ru37NInLUv2Ln1xk7NPDQO5tJlsk/jRi47b7yjA7SldVGOljfVD4dYcRpaojvk3HyP314+Ud/9V9efvGzLy+fJcmi1tvQ8IlOV+bZweK5Tx7PwFh8C098w+/a72VzB5h3vqi3R6mb1tmRceK1u3lMUNltLp7AMcl2hbiTNjqGXL98ER2nXbInGus7R4cgNjZFDoC2PsOAmy1qqID+2QTcOMxVY+8f6CdFxUSeHLS2t0O3MbwO7licSazM2O1hYkUfb/NIZybAxnMdHGd7Gd3JZjJevSK7yd4P6jb1Ou9BmDYIxtfHL+nRdOVG5OaB1bt3QfHNY/O2kew/93LK6IYXWS1Ito6CazGlL+CNIhuDxcIunsbmrnozE7kstjQOxz5hVJ5jw2l7R7ymqx/2a5noR0ZxQ7uaPpI9xSDxLriVwadM0w81jsce4kI2sXD7kcbwlNUn0FV73XavjzVZNr5YHxfj9+sPHr9rvaXi+D66P6TPZhu4G9/JaqFT/H2duvT5zwepy96WH7nUJZj6OPsDjtnfQkHHEEfujVHKd1M0Zac/mTZXf0gevcii3LwomT/LohP5NfmbT4rBK4Nz6eDsrrB2KmbphZeG4LQxzJaTpK2sxUc7uiS1x2QKZmWPl9Xeazd1zCPYe/tXujTWnzYub+SASc7D4yOofEkfuQZnz+XVJ/JbWHz7hfVLEHT/z/4OnAdncIfHwsd8F5x3HCo6RCdjvvkdG8PPL1TLuCVLN8c5aRso36ELm+3ax97xAWtD+4XhP/LaL0/0xErnQzdsxEtwzvnZlv2Yl/Ohd7b6BR2mnSvT7eBey1PHuDVlx/7xk7/LCwALa6iFf9cx2IBca/h/8tdQ3ZoSyIFjLyzSOL768qeXl+e2VSvvT9Jx3K6mTFlBWHD8oMLDq1cgAuv48oB8W5pF9/fpoPLcpd1oDtynLR5wvng65G14C/fl7mHPBbj8/4D3gqBsA2v7zYf/sRxged3T+V1lyGnbNCjNcwtq8sllwLV2RGN1s30sj/MFaUu3NKWhk8MNhiudveAF1CmoHRtQwSmPJhkTaEy+u3KYtNVjt+XnmH/sIGLlcyyAbN6Wke842T1voO4ggoTZyntu+TUZ6kDq0OokwCphBu6wSxOzwtQHnUcW9OlqZd6LfI5uSVw5nHeAmwGGNDz5v8WwvqQoZTZAGviZMPcqCrumLHHqN6UXusGrfodPB0X4VKmbpO2kkw6HDsAxHP7gmA7Klk5+H9A2GqOQnKPXtlGs9lzZHWBJWyidlLfHZ3ntlX+wcg3uyHRPA7ReI6/07WAB+yg35+O7c4tcBhLnqr2rcB38HrmXH5om8stP3sey797Vnn72jK7wQkLkSYFgsOEN936Ag5cyO4iJRWEFfxZ2entwJkMz+EqZkFPWYgDKyrCVBZnGjgwQVy54aDyMrxiguDW2E9SWPDYL/956Tb/Iwx7kVdOfWsAIreof3jOw44N8TP3sghQfYn8T+3lcAV/lLECtDRfUyV6JclfMq96mnonyoydXnSJY2txM9snjqqhbeNll0qCYuLl7wOKBRxzm5ZwAjWvbqFyRt2l0m/Y19bx+ktQjY/GjU6+GsmW2DvYOzjV+xw6OO5YJr8H/pIs67OXRDIONDqbVTdPiY+gEr2/Gjt0shGw8DKH45/gf2e5lavtX9qN0sLJNvaRuf3x3+ea3vy5tgy2+gN7z588vTz0HHXlfvHjZCTUTeCxkulHeEd1SP2RV5+UX+6r71HT3bWv4hN8OfnvHSnR0dfRV+Jjcm9iopw742DJ4rn67YlzfS2xrWwgt5y+ffz/lX7/txN8dOhYrTDBfx15w5pGzxOCU+jH8p57FaROZWq11Ao51Kh+cqbuWrG4tkHP59Xx1HR0UVJe1x2ePL//sX/43l59/8ShBNrK/ftl6e+Y599jchFJMKY9yxGvixdUHIxA70C0R6e4Fx9NWAVqNDWlT8MbnjHmOjekdecUabWoG3uMX2bX9b6wd314dRo/NB2QCa7scDFZ0723j4eWFj/oa9BcqY+01ado7XvyITu4Y6eJq9H3y5FnjgIURV/m9x+Sz3sGjP52r6fo7CwZvLCBYbKwNxoYeW7Eo47g2zJbsyLk4gM+Pje3vJ4g81CMKJvFdaMAr+R4JpEfbb2RHSh8w5WeSzscePJwYwSd80YBsxinkqZz5yS9OUye+kMXijUUi7UMVWMCS7xEQ/s5+zvtViJTp3Zeh4eo/GZUX07sIVL35tBjM5lvH04dMeZP36UtymiLaFKnoOHbgL2JOaUQo7SnG6R0/aNONn/Ev45pXGY9H+ZEj40J9Cx/u3TKrcYiNLOzofNLatmCdvM13ziD1u8jVfDTCT37+HRo5btsWz04f1Cqfep9y09/c8z5iFZqWHztM+VN283pu73xo9vhe1oO7hEst6c7YvDEy+X5sRxf249vrT+IifO3e3QNg2hRmPT08brD8P5Thtr9Pvy+LH5CGP1jcAtsHffHW7jS6L9u0a7mj8x0dtF2okXbDv+d3h9/T/Atfu2sZcfgc87MctF+yb3/R5JGr/I4+8Ne29kvDeX0PvQB55jGsgcVTZnFWZ+AYjrprPpTsJ9aNjt2KzZQre5VKO5oxRttE8v/OLgAwgg2soX4X3OPd9oM/k3f5H9JQ6V0tSgaDv+uVwXSiCWauLjx5+rQrxU8feeZoVjkZ+l6e3QTACaZDv/JwCI6S40kP3ua3WgbkLU3w8fHH/NKq26GE2LWsvSAfjnWq3wXrVGD307E7V+ZDvgCtdWzl9/xjkL+lK+MdLC2w8tqGluBkY6+ja3B03A7lbadPN52JAdfKgV4nAsHtVZPT8BfuecGt7Aen+pz8LbcDwHZad3lzHp4Npjq2WQnsYOjQ1WmNDCjtxHkWFNDRWfITuNuwyy950siDeW1UGVK/6ozMoFVPlluArHzJYHFlnE9nzFotEh1dQZ0JxPA2cTmD1eQX0G6aDjwDhgws+Vef+Xc1TQeZ+nFll+yCNf16N0K2FKysS9BgmW13krGTf2DPLqtr7Vfbjg3UZ/Gcn3z0a3u8jx5NP7DH6Az68Kq+OTbpWf/tAOSz0ZMvDZ46OO0he37HslP3t07dtryXx6bV5pMUMxxfS94CuwPhiCzKGQgbsA/fsWXrOL/6deUafVuh2kh2yquH2uuOlrS5IjOToHmbsyuWc6WIZDsw3UEbWJ3U1bSzJCaLf5Lb1cVPwmff+dAJVuNnJM258o8f+3RYBpX0Ce1esYrtLKqYeI7/v+vg+/EDd1fFz3Isj00MMNnaINwkvJ1Y7RB5jw3c8kqmJFdv9ukn8GKrrra76hS+7jLYyf7YZ3Sm4+qsvh6aGIeuwejz77+DcQb/037Yw4IMWlNm6qN3iaRNkbcTJJPH42NupbVIZ/KMX8vZ1N2RJ4cFNoFSXQ5t+5Fz+JlMmsBDdDXz+0xM4RVSji34i9sPxwYBr9hPmna4NNi0t/fGF/DV3joAS7m9+0Pb0ubU2dSzBZkjZwiLA73jI7Rs0z5uNgVkqz5+msAPmUA//25iALFSFe9fp64v7y7ffBubR4hnT7+In/5wefHyVUqFV/7XFvQMz2mPoZsc31FvfccXTQamRZh0knW+FDGD/h97Bd87JNzSrCZ+iBJdYEh5cdSijwmHuiu96Kz86xcvcpw6deXR4oGFgMRxcWQWKNLfngVqNogxSzuiRWaDrzCLTewGEm+C2/ZAfm0wfPkzrMZ5laHO7bLXNiJx26OFcX7+6aOvLv/0v/qvL18+jOyR8U1s9uzZF40b80iWMsqvL6XdfDITg/Wr1GDl7kvXMglmW3UsT/q7tsM5RlNsIpi4Uv9IPhxXefs8tnbgR/kAW8Jbn1hZGAcf+XxtfbhpLBU8RbZs7YJmbI0/xPapaTwxde1XHtnQ6PtHYleubxI9jzal3hNXv3jyrAuX7390e3v8I/zdjaRdf/Z5ytObrvwpeY8Sy7DYMeQP+AQHsA35wdWm0Pwj90lLwrHzxKTmcee0PwtS2iYftFjYxbEfZ4HOpA07fTSz0JnPjB3jB6kvftpFx8qgveU8PGs1dj68K0fKzcLsXOEfXyNnPSsw45C5S2wWGL2HRV/PfgpNvzp9mnxxxucNZ0HoNoapXySvsTc/bVKcCJHDQ/82d5ZYcCEpv9bGtBtxUbo6Z8GJj7E7O8RXLepodxvP5zE3dh3bgPmvuqZvtFCVApXPub13P3TCCTF1UF8snWkLQP82h/zxLj22ht8r9qNa7dOYmRKVPGnsBaX+cYRqvxI+KxsYXyl7Z9mPrUcRhPgnvNmammTF64fNGB3YtYszSWsbaz4UcWf6V32kupm+eWQojl9j7bTLBfLew1Xe2HtsWAZNA9X37vxjevKG5radsVvTsvHP2ndp4FN85yPLPf2mBoc+XbAu6uTD40PKdzs+UjtUrpxfaY0sToublLVP3CK2HbkW1u9t61eOR7bZ+ETHJGRQqPSTF/y2w8gzp9u+h/7IHaaOSwM1Ngpy6jqYqBevZbDjp9oQHaE1zo+Mf4cWAGhSU12BAr8LGCSZV+wx/D3I2dypSDhLbxtjK+7gOX4Up/6jX/7B5W0M/Xkc5cmTL+JcuCkbYyc/CamHqWyVN45y44+OgXwOmhrM8hAIrCytDPe6faznnt/rJU2qrXLnHE2bz/pIs/374J6u7UrnsCmPg8MJHXcAlqT7vJXrPm1hzzcPrv3K1nSD2qCxayclwTHonMbgaqhB9lz5A10ZTgez8l5BOY0k6fLueeDbDrhbBr3Ro4Hx4K1cpBgQSE4ATYdob0O/A+bINWkCgEGQQWcCT47DrTIYWKFNj3Z6x4Z0XFnklUeOh/4MFIBPBHXwafASt0KrZSJXG3Qa+hgucuT82hkGD5AVkFUH6dnR4T88R9WxjTLyevdAznvFJ51xqHVQIqBMoJwByUzkImfYt1zyLIiQy6Rwngl1hcFzi1N3gju2aLYzP1C7S8+uk//qo52MLvGQ/qTPhCN2MADM+dsM6A3kipG8jtOS7ng6u6nDrS9XnOV1AJl8wdfVMrbp1VGBOCQMWHrVQcRXPvKQ3wSauNKdozuDMmjDd2mYiPW5byL5Ly9b0LKNneSsbbbuDdIyzk/aXKXRmfUlZul4PLYBXNkdOjNo08E7tqEzE9UMtjpANxib2MROizM2mjLAG7oNnNmZrGIJKD45o4vbz2fg9/7ywmfFUsc+i1Qcdogunrlld1e1ulATGiYxarIvKwrtXoEoDxOo2Dr18Sg+1QF49JTPRuNj42deFpfEU/fT7shJF35jcM0WnqPks48fuaIpLRO22K0TQ/UQGHuc+sq5vcnv8++/zfEM/PFRN4B+XRhLeQOADjAIwTKxBVl6Je7YdRapDDj4B/uT/fgzvUMjB4PbqxbqRPtlo9TlMIXiIHTjs/XFeQb2TWzvk3YW9NCokWP/ePsckk1yfNFCCtombr1ToXUTP87vUdomPsr1ymfxHteeFnEqQ0i51TvCRzb+HMJJ3wE9m84iwKmLY7PVFS6f8im6r3/117VLX9Rn0c3z7ORNueevvru8fPXqXIn2SMi7y4tMbvlCJ0HYhRejPEgD6eQ5djWhexdfA31EI7ZVdibz2ZLWxa9XbrXOhCt5ruC7mvw+tF6n/AzAyJm2H38xKXsV3n0z/ouXfUeBL1jY9E1owPWIgFvF2YSq772gr2Y5MfjQJDf6HSyyWWTvbcvazpROGec55hqx87bF6c+m7uO1tetnT35y+af/4r+8PPhxnos3UXv65En1dHXbIob3E7jDozT9CFgeo6ua66J0aE9dRZIIS178xDH+qxx52naTri9+l5hpoUZbIB/f6jgKeboElqdF1qZmt3G/X30QGyQ6Z4vAA3fVJH366LQF7Se+sf5cmdgiULlLc8qiRd2WC43eAdBFvOgZH3hgYTKyerRHW2fbzx88noU6dPMT33vXX2jvXViN2X7BF9f0C449q17Ncox309gxP+1nZWLDvdtKjGxMTMH6ZvxnY6Z3LYgFcNvXpp68ONQh5UO+7Ze/o9FYx+/xL0Z053ch3tgVOs7n8TWLynNHGd7dyAo3tNCTqB1IUxZtsnfhIXUghuFER7pqQx5l6DtfGB7/5PFR/ZavtBBKe/LGfh1MJ5bh1bswxKXQ8ELNUkY3v97ZWGpsTs7IfR51bCcVopUnP6s8vf09ZfGu/slfP+PflTXnjU3RzXkI5W8WiDm8vLbNpG1d3mDqcNMmTh8agYnd8Wc49dXgaBftQMee6p0t0Ki9k8YuvcsiPmWxpNQP2/I6x6DnvgByJ8fsS/SKKmn4TZ9v0a/tDF4CSxfGiJL6UL49RvBKx39o2ciE6L0tPraLc1uPs+0Fm4WrnNmmrxj4gEb8jPTXsVokEnuKUjlyoGg2epC/BANwZ2Fu/ATdcpmT5MnJv/zN2KQJtcvg9K/ltFpQO3VTkn6pY7iIpTx56mf8vHU952CP1ybTJsgWSUNCm2w/c8oVpzLMmNSxPRrmjOsTO4bpeFUK+vVzcKMFyNu2AIeanfzfxiR/hxYAxoj/30Ar6hwDyu62wEhjqJuxwOLI68uKMiASlMSFn3710wSOTy4vXj2/fPXsi8Rjz0xmMCJIplJUgTFpAwLa2cbQp9Hd879zOo7U4JvjlfMm3w22/O/aL65j2zper4Ld5S1I4T4cY8vvBk35deT7YHePd+XBOAcW757XAvzNX5hTuJNeng5lZGP7BTR1Pg2Yd/Ipv+mrS/mXpMY25yuT/dIAq8+9bEt/G3WJZW/w0kZ16G0ZuEPeAHQGztImW33geW6tUvcB+ToZNNaG90HEfmUFGvysNs6t6qvPbaIf/ZXLLyjTgQVnJrexQ2ij6zZwMnkjskH+BnzU5hlrp0t7JgIG/I7xNYCgFtozAAvP0MCvXiUwVe+xTSdE2kRIzqorGeWe/8FffW0AbdsGK9JsGhx7gxLYOkF1vFfqdAQGah28VrcDyoq8pXbqIVttiVZoGBiGXAdg7XhCywve4PYb9IHKKicNts9aBgxSK0zlP/7md+Q1+W+58E9SobvYr52dQUMTopeywTXxN0gjW7Ern9uVY9/QeZ+66lut+X0wRvfhbW/giKf672Md6qET6bExIEs7tQNbll3sEO4gIWW2fYHWGfrxBSW8xd8A0S21DzOIjoTh7fnaDPpyTLa+1yJ7ky63mV4XJZLWN4+HtIE4eR9nED63VbvNdK5+mWh4Qz+fq82iC5vVRhVrdDfIU6f036uxBp/q0yDzVSaVCx0Qx0Y9Lt2xjTJwxXUv1mxnzTYn33HtnYAPzxXbGYifuzmCZ+OX/Zxd5NtBOp/qp6NShxYm6ochS4eqEeAvyvf2zfNLQnDEJDTSNpqGjgmsBVBtQh2hM7aYAUaOoebXgURiiCvVnQBEP/Vrcc+tvQaCzg2+3AZfHAsFSe9by5Nu8KGeapsu0txsAti5oh0bbPwC9d2k0eVBJjPf/PY3U1f5xWPmWecYyzsjXDl3lf7Fd993YUPscIfFuz53P+3p/SeZcEf/fk4ucvQ5/NMm2Zogndy1PuP7SfNlClf+LSbovw0G5dHbs8gM2Cv5aWtin8c/XnvGP3Rei4Wxda/4Z0L98tXc/i8uk9fdgswh6vRCgKFk9ec7Sc8G6jMSAvxYZhewUoIV1fEMkuNfOYZPX3rsIBcXNtcnPfrJH17++X/xV6mnpMVOT86z+/0qReOiPsHEfO4m6ngj9ZnSIUX2Sjw2ix5ijz0J1F8Xi9IGrxPC+MW0nalb7RG2WOXusBSNDeuhcjugVg4tfig21B4xCF0rU7nd/AiuhR561NuPHWq3VDgdThEsNObuu3ARnLZr6TlHU1scP07dxo8faquR8fUb729w98GDfhrwoQXuFBu/KYG26/pb/HLuwIjc8YHSD3SCT64AXvrD6pqkpuKfnfbn0RX1OP1Ls1pH/Hcm/OLN3Nmz7cXGRhYnxI95pGP6fTbng+0PD662Iv5p6/MZv41xFh/ECI/pPao+Frcal1KO7NqANtm7iwIdt0wASf6Om077iwwtR6+UFSfF+Fks4PN0mBgg/s+XX9RnfO3YSNueRzqMV2KLtOFI2gUVOnQBJBlLjzwWcfCwgM+GKL5LnXZSk3KgcZJ/JX3Ox5Z0JdP4P53QD7+U1ebEj+qQ8h3rpMzHG93t8SAXUJ89hhNe6zuDc3Qoxyb3HI1CdlMH+oIpF4SmFzYtQA8wC3SHjgR8l96hXzkTH8dXMhaMre1n0Xrs4nxokFk7nnYtTb2jObG0mN0vLL/dK2NbGUsP7Xu8c3wPW44ixrNiITn4B7inv3tpNinNr6zNPfuBKZOtf7NfehAdj0/3tP+WT6E4fGfaz0IXEYInDg5OSItB8qI33JVz7DY2cS5ldMsxP+kqL38SM2/2v9LIb/r4Se8Fg1KZ3/Cv8GcfcsHbbbImzjfOJP7+HVsA+P8f1jAfGmj2H4PJv/T374KbinkYw2ck16sST2O4J4+/vLxMoHr14ru++KkDrVTEy1cZrARX5aq8bjnuZ4taEVNBtm1U6RHyT/Cf/IWP5Rp5bzT2eGGd5bqd9IWUupbhZjkpTjvSgEAFS7DayYOB0fBaR+T4Iysamw7uZbmHe1kXd0H5/M/+pl8lLalpEPj05UlJWbtWhxNklJEuTV7hHEurzBpWjhfXXlo7Axu8u23kGNltBWXTIdhv/sANFz23wRkwuWKw9jGQsUdq5YIrbWUmj2MbuwOdPlx5jsluUmBCJ2i0JpNv6wCgwWRsLYjCB8obaHZ1PDINTZ0n/OlAk9RjXuEHjuY9d5W/E77QX59ZqJ/UngbGbu/j78EpnwmUBhRT32OryikPryMzoD98YG8Qs7e/G1iCHge/+dnr5Og+5Tb43uwqfXTKf8fFm063nWJOx0YGTJEzFumgLOd94VLs1oFH6LY9p6wVe4MV6WOPoTmcbvqopQ7mz5ZwUszJl+aPnvGHpBl8w1cnV/+MbOQwganO0bW3W4a3ifTyYhm4OgqAjsFcJ31eAIbZgbkqgPYZeGxnb5KTzYv12NagWx7/ozgcPHaBwsD8zbtXXVjqXVE6mPiic3XgGesdICrruFfSsjcZA52YtkN1m66r0BmAh2/bTSaH9OlkuLzVM3uYJBqs0n9stJvBbQTLZP953y/w6LG3Vt8mUhtHwNpOOS6Dvh9hXOUfX5p4sXjqPgU7AO2iDB/NxMEVusqYdJ+0C3IHpAazAN3KCH9lCG30TbAX1Ed9vvaecrFeaU/8ajGYSRufsCHhCxUtNNlNB/5rk7QwmPBIA5u+yASIHO64cGUMHwsCys0b330a0aRFbGNfA+NPL4+fPGkdY7K2LIRRbZnyG38WVtbGqvzevHrZK37anPr3JZPe4eRKRWWJvIktHm9Q3/WHlH0V/3wV+/7wdmzZtyzHR+cq2iwcmfS66tuFzuxNdHrbfurLl3wcmzhZdHgTe5jA80cxzKS7n/R77Yr/99m8D8CkMOfBf/7iZR+tsxjgVmL9U8JFadSCiZPafTy7eo5PjV3aBnpsojT+3wHvVFPtM/WKrsFw7G2yEpvLkt+0nLO7K41f/ME/uPzzf/GXmdTOVUyylg9/jh18pePxE1ewvaNCfNPmtm9Ym+kPkh5f5ReN6SHwwGde015rF/YNknYvDo6fZYt8lSXp05dO/QN3IO6xBbs5PucRtJM89iJ0QD7b4alOTchu71pwF9HgbLstf/SIERm6EJb92k0667O6u88KyX+cuPjmdejGDz797NHlyy+/aJvj/3Sv/nwy8oFXwSWLW+CN9/iiO9tAbXEgLlD+U//oJS342kInyMcHosQxA3tla1wLXuPfpLVsUS3eqAN++TYx9VXLP3o8b9lHVxxuHYTP9AloDwGTZf6CJp9qG44hr/11ytmanwr2hvhdEJ36Gnl2DOK4tkke3yeofiapKrVlbORVj/xJf9Uy+LR9v0+8zJgi9tXm8bC13sJj7vIM4cqkHcdH206mbvsZzpTgi0QUH9oX52QWisih+Nh7t/oZ+dDe8pHJmQUztgLotK8/5Zyvj24d2tNnYOiRbcqctMhLr3AcfPWQ39Iq3einTNt56aXwKQ+3cHagvGO/5udYTGyMGaa1Kbp+vciT9LHNLELj3fFR8YdGKOZc25n5y+qIcXmgV12Gf4pVJCVn/jM/f7eyHwIa9wCH/TZdOXopSg62clJ6+S2ecrvhd4XIXznrN4PHnlP6wKFRvkf3e2gZNLJtntIeyynd/F0n/6EBp+PY0k1dHh9vOXloIOM4P80FHhuri+aVvjxlzxj78LfBQ16ec3L7y2Hx6gvYpHwhdhsZyJR0ds02fKeNoPd3fAGAQrXs2UbZfx9MJd2DcgNr9DkxENUJpgPOQNkzRq8tBqSz9GKd5wkw33//9eVZV2TjSJ9+fvn6+9+ms/skg+B5ec7QCaE4TYNpTmeSNAEC1AlVeI6n6uKszbNJXXlS3uEpB1bWpbXn00in0bxLMJMOA91OREASyNKyR7ZeibiyEzgMojjedCpgy+wkiMOSy6Rm5Vi4P3d8k28ce87tm9y0W5kbPj3ITYYtK+3ejo63UwNSNbYhcStzT6NlT3kNqueH59KVv7it01N2sg4OuCuXppcB7Qw0tpxGx5eqy/pGYPJug5+d8JPRsb16ACv7rX51qDebEUGeM4MB6UtDx2bA1046rLpQgE/qfu3RgU4qc3iUw9gw9O55q2/yKsOn5Hegqq1EpurUQDV4fXt6yu7tyfBBfecMevLvpDoceezVqwEXOW7WlkemmVQVn050CO8uUmQ/vIauvLXz2n94xOYCYtLYGXa/HlC9I3vshm/fZp02jga9ZqIx9eLqMt3gdQBJHkgB9lGmgBk4eZWvMuKWtPy5SrLld0JILgPPLkQ8eNTbWNGc583v/WXsS7/ssp/yW1fqTf1J12Gg20kEfwrOXmlU2N0OBmAWfUKxNoW3bc5vO2j1qP59io82b96+ConYKvmekcaTXK7OpkBoxlahgb86JO8rZSLro+gg71UmYq7WaffK0RceP+4kMnS8tEstmYTq+OhkAje2+Pzy/OXz6u72/ZCsXDv4xcPdAeCT3kp5BnqpczrsoHHjydYJXfkKWcb/gp3j3qZa30hnnbrqIDIGl+5ZaHaiH9wgZcDmzoIM0pOmTG8Xzb56HH4Tq8M3/3ksP+1L/NJOfTKNr6GFsLLK1D+D21ulS2+2lR/MYsuPmSzOlcE38WWLJDPJy8A6Ey23ItPvQfy+E56Um9tTQyu276KAvi8kly6o3bKvvoen/bQ7/j66mbBDfJ+JjC8sVKfGTAsRXugVXuHKlhbFlFNvXszXx0eiv3wT9DevTYhG5nc5f5W98GayYJFAvlv1TXRehZ9J++ukecGY903MnSbilL5+/NLdD+4U6VX/l6/jO6H1OhPRnL954wos3PBo3NEuokv2fSacfWuNE4trk4mVrV/+l83kXxU6Z4yxlXLx7cjY+Js0dbQ2trPRv+E6irbdZ4L/F//0n10+yfjEZxXRNLF2t82n2rEXxMUfxSwbOVqp4SK2sIH2ipe2wA8cfy7uZaJrUVD9v/Lm/LbFxKmQUK+lk7q1H31H1mkjwT3H0bp59YHsy9NiVWDulkh6ZB4f08/YB6/yzZ08n38+ba9l2neEdnhMFD28a0R5DDTHkz5twybO8seXLxIjLp9fnn7xVWinrTeG0PUsVNEzcvgEqIL7udP2Gfn98H5eHKid02HsMLLkpOx7VlppE6Gh33YHUIQqD75hD1FcaMzJsVilHWlrPnEHx7s+Xr30OVITbvF5Hq9CY+Pq3FkV8rFPY7/GUIzEptAsTz4Zf9Xuaw/0tc8cv02VdjETkeYOHYdkY+/GQfLmX8eNAfFiJ7JAO1L/5GncbgwYX7ZACp/dPE43jyXNJMVGN+NivsBf20bOsYlYeYQW2h1rxKa9Gy6xqrSyUWbHq5U/YE8utPOvMtBJe/TYpgV9+PpZ+YAvLCi/+tmPLff85Aef3Cq7tOHlJ2/xO/Y55cCOg5okv/KOz0x8kD4814bsvyTaZnJeHsknu347hGdMpi+NrrVH6I03tGRp1EfyN+ODWz8vU17DxbEHaB55D5XVRdmWOecf4p09v2murDmCZ5vJ/9hC3TQtMtcGSRt73Ox4Cs/+wD3NPV589XCPPW3jlq/OltzM2UbyYDYd3j1NMGOCHOfvKlPgytPe79jYpo42v+fXsuhPHqCrdJs7sIaHyvB36qOoyg4oa6EniISb/Unffrl0E5H/Di8AMMxWxm4LezwGHcOCMeSHIN/+VlHTcKciejVLbkh24JlsA4Xvnn97eZwO48unX/RZst98//XlcTqvL559FcnSQNHJ31yZGBmU1QAXRvZA8las4s1h+a/8I8ut7D2gs7TgosUpF19eA9K9s2e/MipauconeRKyWd3W4Hpba87rMgnAnMjg1IarjXNvwxyCN14f7zlwJZikgnSDrym2AXDSK8NpMECegGDTFujcAQu5ToC4Bs3AlJ3BCBojw+iaf93agOHW3j0cHRwna+WRNrdenQFtfRCJ8RVXjA1m8eyz2sEhl/J4rnyOTVKKF9lHz5nwyhP8QPUif/IM1OCUXtLXT92OCkyE1LMOSD2RW9m+3Ai/DBDwNoDu7eO9AuwqpgEzRemmGPvPcTuM6FS9wwvNNQ+Z2ZSsHeiFVzv1DCbQ6+KZK8ls3wHG1GFNmjTHNoOpHFztY7+w55vC5wTC2u7wtKGztrpiZyd97b38FubYJG2GOuxIFo/N6DTZ24DGJLgT4cqsvs7CWHh5VMDt66FcHeZZ8KU9e1t1kn5Eu0/vbZXRxZ1D6EOR17ocYi3TAV/qWHssv+TthLQD0uDxB6Ct9i800CFvTpq39qK3AaRb9jtRDX8DTXeuuIKOd1pSac/iwjxO4Aoi2xDLAOdtJh2YubqGQ21Tmacd49eJd2Tt7d4553PigDwLRPB6q394GcDNC69mIoSnySn8toGju8mN29PhKcPPtXuyLngEgd3UrSshBn+A/dDt3VrsXjP7N7kWQtDqoKl6iCfzwjO+EM0VyGbyP58PJIcfXZpOn/QRrcPW5fivOirP6A6qTVHg8Ae05xzU5+MfBvgQdzKkP5q6LBrE5M9heZnQ2Afh6ksBkyx1xE68Td3wY5Nhk2hX/z2a8NTt0B65SHmLBGzARvyVPOKIxZnx4dPO8tPet/7bHuXb58c+ruaNIKn7l88zeX/ZulDCwJyUfW/EDyb/2sjYSbr+tJ/+yoRMn5NImEI/9iWBb1+9z4TuVU5d8ffZPosCOaZTZO0VfxP5lO1xfMEi0PMXL3o1X/9jMvfy1cvLy+cvg/eyXyF49conIN9eXryOvu+8cDF2Clu9mL7e2+TrHtGRnXM69Re5ctpYbbIbxVtn7Lj9B63YamyYs8huK07b0fGR5I1fjP9I9d/t//rrh5+8vfz3//1/d/nZH//55Umv2M+V1dev32Ty/2janAWw6IyXemG3egQhQ99toepBulv8LZx1UThyvMpEWb2RtTEgsihWcJB6aq3mUPvsYkJwRnq0TwyI3nQBbFUttJ2U52f1+ezhWNzsYz4pR3e35pNn29nKzeA8r2TVQdvG2JUc4nXtH2nq88Hpi+zeuKvgTcZvX/TuCLy6sJt+q2OggJ2FRjQfPPqijwiMH6fdxJbvMyG3VOPzgJ24H6hmp+4ctx3kh4e6Rw/+cDn4+ZFXfwtHntjbR89SJ12ASVvh9eQVL9Gx6Il+FzCSV7Pm343PtP8ZE8qUze4Tz+tvybeg3ItRYdyFxpSbWA6fL8/Wuw1YPLQJWRsFb96Joh4jQ/PmDgVtceLN2AeueF5d23ZczGGXiW0t9+jxyMVf6ZC0tiN1E7krO39ILLKY5DGOtofgdQKu/SR92xZgC23eeW3fvKkbfYM+xJ1C8zUX8YhdbovifksTLN0wreyM0fbrt3k95o/nNMB2ZFk6gA2610aCLD+IgZU/29KILyS16Uu3MTc/5WqvxIX6XI7Zfu5AY+vYJXgKKku2oasi0RggW2UIwHP+gd7nuP/pfgqO3CVIwtqmWUnbfcEOjcWt3dRb6iZ1yjeanjRxo/66PLNf+8UUs8cn+naMGmDjYRK+miE+xZU7OeCgFypvy5E5/GLD9aPhN+15eQN598d7bqudAs2XPhZAvoK0foqCvnrhizOedjJ+MzTgSmOLyRz6V96tgxLur+X8HZzdyjvp/qH/d2oBYJVdmPP7rZoV6L/4t3K7H7ivICh7Dm8MJ9BY/dYopzG4FVJH2HwJn/54eZlBzJMEo6+e/CydwWns/vlLxTit6+SgFRkYZ5rOrEF5BBhNNi2wFbh5C6uT/cptP/g9bd7yA0trt3r/OtlHeQ1ISWuHW+ebDg9onFcaWLf48MbvsC/AKf0Dg5O0m1Xu8p0n5wSe0sIjUJmSboM/ddCsppmA3g/8yyMI7AxPPlg6H8skSLbjlX627ZgaWFKuOClLpHam2Ux+ZhFg+KnvXpE456vDBo37dDKtTivffd4GAGWYy66T5aT1KkL2SW1QH9rjqwYxgqWJj3z0TOgaWJI+ekx9GRjqjL24R73qSJQRWeW3w0jQoVO5qY7S9vm3GUwtGAAU4bqlHuI/vaU0PErv2H5tUd3yB9CSZ9vztZs0NumkX5kUEgx16ECJLd999Luvc+n3dbDptX30Vp5dOskKeClaJ5ixodvHxYFIVn5LB59Qy8B6noneIN7bgINTOctLyZEPPlhZAR/lYx04kbOdUMAxlGz8eQZr9JhOAA/0TcbUrXOywIl0PcdZHUw9jk0q+4hR3JEjZZLoJUF40ceXTgx+2GWBHfheHxEInfVTsYG/Lb19bpOeJt8WRnymiqwGcdize+0W+h6jIqdz9rDIYzIG72nySPj2XQbbqRM6sZK0J4+e1i5hWhvMoze2TGDOc/8xUn1QAXmu4rlLq5MB8stgg2wmiAadfKtyhCYZ2JJ+Jg4IiQvaf/2CIEHSTuhsgl1+YlB+9YVT950Uqe/gXcthjWbxcNvEbM6zY2f1bqBq8ls7hD+4+lL+AAoTt6N7ydz8Xl6vtgbfQKsQHr1tPDrV/qH35Zdf1j7KuOpLB8dkwvXte28rtyAZXbtYMzZit+kfyDTktxyAQ8IuYrVQJuDffFP9xo/ZCYZHceYqHNu0XqKH8vXukHv31rPb5Hh9efDpg8TiH/qZ3r6gL+2gt/vnWF3NZ/3OVf2kmeS7G+DFq5S3QNDb/T3vn/xX7g54l7zse0eBK99sY2E10rBp4+exKT1IHTtSzyMYK+v2mSkQ/Il9U1fsodycj/3OxCU/f1F9UMpDfd7i4fahpZBzfvrN3/zry//zX/2ry5d/9OeXP/vTP7/84Nn2tC3vdvghdrJwIq67ojwiTJww8enkPjT5s6vQnjXnQxZw+7392IA/zO3cfJ7cZDm+LFClPD1GtZF56lsbgD861jchhjscuswL0hSb2Gnv6yKzyDV5lHXbN5mnD0ibIUOOKne7IrIoP3aVbiDfBQALV2mXvaPlkx/6Ukei/uQnP00psdO7QUbW3l2DfuwmBpLz4ZMnnXDM3RtihDtJxMHb3TDTFkceMPHxxIAKmGOxeGVTjy0QrdiC/M2rusXp4s27133PignqwwdPLl8+83WMiZ18lvImxPsyRfLVl2KfLmiU5vbFYpqYKPaB2Kr1NHbGr/Yfg5685CbNBJ1MJvNTt1Nf+kWLdviIAV3QDp+OocIfUFNbpGdlTDk01WUXAILgvP4cP3NFfm1lU4fuuqlvslfkxFsM0N7mzj18aCW+jT4d7yTNHr5jC1zABN/iHlsxhtjVsUp++ji6tC8ILr23fOXcvV98ht9gKY1d/Db2rp0AXtrayDkAo7R3n4NpG1MHpVY6Ux94gr1bp3m2FKx+aWOazSxeRK/WxdbDxKZxZvSHdv2hOoxs9/J9DJprebZdwxs7gKRe5eke/C5SbJDyoLY7ctDbnoz14eSxQ/PzM+6VX76H7sxR8nd04w/ysa+9xGo/sad4I6MfuOoqczAVHDvRrPmDOzLe6m+PbeRcv7zP63E2R0vpWo6OOa+Op09ueo8O7pkb+atfn8zlO1hDk/2uPMkDPzAp+CnDL+MXf1cWAEaHUQRscLoHOk/6VNDvgjHQ5M3xGMPqt3IMtDg14ho4WQxZg57gkXhw+T7B1zN0P3v6xeWHEzhU/nUyCZSrbGfyhaaKznn9v/sZAJZ3k4Y/pxg6W2k3vfb44z3+jndbcHzvmCPT0h698ctp8CZYCNQocNIgFcdA+55u9Tmywh9HvuWX4IFJv88bx6fiDP4GF97S2GOys58N9Gpi+Nk6CQigNfxnu4elscdLfwJo0k4nDMdWm4SWgT/67dSDt75SOSr3XAGHrxz+wDnAZ/OVkd/O8cgy+s/kcnVpJ3FkVEa+KwEkrmzHTuUpL50fOQR+HViPK/vYCHa0qX4CvfxeHTVZOleLaq/wqy92UJgOMzIZrOvQwein/Awiybk6Laxe+Eq3Sdv01Uu6/abVXgQ9AR/+5jcvIN0Rnp0IkVMATaKrUs3PyX05x2v/TdtjdT4LAOGZ8nDfpT2bCKHlis92srYULP8OWvOD54VMyFWf/BxrL3iGYO25/GTica8be3Yi2sB8BrwtY9/Dq3+HfDfUIvkZqE5Hb2LuaiU51OvIA/fH3qWAhlvHkd0JLMCXPGSUtjYE4z/zPgT+SWYbGQ34+IEyFYv/3MHaGb5Bt8kDGh1EHlx5Juu9Sp9Jhrokp06bTUxexN1+wg29/PCC75EDg76JyzOY5vvK4/Py1fNM6l6mnAGqhYNZADBh5dfkWL/kOyZBrrJ1MBGadAOdEMR+bMFu6hu9uWPEVTNY/KdWqE42dMV0deQTV5tuG12KXfvR150nyWgqgAeJfzgkm3bJRyRc6bTMwNpbuVJKZU+MH16gOgevfhffVt9czgv3lHfl39VAZL3bwYv/0AxW6akjtjMQf/ok7SN0cEO3L9Esm+GFtvSNafDQ0uYwTe7lm1//uvl9Pv3z2CpFXdXLUXB+7CMBn7efzmCWoPrW0KSgSRj5Xns+OxN7ldGX80YOXxCwIPAqvvP98xdz7HGAtJFXmdw/f+7t7+KIux48RjDtxxX+ly8tHHhshL35hp7JNvHWt9HZZ/ScdIq//XHuNphJIn+eK5i2DmZTSH3HM1JKWXY7k7X8xGH2qp3USzZl+JH01kO2sTHQFtVjYlF0ep9J///w//hXl+8i/8//5I8vD1K/Jmt8Fo+hPYX7P7bbNtl3A4SOO8XQJL9nzbVL74t4kgkwX9ae+vnD2Feb2HavVwJd/Aod+tRelfvoFV36vH9+JKCbdiuttoFT5aad1zapb8CGJtzsL56Qo3UR2uh3UhU/4SKNpfnxb+KhkaToMYsYP0a3F7HR40yk+937TvTVA59Nm4w98KO7/tLdPOrGrebuQuonPr1TJe3h0aNnlS/ZlSkURo+APfmmHnMsN8f6ksocXW2E3MmufmNsGg1ybrEPT/K5Nd1nVbsA9s67LJ6X/ud9twMZPj99lwU9PhM+4SfuVXd1G362fq4u9IfP2NLPHxm1yYk3J6YE6DPjHbaYGn+XtkPb2jW47qRRFpBZWTqNfd2JaAFC2z19TW017aJjidCe/nDOlbcYzEe94LI+F8Yeo+gLelOud7DFDl1IqDTc6CYzqKaSUr/rjxYANl+9NZYFUTxw1xP7sB+7go4BDtC1m2PO1SP1durUUfZBKZ6kYp88IP0czC50pm/UrtVRaJFXnvLlMzRLL6LX75PenCSqxykjVs8FLL+x58Qi2PLpq8yUm/RQ7V8hPEoJs2639Mq+eIHRdX1lEEsvf5N2yoAtHyDP0I+MOd8YWJ+M/7IpHYZC4ByUX/Ydu2av/UysGHrXX47ZRDteOfy3XeU5cNW/R/ld848MKb8x+Sr/2ZcnXsefPj4OYjc/tG4+Iwae+cWB5U3+waNn5K/Uh97Z77aw8tQuJ73y4nP8PhlN/zu0ADDOtfCxwvdGuOEx7KbDicIx4q3BA/ka3DgcEGDGAVXCBFBlXR30bV2PAPz4yfsEZZ2EAPPu8jQdhE+gfP5JBo0aFcoKhT/eXQnd4JH8aeKRMzygkLg6yD/yOycDh1v5F1ZXsssXkIuQ8y23dpC/aZr40gdDW9Li6oidC/TTYOo6xx4C+/JekL48lg9YPLRux1NXC+XvXFKK9TD/7nE+BmVWjpX/CvIid+GOxMp0q9fI5Hdo7AC/K+S91TCTqxz3Od3ij47lG1sbwM6VxjPxPnKs7MtvzxccoyFfh9jBz/HJpe+4q7XBlabM1oUONIXzx1dnsDALFDN4AysLvzIxNHmaznd8XDBc+/HJDkjlqYCF8ojO+JKhHov2rJD3qkLK6JQ7abrzu8Gb84V27EmbdPsPbeJMWcGuxaSd8h3gORjVuzfI5pkdLJzy03H+bUAXLbzLA5EhfeiN5sN2nrOU0KvSGUCC6YgkDy6J2PT9D287MH7a936cOoo9XYGpXtkWKkO2lWHraeKPq6oZbOXX8+o8ZduZt333tDKj03o3mEq6q5cmQfzBxMwjF9Uz9DrZyn70N/CayQbAQ1pFkJd4Z1/cJLGvwQ+6YP1w4071qy6TDla3jXd8zcJD356eTfvkx+QQU9Hko3zQ7fXKOe8CVfL4Vz9fFlnh4O1b3egY4MzEZiYys8/k7+WL6uVxBs+JyqNrj/EimzbE34LXuBiZ60t0Tptefu5c0M4ZxkTKpKBtNzjzOAAIHf/bLlPuPRuw09hK/nbw7NP2lg0/Bck29mN1E+SxP1gb081hbwuOXp3cqIfsPf9aUsVNnXafwpHH4a2uxITh6y4LMqoDt/17Tt7kwqReHbiTqJOS/OqN4dVb6WMDevfOjMhFZ3tlbOMjh19gfcHp2IJdZ2BvovzNr39Veo1JmfS3LP/9JHKKrdnmzieTGvXk7zZ49xKyXsGOnG/Tdi36rD9K97z+25RzFb++9faHHEfWHzzaEBrhaYLxJrKY8IdraLdGCJy/8A1bV/b7WAX52iYNsNV3Joop2yuG+2LN0DV22MkIu/sn9ooP6tO5CcvJwar6iLfytb3pd9lQ7FALRPKfv4kVxIFPpzfxG1lvLv/mf/0fL//Df///vvzBn/1nlz/8xS8un6SdsIlYwL6tt9DWVvgznXahu/1B/PtNJv+tt9j+8dO508bdE52MZlNm+h0+BU+dE51PVOHu9SHsJMXnHtXf+sbGFWaatk2rlIu+5HBmosdOZHEVuJ/jS9xjDDLxTzYHbU+B/idDzi2AiMcs5lb9fjM+McAdI8+eftky7+IjbCye71vx+ZW7v9yOPkKrh08bP1ZH7/ewWNa2nXPy17dxO3YmA7Hk7aMT9BZjqi9akUXdzKCd8C1WmyigjcEXi7wB3+S/XzMprcjQOJq+65UX1s4YAg8TC/LPmPZ927gvV/BPdQYPf3JMXzpmoyef2rbN8zp2QDd1bgGmd+V0QST+MxLPQlLKqvNduEHzde+umDsH0e0CS84bGyzOamAHNm62bSRZnZOd/uIwerOAO4tB3leQg57z59ozG1lrvwP0qiZsHocT39DXrjoBy14CnSb2JY9NkgdvaYKttzmZXakfP7gljh8P3fHRTtBPeZtj9EGP80cWSWwxeshNyh1u6ybIThsnsufL+9ixHxt2sVKMjG9P7DGe1KdPG+qiQGX8EK46Hpm65d/KjN9JGjzSnDJdlLCX37zBuZa9lpGR7dR5T5NOZ3Ukc+4wm7zC3eEC/bZuGvtPPZdXksVIvla6x9dWngX5XGD5L70QSfosUJbeyS/+Od/j0j/n9nucgx6DrX915WcAwsfKD07R8o+cOZdu8QL+tqnfBUsf7eob361d0n7k8CXnzc+vMejvwgLAGvnfBfIBJ95j4LhKH+emcCdQgRrhDpfBm+ZInWQvgMcNWgnyfLaoE540JAOuXqG7vL/89OmTyw+fPrg8fpDgbBVd6dQ53vnX8/6aFudUOcmqg6gact5tN+A08LbSjw3g+AvBdjJJ4lT2xSiNOQe7x5QexTs6jQ0Ww7GANYGqnXPo6wwFxQkaM7BK6TjTNJKScB6aAjD8j+tr+NzgxhuMrKUqXePp+UDtdDYAp40q8HG6Ql1sSbBV1/f2XFx528mo7But2Uom/+C+S0cjiNLfXtqN4tjBLyVTZupjy24QKGbSbNLYzLbHAnAHv8knm03QY5Wx79gECODsvkIYtLWzja4jn0Ed+8/k3FVKfHZwh/bIwsYUDs3DA/jvUHnl0NYZaTZ9VCATKAgGgVbfBRTBScc+tjuCBei++oPle8NJfnR3Nh3Trf7t14ZJOWWnnHTHeNJpJkvBV+eH3fBmp5bueXZY1oedd/DAn8WIZKHDf00GPEf78OGTsWEHChPcIeINj294DtOL0mQ1P0zcEdSFQ51QaCq0eiSjcoxNc5wN7w52QhcNeaOpbLpOmdXbJo6YFBlYG4C5IkWXPq6QvQHvphmkrz1mMFJWlUlaJy5ts+sHx0/Ldo7xs0ePjGJEPK71P/RG4pbO8cpaffBJOh7ozDsW3ncCzy8bR4IvXRmTf5NSk0I142VtlS0/5Vz194zzfaxBo2318BOrDHzdXcD+BvVsM3gzYEWPXHwy/3I8CzeGHvyJLAac7IeGyb/PwSnp7ge0Ddqn3pWYOpqrNmgmIek5cVDbyzcQdLy2abkxX2DsELQeF5zEB8bmw0cbb3vP2daJ+D5XaOkyeL1Sh1do0LcDyrQ59WAQr/2IkRZMyPzs6ReV0S3H7NR67O/SNm9xzOTLCwSlGpyjH8Mmz10WmTRlgsZ21a26jEWPQUoTkDmiX77+1V+nrmLP1Ld6mCvR+hm2SP+jLWXvpZifP7Jooa2Ob618RBADvTRO//wmkwETJP6AlkUEPlEviu4VIbxMbh22zdQ/wyf13W+6x3bDbAZfcDvxjyzqzxXCN+8zWczv3Q8mI9oDX6BzNM7Wr8Zcz8M9NDtBDFP46qvANBVq9m0z0WdtRVZptiA4zW7sqS5dyTep7UII3GS9ffXd5V/93/9vl2+fv7n8vb/3D3oFGDT2k4eswcVnFg0jWzGmzQF2cdWZj9X/04727kb+MhNL/qVUi5Z/fWJSAmxGTv4w+aC6VD+y0EndjGxNx4NhVAOaIelOmn6ZQtxvfYw9wNqKTdUTsHDIh7zrwxc7HnyesinyLrr8mLTHad/ip7b/+sWL3i2inxMr3P3VhdTox65dSI0c5J6x0MMuAJBt2xcZyt9xdOrCVah7DIEdbI3vOezCUuRrGQ0hcBuv6M8TJ9LG67v62PQ1XTxNjHL3W2Po52k3bom3GBV8MsaaV3oWPN3h50q+z172UQjp5CZlq+AsdMQWs0A0esRDu2/d5Iy78R3+xiazEDQLM20zSX/w0CTdnV4T39YX4HkfgPLiVus69OBMfzf9caF5E7dKPzhicL+qlOwuHnCGoKv/kWfGexPvtt1MXaHLVqUbJRyPbMqqn9FXnvqgV2NB8vGdNpH+Cw1QO0yZtU8lp1DKEKyxqUejU+kn2x7dkyoh+9CCn8PGpiPPzF3QZ0uZLXSlozw/a1qOh8f4YttafhaxxgbT7/GvHccjoe/fcus7PS9dPBCfWAunycXp/0GxO2VmzM2pJo3NVkbnaHWv3B0LMDTQDq8mDEp9IT90Vj85Faf9RFAjH5BP3/IIkHth0+xLI30F/NX2mte6GNyJLyPztinHyk2ZSjw2PrwcLwxu9jm+lsiudGOr2hRAODwLknM6cTQ0z2T+Khe5PzruAlOO2yaKH7/ZWD2IQ/ccw/s7swDw/yu0gjjOsek6hfPJ+9t0ncObIKxTNMgc4ynXT/1kIii79XIq5IdPfrh8leD29NlPGizqUsOg+eQIYRmlXTlarzk+wWAD/8jmWIOTchTYvfLSiwdLuhe5CVrpyBK4Wux0gEfh6wCzofYcyxtes0HtADEH7cSS53YuV9lmsG4AMXhwro7VNAFmBoPKbSMY/ZfhgHPbfR79Nx1sidrq4Nm3frJ9TFdacdRRAp1VL4FIo5W+Zex1yh08KJ+/5ZGj7KfBLP1rmXQEaOkYbIs/ZTZoTJ3cAxrqv40zgNYeL31lKn+2DuD86rsjwwTrIyOWJgPhJ8/gQNBV7yUU6C3ChZ0k65yH3rsMHnSSUDc4IGqwXTrOu58OXOc6fGYQLF+HjA4avUvCRC3y4j7B+UMYG8wGxlZpAOED+Nd2xFBGpoGWyXnpZuO7yk9nZSI0izPRYPBWhxb2b9J2RbqLcrKXDrmTxr/Z3Zvi+Y2r/+pz6kqO/ymfDseigKsN40ez8MHfhtcMIPDqIxuhzXYG/IUSCqXwDrGxaVqxutBJJ6VtD0ST67H6A2NH55GtvhhZ4u/q1Le/+zm12MTbjGeiO3Zfm6z/dpEsG134x0yWn1z9vHbnE5GJPTrJCJDJuexSzD+0bZUtclKxCIGp69sdJzYTxcaT8DIg9QznA2+kTxHPb/Mpk0i0e4X/yL60evtvzv8/5P3Zs6bfdd+HPafPfLp/jZEACZICaVGmInlQFJdSvtB1bnLvu6RSrvJFqvLX5DJxUpXYinWRciWpipWS5SSyIpOiKIujSEAcABIgAAL4Td1n7j75fL7fvd737SboVC4NrPc859nD2mvaa4/P5NXoXTpnr0p6JUwdXKT2Fn759TEAfUZ/yZUv2ojlEDiyKpe2nPRsmFG/ymSduvjxTdbWp3cfpC+EaeqbyTi1lzqSTt26Pp52wVHZe+Qqdq0UuwRIsqz1WvuZpD/pE4QtDy9zLS3fLNCtm639Un2wdd06si6UR+mkJn03uWgvlsNnuonk9+xvmKC/yEsg+1JG6MG4t776kq1+Qu/01KuJ3g2hgB0PvSKqLIa9FdcrrqgSsK+wzaY/80za+EruWkOyh+tX0PDKrgsQMDjcbI8viWJBwl4VzpvhKZu6eRJH6bQN9sen2jfXPtpauWaz8v7BF6j1irv9pvy0zwly2K7VNc9yR0pxXPApN3UA/fvHG+h5BdzFV8db9Xx6sv9RNyIkpJ75ZdGHvFPvSlr59AsLgIuziC2krkkr98Ku3au/9bri0nLyKy19xnbsxqV6W74bH9Ai/wff/sb2G7/9W9vzL355e/nyMxTV75fE0GjbhD6yeIeO/mFbyaMXLB6zKKFu31D/3vVo25gNZWUS2j/jz6tfhmD4JxENHW93ei9Q1sx7bDDooM/G5/0pv7pKh1/qB9+0bQv2UfFj+3ZxKO9ZeSw7EFXJyztFqC/7hNOT9kFuBng3gH353e11dHAjykdg7JvyctxlD8E+sGNgeXVcllfbmbru0xS9dTaLUgTJHU0UjR+QEDpp85w9TIsp+SeO9S3NqXfTvNsri1T0zKNe5isP8kkiMiBCNg5I00/vb25o12+in49OnVnn0tT04Hnnj/zTB662kwUEckgzY1jki4TZKM1dgPFeZEdHN/DkbT/p+CK68jr+Wm/aw35UurZfxyj10q7pb0iPnTgyPgL1xWfZnJCzY1Z4isPRr3gw1kI/c4KVrqyckpb+j4j08/URKMiz78Joes7iRf9Vf9GZvhueIWaaSnGE3qJrjuVjGc/8pd8Lvjbw7rPaQl8Ukicq+LbdpPNnUyjoD5ykpcwtFhAlbYlf2K40ZcnCz/OyhWnaL2MFxJ1n2W61a+5yQE51Sl8HEXEkWtbasmnSbf2TFntpo0O/LRiuDVoPK7HimycTj3XalU98pQd7aE//17FLebX7lEtReSGjZ9MST1hupanMgzv0DBpLWlkmQV/Uj0EiYfFf/IRpi8NzbC6ARX79YxHPkaD56gFd635oijJyDw/BODW4/DDCr5zC4Bev80/bsnWcNP0WiC5A8KMkwMn2/9+rlwD+/wKNcXjUSXV6Haf2s+7ISvrke4whG6fxYPhMKLKotQOzU22jfmJmJAnNbueuw7y4oGGdvUhx6YsnlC5nw1S+HUOMn3/kLRzzUxCoHPuzIE7Oy3ETxgFNTQM1XhQABP6mjKCs5UNa0tV/T38gty2KF1wHRxZnhH1JXGFvJx1ZiMM7mHP2ylyeAVwgrkfohe97co0MlB3agz9wWG6OAXG7aOmA1gG7Vwzt6Kz7wZ+GKwzfyRu+ltMGHQT0nVV/4Fl+6E24dEqr/mQH0gFFKP2GdwOLHQDp0/nORMoJvI3VtAwW7/ExjoTUSgclcbsBULrF6SJf3NmwGTrSrF1m0bof7E2YiYjx0ihv06Uj/dxGRpswz6sGuytA0PZZQBcT3WDY27o0l/yeSZvOU9uQHF9qDPyaK/geJkaChLVT5RWUP7ISdkC34+2usx1f7bxQAcL+V0/0agq8VwcpXSdWea6cTtTFp2Ure2XzVuncVQFtJ4lS8AqlZbMIwvcoiI07Qd7BEgLOoXMIU7/aJBsRMHOQE8RvvPZLWHtzuKjJYg3+XtHxeXR1f/Ct5Zkg2j/Nwnv0kL9KQZuwz9irh2EsELpTL60j7bI2DZQJvG5aUA+7Oiwty8ZfLCMGedpELTo5lYd13dvOPd+6aCcvfQj46u9kzkmPE6dZyAxIP59cXPYRDI98vT3YiWjbvpsLfvP9Ml8DaB/m2XzxlNRJpeXzYj11oG5zBw7yqJO2VA/lsO24WWK9mG5b8JzJtu1YBrE1Z46p20QWSCe00NU8w+I1T/t0sji29b/1KlE3d9z40OfN9tlsn2FOeQtqKjIsq18/URnmaduME7nK2zaUzRInwfi5t78/93l+Gt+84FFy2sRby10o+rnLy8sX2M66rFzZMFFWeLgAyKbXE/qlPjuGVo9OwNJ2A/qLd70gD378hr5Dm+eRFsqIPHbR1sqeDQNoVDbrCDLyQmY3VTIxhK98ZgPbQ19VFyWe+nQz4P7heru5f53F38ObW8a6uzw+0Oe73fC5Yfzvgt/3D1CadPw5HdTBIQ91RBb7I+UQNz5KPLefE84YuXDtf1JnFoOKMkfWlRdxAeMxHzBjQ4yQY98n5DEZ6yGppWXBxpGFRdkf/f7vb9/9wUfbl3/253PV2Hyt040K7/CwX3NhdJzx3jYiuPEUm93Z1zDunLkpoOzy98p67/zIeKQskXkvW+pq+nfSO6Y2X3/ooyyjFXlrANi1Cc/SQh77g6QTV65pJ9I03XDK5L+6006xjZs8ZqWdQv/+3ru3vLX/7XZH/+D02UeO8tgXtG5vX2+33hWTDZIubEMZvi5ep+8rby8Q1N9S/+rAT1soiXyj79gHeZR7P0aWjqB/mmeadOU7YJ7E0vb55RN49Ecu9tw4m7Ff5R2/bAvWpXc79H0lfYRAOftIRPmmnULD+ndRXoHL0/zUK0fry+fuoWefoM1Jt7x3JziO2E77OIX99HEeS3OTQjnUy/rLfIdzfGnNK2M30zjkOYc8xTd9/8gC+JRVRh/ZsU7zAkT6ovGHlgXF7sY49LUNxaNPNiSQ3zE0dcFvaCM8eeq796dDgFrP4TGeFtdImrpM3FxxDnEtbVgbVV74rrTkExm+6Vv5lUaSCvKa8Rc9hPDw3Bjx9gf6XMZh/YE+3zYnX/tunDL2GBnnWBRyNq8cyhOpomMWspZLX1f+wugxNHd9HucsjM3L/z3OlBUG9xDkJc+Mg8b1uwNf4V/Sh07Tl13lBr2huSsDDP8dP21Glm1lyhzmRw7pBm/qpu3YBbd1qn21kyWGV2zAz3wzxJHm0PcIjXWedDimfrKBEYoHEAYNdhzUpxxvO+6ovfJGJsrHz8ERpJV++cdpA2BglBT2jXgZH7ATGOuJe3hkMAx6FxLTyLBr8uw0Yl/S7HAdLJxoXzJInDN42KA0rOStcMtqbGHiZo5cO1k5m5MGYlrw9vnJC03kKCL/zOthxfsGb/EtOrQTB8NDMC9WECe6xBg720jLDQCnIDNpydUW8ofu6DQ8MiAR3nckqlC5dTwhTrzwD8H40Pbf0J9yh/jvlxVM60E564VJpf2hz2r26tVeBoF2Ep1HFs9Jj65NJ7bL39ulNpq0KTuNykMYeuIM30kzPvQOz/rCDBrGD3l7ziBhJumdVBC0g8kMuPRThnB8Fl28PTETg1UnLkwd9J3MZOJg4ydvFgHWePV3oBxZepWjejhp6rOR8por/06EnGC4UHCQyUu87DwXyHv0mYN/tCVkNw/STg4Mp22Jqw1WHYQ3yg+dsU8GMDd7mLSoeBYe0NQ+Tv5BSbqFtW/4ktiaMEt6rXMHE/V08mPcRaRls2jiZ93k+UInNqRfXPryuV7RkE9stOxSm82jEsMnCsTvRjckWpIgFjZUL+kItVFCCVteuUNngWFp69BOZlIX6ONiFoHTFyjD1N/4qXxsG9rfyWCuDmDHTPCd2GXB0w00mbpw3/skUqOfC+he/VS+ffuQj5O1kdnKzYQdf1AOX04ljKxZ/FPewzfNW+YMXAdSF7mWkVZ8ABid9RfTwgNwIqPMtnevcFlGX/QlgL7YzqtbHi4SczVm2SFyZpi0jvU77d7b/qfetNtcFVMe/UzePmvu5NZNIgr2JWHKmraDXNrFU+qxcgrynA2yacumeQjafW7TtfCk25b7dnlp2X7a/jxsb8f4Yybp6DCTY3VzsVq7hUrE0vf0k1wNosztXRc6bnzZT0Ah/twFn5sMfS9AnrsmL2/djs/Sf+Bn8vfK/7O86FDd2naqt4eqOIlBFu289FI+r8Y+XH+6PdzR9sDz7o7Uu3WBHso69ZA+kvJ5WSJhe0XrcXsLFjjUCvH2l9pobBd+CYFK3e3Tpb4g8upT9p2mVnbj+ocyRJOVZVxexnXPvHMBiZQx/kq+KZ6F8m3/7jH+q2TpZ0CLTRJGlyZkM0U7i2C1xi6AOCOMdTl8h0Zk0Mco74I6G2lPj9snP/iz7eu//7Xt9PKD7Qtf/AJmJJ2fNtOnnMNk8guNPGYCU8dU/SJ3Q0LTfkU+znsgnTE1/ky9xUoqegBZbJGmTlCLfPr+9ElqYi9iMeNp31KKjgJp+E/wSWq/IOPml4Zh7bn6I9LCEzOowzl9lo8DuImgD/GHv/cxIvuek5PL7fmVL/N72q6vWfzTb9hX229kY1lCyg8tZQ9PZdFfWeh6i762tC8yT/Gs5/0mcH1Vf/KRg70/2OdXD/VVL/sHdRTXMvXnQmhzOG47TlnGL1P5iUQX5V5hzzsJ0g/Lzzs3HhYeeuCjD3e2cX3S+rV/a5/VmtjXXf2yR21Jn317s3RkXFBn26PtH57iKC9ssVHvNFKPuUggzOartDPXpr5iU+xAUuiZnprE14e/xdMmgMxZKSNNL9DZ94jQcQscHLJz96BDq324X1DQR/VHU/284ywo48RA7esYXV1G99AF+r8wsk14d9YOlFeL2BCdBtdDTumn024RcrVpoY8VV47Aosc/Iznv8gB5+IvMtuXU+cpc52DAZzZblCF8ydce6mlcv478wPAIR8Lph8FJHyy96FG5oNYD5JQfUReYFlsangzLDw/LHEBoH+hY0JbOsSqzZJR5cEPigI7pSmUbzgaiaRzv8zzktaez5nTWG0fU0S/FAyEbTeM32HvKZ3NAuwJDXwgPZJCm4NgqnuXKcy+LsKNHmffvLhB2tIke4kbPFReU13Zl+35LP9C0JS9/P/YbAIfGPQxHe8AOdsAi7XCa7uBmp6DTa1x79NIovkUtE3xx6LT8JFV3ZNcgdACpPP9SqOUGlGuceQ91PMEyq1jjBEyrs+3LTPnhrwOH3+pgxoFkXp3Qh6gNxX5HB4qDiE+GCyzxHACF3IpE2dAE5PdIJy+FOvea2CRX/u3gpDFlBt6PS1dIGcNkK4swuIdldjJwlmMXYE5m3Bn3VsG+vE/nd7ESWyCHVnWQlY+Dv6xs0AZc7DgBnUl1F3PuLFdXQb57+9Z/TPMQZ87C4Bm34zSvHUvrejoEJ3BkBb/P1HZQVZ/YgzzLkhB8/3cimNA6e6pO0nWQk47694pWB2MnLNojMmawqT6RG0tKy/jor2BiZSATm/jkW98+d+qtZKFEXt/wi51tPyaudCE8gYlbPp354mGutMVLnHNsRH7EDYZkKwOWycRQnnMlxCN6ro7Tia82lOf49bQfwby5Y8XJhOWzwCU9z4NTb14lUACvlvv5ONvTXH2qNPyg511C2j30JC8PBRcMJ42DtMhU9+Dsgoc6MBw8DoplwFlp7bgr79jROvBK+s6P3j6AQH3jA15tykRQe5LnWQ5HbophADeBZOimh89/ZwFNmTMWcXlWWBGUAfz5ZJ75DkhO2Jxsdhd7+bitEHxtp6Bj8zf3vVvCsGnyzUvr8EflOoO+E3PrNot35LSfmYHKMoJh6++EI74HM923jxDcBf/ct5ST5/Ou3vbvgt8rnU58fXb52iu99leWdTLBD7KoWl7qYtvXd+Xbu7/8Rr5fHHCzpH1Br/rfRa6z04vt5LyPwNj+7ItylSvtxzS19NBnXbi0LsTXbwaqJ3yhoSwijv6VrW3ASbebELYbJ3ShTJ7t3j5OGi46vJKf8Y1C5scPJMBhPToZ1lYnpPvYhTbyKmL6SvTzFml95er5B9sV45qLwJu7m+0e+0lHe0tHDbziq27aKjLDt5IUZKv+kUNbw4dg+6LrT7Y3rz/dPn31Oost07WNCxwrWBlT30DHIf0PgiDaY/k5N5w9vqBvWLYuU9sFl0O6CVuKs20r9pKfqdKjrD4xY/60s/SD0pA+v/aL5qhr60xc+4opIz3LpB8sh5VOMuce/R9/h+b0JyGvLKHVw3bRdt76lb747Tuof8vG7q3vaTfZaIXOsyfpaQ/a7t3r7Rt/8LXtO9/53vbyi1/MN+VPqevTiz7r76Zq7oZRDuuVBZQbEfYnJ240jWwqwwHHXR0pbeSKusbIQ3Y3yvy0qjJUJhfH7bfqF9q/m4ue7cOyeUjZ8MOO/hqXBwvb2KuTdRmGJ3IqWvmUvgniZHEFLXltzNdcNNsnOIP54MVLPStX/vMuC4id5a6hfX/QiwsdX5Qxfbb1okDgaDPHQ+cR2UQEJ+M+lMVJe5QLdLRf+wPlbh+qDzRd+x7oQfwQLDN9qv1BFvb046+vX5MJb8YpedgPahLHMQP6tfQy/4F4HtnkJ53Wn0jWmaem8y9x9XPR41jvXZ4X9Am5I4cy3jkxNlFWfcyxQVL5BGXGpH4mUD7TTsSxDlO/UqJsNkxky0872jb6qMEeZrNdP9X3vQMq+kIvfq/t+KU1EJ87ptTFCyOq5OMsburv78poe1EHy8UUabvtm2MLQaXM85zostMC6zS+DBXHtWy8kT74Qzt2Ug/z/JG/p1V6seeK21dlnhrQ7pS0jBT1K31I0vp3/N5WCVC+47S6d06o/dP3IcPOtyrI4k9daw+C0mpS+w7VkJ90rB/jmVB5WnKnQP6afghJidyEwIvOJIXvKi6YnvgiYVQ1K4/lsB067PvFd4oHbE9tS4sIYNnq+G54IJim2xa10ZQ9KGPb8We/pt1b3wdg+V2wOtpOUxZfPvSnQ/lMS99oHkdkMC+Hp+UfB8yMj/47efkzvUVt6/WRSQuuZKD/Y7cBEAMtGIPl6vDSvPE6fZOWUQVPqwHp0zuDJ2sZNA1Rx7OjduJFowTF80snoGeXNEmSrAxcY7EFQMLqVHEcZpcMDJ+RsbAPT54y5RiZONvBpDL52Vl6njzLmCallpHGAV2OyfOuAuVSYOlZVl27g42ei7YdUvI47EikYMeyt6np7YjH0Q8bosfIJhieY8CwjWs6pylzCIlziOEAt99Vp0MYmUn3sLOTVvio8c4ElcO8WbhlwoOu6apF1S7kS1taltnr1fS8FImcQ3mHn+C5C3PTLKPNCMNLyCRh4dq5aM93aFHGwVfpxRt7ONgUavMs8klTF/nYSTqhF9TNjsKrsL7Iy4HXK7/dyVReOygHw9WZqNHi5UAlZDK+aJsnPzw/eScskLzqoHdTSImil21pdFHmsZ2gXzRofitFfgEyBs80f4mbTrnYMDq1rpu2FuU0EllqCz3EYl7pGLstDlmkuavsi7qgEHvkbasUttO0zlz8n7PA84VQvjBKHF8ulpfn8JP/6Fc5OMmHn7piUBOImWtdUwoBbEfKonwpr2rqsNN/TsWbdjyT3hCxjvn5xnIX8PlkFz7qgiyLKemC5pXb8MIeTpR6h4Ry0D+go7qI71VeJ65eCUw74jy+1Ak3bQn+trc8GhTdBP2k/q+PxRe1HxM034pu5yK+C1dtrqzq6a3+vmzM2zgvI+9Rnm/V36Vle1Pf1LugATQwcctnofpwkwlpZIf+gFcRvSX9kI6Da98eXt07cUJ2TsZTD9K1TRsHP1e2OWtn+0Pbi21KG2jffv+7bVScvHQMO3sI8XcD5sdGnXCiQPLlqa3UbSZ4pu10Vr4xM6A/COEXmfFdabhwVzb4xbd2MixdLaYPvcEXsQ0CQKkLE2+RdhGBVdOPesu/Lxd7/txP/D3b7u6ut1c3r6K7NhY3tgr16jSyKGH6CRZY1lH6CvknbIm2LV3niYXowycfZhPi1aevtzMWoi4yXQS2P4IGdnYSr/2i08nyDfxGveXfK9EQpF7dfjw+WptKxOVpm0u781BCmBvShrEzx7hy++i2OcHz4Fnes3UaeiyMtUAuFnDM1V/lqz2sLfEpF7tos/pX9FEK7cKP4J6n8ikoEDuTXjl6tkxoDKCnbUoi5tXWpdXn1bVTx8ZcBYWfsr3G9l//vd/d7rHXL/3yL6fNPPo1EceH1S+mD6Vc/Nb+XbrSow69i2zmSvVBN1BJg358mnz7mrFXN5l8gST+IQ3SI+fusG10Uy9vaAfsmWPP6EZC9BK3ddXHB2qX9HfA47ralU0L2vsjPqS1lF09xnLKra6X5y/o28/yKIOPsdkfnV/Q3+OP4Y3N1EGdxy+19dGpm8/2d9415zPWLkrwAXQcH7Cc/ab9X8G6aci+sm2mYem/W3cNe8QPDoDUpNufiucnL4Xnly90+O2a9ipEbg77StuDtogdSYNo5z3QMNG2ZV7spS9rZBMWb/s8X3J9dfUB5dzEdROxeWlb4jG+PN4/5s4r5RJ6gaPytu/sXM3n9y0XGxzPxiU+SD4ukLrLeMNhXxL7eJcNZ3FsJ27QpE+xX8OnQAjf4NsmszHgnEBfbb3kHTne6USa74awzpwXtV/Sp2Ldyk4eCXpfftpDreQx+k2a86ds9KCbnyF1HM47hqAXtPwvmBabSYPswRms1jf58M+GkXqA37zaMkWpU+lYzNyMVcuP0kct2epn9sn14/ZVbauWT92Y548zFZky9QHdpXzEk8YRfYZt3+wyV96lA1HL6W+UIM65ZCJPsKCz09k8dVAnfqG/fM74pKcfJs0xLhsr4KT9R862NetKfO1g/5X1kTxlvniODNHdM3R26RWSf4ByGfW/ZP2Bt7vw4QEol2D5v9BOxUcf0/f9iPQYD9wU4Jf4AOljl6TnSLRx9WukyeObU9cLZxUhXTupr9quPonc1D3Hj+0GgIo2PKZo5z9GMquOflBmOTkZu7RDaFkrc2MQK604oj/9gTwnstKIM0JCQ8dZDmAkOoTgA/L1mHoekNchiBN5oodyt/FazIaRxqGgkXkdFlwNxMO4OOGNzKG5GO86Q2kAcVSy4sB0RnYIDlq9Wj6DYmFknbLmC6Yf4hkePSY8Rzju8vb2EUx/Z2EAGJZfeTrp2uP3trNVX5TzPLimzyLO9L7kyZfsOAg5+KhrrwyXhjwr79BQ279Qf4ue0N1wO43KtStHmvSkPYtXeZgnX8s7KNbmpSUMDw/B/NrjWXb/HdQLvWrTDQVkdzADmqbOrZcOroY4hyQREqIpQa8Cd/AEHzmU+5FB1MHcgbS2cSFeWvwPzizwlU9Zxx6eD+UXDJr+l+EcxoNDMjF41M6z0SCvHNmY6wTJM8of0Bjby0s9S1ObO0kV1E8f8Hlvr4Bbxonh6xtfJNZPBObqUEXZ0Zae7cb0TGiQKRpYaMHhRD7xVQ8Tty33XHsgac7Dw2P0UtdYAibpi+CtzLOIb910ci756g4tRjrTbMculLNhQLovEhufn6sixrXF8FcZz2N76eq3ySKvftGFm/z1x7xQDJl8sZaTqtQVPy/g5pEUyuful9WvjL62Xc/17/LUB7Wnizzzr573tmV5KreZ6uXESfvkCv75ZRavec7cW9WtF2SDYugL0Y1De4vbzRDkXPkqqhxZnJDkIjltwwGXhtM2Pn1QQdqxS0g3Pb7HuZNUrJD+oTysK1Iji4fvR2gdD60Dn0/7ajg8APONJ03t5GmaNKWxaJmWfGhYH36DX5t5lV/f6RvQT/Lm8FfXr8PHz126aSOJaWfv62q8ddY+IhNzbFwD6PtOzLDj9Ufb46c/SF1o4+tPr20IyGE/Im6/aKH4bx7aFxqRbjTQ5ksOF64C3CFBWD7aKJgc2kN/iIlrGw/9WpvQezaOHea9KNINr+jRfNOiU8qnVcYftJO+NvUiWA/aU/ojU9tb6zr1f2A/06bOB/5CnJ/45V/asc9OxmJ5GB5/k0ZCnP30nRi2beVzwfbtb/7h9gd/9M3t6uUL0udTgrYDyrEo9Pl2Kol6cxxAx+ggPYk6v4EeaekDJpn/1svYwzuVfLHjMZNR/d2XrfpWfstpB0HUbhjYD3SDQTrVFT4KRjh36WXhSttgIdPNDzDx22xYgGP9YCzkBYc601A+yjJ9rXaUun2On3Z27pZPA7JwU9ezU3HRhL/0YwYpo67SUJZeHMEHKJcFNnLbN7hJbp9mfctn6nD6MIl6Vkbbu/U0caG+UBkFz6Z5jK2KX9vOZwu9Kq/Nb+99j4UL3GP69X6+VBj/ydyQOcFz73A4691u4rQPNx9Miqhn8uBVfgbpGxgrbAfylGoXOB1/b68/3e5uvTtK5Oqmv5rn42W5W0tjKpI2R85n9M+nkYv6wJbXPmZARL/LY37w6eIXGZYu0uu8zjsa26aUcdqXDCIvtSyOOhGB5Wo7hDvOdPFv22/96n/7ehh6Y291nTz1zxkcaSkTBTJWmmddJE38/AeqRsD6ECYvfRTltY/HtAPbaTdRlG/qQkvwiz6UhZRtMzZQLm2yo7z3peqmTqUTm/CzbNClFYKEw69lkpbs2iJtgKTmpadI/kDxKB9S/Cgffs1M2sDkHeKNvElfvFNkyWuSOLVJ60VbmN90Ea2btjn7lUNaOY84hOcofU7Y37h1JCn1EKTROlI+8rEDiMUlb3gkLs7QALu2L418uhIgOzxlGv4EMt9IuOk5SUfahHtuhmfjRlt+1XXC5RsG2AnExIq17PTy5cuJ//ceYghgDFHQQJ6tuH26ThNDglv0fSU2bY87Ydwp/52U9VNW3Ymyqbnz96XPfna7evE5cDQ4TnzigNcJzdAdGFkP4TDNAWmikz7nkdND3iGrcyFDduV1APJmoaFDOVkeMD+VT55DtvS6Y9+GlzJ0IDs88sWxkenE6rq7vdj05dh2glDnQD5OmruftKq8A4bnONTFw47FzoyYZADt0LxDmHKe5dvOfF9v5tmBWmx/Rbx5cx5d52yn7YDkoOygUX2mU3azw9v6xN3zsayQwZC0WYgOvU4omaQebJR4CKWrjd3F72DipMJzBpBMMKqLeKZ5dNLQNC2ljHbCve1wP1lwEMnZOsaO4RUZhq7/rdOxiR15+TWuS7GAYzKjrKbNYsXJjrd1iusVWPUjNWXEzSfdIp76Vm/LefYQlEdc4f386lYwrF5CJ2OU7198LBOWRdNzJmNL/rEhGfxh13wvvYueXD1BZ9uoPJzUeBu6Mt3cXefqwIurD2gbTuz8rJiTl5Pt7JwJHj7loGy7cXAY/zOC9InbyZvmbfYOTqOX59G1snk1xTsKWg8zceigvxQl3bobvZzoZqCglPa17vTR+lQKKEXkyGSbSc7l5QfJS49F2dgS4vJwkuU5IqGDdHy7srdXNr2yylLZOkGpTxUok8k4kx8nn7YfX6YKvv6jvR6dbJHnhoP2F9cXz0la27s5cE6eYWlbF0LeHVCVAta/7VN/6ySQyaWLRG9VJs+yOZDfgi9evAhNj8pemRMG5f5tNyz0Del5+7ltXR/37fdS0bYqM5to0k1fRZrkYAdYF8nkbDs05D8OkJqmbPYV/FFGfsqcSRRllTvF+H+27gS69tOD5MWnOMRR3p1vU4vaXtB30hcBlo2/cOij8u0CBRrKj984MfLqpLfq+o1wFxMvX7xMHfmOg5u8Hd3boXs1VEi/hgzGlUcwHtut/ssX6N1SXvZnZ1fpI46PaQvQf3z9EasW6KKjV0uPkP0H3/nBdnT1Ar5uGF1kUe3jG3mvBzT6glEXabe0Q59Hv81C4c1Dr3beXNs+mcgj2x3p8vZOHfXxatydzz1jf9tMX+652h+8064y3qGIAufU/Dzbj/67u2ZWnvWVz+YhU+uv5cb2O1jt/jBdKkPHmPm2p8GLXy7fkn3BgL4WIRMLELDu1XXkmHpSV/FMbzvG16Fvmv2m8xg6auLoRlvtexyOth9+fLf9+as+S37+wXPwnm2f+cJPbT/301/Zfu5nv7L9/Fe/sv3U519ux/DVr1Sm70BQHAVa/Uv6oS1t2kX7W/q4V68/zV1KabfUvYNE7KEdifsYR140i4D2TfaBQiba1JN+6WJRO9mv+Z4P2/nlOf2I7RZ/6WeaXYRB07Ef2s/MQx/HhtQFeBSMT11dXhF8zAsg7+9uaTjH9D1+BYY+Ad6MDqlnDWgbckPdO3+s/3tfIIg+6utZnCv8ePpqD8t6yNe6sM0om5tGjXd8RaDgTB3OWdAe+pxp0+aE0KeMeD76eHfTF8P6iUPvYri0D6We7v1SCfWUxT82zkUCdHZD2zroY5PK1bmHOLmrgTJ9DKIbJE/0Gdaddhi9dIALbKh8n378ffoTzGvflP6lG6RutknPr4jMPPztmzvG2dvtg+efTXXYjt1wdGw4ps+4vDjbHmjLuZoOG+koj64WnyHie3nGtoJphk3TJ/Ub03xky74vvk4cSuGjXZRNWd34DF3o6MfWp3TSruLW9UXLC1NX5meOSdgLIo5F9jXaSZzg2RRSTLnVQSWqg3k5Q9/5lfOG+n51kq9HfEKdcix5KGcZOvPYPHdMrEcjrGvpiqcsBKsr/pCN2eVHyio9HcQ+QzmiI2mhaYUCkTH4WmdvD3fxMeWSq32Qh+sfaWbMG6vKqMEdiGs/MnYIzgLjh1DarRPl7pwH5ujkO0oc26Z9aAfnZ9Hd9tYKSFllHz6eh8+cd3kKGp6ky5O00duxzv5Dew3PyocO2F9886a8fi/d2GXh7mC1iYGR6RCndKkraRtHJzCaxi+8gGyUxu4HNJVdVVa6NKzbH7s7AN4FDb5CeNe+wjXMhPeVPxADxWCrMMaa3SVTDFvxNvjEybJxuqPqrdCZwGfAXYOAP8rs+fc8fN/htWDVcWDkOYRdnJMdo1dWQockXC2NIh0DMfMc7NMpwFLH8TwULacreU4nk3w3NexA8CUp0rFIb56RFzedOoMtbSzlpjyntaGw5yFEPjMX2JDED1jOMzZDUMWuLtIxmXJjr709dOZ9nvQ87DjtiC0r/fJANuuFzjVlwbfMyN2yXlHs56Gya7w6GBuKlhWvnfKel2D6nk8HhnmO0smZ6eXVhbDwAK8EkT+3Uy8a0nRhNB2KGzeWE6+20Jfo5NfgZJ7lcuUQHzctHQP89FHxO5DXZlrw0FZ2SvJKXjL3g6k+nLfGimf9kyde9MU22sj8WYwJsRNmONxgy06oecSF8Mmkar9QHxlCe9lr8CduBxe6kkNXNCTQMsoYWB1c7Gc6cocmh6zCw6tQ8B65I7M4Njp4ZdEHvcvnH1DAjQEXgre0ByegfU5WuzmBkO+u7YVHFwbd+Oun6jrodsBQl8MjcsZey1bKIT1+/s3OvOnC4JnnPzHFJyMyRQdg3uKtntc3n2aC4lUz5ZtBfp6tjF/5qTN5kKC/6IP2AT53rQz6hHyVOWjKAHLaBzLoj9726fOz+SIBhzpYti9EVFLw0deX/pmnPVx0SE+ps/COjdx8a/trPcmhmwTyt8AMggiSgZ5Wlz+Ts/ABRx3CD5rWoWke3QxFflUgbv3kihnWdMJ8ymLXNuZLEX2XwGwIdvB17bD6d+sm/KDNL/4ETUgu+wiVZdqH+giOEfYzTk5cYJETmuKnL4CRG63ekZRBm5zQga6HNrG9K4A2cTOr/VSh9bT6g/hodddnXfhbzrjH4PviM9/YfYn+1rcLCW2j31w4rtkPuRqPTqXvhrP2Vg9v7dYAPlLiJpBhtKH8RRbnrz79dDu6f70du8DLXRTq4WT3aXv9+vV2gz55MSULIvXRl8MTcCLvLcH6sXWqvdU/z/eyCFAm7RK50MU6koZ16mAnvl6n/TMORm3TF6BW2pFpyy6xDcdMmhZaoFfbCOSf9braD6Atd/XPKXVgPNlKoj+0zyuQQv7I34WOGMjL2UWZZWbjd+SWj7Sz4BCbvJGhtAhz5Kq6fTfl0valTZbtvj5E24bH3L78uc88x1Zvtg8/+mR7/eo6i7IPf/CD7Y+/8Sfbv/iN39p+5Vf/+favv/Xn2xd/5ue2L7x8nj52x0/6+HL6POyuX9gXGX/N4t+7qFxwe0dOxi7K1Ddrf8PRL6fawP9ZFKYPY7GM7zzkCw33fVnfEem2JSbW2sT2Ha3g5ecu3dxy0j3P6KcNKir/3JhE7dqC9C6MenVfTfp448pHntloy+NGhLPRQDllJDMbA96BpU3U1foRDutFGVPHyy8s27rc29G4cFjeNqkXjx+Ylzka+dJTN1/cqV3Pz5/TXs7RzwXcQ+yENlvea8Bi382NTz79BD8+3a4uxPXRrD5GpA9qHY/UEe2ocw4Oeabv6RxCOb06n/nHWzdR7qDlJ2X9jKu36MMf2zk25esp0QNfRN74PD8fsfOrHK9fvd4eyT/GZ67OrlKHtUnt05dwa0P7sY5fgnLkIKz/yC/p2AoLx86OaeITjKwpjxzWHcRJ81GCto/Yljwh9dqqk3HrbBdtSNksY14v+Kw7N8nPxnqRgzulU+uLUNsmYNLib0Q6xZdv0/kv5g7EyRmbdLxwIxyZ7IvBlVRp1p+UMXosOvWzA/nXWCbYNcSelhmgbPoT7SCd0LLvO+jzaPeGxEuAuUXWS+CMbgtzxYHQKZg2PIdm5CNcfPUafpUB4VM+fjLySWPRf7/ekKR9TYpqjdG/PBaX4ns02PCuLuovplYuQonvoVHx1Aeea/F/iL9IN/wenV1a/pp3OPcJTY5DfAoE03JDL2eqY69T8X7MNwBihhxjIEFjZNL7Dhwaa18BRoJvkMPqMk+HMM0d64uzZ3Si59vLl5/P4JE3zQa7dFKWiVM6r/mReFg52ZRwopLGY+MiD9pxW4LFLLgLWIdsdVo0MdMhnEa7aNuRTWOyQTpxSXkFWDIkn7NhncmS5ocexDPAgzMTdiXMbVN0drhQOvldJ6i+0h4npbFMo5yBY2Wss3yUqTEHBbtyNY+AC6acZ2kJsIOmC4XKLpS/nY2dQRcSw8PNBfPl4cA2uAU0QT7TDU8HZwfLKTADdMv8RdlaZgYbn5dz0tqF2HR+YyeNrJ9YV8bLu52aYTdZlCWLDfKrk7jqzsTYiYn48LTG2hEhl6clmifL7hb04NsRZwIU2NdXrIeueas54C3B3TV+myuBlQt7Kj+E5d1JsEdpi0NMQpFVCO2Ea0fDM8GN3pT383V+psmObWw4vjJ1PfURfvLAYVJz0NjxgL4yaTPjlaBQGQptXw7SLOQjE4mrvMFH6i6fk0NfO26vzpvnxMQFaha3oc/PcsjtTx/ODrSLf9K1e9oWvGyH6mSa9HtFwhdjdfNHmfO8YESBFqHcAqtuCp10/kVGAtFV/6nd4x/+FEJZl/28SiaOCzh5e3U0gxw/5VAGB3393Hyv0MvB2zz9HvbUifWQZxFjOzDkHx3dZbd+oEN5bx0/YxGnPC4qvIrbOuzzmuMnKnOW287hjRxOnO1fnEy2TZTm6GGf5dW/cybsptUY9QvtlcUbZPlLVt6FgM395rU81BWRUp+IkjK2HXHyGTgmh05Qldc35s4b/uWlnBLO5IhymczEx+TfSXl9mv4Bw+QZ4ExWPVb7AEveLkp92762cAHhJoMv78pXJug3FDIbsBQS32e25a1NRm5lAisLfl9O6AJ9ZMnCKzYgYc76IJArfNZh/IGFAIspPaF1a1nqD9lsY3mMg0O/zZV4yGShIy0rnz+/ANBxq/6mvpa5Z0H6w4/ebv/tb/7Z9uu//b3tH/0/f2f78Icfb7/81c9t5+C/xSerFFbRhwnfXN9sfWWZn6b0zoeInHxpK1uEsO7Bz2Yu/FzguMzP857kzGanuG7EaY9nJ7aL2tCXBuLpkJAXifxZn6G5eO76nKQZXj4DPyoldWpQ/vrf+GBA3h4JOn7YLhdN+VswuLap/WQwh3Q5DkgkXT7eil/7l2/z7a8N0D6gN5PX6A/k+diwq2ymVh/jHvSV1rVtLvLJ9+12j82eX55tLzle37zaHm76mJdX08cPf/hn397+m1/7je3p6gvbL/7sl7dnykZZtGhbQwY3uRxD1PWRBd7dPe2Jhd05cyX9SDz90XblpFrCaTPTlqMP9qDOxPUWfhdvj1n8t32ruX3O1En0T2HbdtumGw62tetXn5oTvxcsr2+pe9uNm+XMaeChvtmQoM1g+vBTFvs45xXq5bhgXEualwW3t9Tjg24opm9Dz8jDoW3kaYHcfYZM+eweMiuH+iqLYWH8KseKRy5wxPVn+7PvVnfbrGm5kwMa3sHhRtzN7avNu3siH3n2HtevP9keKPf86mX4udGpvdLOoKHstb/+hA4cs9iU/86nSFeh+KR1in5zx5+HMkvLvt1yPmJmSTeF4rNLh+vrV9tj+J1kAzKciM+CWlkyd2FMsX+Wl31T+as78kLH91TYf8on9kmevtK6SB0uem6CZN5EX6A6TaPAytcXcyZJfoYHJlz7wBes1DXyqZfjlXwjJ/m7soahL80pq7K1hfn5i4/UfuAin1QtpZ2VVQjJ0NenlIA0dG+/0jJSU/f2GcSlG2kJhBdUKStUR/tG/lpUIcSMLEnAxsovraG3ENYhHdPhEj9Gs/jSwjmA0qxfN3ufP+HD84R3tlSPKWIdoqM+1rh26Xgd+1FGXLVxLIicQav/mK8U4kvDDZWhXRsZb4L/o78UxFdPElsPyW267XTqn6zOlytL5dnTewe0sdJYRn2GprIvGgEQZjMi44ps4x+1+8hnScva18s3wMn+7cd8A2APO6ONOTTaO5YfI7dypoJyJtUGdHbB5POUimVEsM04ab+8PM/A/OL5xfbs1NtZdYYSHp7hhbNK3VBhzgXrpXVjupXGL5U7KcUPLSubcyoYGCfYOxXcxFuHeO38pGL5NYCkwXfQwd8bxsEyIZKFDYGwcRd+LgDFyS3Nq3F5RYakypFAeRKrdAR1tMhBfnGEypqJhcZUJ5HFIWTnPjrsyxQm7qm89mnGO6izoOLc/OI4OewA3vyZSFm2fIIWnUklrn2cSDihaV5xh9/qOCcTCD6TBSfNnTjXhpWp+J79TJtv6qZ3iCzyE8+8TgD2fEY+0w2Lo91zm71yc2iriLFEyYKIiL4pXZ9JtGwGSjtkdUTWdv5N9/k8bTQySM8FoWnuLmfBgEyZaBLvwNJJq1A5DdfXBM8JeW4gdEcHJ4nazAnI3e1tZFPe6t3yrY/SF6RoGTte80feXK1WFvA6odvbbOhEBg71N83JkjiZtEiXNPHPfLM7Oj5mounVLNceLjXUv/IJ8pOOccO1eyeM6fw9MhGAJnWwk9XJNPQiC77eNmek/p+O/HCAE5Yew8v+JxNKs/CloJLv2bpxESv4/XYZeZuwg7FX0uI/6p2f/oJu0LSOfb+BL7fydtiZJBd/bWwioL4nLQKUW5smlJ3bX3UUr64pj/K2Hnz2l3p2QwlKpimnEkg7vuYGBHjaPBNbZKJ4PtnlArbvEOhz39JNvXJOfbTqt7v4cV86mK82KDV4yu6kICqAaF+gPNaTdyk4OTbdZ1jFU35t511Ot7fXlTN20Oerv/itcTUC5ENQ3NQ/PJRJnurr3RG2dzeAbq4/3e5v7+Nr2i7+pTGh4XlRzKaSafKaw346d5rJDz7azTeYW2c+upLb+7CdXYyyaGdBL/HOA3U1FntEQMwHPW/XNl18D/3WuveOLu1uf5IJFGVM0/vOkV1f/v6Hr7Z//hvf3f7BP/yD7b/6p9/dfutrP9j+5Nvf3f7u3/nF7X/yd39pu3jmFVk3Y1wEtM/SeTzdvL7ZXt895A4AyOJ/tg83LOrfo2v6AmTybJ9kmu8RADlXNt2gExw/vBLswsPPJ9o3uNDN2Ckgf18cSDsSh6TJqq+AIr4okRU5PSMHVgh/60Hc6QOmnLCrJ/KiJ+D/hPhnWxicHT/C/A9P4ZC2edZnFjkrPulZCO/oeNYjpS0VytdBkw/FpM9iLjgUs4zNOQKSljqi3IvzU/zqjrqmr7B9aHvy9PpjFu+//3tf23745mz7G3/9q9uxxNArMhN0o0ub2pbdeDT9PO8awQf0L3GRqVe023fatyqC7UtAi+imvFnYQti2Y5uIf9g/mU4YzUln/rJ82rvw3tKvn5/Rt9xdM8boX7693v6+fVbnCY7RGgJenslzEzf9Hn49/bh9Wuutm2mmW0a97IPSJ5GWeQZnr6gHP7Qtq97YFT3dQPDRBPsQN8za9ttHqK+HMHWsftKQV+QkzU0v0WZ+5Rhm2xZvFgE+U5/5GvV1Tl+ojG+ffLmtj1X5vpjz1I130ig73PIbUP7oDuTxOesWXuOXQi5agSd44cp0xzohNnaMSN3a31RHfTmPQJDmhsntTR85sR+UtrK0D3LuVf8W4n/YUZm0nf6STU3j2gc+6p2+y3L8ijvy6Vu2AenZHipv80jjGF6CeR2bG1/FVrh4WCJn45EHn8wc23ZpenPzm5B0xZ+zmPZHymmaImkvsaUePRInD39VkPE/07Xv2Ng+LqiBBuo3ixLl5DlyyCvxdADga8NVfrdWGILKRR1EbsLS7fyVLAkJoNqu/SlI62F8tyC90X1XbsFh2o7vj4B9Pa4yxC0XushoDqwjS1RHr2AfsNtTt4Ugo7YFQuMg9xDUK/XkT56ktW6aZ7HUB+f6YWUL4gGMrDNnFIIbvgfpS3Zx+ZekfbssjaYfnksDxBYnPRsUJI/NTPuJ2QAQxk6x0XswHYSgYWLUBQ23cRv25SSZWFinNLZcDeLnxNlJuQ2DHP+9Y+xDMJ7KXufBE4JLtA2mFSjoZFnshRuwaK6YgZQTQo9DGukYyNs1XPI96yM7vuk0Gs554U2H5EAoGPeQbm+PK+9D+YXEyGtH0Pw5zJ0BvkJzEJemVy2c5EggOYv+X3YWRh7T9p1R46I54AgORg7C8hZ/BhbTZRn7Rj6hO7jz9l4HaMvISxzpDo+Bhl0wrTsl9A1SZoA+BG/tddIuj/jM4iue8uSttLG9MiUr8QyeDuKRw00Yc/gHUho4+KZRChwGSDqg3IXAJD630WoL/QFcB/R2JL1CKk2vTDpZNuxjFE74nayok2k+jyc75RybK/vIL99UHmDe6N1ByrDlZtLXhbLfIS/vfts4z6vu6nPfyYtjXJ8yHAKAabEJeNrU50L7LgfrzMleZfTcRyqkDR3KqG/ol0XkNz93B8DDLO0jT2mZlqvmnIdujsjhIsWrSZ2gmJiBiLMTopkUjT7ZzeVsGXlUn9VR99uPhBlASM2VpuSbfNhWtQN2TNs2uNrtk1esxK0dnXg6UXKSZf2eYudumNQ+nl3oWQfK4lVpaTthd7Eojkf9b9oBNrAd0+EZ1uftJ3oXQYRLX1hb+bKqm+36hrphwrezp+WgmccHXHhrtxTtRMq60CfE1xd9SZ1Es1gHT78de8eH4amcLv5zKy7p4Y+cWUQqrzJRRtAGL5gYl0f18jDdq+vSvGGCbJ3HXtAYyMvpsPsOKN8YtiEdMtFDetqtY8ZR2rafXlSP3GnBYVj+iicP8dRdqL+SEdDu3lo97fRNnouf25vzGIX1RRnpCeJnIoLiLsr0QzdSvLobG4Nj/6eMCuCE13rx7pTYDXzT2i565RLn7RWFh6Ptt3/ne9v/5R/93vb//qc/2H79659s3/nIz/p9G5rf3/7n/8Hf3f79f+ent3OYPPPqu7cRewWe8m/pf3QMbfbqk0+2u4f2nS5ibH956zw8zc+klbMy1ufQCX/29v9pC9omfQtls0BE31QPh4sQN1+0i/ixJ+mZmKW41jF9+pv2A80REXz+tPeU99jhkDaH6ARSpkPZyuPXx08O6ZS0PjJ1W7okgr+bQJKmb5suecMe7V/Ij53WolBB0d549ZFUGWk74yP70I5yjjWEDD4j3XeAwGV7c3S+PRydUD/2e8gPkuf0HfjCt/7sz7af++v/zvbTL53/WM9rfpT6Q258TT3ko//ZD/iYiPxsh9VdvtUv/R9QkZXXunYTEZ+GfvLXAtewdayv7O+EoV3i1+kXkMUXNvtOiCPaSzcR1Bea9kPQtM+Th211+h3l19eka7vqmFMci2c8hYblBClGHnTJuB5/rY1d7FrIsm4O5N0KtCltePfgJmvbc3RHNWloW2kbVpbp3xe72AIGgFxWm0BX8VufZGo3bC8d2/DFpV/1cH5xz4L7Ft3ddPBuzn2/mzajnv4oN/bvuxOknQoua/LKr+OYsoW1QNjHwdTfPikLdOnRDrWlaL1rzM0hP7vooxo+FlKfTN15GMZO6pe2gGzGZ5NF3LLz5/iEToSknce+KsqiObYR1K/xoSHswrHlu219x4vzYTqRXb5HbUl6TLVwPFM8bVhcnXbRasCw/Agv/AFD0yb0i/FfH7kIz5XOP/K0X3FTV+Tu5DSW+lqyGue8y1uygE04weDsIsQyH1lR207orGPA8tK0LrV57Eja1G1w3uPp+f004X18wXCPlQAYF7X9XX3NDqRjBQic921jD8a9o8e5sW1DTy5Hx9wE3oFJOpTLuozOB+nqKr/6gvHKPHqOHAlztq+TeuLKvMKBRPfx0LSOw6r4M19OCmf5aYfhFxrvgek/IRsAWqoV8z5MhQkaxGNXuTZgDEsiZxJI9jkibxcVJZVsgL9TDJ4XxzAwae9hF+MfwPvxQ5DeyFDaXeBZglSnB63QJZ9O0663kDUD50Mny4TJTAlRfh9mEFlplCRNBfdgWeno3J100bD4pRMnP4Pjktezx0Bc3nQwD+WTXhtE5W8DaVoGTBxWPTOxWHSri3xaAaOXYJ4wca0hzug/fKJHaK+Bk7xcHYBn8EDrYNMGE3mIy9NJhc+oBW3Rle00rk4Khl9BHVJgdfJCZWhc2l6pe2SCnQ7bEuB7mNcrB+JWvtps1eWK5wUnLOqcoJhHAf7a4VhH/sR1wtNFrnwdMJxQ9Apw7CsX/rlw82qpV4AtJ8xt6y6mKJbFv535yLGXrfop+9QZKTnv4uaDa91mkNY8xJ0MGs6tzPDRxztIOnGawa58pOWh0NKUi7IYjt7Ilskm9svt8XbsS06PkUsZnFR5aOtb3+yvHrRh6Q3NwR/eCmpna3hPr7IIueLKz3oVBkd8F13Smbr1SN+xfERd1TO0lk/1eevaKVZYehgXUt+hs9oNSJ5ts4b9J76TJd9roN0zSU79US/YK1fjoWFe9falap+m3b54/gH6HmeibN2q18jd78Q74UBuxOwEtYt05RNPGvMSHhfQ3mqvLbxLwMUrKNQTPMF3UuqC3TqRoM1dWi70fcRIu7mxoLzWrc/8ThtUbnnoPy7kvYosHXlN/5IJlPysP4jr77YLv36QZ5TJtyrsH9woULduOPjyrOrQdlSbiyzv9hPouspgAuhTBx7h3YWSdxi4YJaWbd/vdvdLEqfRDevGzsooDwlNfcfm6NAJF/xZMLiAcEJ5Tx+wCqV92Y6s39hffH56y7SrS+8Ggcbr29cpJv/6TH3chXP8S2Mkre1BMN82JUX99V/97ve3/+P/+fe3X/m9m+27r462V68/2t5ef2e7f/Wvt88+P97+l/+L/+n2N37hM9vZWth59dbPPoafOkEpdkPH22tvEe9EX9peyffKfHl2g0/7CsoHhcjvJoJ1oKzaWp+37rNY9NnwU5879kWH+q91AXfoa7zatQtLIWMMh/J0AqUf0t5q3uJw1Gfr78HhHJ93sktczayLLgL56QecxfNA2NASLO+hjlLvOCc0zTx1jw2W/jPJt/6dYGfDfAfpBFL3bgZUNu/icLMNmgcy73VYRQFpPzKRuEd2ZbjFvq9un2138oHw0GisvBhMt6//7u9t3/7w1fbVX/hF6o5E5YvOaEvZ3BIPH+3q8+gBMi0em2QGXJrpmyJTbSPYv7iBow0MZ3zALnmr/JG+su7kAj8LDnnaR+ELtvW2jcssQDPBtn7iD6XTepCl5TvuTZu2XWbDkPAsoLxDShnSVoDaEf++u1v13jttMs6uvrXQr7Toc47Hr6+vKXyS9xSk3VNOmWITYxFVO45/dIzKHAmbma8/26+Mz9ZvWi42Ie57TbJQgEoubDB/kKQXcdStXwqyxy4MHfWz3/dsfBbz+XqANgGURdnl6dFHEdTDdxF0g93ysRG/3LkDbzf/H25vtzvOPp7gXKZfU1h9LIen+AO6JJ2zY3zqcPHgv0HqQ13hAZ46grprabVnfWtsu1twH4ByKi9IiRv2iOwrnPxDOIhafuZBtsEpJ/h/5CAxaYL5GZ+AZu/LBCaf9N0GBzy0hWjW76RHvrUxoAxyTZqIhNOHEiweB6nFW2Aeo5E5+nfKLHmKnRKx89hROAyrXk6Uz5yMowts/RJ64cERmXq2/PAZWpMvTN6ED2Eff5fegLJOnQwo2z5eXIvEf0LGtD1/IfxB2nELonFl3/vOjGkTjywegDxr1+obCB2sK/mG+E8o7PiXvpFT6nv5p55Nsv4PwZ1ty0+/qzzC8JGMoZHJ48dsA2AZLnAYFgzPUdhXTjtK89qoTNe4GIm6Mu4VhCQKDJB5IYq3RMHG58QemJSdEPFZW7pKKJWucoQHwamIOQ8Yc2Abd7TBZGCHUuof/sU6AGUsl9CLzMnAGTJA7B1cRzBPd9jLwD/KSNl/OqUdqIN7Oi6kcaKZ9OngSbUj0pFCO3Kt8DpLX8zEZbIan1A5HQgqm3Fplx/yQS/P2i3cPeyaRATf1dsCwz0UaZ8XC9ohZ8Omt+jZUeYKroMIeJksUn/pGCkWm5KufC7axFem0cEBfT+Yl8/wHzsI8tsPkOZX36SrI0V9RMCrAaYPGJa+t+ZNujabBbs0XdA9rgVYZFn2dFLRSXOfUfQzZRkYFnnpaI/4wyrTciyInVyRZv1m4b/sgvSRWXtZC1kwZNC1Viqv0Hpt2E7LkPFMyoFOYlrf8jaeDQl8zDaTKy3WS3wVO/GTxqGsuRIADeXRr+Sp7MYd9BXIsL6bTRtwAnXH0JKoqZbT33z2WPrRFZmSD4+d7E3alQmuPstZMJ3ELDDSapBTPpExWb0dMjYk3fwWWgCaaZF7ZRnWNvHJFdduswCQn/pLe4idrMlPeQwDiEsLPUyzjlMUWi7+/dJBJsmUzSMPZHo12Sv0Vz4GgM/5bezpE2UlfQ/bjbeLK5N5u7qAawZ8aClF7lgCxxp1Ae8Vb2bhkctPA+pvXg3MC/Hg5xXSXGGmhHycGOvzTvSz+IdWPndFfdmO7ZfVRxvb32hD5bGs+cqRhbD+iR7WuTLOREg5sjmRRYn9nbK54IAntrEeXPj70jLTpSNIPzYBZqEwdnKgFmAdsM2kj+GXdz/Q/vUhNx/yDDT6LVGC429HW9uZDrFJy0ldOaVNUFqe6mYdp41ZbpXxkKfUL7Czi7Hb+7ssiKxH8yODtqKs9paHz15rLWnF/+hL8KbI9y//2be2//QffnP73uPFdg9uXjL75vX28PHXty/81OX2v/oP/4Pt5794tl1Qp77kMM/eYzvfuu2dL8prvcgIrtmEc9x0kZ4+hoqM7vitZ33L9zqoQ29VbT8VP8NA+dQbYP252aU+kRm7e1v4yZmLMN/pwXrV4tpQ30G++JtyxKZYddlNJE/Kl6okXYht0MU+QPvv7au1FoJyS88EiqlDMkko7UJ0lB+/kleCFgoZ7SqdxVukXOE2DMIsDIaiZ+VSZmWUV8tqZ6G4HtrYPBes9gHye5N6ss84YmG2bT94/WZ7RQVP6dBBN8taoH7vAv9u+86ffHP7za9/Y3tGW7x6+Znt+QdX2yljEZ18xyzrxHZAedv6vKi0d0LVPrEFKrV/fddWLlLRWBXC37ucMg9zQ4z2eQYd+ai349X9vfy8o6SPCKjBtAvD2t6X39UGOgWALrEpGHksDET9rXJUlpSDrnn6oNbRn+1LbTu+BK+L/I5NOzqEcwcWZaX1QH/ms/m+iC8beiDJJvKBLy1tW1mw0JLds7SmzYts+oy16ij92QQnEP3TfqGJ0AuXuQb9wRltQ5XNt0wXxh13Be2hH575SUHkAYb/9AAA//RJREFUUi/tpe7KkvFmObryZlznlxclkpY2QsixQrY+sgNWNkL9Ood1ZP2lT42+YbPTdSD9KyUzV7Zt6zv4jfIkrp7aAR274edjLKu+OaqTlKUPLeLKJcvYTyNoT0BOOXNqGfFNa/miFcdI6uPgyG36gZYVWr7nkFSm/Ai62Z+/lje8H1vRGiFb/6tdayvrSQvo28qvnUm3LzJe3EVvQUiveM7TQQH2jYJ+ldTUv3ZT3tovOaTXJi0n7HF6nrTOBUburifavgqmCePTwiENYsT3aXOYWBnflUMw7ZDWhPflq1f6mIOi5FAAHyGcMgdyUsh/CcpZGwkmp71FHmS03iVzwFek1l15h0+gOKHFX3VZ51UUIXdhc1vWBEOEp4z9vT/o2R7DO21pXycLtWBR8H7MNgAONfzLQJxadAzewUZ72Smatyye09oc0J50KqkwUlNH0yBYEbv4SpgG5UvNNC4IYi6prICGhAmncnSOxjIB9sp/Jg8kuigzQLWuMtKUmsEVXrSE0NIJyetikUEychZvzgHPyyGzuEiYkz+zgmLAcjpT+aWxGnPwg4+d09CM4wGJ8W/fUDo4eM5Ag33aMYRbaGbDAAieZRLbl5W2ujRvcvc8D2UZuv6ZLor1nN15Duu0clSGxDOo9JiJ8bzMJ+lMWiRoGcse4po2MkhPUJaByRdMzxUqB2dgZBjZjVen0vG5OgdmyXp7oQsWy3czwgmWqEtnjwNZ9NGRw/Lmx28pM/iCOPpLJ/8xVtKNawMHdfWsDVr2XSgt7VHZy8N6duBWSGWeZxMrQwcEJ/zDP7cVJ98y8ukEs5PO1Zkt/d6RQXRwpJdg8EfH2rP40vYTgCw2mSBI28WvcpsfXqtMw7WjaQ606pnNApg4MUzbWrJKYyD1HTqWJ4F/tms/j+Zk2Ul8NvkcbMnLownwlL7xTPKpNic26qJvah8BdyhAtzpxBmfkEAyPz8Wvc2h/bLFsHWyK50qVdUCaz4xSMFeSrXO/fqDs5VU/lW501bfQQfC/9VLfTVLKGIxc4Kpj9EDnuR3ftpXJJRPgfDGBCX3vDqj8Xgl28e8t82iQZ3j1+7AAx35J8taVR/o79DActsmr3caHnIBIn1gQbpmEdoNLHPQCx3yP2A0ZhPZlpSGorza1DYZeyLWMkslPHXJePuih3/mcvmm2LRe94wehDX6IyYNzQpZdcXWbRUTaluhBwWaxq77cuqgdXND1uXvr7ZqFhzJa54JpfU6YsG88IxBu8NJXpNlHz/Slo+0PfufPt7/3X/zx9tF2abVm4856OHq63S6ffbj9R//R/2z7K1+4pF2fsMhzwodNlJt6sY6VQ15KrW2sM4/7e5/Jxk4oo039brz9RF7GueSoztQnNCui8uqHjpvG7ZO1+XrEgDQ3iaSjBvnKSzYYwH3yzoB1F5Y+AY8U4OgmAzjIF97yAbSl4FiVhQ556jdjl5BNpvhK8QxJo/HSnLre0UNvFY+/RP/2Rx5NM9y25WFfIk3tGl5hr2XbVxhVDmkZkcuMe9at6aVn2Y6LlQebIIcvc/vBqzfbjTeYpOalIZX68kqo7l4c2fBH5j6ffvjh9ju//fXtH//6H26/9rt/sn3zzz6Bzt32lS99IbL5jLebMXnniPwp+Qye8tY44RChlYv/0ld/8uIb9ls6HTKKdk/b9Qp6NhZZVNp/aJsHN/ToRz54+ZI+pH2NPu7C0M0HjAH+AbjxQZKqaVdNqg+eoJvtNYAs6a+woUc2NChgG8w4abuGtnfdtU+oTafu1Wna5eaLRq99HMovB/QRp+q9fAGwfMu23TZNC80ZXamnGQ/dUDs5Qzfo5CKDPoQvaEd5K7/H28c+Xmg/YR/wZn1KL76x7GLYzRGL+PJbF/PyqYz6SeWMfERM1g/Nt13Y1rSD+dK0n1Qm+5Fz7x5gXPHdA4wIjL/WneWhZdu1NPzT3kNYutUjPhBdxDKrtskmIMXl7YaDdZY7RdxwgsbYTXKpE+L5vJ0JgHJ2XNDmcuAnjo4QTuJopxVPW63/C0uaypaQpNfdVIvW1G/kSah4KSrd+DQ8kUE/CZ7ja9JcSNu3UUfaNHSt8/Z3Gc/VwTP0UleSJW30nyPiV0IRONX3ks+vujR7TikHKKZ1UF1Kr7IWp/EWbNxQ6QuHi3/B9DkGEm5BdJIf8ZU/baN2LZhVP2sZQRoTH5mUUzCcPoz0yCMex9h0qOS8/h3qJUwofTk/44bLh5gkoRd5TVs28Ag7x0sJ6GsmAHMWVzBuivHhX5xQIy5tyfNv6Z/Wk/iitcp4jq+WdIHwj/EjAIea/ndDjLMqqwbeg3E7BfPG8bUvFqYj61VaB88rd3AZcI5zO1onjF3sVA7xDqF095WqI/ryGl8M49UUB/FMHsRJA9B5jVu3dZ73ae4ah7SXQ2Sa/x7eHjqozsBrx+kgptvpSJnUKAMd0KGsKWke5eT1PnXzkgbqlJv02rH2TkdL/nS6Kbdwp+MaMDy8Z7B8X6aJzxHgPHWnrI8MQoZjX85TdhYNFNiVN80Bxd1561RU5TzsbOY8aRPvBL0wungEjzR1iO04jxyGZ6CXd2FvMwc1FwziuWjLbj0YOxk454oER87pBJZMHMYoytFB8RDEGZ7FaefShMad1FhO3NEp2Zw9YuOko0tyCl34j133dp8rCIZ9W70DbCbV6ZRlCxXypCV/8Q55Km9tg6zkkai2DVPKFzlZbnh4eMU1tEn31msHSjcgFtFMIGspj+KFF3pJp7vy+om0ejW0afIV/0Bzwxz+rLd7F9OAcuWdGuRJU5+Up2mWl760KbYmq8uHYkeSI15tId/oHzBfWSRt/YnctMQB+VhcfWSQKyeZrJLK0ds3LXa03SJvaDGjMF8Z1FUw7gS42kGPvktagj4srhnJlUZwegXMflMpbtb37V38+8ks39x8QdiX7+nLfi7QzZrXrz5FtZP1Aq/aLX1H+gzOEbg+4z/rtIP5aqs5uwhF17V5o81rEyREhumpO6EyVruOTuZpb8s4GbOQ+eqXvhb6tunDPjs2XeUCxGM39CQbX3ubK98uGpLtYTvftUP5QWflCbt6UE5lMccJ4g4DmbDV6JB6QLaHPCrgpBrbQT+33IKjaNJ0Ea/MbriEBz5I7vYor0w8bSfn259+4+Pt7//ff3/7zmtoIXdsq3/oC0+327//t395+9t/8xe2S9hfMNHPRNT+HXvbtlxwY6xKCn95aUMfL3IjxraYK4ZrgehiXSEzBqNn+n41I+7ZPsN284gtdxuxsVvbpPhpX4S1V/oXfMWFczZBwM8muxOy+FOo7njM4tq+Ko+5aGdlBi+y2xhX+7CPtiaUgWjA09R/fUKZ7SMlU6TWs/1r+0Z9bvLiY+R7ri+3nEcmryG96C88cWw//swbWb1rpgv98XvbkdpGBbCPcqu/CR++etxe+yqPZUf9qo+bVS4h9GX9zBc3dkNT3/O5++tnZ9uH19v2h9/6dPuNP/iz7dd+6+vbx0+n2+e/+Nntg8vnFLMshRUAcfLIDHwyzkLSWs5GzwLZdFHXu+HsF5wr+fz607PT7eLSq83dAHDzRj87PX9On3FO3SGbdxBd+6iXn/CzPLaEn2OIdaYotUDt0v639nRh7eJVsH9MeyVPPItZLzOWXF69IL31XztDlYj0jbd+Hbset9vrO2x6vp1fXmS+Nbg9V77YJO20451nKygLXePxqVrMxbwbXG7iWhd5R5P+oC7WDWW9gBD80HbD1BcC3oVn3ymC/8LPxbu0aSXR17MiumnmOf0KsBs7SVSK3NUDr/QblqN9uAnhvNK6tq2q65u76+3WxxDSZmnrUkDW3LFjHw/v/eKMoh6rftrvy3Ps6/xxXezCD91gj59D14WedKWT9sN52lL6hZSvLQzLyLhlxJm2Mr4onnF1iA2QQ6na3mqD2Jdy+/oiyjl017lwmDdn+5mOoRlLlAfN5eWdaCSRjywL37oavWwT3rUb6ktu8ZtXnofhwApKayfbwrEuK2HLebFD24k3UH+ePqIw+aaFznv5hg9pvA/J52zXKrSVETmgG3mb+g4Mr50uQHB39lB+guR13O5hmvj2g+8CNBZrcqE/CPYN8DAkCsnl0/yZDwj+n7z4DHw6f2m9BWfhvg+Tav5O73WE90pXOsMWkO/0Df6mHP9aRoKAbePHeANAUNX9EVPX3sAuEKepIVfCAcQpOGu/lnGQciHQwfqD5x8wUXZH9XH7zOWLdObZdQVmABBSAcBUuDCV51mHUEYn2ONYdoA+15+OaOELCS86u7RFKx2RNJOKboQyCKx0j/0kak9DHjqNOgnpDqVNNPwP+MwRWuDnqq20RVg0h7ZwWFb8OD/5JtOtpCE0f9+5zPmQjqBT7yblOnjstbfzhEc+Fa1cDt7txIMj/bLowEGe+A5GsT/h2qMDkjZw4txeqfmHsk3YgXlHGJDX5CnTTj/SZ/DMQERdO4GdenCyloEQqC4+0+g3fn00obfWDV3Pe309t0zCWphJi5Og7A6bBw0HGPHnGNly+MMGgmT4H1lCX+CUgd7gKvu+nkT4a70e8pCWOorv2br31l6fAVcmD3FM9xZP7e1zm5K2jDSGz9AZmfO3RDQvg2h8pYO/v1wZoYzpDmjWgXihwRGa+KEDaxTlqNzQDp8kZYJBQuK9CtQ2ojxBiYz4E//l6QaANvQ9Id766lUrZdDXLOfEaDaN7EtyNckJ3LJz9FznXdvkL3IunTM4iYRerT8ylhweqQ9RlDuHk4zKb32qgxOoXGlANttjr2h1Y8JDnNTlkke68S8n5JQzb2wwi5C0WW2EGKfWB3R8+ZV4bgYITmpaDzOAVy6v/Gtrn+X2SpQ001eGtpt28MXK6kZS9FMeHyvo10r0MdKYbOaxFvSUvgs6aXlF23LyV6cuLpatIKbOCqMsh/25IJ6FTZ9NrkDKeFpxAEo5p59ZEzgMwGLkLBN3w9mcAKZc7fCjw1nsQrM2xtf1Z2mT5qaRkqpD/B5+2sLnpH1s4+rSz6k5cazNhVk8a8u3b9c7NOD3yKLt8e5p++iHb7b/7D//je3/+o+/uX3rmrLH53n/gFdy8Rq5bW/ub7Z/8xc/u/2Nf/OvbJcnHcuOjpDJGa358Iv/8LPdzWZg3++Az3sLNfkuPrwSrcOosvqK72LFuyVS/+ANTLD8rDP7VDcGmAhx7oSo77Gwr7Hug/OGNqmf+3NjBD6JaWZs13fk4C+cMmZydqyTh3oUxLH6tDhh/pTvsK5yJLwv07Hu3UO8ActPOzI8eaWnr0OL9Cx0YJW6IzCHeKZl0wNc0xSiNNuGXNSl5lDwkbjVpGv+kMX/pyz+RfX2+o6BbdvqHV6r3bjIooJrBepMe96ePN/ePv/KdnT5xW1jTvSM4+bt+faHf/Tt7b/+F3+wff/jh+3nf/bL2/kzN2OgpTza275BIdWBkPzVc/TxkRzvrsy7OGy/+IP1eXp5Rb/qo3q1rwtar4RfXj5XAeI3Gft8b4kvw8vGMHyiD+nZRKRc20LrTl+xfcgrwoBgXHnyvHzaD/ygYf/eMbvvCalvoAMKzIZa6td+kHT1erjvFWo/YSj39reSa1tqmdp4xl6PCALoj8K0X+mnn6b8w52PGdG2swBHbuTj/xobW4ceyq1O9v0di2jz0HN+YTk3C+z3whtZKbUrP1CZOJOmTNrHdmxV+LWs3KFCfvsf9MAGjm++WwXXwj4sasm3/7T96q/WyaMvG0a2edGn9owvyAsdZfvE5Lh26WLeoxt15EOnfmp/psztewTtGlzilh//ii7+wcRwbEw8fazp/DNJW2dzgsym6ahSXjQi5eDv2+Pwm7zi9XA+v8PhlzpHbhJzQCl1ra7xQ34Ko476nlTMC0/bETJpeeUNyE5aBNRn5DJNjoeQTYfQWYUJiyWaafbbRlJeLuZbJrIrVstVx3dh+M4xcBgeqI5hG5gy79P9UWmNF799nmDcfgX8VRf5cZ52JD8hvkI6JUpLciG5p2kftJM6dMtnFv/jb4JlJh699iVtzCmrbOKZJYYQuwNJB5QlvJXJ+tFHhFVXocNZXpmjSUtcgYi50hodfsw3AKzcFXwHNJFHnTiNDrzitoCNOrv7Aj1CJh2rA7QRGHUC6rdEj4+ftucXF9tNBiW/Ie7uqc6g+9SB5LOrCGAqdCrT+otU4hHK4p/QvqzYHQynU03eKnMIaaQJeFDRHOKIZge/cim/HBT9OpHoM/EZrKAt9b3MpSGkY+QIXRO0RZKGcsNz3pVD12kEnp1odlBtkxhWo/OUE3bx/JVP5bMRVs7B2ctcMCa+jVz9I7/AuXVf/E6C7WSVoXVtmUyOrFsbfOin6F+ALP6Vhzxpqu+A8ffTpKX+1uu8eCwNd0fbgMdTBlDxHBjSAS96gmcHtKEfGUn3tt8sCqKjlOq38imeNFp+7BaawakQh4OFhwWig2gQm3IDsbH5oIqefNIlV9LGFu2lqwufEycAsUGvOHRCUlulQ3VQMwyROfRTJw5Nl2pl0abydcJhl2deBzDzuuj3SrTtVJ6mySs8+ekHyjntw25AGoUQC33PZlQW/GctlIeeefpENm7gc5LFLjJYhp/2j87oYf2rgf2MCx1p5FbSLEix0+jpL8Komf/9h97acekSUYln0bryPWbTRlDOHOkrVnunbPQiJQv/1RfYE8VnpCe+lRnf8cqXC+3HyJeXMIFT+cpDYUiCInqlrVMmGwbr3Q/k5AWF8gPxkQkfBcH205C9a8JJe16winyZeJFv+VwJMY3Dq+aZLLoooJw4LoSPrRPk1f5u3FovyudXETxn0YGY1v3oO7KnD6/popv9Rifo2gx7mx9c9TbFKrd+K6P48puxQFsYdMGrn50xZmTCS5nxdcF6DI/waxuz8GJRmubFzykHP0v7jgVlcVNBHNu+NkrfQdkXz70duhscfioxt+NTnijQhc3D4+n2yevz7Tf+6M32m98+2/7Br3+0/T/+wb/Y/l+/+p3tDz882m68RZyJt4tHbaI/SvwOXmcnb7cvvDzZ/tbf/AXqFvvjI9UrXht5rCtF9oq9t+faH+nzLjT1JeW0j7ON6gPa0veh2PeaLq7uh8OF3tjNs76lbtLQf7WXduqY177M8tqtsujD4EDCukq7tUwoWpdNT52Sl7YadcWwfihoHkfkILl+2X4jsngEn5OiJlqaiQCWDe+ly6EPCsVtGYNzB4qwJIku7bMdy8Ejv7pQzv/QtA6Mhz+Ybzk7toU8HuR34X/w+nG7fQOubZUybfN7H1UGWaceaDPHfoJRmd7YZxwzBwL36ue27fxzMGfxjE89HZ9znG5XVy+3t8/Ot2/9+afbr/zOH25f+dmf2b7yhQ8o6115LniwG4d9WVRZ8tr/26e7qPVFtcqQeQO4yuxVd9876MuZ8+gU+aenl/SpJ/j+HXH6BxfFpNuPpN0ShnRskUMbcFjHpd9+xTHCDGUQXDRnI9ExAjwP29db2oQvIJ3xCIWCY59rfuYGphHP40bI5C36+nkX2fqkC3VF67gQn1vjnmHlGB/JHMY+ifzBl5f9pf2L4uZz1SmLv4AzfhWf1rbRvRvPbcvdkJW0mybVS3/uYlkjOb91PNAa4s3cQqjd2sd7d9Cp75WZTJBzhxslxdndMUZFq6OHqvXxODjQ3n354j31pgxC/EPJoSnZXbobAupku0hS+1155jG7JZd01dlz51PQsB6iSMOlqNUAIpY137Pp5d0jxRY/A7ZLo6YNjvXtWZg0YepCMCl+7i8ytM8a3OrZDQCh/Vz7ydStac5P1T8+Vjy1QKqdfuFvOvHxoz76AkfiwVvQi13Fi12WXFItDQ9pSLttsfqZvqdjeI7pPw6h8dpVnMkvrX3aIR119hw8+Sa057UPJ8RRuRJLW9NWpW+G/h9k/1b55qUkyXu5xHPMtlzb5AGQtyu38D1Hb37jf+lLYGM7jJy0gemfB9qXG6/Pi2+sc4mVn4TK2/PYmCx5EbYHUIbo5UE4si2+P7YbAFMBfxmMg8QWWjfW1DhNT75pGKmNsSievCXWiZSDhoNoJt841ec/+4XtmobzcHOTgSO3NoE0opRnj4mncp5Z9ThK0u1IGh9oBcpXcWayuc8f2NGNPgCyi2W6zWTXAMWTJkFlt0EEnfwuLv1rozdkeQephsGTg4TXEb7SI3oIps8xIP8sSu2sIFKeUqxjT72ZPlD9F41mA8OzNkwKOIZ3ZUExP11X5KeIaUvmDih2sJ3cTTnrzPzpeNMZLh4dSDwqY3VxwGp6Gh2H4kYvAiOXYNh843Nksor+eR51le/AVXwnNS6ylLGL0z2YLwz9TmzdCVcubdGBN7cDwiMLoTVAqFvKURf6FcSaasewcN6nH12MGwbPuIcyT74wthUzAz1gVvwohauXaT7ju/NVDnkZTjkDwGy+DAxfkw47Ykt6tc9imXDAzwkLAmWBYRlvf3bwFCkLxjUZqC32OoVa0uoPueUdmbLDDs+xSX3AwV577mXT0aRPrIt/0tJ2kq+u2mBN/EnQj6T1cKecDORMDkMQPPUKNwsCUZk8y2bB2Ya8cPSf2paiKTNXl0dmZejdB/XRmWS7uagPO5kXV3lKpKLkKg0+6GQ8z3BSL91Q8a6GbmSo4yqSRX0WJJT11mtl9QqcE01lz62hqO9t5vZ70lIe5c8XCqDhrf+eO/iN/bAp8VwNpFzaJGdp2jf7Eq4jzvpQNjNOWVQqIyQysaTOIRE/sB48J7xoq0usyZ+qxI9S59ZR38FR3GnL7RsEfTVX1VZehI8NKMvh7fK9iogw1gEymydur660PUk/d3UsMCg/6XrHDETbtrGnvHsbcq/ggUif0YnZ24e3LJwu89JFb829e/CN+yyMCHcxtG3f//Bi+5d/fLT9g9++3/6z33i7/ePvXmz/4rtH2ze/88l2/eGfb3cs3FBru71/leeBj4/PUpc+HnWHPU7g54twj47fbH/nb/3C9sGZVq1d3viyNmTLxEdbIKPyxm7IoJ6QSpZX7IU76ghN44+7l/8lp+OjvMW1j0750JJffcCFmriW8WqrcqBscLWZ9Pw55laWSLuu6mBo4tlgAqRrvyndylDI4kZZJjVMVp0Rbv2lNQSSDZgmKKv97MgsFH9f54HIqM66EdzUk2TtYyBjmroRz+M6GVdth9gTHbIBEr+pjj6Kk6v+6kh52+c9PvnD1w/UpXVDIvjK7xER+I2cOXsHEz5gWxDfDTzN9XDxpW27+inK0ZZOLsPXu528O8B9OTzFndLt/Phq+83f+8b2vR/ebJ/76ZfbB25aHbkwlpl8rS4XpUSVUT7bcTYNHXf0m/Tz4Ph5Ox8zEUef9zGXM/oM+/v0C6R7h4kv23tOOyiPtlfbdMZUyrd9jz91TNemXqW2ljPG4x8PlD+nP7FvVE7vTPBOCPuuAe2RxR9j3Bva6twBlvb41rag37tY611/huVrWNDOOdIvOkZYD5VNe/uzrDpb5/FP0m6uX6U/sV3PmFk564sqHn7Qs+/cpVH29NzHgiiXTxR7O732cGPCc/11vjiRcvqa95Agz7RD/sUOPorQdkQZ6OROipTRf6FJ2x172S9Lz/fNuDB3zHQjQxmkJ++OVUt34uo0mz1JT10Vd3x97GT9D9jeejekXx7oC56jEf+inwSgk7a1dG3a/oA0UB8xbHb4EIgNxNL26GRcMnn0CTBePurjmCJNM0gz3L9VL4C41A7Ekhb/iA3sk2ZMKm/+wGmbgXyLL9yEOaXtEFAO6U3+yNrC8pR+5wzykL7QNMPLb6yD0QGw3NhAeD8cWfLXMpM/eSOrcJiXupU2cf2J1J38yr6zF3BIo3VkqZTchaMzaMZT1ngwDuTyb+HnP2F5FbGyNn9BaBDnfAi1bX0y8R0d4oZzOA607QulY91W1xyr/Jx39uCfOsijuORgo5nD72xgG+IXuZNBe/hx3QB4p2L+UrCiNFwn7zWeJ85p/Jw1Eob1RTLGrQ8bpP3xOR3YBx+8pLNlYkWDP4fG1dVnt3sw7IjP3IHNwitE819QNithHDX1Bhiz07XD74Dg0TwzG2wZz3WcPd1DCA/P/rPC38M1FP4qsqDPYhH3b+Huy+wEyOmQ1sD7ZQ7Po68dhrR0WB3Ujt3Oti+5q4yHi88pN3kekye83/BTxizSdxNweYgvLXkf0JjymbATngFYmHzlqazidDJlngNVdp8XXzvH7KZjxyxeF5jncajLpO8aqT9lBeQTesht4/WWxuAyESHwI/B61TqdP3mxKR2KE4TKQRn+O+AVr+XSsTMwWab6VcfkIWLNuGy4wPCUHRBHGLycLbz8WO0Ew+blcFJhO6Js9RQDXM4tv2xEnvykZ/rwEkzORkcGWxFMpA1RL04evbVaUl7tFc/JsJ+PczKSK6PguZByIpjJFDpFNxv5klkC4Q/MAD9XkAx7RB/yZ3NudHQy4wLXBVMn4eCHkrIXL/Y10TA+6Gek5OOkKL5BXkrxRzKyuiiv7fe+I4HSU5AsEjjq/8i1fNtJUyZeTrhIS9ngIu+qTzwijKzf29vryKLPKK/0fH7Ws3ppJhebHuM/gvS0b/SNPNBXBeLSlZ74TpzVx3gWeYuX5b2N1To7YyE/9Sioh5sM3dTqof94Fi+baeBYF5ZRpuSRJv/YAJ934med+Hm+8fvYgUPZtKF+MW0whz/Twakf1u7THyRv2fHwyo+VQnbi1mUWjpTJpgk+b9SysVfotA1bLmGx5LHahwX0W+XWDspZf37MpwW9c0Q9nWhrQ2V1A0C8Oyb3eSYf32RU2/781fPtv/69o+0//1dvt//2h2fb77w63T55YjyjOrxae/rJd7bz+4+hgV1jd9pTdKyNXExKVx9wQfZ4f7398i/99PZzn3+OjgjrJt+yt+CVOuvHuHWtvVIncTv8hvQHFnE+/uK4q97dvMJ31Imf+sT+4I+99FzrMyHj/OnjWtE6tryT8PIoHdHMp2WuzT1lax2YI49uFlS2lrE+WocJg5P2GyCd/6EbvzmUr757CFPfnSD2LFj3E7bkyOMVbP1kxi/Twp9Q/A57x22S4wZGN3jEcTFovvXlRo0LEBf/FnPP5eNXLP7fyrMEZNG+Wx7Wtbqs8REmjtck8qfdwCP/5vjl9vb5z5H/EqNeVF/OPqO/ObeQr5uk2PoOpjd3j9u3PnzYfudr391ukeWvfuXz2NZNl/KsfSANT+veiy1X3jKvH5AWHyctt/pT/y6yTXOz1bJ+wcR6ur31dvOn7YKy6TNTHa2bwur35cPRq/voaV9L/PzCdxy0D5D+W/zKTeuQAeeBNK94n1FOUG+vvj+Dp7fR+6hC53TtZ+x/yFrtX/yO24WlM/Ee5nuYri85sW/f4vPe0SP58CNmv+lXCNwU8L0607fpM1gVbOVou/Cf+poz/bc5Pj7l+1jycs/IVR9WhvY12EYgK2ONcWjZR3QzWNsou4t07eamu7f6KzN9gfW26OV9JfD1iwB9dOBNx5YwUK6+f2nqx3PtgG1zFxdYK97xu+VyEYRwx0rzTW/f7ksP3fRKfwE/86KndPKLavmfsauFd1BU60B/WZiHOCs87Tp+RZqyFa80p8hOJ3OmrHHDHNXbuyTajhM/8IfUCen2z/GlWLplD0F8obyX/6+wmPpJaC8c8/1lk0CqKV8avdhh3ZfPjjZHyq0jaeS/c/Z3WGalD0x88oV9aPkcKMlPYGWswPCe8jM+G/UIef6Zps6CeocvaXv+lpuyFk5yIBbzD9z35R8wPTzscwDD5ZFIaa50j5EhZUAyTgJ1TfkDXHF2ch+EKyvy7OiQCDt9dHiEf3Ab/7F+BEAF/7tBY2DsA7QYjrNGnWo1fumz/RjY2yvfMlB6W5RO4JL55QefpZL9Lupj8s99ronO8JNXHxPu4tGyA2P8CUeOipK4vDPhC16z0/kaTofTChXmLLyfRumDCl8sCCTNP846pxMtO5dMWkK7eJFDOywasQ3pzusmPmlzHpjw5AnT8YcGHZpAW45wY59xZkE8G4Fph/R6bge8p9cD5NALkE/qilcfo9p2+PhMWhwAHKipVNIHxGv9SUO0xQfo4NorbvvFyExcijO6C3sayrzXVx09ZkJsmUxUABepQj/pt6+LsYl441+meeU2eRwDe3nHp6gT+eBLTqzMng0YIX4GdKHb8OQJ6ZiAQ90EdR9I3XC2lGitJ+lU3w4cLTMvtxPHzko5k2D5dW75vV0DlPcqgfgZzMOofubEfQb4LFSYLGgnX2QmXjdv+uxg6o3D9NCQCH9Omhonutgat50QaAKQNH7SHxoe8lAGr0ZPecuZFh0H4CMvJzDKlCso5+fgWi+rnYSmRHrYH6TezVz/QlOxOFwk97ZKfaF6ZOEDj7R1fi4ag0958SPzmoDldmwy3CyIry4c6Xn1Xxu7qOxjFMWxbqzbNKelX2w1dky+E/zWe3z+FJ9fk5q5EmSduOnluxK0g9a1+AmTajdvUrfqAL3Sql94S3kXyk3XXHNrsQvLTN458uIwXDi37NLm6iets7al2sb6Myw185pO/XHWFuERtZRPf69fK1vePu0v6i/5lk1m0DZNBHXXB7WhdIpWeYIHD6tJDp716Ucm117Rx8ARoj7+dru6fGHh0FRW9fCZf+3iJsvR0/F29/B2+/6ri+2ffO18+y/+4HT7lR8ebX96f7S9pvz9XX3EBcTRHfpf//l2evcKej7adkX+a/i5KL/IporV+5a+3MWWV+vf4Def/+z59m/9tZ9Be+hoV87Kok9YB7myiyLeBmwdqdMzAtrUxxi0hT6RxyOQRX/rAgZ1OXprcvsgwfrXTqb5orr4aepnTY7RW5sLbhbmRYjEUy+c7RusB+W0/5lfJtmUUebpC2w78eVVHg1CV1CXFACUxfzwXWWF1PnhGXo5r7hg2GPKSMvDq696lbIcn8BbX+HXl3N1HG8ZdfEErgLpI8lDF+eUZHnrvPFXd2+3j69t8/KkXlJMe9ofatvlp0T8hRbtUirh5cIeqe6evdjeXrL4P/tgOzrBBy9ebtsph/ga5ohF+Vu/MCIt5MNfnp6dbXjV9vr+ZPvmD+62Tz55vX31r3xxuzzRn1c7Un5kdbEnr6sLvzxhnfaN/lRm+lcXlm6KKauf1/UN72icz066YXVyfrneN0K9qcfS0yO+BL/YmLPjsGB/Gfp+/o50/SB9CHbykU/pdJPXjeVeTddUbjJ7fsOC1qv/0rVtWjaPuNnWMYt1ZhnN2LFdn97LJiiPecYtPz7haYWSnxB2eWA8PKe922fcY2Pno/ZpU4+2BS2ggPYZ2tk7iLJ5DY5txk0LNwGk70acG6u+KyUi8S9+QB1q/84jKEP42L4ZXOc3PvambNN2LKutrDfh0TZJud454l1JvgS4/Vg2VJClG+fIlg0AWKdkbaOtbNuarDa09QKKxpE7rXKoRctkHFMmxwJ4aZdsSCBH8y3bdl2abXfxD0uSV3pKYrgyGJ5j51srRVrxK6Tbl/dsXutNKC1zyk/ZpHLIM/jqxG/6Dcu57rC/cwOAVpM2E00pJ3+h+jU86YkTnk0M4+FlGkdlwCOsZ36FaiZu7CL+guqpL7ecsKO54DAc/ut8KKtg+DA+EO7yVUdsUGks23b0fpnG5xAO+K/zQPTZlZd+5wLl0HK1T7LDb/TJWGHftmDSUy/QMD5p/S+r6jh5HrZbAiseLHCozfeEnXID2kL5MxdaaZaLToaXvwxY3jI/5u8AqKJz/EXQgBjSH8FUQPCOtks/p0LHqAFXUgaGcyahV7747+4uA4STmCsGnEyEnSxTJrhU/AkD06vXr7cLBwsq41COOZcnrEzToanAuDWesMPl5wTO5MY53qMzME5hukcaZdLA42+n4zrroE7c7KRt9HPlbkeDc+VJ0i7tfZgyh/x3vADDHh302kGk0TaU/zqkEMdlgGkHr1PXdsLQ73kfnvx2QaTp+JnkcJAVqRdeMReNDGyTApDUOm8DIZDkNKQEl4zkma9PuPkzncWUe4cmsKMH2GmnUQ+YxzF6zGHcibe4LuwHpHM4qLswVBXpVkgXh3v6Q1cdvB3Ws/Xc5+36oqPRJ7Bs0t/eHiPTgPEpU33EEb88zVOvPYxtrPdVNuVXPXEodxZkezaBlnuXv3XsBCMTNvmQl3rCC2YxmcWlgyaHC2t5ZyIGumcPNwWmXsULr9hzb7fk8SMnYXEUJWzDurgBzuJ6dayL1V4REVxwekXTdp7JmOViN+LUhbpPGzFvrraUV/WXjXaKXuRLO7wjdOveuEmKq6zqqS0OYcrLU+0iIod9jZPC3iLqZJhJMQt1F26xGXK6EIoNzCUeRv6Xr2f0E5Q3drPO5cfPCYd28fl8FXPDQX6+l8GrRje319DEF6xXLC6PLv5794F2e3QSl6tJXdiHT/QBO7pjB+TrHS5Oar09mImtV6kp2ytVvfpfO6ODb4e3hpE9tw9TdvQsoBN0nVTHhxUMsLw2qgmarxydWO39wnY6tDzH/uD7ojDl0c9sj+K3ntd5lYmfQNLFhDXpOwTkYL+dDS3w/Z623JyQa6eTs2fbJ3cX27c+PNp++0/ebL/+jfPtv/rjy+2//OOz7Z9fX2zffM3kW7rY9w1j1dH19bZd38AT28MHy2xntz9kwUi/gXWU946FxdX5i+2MOrzJhN7+CDsh+yM63bz+ZPsf/3u/tD33c2+k+QiA0seXFQ459bksjuTxiH/I3wUX+TeOrciv7QVM3XZMeU1p+2kboQz0zZvNGv3fssanTDcIaMfE+Reb5sogxkNcWMKAsj6uIv8TfXfxAjl0LdO60wKN51A+8rPICXr7oCkj7Ms2XMItZ9g8w+/yab60TEseaagXPnpAqC96ufKTM34VxepjGk9fiRFJu4feQ3R/tr128X8DJcL6pniRqZpINn6sjSoX/cTa7Mu45EYA+Vn8X/x8Fv/b+Qes9TmzuM8mv23g2CvSEPHuE+niSyTGl482ffiIxerJ9sc/uN6+/q3vbX/157+8ffaK/IiNbLZx6g0n6xdCrEPblzSR6WK1HfsO69mxUt+3/foekWwcXL1Ydq1toubS03Rr0ph3GZz69QrC0jjCx53bZREEv/gT/YZ3f4rjYzdurF1dXmmk9Fn2bXkTPX1I5IR2N3cZx0+9o6l9qXzHV5TDfsm48L4fGJ+jaebZ19dvPNT3HhpugLjJZX/nZhqZqwxn6rkUlKeLvGzITaoXtpQB3LPTy+3CzWt5EpeWwdxlRVyf99097esJM45aa2/pYzO2oTuSpWzqx7s7wgbZ7DcIuwmbRbTOsMD+U1r6rP1E5ibQmLueBMt0AwL7hv3eRtJv39r42EcefjkivkH8xE00+hz7T0EcNwhzZ4VpHFMfyUuSzARp14Y7+sDoK7I/8RAyIaEXvoZuU6VhexZv+MUnravwLF7aHTjvQnWUZ+YOk5YzQF5l77lJ+3D4rfL6wsS1ScphX/0h65K0EzVsnrilUpCnOId8Rp8BWQnFUUcTmmh4ZAvvQV6QMgtfOdI+iJpS/J53ZVfcoLgjS8mklIHgCOGNno03X12t5x2Iw8kcQdzoTDtIeVGSs/Kcp71nJ2lEiANIWdNW4cpXud8tXLoe3ZhpfHhLN+03gP3x59bJIj18FvzYbwAUrMQV3MHeGfagYXOi0lwY9IVJrQzwbQzkOTGhXrfnVwx2dEh+69jn4fACKdTAFPFzfhf5xulK+xGgKweZfEM0Q/41Ljwz0Q7WP9L2E+vGhaRz6A5prCvd297sVIw7MBJI+ugUPexUSJ5nUw9xBGNOutOhkhZapJqrLezaxDF96OZIHmWTqz2XU4KXRpbgajyLZ2iYZ2MC32PyB2fA6NAUJ4OANlHlhYoUSVPHZPvPgincAdac5CUL/jQY5Zd29OA8iwzxd8jIqf0snavMTkqW7hlQoFV2dsnLXogr6w4c9afslkLHFy5JRxmiDyXyjWPOvSIhteo6O6zK6ES2ExNl6LkCUiLyybNlIxv4XvHKTnwmJCyCFr2RP1fJKmg2DCBKrnWxxxvY1000jAxGe1h3DRdKX9Cnkk84E3OQOqmnDVGJY6PSq28JI6NpKQdkYZ+QUiLDY1/eBCY2FR+70q7yHKLlwTPdq43ZqMuExnoS1856UYOHG3yWIRK/tR1oG+shMpiXo3UTHyMen0H28LQlkN+JTG1iXq7IgyvdxQK55C+MDCUvhKftg7SVGxn85Zb+5dORCzqTL+9e0a8t5T31K57hsa/5vkFbepnskJ47JOjbUh+0A8uIHx7GLav/p/8gHBlLM/IorToyuXz0/QakxeYyBF3cM3hK/5HJmVex5Dm3yOr/eZs2+t3d+WnC5eP6PDy7sJTa0iH/gaQVrLfUHz7jHQtnTMSbbz1QHtrq4QT+/uGm7WNNp9RBqqppkahbwSs/dAOEM0lOLhEQY+9lM31MHYMqDdLcqGr7rs9MPZSnLGpLD2XwirVXNI9Y5FygQ251lZZ+SRkn7dmQAe/+zfn2q39wsv3vf+1p+4ffON3+yfcvt9/99Gz74+tn24cs0Fi7gCdNZPr0k217/QrGtPFjxqwn2uFnP8Nq/NX27PV3WaTT/7HwycYQONrqlLBX/uVl3brQOuF49cnd9jNferH94s9+HjveqWge91B+63SuOGG4yN7JPXXuJoB1SaJ2yEQ9deyVwhOsyo9047YTy6hzFjHYPbfAZixuP2VbE6yLvEkcXtkw0F1yFwMLReLxCzcfxo7WnzbB56WR557Bsa8NSaKpDeS2pq1XywmmebU0NjGB87Qv42kP4PdKTdtq01Ydr/i0MY+kA5kWeCYuO3krUMtWV6XQRi5CBRedFteud6R7dVV3f3X7dvvkVnzrUjKlU/BsnAM5s3GVvpOwedBwg4jahCYLxIu/sh2dvdyOTlkEX342dwAcHZ3XbsyLQtX+Y8Ph7m/ojPxGP/LZ1zvf8ZZ16kFZf/jpm+33v/n97bNf/Mz2xZdX28nRw/YMefP4BtjMV+MTIGfhnVvvWSy6OLTOtN30Vd5WruwXz5FNv0aQtK+aqvquw7ALaDXMvA+jzJjePpxy0mQ8lOclcvhei7tbdDlyk4AFK7bKnIAy9h8pLx/+xVfpd7xryjbQsS6WESPyWufTNmaMV5/mU1eRyfzOGyq6ectHguOmH2M6WOnDqEP5xZdIjd8hkHTSZsgvRz2ntNNXku4FrfBWLmwj0Y7P6GmfjJ0GJ5va2BqE0LAv8yxfF/vWn9rOmJ0NOGS5uNCvsJm/qIAMigEdTxnvxGf8Sj9q2w/NN3lcLgBO7IPcFpKDF7UM1Tb2u6GGjH1UJH0FKHd5Pwg4+gfnzIPXz3bUcgOGOeRhPVDetm2fqJSRXR2kIXtTtKXFwJPWxEtb/WpPw8OqMjc98eihSdYCfUHL6TP6C+Npmab8CiQ8R/HfC4OmLNMHpdjwIG6afYP+1nLlG4jM2o7zSjucm5r3o2DSW6TyDITf0AcO4z3TF8FQeyuX9t6Dfee7/KfshLWXkHT+7BfHBsZng6YymdYysY/l3OIiMDKPXRoLeumISZuILfWVkNrbX5y27cr6Tp5pFCjPpk++EEkIZh4njUU7OZ4WneCTkPGQszj669Dy/BOwAaDR9o4w0AEz1toZIyiic9ZN7MAdzL0KZiX5fKWTL5/psuFeUsGXlx9ksLWO07lmxV4jvw8/Kk3YVVQ6u1WJC1LZ9lTArjxnpE7cCh3QibPYXWn+l7ZOslgkTzzPWWhH4TphHHE5ZWQCxItGljNfIpZvpv9lnFPygOqDHOrTrKTZWNRR26qX+HFyzlM2hI2rH7/JH3kGJj75LUM6/9IoAHl3oIRnUEwn8X15iSdllQ0d6Kuvg85OdstTpvUMnqSW3TwOZXRhIsijh7G9r2VCAI39INyJYgdYJ0vFFYpTOoLpc0hTP/UzZ/mEG3EQSedYOFMuNJBdvvLxdj0H8ckbfodnB/KWN604h/QEdR+YNMHwTIIsb9keVoFlSi80I1OPmQRZZgaUQ57FoTxo9akO8B6d2LggaMcsaBdtOOWsb29xlIALQTtIUe3oQ2fpo61S/4tmHAMQZ+hnzFVPyjopym24+tPSO9+cpqC0eqeCk8FeRZ9JZhKT3k0Dr6Z6VUaanbDVLgWpVq/4oOmUHV0VKHIR1WStAyc9XiG1K+kkYuwp3QkL6mM89DCD/CuDtnCxia+zADc7fCzDefoNB67yrzwZWCmfNOh5t4Uv9Zs689wX4rV9Da+dXx5rt9oin6XSmpRTFt9R4Hlu90SI2G34W49T56k/Sud2Vq9cGgN//MHf6Nqr/534TztFKGyzfB+VkJIw6fIJNdmvOiLNI+UAzw0vu1KiG4pdEEsybfigzxDEnbBI+lB8hvKGfeaYKIsnNwWU83g7P7tkkXe8fe1PTrf/3T992P7h955v33s8217TAb6BBiNa+GkL/47uWDg5edfeioYMR+AeMa5pzyfq6/zj721vHz5iEXgFv6Pt+vqHuULn4kq+qpS+S/3S4R9t3//z729/52/9te3kmfT6rK7p6qOunp04a18XKpncRzDbT3XPRC+LubEFdpQGuvexIXg6yeIXG8eHkElaHFNO37AMBTL2RFIWHdlskKVX/KBnfq7+g587d8yMrPUrURG+NAmOjDOeCpk+Un43xpLsgquMDC+8+KP58BVfumaYnUD9xYi6ZaJKVCzPw19Q76Qb588+SJCXGPmKDXkPrPwx9/bJ6zfb9R1EoKsJMlFVXnhiKehhS8rqW138u5jXd6GJrLldnOPuLeUuf3F7OvtcFlTb1Ze27eQ5BFnQa09stt1fY1+YvmHR5Q9abgrgpNCgbzwD3zlT+mPawrOr7eOHs+3X/tUPtj/8zsfbV7/8+e3iFCHJx8OzESjksQ03L1CjC3ZtaL3UT7wKncdJTs7yHhFteHLacUFIW0oAP0wdWFLvOM6mXDY6WWzql2dnfeGfi1gXs75j4IQ6fX39KhvkZ5cX2Ziw/XcDYG1OWdfaENmcN15eXWWzopzbB2j31L32j437KOD4iSBe/GTBXBBo2WhR/LCzrzvNlXn1t0/wNnrfH+FLZfXvGeey6AUaV/cVRh7t5dkjbZN24Dx45LAe1C/jHLQMi5c04t5xZT8aGaXpj7DgWX/2843aSzv3sZ72gealL7U+PUzD7qEDCe2VOwiAjOv6P2lmmq/sWq/jbP0h9bF0kg6J4PulmT4aGH9PnlTVoWeP6tyz9s4FCn6SkLfIXihIeeUAt7KOvjnt4iFLODaHSOjY7ySj5TEA6VPH1r9F9uP2DhbNeYSzPKS9eAGVqXb5i1CbTbsQNzaHTfpT+71Fd449n6XKOkz3CI2Vfwjm/f8Dg/8+z8zDgfAlbc+Lvip1XJ+b8j1PuGXeB3F6NCzO+NFAePmrk7xrM34pnyzC/qjTd9rnAOFeYNnLcchf6HizLxPcweE3PGuLympdGQZ5J2v8c0GoJbuyCj8hdwAUDjvRfYV4Hgcz3iuuGrSOTEdF47IJefv/yfnzPFvlW2AdUM/PGCyo9VaMjXY55zJy6e7D70PTetjpdbIwzoEsVGpCi0bTzQEolpKLri6hyx7iCcbtYJKkQ4I+jpEJOiC+oXHqd4DypYFu4snPeEn16vsaUNNxYINQEweMkSVy5lDD0kwaMPqZmbLEw8+UH4HnkQa60kePQzw7dePKtHJJx0oMKId02unRYYhk+f4lTx7v2oQJA42Xkilj2RnI57AmJFMq5fwu6GN9ti46JEV524ijA4e39znACSOrx/DJVQ8GBwfPTryxF0WjS2jVfso4MDSs/0N69fXSNU1IOey161igOXnvg+na6Uflm6S9zOtAV1DiTBq0AYfnkVU5yre0R67DsHpaJuWJC9Px24ZHn9g2dmxde7gp4AIvkz0cxOI9+Lfol1brJ9RXvsdMdDKZAAxHjsSYfDBZtD5z5TI23OvXxYk8xOvCfBaP2lDZM3AsfmMTaVuulgMsCDQNWPgJGsbWxiMnNNRV+vI33fCh7QR9e/DVPZsRHELTnVS5UH3KVd1OspgYo4d2jhD4oXjie6Qdkpqr3dhcfi7czZNHrgqLi85e9a1M5Zl6JD3Pj8LHz1B55advvO/tud5GGt+XC3QE5V/B0Otz0tpj3y4qX/Mt6kaD+d6+6wAsbyejDtaxEci9yrJ8fdHQFpHXBAFelk1whAjoI0WSp/4tHXEe0cuz6Z5r/0Pc+o4e5gLXrG721gdt/k/Y8fXd5fb3f/V++09+d9u+QZg5+PZ0y2SZRYtXUqWd2vBs+4K//ZVX/9Xh6JPvbU/Pv+CqCp5ulBxvbz79eDt+vEb6dRcAzO+xUa+iYSdt4cZS2oIyP22vPnm1fekLL7av/oyfecOepMvZtpZb/YE8h4sMyuRGexcA2G5tuEtrfFWy8031+K1+SX0JY5/Ry74t4yZh68HFgmW6aKhP2l/GCygirgZ10UR25DJuPbpAAT0+OFcv1cRa9W41z8oXEUH0bGI2HIxbwP/B2R/q18VJsiJz+hTS5TeQdhSkkHsnb/Ruf69tsdGMF/InLXc8YHNfunf3cLR9yOL/7g3lorL/pFmi8UeOsWOcKjj6mXZ4g83xi6OT7eYt8ef/Bgt4n/W/3LaLF/jYZ3EXFvjUS+VCv/MX25FtwU2W2x/WJraVi+c9393ktuyjZz4mSf2eQUfemPq7j1fbP/2tb29/8sPb7fLF5fa55+fbBfMtZ0S5C0j50NNPEToOxh7QbN/sc+X328XVC1yfhaZ2EV97WI9LZ/Hiw9kEsa3btmlrtEdtT23kEc72J73rIO8lAdf3pZyy+L9IXJ/Qh/Dd1bfJQRv4joCz88u8hDDlyPct925SgBFfFD91rc3QYwekz5xAnNhV2oZT55WrQL1xdB7hVxfuKG9t0jaRwX72mEmb6fa/GRM1SfyHkvyzTnr3gr5eurt2GXzrr/OiLNajQ9uuutlHown9Tt/H4OaM46x9lXKVHrSxt3cqPK2NgrQH6Nm3Q6n1pc057AMcF/LILfHdHQXUm31QNtOXTQRlk2a+/kF8Zx4gm8fISOHdBoX4QuZx0aXtfCC0kyaPyesYYJ6y7Moshv4STdl341OXjnmOBx1zaxfTpW1N7oHSq9whFNfcKSFebVEwrs4Nj56HtKy3Q13i85zTv3pXAXWmzqG5bNB1SnUILQnx75D+QHgHLygNS4fI0PjL4JCHSurv+nOlMN+A9KpP2wli4isz9xFGLiHyrvQB4y2/xzM8eOW1ZPVv0dBmU++Go5M/cUlL+8SnqnhpGNa2Ex9ayQPCK3Jo1wNfFAedxM+mmb5CsmNvN6UsbwlKThlis9EQHpNK2DR1/AnYANipnWMMHYMchHtuOEamA+LEoTG9pdhbNenMSHdX2U91nZ+zgPBqEoacyaVsNPX79A+dK9WclvEuTsvJc8pwkBZM4so1uLtKbZLtInjiC+YVxMMJViyp/lv54k3Ho4zvOD6dvp12JhNAivm/0fAOLkdkWeWSrrMSTiOA/uRHh0UiVw2AvcMC5OcH2uh4qPfIN2meg2f6yLl4GcvmBOGmy8sOA71+BJ3ov8oNjTTsBdOpWCLPikHHBu558KSTtPjNXg/DUBAFGuAe8LcphxeHID0LGhvb8W9H2zwX/492dJZbPtkFTGmE5YLyr06HYcG4x9hjDuOZZOFYnXirz9If/MPzHD8qPu2i9iioWTtM7E0Hlc0IfuKo79B5BxA7fkUwOeCI5yEtB29BW+YqjPz9Ud/SbXuurX0u1EWGzxoGDngN30wSCWsHeU+nLbS+u6iUpvn6lJNnhcvVOgbSDu5MZIC+VItJDnVGwCJKh9ydiLlQUY/UAz/zVTi+IKZl0LE+XptOujLHTyhkjyGohm1iJiziWMazi2evnJ7gh71yoEil0/YRQsiiT5ve/NDhaJ0a6vPuaTfaI3pXJ8t5p4ATRG3jp7TUz7ATuMN6lo+TZgduEjffPl0bt15vb19nA0C5pe0ixLsIfPHWPMKi/VwMRyzkkrZlfd5WobWpP69o7nTRYGaijzpl8UTUiWGuokGzE1tRqEvkHJlFLB11ro3TVxLXryEYW4iSuolcBfXymPoonVXHHPJqWRawXt1MPiAN0p1wIkUm1rn1nuw3LIJ+/Q+Pt//k199uv/qnz7bXRyzKbvEXN0rOCDOxlo597tMJ8lH/IemVWBdoLGJ0nSP7lPPnjadJIQcL+NO7T7cLbYwNvBOOysrE+wzaadvqyy9XaFWW4zvf+eb27/0P/yblrFYs43gCXvow7UY59a/P4hfIGiXRJ7bRjNqCX+xlPRHXPUWzXOxFuvnaOXcToIMmqy+iX2iCh4/G3ovmkVUFXl6OCErkg6k2z8aPicGNSIkfHS9+8bfKWvJtf00wztn8ADQip/1g08VKf9HspEvDdL0p8hGPXoRdgNmXpD8ClMEx3wJte1aphja3/YHvY9DUjhOfXD9tH3FAJe1FnhLIOz7Uy8UUusdXIZJNURbzfk9f2bIxx0La9nC7cX7xVRh+BiXOtqOLy+3IF/65eLefpO1EfzcDjhDg9YeRCaPBE3/Ed45uPkZRhL74XO4ckNfT1QeV5eRye8LHjqD9eHy1fevVyfZrf3i//etvv9qev7jcPriibabtHLMIty/3MQNtrOUk0avR1v8ZsuUWfvoiP7/n3Zvybd11/NYG2lPf0Xxpexx+OtA+xqv20gtNyvjuA22dT2vmGXl9Gb7UjS/G1EbFrd2Ec+RwQ//BhT+yWIuKkMdK/BGxH8mCTMd/D8wPjvwp1/6/42XTU/GpW+n5lyvn0YVwfBa/vr/Zbu9uFz3ptI8XTIsiFC6f2tFHskLwAJxX9ULKfszOmcMyzpUvorMvHXUzAHmlL22Os4wH2MPHNJRRW9Gv+YgFlUFf3Pcu6LtC6IefuJKi/uEhTWUYe5vuOyP8zKttKGnovlQk7iMwbli7EYOO8FLPbrhXf+m1QMsrMwihN2Ayox727WbPgDhqmdKhVXrygNMOpzq3fQvqLpnIW7TA8J906TS8aBFOXB2lG/wplxB/1g/17Tirfy2wvtR7+hXj2lF+2dyV5vLl4IeXurzrn+2jK5s0BtofCrVJQtIwDu7o8KPgUD8tHfymKB6wL6vP7eZF4dk5oFzH9ubFTouu5x8VFzKfWfM1ITjYSQlsu9pm1huWcczAvHtcz/Jf5aWXuUPS93wIVN5VRtuJO/mjcWj6xzlh8sURS7rWT2VuW047lLa8QmHRMLJoC6b9hNwBUEMK6h9jADnZkXDKgGojIdEJQgYGOij9WVNfMBD0eadeXchkIuV0Tg2/aPqj/PAQDuPvVu4eZ8DsTDTE90yCznVIL5U7cU5xwCqWSi/twvAWXYnjNsgsDB0dxnM6oyfy4s0c0hQWubIgMnF/hDvkTKL24yyeJ5MoqJ0QNJMZaShzOg7y5qicNjInKjasxktoH96lAbswtNUvZeSxRFfopCg7GHaGQuTxvMrPFZhDHod8BGWGSOSTfgYkJO1XALpbmk5zlbVztXHaubcT1Q5OtJBnNdIAZ0ParZMAZWxD3nUK/PptXgevdtJZAK2FlbdcSnvfEezBxWgGTGVbcKhb5EGG+vJeb+VWH3cZc7UquMURBn9AGpW94UOwM2yKtdH/7UQ5jB/QEYxLY+hEdv60/SIg0Xdl4Gx7sXKsyyxIrW/SMjHglyvHxL0yETtRHgQL55Be6BDNon9POv9GP+UWV/nkb/3mqi+krCMXkS56g0u+uHnhEJMORawx1I/FMbLMVx7EG52iVyYKIHN4papm0Ha21VAI7+DIR7n5Z9l4UcpVzvpHdZCGi2OLGY8PWXiA8rkSFhtWBjhVvrWImIlD6dIvOsEHbBP6jgvD8vVqQhdM/cRTZTJuvhoVv2GvVgXHPpayNgyv9tr/ejtv395fX3fjS97iZ+MHHdJ7aJupK357aDh6Lf72524Iyc8Jkj4yz+Z7lwNo4cH/VT6WzW2f8rUfGHAsCG0nTqm7+l+uvu3qt7YgO3mCeKZ59Cky6EPHuCyDCk0nr4Lpp9YXf3dvL7Z/9NvPtr//9fPtj18xyXdRhg19T8CTC3xpa3/j2Dk2lZf2OWdMA+eZGw2vPt6OXnxme7r5lPTn8bEn0mG8nX364fbm4Yd09iz+0d8Jtm9V96VyV+feacCiAvw7JuzZGGDRdf36EU95s/21v/pTG+tmWPpP6Wu/TNwInZ0z2ccOnfC7YC9OFkeMwSbELtpOv4NP6pQyM4G2bDYiOGbTTbB+BOtV9l61hRClaRMktB34XoLKIrbtKS9BTN3YXmzjhImP7XYgP+VKmj57lNutB5Qbb4js+ppxj4ZTImxyBxd82ueA4zhMGZ/ZP3Z+sWPZctmgUBaL1cWiiwlqou89vn223dw/bh+9ftpe3+PbFpS3eKFpodJWjo5vlCX52OfyvSKPvdJ3E3fj6WF7ntv+t+PPbtsJOGcfsFgn/Mxb+xkD8bEj+jK5KD8rvMgblg/6CHZ9c7c9nX02dwdspx9QKUh0hr/5aIC3yEsD/V0kpd+2fp6Otx/cX26//seP2z/7+t32W39yu3371f129eLl9vyCRTq6PNFw5AvnLE7l6QahC823j76Rf20yLnkMe+eSup64GMWntYG+4obkGwxxfn7VfgFfvLu7Qafj7fTieb7AYZ2/fQLPfl2/sk+DdOYF2oxK0Sd97MmLRW7a5+4pfc16sNLsU7SNetoHMsbbL/QFpe1/Z8y1X8wChPCujyc/fXfS9Jmh60UCZWNhicwn2Pb09Nl2d/s69eLdLg+WTV8EOuCpftlFoSm2UU0pj11bI238XfrZDAdJ7fURbXh+cYXfbtvN9TV9BDphPxnEn/jl6y/aH32tNfNjf2Rzw4VEZFm8SFMuZekczfHETSbnR9pafQdsBfZPvt+n7brjCraBaOuLgz5PObphcgDySaDtskKbbETbWq+EkMH2I30fv1zZC2xNxX0HQoqfNChnEW0qbekU33LDTz4lOnVduRzzsWnKDGPkSTiFm8bZHH0GAvGZ0ij9lKX9u5kJVny+GwL6y6rr0CoE3yKpg/EzM+C+4h6EdukBZeeUaNXZ0RCGzsSFPf3aIwXNP0jflbcfAxyjU/vKYP2kbNuPRd7lKX7b1T7NcsaruxLvZDNG2DmDm1MOvRLxFwgNy0IzmYD5oVk+Ehl6AYLJH3wg/BMq5bYzo5XNVMcg6zG41ik6RndQDSdOm8xYBYT37uz4AGXC4vxEPQLwPtgg+vxbr1BNg3Ji5YLq3AHOzk1j08DcSe5VIzvoNhwrwLxUxsEhvB+ec8OND4xjNL8VRy+RChf25QqH8XaKHPnt88b53wUwVjlxpkOYzh0P35cnmkkVkLSEdKFCeeCQhjlW14I1Fk8TF7K4CWMv5fUYew+v0Em4afMsY4BM8wdC7+Ds4jmbJQd2HNpiiBa6hNW1dgHXfBsKcqXsKj90BEMZXA0b4QhfjvhBFjdN87AxTudCavg17d1BdAfKqWRhWTmGv2cXItKzrD5oPM8y63/BslR5Ty20Q2huXmzIbwZS09/Rb6UJe7kj1qorOhz8wMHWNvMObZDmEEyfY+hW1+Y7eU/56HMgP9nja+/LOeEB492cqKzBNwMUJxJJU2aTko888Iy/OamkTecZc9LrC8UJgQCD4HvtppPjhuV/aKcsGMLzKHcXeHv0oZ7TBmfBM5COmvxLJpQOxEkDpweDdk0WsH7L03LYJT9hjxTfQjZh7JYyK25Z4+N72n+uAGQDi1/sqk2mPQAtAz2Kqaep6ja0xJO3h2lOXr364xuknfzmtlommiPTiNw4EygXtYQtq7DZ4CLsC1R963eu8mcBrZy2tYO2qDxMcHr1Th3xBeRUDyfme/wytYxs8tww8dKsvsnHf1xk56VewC2T/sGJcDuQrwsx5CbZNql95ZP+JMKJ5ZX6biaM/TN5A89w/CpQ/IHc5rdoyDstWFthG31cTzpl4fLq9mL7P/1/Hrb/2/eutk/eMpG7e4AUjJCZFcB25CfMlPWehZj+d3mB0NA1zCQ8/bBsEENPyWYhvkABEqBBXt4P8Or72+URC3Sf5UbmD5jge2fGPQ1X/Y+Pz7OJogkiJxK66fHdb39v+7f/B1/dPvOC+o/vKLk83WCv/6jTGTp6zqLFST3puZsA/m4ESFhzxF/xvdyVpGamc2jH9odOpteEOhgpGpny6ATh8IRPFiXgyDM+IH6KGCKA3+oXuZokcw75tR6Low6ZzBO3VsRZ1baD+F8EXRkrnP4DuXKSFnikpj7SFslTLvPUSWibE0udxe1iX5tIi7V0Ng180d/17dvtw9cP2/2m/6DOZh1AW13hlXogjuUkjEhgcd5cwHuL/+bCBoTji7SlN08s0C9+jvgHUKP02Yvt6fIz8KWezl9gK9rU6RUVRnuOrRFGne9ed2w2/eSydwrYT5+87N0mlx9sR1fQUkH6wSPae/pDH+1x8eLGQBaq6H5ytb16PN6++/bF9rUfbNu//MbD9q3vfLx95csvthduHOh5+o9GRTk3trRr38jfxaJ8HG/ipxjMRwSekZCFu3VFfbrB5YbGJXKxKu/nBFnouVlweSm+KuKrHNZ/XiKJJc/PnEfiW9CWj/Vn/2HYO5+sc3/6T32/vqhsyp1F8JpTIGFwlFMzEkt5fSD9sLpwGPc8tAVlsoR31bhJ6sUCce7vrrOBqvxuts0GgHxaEtuENtpoCxM5uyCMj8IrbSVy2CeqWXqO+Iht6a349C25c4s0F0yWiX+ri7LJH9lyJTw0/E+fhqz2n+nnwLNcZIOfS/a8W0J56cOyaaigKV+dLauf2QY6p/duM92avtY2mzw3fkpr7BiFgfC1HQBNXvKBF37xIaMdK5VNebIOkFbapvOTLrpLp7SF8kJ+/RrMtO/QtY6tw2DteBSaVzCtYdNaFzOOWK607CPaP4TQqquhV9AmfXyr8nq3Xsf11q/0Ri5hZyvOu7DpHNqodQF+LLCkDJ2WnTKti/rsQPlVp4bFbXyfNlBaghQma1fO/9A3lj4t+K3/ZGKbZPYf0Pq2/BzDN7zNVJYUpk3rR7t8eZSe9OUjz/iFvk3eoa4jt7Dz/YO0PSxZCO14hYf1LDRfkNf4kfUozuQd8ov4sjvI/wnaAFDhvdEKrRQski4su5JWGCh2Hu5mXp6f0alf5IpGBk3Kx5EWGCel5/eOyT8878AR6D3cLLYOnKW1lb+AMq6kd9Isb5nSOijfUe7AaQrmThkP89Polx7BWfSUSYdOuuHktvxA5AJ2eXhqFhArxdyRQdx2VnVcIXJwFk+6Dn5e7aQQKehD2p5b8YWRwXPKLwHGhp7N2+EtKq0/j0WHAbfwF/mEroMOUGmJkyhN6U/DK0xHNXxdDDn57+FOefMPeBNPh+1g4sSe8F6+5svDY/RpB+2APDvixVWODlDdEZRGJhZ0Cn1etrhjG88dQJo+ungMnmmK4uRFuaQ72g5MPQrS9RBGLkFbONlwotrJ6ligoB4ghdaUG7kqU9NHPks7uZBI+OlvymuYtLRVdcxAqA7SFIeFCZNC9XJRZtpMNkQJ2o4H+Pzkm8kLKakrjthFDPKc+Fjn49cuev1EWyZxlo099na1fNIg2MXhaWTwalQmFZlYgOsvApWPwcglnxVe2bFpJus72ZddgLGpuJreuDjmZxMieX4nvm9aTptf8g6txSZlBzppcFom//LS5uoztsikjJ9kRhcV906A6It/ZhJNfiZP4EjTPlfb5Eqmi3v9GFqVV12lJw8WPeTbKDMBWeJJP+2POpBteasXa5Uz79bp1Sqvrqpj9dIuTmDwI8q6YFQ2N920lWWGr2XUy/QO/NWtk6DaWjyv9vv4mHQ8nCDHrsHWbYfuvi4pnj6md/q0HsVxUyJWJe7jQq9unm9/71cetv/m9We260f0vKsfFtAH2r5hPZsCLvy9mwE7MiNn8YZv0ic8ecvtGX2LV8S8EpuipL3xai3lXSRfXmIfFunXr8i6xoeYWOPzbx+v4XEaPr0duO1PN1TXM/q7e8q/evXn27/717+6nclPf/AWhxgAOxhHF+s5j2uotzKRph91w/M4V/Q0vpsMWchrA9IdZ+Ln8Ewdrn7ChJ4lpX3bbvUt+0MqKiIMjvbKAlAS0YN2Kh/yQ01bUiL9FGc3FJUh84X0rUkOH5AJ8iMe+sbF0zaccxQ9YBwt3k3jOOxj5jy+QCyHlPShvJyYQvcsLG5ZZ390jd3v0ZfKeGYdsch/gly81v4wZ3Vbm0vm2FZcECKLi1haD3V9jttcb49HXfz7rP52erUdXX6RdX/vEnCh7B0jVFQ3mYznk3/w0Ww3r6wcfA58+cDfzQO/GPAEv/robb40YNz5Qxbifi3gmXecIOdb4vjh9oaweNqA8z0++52b0+23v/F6+/NX99uXPne+XRzry24kuZmpHdUVEfDF1IP1ha2mLepf9kUuvs3I5hDy+v4Ar/S/fbzd7m9vyDnezkizX9I+WdCTmgUtdOyzzdOJ7MvIVHJ4U7fg197WW9gH4otGOHwUxTtUcofTwVgstN6hJw2OydOfJ03+xScfmezfSKB6aENn1B817YtU3ZyVr7f2275mbPUYiEfiD7njgLag2MreR6PsP4vXfh4/g182TajbjGmYWDtmM8M6VibxHRMJGFN29cpmJ+Xt1x2Tta0vrYwNF9g/KIOMs8lPeWoy/3d2ShlwsKGLfPt+v1IyG2SUjP7mSSzzA8pU7447QttwgsmrTU33LK9Eg2eaNpi2TTYytC9UJ4+/QMMD+p4sd4jzDh3wOxc80DFh68q5Zy8MSWzyi1O5+bfC6J56WkpBw3zLet7JSbpfqhDPooc0dzpgy1xdXuXCf8lavDAA3vUnofNmD8tUTkUa+olyDp/GOEqzsrZ8uVnRLdO44BxsyjTvXd9GF2QOv/wUaMoWyl/ae1sKKR0fpBx1krySnNO+zYrHMeVjo9Albn5O5iEHeYb3MhaiLz/7qMjEL3SAQ7xDHoY9aqviTNocpVUaHj+RdwCMcbqgsQPqIGhDzm4tFhIlV234dQCxjINpK8b4TPwIhY6QeHD3fN4/B3A8S5ZX5ZCC4bhGMpDRIgYXnlH/JySicdPXkXJN5J8Vnkjz+OnadoU2QifTpuu46jAwtFas/+M8ZfluPvSgFbbmi6fQK9vPRwmH9jl0xun8hlpkgd4sNG0gxufq/pQb/hOmTyyQPzQFz3kPgI0yZU31XHmkZ2LoGAaGpkcWRyZzWPPSmDLtbBYNYKfLSu8i3HTLFG9lJexhA5+B51CmLiRqt+lYpO/RstTkwhEmvbaLJyXuIKwCXtU17RDicxzi/eUALwY06Z+esAAR31TKTFnPsdU6e4w8i0R0cMKuXursxGKvSyim3MDQEcQTvKXQibcTjG6CrDqCb26JFR9S0kvZ/gX0ScloN9t4Nwq0jxMw8ClnPRmWhjQ9pJCz6RBTlskb/VzsaPe+5O4kL4mynzB3qQAsPSVDYq5yEvd2x7nyI+2K3V+ABErGXsmZ+pUO56Gv7rlyUZFCe+zg0bAerB32Np8+wKvovvwuNhB27Fu+ttiD9anNpSHNtttpE53ceeg7STIV0up4d38TmzkZ9JvVeTlhJonNl04+40gBF/JOCPNyI35Out1IU9XyIW9r+wlQkeL42Tf79aEj+N9vfAtOVp0gI3H6foXLIw+cPdwYyEui+PXRhtpNKmNXw7WP7ROBSIo9DQDazEW7dlCm8WNhmSRpire3UWUV5O2ftnVDJD6HDMcsxj69/cz2v/kn99uvcb59Q/r6vGIAG6jXEbof3WP/KxdeJMuLhY7QNbiyy5u+If6I7NrWxuAnSI17JwSLvDyj/eGfbcfeQouf2Bccn79kAfZ6bbLgQ8jm9/ylqRrW2zH+/Wd/9sPtZ3/mi9tXvshiLvrJ2bMsqDvMksftYlf1nUkx+pBg23XR4ovF7Dscl9v/kU1e22LI4X/SqjwetRl6L9tn0xDbeDXXiax1Iy+wgp/N5pMjdKI9U3b0yqReW2nZ1a+PfNaZh60rOiBEbKlMS4bWc+ta2JWZOgPkZfkB86SRNsVhvmC58VOWXrna6bf8b6hrP+330evH7R6fUM88y5oy9lv0m/iSfhzZkTcAztsj+i4X98rqlcCTS3zkaLuF5pvTL27b2ZeomBf4w2e3o4vPs1DvQnc7p06P18URr+5L00Wj5raPfvVJ7iigY4ztYqXnP709+dJA7zSAx5EbCW4CpJ1B4epyO3LjCR65+8S+gYUqinJGH+9m0bfRW998g06vGOb+4M9vtt/9ow9pt0fbl7/wme3qAv2R69RxB/vbz7p49Ip4PkmKL/hmfPuI9uHIR74bTOfnl9tzX9oH3u3Na+yAz589jx/mrg/as1dMpWefb514Nd/NPiLp3z1rfBfbxvVdF931QUTHT7JJHEd2kYts6On4Fp+j/Ph7ZJPegskzffKaT916sj6kmX72OAvxZynzZjuzPvQbwvGxRcPwbDqmPkO345SgHH2JK6XRX9voV9pWPl5Vv8RmF+duNigPPkbRjEvYLBdS8All6btL4GuaEJ90wQNdacI3Gwjg02o4V8du4kDPsjZ28rSDeblTF7nl5+aPY0rGd+jmRZ+k5zOylNLultdWoZL2WRtGWxMJje6ela/9UjJNjX/JxzqO3Mgn/4goCqi1Y+kICRnf0bGvtMHscdOXTj9yUL5n6oo6zWYrdtKvm9e60AbTR039hqZCvQNN380/U2b8yZTyFEwrIBe8S29ksv+pfcp7z7NpHDFE+78sevXvZRuPgZKctJaX3swr/N+D/8tHBy9lPUyTN7/DeZPz+7FzcHLuSRCn/C2+1y8cVns00rndyktmmMZ+SBEeh+XTX/iLUzTNuDJX/tbTQGTlPD7p+D/jyuCbru/qa5l7EbbtHtp+5EgZ2a40EkJD3J+oDYAxxhxaxV3HLOoxrg3JycfsrPm9Y3fFtV0H4dquZTVg6eQK44+AwfMs70aQQYolBw34WxHwVQ4rSSaHDibeIS1BemKkonECw0jTPP9ZrtGCcfi0IaErWNLyiPMl2fChfQrz2IP0k6ycgZXOKfj8VY4evTJaRxuah3QF88Y2cWQHBHBsLNEw9qj9Uxb5dmGgJW0INgg7zfISahvtbdwGmFP1NU06JNjgymdPew4h8hGuldtZRzayzRNvGltpC+Wdn+d0RC0vmJYFEmcnDS4UMsDOYA/tXKF0oCKe22BXeW3joDcySqPpygZNZNH2XcAcXq3e22bODlyWaadWuYSh6zlXOji7+08/KFYsOp2+jPd672kI2sWBqhNPB6gOlKJofaqznSu4U64DWuVLxvI/bSOdAfWycx3IBIDfyN3CS5cV9pw3EiNT/ZP0nbwtW73sE/RNZZWukynCyCppn0efhbR6eceQEzfLKH/sSv2ZV1kWgD96Rp/I0bqUSfoAYOxpsvjWdzc91F+e0tjT6qQee2KP9/kZP0yL/6yJVCYSHNJ3weZiXP17xaQy+c92oWz2D63L1uObRz/f9e4mlecc+J5114GsE2vTrE5fJHfFZNG+xF9fqlZ/UXc/2ZVJlb4ALTPzgjfSagf8EnkzwJOfq2cu6lkk6gfeseXmgrLHn6A9z947WfXZfmVMe9cJORtOffFTXl9IlTolXQLijy2rX5Ip03RpJMkTmX1O1brzLdcdW2j1LoGCVLpC7aVtm0Xdc57J5IVX78F5uPOOiaftV772bPt7v3W8/fbtBXpTVlrYxKv59p9HWeAg0yN2dzJu+IG6oI5ylffmJo8GyHMH+ptRTe2dAlTSkbfJ+plA8rzS++YZPn73KemviXcj7unNq7wH4Ng8F3mSgYa2HHt5xeqPv/Gt7W//j355+wBxnJz7DXURxfFuAi2RzQd++rCTau3g4ipjJL/TLLS2vCncAvFHcD2LG32WTceG+nWALG2SK5CAZeJLltOX0UF/8+6dXDklzRfGTR+delm+r067SR206rvyRV8TOCIXhepL2qGiRS4gVY1dzZO3EFv5I802oC/24oNlJGxVNt/D9nSPnA/odX17tH10+7TdPigX8mG/XEWnnojtaZPWu4Xkqd9QZ8c+s2/FoTe6+1LI+9CmDb74he3o8kssxD+3HZ2z8Me3xLcshMD9YNsuOLyNn/p/eqBusJEL9dwFgJwMbuHz5BV93xdw+ZL0+tRTHlGxj4S97RpdqilA+zmiDszMOy1oB7lThTqiFVMAnVhMmlfdjrfr7WL7xg+Ott//5vV2+fxs+8oXX27HLtSxk23e5/rtd+2bfazIq/z1L22mL3gnirf+P9c628Pt9XZ3ix74zeUVOlJxuWXaDVv9AzHdANNPXAD7CED8m7aLSuHr2+i9g8W2a51j/Ph65xqtd/G8su5mRMYfytanOIdnw1P3gn2f9Zk+Cg1m7pa60QcJi5tFAnaSr76mD+vzbq7aR6W9kaa/2ccqVMbs+GcX99rIuUjxKEtdTl8vP+8A0k+fP++XDrRB8tXZHzS1q4LlPQfkuwmnPbwDwzFwN8eBpvaSdH1YXZOz+d4V673t2DbQOzecX6XFKTOy2Jb18/ulj+3cecw9+Mc+w62toDCgrNPmxD8E9and204F7V20tk3HHHWNzuZqY34zLk79CQbT38R2xq2nzhMaLi/Ltw6KN2FtUV+1b6pM+7qw+SmbfBPd4QgjhnWo3A3Lx3WIcwt8kYLSb5548lt6EI4PL6g8rXvLVM85mj99sbSUybi6DYxtRv7OcfYw/Z/Z4vhLP3hAo5mcS2oH4lv3ExYvdrYDXhSqq3F9gjRpDx5HypEtndiI8KRX9vLOBa7ouJct44UFhCTJoeWlZfHk89d6Mr343QAb2fGPFQ5v6kwfyphEemThVxnqC1KxDZQxhwlhzuEJOj+x7wBQeR0rRrUWkqYD15HjNKYvwxJJh+qVikMDBuiQhF18wVReeU25eEHidg5QTHwaUXFFKJ5gdO9sLSvYRZgpZuqVfxGF/FzhSRkxBQLIo74zoDjYZiBSX51OIjv5OHamWe4sXcvvaJZHB7ImikdMhZLm4KSeyQN3wLyJp9MFag8niMSVncNOLpMIj8VXO2XSBI3YmPTyX3ol3DSDtQN46i2ZlR9byUPaBpfuyjMyCbv8sLDGyr84dvr7jnjAusmCNGVrCw9pVZ7GYx8mJNKbyWZt3EGZUPjsZIBPd8kdXJwQN10wKI0uPDu5daE6HU2hNrOcdF2cNFmeRZqzMHrmqtqytYD0Ce65F0av0SNyqt/il46Mgi3do/y0X8PKO2UzifFHOSdaJO3sJD3rUz2NS04ZD+vC5E6o5CFO213KE+8VhVUntO2G951tBkDT8Gf5ybsTmeLmKhB5PpOs3I8upJ1Ey8u/RWtnE86G1cWJqPYNb9KUTSkF6Yye/Isc3ZhsXcYm/sgLDmn6ypTPmX/iCuJIr3LUhobp/yOTV6bqL72yb3hksoBen2CSsDHy+Hx8Jwv7AVsbjZ1SXshkHx1kDAE/m6XuN0yuPbJABl8G1vuJt8w7qQcfatFDm+r3vtjJSWuuqHFoR+UfhR1w81JO6KccsgidMGp7bJsJo1f2Oziqa+slUf5Y/HtLsotcZDVZXaZ/Cqz+sgNwDzNTF4ADr2lOnp0MF9k/bJxFmR5SXEH6WVQ6qYdG6otyynB+ehaZnch/+3uX2//2N7ftD+8viIPPIj9XW7OIppy+6ee/tk6QQeIEY/1ZP9Qefpefes7t3p5ZVGUswO5Hr1+xSHPDQWrQzwKNspdXLACvtqePv7udqNMb3xHgBgd41IPPwGOhyEhlUUYbqC2SgPca9D/9029t/+6/9Qvb2bPKap0qm7a3HUY+6sLFgWnWpc/BX7FIy4SPsC8ePEe+x/tezdPPwgtOp+RZfvwx4471nHZWP9WuudsGfo6RcCwO/qEGdy5gTVp+E8+HZhdEhDknbB2emNYNRTXN1WzKyk+asaFyS4uM+Eb/EpaW/rnbQCCtfoHs8iSNNWXiLh4jEhFtfEe9q/o9C/7XLPw/uX3DYhQ9lQRd8Ap4Ln/1bF2nNuBpW5TY6RUysOCkD3t6e4dOZ+h2ig1Y2F7+/La9/Ou54p9b/U+8ewNqlDk68RN+SHp8sT25mHcTwSv0yget7QxceUpXnexjrYszFtAXL/soin5zcVm5rJcY7gw/tO+kLPrr2H7BIpsHZ6Tpy/I5gfeDvTcods9Wt+3ADTf6Et/e/9HTyfa7f3a7fev7r7ef/5mX2/nRLTzxH3wnbRabn6xb7d00TD8NGeEEffMd/bvr7dX1K/iwsL96nvr3Cj0WxPZuDrlx6x0GJ+DiN9RnPhlIP5U+MIvcB/otxmSEnbudHD+kmXlYfjZf2hD203dyZwK0YmOO+Mn4ETDp1qe39qdfsnlj88O+uJN//Wn1ccvfwhBmth1x1MG2eoe+5ttXhybpHZ+Uizombr53igm7cZZzNs2gry1yJ5ntmYJu0uoDbqzJV3vMRq4XKHL3BDQf3agj375EWvq9C0E5xIfC237UdPv8LS8e9d0OKZt02yH6KjNx24kbw2n/9Kv6tXbLRiVn6cYeC5SpcwV48muelPYHxSjn+CgW7TP+Ki/6a3iJ1cV/qQyfAcPhe5Amjrx2G8mAuYats8Qto15kiGF/lbnJypuz+FPP7RunLkeO8u9hqfJwbiGkTknPeKb8IlF26l46Q0vc4pfnpHNa+Xt58tUs6kBHHfk8C5abs4d2UC5ZpyyB2Au/9Cd4brHGQUj3lEIcBiOHNjOfcNKCUjtnEU1cHuVt2fwlvk8njA09zLW8EBqG5UHYPPVSFkG7244T41/4Sy8bNKUb2uSkbuPtS2fj0JZGaIJjfyFYxvlSykJLUJO+rLvzh4wfq6ztQBkO136CfH6iNgDG4BM+rOD3jxg853dxdUJh4j3v6Qjv4K+4ldJOo84X+om1ozJfX8rtlxziWHmDaXzoDVihcTKO5JtIBQ+vKSeFgbo8Z3FMXzSN24JyCk7x9ueFs852EJ494ljSMs7J2F6uNviB4Cvb4jsgjkfyV9rAlBGGT06khbJx/t7hEx4mL16rDH+BpHkcdLr+NzyTSsF48y0v93frtoNS6059k2ZEPHEIpx4X/iEEn2QHpk4aak9BbAftgZQnX37l5WJwNX4SPKwT8Ux30DvEKcXKKY5HeOF7I7f1OLauHL16aafhBCA4Uza09rY7tMmER2/xDM+AMeU6UCrQSFf6lhfHQxtYH5L2+d9chV95wvy3XgzLx/LaXl+UfmygbbXf6gyF0t/LLG4GKicvSe637mUe20DbBbITOIvlLcbYx0+BesW6/J2RKs8CEhO2AOHIZ5gjE45lo5yDKd4U6qTESZPKDN9eSa8W0c2zvrLsMvTCEEJJW3hN7/mYBYyToZFLn7Hs7lYy/Qnc9CUEdpaDXid4R/tb0xdfwyOToM0VzRR1AS13vFwzYfbqjFd/+vm9ymy+PB3IsokFLTcnTPd51QsWoelTQFKmLrQ74dLfvXKsLbKooJD+hlTJ7wJu/7Zv9Y0dKNd+SiVdWLoh4SfEnLSStnQrvdL0cHA3z18tVVhDRHC9QuV3t8X3+UrvKstVLPHDrv6QuQf/LJOy/sPEts1np94l8mz7xneeb//xr7zZ/vjZByyiyAwZMLFrnovO/ATdX/X5/SPvCLA39i4AJwrUheBV/SzQsL1tJOm+E8BvslM3PraViZ8v/Mvz+OoJInX95NWz64+3M/PU3cUZ/PPVC/zzFPs/wcvn/6nRtBn7t3PK/eD73i3wsP3yL30pt3MzeuGDPv7h4h35/UkzbRx/RBb1t82fexcEInj7sHfb6Hf5jCz42v7xvm1Cf2r/2yP1hgz6azaZACdH85br+K7nY/1HPzatPhQfwTe880DmyhK/J5zJYHyGyax8sYOfgAsOKGov2MZ0oXlpmRO2bLC58OKnvAgYGYS2NctiPXWTvgRBMPWeurp1kfv4tF3fP9s+vmFh8xYc6rNItqWOu0gc3mmTUqxIwTk9fZFz7kwj49kxC22K3z5dbG8+89e3zSv/1NlTbhenoAu8y88S7N0CT7ZZP7938TwL+fC8e0UnTb4bAo8sEl0c6WP2Ab6HQHx9VUFefhGa+NY59eqC3rsErq/xJ+TWGGe0c/Tx5yrfK/AGIwsWT92jY+4ucMPLtqsu0jR4e8Pi82j74e3J9qu/9/F2fHG2feVLn9mex89ou8qAT9+y6K299blukmYBAq0baHh3ywcvXlJP6BSssnIR64ak9ehdGre3t9nIyRV8+y7s5Vh9ZxvEHlfPX6S/0W9ygUOAzlyxy5vkSYg/kp6X7ln/yuZf+iYxVlHrDHoZ522e0Hh0AYrcszAUOf6ZF+F1k8tzFwFuhNEvUZfZkKD8g/0UxcSzHUhbmvFDbC3dxKNf6zHtVd7ZAEAe7DH8D+e1bgBod/tC/d0N1rSHyGf/0UeyvLvHvj8bbPBM/QOpLgkh7zP9lv5GXPsOxyv9L/YM/4fyon6Cj7553wxtpu886CZgxyPla71nY5CSHSttneU5h9A5Wu2n3soqXt5RgF5C5grga5/IbfKSf47mWZKsFZ50wbDQ/qR2FMy2nwLjIK1lJyykzwCnY57yNB686MBBin2d41/iOcortidsfzdzB9OllXDoc4hL2vAV3g/7e6MPwrBj7Zrv7PA8T1iplKO+mxQjK/0Q3uGTn1Acs3Y685u5zMCUFbv2ASt9O0DWnra6Vb/grFShdoKuviD/VcazfhnfDndKSbP/RAjegDbGA6EnjcULY41cQmxhcfJiO+sVXNPE0U8iH3mGrRM3KDv/gi7xylreI/tP5AaAxvQYY0z6hHPO//fz/D+Vvk8Xe4+zP094jC2kIxe8ekPd2mGbZb6d1sCUz5WZVXZg8hyJPEu/DjJxkaAdFPRsMd2w5TyMm285w8o4mBmBC6YLKddQiptup2k6FoVPHVPmOlsmxwHx3Cmf8nuYtKkPaR7ym2Ngl2/Scv69qOb1nMN8bS0uGTnx37MQuk0MTeM2HBPVa2D8JGzViTI2aDvWaJ4JgMd+sS1Z9e8bVstx9BKcOGQglq69IocTjNJpQ24H3o587BwK6OUg5pXbdhYk8W8OoTIrS+MDgzP6FlRMnqvjSLh2dhKjfE4IoLorO3BIZ9KNj+yHeU6G1FuQngs1i0x7mBdHJryTbQGI0QkZpOVPnDkykUBfz+ZXD+ogNnBw7kCtqk7AzBfChbSpb+vXyYi8+qyjE3p174TB/FxdZgC203bRIx/T3NUVr4NOdajeHVCdmHhOupiEhU6qnLQx2HJMxz66RW+O3OZJ+gzQ4rae97YyZLr6HObbzrVZFVYuZKTh6MOHg394Umb8TTlcsHRCSL4/ymRCKKXFO7jY1MVZJ6QHNpY3+E74Hpk8uuCztHWiTrGdfJy4YdMMnJS5d+NJeZYcvhir39yurOow+U40B4zzLzbGeaOPEa9wKbRl1W9kjEzo50LMon6zumnojS7ajr/QHT8Z+4QXoF38n4nvki+bEvD3CpQC+LhDN1vIR3eHfOVL+190nABURvx0wuSdsED6nT883/7Xv/52+8b2Ir72lEtk/LG4P2Jiq9GOrl2UYwsX83N2csFhPxl53bDM7c3SBoeyJh/5opQ8uwu8YZLulVcXBGQeXfRFbB5Hp8+3t598jHy32zP0fYue1mGv3GE75Lbm9YU72ru3qF+yKGxbfLZ9408/2q5YjP3SL3xJQyIEh7bi58sBtVvvsmsd6g+hT9jPBWpb5XDRktuXybce3SA4Pj3Ohp1+bR3ljopgw4o2Zg+iP6S+9At9IofRtcHGuGzdu6jLYtyfBuKciTeGxJqh074Ef6deraNsRvFr+eOt75tAguUP7Z9sl7aX0t350DpXPeQPLr6Kr5hn/Ga17fv74+3T62175WMd0I0CLoDg2T4CWxKuHzLhpk4IIonptDfq8Bl9u+3mQXlY/NuXPZx8YXv7mX+bxfjne7Xdst5ur79ffgEexG1q1qV5Psevb5zoN+hiXBuJ72ZR7IRcVHGe8798uT3ZBrxDQLvgYz6X3kkqclsnlnVsaOnyRxev8KfOpG9Z6815hfbaevfS0+Mt8pHmJgDl3iLDw/X19po6/dfff9h+8PHD9otf+WA7fcPC/o6xjcKO0dazZGwy7Y+7QagJLp9/kDuWzHQMsG5l7QLYeY3jxCwEzy7RJ2J5Fxi+zwLVxxJc/FuH2rv9PDrCsb4DH3zT91u4gWBfG1/VHtajfpGjals+6fE/xyb40U5dWPuCu1yFhv70UfFWzr29vn7XvhOredeXPovQklff9nu9w0r8LkoUoeVcqIjYduQFAvlBjzqzf7O9Rk99L/ztb9vXY5TIqK7qYRs5wbZ56Sf4zoksq13mrpCMDdjQWlcD5XXBdXf3mlqnmrGZj1hgzdgp9tf21KE6KJMyag83DpXdxwvkrxtTcJevXfWDPD5D2Ii6iyskDdAW9i1ZuEHPVP9nUawhIZx6C0hHvSxnnZbWIexx34VJH76pd9I8IuvBcQiT73n8aPQTWo+Vp/Y0rZs66iGYPvqUhvilHXsQ17fUVdxDEH9slrKE1T/+Ttw+zXzzpBdigb0uyta8gUO8wr58c3OeModFAect7yUFTFXn2Gul7bmUfvUvzhymDy/xJy6uvtF5Um0w+Cm7qE9c6BzA9sJ44oap9UN9mJ2y0lv0Q4Nj5lfaccL6e8qTNvPdKady9mkDkZPjJ/YRgDFkjPMexGj+Vt7eiJ4bn3SqhsAyrMkcY2jpC3t8/oUnDmV80nIOpeCOkwh2ooW9PELx9jyky79VErzRzb9GV1rLGjikVzqNSyV5pC3qKR90BwROOphldL4OlnYKDjo6l51KO4qRb8463SG8L4Nxj8NyezqtM+XUXkSWxIJ5DlpOehw0zCcqPX6IvRQgedFrEv85nMyJY6cuTKOKLOuchQ/nlDkMH9SdvHu2vOFJt2Frky4IbKhZFIplGQ/C8896Vwbz5SWkwWpvzqiQSWG8hbNpA5EJiM6L1qR59tCmHspuWVk0rwNCX3DU2+cieySRz35HOnVhMvhDd5cOiGea4CTAycUFk77cTUBycEl3IhW7EE+9kjkbJP4C5EVvWfLP3+gcfkuGAes/8XUot1dn8lm66Et5CunHI6c05e9Cw8EqHTLlQo8yTiak6yQrtzI6qYCmC5G9mOpe+aTlVQ1pD88B07wCk1u7iZtvmu1IvMgeKj760IV1rnQI5vtztpNo6eY/ST1XZ0EqA6XbuskEzSvGJCWuDOQpc3yGsBNUSzsptWwOB7fVTibNQS+TPEplIoFMmSwCsRc0L66umEz3jgHL9GqtGLQHbG35+Ab5yt6rQNZl7dfnSltf3hqug2ciJi+OoRve5Ht7qROOgdgBhsourna1DsVx4q2MNzc3S5cuNhVPfe0zLCNv0w/7hz6zWJ/1LKfK0St5l+dXuXvFCbdX/73bx0lvJ77tcyyZ9kogi2XOj2+9zf5i+9p3r7b/w288bd9+9jkWOcjE4sVFnW/zxyheqgNfCqS5ULKwtsjEmFTTXEQji5/+QwiNymLJOiWsKUnO1X7bh987VydNx5GxyQnF6eXGqmbbPvjc9ub6h9Bh4cFE3PcMxMriSAzed4Tx2u0Cet5i7YvqrG/F/dd/8I3ti597vv3Mlz+InfKoAKLr61k8U/fWXx7jAOwjznOVeS1OsJ93HZye9/nl1BV6nF6cb+eXffzDute+/XY6lDnyIjTbBMzM82ql/S6KZHEQH9Ie8vSFVdjTRXz8I/2gxuhGxNnpRXhAMvWVd4DQVpRfJG8hFzd9W+rXdiMdbLV4oPyOprwrC35kHijxIYL33u5Pfq/6P22f3DxtD/C0zWiTtBN1sZ44pFufZCFF/Mln+12wHz/v7f/QchLu7f9Hz85jzzenP029/lUW6i9YiINrXW+0RRd459QT+Hlmn4U8Rs5GQt4v4dv/3bBB9iMWVr5/Is9W3LMYv3/Ncb89XfrywMvtyRf9eUcB9SW+uvb9EpR30UdfiFG3Z9RZfNVb+vHVtD9kFodAjZN61JcpowFNe/uw5bOXd7fxze31p+TAB56Pj8fbtz562L75rR9sL1+cby8vj7cPLp+nXUq7fRZjorzt/46p44vn2+UVfkHcO73u0cnv6c8Vf/vjS/o0+5CMLxcX24OPpaCHLw202V346Ez8vj7QiwLWp/ttbn6ymL25zTsXrp4/T526mLd/iV3UDPmywey4ZzipaE3YxbRX7muCp/hk5ykdb6Ib5WxTHVNdjKGj8kQmTUlhfQ15LWebGj7x1+Vbtc/aNEA+uzt7SF+YeHrml7K6ceC8wbL9Uoj9te3qWeTslX8fozvfLvELZVDu8XX1djx1Q8H+IuM4GY/w7TiNHNSzL3FN26Ft5bO7yFl71SbiO4Y7V8g8yfbAeTaWbc8KeXgngGNATW778Sz5NeYumHRtocAdD2rHjBb82Y5nrMhmT/y35Sw/9SpE72R6Tss/SCtMuOd30w8PeVp2DuOH+VMGrAgSm1j3kVM9xKuNhcgevNZ9dW7/4aGH6At5yTZxcdXDQ3qCaWTFBvqMPuvdGOJkfisd81P28Lz6hYRHn8aFyRs4HOfJzCFdoX0ySZFtD2YHpQLga9VVsN7VLXTJzuMLQChI34KeKDuyZM6IjHtb7jjscH4UyFda2Sy1HLxDHsfPu3CQITiA7UU9tH43TgkvfuK0XVOacHj6t8KhkCxtU7l+YjcABlpR7fw1DKaOocZowi4cmxleg66Di+HlfNafSOO80yCFntcROlRUh/rSke7kezDB8za1w/LWmfO+phCO7PCzUpM3+KabVqfmX0kqGz/P46SlG4HiTLNrZXpwF479YCb9MGpZJxBtxFKmpy99G/UqW0LK5WnFgdA+4OvzozDepQ9MOLgG1ZG6SkM1PbmF0uskPVfSTPOfPDysixWf+hr+iSODVz1MM146atT81vXwkeaib1kC1mbigB2rVqRbzeQ1XMyUHhEnrH6fOBM+dfSAfsRWt/DXv9p5yXOOyJTDjqB1YfqAeYcypsMgPjoLlol+6OvZOhw6CTOAuzhtni8lMq+0B9LRcLbM4ZG8JaMQ25HuuQv/dpBuMNjRZTIC/fqUbsCgA2UH/siojvE7/qyjRU8/yJWChMsrC6clpz/DLuqcSHRB1zx5C8HDBg78Tghst3b4nSxoJ9/e7IZN21FkAd+rZY9MMLrA1N+lNoMe9MlrCgOJk0Ns6sRvbOz5/uE2t1prkwuvHJHvplDsZVnwpJBO3v4E3ZXXdH/iaSORk0a+JZvuRJOFiwshzidZmHQzQ9zyKH3/D920AX7hyU+bGHbx7ycC0+/pj/xm0hSgrHWhD2eBvvKSTX/hYKosvvgvbRczxZbUq7IoR3RXH+1HnUmnA6rtQrsrZ7LD2zpMWWSWr+IL5euLNfs8sy+6Uv7oqn4g6s9pV/weoNMrV8fbHRNUZfVZ3foZPksd1+aVUwG0ZdP4pV6sd6FCSDtXeTm0YRa+TDTRgoXnusIITq9ioyP8tUdlVCVj+ODR2fbPvvZ8+49/c9u+ffRBF/fq61l/vcfPWKDYd27QTHkndOi+3VwX10VSrkSTJ57OKhM/BcjpSRreKeAiwgVJei5sDp3cWk37d7XilVg/y5Zbuc/7jPfJ6x9C4A46p9sZfuaCKG/bRna//W3dP9B+zlhkuvBwceOT6s+eXWy/97Vvbj/7sz+9felzPtJBOzqFX2xKG+GnTp6tmyxgOLtBZNi7nzLGoJ9+lYU99tRBUm9aL+Pz0Xb14gXyQC4LEfsY6aMhdajFW0/UhXaifBZ41PkzDzCtOzKCL22f8c4Vf/oT/aiP5VA+PnG8Peqk/OnP2mF7ol6UBT5po8qMjboZoU8ps1pbzv/2eRSxctDRF/y9ZYZ9c/92+/DmzXbzQLoLJKVbPpoJOGfL2l+HBn6cPkt9fVZf/eyraFtvnk5Y8HsXAItaN9Uuf347evFV6vglhPQt6u5JPviYGwHQiW+gd+pfO/tOAL+Rb94DCz7atv6NUgqDz7gYh552oP4xFKiE9c1rfBO7SUeZbNxHr17hcyzi0M3kfFnAdOlRVv3qm/C+g/blxZYvBcS+8MO/0hb1US1oJ6Pd9VvbC7RYN27ff7javv6d25T56pewwdNtF9CO0zC2b9eeZyzc8wgQ9r+/u8Ge9tnwpd5PyH99/Wl8ID6pjbUttpy+Mi8bdJPoXD1R00Mfpi+eOwxc6LqpkJdaQufq6mp7oN26WdZ5VUGvgGXoZCMBOdM3c85L+wB9imoPnn6ftoTtxNHn1Nf68RDHPrr9dPGczxJJ/6cfZuGjIYYxh/2uptb/C36t5SIbGbaPbnathRJ49mL2v47BM6+Axdow8G4JxxGvvrtBFUZQRA5kkaP5ltFG1osLedtM7nTAvs6Pb+8YRznnsR1E9lEKHzmy/WsT7SXMZq99gLJoF+8W6kLW/qXjv1JYn8oZ++pjkaZg/6NuIpifo1kL7Purv+Xa5ySDNBNtkym+DjN7mN94cScsNCi/RGMH8w/xTGufog5yMq/+MriRgb/i0j4WXcdbMgmLIz/bj3j6oeVrx1lsijS8tNrIoa8tcZLmId7ka8/MSZesoRVcaZW/x9AeKF71GDAcHglzOE9Yck9+5hvS45zynNq3FkeQonSSyDntWV9Y/qC8ASLOhxosX/E1tvzT/xA4lHGHGfoFQ6KkDlZe6A5v8nebutAsvrpJF9xIDE7GvARLf8lmOHmS1o7D2/LyWvLJ/yduA0DlDx1TaGVrEAzub+XXKfYwZTzex8m5rSlQWx/kAZZLRepQkaNpgj5pxQZVOjmSlfRQJq1n/iwANI4cia3/IQKtHEvPEqYTXRMh2wnONboIyjbOIRjWkYKz5IvsgLaKvSxLWibsdharA5CKKozTlkNh+AnhyRnLhLZHru4B4snbwaV1Y9re/oMzYOdTu+ydfM4H5oyM/nZ5ZFSGYgz9XT5HLLnsNWnRSvlbrGmWTXrrWEjnQ1B6ls/gbpb5/AU/AUIeC9f8ufKajit4K68h2MzmVeV6H2YiYZkO4KUhjDyCeaO3YfPcpTcujU6ULbsvP3mCZS0z9D13Ud340BZSzwzsnqGaRaq+00WkPqjNoLvwBYM5NIQI4HVwKj3BQX7Eix8xEZuFpLw76WGygYEfWaS7+y+dTGDcaQXHSUZeYuRGRGip1xq0iDlZ8aq9Ez+vBFYvySh3B0d5Z4GBmE6oxB3dzZcvWJk8eeUkPkO2eYJ1mVbB30yoos/UH/XQdrUgqMWXrleLUmfSAS93GWgjiyw5dj4G7OpOOfgZFn8mmW+fnLihk3VivrISCk/oTR/xlol2JhKL5sDQcjfbSbSDXOQB5Jc7KADrxtvItZmTZPNcgDnpEnPA5wkjDzrWrpPn+VmuRNnmvAX38dHD+mJB4Q9ZcyuvvoNu3qIvvvRuWAh4JffsnHpxcs9EVz38LeMtfrWPMHrWlvpkcYxbB+JpE+vFKx8+YuDz4nmcQdu5KMAuUsuaKxNg/863f/AbR9vf+4Pz7ZNnLLbuO0Hzh/AyzgLJqP7gt/xLJGhdHFH/ypI7AEzXP10QUV6cPBpwrNzkmeZizXL6mbRpA5tXfPVBF1SC32PHHrnF+9Pv5Znqx9cfxY+z8Uqbe3jrleATFkrULYt735FBy4vf+LTCW9Kvny62r33tT7YvffkL289++QNUIMN2Ct+8gwAcbRufVLb0/8/g40S/NvczffpgxyJ54feGtSK62O785rf+6ZXaLNYpkwm+m0LUkXUhDRf9lnUjIG2XOnNj0DuW7D9yV5DtITaVh/0NZai/yGrbIO6dCvqQdZ+FDXR0X59bzmYPsrj4b/vUVyiHvB1LlY+4jqBvUvABe9+89pv+rLOfkMsFODJYllYFKvjemq9c+pF+mMZN/3p0Rn27waLtkMM7UI5drJ1vb+4/3R5PvrA9Xf0CC/mvkA8tF/7ZuEGusxexVZ7pty2qu5V3Dj2v5Hv3AHUu5Kq/umoLfUWZkJ1WQCV5JwFJ2bTZbzSJm40MN0sdZ4wvezyLwahb0121YzdppV+UPjY0n4ZFOXRjIecmlrf/55GW29fgwecZPvvpR5RzXNHGlMdG108n2ze+c7u9unvYfuaL59vJ3fV2Bx/HWheMJyz8Ly6uYONi8y59v23Y57zPsKdvwPcW88vL4tg/+fPquJu/PvdvXfvJQJRKeeXNZpX9zI0baZXHBbL1+cEHnyH+Znv9+hNM52Mv2BSw/0jd2l4JO25523sSFkx7UP7IgQ+Ylr4oWYz9yJjxmF//tLWZ+ovkjOMl0Lfvsrz9cBbo2dDoQl29Rl/7bftJ++Nsiq9xRrpdKFfGtF3S9HHnFKf6D3ZQFxfh4Ws70U6Io0BuGni4+WKe5bPJRm7G59QVMuliyGAOWiKjNqhNZpxRb9PdcJZX+LrRY1uR29LdmDZWN0E7tF+XK/kEW2Tl70KlYaZ8nScalre8hv7Anm7QyGvau1D8fdl9+fch9Rh/6sZG7LiTrGB6+0l9qUdpDv6A9da5S/orUGYTJXJztl8YOuJ5HMKhLhPOmaPzGXSiHRbGT6qfeKPzu2HrDqwVFyonshmXNschPyTc4Ze/Gck0p2Fgl79kKd9lK9JkYZ9ajNaxxZXCQ7+TXvpL46FVyBiLESdlz0t8xw0pTJnlP6nPJYeptCUJNFx9I8OCjJGklZJxwsaHBudmDIbB0viJvANglB/DeDbYq3/LmAdHkQZvb8SBQ5z9IqnGf6cCgH24lR05cNVU/8L3OGyUQ1GkqXbxLWnIMJJ1QrHSDes40hIi1+LtZMXG7e29Y4dDninrmTwnReNgmbSs8Jw97Iw9O/C3Y2lZodwZLFZcvJFpyrsp4cCeBc5yXpDEqMwrTblmUTk0hOCvczuld/MO8/mXiWjiPVXXNSE7LCvsyqdRYk9slN380Q986WhzlISWtSkdbbk6C2BkEBKWzxyCZ9LFb70xEL1Tf6Z3APMwPxNM8ls/5XMIlrHevX3RAZqSOx4DlQtZoTe283Z8F49enW6dF1fIpEINU072S/4FxqV/mG9c3xrcXPnPoG59dqLjJMErp2M3B++BplPWjlAdgCzQqcjoRJ7nXEV2kgBd8eXpREQdnBMbN08/64TmLQsxb8ldn3HCTnKYuy4CERlbI29pujFyyuSPSQw4xsWZzl86QhcA3VRxwmZdqlMmmaT3FuJOttW5sk77s94cIOXr7ZTLL+DvosMyymd9+dMmy9rJc5Ghvi58cwWGSYiHNpNH6U9dE1d25Vj2qRz7fssexqD+kHoY06ATnKJ7Jk5LD3GK13KxAzwnb8D00LV+oNErUqXhIj3PbMI7ePw89+qad044OenzhJ6lallF095390zSb32zefnFz2A2+mmj2QDyk4G3TOqtm6vLPqvvlbXQYMFS3bSV9tOf9THJ1c+E1se+njzLJ3eQiMJM9RH5rAefKbbu/IpB25M1LRr0+D0+Pt/+01/dtv/yo89s1ywA3SiAWG+L5mzZYFptEictM2H6cwR2RozpiWs3HxY3XT/1qr82kpl0SPJ75slHp0oQoiy+OPuyQOTzboIjN8k+ebU9fe6zxG+Yb+IL55/d3n704XbsVVgWnCcsFk/PruJn+qV185xyr+6vs7D29vNscACpB9rg7/z+H20//aWf2n7upz+DSPfpW7MJwDm2BNe609dQO2lzaAff6i6uNowtZ+KmjTh8vMBfF9yUYwHdZ/31J+v+PGOTeRLKSyQJnuEDJ9B684gsEI+PKxM/276bC77U0UWdC71T5DiHljIote/1cJFxZp05kbYv1Wc554sqke0070w4o7y0rGZrFo7Y8Gh7/fBs++GnLChxoTfUz1sX+r613wUtZfPiP87ScuzKy95c+Puc/7Pn1PcFtKxM7UkdsXhlrpqF1dvn/8Z29PIXUdRb+C+Q64r6fAEOC3v0fPLWfgXybqkzFrLa374nmxPIkef9rUuOLFYphL7ZMBDXDS7aKsaJ7Vz0W7epKHW1/9f3sKMZ+Twlcvl1CnuVIOp7bkhBCwHQgTDt1grJwt8r82Li5+p4xMIwlXeEwdwQY2EfncHdbl5v2/PPkEeYunl4Ot3+6Hs320ev7ra/8tOX2xWL72zIwctb033JpBXuuGn7d6Fq32t93t65UXixPb94nsWxj/RoM8eUW9sfdHxZqX5of6H+1lE2qJG1L1lFftLd4Ly4ep5W8Yb+5ub2NSbx6wSd5wjZkOLn4jx9jD7F2X7GY8KDvztTJr6vj8Cr/VLz2le2XYjeMlb86rsXiDflHBe7EWI/7ZV86/1t+kkX14f9u/QkiSfHn9PO8P/cDYWdfBSg70cB4GFfYdFHP/O4wll4crZFucjXyLf0PbYriT+Sb9/dO//sT+ZN/928sH9vHbTfFe7ub+Cvvzhf6CJUXpYRT1lgmHpL4D2IThR410a1ffqQVST28Eie9d+Mw3L7tPxf4Z6bZ50hz4Lh8z6kvZBuTnRYMLQ8mz4bADshKTn1mxjnhp0zdfGvHcSZzRIhuupPhhNP6u4Ymfd05dFD6JXttonClHtXv4n3vBLfgfqYMIv/6mc3sLe58L5vCsVtuV3ZHT9pE7eMshdzpQ9d4sodDx96Fll8OImbuOH8mo/7VUZTFj3/B2e10UBJlb68zdvxN0jaiosTvAM5dvyBwZuz8BO3AbAzlpWQQ6fEQJzNSiMGxNsZynPyGp+8MXT/k74qjlzy7NIdIzlbAQtfnpmoWPkORg5mFrNTsrHZgO18lnzS1E1SfvEducyxat/BW7Dv6PN//nqVhAE4oBfqpcDQVF4HOl+GlOwdzTqTMGfBSbNXijIoqeuC2HaF5WlciNMf0NH+WcwRd4FhvrZTDmvGhp0yhJ0EDlh26JSmPBMFamPBRqxsThzcdYydlgzWdWQANbSUeREZ2oL4rRIWAOirTf6/7P1ps3VJdt+H5bnz8IxV1dXVXd1dPQBogCTEMGk6QpZlhV84KIfl9/4q/hyOsF74BWVKtmmSIqkgRdJkhOwQKYEAAbAJEEAPQA/o7prrGe88Hf9+/5XrnPM83dQXKOe5++69M1euKVcOK3fu3DoQm/qJvKJw2VzwlLPV+Dyn40lwsFbXTWeTnoN3mxV1Y2dZ8pcDZD5xG6+taEcZIECmcUirZRQuHaFpwPTgwXSD1xnkkCeODwM+8dphqztn2x389JMBQ/Hg9boMNml73fcdqtMlD7zLiLpJ3QAunSTlolzKbFbzC1Od56xh4oXvmpGWjqdq4IS3Q/fafIY85TUvR3c+BmEt+3oH043gdPaQERifvORVBWSTRvFTejTKT4353r8h5ZEy0QlV5opTt7Ff4utJDvnliXTfA8/u++BZBcsOXuU9A620HToRvp94nbLQIpwoyxNEf+oF0bq9MsAtcWUnLmev7yzXpJkDJRnMpJLH1Jnn+smeMpcMmdUGd3QZ/qDJ0XXF+NhfcHBOzqkT8xCs177/7ZJNadvumGYe4UObvE7cZNCHXemgWhYK5+Zv4vMdT7/JbxnoUJd+dzLIq/pd5a7u1A8344wBf17RQPbsP4FOo7vwW/XIyYRjBuo64n7+7ThPb7fH6dlJ8sukg3bzyINLdWGPwSgDWfGpH2gFMBpU5pJdGbd35hcHUmY1YBVqP45ZTYrm6dRs14R6fr43/p+/vxj/n8+Oxzn+EZ7fWFqOQUuZKR+4ERZi1CV16UD2opY164zpWC190kp7F95IxypQKXrSoSLKZdQYBVm0a3BQRnAc5z7Ok2WAPv1EIMpOm5Sn37YL2ieOnqLe4RzeX17ijPre8ymofJKLXq4vsPFd9HaLM+0nC20/oACta/kOR9RlnNzv/PGPxiG6/+bX3sYXVCbKUr3LEbTqyw7wEMbLVq2jTqA5wbW3oxMAT/BovevJ5rSBQAvv/3R1OtHbLt3eG/u+m45uskM5wmg/OvaW+c10trTNvKqhY3h8b+zi9AjjZ+GO790nzf4SPUrPCRaJ3FJ7rGPg05H3dS/L2Toc/rDXvV33Qtmvdjb8Cg97TkbinH789GZ8euak0e7AguANHu2/rEPzc3+WL1wrFLJh09Lauz+uF/tjZ/br2vY2ea/Jc7vzxrjdfWMsH/waDvwXIImu4TNP43yiLy5lcTJJm0QnonEsUE77pOXO/44RtBvs0VdFdPjdxd+JldiJEwfkAXEmFYJPm3LyKxNLyODEkzaLTlwZoGw651vQz1cGpEVdC35g0i9Kk5Sl+G2nLSfKiApdx3Xt4YGVgfOM+2fw9TJfMHCjy6WfypAXV34c3B/vn++O9z96Pt776hfGG8eu/uFwssKys72Bn2oPFeMAe65Jh+N799KO2HeqJ/eUcAWR1dSl/LZ1aWOR03bKTOlzyWN8HPxp29rmzeX5uKDduYXH7BuAnLaV0k7fLc8E49MOg8MQGqYnYF/YYNExi21qTUbZf2evhzlu0C6cKLX8dPJsy1LHOFs3HIP1hG/HidQVXDruB/varxvw1Sf/5LP5iD1P/qrNBr91FJ26Kqu/ioKpTLi1LOV4oyvS8lUNjvQ1wPsa1Q20Yl/WVepPnH+C7Wwmtsie8gKXjll4kxb31mnxpy8Ar/xK3qN4Jw+w5UwGLVGWqHwpX/HYRwVx1HX0zXWXWznP1S+Jo9RTNApXyVVxhUM+ihflMq7iC3YN43Xfew7qWN96/GPYhLNMm2bjK92u84g79kNImsfkr3nr9Or/c0mQRt0UuaLZdptbCzx696ho83ifq3Xk6vqXxclX8eD9xE9o3hqOq/Dd8r+OM3Kbzs98Hq2LxqVOyybFM2lQT6rcEr26Lv0aYXzpq+lv0jRov8b567IIxIyrS9JyUfAG78OntsXP6+bXw/u+7pB4sYKjefEs7OdyBUAVbJ9VVBWCjU2Mk3MUHUUKaeGslet589pzrj2noF4z6NWZP2e7U/jeQ8VDA9DIiMuTAHFqTKSlEs7snsOXgImg4DkFTcUkFN3iKYU+G6LEgjs2mHuMG4yhMQ1ix6cL5g9C0xyQCW6mdfC+OsZ67zO6U+4JKy6DaGrQXYbX8QbjfNrsoHBzxrsCvPtDaDunsJxGuGDqVHgNdWoe1zBpXBw0E+rJMzoLL8SpG3hOBSZrBracrVimiaX5tniE6ziPso+1bKGeQrJCelOhOoNqJGoAOPmZ+fq6dZNGFxx22iLKt4c5l+PdDSDxDB7a4bHxKVsMiom3nmCEpk/RiJFEpZVOxeXAwM5c+Bto1oCWzvrqnHuXMzoYYIBItnIsXVo/HXjgim8PdTF1xGFouUpWYhWAIA85kt+BB3lnQ9t4hfUn3UBGPuFL5zpMglU5csk/PxnXAx9yzkFM3Tdtg3gcGASWe8soeoKGes8rCgwepOsATh3FOXDQZN4Mehh8mhccOiw+2VEvDqxSGyJH6UA6WWGAGdRgypwe3FOGDo6EEbfRDmgcKPnExKdRPUmTZW/kyaDSQB7tQmc7txzi8BdHSB3OoyZESOFIp4bC6np2Zl6Dr+iUutSJ5SdMZAdMeurLOmRcTViULRlS3tGZTpRj/iOOw9ASt/Fai9xacrXMH9smfw0Ol+Pw6F4mT6Rhh2uZq8/abK1evdB5ciVFtT3isqpvR3fiOjw8DJ9ed/3Qk9amfXfUDeocTOrcH7kiA1lenr5InntHD7PEVz1fMjiv3eWtBz7FqqXW/gxakPoWv/SVs3SgjpFShwoYB8L1bqp6c/kszlDwmLo9Pj09GP/Vvxzjt57di3OsPJYBxHDKS/fepmy8Qy4H8MoHUhKmk6SjFQeKKOTCu5C7ctrQIxXY3cnGQmffF5qJcwl2liseoJMzHHltlHuYxIE6raew6NON2tzZ3FUDC8rUp8MXFzhdxOtwZfn7ziEwOvzYJTgu0GGV9wKH1q8CHKbnOcDRshZf3CzGH3///fHs2cvx7V/56jjcL5mkk9U/5NtGfvuI2Gx0UxitG9JQpzoD2RuCPDr23tfTdvXoyh3tBnFJd0KO6ExS7KKLg8N7iHeMo0L5cn+ocw9/vqZzeHw8Dg5q0kAb0Pk3384uNLdxRKSBSrbQiXy7FNyCcl8E+5RMUOHYHe2ZD3xx/q2Lrg6iXdZegN3CHp4+WY4ffnw+Xt5sDVpiynEfxJSNwm6rN+qoAi18bWpOttxe4tjfH3d72A1pqb/m0C7oz5d32Ov9X8Fr/cYYD79OlO+2lyPo0//F8RdUSmwGTderAMgevWE/WTViPUI/7ua/RIbYS9o36HjWru4/mHRpG8RlX4jCMz4BRjkX574CYF7igaEyJj28aofuYSAu7QmdiC6vH8iDPMq3JecEwPFR2XJsGjyUjxNayxvs+uTTmlSgJi235Beb9P4+srpKATl8TcZ69/Tp2fjZh6fjm+89Gm/fPyTG9t2l/OeRp/nLl2zQ7b3jeyn3Sze0Qy9OQl3Cj23CPjrKhC3wtgNO2qa9oA7DZezT0E6y/Urao4tTztgobeW2k8bQFIf2Ru8BHtoJEFgm2rvBcvaw3XUSRPsDggQpQS/1gfbu2lUH6q3aGuO1u6Tf2GfZnrt8vyYqtIO9vZoMkG/xp89FVidKbXOdJFH2yictuaQ2kyfU5Y18vhYgbftO5fXb/WnrZ3omB8Ad2lzfWL7w4EqZtFXEq58r+3Xg0x/F7oqfmrytcYoTi67YSTsvBLxUXSBwtl03mJ5+z4km7rvPyw3ByzqbDh3uq+8yUmzzmnP1eaUj+ZeG1x7mrrFNlUvx02RIDZJwl3PvXVXXhddQcBXC08YxY8NfrmacNisObbL7o9Lz2nYMpll2ntVt3Vd5hMbkYRNH8TdpehC8j41YT4lalQFxyu24RZuPPsxvGoDFh7JUnuZrM6xh1mmhDR4Po4tGx8/zhBfvpmx9iM8jE/TSnmUYrOZPxQ9lrqsMa2LafJavacVf2iYhzNfBbJNO6ru6INq4jNvtwxqek2UjROlsxsNP8HjNvzW+Nczm2bQOfZ10/pJvwnodvXwe9wB4XUk1yC0DjyFF4SoYgNIdacJUw9HnXziC0QyvxhuSh3OM6bWQhh64WvZrfuDdhGnmhcmZVxuSTsVv4jdIw2Bc6HnvIUxkwp5yqSFwoy6Sw8tpHDO99SRY0+hz66/yMJiN/qzY5gUOXa7yk0eeDa23DmkkqUjFqzHkDuqmb54JP++lNyNyiG59qI+65j/ngk1ltdMUBzSLbsnmP6GMh+vo3YG7OpavliMxwvKv5QgHxGXwaQPDWWdFpG1PJRvp6MfvnzsYWPNVuIPLil6RdCIuT6cB5lYnwTzSEFfZauHz6WbslaMaOLNXA2+Da+eqjHa+oE0wb4QmFJ16r8/ys6P2yYXXPh0VVzbsoTO2o3fmXzwOpGtztNKDRzpwgteGojMpzbgKc8BCevQFLQ+DGm3+u9xbRxrImtYUBhCvAmO5mneSEk4UnUdHLu//bwnL+JIBgzKVI1aHT8kd1NwgZ71nXrijIwZYvr9YT3a0oZqMqkkax8Dozye1XgMrX93Zylfp2smBeq0ivBOfJy8w6iRCD1DqqZNLqt04rz7Z5sSL50weQES+dCbhJLh6siLOjzIHU5WD+oq8DK7swOrpdUGIJzbJLzamnon3SUtsDPjoN3oomYOde3WmPkTVem4bNdKBbJ6aAtd1zsNwk+XKDkzBCR0d/wscbSvj0fH9PCUvPVdHlY5XnPKPDp2QqsmdWiFwceH3vKuOXF/6SS3ggb04dwJM57GcdydS3Olf59OJLlcb+ATZzd186q8tPrjv7vQ+DD/Nd8ItTN/Z19kUf8uwKt95Vv6+7tATM/JuLstWHHnKSFm5suFmuT2+88Od8V/87tb4k0ucONqgONhpmdCrg3FpUucAjuOSzf5Izuf7Uh+4QV8wh9NGeboiwI3UGHDHqUOuxenLOGEQj8OEQuodbOpBdk/XKX15Am70qgN2hJP07NlYHt0DH46bJC+dAOASvgGs8fA+PJ8+Hwc6AVcnsOEza6hSPuPuHNktw918ElA57uFA59UUB5nqDPaX0PzJhyfjO3/4o/Hul94eb715n7zWLZyVg5pkKhurSSevY2cE20Gvo3n4cWK02hLbVutm1YnA6nTCdNlu2ZXw4kxbRNzuPrZBuq8XlO3Y3rpSoCYBMmmAjqFQdR2UyXsLT6GDQAi1h8zWJ/VwuIvzT/uRvQTQv47RDs799u7hONx7ME5Or8cf/tmn48fPLscVDus1NuJTeZ/63ymPu/Uj4Zbv9dNeVFHjFEFtf+9N0qxj7pthAuSBv1kcjrt7vz6Wb/0lnPaHY0E5javTMS6e14776gJ8rtrIU1VtwbpmXUX+vPuvcD75x4F2L4l8899JJTeOTHsKb+DSVrOJrhNKlot7VuhkVoHAKzarveySBo1MfHlt/dflhpesXAGHcPJWe1xM+xePQYHBh9DFnzyYCtzyhrp6+ZLGnbZSPgzWv8sXyb/YuoedYec4xPVpQfIvkOluezyj7H7wo0/GwYOD8fY94rJUHP0CU5vFqfvtTCrahufJN/pysjH9Iml7B0c1qaX+kM+2wHqQthb9yot5bKt1/K0DLmevCXXkRmbbmFmEkcmslntsDRszrJ2qktv2JIBmMnA2vey/YAyuOnN1Z/V3TpTWZrZOmqddA8YJxdQr+LG9r4lnx2j2OXfZ+yB79lBfJOSkSLXTddgmd8gKCnUIrl4RIb1mtHUke3HCObtnh/1kNvVTJOIzIa8WuM9qlNCy75irwmJD4qg2QZzi5i+yF40aNyhnx5EqF4GLzsQR3DMiacJ5bSigHus0/uT3PvDeVFyPbZSPXMFV180bsoRqKM/4oilcl5vnvja8fp3yJ1ReD9tUzoktmCqXzrfWg3HWN/ns9DWewhAa2gRnfx2M1zJXMeIjT8tlulFl/3UvzvjVazQJiRduIzR80ryPDW7CvX7fEs9AfOpKbNs08RTsCi8wK11w3yjM13rtIIxH2QQhODwjI/Wm6lzhNkhJWGmXfsVbOItn8RVMuGra0vA8eZUXASfahMq/DmveSqbN6w4dZ2iZP7evABhaGXWuiYA4/8AELqAqsQo3d8BW41Gh8SVPn9ugZljD+L8qn3g8kuY5o7lpcIkq3pJug+Qfl96DPTD8rWE2QmCkkV/d97kODIDcyTVhezClbHE+oW+Hk0ow83UwzfjVseJENtd8t3w2ADkD23JJR8OPzoO7jXWDRytvKhWdkc5LykG8NPiBLTrrs/or/BWKh+p0yugd6DXNlGPzSFrurcjAdhmv8KML+VUWYY1f6RaQ6CS8J5K/0pE82Jk5YMwAiEweEknF5jr6np2TvHovn7UUseR3sAzW0EuYZ9M7nxsWbcpag6kwRLyDHQkX7y7JNU44B7nOnGcihyMdKry5G7rpDnbsaL22IxG+OknZWJfzZGkVjJcHO/ek8wtfZFW/xnXHI6wdaw1y1roVZSZnum6QUg3wWrZK97IYKLzKD9y8NogzT0SQxXidOvVsaLphjpC6M/kURofAiQ9Tfbptmnw4seCTanUm7D4wyuS9QMI7EPIpjAPH/kxT6UxkQmB7ysSlTxN1xHUU8n4zOF167reOs+mY9RQ4ZRSHLFeZIydx3cFIo3DXteXadalUVXoRn+e1jhzc0DEgg2nCR5ecRaeMDvqsj8Y5YeI5S90nPvmRXpY387vCIVcfHiuaqQvTLlQEuNXv0eGDOEzam3jEHb6mvZm/66abcb14+XxcXpyDw9eNjxIvT5qLn+oScW3yWKsMnEhxosf3bHX+fZ3jCDt3AkKb9/18aZ6cntaGfSmzvQx6V7wS+hwdwI+D6twrCMH0Fe8Mk+RbG/JpcCYChUcMB9T/7s93x//rT3fHT8dRvquf3f3Rz+LGsihZQRDHH0aqjfJwUzb0tBCXMoM371abX7umjPIZNnDk838uUQc2T3RtBxj4r1cAoLAXOP8P/DQXzqGTBJfoz4GjeXUufZosP8f3xwJHSEOyXcyT1IdfGNfPP8EvBOb2YlyjkziVQ8e69lTwywA1gGfwbt1BLAfxTmRhRcMN+Z5cLMfv/cGPx0cfPxvf+uZXKBufYKtPbUW7qfaj2tJqAzyrX0M+B5YfbOtgRlaCeeG1HAtguXdlVT5BqG4tT9rHWnVS5RxbRR6fQPu98m10l31zsF+LmbGTmMNLltFrowhV/RSHZU0bo/Oz77LwHScMqt/JngGH+ziBW+OPvv/B+P2fPBuf4YQuXeqvTcVhAm/aa9so+aH9se2RCLR2du6Pve37XOoiWleu4M2d7dHZDs7+G38NJh+HfzfjKwcfnaW90JaoL1vEU8YpW1cGSFdqxOkEuwlkbdBHOvXZz/5lfKPuObtiwvLQ3vIUzOX9eGryHduUd1/+pz2LnWHTKTNxmlFetMkb8qlHy0absn1xpYETtqCPwimfxR607csoV+OzJ4Z19wD8fpXC+oHN1AQHsJdOSKGv1F/ud+beBpS9R792cLdzOE7vtsbHH35Cu7s1Hh2CHft3Ep0CJPt+PtOnmTlpZ3vh5+bsTyBKWVq+0JUry092tZMyvtDs128M6S+iONWCncGLk+3anHYa++Znm+VqlWovxVvjVINaFk/bq917faav6kIg1Cd4nLiy36571e5rb04q134F2r1jFHkXj8vtfZ/ee/OZ5qRVvoRAPbb9cpI8zjnCpv1H306USS8TA8hrvCXlWKbac2s9nAFbkwOOA41Qr1eMc2wrq54b56SJMqaPU6f81MNNJr+q/qffA5+phU/6losI1AF62bg3PQcJpePu4+jbZprE6qwKik7n69Bxr15bT6utUdfrvIFanY2r+8bX58JV6evwi3Q0S8di0lnH9SqCGusVL1Xuc7wb2oHgsG0pPgziqEM4cZi/xgaibatqWqvgvTwERjreVnkEF/EZowFHTH6TiQT5Kv2XrgxreercfK7xVlzD13md37DJZ645um40Lfv8xhP9kP2X+W8F77VUGp+pxAe+6qQIOqunokH6pBM8XCc99uFV8eYpcMCrx8SZR9jAT8QzrPmqcqry/UW4Dg1rEF76n8sVAAYV8aqiqtHITCS/GAoWrZJeNRqU59MXKhg5Ap8lNFYPcQr7C7hnSNyavvg84nysDGjitzZxSEWjSKcf4+eUf/A16bxOq3En0LgFZhqgIUs9OQeOi4ZPOvD+0snk9jV+NTKi1EkNdEQg0m5kuSCujTHfWuYcuBmiZzqIcvA7vuioC+OMdaCVzmXCZgM0QhwHziueWtZmxCtxTNThdZahtE3zXhk7r/f9OULPwuhIdJr6tpx1RFpXXEko93Fw0klZXuThX+mgaBnvYMEOvWeQjc/SPcvS68mXnXXeHeda/fvUEKwlHfeG0Oe6dOkseS3L1ybiXExdcEvnqZOmc10yG5TNjbnqKSr56EB1csQu7nKMl3kqmw6SfHYm4jW96XfYvH49PfbLtbJlsEM5rj9NV+Xik2AHamTjMM68pWd/GYgleFY2Q50LUvzyWHr08NrgoF+8lVaTQA7ehe9BiCF1P5cMrsNjHdkhnHvh89Ry2oBBGcTrQEddWnbqNjqDqI6PKw3KIZ4TCORtCdR7RJtx8u1TRYNjJR2k6xs3s9sOz6FaAidosuYxs3Wn8Vca8s6fAzN1LV+m15PpGkDWUywGX9JywIaMrcvg4fzqYMOs4sHtQHe1bL9sz6dJTg4oa+51QOegz7AqG+TOUn7kUm/5nFQcKvBD/8a6RGhZFNjrvr/E+c+kFtd+XvDo6B7y4fRjr+5boc3bFvueqGWoPKkf/NyszeWiwlvP/OyW7qj6usCBOT8/C/198PaqLPmN3sQB3tJD8dJ1qsoB+URMWu4J1c5p63MVkAMy4sX1+z8a42/88cH4aHGgv06Bg1McDpbVP7px+bWo8s10227kWaof0wW3qfZdfQ1JHeFk5hN+OJk2RsoeJ46yqbaffNh9OUHQlAa6jLM/64ITB4sjyuMWOa7Pucfu7ZeOHzhShyZ5wZVyER82uzh4Y9w8+7js/Opk+B11N9hc3mAjlMuBT21h1nK5XTqhVe2vWsQ68RtxGJDrbuto/PTjk/Fbv/dn49Hjh+PL7zweu8rgz7YhYq4dIZfTr+wKh1G7a9ud42DqJOWGLSheJi0oo9Td2R6k7mKP9ofWFe0yacjiROiu+yKAzK8QKG4myMSjgyttMoYucmDR2IsOZ9m2KwYcVdSXBqClIz32xk9++Gz81h9+NH708nacAbtcUj+3yLd1EJ1u+16+T+eBtq2+9esKOPq36Ge59wAalC+Yr25ewoN1fwcdHo+742+N5eO/CAl38oe//blUHlifhtsqLKkjGBRp92I3vtfvBoPCZDM97cun/ikf5YSvI8qTMkxLlYkS6sTlGfEPa8WJ9RFm89qJXFtW2pj6wWbclN9oJ4b8WgQJxRO8j5PTlEtsCj0lu2fvXQ0Djlzb4FFe48Kn/ReZ8EqhOllhnAxYke4ux/bV2ViefUYeX7VRXPC7QSL2mM0PxeO+BbFLZNk5GC9On48/+/PPADsa33jn4djHTpyIdY8K684VcvrKixN3Lst3VUe+/CCvisOhbdY40HvGEXYqs921H3CCM+0x9LU5n8xr29ps6oP5VZV51BDnbn/SoqsbfrbdBuPVtUvidQDFY9vi2KHqAuWn7A2Lzk23TwvvlKXjy4xfAkQ9TJu+SJr1mchsqqrc2b+mGMtEgU/tldPxg3XJPk869oPW5/Qfs47at3guXjWz6mscSyfIr7avPSOocOpPOCtnZBO3KuVfdBT1Fj7jYiuEOJ9i5pTyjeyG0rFaLviKV891FpfXDS+ueUEwLTJswHS68U2/9S8Nw5q+Tbf8OFlhWvOsfJVffieaV/JFZvGSP+UKkOPKwlP0iyfStbXZRprefFT660GdmC7txrNxnlnCCzwq14wITNo38pru/ZqPmXGCe1bzubR8X4Ff03s9dHzD2zZv5g1fK7xrXH1tUB8ArnSojo0Tpsp+jW8zX9lIxVn/xBFKs6yM8iQL3hcvkw91lbImrtNXdGgjgikJ1FHT1jArXQXEc9EVX4fQeC0k/+TBULKu4TavP2cTANHkVFDFGFRoBmWpdHUYR5GUoZkPndnhW+mqNyGjcOBKZeCajMHdoS7r3viia6NgA1eFnYKa2b0QxvSErnUEsXgrT6FBviznNGEWsNXXHPIj3noyag4CBh4Y4nMoFcA2rt0wpFHpgdE02sCQ3pXGvFlSGSOUD+UQG5d20MaaJtzUSV47EBGHZ50GYWq2eKaJAVzhl8N8hnR+6DzvoJMnTzvoFKy4mxWhQuURV3BMXbUskX/KYvDeDqvDCh9Zowf473zd4Plfp7Hi0IOdUl+TljKB5xs6PvPaoPfTzshIMK/H+lpdaHd13XzYwWfALuzkw6P0VXmFMTlOtQPMKY/OUfMgJT/HlScU4FeK4KI5s/PONTpW12IWXqfVdxwtk3J+1/mavsH7PntslknHGVY8z84jTu5Mi5yWK+WydqYqv9mKK9SqfUUe81Ve6XlUmWqbNuiz3JJNnuSj7CVLwzmLuxt9YftIPGWlTSu3g7WytSpD65S0uqM2j06zdPNpN9J0gOXRs461T30dKE6Wi878KZr3/FPVk6+ycVcq+Bk7J4B0RECU+pcQFaiZklOd9mZHBs+5Chx/3bmAw6vwCYwTL766IH2PODzwKh95Co8dOMLqwUw9SdJWfDKjvuaECnrS5pRXWeP0TF1JWG5iGf6TEQ6fbHlp3bFMpHc7PwPoEz5Te4LIIC75SvtEeTrR5cSEPCnvGY67S2qFkQcnBmq5a/GSTz9RJpc4+S6/Vd4swaee6Oj4RMy9AfKUnrIsO6n2MBKkDSUutlA6tE2amg6NVVlylH2YgN69dhI3aciOE/KnH26Pv/lH++P9cYyTTCQw2YBNma334jC/9H1Cfz3bEOOiFy8IqRec3SfA/OieRjZFj9Bx3LOJIE6YuPL0VPzAuBFb8hxT5p4Pa3CfJ69O3PjONrrKygGX/WOk+exbJqMAPCAf9p9JCX3Me4/H9YtP887+uPP1ia2sqrAPsPCl7T4AEKAMZR0ZSbEt0v7LtrTDnfHyajG+972fjR//6IPx1ltvjcePjpIHNUWf5tKuIzunTJyLyRMhdmV5AVv9Vtd9dEec1xkkB85JMm25HHdhy3bKsTOL8Dol/fpTIuUBfrUC4aLfxV7wHuI4+sk/Jzp0pHzKKx9nOPy/9fsfjH/904vx2d3OQExMRFkOcAjdlJI7HX90JV/Z/I+6UZufofcddU+mG9+npgy3H3GP83//V8fi0V8Yy8M3x7jP4e79roKgfOIcy/fQOaaOqGwnCHTy9/2Gv6JU+djOLI/ul926AoA6vXzwBjyAx4kNFOwEyvLyfCwO67WCpfhdFeLEm+YI/i0Ov42vrWrHmdBCjugIGrYrRRZePOyf9uBFVToZ4z1GtUB3NAzAILW2+ORD7JHxgPXWjf7EaVt4jFN/fpLXWRYvP8HGfaWAfOghti3/6Gaxh2xK7PhD+MOH4WNJW7vcPsoE4Y9/+OG4g8/f+Npj5KGNcLn8fPJ/E6d2B7uuz4VaxuLL+MQ+hcO2Qpm6XdYG05YRrW1VP1jtXtqMYPBfXafdJEYH2zg3xIvNcR17TnrDIX6uC3fhgwci8wUaL/jreHNIPyubOJycc1d+cUhjiT6vKcc97KImz7fGJeVr+yiGmrCAd67j0Adf2bjtiv1WTYK7eqH6LnlIeyH95t0xCvD1YKfqklj9r4zajH2obUQ2MpR/4oNj2k73h/ZFNcZqOXMRnazk5sbL6veJ4VzYTGuYGodE16QaX9fi9ygWmkbFiaVC+OaoePksOG7qTAgM+LQjeRZ/Head5byiV0cCp9gVcPZ7nJAb+w7sJonKU86tML1Pg2ny5llddVyH9f2K5kZoHsWRA5jwx512HoNLoASnXXtUnkTP0DwYUfraDJ2n44N6xlX7PeM7LXc11qi0ou2lPHtd/Fj+HCQEP/opLGJY8+nZPJvXK7oznpt5Wp+r3IrX1HHiHCcGO3FAANh5hFc/PZ7s8i96Tb8C17aPr0RxM+ELX+FNf0GdansOXdOTt/IYOt/n9BWAV5WgYhw8lINfjTIpUabJFmzPtlVPplJ1Rk2jbHSI04CtQ9ACm3PuZ95ZKBmYWKjGzEJyUOuZZmOVbx3kqELDZ8DPfbg1HwBgX8GF5kbwvmkauhE1fj04mrjkkXtOuV7xqH4mrNQMqVRpacuQbahLdx4hEFjuYuzyGRzcizdBWH+BJT1lUQMxHTEYT2NqxyKuov/LQvHZMpBxxbvnrpheN21xNd2Vw5EKtE6zIhsKrvIrSxodYnSC0vmaTlbTzZs49TN1bWhaCZLZ4KVD4V3zvpmnYY0r/LkFVcFW5a+0TAxkZh65I1t3cs74F1/md4l5JoM47LT79YAsfZ462OShwyZ/Ht7Le4fIMfOVvnD2FRojENYN0qSfp7nAyTMXQsjqKljHDK3HtuOmK6+FpztV8WOPDlRNmLACyUdoT7hV2qpci8e8w8zZpOhrDmpgOvxmCSj0dER9klwwOtOOuRks4miqd5c/ducp/qLUNCvokMpX71Xge+3ZNBB4y9DXB5KJ+xIdDu3UuVrh4dTX6sM2pieWSl7iiSsdFpzxeTWBw8GsZ4MbYF1BX5mcJKi2bJYV/Dk5JC7lTpnBi/zmiRjylh6Rh7yt5zR/IVu0M0hcMpjOBFnBa3+KED0nVHtcE10lR7cNtrnS9DNU6s24Awb/TsRkoiIDc/3ei/Ar7+pNGa2vqSf8Sc8kcbg7u59164Fv+Ca9OFav5aDa1iWh29PgJgRZ3XRZKL8DWZ+AOpi1g/7Rh7vj739/b3zvFqcl7/WLE1qcs9Q/y9fJH6eWNOOlZVtoeUjCYrS6eI+OYEwC8MqB4+1AXsazRP/iEkcHZ+7k2RhHOG3YVzbxU0XgzaSGm/1h2/kMn5MFyuHTvtn+6jTmaakDeuw+DlQUCG3aj0wsiPPBO+Pu6cekQfwOvet4cX3ra0fqcwArPcrPlUCyLint5hS781UAv0Io7rvlzvjo+c347e/8YDx/dj7e+8a7OF5Vruo3O5n7m7qWTjYOFKH6U0+E6kO8sp8FuXxw2E+lr5r1xJ+G6u7+ngPK0fsIxKFSPxzRxxQfxWeywLqws2d7tJPd/zMAFC9A23e741//7k/GP/vOJ+N7J4txQv6s6tjWoUcOnN6bW5fC67Rd55NzWzifbvK33D4eNzvH6KZ2X7+5fA6YEyvzCwtv/BWc/q9StjizB64OoIxQYj7J5ySGk0CXJ5TTyVji9MaGdh8UvLauftSXS/y5dm+JxcF9+MDJ9pN/Kft7mTDCoCK3G7Utz2rPCA2pVqfMp8PYiGdXpkQ/lEcmkWgvnNiK0+4rDtqR9urPp7yugLDY1JkrFESdSSxgTs9Aaf0gz9mTMZ59PJ/qw7t1yI3/nASjri2v4QtdWgbj9GnZQwrzILY/jnHsldcHC7Zf8m4fgzN8Ce2d3cX4+fsfI/PBePcxOLBh+TLUHhCuLLJ8dfpdRaat1vjHtsG65z4dbjRnxsAhX5wy6xs/+w7tpfojVWSFXody7rS9tb13O9nB+9qgt+xM25aW8ebbdP6187qhnUWPtpE3OPXuzO9kl4649frSukyZuipLflHYuLqoFYa194qvuU068iBOcMvDHXq6pczdOyBfrcG2nDCQfngnzol8J5ZvLHtoZnJcPFP+yDH1WP2iEwnmhVLTic4ap1zY/NX9vKUMtJbWm+ndFyU1sIZMRBNftx0foBWMoWDkAd5yn1NCxVf5GDbLSMBO8xxbgBeP2qR0lssMwuUViomrg/alRLE78tinJB5aHmljsLnOZ1/lJG7ZkXrb5HmNu+gbSraa0HiVtkEwdaztpnykq0ymzf9Fp3lQl+rBOPHKozDiqrOh4V+P63hR1QMX9b4ud7SUtPzLhfmEaRpVTr3SIGVCkvE1Fu5slddE7zf5aZ5W/CC/IX3ARnzBNWwdhua1Q8FW/Xw93tBx0W+H5IE2vxVefsIknjydP7aQ8l7z3zhts0WwmedzNgGgkl5VWIfEoTQVJIyNdMqAextV4X3nScX2oNqCzLuNdMiNO42sA4dAmn1eGeelIbSIosOxkU5B0oGuC72MfDMEbXIVrwnhgSNsz+tpoG0chk7j35Sr+a/r5sEg7k3aGRxxNMwu5648Bg3RoXh+sbDSrY0PF0n3z06/OzTTzJMl99LiKE435OAAsuJyJr8NHvLJS5JnKNgKr+YvnXstmY5v+cPt5MuK4zmzpfM+DcbEaeh8nvu6eBH/Wj6J2WCZ1qH16lH4ihfvO33F14wzGLfJR+e38yg8M55zy+F9dEznYn7LwHidUvcJKBy16qWWI0851LQNbfiYT8O4bhqhM3nbpN3nTv+F6/mrBpsDXkzz7IBAZ1reHdgWv6UP/gW3IVeQMl5Hzbwgr0hCBtzaU2SlHMFpyKQGduNgw7h8s5i85ci9Ws+apnqSb3nJ+/fqzfyxj+q4814mOtNZdEAkXeXQIfVsv+fEQJ6WhM9qnA3RxqqurMvXyQNx+66lvJjPp/EpB66N67aognaojYmPciJ60+ZSd43kr/AVTE80GjzVUmZxLMYVPFwjs3Aun3en/EM3gnRAbyTBiQ9518F2yX/rDU0Tp80UvTsGgqHrwFoQBw8zzaAtWD71BKhsVIaEK35LrroGBJ1ls8MZ7znfPUdnsV/tlp+6t8x8HUDH370Aqm5i57GTqr/m8emdeAyUeCZrrDc1cKkgu96vdAsfXQ4lSuUXZ/FWttMymFd7cSWHu1z/5KP98Xe/tzu+c3ZYuC9wFpoH73VqfTLvU3x1J4/qRhmvgPVdfutpEQUOOskMrEFHigG4g+vFKWWp84cTGEecspfoFs6RG71tYa867dks8Nil22CSDvGLg4Ms3U4aOrYZXorb8tIh1iZwFgKvvOpHWsI+emfc4XhtXZ9ynFMP1p82u7l8Rh3xtZaabMrqEcpH/QM0rkhDcnRheW2NG+S6xSn+/s+ej9/57T8Zt8B/4713x+6WFmd/UO2h9q7e42RAR4fLNsWghjIJQMgEDrDq0Cerm3WqJn44g9Pytp2pJ/7Am4DuxKtDLJ6yJZ0pJ5SmA+iEi3DaBgXqioKTZzfj7/2TPxq/+8Ht+ORqMa7Jf4hOdJikmbEFdc+9KSynPfsPnzzD2/WOjvdDfNt94PwO+snY2n847pzUOnx3jC//R2M8+CLl9yj24+aBmUGx7KgfMrK40HlGq9dnVZ72wEdvlf1YN5TbvSPc6V+HWxWhx+wfgFOepfOuLEFW0CA//2jn8qqKkwZOOB1YxpyDH7tXZ/CRFQw40uMafvmZD8EpePCRPzy7okR7RbdLV49E3+gxez+gd/j3axQLZ9Gevj/GycfIiN2SVHUDeR++iQPv5ATH+afIcDkWbgpo0SoD+vM1h8Uhzr+OOW1EXo+QF2x5AX+ZEEAWxxrb8PfTP/twHD7aH199E95U057tBm0cKKvtqfGg6Kx/6T/VtHrh13uH2KbFNmIvNYnU44zEmwulr9uMOitg6lYgKhhfeWosZEpW0hCfNk0aiYccmVbjgonEsk2bS8Qt7bd5nMi9ODtL268sPv1P3aGcr6/OiXcjXFcZVp01dN9qyJiYIysWKLM8BEJO+4PURQ5lqsDZOgd8XnXk1r7PdEqffNY7+lNwWa+lI5C6VkZxGTwrW+utQ9OqiQF0M2FKb6WfyiNcMM/7TTx9/SruKJCwyYtng3Dilue+9+h0z3WvLEUb5afdMjS8Ou08HSoe/JSbuuZm6mWdL+U+ZTOIQyy1qWK1caJV7rouG6q45rPo1n0uN9Ik66SOuEyQh1fzed3w3Yd23qJn2OBv6uIX+N7AY/aaAOAC2DwkQReFh/iJDy0A0zSabuvaNPHQ7gXnmid5qPuiVfFei6vimr/VBIC88idcxRjqSviWxdByrEPpRpy5eyVt4pz5ve6ymxF1bITN/BljcZ+x0MS/yi+YPHNqvJ+7FQCGTYVVKIOwYpWhlcIcyGcQkMKoSubGUXnSZcWl03EJkxsfFUr+ofMVei40Pmd686kgW2OCeDDJcpyByUFGz6YllfMqjSM8BmXdC9UmRs6cg2UWumHz2lBoCraNYi3fq0GoxPIvjTs6SR5+duzhc/KYWDJ0wxcHA1g5DElwqAdDOiiAzVcNNA3XvDcIF/kmS56tLDWoA/+k2fAd+n6d5lF8JxiXtJIh91OeCDlDyUQ8aT69dXCYMpydaMNKQ1k8G6+DWAl2vK92Cq0nzwavtbPNe2XzvJmvQ+MwNEzruu/rUNY1XoPXzb/XpBY+06IH1OBgXtsER+ds+/BX0M2TR3Xom7Q7vW2u44sWeTCClrn40Smvd86Nc7DhUTTANfEbgodz89Q0DFUmwmlHPZlVR9MKr0Jw75O8fiKfpVLaFumxMXS6duzdvKsGUeZL3olfh9z0dhbNr6OpPHZMOpkObF5xHCaevBbTAZ20XDCPM2Lnvp2Blg63h7wIpSMYPYCDf3UGbWlmHpNOyVO4PSx7U1oHZhW29Gn8tGFthJ88KGPxsIPT6pL5cvqzHwX5zeumTcrgN6FF7sqAlbz8Scu6rV59klOfS5NjKcpv8WZ7IT55sAwTSEt5ODA0R2AZcOPs9sRWw5WURa8HfcJrb21XbuAWvsNPlXloApuN4IjPhFjgrFtSlS464k5clv1Ktx5FNOduw8IDMY3fIA4dATeAu7o+Gv8E5/8Pzu+NK5nUYfH9fZyrLXdOV37rdvQAfQcs0kDvccAsI59yOrlC/q3LWiWCocAn0uicHurEEMfgPvXauoBTt+WrHkfg8Okwo3zlWopTpx0dZf8BeI5DpVA+WdbBdzM25cbG3QAQRQw/I6iSsyxcObEXhA4efc7kf/gl8vsuNo4YjlscH+rZ7t694c72yqkP6NJ2ata4uD5HDTpMtrtlJToSmTwGt2p5cbM9/uh7H4x/8/t/Mh4/fjTe/dLj9A32Nil76SpYBkJlUx4VTwLnDALh2ZIzi/2bOozDgmyWWyZYAK920azdV1a9qc0ca+LP/GV3woPrDlhk8LWHHc7f/aOPx9/4x98fP7jYHeexr61xtH+f9uJy7G0fjGt1aPYd94E4oY7hhLkKgKjte1/mP9oB5vryWWx1e+feuNl+PJbv/JWxePBt8sIrzjDGMXyPPWUpP7Y/No8vPoYn7OfyM6JLFz6pXx6/RflRrvsPqoxpi3sn/kw6iZN0BE77I99tUznEpdMPv+PsRWzZ9LLF0lt4wGZhPM68svhn4paTVNbva2uhbSV2FXu3fACxPbFfPcd+oh9gn/wp+M7GuEKmU2iK497bKW+E5wD+8tOxuHhK/ivKAZ2AR6I+1U7d3nvMLQRc+k/bFkU7qSZR97s4PRl32PO1qxVePBk//fln49vf+sp4QHHLlqS0qTInM1M+yGmwfIy/cZwITG9K6bvsqqPsDptELts+gct0tNdqm1KfZ3CCUvMVZ9ty2hnuq70hJ/9s3/q7+UZGTh1x2wODZUWSbWi/4iKce9rYLp+8fEFfTFsCl/tHh6SXPE5YZh8Xrmtyt+pUOERWr30A1vjkM4S4sI4Ysv9G91/gjxPLYZvq4WtYLVfqEYXtZL3tv7K1A9taEcR62Oke4ckEQl+nrZ/p4uYvoSf0lcKodqRLnwVf99Lxuu5n9Cp9Dee5kHd+xwGeq80o+vJVfUKl+dPQzVl55GPNS4fEky5D9cDGts5yNV7+i349KCh48WUMFJyFz7RCKz+ObULZiKSbZx3qejPOa+HSfnqv/pMi7iB+JWSMBYAip26twsxFlsKZu+D45XikCS7opc6QP200oEJ3HvUQ3rhvXttGpG/azMGxKV/BGi9c4/Psr+xojhlmmqHT/Qt/E1edK7356HOAzRV9NC7v63g9mK/xGRpu8zA9dgVYPxjLillp8tPOhEsQF3/p1wifywkAQyvEc1VSDYhGSCMhzsG8Ss2AVJ2ZRuVzUxOX5/qkeM/GmYbIDiYN78TZszC+M+UsrzjSAFrg/MWI7EU2gjmrsnZDULx1oEiDvgYmxluw/vfexnEWMofnMtg1jaS9SjKGI80YGEcbd9oz7sWdxqRi679oBM9d4ainW/XU1MF2Gh4hJp44IKSl0trow29YA9fUSvAKYz6XzVUjpgzl+DvrJ2BNRkz6XJi3K4j4zVe0aiC3Qv6a3jqsZOas49X5YhPAho/wEmFW5w6+m+bnl+zQPCLDhBePZ491fPHXB//SmWeAlkah5Kn0tWzakXm9dULJdJ3D4Jihrz0Hh8L7x72TGXYe7TwVrLPj4iq6ieNQJ41LnoNnBjts5XeZupxFx/Pc8sYew2vJUUHoKpcd6oKw6lh70dH0vBkar/mVudKrgV8/wa7y8TBIT9h+ol3ylkNtnHT29lzeXR1B+OWnfVrfDT7dcQl5d9ziq+WRNWhyEOSyZeuI+bTNXqZofYss4Gj+DbYHK10EZ9mAJSQf3jd82VDVE/MYAisOc3hNfNoqrp3QILrgzAOcabE19QJMUamff6KVXvhJxNQfl/lEIHiU16TzizMGTDcM8soxs9zN5xJO9X6EA6BeXFmhDmsQ4soo2gQGKbaTTh6knElTBv8cNDkIU5Y946cMpSfTlbNs3qDNu1eBeHogmvSp2+hw2kXphzSdXO5te+Pca0PSjm6nDmiBPMeuUjeqLxC/cqzbk2pTV7qHJ2GU3QzCpK2YMtjeaHNAh3+A44D89nd3xv/744NxgsMzLnRMFBYcOvTZKR04l58z6HXJtN9L97Vtl96Pi4uxPMBjZsCcVwV0zo8OMBpKVvuVFycRcg2c50PSfaSnk3Z4lOvko9xgOE9oMxjU2ZemOC7Ox6AOLE/P6rUBZPMJsTu513LvsrktdB+jkccXwCor2UPXPJYNTuaNcrz8DJGUF/pbOEaWFXguri8g9xzb2I/txXawsf2tqkM+UdzZ3osWdULV/RaO2fOLMf7F7/1g/PEf/Gi88/Zb4wtvPSYv9AC0FPKKQfgjIgVa5acs0tCGdvfLabKsdvZ240R5K+uxO8uQdjOBSPmxjlcfXHDKk3IWNzrK02PIqYirs+X4p//8u+Pv//bH42c4pz7dlwef5J9caQFbccCWoxyv5TWO7RYWc3sxdg/eHNuHb1EspxznYw/Zdvw84JLj8L0xvvbXcGQf5Kl/npwfcXZFhfZj23zoBn7UEcs95QLM6cc4xi/hk3h0MA7eoHHDgadMs1mgPOy5CoRycPm/5WoPLW71gJzB5bXCxxbUE+c97Ema6NV47ajsOChswDPBMA6wISca0KGfzhtOKjyGj5c43rSrSzdV3DcDJCwDbDKfFtzCdp7/LE/0l1fPgf+QuP0xHnwD3IfQPzZHbNB9A1yNsrh6hi6tK1Yg5KBNysaGnBYDHrXd48fFk18vUBbh7j2EL/jD8d3BGX7y8sn4849Ox1/6tS+Og4W2bbIllkv4gF/amwvawIPobzku8wUSHyLUpHb60TKs9Bs65qu2xTpXSetAvGluUGp/3Ie4qr2yvcF2iHPS0v7d/VOuqLunZ6epa9n/AF5q0la7ta5DKIdJ9F3IaBuflQDw6oaH1rPqI9GINOCr6oZ1s/jOuBg8ovFhmP2QsJALvM5YOaYE4QA0HxouHgjyZ5sumHjDI2nRizg4Gy9dGdZmyrGutNRRbzii43mEDudYA2dDvRbk6w1uEuvKjXCS/kzmKq+oireEZFWO4tn05OO6ZTB4uR5r1zntRGDqLH4BoTLhpS+9/Ofc952vQu5zVX5KtUHoTDymkF8Ybah8lbIvU6O3ZC6eGm3zkzZrxq3oJl5eK964Ff/CYBfFg/176bDLZzNsylDXrTPxrHXYaXVUCC1C4a2zmqsxMPfam3GyOXFEHnSu3RbOwrieFChcBVvnus+J4EXdWLfqt4brvqPrYPTfOIHPeYWz6qf4PAtfdOHFaOnXiXj+/U8E83XeNf51puBUF8aBUJzFY6UVn7OMTDSBILjxn9sJAEMrspWYwTRFU421/ZwOvgaxnc3SegMY4TUs35F1eek5ja5PL5bjOsp31tenCc9OXtCXoXwaVh3YNGbg9EmbA48uoPyloS2HN4VkAU2Y4tO4atC4qvS+TxJ0KjrXDkqSkPQ6DJ7yNAU6VmJjhbcyBbZJcepGKgbOX8lAnplfeGd35bsG2FXRpNEOSCZANNA+ghHcEFnJJV3pE2zEEl2SEF9wVnhlamNvPB0Kl2XVFb3OQTaBoZJbz/63ck6ovI6QWbOGn7xLX5x25PVUVAenKpRp1UE1X8atO612Ir1Xl5ZVNeLVSLUc6qn4qfiSWa42K3/x4bWZ1GXDGxI/Q8fZaBmKJwfflfb6EnARru9Ltr4P7bRaHapxMWNxXzoXvvjkzM8U75Xb9KbhVenfTrmcageB4gI68U3b4LW2ZejyEIOHjos6cAm+dbdw8FOfE876mqf68BAHkFCb4lQnaZw4fN8x76/v15L9PG0mn6yoP4P6TPyUqzt94XXcfSIYWbU9ykteowPytUw6rdU5SF04ryrYNqx0GP4Ld9+3vlt/3kdm0qQbh8fAyevUyeiXP/FNPD0hKS+p45OWGJXNNkxbdrWT+N1Mz/qXL0Igv0+7ytlHZnSvfnXyPbsqInSin2rzdLYcGCuvT3TVp3y4giDlAp9yUPqWR8umBoXqykkZebN8HKSKv2xq2pdLwBnkOvEiXOs+A8ZJq3SjXOSlnbJ9tg4Zqs0xn4VReTM4RcbwA4wDfnXjzXpwJ7iw6/JNfn55P1x0OlNcbOOc/dHPtsY/+LP98ckd8rqh3ywz+YzNyg9yZBJa5+nyksG4TiUyWP/vihcExqkRHhh0mHzC+eqGkwHo2eu8c+1koY53duEjt+2Au/WR3d395Z9C4wYcIrcN1/mnDOjgypmU14tTYNS9OOARJ1bY8Eh8fDkdP/mTfvQx9bR3b9z61P/FBylr38H2yxb3jh/i0Nak2S3O7931FfcXODTURW2XvHfwdXWDMwWabjt9Yh4b3j0cH768G//yd743/vTH74+333lrPHpQGwVSIrHZ1FHxzDLT7tPmIEf6e/HYdigXuXrTv9SB1EdkVyLLCl5TVinjoEgdcFwQOn5+D2dYtTz75GT8F3/r98a/+AlO2f4R8dQfHMQjHO4XFy/GIfUm31QHfrG8ovwtF+ojOA4ffHPso4PryxfEQesGp2XnwbjeezzuvvK/GuOdX8NJvg/PVe5Zvg8f2SDv8HgsoZcl8y7X1+F3QuZWHUIDB8hN7caDL1tgY/Hg7bH06b2OuzL4Ogh4l04cKbob6MW+yK7NeG254sQ7KZAVBJfYhrbi5JMOMLTVOQ0I+YDX5tS9BePkk3HwXG0WSRdOTuHEw0/sdw84X2uRFPXQVxbG1dMxPv0hZ18F+Cn2/TH2/Ta2+i4O+xvokDK0bMY5ecB3/hH4oOVeAPLrf78G4NcrsMVx+GiM+zj/prkXDva4uHcPGdG3dM0Bf1fgWty8GM+fvhhPrxbjN957OHYpq8Vd6eEOI9Ahu6Z+6Dy6q76vwOS1I+qcT8e1jWqvyGF5SsMzh6vEpOUYMfWcOIO22v1P2g91RVpsmOtsiEs+65N7EvhVh4vT5+P09Hz4bFuYmlArey0eQBbccu4kxTm2q90t0++5WZ/tonnNl7y2S9ABnPaQ8iWER9NNAaftuysaskkgsjsZbNuu/tI+czbkWuKEWlUwV51JYoaMPwmOMwOqOnLhpDO8GhUdKdfEx63y2F8Y7PMTj/zdpwhhH5XX+2b7FKycxabt95igQ3BGfsM6Xn3Vqc6GvizVBPM8F5zxggRs/Q+oVewr+AzeN3+ODWp8WX1j40v/xi8rxSDnShPH6blPu1bAjbt5Mnfbw2bavAzODs1HO//eS0PYGoNW+b4ekif0ik7hL/4r3mDedXqHjcuZT47ICS0nZTO2ncx2Pm1ceyQm9wZ5q6N4+UVZhQ1HOQpVLCQwpilr27ExXgcKWgXesBU6X4dX0vIjRGXqtcVomM4nzsq70v88WgaD912/Gi54+cUucmc5VV2UWGAmrs/1BECHUpqhKoqNWDl69nrOwtZTLIq+0i0As2AAt9fe02BxuLu0nYFL+DTQbORFg3PGwNkGZp+B1nkG0Q6U91IwcSZCcxrVLBgrllaiKUosdC3QyWtivc6tPMAb1zGCmWahx2gD52AqCWbwgsuZzhHs8ND8aCwxHBqRehq4NjTz+hUDf1n+RbyDKvHdkDcTDPIrL+TPe7bmhbQNc/Q3G59E0okWa0VDPP003XMN/EqOyEIIjhk6vtM8m7yCkY+6yqANgLohQKkqsvw4iPA088mrtJu+8VkmN9O7w3EQWDTL+Td9k9/Wm+fGE4Y4ea1D6llZDV57tDwpC3Cb3jjk6XUY7TMTM4Qqj9K1IDb2XrtSI5/X4dcNo/G/LBjfjZ2haRlfDX9if2l+4zyaz3XcL+ITR11Wng6mF51eJlg8p+N3EEk+8fdTZ3FkcJWf487bzPZbPtZnZenyK9rKJ03LsPVVjp+TDQbjWgddduGRP1GYXrheK195yHkNI9+hSnzuQVsdVuU1mCa9iq28BiXKNX/CxAEKzjWNtkevO9+mPVZdKhvqV2raXoQXU967RrcOoqyz7uDu036fEhl0xn1Srl7lxQGsq6LUmWWRp/PRDWVnPXZAGVvE+YcW0ikM7WJd+xmstkPljm5QRZeVaftOHhip+PCk3IonrEcmdMxHXO0EX8GJrppcKDj+InscbEJ0RKT2ES3GFgJdsPLEhbS77NZ7EHgU35tBeDLmqVhMPcW6GN//cIz/+x8ejJ8sD+xFkpB3/NF3nq4CHw8ruuJSPPGqgfGpvTa4C007GvgsILAIRxnE0eeczf4YyGdTN9LzXr4yx/HiWufPemS6urefk0dg4rlSRnHIXOWCc788xKHW2bMdd7MuBveLowfAgVt7c8d1nREnX3Au4/SZN3UGBqxXelRuJHf/i+P22cewa/3dBRXOGbpSs7tb9ZTfPLu0yelzwe8rM078XMH3Pvxqr+r8kvTojgOo8f6T8/Fb/+pPEG0x3n33C/UhBAf7ygQNbbA6SHQoT9IFv7asrVX9AIYQG8kVJaWu+FVdoR5BqyeVGkqc8pGv2gDzR//mg/Gf/+3fHf/uJZIcPqb/P8m7zfvo+ur2chzvHsb5pxZSQd2TxDaJcrn3RdT0hbEdh9Il7Nc4c8i8/WDcvflXx+KtvzDGw7dK1/Aeu0T/ypdJAMvfCaFt7QPcLz7JZEvsxQmGZz8iGtveJs/+w7F4413y4RBrQ+g2Ezy2B+K3T4utUTooM7vyiyt2h/7Ocfqpny6zj81CbondZULIV6zIbyGglehaPNTUWoWineAsKkOCnw1U59ZdV6RknwHk88n1Aru+eILz/wPoYEc6/2c/JB08939jLO+9kwmA6ODyJXZ+Gj24smX79IPc2yAtnezYvgcP8o98W4foALrRlzZxMJZOlMi3rwWcP0Mg+MORzz4sVyfj/Y8+GQ8ePxzvvXFU9dNSVZ+MDa9oz/YP72eMd3XxcpydnVFf5mZ56KzbKkPbWdodylDb3N3dRpXnedBkuaaNgFXtn1NsvtpyUwqPdunXNjxfn70Yp+dXFOPhOL53PF+lYeyGLlw9pVPeKxy1d9uxrNrkfs/X3Tjr/Fu+FnHwc86qHcht8l8Tprbt6lTg5bg8P4cLYe6ghf6ItglQVvvqbCQ7cdzAj/HWo2rzS760+ZlkkAcQeJAW85UK8IkgVD77yoqJXpJU6V57lbod3NWvG1+r2YpGZGo64ixKiW9561xHga/L075S3A1rCO8zdPQrcat/4jGt+pdEb+Cp4BiIMg7N1pd9kviUX/gaBzmJuervaeO0nDXVdXiVv6K3GdeZggf7rXHXegzc+z4UX+ngfiG8TqPztpyGgnkVrvPVaZ2mrJXeaaau06vsSKcdaBhTxUe2eZb2RrmnEApH57EdN91Y8XVbb5x2FP3ODA2XjIRN/g1F47UQkgXTfKjb4CK686vXYCc9ZbxG+wtBHJu0bJPqotLSn0284jOUnrCbz+MEQCnbikXjOw3T+2pESpl1lLFeMdjtDQCjP/Pzy5MnOklho23ibPwuacTOz50EoNHBMB8c0VlB59nJcyrl7Tjmvnc6rYpbxpUCscF0gGq9okITtTqbblh1Ch4zrqyyTh6pDvDVhZ9BuNf+uJfOtk8foNN6SP7IUniN0zHiZhXXs8rBO/N5L718piV/hUOand6hedYAhbKv92oNI3/iDqcVs0orvB1QbeEi2XPzLo7NYHxwwAuKTpz/hc5SPgfaxjiKmaEqSOnEsnHm2MqvI235lK3UwNFDGnUYV3KHMamEdOmh+ezDJ8qe24n12tANeR8rnITG0bQNgXPwxtmjZ3crlPy7lKXY7YDFv8lPh6ZnMK1peN3Be2E6f6e9fjZUulfi5NqrqTcTMlFEg2XHu5m/8evE+TSgBw2pLzojsRH5qg44E292xFNW8xvvoMen0n3fae7jUTwVP5L2sCPxe8fy1LrdDOavX13zn0zgEX9o1IDDw4kziyFgyUG5OugSR462kQrduSeIklPzK1SuORf+aXPCktgTiIbG37ic/Kh2JVgSJ6boXhj+TBdbVlKQ1yD/2r0TmcZI02+Ye+3TGPkQ3iegytLOvEEcmQgEZ+yHn/I5CHNAapn62aiy+6InXO0OXXXNyQo3WQy3gEQaed0ol0ye0d5Ka9ene9Vw5ij9mAs+Gay03Vpc8h6HTtropfaioOyoIw7MM6kHvHnku3Ua+cBRPNeAyxBaM95XXCSbyQD+3n+yN/7rP9gZf3p7ELndTCwJ4LKdMcSh0HF3YsQ2VxngRxg6EZwV4hx3CS5+eQFWBzvvF/sUE17jqPmTPwUV/qL6Lp9MblGWWWYtXp0NnZDQKhvLk1y/eT9DJg7CJ3nQ9cD5z+fcXKGgs3YFXeyEDi88jUP0RpkufbLoxAX1bHHJNTa4XMDbo7cQw1cCPhkH4sIB3rpx4zF4pfy2XVng5NT1C6jjpBDtgtcD6HMZkfQ5Vrq2P+Jwsu8Wx/VPfvjx+Ne/891xdHxvfOmLOIaxQK2dOmMdQHduGmiwbKst/8W21CCUr0VYt4wCQ9VR7UZd84ttWPV2sF0csH/83/y78Tf/ux+Nn99uj0Oc3SfI6SaHsQX07yqVq+sLwLfi7FzevMRF5odDvrv/JmX1ybjU4bV+EHe9OB7jnb8yxpd/FRug7h3jfMqZjp+rbeQTWAQDv84jZ2c/LFufqNO/4R1y4KCdfUq8nyXF8X30jdiTu+jLfw6X0fskXEfeV1Sof3HsXSHiBnku9bd9ePF0LI+graOtvThh4CoQJ9BpH6rOEUW5+yUCJwry6ciUAvEX3FtXLVxXDFiW2rFmLVTsHr1evhiL0ydjiTO+GLTXz74/ts5+GtmWe18ei8d/cSzuv1ETD8JrKejILx2M5z8di3P4tEjVy84h19Qv5Tp6E5thTGbZwcfCyQgnLayLlNG4QV+erWPKgw0f7FFeL5+MH392Nr75zS+ON/dd3XQDGO0VsPsHx1kptcCeT06c8KG4cMbz1QjEjEy6ZLPupv1RbmhmUnULW7g4S5uknfVYzaCda5O2NeWQ2MfU2HEHO7A9vTAv8t2//4BqiZ3aLmELwvhqgG3qFmWQVa3IXXhtz62XXCfGEqprSCaEnjxNHjJpQQbtP6/NwP/V5DuOPmNl+4Z6Da7Giv6ychR88i4O79VBt5+G1Gnw5Wz7ZBzpafuJM6+8S4tbgvkdP/ngxTop00kI/4CZceblsEzTP1j005nOHYELJ0VSJi08QTrFj3whSc6Fr+DEW/2+1/Ld+avMC0eHFYcbkeIytnAnJvpNG5OxafErvjUv0i38mdgBsWUs/7W6Dd0ndfK4mW9e//vCZprXxUe1dZV/3XYajDN0vj53vMG4un81jv+53uSpzsKVvg3RZQq00zZOG3S0AetOAqCFd+Y3iuvC0PfezXy5nmfgtY4qV5s9ZAVX39fYE5m89rzB/+a1oa8Dhwyhgp2gycTLTR8FWzyI3fL0p74bb+N7PZjuUbjqHuCMo3Kv/oKP6Cnv534PgFJY3bdejUmDhRGo+CxT8hoAlysmT5Rrxez85rNwNQyuMZTFNgVHo3FFJ+E3qh2sHtOZ+vRFHFYgqyk5QseC6tmgDBjCj/9yEZIx1Nx5X4VpMI+DIQfHQtjvvy5jD2bSUM40YlfpNuBd2dO5cBhMFcZBqri99v0feQyf9ZegjqwsmVHmun4E/plPeO/jwHWmmbuMHFDOZmgODfJkWuLDex3hi8vcJX7qSHhvxcd1nhjPdO+lnWZiFee/XCYEb8qSsqD8PdtxWWblcEq39JSGAnxxKslnOToA78F9xONefSijhMRh52WiTlBX0upAcrkKKQsHW6Zxv2qEpPEKcBSUuEky/NiJp6Mk26rhit68DuSq3I03SNOj4zv0dZ9Tjhvp5k+HPfVTccWvQYtVD3W9GdZ26Dl6ChydfGytlueGJw7jxZ9BEfpYy1PxdubS3d8/DI/qu0MN3ByMK19Nikhau8kyR26kI57C2+UWqjkLk/TEVRDH6mLmjRMMbd95NthJNz7BlCs4uUldIjTNTfoamDoNBGflTpp2bR6O8DHztX3WRmXQRWYddfOV3RkKn/lCi7NyJwLc+XyeT/241j5j1yQlDYfZG3O5AsBJhuhS20SPYrZcbI96k6iq1/Ll0y9s3sGkMoGvg2l7DCzzOsbBgdDBUyx5V+cMAvlRkOF90yay9JG7HixrkMYbIid50zZN26/2Xb/JejjtjgjprOzYcvJcf3U9g3YHQOIKr6sd1PHW+OjTg/F//b3F+MHNcewYxonWuSKP+sORDk/i0SbUEfwEvUuqbUOsPthzdmlPujKRA6czsJnY4145/VwayeHu4gKc6OVSh0t66MP7PJnlRxnkif6D+6VHmVB3Zvbp7tV03OBxOSfAa8d12qKsAAHWVQzyZibbKFkzrzwc4lzIiWUjz/II/cXBw7G8/4Vx/eLTTADvHx1lR/u9vSNEvh3XS+qmE00LDuTcWd6Ms8tTVIc+ONws8xo+fNovIetNJjw4XxB/drM7/vUf/nD8+Z99Nr7w9tvj4UNfP4FHiGkn4tEmo3fy1EDWcuO/KFUEf1UfKzIwuQ9k6m/S5IG/p+8/G3/7b39n/LffezI+spzRzen5E1S1i1tK24ue7BPPcE534ePi+mTcINcCZ3Pn3rvjcP8N1P0U3/OzcXCIU4ujemm79d5/Msbjd0fe899Hn67wsD5AN3UNlqL/PAmeLDpRYzvjhniUW977v3pOuTzn/mosH3wV23lEOeCwioP8+XxjnuZT3vaf/rw+4HCiIfUI/WtLlo3L5W/Qu6tzLFsnaLRVJ7HQVy2lFwflLVNOGMmrk6vyaJ2hvsWOOIcO7UjsmTbYHfmzLH855YD3xcmPsUnkGAc48b8xxpu/Cn7qEvafrxFYFGdPx3CiA6jl3Sl4zuJEpm4w2lpuHZMX2d0L4AC793UXP4sJfFbRwFxsOa9maO/oy9cnkGv35vk4O8PZxtn8la+9MXZJ0w520UE2QoXPk5PTcU7buH94lJUDClv9tcw56LcKY42lBFS9jS0iP+V0Tf12z4u0i8DWWE6VtBNc7ZnONeoFnW3HFvkuKO6rvJq1T16X9a/GCBzXtOGXpPfkbcknwrCkpog3xerPFendp9rO1vjBCVnbAWA596aHfkbQ5fzWK9sv+ZC3qlM2FQWXSd/UC+kgF3Ti3MuD6eG3+svwJ0ekyUd48Qx8wEhTf9bAcA9e80Sl6raAIl/6jOArOaTfskU+M5FsWSsbFBJf+U0wi21itRXpdzhbhh4pE+tPKEirHLXC4VlElVccypdr+VFRCfJbMhss1/SXSghM+A6FCoXbUO2Sq9zUTS3LR2/ElW42wzq/oeVpvjo06o7fPFe8/kPZXeEse1EXhsa1hldXpT/bXe1sTU344rTzvRoKd4JlzC9lPTGIe5OONpVxVWLWODdxe5385kv0On9wkJ7XFNQ7ZaVNi9OaWHalDZU8FeSx8Hb+Qlx4w8+M7xwJK9gZAIcDosVX8XAwy77rkzgrLfhWZVD3hqK15q/q5cxLWtK5a119DicASmEqwqCi0rDlfkmj7ROUmiW1AA7p/Hw6UQPqZZZ2quA8/ddI7KxWyq8CF08GGzTuNzZ8DlqopMd0Cs7Q7u/66TAafaspWS34mhmuyjA5yyFOTSfnFKxtAjnkLyM94kjrHWCL/qtB/pRHiWI0Eyadv7g4gpND2BzSlLcZb2i+pBWcnTbzeC3m0kbR7QDk6j4DTc+5nzeEVLjIaCXu68LbjWQN2sVl/j6K/mZIvNW20zjM6bXlkoFJngQZr2aKj8aTfJwrthxCI5zhLgeqJgRWcPLOryZxZpwDs8gCv6IhVONZdmL+gl93GiVr0Zemh3AyUg3Qq6HhDZFrlq0NcnjINXGNPzGOyWtTH+VomTtIM8sBhaYB8tiE2+QxGLnftDspRwemB9Z8lbf00WklT87ANf7GVRMFHKDwKrrjp92pizj/0bFghVPgSquN69I5gj8dvalcmy8bJ/nkiODTX2U2f3QMmrxXKaeNd/IXeUJPSvWra1kwgcBN3hsD9poBkmkOhIxzILSmdRsZzZW6lMyFRx28cuaoxKJbjiYHOgkMcXUPAH/agm2M8vq+9cXFedoiaUQXwnKys6tJx8JrcJWCS/7VW94xZeDoN7/DB8g9XzHQK+e47EXnxtwOcKRtCUontjSdakCDT34D350sacKpW9tfVxLknvTVZlnmDo/iLXsR3olay7HbisJT9U56wucIr6XPSicyQbxO7GortNfI5fu7N77OhZ2Y7KA45d7ICF0uhtASxnes+JO/dOS7x+Of/du78TsXPjWfWYUFl7rPSgDlABcI44AUDf4ps+2M/Yv5SJBeOXuUhU9RxaFznnxCAZPXCkxQ5/xhYwhAvmtfUQcvTg66iJNuFp/CurmfJJRHR018PhEFR+SGj3LyQXCIAyUfTiypR8qTCoQDad00ijivOFPwOFqlbzwQ8sCTOtKhvMM2H3+5Xhl79gFRfgrweuz5JFda4D3ADuy1tNu7G8rE7+GDU7y2BfbF7hWQeiaP8Kt9ySfSjY9f3I3f/td/iGoW42tf/uLY26NOKCNlpf3Z6luPkBDG1S/8RQoO/pTd9rQnZ1NGHOZBhRyuMNoaH//40/Gf/99+d/yPH92NT3GidXyd7N9G7mtcCsvN4rnEqbXL8TN+viZ4sHOAL/q14Dw/+yQO78H+0bi8uB3XWw/G3bf+07HwO/06yI4XfFI9n6T7NbysvHASgTifbiIVsPB6eWYRkQ7Q849LLj+bd/UCuShrl/3vv5GJmDB2/HAskofrPRxZnyDiFFtsMmw0laHKkzrhU3Y/D5ly1T6dHPIzgSrS1SqWn0/+ibDFSF9u/UubSvC1BZ12XzE5di8DaIDLyaC8smAb5isR6DD7I5z8fGx9Sjme/hQ82ObOG2M8+ot5ZSJ9uPbrxAj4XJUydqB1+lFWU8QWwatN6PwvDt8EJ3pyk0NfZbGlykQaelTPEZr8vjrgygnK01Ust9rbDmPB86fjw88uxvPr3fHt9x6PA+xVW7JPeXnyMpOJwu1vOP+pEyqRI5tKKidpqCU6pfix75qgTf9DhJNc2l8f8tWylDPAGVz287e+Hmefpj0AYJ/Ybe4tvLviRLS247GF6FeU1gDpkS28MR6BdtO0Lc3kA9fhP2DCVTneoRs3HXTU5+T8LW2K/YL4bR+tl/KXcTJ4KpAfHPnEHzJJv9KpKemL4Mt48jph4OcNtSIJii/sg7P4IZ/pMhNlVl32PnEzPrjQSV57o71Tx6sDoIwRvIZe+hbpcYRCcBjEYxoB2iEf+sQB41nQbjOFTf8+y8qQ+FyJSxzqlVv+NZ1eGSz14sl2zRRhqlw8DL0KxHJUvzfg1BaNMwglbJedofP2eTPI+ybs+locppV/0fGelaH0ohFVaJqbNNIntf6Ubsq0Se/V8FpaUE19kfZ6sA3N2Bcecz/zZpwkaXki3XP/DGmzXjnapriZsurvVPkSx32cavFu6KtlNnhejb834g3GVt4ZJz+qxXaYNKtmrBjGYlvGrvKLV9rKKLOzbzVlwnhOGQWR/HlIBv6Riwa08hMp7OdwAkDB18ZqJSKqFMSBSlJ49STQP99T9Z1XOiMUphH0igBUjZOnUs3fBU189FsNn+ddOqm3Hj0cbzx8C+OZjbCFEQIOQqywFpi4pLCuKB2Ce1qrtHwNIE9f5YI0k4lOWocVT/yJsXipwUxQEbQ7G9rgDD2l8r8VuBwpO2fvi+ZsiEQrbmE590FipXOs0tCnRpl7/5GUsbI3wCVbEhJBVLhN3sZjvHChsRFWdH8hUDaBL56lkxn1rhzgU3v5M93ySJlshuI7GzZSGX3S6dlK2M4//8KjcB6rxjdykQ6tOB+JrRCZiDdOGO9bTu/7aJ11eh/BO8Mr8eJcpYFvXsfBExf3mx16fhjCZn2Qf9PsvPy0ne9hV551Q7PKP6+bT8+vp3mI07SOrxDpq2EFJpthJb1s2uaWmxRJN9xG1RP1OqZ0+b/lElTZAM4djR0A+fTffPV0gSPX8brgp3hyksbBiPDNW/Pe/Ia255RjxXV8+OA68gEmDU+ypSNt/dGp1V50/m84NnWhXkMrDfuUhXSPvo4M8BkFzFB6ygX/1nyEV4IDARXiq0tXDoyBvsdg+2D/oGxXMHmEP7NkIEGEbZZ8itZXJ9xgEeUEd5eNae4BIO/11QPrQk2axukPvOgdGDqoLpxq5hqd9Lv9ytb2Fh2YiaC9dRm3jg3FI8wSZ1mY1vkNKzyUZQZyRDcNeS088lJOWelWXTnwdbB7PU7PGMRnJY/ZI0Rw9qGdpM/YCA4sA0iQrFra3joc/90fjPHPPzscF+pavixD6ObpbZ6Wg9O6acYs36Zt1g41eh0vN0Lz6b5xk9dM2kZO8rgE31uP7JTO4ZJ9MeoQcvIzfnkP3n1odJROGbB7P+sBhcxB3fO6WsTi4QIdUMa+T010UGaSozsOAbUTZcGB8jxw0KsMSN5HPkDyFPgcHg5xiIgxfeFn35DHBnpxcG/c3f/yuH7xGbyejf2j+3Ekbi9e5FN4utDayu7BEb7v8bi7eB67vIZ/J2au6X/d3duyVH+qwCXP+zjXlzraOLw/+OEH44+/9+fj137t6+P+oeUHfXWfQsY+KHuvM7BTduXjPrxGHmlMuTm7MaEOvE943//eB+P//F/+9vju2eF4dv0cFeMkUqcOdw8YJzgZVuV2ifPtRMIt5+XNxdg//sLYOfDLBXfj/MX74+7yZZ7Qnl8ykH/7r47lt/4XOMxHY+mu7NrX1HcMTPuwvM8v6rOMPu2/vMam4B/7yPv5GoXvsUN/cf1yjNNPgLN8KO+jL3HgRNtmHhyHv9ifnxB0csCyocy0AyccFjp12h31Ik+T7sB5iDPtUnvpicNF744tQLZwQz95Cix2qO3CxziFL+3BSQIn7dBPNr7j59yFclmWvm6Qz0venY6t5z8d4+xnnH9APuJ9feTw62M8+gtjHD6AZ2wX/txDYXH/GPo47RefcnyW/OPmHJnFC72DL5GXPPe+QF3gbDtg+xSbpH2yH7hzkomoK3Smo6vejw6hS5lfnQIDTvT+4Ysx3vvKl8aX799QTWrju7vb7bFLn+MKpraZ2FDaQ/s0xUcXsw+2jdLpNi0TxdiNbV85jWWFhsRhmzr2tt22sf6CG9Wln7F9tRwJtuH5Sgt249cIbO/E6etUW1vkJF1cZjA+DyoQVN4yCaqdBc/61TsfCFRbSzZ7Z2U+dz+rW4rSur0c59wHXpyRrxjKRAPXSuTRY5AeH4uvnl6XzpLHk+mc60EKeSmXDsJZz9x3K2niAVbcXlR/6aVjWNv+glfu0OcnzcjEr/oa4Egv3W4QI4i7eRM+euC+JlEqPjC5qusuQ3nrc8bqwW+MNGTeNskz6eqas+Ov7vcM3X+teAhstVWWQfV36/40+hAu0Aav1ne/PJhjlsmk04GoKZPXhWcNV3Zk8L7im3f4TNtcad4nP9eFbo3r9bDG701DbgTbEo7g99oHD6u6M/PJjz9xzbjGmTN/m3T6nPEJuvR1PvXeZeHEtPD+iCy9G09cw+g/Slfcxtn+mW5IvtdCkqYpSD31JnXDVPGZWACNR/toHTfPBVe8VFTpRjjtNIF6Hv8HGNM+t3sAdCij6GMq1wYjzXU1KNUgznQUqHJFUcerxmO7YYdjgalgy8Tlvz6NvCXxClxuaOYmQBl888tT4Fxt4AkvxU/xW7j73kZCY++GA65NWfEiTPJx9Lv5eb/XxA0Y9ygwT/AJzzUi2sRPmMlPMnLNRTTDeUUjt3WeFF4J4o1KxONJAzQQp37Ez1/gilagOCZOgSY/m+F1+h7rSlDnyCFM/upseXpkaSBBDDkmXOAJYjCPnat2kA4bndvIGlZ6mvDBT3i9DLpR51/EMN0OybN4y07q6HyGglvbofFNu2E8t846rkPFTceBaxumnj0Xn/YXZ404YSpNeDc7ZABBI5PVBwTjNht1Q9M1vH42bTNswhrW8MqNTN5zhA6/Bq2GTtWhGy+It+M2PXYVnZmv7NhJGuNcPt6wphU+arVPSEnXMZWH1EHLdcq5GSyPNOCTmZThlH0z5LM8qgb6wmsXeR8P2rSvcQqcUHQXfVFYhuIuvkrn6qBkUQ1Fo9Lm++nRScWbt9IgCT/aklfSXg0AtDX+fKKt/R4eHSEzOhETdGNrOAmpB+jFFSFdZr5KVO/mAwMebaXkLn7lpXZ8vhsHyCbfnTf2VGzKaJ5k6VjXZwNvSxZgbfM8lx7EWPIqg/QSx9H1I7Jzj2S5Nq7jI8vML7+dt56yCEOieblwxYPte628qbyls2VWScjIIc7NIYPlGpyXvg3V2a/pGaRjHvMXP8Atdse//MPl+Ps/3xvPfOxuXUcuAJJHfWWDNfnSaYqzTzlYtW2jreuWqfymbE0nv58rUy7bAPSYPQDA5WA8n1YTdg988BJZddjc6EznDN0b6tNsOILeyHscc/gSp+WsvoTV+dvfw5ahm+4PnOpJtjxncsLVcpx9NYE+zs3jlm4C6HvdyJvVAb4jLk/Bre2Az+voFmSK5wZs7/wqtOgfz3DwybeD/v3uvSZo3dnZqX08jo4ejPOzlzhax9Sn0+G+D0v0t7VDeSGUr6Y4oX5NndzeOYIW/S28nlxtjf/hf/yj8eiNx+OL7+D8pu5Z9hAgn06aslhO5cDI5nqQZUhbTIKlaFH+2//h++P/8rf+aPzwcns8vXiefD5xdYLgAofefv/6TtvnmnqwdX0S3rb3HyHfI/zxF+P85CP0fT2Ojh+Nc3hcfvl/OcZXfgMn+h79JGWB7Ckbn4xbNtqGDNvO2YbZZrtvRBxZuVSh6hh4n6IryPOf4BDjuC59j/9oLI6+lImXsYtj6wQR5b3w/X7LED5dFp/2w8khJ3cshBQ89NSXT8WtZ349QHJts5nAolxtG+RL3m1XKZPYq/zSXiydcHIvCvHHZqHtBIQTTk52uBQAx31sIdf5B2P7ye+OLWwh6t97PBYPv41+voIj/4DyArefH9ROKYPlyw8wAtrZ2xPwOUEBzgH+PcrczybuP6QevQl/xGnHvsIAv36aMnXRTQS1f/c8cMLkjvPzp8S/zHjh6NFjaPx03Cz3xs8+/Wz8lf/gq2MfHlyWb1+5t2u7JmqtpNRvXaTV8S42pI15tj1J/8rZdjrBBgQ47aTbmZyDE/sCYeoccN6L3y9IpB1ClzqFmQCg/3FiWxu2/DJRS5ueNgxYbSjmQhCXh0F42+n6jKBtmm1jtXnWXuvDzeXluLpEL+CxjXSfKF8DsO41X2CNLI3Xc+rPvLbfCf/QkHfTjK9220O5+Bealb464NFJjyV9Sk3omw/x4dk+2nTNV9jKW3hKtjUdg1/skkPja6KA9Kn3yEDofrqytDzyB23iEs0/85rQ+FNuXDfNDiWfugBuxnfeoizf5slN4JO+CuvVp9pS8AG7fogg/GwnvCM98Rz5cWncvy+s4Gco2NbJOihfpVV5mafztQodUwbEaFnglPucK6HzeG6b3+Qv/Hj2ZuLxWNHznn9pp1ah7KYy1SltmudJz+BV8BMXeHHCg3VFcMvY+Oif+NDkp40Zn7y2mcRVXZk8mGdOJrWePGcVy5p8QvFTsrzCG7isz45jDFWvRK3Nk65Q4OPfa3mbF+9Jn/YX+QgZS5Mkvs/pHgCliAoqrgrSQXA6fSugyhOMkwXeA4EUePRcOFxSVIpO5ExbVw6zqWh3G/YVAJdh2Un4rpbXzjCdXZ7l6buda/BT2V41ZgJ4uyHK7RTBU96Rzk1FrmA4azsanYVuE95h0yCsGPKbxlPpZzxAgcvO2sZxyiwbl6uNCLkWvvRizNoY696slW4lSgWXXqEzNf+Da+YxptLWOApvGbVR6/h1vlWuee3/OG0zXR58cmnnkzwCEydBdaAOy5khX+KrI22+Xb5XDg55hRN+4s2gXlL+TOeIrBPGMo1u02loF3Y28uFtMAW2Q+ur0uq+r8XXYZPWOt7z+noT3rCeCODGctQ2UgfUQPFo57vHQNDl2Lu+LoDuSQkd2Wicm+fNTur1dHmvvGsZPJrvtXyWsxDClr1nsoRfHH7TOFo3mdXnnFlw4iwfd65XLuUwrnlIow2uNHzUP/Nf6pTDgwOkwEwZOk+e2ISvCkV/zXtkIoufx8sSQ2kSYbzvhfq0Uv4uLk4D43vmOsXiKLzgSufqU2Nw8atQ9IUpnkp/zVd1CuosqFY8mu51+FIndEIC+LSyJyWyoakVd+lGZD5BUZZ6gr+iId3JSwZq3Ceae23XJ17akPbhIMx83UGFddOiU+ucKxC0O+gxSKz3r8EPTstLuinhIlf0Z/C6ZdqMD0/cWnbaRcsvEq+SL4zUk560fzmcwLPDrqAfnnbPcuOXVxBI106qVbVuK1LZwWrAxRG+53Ux49/u+OEH2+Pv/nB7fLx1jBM+J49pO9Km236EL2LRgw5qnE/SKpb/Ok7gjLzK4eSAy6YNsmQ+22QdpwgLrE+EbeG5z+7p7uTv5rM6X65ogFcULoaxcPAuH6K/RrJ88g06KXtQOkmQlQTUHR19i9UyzHvOczCBbcVRjHxksu/SYRIGXQaRT3wfHEMP+uBOn3qBk+AKBNtgn5TStvi6XJ4E4xgv738R3+sMP+zp2MfJz2Txhd9zvx071KVrnN0d46GlbV9fuKy96s329n76WVeXWQc3y+bWJ59c/u7vf3988OnJ+JVffW8c7cuTrKID8uXVDBXK37odqHI30veztZ+rs5vxz/7e742/+d9/PH6MnnTyfUXmjvrlahiXcvut/9ubM/KWg+01TI/9o7cpvkParctxc/IBPKAf8J/eorev/MdjvPONmjhBn1lOD39cxCYWZzi0Oq7Z2R7dyZ+re7Sd3blSIJOMyCFPJ89Jo5yznH06ttrI0TtjefgIOCd4iJKeS/+RIbv0w8+Wba7OkeVq2Tsh6FN5y9Br7U/bsi2jbFw5kG/va2M+3Qet2gz75Fkcgf/iqvTtqg0nA4DVNkSZL0UkE/aFHIuzD8fiAnlf/MnYevpjaFAb5W/vS2Pc/zbHOzYC8IEtCXd7hi1z2Kf6FYSXP0LdF8GVrx7sPeZ4ayywr2VkJR9lFPloy8YFevPrBOh6C/tbOoFyfA+9qgNYU++Wsa903GKPZ59gylvjV3/96+NLB/Q18O6SfE1F58yBu0/eowUEbHuscQZAys61e/vYL3S7knabs61PtcX2DaqwJmLVX7ezxqm7tPPmF2/6EmFUJiLTF0qjXvkjHzh7I2eZDQ6yZBUT2eXfFVriq/aAGsF1PT1n7IS9JV1e0UdelSP9wtUooHQVS31OsPpG86cVFbHHDDXhLDu2vUBwU/xXsP2NvOgt/ar9GDC2A9n4lfgb2hCz6sSbrkiGyEYQ/2Yb7WFaeENoN8HOhMnUn8vtlUu5K0z9puyUongt/NX+G4KXc9Iid6ITlEn9zpqQkPFV6FS/mgBO8Qa3Mk/cpYOCKd4pO/MJO/npkrdfq75Mvdgeysgav0fugq9xagvCSbsZVwZtrGAEX6dVKB2YVnxW/rWM3nf+CqYXLuNLTm9Kn+K3XLxv/RQO/uey8m/iTL7gnfVBeGEsr4brqMRVng6dv4P32oO2KVj4QL/Zt4H71ZhZ/v0vj4kr3azK0sC1eWNLSS/7M2zSXfHTp3mf84wzb9eleoBBGzRJiTNtqjiTt/hpPMrgVeA4Eh+enajb/bxOAJRyVKyhlDcb3hwYdZI8ezEV5xX3Ou0OYh1Y2jhhNqSTRqm0k7K7W/h2gT2mEb5/7wFxDnxn4wu9m+XVeHn2ksHCdgYMNvrS3SzAPhfLxS8Yck5F5yyMDrXh9Xwai866S7tWuAgOrNKIcy3P60G0cfAOaAYSMwtaKfLc16zlJAieBtIovdqkE3h+NtCrToFfBtwcFYyvPHfkdZDVDcIKF/fS8U4+N2mUvornYmvm48+qKp6U6+xELDvfAXcjm65IwqcTNtsGnaZlpxuYQhs8ycs5kyG5NqH4yYAewLVuwW2DkHQ7c2fLe5bfjMH67w3maTn6vo8OdV0dU12/mm6afKz0yuHJOG2hQOqcMpj0soQ+cKYUH+uy0w61wgqtrz53nHname7BkEHdqNQJCXp55I4OrBvczMJKjxv5SkdHmmWbDpDDpxB+k95JNUMGCWKETmhB00GMPOgMS9fd7X06vrPNgCWd5Rq+ykWSr8piEB3/c20wyVUe2qi86eB7Vk7fvz8/Z0DJT2e54IpO5VWOklU9eG2cOJt26FtTpdN8BbJgUt5c1wRCwXS85Zp2xf/qkXt1IK8OLpwUSB74LbpFk4vApWTA47vOWc4PNLUBf8R2jwHslEd47SVtCmWUGXSirxhUS9dy6bIKLQYY/UqOekpQZn+TD4+VvJa3ephxSVdf5PXhnwNwbgITidXJzPN6fkPHZ0IvGlAufsCZN5Oq8J1VMjrcQmGTNWlX9IMj9EyWz8U4PdsZf+sPr8cPLo+IR86sOCm8OnT1fn4ygIOTS+Xdpd/2BVoiMzpwDOLzlF9HX2cQvnS68mRV+eegN+jgLfLJK4P0LMFXrfCbz7rhlPZTVp226E2Hyqe1RzihOkTah3Kc4Ui523zsBRw+xT/iXqedslue4UxCJ680OMlzekJ/Yn6AfdqPTeXVAfDHQbWcwBW5fOp7dRWmoxdwLffvxcGV2OLoPs7dl8bi4ZdwtHEqzp6Pw3tvUOa74/LqJHXXJ3XW2Th/+4f0fdoqvEYN6mSBWvdSt7XgXfrfO+v63dW4hsYHn5yMf/P7/3Z8/evvjTfewMnDqbNs4YY+ouyn34WW57R/pFunr04uxz/+u/9m/IM/OB2fZRXH7Thzabi6VVXQ2YfXK+Ky2OLmfNxev0hdOH70LYp0d1yff4BsT8YxTvjF9fm42v3qGN/834zFW1/JBIqvhwwnaQgLv3vvE2j1h9xLV4FcXOCc64SXUyphXxPxab2TQwv3IbD9u6McLp6NxYsPcHKfU57YxTa63kHmwzez5H1B2WfSQPvUUXYiyDKe9Tr9mmWrg4hdUJETmc/t6fzv14SB8QudQPNxn7ohTusqKLLXiHi0M0vKumCC8LZPezg1bkhJHVg64eES/ouPx86nv4dSwSu+bWzj+FfGeOPbYxxgs05AWDbK7EqWy9PgWp58gOL9kgI8LnD2tx+OcfTuGA+/iijcO1kiv3LmagZfpZGubc0ONiDf6HucPKlJF8ZoeRXD8Za256qnFz8Zt8j7wcnd+Kt/8Stjz9UWsJI+i7Kw7bTt01bVbamD+KJatm8bOPWVSYCpN9Ntm+M8cNdtmXgtj9RdlOfKH/UaXfOX+kfm7A2AbaRfs32Drg8vpLcHvbSp0syhvit7cPqTj3m2jHzaLn/ylD6D+N39vbxOJoybENpW2q474aBMcVzl3QdkwQUBgpMGmaQzPW1syaKeMuaIvDWulquGSZtsvGUw7x0niGv1RDT6pD/h2smXyMEhbIdut8lKXh3wmkgAOX/FZOu9YI0pPB7GeeShBHk7ZOxIeiamZ16P2IMx8z4OXPgx3pQKwc3Zo/Fu0qz+2f4dCO63HSeJh1vxZYIn+B3nTH3Ylod24V0d/iOAeuLHrsxrQokeuPwnPX269Zh04z13SPuQ25ljpjXedeg8U8fSAybtLrh7sqLKtcC6rgDMoU5eLxdvi6/NoA5e4ZFDWnVlKNrKFD4pI2mo46qP2Nesj6kj5Kix6AYdrku+dfxmOpIFb3B7L51X0oMicLnI/frcx/res/yWFsQXGdRb0m1HDTMvVzVunm2FqwD5X+1BwSv/53QCwFDKraKozr2VWnGGUryhC9B7jcQBsEVhXdVEPHqAnScJKpjCcXbSGeE7ysmdWF0i6Ht6bgh0fnk27h0exbh8anB+ccoY7Wr43esMxFY0q0DDF3EZOIcxijXG7qB7XRE8y4eVyULuyluyVbp4RGcO74VZVT4tzERS7bLKmNdn45Mv/wUHbuJM41bRwRucVnKureSrOGCLbh1myiASPVppQkWcxk/Y4JXtWcE7PackeF7Dq5NVBSPOCQDlzPIpQYVOw0NyN/7zfiILfBoFQmjmah2Kh1fPKbt5nQYA2ukQWw6CMoi3Gt9Xy2etm+Zl4pp5DV2mm3F1vcZj2KRp2LhMsNzaTuTDBg+mZzlXfoO2bRDOuI6vRnAN1zxL07g1bggD4gDdOO8Tz68dQFG9iqfsxCB8Bh+Z9S/42AE2c3Awl7crC/DZgV16M5g3+3Zw7XL81F8GNfX5um3yMqiODVaQpkfxYHzde0SOaRsJXCYn+SMTQtjJu3u+Ayf5lZ4OsB2MIw95XJW7uSc6BxWmNW3xeU1k0klJfPPSh3ia/c6fjpmgjrpd8ihy/IjzfXx16QoPJ8QMrdsEYcUFzaYrLdsfHWPl26IuFWzZkTzXd5bxVWnLfFrkU3XjL3UGCb3a4nUb26yXxoUXItSRZd/1MJEcsdVcyxe6mufqyDnSnqzxa+tVPgWXuNkhqic7SU3RawcctuOuGHIwrczaKVwBr76rfJRB/tKGLbfH7/xoZ/zO8/vj7Lb0qQ2LJ0uiaVtytk21LdSB1FYJ9XSWoIw6+7YNRC2zeR56uS4HEAbqVQCfpuI0ZVO26HHi9zUG9S2v4tCR1PnfOyTOQQ3y4KC6y3poqb8D0sBDouxmUmKc+MSa6y1sDvruJQABZCYO+47zhwPmQDrvic+y3MLeV18y8OyhXYjbcteplz+BLQscidDJPfhxmpY6sDvU54dvj7vHXx1Xp09wtk7zWo9fprAUbq5Pxx79pMuOXVXj4P0WZ9oyPPAJL/K7d4vFoh1qO2WfsHO9HC+uluO3fvu74+j+o/G1r75dvZzOmmUaZri33OZPmqefXox/8Hd+f/zD75+On58/G7eLG5z/8zj8vnJgPfXJvt/694H21fUTBpLQ3nswDu5/Jfz4ZYCbmwscqPvj0t3aH/0HY/nWb47F48c4mdgM9QoAzpSZKyd8H16OLEuKa+Gye59cW8GxXUYDsQ8UPBbPn48t7YEyHpcnNfmCnpa3lKUTCcqz92iMR18awxUA1i8ctnp1BIdaO5hxqQi2CdJ3/wiVotOs/Vr2wGVS1mX7+8C9gC8nE7AFPMJysEHhLvoxKkAX5/BhnbRQlDH7VqAocWCjW+KkDH13308W7lz8bGw9+W5W6fi6yd3u47G4/yvw78aJ8HDs3gPqgSObGELk4inXT+H5JSwDs3Ufvr42xj2O4zfH0nZYvdE+LBhvZWLKCanYPvxBN3sbLCyL6h+yaSU2ONS98MRtCXuDHb28HYdvPhjffNv6RTJ4drBrw2pyFZvKA5jEVtvj4Wsh6jGx1lfLZ/NIDtuZ6j+chHWzvHoabh5gun4B6n0C12ljuE+bib5N2U+7a5t2RT2ijpFPR9zgyhUrcyydfJm4kDbXwipXXgsEkSsDD48OIWs9FBf2TrwPVGxzbaudCPMVhJa1+4ZIhaLcPND+wEll0+xfMkbyJ7ISMTxJRwGrHzPS9ho88uydwhNn++dmire0leHNa3AWfmHFrVEi12z37cf6wZCfc5SO+pZOnoIDv5qgDkclT+k6zCQExn5h4i2e1qHLV156rCku6RnSv1ZM4Powxr5sSsh/s0z8E6buq7x7giG8BzanFdyksIqreG3MvtHyKSopKWUHl3fy10HYFT5QraQJ/ldDwW6kNXnOoUR80Rd/6SZcBK4wB0cyvhoap7ysuTAUb2se12nVT61xpR1JuckN8cibMiJPzvyUveQvXjd1UZdrfMULMVOndXhf168EYAUvHjfzvgZHKHzAWx7JxwGY9Ts8mR64ktsJtImu5CBb2hv5UFbgDZ/jCQCDKptaIuSpnQqeBvR66IIqw1gprzMAAP/0SURBVOA6BUKUFVo0M4uFskdj9OajN8bDB2/QsNyNh3RW2ZQMHE9Pn9G3nzJQ3hoXNJ4vT1/SYF6M+/fuj8MDd1m2syhkXaDephFJBal4C9FVByloG+/wLlwZSBtu4wieGXI9YZJOXDYD5GdlaFgwkC49j3XlMVUe664asMaV99Rm4+G9jn+l0dcT5xMV7qKndZBAYZeKBp1YMzUViHpfR/ESHcx47+W7YdZhxgW+jpYvcvS9fIcIuDllUmOm9zn6IV15DE3vlcC9fEVmbtPRclRlrU7Hc3UWhUfYxtW4O7Qe+1jxPs8dt3kmFjzFR90bH/AE4xIPfJ5KV2zixNFHYo1jgFtlWOW4diorveH62tC8VD4dNuxr4tQ+Os5Q50rLecYL33orzNUw56kcNu+TZjeqEy7xDJACxX3TN96jdnrfi/4vcIyUwSX65fxzbOhqnbfqyGYIL4FLLqGNzL35tA+fGtue+NTfwVU5iJVP0H4/XQxkUaq6bhzQlGcjvJdQzvIz84mrdMttxdSPe9OE9+j02KGvwLhs2Xd/jSNRPlPnA7XObwgtLm13cvAzxVcn1KMrL+AiOky7R3nIpoPMvF5Bfgee7s1ww5HBzNTnpl6bX+ucg7aMpqOToum1EzvRIxSjC7JHfjkAr+9ciz+rezi7JLtolv0kTJ2o22p/5iDQeGg4uK6yUAadXvjXRsyPTfo5RXFYd1f8c/bp1cvzvfH/+M7F+HC5jyMDHHHyL7z6ycRglioQPDnwdBUSl27Ml7KzffcwzTLCGYusHsjjsnuIVb5z36PGUdFZdyLGJ7T0M3HmJcEgYBwB7+ZwkZE6Jyro+P71Qnzc53vyOvH0R9pI8vtagPLZRrmUXKcd5zsrtbUDHcdTHDWf6AuPnl2pkElcdLWl/PDkE3VqEXTgOfrmmjSfZKc+xMEl3tcFDnHOIh/39BmRQSfuC98Yy6O3xvU5fMCDu5D77v8lTq7vuWf5Obr17GTNLc7gjhse3kBZpxA54gigg8X2/rgxDvvQ9n/0g5+Os4ur8c1vvju2xYWesQIJR++l+8X47Oefjf/mH/3h+Gc/fDk+uThJm3ODfn0aeoenu8TRdZLo+uZsbOHY3t68iJ63d+6NBw+/hh5uxvnpxziop+Po8VfHxYtPx8DxH+9wPPpCOf+RgXK17bvBKXUiTSdSx+0cWT1ryzjqbkSXPRgsUMvJJ+s32EP0Z6GiW1XoJng6w6Y5cbNzDH8PAr88vJ/VBNqUjnF2ykcvsWdxo+vYC3wgAMhECF7LOxsAIqFRJ+B3Uslys67gGLt3hO/lL/ddOQIcMmVlg+WKbp002MJExjkOv7bvpIUTGehucfNyLF/i/J/9iPPH4ILXLWQ+eG8sHv3mWBw9LnnVl7jUtDiwj6VfANAu1JtfPDh8Z4wHX+b8BnIepq/T9vN6BLbiSpXY50A3OK0UDMdL6hI4ttGlBN58l/wP6wyurYfvjL1H3xgPHz4c55/+eDy5uhl/9S98YxwiQ/ePtjtakvZTbb/qC6dp49LeGTnbMwBjo8bbrrjvhaZXKxWdgIRv+rbz89P0la+0aZZ/MFMk1F9JFR50FJqWHGfS3IfGiYkK5JEP63P4xHnnWvpe90RvT55bt46OGMdST61Llzjx9fR/5qGcXHWj7JdZ+SWf6wdr4Zfz1eVV7SGQNr5ksK1d8cJRCuPek8GL/BEHnLaWukmQjuMA2zc3AK1XImq1QvpQgvI4iZE+N7qxfwXGtoj4LPM2PbqcY9Pgm30D6Z1fPqNnbZq4uq6HiN0neN/ngqtDGYQXTlxCFcxaP33vkTLcDOrIE0f3U8kXXcEjuBM38Zd2CwZ0Zl/h7tC8hLlV9BpGHorGqyE457Wh8Xa+FK/3ueug7TcZ07yq8oD55C09BCCBVP+twgpmIyQLeUqWTita4lrxmqSi12VZ8HBi3w+SLs9AkuZYTvhapaAepZ/kmbdx1H1fV3zFmScyzhC4eS2QZbeZbmg8r+SdfBmXVT3IkPJRRnnzl7aaQPaCRi+BQ17agyrrwv05mwBodawVuzJ8jlZyVdZ14WkQXRg2ArZPdm5GVSNPAtd+3uSYTubxw0cZNB4fHJmaJ/3X12fjjM7OJxg26j61sCGzwT3cOxz37z/M5wGzkY6hWZ1BWm0e+SyhBkBkZnXgu9M6KMumQSnrZoiTLs8Tpr8EsDYSjZIEDuPqaRpxDkxVBen1Qyce5jWOw7MGl+vJQjVOGqfGKN+V3mmG3EXvIRDYNUxV+k4z5IlXXYa+wdtNuZPHi0pO2NTFzJ4G3iBf7WA5EGz6NqjSSoXzmDRW6ZyNi/4mnHTsjG7oEJ29i1MCnbKnotH5O2zi2+Szr5uunZcwfRTdNQ+b92RGPjvxTR0WTq/DZw51UGc7z25IesBQgw7lqrxZgvca3cZpCO2Nc3dO0pD/hvcwmK356evOa5C2my2FD+Lt9PNZJfRoR619JZ+lyp9yqHsP82QJO+WQJ9/A+2RaZ6LlMp+slJO5ye869KBiJSd/5uySiiwcDjQLi/J5RhbsteRLQq6bhqiqfsw6mIjqjLzOwGTmy+AEHls3RRM8nmSJ+IqbNBz4E5cn8XYWHDrM4ZGj2wCffPh+qPbtICwTI6IBV2yjUKoE2jLfQ3b/rUP4qQmETCKQT307oWk+X7fxFZlLv/9N1tDkvkPpI1gT4oBLL/bhU9uCmZRn+9M61JbLvsTodSC1XwaUtrVOGshf4SBto+xK96Vzj+tL8vjkysF35LjN0y7b8gwAsZmeFND2VmXDz3duv/vny/GvPjsY57s44VqFTg28ZSCUd3Kh60G1ytPRCAHn4oAeSAQpSV3+76AWmtKz/IIT3St8ntS6xly06Fi8eX9bh0o7pwxydqCNHDrvi3McGzNI0vzWb/sh+imDRbzlq2swHJ4dlMuPm6x5Tr0oHjJp4GNdJwJ8ReDggBTLDSQ36BjeI9/5JU4WzqTOn3aoM5drFTB1InJtUxkycSJvHL4ffoDutU/q/Xjwzljce2vcnp7guJ5QLsdpo5XVp7879J/ZvwG0y+v61r8GpL3dYAeHe0fjGifK1wMuaQPs086B+/GffzpevHgxfvVbOJj268Sbz7pu+Z18+Gz8nb/3b8e/+NnZONFh0J5xrONA+C145SCfnyq8W3L4+ThXWmwfj6M3v4EjfTLOX/w0tus39K+oO8uHf2mML/7lMR4+wCGl/MoMgEFHL59SL+H9yaecsYOn74MeXfjk3/L1tZAHOMGoK7xmCTu4tU0nQM/Rj+29S+JPn+FQQ8+JgDsc3J17lOfblJuvAuzhdLuUHnwEJxQW51foExygJSZ4xJmNH8/Aob2Il3rhBpNL8TsBc/yI8qYsrJ/CUv6uiFlkWb6WQbxlvAdi6alb+29Xs0gjwiPjU/R09tHYWr4Y20/+HbqE9o6vRSDv8Tc53oudB7+2Zr1CtiU8ZxLt9JOxxDZSV/YejeWbv0Ket2t1g18nUEfaZcZN4Dh7PhYnT7JCYjz9GBhXGaCf+1/E4f8qtNCTewpEDsrm8vm4O/103Lz8GPXtjt270/Hs5Hbce/hwvPeFI/guZ9mgfcSZlZ4mIlfUIduNtOHEm2R7lZUI6KDbwrRJwPvkXzt2qb6TqtaL9FXYZUBtp3VMpOX9pJN6Cj77R51b66KT43niT3zS4CHUTEsfSd3xJ7xlaJHIGxXK1TaH6N08TqxeZUzrU37S+VVbTXlQl8Up/+kXNOx5b3rk4giXpqEPx8A12aAME86xF1D2iRXQje0AwbFe4RCveLwiHR242aw6ypcRrBPkSVs/y2XlUEsD2KaZuk6wfUqbbh5gLEMAOOrU+Ip+8eFhvpRp4tYTEF43r4Z+4LHqA4v5hMBJO5yKc51GzlfymJI++ZXQ/CinfYKghaPjG2YTd8vMVWRuWONMM77hN/NtBuPDv9fyPmVoeb32iAxBXjEG8zp51LpqGo1PWCL5V7x5mbNHfhPlzGdIHen7iSd5Mk4pPa55Bm/XU0LTFVZfbROv5RqbIKzjm+fWrfkrLfX91gmmGtcZX+gn7xMH3K7oJvcGzc3rBAAErQmAGUdQhoz1jBRARJ7hIRNm3Baupku9+3xNALS21so2tBLL+Ota5ZQeq0FSYSvDIL7vPWr4aSO2GA/vH2eHfwca53QaLxmsOBj2u9q7pB/Tofi9UweSfgf4wdFxdtJ2MOISJBtpZ5ocxFTwArryMs+5prBtAMrxrfg43uCxIdrkz6MKHDDOnaf2BaDh5pdOIvnXlaNhy1CRcuJwssD83Rga8j94K4jHimAD3o6NQfjMpHEmZZ6lYFjzOTEmJI5jleK1+cQZvOEw6cZvyrB5NpiHUuYnNQ7LfIO/0t2rebwO7rrLnxhCxzRlpWxNUEd2SggNXsuTAS3B9/LEoi2Ze9WYEzZpbYaCXYcuxwIv+W1g5Txlw31kmrJ49nAG36WDmSkMfxXfemp4ccQ2kr5J3wkbncbKb+hGsHEYup4Y+hw74FyNU/EvvZm8CsL14EjiyecBYPNRM7AlI1iSLlzS+YtKZZ97lx/qwBmE2fOpD7h8j9Bli+J1s6LajKgGAK0H09Z8viqP59aR7yMmj2nCCsA5HHqT67osG4HBgKKngg7viUZ2O0FxVT0LYOIN9d+o4sl7q6HWLLwyGpJVe542XfCJAobyA85ydFa79Wd83tmHVuScNOQ+dGZeB49V7nZovte/kxUUcqcceW9eJ/mmPh2p4+zg9Qanye+0S3dru77xv4WHIW3LKvJKSEyz4863pi3TsKNdCSKQypI3B2dTNvmCyfAQW7dcbrN0NW0cvKuH2AkZlKWOtc4yUOHC1Rq+olA2s5/3XKXqAFnZfSUgusIW5ce0IFhujX/1g6vxh+dHOCI6rdBVj04m+G628LQLyyv0ZyZ5F8bs/PLkXOdJ09Fu4SOO0ewI0DAws3wEMq8Gr6Pv0/zgRE86/VvgRnb9aJf/B+7S1QI4KC6Td8AHDt8hDjNOALgUn0vJ1dcF5AoELgf33W55Mw1C/RlBnf44c+jOJ8cZoOuwRa/kP3mJ8wVu0lwWnqfDpETGEIJPVzAYS57IQHktj9C5rz5gX6lftp3K4iSAun38pXF3/EUc6ZOxc3kC+w/G1S1ljYNm25sl0lHNGTZwMo4O7ztVMVekqHotW6q0HZwvcNw/eP8zxLwZv/5rX8MykUcYcN3icP/Dv/+d8f/90dn4GFrX2NUl8Hvo9Pb2IpP2Nzcn6NIJMWRGF1r38uDt8eDR18fFyfvj6uRDigu72ntA3YByNvv79XwDH2NL+dhXgHAs3IDOCRLfkb/DqUWO7HWQ9/PhS6f98FiDzMSKdlU2UJNA+f5+dv+3vKD19ENsASf3+gllC97jd8j/Vjn7vmIAr64yceVBnv7jbOfLEA4kq6BGXlXR0XY1ivjVr+X27Am8ueKAfNqe5W59s55Zbi4Nz0QAae62f+GSezUOTvFp4/aP8im/OONLRMLgcP6/O3ZefjBuYlvQ2MWJv//tsXj4DvzuTTwcoEkb6aRFHH+DtoMMD98dC5z/QZuTCYsrl+TXeM19EszvRJIrLBb3HqKbx+T5QnAGt3ie/DirAnw1YcH9OPmUeHR/4arNy3Fwd54N8H7y/vPx0cnd+NZXHo/dTGBhi/Bom2NbXO/RV5w82J4YbK+KZ3TAkT4SeTJm4udKE1+NurmpV8qslXlaHflVvXWx8mmz9aCmghhtC63UptVkKPZG/Lrtq2/yy4ftHi2osYHxv32SbeVu2hhhfXp/Nm6uLsYlbSGk4c8a47jO1XiufJMH21n7FCcGSjaD+hBPZORI38WRsuCXr1Jxax0WLvqD9x7npD3YOBde2w5glQO92+/fUn/sQyKFbUvO3AFuO17tuXp00kBd2g8CA5C4DOou/d0kpRidVk5+lYG8KKfjXfXoYZxHZJ2HofNkpQ9x0Udi4EA4L/ynEuQ5+UoHfZ8Je+7XznWHpselwnqqG8DFkagZx5l7cniVe+8Mpm/2jZtnYcRTOCbCGYp2HT7crEigmvCk5a9i1jxaJ5FI4MI9swuX9nGe1XHrtmFMDF0u+zCu9d/XwUE5ZbIhOlV/rcOJN1BVP3o8ZoivNctOQ4hNJa3krWDeSXPi8Tr5OK/Gt5a5tg+O5jHQybfGlzQSbD/EZ93ucZ0bs3ufsShpPS4TXmRVW8CjHMBVKLwTvYg/j68AtPQVurBS+FFm3UeZK00VXAoqMDPfrICU5ayvi3FGw3hFw+jh92HFV8uLMCBwnmdpbDkgLic9oVO8cKACvLOXeWKWAoNOyGsc0pn8cHiySUvgpgc0xnXF3eQz+WaoZf5l4D6Zo6lKg2XIwHxl2EIpb5JEuIHbXBUH9qKR2zXNDl62Y2H+nhFWaVYiOU8F13KBrZxrPXsOfo6+7qDOc2+U+CecofN0CO/e5w9cVCQro0fjbRh5SsWasB3qmlQrMenJR4wazTVZPLej1B1B7cJrR1gOihXyVV1L9lV+1Y9621xtYCi4dVwahFR+ZZFeDSrS0IQv25sazEnXe8mUvOVENB82Sj3jK3+19EnncD4tnvxFZ6GpzVRHZljxJBGCcKs8s654X+nFT+eRXhpk0owTQtwZNBEvbMlUQb3EfoBP4zc7BgczTq5JIrxP3Qen6RkcXCOTqwcY+MKekzQeXk92V6H573MGOJPndkCl1R2CfOfJg/zFOmZegPzVNXHEt94rzLLmPnVEpL8ktG4NXsexiO5KD+a1/MMLcZ7VvfxIN3ZIfPJO+nnqz3U2WWJgpL5TFmG07DL40L/lUXsHVNtmvIM2JYeDON2WE/1KZs+5yWtOBh1q9R4HmnxdJoayPR1/Bpvo2GgnfMqG5KQ6wJrJts1yYKsc8lo6DC4udcLCo3Kn7Es/yu4qkOz5IKABu1ldw4OTFsKJSPuLXSJrTwDIrfsexAIYxPneq/3zxfXu+KffXYyPd+/FgVvg6JsvnzbzHWnk8Etj2WHfZfHXZHLw7tNyfjr9/dQt7JQosNfccUYf6lj/Ipv92S9ICyc8y2LVBXyaI046TlrKTRk9XFZuufnk07K/rI3cFvfvE0+6kwY6gpaFuN2c0GXZlh/0bBt0SJ1MCJ/uVcA5O/lr735dQtw+5UXfeT0A3Wc5u9+Xd0WETswVZ59o7/tE1pUhIEVPymwZZDM56aoX5SLOpCzRPjjiHvi9w7F89O643Xs0Lp99OLZxbnzV5ObmnH70Cts7HLvI4pOXMxy4w8NHY3f/CLvR2cERwiH12o1Dr3Fo7nDO3//zn4+Tk4vxa7/6TTi65rgd//wf/O74R995Mj4ZZ+nHr6Cz61L5JTpAnpvri7GL3m9vTzmQRdvBiT46+uI4P/94LKG9hV52dx/kyf/dl/6jMY7exMnm8Ol+3oOn3F2Kb1m7mkJ937hy4wyhST95NhZO0pyf1eoL308f5NE2tRlsgIqL/qm7HLEvxhWLFzjop/DgKwHw6ecWFy7/36e8j+9nAmFx/83ksdy154VP7ZWBckKRxENDmpa7O+Vbp7QdX08hv3aNYihrV8loW8DJm3xbTk5+cZkVCbOvcM+C2CnxWbGgrVmfhXcJ/tlnY+vkT8fNyRNUA43tg7Hc+8pYPP4W57m6hjYky/61DPl3lYr8LOAVVOP4LegBe/RG7DCv1aDj2Dd6MU++bCGew/vgRac42XnPX72fPYMf+HICzP0TtP+TT2iDoEfZWMfdx2Pn+um4Pn+JyvfG+8/Px8NHR+PLD2nfFJoQGakLth9x/rUh6lnGUFyjDVQIb07kBFhwaPjHOZORFIdL5m0L7ZOrfQccfdkW1UoisyRT8lkfhbe9SP85HYb1E10LilRwZbxAnrxqQBnJuxOcttHdbsqZPGRVFWV1hZ3ewPf+/gE8HowddJwVN+QRl3LZ7javRCUoq+2+nK1XCBTPaetNkybnm/RFFV8hEtaVNKSVNOWhH8JmXTGVfoo45VHOjBXUV/LNSWJh4CWT1iBV/9q6QVzl4HPMiQgPYdMfWHbQ9+i+1rGa/Hrf/Wr3b54NKY95L0/evz5mBWB17VXLm/Z1wsYJtj7NNHEK2fQqFGzz0jBer4I6ySFs8VjXG/xMPJ4bd8PWrf8K3iBMj4VyzJpQ95M/IgpnBa/K1rqcxQqcf+go9Ca+Nc01jtaUt6/KiU5yKnix5yESdFIX/ZGWwzo4aWi3ZgyOidOy6vT8gtjDUHkbVwezG1IfRMW/2Kv30yZeD6FJaFzSMkiu9Vc8VKjxz6SpIRPmcAi4HvsUvrJD8jZj2NHnfA+AV0MpxmMqMoqtOJNSeBuBIppXVSAqXIO3UNJQEOeh03CfDur43uN0BA4yXaJTu7TaCPZTSAbOdsoUdBuIDXgKfB4VWYZho6NldCVvx2RlEDOYZpwDYiUQvga59t3VmBlXBmJYy6njt3IYMpCc0ho39UEXYqSIy/gm+WK3bownC5FFY9Uo+48EK3Eg5UF+zVvEglr6mzrIdVdSICp6TbjyV15D4Dk7ULZJirzGec+155SZHSSA2cBx6miFBRhpyEs3/OELsknhutO6I/DJc2buZrxx4vUID5O2ofPnXjjsRj1FM8ZtphPWee3MqixqsiWXlI+Oy6vxKQJktCGMvQa49FBSFF75azoGrz2kk8YTW0pDOfN2HoM8djDtF++r0XIAYP7NfCtH0DgKsZ+yi7+A4K/5Fu9k0XuXSDqpphOp86nz3zryUP926matp/8O5G8zYSA9j+ZV+LV+i7c+Ot56ve4M5aVkjW1wW/jWdUlU67pUeLMyBHxFtejyv24Iwhq3Oqesa1CWQR08kFTvYlbpThzk5VQdG/yiV5NJTXptipS7wNoOxMkNv1qcv6KrrXgW1DLPQBIwX0FKJyM99O47odLcY0B4cHAILjdDtEzca2GPdu8g9arftTOUbEUzMqkLeI6zDUzuAS19zbJE5Wn7tA8S5dv8PuFyEvUKmk4K+AQom1uZEzx55QPebzJQI495tWXSja/BqO18ldHedKALvwNHztNOHCy67H9LxxbF/KvvLcdvPT8YF7fYLWk+CYeQAsaRgkCe/mf5P7xkoz30UI61spW+tZul70wDEqeevHma4hNxZYZ2iszDyQX1Y51Bx3n6fv+4Ng6E18V87WJx/gTaOlzQwOmpb62jywOcwb2jasfFKx6dPnFpV9pNHCNXE8gf8Tqq2iw8WdZxoihXCgIHHbo6Yyaod/mzLtDfxeFaaofQ8ZOGOoznOJSuPHCQ7dkJCLK6O7360DnLZEMcU+5T8AAIJA/n7oaPk/fmN4bfZb85+Qinn/iBg+I+ADqElI9PJq8vXo4LHDknu7SJc6536Xd9Pc+vBFxenMLz4fj+D386XpxejN/41a+P3/4nfzD+69/+aHyMTq6WFxTnRRyu65vzcWD/DRu72Ond7Qn8XiHH6dg5/gr4HuPsf0I54IDvulz9ENEop1/567WB3RtfLDtwCb3lZHkoG7brCgArV5b+OxGiw7mPc5trdH7/CxD13XT0qH1aLugCo4UHjpfPY0PWx6U76buZoBvx3ZyiF8rEyRqf/jtRZX2ynLb2azKAfMb5F15A5xN/y1CUWXbvQXBvh5RFJpW0Y/C6u37KiTIwD7jzmUhtTZvX2ddO0GEmlagT+XSeE0Iq030FTj4G7vnYevmn2M8Z4KTvPBiL42+M5fFXceyxWR07mQCf7eFWzvD7Esfezfr2H43xxjvYI3xpK5T5sjfwkwf1tIMNut/SPQ7KfvEMuk5OOWFxAQ7L5OIZBzylvpBtH7rYzfKG+MsXY9t9H44PxxKaS2xpm/Hc9e3V+M1vvZ39JLqNzyQ9v/QH3PvEvPpO+wodVut7wW4GLCD8u4rJ7+wLX/kU5Q4HHHm4R7vEw6DI1f8Mkl87LjrWFhnQOSwWnWz5LGc0qw1sB5LXthHbpm027eryHJr0D8C78abjpP2Do3FIO79PG7JHmYrLvi/lDS3b0cKl8iZrmio4w09uq321HbZeOiGRNm3mtR22jU+/RFT3Q53mUXLSf3FIxNcStuz7M8aRdvUnHvYPtY9L5S/nzHGYfbU0vZcAaehY2dMHzV/1RxW/pl/9pEePCap/XZdBHzLfZdjBWG2l6K+DvInAX9tSnYpWriZd+Sq+K8iDeuw4x1EdNuEqiKNwGWJLr4VKM9/redf3mzx10A6KXsnndZVJ5YNDyScI1nmbx+SRn+TruIJtHHVChtxUoPTyP7pOhop3zCLOPlYh+DlZvhOT56ZV+heAeG3TS6NmkLfwOiNLzjlexl5S972uSriCl8C6bIkLzTUe0/t6FUcwa114+G+mASNcxiicG87r1/FYHz6nEwBVEdfBaxXfca3dDutCaeUZvPSw0KiiuWmnXMM/OjrIt/8fPXjMwMMB1XIc02DepxM7pFN36f/+7j7nPRrSI84MkBc0IBudgfR+kbZGUw1bVfSK93/Dbp5tlGNYE0cGu1PEWvLl6wDyz2FDSR5DNQSVx/yhFyrGmaYR2TCTytnOn6Yv8B3i7HEbjMbn8E/YiU19zbv8974bL2kHyL+1XEkDaehWcuTLzLV3pAlfFbDkMXSD1IcypvFUfukiV3QrQuFNIz7yS5OEVccevKQo/zzSARKsgHlabMWf8erCBqkbWHmLUyGnE2efjSMDnSMDFs4IGt4M4tuEl47wgqUjtBMluTocHxJKUxmEV147IHmq2fDiXT3V6oQOLdO6MbEjtSOrzsQnuWt+C75Dx2/Kaii+Sket++ifBGmb7lnw6milZUNeeMKHksibMvvfOHlDnuyvQX0Svtgp3bYsHjrNeQoMrZs4gy5/rIFtwRed0mvx7n3LYPA+gyltBjqRgXhlc3DcMlWZrctXIHmWtR7kBFfDTzkrZQazcmSghozKIHw+Y0m8Dq8ZvAZDZQkuLiZvlqFJyqD9eoQGuFw26Y7M9bRD+OKnKl4PkkqH4jctrzHlSZY+wCUDxCscn3pP1Kf/rrRww0FhfKLokyIZcIDnrtGXHFlil4A+ICV++XOw6WZVqSvqGNo1MVGyaafRGXgzGQG/6r34V9a5FHXWC3P5dEp88uNAVT5sO/pzUVkuakFGX1X2tQLBJaU4BiBxIqMG3IAR4ZXO9+/98WL8ox8tx6e3lIdOmXWVljVOHAjzKgDs+2RSfWU5tfpN+QNXwnNt4Fo+nLjDGXE5dZ50+kTcPDrZOnzQz1Jr03QOsPnsF6CzrD5lEvz11BwnuZ/+mzd4dAxJP76Hk4OTrbOssy9PbtDnE16ul24+Z5+EcxO66oA+TG5j+z6Nln95zlN74nTusIHYMvryXVvLGl8OBwyeyZd2m3TrOLnj9OeLEvCYT9Opu6QBEz0aIln0mZ7myPfYidbJfPML4+7+ezjnF3H2dg8PxsXLD8cBuNyAcmf7AJXqvOFwc+2XAnTWLGsnSXd3D8fFBU7d3r3xw/c/Hd/97ifjt3/w0XixdJWenx/cHrvb+9iP7/fjRBC/vPWJKI7l8Gno1Th6/JfGFflvzj5FvpdZgaBzf32DTbz9PxvLR99ALsoUXWYTRHHpJLtfhuWhfiw3y/jC9/YpF7+GcHE2FvtHOOOHpWuX07vEXZtF5/m0o44tdUY78Al17M+n6RaNDq1L3jXiXZzpB18hr9+496k9xQHh7NmgjR5RbpaxjGhf2qX26/vzvlpg++M78b5mIvIraFLf0p74ioUTCmQLXe3RCQdfGziHJ/tY0/NKAXYLfOR2t30nfRa0Cdc445cfjJ0n342NmX8cvI3j/60xHn0VusiLrdZEFlnUQVY3cCZiseUrONA8eYZsN7AJX8Bun2DHB/cQBd3ef4jjj+24L4KvDZwD60QJeBbnTyGKAK4GuKQMDqk7KslJsNuzcXflngqkYatL4g5Q2s3z9+F1e9xyfX5+Ob7xjS+Pd46gSz772GpPq3Brcronn+3fFMIiV37rk/mUo9p6z7ZDPn1PO6WTTLk42Z1+np9tZNprgjXDVXDqzjisLfHtjPvfBwPiSL9ONttAmbDftG66MibOPHXFeiq+brd11J303WXsenTk/i/IjY37OoQrG5KedsE2GTlWMikr44twrBmhF9tX6Lg/jHIa78qtTN6m7dWQCjZ9g/rg3nPiwJ8JFNIgOeORDaj03Qgb/pUF/j2yoWHM2r5m3U93X5zCIMir8CJJWQBvyDhq0u48NW6RZ/sYZV3LK46Wo/qmmrAXvkNfpdyjqzoL2PwZSElaH2u85fCtQ/XRnS9t7OravF5ZLnVf8eKqfB23GYxrHK8GYY03f13/svwp35mfS2Ny7amumo+Zd4NW8s37Tl+Pq8ruM0bfoBt+7avNRnTKi5+4tOXAiJa0TfwG79e8Vtl6p74t+18G+7rMHeehTg3FgzjttIqX1TiMmtHB+D6vKHGhrK/T6VArWIqXPgRt/ayDdMVjG4/d/P9XAHRQseuCrdBxVYgxKpS2GWaRjkMaRCv8m48ejqN7vuvHoAPdH9Jx2+g7a3pAx7S3ewSOypvvx1tQHDYwoUZaDXq5MY5jszIHSH4sRC8TLVzxYlz+Y9k2PtVIVaHbOEmzHVgN2h/Yiw/OPrXrYFwdYAh+81UjYaTxla6TW420UF1pvCvala+oEsyzugSfA4N53UfpJpGVlqPSfmkgPu/DGabein6FLrvk59hMs5VQP2AwK4G8aeCrkgRkVmLTzG/I7Lh0bBgmQuHKwaynz6tOiY7KTq07ADulGwYQ1clsBNnjZ54bO9R0cDbgZQMekY2j2Ki4spE1jEk2ujpJuZl8d0Ns57fCQZnHVvhpGyscSSyZ0viFLg2g/Ex6nW4Qvnnr+wrcp7U1qx05g3Dy6Kj15ELDxiYZkGQ2nwzWKUPR2MAnvAe0Igv5xKkjv+LHX66nrPxKT0VTmR14ed0dqFANL4YSpe77AEOgzKc8OROfFQiUa+oZ+IJLBPJpCNxGByJubSj2UR1owJOYu8glvFmKpwrit944eCuaJbO57QhyD3h1OrQF0WO1G4aSRdracD19Mc/K1vipV9PlUUfbe4P8ars+3a9yW4wjHEmdLfP6GoFl7IAQiTMpo0fqjst+HlEnXN6lGRXIF/jFo71fM9AUj5M0PfgTKrwQrEcVzOcTshpQZ4NI6l5eVyG+taVc6ksdu5kWiKLXevfVgWg9Fc7eJohTX4sQXvtgsE+8diJ9J71Alo3kpPn+x9vjv/y3y/Hx0uXm6Dj1GTzA5rvttkmHOCQXDmxJ8kk8Fzm4dZCi/LkOAFfiADfMcuu96UDp6Pk6AQ6rAxedSTtyEVsOeYXA8nZAn7zABBdnQnb9d4O6ExzDB19AMTqoJNBWxXH0iSmqXZzqLJLgBIRPSXXgfBKvbQjnUnDwZnd6ytq8TnZsOWnBdcuDAmla1AM89Fcn5NELn3Q7hRIZuNShUv/c56mxAxRzmM/BfPYwwDl1wkYYy/fKp+Lm5Z72JXsmHL057h68MZYvPxr3suzep7OUJfa6Td+77eTCzWnqqk6MT/79csXN3SVi7kIGx/3BF8fJ2XKcnn0yzi4+S/7Yi2vdcP7gEtmgTZ7bu3PUtz92jr8+7qxbwl+/GLuWx2J3XN1RXt/+P+B0f62W8ePEK39klG8nS5BFm9p6iSN6hbOvg2m5+q7/y8+QFd3EwQXn3n34pxx9Go1TnxUV6sqyoQ4uTnF0xYe8MDEWZ0+wvadlJ2n3Dsfy4VeAp5TUl68ApGQseHlWoRSIadqArx042eAko/asrVGH0ldahtxvAXrnhI8rGuz7T8mjrOKxTTnjPs4lvMIbtTzll4kw6poxftLSFQBLHeyLn6OLn2P2xFPPxv6Xcdi/Bfu+wnBQNk290vmPrbmcQrtyw0tthbLKmIK4OO7id7WLderBI+CJf/oBZYWuzvyyxEv4A/f1KbjPw2faNXDlE4jy6kT0LXJcOUHAPXi3GNsdLrCHk0/iBC9of/wyxNe+9pXxjceOB6tvsv3QxtNHTR171KSAakdHgbWdrTGCCT1J6eDe9lTHsvqamgDw7Cal4kk7Tpl5Tj0i2B5lqThxtoHpS0nzU9TSlU6e6psX3LZ7PnBwD5es0pIneMhYxDY9xelXVpxclXeXveP8o3fbbXlf9dfhE3KqDp2s6IQ/EZVz5uSx9id/2Vcg9UH9kOjoVD64Sj/LeeVQe5CubLWiTJEcNymLNlFjB/nK2Ea55cHJJ3OSvfQPHGkeRbOCeJW9y0kcGRuR1nIYKK3wm/4WTqWpfOZtmAqzT+aszcpFU6v+TVbUWfHe6eGJOO+VwaN1WPkca2gvfW+enLivPKatwrwsWp3ueT0Gej00T78YGq9pDVM2mlhOkRWwXAePRPtafVRQ3wbzJn+OxNBWlN5y1+kbwfJpOToI45jFIC1/q7DBtuMHCNQNwfvC77n5K92GR9JiB+HJW2mUjB3ML7zBMm885he+4iYdD8KkKNTq3stNp75ip545sAJOZXuVTuqk2/eVN+CEtc6FM9/ndAKgFfpqsPBLf63MUtzroOu8np2VpeHDAB/cvz8udCho8DTKowOfOmyPi8vTcf/oHnD7NIgYgVnBvVlYdlgrw+BsiucqwEkPeDtubTZ5qbBl2HU4251l+t5pbJzLGWFQbMFrLMQZVjjFb+cpLW6tSKs0Yop+wGL4QlXz5FHxwvTT0hKpGrvMmoqPGPOaJRMXdRlMCcZPWcthNb/pHIWQRq/kKn5mvhkSt+H8T9YiU3S2AS+d0CaqK3KtjJiNBdXKpcQ+XTPdjmeVp3mYfPeyYctaGBtQdZ1lhMBUY13OdWRLQ1WNiZRWldA8s2KueOUUWvwzPVlyL6/mrY5g3UgJVzo0FFxdS0eem+/OY1nauWeJM/jT+MFPUS75xGH+6nSqEzUIpzxNw2BayVZh3aEAQ7S2Wrpw3Of74KYXfnmo5f6zwxINh4OHauQaV5Wnv4BkoAJf5Os6JL4cga1chubNc3XUJU+cafJFVrHyV3KvO9zOZ8jgtfESZXoPTBwE7fok1QFywCj34BIv2I2b/AtfG+b14MgBigM2Gai8TaZ56tD81p4GtjehBA4GYKbNdEOxXfV6ihB+zENkcLk02rhQDKulZycXNJeyi8qjs+yTGvc4OWCgf3R8PHYcQJsvusCxjnNdEz2WX+hybX3Rid7lCD9hsZhS196K3+WopncnJz+pm1NXPlEmmUxBAG7koPyDqURIEEfV0a3k9X1my8rJCeOySoC88is+B8HaQ54acWQyA3qBn3xpi9s4xXcMhv/Ovzwbf3y5j0uDbnw3XIfGNhic0aF10v0AXPKvveu4gTP8QUedFbeTacvPVhpdeI7Tjtxx0jmnHsB/nnimbpDTnbihlyfBOmoq23jp+94zPIxnH+Lo4LBRX4YOnY4DDnvxAR3xwZcrBrIJnyjkwXjw+oQ2extcMEB38z+dLZJjF34y0N3pfartrv86rDCWZf3wr9Pg3gc6pwu/VHAGT+rC+m5+aaHjhDI2Dq6NR0dxXq+R1XbKJenoeImjkL4E/Dr/maw1k23O/r1xd++L4/LFZwMrimN5fYfzhvOobe6AbxcBz3AAt3f3Ur46/9Jx1d7uEif07ENY/ywTAygNvDi32h18L+5OgccWcVYt47udN8b1lpRux/XZJ6jMTX13xsUN8n/pPx6LN7+eyQttNa9UgEe5F1vIb3lTnrHlq/OxYJywjCML3LOfolscVpfW7zkRc8iBrn0v3fLmZ51BW7VKwgmRS3TsxIxO9tMPxzJL6tF39Avv24eUi8voweX79K7usC7lNQ5gtAVwlj7RpZMu2g3XoWHZ6zRrOPJMUC8od4wXT8F9XGVvGo7/0iX2cfIJ2FY9scdGnSwicuHEjrv/n39G3MsxXn40ti9/CN9PUpfkcey9N5aPf32Mo4dZiYBVzzKnblj+8ueeEpfcq0vqORV2LC+Isy11Z8FHbww3pMwmi5fQuX7OGV1Zh+xfceK5gUm1CW+uqHCChXTbncW5m/8RsDlpb+0cjW3gdy9/Nm7OnuTrnq4C8NWCB0dH49fefQxt2xjtV32KG0zUvzxZJ66dxe63dKrz3rrtuPqBrun8y1k7FUfaMtredBPaET/TBfWfcV6m/lO21bdMfRPvMngdPjc41TG/sd4T7ytNTizE6edIuRLihIPQtjJtCTfiy5NuYUgrGepeH1ueEmSEf90/2h4neEL+Xgm22PIrLL7GBi505tgxkx78HPsJY/ttCG3gM0EBjky8msezPKnv8OjERem4+JWTMFQTGLmriYIO4Q9Y48yjrnNvPfMaJL56IRb1vM1YD7EBUUb0OscjTUdBbf/MK/21+FVmrQ/P3m8G4zp+ZiN4tcadsX1wl8yNr0LBbcY3jR4Deq7xlec1Lx3W8K/GeW9SxVtqnguHR3Q16XtZeOq+hPHfhvz53/gqeF2SF85/XyjcZXElT9FP/0C5rOpf0gpvjUtyExqrPPavwWS+gg16eRfcfApESH7jI3fJUnGVtnltCGT6s4J1vB7+PECuHQWIM3d1U1kDHyhoC+J12NigEZiJ26OQ9cH/pJXcyqTtfG5XAFSBzZsEb8qQy6B+MbRy+zxjafZTEuPRPTpv4m2Q/Mb/OYOvfWdL6VwdYBqnERpsQk7PTqsC23hKHwvoirh52NLbN1WD3LRp1PifS+/k6RW+NDAdGzv4jgOO674zT3c+wqThmjiSBwJlMJ4rX/0v4xTW0PB10JhzThoVzyD+wqvxiqxo5zevxdpnD5KAr4ME4sRduAzS2DwXICd1xXXgyGfI4Dj4isfoGXyZAOAoKAJA3fDLQOGpjiI8CMu5ZKm8BTN16IB+0k1HqHNmJ4Ye6qnlmufoPfDg595jSlKBm0wwiFcYZfAH3LqD8zzhCcYZVjryX3id9+Ka16v8yCu8s/rBTa52mDbhuKoOWHykqZduTDyEMZ3LGUovBtOEqVDvyflKjLrWyXIQ4FlaHuJ1AJ0nB8CUHTsoiEHm0HakocNNFngS95qXwlPl1bTXsoii0gzR8YTpiaqGbRvpYHxPbJhdDJGP8lGukjkl5anOE8YgvDg8qu45aVRL2Tu+bUZotJh8BvkI36n5leZgzaDTnIkh0qRRMoGf+rg5AWHZGky343HQ1jPlGdzJM3HrtiBJGfy1fPKQpf3gvn/vAYPWenfTJ/d+bSJL/BnYi2wHB0I7dxfpDHChEe1ElpoklIaHLCZeHdowcFI3xhmULh1gBp5KSUjDmMRC4omjbLjuxaH+MwiFSCa8SPMJsHXWclC2bFIIfp/654m/DjI2qPNvu+mnsJTfyRKJPHkyxt//k8U4wVfIN/RdQ429GrKcOjwZD7C6VyBl05HSoY3jjj6MMxivXLQb9Wk25FVfOk3CaEMOzBXLQTtReRcbQlVmnIENbZzEpU8zlfElDpu7nOPkOqVi7zMoI5/uO2DVeVsc4RhKG6cgm8pJz6e21Mso13Lw++6xY/JDT/h8d15b0H7ha7G0fKgPwonvElsWl2we2z/KG3lUIXnirPnaBLrJZMUeceY1jxMP2gO0MZ7C52fjnGQAoRu3ZTIOGtlTwcmBK+jlqTUO7pvvjquL52MPB9hyu7s5gW1sARu9PH829o8elfzbu2PrZjF+/dtfG7/57ffG3cun4+z8ZNb/67F1+wI+LxksPRw3Fy/HFmXssvEbHNDtx98eW4dvUF4vSHsyjrnOcuhb9Pne/3aMt76BLPCvM4uNLHTs4nQSRxkgFLhO6tN1yuiydM+UW8rfdxwQ21UdiwOfXnOT8qDM1J9Pc3cpY3fQJ6VWS1DuV6f1CUDul5c45j54QPalmw/uPRjj/lvkp3ydDPJJfp7Qk1easzxHNnWkHCwzHVPL2KfmmewrG13ozEsTuIVL7LVVJ0nAs/T1Eow0E17AqENtOCs4bKfEqy5d1XKBjq9wzHeR+LM/wPe2zu2O5S66Pfj6GA/eBZU2DYuw5oRYvWIADvsd+ZB/9XTphABldwfM4y+N8QY4XFXhTv6U2zh9io5Ox9aSPseJA/PuYS++fqC9WbF8X8eNGH1NBHL5SkYeDGj7B2P70Tvj/ng5ls9/Mm6xt+X23rjzdRjrOmX7l3/jq+OAa9uTILCuUC/SVxBf17RH2F/aYupNxhpkz6RQStM89kPeW/XLmZU/x5iuMtWJt900BJbrer0NOdBHHqiobfUeXPYvd9mjRd5cBeU78ZEZerbdDWebb9tpupO2cJy02Bk/+fXVKstaHm/gR56qTQef7QDyZFLbfBzKWjJWO2xfZ/+js399dY3puOnhLvLdpL20G4y+4L+D4zmf9DveXekzXKhmeFTWqW/zm2YQznardJIIYPqyrqM3cihLjXOgFTmwabKr90xIJK10VpMbs2xsj/wTDzqocdKaTgXv1xHJJ/IZKm8dm3CGBqv0GjsYCkedX89j2MTVK0nk3/yeO32VV/1xKjqV9vq5g3J623g8OtR1x23mrSMrL9BZfqu0TX7LXrwvHL8Y1rwUjDp/xfk33fyWzQyb+Jtvi9O4rqeeO03cqZ+RwXLf5EW683KGxl95K1QcGDgHI/96wqjoFJyarzFBRZR+W8Z16HjzGvq676XXh7jWslSa4XM4AaAiFb4KRyWWLkpJrwf1PnUVBbdCu0A0EvPZMdsQHLnBEQ3YBYOZAwYzvt+fJ7jQOb+8GntUOIqcAcbZOKTxLgcGvMSnIjQxQmhgHFys6Bi1NpYJO09peDmXIVTF7hCeSZRrcq/iYkS5s6G2Mm4aIkZDIlDJUfnkpVKTIt6JoPNZedK5cS4aTS+njQtUBX0dFCDTGCiDCCtP8acsxqu34AsfFRp/WKDCd1jRTINsOr80CAWzwiBcbtZ5U4mMJ2qiSVCe6JTIdqpWlWo6T+U4VaXWHkRSZWFHMBtcDhuBUBQ/147rmucELkvOks9Oshv7StRJZlA7ZfJY5596cqAFXEqO+7WtFu92slyko4/Mk8+2G2GqIRR/yWSQ/5KncBlMr/Iu+zGPMB0al7jlW9oONuxoDcrmoSNrPp3/TDjAb8m9ltGzQTo5UiTysR7oNG9dPsZvhuKv5NyEy2H6hJGUcQbv5WV1P3lKccy45J95YnukZxVDAQW28JYMkXsO1PJuKAMtHVJ1Lc892Eh2f+BwACcuO7mWyzyiTwA3qWZZ5Q2u8GLeSCfYK7wIF77NvUJW5+yRMOF90iGeHRwaB5u+V+kTc1cw+ATJVwN8Wn5weIyvUDtEZ5UUPITWJOdld8qhO0mW7soe/LSquujBaOwTuRtPbNqMuRYhMscGSz/KYrz3nUde85QWHjMZhWyexZXXOJAPATkWGdDCRDYwTNnDX2yf4zt/ejv+5SeWlZGQ1inROQ7/xMuXaQCED2gMn0qSN06xjjYD8C30BjXgsBMHnujLQW5g/WqAIbuuAw9faaPBAcPlVIrLDQZJ1yYRvHjA2VRu+U+cab6zbYWxT3KjAP6G70RjE9RMWEVeQX3tQOfd2QScMTqHklFa6sEvDzx4gEOFs215+PSaAWmC/YifaruAFjLriGRHdSc15El5KVPZQJn8g1c3LNQR9B57ysZuTkZEIniBpvHiziaCeTWDrGfzKa66ePJZ0fNptpPtPhG//w6ioCM3hxtO6pzDvpvw7uLf4QyS925xMP53//u/Pv5P/8dfH7/1T//h+NEHfz7OdX5JC3eq8+583CDj7u7RuL34NLrbvv/rOP+P8vT47uo5pLfx6U/H3b1fH4tf+8/GOPY1C2gf4VyqVJ9Q6xzrLOiMOgkTWyCNI2Ulz+ryBCdV+bRh4XA4hxMwlBsVq3CoQ+sU14tDdEW+pJ/7hB7b0aE++5Sy49py3b0/tnYP0SuO+dFbwe9+BFkJ4AoIyaHe2JATP/MpaSYOtlUCt7YDPhk3RWc/Kz+QjzFPwWr78GA5i89yUj7PMy2TFmg25Z+JX/lz9cLLsXj6Z2Pr7OdgoqyVZf9LOPG/iXyPx5I66+Zuy3E5tk5fjKX7H0gj7SE6OMEWdfQP7o9xD9v8wldq5ckZsC8+rg0CF9SjG+DgJ5Nv2bcAJL77v3eECMjgxJkTL7aT2qyTMW426QTEPnixoXHzbOxcfjy2Ll7iyF7BE3UAftXjBex89d0vji/d99PO7kOAtNiv4w/bkHYA4mSiBMddRjhmqslfMgBbbXudYxuEGlOYHxjistGl+K03nO0/7TMMaSuJbwdcFNZf87gni+21fbCfNo0dJl/1hZnstc5JX5pk9t5J3KRT3hnX0rb5cMsvvch/t039emvxW8F7+yDtVn4ilzbAwDSvHXDpRoqGjHcaxw04gM/yfmQwr/2Tznj6AvXh2XQOEXmdMOtVVieUeLnXCTaUbuGJROMzjidOUPtUVdJ9sLJWmdUYRULK51E0HEOZJu7i6fUAWGh5YR5D+olczL6eYJq8SVN4zzX5ZxCGPMAElweh4EqO4rd03DgNBaOeqRfAeYg7ejPds/HeTF4b7vWwzr+mmRCWJk/RZFDmqOs1vtW5KL4Sn+spc8f/stB0Pfd1yandl/6Mb/9qk0b6cuOSp2BRAn/IFHjLuWBLpnVer0tM/2mrXq9D5ynYCm0TmgipK71v2Y9zDt/8kr7Kts7foXF6fv16zeer8ROsaKAbw+f2FQB1VIfK0kC6MNehFPtaJKHy1FkIG4rKvBznDNSyzJAGNE8CaFyd6Tx2IEyH+eL0JO9MOTHQA1kdtRrAV+GlgbRTsPXhr/iYpTeD5MzvhYOfOKTKZV4TvWt83idd8IpPuvCbcDNOWgUTsMQEpRCFiqAhc8FNGXXB90xo6KDTVMjkqXRP+SzVxCs903wHzTxWCCRIp+jApvHEYfZ64ig+K0gjkx+TR/Gt+Cdv38dZJrqq2gxBtoZRluR9heepHw5ugtOzHaINhLc2GJl95khHNTuFLLNh0GSHlkZo4lTGTfxrh6tCycyZ627UDKHZ9sLPtPD1SjCXqeaVxyqfFe3Z6MireHZ2HBDDq40dMKaLcxOuyyIDg/DT+irdqDDL3o4lyiO95TW9j3TcDHJ8qqpT6FNXnUiXzedpNfzqMJsuPh1P+ZcHeRNHy2FYXSWu+JFuOYvVIRR/FbxWrk3e+7oO7dWOXXoTf6f1D11t4jUtzia3kdxrznG4m1ZikphTBkazfqOZxEnXu3ZMKZHQyOsN0DN9xefEaHyceqfQNnCrR3VQ70SWLF03U66CCs+I37gM/viLw8t9laOX0PQnHfC6PwNRGZQVCp+W6PzXhJ/53W3/3vGD4e7qGSiRwSfqHtETdFe6Q5feF0vBmHhDbAV8yqNOyg6qM5f3xoFE8F/wPfAzTX7CP/GhaVoGBX6+6jD1kuiUQ2TT6XSsCdgdenGpJwzSVuNwTT6LNuWBg/AP/uBqfHAKX474TcdnkCWd1XBGXsWJ4z7pJE4ceSeen47VKc7PDtcuD1dGnS/rN3D2A9kkEHtIftHaNs4yDf+2xfCflU4ZoIrfp+SUJfmW1zg89vc6tTqX2rZODYPtvOPP4HvLFQNybbw2AL5xAE03b3NzPwk5OXV+OpauFnBQTr44kOoR2tVgkTc7++twEg9vmeyg7KnkkdkN8JJfhUHHJ87BmWv0otxuRqeTJq/kzeo2eXGgpDPr1wjQgRsSYuTRd16X0BHVCdTJJL/4vL/L+93Y6dVTVLsHGPLC7w46vzv/ZPxnf/0vj//2b/xX4w/+/Gfj+Wc/Gbc4e/eOHoyzlz9GdOTBzrfuzsD5PBNeW/e/Pg6O3wPlJ2Pr6pOxt3OI2nAG3voPx+Jb/wmOokvXkY+yXz9RR2blkM/wzXWcTQI8+opElr37hPrxF0s+P3fo6wW+w04Z6PCnfHXOY2zo3KqqvJeUM5rI036dXpxoaS2uX0L7HHDy7X0hn8hbDMrZT+dpU75nj72NS3CITxqWT5xwkVvW2gS4lMUVBvLiXhJxQMHhLvs60PYhrnJAX+HTdCdjLFswld1Kk/zaCCrSVlwCvsQJ377487F4+T5VhLq/c38s9t8b4+GvjOX9R+CXFrC2Y9iA79yPT39OmciTEw2k+5WAe2+MAXz2V3CHfh1+bGrhRAMyUCHGHeMxJ47oAOsQVp26qaP2ZVthnqPHxCPXMfR9wu+yfvSxdfXp2HFi5eIZogGvM4y8d/Sltg5HD++Pv/jlx9gvvCKiwT1v7O/StqK/LKkn3nbFNi6Ourq3FNUpIW1YrmAHuLTTllH9Jc2xReBTB4mwDamL4Eu7z2/bMSd1eH//iCKpDVFd7WQV85Us+xzbWfOlPvOXDQChmc11qdfVt9GvwkM7804gSM3xbSYGrL+Tf0PaXmE5lMYUsRjsD9JHcci/E8fGhQ/hKSPr260rnTQj4KrvTXJ4sZxCbx55Yo89cwdtdC1N4kIfWbDMgjeFc6et75Mzsgpf/Lfzr24c8yE/9xnnQd9+Ln3DDBPdBl7kC0cc4iW+NEAZCwM+83ec4y1l73wkJ0hf3gzBzH3z7zn8zeN1mfoIHXhQbxCKfYhNWQGYeC2OSSc81PUmfkPTKJzaK7iCgzzmk87kvyZd+qh8q/Da7Sb/xYtxfax5qMM4bZIzNKSug+u4h6jAJJE7L9eh8idgV9qyJJXbw3KOTv4ngjw6Boo+5/1ab5VXGitRJu4ITGTl556jXrURsGyhrjkmi43PUHzPhISJcxWqPAwto/nLVopOxvyfvwmATaVtBge9pXT1XIXq2YKtShaojUJIcGDgjKDLN/ntT0fGgfANBXrpAGQ2Imd0nC6n0hYP7YA422ja2Gm0cQrIcwuNNGLhYzYMnKXtuY++vytAufwF6YiuIEggCMR5ruvCU5cbBjlD9ADkZuMiguTx3oGDjSr3jUd+w3NUV7g2B/5C2cF4Dj1+Pumrg7yJMa2NlUafCPWavNINxDrUXfFePBbuZCCkkZbXIpq0guNMXPKF78qbGXsvC2SFM/yBx5ne5LXzkkc7MPGqC64Ft1zrsMMnmfjqzOg0gE0jI1LzQFe5W4fGOwNeM97QwG5KD1N26XnFfTcWa5kqeP9KAybumV5w5u2JCTslVy0wmCFkBhT4eiJhB6GtMmAB1lBodNwKv46aZWwHbryHcqdjJ5QzVgMRMDMQckNMl4frhPUASH7dUdgdj+9qsATNbsgluimf1x49SLLslKfjG7b0MOsv9UvbyxPtwhr5+whs9Fz6EIdxBqHTePMnvh4QZEn4hDFNuAyOOMqWjUFqBrnFR+Up3KWXWRu4ngj4lwY65cM1sIWnQsuzDjboVccyuEg5gRU45RDe/A70hK1yLfk8KpT+1Xk2wYMvyyWTCSvd4JADk6eO0uHnoMwVHcKqV5fKt807wHRXfyd0DDWBBI/ya31cBWWvsil9k5mznxZUHuvCNTyn/QR39EF+6eeJPWfz+x5r4ZJX5MSR8dr84suPs09r5fkGx0GZVwOXScOJW5iJLJ6LpypjLGV88On2+Cffuxnnw3fD0YObmPmoT56Ad7l8lmNrb+rC7/7DH0yNxckpDh0OqM6U9eeAMtGBcYNCBulZ0qwzYrk4aaKjYyOlM+cSd3SU4Ek+dfa1J8pB+ZJg3iytxvmx3TTKeJzLFLf2IS/YMEqzYMhJwhlOLvALnXT1enRcm/sZfF8b+1n4bncGeOJAb+IQ52FNKsRhdxLAz7upd23PcvHddanIIrTz1QKdOtoM39/OE9nEQQMc0av7EUhDfcgzDmXyyYdtsDvAW8t2kVE9+Hk3Zzu0pV0/s4debURx0JeXL8Y+aJbnPx/LvTcSfXVxMg6Q9cd/9IPx0elpnmTeboNj7964vfpsXL7A0bv3JmL6rjL16PL5uL33zbH38D1s8+Nx8/IDRH4Yn/fm7b82xtt/GQcUx1UZ026i9fALYctPR9f4TFJw7/v+TsSgw+yx4HJ05dQGsB2LM2edUOR048VMMJlX+MBQFy1U9BzdnXxaunRTvbPP0B/lRu6xfQ9be3MsDnFm0cdCp2oHHbkaBqf2q+8+GC+fvqyVKpSvupdHbUz9Lu7g6+aqVn5oM5YLOSOfNuoyenESvzj29RLyUR+y0z/2nsmplCMyaeu0F77L7ef7ln6l4OTDsXv2o3F77saHtD97b6LL3xyL+18mD/mc4LjwiwkX4IXepx/jmN+PTogY4+FbYzzmcOWJ9en6BTzD/8Xz0rV681ODRw/G1umn2PpTYGpiaHH4EDzIcvEyOnEzyUxADXSsXK7MuAX26tnY37oYW2efjitw792c0lZQj7VLeNCm5PX43oPxl37lnbEVu3GpfDnYFq0Ti12FrTdx6gnVxqzDqo0XhrQ4OZZrKnAhMD6TrLmxDcypbIwbxw3We/sDV2LZntlu36HDy3N4p0y2sD83LRZe3GmfrT+yI0LyOmlgX5Q9A7JKqmzbNlf25a0mDypEFhH4Jz3bgPBdnCtH94UFBH/g95Um+w77Lfuo2pOAOPiz3U0Lh4B+zi39HFnTlnDynH5XrImYfFRqQlZfTD4yHrFNtv2wnSKseARBjemq7/QQVcZz8o49RSau5dcyKHmEWx/S7nPTyfgwNCYtU+Z1haJtGch/ySDflrNwhbvtIckJZSPxJ5JPuhWCg78q33o4ICb78ejVuij/SW8bM5981NiiworYK6HAoekYTr7zq/zFc+f/5aEmnLCn3CQqQT78hYDxs65YwE3Tc3QwZc5YecqSrKlsYAGmuDIpmQnJWPETNuMSrtc6XOtkna/SN+/rsmTYiOa683pX/MaepiwZK3FZ9kOgfALLERrBWbCJXiEvnRYfde57ETa+2FLqBvddVwji+RzvAbAuzD6XwiysVqT/q5Hr0LBR8oRbzTpxrePv4PHGQZExgF+D18Zsn0Hi0f4hY5f9vAJgwejk2GnkyRr3hZ9uZ1buDl24HbzrWc4t02JMJdOrFVjjEM+Ud8Z3egagwKQB4rIdvA5gIn6tg14SUzS4J36zcVjRyEnTXd1KBgiJFI9iTyUIjxXnUQ2qT6bpfM1MbovG69crQuul4Cr0dcnOdUhCr1DNClG67kP5hE8eaDeOylLXCcZP+FQm80T3ZT9N00a29WK8EzrVyFbnr6PsQN6mUux22k1FHB0yGw6ess3iVUcrkwhc933RMp88CCsfxW7JZWe31pXHZtAB6jIumXpZd3X0OoUisyHprGEpwcaG/JSnfMhPl6G4rAueu3OqpyC+U0g+6kVvfic9nTl5q4mxGghIsPltGQxw6T//VqEHQ+qrDyHMf5MnFb2KAdzI23g9N785Zp62iwoFa4d45YCQkEGP0cLys77UIKTy+zOEDvGe4rxSXE4aBjOFb/sgr9JzcBWSwAlrh6RN6mh3fGEV5SZvNYkYxwl4aWSCZgIrn4e87M7N7FzpkI2SKA0dX7H1JxItU5+8ZEAIHmUuewBl8G9liWtNJjhwc7KrJnSUpZaXMjiGET9xmn0wRAxsyVo66muJJw6+dsEV7aAPJyPU5xkDVvM6mFbGdGiAuBFTLjiUv0LpusrBwWWVbWTiSHunnmYbFL3bduepWDnd2qnKa/6yfwF47KB/D+f/95/s46wgn1TIn6YRXrPrPTzle/5ONPmuv08VnQyGrAPwgbMZWL9/rtMkXuiX0yFvysShjKbp5OHwLnGy87QTkEwupJ+BL3iOk0lZ5N1sl0e7PBtespnf2UuccpdqAyMvlHkc/MdvF08+kSaEd/PeIpU4cXKWvpsvV9JyvwDhddzjOPlVGyJ0+nXKhLVYdPjlQ94NOqY+weeyHHj40B6AXZzi1JluG+VyeT8LhjIDy/888bUv0JmDdycgkh/nOTvU+8k3y0a5dOLitIJD+FOcP2WjLN0X4BbneGf3eNxensKvfS9tgXq4eUo5Yx/XJ+NSp+3g0dgm//bhg3GjTcIDlgDvtFE7b1Bld8adm8llQgxVvPk/H4uvcGCbhoVOKGWfJfCWt3HSQVd5ii/v4lOPONWL02dVnrYrltOLJzi/XyAPdevoPvo+QmZ0gI5pUbnnrP7VYXSNA60TLT6d2psT9I2MFy8wIXhQNwv4OcRBHvDoU3I3Jd5BL+jSGrZL/tPLWWbynLqL7MiaLy742oJL+M/Qd2wLPpa1/H1x/Ihr+FDUe/fG4olOPPe2x36N4PQcnVlG6AB7z4SPZf78I3hD7n3ku0HmZ98bW+jsdvc+evjqWNz72ljee5yyAmHJCw11ufBpv/XuGGf94ZtVztYr9ezqFzcWBNiJIOuP3+63Li1efgQvFNqukyq2ECB0lY97Jmyhmy1o+RrF/Xeq7tyhV+rpcvt8bD374bg5+3Dciod8O9foApncTyErAFyFgD5eXN2MX/3Gu+PxAW2PbQm2YB/shKZtohPm2WME2TMgIJQTxB82stk+yp79oxdxToAT1lz+t7zSfhIwYbuTtNnWrfShXLvs3/aMniYO/OXFWV7VEoN7ofgZ6KJbT05Fnvf+RUsZlt4Z19I+XjgRKFspz4CuQreTslPtavEVHpWJQ55aPs8tQ1pu6weHunIFrfsCWGb22eLLWAf84ZEAlhzR1bw3eL/ZvzcfCcFP/sTZJxqpro0Sb/Elr9IrffSYrjYjtA+RZ/tTg21H0Sy6fW1Y0y5emqc+G+pauOKt8Xlv//VqnsZH4F44Y4WTP2Hkv+EKT9lNyVD2ksPyVk7lId+mTAbT5WEdt+a5Q+hPvtL/chlcifM6/+d1net+HmFzQ6YOJPVYypBxDfkjj9km3cRjkD2hE2jtn9DwRQkZVvRfpSdcj42Cn6OeyJM2Za+0tV69r3Pnyy2h9dEwTbOC+MOTdXjiTj0A1nqWuksovrk2fh6SyHlFK8nzvEEnAMChmxbV1ODh1w9kP6cTAKWcdfC+tNQ67HeEjC+FTy0SVvc5axCcaXqiUBo3B5vOqO7T6D+8/5DzPt0RA0w7VArXynZIZ3V0eBwDt9GlOJI3+Tm6wnlOYwSc+A2ePXpmLgPKGTrNo/OIc2WkE67DnMNYGT//cngtT/m1KgiCa7QVVfjrEEddl+r8V8gTx6Ux8tE8GG9CGlpjk2VWDtLkqZyK2ahNJEnjwnMfm+VjMK5DYHJVMD3bap7OVzCUzbxPZ8V168cQ2PCYmxzms3y6AstrN8LlOJXjL2zK1iWsDLgyWCIIJ76gnDQ7VFrxiCqC1+s4eYmrMvPavDqUnS9x6YiMKZyi2+xMOhT/5cQ1fp1Ngx2vfJu5aJYuxVF4lLEa3nTSE4fXhnSg4BKWtibxXht/4yAIuqZfZ/lpDR4ceLTdC9u6Cc1gJXABpTRk5VArV8/CJxka5ZwWrZrMcClj4zY0vwbj+tpzyRfquQ8eHJ08hQaH8rRtNh5zrHgIv8Q0Gv4lzntCy5eOIPGFJ4OweRjCAfGGHvh4F9wzvIIXmNhg4ituE7+R6WS85IwoRFW9VPc635ZLlQ+2EZ6gS5Yqnyrb+jReTT6Zz5D2ENtGk+HPpzr77hxO8MlXOdelsw7iVrdVjsVX3k+9qSeXvhfqZ1SdLHLViLwmj/qZenFQWDrStrTnsrviBzsh3bO/lQ65r3f+17KqNzfIyqaF5gmb6IjrPMWGxM3t3viH37kYH17rjOMA6YQe+hSSQZTORyaFyKPjhFwYTZ5c+r58EFzhPLnsWsfBgZ5thpNT8KzDkafYOtQu1793FEc8TjVazSf4nByJQ8P1EQ74iU/klb0GpdmYD5lQRDlcTsrQYkpnnOAUodu8h330AP7Q+cvnY/ngsUovRxlUWWItjz7F94mv9H0SrBqF4xBndOomcjpfmewA3hUNF/AsPZy8rH4Q3vaLPH6tJjr1CT7xeQfW5fLalU/xyWe5xWbFLz0dgcSRFRl1rLODvPz6NB1WMJCRPQHUj3LqUOPsi1dn2Pe3l/s4k2dP0seGrhsj6iCefUTZuYnlGX7ui3Hv0TfH1dPvcX899nfsp3Uqcb0vXo5r7c8yXdZExd2DvzAW7/6HGiEwSJbVLvCu7qwJKRr6fss6kyjcq3/1+xynVx1ZRsjiZ/TyvvwFjuzhw+jdT/WNlzivrqCQ557wygQT1054uHmget1C5jzxBr903QMgvKObHXf/vz/Goy+TT1zohbNgPr0+k+2ZL5v+oc+arAHORiJ7MkBDPcfW4FVbJ0NWadiGawdn2Pc96Fgovsqh7WFUeRVGPNokaLIpoDZyjHO8g209+8lYPv8zoKG7hXN++K2xde9L5IFXn/KfvQAHPGgnOtrq+Ri7fUi5MsLaOkHuBbidALGuuBEiR21gyL07/fs6wCG8WZ8p65rUgBlXA6hbbcGZvCN0ruziyZcr3h9bT3+APihHP8Xo5pDk23GVxS3lSlnepPyp89rW2B5ffu9L46uP9jFt6+uSqnuezVFta7qtSuA6Y5vc00Zr74k2rkL15QXX/b5tUq2G4l4Z+OtJSh8aaOPe+6pTNiOkPXDFy/nZ6TjPWJS2bu5DFSMIfWkghZN5BMcBtge3wLuayzZc2tlFHzZtL52w7r5F3sIn+TwMHechXNpu8nR6x8mCfQvQXNFXYNc6MNnXgLK4vfMzu9Yf246tuiYkrzQ5FKFx+Q+quZeGIf8jZvVP/p+AlY82I+XDdfYeMKBf2yr7euk4ppC+h8F86wkAZCp0q9C6WY3B5XOG5qvyGm966UWc6jcPGeQW2JUcnBrO8jeYtqnrbkMbr7h67JtgQcNpxnrYvH34Gn+d7SszGbvCsw4NU6HoNbw8Z0yRLMVXB/WenCbyF9xTY4VTWnVdJCadwBdc6E2de62uEucJWtIumgXv6pXQnfpZh4L1CN2UpXqFJnDSLx4K/zoYOfnaCOIWvs7yv5Zlk26nefRYW3Stp+Q3inQvcp4h+eAlSYkv3vtYXQWuaHhkHD/jDd5/bicA1oXxesFOxeyuZylfD7GVmQ3TTpyOnVFRNhc2QTZylsQFDaffBc57xeA8pCM83D9K/bOAbMjb6Td/0/ScpVbi9JjG0QXYBW3n6mCGpt47kxLW+MxT/OUgwngHyfLaToxcO/gKLQ+gHVMYR3Uin5U7CIKp8hS+TT0lNkRzCxx85EaMOa2CMXnCTUIqQipyhcYpnRivPAEb/idY8/p62Ixb8QnucDHzqB9xdQcROQCQ2/DBfevQ0Hm806lvJ2MzzcTgmXgNDhRM8zAuTiSdTHXcVS6GXyaTeHReY0sE442Lgzdh4iiaedKt9OKz79f5p/5mXiC4rxUFDWNe9V2OuIOZYqzzrO1Q/HbmDIa5djBSnaMdgNdr/ezhUJk/8iPP9dVFzh3MK73u7IrH4j+N86RtiJ5lSZrqkDRXVJi39fyqk+nZVQV7oVGhtS7qgpM31dgOosEOoeURzgGKstSO8MZV/j5Eaye7mijhhyVEDu/UpWCtl6btt8SzGSA4HXxV/io3daycwZDMhaNlSJr4Yd5z0zK+djAuGlV/q+ykb32wndLos/kih69mKHM5xQzASPOJuzp1YqBkhjPzgq86ej8XWPas05sN+zj6fdALHNULyxu7l9a6vakQvXNfn2YqLd1e1xMg7/y5MkRaPsVSPnFYxrU6xrrWurAd1WZLv+K+jb5Kf7aTmdCAd9WknPn0n7bh5AI8+LTMNCcD5Ut7d4Ad/aG+27vd8d//4GY8PQEhEXG8jnBIfP9dA6I9z+ZhPk20nHX8L3FGfBffjchwfDKZgLPlE90FA/KlTh31cAuHaYkjU0uKQacYMm5dISKfLPNb8U4OoB93vA/N4LKNBM/pS8782d/oZKpHnSCTXW2gY2zZ2m7gQLkPQH+6NO9NqztpbvMvTixnXyXwu/Rcp+gcLCKnYDqueWf8AofMRG0EW84y9fBBWohz47XL9XEoluBXd66CyDJy9a0zDEyWxOvgWV/nku+sVvMJL31nJkt0epwIAU4exsmn5bQ6sSI/kFzeXpDuUnDKCR2Mo8eokfNLHeML+N8ZBweP4P1jeNExxW4PHtA+fYYvDT33SICvJWlbPu1X9+h0uXWPwdPbuClHY/GV/3XsKragncS55l4/VYewdaayqBdZyu6y/zy512b4u4QXJ49c3bGNPg9dZu9TY/Jab3Ba43BbjtoU+rKoaz8dHTB0qvPvRoDuj6CDfv3i/8fenzVJsyRnmphH5J5f5rectQpVqAUNEOimTLdQhMJLCoUXvJrfQaHw/40IL2aGTSGlOWySMyRkyCGIxtYFFKrqLN+W+xZ8nldNwz3jHIB9f0ojPd3cTE1VTU1tUXNzd8r+scplGzt4ie44jj+JDle+ZR+bZjADX/GVdZy1V6+sN9uP/FyUQNaUB13kDfoWTBouWimfC1L+bEDuRgAvdeuOE2zLvKUMwHq1zXzE+f76L6f13e+mo8tfT4+kPx3/ZFqd/9m0efUH0+oUmW/v8vx6ZNLx065ffZpHVVw0Wn94Dyt0Z/3kBYvvVT5A2ZTv3oUh7BJ5XIzZuDvAa/GVW7u08Dr32g76cSfGakKXb/8KGf8xdqsCsnAFjUPs/+D2Hf1UOYTq6lEbsP4wvsfH9fSf/ckfTIcrxlb6Px3vW2zVPsk+qt9vYv9ifzb33dDgv+Fy8NEnR5xx7Ctjh2ik24/lJbPakP0OIC0feepF3sxVsK0r+oWr6xvw7YO9QXUMPYpCfklKr+qn5HAR0DHggb6lx6FD9G7fnrEFu4S7Ggnfkj1kEs58jnNkt5wKCSi/hzjLuIQ54uxzPDimWBZ0dZv5gou05EH/je/XMbTPdqK2dICUBh4ezdOj4+LsmQZdaTs/t07iWMon8lg3NcYJmetQPutPmOmqn0SlvgxW+SrOMMSqfIkfCUClmdR6lC7lAkddi2n/MueoPMooTuXjmv/RifZuvSRcZa35xExhTisduHOv5uGlR6F11WX9PpBO0fKqyqW+ltA4z8DrcVSxK71pVZmMW+a1BJUHTpzDNKANJovllGbodNlJG/RKS5KouLTbAerCBfstP2j1PLLjpLdNDyzDBc3reRmM95jla9AOhcwzjEfEyKyoXBvusjR/f5YlYdpzFnbUWyhxHn1B9EKk9W/eXBjP2esf5AKAelioanHt4aS7Oq4ozJiEE0RxNhYNpwyjKgQjI11jcdVQZZ8ycXAieXF1nU7FCnnQwKTDgKwTsccE0bu2bYROth/SGdMRpWFCMzx3jaZ4amCRLYYGsvRBiXks8MVJmeoihrXdUpYG0wZGVLMADIrrucpp51Udnqh0eTQYJ9g1iYleBq1A0+pL8iufgPYiS69I+gK6Dpcs4+BaPmROej/LGzyuzdFlVa5q7MPYt2nKnqvENY6H4Vn/8IOGHaLhpDvhlv1IT90wOFUnO3cuSxpL+h7pmZLXgTilAUdHhfiBo/1kEmmnkzopWYU5XDTk5yCvUOpE/DhVQUFu8xPMBJn0rRwVy6HsnoUaKDyUJ3Sg74RSMFvromgklqP0qz7Ul441pxw6yZ4dLMXV1qWt7Hnzvw4JsrnV3DaSCQV6Fscal6YstjLLP9wqbls3yKkUDjgZpLgox87Yws1b9aGrfH3nutMRgnDhN124B794F65HnER0I41Ks01VW+0j+Gm0lde20/nJZJaSmWskC0ImazgD9h2JB8/DOlUOy2X23O2WJr+iJ13qLh38XDdli7aFmkBUXVZaQ/CHrkODcOqAs+BkqBedLG+9h6BsWHASZrD7AuEApyePdvisZupDOZ+YHHvXRkewvhiQhQb5JxdAuGyuYlI2Dm03d13g7UKAj2/UglS1NXdyZMFAdH7aoJ1LtQfKQ151U4sQJX/pd/AQD771voKesICj6UWWasfRo0zkQVmV9eP7p+m//quH6fpB55S+XR2e4zDUbXIcRHhDM07qpVu9/ZHmnXwZ2C7efxV++WSbz4yrRrf3P8BLh8kt4jpV6I6CZ6dB2rMOut8vNy/yrPY43uKc2Afr9KHj8MCRNT2LDbaNvJgNFMujjbr9Oo5q0ZnyEj7EPypHO5+iw1nwhX7JryPnlmXx8/y6vIlHL07IhexscuKhfl3wI57U8M3n7ygHSi0ZHX/iIFoSbEWd6wzbH3lt3YpruXyfgAsUPivHaeXCgfbvuKruL99GrhUOzub4DB3hqJpded0eroN/+ilhzojhS/Cm63eMXR/iGO37vPfT7fR09y2qoW/PGxM30wNlUTVPOrrUqzsDnnToT76c1ic/mh7O/2SavPP/ypfqqQtkUz8+ooDNZjEDZ1SZY28pF3Vp/WQRBEdVXbjT5QX2Qz+Q3Rm0IXdVuC1+dXpO+V8Ez7pLu/XZfHVS2iVeXSBjPxqS7e/vsJO3xKEbYvzkne8AWB2+nlavviDC+kEwHwFwx4i0x8KQ9rnObgQFJ446yhv3fVGkxVTXH3Gg/dSiYesudgEN6iTvabBNY8dZkAmZKLJ0cv2ROqLsx8fIBr+8TA96F3+ZFwH6xv3NIXW0RlY/W+hdd2hvjtERsqx8JOClX66QPvnd8aCeXey5d7EN3SmSjw24yHLzoc7aqS8CpLHV7gbHIesDDR3TBk+px7woEcdYnNvfIetvshiyPsSucudfBYNP+sma/u/i65jlZu3jJNSNL4ycaEM4/3co68/++EfTK+z15urDdHFxjUn7aBH9PRWVF6naXgZJQV2mfyKydzXZD4sgbqVxhS7zfhPOmbM4FnHkmjmkae449dOsvnT65uaaa3SlHVI39tf2J/b18rSPzI2kQaPH0TyqgF3oHPpyV/ObfoetuXuqPl9YNlD9JrKRzwMKycdFrruYzhczTg6ITatDecK/nH13WLjoXJ8hdDdAxrLt2KKs4JNv6VC3/jzbX7csQi1iVJksQ66xgx7HSZzpWC9IbN9nnho/zI/JGNf0lMF8RFiOyGiZzZ22UWHn9qFRCdFF5pnKazqHY1fJWjI7Vwiu8cgpSIOckbXKXf1OxibkKvlJFyBV9FqWWUdCOCW55iEK1eN5wzLfElonDYVjGUtfu3m8Xh4FVdYd1MA/lT/II1zB0qthKA1sYdhc0h2fRHC+QpsbecgVO6/86r70GmKDVOnXi6YtTctdcaIK7WOkNqNT4zpP19t83bLl7A+bLl1XHSZv41SGajNbftpGor0YLIf8SfB/86uzvExXFsOef3ALAFHCDiwrqpKrYgpMU1nGWTGjUqiMbiz5vj8TTQfRw6xS0/nT2drpHjGYS/78+Gj69NWn0yPhB/Ld0UG7GmwnKn2Nk24oYbtOK89fT2iXMopT1xUXTOXiV//L4MRZ4rmo0I1AGkW7OpAtUG47syjCP6+3vIkgqHzeHTPNnx2Pk/NqGKBs8QGzjE5EI5d0SdSyNY8Zb1neaGPwGhmTd66fgiVP8wst+5w04widp3DqCG/iPK8zYbVTrEExhZE7CEmnY1nKKpRDp6Oi01E0zRVnKZNw7yK78OOAW/kip0gDH+Rn5Ste1WirTEPP206jZFBXBFrMlja4TSPJoVO22x2c8V0OWS/L1OkJJVB6zYQDZOtfJ8p8vVpek4OnPGtunJ/50fkXSadLZ7Ecuu7wLJN2rxqs35JPCMvBs663wmzDOqU6yd0mU8ZxLvqFV2U3JVcZxLsOt3SBjjPds/VabaWca/k0nZkeYeKl4sRHCcDa0rVcQtq3dYfToEPs86jaRk9EQjuYyMCvFgfMOPoF6cRg5F3840QrM3Hi1KJg6Wopp4dxs0wHcczLPnxPgt/xr7stOv/1PoB5wAgtaSqnuoPvIQ6E2/yVYebhBKkmj2bJVlOdn0gIRNAKZyI18gmZQEVGL/yrtti2UrKWc+4zouorTn4m02Yo+bqM0Q3B4lFOfOkFHpRZqLQERz77Heup9NhpTsp+99XT9H/6j/Tj+Dpxml+9ivOL98EF9oIt5g7+NZNrypYdANoR/DKRs1/ROdGpdpeAW/kVXYeVdmLl62xNb7/FYUQWxxAXBbzjL176BybE9zi8bou+e0+c+eC7j1OmnmIr2IOOkXexkc/ntuP0+xkz9XPxDj46zFzrHMPY0voyNJ1A6yrbrXVGYb/xWe7c9SVdHdGeo8ePyHD+MjaXu+baDPUeeSyvd+ddHDCP5eAU54brPAt+rMNkOwNfD1N51Kf1RD+SxypUts4xTpt3urNVXUfXu/k4d7krruLu0LXt6wBnUV5ueXeRxjvGeGrZ/u2L5D7/ybT+8BU2eWy3O52c4lQ++Em3jzjL7riRjJWrbXK+uYTl/bR3/tPp9PW/mG5WL6fps/8Jzv/n4aNe8819y0FbWB8cECaecd4XKeZrBOrDNmSdOO6rI8uncWk3d+BTjo13qZU1b9XXZgi7o+TkpF5UJw+dOc+W2rri2m3w06E6g/7NeMGdutThokzTvp//+xTn5jSLC7mLbpuknOlO8pw7vOTpYx3aJnTzXgNoKefqIzajfNhy7EwH3N0JvrfhBTZgnPWGbeSLBqIRt3FBy91F9C1ZXNLQtGXfffDkbgPKfkmjur6IDa8O3kD3x8jrOwuwY7fhWyln6N3dNi4iY8ebS2wv70+gnC5MKRd6yh18X+h3Bz3rzzK8/WvkBefxAjlwxn2BJLLmkQTNxx0J2od2ev/NNL3/W2hA14U1FyW0laOXyIYebj7gnJLp0ndHkN32RWE3ey4eUM714fRAY/3809fTT17vT9e+j2HvcHrx4ix33l0vcrzajjOEneds9WV9UCmOGfbF9k/2Pb1LKskJaQZjPHp0xyh9LjaXr67gND9SNt/TYvl8zOPosBbdw9N8UHL32X6cJNCwE2mZbp8qjjL24rmyhHbGd8adjOH2xXO+9KWRkGKSJg2h+tiSvMsdOaCZvpaklNX+k3oRx37cHQhxoAevpkXm0LI/F5q/IM8et7YyjcPrpaxNs+ZTJZvyey685mnblC+8aLtVZsrGtQsF81xm5me4IWkd9hBvnOVguOa6RjqWE28e+Q15k2fQ9lcw6zPyjfjt1nKgFwpStpG/8MWxrJUuGN/nDgu74b4uns/zNf3duObfMJKBuV6XeXZhl1flM/y87II47VBn8UYdJt7DOrbsHk1LfP7HDpxjjLY25JZ2sy3aLW+ltWz+b9sTKm/hNrT8JZ91l6ttfNuaV+34kxqckouw7SQI4wjMus8V5/l65t/wA30E4DksFTbDUmFlAOL0Sk/eSE8+jxM7VDpmO52To0Mmu/XCFevNRmjn5reIrxhUvZvlJCEvA6TTNf2SCaIdis5SJvEYRCa04fe8ImdQjjKswEjTeO10Z3nLYIzPhEs6hL1LZyezvSNJ/PeB0ZU084+Mg4eTep2Yzl88TWt6EjCf+etSMCqyNM1tPmiOzr/ODqwF4tpBSlu5txwWvBvM39C05/CMn9X7usrcIelMTnMYJtGOo3T0XKcIYYbKT7h1Il6tFpdepUuoysOR9EhPHn8py9ydC0klb8KcMzlQJstlflkTFfqk1WG5lU160q20pgM2R3HpPHOZus76KB1W2i4diztwKI9b6+VtlIcvCpJPnkGMjftytVtw/UrGuOMKXpx2JyxOfmwsQ7bmUzz7bFzhtEyl7+oM2yk3XnxhSUfwssKFowNrpHf3216al7ScjEjXyY+HWeP4cniRyRaTbzvrciQ5+LMtF62KqvowOOqKQUdZ+s5ztlg6SQMiI+eS2D6+aLV8nUAtkx87iChQtOzKIFNOVZ8co36Th3O3LQce+Vsur6XhZ6F0/u3HUmYXNTG05OfPyWLRrAmr5XGBwLtJ8u1dA5nAjYIoYyacyh89ab/oIRIViOsR2hzJa/wI6yxmYSn9WEQJnyf0Zh2Yduhbxkc+oWl6WLZkQi4k47p0qvz2iXN/qbw1YYjwQ0htU332LpJ/+Ppp+ve/wj58mZoOkndQdXak6K18+flpQO/g67ghq86TthNBdAyl6cTWfsO7zt6ldEFAlGO3HmPX3olV/tzx56wjLdgP3OA06fDkLeY49irmGMfOreTalZ9oe4OzZzHU2dUFThH5cbDynD/17B14n+tXpMnPzFHXasg5UfQWxw8eOC2lDOrvFlnVF3XqnVJfvje9fEU8DqDObr7lX46wz4ynwlwo8EWI2oH6pcxxakmSeT4DiJCOrZns6EzLC6cy7wbw5YHSpT1SGSm/Os7CgE6bzrSLGjq7vsxNx9lvwe/hCDpB9BGHF8gI7+zKsFxaMw7i+vYD4/fJ9PH6LXaGA/uE/V9/i96g+yhd9Hldn/5Lvle/hOXd9PTyz6bpR39MHHa5d5QX2kU+9WL5tAHDB8jvjgDvzr9AthvqUptA52v7TbtC+wtkDj+c6JVv/Ncej3A6ow+cyugbHu6wUbcuGqGHPGZhPUqQ/nVN+bzjHROeSHu0HFXHK98B8Pqn08rn27vP9tv26gQ6vjsiCxDRM3TQnfVgeUJDnbkT4PYSU0Gv1oM7U+7I604C24JyAnnBn3UM3yyEQGbzYPuHxmgP6itfMrh9D/+raX3xN1kg2FBvm8MvKN8byobtnXDYD/mGfxeS1KU7ECyvix0uSGifOP1ZiPFTD1/9NXGUgXaZBTIfCfCdDdhLvkqQ9x+gfHXgDhH7lgO/KAD+zW+m1bc4/zjyq5c/n6azLwv/EBvaUJdX76B9Nx0/3k5PN2+ZQ2BXvpNgreMPXnYBUDc0N8ft//Evv5gOOOssH+QxAtiiX23EdotG0rrsqz288HZQZAu2XUi9WLcwwbUNViUnrDqll/cAOQ7kT/37eFftvHKcqzFiOP/U9RF9gXf2lcfFAqopiwz1ktjCs3+Uji9I9ZCPR3Zh2dcAsfcBCUf2agcZLwd03sY3zXBw5Z6+mSt4SsP5gQsOdhY+ppWCkaA81Sc7Lmuz3skvWnUoO/amfrXvoavlWbzoTno5h3PqrNOLX/HMGJv0mgOkPwdveSOo8pleciz5bSF0CzrWc/PN9aBVR+nJsngd3v4GGePLBopny9rUO5+H8F25vEbfhgbRTv+nwPTGFZbXTf/7aHTcnNbXOQV280pvyWsJz+OX5bLMPZZrV+hkzMtS17GzprvgF96lr91yFKsZv9O97jlF1dNz+RtXmOUtPs+hZCWl6AzcJc2i23VfvB03C4rnc9y6LrkLL9f82df8fgFgKEVohTWo5K4vG1ga1UCpzqWUTNfDnM5rxkMmdd7Z96UpR8cH5HFR4Gh68/L19PHqdjqlwz3A+c93TUdlnzCAn754QUc7tqsS59hass0yNb8YdKCuyxA7ig5pXMwGGszQ1ugsS2Xg4E9+gvh2LUkhPR1Zrp/zMazjJZ0MWA52iGqnl86RYzbu52VIkKjmkaicq9FlkFvKLS+UkYk515kQjXQPcRuCi0zJa3ibLu7cqJ+BuMCW53CMLDPNLGWSn9C0PYuf7Vsk+aIzB0kP5VNvPcCGJmXLoDzKqJaNdoAtPSlr1BIAq/DN0vFmyFFxaD7BDAXwkVfqI3X8vJzbsgWaZ8VLvZMcyNo+qqyWpXAKjPMgZH0Q8IiOIke9JI8Q4qtHJkTQcNFL3TjZUD5ljcMO7ZZTrQhep51x3TL3ufW/jA/n0FHnD9n2mNjgVTkim3fYiPNa+n67uJz7cv63coCzlY9DW/CFcFVBQ154ubW9du8M/nAtXjVZM876LarSJW3kN1h1UPUkH/NkMWS0n4JQBb/KG1olhiVKXHgEvxYkYhFBCJLoVW7qK1vqKU89wuQhGnpjIn53czXd3F6l7HH+mRRW2xYHbhCK3mXL4V2lcoh1ptCZEzUcUieIaB5+Nbn2X5XVsog515kQmkBfC8oQnhydXjQsb7U16bmrRBvKAgMxfVcmZU1M1YUgefOmfbaOgMg66k2HKrsIjEWv8pbvAc5ML5T4Mq2/+Nv76c+/9isW8HBS7QQaJ8hxeHUo7dH/cSSO+tUL925/nOQTHFJkxBPCMdFx9WUC1OFL73bqIHDgkLntvZ9n93nrONLG31wWfWl7h5PwxjfH337Ms+PZMq0DbFtwnMokmbLoLCpQ+jTkcDHAt/hjFxPjU55Dovx9hzc15eQb+b3pnhfUmd+/vKm/6ORlfPAIaIrqwp93T6WjfvzmPHJtdN50NCFi2bJwYh15Z5u608HL3XF1qNzykCF6j5w+52/tuvgB3TiEd1fIg0N8eIyTjAOoI4aT7lZxKg7nH124UOfdbWlZc+jdRwemh0v8UPL7qTycuKf1axyNF7SlW9rFFaq8RjzsECfx4fwX097x59P9Gkfx03+JfPBTdvXsYpkOsLp3/EDHmcBd4jDq9OlAasvqwGfEqX9fKJc7zObxMQDt0PdEWE/8KDQHIZ3LI3RIP1pbktG5iwim4sRmEeECp99+wAWLOLgkXvpOBGSgjC7KTKc41Tqnp6/hDe7ReRx720X0btulXYe3z79jC9ZX1TN1pUlrB+pfPPJmwckdJugd4cInj4IongtAWdRyQQGdqwftyzqg7ebTgJdfgXMzrR+wxW/+B8LaAvU1uSX/R9P0+S+oV2R5jcwW+AI879xnl8OHhLOzBpFXPk4Te/yWM4K6mGLdXnOtKrVRF76Yj9k+sl1fp9L60Ik//QSd/Xpaf/wN+cF18eGI9mSbPTid1qevaDP/SFtH19jS8f276Y76faLeUirK7jslbOtZ/Ds4ppjX05/96S+m1z6qgwjZMm5JEFiRkDL6SJ+F/vzk3bbf46/7JvNYfh+BNE2c9IOEqy+vI/0UOOnn7SuzG3HQsE1xzvgkrYwJ0thMt/T97lrV8T9woRAEx4VH+xvAsc6+XTCPMvjOFCF97uDffbfgeSsnkDIBXb5OLxnou9FN+mjQjHeBfvsOLOJrQbjwK694LgQ777jNZ2KLR/ERqi+uMV1Yni1/2jY/x5HEi58x1bwzLekk78DLI3nR8zwPKui5X+3KU06h/gPjuvN0vsSSljiCOUa68wOhx0BlKbqOs8W/4wtnyUOdzfq3DNE30LJV9lkWz3Naxf2ngvmWdJbnhqYtfB/9fypuGd/h5/FVb9pQDspdurLehmz2P86nFIFrf02j6bR+ntP22v9mNN2LOgqnbNmwMhi1yBowXpB+0+2zadu5nH0D8UWraDqfsg2kX6scwTV713HTLZrVPvraqOjdQPIQx+/3CwCpxF2YK1KIznJd8Xk5VOfLBIWwt5KD5yU4NFq/sWqFnTJ4XzLwvDlj4kNFHjNAnrot0BVmBpJ9BsZbBtKTPBNXlXhx85GJyV06cWoW0vKhUuEni1RmhTgE4jVc5fQqk7zq6OzIYjYaSQTsXGW0lUf8Mi4nwXP56TAIm614VgdcjSjSFi3CnV4cJDvLV2mAcfVX/6TtL0ac2Mis+DVURrLIkIEN3ltaTtKLkuyDGRId71/4Sb/whM6fBjfSoD4GTBpaIeXInSxgO1gOMI/8jNPZ1Q78KXueMSPvmnqWnvwlp6mYq3UXKaxPw5FBKeAhsomJE2/IyCGoc3VhPflzgHiAZ2QZ+slgJeYiX4PlVpIwGbhGiSZdobOYt+hW+cOTs/mrc638cf61d2VDV+rS8dOJgzR8e7v2lzzig9kLF1sa5oZ2D8axVeUYuhAvGklyDWZDi/Bhgs+1+o4OCIvTsppJUqXPKoPfgk/9LEAeguV1MpXdAYN3pdVCg+Xyjo6PM4iXztlU7MX07IoZ7SjxaVvVYQvp6AnbT9zT9p3o1GRinbi+Q1T9C6fOCMR+PIOb6JEmTfmrF/mZv+9EZBIhT8NOQpmUu1hjv3OD8+/de+vHu/m97T801ONgnf4F8LOB6sQ6FucBB+bWyTdxLggcOsEmf2w75Rll4GSNtUxOlFJXhFPWHei4Knu1tXLEnbDViwqtJxc01J9lkHbqnLxpE+RdUm49elJPhBI3xzupq3rzTpg7nAR9Y6W/vrmf/sv/98309w84PVnEBZhke2fXO+VwhTe6hsb0QH16R847pDr1Os0umEhfx/rQbcU4NzpDvoxPHerkYQewiq3mzjBOhC+gS4xKpGyxY7cS6+ypJ+o3uwecBMNr411TZbfeddaQKc+fqxuczbw4ziryWfijM5zk18HPSwJxnjduszbvvrJybTnlDX1vTuq8hb70cje/7H/14mRa3yOIjily+BWD6U4Z4Gdb03Z1qLQ3y5g7+2V7OmFx4NSZdWNYp1THQ31S53lrvWfL7CLAt/8wTR++nqZXOIs4tvl84RFOm99uxxZWx6eUG3t2gd4XLK7RBfreWF94qftxeu9TpKcH9Mz5Aefv/sCt3ujl4f30ePhq2vvk34CgjPvT0/m/mFbnX0IL2d/+lrrDWaUMeQzExRpNyYUbbIVBHT5DXh9fiG5UFLrwzf3Yg+ib159Nq3c47FaidbCHw3+I3MiexRvs2xfe5V0H2ObmFtqUR8d9rROufk+ZP7iYQPbsjriG3tV414T27TsAjnGkz727jn7UqfXp4wnUo456FiE8oBnB7LOwvc099KnvTR4bQY+2GWTaHFG/XR/UmXW8cVcAOsyXJIimAwAP20qdYrc48asTZNcOXXhxIeTq76e9q78jHdvdpy28wPE//aJ2cnz+GXYOznvq2S8NPJLf8movLgJRe3n5obsOtCcXd3DSdfw3N99gv9Y1dO+pX8vkuwvQ6eYWR/7FF5MvD1ztUU9PH7Cn/4DclP/kS9L+gDPtAvwVdvN0/542yoE+Dlfo/PKbLEL6yVAXpx6pMz8DuHZHCHa6prz3Dyua9vn0szfUHdfpi9GX8xj7++wio6X48lT7njyHr55QfsY/BE5fSXntr2qMIBlQtct+s/uwWliPqkdeOYRixibR6tE8bEcZaAMZp/k5pvlC6+zmov/MWDKO2B0/5dQhMX/zt1+2Pw8OcS2LbSGPLXBepnvU2FxyF5VKs/QERvlQATLl06/JM8rYctHelDNfJyBjFnGha76StfiGLvhCtsZTBsdEcYxvXuKL69mxpMqhvOCYD5w4/2ozfV7J0+XKIv4op3rali10nkPiPZPPcPGaoWhIswRL2QlmnOcs/x6TEc4cFYRe0uDfEDmQ3/NS7/5CMzEztA6WMnVc82mo+IoLzUV4m7bLYMCzfAn4T+SKb5jx6oBs4izLSMr18nDuXpote1FX2juY1V8JnLLoP1hKq+zHOi+cPkuzzpVe4cEcAhWe9ds4bbNFu3TiETxxnA+Zv9ArPrbT9JGXuJSp7RCQRtVxlTeLQSO+5Sk7qHwhlTxcKyd5f78AsAOt1G0FLSo2cUxO0oFzTrUx+aGJJiyanaeBopOqYf7DBJDrGwYgFwUuLi+nPSrRN27fMljd3N9wvplOmLTcQ/vdxdvpw4d3WdU8OfIzLQxqLUNkNGRUVb5HwmFI4kDKBD5yED+McpBJwDSh8HACCWc7E2llPMZUB2knatg408oEwVemMTilgx00y+jRSgu7hAhBmjIQolmGrrh9pBwjX07jsvkHj1/LGjDOnpG/xPPznHJ4TUPPxEUaNnrDI73ufg+66oPydkfePDvds5D/hi27+klemAMOjj1Y29m0LHVHa4bQG/m29Vl/24YuXWPgUjJ4FRyxCqoMtQLvy/fS4YFUMhedll8FVYfgddHqSYJ1aUTlrTzVHoqH+R04PXKHIOUuO4sz5oTWPOnoym5yl31MFiqvzhv5w8vilY01pFTESUehmp5xBdq26QnGfnX2dNbzrLmOBmnJPyATKHjKpxYxni/oKIOHoIymZTEIEqVT7b/SXGyQ9jHORTrd1FvRsM1S0+U4DvZIX4Hm4YR+0PXRCOOOkNtnMSMXNHuwr3Laygq6DgTP2nvSIZgjmP4vB943RPt4QS1a+Ebnesa/w11Wnf68xA/+8g0PSOURH+uU33YSqm7AE0fnX9rKbBlc+DBjXgBpISOXMmNvyqzgQOtT6PJ0fckj9fSsfvxfFHz7tLKIfnJ8Au5D7l5l9wl4PnrS/ZU/dSA9yyCvTFxHD6ZcpqWt0Ta9o2Re9aq92B4emeQ/4iTd311N1/ic/81f709fX8Bfh97PnvmJP+/A+9Z8ZMjdySwKqgvoKor+u/Xu4ohbwun73Tadu8PebYVvhD/AoRLcGq3jim7dlkwtV7/lnV/Gnmx71/aCw+RdhzeOWi3EyDt2iSOywgHf+Ay1jplp8DFJXazJl4UBFxPgRSdVvCmHb+dHecgKD6/NZ0bf2g9v323giwp9KZ93VsvBR7c6eN4RVs4PH6EP7pnPwaMvd0zgECZ/SoWoFCl3cbUZFzSMtD5i29SNuweoBwxiWvvGeMqwufhIOnE4/ZMvhZuQGf5ZFHG1Rifv6AXplJtyRR4d0mscRfX1cDmtPnqHHJnWfv4PfcJr3zqjDH7ib33/NbZwM61f/8+nF4cv8Mlx9KfD6f7oS8oGffm7WHZNGd0icevdaeS/dFeGhUB+FwJ0PrVX5FvHySbeO+q+W8F+Qh3cXeL7Ms7rbFKnKKp0Yts+dBED+SHp4og2CnPoUmZ3P2jbviDv7T+Gbz7dJ18c1LQ7ebuL4BS5zz6HPrLbJ+Po5tELBbDuiMudeevNWJyrlTsPmH+MbgGxwLv6CB+ubuEhbe+qu8vCr0TohWlz2ortLFsBiNZuKLv08zUG7GxF2ubj70ilD7r89bR3+Vu/bEj6GTb3k2n62b+ZNm8+mVbf4sjf6ryrAOhSxxsXIazXq7eUx/kR5VT3Pr5BnW18l8MDsvheDt/0f/wy9a5sWUzIzZdjyVU7uvk1tor+nijvp/9qWr94Mz3tk64tkC9fWMjCA/bz8AEr4PrSL0mQX+W4e8QL7cdFPWzcXQDWlc/m/+kvP5volSKn0P1O+h51xc/+rh4Fo5yoy7lm9415gR9B+97Kk2iA/hBapknTePNoE70QED72ZVzYTx/S37hIW9l1MOuZfmGf+rX/y44u2qt3/R2TFMk6y1jOtX2oIO12/sOXo/txw8FDyZkfQUS82OjAFbz2pYXps8k6YvNHi+efnVUiOfnp1nrUjEJGbt+pBRHEA9t5HeC4JoFiYRmLr/JajsRzWGfbeKOGTJ5rrM1V0rUV+ZtmnuX41GUqOqaVfgTTQqiIBcLTwIgrjRUYE/ocjq3SdbyN80g5XJgwh3o3rWVN3oRrTmJYaNm8ytg38iRNzv4p44Blvj4bV9cV19e75yU8uzaoffLr+O/g+y84pj3XbebOuUpq4jyK7xwvdLxxVepBQx3Zn6obtU/SNs686QxmPXaZOm9dV7pxDUt+XAXHtjiDuCVHn5tOaHo2rn+RKYmDbsWVbzPTtW/qek++IUfn8Wy6baHlcU6YVhUZsYffLwAUpCJGpXrOAAeouLnyqy9KQ9R+QKm4FQ1LwzLCTt16esqkOh0jP99y/8Dkza3HOha3NOwrBn1cC+xuNb1mEuNC37dMcK6YILpVzEUGJ0FOctPJS4moVPao8GdA/tzB5Vx32RwQuABXwcsp44rD2DYeccTfs9wjbgtktQTmsfMwT/LBJ0YMDw0sHfICWrbSG0Zo3DiIKINOGjIZ67Y5Qnag0RlpmdiID++WVUjYjj4dYV13euiRN+9e4Npw4im7ctR5Prb5+GXAZAB2VVk5lnQFaW3LQd6AvKjLHkDUkUfksCw4poLoveCRAvlffsrHkckNQYukWr1Upi3EtuZrZd064EDuQpP+kDj0RljZlctGb87SRdW14HWekyJOfGkFX7kN59pteAxCnnEYPTIAw6fLLG0nFm43lI6HoF7yeRnsvWjWwK2Mllc91R3d2pae3R3gyaPlb1qROPKrhsFjlCcOKPXak5NROjFHGYuGZdE5jO6coA3ochQUvdgK2ZRVGsriOc8ZQsc75S52WKaIAZTuHhPvRCT6th1WMtJQsVyk/4B2Off1lQR3IwTHtgId+cXx1higYVy3zW35gZKddGjJrr6mUW2zdjfAlbD6Nr+5jJe++nfRIc97DlzlE0epk+5kHaiBo9pa6IDk4xYu5BxQh8dH3glUX9gIE+a8nA+B+m66VGP9sois86SloXUsvuHIiOzk2tKI/TEpdaKcdoYuH+lTtUfvxBnXoONfLOvxE6F4lhzu3DG//qLkrXdp5bNQlM16dhKcePjqLH24fjH92796mq5X0KPcOhPeud/obB5C22/gg0/m9OtWShxcv41OGKlgrK7Ri3l19uAZXOtyjDvZCeDCr+3aN/T79nnwlbucNZ1yZNShptzKmje7G4/8WezUOeW30fF2m7bOF3lz53aNk3ZzCU9wlfflZ6NelU2ZbfPIYr2DH9tzJ4MOlCIquy+lw/5Xbsv2jrV3u1NEhMSe81175beepCovbNozBK2glCUvyJO+jwSkDwHZxZU7dKZ+fETiAsdf/ldu7ya75VReH4GwC3QhQ9lcyPUTejfweukZOY+RQ8fWTwj6pnjqcvr4FTKhh7t3qOAOu4G9UqYeyHvPGHz/LU7gy+n40z8l2wfUh6OPPh7PfhqnPHef1Y26sIz2uzr19kG+xwEHcuNjCQiYdvzxHTQpl+VzV4Nle7jJ7gGQpxVjf+rSxwK0TWisdSJ9TEN7oryOQNpKPpNYvhX/qCOc8ukYh9U69634txyefWnj6IN8xn3y/QK+DBD6PvMv6JD7UrzcFfMZf+sFm3GRauULHv2+vs/V++y7CyY+QuDui6pU+LrbBFzNV/4uwsAxLyzUcc1NEWhaThd5uLSNrN79bS2cPVEn17/Fof4VpaP/OvzZNP3J/2JauVihbXqHHocdYwMX29xg9x+/IQ0d2u+4S+UGu/AFf+hzwkHPbgNltH34SIj9jTL4rguvD1+Ao9ML/ZvfYRvkX51Pm8/+NfbjoyPonnL5gsEnbHjvlrpTV9N93rNw+vR2erh8Sz9EpOUDnibqs+W0HdEm7F8uri6nP/uTn04vsQOndOo5u7CUiTpt51zqHtX/U8eOCTIwmnL3uJh+zzggcyXOtnNBflafkY7JphCVftgxaW+vdng9ojt3mD7R9/iVgPTjLk6Sr/vYB/tBF4Fid+iYtuoY3c5tyTxkICy+oIxep8/m3M6/6dWPF3RYXA/pRB9FtnSQcuks1xhnX1xjHsDZuYnyqRPzZt4HnfTXQSonunSm7IO/MsIozrK/yCJdz5XTeVLL6LgeDOxdOZY6kG/KQF1lrgWf3bItyy3Iwfi6eJ5ubBxeecFX+sWDvseyk+a10HOFZVhau3x3w4LXJW/hkxPec9r3QeMuwbgl/nNe1n1E3tLmapu+zNs3wqJor3dxSNpSWORrKLswbtAZcjj++7/AtHHmf8/BPMKaBmDeCs88usyFN+fpa+k9B/OZXnUjFE1DlRZoYye/bTcIRJUMCWxRi0XF27YzJg8oh37kAeazOlnGUd/uRrRtkf0HtwDQFbqEZWXWMTfqSt/WSyrDjsPDTvXAt+6izxnXSrHTrQwPDwxphF1ZPWDgcTuUHVTxWE0HZD4/fTndMol4ywTgiQlCnHFp01G/evk6jf7y+iIT7Ux68pNXVfhumbqiLYMdX55lMg68lE/B7ExonHZk3XmW49DURffswoDx3fFr8MSbBs0MXuIwONTL1MBJ9rlhBF25vUxKJMh1oQ7jpZzL8nQd2LCLVsUJyQte46dBJGXEc5G8Hg6i0MhAZCdh/VH+dNiEHXgyybcsY2BunbQs4W84g9K4HiBOZFCHQ76iWQ51aIROn5+XxXcI2PjzS7pAufh1+YoG0SM9ZWNw9tx0hL7Wsa4M8ip+1mFWktXVoNl0xVjGtc6jk8W56BROOe/SLPuQkDiVvweuWnH22kFZOup2aytVKI653r3W/j1TPfyv+E5tqLvQVqmdnJMcnXt1UAsYmUBELnGoe+KVSZsQ4iBXMCBmv4yvy9b15yFNM/gr/eIH6ZQNySynNJWjIhKZvMnVYeNT1jGZ45eOesS3LTREL6TFjk3hWtmE7ouc3DWeYLr8Ck8+lkebri8P1B2FsgN5CuLnjpX0kME8Wfhh0u5n+OqRB3cplH3YyLQlt2d67aSx61q9+5KobXkRTC7qITBkbjkLb6QB2/L526bbXhft0/r2Gn5Sz2eqUud1WEadsWOdMa4zceMM86LNSTmVXx25IEAEB7pULlGhZ/wezuWaif5vP+xN/+7vmWg+wFHb0BHD8dLRyB1275DGhpDfO732JzqrOkY6SZZfwk5c3T3gXUudGBcojHf7sfYjTWUBPd/7710G1E+ef5e+cuogiuSigs5VHDmz8U+eOsAnZ9kZkG/8yxMnNXf11bFl9qVu5zg9hONwebc5zjr0sYHYImXzE4HKncUJ5b3A2cVZzVZ16aIrHZY8+sK4Z53EGdKRtBxIHRzfdk8cFRl9ZFfUsbJepQ3WM+xwPXtZcuOgpOzWm7pBJgZWHFEfuYCeuwCk5efyXOjAifZObxxQ30+Ara38NNwJDvJKHV1SRujDx00O+lkPLgzYx2mXOqRPl9iLeX4+Hb348bTBoV7vHU/38Jle/Qw8yqldqUt5YWf5/BzxvrQuL6pTbndJeMf6HgfdMmgD9hnocW0++ycXCQhHzy6AYA95JIP621y384s+bU+argsj1r13DNSJ+vJFh1cfwads3mlGFh3dbH/Pwgr0X/wInX6Gn+u7AOCGrNH3Izykq82oR8oUXjpR9tM+RqHzadktJ/pZXX9ABmxDOfxOP3pLG1B+6re/JpC6t5bcIeKnDkHz8YTV1Tfo4xzHH2f9278k/dfT5uot5vHptPkX//k0vflDKgX+sembaa1OfKu/j8LcXkxrF2C0A2W3vDr/9vF+TlAcwzjg2svq+m3JrWy+LFI9X3wzrR+gh35W91y//JNpOvsJurcsKIP6mNxdgJ1noej2HfIgxyS/+2nv+qvJb/vnhgvtSNt41LZpQ5uDM9iSXz7oxZdpvn5xMv38C/TIdRY10WWPLYJ3+B/EVf/WDYd147n6OGRS17ZZ+UC74uz3TjK/NB7rRZx+fI0+n7ZV46CHfTLyoRsXNj3yCAJ8XdA+OTnNWO5igDyNj5xW7Vikzq6OpJXsnoXIOGT3vIQlnmn27bv5PJeM5Kd44iSsDI0z6BpPKl3N/fRE2McL7dfrxo1t2LO4pVuSoKetes1cJmMtNKw34iK3KZGJEH+Vv3glPGTo7f/q0uuGzCflTVqPaZ2ecixwA8vryGVU6S8ycV3jqCaM7eZaGSxLzU2f6Wzk9RCWvMXb6nMnvsPJV1m30PhJW8DutdBxS/oVNl6d1LVRyrKEzosUlJsyEi6cmX9ohR40xvgtJMo86oZQ0y6SlJl6Dn3rRwzrPjINICoLtuMyEYHKN5fjOXRah2ea8he/5J9xrEOulSe/ytH0I3faL+Ud7Dx5lM8nWP+jnr2U9qyKBahn7bQItQxVDuZF9A2Dwu93AAjPK7galXFbZatAasWJuR2SSrQ+y6hp9ESlcyqdBkTTcc8AQd49V4mZELpV1Q5on0lSHD8Ifbi6nq4YuI2vlwMyFp2eMGj44pvVdHlzOb3get9tfBpK5AJJox4GnQagrMldnX4myd3xQVbKNQGusgXZyD4voI1m7iQ06EJL3mS3E8HQwHXAyd1k8OyUu7OSjsYdXUqAf4lP/kpPKPilb78lHseIMqRhmIcMSlL6r3x9CH2XO5B4ykpMtiImb+mqBi8HiRrEIkwfgPpp5y8xg/72034u4UPXhmqW8LcebaRWjT/pikWadELLdPORJ83Zv0FbUDvyG1gVOWCLR3RSImuVXdqeLUutjg/nlLjSpw66uLUoEH2Ozkko+ykeHj3YhC5HO4pVdvLrEJBVvK4voewDOwdPHRjdNLMij0OhjMpQX42QpnnIFX21Pokjb2ugcQp2+EUPBbEX4uLEAdaxMktMOd3SOJfVhTFl8I5BTXZiG7RlJ0SFQ17IZ8sl+WtBoXTd5Y4MwZ11J88SCxx5G1rq2MJZPpG49sJgXUuv4ow0Tp625UBOxdu0PsTNIT1O5um8nrvfMt8WlIVL49SVZcygQZx1WIOEPlHZlWVw8VKatejXLF0YcdfG7WiD2CS629fBCwUPscWnHpBDWi2bel2WRzBNKNnm/jjaI60XsOTrAozbVNF+yln9rXZQizjWiTzdqeEdr9Dl8L0Elll6cq3+u+jHjsa5bFVdVX/91/+wmf78d8jlHXn0UnfM4X2P3bzE8bOXUnwdQx0O78r63IBvwceRWOHIx1GHJsKHdjpDcb3jb9oj5dGpwwHSYUz/ojNomneNj87AIf3yY+4Sru5wZODn3WMd7rxsULl0yHwpYO68UU4/j4a+5Zu718roiwDtH774WTmBtsW0G87i+Fk224J3YdGF4Mv2dHjXPnOuE+ydP9WuzNbdkfztP8CxXQ39pB0M+nkEALuL3vxMonJrGzqe6sL3IXDk3QXS9M7zu69hAl2fA/eLBzhx2W59/in60blGPhcAGENdrFDusih4nLo9HR4+236N3pTr6nc4gdj+A/zzGTnH5X38ZZxV9OeW7dXBa1ii+5v3qdtHdPv05pekH+AUWn+I7uKLsvjSOZx8HRht3ufCN/LVQdXqfHzBMhOX3QrerbbcjO86yNnubz378rksEkBD59uFDBeTrHu3o2sybg/35kPu0BJh/djmrAudfxdQLZOPJXin+xA7OPmM+BPUf1S2S1mib8VjfhI978FHe7H+LdxY0Mp7Kihbvo9/jayxScpg/WmvGoD26zsOlEda2Gt98QBZuSzdY0+E81gH5+nDt8iFDG//PO+OeHz1b6bVz/5nsXMXkSKPd6xcdHDh6+ycTMRTdvlazs31P05rH3eArYs7q1O/SsHZxzKusBnBb/grX74WcYVdOk9xUeN4mj7518jwGrLQ1C5pj/VCRXAt+8b2SBuz3tDl/t376fD2q/Q9+fa/fZeFWaMP2x517C6Y2Lg2uXlw38D0n/3R59O+TittIIv3nB1/7G/tw3y3lIuR2amQTqQgL5REhxnfab/iw1QLo4kfc7gAW8/BgzodHM07yhz38oJq6ySNlDkoerynb3HRIX0khwsAh9R1ymI7lBB/lrGe96+5gyaR/h+8bd8ton/E9fzBsJB0wjXGVjmEjvPImMI5EHoF4sjDfiOPfIW/fTFpyidncMyvttRP6kRe6KZ41VFzdZuH+h99v0nEiS+fHgcrj/xzAkItvNxV1nMXrz3Ch/jcnQeUcwmtgz43FJcCY01z/hk8ZJFr3ZSzbMrnWFhjU+iIO/IJ/fjDkod5am40j6Udb7ivO4+XkWOUYSQDJfuW9/eA8UuafS4wXGm76Vs86tmQ1O1PtlwS0CYr3XlGRcqP/7FVjqEbcwvWubQddzO/8Re84lLl0DZmvZlU8lRaggkvYS5D68LLIj3rqcPJH8f/n4emKX5z7PpPjH9bfsPGSDRf8npO5NzWWo6mbTsOEmTsE36QCwCtDKEVWjA3ChtIDMPOOH9z4/RnurHelbND8Y6lh2lWdrakkj+rpkQ5Wb3zLhpKf8GgzuV0e+fzuAxC4S39ku2cgeaTV59O9zR6vx97fno2Hey5rU5xNKpHOvDbvCvgmsmTCwTScCW0Kz70UvllAIGRZodqlPyMixPPRTpFfyQWno2kdJLs/NRHJtkDxGk+6mEUJrTEShrnES2FmsDUZWhnUUJV83NyTyR0jRMLI7UMqQvizaScQ6Y+S6NlMb3rqvhDw8koYTuFktf0igsN6i53JB04vRagk8NkO9dEy5ug+RyIkS0o6o8BqHYVlM4ii8icU54iUBMVtWlGQXqER2r+C7Oco9zSArYYXFpO+VmHDoDFl3KZj/y9Za9YqSM7hzHY5rpCW90B0Uef/Rv1sE3nWvzlQOe1tLbyDn5b2WgP3hHOp+XQWZctgzsTxZY3uSzXCBfdISRRhtRl4o3jLK7hdJaEM5DD108QKr9hdVMDgnVe9e6gWiTcvogj6WSHNHfehKdyLAbPxhW6XXldZfFQz9X5Rn7VVsgpn1ATD/IluhEsb/ERmob5cxJ/oBb3EUdiDmTzOr8R32ehzx1nWZKPI5O4rk/KYNkPvOsV3NJbTQK1Ke981yJJv8NBPB9tKufaclIOcGsiKM3iKyiF4cxvx3XpruT2KDkqLHjuSaVhrcKUDOhOiqxX0nXc8tJNy4DzYL+biay6BCfP8adPdiKLjP5i1yEWObr/I9NWDo0OCpQLveGI/N/+cjX91QfkdFJtfbuFW3th0p23nBdlaJuOtDo9bo1nku1CJP/oTHAUjEeOukuLg6G9ODh7l/gI51aHTlmgnVJHv+hKp967qTgba5/l9u6udzx1euj/49S56Eu5c6fYgcbdBFJza7ZvUNfpU++xUej5rLPfVwc3n/VzgQCZcj520Rk5pIkMeSHcnU4faarnctzh1hnUOXTrNMXMHWNlhb3Pkect/9K2zG5/z15o/0A+p7zKaRPT0TWdMU45N1cfUpbVRxy8158XL/SYLyPoJJ6+RGZ5Q9e73LZxyuVieB4jCC7yCi5Q+Pk40rBanNEP8LyeNr55H9myaGK9e/cap2+6ezftH31BP3JMzd+hxleo/n7auCMAObL7QR1Y4CscWw3aRR0dVZ3oI3DUk7pwbqG+D3XibXOwcrcGdWo5cscZYuXsUnbG/Djz3sXWXv1GPzTW2qZOKQTiaNo2oOWRdxpgO1Gkj0b4lQPK5nXexL9HHR+9mjaHON++MyL9IfxjBxREPcMlX56gzWgDWezxxX/WhQ63d+xdbIndWxfQGIsuPqaiPGVX0MOhrEcVkBUptK8sGsDDxSJfqOeLCqf7t9Pq6lfIcTatPv+fUobXya48vvU/ny12McVHFqxDbd668/n+q2+n1fV76hB5LKOLOerN9kY4bUf9avfYp3MnbTjvtDj+Q/ThiwY/oZwvkBvZbX930LAtqQPB4vgJwQd0+vBxOphIv/ht7thbX3l8Svm0HRcZXJQ6OKU/obzaJXRdVPrDn302ne/J33mjTglzQvsv0+1P0YvvhdIOpJWFXxRRfZHNBv0D6Qdjr6OfxfB8GaGPXWlB9n2ITH9Xj+rV+16wFeta+6EedFZdOMhYB27kGeOkZ3m4SJCbWIzZWVCgXsv5t7/XhuECPaHzSF9YnvtoWI4/yzwdb3/sT/08IL/njCv+xFdWDp35ZCXOvOKFBtfqlITQLfpVtiwogGOhbU/JRztynCj+lAO9O5eVV+VHd9BIujJY7h2QZuRs2/8ekF7TbPAqMdBPWyI/JYxMpjjvLLmUp+ZyQefoOYUQvkDrskF+Gdug0ddFa5bl+/J0mpB5PbCM24Wm2bCL2/IJhjt9yds6N3Zwq8M/cTk8iT/Lj02EjvnqZpX4le6ZMnsGY1n+ylP0et7VNBVnTpdXcj07Kn2GKsNz/KYZSL9O7JaPkTONppf/SR/Xz+IrZJTlVofar3Fbf4y8KXOCYzGODL5E07lQ5iPgt1j2/z/oHQC7iu4VI43Fc8WjLSo2CkdzptnQl3n2Dx0ESrGutrZjIY4VUtebaR/cU5z/WyZQduZdSc3Xenn94nx6/eqT6ZrO7f2Ht9MZkze/f3rH4Ht1+3G6vP44fbh6h9N/kcWDezri87PzPOPanZiitbzK1GXxumCUi7ODjhnSvW7xgzTwyyA9Muk2nVivhUxEElzwGDgmVN6iVXkqkVgxgmNcOjP+MnEzRjSCB6OBGivOmEpg+tDjt+xYWiahw8s4GRS+52pEpudMHXAx54N+yuK1acSg3O3gUdvea5CRIlFBQUmGQsfJYSa9SZhpBzJbLIgMHJ776PoTnskxSGxx6zKQu+s2dvDN3+Wr/CBwrsFOujOOYcnHdiSUmMF3nLXRZefS8vW55Kmy9rX4NVmoZ/CcxAlLuXQu5bLvJG1RmhK3+BftxPA344Q/PMWqTlEHvJ6VVN5sYScxCwIM/vWGY/mMsg66Ndjqb9Qz5C4weDZN2T1vy+kP2qW3gsRHrFle4zz6uo9dWMYv08kdGT3nGlqtN8G0Bm2y02qBofA90lcNvUop9ETgULzwT1m8m1S7XDJBHJMlD/XTg4x83c3hpDI6Mif55Z8t/5yND6fIYvnUnbmrLG3rylDppa+tjk0b0HpOecw/zuKkP6COc9eMs3yat/VWbbUmeGXbe/jT9Um/5t93D9STk93oTEfFNHsZ24sD+8Nmurk7mP7tXz9N3zzgxOiIXONUeAdceVzYso04VtgjOGm8vcL5wd6wuTihTj4f4auzQp7c4d8waXd7PWVASNKwNx0Q0HKXVQdSPasHFzV0zIOLTDrRLhDomEPT77fHkVFm43zR1y1Oi2+zVx7qNM/OW3Z56zBkV4DnV5EXjSZ9fXZKWdCld2H9Dr/ji3ecdfTMY5n5n7fyv4DnjXdeccYdUaxmdz5491dM33+gAxEnH16hSzl0nLJlHdWpH+8KX34gP/q3TSJj+hTrPA4xeZTbz9f5KUXfEO/z8TfKhOObclFnLjgkH3TQYe5iu5AQ+dGB9N79Q5zIgwPsHp3suZ0d+fayemE9XVMdN9Ojb87HIV3f4/jhXN/cIMPrX6JzcHTmpW89WaZD+xt057P/rz8v/UKrX3o36YSpNevG9yZQj76wTn4rFy8u/SID5XFxYdhUHilwDNH5dc6g4xeHk2zqQlu+Rr+W17pNPXO4Jd7HJ9Q3NrZxB8CrP5im0zfQwy7kjX4yMXQimQUCwtq+df4C/DjUyKrM1h91snLXgvjaqH2p/XHeAYB8tiVtTueQ6OzoQN9mT31qF+TP4tAh5ZioC7fh33077d/8Zno6+Om0+vxPKSN1iQ7clWBZ1i5gqTvv7isDcWkjlD0LHFmAO6lFAJn5HgPqqxZKkNuFi2z3xwYMq9OTn07rg9fT5os/iY3EbhE6X3NQhy5UaAuU1QW+J2QMPF1NB4/wvH6HSDqmyGjdSkNe6DYLVH5iUFnIa13d3z5OX/z00+kPzpAN/jqw99o8ej2iLuyv7pE3Xx7JnAHdZQyrPtFfnHTC9l+eEdQ/msT4JC1x9nPpR9FTdrPRBq9pm0/Yt48EJAO0dKizdR7ceqePN6OgEaD/dFwGNQ4z5Ui/akTi3M2T0lFOLJULj+RcnHfThPTDI97z8roheTib5iE45hpnufpRQndxqSOhbrw4Zll+ZIWmGTp/z8O97nlyhUu+vjbfch7TeWsxueRaOo1Cwto+ZxejvcnXNE1r6DweHd/XAfMbnzgvbSOtb/MU3yXdptXxQqcJhpt+4zS+sExrWkuoS3GQbTEW7+IJ30dTaPxn8YR7XG66abvwCh7Byl98KwvlI8kup3c2d10FIbl3oei1DHWUHmMnA7xunBkMz9eVntAW30OoMhTulkanRcY5fpvO2XDT6vBIzN8IbdOWMks9uuE3y7Ioq22j9aPugscJECe7euryhwWtoFJYK/e7hqIycx64rfCDg+qksyWWI3ck0e+Tr7C1OlC6HWYfoRTabuev75Vm4YCO3Jd2+YyqOd+cn09vXr2ZPjKgf/Pu2wwKFzdX0+/efTV9zfH+4uN0hePviwTvb2tA+OQlAzXV6MsDrx0MvfOUDkiuHtUJyl+eDa7queVMaF3U4aTfl7/YyTKAAMbHsSC/BtMNVyg9FV3xtrqT1+BH9DgXD8H3RNl5I1nCmXwbNww1OMT1pLwhDc18xGXS7gDVNAfu7rGEumy5FmnoIy8/YgCBEH+EqeN+TlnaXeYAyTUgqyPyelBu7SGOVPKOxkrBSk/F01/DNn7EfZ/cfb3k77XyOjznDgmDe3cO0hTXu7R+deLeQdPrMXAmLzbaA1k6EeUgzidQxG1dOqByGvm0E3mXrgXPqZNA2ZFQTuOc7iMUW0h+yzMPAJ2v6Fd5SzN1XYGOKVB+sbpD91BOy9kDQ3gMO57lLLmKrrycS9Y2yB5YTOsymq/zgr2Vx3MfD+hZ3rsQvQLaa+MuoeOWvBqHEhGuehTEabk9mrbnjjcqvEziIm/xx+nVLtsmfZ4zLx7EZnpbfy2W1DZTJ5OWp/h5V+qE45j6BFcG0D8gn1virUuj+s56OdcRK5CyRf7RVm1XA7rMLbs8G7qMJUMdppvb8uZIH6wzpB1EFPy/h+nW51uZ1Pr1lavb6+naZ13RY/RAWZUjh9uXLQ6HOjMt/Rx0jdO2vMtHA6Mv2J/+8tdP09+/x+m6Kac1z/tDF0lxTnBs4GnQfgmByQaF8Tx9Eq7I591LwzQO9ZQe1bA/+54TnEdfVObWfekRv8HZ8W6xNEOLOvJZ5iwqhC8SuLCgXG5Ff/f39A04fTrMpNfghDw6645XVxeEy2lywSE7Cvj5JveNfRY63VwR5zMBOhnWs3X47uuoYoOjkOe8fZ4Y2qu38LyBjs+9u/XZtoLsOqv2TXn23rJRbsvrGJO+0bKA42MA6W/f1xZ5F1dqSzVZcOyjXxw3Fwd8VEJR41haBrecn7joSbRyHlEn6MVt6hCLqnXI8h19H5vwkQedWO2HftqXYCqVX5ZwceEJm3nCec4LJKG/d3iGX2xdrqcH7F+5LPPT2as4ovnKgC+BdFHmxSucz+PpSedZvdimIi951LMLLcqk3KfoXgeX8seGHijzyTmo2jPlEd9FnTyDTrl0gNWZ8xR3jyAvakB3OGq+fDLtDvns+3yu3XpHRxtfoOiLAN1Rgr6tN205tuLZdmZ9Ycsr6nxSxyfoxM8kWmcuPOhcI8d0+ZY692WL1Kf6dveIX52wsaho26L1GafXSuJw8cN2i11kZ4F0fCzi2DJaz5RpusEUKN/qSHd78t0O2SFCOfPSSKnHiaes2rGLCOhmrc0ou5+evHpffY98L39DXhx250M47r4okkzQd1HhNbx/Om3OfjY9vfoDymH5kVu+6g8dbc7exAbzKIV16yKIu0OoRx+52Qcn9ooNxTZpFNofQqftr+WD/eQzkerIr3BgBxcfbhmvVZF9JXIjqv2ufZk3h6TBtBwd1C60IKBD/qfcuQQp4wxndfaAbp0Pwjbx9t23N9cc9Hl39IHqDLmdr/Z4Ia7jo7R8b0u98K/e8yITz4772XlJTC3+V1+cPlwpsUXpGd9guPvmLBgM2MXzusc58TrN+D7r0NtnGe4jYyH9A9Jx1NxHML9ypU4inaXQfGd5+rAs1pFlEcu231Dplqtk83opd+IG/m680eLzL9fSX+IsaXV4ee3hu8KITDk6Lfom/H3Of4c9dmkvw329jBeW16WPOa2h86fPG2Va5l/SEPpaqPCcdwnOy2LTA8wP5rP6EIyXdMYZrqWpQ13xz3Gbz8zLdHFrrqvN1bzwn4fIMsq2PCxLH5FnyFB0Z1nsGzEyuBM3aAnLc7pMDs9oNfENpm/J9XlA0xB25QylkW55Q5zr7Eze4pTd9PUPbAeACtjRaOC5caoY7QTVRcnmqLjqtHWQmorxZXS7pitYkUwuwBG80+Ah3UyWoXd2do5Tfz2dnx4yRzmZvv7wlo6djpjKs3MX18lIOV/ysQLL8DzuHqDFYHn24kUGAovoi7qatwavfIquZaak4CTNQdZow0YPObsRNQ8P8xXebNB2ptnWmjjxRxzMMpEmooaQwvcas1OyojWOpEljnPNTbmiad3nHMPLnelA12vOAZzR3zkvoOMuyPITwpwxOUpVDVLEz+QCnBy/+5WxnJr3KXbTz/J/gjBlI+qDvWftaygW30BHUvdDpoRcB5Fn5U538bOOZTADpSORDnIeOl9oW89HJlvRJ1/aceMhHWlV3RdH05peyZ0D0ei5HHynH4mz+vlYk6dtWil/po/KWTWYQADcrkeCULMrrAS5ECl/az2G3M/damnVn2kdvmMRCK89GJq5kcKIji8bX4ZW/OyeqHotnD7x+NUA5bIsNLY/nkvc5LOVd4uzimvZ9NLz2sGlV2y95jaty7+hj5E/8oOmRZ0EXeicz106Sq07Dg/PSDtRHFkxGu87zoYeH4RsZiHX3S09ctTnzQjzx4QMUPeJHv1UvTwLL9BI3sopTtvBdmxeK9nx2gm+astTkMdFAlUH5PTSNvlPkYycu7kTewcv69JyXZwHS0gbaFsXVFhIPztNmf/ov/p/3068nnBfK5Db1eus8+vWOaR4BQCeHOgr8eeceHebTd0z4s7U+L8qzPgjrnDdkuz+4OlsXOB1+Vo+y5PN66sX2iVzeUU6a8vV2axy1lW8rVw8+J6/zrgDZlo0efLabtu8d5jiRbounPsPrEsco9Yg8L1/j9Hm3l3pDN5ZD3eq4b47kZzllwjn9hTrg7PP27gjwjj96Xvl9evPjwGRXhILpsKrnjE+UB55u49VJys4Fn+d3wUKHTyfxDY4046Bybi7f4/j/bpre/DhO7+QWabuxg1OcW5y0I/KqD8dVHzO4hBe2ofOaHRC+56Dfwq9TbHVjFxrIatwRfrrzbr82Xzbtwsc6d9Avpsf1+bQ+PJ/u/Gb8+qxU8NkvS595RwHa9k64z39/fE85T6kHHW7o+a4B0De+vM52qE6Qd7p4V3VoXV1AV8dfHPVGvA5b2hp9mCOoDn5awyhX7IqyRV/S1fZc1LFeXGDyJYfWvc/NOxdwW/zhJzj2HKefQkc7xZG/8tEHFCKuizfyxg7kFUc6jx/ACx3m7roLGOh/hfwZS45w1N2NQb36qECUi/6ysMG4Vy+UpJzKG6sk3oUr4302X1vwsZEPvyqH/fDzaf36j4kevK/c5g9Y5nE3frogH3bhIsnkyxqV4eOvy36g9XT3DvXY12i8tjV4pV2g9+MvkPNz2suX03TO4TuV7PPVgXpLGBndOWE5VIS2bR1Dd3L7/u1X09HdW+wB3cEiJRMPeZ5sS7YP2zvX6+wCEId+++iEPB+nP/7FF9MpGe1XhDz3T1jH9hH7O6Ete+0C1w11kheU0gekD9XhB6+e+Yeztoq8eb8UdPyUtOPtPvxDP04jYrvQJU3ypFDQMmTfeE8e7/YbdhdV78TbT39pk73NnEuaFri3Wfuv+2T70R4vBeUybHz6ZPg5F8kNJGzbuGW6+B0WxDeYsUJnWJHNQ9nLaRTPdlrjQHibpj1pd8Spn+eOYtGWbsYHdZOyVLr0M3e1vUGnaMgrucK35TNN6Gsh4fABwK1F75LvO3g78N04deJ/05Shy1DQ8qZsQ86+buhw0/ZavOQZ4Y5f4vT1HP9cNsvTsMtTaBoNu7SF8FZHHNJrfQbAschgExz9oPYQ2wXkSb21HKFvWjJRLutu8GreBUUPxIQTM+QROs+8jb/gOc6yPPk/wuoBOZHDPiF5Rj5t3ix1tYSWRdC+Zl1W/gSVugJA67vPSxwX1Vu26HTQiu5GfIPX4uQm9g9rAWBW5nN4rqBSnsZQyn3ytqhRKlLUhLE744MhIkpFoUHBsJdKd2K8v+8d/wM69Zo02Im/fvly+njJ4DwGrA8319Oxjgv5b73LAtnYOWep1SJAdaKm2cm/YcA+ZjJweXU9nTDYnzqZUBz+VR4bhDS4ToA4Osty3gvHBmSKRuHYC/XQbkPysDNO51uIOQm1MllhZUtD4GdbUwU2CDM1jhASxtFZ+1OKJJPBczV8Y22MZawJK4vpyJtFAbNUBsJ1LbTM6RcsJzS6Pjpt99pDPgRCMxMgKAYNHdqxeCd2ZNuCg8+WJtcVZrAswfizo03KlmeIJP15JwD1cqhIyuAHhG7wczmDfDhpC3mrcKKII1DlNcJw0TKtHF2cGWlal3YOTjwIE8WB3oNXCwTqw+ucrfPcLR53gQe/MMIGPKWewjip0GXyhWS99T/4gaoPn/2Xj7sD5nycQ9PwrLPO6/UyLI7XHvfetQGcxNi5OQjf0d60Jfq54NeChGWqCZhlVgYHo1qAkVbxKzvsb8qP8mFUPZBu49BjyxGAj5ItZV/KDaYayHWnJZ5wD8zh4Zkk4+tuDL/YZcUZsn4zwZK+1/xSPtvvoOedIu/oKJR1a51ncYjDs1ve7buE0kPJk88ZUn5txXideGVVT9EJDBVdHfiMaCadwigPKVVuzrnDjjzaK/+C02X33BA7G3ILrRvP9qNQIb3wxOkBTh7WTdkvdaqTQ5zOvzusXMSwHMrtoorPzNpJWW51m50Q2LE8VKpltOzulDDub36znv7Lv8O3usLxdxt8TALZdEp1NC07tGx7VlrKxMQ6uwlcILBct7QH0717qw4iAzWWsrrYCw3aTD07Dq537HWSkS93aVW4jrs62MM+oLVh8l/P+5czHJreLdVZ0ykyH20+28N1mnRotCWdf51ynG8MCIfoDHx7IJJjI9JHt+K68KCcOpwv3YqPTOOTfxsdQh1n7Yv8HpszaGmYOsGW3c8Y4sw4VpipXxZoK8gCBHibq0scsxfkR7++Od+FARcUvKvuN/dxcNfKocPngodbzvOsNWVy27V3vtW5DhPlzcsFjyi7TjX6ytcRxPXsooJb7+8+Toc6R5aNMhzaNyK/6+JPvj0fOHz1RxmTH3DQj3Ga7269c45MjtPDOZv8+gB5/BShNuBW/bzE8M2npUcfT7AsLkDk84OAea8ps/2SL3AkbxY1LN8GPOv40JfOIb8LTXmsAd1pZ+paHSYO2Snr5gScG+i54HPrTgnkuPkwra5xrPe84/4qd+/9DF4WpLDNyUc3rAcXRR3HIb368DF2oZlOa+pZ2jrH1NN0iROsHT1C++zT2O3q6n3C1mfqNIogrP1h43kMQDztNos9J7W4Yvo9ulTPd19PaxcAjn9C+pfT6vwz0pHPT2tqZ9cfkJ3xyDfxH9WOR7fgxwCzUEO55euCjjbIKApnaFAWt+vn3Qe+zPH19HT42bRyEUT9a//px6BngTlxkTaURZ2MJ5TdLwvkhYAuUF1PezffIp7zM8tLNAN2dGqfkxc1OyeCtgpVJ+ru7hJTfJz++BdfTq+4tJ/KS/uwT2qTfI5De9Mp9vBEG7j8+HHy4wRH7hah3vNYlrj21eDabznOHR/5CBLi01/Yx/tSwCPi9g9rUVsZ3GWavm+Mx8rdCwgukto378PHXQc977Ngts8r322xGl8AoFx5CXImSJysW/sgDmXofHM/W+OG14L8Mr5A18UMw2UvBUtahKCHDKYTl3T4qc8wB3oMCIQOafargFnSb+bSRxrGyxc5THPM1z6lYVcVxw9MdVHjeelHiJzjHN7EK6cQec0bGrE66oh68jqyFhTeKM/iuum4cCFPofh4rbzqwToxpfKbR8yMVYY5ontgyadpd7jjhd3r3fgC81fZ5N08hOd434UlDUNwMrJiyOtMFwXFpgq3eFFgSz1wRzlSHaSNOrJeheQb+MbXDUPtomjuHgWzLpbgZc/jZCXOd6Fk8ij8opM5zSJP+A3MLZmBO4MZ6hQk7db0kVEK2uUSviNzfg2EzadOHSPCuGzDw7prebXXemSdc2X+PQitrAp356TC6kh8aqzBq7qOw0qeyq6zb6N1JZXjSIOmM3UlHYQjJh0vX5xN3374MN3dXzEQPEz3TMKO6bAvwXHLqrTXfqPIKsYr75cN2rF6HEPji08+n+4ZLN5fvCWv3+J+Md083EzvP76NM1QSaxRMirvxQmMUJekpF3/bsvOn86CjuOxUPEoPDnpFYJsHM6rJne0RvQ3nVjxTO1/hzlANrui48FAHZTU7ce6QMK8DpTktvyRCd0HLcEk0ygNUHDrkLL04r+jXuy42kLw924OJ2dpJTeIrrRtLts4wUclqLrzd8uyEcambnJXH35BJV56ZRZ3p2GvhpvQX4NyDQ+chMrTEcXKwLMcumOJR+tBZKT1ykcMcZne13gFdWuVoV9n2R4f1wITC5xCLRvERdysn0PQ95yaM9BeHjJp/nytP3WG13ltXwQeM96Vxfa0wmTAQrxwZhDkbV7SMLxlmmG3Rw7KIk4UL4r3Tf+e2aWg7EXLxRpyWJe8egJ6DhZN+8U3TJsUrDY8XIZHXtLS90S/M8nab73ITx9lwy2vcEkgJDdOlI0i/9d744hluHMxoy0N7VD6vQ2vkabrJp+PPBN6y5g7nKGe2eFJGy+nXR9SN+E3LO96HTETtv1yksS+5vqKfwgHLs6IPfj6KcCbbVcYui8dMrxbHqrzIBj1iZ5nJl3KnLsv+W3bPjSckLaGKV/bm55EFBqr2CGfp0BfkpfqMq/q2DZvH4w5nNLTTZyM35Qif1D36sZw6PllVd+FvM/35311PV9iKTkO2flMSJLaR1YBrOZxoi+MkWXrHx9k+nGeSD8D1zeXe8fS79N6Fx+GPU25fYf24PV1nLwsBlBMZfHt5xqJr75xCC/lX1x9Jo1/CoYpR6Fjp3OqwIH+2ketIqzHfhP72b3C2rrPg46Kr0T4CsPJThoxBucvLLzsAzKsDTpvJ1mfvuFtXvvyPMWt6h5OF41mfZ0M+6OhUb+CTOaxjF7LpvLuTYI1cLhz4XL55svCBAHmZoN/Ft9w61TpQ2KLby/sRAB3Mzbvf4jR/jbOK8+bn5nSslJV682sDPuOMMtJ/E41TTkl8Th+5/XTihv4gcmk/Or3oOAvhh6fI4EL8C/oHF1p8HwllQtf2c9nqTx0/orcH6Etbu8849vpz8OGp83uJPqwHPwFp3Vj/JziuX/x82mBHqyvKlO341IMG/OanOMw4uHHqwTtAp9roHeXwRYzU3/SAHV2Qz50LWRShJqWdolIGnXsf39B+dFRJd0HHRaN8lUFdaJf2cZYfvW9uXLgAV3xnlu5GUTHalHfUtfUjFyCop9QhZbUeM2YyRrr1gfrPpyRdePBxCnXs5wqtC/gIcfZxjkPT9mHbUmYcybz74gpn3h0Ql18jG7q6+zCtmQNpq1kAQ0YXKLOAot7ffxtn3Z0u1Ba8qTcXDdakeefbRYHwxWasB+/4+8b+e+rG/mn/E2RxAeBz7PY1+vSlkeRDZv6XLjiyOGMlo+fYmLbq4w1+QhDdMLAg07tpzy8CYLNZdMdWtJt98O3XpLMth+1IOu4MUcfkfyT+2w/Yk/0VenLLt32J17L2M8+P6Or+Aucf3fcW/CcX0eBjnnYUwpe2Z9/lHW2HAxfa99yJQV3s06+YX3t2rM1Lbqk7H49yvEv/Cz1pHB35JQH6A/ov+1EP+XnYfzoOyDOQxiTZkicyDSBHrj0HIpMLFTVnUubw5dxhoeOSd6Qpu+O4YZUTPkMEwXYI9ZzNHzmto+QpmsmDnFnkGHKGr+0tRSqCfffUn3M+9el1za9Mr3IFn7/g5jCfddnXygquBQd3pv+83H39DBwXtnGeZzwPeQitI+eInlsuw0Lje91xy7CwLctOeBd/zvP8eo7/fljyF5VSZJgS5GeMddeOetF7LkNDaPDTJnMTo1rtoG181bH5nWeXTfwztEbcd8/+n22naSzheXzZnkAs+dTjc5pLGsu8y3ghPBPI5X8SNI3mJdTNWGSKPZadNBiuBbVq06rN+csP/isAFZ4rzENlZXWQsEaXT/AQVnHVAIM+8nKInx/jzT7D1DEdKQOmuB6PD9JxwFlNL5gcaPjvnYgwkJjnKJPB9XRLp1886ViISX7GhrzsBOPulZtjBt6Tw5PpgonaNZOdQyYwSDld3HyYPnz8OF0zIXtkMDw+PMqEZPv89TCMMgTKybX87ThtWnZclpHEraPTHY0QwxFPYyK+OtvSTemiDK3DPdnLH0fFF63QllckqFOlj0blNb90pkJOylNhcYOfPOQa4bqq9IZ5K781AAS10tV7BUa9Q9xf6tmORcGBdp77CCHyJKxQIxxdSUcZOZS/pWqZ+wju6DTkW07MKH/+S6rShZZ5GSd4bd66kwilKOk5DetdKBptx/JzcaDK1umFX4d4y/jYJrRqG51x0N9yKigelT84potoLGfz9x1WeRsniLubt+OFJR7/c26d69gZ7omGTq8yuiCQNx2HnjbQdGpRxGvLuOQhne1LZsTk3PpyS7yLaV53PvGDyyHOUmcV7nJVXIdLDmoj/Er/xjWOdtugnhSmeeVigHU/t8m5/lwAcJLnHW914e4HVJs44ZZJtqHc5V7UQ4eto54QCabmu9HyQnfqrwbdytd8m45gXSuudrZMk0aH55LMNJ7HLuPVU4U9WteZTHAosxM+v6ACBrJXeuN72C8dMVHO+wPgY5xFyCKBZQ2OuPaqGybt0/S///88Te+Yx0/X5QwGxHXAFZ92XM9rm6ynBl/ol2MBHeS0P8ndAp10P6XmHUjTvbsovooyzw3XWRigPnVIdMKfqHflXdHuqJ+8YM/t3U7mdex0fnSI4ix9hBT4OjG+BBC9bHSyX/6o7grbP2ATeRP8cPCyEOFdWpzcOKI6LQJy53EGv9muc2WbUefa49h6vFI2HX1twQUB6whHY42T+eSiBPQnypS7wZYdXB3olBV7Vv06jKvLb0u1Xr/GcXO3nGOXcqZDpcze+TfoSwBdgBC0Q3dlSMgB04Vd8anP7DawHnVA04asC3T18SuimehTVw/3lxw+IoVs6MVFdR1nbf/g5A9wkA5xni7oR46zUL85/0OYIumLN1Ve5bP+rCc/UWjqx3eUDbncHeICswWjLrMgRN+kXcXJth50bMfCR4rpjoFzHWvlxQYsD21Ze5NMFqCYK2Sru/bj1yfkbxvQdnRadbo39InocHPijgnkeOkWeGhnXIMOda3T7+IEXMpWpWH6MXUjTeN8hEOH9gJn/PwT8NBpvgYATR8dOHsTJ1+brHZwnN0aWcQ5RGJtXhtEP2tlf+VjBuDdXMKDdnD19/jz6Pzox9D6qaKhSx1Z8vvsvgszONMr7/Zrz27ph0zs0fp2YcZdCtqjGtKGddTXJ9D0E5HwO/1JLS4hRwwOXWZHoWXUvuGXrwOY7goQ+lodYFOyuUGfD2+xxc10+OQOEsLKz3/73NywIP/T2no+Irtlho67PpTP9yZA277q9asX0y8/P3GJIH1i+ldonPiyZ+S6vbvKO6Aws+mY9hgnHnI9ZqatAHnPEPEuGDzc3UEHe6Dd2TfkZX/Yxi31ptNvZTtu32Bf9a4W53HWuFUPwfBQlrIDwZ1D9RgC5aVcymofKy3LIT3B8cZrxcp5CNhnx2MXAJRfqL620nrMEzpvj1+OQcb1kRykFVSfIV7nKZxRhuAVD8euLQ0zAaljcB0He3EgB3k9F45jQ8kVWoNX+G3lLno1BhZUHSkDdbGVd4aWoSFXu3HyIOtWXmi1rhw3MxcACo8a42jc1C3hThMsw1LXHb/E6fx9LSyCQPFpMPx9eYSZ5lynHq1bZVnm6XDtXOVIXOF4dJymuc3rWJIfNOWROrWLr7PQeTu8e3Sa4PUuNF6HA3OWOZ04F4JGLMeSbh/P+S1hycMS1RXXHJVHvc0yN36D18u4ylO8Gr/SlzRKjz+4BYDnCml4XjFJX7ZxULthOXkyTSdgS2JkD02Ohzs7lqapwmugeHF8RL796dLJmo0ho73PJXtnSgOio7ajNCu8XDTwLu7ZqYsGbmeVjp33erpmouFLA8/OX04P0Lq8vqSzdyBQxup4faeA28QgFTm8m1ciLsuuLjx5ttBeYIaVKVff1RficykGXaYlHDhlVNGTSJAzbjbqoik0zWLDv9BvpRekSze+6fHPMzkrHmgcVZl+2AFtQOMgVTh3h7RsZN5tcPJUk0fLUvRnPHTuRGTRaeWOo6mDX/J0OYe8yS9NLnc7vGeA4MpXwCQpA3Kit2BeL1PWxNQAIyQtslZZMqFOCiD/IYeOUMQJfp1JHB1mxQni2lG3/DVwe135gwOfWqSybC4elfNphHTNXwOhd9+ZFNFmcteNa3VRq9l1Z97rmljMYD5lioiGErC8JYDJTkgKZwz+RLrQJap3t/NpQSbxPsvoJEB8J0j9nf9sjwRse9LwsEyepVNl8LvgyEvZxVNXcf4jX9WrfD03RB7lXOAoZ+lyxoV0QHk7zcP8fZafYeGAspjXeGVRFyZpg9pPZCc2MkUvxiILA5PX7vQox0+s4um292Mmnq0LaQumpX5xkGqnwCOy1EKKixKGO89SZo+ui6VOhDi/yGFp7MPM0/kSOcC4KmfnnxPniY/2T9lsh+Q3PnYIb7e5KrvQ9Z7nVgF5mSb/eiwFmZEp9TNsGgqEq41bdu94/fnfHk3/ze/W02Mm9Fac7VQeyKGjAJ9Nvk+OrKajV4QCF/qSz51JyuRClBNUJ+hM7lfXOmnQceVeJ17nEPzaTkwWt/fi1MRJ9G63zhYTVrfV50VplDXOrt9Wx2HPHQAdXWx+c/cxtFPnPhOOSPlevo68zroehnryRWfK+eKcOGirC9uI44g70KxHFx7cpo7sKZvltP7ckm9ZcM7Us2WthQDSvTusfrKLAedNfgeURV5+Ys8XIspNmf1mu2//z+4KIq1neaGTvEOBwSa+sA6WW9gZR2XmCw3zTX14rHW0rS8dcitQvsfgW08Uoc62CMK+HM6FEB1kGK51ApDZNqYz9gS+mzgwsOnw1Y+ng9XhdItTvT44xSZwVM9wVB0TXIC4wDnUXuWnTryr7zsNDGN3fqEhX3OAh3e8E6+O/frBwQtkQIdps+rbl+1hFy5yRH6cc/HRv496aB/ZWi4u9uC7HWoHBvHIPrkjwUcKHn0+nXzoNVv7pY7sPgoQO/MOuHxsY7Yl6knnOY4NOtT2stikzjhra9nxIG/ril9kQ05lzW4RFwOkoZN9g71r39qTsrlYxYCWRQLposvV7ceyzccbdPPNtEH21YtfTqtXP5smd3qIax37MkLBAdH2Z1uLzqwg+zbqEKc8durOgMtfl76pM9/yvzrAro9/hP5oe9rTHu3VxRAXGIa9pz24YOH8KH2H5UYvb/8j8tO2XGx6or5uP0wH2i6y28zFtDVI4pE2m5ciTrbdE3jbPtXrceoW6TIenZ0eTn/y09fYnHWJurHzekafOR1t4vIap524A2xcJ19d27bs6/KyPuzCfrshb+unntJf0cZ8Z4CLMNpp3fGv7+L7PgH7Px+Fiv2R1+ttHwyIF0GRyygXR/wMdXYWUG++3d5F5PSz0dN3aQgdNj4vyfY38nmkDVh4oPOH97jOmcM2mbHcPKnvSnf+UPge0EbO3GADx/Q+zO8RR195IRG+8osdGe95ziOk3YJTcx/jOBonCCVLCOYoMF0+tivHpKJR+Toc/gNSYuM4dbw4MxguXW3paOfi9jXh1mnG/kW8YFqPxct4w8JynF6mVTwSiqegI61xlmBc02vwepeHsvQY3jDTAxd864tCJk/TbZyOE6xTsDlXem4AcO50YSmT8U1rGd+wTF/SMLjM12ckMbVwQ6/1XnWg0hIedShUfPFanpfQMc1HunXt/w7Pddx4OZuWdOPHmDLC3bANE7XN84P9DGApptRd51KuUIrjjOFHd8ahsFSIf4Y1QK+lE8XaOXrnsTrGIAJFu+66e1fqJh029DFms9uxVwUBZpG+P86nJyfTSyaWeZMrPztDBzxXiw81eAaNbz68z/bcTEjhdcLAe8xEykcMDv0k1KCtQ6YoNqLueAwrV3WwNiCMg0LLy4lZhBkNrLJwHSKUdwQRovCdcBDRjV3c7V15kc2LnprEUueGU+ahx9zJxGD9iSOm/+wcnMybLv3gJjU5i9/2XCBODRbS90RdBNtg8Rd6QGv+CVsWdTQmUYJ40kteZCja1QFHCqJ9JjDJpJi3chYEb8he1/4HI/k7Hr7BKXzB/yX1ApANVluIxqxv8lrGGuBKXut5VE34x0FX9qY/7KQuS0bl0j6lYdlK7opLXcThrjrYLZPXdspxzqDd9SZUmoNkP0rhHXwmVs/KV1prfdS546qTNa9n5Ysto2vL5VZdafmZo8ibOqp8Hj1YmNeV24qveldOWbXzGLsEz3J4NK3mHVvgnPzERU7E7DxeZxLCr/P4ZnlIh0/L0dBhz+ILytW7Adwa+kA/kPLS/oPvX5fRyT0ROug+riKeMsonXzmwPjjyBQDqz8mdZRWk1fJEbvK5xVRaXVfqymfshVmvc57l0Xy3MMrrodjKmXT+On+XOZGk94Rhjp/DaIg8NdkqKHlin/DW/lNe8Gs3BLbh1lrifHFWJhvwsZ6zuBG5tCcfH8Ex4fru/nj6L/5fd9PX9zof0NSRNU3HFFtR97lz7hZ9F0UiGuV2YpmFXi/HnUWdOmXX3q6ZkFt+HQfsYYNToVHEYdSJhJeOv1v7/ea/sPEFg44vvufFO6PwzrfonfSDl+306nPNtduXKWf6Xp1p28KLT6KD3E3WIXUbeeijI/Mri+L5osBb0g+RRx+pKg7bGk4huopDryNVKk9ZalWYCPklTJx1453tiw84jfB7/005yLYzncHxOTzvFoeYMvhCQRc6cLEUfzpxmzy46gWbTbnte6JT8Li2rvOCOi8oXxZOtE8XBXR6dPqvvCtP3Ievp83DNU7YzXSicydNGLk4TyZcuD18Q8ZUHOmjFz/GFi4p9hXO26vp1q8LvMRJxVkPb51Vt93L08WIK+pR2aV1SN9vXasHt96rO7e2u3DhVwR0IbUTy+cjCdRBwIUeHWnlxpa1GWlE/9qE9Zo6xK6sV81f2lkYAc9P5PncfO6a35BFvFf16AHF9z0K7vjYUM8+Yx/HHpvOYyTygm/eS+DL8NTNLXX09h/RPWmWw4Ua0ifsKXblFnVlyiKI9Uh5KUMmqtqNi1fE+chEXviIUx1bvsGp9i3913+HE09e3wGwhy50pF2o8H0N2o+LXTq9j+hO2tb9zbfRs4tUqyfq6vY96c6TKII6WFMX+9jL6Y/SFlfHlF89Wxe2EfVnHSk35/oiBnVr2aw/y66y1O0D5Z9upvXj7bS+/SYLL/WGeaL5Zz9EjwsuNLRrzsrR7Tb2IS/kv6PO/9UvqHt42O9ap0fo9O7yYvqITl2o91HFE/NAW8fb8ninOs4wYW/uUOr0cz7bfo1NWQXW6RE2kF0B4PfL/RpcjPdrLtGRY5uTFMBy+E4UF7ozfwAoHbZyP93c3SGD44SLnjCBv2OQ/WSNozUGKat9rn2rcxLlq/Gv0u1TpW/YVGE5fghLOtqNY3nmHuFVj+AJohvnjTXP4s00DReP0OPXfBrHvsKyGL/dIWYa9JTXMSMyQMYc6ds8y5OzODOUzB6mC9aP8kpj5j1D40m7yy5E3nFdiw9Ft+M8Z+wLTXHH+A9sx8RxLTQ907Y8uV6GLbOl+k78EowfdP5TYM4vvee62dLgumIGvmOgceFlrKleWw/OX+l7RnkLR5rJTFqN8dLZ1bdxszyD187ZQ5pLvCXsxueav8xn+ZvbkWWDv3GxpUqvfzN9z8twwzI+FA0al3koF9JPHGVNQJCu/Ih2XlaiFIgXfc82IP06c0141MYPB7YK7gp3kFJ7duKcDNs5qhq6Fgyq0qtDGLgqW+VpdKFZHYnV5B3DhspXeXzOK9utKseYkPZdUDrNQRsuyXvGpPLV2cvpAxMnnSPddifeOjl+i/jq9m769v376cEtXqvH6YjJxqcvX8Xpuc3WyDKmkqE6IsNCP1vfad3pC7N+urMtOn1YePPUdTU8ebX8Ho1r+eqOT0gFisYMXkauJRKgSJL2jmt4DJqNZ9y24UenAElL6pEBfAeO3AFX//w9MJA6iBm/1E0O8lAztu5MPp0w+44GcRyAl7jSqTAdTziav/jawJRPuRs/GDl7LRcd6a7xoBLfOAWddxnXpczzT0L41dF4OZPuJEy6XER2t8bnYIJQg0zJ2/nUZ23bY5JhPL84TBnMxQOHCZjOZAZ78kj3OcxlLh1zONEdPKSzLQN51eM8uM9pQuWxjmoiUNel374uW9BGaqJhnJMdHbwHZkbVvvrOefEom6jHEFK3hO0sdXjzLPDAazsx3HIabrkbvPYo+QrENY7ItDHTvK6tbrMdSa/PgmHz9kSLhBzuXqh3J3hH3pkp0QtdJz/opqmOTIZGfGwR3K5Lwef4fb7flwTeewds0GnQ6XfCWH2UE5qypSW/LnfaoYlA6gLwunGXR+Wp+jS8nYRt0yq905b5OtzlrLIUn06vN2PX7g8XONSji6i3OqJDxnL+BW3FdkqQtLwrBVvx83DHOB6/+mqafvOEI0Z/EAfe5+YVV/m9U2tenRd4KVPuiqdshI906mhH2p+y6ZS6kOIY8cK7u9DB2dIJd9KfrfLa15VbjnHskUfnKtvGdViucEp8zODGdwAoC/GUL46w26AdC/wu/gVCu53dZ/OVzTum1++mzVd/i9KQ0yLqxHsHWRq3OLguBLhdnLJvXNB4hfPkTgf1mVZu8ZBHx07HJQYGXctnunLErCiUZd8D1/7HtkRd5Nv8ODk6Wit3HdAH5X0Bfg7PscZt1wfwdDu7dytpW3GaDNN2cufWxxQodz2jL1d4WZ9RNu3LsUb9KYZOsC+tQ9cr79LT36n7fDvfsjJm+gnXLMC79dv2hq7M/4Du07MdnmNTD/nwQoroVn0HBXdb6HF59x39ZdcFOvO9DPUyvxPsDikch10o0UaRM++a0dE/cteC2+/Jbx07LrlwoOPvosrLT+KEY7g4ylxbIG1GXWp7thed9vPzCGaZsP68SFF5yrT55+f2npAPnptznHUXRmOv5LfvOqLODLso4e4KF7G49JOEZdOUV5l8tIG2sKLu/CpD9HwMb79AAZ0N9Ws5NjifeZmjdZLFCPpX9LmBrjaW3Q3WecoLno8qXGOrvqsl5cImsCfbj19Q2GirRzjt2pyPVDjHUt/QihGf4NQrJ4755sEdKuBhc08H5/BC3gPamGD5lcldF9h38mpTlgvIizLhJx2iaRv801bQfXRhXSKTM4M927F5PCwHEEsEpXZJHEJPXOhb3+qGdF/MaFu6/ng5fXvNmAq+8wn7WPv0K8tIAzpAx4dDLvWYPpSw/aFb+uMMQMfrfpGebdZ54RH5sigAXccPdxc451wjwwFlkW7asyqAaPeF9rF9Vz2L1aQlbJ2As50Dc/Q7g0q2kstwjTk1xuX5fcKhb33Yd0HDktTjaPO45GEewXPSBJiTmvRemG36opezVXm8FpTZ2hAqvo+aA/ScoReIC58c1r+yoFt5GB/ZAXUrzboCtgHMImUsORo6X9OXX5dzCdtr0huWeEu6RWPkGfiGu3ydx/ASmt4yflvmzkPD67CwDAfIO4+VBbt8hGVch7sMLYf6kiNSIMeYGy3AfP7IIduRro6r7hqnoekuZd69bvzludP7vIwTluFdWPI3NF/OejZ3Ft4biKibicgWmwGX35LPUr4RyFAzglswvCQtvoe0ZvxGMK3stKHSKt48c8oPCFrxpbgEt0qzE3CLVSu1neMoeHEI3ch1zA+PNPBE59oOUTw7H8929MZJd578Fw0nqHaygtsQT5gInp2d4eC/q0ECdqbWJH6vOvZBw4nGPvRN+8AE6/La7+GuGNuZMIFdfGYnaXnN0Jyw1POMqhMLYGkwGq0yipfyjMaYg59praPG24UY5o6e+7zMs9SrA0EPBsYrk+c+BPOJ29cNxgmme/SKrLDk1+nmj9PrRNyJ1kiTrGnmcVD17CGt3FlsujXzDW5ocw7O4NnxfRCTv1xb74NuZKNWnrVwoPMlfYT9CcYJ8vBoEEcmxilHpzeOddadkTQqTdpDjuQvW6hvxfcgXwN923fjCC0jocS1nS9113TN2/g67Q2dLnRYnMEqMLefOipuLDYwwfBTmy1f8al0bVb5W46WQfg+HSm3oG00mFYylxO+tC1pNT1BnOV1pw/yCX+fLMaRmuumnTs6TBRLptmexCuAjoM5IZ1N8XwkKH2LE2fo1118JrZkMa6+tSwd+iBwoz/y9iFet/VMMlOncxmX4ZLZvq/aQscLy3DRnfNUvlJInO8B4jRunFKOBuNzNcgWDfMYq23qFFPX9kuUz7NbY307tu87sBxNW3k9e7dMHfd20yxwTafTf/v3TM4fu9+GPB5SwjomcbyUGZtxcu332E+Y9LvV2PpjkhMduxAQLOjYFrIYhtOpo4395IV+OIXZdWVRtF3r0vLIFHu2rCvvoIvjYoPO2ZkvOOPaF7J5p/YYGthIFgEOcf4oc71xH/ulTNP11+U8uXiQhQEm74SzPVwdSlPnXkdTZ1IH1z7B8uHMWoZ81x5n4sl3GCCfDl22jLvtW4dXur6QbYLu+7foAFroKVvgdQjPXuIwqk/4qc9rHHX0RIdK+ZBb+0HWPF8Or80ZTl7sAo3qTDt5JH/s8gZnV335mUL7EN/VY/9tWc0rDd/27xZ2X8ioXtG7JVL/a5z1J+r9Btm8A+pjAg/o280LD6R7x9ZPBJrvEB3e3VtmeNiuL78tB/jsDbaAg6ndaFPo0Hew6Oxmd9Er0u2vqGcXE/LlgBt06+cS/aKE137p4ASnNV88wHZsb7Zz69x+QXu5Qg51IE3rQT2jb9u8+su39/cpu/pQKepUeVcl2zpOPfWQx1HI58KCtuUCi3jujNAWIe7iRhaV3FmIQ765QVbt5NJdHOfhbx8WHG2y69gynblwhKTWmWVzNwe42eXgnXwfUZDAAfo5fYn+flJ9krm0U21dG3OByp0IH9CzNuhOCx8Foc58hGRjXft2fmzaRRusAV1SpjVtysUMdaYu5O1CgvZi23C8tV84eQEN5Pc6dgG97DTB9lwIcLHQd1IgfByQh6tpjU6foNELlkLJjT1L310VabfGYu837kpwEUQe6In+x/dBff3hJtWk/uzznONp435lwv7I+aN8BevOnQJZCFWv23h5mG0v450v8jOtxonaJXZ3V4/B1WI9uqUc1Yc7PlRfX/2afSRlRIvykJN4lDxzTdN7IVYeSePc15VeY51H0xUS1u65zMIRh2M0GZPe+MrrWZCmhxBe4+hrMBZ8Ep1w5++4lkeIE0vWTmuo8a14KVPnKdqGi0fGloXMXe6+Fowr/Vb+lmdLH1jm6fhl/g431PWcp/P1oswuDWGJ1+El7Obx3LI2BIfkoCx0tEtrF3b5LWXw0E4yz1jgyKj0TFz4FC/P5q86L2g5PPfRsOSzhN2y7aZLo+OWNDpuy4dLNCFW4nehZXmWv/MuoG/6gbHlsQudZ8cV+A4trztqSWuZzfjSgfy0S4LJx4zkh/oIwBbQlAp0hdjx8/BwP6um6dBQVDvmpeRucCrSvp3Onuvk59rO2EcAzGO4aqHyC04G66ryd8VIQwfrxSkTOH4OCpe311lthTOdsI3GrVcOBMQxCR1+apx4O29l9vmw9d5mOmHwdJuxA4k8in51nEIbigMvpp/0ihuyOgg60Yw06EAczqaWg1wF9hfayVbGJZnm17xFzzlpZq0BpuUQsrItPxDsHIpz5fPIpAHoxQahjLnrYCAAu+Hczbb88FBAefvcnTxBSJk63GC+yMG5fiV3HMtBKzInW1K3+YysuIIu5zKu8S1NpQ9e41DOXXieHxjXc55chp6HUZlMJm3ws+xxBCtP8W46hdY23zRSZui0s9Rp6VRsJONaKBmlW/HmI3XQso7tAAkntfJp095lLtwC43MXDWg5u66LfsX3ITiJMF45q8OrsG25wx3feUxTJx6Vv+xDPMPt/IvXvDpP6cO0sSWfQ6gyFb5xnpvvLrQcnbfBFXLLWTyesiXdZzp9RCFb+ckXjY9/DirFj0keekw/Ud6AAkVOaXmtbPVZJPs4aOskEu8CmDRaBx02b8E2kPgG8Zq3Motn/spbeH0tiNt1aZ1X3Vvm0lHlG2VZyCGOYcGykBtOxaPiWybD5qnyq4+UHZzYWJHY0uqXJZrdybuDvHfu/upXT9N/9Xcb/Czw0heTFzQdRXmnzzCT27WZ5OZuH5fyjazioev0ETrpebkfcqceivd08ZFr+yLidKQcU8aEuZ4B56xzZb97h+Mzxpx8ct1n/3PLlj8dcAM+ngCtbPvW2dc5zXPW8H+4nFYvvsSp/iTyCrkjbT7vzOv4Ec5b0pVReV0U0LH3jr53dX3Jnc/0e90Oo7YuPVUsTe/oKqd1Z55L5FD3yJZv49v3RC6cLGzZF+Xl/QLXbrvHEbfeTFcfkRHn6RxnETorv1NvO4Vn7hZLl7rLM/LGqbc4GNYjQRdW7nAifUGdd6G1dR1HHwmAZ97xgW50lKyX1Czn2nVxMx2cfg4pHKrbdzh6L6an24/T5uUfTatPvyxegOVaK2/GFLiqE+osL//zrIzigZ9HNWzar9+QRgDHLZ831AFTRjHpf33vQZ6t9zEM9XgE7UfsQBuTBfOB8EKInLU1HM7scDDOelW/2LvP5btbJTtX/G6/NwfcCaBTaD+BLHnng3WrcDr12sv5q2l1dVX15SMlOM154eEBtoIQcbh9uaOPnJydT5vxssCUUzmgsXLhwsUu7GB9gXx++k+b8k39j6Q9vJ32PvwdRVZOdI2Os/DVC040OHcRpE4ogPa5+vBbdEvo4tfhNd1QN/L0JYGrg3z4IosJ60MO5HUuY/uy7Vt268Nr7cUXLroj5RD5rj7EBn1cRN1t/GQm4fXdBeq9gO7dtEZuzbP6KGxMPUpX43fxZm2bpT/YQ+fyPz2vunH3ijSR5ezscPrlp7Uo6Odpddj3qR/f2ZTy8XMMrufu7Rbup7ywlbh5wdmCj7EIO7GvVJ68VJC4WlTwM6a+4R87itAld/p95VeCXGsYoEPXuKRoN+Bd0684F7SPlkb6XfRn/gbHnn6BXnQCne7vlaV2KhZ+x8lD/HyRxuuFHIabTsJG2iyid88zL+kWfnKOcNFapjtuZgEi6Z02xiTtgSMUTC+OCRsbuSoqcox/hTuOvm7osGVofXk0H2GJL+xeN5QeTB99/wDDTbvjm8byunGEZZ6GDsunQZytDgl32jK/Z2EZ7vSGoi2d+brw5xtJWSgnDiziy3Y8MlYDhjvfdmzlX9F5zstD6PjG2T3/U9A4TafLnQW3EaekaR/SWZSr6M58+nHLoNkGckC7slSeYUtL+K585hATuvk1LPGKUsvu/DA/IlvOSisbih9F9A/+HQDqRojRMZpomHZIvvCkDJBKG7gFozJGnB2yHbNbjdNRMBB4PXeIpfisCksjdVG0Qkk6hPwGsQ77DYPwHQOCK6/GB5UB0ezm0B4jiweJfppOh86ONE4A/GsB4346zR2jdkxo0OSvu2whlpNkSrRq5KZ41GSesHJIg/SsXJFYg03ly8S6hCu5InCFPSx7+CS2ULtBN1R5UrDEm65WGkzfOuNEm9PsDnbBNXLgLaHwKy514I/rGrSrvF63jCE6wmbLxIufjSXP+2ATcZz5NYixuCw+4BdvSWkTA7SvBGTgSabyAhdeDlJbcpUEGJDWkivAtV2B8VtInuoAciFO0geef+M6aeA510rZiCt7rQ6iJwlOjF1gKrrGoXc7Mq/BcTudnVxBySk0LXUsjKJu0xuKj/E1IAQG7iJQZd/mbf2OugM8227LaSw86RkvXk9cxJnTKKvtZ/BV5q0MgOHmseQnjw6bJ4MY4QbDdV0TNnGW+T0b1+B10Wy9Vf7ctaEt+yIm9eQz/T7iEzsxn2WwryGP6cK23VK2unP0mIXELPpAv7Z7Vt2Y59F+C16HTIDzDDQQWfll0Mv18zI17Jah+kvxqgyCOKYJxhVe67Gc/8gsffmFV9Eb1Rio8hXN5E9I9ZQMxaNji760lMlgZDV58Bbdc3QxDh1C707VNv296f/6H56mv7jyTi7ZkM27iigwDnmxqTLrnCuRW4nzKTgZUe/ExInLS/vkZzuRj9vmJarDh5MYR1ev5QkbsL/wTeduYc8uLmjqXFoW+bhYIV23FMcJ07Egz4kvTsNBNL+044xil4rpggL6W21wgHXGVufwkh4y6rRx4SJEtnK7BV+HFNopH3HSUd5N5CXect7grKsD2xXOY952r9MhjdE+80k6dGbZ+Sv9+ylB5Ny4gMBYZ7l8PKEWECiL+eVvH60Dpa6wyzi2bjWwvMqgbHfII3HL4KMEbi9Pm5Ufdeo1elrdoynkSHv3pXI6pi5GgHV6rG7d8XGAGtEtdeGCie8HWOOgPkDv0a8ckP/w9BWikf76F1XPUS7HMQ6fOtdZcpFCvdqfuXXPO8kuEAWQKU4y8rsF/uVrZIan+Rm/vTuexSSJUsaV38BXJ+gmL6mTV7dJGkeu3eGATVrmooEe3PaPU2t5k1+bjU14B5503yGBPvPeAvN5lod3/HF6V/Q3WZDRuZeZxmL7c4cG5c84pt27uHIAvUPKe31NsbQ50CMieeCV7/fr8Pt8vosHVp27ELw7fv0tzvXbafPh7ygvZT35w2k6/3l0sHrzGfZGOY5fUB/wzKMh5nkLaWS1c0iZXVRjfLbd6mS7gKFN7iPbPmVZodOT11UedZuvWSCEYfEsozbuAhp1nnZ7Bx/jDrCXt79KG9ubbqd99Xr3If1lKUYZOCDduwwmFwDst9WF1/BduRjgrhj1htx7tME//dknblxBhCrHoWWWFPZ3dX2VZ/3TJxtH3d9oN9CzH29nRDn2Dg7J664R+zXsSxuDYB6Bou6PsgOjdgbQu5XMQL0/xhBtI5Um70ovDOiRx10EPk7nY1KxlZFq39n95zIui1EgGmM/Zb+dPjZYjL/2ReZNWt3U6rE5Y6/l4LfcDeYNsJRPOhzFc4bQr8KEplDXxos7+iP5Rkekc11y1thLwqBTtDw6j4XpuByD/u7RsM03wrtgSseavosz0yrMuq64mreUbA19vcvT8jT9TjP/Ul+d3nkaTPeIjdn/DxsROu8Smsfy7GH9P8d3Lkbbgp1jG1wkyJ/1UvO0nl/NMNKD2rSel6vPzXd5bXg3bgn/VDyUEue4oAxe97nz1I2Y0nOBaXWuecFoV0SWLVrikkccAolvXg2SCMaIy3/Rt+G6CF7Cxs7lqP6xaJY8zV9oXs4gflBQChKswDqGAglYTzrymVSjrPXaSbid7qxc8StfVaaT7FRglO2E1u2mPkNdEwD7FttOeIRN8fW6VmkqzRcEXmW1tRqBHWBokh6HhrCdllVmx/7568+nF+cvM6G/YRCrhlbPCWOy0+uXr8hiQ6vK7sOBRf5CPR9uvGZQTonXy04iHTrgtNOCmB48ZPJ4YCJk0zVPN1zzLTuZguJfHZi8LdkM0ab8RnzzCa0RnzQ7eA5XuEPeKPiL14f5dmlk4HAiBHi9pVcR8+ACTo5Bq+JT+uhCyl55neN5MQZN85YzkbC5MlussP+lDXLoJU/CFa/9xSnnL3XuOb9RVn7t+AjmqXJ6iCW5qtOEjeOIPkqM6NBUxdrqiMP69E5zOVxAshZ9t5M7kWjH37vIBaG0pSN4Ll3U0bTzXPvA0zltp12bL1xZFo0spLVsiSsZoxr1QrhhDotT6U2/ceVtWBuM3ULfdiaPkqMG18jIuWm0DOZpeoLX8vNanK2s47A84u9CpZWMQuWtgXJOK1ncdizeMc6U3yvnovBJ8yyF2Br56TkSJ4TMwPVbz0747CuUR/1Xv7WJ4+NdKB3x6HuJI80hR4nadTqXofkZ33Is9aROBfGWeYqOuq9y5I7VSLfPtc9DG7G1tuvi0TRc2KhPPeYFU4N+HaM/FhF0dZV+b9AzTjJbmsjQCyNwp3/dn95+nKb//mvk0ok0r/YpXe/C2q59nln6TNLVFaN9Jvt+6izgs9O3Y2xwsu2dUcqYXQHhQ/wJDq6fScuCJH2nCwHe9fcZcZuDfMkTp1HH3y3fjClZNDiif/eu/R0FURCdWp076FAqygUBX96GfvJ2dD+LJtHbb+EHhjIhh85qto+flgOSO/w6Db5cTcctjhHOm3qA9wYcy5DHC3RyPryHH+VxKz/Ogp839NEG8exjNm/h5yAYx4Uy3OAI3eJ0+T4AkbQPX9B26BZxnDa3cLs13O/Lq5NNLSjk7qqOgroj3+qGNqqDjDO18X0KvkwQ/cfeXCzQhnSokSGfaFMr6sbn4q1zb4dncFa1OFjQq50glN8dE75J/xGndu8lYn2CXOBCanoiTeeVtmjdYqxEoify8m+a3nxauqHunqwD+0gdUxz+vNzRZ/eZH+T5fMul82ZbsS7vqY84ssS7/R3nKPainuSjDZGmarUDjHaaznzTPeWUhzpzDHbBxMW841psyVjAsfY7/mb2BX5upyfazx3m0S/vMKOz0EHXWbzxMYETnHjHemV3gcEy+/JAw9KNvpCbX3aOGFZm5XSRQcdf9raL8V6GvBzTu/+PjDN3N5g/MqsL7dH3AFAfm4sPxKkPDtuNOqB9ZOfJ6ZtUxebqW66hK74LN8RNx29oP6RbBp/9P0IH47zZP4/jH11Drt55obwcDoQ+tuHb/xHFhYTNh9+BRFls45TlceNBRlC770hYfOnlKwDKibU591KXHHE2abNZFCDt/eX1dAlmdmhaD+7uvCPu4v30gfbkG/ufiLem3eniS/2QKrTtxzRppKOqfXdI7QiwLTsmu1ifHY/w98Wm9mvZ7cXZI32K+ZnnJpy+r8Y4ofvX2Db8rEfD6V/5WeZlX+v44Xw3c1YOw5lvBMSRjv05NmnI8cR+wULwl/wc/Sna6BTo+VfGT3CVXVqWs3nPcqj70k/6cyOAOtW1uFXOmtvV/IjUbk/2TdLjLKhTaW3nUYN+0/s+KFlmuTru2XmEPZqH0OfnMOtaObJQYewCt9JmvIaO7zTPsRPiPQx7CEt6gulNr+qk8DqvR1933t24xqtDHlXW5mnZok4gc4AtzuA1+HtkPiIRoNKrXA3fJ3/jNyyv/7lwH4JUtZe6aB7jrF2DFz0RN+dNdGSKHoatN03PiZ/ZFm372C0PYBE0LHryjKP5Cc9oAdExtLaLfMFtO6obbZGPpB/gDoC5AVclGSplOriYbnxPTOuutw2oGo9pKlAShSOt2bD9BqsvWHNAsfGYLo/aOl+QHMV4C31Zos2VG35MEDWilwzGh0enTFE30wUD59UlA2pwqnPQadw/WE3npyfIXYsIWTGGVPGj7HJXnlGe2mrbslF2w+B2WXXy7TBNa7zWR9I5COXcnYZ4M82CprcLJQP0B775QrcSE0dE5HCaIK58hOByBMsGxCm0gC0v4n2uNyt1oy6F1Kc5HVjQrfn8nKK0t/LLN7IUrSFN4sRP2gh3eXNtnctLOc008L4PjFd/4gjhTzDl2MlTpKBfl1ua4gbfA+j4nBJV8kVmL4Hvk8e40CePA3b0m2vpl+7SJjjyaTh0uIe9D7aB8FjQXg5aM/1ZHqEmLDrL9RzgnFbpRc9Bou0usdv8fV7WnWGhaTeOYdM894TDtD43DdMamp7p0muo9v3cZppGD1pLfK8bml/HtVzP+dRihC9wsj4EsT2yAEcekKkLJtnJ4910F6nAIE01uYPDyZXpWTSCvouE6jr4Qz/zUfq1zVd5iqtyNbTMS9lDfyG/eTsejIRbP4LhxvGTVYJ5q6aLdvNsuYTO32l9DcoWDFc7h78R/LNNSYeEIBjMNW215bIvySe2OP8//vJ++r9/s08y19pdHHHv5jKRp251SPy0GJ1SJry24g3z/XrpKZMGnb/jI/KhD8cVJxLyjRNNuXXMxWXym+frdRS8s32r4wk/74jrMB2eR85s/SZPOddc69xjf0hPHUNTR8+iUtd5R8Clzx+jV+04zyJDyy3Ufsbs7A+J13lGF8qeBYUTnFScWxdi1LV92MXVtDnHaRzb/lEM6eRBB0iOfOC/fFN6VN++7d2FCPPefMRJxNE7xnG0Xq+RV7AavZMcB1i9wA8bjaOKPepoRYe+kI6xDi7o3MWWcCynXrGlQ/bYhXdx3SIvHZ06ft6J9438ecRAOX2p3PU3lOWS8Dtk52wbwnl8xBlVkyhxOrAsE0479eUYfvjy57k7+3Dz1g/OoZZbnOMvKcM5DjeH1Xp6PuWb9u64c2eEd6h9yz+OHZWTMnv3O4sXLhxpjJ5tez7WIc7RYcqt7bkTIGH+fKeE9marxpCgjX5sN27ZV6844LE39eguEhdXbE8vXkL7YvLTe9JZuUPkDtlB8a568UEmxz/tzWfIz8HxZYTaGnJlPhRbV5ay39jMi9dF416nCXncseFCgo64CxiLiafatP6jE98l8Ap7Qd8IHnJ7D9TRxa+nJ++gH/4YvX42TW8459N79AG2B+dOK/L7FQEfa/GtjHfviLfOSUvZ4WObenShigsFeKqFkD1o59ESv9ww9JzFFeZJaY+0MzhhK8yh3v491xf0FyjKLwFQN0/X/wj/venw6QP8nXNZqpSs+rC9Q3KjszU63DtFfxxRugj800ZtF9iXsMK+/vhnX06fHj5Nt9iNC1B39C15Lt/0/aPpiDZyAO0n5Pbu/9099Ggfh9RT3sq/T4+DzjMGkS9fCUi/LoXRrw7n5YE27Xjk/CaPUmiHQPo88DxbDsGxI/MX5ebsIqsS29/KS9zue3XczZd+O+2maAqJx9jsh12UiCNPmtd5z8pYqHBsahnioA88D+WWdvhBXjtVPtt8yyCY3+ulbIZ7zuKhI1fhZAiOkDzorfjMiwPb8gy6DeqmYbfMXY4+d9x38PL/u/kFw8trcdRl18/3pXecOF63DjpNMK3xjO+03fgOC15bd4XTevD4brl3wbiWo28MCrvn6D28kd3+mPjQlZ+6V98Dt8vX5yX/PhqW4V1Y5m34vrxQrDPX8iRTrgVR9J2Sts1ruvobsnq1zdPn0qkEnvHkR2nHhVeVnvyiDVSziPUs7whv83AZeQX7Omh4mJY5L/1jxk0I/SAXAJaQld+cS+k+a1+GGzXnaIV7mGadYJ+EUWpwSsHetartLRqMuKab13ooPuO0PQviS8NKqcqqeCHX0PGRBEJZHfYRARuH7yto3lnFZzbCFDYdryuxvvTKjrboA5zj4KdMVV7zJsl4O31wUpbOQ3LvRshEA8idlJEvjpIymge8HiQ6vWErw/dA0jTIAV7XIxiVR0rRDWV2kDA+Bq5cA6/eQ1Agb+M8DKv7pwwm5ZSV8ZNh4AXHeuXnwki2n7W4g658liUy3/K8BEmLHR2QrKwtk7CbxysbrWC3oRzGNl7oAF5/X15iiynnbcMH7LTbvptGy+HR4WWcRzubQtm7ZSndO2hnOzmdem39V4JuL3VIw3PxnOkKrQvpmW/rtMJHR9a66TKUXFDgn5Rqa7+05jIKSQ/N2eGWnnS8diJhWvMRmkcmJoA02rbMI14W8sCzLXitbZtvSa/zdth4QVrid3sQR+j0hk6TfumkyiG9Qq3tyT2Idv5K127rrobXbuEnd9KTxlF8lc0JVk0Siz6TL5yjaj/PZRdXUCbzD9ELxGk0oGUqPkXDsPK0riutytV4nj1SZkkO3MjAn2hxyNFf4XX+oC3y10Jr60OQr9eVbulLnuZR5S3c1C0y5DEfcIy+ud2f/o9/8Tj9ZtIRwwa8a6vzbS6djDhspmEvzld9jtgwefMmcPXmIHtPnWpT2bLOuOAQ//F9HCq3iFPAONwbJvM2IZ1B71YSCt3sNpCnL/WzvOpQhw5nuZ43Rjcphwc8kCHb4fNWdXDUl85vlzd3vZH78BU8cbCcfJMnd2h1ynXAD0n3brYT/9xdpdzq5RBny5e8WQbbmDQtm3d2nQi9f4tjTdlcfMBhtj+LfOYlT+LdRpzPpVHuDziafqffvga+2ZLv4opOvM7x6SviyWudJR954JuvHyhThIaJ9mslKzvxdhFuO1dvK+9eW2adUh1OdeKYabt2Nw3Z1vDofqx6AmnQdu7fT4+bu2l98AVnULneP3w5Pbo9/pM/nqZTHNl3X0uARORT95TXBZg8TmH9uPijfD5CAOXsLlBX6kR5rEd3ilhO6wW5fIleFprUseW2rOpAGbQBHUEc3ozFbou/IL8v3vPRDp3aW+sePi4e+ZJC9OpLCpXX+lx5J1z71P6sE2SJDakPd3tYB+pTnbgFX33Ky4m4NpZdCpytYB1mnf9XvrwQfMtlnTsHIphB2QqJjonD1vOegkv0luf1qcurv6cM/4i+zpHxJ5TlR6GRhQx3lWAL9b4A6gznN4883N9S3A/TOo/BwOPONiVD+jUXtnzh3gqdHL3EBl5z9lGFl8iLrWY3DXLkTf/wcWHAoqEvF4ZWtx/h41cESEfGWqxApMfbae/uHbob/Wcm0dYqXCl3Xo68Ppye9mhHXO8duIuHOsU+qg2A43wsPG+nn/3oi+nV/m2c++zUBCd2iJ6yIATtI3R3e3M9XaNjRp/pGHt2S7+twd2FcdSpy1vbDn3YDfWHpaQ/jF6Ic0HA+nMbvfSz4y1xFhoU+4guB2FjnXvJ310tfmJQGo5BDT0uyMdwFu6hb95nfTAk7FufbECRiDPpPq7q7gRp2v/7mIEL3dJxbJVfy+Q4mrlzrks+LyMrh3g9hnvdY06n8zfwSiaukl70rFrHiNq1Znp9jrTzqycOF9soTOiYfeRtKPrfjRN24xuM95Bny7yEzuc54xIQ+QbdPjfM413J0mHzdP5Oa2gcYZeeacknTqxKHM9Fu/N2eBc6XRvZBXJUHuzXxaDQQb+dZ5Zl0CW+y9C8gqf9c72MaxoNu2lC4yyvd8G4ROc8aOSf+QzN8ihb5JEvqOSoNmicP+MGi6AMmnVzTAzijNfGDJteAf41hhDidUp6IrcQOUY4vNXtQkfOnz1LN/mBH9gCQGmsFeJRRj0UFqX4r9UYXaUCuoK3L9bDAMooRai86eyYCNjBms8OzmeczD+DuMoh76IvzOfZgKXf8ca5OGGmGBQ/V4yrgzefuAwNTniAVydnzE0YzMWUpjTMNwiGB2EnwJ3mAJF4jkwLiFM//VmXzAGIr3ID4CmHg0poVOwWmldDl63iC3uLo/ycquwV17kH2+LH2cZVkyj+jBiMG78hco5In7/zup9nar7y86i0KmfpxLKZfeD5L7xKN9s085vm9aAZ+pzzbJ2j4IAlzxm362dQUcmmceo40+OgSI+8ieNwfiWq3LJg04c4IojHdfPrs4ewex0gLJ/G154RKoNsO/1KkC3ag5WSPoeiV7SLlnptXk1bvFpscCDUlpmYbfFnmSJn/0hLnP8ILuOEDqceOczb5Syec9oDg76U5Gmak7p0yoQzKFtGzg5S7nSQhvGem17yjbL1YJvHU8zDJH6JuwWu61Rpc3r3RWXj0qrFFnCQ062cecQH/O0AAx/bqLj8i16a15zf8lU/YT7vIPnCP89RYrRoW7E85ix9Vb6itQTfO2I206InIG2SPLthoXjP9SD0OSv8i/it7NSF8Vm8Gzw6TWnzRx5lrH4PWcEz7hntaGRcc9hOkj7yI5WBDL7atqvzX79fT/+HX+EPebcb5y1OvPnpa7ONV8ctZJFRh88FWetaG9GB8i68W2zlcexWccqnc6+TplNtfWZ7ei0WwBgRdPigreOtE4fTZF+eBYcNdH1DueX0zrnOXZ4b9y4tdeEEGB0n3c+ZuYshAz/ykb7Z4GzpxDk2+PI7X+L28sflaFg275J7B/iCvNDJNnSf1T/BgbHctM282M/tynvoyUcUlMGFAnV3dVEvTPON/fYXOlmtGx0c9abj7E/bkK8yugCl7OhNPasr7yZnCBu7DLITgnCcfx9DkJ9SyUd7UH8+CpA7v+oWvjdusOYspuXRDnSScB5TFnA3198ix8Hkpx7dgWI7cQHtEYdw83Qz7aH3vf2X09HZH5J+Ne3hhOpEPtxfTk9+W/74Vd3VV0a3iFv37kSgU8yXErJ4g5w6vtSzn11EYOqXOlUy68vFHsboOOOWU7uxPnTGLR9Oak8KLadvpnebvXHeyc4ij7q0qBc6wdB0h4i6NZOLNoYpp3JsFz50RB01tJePOOTKYB3lu//gxV7HwpE2KT/w1y7sKNcnn3ONnPafLl45EPj4Ymy5qt6FD/n5iEzezeCODuOP7XOwWz/bd/PNtLn67bR3+2568q75IXp99dNRDvK5wOEigbZsnV19DZ+38NRO3pec95ztNzUanXP7x4NPqBsXO3wcA1y/iKGTncUpyupODUjnUQh1p8zq37pz8clHQNz6v6HelDOLaXfT0cNHmjX0Ua7jVepXQI8bHP/N+ojqoBx7J7EBJ9lxXp2HQW99S/vCfqT75Wdn0+c0MceIY9uyZKwraPtIxKF2g13eIOMTijugbRy76Ai9PM+PTI/0Q37S13HMvo7ZJzruRwCqP8xCASJkHod9O7b3OCXYNxk2rvpn5OCX92FgE/Ky4pZ9urjpO8HXcYcR1zV2mK/TnQ9rh+Ll3SrkrXdVaVY6/4/1uCHpjv1ZSEg/ZR5O0oBWDGfwdiwWpCkkHahFgJLBtGV6+vjQS1QCFZRRzW08zOG8svN6rh0VgHk4MpZVTGCJu4TWVfIY+J508yQff42/pJO4RXyV1TqqvEv4vjiva3yc03bxOtx63IXM84JTvA1KY5fm8tywey1UXnWMbY46K0e40qS5dVSpH/9nsc2zdoDx7I7rRXPmtRvelfP75O44OXnt2bhwGXiCEim7oVxv0yo/wldcLkccUCWZ8/R7nILCIS+zbel5SlrVd/1MN7EpkfYsfiQ+49tYija3+fDj+gf7EsCucNVjMIMdairFVIpgx5ZB2EryzbxoUgONg2Kc6k0HVfRc7RTXl/iVg1G0q2LnBhlunPuQd5w8ZQim/6RVMiVdnkUmPAoqvx10PWZQA8gZE0WdKzvhko+/YQBC7pjbmKC51zL4xzky2CEYhmbL0nSUZ1sOEu0S22mWfxoqUOUSvzoXr+e4whWklbsbhKNG0lIPAz/OrZMMadNwLGvLKhTfwX/ka2MPDc7KVLszcNCCWbgO5IoS/SmHdS3t/AqkTsbQ6rDnZXwFiZe/GoRP6WRQ4ZQye3DBcFopTSvxgHUsSMcorkOf66zmETdMLTpL0HT4KXfKZRlGfDlFRT+68GJAX295A6Z23XaayWaLLRgIvueKr+uiV4O+1+AmfebZ4XLCljwYDJzE8HNHQOHLd6abQvsXu0xsfuK0vEv81CXXtXBRYQe5xu226aTISYe7dUyTrhMR8XO3ZHT2vTBgvPmbhnZTMtfkTR7uZNDelm/V91hCxwszzVknPeGy/3ES1l8BQJQsLIqr3lxsyGQU3KKVUyaBcfAtr4oDLN/yKJUO+YJT4UEq4YY5LLUKz3JXhpbb5NgpcdmGCp566UlGeI98eS4VMCy9TMTIKAevO59H+ElXfuFVepih5BEvh1FJ73KRz8tBN9d1uaUF1vQ//O3t9N+/288n4eK4mF/nzIlHlAaWW6B1JtxCHAyidQ4sj58uY1Kfrf4d5+Re+rZnJdMZ8+36465gHJc9ZPZuk/aURw+YXPv8vqCsbiP2DngcNqK0B0FHMQ4eadhGCq6jp3zuGNAJko76f8RR9NN2n/1LyvahnLZ43JRPe5HPKU7MjVvkoan+WnfejfUurIsMOkw6+PY1sT9w3AXgW/qrkiJP7tqqR59H14nXGXLBQJ19sGw6/xTGLd/RMVFnZ+iBOA+/P4+9KHv6VfRYL010IQEe8rbcOg7KY3lpF+tD8K4on3pRXnS3eYSf+kfX0SttNou+2hZxDw/oJXrSocIxAX+1/4YxjrZ+Dy0fBRDn7GdxhnUq4+Sqa78uYF9jH6l95+4/5WbOAJOyW2TRDkGkrDiJaoH8+SQfdZlFIe/i2/8cowv7HGwnC05amHnRYXaAoAMXm2LC1r+NxkUBFx5wlrMjQdnQbxxe61avV1ltBC5YqD9tKQYD+danvORDvrx5/0Ntt89iRu7IQ//mejwCQRlctDHeRQ5kU6S0FelegWe5deaVGZsLAnq0Dlb330wHOPOPB9B68S/gi+15x96Fo+gFJ92y3JJvUjeUSXu9e8claS6queMBiC0ffM5xjryU+eDVtPb9Eivsn18WRtwBgv1nUcjDx2R8XOXmZto7hZ8LDT5WoWzy3iDHRH/ubpC7D5yrX6m+Gj1aAejmSVvwHQB+dcBHDWw76kxboB59tCULRuR5WmN/0+30y598Pp3j2GscuYmCPM5RfIyUHIh0Pd3SR+xzfYxt71M/Ovz5jOjD43Rzez3dPZDH9k3ZKB1VQNhqtH1iE9axY1he8ErCth8EyhbFHX0r8R7O5+rlz6iYtmVbTb++AzpwOu/STj+QiiU39HLjAP6ycGy1TXqRBYOMmYy7uYFV8y+Z+SgERpixM8wHZL7NZW6AEa+sLbug/EJ2qiBDjxdCypZY081HWGLiKT9yZv6h7oeOogPzwa8WJOY4CbWuljK07paHENyRvgSvSx7t6Tm95BGfI/HKQpz8M0YNPNP62I3zusfZZdr3hVtXjV/wnBc5xnnO62G4j4ZdHsu0ClMW7Ctoz3hWunJ02LZeba1wbCPxJ8hrl7fMuyvTPwdLubZ5Is/QH79abHqONwyJv2ofeQSJ6Ng7ciNpcI0MjtfJDx0RgeQBcjVoSdhfYSxgkEuacuY3QJk5RS7BE0ddkybtCFl127wcr6vMyvuDh24kVqhKQU9p56VmdZkXAdKJDx8ghx1XjEYVGhHc2VhinZ6Ik3Y3sqocDpJTNwPfeDvqrBgDxjZqALwYf2yyIwvMqzx15xGHgY7r24/vp4tLJ1gFvbigHOlIRsMreQDODioOjHG4jRrMPT/KGJxy3irdM6a0NSh5qBHDc7mqg82kcAHVqD0Y6tSV/Bf5hJbNOKMdhHogCq9BsvKQd1uUOd8SHApafW6Je9g2BGQ2PgPDnM+0ptWwpGl4WawZ93me0DbNgHWYgafsgYRnPJpn87E+rNuskqPHh3E8f5kjuEGv6218/s/XQtPvQzl20x0MPUs3iyYYfu5mk67297Edd4Xwhz7LnmJ/HLH1Ud/mbx4O/Hd3fpf+Ft07ARqdEhAcjmXH33I9O1KD4s9l8lx869q8S75Ny0P6HqYZb1hZzdp2Vc5M0dBGUAVzZSZyg0bTdmJkfq8zKSNNOg/epSMgvZah+YW+SCO+43bP2rZ3+6+vrvA/r6frm6s8jiA/PwG4HZitp2HDmewRL049VlH1FccGWsorT4+uK+2/46QROmi4zgUtk1A44pYOPMzbafLucPMR4uRDsvXVNCtv8drWIXaTwRTI9QDzJD+HsUWnZKjjeV0b13zmhsCfoqgrekPZL/Ei8/1q+g9fP0636DZ3p8f4kIUAr30e3jvmOjI4Db7ULoRAcQdAOoTz12MCjazagQ6gzq9MoOWn6HwuPXR8zlrnT/t7Qn86zHG2yOub0Q9xYHRQfGbdO7Dg2+6ynVxHXbqxB+JxAixJ+lXDH36DQeLAkHczedcT/DWO+BPOza1v3gd52L8LFBkTpPDRHQjwtry+n4Dzyu+m0/7qLjS2dXRKfSiz/T5n+/HPfzxtLnDunahLE1J5eSL2mM/vhSGRftPdyfbnOGvnOHuUg5orHMtt/WPv2Smg7ThZ9AWITs7Uv9vrsWlqHZ2gK8GdGX5VwN0HwMZ3DqhH2ubGV65d/CPluCv57ym7uyIeLmm7N7SNC+r9atq3sU/3cbRAguYxJA6nw1POx6/pB9DheCdEvv2vM6lD411qHeFDHUHy4lRvXr2kHsClXDrS2lAe31AFlh05Yk8q38cAdNLlL031cQtNd1jYpLSJfilj9AJLaOhUZ6FEGR6grU7cpYGeNz5CcYxu5QWK74zIS+p81j680V7T5192g7iAckbdKDYOvTsu1tfIdvY6aS5w5bECs7hgkzqlCDr+1r/tTtf1Bjzt1F0wZ+eRLTsTkSHb4l0AcUcMdba+pw5slDK1LcjLCbLtRj5EZfeJ/R5o9ZJGrm3ztk3v0vtYQOqLsrqrgmN18gXXtC/fAyB9xy/nN9hIFjO0K/vPe87gpXzahgt2MKoFD3TtjhDo7rlIDE+/sJTxUVkQ0J07vrAvP/S7ySIAcrjLxvbk+wdEJEO9t6H6lavLB8zY+oEe8dL0xo3jra3w/vYKs7hFbJxl4mTmArBjjX2Lb9O/g86+eoGfbTGPdMHK/t4XWtbd/zEWaRMxPgH5RwHirGtDA5w/6phrr32o+JQB8Np+2Gv14WK08+M40y5MqFfi6yXNlSe8gPT3GK9zB/tMx6QIbE0P3B6/Shd1SCePBYg58NKeCM88Ovz8uvHIUWVJmuwd+5RRMwDPPpqjx6jg5X/lKxqVN9faABd9CMbPPCpOWOI09Bi1C427TRvhHhN3oWVbHo6l/5wcnaeh5e48Qicv6WijwhKv81X687nEMuwhGKd8WiMDxza/0Odlnt3DfEOK/BcSv9Bn4y5hN61lfhYvSS+t2/QP6Nx0rjXTJMeU7TS9sh14XTS6LDVHKpvPWOwZHGXcis25FqJksZizDD6SbH0Yg0TRV2SUx0jqsmSuQVyXIc1qyKNNK3j7Yl1mAj/cHQDPoSavVXm7DQQlor+qDOJTr9Wp2iitxCjfxlEowa3KXRpa9F1pJpm65WHHV5HNv+QRv/KYmZzByTVgx9XQceLoQLhifHp6FjljhKTH2QmWwmhPIV7GAjSNyOUg3GGg8mfIXRjuML6Ei96SRoU7f9H7bnpBLTqUYZsj6cYQHwMe4YaH4dAkjsM8/jdf4+skK1hoqAcGSvHivHpm0Ozn4pqOkHCJnfDiMpD0BXSa8fI3gyjKUxovDPVmOSOfuAu6uzRDYyT2LgzzLQ85zPkKufUaOQBTG2fJ4zv8BjiRMK3TI3+CTvSNL7sM+TQG44f+gKRXhoRnsG6eDxAtY2DQtlzdSRmWbuGNerTOLLsH8calY92Bdj7n/M4p65lFj9Jf2VG1kXqW0DSvBfM5+RI3WyGBpue56bV84uio7zEZ3svEqCYwzavlEJZytTxN1x0Ifvc5euCnner4+zmm0j956Xvk5x12eZh2gAMineLnDoW6WwQhJo6z/M27+M9yGG85Om2J22eheTReQ19nAYhr86R9qcOESw9C8SKPg6v9SYliTGjkri/gnaLDsaBhORNP3pJn15560K30JYRHNyjpmzz45T9xzo+vH9bTv/ub1fSRs86viJkM6CDDK44IiNQ+Tjb14RvzoZ23/3u3M3duB38dHx8jkIXOkyJQBhBCN9vTTbN9y1/QwdEhTPmta+Ld3o7Dmbu8t4w56CMv7pOeXhFOQRYfcH7zEj0H+hucXp2ek9c4clfF60nHSR05bn2Ck/hGgciLs4LTufGzejobPv+cMiKXcuvg+VI45aMwdXeZybNl0A50usW5gY8/dKUTzFQ+ZdbJ8nn86N3t8g84lqkvcHVqseksvHl3Ogsj6BU9Z8ddtpirJ8/kEU8xfH8Acfm0mm3T+rlHLl/yph58X4F14wsQvdvs1m7vIl98BZ6PAtzgPNU38XWOcOPQJXpDN1g3qofeijZ1+tn0SLkerr6aHrBBHxGYvvyz8Mjz+C9wmF3wUA53Z/gYBPqfPnysO9h+O/8CvupVmrEN659DZ855A/GxEeo1CwzoNF9hyLf/Rz+GDeYt+zrVxrtTwDvv3gE3zfLb1nOHm7P15tnHSXJXGOfUz/BZf9kFAH13KWgjG/gplw0g/YSyeedbnaMTneo77cn+B/ouVqgv2kMWOdzWb9u8uoIsubRx6Vi33tUVYu/qifJcf82J/u327bS+/RpcaB98Pq3OfyYi7LEld1i4QIHtbu7QpQs23vVHj/lCg3aMPfslgdIn8RPyHb6iLPB9gJ/vaTh2oYby+sz/4dAzNuSnBbMgRHvDivi5kEDczTe046+is7wM8OQsber49rf0NS4mQSANjz/bPbrLFwfWOvzoec9FuuNpTZ68K2P0b+uTc2RCp+p5z5s0N9O/+qMfT6e+lNO+At3oSNve729usvDrfCsv/COPDvCNCzzg2h+mj+Tno2kZZ7QtZMvLAKmzOxebuK7HAUhBjvrVmJKxxf4M3dGLZpyzL+1xU5rm711n6jhjGbSyWyF1OYedC/e4XWeTkTC8HxmnKq3pyCsQXZLHdGR0rMhNB/OBrzwtk4svJXs5U93391l5+x1end9DnZNEvDIaZ17I1C0cAAD/9ElEQVTC0jDfkFMoOgUV8xw6XXSDylPXo6xEtjxLWh1exu3Cd9KGTLY1k3puJnjuMbivPeRtfMvi0eEl3u71klblq7S+tpiWVbxtHLDE6Tih4z0b3+cGrxunofE63Php34HSg5DFtUGjj86/DDfspgegZXCJm3MzASF8FpbQoS292JaEpFG4xovprkIh14Omi9rmjR6JS/8fULejfomKP0R6+MkrONoA9eRv0AseYDNaQmQ2bqRLYG6fPbemLf5+AaB01IopUDnGU4kMrEZ77Uqttoget3myCEAOKyWVB9S5aVWlBUZn1wZgvxbbDt9uhMFMxypUXAlQDpiGVavjsvE69KrKE3d8dDx98upNBo9MsoiUBl1ewvLS8KSdlwtaoAGUiEN+LfNshAFOOtDyb33J3aK1MYpr2HRpl4yD3oCWSY6VXnlbj7kiXRk9jLNzqwGhnhczLs/SdN6Uo2glZOMEmsbWuU3cOI+8xkccLpXLVOOElJJgX1OFidumDzmFopMcJmzLsy2HgzxnMQZWIM/zG2G9bOm27jg6f18rkHoflErXS4rQ4+h6yDXhfwo6zecNhwUwkUCLyTu4iMI/5XI1uOrAyUIN2jVpGPZKjq7zktuj+FiHVVcls2lmmeUzP7KMgTwgHybguRafKDTCdSXbDvkfmaznTFaQaakzHVMnR8udKuKZVjLr/HvHqPhXXvTgxHp7XS8J7HzGKdwDDpHb9JOOAyOOaZahJwSC6cXP8nsYN+tJuPPOGuj5NBJt2DsiDTU5KpnuvXMsP3GYbMtjy89Jl5PQ1JX1SF76subRMMTakeu7IO3GEUITMLt20v1Vl1X9qodsfwUpE9/By0UBoWhoAyWfh3kNWoe5u8R5sMqELemREazFhNDrlq3LGL4LmQuwKf4nDwFxQ1NaHP/fXz1N/93Xa+oAHubT5sCxj5NfnmfWabbOdMxJkXucm2Mn/IaRk+TcfWWCnp0K4uuc3pTTIcRRjyPiGGI/Rhl0XOTlXUiRcIR1iFZ+Pk3+uUNLun2b9W8bjKOF/WMHljUOD2PA6uM30VloIJO9os83ewd98pMFn/4id2L9nF7dKQYXx9G3mudFgJbJRYwTnCjb1+hPw8cXH6qfOP0VjEPpCwt1/qhjx5J0Gj5bfuQz0uhCZ9g36AsH6BH67hJwHSO7JkjzLunGO7W0oTyfrjNjnVoGFwYsv4sOOsPRhbyxdTrRPIdvnDZiXcVRR3YXAtymrsOq/uN4+Q6AF9MTTvIhery9/h1Jl9M+zuDeBvo4mg+P1e8+PhF3cIJ6yHf0GtWgP2Sb3NZtnLauU64MyLV69bIWRuwTSPPu8spPILpNX7160JZ1crNQ4Ligw6jubCvWo5Zle9eeXFRBn2uderNb59LXNl38sW60JXVEnae/NQ901GkWa3SSzUtflccCrLjgVL8WftpTZOTPeO3XxQQXdPzkopm0EReE0OVGZ91Fi7uqcxBJH4s0llGbN192DnDtG/yv3qIvnOQ7d9H8Gn3h7O5/Om2Ov8iCVV5U+HCVl/z5zgoXj7KQs6F82oRfwPCRjEff9TBsDDk2hy8pCnm9+//iTR4fUQT7EvGy7f/KnSGUS31ptIIv/ruFn4+WuMBzRN3J6+ZbeLiAcTMdPLzLXe3oRR3bb1jKdW3/X7k7ZIUu9l9ElinvHSi58oLCB8qPQ6B9UDhkuZ5++YdfTG+O0DptPvIh1yP24s4vRia6nqoXK+re/pxyHtGuD8HL3Vgr07Kls3ma3H32QFtxbKiFYT9HXeOZd/Wt3/SNimAbMwBtP3Ndj2rxJ0ltCr7u1HPXHjGxJXcBhh725Xhn/525KPrw2nHduHK0UbM7VAjfQ8MxIuMuevdOpAvS1ZcrAT0TvMzb7wRSmHb+q3+P9cRhLx41FvS5w0Jfb8MVIL3kyrzG8ntGpz1PbBpNRx1Hz0AWYgHzqxvlGJSTL+3HuHF0fMMyLFS9zuD1blyPqWY1reZXBY3/fXSbzm6asMwTPGmnTkruzit8H63O07genXcG9WdcnWcwXPh1w7PC0lDnzavyPudhRPEonBm38Boaf5kuNK0tmMU4f8t4g4OebXxU//fQs2zE5a/S0ufyS3bbkHoNAc6FMdqWM1e05Hi7hWqbzWcpb/IWqyFbcTTd81ZPJHX8KBnnSgsN+0nAhca0aeT7QS4AtMGoj1KgSlMpUZ9J+X9IZ/dABZriJNu6rAqtzqGATgJjkOZ3jGxA85vv8jP+ZdDmAhtYZkkHDc00fgRMBSbF/1Wt6XSt1EWjad4vmdC8wflfuyWSa8vlVieNWUYark5htmFJnesYCDLR9SXNwwmthzJHT5TXPKY5lAjKmnLzK3mhYb6kKlN13jF4caGVJgKNhgrDQ934J/8KVJh8DgK1zbq2bElv63DGmIlDPuum8+TbwpxLn9YXirbRpuGW/EtIHVkW8OI0I0J0XOLFQc9qcS6VkfMgI0/zb514wmYTxO2yZIIdPlX1Xc7SYaKJ5NqzaZGVvMT5M95yiJ+FJ9K5WvC2zpJzyKb8syxGho54ymPUzllkJ+PKyV+urZqS3cFTvqZjN0Q4uSodV/7wM5jMSz7QsRwErDfzdJtTHs/iFL5x5qqyCXve1Rk80nGmrqUpHQeQmjCo1XLQsX+uqqMeACnvzquDBycwRHjn44EyOQGx3sWRjjSl3fpumQXlFqfTzFR5avtiXhhIbOM0nrJU+yPRZ4NT/oIup49IiH+Yu3ZVNsFzyVSTKhcbBPWi8689OKnyU0++7d/2km2T6ge8g8N+63LxKXo1oXByk3Y+dNU6Fdez8ngWOr4hfRDn3fhy8jeZ/EEAvJpcgZizuMHnz/pUFeXsV5/R35au50SdHDqprTdFb+Xhz7B50p8NGbe0JT4O20byeRWBRa+FJHEdki39//lvnqa/u3LSjvxDXrddIyRxLgSRQ6csVcc/F4WZHLstPndI6Y/yDLj9kY4Wk2tFiWPm9nj7fcoWx1Qbtj5xEP3e+srt1t551AHzrrLtRd34/Lq0XXDQzrSNXoz2eWkdNK3ZM7LqzMSR05nUUb9+GzvwufYU3U8C6qie/ZQL+1CVAc+xlTl3pn0zvT1UdgZA0wUB+1rLAspGR0oBdLJxtMJH+3EXhC8r86VwNkfpeBcc/eVusC8XvMThMg96iI1TRuvBXQ2C+pN2dlwIOkLqlDaddyVAR0dhMz6zmGfm3YGh/DrT1+hZ2urLolHEPF+vo+52cu/Eugiwd4JI19Pj7bdxrP+X/6v/fPrX//JPpn3qzXYIY9oTtFY6N7cU6wvskfa5f4buvowTm5cbWh/q4QWOI+Ov4RqLkNmXN96iP3Sal9DptPuWf+3FtuEiiDixacqtbaT8CB4HsFSAQOiANPUonv2w4dgKYT/fR3TshrauvXt3XF17nYUc9BS9HrkYA+H0x9qyNgoN7ZX02K9pyAwT6JDmQoE7RLCxfDpUh5IyZnHJ2iM9jxW49V/5FcYuwPrC7n0UIO3H3Sh36PT+7TRd/Bq53hGmbOi2Pk+JI025dBZD9x5n2B0clCVfrPAlljdfQQsdT9DTRrzT5nP+Bzj9R9TL6WvkpR4O1Stk/Cc524P2R54syBDvQk+6Ctrl5vy46tF3DVx/Tb1TFndiPH6c9u8+DCdZJ9V+w76YPBDe0OfHYV8fE6YdZyECvexDT9sctsuoQ3bqwbpB/h99/mb68oUONeXnp57vsBX7bXdzxR6Ir/nWChWvpwP6i37vi3fV1VNeTA2fB+zJL0SJ7nzMdwekbBQ/L4wmj/1mxiWO7BpIY7aO7T9A1iwsHxl9L88terIv93BOJbFbbNjxJ31/+mz6YOglD2H7aAhHDnXtuKSduZgtnte1QFFz1Acfs5AG+LUAgCyEn7CXXtBAY5lbWO4QVuYw8KgxRegx1rgez0J7HKElcdsV5+hYUQnbfzqPSJhDGZtW8ZBX4QrR3eLc+TrcsAwLjWe+lnsJnebRefta/GWaR9eXcbuwjEvb3slT8Uuc5zwFeaoHr5MenWtjtrsxrg+oPHXUwltfj7rYqqJoNTTtcbUNd3zNvZ/jNyxxl9DXXR4ilgJUH2c/uMjv3NZz5v/gxhdKasU3BHeRpkqalrpqf8h/XoeW7Yh451qlMxG6rm3rpWst278tvy47fynLiE461+M06HhRKOm/RDS7Jy7SNxtv2Tn/oHcARDmeVdoCcseGn3fH9/eP0hHsM7D5LLALAt2xtMKX2StczkND02/8hiMG5u6UhUpnsOCXLVlUXJwSnRYrcVR+O6JBEIKzmk7o8F8y0Or8V0oyJYREgz6HUZxjaBhcG2U69IFTjX50FDIF0hjkTycaZ1NZk5dBaBiwMkrXRREwU5Z2EqXrgNXhkJVXxC8eDYpoe0qDoGNuWXQK+shEUelATsMg3GnilrxF18EyTc5ycTZ+ybLLW/EkSI/DX193o1FnguE0KurBWrMcRC7k4ZJDGo9uD5Wex8ifcEgv+A6oSYL1of45IFqdBsBgvV0xH3Xg4FTsl3QqrmUpkG6FtnjQLpvm2vz8kofL0EdI7cN6NKxz6d2B2Kd1IB3yZ3DNAF1Q5TLkYCPa7FBXhzfLmk5z1Jtx4njUooFxldcJwFYPQOQEyjbqDkXd9ai7Em6T9xw8xeTkBEr8QxxiJ1cueETPpEm75VjSLt7VVmoSoQyVLp4y18IDOhr66zydblGTj2xx5In3kGbTMbHK4YJHgXmrDblNs5x/J3G58++kCppmVS7rq7f9+0KokslJVbellqnotlxC8S9o2fpQRnHNKyyvO9y4lsFr7x4pmzIJpmWBkDTbiGwT5qgr5ug6adiYCxa2E59lFdSbj1c89pb65BHMr27EGVFA0ZyhshDHUXWnvqh9ZPOnQPeP+9O//Yun6eKhHPps19MRjMODTsXT2bhFJrM4WfUZZ5076j2Fss+jYcQBzTPi8KIc3lXf+J18JclL03S4wfOOuTaj8G799y71jS8fQ086iJZLnjqD8sk1zoV3Kqn73PnGirMTwHqP3PBlwj29+WJaX7zHUUZGyjp5R9M0X2zmNvjP/nhaXUBHuXS+5emWZreYG/ZFei5A0HdF9jjYLkRAS6cXRzKOn+XTLohfn5zUwgdSbfJ2cwR2McA7xHlcgmt15vtpLJfOlrqzHtFZHFjDOJsT7TOfa3M7vzjXOG3m54B65Nis4a1zenmJc4c8bkMXV4dXHOtEm/K78T4H70KBDqR0cBrXK9Jwnv83/9v/9fRnR38z/Vf/u/96+sf3X8c2HrPgQ11599Y+Hucyzop3mI/qTm/upFPGzQX87RA/+rUAdMPPPnFjHTryOL7iqGWHA3blnfCVA4Z6t751hsifRbkyz1oc0NE2bN26gKL9a8aIn+396ZPB0Vl/gdNr+e07XOQQSdvymXh5Ep8X0RFUh4mz73cRBbx8G78/zXhFeWwnXd8uLtm3a3Pw2rjIo4d/6p1v+Ci79u5ih3Xm3fQYK3lcHMJGfXafHgMzox5dhHLhhbpIwz34FL1+hkrRK7ap3BvvzFv6G+pOG/eu/8MH8KFtO9Pm6St8VGOD8+/2/+nkc1RL3mOccHdJYHuWQSfdscTypmtQLhfWVK76unk/rS+h7Zv6fccA9bz3RHp4XE/rh4/WMvnsP0p/efcGOty4iEJqjjXyH6hv9GSdKad6XkPHcsmXsq2fbqbT473pj378clqjZ/tRbQ4Bc6e9hFQ1ymtlb6Z9zvbxWyeaNOeJ9XgMNBzvqCPjXIROf0y93GNDjtc1hiOzNP3ZF/ILb3AyvpNe44N2cT/dONZD+wCb0Klx7Je3R41bgzd8k4dDyLwB+pbJ8ddH1JyPuSvN6wN3gJDfRV3zZHeFGlR2jp5LWB4XL2oMUVo0al/jFflK1lwu+KtLcZSr4rpMyQpfyy9q4jlCk+uqg5lW6b4g+jLT90DLJHTePpbQ19LKeAQY1+ElnV1+jSMs6RhuGkscoelV/IzX+asOZ5k7/F1adb08bAvSbPhO+oiDoH/BJ/QsXTAch3knbomzhN28DR1exi3L0rHb68QRq3CRr9IbTK/ATrhCW2ge/MtZMmlnsT3ti3TbPHFa3jY++aoNGd7Kaj9FXPOsM1QH/WfQl5x7ntXQ2QqgnR8w8kjr948AqJgopM4ernSmMoitRYDDyRerZFJEJXaj4hIQy3g7VyfE0pknyoK0GpaVKn6ndbjSyU8HdsJgnOfYhbAhbMc6cHOXDXyzHB3tT+dnDCZ0no7wuRtktvAZxucxjESqGqGd8ixDpSl742dVmLPlLmOeJ/z+pOezvelSIwudPJ22Drfp5ZCPwYi0TJIEw5YJWrtQMqNn86CHyOJEU74coWNeuDqgZ0IPrtGWVQi/US47dSRPOFIPesZkzu7ZzOOc8LhWP5YtuxfAbfxA1wM4nqUrmFM+SBBasYUhS+uuwT405Ru0+yj5LbuThz10UQOTdItWO45cQ28pt3xjfeIpV/PbCl/XpZ+KE8d8uNEpq3S0SbOUzMXLPH4Kyblr4pMZGZE1ekbOurNQ7C274R5IS0bqhHDGD65TH0R2GaLLhEf5hBHf7SqTFeKEGd/DttsTKrcw3kYu46SnHVhftUjgnftqA5YlC2um2a4A8zVdcQXpercsEwVowjnxQsvT+H2AGPqemw5UvUobVhbzVFupY8nTcOd/dEKGI2Dcvlu5hw0u9Zw0Jr/Zgk8u85a8/IHbk8Ful+ZrWPJchvu68Ot6rouqW891VP/p0XFcyJ66hs7oI40XZ95B9RTZ/Ea0NKy/6GnQsn5chK1+r/hZ3pxD/Ln8S2iZRVomSd/M1uPF9Xr6v/xqNd342T37Fvr8cqiRwWttCPLJ7x105dDZcbeAdaIDpJMXXsSrHuvW/Dqzlhv54rDpJOt46PQ74b/j2meU6TszoSdPttn70jvrTltkEr65fAsd6PpMu3obdSyNjd/yR1J1EKf83W9oYzq/ONveZTzAOffN5uprD+f8zc+RATrZpo3N4XBSmNSVZV3TyHP3VwaWSerqinpJh5WFCtJzJxtbdJFTm4gtMuaI544H33T+6iVOJQ6QxCyfduriwhEOpI597uAXe+PdlZA7GC46+B6ASxzaLCgQVn7v/uIYqEs6pO0CTZxCdzqoj4tviMdZ9S35H39HOvrym/Ie1sXReaoPAabrr/5h+nf/7r+d3t6+m67Is//iyzib5k+/jv7uHi7IBv+XP2fAfUV+dzZwfVOfOEzZXn8SG1jruGs7LsT4YrgA6egqjqGL9G4F9w56dj6ge23F+vcuugsuklQpvmgSPa4ftSPoefda+1JPJ9adtNUZaca5EOKih3Xh1yp0giWG7HlbfzpedGZ9+XjEwobi8F++txpSB9m54iLYcNA2LjzJ23rTNpQ/5OCl06+uXJBxJ4Z30+XlwoV3/n2vCZerC+rC5/r3cGAv/iFZ3f6/fvHF9HT8alq7Y+QOp1ta19/CC7u+/gYZqA+/0oBD7iKW+la/foJvvX8+rc7+ANw3lOcM/i5MUMfuElFedW2Z3Plx/ZF24KMi2ju24Y4RE60XdegddQ4Mm/inae/hctp310J+6CDKIdk+wfHGBZM9F1ZegE+5aVtZzDo6KxtHhxhYyWOZspjw4Eg7/fLnn077tm+UoGOvkOJ0P5Z+j/hc8c9+/J66uDcOXN8N85SFUeJSR7Q7ypBHO6FZ+dAT1+46DV0O522G+zp94yLOcVy+ty4skbZPOXXSsvOA+MwNwPeIs24ZgepjS+46Mw4jh2OVeVzEfeJ8iM3VOC09d3f5vgL6SOsKkH9eZIj+JJV36igfP8eBHntqPO7zkH2EBeWZ08yj3M5RNTrGU/iHljTMoxpGGTwvw01T6PBuXON3fF8vYUlX2MXp9I7/p+h6eN3pjdNguXbjl+G0L6BpLml3WkPHdf7galfWCGHTlulLCFXRPZMsjkfLnXxS4rrjdqHl6XxCxwnfl6dpdR4xgtXX5sHuDFd66Uus4CVuhAe0nAkHdwbbWM4jvhx9aCBnFvVGXGli8N/SW+pQfRBj3i0Pzh0csLwUb1ceIp7JuiSVExG/XwAos9wqzwkO4x4DCs53Ol47ECfcmWcQHgPhs8pxJVNMUrBJn6lqh14o5c8VZCVXfjs0qVnZhWeanaKR0hBOsoJOJyYeCXbEpvisP/WX609evp5OmAA6qQ9msYaGzkQ3dDvC4hPgNEKBwjNGWcsQK15EyiNRO8uOsxwmRbDBEHBwSVk468wkWbJ05s6XlM8SSMK0lsdzH+rHw8UFy5SBcyFXnv3nOmUiJL1dp1CoO/9obdSP+m0Hi3+Jawhv0pUxCZDY0jNqce1WXwcMJ/SxEuKdE2/zUHeZ/JUKg59Vzh1IltCpayH5OfwprxB9hHguSbazqHJkUWfkSTrn0FSuXFYmoriucEPxGuEImwLkUKeZ8Jsofw63ywu5y5B6YcIBnm3FwTQdWMuM5qVtHUVO0zinDoNBWyF/HZUWueW/AOsjUlgAacKx9dJQ5ZC2Jjrf/W9IncNHuXuBz0Pn37wu3ClDtznT+jwPpNKuOxK5yw5Is+X2WIYFJzeCuhLaqfXaRSjL0Tw8Km9QQ2s+u53+lgnUXfLs5+7pSOfa8uXxg2HbORJvf1KTy9zpcELFT7y2n5oYFZ/dMhiWX8vWeA1LvGqbJWtd16JGQ/gQJ/+h3dBVH6FDVs952SG/5imd9IlAyjT0pvwkFy/SstuA+JJhhqYhspYX/olrOyo5f/XNZvrvfmP7hy72Y5vM9mQXH3WsvCNsPuzKdm/byF1gbVIH1jv71EHi45xWOT3r+FGIwuV/6Cl34qDpxMA3v+ssupCADL5oLo6cPJkAK7PPFseB1AFLoaHh5EJ78M33yk1d565nHDdoHOF8b3A83f4eJw2ebkU+/2ny6/TkmXIrQPvRyaTashCI016f8lNOwPpUbsuTBQeScreZyTs6yMIz5c/ihgtU6j0LAyVu3mhPqF7+h34urojDadIWLZ9OzJnvHICGTjDOY96fAO21OxGUSXo6megmz9eXF5/+d+NiwS3Opk5ynDBkeP9b6syXAboT4QI+4OA0uvjhY35Pd19Nlxff5G30d9df4+hv8N2+nO6++Yt87s+FF19auPd4Md1P8Dv7OfKgU/JmF4I6wdF0zqCDnh0TqSPKNWTNFnB1764J3wtgXtLrKxLUlw6ndLQjy+j4QXlSn9a/ujHCnQ461+4IUdfy85EC7VgF4LDFYdcpFd989jnUVdXAsD8cx+zuiO6JwV61T53j7OwArz5FSbx33LVD7+DbhnWu77HvQ+op6coHD2w25XCRQz6Rj/KgNR1v7Xd9oi1xbfmvfz0dXP0WVxhZDz9hovNl0VBMFw2yOwAa9++nte8AcNeAz+b7QsDMw+C7RoYD7/z71n+c8JM30+YEx1tdnlg29ULYlqgeaLvZBYHcWTxSX9YV5du8eJkFhs0jDvr1t7XYQDkO8vm/m+qDLGsE5D+0vfuf9yBMR/A8R6/QOHIXJjyREa5ZhMjnF5F9bdwT9c9h3/Onf/Sj6cg46DpmVQb+aDdp714STr8evkoEkLRWV1w5pvQigU1lH9tY9p2Or5mP2scEx17QolQ/WJGoRz1UCvmKLyMdJnYI/8oj3QKvRNqKXGBGgcjGVWPuXlO2WnyusjiWyf/e9kJZ8u4cF/6wsZRpK69zDcra8vpHWn6JC1ql5WzZEwyNwjGi9LHNF/qMQYR7XKzxYAbxui763EfD8lqchg573g3v5u/05fi1xNuVS1jy9FjWeaUZX+lzvVW+Hpdbj3VBXudW2poZF9B0m4eg/W3DyGe4rxue0RmyeDS95XUWrMjejrSwS6/BPMuz0LhNb5nWkC7RM2m5cTfsI2nb+ctzWt8B43IY5ijU4KrL1BX5tSn78dQpP8vHv5GheBUf40Yb38YVdDkiRf7NYFlahMgzsm1l9zCvaUBiKxgc5fqBLwCoktJIK0mjtv5sCC4ExKGm0qyC3H0i0ZeItAJL2WVEGpC4D96RCD0rs5S9rIgYBGEbU8WYPuONqPA5Qojjo7M8i1VvifXO33o6YaJwxETgxfFxHH/vIgqm544mstjpey1dO8Jthwxdcar/q3LYKXtNdK6zGjrSQoPEmKFyJhvXTKQ0QnG9XspfjlWCld9cRkhzlLrpGR+55eUKtg1xdETpjCyHMeYnrZ/jdnKSSQyku/EIbhszuWSwYfk8nKvLdR1AjmdnwLRMMEc4LPiF1/Y88CyrF2bvDst48bzkX/g5kzYncXFwko7uE1tH8hNnqcN3xKceCJSIRaNC9T8Dufkc4LmOjoGuh0xQxBvXwu5Z5QWXI9YBCfU/KNX/RcflMGQb0VneI09sZ9ha6s0zR7WZks981hMXkoserBvrzHPbTh+BkQ/JOBEXucStpMIr3JY/9gGYVpOZuquQCSCyZbvkwEtbGDJnoY88NSjWYoaMvDZe3G5fth1p2C/UHYuhu9G21EfJVeVy0qj9pX2B47XPZtYb/Z2TegfCw7KXHPwFxPfaCPHcfukE2QmZmZUdjOCW7HMe6Ulf/bnLwRcLOvmyHaedRc4qT/GcbaTDwePcZeu4hubVeE7yYovotZxruasHyi1NfoJ5BGV2ctp3Y4xVrwc4S9ZB+Nq4zQn97NYgT316ivJmpa7o9hc/qg/rOngOlvmZzPxKFnW5mv78r++nv/qA7VNfccCdkHsHEYcmzzbbr+vAXLpFGNmQwSky/+KUxYnWdoz3eWgdWKnTVzuJVa48e1wdFilc6xz6hnacAB3tjX6b5c62bEqhE32Cg+MitDbtSwDdYu7iFvTyXLSF9uV3OP0RxoHLdOiszt7gEOPIuI3au/72gw+X0EU26R6ec9aRRz51R9l9s7l0dArzAkDL5+H2fOVGZ7nza9ldtPDOvPx1tr1j6AKG7c7q09Fz5dx+2nR5qFcXKPJJP9sVxHFaqBTiyedXA6wX7CdKMNOdjhtthvIqo/aQPKK4EGB5cezWOr+hhf5xZqdv/iOO5sc4adkB4Z1jnw/HUVT/TzffTnsP76cD9O+48bg+Ivn19HjzNjz2j9+gehy29I7ezUTfe59Nq9PPoTeepXcnhG1Sx9ht+Tr9bvW3b/WZc/PbtnXmLbt33P1ahI+H+CiAXw7AbnoxMYdVoGOkLT5SPh1271r7yIHOsXZkfatX+pPYlTqAdhYFyG49xRbVaWwEfeTRBei7sKW+5YlM6jYLJ2bUOc7dexefqGPv1tvzuyBlv6V96GSrZ23EhYy0YeoC/QhZ4BnvKYntSkfZrnDklQMHe/1o+KvS4eGnlA2dYu/5woWPqVx5198+Dx25kJUFCNqipcOBhkmO1f4n0H45rQ9cRPik9Ked+iJJdJBdC8hVLzGkyOrPftz+UEXbXry+t+4uk386kOcH8O+nAz8TmbLYNiwk6RyOhvkkKjJvVujDdw7g/G+wC/W2oc7W2ovtBPvy8YIN9ZdxG/m9i/8nv/jJdJSXTerE0zdB2r5NO/PCO+f7tieg+qoaS7rPjdNE3ZqShVF0UyIqH2NYbIoyEs7YbDq/cnqRTf2E7sgH3Yzn5K9xPNoOPbJFpkQkjmIhZ9IGtH6UKzKEvo/VOVbK8yFlMl/eeeCjQch4jF72g++d/3oPgnlDG5nUTdpn8llmO5emX3yXh+C4kr4RaBmTloM/osCucAaOoASWtMyr7DVWVnqXTehzw/+/a8G4ZXyHv49uy74sQ4U9W7czLPN32i7tWAFpKXuOgUN6/B9IO39r6PFfaN4eNR+reu60Tv8OjKhOaxoNmXN57R/nJZ3vu+6j4z0LfW5cYRlOebd5veKf7WKhq38q7zJN29mChIz3j7O0fHxF/Pgw2K96Ch66F7HtqbLTzsf8ctb1SI9YIZzYZ2BUHzmVHrJb2ErsPC0fMGJSd5nD/9AWANpAZhiKib5UoRr3ThKOvxMuYnwhVSa+5LVztnFE0aOTojdPfhUv3qK9DLoeZWBlDM+NuVY6ywjsgNN50inK74BB9tW5CwBMPugYfTO4jeWUiagOjfQ8lLzpaVAF81meXfZqtJWPK8I18Qh6bKUGAKFwzAPeuDZURj4MOGdpe+7GVbyWELGku5WjaBqfMpBWeioa+RX7QOEaa6DumAqRfcgZ+l7yz4FSenEWLJPnBW/ljgw0lui9sg76Iwy9xA+6tRhR6YGejAKRWT4e0HMATfz4FVFC5s2luue6y05UOyjBkzbByGgiR/IOah5dP6Zn0WYHzCtGlZPzGBC78xGKGnG5kAkHF8ZT+sjUTnLoodfezaDcRStcEuelegjPQVvI4K3tLfJLu4+mLyRvaNeZwDbe9lLlhvoCp8NF6ymOYm8nL3uoTs/0Ilb8zaeNmJd/W1otk+3Ss0fVqzZVbS95gMYtOokaeXx+kfKijwcHOZjm7j1F8r0Qyln6k6d6m3XXoAa9zE6J8NUpivixx4QtE3qRlv0WobThLAQEk4Nr82tvRdX04Wh7Ncq8hKUcy/IKVb4qszR97jSTAmjUAoxcq776l4EeiB4pp/zcZqqdWDeRjTLMn12stiGehzuCttfqLvE6TyKLn2w5t6zi9zkTWs6myTPtngbuHah//1f30+/uccZdtPPOrOmWQ317x1tdU2d5yZtOnPXkZ+B0pnTK/UE7+kautOv7mujGWbLt5Q6vzjbhIUPqToephCaNs/2MjrMF8zvzyuMd948fyAHNK99QDg1fRNd30OWts4juHL/qE2/g+FJAdw7kGWSdImR7uCTP62l17p1T8sIqj1a5JdzFDkpf3/AnrA3BK3fUIedOg1VedqezrwMmb+ze8io//HPG1uxvsqNA2SyP9mdlKBd6lmV2Lxirk6SDqSzWpzTUTRZfalKTiZp30tWvzqePaZA171Kg7H66bVI2XzTodm8/cXjk4xLId4vDSQEyxrs7Cz3nxXT3X8dRc6ffdP8uztjh2ZfT4+VvaUuUJXUAP3D8vNpm/8fT6ov/EfTQoc/KH8F7lKfejXAcU9E5dwcJRo+c2M3pqxpLbA8uBsTekQu8LCZYL2RTPG++U4mU0foi1jbioon5QVjn7ja69BES9SR70ve0zSP6vCvvZKszCLko48KD3+6HZuhGaeSBfhheY1fakXqmPt3V4dkXKebljDrAFkp6558mLeWzAq0j7dM0yhBbVi/hRdmZF6SPu0b/7hR4wh6Jn27fTtPlbygQ+Md/gHMMXRc4dJJx/ukR4INM1MnKzxA++egG+sw7ACybiwW1cDAdv6YeXmM3wx591MFFDXSTusDuDE8v3L1wQ/uhvNhs4mxP7g6x7nzpoM/r374jXvu4nfZuP6Ch6m+6v7UpZ46oDHsupH3G8XJaHxFW1xbd/gGbEWK/K23BhZp694ALH59+ejp9ipjpk8DrcSj9NjIf0r7sHx6gaT9Zj1tCV6LgyEPz7HxK131tjVXVxuwvTfen418OV5ADyWsb9Wc++MjTXWeNb9lDg8O8yeo/w9DvPhoEU7Y8xUl/pGMCKFM+YQtN++ND2kt25YGfl9eis0Ei+e9oQ859M78ZR/X/haSutuUbcbthy7bEyeFPHI+UW4UUvhB9qDwg/HLMaQ0dbvym37AMC0t8YclvF9frZXxfL2E3n2HrvsPCEie5B4keDwMkO0fa6mUHxFsegraRPgVY5un0jvO8zKe9NqhXQZmXOJ1H6PMu7MrZ+Tv+O/l2rsUKDoFdWrvQdAsf3EELjtGZ8dE7NhJb51rdhG5oL3mL47nkbdpNP2FTbd828B2QUvkCI1zBbX7++WcMR9EXlrjE/v4RgFIDPyuODt5JNjXIdXWoeX4J5fVqqJB4OvQyXDu8UrBjXKEsDCVQ6cEZNPo6QNzxsZOGWgQIXeJcKT04WE2nDkwMaDcMsqfHR9Mtg/75yQnj/0Hkux8LFd3oi27zKh6Gu6FxBQ6dvAflNN4sHmI4aevGaJkd+EovI43Gi/TJJ93iI41ZhuZfz+sTL23x+OvFhS2Q2LqQV1aH7WhpRNUMSjbD+cG3V6+TL52WSHUog05XNR7kN9I/cMWc9QBN8+fIHxElY+g2/RJhi5NJrfHNF8i1Zye1QwUpv5OBopyyhXbSpFP6i1ziQtdBMTqEtmRaxyAVnnmH/F5XWcgrHdEUaBEfuuFhDpIis0hBg55c6jr/K5I//iFvJqWdl0CcvRRQHmMiMcAJg3HtoG6h88Pbi61tIWPXhde7kHIvzjNuTsnjUeWb89f1Os6/eTrduObZdmpay2NZ+rrTjLfMXc5Oa76N0+GmVdfVR9QjB495o7H9Sl7cF7m07ypT6aX0Y35hS9tY0gxnUilt4qqt1OFkPxMqw9SBJLYLBeKQpmxpu6HfPIq/adJtaBkEw8vrJXT8ttzwubu7pqzzxEBWSYN+y5t8sHOhwK8WuChScfa5luV+u+AhZLsoP3XXckYP6hieaGoryzgFOk7ofMZ1vFFIPj3icf77v3mc3t3LD7nRc+wcx8fngPM5NB3V9Evkx7FM0/Huog6ntAzHGUaX1hd4tuPVCY6bW+ndMeLdUOnCP7tiDu0vCk+HSoc2n27FiVLeOOs3OA6+QO8a58THwSivz5/nrq9fAbBYOvvefcYpzVcELJ9bzd3y7h3o1sPDNbJaaJysY5zO8x/VtXdS1YtOUxwY9MDZuOjWupREFjuQjXrLi85cqEEn+ZQgZcwWeGystjy3TYBrvVlGFwE8m+YCgbLLX7s0aJnMn2vy+gJA9aBTmbuw1LXj3RF89OnEU+8oYXVN+X2pIHr6/7H3p7vaLUl+H5Z7Ht75jDVXd/XMVtOcSZlskoJEkZJAQgZMw4ANf7AAwTfgC7Cvwndg3wKhD4JhA5ZEk82eq7uqhxrOOXXG97zTnvd+/Pv9I+N51t7nPUW1YVmAivHstVcOkZGRkZFD5MqVK0/J1X+JIpN8nk+/dSY9HfC4jbG36wGBeaJMOGXZ3n04dq9ejcvTp2P/+E30VTlQRgzXi2vk8/jXoYXc3V0BzZy7c3BkKTByyUtjz8U9d0lg7JFJ9CJP8tVV9QUZ5HUFy4VIstDhVnH0ect3+EmPYlN3hJtW3bPe1Sn0MeOjW+1dLbmBlkqgceyuCndkvMKAPX5YOhc5UDYXMq0/F1pc+FA48LHlApN0TpWvssHt4kqPXW6/v/8G+RPnIX0u8Hh2hDxLE9xtn+6r+y50ZNFAWVNWF53O0Ns+7NH6UFKvPoP+s7F98hNUgfaxex9+30EeD8Z4+UmpiHXy4sfIYhr/2ZFAnut+BTkevA3/yOuAdPsPCOIeY592o6xxbl1QF/JEkj3K6hcstjxI0xD11YUjz404Ix/qZNvzBg6Yc3luwfVLdOG0+hhlrnTUEcqi7t1AZ2sLObvAtovxbzuzLiyAcnQBCH7UH2WmXu8wnytVvKHr2BvffMxcDpm0UVRzgJ3hIa7usrvGCPcsmwv03nAXk2O4lTDJynGt+v42yKqvs24Lx36+cChH0hLGvyqTIq00eiuNryRcZq5pH32FLpjKhQHjTJU8ypG85bt4n7TkBwR5dXE3+UJa+TkW+kTfMwzqwMLrcXlRT/5lrA3tzRcDfDJdfPU8SdqVT92Xl3kXc7K3CW+/0PN5AvhHG5o4HZ/+0HBoWX7zkQXLJyzpbeQ8aU74t/mFTuv9dfENd/GWuMv8dS9xuj7ancqfuA0Zk9MX1LxsCeIZbtol7eDN8IbGbZwldHiD8X0ZvpRrz0uWtLwaOqyh/Y3fsMRbhhvmuD9VJECJck/fvEaF5hRY017ny61pGrKOR0+UTb33rx/ZThobnvXPMqezq9AlOE9IPzPL1RAa5lWedVzj5ScfhCVq5lloGzrCz/wCQISi0KZcqoG0IK0Avwl9wdimoVwVm4sOKIL1L4J3KzFdkrKeAlfWOqUt+a6g5V3w1QLBvO0o7WzUwB2Mf7L0MOBx7/DeeHXup1dWWQTI9mN+/S62yqziViPqzrYK5XhE8wmPHSbeDW47VcOqcwuVNY6ge8l74uwoCIveEr7LYL9+2p2wOAHxK0x3D1q9ALCmmUGl/BSQ++y89ROf8EUaBwQF0/x4OQgmzcSZjnVdJbW0uflqRcqLOzKTBhHK1itlNK7vi6tpO5nVJc46P6A7ESEGvpfxJC48Oh7zK5SEhfaSzpSvZZR/4+QzAI6DuGFV1wX6DW83/1Im8ZdhMt31jCtxnW9xUhMQqCU8l4HUUfKUBrGGexiddWUZM/jLlz9we0u2acRx4kLq3DXsOs/wBVRZKr8O24C4ytXwqRu5WmbkuUhjmPSi4/AW2vJhGv6KJ9NVvoWXlOs0gnhetkfvTkLW9cHVeELhOL+bC4dMmvopuPJ2IqNsfM/ReP3Rc9zuDJCdtd6nnPXffJTvOt8ZF7lXEZJnJo9ESVsqvYCp8VKTvgoL3gT5rXuVJ3mB2GXQv4SOFyJToP1i1sSMieLkVRzjDS+czqfw1aUsiuHpPrAmkZ4aXa9YWG71qnS+3gUtGlyQzVceNPbSty15Ckdr/gTTNIQvLtMoy+ur3fHffP9ynPj5LnlKG1BjwIFEqGgU63cy7BPDg/sxpiJr69f8I19w7INNZZaUx8PuYrhqwIO/jbG1on+PEWU6F4d8IokBHqMaiCGpke5TcZ/o2gZj1GNUpv8nh5MXGBYahxrB0Ithhm5peElPufn0LU+3MXDQjohJNwbu1hu/EPoeShdg3MnPPkjZTDkjpJQlZxX4lQDxjXCS43ilwZon/eohadwWLb/ShI5b1/PE3lcqTOO2a8M1eH3c71N+s7D8jgfK2AWR/T0kSfaMfVkwMM1caImRah9k3srardLW6RVtw5wx6nIGAgS2KG9es/B9c8u752sPomOwcN9ZvSA/3Nn9YHu7YgLnoW4kR3bq4dXZc8qOIXzvO3V3MUMjXyNYHnyq/OSd0gV3a7hTIgYi+Wdx5zyfK8w2ef62zuHHMwZsM9Zny9C+XtlB3vxjsMus+pO7dQjXs+2kjqvEY+Xn9s5Ox+reo+SnPPymfQ4q1ADdq3mD9LPQ9Opzyn1JltQXemebjK6AIv9jIOsbZO0TeMqZ10gOfcde/ZYO9SUvVxjQ6IZfPXAxKItPrtDIFPGe1ZBFHHmGnK8VbJ+jf2cfIm3wMPy3dh8SoQwOxs3JJ+j8hwof+fjKjbyQ1rYE3W1P2993JwLtY/+tsXX/HeoFQ5y2lbkBuuFhc1un8I2u+rDENr06w6inbtS9nOBPmdWBPqGfHoz7SenN9QuMf8oR3SFvOUCezrlubFPU7bYH/8H3NvpgO9r2fAFouHhgxadec5aC7dP8P4X8h+SLYW2/Q53/0rfeGnQFJXvpk8bda34d4PrqYpycnmL8q5v1elTz0ovB1+o1adXR9Hf+pd5r/uA959bgdp5mlQj9QKIhaWmEMYDAdUyz3y0a5m85xCw+06/PfNYgffVXHP5n7NEHr2Zs+3Jx16f6O8jQcko/Ow3Un0nPUaz6dtuh5XaRwPGl+JG3vDoGdPad1vj2l7tk05fhQi8AlN88272BjLOUIXNOeooeP5tOj0W6O+3SLTReh90dh5Y0lrDEf517GSboX9Jqf8ctx+zGW0L7l3HiCqZd4pdcb4cv43V32gbDOvxu3JqOOjBpE1BhQPNcHi/jLM9GBut4YOleguGdt/8bi9rkf9HMZcyM9Lbk91Y+E6ljjVOPcaRMNrFO3zTE8Up9pK0IlG/SCqS9lH+Zn7DxQ5P/+r3frYuZW9wVXiFCF+ff7QAAlI0CcZV2PSm1gSM8jUc7CjsecdLx4FawiJww3XpbsXUSx+XN+rViI2+TBPSVx/eDBfO8zsSlOixpObDuMdFRn3Zxu2r66OGjcQGeHaufMXMQkFIGvkByCh+hkVgbPwrnpCJ8eVXj8TWG5iH4k3dVK6nXnXlxtr2LgUQavND0Et9ylNEgFIlKV34nC6QP/UrTBoxlNMwOJRNA8GPME5iVbH6hVaSj5Llbbuj0RDUIybPKYf0VVEJpWB5BmoI0Wn6m2fC/oPM6SJ6FE55Tng1u3PzJlXi9wBEeZlz7uzyGe6URS49KVyb6HQBNYtIsZpB1nu5GTkmetKWXlDI0ybdi8l+YHOf/EiQTacmrOyd03+LRsPpVxy9vtAsnogqAcP+L5zei13VGuLjKWP7Wr5oANfhueJN325Z6UYOr9253PlWwvEwenFAQlwmoZZYP6fDX8m05dv5CueABr3HBI3CzsEcaaNoOy4B1sAfP8kK3aXtf5hOq4bNO1jed/Fdd2C6YAFJu7znkaMpHuj0Bc8Lnqz39WkFkJH3omocTJmmmnUZ8/Ju89+my4WvqytJILllaNsNmucN3gWFpwxM6TXiYULKUpZKrl3mIZ52BnDDLVPRnGsLr5Oak1hv2pZ12x70mcav0ZfKSk6wJVx5VfmVZ20X9jnTVi30dcgE39UUG+z4tm5NE/ZVp5SyYV/JFjxIPJ/4EeTk53Rr/3Xtb45y+Ndvd7dvd4i17Tv4w4D2UL8Zqtv2Sl4aSNHzy6ZNzZF/vu8/xQZmbgTqgyz94rkP6MAytfia+6QOximJsuzDk9mXK7hPTPFH3ibbbszXofBKsMfXqKXd40gC2/nzf+cFDeKJ/8BRyjSF59ummkyXlrzEqPz5JT5+ErB58HcPpccItc3izHuHFO7VdT9ltOKfypuFffHb/4/kIoee4YJj1BF+J9B1fn3ifnNRCg++Rg5MnxBiL2xo0rnCHlHIjP2nb3rMoAC+RK/krf5+aU4Hb9zAAz+Hn2sUQ6IK35fvl5psKRg4uELjjwV0RGBvhDYMq/aPfm4fu3vkp1Xc49qmMnZuTmuhjqKW+qPziCTn5nrbj832M/32MzTe+HrlLcuUnDR9gwO7Xrgx5iaF6dAAr8KLBKd8W0ro9xRi0zi2bfaJtOOXlrhz5s2wqiLsa3NYempbBOHmMbnOhJwmbuweSL/VW3/AnT/OxvbjQoNzMU+PcuvL8AWTnApG0tj2D4gD5n7zEOEdm1HnioLt1dH94zoPGfy2EAb7WYvng0fqM7ikT27SfkHQ3hzsYrF8MYhdSVmfPsuhA46K+3qduPs0iyNh7jG49gSbl8LOLGMrZ3fIKY9n8SRsdtvrJ3zMstlwA8L3/e18jX2VEWZWjbVHelSe66M6IFXluuzNGOMfYlE8MTF8B8WwA9SWv2LgTgPyVzbg8HftXL7LY5/ig3mQBnPuNC1zbLuZR7zu0O3eTuN0AWXuIqPXsAYE77m4g39qp8jll/gg+zRe5kNcZuv7OO2+Mx4fStsp85RS9gX+3vZ8h21Pq0gMmM9/LmGT9k552nbEQn31v+tLovoTAsP3KK+iO1wrPvjML06B1f452B9eUPSYZlzFeHNur7ZJw3YXgjX9mHnDcs37gSZ0EIbpfzuiFeamD5xr73A/nrpkshpO/6QVyzqJ4fdXAZupOvtnfw1MWM0ifftP6gAn59xKKd91Fr+YQxU94mqBrHbYIF2r+UXOcLleNqyXLyGumuUWz6U236YpHxX/7vsRdwjJM3KYT/xT463DUh4m2TuPdK+Nx0lY64yxD0xV0r2kBlbZ0qNJb9pormazTrmWRvwWvk15fQtMWlnhCxnvrrbyp3yU0Ho5ZCuAOjb8I3EqDu+a+/GyIBvnDmbziwOW9k8XpP/mZdc1vI9duK871pEIbEGfqrfPPDVRedS+33iQz2ySvuinaBhZuEHPTsYEFWu6FRHqd+ijnv1sAAEqgJfTUPQ4Fbmd4RQeQzgDBW7Gt7KbxtH9CQsNwQRpW2nYLOrTtxBgUcHdaO1SVwaeh+wxS9VTUSb5Pvhg46Ozz7VXyeMhA+ILBdIf4YwYpV4Fv0K1zJld+njDb86EVQ03aZNmT/dQ5td+KUtyIW7xUiB0ENHTZURtWSQMq7Ebx8CddX/w3T+7Gr8sX3KYgpj+A8DQGGnsGBONmGu/F00w5k6fzmW7j278eACQn/ZlWWHcmE8KTDnG4NJ6SJ+U1vPMO3uQltMP1Jsy8bzXcoEx+wAlv0kJvyk08g3bREtdrKSOAW/OefAwvbww3yyY48Icv65lwO5gajzdljxFJXDqaMCfN3HCAw1/4ugWkB7fCuWdWq1MerSPL7qTY4GoDVxoyxOfgNyf88JTtSvzKuPOq8giR24LPu+HeTZNFhOlOWcFzK3/aROoMA9Dy88tkJWRqJ0xkN/PQPbOYblNUvBMC86jJjOIzf6b60HMSJf1aGKgyNy9e8iGt7gvS7pNfvXIgj3XZjuvAOg38Kmf1JTWhsk/YxQ48SLrKw4HDshefV5c+5dAQUM6UmcuyaqQkD9JLV5CP4nUWGqhyl0zbfxdqgt9910Z+XsJdv1Bl8amST739pBPlm7JVQ8ym846HsH5a0zxU/KxDIE/V1C7KVvJC/tST56ooB/21gOIiAJM6woyThmHGKYrkCS9wkzh5an6FmmRW3sWfXdFqPHu5O/71+zeD3hQDBLo+EaR8fdp47EC/ee42aWlxSSNPbKWnAaSho/FKvUg3T8t94u1TUbA08DS8wouGvfzvl5Hot9Mz4dHtyf6UN/2Mk2DkUIsGGDPwlqfn8qmBj+zHq+dj+/6bJAWXdHnH2BwxbpOHT1A1Sk79vFuVe7VLWcTfgr97GFFbGEeMMTmkzIw1JOE3fPsKAb/VfYxuy2UexK+Qx9YZBpO0Hd80JuUT3azPG9ovWC7koWzUAQ3gDK5QdOs6RuQW45j0lU+epIOXvoQ0ks45ChrlGnA+/Qcvp8r7yoP5STsiIZw8x7VPb8HXKPYJtzq2bb7g+hTc3RZDWV4Mte4ag88n4DcXr8bOzasstm+Ba836zvbF+UvIWd6vj+3jb8LXo7E6elzlkkHBMyB82qxhqhGrUUsZLFfpEuWKwYk+UocrDwe0bTO2b5uT5ZBfT/JXJrSD1KU6Zj/kOQbwm0WROWal7q0nPyHpWQ2e3+CrGBhYqydPqBvylSeb2EuMbuV05k6APeSOG3rbLwhHX7OIpGH46hn54tbQV56pBw1q3Ob/8B2KPHnyZxr1Zd+2BN/gMDqkGPnk3iGG8FyE8ZuLWy8/KL2+fjGGCwDoZIxpP+PngZTWlXrpQo764nf/MZRdgBGie9TV1t5b0H6H8n6FQPrHg/oqQ/TQLkD5nWHIuxBCeyDn6HHGUBfRrAf7BfXFNqem+3qAXxigF1hdoguXp2Pn4vP0c6AA4kDJdFsa4x6o6OLOIW7q29dy4CH9NHqxja7fyC8pt9094pco5E1i9j+4t2mfb737xvjKfdIRZb9uNle0CQ9u1Qh2Uf2QfmKffG/oX4zzAMF1X5gdItXX9b3HOEGR2s86Hhnn3Eh/zsMhs/SJZt5gvO1C49d2BM1e0HbMKiNw9mMCFVpZc5+0DTD/SmdfWfNd25E7ap0zOM5eUT7Hhk7n2NafNJR6+oFZnloAKLcqXeOhaqLPLB2n5Kt4bT7NX/7Cr+XkKtzCF8wr8TPcdJsyUlfw7lXhzsOCmrCkD95tsPydTmg+hdfhC437OviyOGmRC/LY8CKud6/SA+LkmV/H3YWm33GVtvqgTRrT38b1av8SOs0St6HDbsVJyzDLQfgyrt2CTq8qy4ZGQ+O/Lr/XwqQRlLirvchPUnV4HNAUof7ijTv3ijfbnnPpCR/EuXgXOw+0fliStJNewPt0r8vtHzLp8mzKUvc1XkUHEpbfIl73As9+7GdqAaAFeBciY3tjJFPGSzV0BWRn0+lKkLj5E0eDQU/1IZW+QGVaMX7aeJx8Ojk3E6JAibFChToo+T1Uw6XlxOON+w9qomvlMOvc3jkYl0wU9uwsGRRdFMikClK7hPVTr2UZKiNc4Vtm4w3PdvoGWL7ZzsAr5cqAqN/BPXHgSoPL78paUBXXuOCGPnjE+Vv7QfDSm4UTBURnHLkayJ98ZIDA4wAgjnGQXkOttm9C4oKOuUhLSD78qpMrv27fnRN0Fy/VqXc5DfMiJI3XsA4X+l6woSWPJX2Am3g26mV6L3HMK3SUT4dbfMKXkMnXDAsedJR1OsJZ/jr5FnrGkZ91I+kMYDMfFwV8Mp7OaJFF9M94fyZK2CY/C5J6bzr5JTZ/TatQwYWnLjMOA5MussVtG6p2NPG5yWbRsh7c5p1GE2i5lYE/6w933wVpbyYTlZ9Guyfiu32803oJTbNhWV6vpmu7y2KJuMjXJ9bGiZ8+wPJYTsB7h3tvmrbBeoLPZBKoOMunru1gE16Mi4uzyb8TtnqC4WQqfiZFeSozQfqCLGVXAW0+5eOXuCX/0PQJirz3ZGkJXV7BON0tGy9C+G1kkzJ33MTv+y1gkmUZLZ8ym4H8bFHSm3Kb+tt0jNK9xtLPz74yE0FoOlGVD/sEFzjVdZ/w+x1rCXj+SnQa347be4m3X6r0Uq2yCl1n3p0QmneXxXAv++oPn+6M3/kYvweSnWCwaPxrsPnkU1lrbGNo2c3nab/9tsa1Gq/cNYrOmNhiCGarv6VyYi5Pvk+swX8NfcqWyYFPxpWJ9So/7hyQ1txJENoaydIiOk9qPQDQONuOfYCH8GFw5bNzvuuv4Ul+Gm7bGrouBJy9qCfjMdLh4/x57TA4+wweMMKoia0nvxDD3aeYeXKv7MgnBq5Pix9i8Bqmwe3YJUPukkBu2eKMIZqdD+oq8Xkibzhldft1bynPAYOGMbLlSaZyZVKfd9ZtG6Z3gUNDVXAhBrnalEyuUZd25a4J+xdl0/2dOyCIF3xNoratYwD6BYT7ngxPhKfoG59XCOAR/APkuLezGlcYnTfbD7nvjsvTj8fl+QuK+zzvXl/v3B83fmbOT9VtPQDv/tg69om1W8n50+h3N4In+2v4w5Aa7l8Q5Jl6Td/tLgzr0HpTtzQu1Qf1yrqz/pWzARoylK13S2TypvytCxdKTl7FkFodSA9ZxcDHUFYeLz0wj7CjB5BBXhr0LhhEx+BBw9/2JC/kv33mrgB4OsSodaHF3RYuMqEPLihF1o/ehqYMUT7rTeN6C37cqeDiwClprFPLA8916CPep++l/VhveWVCwfjk/9UPxw685esZPkXHoM/rLJaP4ufsAQ+rHPBlP2KYxr+4fm7PTzFuH46tx18tHXCBzjb3kjTSJY2fWs3inD/KhjZFr60LX5PZ8vWI888JxdB24cgdHNT99pXv/r8k7GX6lpqLUJi82gKPvirkwo3f/d9FH2hfmNTgq7Pog+3ARaq0B/K7eEXezNV2j6mnkkH6mO2b8Z1vfnV85UGVW4NbQzcH35GvC8iH9B9+hvIMvfY9ed/Lv4L/A2Sl8W/RN2MGfE7ovq7GtzmmoYvpO8Xjr8dhRW6QdGKcGEaUuI4xGur2ofbTm35zjkfKNj8TzPSLeNM7RlqH9ufmdeBrHsRduUPJlOiKZenFlowrys7Y5FcGuecGZA5GfNNPudb3wpWGfiF9hoUF37wEaZQsGqfyaSinspzj1oSirX+Obwlbxpc78gX0y5uX0OGC7uW1DPtpsMxPPlB0VLP49Or05tn0Kk3F3cVruOu3fHfDGopeQeM1brvXeSQ/IxL9BdzmR8C1jl/yeBe/3ct7y/gudPxdkA6cF1uQjGuBqjNsm15eOhL/2j2heCUKWViG6EZ0pXhyvmbYZp5CGP70K3iqRAVdRu9eSWeCCVWeyr/xhPpfYUKHC7oTSlCV05LDw8/SAsBSIEswuGSGMJ2EEHDD5Csr0Rl1FsI3nl8qGLDqKq2VNjsa/ztgJQ5axNvZVEpg0jCtfjvyQzrErLgy6O+hLPtMxl4xYN7bpdOEB98DE8/39klGR8xgMie0zYud34bX2w0lijLdtVAApjwt/CHtSOrfIq3hZXCKJxXLVXl7xXqcYDLj7KAdfDvK8uYpLmFuZfYJq3wbbgai9ZNXG0uMsERVHjYcBRm+Ol8hXvzQ6kZmETLo6Z5XlQe+KMO67ghzIJDpzqev21BhoRE6nScXg34WhZSJ/CWPSu+tsPmPJ7zNuIbQyU/S1XFII3U5dTEDaia30EgZyZMfWElj2tCRNulqy7iTZXMoDoTQmvwvwXAord3rRTDCvDdvgndlFv2OjnvJx5xUADHIpAff6n35bVPKJihA8Zt6XvC0zscf7uRnp8kE1Dx0U8K4xSnuiofS0SmHBehvWrqVcajIW9LKKvqlzkLDCYu4qQvao+3SyYhyN7yhcGqHQtMvuddiheWtyZOnsrsboHYyiCPPRb9wGlqOhuPgXni6HThs904KhSsm3VdMzMSN/ksvMZsy9yQg9Bbha8BZsi3ZvA46jfdg6KdslqPqZhpeSV9yEId/uCu8aa/z8a5fJz/lE12hDNmdBO3wRbUcHh1hb2PokOZmGv/SLvrKzydGTPjTRRhXPKzzMgR3pam6jkwDtfjwr/7kfPzwJXLVsJJfDbUDjCG/nX+gMS0jTNx9sq3hnSrBILAuMIYhSB3AYx59ki/yWR1pHGNMnfpUEZqUSeMtG4YoeLb3o1/KUubD6wkGHHlki7PGjFv/XYiQnluuNfJdFCFf31+WV58imieFzJNi08Twf4WR7zZqt6Yb7knvmYhrwKhD4MvPV/4S9UDeyEEjVINsW/403D1dP1vv0f/7D1SWeh/fzwNCQb+6p0DKsL2KP5LW6KClGacBk6f/3PLkzsWA2YdoTCaFCxmRJ+WLPEF3MYZyhw7GEpRi0I5jjG8NZXmJQUY28qtxr8H6FsakOyB8l9tyuRCAvNPmwi9tnfE9O/W4LslTdm52DmNcupCDD6PxK2P7jb+KfA7H9tHbqbebg8dj68k3MYrhyXqzQgmv7fSWDf6NM1/bvsxZl1n0Qf62WevXBRfqNeciII7VIfJTf90B4IKSZVY3PMCQftLPRUY2p6+yeLKFwev7+3klRTzCIJA6zhjkworb8JEHSs+FLGgrWdjxiwBWhvVyTL36msnsV7ZfvSjD1QUTDXLL48JAPqtHEcwFRxaS1D3rXZpG4K6dCpTB9+B1338Ef9Bw0cXt9b7fr1F/8gH+03GT3RIY78oJGvR09fT+2qf/pPfLFfJt/w7e1hb6rOF/+ObYuv8uCUiHrNMGNYhlRZqUz57+hvaa1/BOMejVT9+9gZ59fXTGAz3zusUzeITO+ceEn4/ty2e0MWTXbVN82w+/lcY/ch8++bde9mgnu/C2i5zQM3KAJ3icbT6LB7S5tL9c+1TBE0ifj29/863xxhHyRGf8Jr4Peiyrny7etU8h/0v0/Jwr45QcpI5hzTj7Aeudn9B9frvF3/SL6LT8JA7ewOtLSN9qnxA3fSv9rTQcy/x8ra8nZN6DPEPbDhzsvDoDyEP3vUJoJB9kB+TpP7LwuqIuMoZwr239iIg+wzmB80DnPf26qWOw47V8Vt/d/NYYd/suL5v49XhhHNeMSFw5ZxjQNDrM/OKXFy7BqJbX62AZ17QM66vDfxqNu9B0vBrW6edN/jqPZZ7CMj/dPf4t6d2l3XSEu3ehxuqawwjL/IRO79Xh4i/pCu1uvOUl9P0uLOO7boQuW0PTXfKxyZ980Gd9m7By6yM2fv+Xu0PAyVVYAWjrSoj5odCS9IGG+h/d8uLnXE3sSr9J02Fxz6t1MmbGDBOW97iJX5bhC3jzSpMF7P/+3SsAAQVeyhw3/9367+DmBNwwQUFmsjYFqjhbAUruG7w1dN8T/TRtxTvJPWRw3acj9/XGUwYpJyEORMc5xVmDdn+cMRm8f3wYw9+tsEdM7txBYEdZdGxQNEIu+TJrB/80TD3QtgPc8ASvwesOwMmwtGpAUC3DL/8yr9U70yY/Ov4uq+lMmPxb8cQh3E7chiUfXm3wNz8aDV5S9jLeq0go1zjiD6QxVR55yi0OfnKHbuUTfFA6VdVk1akFyUQ1KIVU1DbyEppuQ/KYfCzvwcFr/r7Pl3fFNIQmn5E9oPqsJ02mXfDZ+WwWDF5/z8iIImn85wmLRJMepQqtotNGUzpDwq27lHN2jp3fmi7QZQmfCU+JCtcw/+E2qukWlcLPzwB0IH7uDrI1eKNP+KNfkW/JJuWlHC74NC/Nm0CrS5nNr+NDmzTRP3GIK7kVrzeRSdFvMM3SH/6BTF4mrjSUo1h5SgG/TEWCF/pEeLMM4vcleBe/82n6SxzjNPp9VaKMfycSPhGpctQTkckXuF7JlHJdOVnF2bt2LHvvGpC+Tye9y3cOjZo6vIS7el30C+Sl2IRf/m9ibuN796q+AEzrhts1HYSHpbnDQQitBf/+Oq10Ou8l3c5UPmuSaoBlr3MPPAlb498aauM/NE0EL+avnGrSWDKQ9rpvwb/JD//kgz/SEo5xtVrtj3/5/dPx6Smy8hv01olPkdPemNx7z9NQDAkLjuGTz4xRHxAhF+ng9imvuVoODX97U5nwqa5PP9HROpUdXkwDqXyqLTpEessmzXv3y0h027W8W1j7L3cgSFtjSF3VuGNCnsP2MDbyCoAGl+HQXR1jePlkiHEkXwhw3PC09PllgBiW8vXur9igyMR2yqWgKKf1LX8xTpHByne9ldkxBphb/y2zfFgvkTt+QRmhj6kl6TqQ+B60fvXXYYOx1S39PjkPLuXNrgGNM9CY9oROvnGvfMhD+cUgO6Acvhvv1ncM9cgsicxvGmx+a15j8ORz8sNoOX8Bv9A6Jdwy+s137+BfX2KobmtgSCKFZrzFs3Mf4/UXSf4mduJpdusZfLPzgDx9hcL8xENHNHzVUmlEDjjgPYtFh8d5tSG7O7LwAriln/E+u+1cQAR360DZw7uytl4sP/q1dWo7p/7l0wUhdYrxP23bBZK8b099kiaf8sNQdCFl6yUG9AnGvCfjWz/o9XiETsibRj26kl0kLk5Y/S4wKTN1kvJGDyybn+bLrg4u9Vq/iwEyIo6ggX8OEeTok3j1LYcB+kT99CkGPfy5YPbqw+jYuD4Zu69+iI5dQAKayHTse6gmMryirtDxHOLolnzv8q/BrXW/9waG/9epm69QZujKgn0QZNNWXWihXqWRMwdcNHMhD701XnBRKw87XBgS90o/4Vvk5cJEwvz8H+Spz8x19KVuvZD59gEudMudCDvUp21Q/bXe0jZcmKHeZRDdXl1QLuOTj6MMdQvaW48OxjvHYNmXgOqW/4wZzvEIqB1kfh6Pvt56NV6dR/YZT0xjftzt99qwX49HuZVbcExOHwp+AblMWtW/zuBAhTv3yCI49zKivaKIuMrIl0bPZexbvYQsDpCnUc5PdtAjecwckHbv1fS9jLP/9xwAqZkd1JJv9ePF+7p88ad32bhvXeLNdPBUhlmIpgi6Kx8DNncheQRXGtTXLF+PM+1fphE2fBbPS9y+C40nvI5Gw2vjDOK2xBMaNzoBNA+vc9+F23lOBxktcXU3nXZ3eINxpU+b8i/56brruLvuhvY3bf1Nc+k3tlOu4/J/4efe+IYkfCI1TbsEg0JPv+NuEPwHmKbzzx/0+Kn3GdebDlfaM2E1d1SPqo3ENjKd6UMHX/LFbRbzf+ICZs4ljvwYDh1pJXbexe40yZ9f07wNEtI+YFbzs70AsBFOOq547cxUUCprEb8WNleh+lTQE0yNU5k3uArfSbvb9Y/8fJMdbjqPiq+KoTOEpob/BQOx+aVCXEknVrdbXi+ZQO2hHR6YUoNQKYD4DemM8mPMAUe8GMXgLQ0UMAtf/rk8gCgdc0KFUir9pAav6OpLLOVMPvAjTfMNdkRTOBkkCI88zZO/imFuSnq3cHmyayZLnZ+4QHcYfYUuUWkuM7/kSVj8hOvHU4OSA453YTYU85DLlIQo+e//kTdlDI07kPwDRecLYJAolGnNr8HmCR+hD13zFNHS3qKjW36BbFWccZYt2gS9hEUXa5EmdStl80pdSLnSFB4DKXnawXhgWi9CrGUCRH7475ap/IQH1ws/eeQ9a8TTC19VDrjAvS43qJWvda/x1Vu3Wx/oAKUasjMtzsDaURCatr10lsWXdKzHGCfxKy911wj5KLyGrotlOb13uAmsd2N6UlHvoBPlBAW/YU5QTGFcwaaewydX6njS7ks8d2FY7jL+q00KvcXRvsMnGpYrmehCbp0+C0oYPaGvgUce6kPlUU+KxJP+rn0GcerJcmBtaL6WYRuQZi+mbEA64nca9dgJXfQHSRETmkbk8BzxwjsxdjBoapWOMOrSONMIrYMpqXfT6Zlxyu6KSaGHPx34DjHx1+hT+uQUDzrJ7jpbYjX8jzCyTCtkcQfcHFJJWIcXyG/l691exOx/5wc347NX1Y/HCPQJKQa4XHcZ82kwaab/kmH+H/nkUllxs46la98DX76XnYVZt1fLA1cMHA159U99hkyMHc8C0DjIYoELwcShd1t+1s224CqxT0al55PFGCy4s2X5VdF2wqxRZ9tXD9CNPInGcMyTSAzhlZ9fc2uygrzBKLJ9P/oORh3l1ch2oUCjMP0HZblBPpZH41xZYIBYCRY39M9Icw9DD5nZdyh3zyoIrnlrBDvhySsOymUajtBMlfu5SHmQrosXPoH1sDmNbRcWMEpzcJ10baFupYZW+jwv5XpCGLeBcR95kl/oPMXYjNHs01nk6pNVdCV1oIHnwsBA1hr/5GU7Vy6YJeSnYXw9ju5/a+yqB9vXFOWIqjmnXSKX47dz8F8WfWgXW57+row18F2UUL7Wq5e65KF6FvieB83BY2RDPWr8U28uJGwduDhAQUwjoFSeDZGyWk5FaD3nfAUXCeDxGBrWtfmpL9ahOhEZ89+vTmj4W5f2Q+Y7Fw7DUBYUuLtzQvoky46Eo4fBMWsaZBZacv4FehBcy2I7l4Zy3UJfXICST59Ia5gnNfHqie1YPbKi8o39i7F98qNxQ1tYaTirm+YfYx+d8dyAq5dQUD+kJP/w4KF/h++CR6D4+w/G6pA69Ym/ryC4s8TFEHmx36Ef2Tp8UPrhooryQQdWvtLj038PaIwOfUgmpHvJfbgIQpnkXd0ksZJw0Vndjejgcdsn/9kx4lN/6cC3l21YpuEvfY3/kImjp4ch2tZT2OxuWDFPvB7fevMed3oj65CfidUh+8FL6jlfkYGPPRfNbDvw4viUdqdc5Ql8++jq26RRYFb2PwY5Dt2ga+Laj0e5oKth3v19dBcIF+o2DvuCesWt5iMu1mYOahz/TFNzB4CwUFdeuJ1PO9d0F9AVcxTnuMa5/d/ySdeHXeZ9deUnDy/GufXmL/w4J6+xzSzqqrw6PjyZZ8oFzLDpXONFRqafv4YN7kZ2hW9iPAmTnzkHNTzBhXsXOl7ovBu+zN3w08KktaTX/oZ2v47HTrf0372Exql7gtZ+oeO9Wm6dVmjcvvTLT+M3Hf2dbul+HdzFvQvOXzqPdd4zTuj04YeI8LAgs6QZd/0FpJM5zYJg6OloOov0aEh0y5/zs+S3Lrc8ln3W9Cr5Jr2Q+YIoyle8pJ3hE1IW0hVdA7jsG6Yz0Hx2djNNwsD9mT0DYCnwCMROPvGlpB1vWAu6wW2DguGb1dC6xLOOXKG1ku1w7PRUhkzgSWsS/fXEC3ok8DMnKku2hjhQw4+0cvK3nTTh9SRwA81bN0KhOu8KK56Ln8INCnFlWNjxqwnpMomUP9OIa7wGZ+dRWTfdkpnhqtL6P2GmkVY39OVVnzujUVhWBgGNwzDg/6Yn8enPJeUqxryTB55q8K6E78aQysq3gwY4tfugBm2L5tBgUqHpLt3m29Duu7zoj8y+BIwrY69wQmfS8CcfSCFxguH97rShzR8FS5x0vHfdSluQbvNYtA2s8qvDKbt0k714G90Qv+9LGg26OlwClZfhJe/gRi/lW3/fLX/x54RBno2xDG34EpjOLG1CGk4sZh5hNmBaZQbVaVR6WSbRlF/qPdQ71YZ/4W7Zuj463PZhmO7EzbvxttOlX2h36/MSlHnJ+/ZAmIUD8snhdA4AKY/z8Avi6r3OOsDJ+qrdMdLxKYh5iJNPoJHILf9lUMuacXOHB9CHDCoJFxaM8956cBek59XlSPln/Rne0HiCuF4VNrexGe6kjnC/ClJ9lTgu9CSWK0QlIZHUktku8zfa/jNlR0+UhfHZUQCKW/8FD/xbpwnL6gnGP5NiF4IYwxLnZLLqqZ6CmUK6y/J0/u2Xsxevtsb/68+vx8UexpkGnDqrwegT8uzXh4afvoN+tuBrIMKbvBgG9Vk29Ir62HYLv09TDfNpvHWk4WWe1qfh9uuWS7mRX+SmcaUOKi3pUj7PDMhiAjTkJWxL04lECkh6jR8NZmWzj0Hi0+8HT8gfzjA8xdM480T8lMWntX63XGK+B/3Wtynf/Tzl1zh1McBEWQDR2HPr/wl5OuFXrTDE8uRafdXQhmfbcxYwlChG2Mrt5wfG4VefNZQ1wDRIKVvee7dfbmNe/tRrDWF3Wkz99R3tVT6pRnlPn1Fq88FtJH1OvX+OvA2xPmTQbf9+JcGn/BrmlHlcQeMCI1xMK0uDB6NjD8PzmLrKRMtY+9Hr87GjIUo9+ynA3T0M/5cfYfxrxJP+3lfHQGagj61XJ7XT4kzaBFlO8q+dHuSLjNGOet/cz+edU7/k7bkQMQrdFm5ZLO8OPFCf6kUWRVwAcayWNStReuqHDxXUD/sm60TjUDdXvkLgAoz5Wr8asifyY1oIOY6Y1kUj25d5efq9BrElsL5fvEDGpMXoz2n1R9S/Zwuo8wTnFQINaa6UUV2nHjMeWGQXJiyfrxVYHtO6MEX9jQsXoNCly8/H9ssPyJP617BEp1J3bqm/hl95QSdWA/6tL9vl7lvo1bvkiQ5h1I/jx4SjA7BS7QYZKHfkmzMHqPtclukUXVCv3cEQnYSmu0GQz/CQTE/mz6Ia5bh4iajhwHbiQoJyg4ddy0f56fW4y88ebtul9XdE3R9lfFq5O0Ie7F+9m6f0oZPzJ6QLv+l+b07H9cnL8e2fe3c8cucnFO3H1TPnh/Zp0U3yzplSzHfUYXfXXVIG31QtBggFL+MvaW1T9ssZi5Cx4276PuPn1f11HlgQ3+cmZbs96XqnQD0EmPqln3xqjCNf5THTQyqQ/L0sLzTMK7rr0prjL2E+9MrntanXfPEFfM/JuTivJ/+OTcrSfEwjzeqzpW0fT9ZrfouX+Izwr6IC4YUrY4L6LJ+yK+6Mj2wW/r56jPSKfi+g0/R43NB0lrAMW7q7DIa1++7dOK8aJ6sOhLt4wpK2sKR7N87wZbzQ/ru4wjJMXu6mbWi8ju85lP4Oe126DrtLt+kJr0snVD3ZVNWNTRm+DF+Q6jJedxbT5nxLWNZt63jz02mTZkmHi5ImLPUVnirdOkw9nGDYklfvCbujVwSuZdlXQ9z8ERsejely1H/gjjyM/xlaALhT+IU7EkNMVbEbRb0LXUmmtG7qMIeqpIRzVeWK6wrndZ54F4r0imaypoeyI4wxTGOKEhH84Phe3vVvYyCGl9XqQDpZMp+7nUEguAs/kLyA4kn+vchv4vpft4ouqm4h8Tir09vIo8KDOd1ROeIXDY8AfOFkzY0OFS5l7TQVu7wvG5zlazBU2iWPjpvp+CWdk1LKpuxanuv60TfzaQivi7xzgWa6KmOB4S3rTtPxNaBtcPW3T7yG4Ey8jNfyqxFgI3WCzK1ezagr7HI58Fke036hQwDMwyemlrMWVCosNLgrl9St/gnNl2HNYdydDnBQFSJHeRTRdDgLp/B054maeq6RY/kJc6uiT2Yrf401nzpO+ZFOeUiunvQr+ypbGc3qvwtELiBsdCBPYCb9XIR5LcvT92VZvMuHZdLdNPXrNixx/Fxk0y1+dHXGCUsdMF5/0zKswt3a6ORu+a7+VZ5qmKa26nvIHXhTZqZrPoTyQ0/9qKCAeUtLOrY761u5eWCUOy5a9+S7oWQ75X5HJnU33zi/FJZp1m5+NdGbeVAWaUWP4cPw4ImvwqefKLl1eE8UBZ8CGVaLGFfMmQ+iB6kL8fhVX1T67JN/8Xfn2QBetaDq06LSqfSRC1kInd8GVuPpy53xW5/s0VdXv2QhasJLH0weKVcmzNzP/ba7k37yMp6f0iAzLnDPaIs+9bYufLprHfrEHz6pVIwMZKNexYjoMuGU/jmGKzQjMw1FP59nGEZbDG0sHQ0cKhoDfj5lRh4xNjTW1FONZ2hsP/8Q3slP49mntxpQPvXmt7rwcDW382OMYNSOB1+lTBhHpJPv9KPWE3T9/N6W307Pk2J55qLN1pNg8taYxJ1P93HfOsA4Uz81Vs6gr0K4W0WaGNy2d/5BH3zrYm/KWjm62OK77xqL9mny5u4JjVYXTnxyffQQ2fiUWD7g8fnH0CAvjSq3dWvMYWiEP+NPMDitG427A9JqiClw+0rKcry/i8hO6J9eYkOqU9QP+d6sLsbe0Zvj+OE3xivfuVdevj5BOcY2RqUXLLtDInridnfl/OxlyVE8+MyXCKwHX1k4OMxT0JVPgLksd3icurPtjhH6Cc88iJ5YB+hIXq9wDgButpRTz35ajsZBXrUIougcS7Yu1BFKeEF+1Nu2i2l5XYXyuhsi9cctT6nJV93xNYEzZC0fRLugpA5mp8guaaGROtp1t4L1rNFN3n6K0dcO1FetcPPQEHcng6sWClp9dKHh+Wekg7gLMdaRhwCeflTtMU/2j1GVA5JBRx6vnueAQMsoSgzfLQ/bQ9cw/M1y7KJrZ9RLzQ7Ci5/sSxuiLlfojv2weXgY4hZ1ndcIkO3AnXryc3/q70v4AcdPFeZgQPLetn14MKDpybCMbQWkzKGzA7+2mz1ouwvA+nLBTX2Yc6zV/oMY1nlFAxluu1hnPdBHqGe+0uLrnV//2pPx5uE2qn+eca6Mb7KyjihbnZ3knNBspgFumRWfN8Isp8a7wskYo2TQmewcJKzqCXKmUfcEdcpwIqTjoqp9cPqJ/FTlkq86aN4x6BPDf/LMIdL+ElfzIe+JAydu77Z9wLHtgrYqVb8gI97V5XkWBG5UZHjz0Gnppf8ndfGoOkh3w7/jqOcHOPZV4QrMLz4cxaPpmqfidwmGp76CW1f7G5buhpJHy3CD0zT6WoYV6qyPGf4FWAQZv5wfvA6atlB4XHgzdwOWcbq9L69Or94txBjotA13eWkaDU2/8byafoc3XocJy7vh7e77MryhwwXroWEZ3rDxTxrT2+F3+eprSWtjVxQNh7eeb3VYMPnX9NbZrekU3XX8Aow3fE0/+ceZcHOfFBwa4k6I+CLOvNZgWP1t+GuC3H5GFgBaMayAEoBXhKsg4664EtKUrClSR7cVUmewkqY6znUHS6S44sy2F1rG+YsXt9/332PiUp+G0L+X9/vFSeUGVcXSx28aCk1fcPJYeJMv6RMXvITpLdyGKFEGl8rDTtF7TUaqnL1a7DkI3k1jByulUnaFMssb2OQRmotyemWiqjySdnYA5FNb6jYNqPMSKjcAvJSBq56YO9wrEYPKZbyGm1uGS8aVZwwx3NaNV4NpxGv++y4dJ/x2goaEAxxFs/DCywLUrCwCTJweiNflmANEyz15ddG49NuQ7Ujinpc0TJeyKR91rRMCxpWhquHlBMEtiZ2nRqhpnTzBIelDN7EF6zzMdxFjeN3RTSdIpgtO8etl3mvDxUjo9GAtzZST8qZ24MNXE4TIhLjQ4H+lTRRxezGOK/8y4ixHyXPikCryzJOh0p3QmwzG/xowTd2VlXlpgJMefjyo0tgstBAZmeCX10xkZub6m06XUY7qTIzSwasY525p9KsA/V36zQRBg1bw8L4sCEx5CU1D2NRB3TtO+bqoYl13m6m69mmNfQg6MA1pIbLjXrpXbat56St1PCuh8xfa7T31Nt1em7R1r9caxDN/5aGcSpbyxZ+FuUVDMC2ewpmd5Y0GBtH7GEuS8UAsX4Ww7bvI4DekU1743vOJm3kSp074apFtPvWceI1k+DW7RZ7Jd4J4P/7wYnzv2c64ZkIfUaSeqBvv0tqf7QBdToOJH7o+9VQnXOixATsxdhFAY97ya8gaZ/vTaM92eOrHRQF0xW3EbvFGaLAHndCkrTgJ1sDT8AKfQmJYYEBoDGu4kc3WCQabvPn0WyPNhQl0z5zzzrnGE0aVyrx1pKEGvnH5RB5G2/79GB+plx3w3vomxiMT/1g50NVY1xBlDMrBfJ4wT36SSPnUP/mal2Ex8PRrYKGLeTJtrvePKRr1LjMezIdB6JPqbO33kEHcq4vLsX2GIQp+yuoCgk+S3aKtvF5hWFlen3Dbn7jzAf6zwyECIZ3lcSFEXk4/R07gk2eMY8oTPjVAlYt6Qd1do083K3jS6IFnt/7nnIsV7fP883Gz40nzluUlWcJPnvy+gWygcQ/Dz4PcpG/9S9+FHs+IUI99Yn6OEX0GzZwb4XfPw0zVC2nyrr6671Z/2wLhqRPBp+yUwHjlUqfZk95253kM0MshkvZF6iR01YEsuBjmApT5mt40yjT1MhcF7AuOuaPn2+qIizmnL7NQYYar44f4PTMBWvKqzSwO/GWHh3Vhu3Lnh3p5flL1c3GCrOCVfsE6GK8+rqfvvs+/Q31oZJ99OrYvPoE3DEBkWg8lSGN/hOx8NcP2Y9vI3GSgJ/vv0C7uj210N68Z2PZcdHCHgvqIDPJkX/n65N+DItGd7LKgTnOmhnm7ICFggIf2FWPsIXV//pywZxSHfN15clOfXo5upQZqrAkd9cCDADH+x747h6BjeNDIH34YHahf5OI87+Ks6to+fxu9VMdcnKPC3XWyv7s13rm/EyPY/jY7KW8B9WcfSD93YX9ryFQTtUOnVZH+NeH+qz6/6JV+CfaPVxmrHB+4CHesuqauHHej/l7g2td2f5kxrzM1T90Tt+5zfJYubTAtXn6CD5e0MWVoP2IZtmmTfsnKxdxr/J4p45kl2fWmLthISJ9Xskif7f0QK36gh7/7e9P6M8b85duvCtgVyHPvtg2BhJW3IXKbl7AcIwzrcXMZn3Li111+x/PZZhfphcazLhq/wxvaXXMOcGRykvFmmmX+Dbrlpd25d0KlMvMW7tLotJv0tCH1NrK+jeeV+YIdHnH+Xgetc+IvoWkILTvxiOF6Pa0ljS7HXb4CU9/0r/OeJDt8jUu4bqNzn3Tjnnzh4R6E0GscE4WeZPjX8zD1TQiOsf7FDV6UkPukscxvCckXMBwuDMBdYRKUj9IxY0nbUUBomd6xRLL2yXjJpfxAzcWmR8D9M7IAsJFUydhKnh2CHRISqoYrKCDFWxVl0mXF6LatlByrIm/FiUulGZzLCqnkodxhMS7cbkZcDnQB6YKBLwcBQqOf5prIdGkodMBlRHeHJL0y1JI/V020mt8qm3lJJKUiLEplmDcnB/E6UFpqcczRMhA2/YaEjsjxmabu+nUGrxyFz3+NnPJRTvhMSQlLh5Nyyn81WO9eCZP3Kkbkarh38SxfOi3oJA76MX7AMfyKQV7Ds+vYcKH5LbkUeUPWfAOWsQZ54yKxhCffmX/7c4eIde7qdp1tYH61Wp+Jvnz7oxNIo04iytqUZ14NTde87NQ0ssQhIHTyZ37pCCovTwvOdlzQpCtEPtzzHnHqHF6gY5luAUQqxSZv7+qf94QkyUznLXgls5KJZbxBN51ooLfqVHD5z1/oaBhhzNTAEs4SLi2NsD4AUr77HXANPgmsOz3bjXJVvsjVfM2vjMPJ3wRpt87UVfn6pLl49r1/FwJIxyUr8uqilJ/gbF0COXVpBx9/EA2edTPBOMN2dw+m8V95l5FcOl1lIRPC9jFU6pWRkuESwt+6VmQP/vFmYSr0etDW4IUvLvndZUK1TgfJ6AsQOQM9SAnmUW2vFkPEFu91chR3yWOH4cgTI8ukvlieKpOTCH6g5IRqsq/0hFneIhJ3JnV4u42Kv0OfJm/rBRJwLy7Pkpd6vn+AjA+OsLvr6Z6/6Df0zdvdI1lssSykNQ/pKwXzSprwo381zq52xx98vBqXGL+hozxmn+zD5EV3Cc9cecJPgE8RJ37auumOqANp488Bdrg1rGurPG7zJmkMhuxioN1O3JwvoMGvESfvtmsNSFkxzsPcXni4nfxBD2Ng694j4sp4jVFkOTHiwn9oaJhhLLptPAsKB4STv+cI0HbyjvzDdzHS383OBJSENBqAIPkEWz6RpWn95FwA+dcBahrolDfnFBDumKURpjzMJGnxa8hrHMmb9Y/R7eJAtqBjBG29eEk4cnj4YGxbXp/KqivKiTLl83YuWtDHpu+ARp6iWl4N+wMMMIxPK9jt2znYDeM1B9ldYeQpH41A4tKnkFdeo8Bo9XW+Qw1rF0YsP0bnje+ng7d9+GQcPvjm2FentmnbB/eIhr83vpPv4eeAPPjNqfdupaf3rXMZzsoQtc9zUVrDn3r2qS8FsGSUCb4F+VFG6gxJcztDX0gL05FXaCO7lQtOytA5gnVBvlKLoM4o58nn2K3gojeRIDLadjFF3Ul9utWdCLfDKwMXUqmDnPpP+rybDg8ucrnjwU8QF3kC4cfFieiz5TBCeakHlsf5k3piHdlOXQh5+TS6GVwXKF59yPURdfWMPF6OHT9FSdyNZfFLBlvoJOkjCxdbHMdxZ96x+5j87nGpm/Djbox9dJ9+VMMyZxv4qoGvBbjwZ3uyP3TXgnroAoUypZ2sTtA5ePdVjywaudhw8iG4lMOn8tcvKSty80Ju9ljp89CMFXoEIepH3bEOHSf3qMba9RV9hJUt+fRQQ0tIe85rLeDcmK+vl1B3uXNtr87GLnPBd9+8n3MA7EPVcxcDUl/SoA7sx2Ls2v6BHFCN/BWPeGkbibDKy3B3wTivLhiG3pydnWbB1r7U+Yo001aRs0/61/OUEC1i6S9Dq+Zl6m/CwdVgEtcxIHikznhCOTy0WjLKxRTiWJeX9DEXtI99yimu52/kYRNp0v8FJh15iT6AF77IH2LG9cKzdN1pmzEEFOOURVQzaUMw7pR2yin83rk6vEFaylFYhi/x1+NhMqp5xzLcy/qzf2haxWPpVYcJRbJkXHQ2eQqd5svc7c9tknURVxVYQnD5mW7DC/Me+ynyTF1MesurElOmBV/r8AlLv7SFTm8+fem/W8bGWbq9t78BamseQ2/ScN6wpN/hjRc36dbhdVvTjhf3Mjz9H22tcKBLXJpe4nCge5JOX22a/AeMm3Qqb3INDS6L3W5AekE1zKASG6CM7GfVWzM2I3FEghd+XS7bbfhJVvmXeH+drqNNbfjPyAKAQprOgMWvewtPsejO9+6BZQPte0P5pwdYOPHoU/A6EfG6IemvDsBB3Hf+e6LrJwDzXrDGjJNXOkErp9IUvp5LOmz5K4Wkg4SPdHRoZPDwz64tHS0J485kDQ2zW1HRiAh/4sbgJdry6pZON1oVz4ZSHXfxgqto6PdmPoG6K5vQ4SdvDliyb7lapl5CG1BlXNWTzJZ1JuyLe1+B4BT/aRTS8cLdg5ggjvnehaZlOSKnRViHhw8jIGXY6yBllT/cpMwvBkjzzF23VzDAd8BsasHxXt5Al9+75egFgAzu+FtG0nSikG3m+OVTQk2r882E0TrLT7S+r5Osy9f5lr8pzVTmASRu1ltNOIyLL5jGGZuV1NSpE0DTzbqyDcgTAbkIkkPzk14N6nRMyFEjzvormTKIgZlXA/SbKvpdPFU9T5rzkid1t2RWW/pDhzhlIz81AZJtZSSFkp2gvlabjTfpTduGdOpoXoYb7yVY7q4r6Wispx3Bp/VWJKse+0rIxDeeUuAvvt0hdBcnT02QsWXIaxOULVCJw1NfCV7cvYrOXNiYIC3DvZZplzzeBXHK8O/4km/qCUPUckPuFki/wXjLaJhyc1HHsvcuECerTvo1+j1U1cUVdwqcY3xVHd0uV/tx3MqnB+hl2Xy6dHm1Pf71h+4EQX7wvfJkevVEA5360iDVUM/heBHuBI2eKA10fO/aCS+iTJ4+KY08cCcf+CQ82//VW8rlU35iVBbi0BXz1pDJFmNwyFOdzzvl8JODyeAnBpLvUZsX8hJ3pZFhnHWZd8Th2dP+NaR8GnqGgQf/aXu+H332HBvrBQRonwcYy0++iWGIEXn8AAOt8qsnzpaYslMelMPKIoy7uwM0chWHcnr8OAZOtq6jC+MCPpR3ZAgd3wfPwEFZ3d0gLeXnrgMNSo1aDVQ/xYYBl1P6NeZ9ku8Cg+cayIsdhj2/N41o5UpZpOUuAj9Xl50VGnaGn5Fe4+vgPvXqQohnH8C7hiZt5tht+8j/Chmnna4uMf7OqcPTcYN8tnceoB+n4+LVT7hTNovgDod9DE15VpcUA/VptQguBmXXhDK0r3Dnhm3fOhckkjqDd43UdILqHnE+yRSPsOzosL6k5yKDT+bFtT0oA+tAPZEP+xTTKXu1ykUT8ax7dcgFqPSR4N/HkHZBRYM1umR+4LjapRHs795jDHn13fhZl5TBHSpZKJKPUxduzJ90ylsdgdftS9qtix+geAAfiji2Xn6ShZrwQ35b559wPYU6umF95YR/svMdebfgx6NRrQ5S/oM3kAMy3X8yxhHuPWhlUQVd93OdLprdfwM+KRM8pG1Tv2lPNiXLKT9+DQDZuc3/xt0NHgLpdfrR2Dr9gHgX2BiDbE83FxjnJrL49jnQSptUD2b9bh9nN8j2LuU6mLtFXMxA3/Jayr3abZJy6Y/OwKuLPvK8xfwIeg8O9sa3v/oGc0HDMZDP3ZnieCHz+YOMMrHPrv5ZfrLAjNs+MeMNGFkgkGf426UesnMKHXT3lHJZjxNCigcyNKRpFvaTGV+kZwD6urfrggf1gN8+2cWJK3VBfOshpIijPWacrwDyUn/pQ6GXtFymU98y97QsxBmWfoyf7hpjzYuyQCd+4yOI8oe34JjKai/+KtwY3dzzL3+buMXdq8eR9ndcQ/iYsIy3fMZ1WMm39E8wPLoI7/wzBN6LVuM1jpD0/OK3g78Dy3zuwpKGsM6brJv/JU7Jpy51oOtRHmtut4HOdwmvCxPu5i8swzrc8i9pNI6gu+Pu0hB0L/1WbttaS5pLGo3f+Qu5L8hsYNJInGmpE+QoGNN0U//UZ+iv672M9YTpB7XCjeLu34wLndDKSG9UtbOJ2+n0WyepNZMU0YpIXEIyj0q/y78q52RakJRpimRo/0wsAHRl3YbbitKSTKcU122IgOfVhuu6UgFTVX0YBgX+cmgLgT6dtiLc2iSSjTHGB0hHdKwHbltUefll65fKBt76gqId6+nF2dhJp0AX4aRgzb94TtDNh7GMCdzp2YlDa+XNT0UNd+C5NcoBrhStFFXDxN2fKqF4kjY8BCdvOv0X3rnsvCvIuM5DULbdyZVhlAa0xjM/cB0snAwkTuzqiCtt0es0LftgcZcfB7I8CfanyA2f+Oa54ef14GBSjaXSJB+Laxg/czMMwsGPG2g+2t9pzZNMIy+hFiOqc5CXemq9KUunF3SF7gzTnZKRJrnhV1Zimo8Gl+BAWPrEZEAq5C1+Bkr9SWxY8XEXliFLnqyT8FMEEh7e8xPqv3lv0ngnXH7gqwZt/iKPKot1tqY188sPFLPzvu1imOVTd9Z86JUOeNLn6nD/p1VIq1ASt36fERq9/d5wdc+pkk9ATGA6Jx3mZz2JI+/p0LmkYbjXMt92G245Or7Dl5f025jHEfqGN37TWNJVduInDbVb9b8B0R20ffXFBZDUDGFJu4C7/iU0D94r/+JBfoROKw+NKxiv36v4K9CvvFIudRI827tkmpb5VJ7Vzg1veoaXjJADdLKrBoP48PA474u6QHTGZDa7AdQPyr3kZSnDrhMvofMXGk+ZnV7sjN/5CXWk4Y0Bpr4Yk/ft5VFd9EkqBiaFs/BMauFRfHhSf9XJTOrlwfyIjzTRtRhf+jBY7W80UIbvjmMM5Hvr4pI879Pfw0ANv+Crn5Rxa1C3PrFGB2IQ+gTdg9vyQ46vMK4mva3j+yQlvU933XZ9iUGjIe2Wb8cHDLHVyafQB/YxTi4wkvcfja23vgUPpLN8PkFFxgPDKmLyRPfwyQXtbccP6iGvN2i033s4tl69qrJk+z4ywe277DmQzgmvho2n+/uU+ZWfedMQ8hBHZGf5NfoweqIrzz6uclsOn9zmqSv16efnXsC7+Z7At0piuIalh/6tfMoKHSBPVy8+ozwazg+QE7gaZdBceXgd/Fln1t71+QskXDuPXKhx67fb1A8efZsqexvb9oRwaB9i9McQf3dsPXgbGsiUtpevQ2jYwmteP5j0UUKMVepJ3dQYdWHDLe/GzwPfAr6z7yKT+Mrbu5+jRAbbuKPX6oRtQR1WNvBZ+OoOdeaXEDwzQhmrh8gjB0gqL3dfWN6TZ/UOur3lKWXyc5PmLy2/UkBZ3PK/2kdvyC7b/z37IWLmnwtLetzhEB3lcvHG/DUe3LmhwljXGrkqu7ruYo68+ZTdcx1OPye/j7NAVa9mIBPqhZnSHJM1lrlcDIHG1raHD8LT7sOxOnqT4sCTOmYboG408retB1+ZEJ9sHT1z8KX0rIvIDV4sl2U4QwfdNeK2/1c/KX2hrUTW6pQLSi5WwZB+k9hn5FWKzNFsT1x5Yk0mu8eVVnz5I9z2lwUE5SWOiyTp22j3tKnQvUEGyGf3YG/82s99deyhd+e0KY1E+61lP+WCaMZ76itjK2Hpj8nC8sm544wLAPahfoXKPM5PNf4vMqY6Dkqz+0YTp4TSAQzP3G5e1Y/OHVm4pe/7+vXdfnmsvi24+B2jxIssoO+OPZ/w+8qbfBETdp3n2v+nPJTVL2Kp16ZtXjr/vH6KO7ohf/abCSsc86/5pN1Xjaubq3GMXobPsDv3hqVfd9eD0O6+G984y7C1HNbhFeaCRc2DvpwHddSf0DReB8vwdT4IqtN2fNPosVK3d/mJHpjWn8nVy38LLHny3vSWbq+78Q36l3A37stw2+3dX5cz/ZO8L9LdhSU/un9aPg3Gaidl3PA38xEaP7TSljqsuNLdecirsAwv2OR/l7/ORwhF25d3eLG3XEQXPa6ai4FNetuIfG/yMmnxGSD4Z2IBYCmAhhZ2Q01GddgBbhrAbbyic5ecOJWHuFauSsOdDq0N1K7QbnBeD/0ubVbd6FjTcd0wdjNYhVbREd/tTWcMGFb+flaYjXDi3U9HrWRSEH7OBOUlxr+dbQ5VobOs3YTVyC+h9cKJAAPcPpNCFStpvcdH5zTzl+fqHKpk/ktjMDZhlaL8/lcWFZfOX0V1wOQuiNMXPpBVUJ8ezoPf0imab9Hwbv7y0Zfx6eylH6qEIwvj7na4fTVYhvY7mOCpTOKscGW8PJ3ff01BHMNqEnC7CSZcGjNIv9UUY9XBOjrVgy7eWR75ENdklXTyTDrp61YfneQoR7f71+IPAyODsWU2IxdwpLzsuqFOGu8l59Rd8pdu3UUQL7/kW/IzLrQJb5DfhE8Z67c8XRPdbkydOzhZ0LK+CHQrolKr3FKFgZaV+CmjaczLznZC8VKwrOPIkMShGPy66tBBJ0JzMWHG2B4RFnlXXdhhJi208noBONL1bABl2iCuPHS+XqZt/ey7l9A8tjuLCElXrxMs471XOnXYCZET2W4XZXj7eSTTmaQ7dSeiywUVYUn3ddC44vXVctj0J4XjZVyXbdm+hHZ7FzpcqKccHZ7/M96w0uUNrcqn9c3dDtZdvQ+7g91Rp49fMpHOZ9hIp2zqXdG5IwOyur2arjQ9YVq9UDeXcV4Nry52xu9+iIxv0LsEq6/gVJVEY7OF+hKjxqewGqCZcFIf4Ko/VQrykHfrSVzzk5x6E90kzKfItgKf/mmUmxZZ5bBA0rqtPZ9yg/cY0X7WzHaiIeaBZxhcaacvMG7RlS36cp9qZzu9LLk4oMEKXuJ8Unn2sgwvDcj7b2JvwbMHryHPnAlwjDF77ysxoNIWwjt/TiY0ArN4gNsdEIeUT35cLbZMGrimk9/uU5QV5XH7ft43By/b0sHJYgIGYt7/Vz7y5FbxV76zz8TeBYX7j0hvfm5rf1mGrDsBPGguJ8lDQzAPz0LQ2PTp6j5GmIsFfm9d3hwr7WAZA7cx/vPOuga8X0AgOoY5tDQURdvOwXXWk2U7oc2Bu/tg7GPoX+P3KwzZdv3429SXdQU/4lI29SA7LKDp5wGzqOFijE//NaxTOcoFnrLgD57pfFKu2BykuW+9BB9nDvIzQh2QJnUdmVg/8Jh3yUVRFpeUTxz7QXdUOAqgm8plaw+9cCEG3bGPzeGB6tEBsrJ8pie8FmqgqfFqvbgA5LkAz11YIUj9dDFFnfFpt8a3jFom2613Lr+GkO316pwLI5+/Dx514wLN1auxOsXgvqZ+Lp+W0W0/4BkWGP+ODjH45Tv8qzfws/fmGPe+wf0J9fiw2gn9aB5AKGMKkNP14T27HfVLxzrqBQraW72qAf8uEklfHUEOOSBwpRxPSka2a9vWyh0A9tWz77C8qSRoOm+zDW1xeSbB2KeJcCmbLFjBg3KnLoon648wFyzgy/Fl7BIuX9vXeQ3lF7/55rg5fwW7ZVjb9wvd73rpvuKyb7Pf895gvJ9aTr/nPIGf444H7innw8PDSs+8ofHls+7S14s/bj3iMIba9gHzq0Ot5+uOhKvX0lz23zl/iPB8oQk8F2wVdXayQLeqSFmSD2msR1MIXdaoFvf1Fdyg4NeIxhH1qzjBs2JupSHYu1A0btNsKL43cQ2vcy/DhPi57o4pht/FlYHkRV3kYMjJ90+DuzSWedyFjoucSNYP+ITwp+6Wj2vDn3VnbFVMhX2B978AmHbJZ/Je+JMf/iXeXf+Sty+HKp+SDNuLtMv8Gl4XJojfMljLS5LyYJKk8zIvb2JNPOL6EqTT+d/Kr9BDpsNzl5a4CZl84E+fM0MD6rx0aXORiayZXpR0Wtxm+wrNxHsVvZCoRMEVQfo/c2cAfDkopBJOVWCFCtU/bAKWcYKGtwO6wm5FUpViEIHbE34v4+/5JAM4ZmJ1ksGoFgDcCWC1rGHyYaehASD947x/uZ1OdQct9am/xv6lBgKDiQsAN5fky+zgnImBh624c8DJjIbQSyZYN9KCvAOWJxyb/yUTRyfVpkskA5wGS4oOWKoYouZJeCbw4KmopneVNgrqL0rcilzl5i93/k8/gwbxDnRLsLy1nTu+NQ3T6W6jywupVgIg294mGFeDdYHpcoWvcid8xk2u8j91hjM8JqTw0pnKB/g2NPMwYi0uw7knhXl400ea5JEyS41w00NPjs3F9msaEJJGSDojuDQoxNtxUi8flFXjX5zsMrG8k3bf70LqjF9KBc4Say0Xf+lM5LUGYmF9n3y2/ITUs9HgG1y6MS8njcopeElcOsQEwVdZnKBIe5mX0JOAdgtOJCqs8tb+0GVJyElH6EQvkJfJXCzxUi99wiCv1l3aK78UddKX7ypG1YFbKiGYeP3yYRmkHzq0O3EMk6++F4/FZ4XVaxA4me9rCFAW8fwFt0B3nnhjRFzBQxn/1Q78PJLbN12gqDC5N32ik8+Sjw7r+9LdeTauPOUAScrlawrnc2tnjOqJ19D1Uk8uimbHN20vn3Dot+qDn4G69SPohQue7UBYppcXt8BSnTH+xXHCKW/G79IOil/4gUbqRn0ijOjijH/pz4izLD49E8TJYsccSHWfYof8zke74yoGo0yTsQsYpAWBRCR0xwE8aXTm3XMNO3GNF88Lmiu3XqeQMoLs7d/pz6y7vJ/tE3CMVY2YXiTo/lKmYzTgTr/q++X2hZKLsVk4nuCPZZQn72UMg6uhfs6FgZ+DAakjt5fHgKR+V2591qhxESJ34t12ff4pQn7CYPQVykP+tBefame7uu1S/jwFX2Oq05wxfvj02MWKIw1JjQHrmHgXa+RVIwqDLIsIZ+BpfGtMeo6BtH1fOwYR4aefjpXnKSgT+zjKsXX+vGQnDcvvIYY+6Xdbv4ZzG/qMa6ujR6TzXW9ZRO4uHBw+jEGb983vvQE7GH8Y8gn3/ADkJ7/bGF8+ZZcXt/r7Duzq5pSL8fDeN8f2/jvkxfi7Oseuf2dcvvJgQIzGY2SmTKwfyp7XEWybWXCSD/7NxQ95ynkLlk95pEL572KQ+qLxL9++WoDssohkG7PK0QW35ufpPHLzvfwcosfcQSomy6cpr61z+xkC5IH7toaq5RZT+dj/vHoJT+iAh//Zobsg4B2dCTENbmSaxSd/+bqBuDBjvamn8ozuyse2OpCFFfRQg97PCTIm5WsBbq13Ycd68X1/D727PoU12uslemfdWY/KxnmAuraCnu2DurEdbSHr1e5D6gF5e9jefKVh+KqKiuGCA33jjfLJAg50oL9tffg1gm6bytG261N9+yLrB9l4RsR49gNoPCMZbQTIVzVWVxj/lCf4wuzr9ZnH1iFtgrL6eszOvVpggjerwwWfLJqpD8gtbenyDJIa4lAgOF/f8KwK8nKNYp+yfufr6LELFOTjuB5dDEHztxhzXCS+xyP7v/58n1GG26fVIjqt3TGFy77QhV379u5nvSJD06ZcOLg6rvIrv/1TXs9Ddh2fMw8WUPj2t5Uu+V14rhX1kcWMChevYC7eAo49mQfgrvyqjI3bc2h10vFFSB/Z/BDf+F4JE0eOcSdNFdXAyG0JwedquOuPrKff+9LfMhSa7zXgrzFO3SmeCn+B81PgdXkEQqjCl3wWIKXgV47LtDoLv8q3ibtLo/Ca/t18ljTV0xD+As2Cu/6mU+Fc6GlJZoPrva+7fAihsSC79iaNula4jX8rHdB+s7WH9RfwtqAVdPsO2m3/ggDYzpIyeMRwJU+T5Gp3qE0Ah/+OlxJP2oSrD8ksPm+mK37LtqqHM+oSUImSPjRzL7+/2lmNa14FuEm35pPrZ+YMgI0Q7kJJsia1XEGb0v0CGFkNVyF2ZZTRE9essFKUmpAq7Ka4GnuE3WOg8En8AT3/uZNAOuWjIwcPEQuzn8JJ+4xJwQ14TiJd2T1jMvrq5IT5gu/Lbo9TB2BPk6XjyUFg0CBFlEBytVJrPFkxGGh8udhwdlEnyp6cvBrHDPS7B4eJJyEdNpNGJ3EZNFF2acBLyoM/8qQTLbcYpchwnQ7PIHHrKvySjXc6/biFiq+4Co5ci2jKUFAT/LjWfJR8TJknuuSbRklYcCLRci/TtXttfHC5gBEV0G+cdNLgKt/1gAFyGu8EcUt1yEs3P/MN/iIvrzUQHD+0A8pxOlOu6QktBzPi5Uf80O7BELys+nU68/OP5MatceBXnrO4IUDPNIbnAsefVd3+JUjDDghH3LcB+lAz3N8SzENI/qbjqgmICwAlQ58m1KCN3qmj5kPK5WDu5QSk61Yc6wvHzLegeWsD1E/E4UjZ9Xc5TSf4Dr07BcSXR3Ivmvzk89InnkDx1PSVZ+lFDEsu0zaOvArhcU5KjNLQNp28WHZ1T5wun4sEmQyRR38NwXD58BLf9zChjP3pBFnUKdfXgLSNW8Y3j4I8u5jgYKns83SdibT4ab/cl/jhDShyxum+nbf4XtEhLvHEie7AdyZ4kUfpcb4vHVolM8trmcR2i6mLN3sYM+6IcPJpPTmR9am+9PN6CCyYx4aX4rneWa16tHy1CFNlFtyWKi+R+832+L0PbsbZNfVq1ySC9GxzGjjIyPMA8ikvDQstTQwQMZOrTzrz1I/yaMQ52VU+MqeM0SPLm1cB6CzsL2L8y4p9AOWK4Zf8Zt+Y/pZ8bC8abr6fj7GfE/1fYtQ6+ca42nLreLa+U3d7GiSAhgW85Im//adbnX0X223V6Lvv1698MqyhTPzWo2+P8eY3YjDn3ecYHtTFXDwog1IZw5qfIvTTduSfU719UnyAYebT7yOM0yxok71yoEWVYQfNGGjKiPC8Z02Y6XGvzl9BjrSnT8c4+YTyfVJ92fnzsXrxKbRPQjJb29XR6AnMKB+M8LyXns/LgXX2HGPxYegbll0IbtX2wDjfzVYevivu4ggy2oeGVbCnMW99mQ7DTwPxxpP/dx6hf/L56Th3m/wNeE9+nvTQtL48bNBynSFL85dT89DYdwFgniuhnmu3jhOMTGVqWhdbPBFev3nAi/1Dxl31TF1Rc0gaurT7+jY9Yeol+ugTcnF8gp/hxPL6eoRxaXdkqsWpvNEfX0XYevQEOVh3yExePZ9Bw99FLyfPyDigIU50CLsjwYcFtmsfYJCPVZu2q+51mcTx04xCDqkoPYjbQwWzC8ZPFH4cGWeRyPqRz4ivdDa7Mmxne9QV18oD9SyHix0+ZTd/2sEK3Usbi3wuECd6qF5Iy/pwgQPWpRcZw2N2Arz8NOOWnxv08443l7SlQbnzBQD4ulHPuKQFnguMOeBR+WyTJ7xs+ynIPXT/4GGyE9evH/jFg+zoof48ZNKfO22yS+OKtmlbv0a3Izf6dWTiA6Rvfe3JOFTgji/QEr2MaWVYYP+a8YIrYNm4OXaJb19r28gTZv3RZ/vkLdTHPrTGI8NsQvapcfvCKHfnCDe+eiHRxHfeZVTUnNJIoJH8DzHHCHn1YVbXgf24+tPjgX1d3plWnii2+JmXWCboSbL68hr/hOLZvCq/9tdVZejwTkNMfkKH9RjhA4iElXdNq2Hpbrgb1rQajF+GNb5hafuB4igxi3ih0y/z6bAOb1xBSu3ve9Lyp+zbYF3CJnmVd5n+Lv2GZZjuu1fqlXsynmB4w9LdcDu+ytJgXMox3X2/y9/S3VBhEoQ31W9B53U0y1GXsV7reP2mwWHbEZoGSCl36bSyrDh/SZ+ARp30uLdb3LUNETz88UwcPV7EFTl11biZBqjoQjCNZHreXu2jHoZ1mmX5mw/vPyMLAF8EZWAjqXsJozqKElRDC6w7YXzBXytDgA6N4cQBSryIl39VAQuBc5nqkk7RJ1IODrqPGKRaodxi9RLjXkP/xG/5OoElfU6ZZVDZZxJ0wmTUp2Hmq2F4yeB2Bd4VBn06V34uEmR1mPi8Hwy/vQWsjGUmx06sLRaD8xsPn5APtM9ejgMmH9I/O305Dg+OMtG2DNIqJSulT/n8ER9jgt9PA2lsOuPcpmFRspRmy0pPDzhKrlaw66lfDzS9AucEyXQtb+9C8bbhSbwYgYuwBsPdSl4HMTrIS7ToWr5OF05ldF7Jj6uCy/jRV+mQvU/0CAtPpplx05E0qAFxFdSQcOJbXta9+MtzBVIf0iYu+ZkzfOvu9F7i6PeKsUFmNdEkTBnHSCpjtTgznTSXvHoV3dsArekS1vjCTNPQk4e1/pFvJknwYjoHcnnoMktAPnJAJvrV4eJalxALvU5jeNGpzs/0tgFZXnOhh8sdMTlcDohhbjrC1XXTt8ErtPzE4V9oaTheXvouJBPRmb55aVwv60j+vZpu89r1J+DFzjrElqS9+VQRaPwyejGQ0Hl36ijHLFCZCDC/vkwjLOMaOt64zle/hr/lMY8+bLAvcftqWt6W+TVel7XKRRsKbtdlQUiAK4TXpHMhovKQluFeGvqG2U91fTT94FsTM51Xwy4GmXTqkMSe9FZe8pX+Iw2uyuOGqd/+4Hpc+FRPknaK0jRP76bFoMqTPJ8qGs4kOdu4Z91nW7Fut1KHL+IvyQcdyVN/DWX0Ld8n1wDIlB0ZGe7Cjk/DNWRtd/AuI9KNIeGp5ehGPpHm4inliWENX1unn6UYEasGE0b96v6DMkg1jnzquo8fBJ+G59vuRw/LCMLANWL74NFY+SUA6h7iMczzOULkHGNQ494xhDCNXLPJQYHQh8OU14UDGkPl4xhE36fcksZ4DzK0o7P/0Rg1zkPkNMrc+XZwiBsZurtBY+/YE96Ri0+jNdjdou2BfhcYahqAyHnl02Lrct+FD2TqbohDDHJk7M6IbB+37EePi8ajt5Ab6cgnOw/kifSX1ydUnwf/XQw/CxijLdvTd8fB/W9g3z6lOlbj6PhNSNP+MNO27r1NedTbWQ+H98sQta41PBlTw6fluoJetoMjkxzkpxNcDzcs6cDrpGObUMCWQTrGIc/UOeF5Iq9b4zzboMDBuKRHQz4YlcrBch/N8wCeUG53AciH9WnfYjgkfUqdMdGn6uKoF+qLeT5A/soXd3Ddui+e/Ll4pV5zZdGANunher5+ol5nJVk61GUOcyTbLV/t8L1/Xw249pUUX0+hX3XhxfMr1OcUxzGCMtin5LOcyuztse3i1h4yNtyx2bLep66dBykrF5jUBRd27oEnDy52cLOtZ3MAuuYrH/K2Td+y2ofOSw+JpM59F9+87VsRCmZs8WINkWdqwu8gugjhyl0WAtydQr5+CjALg0Sha5EH5dmmnTtvi7F78oJk5Ofi3L7GNuEyR/u4vn4evG9//d1xfw8cBEEpwamxMUY5l2CYc0b7hpqXIT7jo3PUG341qt6xt0iOUy5y2qfW2CNG97HSk1bmFeJbhgWk35W0fRGRmd+KP9PL6bLPdheqryhIx5IY5qdpK63tqngwG3E6/Jp+oV4ba9iMpYJuQW+76yFA0ahxFV6Bfmgln0LTyJ3LOUFx8N8POv2XQfNzG8jb9hq7oGQXgUwwrPn7MljGvw636d7iDzTzTPaEN06i7uA3Te/tDs/qVfh23mP8Breh01Qeldfr6N6FNc7ksaHobAKadsPSvYTG6/iap9teN3Vyl+7y3tDpDe8YqBoQ/W4QT5wOU5fEd04ubuhOVu/mccs/3f6nBHGHBfs2oPiwbFWOPACcaYoH6kfcCgqvPljqciRC//S9DszjZ2YBoCvOa1mhQgttiSP0vSefgSlwwfhMRu3gSdtX0fBJX8c5SaZD5mecfbVPvy7S+fttbwcTq5txVqMkdLbGKwZNdww4SvsFAOP3mSicMHHIhP3gIGp+zYRV478qHRpuHSWPPXA1Dq+IN28POTo+PMzigE8+3WZ2xkTokA76+PjeOGUAPzl5Ng4Z6D9/+Twn0u7vMUmA1qZsLRdltpFnXw1LtzjdmRcNFwycpJehoHycF+JIvFAdeg024jcYb3gbT6EdXiZH5bwFwZksexM6bV/h3ydMdh4w4+cYlVf4lrnJV8jIV3wbetJYlw+ZO2nYdmuncUkf5xrCk7img55gmZy45N3zKT/jwitycqDP0x8uw1ywCF/Sho5X8yFkEj79kaXczvTd0ZimthuWv+spMveatLyV6zZIX5l7XwMBySN/lbdPcbWXLOMOdZ/zC9IulH0tuqQOuMpdX8TQ4FM/NNadGKovxjuZ9XN95rtJc1vn5EE9CmfyuAj3yYR5l8FdTz+cDOeivmyT5t00jU8+XLptP7bByrfk7OVCRZ5cc98Yw0Wj8+5LMM7wOqtAA6zrS/5ul8vFBgui/KKnk47pN/VWfAjtbrwOk56XsqkdENfwWgcJSqfbntDpmk+h6RZO6YrlllfB8NsLLMV/PalpmpXePPuJftM3f/1V91WHvdDSfF+hP0XtNsiDdDT+8/Qr/JnXai5w1HZ88fIaAFleXe2M331/Nc4u8FAkn2bCjUWzNqITHlxX7Y0YjTzLRLn7u/wQtYAwgGz8wZ8kkHbKIIk8ffaAM400jXryyZcALikvNFd70JSusvDAQQ1vjMfihbTmd6LRLjEMSPLKO+kamxokGEG+wx3jXmPaqCRl7NBIlK6Go0aMTzd3jik85Xr8DQzYJ5QR2u4wgE+38udzbqTJU2Pzt4xOrjWgNdr7aathymDKPoZUhIcc3IUDI9mqrxtDcesUg9o246IB9b914gnsGHQYh37jPbsIzOP5hyQlzzy9rcK4XX/ldnVpujjBYOr73ymjcplG/erJO9AnRJnbQcm/l4e/WX76vB3qZdvPBGqMSYcOajVoD+4UkAeNwIMnsLCPffwM//64Qa9WRxjVnkQPndUR8jY/xurUuTrvE/ILjTRoUr4sgvhqA2VGm1OmrTN4PkaPMPjyFQS/PBE8ZU2Y8nEBzPIiXnWrDZsV1qw7Qtxu7wLJOAD36U+ghd7mdQDypmw3x4dj+yXGtnKy7OJK7NAn2NA486yIY/Qb+Zyf0RbgDzmOIwxowz6nXgwjnQcCZvHB+lYPpLdF/3iIzil7XyvMKynuhCC/XXSN9pJdPi8/Q6WRkWdSeObE6tXYuXhK3Tt/QS7KUd22nj0HwnZkZe7C58Gb5HdM2ekLPANC49vFBT8DqDGtQQ8fGRdti37ekj4tRqfycjzVuHXnBGOKC0WOry72rF7VYZPbl59Rf59DW7khF8qTxSVlLV1dlpv7St3ZJj/bjq/DbFOGw/vJMwtXfpEgiyLISJ2iTUc/Ll+M7TN0iGBlbb+SdmY+kNcwfuuNR+Ote/KYjNPXJX94IsDQ9JnGO6+rs4ooEWmDQp05Pll1AknJwgUAx07oUW77VNto98nVNyKf+WsQvxbkSWfdgGeYnaF5OfaZLvM3GNJ4d4yXVz/p1wZL+oOimPSdg/fQg/823BPP1Xn1eGF8UBcQnoNTCw+1QGK7oVzKcyZY0pQTx/YsHADN2xL3dfclvA4ntNflLNg8NW4c7rP0xtzFF4pm0bJfFeV1tDvvJWxwLKfadRvndfktw5LqTl7SsBj/trSCPDVfGRPsw8BpVlseG3h9GTY0buO/joclGB+cJOfejeAWbGi8jt6ahmB5uHU7WQOB64eB8mqW6NMS9y7lu3mt/fMOtdDQVbRnMeQh8iAg4ROfu3mZTkSDX5vHMuyOVxDnZ2YBwMK2cvU9UgFUzg7bdLrdEVVaddp3TzW20yjo+DScHKxqiysQpSMtnUziOhvysRO1yg73d/NEaw0qD3gxcuhU3QFgQA5boSO9d3iAYe530Z24VUdy5usAKgATSDtJ3xu2KBoGMfah5edf0g6JJxUDg0rjFwl2xsnpeTrpCyYp4j6+f5/51dZ4+vzpOGCAcKA4ZULz4Li23XUnG0WHN3lIhlBupe8OOYq3gJZlw9KgkTPdtVCidArs8CUjrkaRHUo+CQbP4ilbERxwzFewMZgm8+FNdl/ghyyT1tAlX6lrfjEunPwRp3GSp5PpvJLC4NR38jJ53JU2gX0Zhezl2S3bycvg4BaYJro1/Rq1ugmtMAsirUX+ZG5MhenNoCtfdTU03YTNS6nrV+YZoCeeiJbRyV5vPUw2yaIG2cZrkE7CylO3XDNhiBrKTV4m3+btYG27yWTFizx7wOsy5N1j4pwYaaQ60aht9LN9SitpqjP0akj85K/pNa8J45en/eodficva+MV3tw+WXwWHUE8jVz9MZpnGr9F3wsAVWD0MjmQDtxuO3fbR98Nq/CaVOUJikYGYfKgXPRrUCds6mSXt+kEcFrrS9rCEqfTGSdPZVgXTcOUt7xX3hta7e7wTq+Ro1wMNyztB333sD75aV47PmnRBfWt5IdRJR+2kciswqvdQ0CelChpDO+8heALxNUASvnAMVw+zF9IXUPPXVXhMfK8TB2Ke3WzPX7/J6txsiJPZCF55RD9s7xukc4Tb4w9OxgNCfjIE3f+gmNm8gtkAqTfreEaXZQxBsr8xFrAd+F9+g9so0NykgP/JOM/y6HBZb3oVx4aGT5pVH5y7ifzlImG9AUGtKeq+1Sf+tg6wqDXQDrAeNKg0SiTb+SUVxHE86mvCwKPvjm23vgW5YDWCWUlzzw9thxnPh2FL/KgZhRM8ReukI9tUNlEF4j3SS/plUX4dbXbssgjeHliqxGi7E/hgbLXKwvkJd8ekuZ5BabX0FKGwuEDDFnfm/adcurBV918Io1cfIqcxRRgyxPsKXMZhvBm+1RWGmbPP6ryqisuvOQViFpI0jC6Qh6ei6OsYgBC98H9b6IrHmJ2PXYPHiKyl2P1xs9Rf2+NrfuPxtbn8OPTZ+pTgz5P2TXO/TwdhvfqCllhDOagRGUgT/YjGHC1QOA8oRZC851/0NXJvO4gPnqccyCsc8//sV25uwHjX763Bnz6nj264u5zEpG/T9dJj3zyup0LVta5ZfeufPfg1cWCI2SFzLf3D+sb9cgheT9DVj6B96wHn6pbHuvdhYMX5nc/cvR1tLy2Ic6LT1Ax6sNVNOTnqypZLLvy4Dtoqp+GK2dfA0Af8/TfHTAWJosuNfarW9nq766cvYfwAB3zQG8ylljfjo/qh3o9F6xS18yZVh6KOWVs+2cGUTphe/QVlGc/TLvIQYRXGubg+oqP8gLbhQLbbPqg/NniuKtr24dyR3u+F/eWhwGarzrmu/+WlRA6trHyLBPbjGcfuEvDOhVHHuwXpOnKODI7OtweX3nilwPUSXIkMmMHPNmfdd/nVeM0ZSPcni/9o8QMI43g3NC51JULS8irjX9x0j+mRAXSMsq46F8Kq1/+4NxxYcb1+K0/4wY/6VlO+1X7v1qktgykZb4qn7qbt/AeGuXe+Iun4t3wsES1I8PElEySxrZLnqHp/MX+2p9x81qCvqIJ/uSt+WnoNJ1enCWdDm+o+JALdJoAt+Y5sPAsaawjSGfa/Na4M2wGdLrOZ5mfUZXW/7ey+0J6IWHhXW32wm//EUlt8AqW1DYgvTVNb/ZvjetY2W5ujVu8zHAhk3b+5HvyuYGNf1OGGXoXtQF6t4x0YEM3LfdWPhsc+4sExJ/izPLAeeERn0Wv6bcLsj1Ir+TYQNzrGAz9uiqN2RnQ+VWqCq+4zM3R7YZKB0/dDkQ0AdD+okNY/QU6rNNnDvaz9AqAhf4ilPAF4xdyDiSMMXOHQdzOY9uB1UGeTltydnx2O3bIEbV/ROy68iwC4RrfKozCdxLrFi7xAuDEoORnO7Aj7/e+3O5vt+cnXFzx9Ymyefu0P0YwbdXVXanbEduXOand27cDhhaNOQ2BX7LicvWz6EfdiB8Y+vfGCyZ811fnOWTQOZsTYBcAfP1AEd02CLzP8gJ2orVKW4on5O6gmjyU6+YpoRcIsF+dvjiGdR42MHEdsAwTil+SSRPcklPlKY7lICi0CJx8mKbSGaPLUB8MfYFXIAaB9CibJ9haxtTJzLu23GEYQsmQVpXES0MmilRlG7lU5yCPeYIoiDbzlNeU0TKQxsHScxg6uull0AKUaECauDd0ROVfykVM/DN53FV+QSPJdPKdMOUIn9FCwoObxJ1XXS0H78Fbxxft5RV8blV/4FJ2f8ojn9siTQx4EYGeqNSAbFzF1IRC/WCix93O1vYiXDExCk9clU7n7BCB6EXyr/DmObHTL3T4lABqW2lCk/C0Y0Ac+akn/+onEzh1ZJ3n5EN/Jhp1NW8NS17aX+md6NA34DSuw7yVu/TodRB6kdgGlnl4N22HbWjXUxzjbE+ZaC1w74JlaX6blukF68/w9GfIxSfuRUeeO79Ka7jy0+0hhy66JbuZd+cvTcsN2jpsne+UvaTlqxaTSseKB/BMTXjt3LC/hEfqpmKMo7639sbv/OB8vPKd3gRDJ+xCU2PNp9Yanz5VNCx7mqtvsI8jCDzblGMDfsKzgGCf6NbvC+rUp7kYvyuMmjxxfgU9uVBPfMKK7JPwxcvknb6C/shPD4al8IK8+GWRAlp18jlhFz69BMun3/Zbvjvv+/Rum07dkMadARoe9lp5Nx5jbIfy+tT17V/GjTHDuOI3/LdcjDGdW9TvadRgUElX40VdbpxzDGjorjAG86TaJ9Ipv7xTCF+X0K1hpcFtGTT67ag900A60jjEkCa/GPQaaBoP5Of4lW/Vnz4HD4Pp8En6KT/Bl4UQ5al8jjG+leHh/apbjbicj0AZfFqsgXkCDZ/Uenq9NOQBvD3k7OL31U29o33tQgl1kXMV4OlqRVrq/sbDEsfeuHHRYO9xld8n64T14szWGQYsfJOxf0idu/12FjLQKfngTidfOnNAGd3yrWJqpClbpwbyjZ6Gjjqgvqi/GuroU85pePn5eOv+wfjL71yMr+09Hw8//fNx+cH3MNzfi35dXytn5P7qA2SOLCwvfJrvwEDeQh6WxQCbp3rl6x7Zfu/rEYz9hBBHGsLTa8qLi0kuElyejm0PU2TesDq4j0FPXoYr+7yKAF0XYzz8z7p5+SH3WtgZl+TtE3llsI3+WsfJTebshQENbXVyGxpb6Am0skDlQoCvUVhHMF6f2HSyQypffbDd+BoO9YCkiKOv8QGJi0zuHJFPyhCd1GI+/ah4dieIbTDVQZ/IhTbgUf6QMa88/a/6HVu2LY1/6jQ8PR7bflbT/sI5iv2Wd5L62cw43P1zTRvNIZS0fXC2txx7XdzFkCefb7/7xtibRpgyzKIwfKV/I033v+22v/ahj82unrJGehPPfrDmIBlribdvaXqKTMgcFv2SVtqPCmG4ZYekuwh8YGTVSd4FiTb0nSflIQRpO69d6k5esisAPL/m0nkJ4lT+jo2OB5DNVeEFlcBw5waZXyqzhJmuZGQeMpb2QfjyqvTlVl7LOP0dv4SOb+h0Da+LYySCk026ZZq6m98mbd+F8OFCMrfMeWSrWCs8Bhn1YJlGaP4bkmdE13kTP1Ea13Cv9kea6kV8xuf/dN+Rg+NGDYpr6PimGf0KsTvl5ao8Z3oHTq7JhsRfC0kT2dzOV8ji+0zX+TekX+CyTszTuA3ObdwOzz3bczbxpi5jH8HaOBOs1KyTLouums+syXqXJr/gLvjLnIHLW88rA8HnhgwTPskbrm43mE9DzzFNI8Gkryi6qOKnRZesEpC/Avw/UwsAbURFDutrLY64q2IrzNVj3+E23P4mT3/osHd3t5h/iEOnGAG3AW5Fm09VjD8nnnso0Q2Idoq+H2Wn1XmvlYO/St/53Yx7TLxOXT2F7376lWoGp/FVFuNkw/FLfnd2SykyXyMsyIDlJ7ukK/8Y948PM8n23IG8/wvqFeH7lMeDtMzTKw3BBECHeVWnTUZwUI2g+A+eygxvht9SdqA6uxqiHWh0tXJ3+mV+6ztBDjYyH7qmcSssZZRGanCmE9bZ5k6e/E88vFl30vQyrPRjylMcw+ZAI65hEb1pZhZr3uKefuVr+oSBK48KFggNcYxOHoWD1DIQVx6WYqYVd0LrmpllQmnYxNngkRae9acMCwjGnKC7uySkwGm8mWvck3gcpTeT7wRXfut0M1zouHb3PZT1mqeyn3qSOOhkUkA+otRikAtu6pb1XLqfrY4zT+noji/tpuh49YSmoePaXbpXl3je631C2ivupmPbrdOLScclP75TLu+1Xb946LvXUoc3cZbDpzg1wfHqfDtdQ/PVYU3Pu3IRjH8ddLqOX95vpzHv5lldqVP2XXxqkEd3HXhfsHcLpIiEUgd3y9F8C8UTeMp47S/Z2/c4yd3H+OuFhNK3OJP/ErofFNf+1EU7/b0odKucMx8n7PbdoTXDvMKH/MPq9z9ajc+vmMxDxm3m5Iyhg6Hkk/AXH8fQjdzoF1eewM89W4rlWX2GD5/wlzDI0j5AOuqmfvBW89v9Gvc+zYUcholGEfy5fVkD4z4Gz5RD9VEk1qBxEm1qjRfS1SI0fJxp6CEDnzCSV75+4jZojRLjjh7QwdZiQbbOWwce5GdZ5F99PvraGA/fST/qgJF3+Clf8rccPmHGuN9GH1Z+Cx7jN9vcjykPct2euz00vLc1/H0F7ZCxQyPId8U17H36ankNY1wL/xpjvjuvwDDI/NxfjEz7Bg0MnwBbRvF9mm08eHmP3zLblynbfA8eHjDy8qqBktIY9HwE6EQm8uBix5lP56FHOvPPayLZvl/GcB2yBw2flhO3ffQ28vRp+2ocHL+D7fhirB59Z4zHXx/D1wwuMMaPME6dC8hj9NO6gTcXCO4/VjTQkHdou/rsYgj+lQv6prPeaHvRoUPqOrrDwH1Q+lXtalP34/zV+PVf/tr4v/yf//3xd965HH/r3/vK+M2/+++N/9U//wfjn/7Tvzf+wd/4tfHg5MXYPnk2Vi8+GHvwvH/5ctyoD+eEff4T5HyC3B5xp5zX1JG7OJC7PNLIkJ2f6sO9b31TDsqzQscUXIrnO/9ZUIL/i+dwV/IabnP3wYP17CT09GkeXKzEUf6W5ep54bpgYP1SqHxRQMNXHVJivoaBkZ3PVe64CGX/QL37RQL69+gP9ZjzNOAtO0CoZ9/tv/FVE/XXepcPZWle7iBQtzxLwvqxjlMvGOQa+z6hR5+tk7itdWVCHaQOoaeRsLXtjgR0Dn7Dnx2ItNVl6OaBvujoYhYXBF/vUebm5dcMIGh93rgIdnORMnsuwFffeTyOdpVDjRNfZvzbb+q/or0ZljOCoifeKqwu2bbvjQOyNdamXwT6brwLAOZLaHDqoU4Z+8rN/tp2l8UK7i4qGFa4c1yDnn20h0vXyfzuaJuLNcQ5nocXW0x4KeNe/4bnvuSseJN2ecov9IOsu8a/+Xi1v2Hp7/hl+Zdhy/AldLiwSb/Ju+HL0jVe++tuftQfQOyGFrpYMPHVs2jiDO/oCenTwWvaxrd7TRNQi311LHnOxSYv+zBhjTfTei+1WPA2w5eX4d43YNjEw5f5nfF67Edem+YOhM/pBja4Fd7pmyf7Ev3abj1v3YB8mP5umoKasxBHcOg6/qVeDOBG0iWvRZ8y2T/M8GV8wSKcy7tXLbSVuyFZxH+bRuM0fvgWOWE6i7ng5U+3bSLeDXSyTkv5fkYWACxxC3xW6ASFmcpWeEAmhEoOyAFugP2TFba9o6Ff72JfMPBfXdrpoTikzRb1VvAANHBn0kuQ2/6lUYZGpRFfBXciW7xV5XrFSEEhz+nodQvVeZpcPsAlzAP7DMurCQ4ChoIX3jL2VNouY5e/jSp/r5iw2fhd2PDdZ8tyn0mNnyMTZzMx/6LSVudtUSu86E+Q11neGjiqbHbm3vkXJSSRznDa6XvgE8Rtg6IHms4vg5IZ2GqBohHnGkcgJ4VestTJv2W8EJ7WjX4Dd3H0dZ3Ej9t70vs3w8KbYcZPEl2Ophhcw0Brw7W35yctED7nPZ/34t4HM/bVYJrOfxm+dnNPPM6SZRnVnZeMlM4WvukqTpoJ8d8aOq+70GG34nBmsgbvTsql2rFNx7iWf+pVAEkjMdvTozvqhWXQ/CzZimucMpROy3nJX+tTxwm6oUqTWeXTSY3b6biFR+XkzgXz6fMrxPFqfOl3mDyWDvcBdjVZakg9T//dNtT6bXzTb74aZwn6l3h3cZb5dnjzaZ+SMP7Eu7vIIM6S3vJujsqtcbxvynS3nW547LtQsjHvkr1pemLnBDPCn9DpfGUh+c20qf913J2yGuktdeMCjttRZ93gv2HSfXW9M37/R9fjxWAyD55Pl5PMPtb34mMg4DcwRj9apyr5FBoDIl1P8JGd5eUuauKMOMW4dQeAeqtMfKIOvzFaD45BhIB8+3TcFD5xdTFAA8oJvhn49Ngy2j6oMw23GI0ayjuUzW3Y6afNkbsGltvmfT/arwBoqClPjRKNLsV09lEZQC4AHD8GBbryZBnkXSNPYxlUnxr7FYQ8kZ+7cYbnEWANrrR4ZC3NEn5d3DjD4DOt9YQ88lTeRTPknS3lGpiiY5gpB2obOWuIvgrPq0ffxO9uCPh28YD0eaXAjDAG87TfHQrKRcCQylPbGHrU0SsPRyT+QCOXMuVwQQxJeIz89jAuz5+O3Tx9RVbIJgezJQfSuwNArg7fgvTOuDr5gKr3LAB4fPzzyOPR2Hr5ChqWS3wSKrcDjECNH40eX6FTnuhaqg7iW/suIMkvcncXobrCGJ9XBDT4gwsdaamzvqcvacuODDxMcZce67/4578+vvX8T8d/+1//d+O3/80fj/d/8sH4wXf/eHz+wx+Om5c/Gb/2G98Z/+yf/s3xv/7nvzn+03/8d8d//p/+rfHXvvO18T/7jV8Yv/i1J+P65WfjrTcej4fI5foEox1+bjCMa0s8Bl8WSWwL8Gk9OE67QOSuE1/lSF3a/tBH5kXRDXlWwNR99Auj30KvPPAvbQg841cuVlE29HRH/XEBzFcDIn9wbGMDHcgugCNooE/w44TGXSjZWaBUqMftncPZtvBTP3nvHxn6KgKNPvlY6ekeXMhw94s7Vfzk3+kzwqlPz8NwEUSc4JKPl4JXB7iy0CV31mMWLZCLu3l8DeDg4dz9Ar/yBQ+WM8lxyQczMvJ4hewou32hX63IIgVl9xOY4O+ig288PhhPDigDZbMvFCJX5UjmfU//KlX6svR54qSQBcv+MDzLzExnmHTsAxtPsH+0aYRlwhPD/cpFFPsdxzzS2Id6Yv/ufEBUfakLEsgK2s5xwzt3v7ZCjhlX6tR/6IY+RUwZ1aEK855ycdUcoPENB6EEOv3WE3GLMC/5Wfq9GjpN4wgdfxd36Rb+Iv679Jd+4Qv+NBZwkZT/QyuyqtAluoZtFJWwuzz0PF2ofMWfAYD5Ju/8lQ4kv87zDtzm07SbsGXc3bSbuLr3mGw+y3RLvEXwHbgdd5v2HZ4VS/RG56btLCGyTtAmbcmKfOzjlmAY+LaLym3yjy4a4zyCwq3LdxeCG5L8M48KnG7LBXXStvzCB37xljLtMoTHpMezSFN8VX0mfo2f24RNHZu3keL+TCwAlEwssGLIP0Ch2ciqoSUuArpJv2ydGndzQ3xw+Z8Oy/dV7XqpPIRux+aENFt3xZxCFoomY46Du/6ETWWRHpHlL16EVCiXhvilHSphNuzuKFUYXynY8yTZVOV2XgPIN8kJr3fCQwpoupVOZ1+CcR6K5QmsJvK1Aic75r/HgHt6djqO3G5nLklfStPu6lCroRkmXl3mWNz5K4a8No3SdN2wNGbtyIPbgFPsSJqknbew5CXynnR8uELg7bhA4QsJr5D4hY6L7A3nnkGN8pWRYB4ly77E7XRLMCyyEGeGSTJGvs5OG98EwtKZAFU2dEo8wxq3iSkMbwmVl+JbXhNOQPP1Bf7EjQN8DWrSCUu09SA5ZVwg/X6qfptmhW2g878rn4SXI/6O1+d/802eTp7UB9ue3NopJw1uwoqm9Cs+dIyyrpwgEt9GrNA85D7JNNRnhygbdZyn/eC4Q0fQ30+VBZ+Gm3gH46WN/yXor7DiI7pjmSY/vtKiW3llVwzu5q120Ey90TXjOr7vS9ikrTzu4uh/HY8VXnXsZfriyUko8f4mLcNr4jblPMOXeRm+LIt3r41hv1lUEMzvSoMHHNOK18a/sObJysItdD00Dy4mkFPqPLBhJ/kJweVuear9WofuptroiPWwQ999gy790Yc34zmGRrYWwlOe7GsIPcd40YCW3r7vIzPpRVYatRBMn5v80v8S5lNd2Eqoh/jJuv2rhq5GCQZV2rVG6q47AoiD5/DqE2MNHYyJfDPeNko+fpUgeNYPvKbPNcwnmBq84CU/jVz0b+safh0v3LXgU3brlnuMcHF83UI53LzIosPWO784tu6/i+FGnIafxr6GlosT0p5lTXnhbfX0ozLu5Rlj1KfaoU1YjCfl4M65M8qTsjn+ge1OhjPakQsG8qQsNabc/ZD0jDW7XD5dtYw+jd/HoNbYd1eDYZ7qD0+Wz6fv49hXFzDeLs5iVOWkfHc67MCLuyI8LM5t174CIZ/WBf2rXwvwqwga06sVadMmYENddEFA2cL1jgsA1jfG497RGyPn7Ry8AV+PSr5H1JWyd9FjCzx5tn5dHFI/NfBEUJfu3UvdZxu/ekOfEPkio3yZAFnk3IAD7uKb3rK5q0Gd0KDGgDzeuhj/5f/2N8bv/Yv/+/hXf/Td8W++++fjhz96f/zZD98bf/7BJ+P9jz4eP/jjPx3f+/3vje//m98dP/zt744Pfvj+OD64Gm/unY9f+sbD8ff/9q+Of/h3f2H85//oV8Z//Ju/Pn7zr36L8LfGr//KV8YTDNKzkxfjwnf3Tz5DL54iCnTj1afID57QMes1+kgxVqefI2/8vtd+qdHPn3WkqPPuu2VxAQPdtB35+ol3+tI6/A+d3qIfoE7paaIbW7RFdcaFgLGNDrjopC4QXd/+t+6pW9uBbcU69ZwCd4vYJmwHcki8MnZxaLgbAT1bPXsPmrZV6sL2QZtQt7LrY6aLPlpOeHOOVmfSUAc797nX6xHbGP/ZXXKALtmWbd/KxbJZFtuL+YJtv7QF3xGb8rHc6SPRYw9Q1KgG72h/e7z78CibkZNJmCmwX7Rf6ytGsbqDO5C8NkBPGRWSjv1e9/X2fbprR53sVp9rCik5tpYMzPM6Z1PV+GBojW/i7aC/tbDqQoQPqtB16OdVAvOjfHl1YKYt/vsiCNDd5SoeCoovr1lWPVG2jRxyX+MXXkPjdFi7lzhLv2PCcgzagHkaXnl7J1VwGl+oNNJY+ouucJtmQdOwngqKZ7uP0PJ/knfaTRmWslrznrFhw5cUpE1QLn3yLmR+qTN1YWSlaWgaG9BfaYVl/NIdWg0hi54T7RyrsincDR7+yHfKgqvjCrfiGprVQlni6bDtVXyS3YEqJ/kksmReFArWdICWU+HiTtoE9S30+mFdQ9Poctzy84vfa2bc8fEmjxkf7/QD4oWGYdKdXBhtWuN67tM0A3Gaptq3MupY5y7/k10AiKAmlBxLgBvZbCqn3QpEIbbc80QdhXERwAEhsudnpWuAHxzuMHdhCkGL7Yll0+y7fMhJvJJJXhWe97IKbY0fyFYfceg8HdjS6fqEvowIDyOUh6vLemc39OHbDtc86vR5B52avGfwmfQtg7DNJMwvCjj59R2tmlQX3iUD18Xl5ThmcuMgYWchT6EDnr/quMsozFZSSzaJI7FklIlNwkoukQWXnbmDVw8E4Y0LSmu8yoVg4luxE058X8olNyBh3qVXQd2vkB4ZJq05yB15Eydu8CZd7+L1ynjCydtU60En1GdCQFdCTPsaaJrFl7kvgPDUcShUOfsdYq/ULHz1tvTQIcxoz2aQM6HyVhbGVvnk27QhxT0QOtRNbxuMvqtTFd16opyim5UT+Og2P3Nr/gtPekVznceEjo/bS/aDXxQ6ztJoMCQ/62mRJrscQBfXOsw5GPJm2SKnSW/S9DA2Jzca70KlKx2s8m7cxkUW5OTXBGLwU8fhNTyQ1gkNLvXBHQjKxVd9zJfExBRuXOFPWW549NwC8Q1r3AonDLmbhzxsjOUaTCr/uve14bnuPw26jF4N6/Stx/NeelPlJ6dbtHV7yXPSThp3wfQJTXb84y+7m4Ay/pWtE9DaxeEii0aVuuduit5R0bSlZx/XtHqBoctjvIux6wUAgpNystZ4BtgaLKMHNxq8i2HWBwx2ftv0q3/0/tV4eq3hUHqVvuGFho/pZwZuS0YWeqr+4FnDT9zojvKBN7cga0Cgo3mST5ljHCCLMvzIH91Iu3FrusapW+DnwXG1k4DyhUfomTf38OaBcoaDm/feDXPRViPCp5iXGGHwtcLwjdHrgXA+Jdd4PHyjyuGn2TTQMa40zlaPf4U8MWBc3NJ4ghcN1i0XC84wtuTXJ9ZusffpvZ+Ys5ehXMOD3VwomAZvFi1cbLjkroF/QLiHKKrbviLhO/vKwny3iLMMPtG3j1G+bvs/9KkqYfCiGLfM17p+9FV4grdzyjLluYVB7rvx+byeCwgexOYT3dNPoPugzkJQNtTRyl0Ott/U18XYuaZs8JUH2/JufblbwDonzC8CbO89SFu5Pvtk+IUFzxxYHb1DPhif0sIOFTm8OjYyTlJz0IIAOppdJD4plVeNIdu6OwuJjjEMPfXDunVLuWXSAsgi04ULF9IF3yfv4u2sxtcw1P/Z33w8PvzDPx1//N0/HT96cTo+OT8dZ+ja05Pz8cFHH433P/1s/PjDT8aP3/94/OnHn43v/vAH470fvj9+/w++O36M+49+7/fGe3/65+MP/9W/Gn/+h384btT108/GL/zc4/FPfvMXxj/+e786/s6vf2P83DsPxhF1+uT+8di9fDVewcIqr1qUvtVJ+vBNnWRRyX758oQghHz8KGUO3z7xthnZHnqRwLmNftORR+io54bbH2hgb6MLfg3ABOqJdaDs3UbvwpGfWHTRjfaYwziVaV7FscKtA+rLPmDlwYPudFTW6C5y3Dp/ClXi5cd2mYVY+010VGbDMH25ZVFXt12UsD27KEbb2kHfPDfEsynchWDdyTf6ow6kraoD1p8seTcP2xY831Df6jVRlId+BHm6H+2rbz8c+yhsnUkE70DGJtr9pm8rgHqFQSvzNMPwuoQqC2KXuT5BmThm8/NJve0rC+GhY13hmujR+/BgsSgbkLkR9SlKxivwNf4VkeN15nah6zzKhwz0UOqyRIDwBrL+ujZ+2fdeYxNFSp83w6BZC8FVXscT+e8+3DSOU+1uOoLu18EyXHf7v4hvnLQM3+B13pV2yiM4FbeMX8I6n1zWE65sn6o4wzLmWRwqo+kIQS2NwaPL9Po3OIGkqxyQRPxxJ30I47Mt4J5JmWkmruOVf9HHZ1CD9knnzf+1wgDhNfw0jUk8+RqPc5ZfSPRML+5dWZlwWf7OW1jzt85nU84lbOg2XuGsnWvyxhtE4EwTHGHimd4w7T0qPP4lVHynXcSZ/yJOfx4eeE3azmecO+qpBa+iJ2R+rDNkKkyP7UA+nGdBfR3nf0WRsiQgsYu0AM7/yS4AWNBlWZVnO9ZC4tYVFeNAv4Mvd8PsP5Sv257sxPcw9vcPnZyCD47b7i8wwn1HalnhlXddrUQb96wEFHndwfEzzA4rnRY1p7+39FvJPuG3g5GGE1gPErxxZ0HnSwdl/+fp/3k9II/DCSa+oSby3sNQJv1n53bS0piKR2fsAoBfA3CnwenZxThkchVj38RRraIbL7BWzgbijM8EsQLw1wq0YF755N5USC9lf4vGHUgZJwR/zXP5O/4uXjqJdbxXWlDSE5P7XVBOXmlUyGBtdAJp+Mm78klfNEk0zhLEq8EDHiog9zTOWYbIgrwcZJuu9+ajDeeKAboDjN7EGTq5e1k2JyIJuQ01qSCdvJJfdF4iXoQZvjbGwBPXutefPBZES3YbWQhLt1A46FV0oHCrTipeaVDyKmcFgDdlzC9GEHXgif0tZ+lYJy6MZEGKcrRh1yf4e5lX5V989WVYh8tXG/+G9dORKnNQ8uTYNtMGPYjBDT34asPftMmXa7kI8cW7ZasJkpeGccmkeN/gbXRq03YmU4B6VbsH5KX8Fb8pd99vpzNv+y3bPn3GXFg0vC/9neZu2r43nv1UQiea4dI3rmlnoAIpB1xS3/v7h6MO+aw4y6c79GaZhRj63B0QO2/x7FvUgQ7rBYcv1DvXpf0z0ebnU6sG8cTwCeQPProYn154IJmTWpDzRBbe8/1+Px2HwalhKj/qgGk1cDUq7K89hXzWoU+8jdeeiYZ5toKLAi5qwHsMR+SQ9JbOd8M1EuUzjMGDTzzxOwBt3X+IQYsxKD23gjtGxUih/BrzllW6tptMgJCfbVhj9hAj2CfVTu4ov995LwMcHPO5oGxv/ir8YVQd3K8t5ye+8w+uBxVqiFt3niOAbPOZOI05QePdgwbhYes5BjdCXsW4gS7l3ZZ/w1zkgDf5HYyhGoorn+B6joAHzriI8uAJeUgU+fkkVoPXp6oYm6s9FxjExYjzMMADn7jCn3ri0/oHb6QO8y679WI9eBI/BuS4907edV/de0yaQ+LJX3zzOHs1tt167nZw9VW+8Ge7Nr8Yj+jL9nX1X3sHT8gCug++xfUu5YQHs1P+yvTUhRUMReuHyzrJjgMNVHVVkSPX7OqIjlt20oGTnU/SsR14jgJje3aEiKauI9IcYof/O996NP7GV8/Hb/8///X44QcfjveffTKuUTaNrgvq0wU2D0i9IN3nFxjt6N/pamd8+OzV+PjV6Xj/k1fjJ5+cjA8++nT82Xvvje//6IPxox+/Pz74+OPxZ9/7/vjd/+bfjB/9yXvj/PNPxlvHO+Pf/1vfHH/9N94e//Dv/Nr4D//eb4y/8stfG7/+Gz8/fvnrD8ZDdPgG5vZuLsbFqYsxn5cxr5GeCp1lvMbI9jv6nq/gKwDEMPD5H7d46gdtiwjbdcWhQwpt7wFhzEH8+kOeutO/+5pI2gn142LY4XFwla1nRWSO40KWOV2foIv0lep6diSgt/ab6s7Fs6nfuOXV1xAMpy40oBydzMf8077dBeBiwB665cLELuW8hz6iCCvadz3xL53YcXHKhTb62Xy5IQs/tA/P47C8tmX7o4wp1PHqPPX89bcfDqaZ6RNVsPSdKbPzv7AGX9XXyLJ9o31w2pcyhAflqz4Rvb6WC6l5DUr6pk8aHNIz3xnmJUhLfQ0/BGVeJz/2B+oafmnJQz39p3SEmYcLWZ2n0IvdQodJV3faiP3FDDddx6V/l7/Jq/OwwroNxuUiHY7IRljyIDRehy/jDFveO26J03CLrsr7Wq4KXpfeNJEvgk+8NPhLG1jQKl6s48LOb/InbNzK6fU8NH1x6zKQu1kBuPK/QZzi2ZiJBBi0zLv5bLolh7s4Ym3kLTS+/ru4xadzWPMVx/8bHm7hp7xF86fBMt+GCvpiuKB/HSYKzoThRsq4nScn9rWgPtvpW+5lWpMkx6avZ/JGxUfnO+/EA3HHJepGXnHTaTjfNB/nS9LKvKkTCI4xC3oB3F9YAPgC8YX73wZfhnsr0/8/g1mbf/GAUJBKs2dYCbDudhbOXawQDWHjPf1//9An7uDYaUPm8oJOj0tPVpwRvhPd0JgdVsOy7Es3vvh79TOdqbQmzu2JP3w4UEz6TmTPz+uArk6nSppUdPvY7kjbsBCyPRN35avxUPSkX/wkixmGm/uRkzRKfn55zhh5lXKK28ZG0a4ydD6VJ/xPf0HFy69GVBl2niJbRpOKn/QpC2D8vFoW7W93QYdVusZZxye4/HCZLtSGod8BsWS3AfPyahoxjgH/b9JY9o1c13Gkk54UK6ah6pdWmvwtY8sreWWQNJj6oPKWxo441ZHwR32seZtxQtUXaRSTeBbQ9EYXmeBm9d58k+ekM2mIXHkSZnsgOB0dEyXDsxgy8y3yxb9Xuyv9Bpbh3gXvPilwkcFyGlyDHWD60EZ30/7EV2LSMEz9Lb4bLEcbmUKeZEtTeQO3cKfb+5rXyVvLVVkap9+rDPTa6RKeiRdPGbpwU/mEw9RPw8wq0PkKpr+iHW2MfydTzAOdyEKr+WoemqcOa1rebc/LSV2FlxjLXbjFY907rMGwu/ksFwQ6vOk3LGllIdJyiFN/0bWmneDZH9nn+HWATX+JocJE2XvTM3ydn3zw6zjvuaQLX7rDX4wI22eFm05Gss0Vv5+l2mGCviyH7ixqUq9//tHV+OiGSf5ltaUcyOYnyuwzr87QeWSYtF64Ndh1xhBl0JjjRXilgdRCAW0GoyxbYD0szr5TXGSTNh0DGVzbpXTkh3Ilf38avbbTVxgyGM7hQf3XyNGoFg8mYoDqzmcAMc495M8Jsp/628ZI0VBXfL7T70Fl1EW2+nu5G+jBV8YWhjKdDziv6un7+Ukd+OeiBOQ9vX/llmvf0Ve+6G7q5AI8eT56kEWQ7EyQR2Wk7JVTDB38LzDeLSesbPn9/HMMI9pCnuS68GA+GPwaRLK4tU389iHG9lvgcLds7pyI4Q0V3+P3u/7K1EUI0738rA55cyeBixPWnWmpjyxCWC4Naw0yDPytm5dZwLi+ekWeyLkX1MTFWNzeOR4Hbv2H5u7hw3HNOLh64zuggOOhdBqOoQ8+KdM5HlIe+fc7/8rB+rbnz64WgLnE2CsdGRjN5pfEnoGg3lC2LeYdMQyVNSRoKcRRjy8/Gb/2l746/tLus/FHf/gn4/d+/MNxSh3F4HIhETKeVUIvQzJ0WB27OUfMZxSNukQH/Mzc5fnT8ezZh+MV9XqCTJ6dvRoffvZ0/OjTl+PDV1fjhz/+s/H01Yvx3d//rfG93/ve+P4ffnf88R/84Xj/e98dLz764Tj/+Ifj8OrFePzgevzj3/yN8Zd/9evjn/6Hf3v80ne+Pr72ra+NX/n5b4zdk5fj0fHeOPvojyjb88hIXfJJfAo8J9D2HbV7Qu4tL+HWaQztR9kZk/ft9+9VuETUGSdraXe0G/XoEHm7wJR8NLQpv+3D8zJc/MruDurLdnT+CTyhO/LiuQeEewaErwikbmVFwW/v00e42EAyz9NY0fZslz5gOXgIX/DGwLvl6y2+jpB09p3kY/vPoYr0SS4mJg+iMfSj4EG1DOoccc4vr87HV956NO65Q8FoaYEqtv7qM6svVW3s+Qzvp+/2dcbZ3+pXxdJfRtDFtkxIwyf/oU+Q/vRf6h/hDXH6zzjvXHkIYkrzJHXOt0oS+/ra0ZYFYMs803mZh9D+hiz4h17jWoaOq3SZJ8+yrsO4p1xApzU8tIvVuBunIfEL0H83rKFpFChDdMKO6jWgLL8s7nUQrkDf8FcycAzLbqCQIr9QTieQ+LqMuw2GmUT5CeE9FW5E3Q1rGhtIRhOnoOOX8ptYwO30SP0Wzc6jIe6sXs/667DFvWHtzxgydU7vl+FJbSHzL8N/HbyOZvG+oSMET+8iS71VTxX42nwJq/nrgmahcSu5Js+p2y3+PEiyX+g0QMjOtILp2kb1waFtwfxmooQ3rF2G0c8WQ9VnfGEBIAzdIfDfB5LOJJPhhqbXbqH9DT8tr78YL6VkUIyv7q2Y1Sh06/WyoWy2yxOeyapVccP4skNF1KrnJRMV+jPmLtXBaPz7CsAOg42flaoOammMb6B5X5Yh71ihtMEluJ98JW8u6UivcH3iX8aXne0NEzbjsuKaNFXmSmtHXmmEKmuVt8qowpKfYw7lyYAR1MkLzDiREN2BVvouNviFAI32IyaGPokFO3SF8J2U5gN98tBQ8tvWeTLqIAiO4Rpnxold/Vopr00kNFDoLrfU5bd4rnIIXQZ5bmNwFhe4zVfd/V/lTB4GVNS631jnSZz02y0oc9Pq6/hM3tvP1bjKUFqmab47XH/axxxgvYyPzhlsOpWM+GSYQP8BRQao+k46rqqzgugT8f5uhxdu6DtBRP7Zpgks8QRpdGZFn5KQTt774DWjl6mk0aceGydK02josgrKKwY/aVzVN5SQxEkmHZku/8Izkwsud9nkNZumzS27JpQfady5I941ONZmtgdO3LUMZnmrbEy3MnHZLG4oI43yKm+1wSuf3gDr8ksT+dXuHHiUho0JOlm8kV/ltsiLkLWuhVfiC68C+7NJoQ10eMN6QgWt4mGCZcQvflLDc+smkfl/Cx9Y0yY/F9+qDVW4uLWLwSdNVf930wsd5j0yyhMt9IC0Uu88lKH05J1cIn+NG78uUjKwX63PKqbPmHUpzbuw5nuCuARO33RCOwZ9A2HKGcFgSxV9efayPtd9EfD8xWr88AX157Z5S8NEP0a0CwuZxJMurwCQ5uj+8EA4ChdDuIwL0ugH1LssxmmUZKEDGhon8mx23PO0UhqGuVUYfjScYyioc5bHQ8t8ikZd1TZwdMCdAeqefYPGePQet+VGpnlS77vYdjb3vpqy53OB8q3hcu573NDVmJa+W5k1so59ig4dn4hr1Dphc4Egh5ZRrxifeQKpfh3ej4zk3SfkOnOI2zVxGpzy8OpTaMOrOiQCf+FR3m3HGEwusIwHGFEZ/6BFWca9B5MnDCuMb5PZPWw9/wl+wnxf+/BeaPiN9XztYM+t4tSBhpRG870nY+uIMmWhgPQuQpy5+ED5j59gJGJMqoOnn1MPyAbeb1w0mQZ0DPStavf7h+DPtrB98Ijsn42te9+MPPO6gjxk+/cRskDHyNADAFE8LsiEHjy5AMKfAY5ztTWe0rWBiMyz3Z86Vlieyk8nRr4asvDmTo8s7ozx9/7mz4+vv/rB+N3f//748dNX4yrb3B27Pcvgeuxb17ph4ODy2djFUFcGexigh6uPx/H2x8ju+djfezG++dbLsY1hfPnq+dhdYRDvP8AevRmvTp+Ojz/6yXj67OPx8Wefj/c/+NF47+NPxkeffkr4e+Oj9z/IwYOfvvfB+N7v/874sz/4vfH93/6t8eLjn6BiPx4PDrbHP/onf338w7/xK+Pnf/HXxte/8Y1x8unJeHbyCvnUk/neyWP564DHBEe2Kz8B6On/yHVrnzrI2RDV5rJtXv1wl4SLj0c+iafMtp3d7iOtT27ILecr5AsIT5GLiz7IXLlevoxey4NtnWk0CZxXWVHAdj/1R8fcObJVZxaAAW/kefiYvgD9PZjnFViP5G2bUfdTby6+7cG3bUv9ol48XDP6m7yMIgx+txkkdtDDd99+MO6hMs2HfZ/NuXfv2T9axnIThz/9o1moV1I2AenTT04a2UYPLtggki4R/sVVNOZdZ3Adp8zPti4N3M4RU3/KovM2JGVxXEW+yoP42zTran/fbVvil9t8m16HbdLJquNJ8p04Vd/Fb+ORIuVtaJy7cIv2HUj4MkqZCrOcdyGxi7jm/8vyDkAz8XPuVe7Jt9lzGbakoZPS6boVLsQoXMynoo/FzhrupilaUpt6/wWQCXGK0GaOUSA1xyjh9XIxvemKFzHu8rAE46ITInOFP9H1SgO3ofkP3uvyXMLdvIrGlF3qtOuoaDcs6SZ4HVd5W+a0X/TuVkJAevIYuViGSUus5r3mH7jwJp402lfuLEiYLbXTEbdOW46A86s4i0jChCrba3QPb4c5Vq0XAJYZLe9/Idjk/xeCpeEhH+bd/DR8GT93+aZYt9KXoR0XV9PcVIjuTDypQ/sd79aZBrafxarT9VfMU47G2anvr67GwdHB2PWkVmhWoyFPLg0UG2AZhfor1yU/6ZNwV4Phblrca5wuhzTKVZCEQuHV6g85k3ZTlqK5y4Ry75DK3WPSzSTCYruiqJ4GF6XvhhP9nB21lxQcM2IE8HMAuHf/PvNXjX8iJlM9mY6b9OKX8WDiKj+qHFmYLlu4Z+LkZfkoQyZ9CavBRmaT1oF+0hcsYfu9lzuhCQvvE32dTjxuDgziyacpGnFiBSo9OLNcLY/m/6dB4zfk6brUCeuBCiLB09O4MdicNFi3BoXPTXr7pqZq2uSDu66SYfqvee80FaSjyq9bPkJjGinmKYqgrEMRvpJOn24y0ps65e6nLJP3oqzChs9JA9eUQC5fJbEPrzBDLGqVovNI2vkT0oa496AujrtgDJfq2vhXh5gExpD0CZd6rR6RRjaLYsltZr0BaKmXKd+E1L/ycAU2xQan85LXuKGnR97MH3dNlNwKWTostCyrjDON/rQXKEfP68k/oYkTp/DUvWqXVxqSEgEn/E26ROI2uGTV6foydI07oXmI0QhsSFU/mN05uFOeibsuR/LBvUjj5YSs3+NP2Kyz5U6CWmwkDPlZbo1/6zb1y2XdNq5QJdqAcfInvhB3aFbcenHHuonDMBcnfH2q6k/9C+XIvfqXLqfnQHzvo4txOZisKxuJ2EacyGv4q1vqsU8ifaKofritHxpVNcpFNx4/+YXXHBOuccJYonPsmUba1g/g4u4lPMCTTxDzZJOIPGV314DGXYzbaexolGMsJR4jKFvwNYpPfNcfq0F36GvAoosa+xrk8I20zDHb14db6e13Ll/FKN568LUxXnxKedFHjNzwB50yaDAM3Tlw8RI6GEM+pXfbvO+BP/+o2kuMKuryxCe98P3oLeItM2EuNGjg3ceQM0wdOyHtwwf1ioUG0hnG7QOMfxc/qIsYczYLWM5n6A6OKSty8ABedcWn5QcYaNSNMnXLfxZU3OZvG8zhghjo0Ipe3XsLfPLzNQG/eoN8PIxuD4Px5uzZeHz4cHz7l39h3KPubs6eQgOZoQ3XlH334N1xeY58MUhv/CLB/a9Cq977jqGXdqoskYE6oW7Ji7KjnnJlYYQ69EwE31G3aPJmWWP8kwYZZDGJMqdf36c+leXLzzE0MTjVgcsX4z/5J395PPj4R+MP/vjPxqevLsa59QKv2/CsEevIvb/6bLx9/9V4cHw+/nf/xS+M937nPargYrz77f3xj37zfHzwg53x9V86Gm8fPx1PPzkeR0+2x6/+6vF4fO+b49knT8cF8t1hPnMwPhsHO6fj/PxqXMKUZwO9RNbPX70Yz16+5P5sfPTZB+Pp889yPX8Bvc8+GU+ffjp+8Md/Mv70D/5wfPCnf0z9nFKU7fGTZ09RE+rAOkHHapcM9UWho2vutMzinIttyGqbcnu/OiNsL206Oz806u1DXXzJ9/fBibygFVkjN41sDXDbEG1g++wFd+rPnTEXyFSd9CsALl7RVuwLUh/WDdeWX4OwMfrevzf4y8KPixJ7Gv60CRcmbLvu2LBNor/5GgXl8XWAfO7RHSfwYvLw52sILvglL8K5VrQnF6BcJ/rq24/GI/RQ9PSd0lU2cFUGfkFt4SdMRMDXPujFwd2d/VuFN430tbbr2Q2kn/NGKvtwGIjfQ6sdcwxLHU06Qs3Tyl39uDTsK0putatNf9VlnmROCB11W34si7TBTR5G+B/6lS9eaBjeCx/CuhzE2ac3+KQ7VCdeaHLJR+MlCiZu3QMTF9nV7kniLKNuveBVXGGL/0WosJZ567c01m6gecqTeelPKD2r+CTLVbgFkcRMU1fTtN6M9S/4XKGn3+g1jXIn/0VaIX51NnQTNNPNfCcoy40f/c698ITiOa7Qq2vSB6zzJQ/Mrgg1weKK3KsMpio+6iq31JeyCPoaiocZkJX4Tbxxt/SG3xq3YaYxNuWV9yXOHfwqmcHrTHIZnvmq/OD2Kjngh27w1f/oc8m2Xqe0PkuX01ZDwjRTHv7zTvpWoTWP/s08XQyu/JQ1buvXvkq/lMDb2d/f/x/1DIASWjMpg3W/C4VX8OXxGxyhaVdox0kfxSWuFIFwyKXTSpyCsyNTyZ3EMgzsM7wySfNp+IEDPOG+b1ef2rPDUpw30GsFnXQk3NlOEAck/wLeu2yVJuwkWfPYxe1Ju3gmqbhuwEXbSXfyINw4FdBFgKKh0lWnXWcKVPmNyyCjj6QabDGiSPfo/j3mqAyyUZzo6zTCmg/LUrTW5RCJuB5whHVZdEspPBZO8g5a0YshQXRRK6h8un66PAUdzm2NtwTj8u42kKgZX84N/t10QhsKne9d6PSNU27kqpv4DkvDnmGJU/bKGXfoIrN1+uCKKH3wSGS4ENwFdLh1mhrSC4rhGixQTX5JZweQOi9IXvNquk1PiJvwxOMvjJBxmhE9y1MK0FqXxN2m8orMpI1blUid45fXDPwiiTf5k4WSEDqhXhOfxSPqoOgbVPqRDNQdJgtXTFY2aUNOzDhCPjH8Em5wlSkLCvI0oWjbCZcxWuzejvdKetqHi1e9jT9X6G7kKw+dvvMsqPKmTU38prvEM8qyZedGwmb4xJVO12fRMl6/8Qk0KuHKcDn4dnjRKSi/vPbAcRsSb54zvVBtvA4oFYzrfDpMWuLJg5f+DnOy6c6BDhdMm8Fu4jXo7rzbrbd40N96WOBEsvlIP0iY/Z5nOSg768ynp+qF57v8yXun46W2gE/7NNR9B9mnsj4Rtj9Mp4TuafRpeKDDWx5Cpq5quNmNqZvwbr3k/V/6UMO7TYd/03HPOGTD2ENO0qQcGvGpU8OcBIjv5+TAjYHrgXcYthnM7Se7PvaO61NkJ/Upt9UKg9olWPiPAeNT71efgQttDz87/xQ+Mebdki/fb/8S2WF8H2BMvfws4WMX3mIkkUd2EVAGjWMNTsvpAkBOZoc3n+pqlD18m3jcXHmyCl7eCT/GYNIYc3LvliGNNPXDMisjxZ4GBz5lz2Fx+7hBNTbzVOnsekI6dXlMWS98JYBynfi+/0HJQf3fIgyXceMEXnz/XyPaNoKcq77AP/kQXj8b77z59vg//R//l+NH/4//enzw4fvjknJcarBFp9CRHHT4OLs+rn114M1fRSegtZq6YFmsfxcy/DQhxh2KXbw/PKZ8yEedO3QcJUy9UAfsA80Ho9qvLmSBSXkrN/n3M4vINU+EkP02xr9Pif/Jf/Ar4+yPfmv8/h9/f3x+do4oMY5vntWChvOQm7Px1//20fj642fjk4/vjevtq/H20b3x8vor4+mzi/H1t27GBz84H8fvXI2f//bhePXx/njwy0/Gt5nb/P73V+Ps5Dn8XFI1F+Pg6HL80s+djYvTJ1TvC9rOSRloyNkvyVyD5yKqO6+uKMMpxu7Z2dl4eXoyPvv8k/H+x++Nn3zy4fjo+cU4vP/G+OSzT6HtZx+VLX2s+m87iGBS2dQRcqT+V9sucKFf1unBvdqlosF9eZ72HHmrh76qcmh7IZl0laX6av25EKY83RVDvtsuhnkGgQdJ+jWCLJLZB1BflRo3/9Ud2dmmD7D9mE8bE/tvjBv0Poti6LCLGL6CUPqVmgOXPNVty2XduwhBObddKFCfgCxG2ab4bSf+YuxQv+++/XA8PICmZJQJ4HioPgnrPpF7DHeg+tydsecCHjzUnIo+jnjjTNOX4Ukz+019us3DsblpCo2jZEmYpHniqa/IcLeczivFLRrZMWc/mHTimM8m/9DQSbT8hQnAPrnm3pUyUc0DsgwaEd3PG66Mg0feHRZ8oPqEDpNWxXV8YC1Y6RS9TicUJ4sw8BuvAU0uvE1QgTjm2wVcw13EDSxpb/Iwz9enKRTpF49KiZqfIf2vYMlzp6kdyfDPtRRLoGUDrNOmHejuy7ji+y6En5mu44vHma60PK6GlN9f8AD/JWmFhU7qgFtoc0U2RV/oPCvtJi40m8YdWKcJVPzr8Izr4Ka1TKsmGL0Ob70URS835zsJiz4SD17rdNruBJNYm3HPPEKm8+O+zH/TR1D/BFUo2qAfPOfOM2XS/I92CKCZe5WAJ/MynLB4b4Fx4hX+l0M98b9LUxGUv4XlFWn5N2l6X9LfcTkWNCeMPuHKaf90UDnhdBr/e3savzuM93bg0qbjtjGl2iYtbuGBeq3GVrzcvZteJShfgXHFV/lzmx7HTt3iJB33dOQqlTqFKmbiG4VqOpXWW+W7lXLpVnZrg2im8zNZe0x2Y0BXovDXdIQYZEArrspWq7g1IDRu8uNSMQ2zpMVDgR1QaMGDKcQxtngr/rPqPcPA0DX9uc3wzV3o9I27ToXD8OSzSNf+bpC6+zKuw4S7aYV1w5u4tapXuB1Wk93CR2L5EzSGMgkmLo1ZfNBMu86be1KKs6YBSJ5bTVyV4Yyb6ZRrDADgCzw37YU/Czl4MzGFmvWVide8liCvifPHXXKNkwlIXAWhTVzkmyxmrO1m5iUkFX7fVTKkOlD+mU8CnKxo/Pu++e1P7ZlH66N8dfm8N06H99XhZuPEKeXXDR3jvJyM3GAgGOaZGMljxu0xIa0n+raHCmsoGuZRPAgVfRuv3eED/GpHLkSW4aLIlMxd6HqVnvG246bV98jTv5m/sI4jLPWxoG3YErdhmabjl8Z+hy2Nfa/InKv7hE3Zqt4E/WFhkW3CAHF0d30ULePUIOu6FjqE1A/0xQsfhImvHM1KvbHPBtFkhO2MDz85H5+u3PbrYYDIT4PYvlGCGhvUux1rZI2RQqnyRFrjL8YvRmVokdYxImWCfpXJdBgLkCrDnbv/zF99Ob8c2xgyEoje+W6yhw7aJjRwNSLc9ryPsXMwn3LzVwtAyAEaHtqXPC4w0q9PCaasGiIPvxpjObsAfA/apy4a7tcYIm6F3n6AUftzeQKdT8251Vwe/XwecnVLs18Z0GgeJ9B+/DUZp9LJW0PXQmuEKRfHQfNym77b+599PLbueRq8ssTg8WdDPjwu41y5ubChzO5hdLn13UV2dzl4eKL1eYix7nNtDFL7xuyWQER+1i/G3YM3Maopvwsg7pp48AY4Gl3EafzDa84+SJ2ha4cPiMPYevnxGGc/Gkf3DsZv/Vf/YvzZp0/HqbjSt+6jW9TjuKAP2x0HD7+VVwDG/W/Xwk8+kQsfnpNj+cBPfSgT5eerHR526GKBvKiiyoz6jfEP+37mL0+u0ZXs6jC9Oqe81Z/jY/IH3LGxsxo7GL//0d//hfHZb/3L8f0f/Wh8/Lnb2k/H/vbL8fM/5wLF8Ti72h2X26vx61+/Hn/0Rwfjxz8+G588PxovLncx0K/H0YMdkpyMr34LXT8/H0eEf+UvPRnv//bZ+MGnF+MS2dhGzd4dBV95+3p8+KHt7XI8emAe+4Ransvh60vKyArJAXiU85q6rPfELcrNuFKOx++Me8cPxieffUw9Yoinb/WymAqGy4K6+JYt935u9Yg4jW/0+PDt0M87+wcY39n27wIBuuMOGyDtzHMuJCMv7hzRj3v7DL2Gr+i2DcedL+bnAgH5U7rIPostto8d9dm+Qn7k1C36LkxQ5+Zv+/FVFUdF6qtO/IeWRZFPeTEd7SHhtk8j1WHr2EUQ2z08ePhf8nAxBV6+8e6TLAA41wyL0Iq0kGXGmxnmt/cjQf6htZB1AWAbVbwYHraa/pV+COSMwZ3ONuj41pDv9ksL0olHTp5J0/1t9aP2tSDzbzmnq7t9coXLn0EZS0xv/dMexIsRknjxqxzitLue9HO3fah8gLi5qqQJ77ilLMJ7hL9J03hC4Ri+8W+g8KtBbiBhdjQTdUkPX+EnzTLtpDWh0igH/+tWx6oMy6shfH4hfVxrt3ewJj2h0kSH46u2G/S+E5qyeE9agH+9qLDkoSFhJrM/hLYpK8/SiyU/0l6GNej36nK1f72IkLYvZcF4L5whM8NbtiaDRrQ9tKRveHFW9w1seNnELXlcutcgX+GpYSP3ylsw3v6w5G18x8XNfU2bP+tqqZvOR5RjwtMPUl/2D5POOi3g/267yU93eSOWdZFNM93Jln9FYQJtOjRpM4k3DMf/IDsAmvklLAv1ZWDlb0D3Bv+npU2BEm3hdGzSStOniE3ZaHkRFH7TXXdIgGH2zdLxc3muqPqkStTrSw8GM/0GP4dY0Z9KV+O/Jrb6m4sCO1bHIMMSDm922tI1z1yGT2g+rfjuWENz4ndcuTdKKNiJel1dVlhHVTLz6skz4xhlbcPfkOTD5GqPifk9BtpjT9iFz7puK3voSDRhc1IfXlVkgw2ftHGXAWmQXUqFd9m7LAmVJJc4HS/0p1/0VVCFb0AaXtMLVNpqrJ1QrtoAbNpCShaceU1Y4tx1h88pz0wA4/c2ZSX6TNMqbt5riLxmJxDFS4IZpWKZHH/9bfyzLnTnqqhKPeNzDw/6S9eESH+6zd8rXgO5Qjdey6Ps8ElngnRTtunue3HhdRuXf7pSx+nzZrhOqVfd40qZ0MnQMoU41SkKTtA6B6QG2/VJOY3vlJffWo+kT7pqj5u7iyymbwh/C6i2Vu273OQtzqRhnSSc+FocdMtlGf7p3JmEdf023yWPTTmie3EJ4pav+S6enByRBqWxjMv0QvNteQ2vidnkF9yalJWMxL27lZKUwdvkV7DMQ2h/4y3jm3Yb3h3XdaC/8lJWTmonL8jQ81OUXS8eCEnDr16luA3LvKXvRQA+U1Q5lnxYQ9W/Ft+pG+5XTEi9LLG7o2wLttd7R/vjPQyg87EnNXChBb6Xk/z0K36uzztpNfizjdcnuvSz9gMae35WMHyaVGa8X8G7jV92FYeLCVPffeLp5+DSB0jb8UVjX6NS48Gny2cYLAcYHIw1Grkr3zNOuah7jcVXGIhmpuF1gZF68RneWpQeN8jXd4+d1Nu/eIr/tTsJMC7VHY3jR19h3oPb8lBGdVhDdLil323/R+5C0OiD/gsMZ5/++5QP98qFCp/4uzsBI8aFi8SfwdfV2djBwF9dwL80MPBXfruf8TSn/5NN6lVDOLKG5slLZEBR7oOXRZdIcWwf+e6/MqNMforQT+gdP4QWdUkdZHFD2XkYoXqGAbg69VN/pPEVA/sI2quvLGy9+Ixyfp40fuLvJfxf3LyE3efj3tu/NC6e/wjxv6Lox8gXbcBIuxoYzC5KPPga+T6BD2QpTWVunVoftLm1XqhU9Bcoe3C39jEuswAAv+hCxgLlYHrpBheD0eJahjPqQXlbHy42fP7eODo8HP/Jb35nfPpHvzu++73fGfceX49TdwpgtP5n/4tfHicfPh8fP9/LOsrf/Q8ejf3x+fjGN47H6dnOeHaywkDcGVcvno+vf43MVzvj6atH4523XoJ/f/zpD/fGs7Mr+mfqGTaFq+uzcf/oZtx3Y8jZwXhxujOePLoYe1uX4813D8fR0fk4Jftq4bZdi7pH0V2woQVCiB4a3F8ep08/Gy88i8HySB/dzM4WMKppkK/tV6MfA7x206Dzh2+NG1/poC6yEObOCxLkHI092tqBT70h6Kn7yH1bmSlLn8ajO+qoBjoVDY4H/52O7T1o0Q6yqEDO8p0vfeBKf7FNvHUErezSMG4LffUrBEeP0cXHaa+pY+saAvRqaW/5eoNx8OZuuBRWvwsLtkcX53K2A/ppfbuwBi++/+/rA195++F4tF/9p/jpy+y7w53/Cyoa7tV1yu9ZURr29qsuvJgjKCYK5HwnAq7RufCJx/7YJmVZ0hdSHseydZz8Ao4lRWjDQeVfPm+6IxOg5g2kg58ek/pJf+gGRwTScFUcd+KEzZjmWEAYuNXfi+aCRcX1ZR9uZPsF6S/9lad4t0H929DYQPhLKmnwX5zQTPQt2ISZBpj1XhT42S/gL14mzmsgeXJ5r/xvQ4eVrTTj1dMFPq7yGy8fXsEt3qucxpaOdbovA+Nbhg2dpsPvkmhZfRGv/Lml0Rcv1sGSxsYdxI1zjVv8i1g0b9f78l6Ae3pvh5d/nTY041zDEl/3ck4hmHaZt+6Oz8WvYms+4lV6rx7Xw6tayL8NlTYliz9twjvhgUSaN/oLrY39TDracfuE2HczQFa9zPOLuf7/AFoYd+8/HRrHe18bkEbRqfANTYU9nQo6wSW2xq0VlHIrVKHTLzu5gI0JqdhZVifDhNHJHX3Q5Tl4k1YbuX4yrz+5Zz/luQE18RZNBZCb+oWHST+LAetObsNHd4C6jU+nB8i3lehn/gzT71Z96S/TCfq7nC5eRJHwqjj5cY9haXzIu2hh/hLTLxbjF4p5tM9AjK+CCQ0t8zdhybsUebEdWmEBefINfn8mRr56gaB1VV7MNvzq9ifRCZ5UWyvUpr+JwspbgXiNW3y1bJx4SM9wqiODobQbvWRSV/v73j9xk9byTf6Nl0RKaCMDTdxbMp9pNxBq5Zo4AQcF0tVqPDg20saMnhhGZyFIPxdOycsH/h5wTUdsXN4TKg9eKVNuSRPALS8pm2GTr6YXOcpPh0sRdye/q2/rC3Rj1jyaPmTgYaavu/jtlkblI5iE2KQTjN+AyIblHzxuY2AwqU+9OzEs2uncmEzGOGeS7mcC9w78VOB8ssEVvaIcvTCQS+KAOEJNNqh7PdDb2z+oiwn5AZP0ojd1jXuKIW+ANLr99qJBYOYlRP5c07vW385foKUnf/uVwjV930t/+vwD+61ctsU8laSt8cv5BAw2ltk0OQSP8rjFXb7NRWiad6/mvflVZl5C89o40jKs03Z5dPMPXq+yaGpZlV9oTtzgFIW127s47bd9tT8h/LslG9xJowE7wfwLh3ogfxAKjwZ17VM54K0n++PxHsSc8HsDlxQRzeoQI9Z3zn1aLb7p/ab9JbhOqGPYKWtuZxfkF5KAZSfOcwGQl0NuWie6mNPvmWxrOK/87J5PMqGbDNVljUvqfmsFjsb6Zx9iN2BA2y7vP8IIxRjx++GWxyeibeD6dPLgMeEaGr6rjxG/j/F88RLy8Hv4hBygf/lirM4wjk4+hkeMLtuRhrKH/Gl8atn5Hv3559BBv179BNFgyGuAa5DJ9z3ycsEBmWx5kr5PT156wrpPWjHQ0bGbk0/r3XZfDXj5bGw9/wyjGvrw4hPwlYsa6EEqE51w23Wenit/ZBkj2QUSDTzC0sjOTrMN310FqwPah0/+80oDMnBLPfyvXEzwywXH8Oin/zQm0f/IC/nu7B6W4YhBlgUn5LyN3K5ePU0V7B69kfpSR3Y8VO/59+GNvHzXXx5s2+hQvcIAXfvqqA9un/yTNkZodjAQRjrv6z7dAxbVGcqXLwRIT/rK4TkydEFFfh0L/DoDZXMHy8vPPhvPn38+9g8/G//RPz4f//v/zdtjn7h/8V99Pv7K33p7PLRqLrbGv/6D7XG0dT7+5X+7P37y9Ga8+eYFduan49PPaXtHJ+Pn3z0fH/wYGT8kw4ub8fLE/kPZ2PbgAdY9DFNDe1cDePWEPu8mb6ecnt4fnzy9HD/3TeIx3D2sMAsHi3aqnkAROtvjGF19cYbu2GfEyIc45cqrLPZJ+PNevAaBumi4st89CC9gI3d0QXnRdjSsYzskm2rLLsQZlPpxV04WpGyrbvtHjq9oPzvintM3uPvFOiMvUkV3tmnjHjzp4YPqoflbV3kdgHyJ29q7h94c4b3MQp/tN92/ctNNqi13t7gr5NQ2IEOUT8WYB0vmpX2v3WOqG31Vh8Gxv3aOt4eAg2/B8RMTf/rRqpSiow5GOEpHt83E3SrKlCD7N9HwV99s3zvnZ0mTJLDHf3FNN8OvaCPpl5MOHuIuPPOsvrTS8Ie7xrfyV35+HaYWzHErgxmXK7hFP+niJ528Zd6BWAizXYIdngRxs7gx8deX7QvQ3XedklNOCZZPdNR8cSVNrplGhDW9eVVa+/Apr+DOuIDu6RQqGgB/fS+5tndGfDmA/9MxjC3lLx4li67ORMnLYMNxby78s80UlMwausybsm3CGppWgeWquGXaBXr81pUgj0sQr+pi6vaa7oyrqA2s3eJJyzv5TV0QbvNRV/qZxAUldNfu6ei8o0cJus2PZQiPC7nfygPIXA/3siwVLzXT1dwu9pJ6DSOxpfg1jaQ3jTKbYYlb8CIUXduy/Wvz37y1PCYPCYuT+i8eOk2l+B8AukB9T8Gbi9fA7fJtCrOBFGNeDU5kbyUErAD+B81/dl76K6335qX5WbrFsXLEceeAqzMeBHh54QRhdkDpRPHop0/fpAUiWB2ELRqHuwacY8iL93qdoHjxvVQTXuV9UirFSnIAMp35gSte01rnN8tRzo0cunwN5ZYxuTI9TEyQr5rIq7TFj0COeReyDuvSmMAtXsiKo1yrcTuA1Epvl8enegzAlGGPe9zmPXnyVrlMME8vIsRwbCxMgqnfhCUt9R1UUzeGydbYC/cm3FsbcYYtryVIV8q1UGIO9bsFxuWafmHSkV6CF3TDq+EESdWY4r/urQM1KVzqfDD5Qw8kwa/TJ3P/TMe1LscM815XuVNWfwu+pNgds3j+Up+gNJ46GDoBaYXoHToNhnvptgOqpOvkwKZjmoAzvHFlosA9+mTHyK+6xkmHvOOPvtUEQH6y84JfGaT1OayA+XBZBvUvn4GbT+tTv8alPAW2+cvLc9o5F5MoDWj5Mh+x8rlKftZC6sQ0xDf/kR/3KyZOOTw0bUq6tt+aBHV+pg0dLtt6X+v4SbMhh1DiladbIM7ENW0mckU8UWZReo9sprxsj8oh+LMfqH6u6rXz7bt4hdt1Uzgl7ypXx21g1idhyzTBm2kd+KyL1pnKDSCv3Ga/bpq70JPJdf8Td9VTyUC/fdUMw990rB/d1lf0WwyMQct/gJH+LvN2z4CQD9/nzXZ1DUa/V89f3kHWaLDP1ujfhX8Jk1+950+eRxiwGq2mEc4xSNAJn8Cnn6Stb/kZWXRtG//QiJe/c3mWFpdPSSnL1r2HyUcDY+VZABreysinjKZ1234+wfeQOLctEy1/yhUDPE/kfeJ4hpFOGT3Eb3WqIQTK5ecYNOiCCwTX4GdxgfQY2zfwtHrz7bF18hlpwNG4O8MIVRYuSG3DpMY2fOQQN8qvURSjy3z8NF4WRTDGfVr//EPiMLoO4C3lgIHTF/AE7X0u9d8zAs5e5pUDGhzxlFFjzvGP0vikN+cDEJVPGDquKCzzP8IoOyOdeuBCyH3kdg9D7gjj/9wFGepGneC+lZ0H0MuixWnCS8/hFz7OoVGfTzwf176KYN3Q/lfZNg7Og4fIr2SZRRZp+1qG+uRuDMtvRbiIYt1bdy72uIik/snHJZeypJz5koL16GQC+fl1hzzCV598PeDseXZ5uPCzs3M1Dg+uxxl69tnJk/HHf3I8Hj/64fg//JdvjF/5qlv9V+Mv/drl2IPWj//8avzcLz+Br/Px4M3T8c/+wc24T71eY8B+5699c1w8/Qrq+/a49/bXovtXnnmBsevCSRZ4qPMd0tpafvwTdPrm1fjm22jVy+NxwYD28N7N+PhH1s31eOvJ9TjYRlbqj4a8NUYRXSvawch1AcGFt5VbO2yz1pPtknuN7ZRdfVd287199Wzbm21qb74KccDdBSN3ROwdUg9kaHr7BBdePNDP9/+fP41uumjlLpS8zuLilZ/+g8y2W/NllnQ5ZNDFIfsB2s2W2/xdIMt4rN6AC97NzsG4OXwQfrcGZXRniHlaj+ZvW8hCFXV56gLVPmWutNnZ4Gcv1RMX9ehH7Jfz2gfsW74Dx5iUG79hXPnEahaYkOeUW0OKXf/0ZRHYBd5Lxonu76Vd/bD9MXREJRzJx999adEQKp/uV4VlH1sPYyq8+/h6eNR5VNoKr7IkLTjL8A5rGvbbPiiSN9tO0s48BcOSfvK7vCxHl7PDhMw3nIukQ02Jc1cI+YVWpQl+4gs2NOreYLrQ8L95LdIsYZmundFf3JV3BaafAJb46Yum+/VQ9VqgQ+xNitt5l3sdlvF2hnnhXl5LWOPdCRfWsut8F3TxzPsSisfM4iifuAnJv9fkE6d4HV7pKxQaiZt8J/RO+gVUuIRu+70v5V/XrM9Znr6W0P5l3Hr+dode3GZcwetw25CxWQCYaQIlkHWYuLozB5ywpoG+Z9yk31rSSRlmluZhTkq73f5PHDR29vb2vvAKwDLzvyjcKswEw5rWXXf7Teb9dXl22Y0rg7/yME2nr35isyCwIWN84QlNv9I5xlbHIjExFJA0NCwMd+u/T/gVsKst6bxc1QZqAvpFfnf8FA08S7H5mNknzDThiXxK4bbGPgO9zUn+wgf3LAbg6TIJrWgVv1wA2eAIbVQ4yd50xPJRZSl5yNwmXcKTThwmJvzuHzOJWitY4TUdofPR7xbb9ruir6FFTJS3t610uiXIhfFzI0VAZ/Fal0jldmBuWMTrm3dBKeqzHnX0ZH+SKtxZd2lETiRS7gSlgVofvRggJC/vufpXcJeP1OP0C51W6Py7Div/knGDSVvObQzhs18q14K2sPTGCMIvTnSbK09YJlJoLhLEX6JIumWdbtKUH+LhP7zHVVBoU+qWKaE49Xo3LPkEIwncJpp0aQNFT1zzst6KZunGmi5uaQlp8gQHzbB5Ne8zOnlVO3VSIUql153dKZmQWG75Iaek7fpxArubOBPksC7lCc9ZmCPU/CbhxG1oKPpamBCndgt0PRdO0RUvpQm0rCr/dpvnfH8stCORQOdlQLXdKj/oSSdt8/EUbQ+Jqn6NiSq89YRS2kLT6nuH340vHTEvJ4J1wF/jSH/NE2C4ftMYp7zFd2GGGIwOZIBILJETTLifKTfQ6QNk40SwFk71K3df9aKM4DkBPseAqjKXLLzLRy5zlT/+sqhJOXLOCTkfYKR974MTTOfizcxIzUWmNBKT+QjUz7Jly3x0gEB4ycGAxrs1nby3NN7ULU999712eAwt+caAVFx5wsgEnwKUIe3Ck5rtU0S3hWPUxqD1SbwG94FPJ0kDvv1yBOfJ8r4CIEEXJI7fJP2jMU7egx4GiP2HOueTzAvoyZvbnzV8SJJ0X/nLZYygEykb9DRiLNpKA/30U9oy+fk+v58fVJ4a0C8Jv/8GDQnD14PRNGwog0bhynfsUz6M2Wko56k/OrjynXbKorxWLjD4dNeFi0MMUHXcBRR3SUSOGM4gpo9yPHZngXx6oJuvT1g23Hkiq+Gm0TV3FUi3DGyMv5yhQD2Y1yU8nX0MrdOxe32CCGhfGPiXGOz7D78Bu5+Ezs7BcXRtCwM1629blP/xd3LewMoDAf2CA/WTQxJTj9Sx5bFgGv2wlkULF0IsgLTIIwchWs5XyEW3FeFig/WujNQ16/2UenKhA940JI+2bsb//K9+Y3zwh78/fvjx5+PPf3g5fv2vvzm+9//+wfjrf+s749l7fzx+9a89HD/+7hgfPr8cv/gLr/KBhp/75v3x+/9qfzy/fhw79PzZzvjove3x5x9+Pg4O3hgfvn843v/8RQ7y00jf9vOK42I8ebg33nnnwXj8hLax/2y8eLo/nl0cjP3D0/ELX12NH/0Qfdu9GYf72+P+4Q5F8MQE68T6Um7oyf6j8eTRV8cnn3wALy8pm32OZabo4GUXgO0ibgRG29vaPUZG6Ov+w+hVdqdgJOeb/C6Y0VZcvLKN31jPyNBv+KftqDuUIaf753A/6taFHipw+5C2YX2rl7M+sgjlhN+8eyeAdEi77aIM/Hrw3zggrTp6AD/e3d0BnvqXT0Be0de6oHNwYLUHto7QOdHSBrnQmW3pWf5sYajXQdTV3ZtaBHrn7Sfj4b4GPeUA7DO7b133YVyGC4nncoxz+78ZurMl8hQ3eMkx85oOL72uOYKxxve8F4TgimectOVTvzBv3KVdvHRcjW8bvr2HpnnNfNJnAp2md+NFb+SP/GquXeO5sKQnzhrmpKgoF4jXtJdwN6z9S3qvSRYIrmg9CVvD6/1N84v3qpsG6bZ/yU+HL+9LWNJ4HSzpNhi2Cb/NQ8Pr6C7DgmsbnpO7jpOCzqbv1XSz6BU8whb1tIRbeYDXOtKwiJbMvH9RH5ZuofMVzFudvZXX5Ld5jc0gvv3SIrzSbHg3vNPeml/MsA3cTpc4/vIqKv2CPK3x0fv6VbxtVGj6wSNSd+ZNEDLMn2GV1wzjQjrIZzNv9CdU/I6HAL7+DAAR/r+Fu2mL8elJ0YQK2AirBFfQ3ae0KmyDZ0ETQp+5mXR2HnZ8zA0ClWfRKjpfpLWkXzAF6R8K3u/N1lWK48S3OqW6ZwCYFVV5WmHQQfD2e8H3iQFxpu9LEmZluHdPohY0mA2rCW7zVWVzsi1seLSDRBHkb4Ynbrqr4000NKvc0k7+Kvqa3x4wNOQLZ5vJ5BGTGOl3py6hGKzS4W46+V0aJrkm3Xkr/MQX3PLPwVF/Lxb4I5e4laOYJfNKCyO64t/w3vUKSHLGJ4h/3hM2cZOXaTNYcumevLQsZ4pA59FuoWXccja8r9fh4tmMHx0fPpyQUH74UF90Vzrvs7SEG9ZyEO7mUWo+8+GugUOqKtvEMX2na0hOxLsQEfowWRq1Aen0hG0mqLt8BUOYbYWADPa6F3mVyzKQxvxMaP3GbZ51j0G5lmkVaQl65c+c84QOdxn5G30Qkr90aJ/q0ZIfJzjuGFD2+0y2NdDNtwz+kp9gmPR7IS1AnMb9ul0ARbv6i/ZfXfVW92mozHD5M1y9ufLJGGGR+yK+3UI9/S99JTRh+Q+e5fCeAC7VJ9D3KdNd9Fx68t10De/82v06kE/z9lIe3sVX5splyXtfjSP0XTrGZScGct/0GzPfoFW9CtJoWoJuB0XLnH7CtCTN1mUK7pMvF22tQ7/a0jwkPWlyFSVykM9rbIs9bPrd1IOffP3TT1bjpYeARZByAp5J3Dlhe5KWhij4OXjO/mPf9gtO8pEndY4g+07zig4SLp+GR+erTKkwjb8DjL/0vYS7sKDhRzkQMGHg+TRZ41BjUwPNLfXme6LxD0237n/+PrydY5hynfsuPQaXPakGjPy7fVkjLEYPRvENhjvxqy23N5O/BrQy8rN399+KkTw+/xEGCuEYxVsnTxmoNMzu4X9eRrXv9msMo+v1lBwy4pr/lsb4aQzxrW3q3i3PGt/K5OVn/icOI1iD+rwM6ljavgPPeJhx1bxfQsPx/hT64G65O8B37W2DGvwYZBrinpy/5ZZ/Zad+IPd8WeEhhrv1lcUZynt5MvagfQStq7MPMR5dQNgfOy60XJHHuB6H9x6PC8tk1V2djWvfAX/wK2M8/jplow48oM+6cbcDhpevLeQwxORBGq5M8KxLT6l394MLgOhBdAI553UO0+Tb8SSQR8uknriwQ/75EoAyWJ2Pg+vL8R//w18YH/zOb48/+vF74wxj+8NPLsZf/qUH4//6f3s+bhiv/8qv74wPP1Sm14jya+ODT782/vyDB+PDFxfjpSfQw/Pnn4/xkxcvxxX69dHTHa6T6Ob19TlthzHfGrq5HBcXu+Py9HCcnh3nFZlTZH1Off3yz1+N5z+5Gi/QY23cZ58xN9nfGg/u0Y48JFBa80HJ0cOvjMPte+Pj5z+JHKVt/funrqT/nu3TXTLDw/+27yPPe7THe+ilF2Hoha8EQHyskH0W0earItkZ5qKPr1WkjaAfr3wV5VV2sRBY+Z5/Bq6LNadkT7uIBu5BB7r7j8jbORh93dXLlF83Sksh3qZ9Pkm7y3zh8jK7CFaOFS5+2bbUK3jZdoHJfs065HJOlZ0yMFD9Fbz6aU13OlzSduXMxSx4dhHjrTefjHuqLzH2d/avPX7rz2Ucv+5P1fXMQUiUHW/0O7adGxclCLd/zBP2oBYdYd5igBvX4faj7XZ8Tv8KhP8JPeetcXfOYcL1gk+u8Jhf0a/57YaOYKx9dPp72ksb/3fLvS6vaWaYWUqt+VlC4wZwLnzTU/1t0PKv+DJd57uU111Yjv8NG9y6d1Hvlvmn0V3Cl+F12F26S+i4ko2yi/dL4ctoGe6VRaGpZ/ZiBMZtUZMy/2zOynTDn2h6i4+SqXC3DOs7P6PanzR2EZFpXYzq/K86v52+02ygqSYdOH2Z/+208J46xU2fYfwSZwnLdI3X/p53ZMxPYN0KNvE9x00eE0kqxUNB5sKTtn0HnqQPi5OHcptGPChl7iIqY0/ymvXBvWL4D87O3t7uXAC4rWTLwizDfxqsmQFM09cMyRWZ4FziFtwVtPfGLxqtVOJoHLfbDkh3DKfQEbvohB6X8kocuD6hT2cZqNWR5BFUyjuVyrCiZZQKUxNfDXGfXpaBT6NyxRz6Gs5t2ISWbvPVv+YLPAaZXhCQXj252qmOXkwQ7UutuDZKzNN3w5z0Wt7kEdz0z5ncV0dsdh1XeGVQy5Jlk4+Jx69WkfSXUvnqnDzPdpoUu+QbN0SKtrwTgzP0Fvku9T1P84IvFM5SzkULmPfwQ+YxMgttjbfGndBlSEOYIIqKLq7RnXf8OpMGN7+S+2ykDan2mfGE1EUI66mwJYQ39Y64lnfz1tBhyYu/4ss0M0w+nIwk2rSRatImEHfwJuhe+9f8WWnc8CevtIWSZ548Z3CutMKSR0PsiEpfpTM7eupPvL7WuPxPlpOP5DfpCj6tSykSbv14iSe9wvN/TRjAmbRjyEobHjzFWENVRGVBaHA6r/rR/mgzmeBwD63kV3hJyb2vJY9wkrtPlHJ4kjSYfOfdefGNg4+0D9OFns7qO8TT3fq3ycM79OG922ktKDRe9S3Ni2mK902Y0G7vZbDXU/wC6Zbh3PIEc14F8qCEysCuiVXTEnR3mPTkNX1ZyrApV99rAaI+qee9FxGukJmwoVVlaregv+lUHjVJTZqEIStlQER+ijppNAArvqHlJZ6vZQjG++5r2j5h+wcH2E5u6a385CV0lD13yQuWyb54/+BwXDKhly4tZfzks5vxyanaBQG331J/0VFpSYPgPFWOGyk7Fui+JsICXdGP2+bMN50zuDlIjvQUJdvofaqNoRhDXRo+1fT79BqAvrtuCZW59adhiYGhbZ7P1832tHVIGp+MogN+GjDvxbs48OBN8lCOGCbnGEHim4fFl0Un8y7ieTCg7eUCY//Jr43VEUbyCW7Kk68NQMst1FtH0LN8Gv3uGjj/HD/pNZR3MMT8bKAG2sVT8pI1aGrUO5hgRG1fvEIO+D0roKQao391jMHlln8KJt/59KIH/d2Dpkb0yUkZ7dRRPpUn3SPKH32wBXPXuKZQaQZ+LUFZQCeH8InvU3h1QwMdYyiGmtuwL56PPYzA+xiSxzvo8cXnZeRAe2tFuSmfJ7jLL8xhTz7H4P8m9fp4bB2/hXGNcQqvzB6oByxgdRlLOPlYQsd3K+zKhQv48amvTLpoE2Oqxvq0E+tZw1Wd0Sh8dUJdSMvFE+rQV0A80BDcY+rl7/+1r4z3fvd3xg8+fj7OSf75p+fj3a+cjpuLq3Gy87Xxu384xm/8tW+Pk5/sjN/97un46PmLcUq5Tn2dwvqg7m/UEwxbW9IFMty+PklR8xWJG3SS+g4OZXh1fjVenmLwn92Mf/zPvjZ+7aun40/+4HR8+HI1vvrO9vjmVzVQbUeMNcjh5Utk4M4T2guUx+Ov/Dz1uDVefP4RtKWp7lF31pHtgzKkDXj56kG25O/T9/o6ArKNcU17cZ6kzP4/1P0Hk2VJkt+LxU2tKrNEV1XL6Z7u0buzs7MLLIAFCfHwANojCSOf8QvNR6MZjUY+CBLAAlg50z2tS1dlVWpx+fv9/cS9J7OzqqtnFzTAb548ITzcPTykx4kTZxndeK7CKrKqd+vmEXqyPlhu+Bd83cSyTx7kQx2gHC2L8yn1fkqbdBHNtuaClvK4MAZYz7K7BTrZ/bl8nfKgDSBDxkhlti+mnuUdfmimDJMn52rUZ2U5lh/1wzrsogHJknd3reQVFORwIQ5dNZv34llbRPc7N3barY3qAwTHI/mmTtruhrvOuNFfxk7uGeuR3/METinvGkcd01wEQKah7yiQRrkd//uOgM4nvADbehYEdFtfk37Ao4QdO/rYlDREe7fvTRhX5hXeh1+l5acuhSJe4chpnH75Gea90xuDcc5/gt8BZ+gkaC5vruS3rkT7bxYm9PscIP8N6PVVPldDCM9loP3bL1xBCpwhX6INjp5n4dU8So6COZ5JLsttbGQwotPEqVSdX8/TnGZB92f8Tl10bimT/AH133LouBdoUs5hSZqEDbgF4ozuBIMVRw8f48wgeEVDiuGbXTXcq7HNYDZm+t9xoVyhqZx9fiI4Z67UA+1iPIPL/gtAEm05aSe/XpGFS32Ep/aePEonnVrq8RAQO9IkQ1ySz/CH+dmArzz6k9Y4beOkMW54OMsv+cQf+U3Dtbi8/Hf/FYDLUAq7eBlUFb9n0fDurnuSAfMORgU4ETbzprdDs2MQi6F4udySLZ6lHMvb4lWBug3L5JzQKNB431eUJgRU1iId9DITrzPwVhgENhgwVtx+hhiLhEfZxKVZ47RBSLPacrnzFDF+eco/LHArV4KLDmml1N9fVr4Kr3R4/MPj4gU3dOECSPI20CE0tJPHIdBbj8/ANQvvgf6TsKCxIN8Jk+HSsRXZJ6OrPmlBgJpMa1AUfpJGxqIXXeaHu4KSBtaJM433WSU0hDu+Gbl0MMEEcFS6OQ/vnZbuflVcbrOwyMC9KA4wxCUNweFnOcYAsfKowU4LGuUreUZg+tRDy4F7Bnh1LGZlOPHhM4LEQzJGewIIkY51AP4xdkjbB/QgB+0ineiRqAyg8Ev7ELUqP39l9BmeDi9x0Ehn1OkNNKWhXzkA5fAqHRW+/wu766TCBfFSJuKbxF+i50+L5/jKVmnIuD5iqgx63QgC5WK8Ncpw8UzTL+nN3QXpWAedz+qIOpj5xRnw8ds0XYizzbvdMlF2nqIO8gRbXPVqMLip02mDdQnBhUCe+HLv8d67TJZtsZ/LLPS0HcZu02ioSsOFhIob60GY+4tX5aH0XnevLvtM1uESV33Wvfgru3hela4WSr00lA3r0Ol3upfvHTo9+8XKC/Nm8uZl+ICU8jBP0hSn9GY5gcMl70Umul1Gd1mIv4IR7VN/y/yqvAbkU38kqTNKDMsiTFAwVDBsPt+HtpPpM+TpWUjdhJ6oQ7vKk1v45TGoAz/y5cm1sqe9JQOVXAY48/k4xy4XVjV4DzSW8Gt0Q6O2J9P+9CsocZFB4+hQAxKDQaPBJ572Ncq+jgH+DMN8QJ9bjQAA//RJREFUB0PlAIO788Ooyaf9XITAWEcztXjhu9DQm55yV4/L28MTTgwtjSZ3EVjnZWxZydNzBDxQzRPayZMLChCAEfx9bcCAJfKjbBpb6gPDWWMw0mjs+BqCg9iZT0TRg+cXqCONU3cR+C72810MPPKjLH4a0KffGO+qP3n1oEKfum5gjPt1AYvFvLqAkHfDMbA0nFNfkEPD350FeZ0Nt2cFHDyrg/18FQFZzo8fY7wuZlHJnkFDlghwztrp/rN2vrDR2tZHyHKtTXfeT1nkXXkNdw8nJF07JA9DHalysQzBsf654IORmoVY64byWUj2O+rZ3Q/q1LTHlJn1EoQcNud3+bMgc9g2MMj/xT9+r93/m79sH3/5qJGThK+tLrd/+s8/aJ//+rz95rPn7b/81+ft64d77Yhy/egHP0ENGPoeJMivDEJ3u9gG6Z/Ir2z9IkL1ioqPHtxG7+KLbRJdHB+fY/i/aL/+zXnbP522D39w0k6enrXVa8tt/ynt/2yxPXxM/V9019M5RUqbpQxvvfEh6n7WXhw8RSfWF9u7alIBOoa+wr5Xfh44qGHtKwAevOcrALZrn75TP9IXu5uCtNlJ48KXizzSdtfJ3pOqK/CDMnVAnuhcnfqJTDNL/ighAETLQ4+7BpTJxQv7JMIm7kawXSy7+EUaytVdCBmzcbuY5i4A2VjnF6jDqQtAdm2YtywGAdYtZaG/0r+QxQkSulAnv9ODlMXOtfV2e4s519DPRvvD3YS6sijA5WuTss5bJMgUPaIT+8T00y7uGE7+zZr9rkR0hxhg3y7M+mBAd+87vctPNB9WVXr8BCgfPXXxSFjJ2cdzQYNE6PR6Xoyd3ROmLNyTDp2pa9z9Erq7y1V5kP4oPu+ScvkX1vKo+MIvPPsCw5U/YeJ0tA7pgOMY7nMo/gXhO/IXfqUpWfV9k0YYhgex4HmXTrkLdI/98/hL4RHe/ADQLH4VL/9wsR0kpOgmsLsHGLs7GGbZCFIQI/NK3QO+9WGc1PBKh2Qkjd92o6QjXZmGGYEuokKZP+Kjl8ILxyGOWhZald8OSlXlaLl2KD4DTf8PMnf/vHznoDydrzAujy53+I/cPd6HFtKc2bZxD3he5D+4hHd9GqvsBttuSkdiV7qQyW2gk/hZLOkGmqatgIR7t+1FVvoBBJm104pG60tLS78Sv9L4bxD8wiUMRIFOYAwSixDAnEF8s3u/jPca0AEdpleBFwXU7YSxP6XTLY4dm4a498IlLZlNJUSZRaPSpiMxX+Gbmym4UA49Z773z58hSQ2xdcJShsfTtkTk6nSpXZ+ut+XJejtsfmfVJ0ZMMkOzZBdKB8XHQA0M5fUyJnLqzt382eFV52caeZcuh6dfAw9CksYV3mV0sbJShoaDpv4l3zMNh5JBHuWvq0+6x7rt4ERaqKgePmnLi9O2ubZJfD2tM6ySzdN26HSN0pVrkNt75aHyXvmX1ogOCdSQ+e14F6HzxjU4lLvT6WHhOUMsOcYwiwNqAlJpBOMcO+wTvFIWhTBLd/nuJKCnj/GKX/zOeMxP0H9BRvGBeA03XXkMnoH436DV7+qTu6RsI8FNw69y7R1NIAxkNacvvrshcMzCL/Ia3IYRTe2OszqeXi/maYXQtHzs2AdaRl/E8V9ISoEyd4JVeYFa9Fnti7w5iRqSRn/KO9ByRTodHThEFE2Iq4NF2oaTFml2cGdKtkNmIFnIhMQ+wglxJB7qXmSFzmlvnxGs4m2Hvd10XUUHOPvijv7SS9GqQaHC+tXLy/pe/Vu1DwvTwcCJnGn7+16C8UVvUAjQ3ePw7u5XN9w7P+8dTDL2dzBdrz89jWHj+wU6/U5cjx+DYYLB0q3+7yKefmW9zM/sZ5EUdwx3QLw8yafsLBN1L12fgBX94hedhhceWYFX/Uf1sULqM3i+lv3rXft/0mTyPsgmDbfhD2XhL4Z+nvANdVfUvmNKQ1uG4Smjofwp21nb0SAwrWOQn/cTR0PGp40+LQYnB8FZsXwi7NPQ5dV8R33qrgDwJz79tG552J6GxOEefal1Fhp+8u/kEXTUF/JqRKEzrBD+MJagoVGy4PvNO+/BBgPspAyStn2TvFAffX9a+U8xINeuI6cHqVkuGq3k3af9iG8ZTQ4wsFaQ49iD64p+DFwNLs8CcOFj70HJ6TZojKCp6UmzkJ0Ra2nPFIqFjWGDe588qDN16dN28+u78nlCL4CjrpQ79QM86PuZwxw4CI3p9rYCtom7BCyXLARg2J8dtP0T6vjSTjvb/6qdakAirweqnWIwnxzvY/yDv/Y9bNGb7dzDgLferIMX0aMn8/uuvu+A54kzaVMP9Ls93fKzb7KckS26p+zc6h9cy1G5PGcBQ1Aj0HMazIOfnMz2/+03SMN971l784fvtl/ePml/9v/+9+2rZy/aMXRPMe73dpfavS8X2ldf77dDjGG/bHFCDfjln/zT1h78dfR44+bb7c6dN9vGxk52yFh3jj1w0LqgDtWbT97JrwsPnuy/SL3xeMDsRiEvJ6rthPbG/OPu9qR9eX+5bV5fa198ttyenfhE/bDd2lpqR/vgU6/PFq61O+/+sD2+d68duAPEBaPUHm/y9LJ4HXttE+ja9/AXKTfrqvGerbC23aYe+qeufO3GNpG2oj7Rq69/qDfbJlEepJhdJiSdHO1yPQaPPKGvxQnlZd+PnjTm3bKfp5pZDEHv1qEGTdxTZVl7o+VrKe4Gsk45zrgYZ/v11QHroQtSLmKtEm+WrMP5o+9WRnB0wyR5kn9eh2COlT7A9kP5u/vk+s5Wu7XpYkFfaCWN8g19WcJw6zNMf/oT3KfwSjj1yoVTkziuZf4FznjsuHyRargXj85bgjnoD5/jkKU3S2MdTrnVwX0VbnD1vb3f7vjSTF88gsTZDqAlD0anpCNklm6GN7gTr3vQZ05DB3p8mAbEGVzclb2DZdBDkiwTjFE8geWTbxwFMTAjHbwvxQHJMzCXhXtoC6YFDEoe9Mx5vgo63T4udv8MZrT6VWlmOvM3pBnfL9MZpxFeFd/j5jxsQeoFOakXNX+rupd0tKvyz/kHhnKMM7SKxhiUP3H2jUT6m8fUnEawXGd0BZPAX7gQLgzl8o3wAV4WLvR8dL665TOe01ReCsTLw8/oaKgHA5QtqOZKb0KSwl4RKt9FQ1DsSGaY+EN7C7LB3Lt9VG0Zefzh95rhrK7WIYAlZymu6IhUiONMvAz6U+2O2plchgoXqd+Fi35xMqE3hKCeaXOtsZ7Dt6TDdeqIRLoY8aSIEs1sryRJWo1UFVRHYxh04SFpvaZTSWW0oDQMfxdo16bLbauttlsT/zM4yvaUgZM7ag0dqEa2iCS/gb5gwQpdZq/ib8HoGAqlXEpabsKyCj/gOvFNp56xxKdmTnKR4VS53ZJcHbb58D3yVZ84DGmVy3w60TXPgnjy6O7uV16vuEnr54UkkMrrRCj4JV+H7p6Vk0BQwgcZrKTdsDJcfh16+qvCLkPHmdHg3nHHaeIevFfFB0j/jThuaVz4Z78RjjwvyoDO0auTulq8SUT8xquTnv4yzOjwi6unzZ/6B8RJPcFZWDPIUzjwNXSTdij/OlCweFpnOiSogivd6LJ8xBznbQaDO7R1wkdprOwX8EbyufiQTjdBQ+eEp/gN/AlSZ4mznaRx+Ve4LggkOdDbUf0vsrorfq6Zol8TnV4fnRhVuBMFJkk0HHH8tn4WBwgX15YfOhB2ouNlf7BoWiLk141/fcrtZbvr9COL+RlgnO/+tY+6CjoN+fR0XW63cDqJi2FLmNJJp9D8p151F1Rc4XTo9IU++VpmstwHHKFwehnNQXxhpseB/mXoYeGL+yo5xuBEscddxtM/pqcMXb+Ga+z7lF996fbrJDY/deR1Mb1yz/35j5uSourWgott13jphweTu9PTxfabJ9N2nNV89E7CGJ8yUlT63byrDvl6yk/ZUZdiaBKe+eE6Bt3w5RgYYbBoMFDD1Dv9d/oHVxvNm+cJEIcHw9L3yjWSlBPZs40ZvwaORqVyaHDE4MFg8KsEvkMeweCz/5R8KDB+38+X5/EDaICrPtw+7aKAT+itP27bB19DZ3L9RyFh8raGgeuT9j0MJwN9cm89QO8xZt11sUSYJ6sT7/fLpxiPdDikR74TjK7ozMUJZSM/hNcBgTJRNwNdaWlIqQONOOIrC+jfJ6ruBlhlPLOtHh9njJ3kE2uk92lq3vvGwEI/SePcQZ0bLmcMLXWVS5Dv4dO2gB6WyRO1COOTurN2q50t32qnLr5gPFq/2vJGm27+pC1tvt+WwDlzS/rqLQxODwFEp8uko15ogFpeqcv8ZSEnuiIjftNdOdWRMqs/82g/oj4sV43T5w+z8wEk0hLnawCU9fTwMfneb+f4r1/faB+uH7R7v/20fbm71/ZI764FqlB7tHvQjmwPCHD9rY/a7evb7eP/+P9qe8xcFte325Ovf9sefvnX7eg5ZYqer+/cbatrW+3o8IB2hHwuKDV3nVhG9L/+x50FUnvHbMknjjydTJfaiwO/h7/ebuyctEf3T+hXD9r2NUjTby2uuZuCvnLzzXbr+tvtwdefYx+7AEDm1I160u09QA1WV5ZD3rOnzJd3KGv0fe0N9KFsSOQZFsvgqrPeHl38sU93wuaChodPqmfopwtwUSUHB+6Bc0Q9IlCD3XKWs3UW/brAULtXKB/rk3Vp9Q7XDWQhvecPKIPKtoIiwwL6d0eCT/OzGJjFv8qXfWrqoVxSN8s48IDM1GGf/NsOldsdNPQNto3rmyvt5uYi1cT+f6Al56HPiv4ISG0KfVDsV9BHLZASTXg+y8jP5lfpk1tkGPWJMZzL74Os3hcK1e+WQef8MmNi8lB8+w7c3jfProGeYJxjbuEX7TF9wfC4E4cOB54zekO6jtvdBd09xzXD4uisvme48Ff4gGsbtDyzfQJ/dg4UzHikM4xjuBcgRejluhT3TRjHvxz3Yr5eDh2v66LfrwLDx9frQvQI9HRjf793t5rskDC8s23wjnNW9kRepNnTC9U2LtGR1CxvRTfQyySHrOiu+at44o/lqfTEmX4EF3jP/lX4+Brne3wJtkevMU7qGzLp7rKLM08njn9V94UKL1k7rnlIKGEz+kPcDHCafShXju0D+JnbCqg2ZvqEm964AaSVHQAD/UAVRFyVkEueho0FjZCFaMhIEV5zJnMo3MLp8UVHf1WSwjFMb3WIczmyRR2/29lgl46F/jThLgCcUyHsR1w51e9ESLkEceVRgxmFQv3UGM53+11hJt5KdH6Cm/5/4Wyh7UxX2vV2ra23ZSYIZ213etBenL2A1nljutmO/EZN6HqFTeQZQ51VYJ6sMDXJz+f+aBj27T3OAVb+elKMROQwvhgN0E/hVV4E44tl/18nRkpjhQny6SkTgxgqVoLq5NXnGIpvhYUeAerLd3tW3GI3XWxrHkQETlaQiB8bClV2NUjEUHLCE/kHurrhqdHUn4rO60lPX/fu7nBVmDBO66q95Yqnyjcxc+j6Sic0xJo6NHIlKNB5db7iXJazQ9r4JW49TcDb4E6YNK0HBljo3oaGKYQSbu+Wcgx7w8c0gazuD37Tp0agc+mbvj/JzCr90HYG6iNa8hnqUUWVrPxVG5njD465G8hAzZX3rwnu0tVkYJ6u2rMwdEDDRCP1C9kSG3kkQ5ohP3ZoNQ7j7vWVOjcEpX6bPyhmApRFl/wGOgAYkUNa3cDroPyms214In5hi1jlbdlGf8l3tVc0l7TKbnjlp8JsD7WQZ55NU5f5JjaXMmZBk7vqEwrH9KXz6qfKre6Us55s19b/ZH6IL97l9146rXbV6Qpdxh4mju/eSz9yU5+cMOYTn/CrySm4Ixol15xWB/FF6/LYxrKY42+Qo/PVr9HvbobUH+Ud6kf8gP2VkBTUleSM9F0ud1x5ur+fc7R/M+/9zAYnGzmnhNTyEbq8kY2r94Xj/Enbvmksp7CKsf7pg5P24qTaVgzZASd3y1t+PuHVmHeR1KfP5Ml5T22xRw7boBN/Ddc9DVZAUqnpODAE3WKNF8MDnZ2QV5/yk9+2ihHELXp0+71nGpAmLcenkX5uj3oRiV88hcbQD5h924iGEkbNgvp1y7Kf/rPsNcgVMuUKf7d5SwQ9trf+qJ5i+oReyi8wSNHx1DHgOWEeGGg8+ojc9gEahtLCn4WB7EqofGW7u09bPR9AWZGlFicgkSeiODCs5rSAFQ0/n6piUA1fCfBfvkrgWKhxpvG2uV2GP3qbbm1gBLowAA+fmNv2TjCq1jHesztBncFDubd2IIh8h0/aMvXMxT3fk7ZgFtDT1IP+Fjfa2dIWorvd/w9jkC5gEC4srbWzNYzRnbeQE0M5spF/acsD+hZd8m9d0JOderK0PqgjjTJ1oP6JF0e50G3GSNu6Brjltvu0TT2Twe3wy9B7+El763vfa79347j99X/9L+3L57vpZU79zKN1ND1ba2++81F7c+O8Pf7tp+3tP/gn7fd++SftQ9K9/fb77YMPf9Z2btxF3evt8ePP29r1W22TurV7uItIGMDMOVzMsWx8pcO+4fqdD9vNG7fbKfMrWh3jLmVK+qOjY4ritL3YO6V67re37qzQDJCIfO7tLbaD6bX29/7J/7kdPXna7t/7jDbuQg15zNikCkpnUZAB1h2NcnSQwwDNzKLb/6kjExegCHOxa60WAwIHL4gjsYtI1Fvl1zt1Z4af/rO+HD9PmbQsllH+ww6W/MjrueEukHlBcprT+G1zNxHnBm1xk0BKbWUrZXS+sc69+lv7gomHYcJ/Ye0a+cCfBuUdcayfKWrKn3qWumJd97URgm1/tRiB++wY8U/b9vZ6u74+1B8lQk8pXiD9ITy9j8drwflf5kPDPKBeKYV/coX8xBnd+8SCsVuotIb1vrlYyKt0Xvh1Fe2L+MYo1yxsEDF9GRmtKm+/Xrxz9fiBV6fV78JcnqIteCsaRS/68KrohM3GsPyvMKF4Fc8K053AC1C5nIcPyQHDSpar0l2Ejsv/OIuf0OUJjMIvw+vxmcOrcDutznuMOw4b41zm3+NpLEj8TV4XeKRdDBHBrjqd8eyKtIFMtIu3UDySqPz2sd6h0fnMeRVS3U05JBpgnpdeJvP4sVu4yl+8HbOMm+cz+RnJXHUPHDqBLIrIzAZwkeQgz3wel3wM4eKm7eXe+QDKESzwRjwDssmtaEVmaHf8yoN281I/BLCAsFyVvIMBPWmHilewenpFyHBdTFsgsw7FvIdVeHWaI7DDRU9O6Jy8mREn0WdMrMyQk+I8VU849CJDCZAMo68FV4mLVOTKU6/onnTDhPyMCZy4ijw5m7QVrp3pGtdq22HwcYvds7bfnk/33fjfTqB16sTBDofCPsnzAwuk8lRb/ku5cnKgCH3AcL+7L67IYnhXtuCrAwUccAUnTeWWLvkJXQu0cEyXbOPPE3ZohAfhloudJtEB9dIrg08+HSyMK1krXprGLTOArq0y0DHoSmf2LnMqdOGaLtu2h/T9LijPGIbczqBXdNNc5F/0DYvclBPBRuLHMchgilQZHJ3OLKPAnKaXhV7+pCFwvu239OR9lkZCOGOA8idmxZgUXty7nB16WmFMS4jfu3nmZ70VQsN6CH/BstZQrsGsLqXx81b17faipQzRVYwLaJjHwdA1L0E05ZCe3BJmnsy8YHx3F+hLKic0eno+rbxFLvImJ8mH5SNi8Z0Pzv4v3VQe5jilF9tpusnQCw5pur5K5/Mr/LzLG1lmK8uG6xroxh38klmXPAfuufsPc1dXIM0qOlLWoe7JznsSknKYbAnFZ6ArHr4eH90Qb36UDkf8WaAIo+rLKl56tp0KF9LBE0cOQ/jM9ITbvizTvMqQOlB86lKLpi06xT85nYFyJV9A6gYgijK7MBjZ6UurHRdep9HTjaHzEsTrskRHg7unn8kiP/65fdf39FcwRHt9Nl0+SWjeCahJ60Lw/HJC8h65q19aiTHgLrA65Eq2Gv8lFzzg2a95fqp8skChTP0K/zMMKLdMo48gg0MDePx82u4fwZfAbDtOaVBHXJ3S8NegM0y95QkSPmik1CjXvG8c/hBwnHKLtwyQJbxJF4NG49ND6TQUhqfI+ba5GUM2W4rvf5suRtExRo0n0LsV3k8E+nR853q2xceQ1uDFYLHN5ywAn3z6pPrwa/QBX4xbP6M3mWqMSXbYZu4BaDd/CD9lMK/wdfx0cufp6M++apPNW8jJeHntNobpQ+Qjt5TjFAPU76KXQsmPOwBw59A+M+1T1WW37MPLchnqmmrIwWt+JeB4v4z0g0elH3XuE1IPA9SQW/VzcO4CUKekd0fFi2dl6OXrAfvwox7AK0/k1a+LKZvI7kGLG5vRR3vxqHjBU2P25OTQh7Mph3NfUdDw8+T4YwxijfuVbVtk8wsJ1qNzzw9Yuxv+Hio42b6WcGFygBzIl8MMHbdUsIlp96me6sGFIc9uoE7n6wXGWQcOn1MWp21B+hqzfgLRhRAXK9zyblrqw0c//n67c/6gffKbz9rDg1NrC8HqXwa2BeoD+XPr/Xs//YftB+/dzdcODnYfpR0dYTCvUH93dq61u9s329f3Pm9/8PM/ave+utfOJysUqU+0kcMFW8rr1OvwqO3vPm4r0+W2tnmt3bz+RtvevNFub99qu48/bUcnC217a6k9e0g/4Jcepivt6Hy7HU1W2/Wt2+3gyZN278k95Kc8bQ+K6o27zt6+fA1mUocscWF0L222BesNdWvqayXqwYMvrQPoLl+TsL5llwnyMvfC0drew7aQrx1QHmcY8zJKGoxu64ILPbbRxTVkxXC3zYCiHMroJx/bEob/CuW8ukMdW6MYifPPxT7Lizqa0/9370feCbroT9ztw7OAA46/gHXaOmld8Yl/5p/QcceL9c73/5FpkTp5bWul3b62mt0p9e5+9bPVZ2vk28+ov+rP0vcO0OcB+RGeObL6Hcaa1OH0scRHNO/9Mq18jCi5e1zB0H8C3oI3RI3xlKf7My4azxV5+dVhmxVvuPiRcbjGtAIOtniV75s4XLazAYwzzP6v/DbAnta7V+nT/CSuimoIuwyW6MXwy3jdP5Z5jHMhL0Dn3cP1e8X/EjnmMn8TxnFjnO4e8+nuMYzDdffrMlyO8x7e1HeTz+T4ZlLAQHHtbMVB6Sm3uqRxNZhOfPmCO6ZNvejlG6gBtpyDjAHrDzAOm7kd3ySRZDoIT30brqApnw7bbIVFX13+rPAV3/m9cGq+CoBbddJ0FTeGmqeF2SyuePCXvFfcGEqmoOSq1hQOdZleEvZ1Aw3dPd40wwJAD6pElUmFN8RCTlTCu3AWRhFVKYbYIKvhm6biDZdm3bt/DIaFH9A7js5n7lfQRQZrJnx0aP1pmiv3c8XNaZRLww6XineigtN7Wjtun/LNn2qbELed5ZL5OMlE75AO/Ul7EcPfZ1JIQxz/Se/Qm7fjmPz5eaPQT6WRd9F1MSC87ATxe/WnhQThV3bvhZe0qXR6hnBFjg+a/HrHFj/x2ZqlDvD7q08jFrm8NoCj9FhpSpZBJgakrptcovgfnflZrHUmpguXjI4YNCKLObi9er1IeUFbX+K4k7rCB1zBe9eLoIwzf/CClDhvKbu4q6vwbnlUJDzivCiPUT3PAfxFcY7rpKjj50IOHLmiG37K32FGC7iQjqvTvOzOIo5+0niXhotaeSpJ3e35Ru0xEq3P6pykyEfZxpgQb44bw9AJBZCVf9tC6hPppGVe+Sd/obvDx8tcDTheGZCpS+P33VPf45vjzfCHMPXrzavkrrD5ZZxydQN2wOFKezEuWjYdKYZyFsSLBMjd9S6WdSWfLQIiH4FVUtIuvOjdvJuW8G78qWMXvlIeA6vwMY575Eoo6a0L3PtT5Qt46pz25YFa8s/2/shUfIMDRG6cJ6dMrKXHZVxIhFOVpws/PpHPjiE0L6ppfde98l68O+ge8+n3jlM85mHFY9CJHCK7eq2FPcMvtwVhTGcMPV7o+GPcsd98Wtc9UDR1ZIgvOaocrRvF31cUKs/K2McUsY03vcb/yckxc//a5eTYMOZbtJU9t/hNmwCigoPTcpWHwVlswICuBaXWXuxP2qc+OMxT8+IPcxOnjpqr2hnAneoR/j65HOpAxhJ3B5CXGIQ+SScMRqGf+c/pYBhqzJhO+lm85W7atQ2MDPKfd8vB08hnTJl64r910qfQGPfT50+4Y9z4VHwRw9GFAQ1h65ryn3oKP8ZKDv5TVuj5DrNbojFiDPPVhXb7Z8mLB+55cFl2Hew+RG6MUIKz08G+iDobgxQjEGrQwJjGSPKU9Bj/GmMT+BqrgbOGXPtPkz44ZoaM5/wAjDD+4UZW86Qx5oIA96mv97mAsaghLE38Ptl38UN5PYBRvWlQyc16gJ6zUKK+CXLrffN8nF10hJHtJwTFc2v7Yt73t46pK+UmXx4MqPzKSJVZWX2jnXueAeXivIOa1KYb7zTfBU/NdhHAxQj4WdYx7JbVj3Jwp0wdqVJeLtAI3qx35NlvxucMBXVtvDtLVJx1wnpGuU0n5OHFfdzT9od//2ft1ouv28effd6eoYPjGI5DnSKZC/fvvP2D9tNf/rLd3lnHrtxrOzeuodZ64nzkrhAxSbAGz6Onj9uXjx6023feb7voSIN4yQU5+No0b7//x+2nf/i/bx9+//fb+s7NLMwp16Ovft12bt6G7ot2SB3a219oa1ubbXXV9r3ZDk7RzmSp3b75bvvtbz9txx5E6S4ZxzAE4YY8MJCJdVrhMp5VHZlM3GGB8b+2U4s4HghouTtmWm/ciWLdonxzoKJGtNe+C0j2ycjhYiFh5yrHxQCoW2a6Fyxr67BlmAUxytf+BtwF3/tf2WkLq3eoEi6OkspFCeu/M0H7zL3H1Avaj3Vz41rKPyPZkuNv9fGWvTUmvUf+CDe/KgBeWWyyTrvzwHa1YB9x3G5RXrc26QOJUi/82eJyT52IsoyD8uAOPy77NPM5sCQhelDn6U9dELBuF1TSQSvi5zKw6HqZpsJCdQadb8frEH9+Zh+pSVa+S2n8jdIp/7gP519S6bZGZWcDIeKM04XW4J8Zl2E63AcIRvrmOR/hQvpL4a8L4o7TXsjHJRjH6fa6jHcZp8f38DGM48Z0LtN8XRjzHsOreHvv8Vfhdaip2RDfJ18DOB99GUjTVFUjyi/YntKHhNbF+iTMZPE24Iyvy6KW/1JgJS4X7db5SIfQD0vul/Jju7H+O5bnQeuQLjIOaYyTcp/HdxjnI3nnGut4DAlL8EX+AcO50g4H7xi00xaXlhZ+1Zn0K5EKTmcTebl6+FyQYkiKuEvofo1xTRtv0l2+hHGGu7AqcI5nv6eRU/SRmY6seMagYgA5T4MnbEiXuKHz81uobll2El7ka8JbT+vJZ97psvuYMIBh1EPqTBP/PGvBVDF7YtNBz/+4y6Azf/UOYSKQIXke6nLcM1nq7ILKg0A4+hU02p3490PbSBJ2JNM3xJnHnrfzWVjCpWMicNWbnwvU7/ewxRUnE2AxQFMvOTjQbYVJb7iTaGRBeCcRGh4+bXMRwXAn3d5Tabn3vI2hl5kQTeE2D4b08Mvp9I9B3+wJbCWMu9NQj16hYfly92d5dOj0EzcKTxUxjbqTxkDH4PlAN4fuH9Prd+O8lOUyXofuH9PVbVn01xfy3iOXXVnqVQxlJh1e0bVTiIs0CvATZn3PoE+62tXSB8HCV4ar5ApdUIzKU4Oh7Jzkdv2O0/a7ELwh3yXWXDbD5mltCIWbPHEXZvHoQFGlXAP8ENfLlWsW5p2fhr910rbqWRcKMKhQxBBTl5Y1/2lvGtPV+XpXV9aV8dZvYcZLmbxDr/JXV8kuLd+Jradkvb73thVjkrvtS0E6TQ17r5wwPtBKfU28ctQiwyLpuoErIQ1hVXtKv+Xip2k7yLvzH+dD6P6Orn9eXnV1MLzjXy6fDuJ3f4/rNMZ0O63U7yGsXxrqUvBrCyV73c13Fgcwck2byTb49tXWyZ7etN5NM/tk39JqjH+CL8plGvCVI21jLBMVxbphuH3jEjpe8b1425rVCdzT09X2yYOT5qfUQaFTpLYhV7bD0z4INePV3hw7iO9WTU4xt/wcCzY1EmHmk0eNf2TIwWPerZ0+sdagciHASQDywT4yuBVaYzdnC2R4gZeckT/Ggk+3uU/lf/1W+EQ+DR3qU56+u/V//3m+OjDxlP+9L2Dhu+ji7VHBrkEbgxd+LiC0dQzba++QB3iowMN98kL4jbfLsNl/jPz7ZbAolE9AfVru5M2FB9+1tg1oyOZrABp8yL60nfAYXDHmrSfJLs7l4gXUCekY/x5457vgFZg+0u/4t0MNJYzCA7+dbsF4gRVDDr6M18mrZauxuDac+r+HjGsb6Ar51DO8JwfP2pKGPrx8peQE3tZf+xHl1/BepV4sLq+TZKWdoUsNw/Mzyu7GuzlwcZodcujF8wgU1rpB/aSDIP/kcQU6J+ja3gq8khPmMrFeWoesky54kKcsGHm43bMn3NGnufPhgjIfPG2rG5vtf/3Xv2z3/r//vv3Vbz5p0QL6MdoFBxdq1jBUd954p/3ipx+0o2fP2pOn99p//jf/j/YCHZwfHWGwY/ySv42bN6leR21r63r75OOP2wc//Unbf/KkHWHU+g38s+Xr7cc//8fth++926YvHrdF6s3aykLbXFtq13eut52NLQz7v2p33vthe/b4K4zs83Z0etJuvcF8aH+hPTs6aZvX326ra9faV19+3qYnfl4yPXN0ZMmZQbSSdpk+1DrrwpF1RCN8osHPtYyuPeByi/K0nlIPYuSb+pw2gsoWjiiDg91qk7YjF3U86+KU/MIvC0O0T+ts+gk/YWklxAjX8E8B2s6tm8u0p7W78KX9ru20KfOpjKumpwxdSJoe7qJH/C5QZHEAIcDT5E+nkcrt+EM5kzdR87qecVT49CfL3P0UqIf/qRnk9RDAfAXgGvkHN/oCHMd0Wd46bDN9zEy/xmXfaEj6HHVgncPZ+z4XTC+Ms+ph8Hca5a9+dx4OkcEt9HT9SuZkSVzoE5+xJGIMchkOzNIM0OXwEjq+xMCchaXfkw3/rqKVPHN1v6B7hh/58Aev4sb3Mf/vCj3t3xakM86fcBXtq2S9Kq3Qw16WRuhh3f8yGONfxu1+7xfjoR2n/3BTlyru8vVNEK/Tm9P5dujproLL4XP6BRnLXgojPHkEt+Y/4zjB+p/dswA1OveZXLkbN7/boMftZIY7QHePwzp0mmPo6dMO9ee/IG655LWIsTgcAliNSfb1dHwuzDi5kK0YgMSNSac0AtOVoDLHza22mBomD9J30oD4afQDOLkGGdqdL8aSHSB4Gv8aKZ58a6wd6fKK77zTiUPT90I7rBB+bAcLrTOfatCJ1K4AjRw6Rjr8EwddwCcrTsBX6KNPqaT1qRJwyAPTCVzFL7JLArcSL5y7AEAlYnDL5IFLtZURgN98cGUxRQRw9UfX4oPnRLTnzU8PZqCaVcQi2AuydFuLM1aw1eWVbKk9dmAkmTT7pDflCO3+ZNiVpi4L/5IrFwHyjvGQJ/N349p2W2diun90wET8KNuRxXYcODo6TFlZnnN5Kk/dL8RvUIKN965elL3yK4zTeq+FFSDxuBJnXmsSnzonjrjEp16pQ1FJ0ukKna4Q5+CHkv8CGbC4lCk0pc9Vd+gG56KhddW9uzvoL3mVzzxrcJSulHUmJWGGO1EQ5JvPM8mbcoquhnqT1iS+iBEMmlyW79IyxhATO6LBVJbi0HkWKKd1wHDLED+0xUl+NWQA/R1Cy7+BRtdTx+lPUCteCUsX1lFRZrQJM22//MSRFGbyDVdfnOF/ylzeQmhKD3fe0a9ALvj0eK+Bl5Bw8igd3e7e1tjsT5jVpPy7DLlLWWRA/ymGge3GdFAr2sSrc8P70zdxe9lVfksmwb4pBjD+rr/CqcHD9iq4QGBd8/J8AqJi7CZuSO/TSRcIZjt/uC6DNAsGnZQYMz5j6OnHtKKHQcbuF+Zyd7qls37pt857F8xr52n4mL9xp0NfnU/3kaTw6+Cr0Ets8a0Fg0ov3jL13e/9VzrqYPVQ8dsm1G1PZ/8Wt4YZ9UE5pKFMVa7QQOcaansHS+1/+/VJ++v9pXZqH0ffms/I0WidCOeATSsA6T0IMJ8KXDXP4Lq4ixGUdkRlTVjoDnVBh/pzLJIpg83CwRGGJMY+MuXd567L+DEsYG3SbIVnjKqt7cRpKPqU2CfHngEgroYKhF04sR5CFLHVYzQDHcKOHyY8hwFqzEPc0+az622y2qY3PsIYfYHhiZy0RY1mMNp07ynG0Bb5xTA5xO0BgKRTtOn6zcJB7uwAUAgNOZ+Q5mk6dDTu3SWwco08kUojL4sB5Ae6eYovDuWmTNNTDEaNNfSXd7CRKTss1km/ud4mLzD28tUD0plvX3dYxWBzEUA65NjP52XXgYv5Pi322+7qj/rlyfBlr6NL5D5DTseC6Jr0vhpxdnLcljbfyRho/oSpW9S338dVerMg/VxjcxeA9dPPQartVYmj95S7bR5EDNeMUy4WZQEHWtmt4SIB4KKF+bRdWCeQ3zMDpkdPUj9WKb+ffHSjffVn/7Z9vnvQ9sU734eti4OUOW3i/e//sF3bvhWeZ8jtIXUf/+W/afcePm6Pn71oj57vtfu7L9r3Pvh+e3r/Hu1ooe09edYW0eWLJw/b/ot71I7F9tNf/ov2zo1N1zFoJx5+vIhYJ+3I10nIy9LaJtXvsO0+e9J2tm62Pb/M0JiHnC62zY3r7dn+Udu++W47enHQdvfcSvOMCz3Yp1jnopNBp97TXq1z5NsvVixuQO5Gm2680Ra2/A7/1mDI03Y8iNB6tg9dyi27S85cmPIgQ+q4Rrqfv4S29PorEn5lgIZBescXNC4N55rWMeRasP426uQa+tu4mbrjYZ7Knfqp7PvPMP6pmy6+rV8P/XqqXzXEnSTmQ79V27zmix0uGCurdUP8hqzJv2kJcyHNHQH4r2+ttze2pUt9Mi0XlFM/hfwnzDlqB/szQZqz15kGMC5963CPfJEWXaoG/qXtAuXWFe3lGscLff7Sr6tAOUzT5RI6nU6rl78wDhfwzfzealyf5/MC/rTqzhzfdjynXWAcV/rxip+l/zuAq3heDvumTFfDOF2/X0V/DMa9Dk6/XgZXxXW6XrqF7u/XZZiHGW/56DdthV+V5jJ8A+dbkoh/FV3Dxnl4NVT8HA+ZM57hTz1zPukcwB7E/FgfiRNngPCpxj/4K0wZav6E3yaY9FzqNLei0edYAeccSVDxPR9CxBIlvuLR52zG+EtspwXM6AK6mAMtzM4AMG6RCU0mQ+l0CnqieppceBJ3Yt07oS68mOXyf2XYwAifn/jcudVErwaCsCBHuQdMVPSMl4/ukMOfgwC5+xmVKQUT/vzZyS4zOXIClE7vdAjv6V2ZXzhvK2uL7fiAMPgvMVifM3HwXdJF8JfovB2SywhT3irsmWgAJGcFYOd0Ah2L3AwYZicpkj5lm00uAoQO5VTlVTjuaoj8kZHkTFjNq7xyjWjYqMyT8jmd7AcZyrx0y4Qg+tGQIG9MXM2DRotb/8xWXqEIQZ8+OhleRC9Mpvg9PzgknomF9OCQSTOXOwOWmGzGqIo8lAX36L+kjGyCcbq896wnP+ITkPhZhb0IPc1Mx/q5BPOWvMuTC20lvGSY4+rraYX449ZFutwqDz0vXs5PcZBHJgU09ujAeNEHcfsT5J6XTmd8VWWNBlJHepnMfqa1jok64MRPuAUUnqFBXGTg4p4nYlCtjqJeJ3ChoedBKA62h6pDHVzk6t8nz8KTkwwwPWcgfPWFX10SmaUP30rboRa6ShfK0mUSOg35lNFF/YtOk9vUm8KrdB063x4fkE4Fp070fkXIrgXia8GlZDEvCVMWZeTS0PRb3+IkrwR7r7qkYU2jkHfk9Ql/tZfSb8mnnotHz6t5LHnKb3Im7ZLH0+upcboN60ay+SvDVmO0DH5x3YGj+5QJvum68a8OIyOCdxr9EpKnASqsrgqvuI7jvafNIlX4Wx+k39PP8WbpvIwq7wW8blDr7lfRn5fJGHreBA1/82tf5W6ALEpegHCGTqVxl5PyCr7+Iv3wQH4Py6z0FSa+OrZcvTuWKGstfIpj9VhsLzD+/59/g8F0tNxO8gQansgjzxgpWoynZ+k3ciK9IskbnOgtOIwCC9A9ybIwMhJMPSKz3IlPh4bb8nMBgXxIM0akBqHpfFqtO6jEaxRpqNBvpwXC2yfdWCHmnvTUL/37GO7K4FNvDDLF84mpTSDvv/tUVWPSff7SNo/uGNBwcq+b2/Fv/gQ5VvNEOgYQuvR1grwbvXcPo+xa8hxj3U8Cbt2FSUa+ipeHhr46YZyYuBNA+d0NoG5Uk+3xBKMs+gLXxQvrik97FVYkdwYgVw4LPPWEdg1CDH+S5EmvC/e+D/7sAW7kV8duBUe/eYIvHkZj5hdu/Vd+FwmUwTKF9hK4jopwwkjT6PdyzGNOgG5Wr73JfGijnR5h9GUko736Xfjtt+FNGVnmm+Tv6BBeyOJ4rW4s26E+5NA/ZLVft2yr/HG7eGM5eabDOjS5fMpPxiPDhHkNPUT04rfr28Gz9uHP/177Zz/dbJ/85//avny2h7F9CEvzTJ/kGL6+3e7u3G6/+Gf/rG0unGIHI8/JUfv1n/9Zu/n+77c//T/8z21592k7QeebzIHWqDNnx/vt3sOv2/rOTtt9fL8WSdffbh9++FE7Rc/HL561p/c+aUdPn1JHkdH4LLwtoN7tdvz8aRYeDvcPslh6jjZf7B3m4Me7t7/f7n/l6f/77RyD3HaT3SnkMuUdjQLqiYuWjZ7cabHO3faw2RY277TzHYxxkX0lxN0Shy+4u+uCeuwijHVX45n2rCFdiwHo8IzyTt2mlIcy8TBHFBzdapRbFJbtxMn98q023XqHsrxlJonT+EdO64z1FR27cySvAHjgnzh+OYCyta2nXi87X8CvsW8VoG3nLAjbkfHWC+55tcfM27b8coH5c4EK+bY2V9sb2x48OeiIu7jR1QA15xrc0hwgO42QGercauwxPv0eMgi1S1C6RXtwXKDf++rxPb/IKX4CI593/bl1PD0jkH/ae9L5N4+/wGO4ilFd1oykGPIjFF6PKzDXI7Iz6GmEkfMCiBP5XgPG9F4FL6P3Ml7j8HF85/e68v2u8Cr6xr1M7h7XoVCuojUPSz8wTpNivBhvX5kyTaHOeV+WQ/dVcqUOJdz0hROsTOKNG8ts3DCOjWgp4sxrEvsKAmayl+Dcyy+NBM3kH8KlP0rX85C7/gHHOVEH/YkMzBwVHpBHucMu+L2ccPLrdMcQLYgDrws7ALKtHP59YiVqXVJ3Qm1cZcRJYxnwY/xiNs50Oqfyikjfq4CDfwDpFH2NmC5sv9t30nHhjeEAzokTJjOFQBr7PY28fMK/RCdcW+3p+LhnAMC9wAhkX+5nsE6OmUwzcVr2KQz59msAmaSfMbDR719741o67qNDwqkwDhnmDAlm2VEmOTP1z1kAijHL6qCS0gGhQ2Xs4TG8TWwCr0RLYBq5zItl0ifPgn4R9RukLJmc8ksHK5L/kDdPKJ2wksRdAhsM2htujyShT/eXuI7Js9upxU1S4nKAIGW7RprQReBFJkN+DtCFgzz1pAxKhpJLmXXniXLKqCpyx0legwbF5KHE7OFCx/XqfkH8Hm4eu156/FVhHT9urvC9FJf41N9BHvxzmS1R4ocys27awGKQGi9+/gM2irlvHm86wHpXfv4NuDA1KvcEhy88qbvycOHFreaRSeNPvYKnDN67zBLNtkLuNSarBwfaiuvGf8+X+vaXCQk0fAqv3/jKKr7hMkzoaRGIuuv5BPjFV3bDpTDchXIX6Pbq/YRppSpG6FOXwjjZKXo9/SyPIzDO0M5hhju4ez3w0vD36mnCG7+CiJe0RHgPTneHolALgi54BRfotMfQ01t+9lPuxNEArXZAvwG+vC0X+SbflTJ68aon1OJoO2jUqe7SRzeoT2McV1jyMtC5LE8H8Squrp62X/oTJi0nx2SxnqRX2g4zvCGdMI+9qJMuU2+TPY3Gdse5TE+3uHk9irv5HYcL8nPxUf/McDcMv1cff1yU8ykllLOQLUhLcEHbKwvJtCfp2F8plU+6X+wttn/z65P225Pldkb/6Tb4MHbosR+1PDXwpMU/jQkoYgAUn9RloBbsSueG5dRvAW/eq7es1TeyIEDoecU4dLeHRjflgEJw018vobu0f3FxO0Zn0YG7/Qn1wtcIslg86BUlkg466ljGGtJTeGqU2AKP7nMn5gTD2MVcDSa/QW/Gbv9ha3tPTAodDD4NKT0YvJNsyzYv0IwcyOjBfvLCyJ5s3SVLaxh/GEbmoUao5D0nzK/uJN8x5jXwl3da87vqtpfV68RfR27S5iT4raTz/IAckogzT4Wn5G3tOnoQh3LyKb/buQ93czZC+GIc5ok/huLkhe+1l24nq6R30UJDy8PhlPDsCLuSNFprAXR4etTOT/epK5YHBr7v6PvE1wniMry375YOfOovvkk1vCA4GXbw2RcL1hmz4cGNWRRgHPbVCipg3l33fIi8TkG/MV2kLOn3F1wM0ih0W7u6N83ievvwZx+0dw8+bX/2n3/dHhyftqPzerJtPT6fHrcVsrFwvtJ+8Ps/as8+/7gdHJ4xji+3e1/fa3tL11xnchbUPv/4r9vXX3zcvv7qfnv6/HE7gMdbb91t97/8nGyutM3NG+3um7fbIno5ev6w/dWv/6Lde/G8PXzytD15+Gk7gs7W9o12isx7z562E2ge4T7TuCYr5+hvCSN6Y/Vme/D4a/LhE3rymv4BidGdOole0gbIo32EbcivMFBXFlyc2nq3tbe+b42lfsPFxZUzz4agLH190QUb66c7WU6pfxrTLqx4XgDllYUq6mJt+3cOCCXquAs8LmChNSjT/1mWq29g+N+kLe0U76F+ZWA9oo7RhnzdxddPJmt+GYD6SdtM364M6DmZty6jNxfAsjBJvgis+mI+HZPtr9SBXYNzqWERwwWGKXVzgwnoG1sryFV9qLj2W1IInfRl0CCqgvAPV99BlN6Jey2820cmdUCaNSZXmP8zt7kE4zRjXP/pn1385Od8oy86dLiAN7qUwUt3l89rDmauXwMdfyMc+zL9nU7H7SC+f3OYx/d0HcbuzmNO9yJcDhunFa5KM4bL+MI4zctkeR14GZ3XgavyMQ7TfTnsKnh9voUXuvzSD3TQ6XgUB1eiiveM/mDIV7oKM/dz9oPDNLP4EZ9ZdE/Q7wUVbp2zn6CnoK126P27DIOXMX/Awa2eXlV2V4UJhve4yzhjf9yDP2XiD38v/cu4Y1kiapIzo1hZW/qVjRYf8xU7LWJRfBnblbAYqDoLYDAs9SVuUI6TFIK9ingwctffC7ME8c4tNMR1EOPuQBbDvXOrjkWk+nwVXakdH6HK4PZ1n+jbGbpiZHq30XsewMnhCXMtOwipkdBc0/Ev+U3ettSOGRxNs7bu1wSqE3IwCPtT6LsHYDD8PegHTpFnDKUXuyFIozvXv2PTBK0KxAHCzlaovMYZGTMBHepRBqYSFuCftI33TiInrAFJcaUCWkZDkNBJuaAhH5+Sqbd8HQA6ypLJOHFLuJ2snPqUMTwdzxYZtDdyPzxhEkQav5W+xoTE1wyCBuEybipv47vh3wwr4t57Xrq/X1UnCrp7HC6tKp8KNw897XxVe07vGzBkcLwQgXTRSZdJHl78my1yBIZ6Jb5PR2ZpAfGz2p/fIENiyh2wrMyHfKRDuF6GyhkdoU7/x0GQSW1/GmamzeTeqKQtnQTVdhg+hPu7YvCd5QuInISlTdlmuPcys05cxhfkmQE6bWzAJVzcnsfxfcxfMKzTTLyBmXw4Wx3iyEen5yU/70Kn1+MCCfMa/NARz2tWT/LfbBYtdW+abAMfhw9XGYTIyKV7kbbj5C2cwO30O/R00rGdiNNpasRqpHZ5onHupYPSRZ1ZYh2Sb9W1Xq9NF72Ix2TSNjoOuwymEcTpcnW8Htehx3slz30Sq6w+rRrR6PgdjBPGYeZPMK7H97vQaY3jyz9/ItV1X3qrPqnHQQ0e5S8cx4GSt+iV7nt+3bnhpwJrgVoac1lrYWZe1oLt7PR0rf3f//yofXq8POSHcqB8kk//DKPOSgluGBr815h3op+JP3JAkwQ4qQOMFzkYToANlPKkP4f+Scv8xxojHfwROgsFntgvj4S5A0Ce5jG85UGs2/8xuLMo4EKIW681Isn3dN2nlhr+/B0dtgUPyfM7/gcYwhowlrPpNPh93zhnH0Ab9wLGZJsetsm7f4oNtk1/UPU/oOHjTgIMqbzz71NP3W6BPsS4OyWdnx10MUDm6D4Hs7ngsLhWOvO3tFFG3jJGPYZ4nvJAY2HzTdKApz5XMbA9NFAdrICzvFXy+LqAiwWJkwttyq3YGlnZik8guspugpyarzGNOB6geO028rwgLUadRrenqzFar0HDnQG+5kCJIS78Yev3160fi/BVjrM8KYY+4BPuyebd6EajMq9LUG6WYQx19el36tPf6CWPykV9yEKE5e/4nEjcxvsKB0bsRINfvXaj1fsStAw7PGi/949+3rZffNF+85vP2i7159j6jeEfUsjpK49rm7fa3Tt32uHubjsCZ+fGZtva3GpPHjxpt2/fbEvo5ce/+JN2593vt5tvvdcWXOREpzur5+3rL++1PWS48c5HbRW6jlWPv/i0vWAetLx9q73/wQ/a04dftPUb32vryxiop8ft4f2v0mYOXDBxock6TVns3P6onR8et11fHTl9gh7QrY0ByAJ06oRVstqNcXnQ4o4Q6sJk9W5r7/2ccqeOe3K//bZnOHBVfwmv3UcQoO1b/5AnBgFtI23p4GGVha+iuNgkYxf13PES9rQXg/xMpQtTq7co1zcxyqHjopjt2nI3HfWsHXr+BbreuEOdBd/27O4c8wE/P52cPol6k7M4iEnbclyHiDnPoZfWk6FuWMd8TSaLbMpj39GO2trqQnvzxpbLTZCvMaScpbM+X5dHxhfrUAf1D/S4uE2njqkj1XdWWOL89fTShEF8Q5BxMx4l9uheMnh1XvK5bDv0S/BesszjBf0zGAy7DoXnXZ/h/Sq4kBYITQt5hj+EjWCc5nLct0GXv19X0X7V9TL87r4KXpbuZXAV/hiuSjsOe1naV/F8FXR55ukv0cGLFl6B03VnGBf3jlfhceWyL9Ff8eJVfTJsHp6g4MZRntzHMpQWmHvZ14dPhVQnUvHBHfzB4Wd76DR6uu4Xxu4OrxPW+Xea3S1W+Qpexi/3IVi3D8lyCGBNiJzQEkvi2cphEGvC6lMaO/hM2BvxDsJcJpVu8Lmyusg1W1X0HgUNdy47O/HKOJ7GWJdnFhTAr7RedJTDRMQFCvv55dWlTFYXl8gkA8TxwSGGPDh+l580J8h5dnzCPKC20krXiaEG9/LqYtt7cZzV2fWN5XZGfg8Pff+RAWh5IbsLzCek6/Uv5HGBwHf9PYCsJBoBGbfASd3OVF30QVj10ZlQmEh3h8QrGH85tZ9fVcSiLmqMf38EyV9wgO8VzUmsslkW0lBukTNxIWyVSfD25mbzsD+/dZx8UDanTBrOT07bft6JrIWUXKTT8FfOEwYk8Zwwe3CM7yOfUU4n+I/xnzDwqz/TZRAjkZd56n6hV9BxRe0wxulpX4bX/ZW3Mor7oGTcBRnAs5TK0B74kzw0Elk6Nd50nVanY4FVWsOSXCGrgXU/0OmHLoTzH7+/eAa/zlmyeJRzaCuJL/4lA7zJn3l0ESJPuMCpdletzbtheQWBeEG/YNVI+5SBbkUZJhvi+KtmCE8nVNKAj3SFygtARocclTeE6CyYHDn5UjeGiZ/O1c5YRP7NaAww9nc5/V+GDfdBPvF6vOWAZPn1Vy3ESjrcJqn+o8rIqYfhbu+3ThpoXq3DPZwEJbN0vJtw5J7dDU76iqv+KKgzGKcV1J/yWm5ZcBuM/1PaijLaGViutq88bVceYJY++SiawQd6evstBz1pd5zU05fAWLZOv4N+43OhpzJiBt0O/b3Q6Xdal6HTkF6Xvfu7eww9TFyv/nqFYRr98us4nWYu9FY60DAbjH/wQ8s2QfZ8dUCQjnStjx7sV+PKXBd9PCs9Fj9iuJbbv/2ro/bJ6brP6Zh7St806IJ7nlhTXhr9iRiu9NcadBoogIZ96rSwipyMK2rRg9lgXO3OemHlNb2X7/FL13xpTOQTZRiKoiCbhkvcSTNMarjcBbBghNvH1zTiq87nkeIUY8J3ruVtW5CueUYnKZ/jZ226fgNePtXEKPbpuQbIOcbN5KRNt34Mq8286xyZNZzPMbAPMIJ8co+efaKb95Vzej388yQW3SOvT/aTD3cBuIiKnDnUTWN2sZ7Q69dIajffb5PDfdQIo+tvUg+U1S3V6APDf7p2rU2uY3B58N/mzRjy2nDZbr8Mbccw9eQugLVNdEYJ+rqAnxK0zNSZujMPGBWTze28WuHCN4N+xrCphvaSh/sdQdLxtRb9zPz54aO2sHYncStrO+3M1yr8LvyN90I/vJ2QkJcYhBbTCiWXhZpj1FnGH6Hkm/pE+bt93c//efq/T/ldvFhY3yANvF0UXfZzhb6mgRQanEfoGcKLpPt7f/LjdvTr/9g+wVB/dnQI+kHRJX7KmOzOiTc/+qN2Y2uVKrjajpD34MUL+if0SR7+/C//c/v8y8/a8ydfthu332rXUTeobXVy1L7+4qu2cPdnbWdy0LZvf7/dvXGtrVE/n9z/Lbp/B9lWKO5noffuD37WFtHdCfVgf++A7u2g7dtOmIPkXfeF1fbm2z9qj+5/1nIm04kn85e+nPvUu/CogzZtm8yYYh+Qtr3apsuU9ft/j7pNPbSdoApSUc6eKSEfdOjix4Qwd57YP1DuWaiyvXluBWkWVoazJXyi72sV6Mi+2LYkLHrQJrJO1t9qky3K2Tqb/hl9HkPHrz9Qxxf2KQ933+y8BfpWZF9YYW4Z3VvHCNCNHEa6vR+hIkPAOHSdskqngNzcbAN+oWDSKGPb0/QQLmdtY2253d5Zy6ems/OJu+O6Dxsca7LgzFXz5XKnbROPw1rJ1ZnX2EFwwHvH9V5h5Vcmy8NQ81Z9ZIXNoIK4l2NMJ+N2HpzIfWAopBHMcdIzdjojCJ0os2AsX3ePYRz2zXgZzJn0vAjijv2X4dvi/7bwMtpX5bGDaS5fHS6n63FX4Y/dY+h5fpUMl+EqOlfBmLfwDf1mpRZ/Z41zSJH/L4Or+I/lvyresHn45XjkqA47OEULWekPajQXKsykyYc/cU2b6ETM8jinM5fnsn8MV4UJhttypD2DEapyzPxX0NcdnMheMhm2uLK6/KsykOm8iHPipFsjIlu2nKC5GspA56TG9+P7Z3I0TGKscJWRUry97DMiB//mbhUFfzsKBkkNV5/YO2lPxwOSQpbxb8elwY/RAf1MSh2UYXJ0UCuza2tLbX/fCZYLCPT7J04a6bePp211hU6PTviEjtzJnHRiGyyutKP94+qH+R0dOjF0h8FSW1ldhAaGrmmYmK3YWZFIqfLqWKSaK7VDwoxEN3TJwTAvipzw5Au8Ac3smTcLoDpKIsibODHeAkkxJEAnZox8LPkkAV3HgCNIfahP32+20zb9KsqwTA6Pj5g/nHAdc9XChmXneQXqOAMd5KN7dQsPjf56HUJjBTopqzJq1NEykyXf0dUdEa2WuZfcVbHiDN2UJQEGJb/6gWpnlHHK1b/Sh9fMIPDOJY3UR65eT5KadOZTME3CDTQat/ihnbscgJE7AxZXhVlY6t/yLvrSSPryBUxZ7CvOm17D5ZMoIHSB0kcRKcODQO+mI87yMy6Hx5mXQkWrle8SjX+4/UnL7c0xJEUUokx5O5lyELYNdWNnrnMhVKwn4Fm3+U/SIiRuZCXMX97Xtx7k7lOOaqf1ZFVdlbxCdDC4i8b83mEcnnfzSSw9U8svspnPXGIqa+W5jKChEwQSNtCTTnQLTn4ES0M9uJAiSFtOHbJ4Ao40oh/u0bdxhRKYTeJGMOcLiSRAriFMdOm4WKhMths/qZnFtdSJasuV72oj9hnKMp7QZcsnd/GrHMkfLHq+jTNMGLu7bJVSd+VR6Peucy/168n8EEl4p99xO/SwkmlOi4wXl8hwMY3Qw3r6Lo/1qh/GqD463U4n8kPbHUiL4GVhhXtopB8rfPtE9VNnKZxBk3GKn+VdTwvMV8XZZ9l2EkpyjZHfftXav3vkQa7oTxmlaV0DZBWDkf6w7/QxoeUo/Wyzx/hVnqS1rrlIq9EmhnUsxQyu7/wqm3jSG/IZmhp6bmnGAFHkxA9lTqUAwwUlCCELmcAPLfQR414aL/YwljcwkDCMMFimmxo+pEMuNTF58RA1YcRr7Fv20nbx4nSXeJ+I4p74FB1R196Cx07OIYjxpGHpO+7XbuEHz08Jokuf9sew17DK9m5kJ5yBifTIhmE7wQCbbt6GH5lSNxsYzxrzW54d8GbR873+bYx8Fxgw+KIzP7HnwoLb/zW8wJ/4zrV5pT5M3V3gp9t2vyLPj/E/Dq3JlLwjc72X7S6F2ubvJ/vy9NgnsE8+I5vkH3343j8kSYNhj15O1aflllRnbXHtZjtbQqbDpxh+G2SVvK2/gcFIPmwzlgVllaZH2ulGlY2vc+QVD+YQ9eSa+mDddbFD3SuTr6pY7uvXsgjhNvP0ce4E8K4eV909YbbP284bt9r/6V981L76T3/ZPr3/pJ2ghxPfh6cMnJ8p9bvvfL8tra23W9fX2zIZs64f7WugL7XNra320Y9+v733wQ/a0d5eO8bQWpnstb/4T/+f9um9++3h8UL74Y9+0A4//7jd+N4H7Xhvtx3vP2+//au/aPvgvnX3rbY+OW4vaCd3777Zlqi/zx/ca4+PoOU8I3NCxwYkXt9u17dut4ePHuLfZUJGvgmuLsoccVmfyac/l09zaKU6XNhuk9t/2iY3qTf2h+jSOpit99Src4xkd7ZomEfHnqAvHeqbbSJGtrJo3JsemTTqXTBzoSdtxjY7sazBv/ZOa9vvQK92PKRuI+x0gTLc/Zpyot5YT6nHC+t+EYA2vOIDKOlCgrq94Ks71kvpDnPj7HLI6wj229QD+zhloU7kCx3mXxyvyMPfogsZB219FR3f2GwLyC/4ad4A8imb/XTv/7rfviJyR5+QVDdAjQvWuMLtENzhSn0DpJOxIXQKZmlASXcKZOEjwfIWVw+6G+SrNP2OK/JX4vTfuB0jZ7RnhCtunm6In4H+efw3IIP1PL7L811A/HG6kvdq6Lh/G+i8vH9XWj3ty+Ayvavo/13l4VXQ46/OJ/LrTzbm4YUyxvsmSGcs/+W8XOQzh5eFF3wzzjaE1KXr1LGqu9JxTlwwDwsN7v6Efk+4/wf+/X5ZbiFp+AvP+EdAWOabFwIH/6DHPh+NHFzhkZgBL1E1P/5VIl15I3F1HCIz7ciWtklbWVtpa+tbOH1KX0+18lQ6TIbGbVrDLkFQBujv/2uIZq4AncyJSZxOTI8TQ7eyrWOQr2vEywvkdCJ2fPa1kzzx19DXELYMTOvTfLKUCe36hk/sMcgx6OszTz6s8Kk54Q7k0MmXBAhfpUO3E9TwN19Ovt3xsMi1uiqOhjF8pae4A6jAKFdigNXEeNNTBPAgPH/iFHR1GJW6A818X9LsDeFiJX5AnuHirxXhopYCZODJBF4IngZGPe3vV219TXRoCJKIwWGZKCEMMhZR/r7v79kK7h5YX2Uygd9JdiqVg+3Av4iWDpVFsC55xRAdrvAkSerZgCet/nQ3OECPE3Sjmshm+hgqw4Aovk92euMbpwutQT7DQ994UXL5r2Q0IDJoCFPvXJRSB/JUb+LLY0zH1NRCpUq8/gty5M/yKx30tCbwRuCMlrs3srjlpFC9Ehb9hVrJIQSfdIVL+tAIyQF0DThE9LaUBQVju97RYRaMpCcd71yqIvHBzQ1wWjYASvFnWgfzed6gr8JIOiQPlG7nNMdQPEvO+IdLxqbqacNLRxD4R7isvCefw+WXPCxD01nPIxuJIhbpTB7px7KEHGbAULZCpooDj4SFV6IC4nfZBHGiZ93qooIzWbPuSDuLZ5Gt0tt3+o66xqhh0UVwBp1IZ5An9Rt/jH/ctgVz0+PrPnbLI7cCaVGApYExTiHFh1uj7WwkU5fBa4Y78hsvjOmoB8Gwjus1g/hJF5mowxgm2Q2Bv9r0WHDLXr+7XBgL3HVCPUt95ufC7JiPAsjffkvjPzRxS8LovqjiAoKLCQk0ErynTyft334xac/z9LXy4j+KUCmCmi8AnCM3VR2u/Bvk1QDQuHOBwHwNfZOGHQLHWMln64wz7y5kH2uEn2CsM65Cy1+2vZPPPD3PtvmSbQYaHCeEa9w4vqI7MggdjAbfhaYda5TETbIsWKiffXlxYVCijTJANZJ9Kpr8Mub55OXkWVvGcMYKdQ2inW9gDN35CWnJz/MnZYw7qrltfv9R8uwBb5PFjZzM7rv/eWKvsnxveutWhZkP/toGBt3+k8qtRplP9XPfREeMyy4+KPvWzejU7ft5yutWf/NF+XtA3tSn9kN5Z9Hh4efFx0xjzGdHQhYlPIMA2ug7ixDuPDh8AE3w3CGY9/k9YM2HGdV/Vf/L3OCMsnEnhGUMrYXzveyWU/dL0DzX8Nx6q15TIG8TjG236E83yAdXJjXia9BZ7uYjcwvKLAYraTQmVYweX/lwC78Hy6HjLB4YT1zSIMeCT7Wh9dEPvtf+2Yer7df/+W/a/YOTdmCdIIXn85wevSBLa+29u7fbBvq/fm2rnSHrixcviKcdIYPGqeP50eEL4nfavb/5i3YwWW3r195qD3aftGP08cP3f9BePH7QNjG+fRXwmLJevvZ+O8QofXL/0/bk4cN2480P2q3r2+1w/0V78eRRO0X/x9Tp7Aq03VFGGzsfUJdbe7q/2xZPn1O13J1glTDf1XYDQ3G6qJN552S9LVz/4zZ994foED/6XHCngwsdLgIcPW+T55S7qUjjN/4XDne571ffffAgdT3UXdTxE47wimHuYhZlm8Vv07qw5GKX2/n9iWebPd1r06NnbeH5I/LwAtk2wbnTJps30oYtn8x/fJ3EfGQhAP0ip5/KzKKEiwKOnvYD4tpewfU1UXwUJ+my7Z/6kn6FePsBlyHJS98BsGC/SnpHwvR9GVuqPxO8975QKkPw0H8maeLsHzvuOG3yXEjRS58ndii3uil8hS8aiU6azit6BrfPD4R+79D5BYd5p7RFqXDxC+9yuvKLOOfdwbjKv1D05/5vwmXal6Gn9d7dr5vmZdDTX4X3qrir4Nvy9zpg+nGe9P9taQqvonFZ7u5WDLgbEv/L4DJt/a+Th6vCXgVjfOn3+dCcF/FOEnWFJ/0I7lrkqrDZawr5P9AzGW34VeK8SlblUIbIIV6uIXIEkWlwp//BP0s3xMxyQhz248KvysipDksct+MvOply0sD9LCva59kCbqfl/GSJiQddTRmGBOTpctENlIwaWAoxBEJcY1r92GFodKlA0/pke2kVox8j3cnh+em0Hewf098Ok2z+LTGQ+dBlaUXjn4yk32RyR7+9tuFTaQ/3O67XAWDiQX9+Gs0Fg5XVhZyxdHjo9vWa3CmPhqWdWD0dp4N1EgLYmTkorZF2ScPQPJLe8JlAIzDv5sk8a0wEExR1NQfi/Z+k8/S1AjuvOKVHKp/0cEmjBtBEFDMuDYzeucewI9i8eOUHjvI48XUbfwYe06Ffd0uk3AlbRW8rPs2g3FdX5VkTbw/9S2GFcoEy9byXdOXKf8J7BTVE/xy3wDDrS5V9D63weUUlH+aLy0xIrYebVoWEvr8RjQ6GjcNNG58kpMPl+KOeDE8Q9dLtpeGTCzpel2gV4/KLpruCKqzrp/JiPTN9VYJCMf9D2JBmTH/mljagN/JHX5X/oln1JHGRlX/ydCIRvJowV975Ja7qfd/6LYQGvzlf01iDpet/fuYjEzLLRFmqDJPaiTVg8uhugBk9YOzuoMyRjTivbNU1fMDV6IthDB/x8hSX/mc8mQkoFvKdJm/2N6STnjhEg13CdZCveRjCeoy4pultWPf43t0ddCuL4bWbocLUdXSmvoawwvWeIECuF2XqPGaAs9MN7wSN4gNzeSp98YvfOqZjQOnhQpdH+b2E5CN9RNUvcYpm8dRfZSGuON+kKW4vn66bSu/d+k6754puKLNxOu/9EpSvL6AUQDPGvOmKfp+0SreMf8aS6NlysC+v+uKT/+xYMmXSI9P5cvv3Hx+3L87cOUUQbUKo3NZdSSZnyKYIepRlyI/zezrNNvFENPrNGOTofKqRAG7QAspHe9OA0aBVJ8qsjIxj1HDcXKaVvunVjzr2fXWf7pre7eSOuT41jhEJgw230iM8+Qw7+wgNYU/8x4hxm3y9gwy9w8ewoD9fBhOjKbsBlm8g/6O2cLqLnhjjidIQnd7+ZZvsgaOBokHue/7PH0Kf/Cqah7rRHtshRlK27BOuUaXx7XZpFbqKoe+71Qe7GM1vYCzfJpyBGjzz53veOWiR8mHwbW0LAwuDOp/5y2n/lOMmtDFalSr9X9SGnC5sOMS7a0CD/Xi/8p334cmErwQcPkFOnxRjNMI3OyReIO/hV+Ase/hRW8SAzEF/0LCvY4RHdOY3yH8+fY5ch23J8wkw3lc2rudVw+nW21zbZNmHIyqdm/WWolFm9VKvPkCPOjW1XmjgiYw+y8jH+DPfLmr4hJlynzih8VOPpFN/tt4s7OzfB/+8/fiXP263X3za/vwvf93uHZ7EkD/DyPWTyQsY4Ovb19vt62+2O2990D743ltt79njdrT3qH358Z+HvYt8y+jVz8X6Ssv29Rvt41//l/bOhz9qS4d7bffgqL311u12+PDLnC2wCb1tLndFvnP3rfa993/U3nr3I6ocMjF3cCHu0YPP2wn19vDIQybJk0bqZKndvPPDtvvkHmiEHT9CP9YtKw6ikG/rWeY8jDVZvFU77tjY/FFrH/xJ4rLF33pkGZOBCcZ/VhUou/iff0GbwFg/oX5plDNfSTuxTBbqrAnrRM6HWKEeusCmn7Qe8jfZeDuvlOTcDdKlX3BRZe8hbW4D3pTb0hb18k6bUiddUKpmSpkpH3NLWeXNBuWx/ONEbnNkPbCeBwnaaVzOMSyM0kWdIQAe5ZudH57FMT1qW5vr7Y1r9GfgZ/wS2TrmFT/k0WPvK4XuHPehQvePw+Pm3ueMcTv/TT5Skfmj/okMggva8iNhpTUREOMfd8YF/Pbr+Q14HS67i9ZABBjHX4YeN8epdPprbPl2eBX9MXSa34b/Kt5Xxekfh11F/2X0xtDTXcYdh78M53Xgd0lzGboMr6LV4y7jvE6aq8C41+H5bThCjxd3Pve4BPZlQOZK9nng9rl+Vc85jxm/3C6WzatkGcf1edfQuqp/HOLHeZql8calfxZXrMs/oAl5BcDGmA6Fzsht+SItMPjkwB4TMsE5w3B24HIe5ZNSJ1cuFDixOmXgcsLW6ZpEgTX+/aSdB85lgpPY6vT7++NKtoLhv4zhqRynTKhOj31S5kBqMqmSEf77NMcJ5PGhK7rpY4eOd5GBjbSk81wA+1cP+VvyyQQG/PLKAgMmg5RjipNI+p9IKW3zLgcL0dDEyY+OimgXItZIv7w4bYy74IEP7oXKERHtTEvh5z7RT8GoK/Tg01bCeiEMt4CLExnrBvw5yHyMawUmiDD16rjj9/mV1/DAkD4VE2IxhPh59zRzy9i4EyclpiF8Z2Otra+vwgp9IecKExsPQLMuODmSjjw6TSFJ45JEuS7cEajrp54alwyGeVWDGSbxg9t0PV7I+ACjTlfIJN7K78XPeiSI068O47CE98s40+OG7TwfuLssfaeB0OXpEFrlyC06nVGp+Dz1G+q7g6dl0FGCKx89w12eAe5JrwFgGSujg6qFjoCdi/gZRL2KQPnx5Amrk3EbRqLgn8WtQcfd0JH2wNfapJMg3Mrd6Yd4/XXctNuiIZQxOMQp+3B16HzGccZWu56D5d3jjYsbHSiHxr9gedc79rXoKI60PcVbvwuH6kzw/f9OU/mjU3A1ImNYmtZ6UKIPE61vlrcQGoC8xPIe/RBuVI8PJK+W8kB4AHGkXbJflF8inUKn1UP055phFHQ85RjrV/BOSNEe/P3e3YLukqleGfIuGzF6/RXHOlwyW+7SUEfFU7jMv/ol6+McxPFJnO9d591rflkMMHxI3yF54l51xLMQXLQtY96rt0/7FmVeYRLvYlGPD47lD05f1Ag+4erFCf8XD07bX71YbodUkuTUikA7Md8+wROUKQdw6jXv7hxL3glw0p52SjkyVk1zPgtxGgZJzj/45b1m2oxbjKWRd99tg7Zn8p3Va9KbVqNwwSfIWURQUtKJJx/GSBJCE2PHhXn7ZoKzmOLYYt58hO+TSATwoDs/oTf1CfLul8HxCer0+FntKIB2sr35Rls4+JQ2QZ2G5znG8uTWH7T2AiPafsTt6c8+xTh32/4bSePiwcISBryGnXLsP1QQ+G8pMfJjMFm2fv7P96r9nBoGtzsGNMazRV+9oE93SkxWMbR8Uq/OkFm9+Z5/yiJ64OZuCni4kDJ9fg/D0IPzXrSJ7/tnmzb5DC4/82X5DAfkZYHi8An4D8DF0FrabOeUgYZjnvh7eJ2SW0+SZw1F2oW7EpbJN4bzOZbemTsMbvyg8qPeLW/LHbkIjAGfdmOdMR/KknLG7y4H65O5EdenCYz9k13ygW7yWbuN6xim16ANLvpJG7G+cP3r//WftK3Hn7e/+eSLdm/vRRYAapERWucHOUfg/MVBW9+53d5883p7/vhee/bJX7UHh2vty68+bl988dv2aPe4bb/xJvXiKPO442fP2jF1/eTFs3aATg4e/Lo9fXHYVjbeaNd3ttvzZ0/oU1fI93E7gufJ0Wk7OthvBwdP2hef/EVbv/UuYu+2Q+uk7S31+VrbvnanPX5CGeFfsL5l4QOv+UHvlpEt0QVOe4nUcxej3vnHeX1APbnzwq31eUruO/Ia8taLfM7xKeV7BAV0bx3buksaDGbprNxoC36uUFzPxNCYtzwjA2Xr4sC1t6mLO5SRvGkj7lBR5+Qr5QLlvEKyfqvKwzphGRKetg5GFqDSX0DD/shA2oM3q22dUeBfIuLOQpc5pm1OfM3UNomc2Yljm/UQzulBu7G91m5u0m8Rrc6iV8nEx3/bmmEDmNVwIqyHd3e/0vdxTx0cwvgXXHnbX3eKY5yOV6j8Mx9Ap5dxLH7xcODp6aTTIXSGu07rQPePYey/GJdEQMnWobvHMo/5vgzG6Tp0GlfB5fCr8mbY6/Aew++aZgxjGr8LvTH8bdKOodPp5TG+ethV8LLwDr9rug7fBc9rXO6V1jGy5kP2WzR0cIyttlBwkUeSfYNtBfr7Jv7c393K0fUmny7XOH6cTrjgH1ffIdx458K/0tg2U0bYnBd8t8+JSRBJGWMcUWnkriSL75MWDXcHBZ9cRyBxSBJjDzqIHH9OnOfugSduPdaA9VN9SwyAMYChpcGeT/OdVEbTpw6Z1BK3k1smjSE1R5i21dXldm1nqx056UH3mfylUweLAlpchs8Sxv++Cwqn0HZyKN3KfNRgGeKIsVBZyCAuCXHMwyJpNtaXMCoIP6MCmA6YyWcHDiS/OsivrxDM+0QqBxFOUk1SWKUr5Q6GAszCvQumI27wdnbeXYQZbzXxFr1H16V/J5g+2df49xwAJ3gx/on3/VtTnjKg+vken/paNurQnR7uEHCRJSA/K3xYQRtHJjpksIflP56ZTgCNCuMTNgR3nBgJwVV3lV6I7MlD5WMeQxzhKafL4fqHdN0vSD1GRJSfhJUePAdXsfoChZf6KZmKRtdlwoewOVTZZKJLsDiJFUfHkN6r08xdWlx5mml9hY50rXvGyUh/UohnhTUeOpHDdIPxUUn8Tzui7HwK1420PMV3UmYlNER5NDxSM2Qz8E0FLP0ZUWFiqDJkh398Pf0Mv3AD3JRDf8/rGAxPPjqAYsqeJunw40p4/g80vdSh23XdydJxDXcqlvwRli3lJDJcPalZgtPBxVAiDZHQqnwY5z9vQtezNMb56OXXL+OSyLTQil/wFlGUD7wZ5SBzVVl69SRC0iuT6QaeguEz2iMYh8nnpQBaxRd+pfMa8gBU/aw6kz5PIK76G/7hTr1OvK9PlfzJKNdl3egPba64xZrFk5bLdp9FJOsS7tAb1WWN+zz9p6xd7DGsXk+ovEhf2ulbwPFulIsKpy4uDLjW68VFzw6Y1xnl8ucn8f7LZyftwdkydUiaxPVt7GIOT+Q1IlOa9Pl9AanqP37pWpbqLfUJ/FPC5SMNaZlGQ8D0yOqYmifyBCNowtKHu8NsaKu11V2DA3eaGv/E1WiPgYnO5Uc/7onlOUXcxQVP+vdAO/B8p52EbeHFvewaSJ+gcZIBDn1r1Nvv+sQUvuc+cT96QFtJztr0xo8xSjF+NaQ0en0X3/zZ7+xjRGNUTTW+GWxdZMhcYesOuBixOZiP8OQPI37zFn4HEusDsvvagE+2XfRYww3dhY2tyouGuosfKxpuXI5BGErRLXpmlpAnwh5k6FcNJr5bvn8ft0+HwfWVgpyXQJyyJDfqDrxTdy2482Ef2+5WjM96j5x00LYfni741PUkbrdinx0+Rn/X2vkxaTE2p8x1Jjc/RGZ4ePiiBelZQ86d8ioIHA1TT5a15eICwd4e+iC/q+RRo1a+eVWDPLnLTvnUg4sbWdBgjHbxwkMep0e0la32f/2//aLt/9mft7/54st2b/cZ7cSvHLl7BbrUm7W1zbZ958ft/Y/ea5vMefY+/2375K/+un3wz/95e3P9envnoz9oX937sv29/+kft9PH5Adeuw/vtX30e8L86e5Pf9imX37evvfH/0u7e32zLU3O2vHzZ9FHXp+INqmqmTcstkO/XEC9eb57P8WU9o0uFzdvty3K8/kTT+E/yQKAKf2lTQCphtRjElW5Tqhnd/9Fm975gDjKS0bIZ51OnXrxCNTTeoXGzzcSNvWTkdYt6rqvo6CkVLO09ezogI6vmljPNm9U+1vczqslbZO0Gvowmnooo9nzCbzltXazznjwVZZ12gVx1D5QEQqa2SnoAxLymj7bRRx34RAunvUwi3gmdCHR+mX9Na+WMUEx4HVkIQ/5XJzwFYW8rnPQbl7baNc3fGBjhtRTyQAlnH0MgTc0FesyVPj86mEvg8QEt/ikHxquADddhSfqnG7mD+ImNpnDO4oT3/qRkEpbDuPr0tODhbGsF9whNniALoe6+DbodLreXidNh7EMPV2/XxXX6V+OG/vH0NN9G3S8y/iv4tP94/ur4NvihU7/dXCFjjfmfzmt/jGecBmng+FFK74LYd3dYcxzDK+i3a9OT+h+fyZ1bkwovqrc9meGG1bXRTCuy+KY7y91OYm8LvKqSdg3wxN3CcZhRb/SjN1pO4B8dXVai0sri7+yodfEGEJmzOXhCFhdjpOYRXpXhszyJyNuqa+FgOJv2lLMmLGGcDKOgpy4+Wk6T4E1zO37p9DQ2PTd+yEJEPWUX3b8NP6lcXIs3jkDnu+pL7SDfb8AAE/6fxPIw0mO3/eHa3i4rd8t/itrw2TQAVoFONeSicoeeKdc4yAvkkIna9BamJy29bVJHcgiDVEq44GSWKWW+9zBZUaUP/RrqlGSgYZxgycgwsyDEOpUvOLQQbH7goLhpXPD1U8chC0w/qHjdNAQsuKBt7663FYph2MmI2eu3qsH5YsSoYZ+nDR6dsISg2jVAifwGWFTxqpMvjE0lSH85Vl3QXeMZHj3QSth1gXu/WmoYR0/9QJuye1Ar6fp28QFOTilHKf9BkQw7+V1YhG5xR3oeiV/BEVL5K0bGOE5xKmfTBL1c/mkOVNa7sYLoeHgbnvCL79e7zsv+c7y1flwmZvQR08pQ8tswPNTbb7KUmUk15IHwkmrEVevCCiv6WqSUK+6iEc6FwhMO+TP4MAwuSuQPjcy0o3CyGZ6+Q1xTnLmoDZGAD1YhK9XrwtCWCa83JENEEM9Rmf5FZvkHZ+Tdcslhr0GoimUaaSjvl3eOA/gk5L5LGbgmhf1Tb5ymrKLeU7aIJW6SQp5dZmELruyZFLDlfICp+Stu7KER1CUKclmevYSLtPu/tShIdEYR9Cv0YyLC9rimn/+skMJhxrr6TpdQ3EkVac/oMxwciGjuHJIGhwaJrkPv+y0IY3vSHtPpLjcpaX+Ok0hOyxGl+G5c7kF2bqsUv1Jw9JKfbUcwNXw9+BE3T2s01L/XtKyLmv4S2O+a0dcF5dd2JjrdfaKCaX25Plp+/OH50y1oUO8rTUGfsqRvEIrW9AJkweEgmcBF55hSI/gaQ7qwyfUyFW75sAj3rMO8gTfd7CRM0Z73hEnT7RHYiqtfuvsogYBofTL2Z3iq3fi2D2oL5826BfXS4NfWT2rx+3jGH6TI4wmFwvcMq2s7gBwUeAUo5Pyc0t0TvxH6xFdXos7GQMWTjDq4HF24xcYJxhVqvTFA+QmDb/p6V6l8d1o5caoqjv8XXTwKe3aTmTNZ/42dkiDjB7857f7fZ0AgzPvvi/4qbUVDGCMP3dWWCeQYcLYpD4km3f21B+6mD5/lLxNnt0jb7u1C+DYPGrsk0cXTcy3CwPWhajJ9Lg1sCw/v3rAeDa59iZFNCwU+YqF3QR52LDOIbtxSyvkY2WbsrsWnftJYL+OMN15N4sUOSTR8nTXRfpK6PfdF1yuMOe8hCgM+r7e4CcbfX1Bv/XOOmF5Df5m/qhvLqxQseHjTol1xuGl9q//55+2z//Nf2i//uJBe3zwPG1G4o5DLirdvvP99s5Pfth+cHerOWI/+O1v29989bjt3Hmr/eY//Lu2df2Ndm1zox3u7uWVAfX22eeftBtvf6999dWn7frtd9uLLz5tm2/cbucHz9o5un/69Sftrz7+6/bo8cO2u/eQ7DIPM++U+zl53afMj48Oqn/CQPcMppXttzHcj9qLQ1/LIK8nz1ONbGWqRXVYtH42Tx85QKc/b5O3/ogiJNY6b92GbuoxdcrxzLmJfDMO+V6+X5TwYMDNWxjhtHV+LgBl94Svuvj03va0fI1yoE5YubZvwwMa9hmhz3WMPtBfDg28gezuwvB8CvMZgZHTfs82Slnns4S4h5E2B/X5JD8ye1m/zaTzVV/rsG6pHtuzixGWXMqMNH5a08W/aIR0i9I9bXdurLdNn78Rat6jPYj0cd16Ww9/TFfXPPziJfS7cDk+eRzcPf7CXdr5bx4TQbdSvNKnIzFSBTfhQSm6xkmmaJU/DUJ/EasrWfGfUYbN78LcfRGnQ/IAGO7V/ZfB8J72ZTivC2NaV8Hflv5VIM3LfL8rn99VrjHfLserYBzf3Z3Gt6W9DFfRCjgAexvqxRjGPF8HxOu4rypXq2teA4oTj7gks26nfl8hSwWNdadDPw6Tx30ZDJuHf1t+LocXn3lYdBRe3P0b4m2RifagmJySSqdpnhycdEwxzjWYNdBPHdBoqF71XhB9LhOZTBABOwTp1ZQOPBg5H8rEKPynjOn1uoAGeQx/+0sUUK8EIMdwl1SX3xPzfTptmnR0kI/xCp/VzcUMQIw/cBRH4T399oz+/bR5Wqu7ADY21xhT/ZTdeVteW27bNzazva3e/6pK6UQ5KgHkvcogsO65A+SBZI1hj0F02ra3uK5N2+q6AyLy2blDZ2aQ829JWvhVtho2z4kznLBZ/oxUV7nPoQqqCqni1V6clQ6HNENgCHOuWvjFr56GWXboCkX7pN+K5zt7u8+fM6Az+QPXLyEc7J+0/f1DcBiAlykHBzXyC+fB2CWf5pG7tDJRDS8qPveuw954Iu9wCdYN3ZbfeIu9afrkvkMWGCxkIKnVa2Wr8Ln6Vm+h0x3zEyJf9xo38wxguVE3NRY0Kvx0Yk5sd5Iwoj/Ol1AGCBfhXrhyZVcBV550DvLUe8uVNvk0jXw16pnYacgITvxC18pGfOxT24KywGuWN8Ui3Aok71QxsymvTGpLb5ENepmkD7LGgAYnCzkDzjeBckxGoENmCqV4BczgpXQ9f0L4+vPeL6KjH65+j/E6XOkbunvI+4wmbkF9Zls/8UvoShEtc6OlJ5jzrvcL/IeLf9DGPeSn+qGL5SPD4A7gO+bSlEUt1FysC2OIfgc5dXc872Menf7lOmu4fRkSZaExNCyPatgk5iKsigA5uadtDvSETjsTTC/c0h/naey2M81TabTn+8Tipj/lGsvX3eGbAVAatbCXBRdlGyBh6M37+LJ/DGvpcKUjN4z6ad33833LGIe2v+q3lGdoR6T3forRJW0/L1bGf+UvbWtoU9LqabxSxk6+pUGZ7+4rM4LIH6BEraDhxb9M9D2QiwYU/Imn+pPW/Do+RvHgmSbt0B9ye+CbhptGCAgYQj5VhPcBxnfUxT/ko9CgC459rX2pTx6tvRirWaiwnmlcbvhtfQxoYv1GfLbLeyCaxpXGpvk3rwf1Tr/5yEFmJlA2n2AePSUM3WvESBvDz0/OTXyK7TZq+wdkPlt8v52u3IjOs43ORUX1sXwDqsicp9ESpr5IY+oWbLIAHY08t2Z3+r7/78CYxQlfHcCoypNqLe1VDGf1ipzn4qO/6E23SvIgxEOuA4xHy0wD8GQ/RpgLEOZlevBYzvCyHyOjfrbwHNrWFcOG8SN9q3k428ePsadxaB1wYUEl8ZdyPKdXYoA/pLxOjl+gl712+uI37Xz/M+IwEDHUVnxFwYMQ7TvVOfqfXnMXAGVvGPMMPyFZp9ZTpo6tQz2ZQHeKsTr17AXlVk4XVchz3vOnPCPHIPcUozRnRlhmz+5hDB63deQ+wADfe7FLtpnTkLdF2y10/JrB3pOH7dbqWvv0L/8Gg/5he+FuSurT8wdft+3rt1EpfvR/4/pO26cuPXl4D3pUkdVl+rWNGKenyxttnfqwZh1F74/AufX+L9pHP/vDdrp/0L7efdZWtraz8+CAOrfgaxF01tWf2BdQ1Gs7zPGos078rJPIYD2iJLijC+61oGir4bZws7W3/gDvUHbwPzfv1iPo5mkZ+owu0GHK26Ziaj8VCf88cYf21AUoFwE8l8I6t7rTpn5KcGWTOrZdO0b8RKZnRGQRBHmQd7pxu15vUQ8uStGPWFWVKeVn/tCTu+8IiJzZ4eLuVRfdjLf+Ol67IGS523cZDo8Y76ZBrcFLWZMDaOKrvMNTPXll8ZNw+67gQiN9l3ns8gxQ/VyhjeN0j+/Cy8Iuh4/v/UGEV+b8yCd0Pn0u0dNE5gF6uh7X75ZeKZj6TvnV4eBX4X3Tfdl/Ob9j3XQY470MxnRfBdLx+jb8Hv+6dF8HpHWZ3qvod1nH11XpX0WjQ8e5isZVMMbpPF6W7mXhXeYO3T3Dr0Za7kvwbTyvgpfhj2mN5SEGobwjh74r0gaSduYMhI79BFCLed+Env9xvl/K4woY4+OKrLkPIN3FxeWFXy1j8F1/YyeDhNvwnEzV9iOwbM92QHpI4ITYRu4ccBVDOiTB8TTuTLTsVPmVEV9XjGwxESZx/HRrkPcMdgO5BCaOm+wX6GD9nI10ndgZt7q+hEFPR01YdhicyRtaukl3xIRNep5n0BcOjjF6HXe2ttfrQEB3BTARgHNkc44tdAWpc/tq/60tYegzaVvqFl6CzzEYCWdCsrw6bSsrKFN39IBCHKCZ2NhpSitXUpZOBPvKHpdsBwYsAg1XokwUhnjDdRrlXRouSqtZ8yft0qMIRStOAupOGQ0/afUn3qbP00AI+pWEQyY9LhysrDhI2dCSGsakxJ0nZLk7AHZ5lWFQ5ADjsMK/6E9dksAIhmzPaY3iTdPButT5dniZu9KV7jqN3IdORFYxzkdpZkBQ5+MTZDGsNdYxiBSK8RCJEUI9TRlXFLcBz/rqJCK4RU8ZcvFLWahP4sx76NjQkpS2Cb7Q75Efmpk08huCE296n4RKryIUZuDFFXkNv9T5JCi0ejh4/Dcsvln43H0hbMCOm/DK24DDnyLLUr8yeh+n79DD61cU1Ut/Gm1fA8KQT+otSN3472FJOZCOroDoV51A0dpg9AwfeqTWxAm96GEoi7x+YJla5pchmQLbaNMoV/gU834fwzisl0cHJ1mmr8VV6puyWYywuWDse+HvaaOjuAYgwLiUgZe/Ea9ZOsL6U53STdEKSJ+bh8QZn744+rJPd3eRO8N8pcjZbdESOm3bt1cW1TSc6Kcz0R84OLwUR3Sm8Sq3yGJMyZvYIR/9fhkMH+enQw+bw3m79+SkPTiADvlwJ0i+2w5YvqbMk0gcMWDx57Nd9Olxu4iqcQNuXhFQ+DPxbZ9ogrxFhxjukUMjAqiFZvJtf2eA239t29bZPP0z7+Caxu3AGpw+LZYeBlHe57f+aSh4V1YXEDR+wF9YXkdt4Hs42jEGjk/U9x/CnvijJ+QBXmcYweoV48qD0DyTIa8eDPmb+oT05ClG07sYRhhFHgQYfuBSdm6990R2rEPo+7T1uPQL7Ris4ixuUk/VIvy334EuxvzqNnEYy8sYY/JXAarGhQi3UHsY4t4Bd+RI3Rjq+7CoMHEXwuGz1p5+Rf6+QkYM5ux04K5RD7GqpVUm0xjqhMErZZJn0ND3KcHyNazeG8mTsuTpMNd5zgtw5yDzCvCWMIbPwF1du0ne1xgTKc+NO22y9RY0qMtu5z9E39DQ0EvNScdmvqznZgMPBmeeEm+6SAE/L9qCCpi4GOJizppb1dUTdUC5wTm/how0eBd+ltZutX/1Tz5sf/2//bv2+YMnbQ8dnYBvu8piF791aGlIvvnRR+1kb6+dLSy3Ncrz+Oi8ffnkcVvB/3v//J+1axN3jcDuxZN2gAG/trrUHj19itHvjs7Fdvfdd9ra+mrbvffb9tWjJ21pYwtb9nk73X3UVm984IsQKfcHD7/MFwBOkC9fT8DgPaceXL/1Qdt9fC9NYvGEeucCl3r4Bqgx6uydf9QmO++hU/TJnCyLBPYRGunqinqV3WtWKeu4r3ms34Q4OnOHxDp6ZR43xZBfnK6i5x3w0AXt1M8F0vGAv1XtYR19r1I/7btcTFuChp/227xGtGdUQNu+wHbvTgT7gWOU5YI7ebX9ejBf5HFYPgWPKBeqqswtdGsRo4j127YBrs3BXQbzrsg2WG1PmCxC03yeHrQlyufurc22OtThzI+g51wju9AA+5XMPQgfggK9D6x40g/Q+0PvXh2nh73yPrjjR379Yz7BGeL71Zf5XcrOAgHp0kJG+B3GbuFlcZfxhLEMV0GPe108QdzvCmM+Y/jb0DXty9K8jN93hZ5+TOfvirZwFd0Ol+m/it93keUq3NdJ/7o8nAsKs/yQzrqe9Pm7ik7NBzM+GJ9xYqwPw+ftMrSuKAfd3d/x+v1yePcLcz+XZEfxi8suAKwtMQ7Ve/Lp3MiQT7uyCJB+6Iw+kXg6RY1N0rS1DRxkwgcGmQwqMJ2ShHV678Z/ffO/Jnd0EemcxPccAOXJokHw7Wjx63YlmsFpfWu5rWzQUYNfp/m7OuoJ/3ZwdDKn0GQSd3KCkY98Lio4afYVAb8scHhwFMNgbX0luwB8bcGdB+4KML+eOSCUzLJXZkNKucp62lbAha4TBDr+Hp/OHwNysEUSv7IE7WXzWRdDuRkS3b+Ad7U8MKRyGOIl1L10N6Dgtj+vQitddZjhFcVMCBwc9Nc6ROGbv5TRQCPpzLppB3oZYHA6qc9EDTw/73Ps4I7vxDoA0XP1RqatH16+e3vVU/OCYqL/cny/eqW93Lh6OP/iB7v8Ayh/91++B3TiV39FR31QtxNRuKWSIc3AdwwhcemqOmxC6PFvlj58GPyCRHyhVPnqLWZpY9Vm1Grh+psB6NLs8sUISHjpqpwJmbW5TDZHEN1VKuILx6vruPutmzM3oByDcwD5zWXLExniO37yxjWnYRue449pCykLy8Atu9FeXT2NcnspZcoXfJq3vkwr0h4z6TaOtFxjCeWVLej8otWBXo/rk1F1Es6DPgTjLda4uWwjLsDkFYtMAJ3agSAN88Q1NO2AccpTryxU6DjvXRavyDJcBUijH5f9Vwz/zjPyl7wBbupEX0/vPdtMO84AnZdyCuPYojvcuUI/9OZYSTvw1+1AFo0njRP2wqmgwumg3/LqO2zq009Fy3CvahuGFR29njNj/xJ+l8pHKHmUK94L4RVn2SGnZQHf7hfP2CcvztoDrlN0fK7hTWBo2BzJX558a3BrXOPMO76+yy0Nn0CCGiNC2YzXGIjRgBHphJf+MLrQyD/UwMRgNpGGo3H6HUjhkU/7ubjkuJsFBcqdsSlGha8VQDyGPrRQfD3Jh+nUd7Ax+jwALwaT30NXDRro4KVcDu6HV/qkPP0mP3mnG3wN8/QdpEnhQRcDyk+eaSS1xZ022ffAQIxs4pP2oE50D4Pgw0P60soZCuraCcIWeUDuJYytRYw2n8hqrO0/b23rGnkBR12uEobx48iaJ7KOIerE/Pk0110SHvpmeTz5vC144rvvgRuOHiMHuJOhXsUQ98rPdkN5uChyTh40qDBfJ4vXMQivY8MSpu40DH2FwXq9sM6Yia7PjpkXPM/uhXPkOUcWa/352jut3XwTVPg66FMnpuZF2dFF7j6tdoeB5XREXlbX4Y18DsY+9c8dufKpRGQnykX3vLKx50GFGq2Wl/kmEnluv3W3/V/+5U/bg19/3T796qu2e4zxb5moQ/sH0v/oD/937fHnv8Z92rY1aCcY1JTzu++917730ffbO+++0VYpy+Mnj9uz58/b/a9+046u3WzryPx0d68d7z1rq7ffbuurq23/yaP25ecft6dY8X4J4BR+jwm786M/zo6BRerN40dfU3TTduAuEnieu28JI/razt22++wpbZv2c/SIzNUDh1QzXbYLMj11x8bm91t765fk1/kdGGvueHGxizZjfSKF/bSfbUwZYdhnZ4G4tjPTiavyPa3fp/HUJdviggdN7uy0hY11ypG0tl/jXXDydQzmhxr+eQrvggx/4YcucygfeUJU6ksaN/yHfo+yzJb/4CkHbsvROZMLTfYDpLE9p4ySX/NgXZUH/WzCRIePcdZ1aSyet/XJQXvz1mZbY85s/5iHaqDmIp1XGf9hPVwVbh9X8db9unfoYULHF5Sxz/sMcS7eofAqnVfaVgS/SGN8L5zKq3kyxtY4oFyAnq7D2P8y96ug8x/DZX+nZXjH79d3g3n6DmP3ZdpXyfYqeBVup9nhVbSJugDfQYQracpLeJV8HcY43e39qrTfRu+7xF/G1d/l7vAq/JeBeEWr2i1ar1/CxSCcvqlwvqW8+4RsoJK/Ad8uweiiW2Gd3pjm2H85/Kp7sUE2eQ5hiyvri79yC7hbuepdYhAc4BBCnJzYDHMXAVayHd6tmhrPZUgTUYOjnSRQnRO06MBW6GRXMbztD3LQIJ2qT7Wk67UFvUW3W8Izh/JwuZPALwe45a5kJJxOUINdr9/+j/5Ng5xHx0wWMwDXanh/Qmin5msCPplaYwCwY/O8AV8J8Cns8YHpzGSNz2HFP6WXfjyUhINsvnrA5ObgAB1AXhbKJp6opidbhKlc/fAn/RGyLq/WKwqODepBnPzCg3T4003KjkujQ0/p3AJOVMKULgVnDcEfObgCCXMSg1Oc8sagkaQGp8QyGIkedxwZHPSL52TCRRR5V1EutHX0t8wAbMV3u292XYDv+67ZFsbgt5rykmBB0Tcf5e6gezwYdbwO3f2NcH6+HuJhcDGwoo8F15jjEsR3Lmjj0bCoH1CsEqbb+A6lF/WaW4yobL3G7916JrrDcHjKw3Tgpq6lPteENojmjfplxmfy9ztQhgmTlFAB1AOKzonCxstikFdwotGfbCccWl03MUZg29HH+hKgSmCF11VaG0PkCGFxSw8JV64RZFCfInvozOOl2PVZYdBQKC69cYfogK+eAPOVJ8HUJygMOADE4uRf6PZwcLLjh3TyjO4tmyE++kEfWWklyCfas6faMdpqghQ9wC71PHjREvHKO6enlKasWGQEv9RkaOU7upCWGQUMt24WBUW3/oPfaQ78hZ7Gu1dfyMPBRLD4utB2ypVdIwNeJSr+HZInE4vjXf8QPo+Pi2wyOZV6eNaEsYN41nLB8EpfWugwnxDW3fIYt2chdIY420/ehfdnPrwPcZavOnQ7PlTSF8rLPHc6cyh38Z7LNoaL+IJy2CTniwnKcXh03r569CJyDeu/xJNvZAofO2ffz/VQP4yMPP22rrqIbTlxt/7U6d/gaKwXI4wXJvMOBvShefJMu/bTgHna7VhqydlnpN/hz/fhTXciP+JddBBHo4RxLVuDTadM+3sYnOBrPGJQ10Fm4CrD0Qt4Y9T6yT5ldRu5xq1wijHrO87qx8UEw2x3liG0Y9xb784Oyu+2/SWMLQ0UjOXsLPCkfwywvEPvuQJSkYa8QhFde5AfskxXSHvtdj3xd3FDI1ij+No2eSffK1w+9fZQQ2X3IEO/cuDWcXXhU3mf+PtE/OEnbeHZ181T//NFgxPfmUdWyx7+gtyzu4Kwao/ScYs9ce4iSFkhx50/bdO3/hi610mDrH7CkXxr7DHII9tKXvNzzpPPxi1th8ei5+A4xXjrZ+gAuV2YsQ7YL1DG1q2M57Rbz3vQnXMZxD2gHCwnn3B7VxeWwya6sD7tP41XPU7c9eGWdRdpDikL6Lulfe/guP39P/pBO/vs4/brL++1Zz7oyIKGqPvR17Ubb7V337jd/uw//Ju8z79OnXu+u0v2JtiXB+j6EKN9t31579O2//xh233yrG1cf7ftPfmiHUxdeDlrP/zFP0Dl5mu1PdqjrZCH534WcO+wHaOvt773UVuizPb3nrQXBwft0C31y+Qn9XCpLazttGtbt9ru44fQYM52/jjtPHNK24d6SqFYR+7W1yZ23iKM8dA25o5M6mzG6Ryg6Jyi2knKPF+PcNEIvfnKjbtQXATLWRPDYsvGZpvsqFv5kNBPN1I38hqPvG1LysJf2jKOlIsDOngL6hU0/crqBsHqNwi3vUOyyp07uAvDBCu7T53LyhNI/bSuWxmSnv7HtidNF9GG8LzqIC4anhw9aetUgbvXNxixnC/bvuyx5hDZE1JX+dUrF/T6K4f2efbRxa8oXLibD0VVfv1GcZ/F6eWXxQFldxHRiIHnBVr238MdhgOW42+FpcwDoQhO0ezQaXUY+y/HCS8L67q/Kv5lYJrvgj+GWVmb58Hd4bL/MnxbvDDO06tAnMu43W/Q+PomXBkY6PTGtIvm1Wmuihv7X5ZuDK+iLbxKJ5fDL/tNa1sWXkVDvDEYdhFfnDmNWZrUdcKs395eoVsh7WKcxs6muxM/T687fLLYXf4L5eLCp/3SOE34m678kXEUry580PQrJ756fAc0jOiE01TtVOkglNMT9407pCM98n0yZk70ewmzD7HDSdtmEFxdW2rrG0xQSHd05LuCDKJLJbCT+BKELo8JxiYG+p2dVQx+aDNpcmjX2FcF9ZRZSTD03LJ/Bi87RdJ69wBC34cTOe/nQjcLEcpAT7qx7rbI80wolVO2JwyeUkwiwLmakAUFaNREHFx+qqo6fxcwPB2YwdSDcIg3b3ZwMQJMz+VZADpMf3a+QP5cOKhCsgNNh5yficWrhOpPHtbNcIWucV4uPiibCJWH0rsJY5wS5iVo/Ci3OjPIsxMSY9pgFA1BXYwhZZMJ1XwQSwVBJ+r0kAmE9cOyWWeg3WSissakZo2JhrrPZyG5S/eCTGYKiD9B6qLiBPl2/J6m35OXwZ8neQQHP7Hmr2SN7kZpdQ05/wZN4YLeqPuFrb9k4V/hiSMdM2WaIcw6GjygDp9TgjKExO1x/V66JRxdOPkXX790LPykA8QPJfn1tPmVNyE4QjeBBszB8PHVw4Qug0ZxD+tw2T+GyD2jV3dLZR6W4BkkLKimq7vCGp62NMjhokbelR/yJxS9uf46lNyDHtShdWooQ+OEGd8ZtQqr+geuSXSDP/SvpXvphgbhRKd0Q2ug7aV3SNNl8z5297uX6cZh8dtoDerh+V956+kEX1mKNIT7KTtiZnFjuoM4M79gfHC4hK7vrgOQ+a+7dOl/Q4QZndzHNKtOl/vi3TThJ92efoCO4ysDwbNPSkj168b7JZLqX2wDfp7R/mPIw0Cz0+305mDZXuR5GUwjXfmpA2k5QXbc+PI+BjM/D6JzHTj9MfcF6mV4yduFC/sH3bmXXBqFUSCy9yewObAs6YpOOy1DVYM7xqUnlztGaty6/V6jxG3MIvsU2crnQoH12i3NLiRo7GucIHOMeRcFPAtAwwjc9vw56YbysVjBrSektM+VtTY98PN8hJm5xU3sG59AQ1sZ4F2H4ZInxVY2X0UABwW1yebbbbqBIbX7gEgydbhLWtJpsJgnDKmEh695gq+Zx+h3sSOfWfNzeRprGLp52i+y6f2WvFurlVve3PMagO/Ke+aB7+GjU3cgtBcYkxi5OfnfJ/bicmVXhPU3+kf3KSOXaTF23Z1gvjTsNeZ9Urz5wzb93t/H4LzT2jWMz+tvtentH2Iwvo1Y15CNZBi35z5591WHpXXq7jqG/0E7z2f/0NUaaV14Ufc+CciQxN05hfyctxxZ3ujhGDpDefiKR8rFbf7Kqd6MxxDPIYgT0vtpO3dePL+PH5o9jxq4S9faT37x/ba+e7/9+uPP2i7149hFE/NrWWMU7+4+bz/8+R+3hZNJe3zvq7yKeIw+T6mXK8yDHt//Gpt6tz39+uP26eeftoWdt9ud29fboy8/a0tvvN821tba4y+/LN1S3za3Vtqbt2639e277c33ftJuvflOu7653k4w/A/2ntCOqIqU3Qm6so2l/W7eaSuTlfZ87ymq2SeP6NECznhBP5Dyss6Q560PKYfvo390b9tEvdGbhrvzTr8Q4cIadd3t/i5g+YQ/W/mtT16mof1OF2nHqV/o3voBmZTXATqShvXNVxldWDTcczSUyXqOeDWnJBEEbaMmF0/ZlTljDXScV8IANNujcYDp7F+JW7RfE8cx3sjgww+ZqqtSF6aTN3XUVaVT2oOLDvEftJ2txXbr2mpzBq5cttHM5yDQ+8VxX6jTq/r4yovx1guz2qH6wnFAhY2h+y2icVx0o9ShPafRcZxTFFi3Hb+GuVBgGE8B0Y0rz+V8zN2CftP1tB0u43UY411OI/R0nWa/Xkbv7xou830d6HhdF68C48d5eV0el+FVvMbyCK/D43eVo4Ppv62Mvk3eDlfhvUo+43r8GG+c/8vp489fzb1mYS+BWVxHsUMaYJxujveS+AzEyCMh/sJ7Hj2A8s7L2D4jZwDYT1VnRydGh5vP9NHBLa+INBDjykn9tF8HCU/l9ymcm79qkkhq/L6b7zv23XjXCPWTTtLw3fhMhIEMDFMnUKdtkQFbnofOjzIbkw93yMbIUzYEdlXZuLxjf26HdEq2HYXNmE/qF9pqtv5jkJ6ctaOj4+A4bzKNOxbk0w1kFWKa0EY+r2X8swkz1HWnLyNO3h5c5MMM18kd07mFZujp5u5cyHdLj9HJKYntEmOcoyd1tLpc+GbDu1n1rhwaofFDrvyyRl55+DPCuyvWwYJ25C38iyA+YdLglwk2v45nlrq77urB8pyHW+Dq69SdE+RliQz6WcElB+LICW8nLOCfnHjOAmWKe0zXS2kdBfm7ECdUTi6GJQ2X9+wOQajafVADWWEB4ouHM3pK0JzG+C7ENQpPXISrOmFRC7M03rlUN5oZZC3odSah1qkhfEZ3gCo/6pkTgxHYlhMnvk/6wAk9WQ444Z+btUgec7rKbNmb3nRj6PxDb4irwVt+JUcN6AP/AV+42u/Tf3kZMJd7LE5P0/ldoGE7NQfE2TcY59bwqrvWn7n8vT4L4nd6hvfL9D1cuMALdy6F80+5B5IxLMqZ9JZppydy0a34Dmm3g1vo9MfQ/VfFERA+KV9+EoPjDHecJnXee+RERxiZtTDZZQS4Z9KFoLN0g9D9nn5WVsQbVuHimpa+Gb80rWvFsNLFgzvBpA0ZeJn+ggzAnG7BOK6MbuSmXnc8Y72n/YKbp+LBdVHWMcdx4iI/r4Ki3Vn0fHXo/st3eUmjL06eaXhTF7+4t9sODw/axvq1dngCvny4skvB+oKt4MFuKY3IW3KkDUtf5TK25HvvRz4RJtxPimmUacRqxPj026eaMdSgpBGxuZVwB5E83dModIFaHseHDInEycp8amgi0wTjbLrvgWr0EdYk66MnjLu4ooHoGOYhffZeRxg94C1o/J9iOKsH9KpRG4MDui5yRBlpc0N9Mz++26+BrtHu+/sY4vXE/zk45IG48I9hSyp16U4HCQjq0HMGljBkPVhPnfuJwbUN7vjRkYes2Vdmh4Xf+peuRtDjr4mHl0+Vz/DvfoU46HMPuY8wjtGnWs/iA2k8+C6LFciTXW1n6HwCzcSTP8Iilwb24s3W3vxH8PMLBeCb9zxJwa3+tt5ok1vf4/qoTd/+/dZu/LRNV2/DD+PSb80fotsp97sfkR59mQeSew6Q9SWLM96Zc0QWF4OsGy4g6UYQy3dBPRxhGKO3tkf5uEvA8VJrWl0i19RD8ywzF3nIp4so7g75/V98v727cd4+/fSz9uXTp8xl3K1hntGp+T3da/fuP27/4F/9q/b868/aX//5f2wPn97H8L/fnnCdUfbn8P7iy/vtxod/1G5ur7WHn37SHu0f5kC/d9/6IUXwm0YNbJvbN9o6/E8pozWM7+OjF22ZNnrKfOpg7167/9UnbePOe+3w+QuaiPp2jnRGsd9ty8zfDvZfUD6+/4/eLATbC3LWYhr3Zcpj8/02Ue/px9CP+XBR6QS9uXhlnSAsC/vuwrHu+PRfY97XYVDzdI3+w0Uz5lNlQJOEfE5oA30RzcMy86oA5VKvw1j+6twab41SpiofwxaysEWWDB7KJUa69Sn9EnVPtwKAkz4odYo4y978pD8DxzpLfL4yAI08YGCum90qfqrSeu5ilXWWduPrmn4B4Oa6cyv7DPov6lX66AH6mN1Bpzr2qjk3/IHCizMwTiOU3MhDOt2X4y9DRkrzNkBP06+Sofr62YLAlDILfdKant/sKecITHMZulxCp38Z77L/KpwOJd/L418Fv0ua/xag/MLryNNxvyt8l3RjeV6V7rvSvAr/22hcjh/7x/p6Ge2eh36/jNf9ndbl+IvpLqfN/yvTzt3c7T+Ab5PhMiR86CSCwmVYpzMH3XMZMi9aWp78yrG8JkkLGP0gaJDTYDWijw/spJyM0WnSIZ8ziVlZ9TUABi8gk5FQbG193RNl7evo4NLcqxPqn+LTAJV/PWVfzLZydwH4BSOfILtd/yiGpgNfCelkNafOh0UJr0ujNEwJq7MB5I3BrcyHR/CkE1IBYMjbpMEmzMngKgOJT7OdzxUVwMGJXz6fxq8+WVgdn+GltMU8MXKeuAZfFxCcTNciwMAEcC50Dr1DX5MgMJ2f6YnfWVnM6xSHZy6OqGniIoB6LgLy7351WINkkbesujy9IKtjnRe4d/MaXPUgbvDUHfkrtKINlD4LT3yhdmsQx9XDHECpCSlT8y6hPAV30gn9UwY672UsDkwE6eZGWJFCHsK8dCOXejZtT+dNPegLf+VRxsGfMJD059I9pBV0z+UexQ33HlYo0oEmUaaZxw1uMEQraoUtMDwnDKnjH6cRZm501fPWZUpKnRfioEE+TR0ehCV9/vhndYraxeggzuAExnHSFeQZ2imXaofWbRc2srg00rugu/zD3cFcUtSxLn+HcbpxnOE9/x2lx1vvvRJXGTI28dnGb14HEGdeL4i7xF/o+ewgTfMqzey+SV9U6eQoLdvdLN9ERTf8IsMQHpZc2ekTT8njNc/b/Oo8OiSs32f8YYc/nYH3cO04OGblX2EdOj+EGwLq1qHj5h73iKd9r3wIrj6NPBpl2Rs44A23hIWaUaWcsKskQ5oRBJ+rT1At2wUNSUB+wSZxn6C6a6ieVp9ldxUhodthXp5VJy6xG+IHYYGum353sTBnmZA/F6CtA44jLmL7pYCvHx60R8+eMZ4d4N/Q1Cpy0nXswBMNKCP4yT1u5cgWXvhoLGicpa74RFYZXW3W8Cc+h+v5pJLgPIXGkTrp5+AY+/I+srsAwhMJMPQ1brJd2QVBE6gvywgahrlVGouHMPzq8AAjeR9jK++Ml5He1q5htBImrsaGT86lgE5yMdYqmy2AAAlBE7zQwIB3oWAbA+3F4zxhnew/x17BELcc/Ya9ZWw66KQPj1I0kqDj+9qbb2KYYez6jvXWjWwlj5FsJmAz2d8Pqu+OZ9eC7747nzjEcPN1g4PH6OBpa8e7yVvJjWwL4GcRQ93C31UaDCeNqhhShtnuXURRQS4+rLzZpm41v/V9dI++1taJwjBHlnyhIWMh2iEpRYaIOohE/vbmh8j/Zlt45/fbdP02MlFulqNjbXoP64A8lc87oAGp8S4PdF9GH/GU07mvONgmfM8/ZQ6uZXv4DHxpohx3Ozi5cFcF7vP17bZwsNe23rjdfnFnuX3864/bw8e7zf2I5+jKOUbVe+dRJ+3u9dvt3VvX2/V3vtfuvPdB293bpToftq9dCDg4a+/++Odta+W0ffbJx23XuRJxp+jUhad333q/3f/8N+3azo0ctOycTNERjmq92PYeftK++PTXbeXGu23v+eO25yKEZXpyyH2xbV7/fjvde8ocbr8tnDyq8gUhdQ895NU3t+2v36EKUy82uHy6b/0Jrqxw24btP1bX6pR99Wj9YJzMq3IutrndXrr5Kgb69MmLbci5o3XSXRfUX9tHW92i3GiTTmQsKxcJnLvYVq1/tO8Y9oS7LlSv9vAnPSenllHajOWN39d07FtActEiCxfuQrGtSds465V10p7FRb60Q/BsP7ptS76yozz2AyfPcgDge7e328ZiPejQoHcsiI6B3rd1t1DztvKPjX9CBpwhMVCY3G2/xHUawixtMl6prN/CGLffO75QMnGZNPHEBW2QdaBTviFsxLvnSRiH/13Ad6X3d83/d4e5TtSP13eR7bvidxiXxetCTzPmdxWdy2Ed/ypc48bhr8K5Ku5VcBn/df3j8Ms4gmHfCM/AMjgvpR/7Ky8X83RRB95H/gxghT/329LmZSCMeQhdHMOdtywuLy/+ShyfKPtuvwaehrTf248hLyKdux2DT/NXMF4Xl51MMcFikMrhb5m81bkA9oVOsjzgLwsG4GnEOuE7pQO0w3JySFba0fFRhHAMdWu9n+hTuHkmquNRHhwMZKZCMdwz6Yrc/sPwh7eXA+ESHbpymdbJnnnpivBuuJ2rctqRpTNLPumj5YEb0eHLPwcw08iTeA8nFODE2DFta85rlC8gbSV0rCrD+ORkNTRrOz4TU3gpp++7Hp+bB/iRF2WIISaPTAZKByVvXJGpdCIegcqZy9mUf9BwAgSN6A063sUZiEimymPEq3SJBxC/HOUvmZxES8v42tVgubqFl8wXDXBM4WnpSad/oCnEDa3BE/wC5DRvg9+b7sihKN4NVA4uzwBIvpLS+tD1Jaqh87uDqDCTRf6Sq+CEIXmC4VhhXJUXfuJWkqKJp9MWJ3z1DjiJd/ALlQIn2tb97ADBH8MgMXIoTA0h+QSccYHQ9SGUkTrwqsjEd5zIqp+8iJIFK+u07vwvUF7LUch2ZOs6/pp8DmC5+xd65Q4kbHCn/pXTsiuk4Ur6zlV/1S3xZ7pLfkqXXkXLfxVvPspR6cb4HcRR20kqDI7ipYd4yFTdMG2188Rx2Q9JLZ+TzDXcuJTfe1VXsYqGvyDKF4Tio8+2UZOqHlZ4hJM0tPCnriVc4K4e+dmmUjWliSO5MlH9he5swlWVNWnqiZOoYiUyySwCpfYKqDfSiVdPZ5B4li7E6tI30Ko7OspEV/ngp85s+12WS9D1m8Xi9APSZgIc+kUzk1ru9hNmpZ5a0T/iyWJn8lSyJNHwv+poyWbBVslzKRdpqr47lliu8jXKs2SWQ9f3uuWlDOfni+3XXx60QybyJ/vP2grGuKemp37lGvInTfAtuVQm6TrA4U45mTd+Uw069aQhpEGiURFLgstJvxmQpv20KdRNtoPz56F2FpjGiE8roZutyY5fPnk0TL/1a20NY/l5FgnIVMW5Jd0no4fPY8i4A8Ct7z5JNi8ZJ9wa7S4D5TFPLi7gNEa5fNIc+XwiOcFosV9Y8/N/GLKLa5AhPz5tJ4/ZVu/lk9QldIY7YZVJZMBw9tvrG9vIttUmq7iRNzsAfCrrWOmZKYvgP/2itX2NfYzeE+Tev9/ak99gtD3F3n9KngjPtm5lFOSFjB46OFVvyQFx6CIG3WrVU/W7tIPh93ab7PyoTW58H1kw3F0QsY56MJznKWjMu0BDuVj2Oa1fgsqKAZ9t2u60sNys0/1gOvNgefmEV7oC85dUEc9ycKHGsHwGUl1Rph5wt76OYQw9+Gbx5eAZ6cqfrf/9ibDv1WtQKiv6b5sY5Mj8j3/+bnvw26/bl19/1Q6OdpGZuY6vk6B/z29SgL29o/blZ5+2R/e+aIdPvmp3bt5ot7ZutdXNa23rxvV28ORe23281/Z83cH8uquDtEfUm+99+KPmw/RPP/6Ldvz8WTvaf5qn+UzUaCcP2lePHrTbP/ijtv/8aTsmH36K08WlBWicteW2df37bW/3Pm2QNMcu3NAWzbt59a7ylqwP11vzJP9GH+ABeNCgB8AgdveI5UHU0PaySJn5FbpIGE7aXdr4CfNHz62I4tHBi4fB08ieHr7IVwCmB1+jvzupH7N6TtIs5khTZi7MWGKhzx29LLgoSR1PHmyj1in7jxj7tu/CnR7S3rlbtyNbdEI91ciXftqdNL2bhkt+p+72kSu03Glzsp/XZt9+Y6Mt085c6LB8nS+mYjlGpA9UTOPsf3wtVl1Qd8HJzgJzYh4HPPOnCsUhAom4I6dhRMbtXM76n7AAbj3iGR5PwXjxIPJkMcyMy1cayMM9bTLh4iqPxAqnz13nMKd/FaSMBjD9VdDDk9/wqPu3wWUc012+hE7zf0QYy93d4/v4+ia8Os+mGet+fJ9D0X5VuVxO8yr/uCy8d/dlupdpdHhZ+BjGOK+iM+apv4fN03j/Zvpv0pTOSI/OCdTbrB1JN7EJ0ynaBdx0DyN5hp9/HcKWf97sET2D91du55eIk8PMTU6X8+TfA+xWuTyxdXXVyaWd0JRxzy3hJ8QzEYGfT+zdXq+ATuSW1haS9mD/eDAci7YdTQxzmItr5+X3bPUTlTE8Rhs5WYJOnhIRJ8LiEpNncEtxXEOm/cuElHRu/fcVACeUOfAPuUxXDNP1FUSTlVZ6Flg3FDzUxW2ry6tLGPjoA1lqwluFmif2igg97PjQziJAYaS4MgmRGh3d1mSTicxqO2ZC5rf13QWBaG0/8wKHPfIGTZ9WZSAZePSKpVxVoaBMfOlALgohDQqTC3Uhp0EuNiCjQg7pIz845Z/fTScUr/LrHFhfwMnrGzgdaCSxzmR0hcE6QgxpO27pUpblF+Ie+a18AqlyF8b8xmBRxwj2wt959e3SPU3XWb8LPS74BJcPMK1h0aN30hkeGdT1EEaC0v9ctpDnn/msQyel6w8H4XkiBmjY1ysmlqH1z/hEZZ6RgRHcLDQBGfSdfJvPHjaUXfEe5B2gahvhQ72JViO6YeJaL4p/lZuR8nHiV7stUpgjCM1KPtAsuJD3Ec+q68bVZZioufNLfe1JxC0CMyj8Cp/FSQDFexvDnLZXMhpdJ1Uny908JM/oX786y64ionvd7GWqdOlKAOUdHImTpCGl88ql0OUUR6inkZUPQxJu+h428FTk0Cok/imD7nlQeMZBe8M9hnAVV5r8rD/KHx0b1hPMEpZD/uqiFsRCJfUvwH08qROKTuGWLBXecQzruD1M2j61W3RbP/ySOgZyQXAGPvaBeRpoH8oE2Trkt6+DZ4L0XUW/Q+cXeaBaPXJCotfUbQIspbRLZHGx0LxpqNRkGD0R5mfm//LeWTu2D3Zh4OhFDLRFDCHpgox+pGTb0+gbdJBylhlxGEUTv0SjMaBRYJ/t09t88558evK4mVFcjXTbmX9M/jNRd6D1nW9PxvfwMg1Nn05Li/aZ8tdoMBG0zHa21Puus/Lt7RcNDX+f8BunAakRRfjE7fPHz9EF/CO6dLl6Xhi8IpOyaMRbVi5Sa+ib95VbGGNbpCF/nhdgmWjoa4AHyHvSEq7bfnPR7fbkewUDewn39XezWJFPBHraovz2MOyV14USF05M6ysTGkEagocYjm4dj5GPjj3MD9lrO7l9KHm3j4RUiidNHL8GsMayhj/XZAXj/+ZHbXqdu0/z1YFPkZNOGjiGOpeFDfSXrfsqzDoJ8ZST2fO1inwS0QVv0m3CZ6gLLn7kMMHsCjGacoCuMqcHcZu/77FTNzz9vdoE9zRAaG3dGPQAX8vWhSEXTtxRYf1ZRnbSurD0P/3T32/3/tOfta8fPWrPMMxdkPBTvc4bMk5A8gA5jzAuj/Z327Nn99v9+/fag8f3qPOH7Yw0ewfEUQ9OfNXCswfITwwy8v7o4cP27g9+3lahe3R81h48f9SePHvcnh085f6orV9/j+Lfa/sHz1ERcvq6Aga8i2tt6y5i3277u4+py8+4dtOuoy/rmz2VBysukh/q1XRCnVIv1mHjBv34Go3nTdieTJtt8tTLBe+2B9ubxrlb6jWiqePtAF6eVWF664wLAcRPG+0RetObHzRP+095x/gm35azdRbxch7FEo4swFCXXCDzDA5f0wGhDFjG+zz956L+eShnXhmQpgtB7lTws4PgVB01DZdprP+WEfRT76fiwJNr4ZC65a6XxbN2c3O9vbmzRvUkDXK4A6PWEUuP1fdVP1p9aZ2DlUyYddJEBYRXPOhCRefqULRsCuCZn/wGGkbEsJ+nmPXfg7+nl7hxcz/u1HD/G1dh0ut9OMED6UpT4UXnMlwV9jJQhu+CL5hmLvvL4XVw/keBnpfXy5M43y3vv4uuxml6GV5FZxz2bWm627hvozWG74I7ho7zXXBnkPFgHO79Yt0c00/bsp9JmG3V8NyGMOe25B3nmMYYDF9cWpr8yj44W/SXMd4xos8nS3kFYGnFJzaTtr6+FAP/3IPtjpi00QkuuxOAzu/4iAkUaZ10rW8uk2Y5uwT8rKDhLi74hD8TCKBONLfzY3pF/5hBAl4aUgq8vOK2e41ln+ZU5+SiQW2J8jLTDiakg2QmntDwsoPK1waGJ/sqSR59cHTuJl/rirsYFpY9XFBZMgQ137eVp3mwk5+Qd18DSCcrDp283/bPpFL6aNe52jp07KiDRkHGkIVhjG0CN45W27qn6C9p8J9lsuuugDUmR8rv7oDT6KQKpUM3VhTen/Sc1K54cJX8B1Tvs4UJ+Kuv6Ik0S/JgglONoOMPBmmyVXkrtzzV5VwOy6f7xYmu0Zb8pLPIpEhdz42Qujp0d+5DnDSr3Ad6o6tDd8cgGNz5P8gp6KzoIZ77eADoNGfhPU5/JUncN6AHjaIu0JIztKSZeaR57zj+opfaqSCUTJVGzCJbsuQJvOkoPPWYMMvAtCCKJX6Vg/SGdOE1+IsgMIrjmpelMdKnjrnSJo4LDImvxD1NkOPPLbLP4hIw3IcOa+CY/0LhgW9YgklvCLzGMKM3g7nsuc/q/kVQntmiRvQ+/EiXRQ7ah+5OpyZJGi60hWFSmacmQ74sE/Ug0B2aQscMlKrKr4IvlmmBsoZW+DL5j16r/FNm4IqeQ/2CI6U5n+QpjniG/qrql1f6PiKTduAlzlAEAz2ScDMIrPlPnfgEjYgsLuFQa6kP0B1ECB+h568LV37wR/FznOLttUA/ucgEX5owQrbi1fOQfKSfWKRP9ampi8hMxAmvvgTDSV0RLmQRLX9z3t6Td/3Jc/E2jbrIght+Q7KzIH2cl30nckPfsnnw+LT9dh8ZzEd/nyvGcvWhBECPOK1L6wxymica6SDewN8+WwMQ5jk9H79fRoFJaGYrcPJkX+377X5Lvk5/z7ZwDU63J5tPeKTOxyAiP24VJ20+iaaRoTwHGA/mg/HNb5bHWJKv70z7lDKHiWkYYfRY50/rKXEMcESO6IPOZu0xOjU/OEkeWTBApisYpqsa0/DBwJr4CUCf1lqXzJvtTCM3ejGv8EO2aZ7ukvaN99tkm7wyhoaHr+EtoA+fzJ5gtGHwtcdfFD0XI55/1aZ7HkJn3dEgBs4xctWpJ6TbQmKgQcOc+OoE5ZPdbwvXkPU2ergJ/zda2/lBm1zD8F+73fz+ftqkiyuWpZfnJWh8KpdlBGi8TdHrxKf/hnl6P3pd2Cdc495XGyxzF3Y09vy5km8/6s4L64hGnW7T+2RY0v5zK3rqhWnQoZXskPuG36cn/vkTaCKjxqzlnDxyn7gDo3YYnOP+vV982E4eP22Pdp+0J08fM1fBUBRA9Z9VLQsLGOeL57ttbWuhvfXuZnv+/LDtnUzaHjLmYU0WU6ofmO0IQkdHyDb1tUT0cvPOnfbe937Sbt58s739zg/bLe4PHnzZ9o5etBPK4ZzyOzs7yiHHZ5ONtnb9w7z/f/j8McI+JdsY2qhL2tEV7rwWQX6cX2Y3BbK4sLPg4o87Hs6oE3v3caNLxJqeYRxTv3PI4/4utCCCAT31Cxca2kfPSAsORnTVKdwHz9Ajd8s2B2a+0SZ330vS6cFzeNIf2N/YbjXONcjtXe0bLDcX0DInpI3ZFm2jxC8aB82u6yyM2YYsT3VO2xbStr2D3/tAablAVO/8w9+64KKX+TOv0F+YnLadzfV2fYN2b3+UcrLuC2GaPszysx/NHFS8cCMOBacklZErYz1x1T/qHO4DhAZ4hY9fuQivsOpjx2N28ID0HSNaQ/AISJ9b4YVeBY/SeZ/36+X/28Nl2V4H5jJcDdHDd6T5PwL0svlvkbfXoXmZd3f38ngdGuKMy+8qemO4HPYyHt+G9yq9Gd7jXiZbB8M6TmzFAWpefxH/Sn70OxVecaabpZXsQLOn9T6moxs7e/Irn/LbXyjE8SEd16Id0oS+T8N80vb3ThzbY0x6ir7vzjuZ9pv66YRo7MkAExANZr/Rr2HtIJPv9hN17kQLwXzKqXGvAR6DxwswfU0uVZzBdmKlHDs74/0ZV4aQHRhunLMMOoEn0GSG+WTVya94nhPg4oLhK+tLWdwwvHpN+JOfTIjhY/5cbHAngIa6CxYr69DS0Ce77ioQLxNqeJgnP98ibTtPId/khq6f6zleOm9LB+dt43wtAyajVVuDRj63B1519DVJvQxF07i6K6wT2Zq8zwtT8D09cZTP3RYCqYZ0UU3oedWk2wWSoq1O8UaGzlNe+T+kE6RXp3cvtY31DcLROVAyVtoOnc4sDD65Wc4jvA4zHkM6QbxM6okyxz1dDA2c+no6h7C4h/yYyBiLpGgUXspGP3mvYe+b0GXoaZS5y5S03E1rSAzKuAiHdl8cydwKWHBSW7HxS6fTzpM73HPjH7m7fFydr3o3efKlHF7xF83LMA7v9A3JoG45WQbyAnq5JY3Kso6OYEYrTwUGuIBT8XO8cutN0BAszHCA8SQkeTRvQNL2RNwqrvwlc7lnOiOu6nC8NZnRcOCu0S1kJwZpOy8h6Uw0JCx/nN+A1B/uXRavGR1vukXQwz1RXC5mppYNE7dqZ/O00bedtumGIMH6XcY0FyglW73LLmLqg1GGky9LN3VQ2cDoV3eEn9EDzX6gZn3FoqDrX3kqj+WvJMqu3AmqasJEllavciJDjG31PSB1XY1hiQmyuD65LH3YXpahN9dpUqS+ztPO9AVIMvzlTTic06YjN/+zOBJ6QQ+/GKzqjjw9fD5tX2BzMFs3lrQaI+iEyb60ykjQSIGA45tbtKHh1vncQx96PokUNGiY3E+H75WHN+nTzyzTR2okamSoQ/LvJ8sosMIjW+G3QVp3AbhF3MXbVZ9aI8vqGnkiLYbGZH2zqotjq+/mu1Vcef2mPWNMO3hIehcJrCPQjnGB4UGeoz7EyCns8jMfBtoukl90oI582i+u+T8zTmMMA1waGClZqCDMb+zPtudD088VNr+xv/1Bm7z70zzZzjvUPh3WyLcw/C68RuYe9wPf8ec62m15YqvxFiMQw4g6pJGkfkpB6AB9V5mgp5VtDDsM/qXtNl3HuNv8Hvzebe3a263d+rAtbN8hbCfGvwsYaff0s9EV8maRRYNdgwzI4oRGt2cwYCT28OYBhBiXGnvWrJxp4MFz6sut/n3BUINx1bMSKCNbok/9iV/w88M+cX7jVhYEgqsuNBZVsq9WeM6C4OKSh0luqrfTtuATdl/xoDw0ls8X19vPf/Bm++DtG+3p/fvtq6+/aAcaoZRLPt/MPWULLLSTdmPntK2vLLff//31dnvpsH32ZJU+0LLFmK3cgFkyCD5YmEyPEPNR23ux1+59/Zv29ed/0x4+9HWCj9vTp19TLRfa0Tl17Vx9IDJ6TT+1sNneuPMj5om7ZA2j/PQp1QJD3TYCi9QddaWc3FOsxoHTfPpNPZicoue9B+ga+qfUiRN0b32mLPzspTsEsvtE+r464asq++Bbf06fo7M9DH7rl0Y+NC3DU3i+94fVZtVVwlxweN5y2J87QqzfyLLoawPWZXDpncgdc84Y6SepO9GXfbltwbZoA3ZniPXK/sA+EJyJ7VeDHr1kMYby90sSeUXDXR2knJDHfHIz7Z/2Sr03fgvjf4fLMvL1jBwgbTpTmQfABzt5oGMdVPewqL4XfglXHHGIV2Z5oP+IL/6QbtyfOo+1HPMTDxppe8rKLbjg+BNm9OITqt65TJ0OaqiHMxgQi+Y3Qfo9rrvH8gljnNeBq/ClaHjuw/VtFL8Lz/8e4dv09t8if9+FZsf1Pi7zHt7Dvo3m68S/TBevG3YZXpbudeiN/eWe59MaChV9CRMSPpK/3D3tgOcYMtRsm2jaYY8KHv3+4BcMw45b/JVPoDUENV4XF30is9QO9+kw+fnkX0RPtbfzWPHpuHQJcwGgCMnQbf++EzhlHuOCgYOMO+BWcpaAAqeTId5F8iVwT9x6BU8n70qWJ+w+7cAddRjNLQoxb3Hxf9QZdYMw9JFPuSqzALdr22vQp59GbOdF7nIArR0f8s8Vf3A8r8AFicWVxexsWEZm57FubVtZWciBODmwSR5Z9DDOXtJ+0XwttDVol6zpKzNAZgDgz27fkRC7v61M0ZFfG15ER+odGZgmJV7QeFR3uTJw8oOHZVH5UuZQ5ye+gz88yVQWJogzWhkEkhKGcPLwv6z4l7t4IOrvT8ecxy2jrNMsIMg7yQKhTTrnsxur6xmkPG8htIlQF+HixBfcTICdYI7oW0/CX7wOEs2tKr+/ymOBeZNHsByEkSk6GWjPqVW9CZ/40bl0wp+Q2TXUm+hGL/FBl3ASBkI5SfgnjpOWIb33quP8kl+vKjfDordc3VFplNsrfgd3w6hstQIvTenN8y6zaMQ08kDSLAb1sGCUTHFHDmmGGiFctLGZbJbDgCsYVolLNtNCekbvIsipIopG4fayStor7z0/+ku+sU76VXFVph0vTmAmW/mS2klWKHGnFaZda3CXdggf+okl6rPtysBMnri73dvXk9ypIZMZr0xeuPD4RNgJmOWO9mbh+aG3cOfPCVPk0yMJGXklzDveoTxqIQEMUEM3PIq2/Cs2bMLDhcni2fEGILO9/PO0HIy0MV0VHDrqZaa3hJd0tlVhcegbql0W/cpXD6t6YWiX076lcNWR9crFUyet1Wd0fl2+Pum0b/cMFcsguzIAF5VtP9IKJG3x86/n2ZDEDDTVSN1Ngi+R/BtkLZoVp34q15b7Yvurzw/bsxPHMfKO0R6j0sHBp+0+8Zti4Gpga6iHNpednga6dM2mlU3DwEUxDYIVn+Tjlr/CWN4YGKlOjjMamfbVBmQBmfqjvhyY1uB1gIETekpJuK8lGO/2b+jEkLb/8YmjT/RJN9UYdyeARtI+xs8hxqTyaehgVC2tYwArS6/TDlzqUyaGG4y8Ka9ljWxkcuv+gov31m/4k888qcxTWviYNjpAXvUiDnJONjHA3/uT1t7/vWGRAxqycVHawXTvCQbaSVvU8PZp6MYOOsEQmizh9Skscqkft/EvuE18h7tP7W9idL9TOwvWMPpX32pt/Q0G9o8w8t9qk22M/+uEXcPov4GfcSnv5fvaBaKZteySMJ/ZhaCCkdvdFKkThPsipLscPD/Bcwcc09zqrc4tZ7FST8jLMnKa3kAymF0DlrmHMWr4wzRfkiB9FknUH7xi1IMfAzFPqNUbbuTMU2Tlc2xLWTP3Qhd+gaF5CODGLcQ4aZ999nn7P/7LP2jP/vov2qdfP2oHWcCCN+lSxvxZZivMLW5tLbXnz7fbJ5+Tj8UbbXcfuTRo1XEmVtRz6hPScTdPp21756C9sX3ednfJNvKdozxatW/X59DBY8rffjB5tx/NAsRyW772bltd2mjPHn1OHjDqMcSzkyOI5Ct9DMA9Y5f5pP6cn5fx6/fv28ljDG6f6KNHjf+je23h6CH3r1OXJ54rsI/fRSNwpwcP2uKRCwDU+RPqlrtdzjTsD6FPua2809r3/5g64hcp8B9Tri7GYIxjVrcFF88qI8hS7Txllx0ByGiZpK5YZqaFvult1/YVNiOTU9ctywn1Iwt7lptlK9BnuO0/X0KBRz4FCo8JbVu6vhLqAox93DJ6uba51rbXTXPaTmgncMr8Ln0s8tmPnhoOffvBXMUJ8ZHZ8Y4wF709C8WHCzXPqQdyvR/u0Gm4qCCkT09fUTCjKZf8GSc90waDSxqDM77hPuLzKhAvfLi/Kk3HGcPYnz5sBJf9HdJMjBquq7H+e4XvLu3L9CBcpe9X4V8F9cCzyrCg7mMy8jH+8l2ou9erZbmcbgxXhV2F+7K04nb3GMZxwuvSexnM46CpE9pzOXuHcklunPov5ydjcxLQW9XtAsxw+w1/jVoD/hC2uL6++qt6YlKH+GnsxjhGIBu/kG37Cp2ODdYMem79d1JtZ+TTNXcRaNQfH9pBOVm0s7dzST5NTQekwwWGBSYnvmMPLTvUUOeXDkpcwxS0F0AJP3tXOmEd5m53Fiy7HZKf8xwN+1NX4n0Cn+3+i+0Euc3Ghu9VMvCri7x2kLwiD7QP9/x8IDEqbXKa+IW8/nBGx6wBUTsSuhyrdPDuiFhZKuNCmuc0jL4bQF365H/hhIGDtGvTlXaCDtvSaQxuJ0qVTfPnwFADZvQAiXHhO2FXt8YaUjsXaleFHbw7LoQp8iun4ABSNMwSRs9Qbi52SEW9y9PJnWVdBqbUTTMM+IAHpvl6QZ6mmo4w3ZE3xMUijTrAL1YMnlzGGats/i9IuY/jdIssDZzmKfWAeylJKJpOREObkK6jSj7c+RmeQXAIN42QxQr84WnAwK9i9ZT8+YvbpFAcdG8aNFZhiSud+LO1hE4IVxkIfQCOHOgt5aifS+QykKSf1DMIPighlzjl4FYBEp45Z2Aab/kvqIdoOz5phq4we7JPLPXCPJiDsB3kneN3it1d/hktoOMmW8b3+4XLNqoO6tLArbqGTlMXvePPXfxLAM2iXxAM/oU6EcrthDP1FXqi2mmmPuC3vCw764FhwTetMoS/OlEadWHdI22I50/pRS6/d6DXqTHYNjuYnwA4GqguABQoK3+DHFKwPZtt3RqLiY+v8mEbE+Rn6VefYDw0Cq283sCxzelNfkgLVsKVobbeF3J4KN9wieynVCMX/iwcDHL3/LiEWQvI9B2hVXU92/Btt0B2xSxg7EkvBsBQ/hokpOllEFnNX+ScZbJkirPktD9wAXKI4h9/Q8YrHfSJCM3+w392ttD+8uuTdnBW+sriiWVhG1jGcPWJn8a3RpVtUQPdSyOSX5QLfrblO3E2f77zLjUNRncL4PEJvhP58nipN3i4RVhDQS96zHv3nlQOj8ne0+FQOfGgfw0j2Txa/9QdBmw+C7e2gSFCuO+M+zTZbeLuFDg6JByjUnzumm5uwa/P9pkXLuujcpC/5MfdDwubuKDh9vnISt7PfA+bMbIhxyJ58UmxhhJ1wffTzcNksoWB+n6bvvMP28IP/rS1HYx1+xhpxKigXPGHj9/0R6apBpMLFocYwRhh08V16gBGGrpvOz/CyL/VJnd/jhF+rU2ufb9NdjDwt9/GCH4TA/97bbpO/M67bbL5RptsXGvTW3dJgz7yST3arvUsdZt6rYGVE/mRI8vshiHNnrzJL2rImQfPH+FGN5aL28SVXbcHFKKKycYNZNlp02vqvddNwsmh+cyiSMqSlnis8Q5t8VSl9XRtLbZkntCeMh/RSHThy/SHPvGmDG3sIHloYHaT+JqCr2BQt5Lu6DlqO28/+ul7bZk68ODBs/aUfCwvaBRC08Vk9Ov2/Y31g4zVzw+W2gnl/WL/uJ1ST2rHBoK0I1hZLrbBVdzMcZYP2s2dpeZHF06YJ+WVxNQXpbS3oK3iqrkGYZIh72eU3603fw+17bajvAPv03zqsXWQ/7a56hNUhnNKbqkT6MedBBjXiy4anB1RJZGRujX1iw8g5swHcc7Iz6mLAgh3+KwtYujnnAF3DWjwox8Lc7Lk5wV/2NrtP2yTt39CvfAJP+3hxePo3V0ZHkiZ8vIQRRcFbOsY+9NTF9zQI3qZ2m7soyiXBXcfWE/Ul8IH4OfZAvYL1OP0FeDaZ2engbqxLtL+p570rxHveQWkV3UTyiyLMOfKftI878r8b21fa1s2jxOXW6ySjl3QUXdKFSO+zjMRauch5Km7mR+pVetb6qT9rW2/+mHxzJnlMetDyVOnlcXelPAcCm9IaT1IXai6P+urjR6gu2f99gAddwwdp2jM3a/CG8NVNF8HpGZbrJz89wm/a96+K7wuj1fhGfW7yGqaebpvTz/m8W3pevw4jXDZPwbjXkfv30bj2+Ktgb1v9KqHh8YOMHLbXyhTvc5jG6x0+SlrLBBarf1T0s0Th9eY7gCZa4V/weLy8sKvxHTV0Pf/bege8gd9Jai7TEjoToGtrWtt/8AVa/6YxLntPJ97ArE/1WGUiEBezoHE8+m035K3E8krBGsa5OAFN0witBNJ35Ev+Us5Gu92hGa6g0ooqFy6lTXvXTuJ8wmDyjNikFPdZfspnapuDd3TU9Iij+O9Br+8jg9dkXXe4IFWE8aQpba9tcnc5zS7IWIwSJa7ytSoyrvFDAJ25PaRbqcLfelSdjkL4dwFD6QlMeK09elyO3SLJUmXmTjEgHeyRnrHgzwRBi/nHyCgPIltS45GFji/vluiXsOw0ycMetlZAH9XdmuSXjo2PldkgKeGPLiWQ9Lzc3v/MXnV6MqknZ+8hdWVpSyqrC4zoXHi7qRgqH0xsiXD7QL0xADqCH81GC2Cq9+MOvwILijUoBfkDEzKUrITbpz+8J2nL/Siocy5J025ZyDuKDwTs8hCGLwj/xAfqvh1J38DKfUX48Lyxq+0xavig5jE1YCzgMY9dJRbvXf8YQA2rMoKmgYZLstONHeNmsJRiBiRXPJKHmxLEWguT+Wt9B3dDfRmdyfFTo7xmqf8cFf8nN/ldJdhHF9O+SYIUCjyNehAsO7U3fCi36/SQwfTenXadRU9LpyVO0KgH8MQnxNiT5oHO2nLSK32oM6iNlTsd+ENL7rqB96Kjl957XTTAeNOIsD/8u3GbiZa+ZmU/5ZdPOTX3wW5i3bqL0RiDEtbYbzhrvwXtVzKNeirkMghMnV9hpa1EHdShJZ4eAae5TeAW+TDbVrzkHvRGdeR8Bnk67yKZuHM8KIf/Ebx74SJ9ukpE1XSmBf73fnOrnq3NXH0L7Vwocroswd9phIrX9wQjN7nYRd4A7X932Q9vNpbwuKf09o/mLS/wt47pX5kocc4UZxEG6YMpsXQWDBf0vaze4aJT1i4aah5jyGJSxYY07rz/r4LBrZz82d5gJ3vx4NoWBZdhnxpJLpVOAf8rWzAF/nFfYExJa6DqPguDiiuxoxl4xNJnwi6Nd2nxX5X/QBjCsMoBtYEesgdA8XJgvmTl3XJbFlnSDdd2cR4ukEAcocBRszRPby3GYCIP9klPxip6oP0kyUM7zu/bJOf/ss2fevHrd18Q/IBx3MGntKN45I6c75g+Zt2CwPexW+f/Mt35Uab3ngLw+1um2y/2SZr19t0bZN0a21y5x1wMLq3MewIS/gmRvGGuwPIw/qm5FsOYLN8vDuY56ksvK2nnvaOOzssVjD+MNg8eR3LDP1SESwny1Rduk1fOV2UwcDLU91t8qYON9bRlq0bvvIwh8rgoD6Uh7wX1tCXaT1jwHyvr2dhJgsn4kvBsnaRwKf/1s8s3mDMqjSfTG9uF/6Kd/JB1hZWr7XT/WdtD9b/yz//w3b65Hn77JNP2vOj50hk24I/cq4vHrXNdeZax4QtHbQbW7vtzt3T9sEPpm0VA3L/OfWFNri44KucyE1dOW+H4DDuv5i25wfOXao3s5+o9kmfmZDSrWKe+YSc0OVbP2lLq5vt2YPPyAo0T74mEp2bxsmNeokxqtv6ltQJ9716DeD6rGYZzi4YyS19qp0sYBu2eGuB1bYNPXeIrN9t052ft4Vbv9fa23/Spm/+gjrzAfpcrzpxRP7sayCzaL337AC3+ntApmODr51IWJn8O96lWhy0BV+pOcbwx2jPApH+6RHt8jjyNtsDyZQ3+bGe0ebVqwt1oecCmXWQywdhUz9paV7EcUeBupweR6+ZN1LeK+urbXvN8dg+RJ0NcwISOgccG//qJG54i5MFWPyZnxKXV19pZ6LkfAP0n/IgTjn6wnTv1zOWSjehRb+DKkqMeAab7yF+jHcVzOmHyAV3j+vuq+Db6F+Eb9K6nN6Y70LxdwH5y6dfwnfJx3fL8///4Rs6vaTv7i88+7w5GPa3zd/rpL8KxzBle1X6HjfGu4z/svSGe30bj3Qc1MK0xAHPW9Wa4n35qlY7pimvavtFxz/dXDPe3G2w3qDReekXTOviYT4DKIJGuu/4+x6/WOLZlzmBM73/jhhQnfhmYocx6AKAeI77hqcjSedSTzTrIEA7MbpHDE2NcY3rBQ8YxK/IWQiIUBqdZowLxq54CnZ0RbMg23kHkF+e/MNjZWUd+Q4ZnDRgfapP/w//vOKAsX10dILfyYkTT+T08CLSRjnI1TtX5m1ZdHBHwym09vcPm68I2JHasa5vagBDE9p2rJocRGX13Xz0LVWW5+kpgzHj4fFxn8LDO1EM1gzcrrYfMrCsLk3CswZfcJGrGg9yOYjyy5+XxiL3tdVVhhO4O9FKGnVfBxequ/6UTd2lopgoFAuqwsYVXOtlH/D7Vmn5KpG0N9fXUhdWmBRaBh4AGBrieZe+BEkYnV6CsFJH/gZZ/J9qq3wDjdk99Ii3vMf0h0u8ahxzKL3V/WI9sWzmmBcMnYHW/IKGkxXlssy53A4Z/CFvxhFQ+Oi8ogYe3PmX96zVa1CRPU8IxB/yODPEFIG4kh2/dV06/Akz3Rg21CJFtHEXLeK7bgYgtO5D2Dz9xbBgctOd98GlF5q0a8L8iVOXN/M40t0Awe1hTNJqgiGu/ko/TqOz+3vafqnHC5c/7h1fKKf/5vWsgix3t/drzFV8N7I7fUGaFg3/47dPqHKPN/hCX321NqTRGW6UZLi6SGPaFcglfnRZ4R0nfADbZe8rw802mHjjzHNNwHNCuWwjU9UpDXNxUzfEGWiGlnSlpbdY1z1Mio5cbR+hL8+KMsOVPjRKb1lgBMSTkJQNL1kJi1zynWLcH2fBywXCxWUXXK0ryBbdVr2wn3XgyQIN6c+YVBveFxHzD394ESROWCS88ilq2rATbvBKjkQNZdbTDYFE2ofdf3TWPn1hnEYTociVnQl6vCwvLQYn70za8246dDzEb2h63KtM8m5w8sUkn5+nv4eG+OLRhjTeY/CmDWt0YOy4zdwn/hp5Co1B2BYxFOV5iIHqU0sNUhcSGBPyNQC3oPt0EXcWPFwgUDlK7nhz5PZi+Lsd3l0CbvfWYFE+7tlqD7+UgzzFhWa2/nt6/4JGE2GUSTu+z+XrBMjo1n/lmtxok+s/bpMP/rS172H8v6FxTlrp+bRcDTi+k7+8v6/aHff3MZ78fKGiUu7RG+PHZOtmm+zchi66WrnWJpvXwEMOv4jg/GPL3QXgaViJQ9iCrxiumB/kWSX/0KzygzZje8Zy5w/W3Rj+oGigW38ZX20z7fljDDsHZJ8euxPhBdnTiCeOdC4GLHhYo2cBpO7AZBVDfBv5zAO0cvhfFmWIly96S35tp+7CWNtMOWv4nfvqoGcJqGuNSeI9CFKd5uwDyjuveVy7WQsayrr/NHKkTrpoA91zP5N4etx294/b7//svfb2xnL7+osv29fPHqVOKMAKBv3awgkiXWvT1bP29//BUVvZm7bN2zfaR7e/bo+/ps1dm7atDXc1TtoPPkR3zCB++Q922oNP9tvuLvoj/foKeljCMKdaLS+uMJc4aQu+v245UD9yMCX8Tpe22s6dn7eDpw9QpU/ufb/+AcXsIgOJGQech6ka66pzE6uudb7ekbefGdoA/x1zUmi5TI881tO2hm7Rz8b32/nOzzDy/7hN3v2Hrb3507ZwjXp47RZyuZiC3HnFhDI8xNDXgD/wM5Po+PAJsmnwk488+X9O/igDdwR4HoVnZ9gezyl7FyN0OxHU4PdMAfuo7BCAvm3dfscdMm7hh59+QgmzvUJXPNux+ZOGfunZhl0EsC7iXqFeuxhgP3X95s22tbKUVzD7uGGV826f5uXZVNZzdZN+mbaWvic9Ov/Tb+KCXlzgOu9I/QTse/t4mOqt3klv2aavHfDGULhEgCOYIv3tFTDGG0Py8pI0wjguNADDrhDnQvx3gaQiyXdL9e3Q5eng8BEm4+uqjLwCvmve/nuDufxXZ/zb8qdOU/7DfQzd/7J6MI5/WdzLoMdfde/XGK4K1/0y2QI0MuebOEaX/4d70ji3K79ztHrYJB/tkdG8bbgKhnv3ps+Vnp6Om5gZYKMv/MrVQw15O5j1jToEqN4ZwoinM+qT+byvnlVFLzoS3DGOYOQgscTge0q347AijqfVS8t+TwF8yu7EdG2dzBN4xkDqu7hl6JfSXITIYXb6MxGrTDt4JBOGp1KVy90Ea2uLkctv04rlZwt9yrTkpwuRyfHdPlPaqxjyLhY48Eg/iwMY8hrfbolfXXPiWsqP8RZdnGPAn3HRmTuo2+k7uKlN/N7si0leeY8M6mTiuT7t1HyDo2wpRnUWQdGRusvhOuYFP/IsoZMYr5JHDg18DZpMktGbuvFJzvqqW/zocJh4ZReC4fzPEzbHQfClU/oi1gplgYBV5d31UnkVX31ang4aSQe+8rqlcI3ytFzXVlbRxREDVU3gUz5hYLGigaGWGeY0piILesNQTw42SjzGn/MkLLQrroN6jd4vBgdiRA9pvKT3jfT+G4I6j+7258DqgKhhlWuGw1UC1r/gJxQfZYTulL1CC/T3p5xl3AvKVSkNyeR24DUD6x1yjGXr907foKjStok7cV6dzmAoWaZJMcR/A9KukqmArk5LwpWk+6tc5NtxDK64+T16mIUPYUmjywjdBuiFBqLWdIWUIqrLZI76RHwmPuik0s8h3+MGbCPWQSeQ9lfqWxlymJKXhod8uNSztOOnBOwTeucq9DwIEW9wpB7McJS0oMspdB65IlPhmy79SVIZngyT48pnN1gtK/OevpWWk3anQQakD04bpUWZH8Kygyd1y7YPOKk0b9COVPA3v12Oujv9BIdw+970CRFGWeTt5LDqsrjSEypf0hr6hUgg6MNPGneAOflfwmhYWFqGPpNrspq6LamkE5SrtreGpwYuUUWx5AkH4sftwrCMA6IkmEGQ+J6v9JXkox/8SESulNHg/vThUXtwrFFCOnWl7lK3umwDmEad+3TX94I9vV9D28m8ApgGnJzzQl7SjuGdONNp5A59OJUshqiHopHZGIwa8DFAkMP3vlEaMnBpBJI8iws+1cdoyULh+gbG4wHpwNWA1Qizk9cQVka3OzsIhT4G6DWMa7eja8BTm+RTOwEQKUaE8m0iG8b36k26C+TfxJDy/WTfqT56GNHbyt3WbmJwvf/32/TO+/Bz0YC0qkt+GlwaUXiraKBtuyQuhjL5iq78+cR7A57WI88uWFrLt/Ebbs8KsA7mKT70UtiWLXf1MkUpVYzQsd6bH3nBJ+/cp+6TXr6+UiEv3+mnbLLA4jv6yRCgceep8X7hIO98U5kwCLP1XmN8Ff1Ja/0Gl4sTlL15sl656C8d5hETT/LPgX/QV1APGfZHvs+Hg+hinFuH4RN9rVGOTkg0CGMUaoCC66sKfhLS9ujfCTK6Q3FtK6+T5EBAyPja5OHievvl791tj+89ag/v32vHys6cZBGj/c576+2Nt87b23eP22bbbx//prXf+ydvtP3/er+d3nir3dh81D7/dLnd/gHX6rO2s73Ujp6etgdPttrWnfO2seHY39qHv7fW3ntnuZ28OGyHTGJ2UMW7b6+0F4/329nUhx6rben2z8j+Tnv++OvocHKKsX2CMW1BWYCU27mvlig4oNrSL3K3v48/bsrRcsWTsmjLtIm32nTzh21y85dt+taftPbOP2zTuz9oiztvt8nWTshHdxrU9vdH+ygHfep3PmkjcvHOp/XHz2grlJHGvziW/5nlzv3wMdXGstDIrzaVMdOy8YsA6FUhrWtVH7kvbXBHXsvKz16STyfl9gGKZT00PxnT5Jd2Rwz83SXhVw0q7zV/dbHHRdNrO9dzCKBxAlSjk4wR2QGgppxT1DkqOXNl1j8SE70X5ABG2lk+s006+8XIY72ecffGfWCY3ZDQ8FJ+03RIHzuEZ1ExdOb4M7dUewZGcULSXvILFXQJT3YSyt1ALhB7mqtgTFv31bhSfTmNy5D8zMleCc7lI+9wXQXjeK+XoH0nuJy/cf6FV+nqbwe9znW4yOd1+H4bjvHR/eAeQ/ePw19G72XhHa6i3fV4VdwYrq7LL68ss/Tceh2c19PhqmDCqu0XpvrmP225z+fGskhDtsW7X0XKpqotUPxMZ0zhSiOvAKhoHyj4/vjR0RnzCRu3k896Kp3pKJ2NTaeIcy8edEYqjDg6i+UVOhtRzjSIMGaxiP0ev1v/zUQ6LNKtbSy1Ywa3afjYOXWBpGfHZZiLAX5pgE66clHGLOnFk/3quk+hMbIPnUTSXw+dpEb65hYZIlk34NJx43S+cs6/VfIlvuO2+VpxESEdpXKokUk7OYS38pHWDjpFAS152f85bpgvLw968bvS7mZYcZHgfLHtH3o3FXf1wl1sYVgvDqxOlrMAcMIEQfrMLYY8qkdownvF3RTDwCKoL41tpXKBYsUJlOH8XAzRZWFEdUqAN8YUDkl4BkJk8mmtejDQ4iDdKpXhlIErCwOkc6Dz012+2hCDFqIOMCcoYJmJfgwsSUFD+XtFzUzC8Pwoi6HyjiGVlzBDo3X56VPOuAvyxC754ZqRGBzeuFLWOrmHLu4qybkfpJkMHc97XdVQpKOuCouyU8vg9UEvYFoQQnN2L0enH3nkZ76dLJgmMQNqgmqgxhVOtiPDY5QGoVLMdVflp9xx8z/hc4JDGJfcrECGWR4j6DKKJQ/9XbY57ZJrjiuIb33RqU7Bha84oZG0utVl6VOU/x97f9YkW7Ll92EekRk555lqnu7ct9FzNyZ2N0SAEAkZIZA0Gk160Ks+yf0eetSDPgBpkhlMokBJJtJopMwEio1udPed6tZcdcacp9Dv91/bI3bGyTx1qm5foBtWK3OHT8uXL18+Lnffvot+8VvhGFmkMHzIe083tMRLxMQTL/VuEV5pJL7tj/zlpAju9Ed5bH+WmU/hy1MuVnLSpkxMO+maVMlI2lX5Bn9Xa42Lfy3AFc5igpT8l98QGHvFg1/KPpQMj73qlPE6Dfs28eB6UWfMj23DNithua/JKnaVd/kdZGB+IZa8hI8BsjjQnZApZcm+VQXcPg+lnbbuAm5OrIgW3kk/dCrt5Gdw571urHEaTh0zXTEhis43TGLTXoyHzBKIL3muBTH8mRjnWGvGBRAgeBW5l1PaPS9LWSsHRaSMqs8TTP8CWr7SYdTqJ4g7lBuUwvfPP79qjy8ZG+JvCgmRLbyUJ//y0PtQy8njzseP2tQj+vGTNkqqeIkDLay5IM7ySLoa/MBjFO8ShU2n1Xv+WMRVmdXqu/y4VUBzfFjF1bx4Y/jmnfI7G5R+4/p5O+uXfovj+ZCQtvWGMW6y91qbS//kSRSR3NSvYLMAgWK5cQ8a8LDnN/9R6sEJ/dOfkR514f4ftPYb/2lrD94ClzjIlJ9kTzrdtPwnJ/BgOPLw2P18Zxt6KOOGbyIreVU0liN8+Fm+XJqWT+6Spm2X+qIy5IJCBmoSSNlN6oRF/BQi8fpOf4rDvMq7A6fy6K9KWK5b2FWes8MLn77jr2LnaQOVck9kuIhPeHZslbuLAtL1Qr47r9QnF/EwL+nHSVZ5T1x08VI/ILvX9osuCrggAn856m8eVPjNtwsnJyj5V/DvO/4u3HiKzjqEDKLMKi/xXYTIV3aUBbK9BNeTEcwcvnh20r7/nbfbD779oD18/+ftk88+JZ0p87dJ++0fbrXv7J+3H//JtO2/9a32T/6z77R39j5vjx4+a7/1+5vtX/8Ph+1i/277u7950Z78/LBNmIsdPL3Tnp5N2utvHLff+PWN9ua9abs8OWvrKKtrKMB7dzba0dF5+9Z3NtrBxxft6FK5fLft3X+vPf3kZ1XXrMsnH5ENX7FALtvfb5P7f7u1N/5ua69Rj/bfAw8ZqXi7+YIQo2invQytcLJLvB+0+Zv/oE3e+SMU/h+2yb2384pLqp6KvfVZmVv57De8mNO24SkMaKdMfe/ez1YefZ5ynVreyDzH/5Wzi3jZlbcgMaw7Az9WrzXbHU8t2la1Vu6TySb1jrowg8+NbcItD/ihbnuqJQsSRhDfcjS2duuK9efqsMrZB28cxKY/s45D4/6Du21/0zkucjGY6H1jxkVNF4GpTXgy54OGF/2lOho29I/K0w0c240ism+tvllieBAeGsEtm5xqCe9A8MN/2buZ/gxIHQX0c4E9pAc/RxCpZh4zxEnqmHk9IVgmh/8QZyB7HQjSW55i+khriJOsaA7uwIh+h0p/RCO/z8OCf4K1XXv0e8HjwgnGrU9gYSlYcX4tWOV1lWYvr796MLWXh5v4uFZuwLhstVc9enEeDOvPV4EX4cvDbeGGdR5X8RIWuVQ7LBjyCNo1inhX/ze4r4HxB2wqV/rHG6DzEbBvGToeeUqQFVM6MbGFV/kf80eXtX9340fi+9796akTwWFyCSPGUXlXKVbRl0QmhaFZDcuxi/4z43cwTHCYENo7qWSbaE4K2Enhv+VFg6covGjM+skTUVB8oVC9LYBSTp/q7nkGXrydsEvLnS/D5SWfHKQTqgm0aTi5nbTNTXfM4Y2JnIsbLhLYV6lMM1owbmiCAF+ednBerJJpfAWlcYE8vAzYxFPA8kFHLc/mmYB0sMapY/903h7rP5+0U+mHlnLKNCvy0u1R60xodJkxAlwQOIe+85/s7m+Q/xnuKNqXbWZFcEACN3wQLxNreSOdTSYHDhCWY47ghnzJqCpR5SFKFDRmIGxv7rQTMigtX3WQzwDp1IDifQxO3ibtzs5eFgGyawh+FKHQ6+VVUBWtTAfQ2gG3ZshHggJ5f143j9yNO7P+ibIOPZrlK52UG1DlUU5l2tMWFvaBTtzysYLT3cpFpb/nx9yHB/OIXd/gklgtnIBLsFbz0emkEyCOvGXylydBgXGaASKLG2vvFKQXXpd0x9DxEya9cvADp/AXHgDbSnirynCN1tJO/Ape8iHvPpECfmkn+R/csVynMaItdLd0tNdDJzFAcV04CZN1f2TYcu5MJS9i02KsM3Hr49SpyivKf+LCsfUWFHmvOiw5X1XaoC7WrvOYdvGlu8qh81rpFk+hrwzV1ORlwCl+9Sp5BZKleMYQZUmz7B3Mi/HSdy3CTcs2gx95rCxUPuroJv2y/DgRTl5KpvRAIizy0E3rPI4UoWZPT+9LJs4qzaYhHU8RuahY+YUGAX6uj9DwI5Si02VoOnLnrdNVd9fpQw0zHduJdnLPX4Fm7OGFhI1vnvyTX9zKxUGB30Dygml7M7Z4lb7OyqtPl5PhfUFF/ML09YTW/vLTy3biN/lNJXSwgad8TNcY6ZfMb9KDf5Sg7AyeoryJozJmPE9ppP/E15MaLhq4Mww90/Qm/Oxo66/STfmEbxUO5LjYvZSG4fCcNC3b1GMGmRmKtIPCNgrhCQqEtGe1c+1lhSlIj/t7EaHH548O4N90oCUN35e/8y6Kr+/xH0FLXvZJg0ERs771T1wXWFFg2nx4R/oH/3lr7/0d/OWDfFaOIp8o4LYHSGW3VRm5gGH+zKv+B48jX/MSBVxF1yDdlqdKm7woS/N3hGIYmtIjXJw+sTCeyrIKsJfmKR/rDjSigPstfZV2q6b+fsPf3fQL5OPld0+/IA5xz73pHzlAcO7pAI/5uwvs7fKUb1Mpz/vr1IfNveYnHHM034pn3uTD8svufcndelIKEelqZ3ycu9hA2aZNKmfDpQE903b+kf7dOYO09EOxzGkGcW1z1k3q2xVxkidkkUsN4fty426792C3/eY7W+39f/Un7Vu/f7/tb5+2jz580g6O9tuf/2ytPXxy1n7yFwftk58+aY8/PGl70PmTf4neen+rfevX1tud08/b++9vtQc/fKvt3Zu1t+9THvDw4c+m7Wy60Z48Oml37ymS4/bxR9vt4Jh8wevB0b12/7v/i7Zz/6329PGn7fKQspVnb+o/99QIhfDgD9v8h/+stde/39q9N6h/r7Z2973W3vyt1l77DeRGbTpDQbccKO+ryV0U/b/f5t/6j6hzfxv818irc1DCrQO+y2/7UN4nlKf9hacrvFjSOuZ3lo7qKw75DKCnAZTrKeFZ2LG8kCH1rHb4rSfWM+MyvhuGHyWLf/V3daEoT+qw/cVWm28ikPW9qkv2a74WtLmL8k+7sR0K+ktPkAfrqG2IKFPrluWe+lObPUx5k7b9wOtvvNo2095MltzTfrHCb80xrXN5LUHJJBPUN+0mZ1jqpsFDuHZ/ROXP/w4G9flN4fjgZ58xwLJfNaj68053ETbYlzBkSFvKptLWZvuJGd8ldFrJ8zVa12l3nMFxzS70hYlr0MM67go8l97NaNegz/v682Uwxn3ZOC8Df5U0b5PPy8C1chmgy7X7r4Z/aXoGj4rmq/A3xr2Jty+D1TrxoviGXU8D04VgnXmk9fyT8dS2/lw4/Yd/A91VOXZYuqFllxC4jtNhjCvKmOba2vrVj5zcefFflOVN36UHC6rzue+kyyT9FwOx7+77DX3fA7NDsgNz11y6ohnfp1b/cGNCuo9n/Ig7QfmmA5Tx4qMyzN/GZr1uYNzMBaDpCYTz8+qUStCGKRzHhErfY1QuXEjTd9u2drbb4bPT2sE2qoM3A4i7X9I1vnmKkOnVqnM1D17EgsJ9zODAf6XnUVnG7tmsTkOAa8e5VGodCMJe8m2hujsRkuKRyR5uonLJ9BuzK5ZV4FFkCDlzQkLk+Sm+kLu3u8YYs5mFmLwLqEyQvyQzkSdDpuOXCM4JNM/5BAwTkvDM4IQzOOFHAQxpb6IUnZxdQY9yA8cOtCs7Vb6t7aL4bzAAbrirQV4NU26Ri+kvM7dIw4mcZnkqb4VOHE3xtUuDYOuA9pKC8iCYXx/BsEz4jAuxnM4wDcPgsWINeEDnLyBet2MWjcINT0BoGQZaYTptsw4O/Md/SSfe+hknPtjJT7wHnHIMD2C9SD71wkSKoJi+PInM48hjoE5Duow6zRGs+nd7sVwEwj/+y/K6/ggxM+J1GVynKY2FHIAePMYt+ss0OnR7TPIVhZZ6W7v0NsplOKngGmhIb+BZFLHwxW2d0j6kB07K0Dj8ZXchvDppKuU/9ZVJkgtX9S661AhlImi4eNLrUOEFPS1+koZ1Vj8nrOEBt7CMM3LnyJUO81UKjD9dlmWIV/he9NnzvKi/phWE6/FqEQN8ZTDwLr55MYayWNRtfwizWsmPdApXZbh24exL+iV9RjOOeFH+swtL2cmfFEgzzwDhEwj+8BfWcdc+vGIzzgiPR1D6KafBf4HX6z1oprSckMn3ICMf5YRv57cwrBPUs5FsOpja+fms/cUXV+3cMiFylSEcWE6pL7hDq2gnrwkmbZVU+uYcKyY0k/j0w87sURAYO1InfQ/e3DloJD703PGWJ8KzUKCmatqmh7KaFWoUaT+flw5euraTAS8Xlj1GiZW9Kf25SrM8OLiazY3dKIjSC24GH/i1f5SGq9sPvo2Chr+LDV4u53v3PG0TJXdji2Sg64LGs0/b5M2/29orb0OHUpR3yZGMkHwrY+Tk4kdOpETRhREXKXIrO/wNn8Rzt3bi5Wso1/JaypF5MzPYVbqjYFkj4F9FH++5R/aVh5MH66GnAg496g6WY7nlAVMqcpMD6Lv4cUzaykO5u2ij9cR7EOBDOir/LjyQh4k7tr4jfvQZtPDzVQv5scJFLshn77U22QXP/GZhQ/kRx/IyX8paBU9l380L6wA0s2sArcmhCzTkVXlYJiiAlhmYUWCzgHOXNCxPaKc/ki9f83DH2dcF1jwJAC/W92efw9tW6sjjD95vz37xfjubnbfvvvdp+8NvP2zvfXun/eG/v9Z+//cv2z/7p++03/29tfbGt19vnz17pf2rX8zbT35+0Z4eTdtrr5+144/O2o8/fRtd/EG7j2z/5f940t74zuvte+9dtY/ff9ZOjzfawbND5gd32pODbdi/bBt33mi/87/637dX1jbbLz7+uB09elZtjzKfXCJHXzfZROn//n8I7/C5uZF6U30gcuV/6umAV77frnbeaO3pB+Ttu6197z9vzcskye+adcq2kHpFnr0Lw5px/DgnSzJ381I+6o+LUM6v6hN/R6TPY/nbRo8fRU62g1pAsQysM7YJ5I9/0knl7ubwpA+CkF9ImMDvOuXg6yJe8ukpoCj8tnvHJMoMuqlrVnBo1RcWXGhg/uux/ykmPGVhzkUA6p/9F/9JL/0Oz6uv3kc61AOJdV74FyJn85yUALKkVbaTH2kMkLGvLHELxu8Kf+8vYw7u7ncTJDxmWCjLDbDg4Ybga2m+AHq4tMa41+J1e/o5JILhIyyksBTHczCi9BwY7UVP0hvJ+q8TKKOvy9svk6fb4o79b8IZl+lz4YNz7PtVeBT3hfRXwPDx06HbV8P708O6mSeDsvaah9z0FBCPf/nsj7EXdEbPGJ4LS7A/13EX4Qu75tI/myS7e7O53xz14jjfh3VHO++6i+BghYJi55gBiL+0OcIuTpm8uWLNn5NsJ9jObZxrkJOWz+3xt45C7glKE87FeU5K8Dfx/l5r7SY7D1pvpyfnWWhwpfPs9LzN4Onyaq2tM4jbndm5+Q6/Gw+z2aSdnM6bn9+bbW+042fnbe/uVjuDifOjC+Y2s3zSzwFg585WbsD1Yh473zomX/QifP58hWFzB7zH7kbUe/KWlUfso+jCQ96dJ97FGXnH4rF4QaW7Fj7In3m0FzcJ3H5iyjwLdPttw/1+6M3wn/EnKBWoMGysteMGzxMvl3Hx4ardf80BaN6OmGwce+IBGmfnyAGBW0YnTJq2GZTOSN/8nSEcvxu8OdtmvuPpCMoAmVghPe5rOZCZtsMAfex7mgy2UyY1p8en5Idypy54ImBt7ard238VXPmHRwdG86YspOAgab7MKv7KMrvj5Dm76eDXQEd8G8Mgq8RRIl32yiiDbtEsXE1rnOOsCrPRSoZjCC/ENXIGgu6XQP/Lbnlabj3MNDtUmubBSWjh+LggE38Iq6dXnOJTSF4Bp3TG7BTloygVpC4MaVT8eoRMujtByjuD9yjcOqd9KafeeSyhOhRrGDlMskPa0okZV+Iv6A6QezaGNHpYmZZPDHiyUevfw5ZmILOuJRjW0+pmHpUE6Q6nggyrCE5YCMO5IGtamvhlkhU/84jR60PKq+Qi1K/x+LP++OBbvIJHHY05YEnP99WtGyEx1MdrQLnlKD48XKpkOcFbKYOpSlnPzxA9aSZfxi3PTAhVGkzP9mK+wEtHDLr0k8/g9jjmz4KgnhHXvjbIPH3SI6iIZaFJfx4viFKJtG+1j5VO32nPBBOoTyRWXuyXk44yAtf4abfGl+ZQxzokbEjnSoUKe+V/KZtF+yesyBbDHZfaHneVYtHsdPONfHlOVq+nr1u8VZBmcHmEHE8N2G7W2hP0v//uY/TAKyfv+vNjvnkSJzIwFdKXI+VpmatwqDx6PD8XguHnbrm3xG8+QCm4SyTKcAMldIJyKgVkG37l06yQkXwT31faVCBtAyq7pqdCyxijw/TmHv328pgN7wnA39vplYs3y58eE45C6Hvn1lf9VUI39vDfy2sC7hJ7y7zKvwsO9m+5O8EL/xyM/Sza5h1ogoPCOdnaI1uMefj7qbX5D/49lHl37K0rxPMugSvy4St+1ivLRqWctM2PddKd2nwWTeUL/qIgq8x67Np6Z5j9v30JY9Xcndy9+4lXx/fJq3SsgypaKtp34NH346nHxk3tcSHacib9K497ywt+U9x+RcGFAxX7vJcPzdwtIA9PKHjl5JcSHr0fWhN3iK0D4M+9fX/7nTjbFjiznTZ/7XUHeGRGPMvSMnOskTdlk7yQhm3PUxip+8jHLxacywf5smy99HHuqQl4OSZNj6RbX5SfdeHJJ629/r028cJE7zqwzkXuxLvzbfJFvKNHhKPUIv/cGYGyvL9+0f53/9s/an//23vtv/9//ov2xWc/a5+8/39ur73GOHzgQpXrBbP2g9+6Rz93tx2cbrT3f/K0HR9/hk777faLh3faL36GbJhzHZ6coNPOsiBoPVxbe9Z+8Gub7eGH8/bpk4u2+2Da3v7uf9Tu33u3/fhPf95+9unn2TTIlyjO/fTfB6kn8zf+SWvf/gPYpwU5z7DcbU+IZu2C9qwybDtDhnPa1OSSAC9ItOwtH9JOWVoPbEOW37PP094jexeSlLv3Ydh+HJiJN/GTgMRx3mMpmJ51REXc/mUY/fnHbtlZTvxWn2RfxK/Byt3FsHXKcOJdJrRx27VfpSAsOPCSBQB59FSKQFo+c9itu0Co/5ZfOyWflLmvHEx5Lg8JV771fn59ylT5rLfvfe/ddpd5nnPJtO30R/Vkrqy3PJP/OHsYuIt5LI+I+C7ChOvh5e7Q/X3CC0GZpyPb4CuvxOtmxelwk1+H28Juciftkf/CvjDrZ3HCIqU2eGtSNi8EyxZIGS6T+QZGkPr/laHHWQq1l2cv01W6N/mNIWUJuY7xVfh6Ee5t/IxhHNbxhfQ/gF2OcBON2+je5i/ttF8X1gE3d6J3gz+Oc5NdNq75D2YHwyJHcUCmB8U+MA8YnksAbU/iOZm7oFen7RuM20kvCuWZ3/2/YkzVbe9gx1CRRK2JtfGJq/KJqczSxwydh5MQI3Rc48pXfW/fXfw1+k/iESmvG9BB9q8GmEg6wAHc5XZH3EsHz504gbOxTYfqO5g4z04v2o73DPgO/lB4Gy4aDLwUD05KNZ1whp22sakC5nF4B4c1OuLLbM6sM4ienTCQoHR74mBrE2zSdn4pW1DMoODE3nyuw7sDlkpwFCzDsWurnwojlMc/i8aXB9Ya0xvCPAlgfqkY/J4cXLSTo4s2Q6HY9KLAmQsSxnCCXwO2O2iZUEg9aa8zf2RCRJ4vGDBcpd5hYnmWwVV+zSF4TGCcoG8yoTg339IlXOVgh/hRkPgTMulWWAI440FEMO2S6SDn4BSeyk3tvDp4OWCJV7KLOeALykpVJReehYZyv2jnTowQuHWvnk6jHgeG0NcMZXxDtyOR75GZfCU7OKzX+qnwkf5qI5SWtu4nGWUYKqEVa4UjJ2VVCws8TGDzicq4RapyT2UdIJMK09BbMXdZSy8YWstW5tLuwkp2UIf48fMJjv6Fv1SigrTA69wI3c8ZVJW35e5TGF3mBkgv+SNcmQ/iwG/IRwk7T2SF1TKNJelovaBuXNLW65blS54zJndnTJp9/Ma17z+eMgn383KXuJ0onp+e0C+dJtw7PULXenV5Dg1oMeG6Is4lE/MLJo3np0foJEx2oQXHcCBf1P8oybS6Qd4lCxVM7MmbcpD3qk/WDVuOeVAWHvntx/H9SzEkY8IQx/iRiWkNcgWqjpQym7YkS4DRY4V+3s13gpsQ+1jrOHHDGzyKQ37PwbGd2+F7HD8nt6SCX9qdioO8yyd9Q7+7RfrZCePvClnqDkg/vJLXjCJDtngqeyXDTjvZTmDPV8XVnp0v0go/mJnAwnfkAH76Y+WAQzrjV4D8FTfRcSlf05eFsEWYvUXqpfnD3t9LzYNfXQw5bU+Yh390DA756nEJCL0SqhzojR1LtQP+01c5szfQMNI0Dyi7fkosR/TdGXQyr914Kr8uFJiGSiuEaoGGtMFRMZ2o6Pqem277Nns9j4f77rhJulv45PM22X0AHXA87q5S9AxF0P7pHAXDS8jMv/00CuLco/DZQSZc5V/FQ+Xe/FXmUIKh5+6yCwKbu3gqVMKvUGzdFc+XBCgL82q/6AIV8XOrugVw7G5m0bYteGt6SHj8mvaQT6d5w72LAacoh8oQmTtm5lLCo2dpR/nuu8e6laXv5HskP7JBLtubbeL3+S0Cd+/lhfo+UenHnk/tmWcVRC8ufvaUuMjQ77bnxn14g+/5I2/afwIZ4qusHiI7aVzxRN4u3uG/+UqF2z299q06zeCdAmq5OXZOsvDs8fLJBrJDjrWgSQD91XRzD3LwmUsZkZOvPXi54QF5YsbIbIpweLBu+lqGdKwrjt9eAMg8gdZE+cK7/tYXYuVkw8FDi4MkScsvDHgvAH3fWdtsf/bjz9rrr9xpf+/v/H5777s/bD/9i6P2wUdftKPDeTu52EKxX2s//+lFe/jpo/bpx5+1J08v21vf3m2/+Xdeaf/FP11rf/d3ztof/4fvttn2Ydt7hTnX/KTdfW2t7d5Zx2+rndIHP3ht1jZn3gPxt9pP3v+4fXBI3+qrFdY/j9ij2M5PPsNELm/+e/WpRvPgwqiLM7Qf/6anyEcZ2m8h13rNwrKivp8fQMbFq6OirdJ8SNl5IoXymaPgTx9/QvgzFGrvcTjKQoxllgWfXPBHPGXogqR103oyp2xIu/zASd9gfbIPcpYBS7Yt+mYXxNr63Tb39MfaTpts3ads6hJGT97kVQAXfCBnM8iJUgm4AIQlp48staQlzWoz80vy5okUTwMYBkeOO1Dgn0ceiHvv3n7bAM/+NO/8Q9f+1fGx5kKOb46X5gu3YeDkHhfoOvbVnSr11EJBp+W4QSlIo8+9hrTTvy6eeFnz8gt66p72F0Gn1WFM+zYwLH3sClQc5UiqllGe4qCwlzYhffnS+WIgvYzhw/MNXAfVlV5iWfwFbpNSL9ubxPgyshVnScO+dAnG7hRuqyOr/rq/LN1x+G243b/z1qHqY4WPw16U5k1hY/qdVpFb1stxvG7v5qKMxGPO4qzFBc1qCIXnQy8RnOtQfBueedrunU3G15okykTfmbdAchM8nlEg+YtCjrt2kIsQyM3PPV1ktZU+GJyCccJz5kDrdFw1YZQnx0531lQ6pecCwClKth3qzM8E4nYhwZ1oQX/7LTO7iXJ/yCDkSQA77quz87bNgLW2sd4OHp20/Tvb7fgMpeHorPlJFSeE6zN3+DdQpP1cjTxWfnKs314Or51deDjD310ahZhZjfygeG9vtIMDZHRGx8rf1lbt9JydkJ+MAvCGvOysnTS4SpTpZEYKeb9qa2RAqk6aNphArVNgM0zpRfbEcKqIKtVOKdCjVpMUG6KTsdwdwDi0u3PF3I3J+9VmO7qonRNByllv0E6cdfCv4OkJE8Y16N/Zu9OeMHlzQFQh9QQBI1om/jvbe+2EfB87gYKZDWS1waA088ghdM2btKWr2zw5mCTr2AXrn9ZSkMyzExlla76Nq1LAgxmFi0dyxrFTXoVMxAPkjJZXaYccUUlDutIZwPBqTOKGSx7KwvQGGY0hZWwcHYmD3RY+0OgDRYfwGLf0CCPzcqi98y8/vX5Zf5RJcOMj6aKtw/wVr5VO8I1qtYPngOExrCUlD3E79Lgm1MOXUP5CTyfEFnEKJSD9KAl6igJOZa5ksgDxiqdlVPMj/ynt2It4gbRSXoC4meBQ54yg/Yz2myPp8CpufSeeNogsc+/E+lZ2YpSJiwT9IrwL6wc82y7sq5Sbx9ajaFk2mvJlmPnj8U6LjS0/Z+lKKw8KlK/KWC8NvyC+k6jE40nehqz0di7ob7hQuL1+DeVb1iGquLEMuEV3TCNll/xj6K9wiJwJoB0fzkxoQ8MJpDu7xqXrd9HVSSwCSFZDETCOPwO4U2tcw0sJv6KrKt5c8HIhwQUAadcn+oZ67p/m8CxJeqz+lD7jJPJX+TPuGnLq8axPuYiK/GVc4U/xWCbi2F9KzvSqTdt90m/oOdRd22/yrSM/8GxZSGgA6SV/IvDvAoK8CHWSbdL+4mdH7S9PtqA/9YAuOATKixEGezzNI6bJu1uXixNVQt199Di7ymOO8qKYqPQZ0YvBNl/luUOCKAkoNr5CFwUOuWT3eUJf7cKAclABsAzsK01PLqivyZKNSCWSehjFQ7kQXywn/ioLWUSQn43tsrsQ4AkB7BQiOPTrpyhEO3vwD0G/p+9Otmm4IOFXBfz0n2nB6+TJ5yhxvpdNmt/7u8l3CYQK5c6u6SLPmL6THTlBy8/qKedd0jlCYd8hHecAHsdeRyaWJek6ns+PHye9ySvfIl/QVeHPAgTxfYdbOZlX+PM9+iyieFnhzn5rjz9tbf9BxScPebfeenZ80K6Q5cSd9btvoCAeUDak+fjnbb73RhY0XIxQAbdO5FUAwucXfpfdNkh+5uRr436b7L2TUxSeEsgrDPJIPrMTqgwtK5VO4iXPVhsvFbQcc/rCBRTk53FzFzQOPkOZ3K5FjqFu51OAno44gu87rxQ/luEJSqKnEMw3+EnPkxR+WeASTncYhx9+UPS9A0L5byu7i/Ya85Z/+Dvvtj/4g2+3+7tb7f/0f/g/tj/58/9v5ld+/tAF0t2dtfZg/7S9cvcI1vbbPtl79ukXuXx4Njtpb39rlyoGb34FCUa/QNc+axvMMabt2cl32rOr32xPTift088ft0vbNu3gyjpqe5hTrscfU1Zvt/mv/afU+btOUhAPfLtB4ykIF0HIU0ZMGlYWBVPfmfNZZ6kjV08/rjqdhS7qPUq+5ZrXSlJWxCHbNUZD3X7Bm/vTaGyH1adZrljyePw+5TT46fSiUXnL4hX1Mp8QnPKo9FtnN+7gbzjjjW0Dnk27lPaySzGPdsuWtpBTKZTH1BND1vsscB2krrm45iKFbdpyWU+bx8u6DNh/vfetN9su+ci8gHKxvzSVDiaVheLYSx5CFggyfhJnHK4J9929NMuvZKhf+fvYJ49xx/ZudrtwU3g3fTJeDG6hz0/xSFl2SPjiIQ8D/hKMWJEXNAbotFehp/0cDP7S6bu538CL4VZZfg1YrRPl9nlxYXwdHsZprcZ/ET3Dbotzk7/wZfTGMHbbfnu7dR5aJ0JtmzenoZQMcX4SHZ2+ok402T8VTvBW+BRLPaqDaTFPmc6dDDtxVkH3uLi766Zi5BxVQknOzhWDnquPpyjXV5koEg4RJ3hTd9gZ+P0kXQrW/4EBefAZ8giQzjBJlB139B0DajKI4rrhzpF4E8YFFwBKGXMiDMs52u8lfn6+zy8XXDB43H2w207P6Qi9vRa/g0MGBNIvxYPOOZNZd6Ld3a4FCxcAPDIfBSEg79cFKG8gwNxF29qbtaMDGZVrhofwrYCV1yBoBOzO4Ro4/b3BDFgWqvJlUrjOhINhPc8afw4bxnYBYMMJl7Qns/aMIfjEz9OIoQAzuBU79/fIPxOB46th4kxIUAb+hZggnzCh8DKfu0wGnzlJAWmXCaALDcY7OT1q+0wmrsA9PjnM+/5OminxyCbUpLWY2FcFzcJJqGSIrLDFI+2hLiR68ZRKp91wZYZsnMvjWemMwLjBlxcnh6bBr7XGv47TzVLiDIcrZQVN/TXT0ZvugN/T6+GahiBV4mK3UakBYxpNqlWHKg/KXKXCv67c9jxqxh5TOUBGpXXgX1o+PW0fO4Ceh4o3PDC1+KwZgNcyCyM5CCqhPd7gM+BDF1kHV2EHx7wUb4YH5IH8Z0LhBMYGC+71NIiLGfkEv8B0Ehb+LS/z1/0rrfCF38nJaTuknhk39Qz//vk+qVub7KicKOm3ziRsjTYrn54kUeHJboZllYn5kMfUZ2Rq2pZb7Ga5ys30bJul8A8e1l4CU3dwVUc8Lhd88QvvxhFMG2tcQya7kipXXa4lvyQCP/wkfrmH2EUXcPEjPMU+UEq5mw9+UxRDXAzjmVbs5teg7kcMcqUzEArEVbIRSJBFL3zJxk6+ZDNlWGQC0qlsQnWUB/0cD84vhktY42/+TbvKYkANrU4nTtPDHqUMu69SVT7gKEjFv2FpE0AtCFb6Loxkkh3CNWgKlfaQvkHBt/zW2p/+9Kj99HjDw7mpB/ImLj90sThMB7pJRrDsOx3rGfmcnw07jl4w5475pZN9F6VQWrzIbfOVNnfn0CPDXhBmXTunnnpCYFJKo7vMc2+/d5yFLyp3KbVAykq3R/kVg/n0PXbGtCwiUP/DE9GyOOFusPjmn3Bll9cIrLNb+yEh7x5Rb+5SK2cLHP7cgc+3zBlHooj4abynn7TJu3+AQqtyCRCvXmejfp8R7tFreMylgccPs/DBcIb/Y+J+Bmvw4ckz8yEPx1+UQnVxjA/8epx6Cz6efYaSt4+figtpb6M0enxf/jb3CUNeKvPiEneOe4KS7kmL+fYD4pEOyrN03XGefPyT3BbfnkBXJd7d4t37bXr8iGKCb9Mwf+7++tpdFHj6l3MU2Q3wJyjq22+0+d23WnvwCm74dwx34SKvRBrV+kae/CKCfeTZQZuYpq8pWE0urAfEsQ6fedTfXV/iuZhgubkgw1zrSuXy6Rdtev89qEHTeyCyEODpAUzStK+w/Xu/YdvcbvND5Kti6Wkl82f61g1lTN3b2t1sP3zjTvvjP/6N9lu/9lb75//l/739d//v/7o9PnmSsvDLPtaLbRf2oXd6fNwuqIhuAsxROqP2nx+TLIo48rn7+vfb7oN3ke9Ze3hw3j57et5Op3vkCx68Xf+qZO9rD/OrT1M3Jvf/uE1++A+o8+TjlDrn6xOeLhrqJgUduSLKLAB5siNyza648qMuPPmQevQxZXWAso48bXc5lmHtoYc332rxLrJIZwgpmznVJFwDs/pp4ps2cwi9VfjFnK4hR9vs+gZl4k4/dW5jE/q0WfmyP7BcbF8wmh1/nisXDQgKzbRbH+D8jHHWfJKerzicUwfOKDcXDMkjQkBe9JXUAecjjnt9vJHgm2+/3h5sSpNxzrZdmRiA9KnDfZ4g9NOltUhsfRji+G8djCWSHeKIi2nexB3odEic4enuVbPbhdvs8hh5jfyE7s5GknwI+OlfpzXwW4lTUHkQDE2WRrCaTof07SuQtORNB4Vs+/wGXg66PLsMf1n4Mhq3pfNV0xb/y3hexenubu/Q7TfRW3WP4bYw/cdt2rlOxx3Hucme+8Pof/nBUXbDbs0rXs8vAGxMmaN4qR9MOFEgoHbqJUrfF4aGCCj8HpNXQb9i1Pfb+BdMVIiOe5puUJ3JI/hwkTga13npjgp3EcF3/41jhyjzazPXoN2xn7WTYzpVmDaWnWI+TeigTPQzBmTfWYczeEOx34KHU4/E2gkx8DjIkK9MTonnarR0naRkp7BYiLDs61U43E2zh9HPTt4FAhXjqwz+Dl5GQibKXQgNfGEj9CI3+QWHKO76Rxk1DBzN3dwCgEKDF5wNCwA+KDuJyZ/p4346P20nw0mApMPjvzKZbjGBYYIpIaWwXMgoyEkNGLPDPTw+andR+o/MN8ro3tYO/gzMwCmT2i0K0eP+UTaRqbtpoWs6PbN2mNYH/+InPyUv894VmK4kRIbDMwbd2e31DzKWifn1aHJQIyyfiuvC08xdD30ZQKNMk2BvNELS4Q8uBg8lFWKwNwzQ2qkPSZG4idFZGyzFbylzgngmU/5SMM/Fb1WClEiPnnji5D+ehZPBG96LRsnuRVBxrccO+shYmchHwqrcwhgQJUpLyg3eB//iRoNwy24os9DmqRQqP9p7PNOT3+TZEP4jr4GneOQRjDv0ETymUXFMRy/qX+LqxQ/lfkEbs3/RXcfj7Wesb51vqWI3vCLyTxskTvz9jZ2yxJkUwamTCuAHCq+7pBHDTpJ2EXyTkJaNN/+Fb8ykCeUsBvFnGqIZaaGIDnEsI+1pB7aHyAOP4A48KRdpioe78k47t4+KrI0vLWXDo3JjuZNPd+lzIV9FjazkTn5SLrhzOSD9V+fVP/8DsmA9GhRmvauOk559vcnQ95NU6okIWygtyrcu/yx+xU+dl3fdYXpIS8BIduXJsCHPxUDREHo9K7qVlw4J03+wm5zxe5wOCfNJOsMTfGNWWvKvkAyyT/2ff3rY3j/dbGdpkgNvpJ/yi9T0z3/RSvXq6RIunosA7lCiLGVn0mPvVy4GqPwpX+JZDhuvEwXFb+sBCh1mf81kw+PE9HOpv9R5lIEoDBbmOfVAuUsnbZzHdstf/Ez3Cj7yqUDGhCja0LRPVj6eJlMpWyeNHIGmjD2mvXWn0vBd9PXtduVivjSte+EZl7vtr7yJ2yzAi+We9HGfmU93M1Fujp8RD46Mp7LjUWwU7NxnkH4WWgoSmagkXl0d4cMIh+JEBZV46DuuMPIjE0oJdxYykpj5gEY/js34l2PYpre23+Z772IiTxT1ydFTeCPd/Ttt/vDn5IH8H5HuPvGefCoThKNc+5pGFl+gjxyyuGnalImK/3x2hziU08ZdaN2nzBibzYSXFUeuxHPn1s8bz3QT5pFu5wTKxDK3vXpXA3EjROWxu5PFgSwUKFN3taXJWOv74blDwm/UU9byYN+ROxqOn1YS4u88aN79cOXiys49ZI1SOYOueL7C4aKDZbMLHul85+277T/5R7/efuP7r7f/x//lv2n/1f/1v2qH1hV4mnkyBTN3llBfU9S405/An3O42c6r7Z3f/Nvt3dffaE8++aT9+P1ftKenzIuQvV9QyN0GZ5gueFkX58R1x//d32ntte8hN/JnWR+rOJMv+q3cQxKZOP5R1i5wANYnkkzYHNzMV86Zn3jE/6O/oKhO2xphvs6VciPN6bCQrkKd2Sr+udAPl/11vlqBLeB4oNP2QVtMmbqQZPvbeCX1eO7JMucWLo5ZL4a55+L1DDtF/O1WsEGDFkdY9QsQj+HcWd5w2w+4kALvvrYwn5xmkSnt1XxCxy81kTLsVb9mGbjQ/ebbb7VXdknfRQ9TIO3qmwpyIgBe4mXWhjDNorPE14ysuz9+GbfMT+xlmhMchdf981+mYXl62MjsYDnER1T+0i+bwxvwF3ZM7dFh5D8cLqEoDOU4gLJbUpLE2LUM67HSv6/AIg5hXT434X0DXw5/lXJ7Ea2byuirpC3umMaLyvwm/9X4HW7z73AbrZtAOh3E6XgLfIyx8h4PW0gnZ+MYwTida3YaXE8rCwAo1HOV/DWPwjMZ7O+YZqzsTGFq1a8mrL6HPmm7d2ZtzaPjKN2XThLo4FXkL8/Et0HbhI0YEnEX6NAOHS+4Aep9/+q0PJ5uZ7e5vd6Oji6ZhlTnYCwvKtSi4tB5zQC25oLBGuk7eXaAL3x/PcWQkwogV7xlB+m7snLis6lCzWB86jF/tGY7pc0tlGLzQpzQiyy8iBBcaHpaYoN0vTjPbsxXDLaJYx6YabWDRwz+OVFBbNIjdttkoLozZ+JBqvWYUu2k+1wxiK07GCfn0/Zsct4OG5M3XHJKbsg0+fJVCfJWsn0eLK+MgaR7wuRx190TC52A1CX8zfc5kxfH4Q0ngfFOqZlUwOmiuLqdxMqjI2J2bLHmgistQJk2CrAkWpTib17zO+CGYAzKPMxKtuRRHJCG+TPHTBDErkGQMJ5eF6WnvWYTBVkdI0ZPN37awV8MhKbnyG58J9yFZqzBsowXnod0pRzQreHP0DhrgSS24TEcDiL3OOonfCxlkcY4KCPJXyHGXslULpI6cVT0cyoCTxU736nMRSIgp26DW3wrE1ymA4+VN5/iodvLarhyLG8VSkMLp08o4gFOl20vs2pzFXcZS2cN8JaiPjz+dzqAYYlBvCwWhAb+lFNIDbgxBgYih5hAcG0VI7/h1/glT30wteNZZK03tvmqR6UgA0nU8sCM/Eo+8V6B0JFsdwB90cL8pgwo26qfBFpWyEOwX1Lx9m4D3x92Ye6Mtmif5CJXSgv+5k60QxeT+poyTRoS9ITWBs9W6NkGnCSq2Nlf5JvQULpgIn58fJrXrI7pozy55FdDvEz0CvqmaZ/VZeUCo/eUeJ+Jp7Vkn+rQ7uzvQuOkzTbX2/bOFv3gtG169BzcOprLY551a+XPJqZf+A+eYfMc+w+uHJpsZG2cOAZerDsAds3ILuJFpsTVoVExBn9klrJMnApfp638yx8ftk8uNtoxbV+F0DEzRUG7kwczWWWDC6ZrYQhc2hYCglalMlFJcUfXI9Du9F2glHm02yPLWZwkXLn7fvPm623urfITdxoRoK8KkMZ8B4XKlVn9IDvf2mnTExRm3Xi7W2k6NMKkG2V+WNDN8XN5MGMqoJ5K8JkMyhD9eE4QkK5ZkJ8oihJWpr7DnlcYHAhJQ4Xanf4sTjAGbL+C8opCJA+ePjBvHu839+4oE88aeXWiX+1qoslCk/yjGE+vjtuln9xTSbO4lHVSt96GCvj6l1V/ays1mfSt7wSmzVgGyAO7NK5U3jZRMt/4rSjPaRvEm5ygkHpJnhchqvCrYD35EJmi2B+6EEDq5DvNxfpkXx9eoLv1Wi3S3H0T5f9exOPx/+Ce0yaZLKS9McbnkjoX4lJN6c+8CwFZRwG3cRDZnFwdfJ4TFFNNq5OvgahQKlszjbLoPQ9XlIFf2PA1grZ5H9rIWVn7VQcXjRzvHZOVr2lnZ/2wFhtcFFGRzyKAYTP4hQ/CXr8zbX/0u++0/+Af/V77b/9v/0P75//1f9meHnxE0i7qQFPZgnelTJWg9Xt9t73zu/+w/a1f/2E7/ODD9tMf/6x99vln7WzLS4CJgwLrxX0TFwAsq8tZu9p8tc3f+602eeV1eFRZhs/UQ/LoqYnICbtV2vajLDfgGbMUaYLBUcFP12H/Je01cM3TIXk9KtnmskjkU0f+CafsI6+AkSkXw7SbJjzkVBVtJTvO68y3Yvp6Dgq/j4nS3qhB1hCiGBdS6TeYeVl5B3KWQb70QBa15/UF+j4XOLKQAU/TnPKg/jFfm1y5AICszh8RwTDaEXQ9yVa5ND15hA7+bjK99fab7ZWdqkc+WeROf6STERZcx8cA/uPTbz1cs/vJe4298Qm92Ab8PN0d5LIPSNf8y2uwAGP7giextcZZftfiwEsWKsUzXz0MI/1UoFsWHqG0DF/CmLYwdole8r2Os/DD1D5Uwb/R0PNofv46wF8FH381NHrJPi+f22TW3YbfxsOvyr/zlLniAB3HdrjA1q9Qr9F4Lh36s/iFLjSxjvu46Byz9Sn95FXb3d9op670+r4fyLVrbW9XII1EhmCUaTzmKO1bW5O2fXdGf7rdDp6iqD45GhLsht0r9s7xAmyAxN/ZqF1+3GLIcCbGRN7cRHE9Ay+rvsW0E89cVofbz/95CsE4Gx7Lkz9488I+J50lNE8YONHGhV8Wmf0cUqA4q91IrJibW9CPwl7peb+BCwra+2N6URwBFVMVLnlOJ2U8OmYnxsE/x/Q4nH+EVS7n7S7q/ax5DJ8JA/GqXOQ2mHUSIBMVzWl7wgTrhD/TsH5MyftsqxT2SteE41xAnPKgTFAyNhl8VRpLcS/+azekOkUvH8Qad5mGD5UI0NSmKe1SWiusV1q4Tdwo7PBd9AnvNBIHHPktaklDUKZ9B8940s57vKFTg50QUsSpNIlTHsEzfZ0lR/nFphvPwiJe0sdh96+nWIu8Xwd5W22Qnd+xbISkMbhX7XVEmXpIXfGSuopbYcExjdBlUHKgHPyXaVRY95enfrmZ7897UZxH94Nn2w3xknU/MRCZOEmIawR4FFWAeEMSBZKLKdKyDKIcEZLfCNioIgfbIKwVXos28NRTCa0y85fJgHw5wRG30IoXua54ZS95WM5BM0h/2m5XvDtEBhDriyqmUCjKpNrVFOVHGfpqQcKwp30UheJ1SNPyE7fsBdKtT6EJyn0ti1nimGIu4zNtFX3K3cv66gQL3LiThL8nIkwq5W65ohR44mWdyeqMx52x3P8hTWjlVSnwq73gTx/lrl7SdNLon3lmYn18cNoePXzanh15vwdpkR3ngSqPxaO5g1b6MftVaVS7qJ1BdJJg6EUfAd4FY4Sm+fYm690N+99Zu3t3q+3t76Q+unBqV5ALqIb+s6SGCXlKOvlJvScgYU7qsZk3ZRY5KzsVi9Q3ysw845/TIPKrO3F8hrLjSX9hPgb65uXHH122D4622jFuF1a9UKUkQF2y3yEN/yCAL/622RJF3L16qzBFRpRnO/U9aJSji2coAiiiKnBeKkf/lTzLtzu9Kpq+X+yRYxVij7bP9tv0nLjyi5/vw+frASoU8J0dauuGvFlo7pIrE8sWRUIlfy6+x7v1S/snX8TPcWoVJJRCuY9SrAKqO7uUB5FTO32IYiNPygw8xod2ifve623y6rvtSvzDx1H8HTznXkiXevsQvGNoofR7s7mKkGXVSFtppd9XePbfKMmL9q8f6ZJUnAEsKXTARVzDI3vo0P8b4hcG8i783u+19v0/qviW4iEyP32M4o/Ms8iBOdtpc78RTz5D18UO6woFmDLx++3uCNvmt1H8771biwW+ZrSHSZyE8eSEhsorom9HKHQuirgzr7L6+Emb72yneLIYc4pMPRXi++TeSWD9cHFMZfMARdAFI/7mHpk8Relfoz64KO+FgJabdfbg09pRn1B+3gmgn6cFPDXgd+hTX4ivfLzM8ckXiBf6qTfwa32fzttvvLHe/vB3326/+8Pvtn/xz/9f7V/8N/+8HZx8QSrKHx5sU5eMHTt32w//zj9u+5v7zMOO2wFK/5PPPmpPj6mD8iH+yWPSIx/W9cluu3zl+21y/902uXOv6p04mueUvX0TvMxdHNlANvCe+yisD75PL99+HpH5WtpU6jbx07AsaH5m1iUkhVfheI8TJjKvOzmoS+7UW9+zgEVU/DwNklc2+As9y0/erCsb9unQpj25IZILmq3/1g3ae+HZXq0j2O1XpD+ym9OojJCRBx/0LRsAAP/0SURBVEXd+/6pdc/FJ9P1yL+vy3g6ZkJ9dGFC+ZDmum0aGqaYegZ++jd4eeXVB+0N+tAoyeYzvNQjZGF4yJvpV1z4AYLHX5TxoAx4K0/H7aZPaApDmsJtuGMYu6/hYaYoe7h+ylEZ2I/19G4EJTNgSAS4Dfs5fgZTGKK+GJB/xphfElb5+Lo0pdPrxF8FX/+2oeehy+fr5unrxHuZOGP+bsK/jcbY/0V5G/vdRkswbMxDd3f7Kqz63YpjB7poFbjtW4c5vOGZy66tT+Ze9rbm0X6V8YOLjG12SLmBG2VY5dkIPr0D8gb+jCGE26dvoGS7L+CFXmq0sjTkAdBigoNr4GudOCrx3nCvR+1ulbLkRWDOIZlitkt3M4Z47tL77Xrfad5AWfezgXaYLgwYd2Nv1g6fMPFZdDRMUPe8YBDunCgzQTk5wd8gQx2AYMyvF9hHybc/SwV/xqTdHR0nEL1g5DPBhPtKBAOcq+iE5dWJAXyVAhEzeBCDzs8oRhdjRuG8Mt/GbweOagfeibbdsQVn2bmnSYqMP4TO19vj6SnyAHd6RT79Rm0tlDiJTgdrnC5kQGrBwcwOH2UqbhRwoHBLadFu3vojZJI/2AXz36HLYtWvQ+xM5tyJ1+4lhprKs45eQtdBfojT0/E+itjw7oqwzzitrmh2t8jmNTb8olgkzHgx4jY/kSn2DKUEWq5pCOFlkJ1xO2mg8wZGgnReMw3DkrSRccpi8OtQiy5VTrl5ncg9ziqMw4rHIf0V/FrMcVHBnbbKj1DiGZjj3zqQHU3rZlCgH0xqmxb8UhMyQFcjSLrWRekMdidM6+vUWfkwWvLZ+dOkvIwPdH58lLvu3C3AX7KAv0pxLytDnAhJyXDv6cgJhPBe9dM0hLJLBNO2QgTTkau0lbiLjlhRwrXkpzylYXtwImgbkr/UA/4qP0NqIWQ+MOQF/J6eYLwzlKRzJr+Jwb99h4ukpluXG+pX/VPY4DeTPkG6/iVLFS+7RKZVXqBUOzBFyyf+iVPUjJx2Pfi7mHHw7Kh9/tmTXJZ6geIIF+mP0ldkAULea9eoLyxYP3w9wjDLyjprmIQ9bWU5Gmh+HEtSRrSnc3cyQbLlooYgz6u2zXhy/+5uu3sfJZdom5uztG1p+UnSC/rUfLJL+npiylulYZmUfCwjecluFzjS8DG+X4HQP4vVpC0tP2WmPIpJa5tSgzZhjw7X2198Nm8XKv6kM6dPdfEqO4+kYx+QhYCUc9WjZBTI7p8Wm8RAz1fKYqpo2LZOj3O0e378CP3NRQGPfp+SBuFGtow2dlGMXiEJFCqVXXeQVewS7oIEfr4DL13lpTLvDnIW5knZ/IHnziMVpZQUebUhuwuMEf5cxKau5JNxKu8nHoO3/wFfRTTHuDFVWK2LjgGXZ2TDckAxNf13fxv+4OnxFyi/n1IJUGp81/8KpaadZMxUIGDmT3nbkhVh3ut2oYP6kbqVOkzZmn7KB6T817iTTstaFB4JsNLIQ8ZA3O6Ir72Osv73W3vn21GAJjPCv/iQqChfR/A1222Tww8rf+TpygWTnExAAVNmpCCtvDu9SRlsIef9t5HRXpvs3qVcyKv9pJjuDB/TaraR8QFlat6o5/Mc60eW1hfL59DPQ+JPvn3No/mVA1/NQPmdPHlYiqr8eAGipxn2KOuDx5QpSrtyscweeYGet/uTdxuQfJ0wh/H+IeMqR2WCYjlZ8+SgZQueXyo4pGzW4Cl1BWU2svZ1hbP27rffbL/zrQftH/3x77R/+T/9pP2P//2/aP/6L//U3LWtu99ur733a20TXt1RP3nyrD159EV7euCdAcBsCxrHtC/b9r0297v97/xma9554EKQ/cM5/bWKr30nfYqfhMw8yfboSRY3ara2oeHxeLhGtlkgsMzpDybH0KcqpP+xvAE3o7LwYt9/Dm3kk+P4th03A8y9dcs/RJIxBz/re+jjTltEQJ4yAGXo1/RSaJVe7FZDUSMz6yeUCMpigm5opW1I397NdOMm3HYXE5mLq79H/i/p01D855fUg/DmgqDzVQz7N8YBeXbcEYoV05u0O/fvtrfv+yqCacPT8GR84hn7LcJs44NdGNuL7tLPdA0a48SuaR6x9DjCGKfDTX7Cwr8c5SY95Zw5hc4KvQFKFgVVBlnIWAHLZwzX+BrMDtcxb4ERvVXaf9WwKq9xeuOw1EHcv2p+/k1Bz0fP4235epk8fx2ZvCjOKm/CGH9s/zL+b/L/KrjCqv8vi2eDvjWIgDwo0XN06raB8n9B5+upQ99F9Oh1n1SCnsfBsR8LVoGyU3YgzqsDdoI8TtiOD06a79L7rn7dB1BU8g1+Bo+LcxgLPRkhmA468sXuBFDGXADYZICfbGy0s0MmGwSSXI7bn6DMZ54IOJjbaW1uzWLOmHj6OoG7alMHGjqhrd1Z+FjfZDCG7uUF05Rh8hbhISgVUy8TtCepzqcUFye5uSCRDl6e808cJ/m9Uqx7GaCW5BN/+CjaeIHi8Wzl1Mh3eAJbVCX5YL7LOI/slSCDZwYiaWgDZxNEfaW8Ndlqj9YYFHdwWz6mCSgrJ/0eqe3y67DIYxykHasVo/B8VHx8zE/Pk2ZNxgt0d/xOb+zXQbskNEsZdqAE8ERkyUkt9FCY2PsxdjKfOFkAGMiNeREs3yj/gBIqGKWvGdyiVYQ1yiyeKp/dPTaFbrPud9w+KKqchTp+4o3TleSYnk+lg11P48SfOQOTJZVD5eMJh4or0kA7ceMa/GIscIpO8VZ+FdDjCi4KKKPuloThlkftHtBuh3wJ2i9UyqhHfcIR/mNiIPe7915pe7v3F/UiCr0TPycWxLf+hqZxMokifXDNZ07ggFcLa3JWi1Ly1789Hd/krWSmvHsn0fOhkSqgJXxpLVnrbZn1fA1Rwk+BHt0TMC5GDy2LymfJTYrhxPgkWqcesC4IG2T9MKzyIiROj4afvjmeP9R5QfwyC6fc5lNff+Sh6BdOlVFCCynQw0KD8vAE1iefPG7P6GsuaePpW+0fpJMYlJWnEMDvrw8lNS3YPHWURYHUdetB9UfiKJHUDWjKn5PYNW9jxyRmxoNS6OnqUIp8dWCTMcA1hRlpudC8ve1XGGZZMHn1jQdtx3emjaNopAKNkkcxZt2RyeKucHr+lUeXY0G12fQvgzv3f1hu0DhGF/z//OnH7Xyy3U6o677/m/fxVVKlmYVJ41kfARO13OxTscuT/QJCAB/TcN2y2sPBLd7hQyXdd7VPDlCOjlCefWf9c3CLH+m29Ts8KIy+GrD7Gv7w7lFveXJUoeyyc+qutZ+Y831o2lIed5ajjFFGur3ATAUMrSq7xKYB5HODKC/ZaT78HG/5OkDB8lI8FBjbsbj21UZRfh5ZfvXXiEv/hMLqBXoe/86n+5C5I771IfXesjPv9i0IIkvO5MO5woW8gWCajrGefkrf7/hjfAe59AnCUB8tc+t6ZOkO+h0UyXdae+W32/ytH8Cvi/4o3Y8+yfF/CGZhwvL0YkJ5b74WkH4FQEmNBkj61gxPPLT9b5ei7QWAm6+2yS5+8JEWb5krdx8F4us5yaR9Kjw6SbI8lYV2lV0Vest7RrmfIjs/N2j63hVwhqJLOU3X/SIDceQP+eR+A+tPo1w9nXFGXlxwoZxcGLpC4fdenNyPYD13Md26Q5y5lw97uaBf7bn3VpueHFMlSIu/LPhY/8jPnfWr9t0ffq/9s3/8e+3o4cP2kw+ftD/9yeftkrpyQht8+uxJO/riE6opafoKiOVFWU+98O/OW63df6+1N99t8zPLTTnDs4tSnsaw0meHn/w7d7K83ACST1/VPDpM3U0e0/97MpPa4UKLrz2Q58mWJyCOsUNPuubfOZAyPTpuc8KbtBiXfL3hijxPpWl9Rt6pW/zlk5VW4dRffjKRBeA5irMLC9VIg69VmRqW/t76hmdOm1okmngVgKyCbxqeiIG1uZtSzFV8lSL14/IEOzLULv4Z9VDThSHA9FwwQoKwQDrwlVMI2B0T7ct29/fbe6/dBYE46WMLt/o5qI6em/w6frd3HKH7j5/uL1Mm1xcYFv6D2e1jkPYqXItj24nM8BuiW3VXAUngf0PAS8AqX6tcPkf1S9Lp48pXhZvk828avi7vv0pQLqt8/VXyuUrrpvRW4bZw/cflOMbr9k7/q+Trq/oLL0tb+FJc+7TBy7Ax75qTvbubzBGv2vbeJn0bivXWWjv8ggHMVVg6Uifhfj4vF7nQxOwsoeJ//LyEb7ZFxzZ1EjFpx0d+o/uybe3MGCuumPu4w1CJOR7W0U0ZKGFLJzfth6ydoZO42jGc0mnPdjfa6YHfB1f5p7MnQxdnEISdUEk/xERz2+/+M8Dg70TDyVOdXCAPDCbuuG0w+fR1Azv2zpMCkm8XK0zbian+Kjcqo9qLZ/krBQZXzIGDohX/AsnqiJ+dMH8OzJNznowrw6DAs81ocr/tMLXwawDIkFDxjeHQxjAezFDHus1k4AlzxYtpvSvsZD2yZfBlXIo8hVq8IUL964PMpIitPDAtU73LlE5vBNrFK78y+cWErqMZ0Hdbk1nd0hfZnX/8LdeKO9Dhb0gajyHNjLZFQ+Uhk3d5D92Ka/kUX1Bwkjng6mMeVVosj8L1KfmahvSlGedAMyMR9toZ112Nouc98i/i5RdcUxrc2MaKR+QY/8SMaQXt6SXX4BvXeNZF8+huQBQW8YIiTipm7EWGtGkPtSM85HmgWwjFV+KEhxEMvAtJYqDrCQTbV45nD6NyFDvMmpaXLKWc9k6Abch3vreYfFlDjRV+M3Mw/5W/4s18liSEXs+EJe9iFc/BjDzHYdJVioL+lfeK1emYJqZWA/GLVXL8VJ2o9hv0Ie3IYaBGb8Nv2SU05r+7y9rzFl9+e5wef9VduELRWPKwDBEqrcLp6Vec69DpF63wz79YLrycHBy3Tz950h49O2nnlGIp6ZYP9Q0k9UP7B3OeG6P5016/8oQk6M9V0ErpLh4uoG37SpM3McxM/txZ1WFcy1d+s1OpnurJJsGFXBeU6KPA9UJBF3ty+kGF7OKk7czW2h7K1/7drdwvsA7OxiYKD2UXuRcZU+mWkpd/pNnllHpgTjBsKRbDUoaY/uP+M5Sfn330kPC1dr62g1ys8fDiUXUVbweptY3U6xxXTnQiQz/v4Pdqap4dX/jLcX3HCPGtc6mTJVuEnbaevKSd4OvRfd3PPqh31FVQVWq8vC+XlMHHzt1SNFXyTcXylC9d3qTvjq9pQ8h355UxBUd6yNY4lhljRXYt5QO8ua/JHaF4PfoFipyK8hPy6W45pJRB8gaeiqe7md7ev4nyTQWae5Ge6bnj6V0D1iHkEcXJBQUjJ1M85hH5pkmbd/s7ZFjjun0z8eyTxYN7lWvD7fvMDTUI2tSh9Vda2/t+m9/7ForoG3jvVVGoQMv0s0e1A370Mc8XWQCYHLsgQD30BXPk6o5zTnhYB73wbx3Zbd8nuyhavve/tZ9NBk9bxMyCBejK3nwpU/n3pIYLKLodg7xQ0ffZH37SJn6uj7xNjqhXxvXIt4sLxw/bFfKeeiIg7dG8Y4prHo6Rfy6fI1IamIB5rkJsW0oNIsxwyuf0oE4MOG7M9mvBAz6lNZmhsJPlyQ51yDi+YuJXFCjXN17bbm9dPW5nB0ftCVk6nc/aGfycwJsXKeeySvLlDnvuFnj128iI+PT5UZydE3kBooo98yfvL0jtdhHN+mC5ubiCEjwZTqq4SDBFnle+nmK9V6HOiRfqoHXSsUMZWI8orwWO+Bm/S07KpRR4zLQ/7C4OeKEhtDztkC8NKJ+hv0v+7beQXuaRyt584JdTZ57KUG5g+glk26V25W0Z5Ti/7VhK8uLCjjTs8yx/6lNO+phHX6dJlYAHX4W5PIZX+ScdF3vk17pOGdq35ZLp5An6eGdewSOfO/v77d1X68JOq0P1s8WX9uKv/G+ya/YncUd+3d7NVX//8j/yG8MYXxjbs4CiRRzL07Qjr4FWAsegR3k6NkmrLxwvwKjda0hqlc4qj8LzPop+JeI14kt4Hu9muCndvw7wsvz/dYTrvHf7WM76vVjuSxovxhXPMixT9xCwArfJc9W/u8f1YoxzEx39Og+C9q6H2RbtfcZwG42b4Lo/tIrsc5DN4r17W+lPpxskSbs9Ob5qW9t6THNs/uKs3vP0CKe7DSqcrg2cqkibARJwou3lfCenHuuct509JnpMNp49OafzpEM1YxncFZCdRGUeVgkbCoJ4tUsm89NMaPTb2d9oZ8ceGb2iA62O0uOopYDbATplmKDcr8M7nTo95zoZc/fBTwg6qbBzEX1tQz864KEnWVaCEr47+a7+e5EghCssmMavo6iqSdpB0DuQ+OIgg1ooAezBwe6FGkWPkeLyCDX/DDrwJQFJ7BH7Xrsz3PXvADp03oPNKeqQFPZ5O9/cbM/WTyM7J1WKzIGm5yVmJoBKkrhaAE3ppYJhN8xSCW8DjtBp9Ecok4dsVYUyLNSxFr+Fb6B+GJFrxUsaSVkwXJlq1qKB9uz4BsdE5H/JgzgFNeBVOpIp+u42auIRf0Heyll+S77HzzLKgMVTaZHK4Ban+/sUn3kykBdOOA9vcQIlV/2K/zL9q4F/mUeh6oR42nu6PkWn0yr/6/YxdP+QGoL0i5Ufg4Mjbf5iR35RekQZaI/TqMWShCZ+6remeCIMYN6GLJQdGkv+tFe5JXTAG0PHrfRji9u4S3sPX9IVFFlKJmjyWf3EUpYdfwDc+pR/1eFxma3Cc/EHGPuvxjNsSc80kqJBN8Iqrevxl1D9EP0kfdynH3/ePkD597rUc5KIwunEkD9PBiU5aWF4+sQyCDlphxaOuKtep74ZApLfzNas+lr9rwqzJ1fO3UU2tsRsu/aLTryz07pGP4wia4nQJ/o6WSal4KZ/Jg37Lnd/roajy4ww+SzZ3Tub7d7d7fbgtVfQB1AY0pd2uSgLfrtzBcby631vl1/4h8c//8kH7f2fv08I6aN0n69toqig8DCu1PF7xzryQL3xU2amGTtW+/5McFWOnMtbvwwHCylVWvq440lYFHf/VRogII1kwDyo0Nt3njJOHqJIPvkIf5SaKDiOMTx+Jz/H/rdga9hlVhFyRUf5kbKlZX+fBaQtFED5t79FaTUf4U+lUqVWRdZvyz1GaX705ygyj8NPnWiQrxOUGo+rU87uWE/vFD37JhVhxpw6Fg2t9FcqX0alPvJohg/fGe/1HSO7xUHEKwoweMjEemWy5jVH8SfIf/vdNt9/p3af/RyhMnC3V4XwGAWLMpn45YGnP0fpdrebBE5Qvi989U8+LQH4R0FTdiqaXnCo0u+CRjOdPehL7+4DlF5M8w97E8sCqC4DxjxxYaF5nwB5m/iah3XBxYFLxur9+21y8AUsMPe5QAH0xIfKqQs6h48iK8v56vgh8wMXAur1BDMdXnxv3KTdOVYQ3iFBnfSmeWKSlr8uGElnF1asl8anLm3ca5MH3280FHdHKK9Z2tLUhQnLZjjl6D0TV+uWOTI6fNLmvtJxaUVEsXch4dVvQedV+HHhSG/yRt6nzINSNJS5J1kmJyj+hsFbyjMnIGi71i149tUQJmKY1AUU+bkXQ9vfKEP7oY3d8O6FdxPqT9rLdNgVh85kB3lYt89Ix5MAytJysT9DNvmmv3ZoZXHO1xesS0QhhDpFHsWPfPXRQG6SMCPO36gL2XGWL3GMk4aMn2YWE6ibxiH4ysUceYdb3+BIflP3wbOsjG879C4M8289seTktyp26pInSZ3f1Ndc9McT0/LxMf3t7a32zuvUJ3irE3Smb3sa6GD6dL/VZ4xzm193d/Mmv252e4drYZjmQEibt5+zXkSeQ8AA1ZbGYN0ryF4gkPIBNMRPdzG4tcR/hZ/boGNFrl8D0oe/ZFp/E+HryuWXAeX5onR/mbL6KtDLdmzeBN3/ZXA6vIjmy9II0P84qmMp9wDP466mtYKfZna9Ho/xo5Nt7azN9+9uptGdMfhdMTB4qmkr/TgUaInnwzf3VTjXNuy8eRi8PfV1gTLrkb9MhHjWYH5nf5PBbtYOnp218yOQ6BzSaYlHOsio+OLxlQBXED3SNlPBhxH91mdOGi/xc2cfGsC6do+YBRg+yIDE7Mc3d9zdt3OVz7pb4NzZMHhmWlm4KGF8w/2kYFaWJZVf8+W9Au7++5qCtEpg8rtcAKh0xXX+IB1XlaWVz9hUpOC5FpBJLl7a12fQOGeafs6Q7ikGCcsvf3fms7bf9toJg8eZq9oJgYo9oWhApUqaW8jGjSEBGs9XDCeaKaXgr4angx3C0jkrH2WpOzwNcRJPOhVWdExPu6NhgvNDyeEHHgRrUowvP8F1IkyY9oF6Jn6FJIIcl3+lWxFLUan89TyM3ZWPRDNmohGgzwJfGNs79PxGqkRc4mhKvzgVboofwNt0XwThc6WMuj21L8lICJxOK3Ls6WN2Gv4NKAbHbhhtq2gOgVLu0QGDurvi+9MRpGkLph5apoAD+jhfmTBZhkbJM7wPjn//4obQ607fEUje41MpLgB/SXaeNBJuPAMGSJ57MQnWLWkOEbt94YfZYy9kO8IRFtTFHfyEpc2gci34WoFF+EA3qfLf+RqnJ1zH7zjlZ1hOWYxgEXfwj1uvBZrlM22Hzw7aL37xWXt86Nkhj+472XUySmk6mQU/p2FCpyJbtpad6ctPeB7xKhjHugBGpUSwCwkuLPhtEsH247u4V77rzp88mkLOITmp72mqsNiOVfZQ7t0cywkE08b0CwYuBpiS4Aks+4YNEt2hv76zPWsPHuyjp91t65sqs2CmftpulcuS9/QpY8C9kCVQtcM40/bzDz9tP/3xT+nnT7Oo7Y7que9Xbz9gUupuPANgeDdFKqH9hZNcTwhIM/krej3vAWhnd1N8J/EDr9EZ6P8XyrsxouQTP7ui+lEuKroHKOAnj2oH10vkbGLiemElOH5H3oUCmCJtaZAOYeHBEwR+9s/TDMrVNuOCAmU6d9F+DSyPWmNmkfjh+21+8BFpfcwYpbLDCOTlfvZH86125U782h6010gN2as4mQeVHfIm/0TmgR75TRkox6mLG/CY3WUUeJTALHjwV3cDwLv8as877O7Mv94md96mDO6imO4gL3DMt3XaVwmVJ5OTycUB8eHj8Yfw/nHR8d17lN8sYlq3FDjxcmO+ZeGpCi/d230HRfMVeNtETp4CUKk2u7YHzCh02LNwhoeelOci715u53vpx0/bnEnS9OlHhes7/ODMz77AhN9L8FQmXWw4x+6XPshXjvmnTSJryyT9AI+TCZVHXy2wDGlbec1CRR/+8pOy9K4ClMTXftjmb7zbJrSPhmKeyZhH7mlnlX/lgGw3iedi1ulZu/K9e+vgBWl7G6iLKXv38AMPufk+v0nZRu3Xp8g7F0nKl6+RkM+cdjl8VHX8wtMWxLA+8eS1kw3k7IIe6bctaJ+6U45ybPlKfVDAp15+6EYQ5eviVL2mQsIuWJFGvo7gRFTeLVelK3PWGzskJ1T4Wd1sP77SlHf35cfc2+7EyzwOu/WG/iYnUPCfSpP8yqbl5lTXRY7UX9vUlHhntIPUd3jLAk1tKKVPyUKZbmKbvznllvYw1GzjUX/obcPTjDYobeNnIXQESVIcZPfeWw+gi2yHcbX30S9S+ju9m8Juw+n2VbPbhVX72K3iXoub8BXFH/qGL1GsrjdACvFGMOrNcSQ9IgzoGqMu3ArzVwSdh/GY8jcZ/jrlo/PyIhkbdhvPXycvN8XR70XpCB2nwyrubXG7f6ffzefwhwWAnsQ4/BquC98DxL+PJd2dueaST2EcP3rsa+/emx8f2tGd5/ukYMjhQABFGQJhlL9TlHmZMsjFAI/dr3lszstgmBRcMMhsbW2iaG/mgqYLFPBnXsiXCU+xMkrffjidtJdTORh4saAI697Yiml8GCNNUwef8NNTFXjRmDjTAWXn13DHNQa1TNhIyM/0paOnH71UMAwuvgLgIodK+YUTLb0TRgdLnKI1z50BJycMAGEbPy0OxMGjgx8yMWUSZby834ylBg+jVEevXS8F7VcBQob0tiyY83k2fnoarkbfm2y0rbmvAzCmtzOGDok5DVAOVgmP85LvbWybpJFwQuCJ/8iykhczVBe8Ki+wkpwDVJI1v0CvFMYrhhIz9SnvvZM3cTqN4A9u42SCn8FP2gWFGxtyKhx+4uOgUVb9O52Bh/Akff9VjpgEdZwBP3gL018lAQ/xwc+KjX/nu4P2NFy8IpdkVdrllzRqlgHUoJv40MsOeI8PFJ/jNEKseBhwhC5/4wUjTvNSjsiTAGWtb3josjI88cyfdjuGsufuAMOZlIXPgR7BwJC+tMoWqPT1WcoRW9JQecwlbbidJPlYb20rPvWePm2MiYlhvr8oiXMnv8SRnvjWb4+Nm6c60eHkw4lurOApL/FKJi4kZpGMvJmX7K6GVvklDo/4Va7Fr5kxfZ8+uQld/5JYYg1xTVObOJgRtvWy/EIbd6I5CR3AU0TJE/R7GtKtfJpO1Q+VsLyaEgIFPb3I0HBapAuI9mfSqGdINzZgFF/o9JJG3OAqP3qE08OT9mf/+hft4IKQ1JfiqRZfLM+qE1U/oTPQSntKP2fJKzs6IZQw+fT4v2BflEvTzBO8W4pZSLB/CamiNY1CJ74nDZgQx9ccOgkmJHlTZaVOGerRZeL4ipa4l6RtfbLJuds2c0fPmNSXM5QmL3o1rqc49rY32/072+3BK3dyh8D2LkpmEicN6/8g71UzgN12WPVOvqpFHZ5ctT/5n/5Ve/Lk81IOCJ/svNrO/STb+j4ZAV9lTAU6ZYihcqf8pK9s0w8kt5Wmp7t0DYOz30kPvmVvOVGvPT2Qo8HyZETC6x1z6cKDyo1lrUJ2gKJ54rv60Et5GIH463uYuGfwJy28pyi0883N8rOO6+8n7TC9IDDy8v1ylSHl7i62CwVe1vb5/9za4V+Q5mPiklbSkQ14mZCWiyE9n9aPOXOGvAYCn0OdSjTbrd9YX38DBfvNxJ8oyzUUviH/WRyKHEhbmruvVnJ+vx+/nGBRoXDBSCVLbUOFynfFVTAPPs/uenv6fpTw9uiDxIn47J+gnx11/nKsPQsMPNsP6ib93ddRTu+0OXXKmpmy9QZ5FxtIp3n5HOlPtj1xAR36xckRcnOnG8jutMf9fT/92WeI5wHx8D9G+b90EQL5Hj0mv04+qt1kDhQTpXvNnXDaWm6JV6ZIVrdH4q1DPFm0yBwFtxfQTe+0tvedNvnW77T5Peqn/lZLy/YEBRpFff7oU/iAEfDzOoOKvq+B+GqECjVzsyjO1juw8toI8q8FOLjw1RTyHkXa8qFNMJHDtF+wf6ZNqlBbfi5UQOrq7AlpeypjnzbsSQV4dgHA+DPaqHFdEFT+KNS+vuLCSO4vgPfUNcsejjw1YT+ZRZtN8N1t37sPjvMA6Jq38EKd2oAmfOQSQRcS6BNKwR9qadqE+PBrffdPPxc0LCw/04exeI3g5LD8bQ+2O+NZ96yDlE3mfZStJwJqdgUflpk8wdtU/iwTZRPCkSh9St0j5ZqdGa0xQLRkeihfaFM3vE/l3bcetPXIxHmv5DXNy/VHuMnfZzWsu7s59hdext2h22M6rtuP2P/ytwhLXsegx3OeN4JNfRXG6d8KkeMvD6Z1bez4GwhfJw/i/6rz/lXofx0+borzZWl+WTq3hY/9TUNYxX3ZdFdp5RPmaUS0KsJW87CwLxYAbH0C/eIQFp7og0bRroF4ee69sT8/enrUNt1dYECnqyPAyQLEYGTR9OSJTsmL9FwQ9dN69lOXZxdR1B1I11Gwt3a2s1DghXonx164R8ShE5MX6YU3zMwt4umOPPEZNDym76sAdoge12cYyWDi5WROMk6ZYDkREpwYOLnNAAZRxREFw0kakyMVTyeW+e4vcTZR7M/9bCCCushRLHcsYMIhw4E04GCj8oONzj8dsB2ceBRK7V4RA9k4ae7gwJP3wEgqk354FteJpzv/0kjeSQfJtl3wzNvBMb7EdTBmqGk7TMb351veHVuLL/xB2SRiOmk8275sF4xTXRGpMCbqWHvBZuKVvyUE00mIeJjBI/4iH0PPLe+Gmfd+4VsIDbQji1CbtC0/XUX883z/93pFlfd1BvUZjydCchSSQfXMwRbZ+InFdSYquSEdfMs4vIR3k3Mo5085mlf8VKbqWHcNmqbne3WWde5+wD888K9d/s1HFDjcXWlLfEyLPcpNaNdkKPhW7pBxYKZORjm2nCu+CjEk2oUTBWmFbzGg6aCIn86iZ51THsWvuLJonZcf7wJQhkmTeOvEkY7507RYtHvSxJ1Y4+fziMA5E9TsiJqnsEw7cAJH7VGO+vgJuSrayrP1v1xwJN+AnxFMhoayl/+SJfVU2VIv9Sdy0GzflqU0kh/brpMlaJ2TXwVruiFgBEBcraHPnz7SnlkvjEcd8oikPHlM3HzlCDtUrQu1kOSCYfUnxu1KXcnb1EsJLsBUKEDPk3nvcWyr9j3ykoUunYu4w1wZfxcafQqUibKWNk6SHES4iBtv8x0T2dl/IavUwfgVLx1SHsGvfI3DhOCbrnbCPv7w0/bp58/aU/oy2chFmkAml6kn9jvm0fSKVqgT1/5R+tk5JigT9KRtGvSHvS0ajQnu1B1cSwc52S/GLpguiPqYx7y3ziT4ygm2fTJ/cpx+RmKk5yihYjMLTcvPem8h2K8fVL6pqBsbW5T1jD4ahYK6dEXd9K4Z42wQf3dn1t55+7W2vbXRdvZRKAiRRtrgAMqsl0GHVbdwTt/781983n720x+jb9AvKbONvbaGkni+fg/Fhv7Ntm5c8pDFHvvEJFplEttQHxyTo+j6vrhKN4rfJLN/4knDMkqfahlI1zj8WNkEy23Nmlw4c9pGbvT30rujp21y+Cx8+M41BPCnvfjO/O4dlNtdE0eBwvByNflQebV+rUPXtKPgUeYoV6kfysz+gn5YpX7+xZ+3yaM/BfcZ5dtrnScECZc/lR6PjmeZGnrKBF7pMYkv39STrTfa/P7fa+3OewTDh3yRRPj1X8UwFh75O6Uf2VMpJj3HEPk3fyqM1jkva7RfcPdYJfnRz4vO8WNYOGxzxpMohxZAFHDzBV9kzZroyYIc+999m3wOpyNU/HZdcCLOlUogcey3vOwOV05rIBuVYm/6z+scLhhaz1VM3RU/c7EEXBeIDj+jnClvv0bgbf3OoVwIkGdfB7AuqyiShlKFEMxhWr7iSM+8GUpavrfuqxeT6YM2f/23W3v7N1rbRY6pS/BqvVJWzjv8TKCLE5/+OIsGDeU5yvwG+PYNpMGg29r+A+JQD/Z2UoezENPrrUo3vE1duPBkgMf14TlK8CX5sb5c1KJc+hHqjpcFKrfJZFiEti6aD+tV6gVlaDbtwzdNu9pAeprwbsK417eKRxeEzEsWCainvk4gWF+BLC7Fggz8lKKQOmxZ40f6oYEMql2RhmVlPmiY+Uyh4suCgIorYdJ2viepVFLi5Nf+izxZJuaLuXGlzUO8WuyQnvKrOOYrCxplgwdo2N9lXKQ8rSuE9/7duKmq1i0IuADw1pv3bW24a87iuJN2mmSQPX49ftFbPkIfY4Sx/yreqn1sCi/0Mw3stsmaG5v7UXg5B1CyL4aU1TIZs7qgMU7/RhjSFsS9qY//BpYwlpHmqnx/lfLrab1MGi/Ph3i30/2yOtHDxnjdPo53G52b/MZg+Gq+v9RPRS4dZ5wLnJtgHFbW4rv4pY0u/AUty3xoTra21+mj6EzB3J3N2xHKVPQHkN0hK6Yk6iSPCRiTr0uPaeLnzdJXKPh2UFs7a/TbKK7HTOJ9zx4aazMnjfS/p0zwjk+kmEmF8x3f7XTS5CVR2SPCb4MJnZM4FTon/u6s2zk60bfzu3T1GT7OzoizVhkJDnHtMORbe25XxUw+zUsGIXknn1dOxs0jjA0CT+YDRtAb2phOUN1JC15QlAH5YSJFCnk9oSsGJfBBXkyWczqAMBdKPOFQFxIyDhJH/vyU4e66NCbt8VPyIJ8MRE6m9nn22i5DFHJrdSwvZUCabvgdbc/b5ZoTv3hDF77IcAo2bqgME+vudkKuQmW5RW4JkqIyVr5lrk1n5JuBFncGG6jU7tlASxzSyySANPZ298F1As+kAfoVFzGbFviGb23tZhVcJfoCORwcHjAmH7X9/b226WQFehcMJqan4heJhj4EdGDIg7x2PqsMGO/Bz23y2LtSXIozUfH3XgbrWQ2keEqyEggtQcXJ/Pnok0GUMJVCd4FNw3zLo2nV7edOEPgTNVQgLQ3M0KAy4gyOdVxwgUuodIbdANOBfi1eoPA6QZQvH/BU5KQjH4bZNoxvHHFqwC96+ZcGdOPGP38SqP/4xz2C8AOtLlsXJKSbI94DfXEM8xFMI/xDry8YdbrlbznIu/4Vr+dXzsIJdsO78p00k55lWTyp7Bufn/Avfngd7EkDu/HwFi3h8iz0PA2OIV45hc5Df1ZBv9T1wV20l9DjD648ukUrc4y/DJO/6+FLPP301kccOKgAjA8//KR98vlRO6MBe2pDvLR/sSj7xIUdc9zLTko2Cfu9gi43F1mk4Q3tKkH2p9ZV4kEkl6diWjr2x0W3wqiQ4OFPGllMgE/rgWmu0cdfMHGWJ3E00/8YF6U3Cix82k6n7ixj5o96p5IqTxcocvZFHr9N21Ohtl8lY8rFz6huw9/+7kZ7861X2u4dlHaUNtgIHi2DPNuXKHMihJexWZCugnSfnZy3H//lT9unH31IAo4z0Nq+3y7cxV5DYdpAScku+LJfDSPKASJ5N9qy8jScsvU95hAHib4nn++LnMgA4XWhHGHK0q8ObG4gkwGfOu/rErnFXi8VZpUW0jfMo8pzPxOHrCb0n3Pfk09cHhUgF1v5i5KnvORLRdGdWRVE3+cmbK6p20VMlHRlRkVwwG7t6Qdt8uQn4KLkbb/RJl7Gt3WfwQfl+/H/r00vHxa+8oiAeSjT1JbZg9Ze/cPW7n6XAcAvG5hn0pcP+fIIPfymbBSBSrB8nuOwgD0t52VzKm3MCSaMF9kRN51P4Sm33KuEE1+F34UA80+9SV5SfrhtFzMXIOBh963WdjC37jHRgGd3oD0eKM456dg3WfdNx0UJO3a/V6/pZ93M39mzUlpdBDl5Wgq/X2bwHoKTz0kbGlNPDRAGXRXElK3KI3yiCkIH+u44SyZSg376Lk9XUu76u2O/8U6bv/X7bfLqd1DYUYTJV11ouEbdgLaLQtKSP09GuPDwxU/wP6BsybPh0PGCSE9YuMCjnK1XjoX2r1fWlSjS5O2C+uXiggrvCfQ+ox0oX9LKFwxOaP+eIHChyLqjfH2twbL47F9SDShZ5S8/ykCa1tco3/yvU0eJI9cTTz74msga+bTsrYeeXplQn0nzyrYC31n0PjtpU79uYcwhTzndQd3IIolzVy8+dMHAUxB7d7NwUZ8MHHh0Icm+8PRZu4JWdvstgNzaT9rWHf5Td6yn5GNqP2q4eTDYfhKl34WD5II6Zp/m6QHbbfqa9K/QVTaEXcGD9bo4sbQLPF1i/9c32Gwz1hdPoL72xv1sDjlnASX5tl7EbrJagBrvnrePzf50dzdf1m8MYJiQAWRdxT8tIvwnvo7nwLp+Exjr+QihteK9ykcg8v0GfhXgfKPDTbIfh/+qoKexmv7XSfurxBHXNG+KM/Yb47ws/TGe9uSNPsjxEMut9IXn0nCXoSzDb7WzLEb2NtcHmI4zppH41WdNNvsCAIrZDKWV6ReTrxqo886b8YbIUf4cQOj87DSdIGbVmOhbKNeSVTlvl07anDwWo34K6PzotBi0E2Gg2WSQdYffzlNlamtnk6B5FhCEfJe/ctC2Nv0u9no7OTlLmkmDsFopAUzGsRBnsapANQFo2qkLHsOfzTZIg0GFQSzfxSaoV7ReMBFWeK9uOwoIfEapHeSb72KTb/myA/bxCLVKjrKT99Dh37BIFPfMwROeogwR9soWBUGevngM7Xxax/jMm+br7U7bQ/03p+ZXX4efq3a8Rlzi1W5ApZOFCl3wH4UdmWaObrrDEBQX+cguCzjjfHfTSXx9q7bCNEMTGS4VsZKpuFubDOTkz53o4sXBzHiggLO9td22d4YFAASmEntweNjOT0/a7u4W8XfCWsW3LiifYYAMLdMjBFr6RSHErkyVYR1bV8YOvvLoXRL6gevkFnfkjymu1SE5SL5qYFUZipuE0oakBH5f+DCfwoUDX/IY5wBSK4/wDG/dXqa82Y6WkYag4CyUU+gu+OARv9Pocbu7w5imYD7HcBMNYUxH//50qHjW6R63eCz/kpuwpN3Dy8+naA4K2Uq8gvLrceKjYwV63J5Gp93NMXT6q/5j901pdftNNAX9bgsbQ6dNURYM6Lb3cTl3tNC1PonYcYfApNc9NcjaB+9/3D5/fNKO7Lf4K4V/QMGMFdzOa9oEbutxIeov0tAnRabmrfpTtKWY+mfxLG1OmcIlZZnPuJ17VLbKtr8iIO2a/IPnhF4M08/umXY9SIt2gCRscOD3gJKLCwE5fUCa9le0bsYHTxMQDt4GitwaDfQMheDSz6eBMXVXGmVgiz79lXu77Z23X227+/Qn0jfhJF79UU3y9Qub2PNPsHnFJMxd7vc//qL9xNMARyidymjzXru69912Od0BH1zSqrxXGZifKBfm3fRsM8YzryZvmLvZyso4KF3ZTfY2ft/vN//2YZTVfAbvKi8bKOMqj0M5uxDgCaooFFGChv7ZfJiGO9pClBXaHChXm+CacVmz//HuHHc78Zofo9haH8Mrih90HccjnhzDJlV5Qdlrz1D0odH2Xw+rkawnBT78b9v0yZ8QRqS1fRTqNzHJT04PUp+mu23ynT+Cxp1KayFn7eTXfDBGWThZGEjdA1xIFr8r5L5m4CkV8pDdeRQ2Ff7JwSfwqT98uyiiPOx7qXMVn/nGDDnOUPhdALjjhYJ32mQbZZFx03Wols0L4g11Y3IMPT8VfIISrb/C9d/j7iiX8p7PxMmTSv868R23jj/DvgctcE4PkSd5yoVw0iUf1oGA9Ya05dP2It/JgzRNaA8+f621t367oQnCP/K0Xpgf8FMXrFtp7Lh4vJjOY/ouOOVTiJ/8CTwSxwsCqWtXMxRi379X1ha+dvIxZ+5km8ucZgc/6ZOOfQahyXN9g190ylTFX3/LhbZZ8rY2wPtj8v/Rn7b50ee4SduKgoI/BTdfYEjFcVHKPPNQ768ogExACfWVitTd9CGkvq5qTcjJabuEN/OTMnZcR97ylzoLjvJIHdZuWvCcekMbMT+SSbu1Xh0+bN7HkEzJyzl1JHlAzb46hF/abNzKwYUB2g3unJJCTjanmBglA+nDRQJ45N+45kVb8j6n3xIHDH9oL30+Yh8XWtCxTliU+/f324MdFwORHfGqGtYcJnVVZ/yXj3Bb+NjdYTVc6PZVU4jdvDknt73jjh95CJbuZKSD+X45MJ40jB5aN8CYlwjyBhCnyuEb+CrwMnIbh385vmG3leTXg1+2XL9q/Jvw9bst7+Owm3BuihPIgIux0l46nW5/Lv5iAaCgeg4tpB3582SMiKc/gU4nC4+Eme5ke3eDOV551I4MXToN3d3aKAD+p2OryWY6VT0htrszdUxu6+7Gq4zCmMeY5ld2oNCkU3Kscxfp8NmxhOBrgrK/0c4ZCHLZH4OB77NubW20oyPfI/XbwXS8pJGJKH+GOacwTrKAvwOVO0U9U+GtrAHT11348WISyaCztdZOn50xt5mhdNZubl4/QPG0EyWXyZ4CDI3EdOfJwbsGjpKBT33b+Bx5Gcldd5XScWUoWvImJeXM8Aj/np6QgvOQN3ahyqDx8AnIJkGYK7+7yOrVyd12NmegRrble9WezY+K7w3KaxMZQdr3rrM77UCyXrsEpunljZm4KEvpKjP4tNIUn6SHq/iD3sBnBsYKHPDKXkqdmdIOzhBXzjqOkMo11BWVeo/ML3axh3LMZH9IjySCl8FuGGwLRwn1QRdY8KF8K76pB6GONYRul7MDtnKzvEq5EHQP5YPdhQn5FS8hoUlIoVWSClnQ7c8gE70H7AGxQ9EWKo/ysoqzhMJ5Hrp/8XodbouzCqt4Y1qGjct3GaZJzl6QRsf9Mj7GaYzT7qB/p9HDNfuCyDh+h1W30PFuglXcDqt0bsMbqnxBcPAYcHvYIu3uzzOm3/kb87ia3nU3+Hb2dC/v//yj9tnjU/oCOwjakSZkFvTtbyvKCOzDqo/Uu9KutidUm62+ofu4aqjy446z7+tfqBCkHdkK6c+NPRCQrnyoYC7bmrTsD+0nIEf7rX6TvKiIgpf2XQT4qbQ7jn7TKcqG/YWKBwpdv5tAmM22QvMcRflSxcw0+JtB16/V7O/O2quv7LfXXn/A2GLfUXUodEE2yS7/kjX9jcpQ2jfh9BHnV2vtz/78J+3TDz8ibcatrbsoIu+2uZea0WPP039Klxgq48OpHISN4qQyh8x8RSZKE/lWEVB5VdGBT5fZszNqnodFkoA7og7mLqrKDvYo/vbFykKFBMUp76SjEDluZxfahQIXTnnCl/0uPJpZP+GWNPMuN+kNr2jkrhN3+i23KOQqzjj9fJxV6wRF1lvrN4eFD/t97xeQ9sDv5DOUPsv0zrdRFr3BHT948RZ3L4W78pu3d1G+vUiQMcl4eW2PcXiOHNNu3I33gj9klBrswgDyUymO0neKoi3P5Ln57fhnn5FP8+XFer6yAQ2FpfKtXFOP4FHlf7LT2i6K/47f+X+AfZ90iGBayCKvnwzyidLoA+2csFApV+6SO33Kj3xheB/DJXJzF/uS9N1xV2m99J4GZORRfDLmLmkWfqhPqSj8Z+HIPLlxYb1yLsHvfL6B5veD1t79YxR/F1LgZ6gvufPBb++7k43c6p15YlkOClz5qVSbHu1h8uxRu/rizyjHO9TXB9QLZOCGiXVPPrbrdECK0U/9WXe9kM+8OjFMAyGcJ6cS9Fc+GeiQO2WTOmC/Yp+TssLu6y4HT0j/05S/O/VZzKEemIWcYBFHfPigVaQdpy1ZL2cbkIFO2ib8IqvIzE0mF19o93mNITwSx+z7KhFppz6Eb+t4ahHxNhE9NELG9mEdJkAaTz+hujxqU+8BgN7EnX5jyZt13X4xpzfsMZyLVt2Ek9SbyMT6EB/7UNPG6Y/t1HTJtDI0n/zwP/AYmQUZvOoHMxfjT9yt3Z32xv3dQf4+4FnkWG57QusWd7d38ya/VXPVL3KhzmSxRb/kF7wKjVf1V/n5SuCU7WWhp3cTyGv159/AV4GXkdtXk6u4Lyqprwe/bNm+bHzxFvV+gNW4Y5xxWLeP4+u3Gn8h8wyAGI5XN8BqvHLb7oY+Z9Te7F/izoCljT4L8qs0hL5xbr+Dnj/9kUdc1+kgVSLXN1DBVf7pddbWeWZmwCSJpMLOI+ENL6FLf2C3lX6PfmLSTg6v2okr6XQWG0yAppt17Gx7Z7vNvLCHvHp0dWPm5IZBHf5U+o+PjjErXSKbz2TVy/zMnOn4rX4neTCEu4TggoUw3j0NUWMpD2zuuuvwWLavMFycMNBEMNBKzyVi0XURIMfNfeisITjgilOdnknop+mx0xz3xl+c4oE8kgXH8Q6SqDhGHvz4c3J3djFvdzfnbWMbO2leIUdzfw6+3wS4O2GCwKTYifHR9JwJKgMdMKNfvlyftxMHV6LMNmZttqkM6+h2vYvutF23CybwBv2e9xjJUU0IPHLpAJzKVIEVHGe5NWIXLyYZjVPEgo5r5NQdeQHPG74z8RrCEsd/Hv0ib8t+8Ex4/MquM+Bx1kqWn8I3PA0phHr65ZSfsET8UnYKN+klrAb4NEiNIpJ/XWXGNpgidSxpDRAGO2MDwEswwV/wDyxl9Dw8HzTIegEjQiMQp+Rk+GqcrwoV19+FPAZ6Rb/S60+HlMNKumP3bfZOs8NNNMtn9DvgrKY5di/i8vQ0xrhje4fVuIK/19LRwB4//jrtmIR1d7AHXNtf4uDMAh19V/cbqC7AdFKN6Uh+8f5n7ZNHx+0cD/th4/TXXYTa/dFWaRaUHTLUcye2uuU/LT9/S2z5r4VL21WUcZUjUvM0EDPwYOeIvrRcSDNBlKTk3gm5ZKLsyKEuqS/paldJzaIyMD6VkDak23i2RbzddcsEGD+/n+2N8iplV/R1WdRAoVnPzfeVlq8cyM3R2bw9eXbWPv/scRQUkNsmY1AWBYfUsquHPcKofwLMh3YXcuft9dfutTv3X21HJ/S3KJ5X56eMV8NrAI4nKrpD5Oo/MGFcZSZuP1WnIqBSiV8GA8a7OrZMJL9Xn51t+1wZUKEiv96IriInLXkW151KFUD9XAxBpsUr6bhYDunqO3mQTSkP+J+i7ChHFTISmfpagjvjClj+Va4sT8Lqk4G1sCCZLChQ3vVJsjr6nFcIfKdahVPcfRRrlOs5yubE4+H2v0be2m2+h54d28NnbfGdfeOkfFPJzHTSSx79R84e6VdJy3vx58jo2SdVXoePWzv6tE1Q3PI+dmhYLzXhL+9kY5cmac3XUG533myTvTdQ/u+3+R148tUC0/FyYRVmFxsU5HBSrJ0cMLFBDiekf/hFyf/Rh5X+EW6P/btgc4aSe/6sTV0oiNKJMm/ZXSlv8tXbJiTlqY6jwyv8akIM3JLjZOe9Nvn2f9zm3/+jNrlzN2womSzceNLl2EUuaLioQrlb9n3xyAUZOgJ4qXrUcsmfc53LtnZMPVIJtw6qPCsb5QzUZoZ20ldhhVHzmjDqrTR8PWS6vY1ZdW/il5hcaErdgYcTeFA+9ib4ucudV0/2XxnuGqBP8NUV75ba2G/N1xBQ2C0bT7jIW74S4cKEfLpYYpztPeoTdSd24lmlxEMwZiVH/eVdfxcAzw5y0iCLNsrT+gvNNeThhX0uZE3nU7oqZAmPWaiE7mT/deSHvD3W7xckLBtFoFzTAHAg69xjo4Qie/1xB69wcs+Gi4LGWvPCUNuBbRpe9BVH0TvBsu0bD6j+CHvcEqy6KP7+7g7xrU+mbDpLvB6/m8LYfhus4r/IfR0IU77Wr6Ak8/xp0i4w03f7vCSo9FuEqYIDrKZf40HBbZyNYYz/Dbw8fFW5/ZuSs9VhNakvS9s69CKcl+VdvPHzIlgNH7u1j+v12B08/4O/4v9lUBMGYtn3SER3WmKcBcX7qky0pk8hvJ/2/pGE8k4YjXzv3k7zE3guhG9uuQiAEo5S6UV2a+tOxhhnduzwPK7v7hBj5tZ6O2fidXykognxSoW5D50YncelAxYTDS8acyx0kUF2s6yA8uuJgwxc+Dm5S8/AvxPVfDrPFWvcerrLnfdW7WTtgEjLrwZsbM5Igk4KKPGERBRbWVp38srfpe/74eFiggKrXXOQEskBAr5MWzOFAhbhRYv0RgLVdEBxlV585TcE8FMFYtnUUVp8hrgha1jS8dvdV20DnrY3JyjxuH3R3xuo+TszzvSi7Wxut+3d/fb4+FGKPRRMk/nK5h6TYRdUsjijfEyn+DVtuXHA2drZYX7jqxbmWU/4pjzqNnR5l2fz6qMfEEN6PdWCITQ8pP7hEbsJD/5jU+j2qoBjHJ5m+Qslo2thupPrilcyNw4/WDq/i3gK2AqD0dmuMMvPybN2PXmMr9tVMeOF3giCU/E7lHWIx1+VJzCUc1HwN0LOfyBW/sQf0VttpCaoc+m/iqttjH8depwxzefTuBlS08G1SRT/clM0pSGM6dxEc9VPl3mOL2aUvxG9VXgu/shNrNDpPMUPU/rWq9h5pD1ur2PcJYRK4XTXCq628N7jaVi3cHfahYTbjiZWpDh4d6g09NHkoZ4Vdg8rsJ0mBA8ngD/5yw/bZ09Lua3XfMSk36JfzesyQ1zbROeljghbz6UtVfrKNARoh2cL13zGAAe6xoeeZePOvzvNWSgeFKupx7tto5KRhnHsPATSSm8l/iLvmPgrvGp3BhI5SRsmj/IlHzIBrvxJTyXJ/ggcMGv8ANZmOynTK5TESyb0lneO06O82o8qCSf9eY1tvtYePz1sXzw8bCeHx9FFt1yMJi2T7ikRyf8U6aKzAORvmzHlrdcftJ/97BN0RXhAAczXAeQ3HSdUeKJ4ECdlYcNx9zZKlhNnwvSnbuRiNhd+PCXgN+NTnhWeNC9Q2vJtcfBUulVwVMRUkuVNeqaJQpbPytFv50j6sACcT53Jj9+qVx6GuaBgZw8fuUAvuVVmlCW0/cZ55I88s8CT3XYXAxgfsefCQ4/nKxqPu/tYNipOFhFKdb6T7vEBTek5DhsOz/mk2dHDUuxUYl2MIdgkowA73mt6pH4oz3ypQIkqD/I8f/Z58hUlH8U531uPnMivCnhTKYQGLHhnxNxj75tvoHSi5O08aHMU2YmKrfxZo8RLWcOI/Kr8ya/3DXhS4vwAu8fyCMuR8sfwh9Kf+kq848/DW04AqPwrV2RdrwdA1kWa8FtyiMI8ge/GQ5yJu/9r+236xj9pV7/1H7f24E24UijUEeuC+Mg5yq60ULZzDP4YGVG2eWXCOynAS5+XjRT4EofkmZClTmZXxosEwc9t9oz/ICMueHK4lVfzR1809QSnsrcPMy/WY0zbn4tZV76a2E+RWF5Jj/ZJXbbt55RK0hn48FQBZTHx4kLSFD+LCRt3YAkebA+eLtH0FRb7HKIm/ydHwfdugOzYM+mU1al282678Q4N646vSSC3OhUCfcMsD8fxq3OyZLq2ByhY380f9dP7FLLotUVdyWcr4TVH/alTyjBtE9IpF/JFNDit+omJFx5Kv/pKL0GtSzhJ0zo6tGljRa66E6mMmr9q51f+xfPBvbOzSfEM8TGSdp7ySz8DXncL2sfhq+6xOYYxnmCu5WsRx3qkvMqV38Ion+Dm4Td5qSf1x3wPT+osfvZjqTtGHOMTP7JIR6M50Pua0E8WfH0K38DLQJVZQa8zY78C3V+tJF6m6FfTSb16ATzP1+3QcW/KU+z2Jxr8ifM8L+W+yX/ph1nkb8Ub4y9xNFfo5PG3t58lLPE6GLdktba+PvtRJg38+e18jzddoMjbUTrWn9KXXpzSCcDobMPJGLGw50TaxiwnBI6P6UxRWLNDv7HedrYHJdNOmVlk7gqgQ5W+3/e3bz079tgokwyYU0ndubPZTo698K6UfkcD39l2RdoFApXaUv6rQzautDZQmM3L+fBdfSd4CiGf5oPVrgALHkOXjn+eCjDt7MDhVkby6KS6FOghFsFZvaVrzOSTsFywR7ArKE7EPdreFx+EKDiAKVs5DF+FRQdLmtJ1TrgDr9OpJycy7CB40523E3A3yfsFZLxsb53hAcmTS2TD+H3GgOfR+uzyg+eJCnlUIblgAmF+w0PyB18+A48eyXQcZQQNvZIWv4bzL5e9svQ4q2bhlF3Q7tPzOIYe1u298VS6+CGDmM/hDcpC8PhVVgPOggZPh/CkaX3pMHh2vMQxazZmJgwOPjFCq7ywiXotjr4drvuvdATaB+fYPzbcq3x3+/IVC/37U7D0uxk6rQ7dveov3OQXGUHfoBRfzCU/4zjd3vPR8Tos8a/HC4zcPWyJX4BrsBXEPSSRkAG30i37c+kAna5/1Svo13ktf73HdU9Y5NvwESS1UTraIwP/Bv9r4dIVp7ux+7fkpeL5SMdJpnegfPjzT9vnzy6yWRt/4tTuHXbTg6z12zavWcdrUQqqQQ949i/yUmnlNxPOWBIeGw2h+2nJbd6q0igQUybKOemFotRpZ1FTfuW7YgGeHmNCLk08pJmUdQ885P3w8F4yKERTln8Txprezz6TabL9mbyZL+jkZBrKgivJUXCdoGrSsdnnlQxrkRhM+sbLdnx61Z4+OmqPHz5uR8+O8yrYbItJu0mZfHI+5F6+sFbbn7dnXzxpH3z2DHfxkAHQ28nBC5JxZJd+pLKBQ+UafnKLOkp1XmMa+EoHLF6UWyxRPHBnBxR5RclVESFMZdyj7rizGGBElSIVNBNUQbQ8skBAmDwrW8Kz0+/iAW7LLLzIO+VQiwPg5z4Dec+PAz3KWClUea9aJSm8Q1Pl3Z3yLZQ2lVLz6Y65SrK7qyrjxwdtiiLvWkAUN0WksoefR7hT3m4KOJ7yRCFAJhNxrU/S9Jvqp0+b7/hPDx61uRfv+SrC6cN6117IrrtKv/UR00vv/Mb/xl2e19pk71ttfuet1l55OycQ2w7KsnJy3KZOR4FV8fRoffIIX1Eoyd8Ryr71T2Xx8c/xh4cT0iX/Uz/hd/oh+Ufxl5byTKErv2pTWUh2x35iGSAfFyeu3KU+QE6+snDertZfb5Nf+9+09u3fodipx8pTPjwhp115ehoCeedOAeSTC+lOHpISdI8xLSfrjnXKE4OmK41ev9xpP/T+BvON7FXMLT/5ROmveyOcL1EXCPKrB5mPmS/cE+Zw7egYO6WGXDy54v0I7YC24B0S1iv5tH5Ybp4OIC0XBFwAyvvtxmGOaFP2k4vTHeqOGy/W7ez6E9dTNcaXLxVN65qLG8rU8pCXM+aFygCvlHn6B8D4qafguVhF+0lRKIC+KEO+s/hhGzBMu20x8zVko0w8rbJxp01334A+SJaBNOSFP9m1vhZx5cOTU5mbyMt8mEfsE3gZ2rV9WeaNkimmroG1Rd9lX246Ik/b5ib9k3USZw9ffUJjZK7ab3MLq2Gm3d0LnpSxslFOA745IVdlishj28kiLHJOfuVb07LQLm2eJBHTsJJI+toeBt0sGsRdPI2frwqhX9Zv4N8gfJ2y+mXhtjTHdfs2uC38y/xrbrPE+Sp09FvlTfv4MbxD4eFOuygzT59/JPw6rPqNafYwTU+S/kiFWyXbSd0FirSTA5UrbxzPxIrwze01PxdcHSqRVfynKODn5/PmJ5o291DcGSBUQv3U3vzSUwU+1X94eZtpnJ/6oOR6VJ2O//zsom3vbbejpx5PtANSAXcySFoOatCo99id/NLJQNBd8nWUZMc++ZVPJw/9QjgnjGUiTHjrbsH3zvKZLOzpcIBMMrGbpjwr7JpUK/CgBLQHZyh8rIMw+0KC4SU7yyfIYuJO5/gcGFZx7ERzbI2I0tpiTLmcwOsF/ozQJ06cKQAH6X0mPE52XeU8XkNBgJNMCJGd4ebh7Oy8nYGfxQxw86k58J0PzKHpaway56kO70OQZ+e34nSQ6vB/PQDolUjo9rHfGMbhq/aln0+V800VdWwPriZoz4cVdGUuuVj4Ww5L3OvpVPks45W/QfwOPgXjdALiafjrf+KNcUzHCUf5Obz28FVa5R4PzP15OTDOi2kvcXr+x1AY+vuA4++AL6yWTYfu7rgL90oS47AOup7z6/EGb8Mjk3LqoZQGR8GYxgJ/bPKXyX3oJNXQ0V04iZj4wk28j8M7dPrjkLgH/HGUKNrgx754/MUv+PQfdOyffvyoffzFM68Iy8JnzX6XaYkfhVJb5z1+0u6Md7N4WYYVjYGNAXQkgdCyh8tuYfqtykOOlet2Agy+9DIawEcdjy9lIIsCDCxRmI0oneBh5akTV/aTpKLSYf+c5Es2fimmZGLylc/kWYUgIE3GGxcCxFVhJky1I7Tkz3yER/zh4wz5HTKOPDs6b48+f8J4gxJDHO+XgVlwiWceJR07/S59wYcfP2ufH0FJuvIbxZqJvsfefefbNJLHil/yApw8O/i5Q55XluAtShv9cPJDXk3XC/8iTzp8lSYYcBc7E+8sBKhQmT+ULd+FTgduQghsUMD9Hn12P70Nvh+hRxZRJoEJym2+XS9vLgSEF/LtJ9cMZzxEXGE/u/8q9cmXtYAAeSaqF85FvipTpidNd6pJa4ri4451Lkm0HKRtGZgebvWmcI0Moiw4Zht+Ar/ZICBfF89ae/oxiKSnAmdl8V3sk08qXyqPLlKouLmz7Sf51lEqp3uUx1ttcud79a3/17/TJt4Gr3KtEpqEieNH41X8bU+eolBJVn7ZkR94BXfu6QIVTS+CO3va3HWfZjHGuwAoe+vhcIRfyCsX8DcFfzo/ICrKvsq/8VMGpo3MlL+vJrz3T1t7+9erDhjOfCjyzaeAsB97SoAy8JUCeTp5gvswryE0X0Xw9RHlAVm/TuGcyVMhviKYnXjrnSJaJ63jxx4RrHITrFuUQYa52TY/WMCfbjgvIn3KZO49CZq0Pau27dsyzkkDN3VcsaKO+alO214toCBD63wqUvUXsafvQkZ4ZGGIeWMWG+RRgLbhUaDlPa8kmB5pG99FDfxr5518Ei+LHpSBl0CmPdjv2G8qS9uW8zsXB5R32tFF3CkLX5dApi5OXCGTGg+IQ1IuTHnPRy68pG1mYc15V/BIF/mmzZIRF50aj/1X5pcTyuusTvXI+xjsu6rPHoB8jecZTnNLCPhByw20DeRs++iP89FgKRNAd+/T+yN0Uxj73wadxiooQ/NfXPqLbDThO6eYUla0W2Vj/6UMzJN5tf8Uzzzr1uhk+ImhLXKjBAa8wocXzPxpjp6Ks7R/A3994N9muXxZui8Kfz5s6e55Gj9jGLvHdttTd2v29jX2G5s3wTgsdv9X0G0/N9HQb8xDB91jP+1rs43pj1QYr+i8Z0yGLvOd/EnbzsrttG3uoMTPJHaVEwB+2s93JNe9SZdENrZU/E2wGnNd3ISVP/N9hoJ+4ed9mLT4yTs7jnT+4Lprv7U9a6deAuRA7cQmgyB0CN/cXKs7gQgzPd/ldFJm33R+znTPOHa3JOTpA91OFuv9NpNwt16+klw66nKXgLKgQGDf8c/OSDrwgr4wIF/6mSf/Ek9/0+YvnbGugU4wCU+cpG0ssUcQHnmSh4EWePJjHPv7NSclFEPoXLrrz/yGX9R/xuFJO2GMO1xjcmKWkq26wPH0lAEOOenvN2hzqz/p1PfTxWPehGx9deKCAfz05CyyK94FecAet5N8Td0JXOD1RY3u1uzPGFb9ejyh+69Eifxkdhy3TN1mNv+BcXgvg8gsuOXvY/lbXh1fcGAPrl7dWxkNDk1pduhxxzQsygW+/vz3OAu8CF5L8dKfCrrOU4fy60/BGPemeDe5V/1eBIVJHIuIjBl1HL/bb/Qrh7HjV2P5dbxrchnCUudjw2t4hiZc7uCV/AbvsuvlpEPnCu0um+5XbsPMmPxZhwa8IU4HY8Qvv0tY4GB0+kJf8LtWtzS0D85ep+Ltr2HFWkGf+JDxjz74vH342RP0AttAAkkE6kGhv8pkcBxZZYp+2/jSBTpuPdWvKarisWRALzOYgBFoc7WoYIlU/5WFzeRVY8DXTCefnKR/0Z2LvqCRvg+7cnHBlcC0PQkypKTLQ/L8SS/BxHFMsC2Slmliyq/0dfnrn19dMX13NsMp8a6YmKePy9Hf89DPOOSx5ciF8Y24OSWFqXp7hNL1+cOj9vCLp81PDO7fQUnqfc7Ane73Pz5pTy/teQmDZpRTlTLLAEUqCmZ1AIkXmci0ioJu+NOZzHjcGrplApR5cFW6lRvKbC4QU3lRwZCfxHYRwDQxzY+75LhVRLP44UKACibKcRZfUk6k4yfPUNRD2/Ii9ypYUXo8Zu1XCFzklzeVeYz6/j6KjCmTN49/Jy+mp1RUogTS8HUF64SKVV4dOEMJ9P1uMVW4FM0pCujpI5RWlFdfIxkUMY9cqzRGYVJRfkb4KYrzGXzBc476y4VH7d3xn3pTPfJi7jDXvumn7VTyX2vz7Tdbe+U7rd3FbwcFznfh5Zu5RBZUnES4ueCxRetWypkwd42PSdNFC/k0f8ePULLh9wqF+viT4CX9YVFAOfstf2YvyMJTA8j+/Bn+Rzzy7SnGGjPzqbocEYfftXuYe22+8/3WvvOHKfOJsrecPGopP5bJKTw5P1Le7nrDl3xG4bf88uoDdsucOdt0m/wqS0/ymWXLBv5IkHpWpwvqaDxeO3eRG+VsnoyT+kDZovynzSHu3FfgXRG2RxVnI7q4YKA8erEl9SWXHJ49rMUlwhLPumsl8t/4ppNFEiRydtHW5Mv6qR/zy3QJW6RvnUDhzcKT9dtFGeqg/HkJpv7JV+o8/Yw8Wc9k2bpp/U7lBY95qPykrsiv+efPuzJS7ql/pGGc0JNH5C/vlIOnLlJFXODb4TlVduCYjn2PTNs2XYByQc9FEZX/86fhPXNJeTWfwyMsxyNoWebhT1zsPoWG4WbbRtuEP+P0p8NtdqG7V/2FMR8+Y/cq5NRIFoPAMb/i5lSTeUdu8qYsBxoglhG3edZHP/p/jI5V5vCbCtnzj9t2Gndh9DjCbfnpzzfwbxssg6Ec/y2Vx03pXq8fmjfjvCy8KI1xHV3F6zjCal1exe1wo3+iQmslLy9KbxXG/trXNrbWfuRx+RkNfGdvG2XQ79W2dmd31s7oHB3E8q3/Szskhr3jy3b87DLv/19c6OfFfF5Qt57J2QUd6OnZOXMjJ50IhoHJ+YX9hbuv56a1YYftpbzb7Rx8j91vbvt6wKTt3tmJMuoszrsHLtMxuNvjKYUL+mg6WWhk4lH5yKKEHY5969SO2j8SUNhZ3FDo/GeiPjxC3JhOCuVBPvOKAWkW2FEWr7mhfoBuz0AEBeMty7U6MSE8mPDwK/S0A4kun+UgpZym0O2cZd3eE7kx/WjndMqDk6kHHIN0xSTnsJ0iD2/WrxMWnsAwvqmYO+WfI6DmlULwUsV8Rxj5enLCkwCeaMhlN8p6wZ750D3K3Ij35A3/0B38u13lIRwM6M+HxxE/YeE/+Gmaoq7uJ/T0FukOCYzjlV0ByAV2/3mME0tilVmBQ3nlRyjLmKYwXrRY4BKmVRzrgLTCuFYf4yZZTHGV8QD6hacBqi4Obg3jLA1wK05oxaPcL4LiDkRxyyuQaIlf/teenkbkUvx2vEQCxule48G4GIU1CtO4FuB/hWn2INGXLaXchYbf0rtiyF/CcfF0WV6z+4dVv+KlzNUFqF41bPaFFcyECxUX07YZ2zLc30U5drz8Cgm9zrs48r7oYwpEkfqTLw7ah58+o83bp9kzDUC8KLL0ySEBL9bvxLNj0Owpg1B93eAf71LCq57Zb0PHvm5UJ9MSiJK6PPT9Ype/tErm1ffWn/5ymoimKyEVRyfv6VOc9PsvT4UWJTXbl/jheYWClXJ3Z81JdkCfojlEC43wnnxJlFRUJkhmjXjrKHJ1h4wKmjiMTetbGU/yNQX9+M/4Am/24yegP3x00I6eHTLOnbU7d++gSykbKPD8/OOjdjSHJ5VXeXNBQyXiHMXHcpzt4kef6i52GFVGMCQfugXqW3KRdHWXwhUlSQ+VQeukE2zHL+XgxW3uMKp0ujtKPy/zeUUgskMxsV+HTuSpMuv7y74igGITGXgjvXx6pNpy8G4Cd7bhTxHOVfRV/J3UZ3EYHHfYzWvGGOsHVhUzZBKl0GOAlFnaTcYV6Hi0HcV0en5AWvtZeMjCAjTyzXd5iWJlXlCGVbg9pYAck4ZKP8pm20Spm23jTzpXwyKBPM1QxFwJ31bBR9nfeQPljMdj/rtvYX+1TfZJV7kqa9pDdoY9OWi64aNM8xMl053xlIWPiifyPfyk/POePnk6+aLNz3UfkD5y8aTApV8B8Hg+/CtvaUqfX4WR1rI2QzZbKJE/aFe7v9HaO/+4XX37P2jtW3+M/beT/14XsqPNOJ56venpCOhYbiekDy/pL84foYh6EoF0Tc/yvURJd1FFIp6EcbHHTRsVNxeYVGYtZOuW+NJnnqaf9doTGPIMt5AAT7tlqmyyYIBMPOp/hGJLvU9Zgx1F2nDLWNzTo+Y77zmKbx9hHbEuU75JQAGrwG9alsjJMPFst7jd78lnGeWB+V8mOS7eUAfzlQAo5OsB2qSXxQPqs18Y8BOL1EVfBcqijGWer1goH/h0gc76ZX2yvZlbF1tsv/CZfgy7+U+9OSPP8OJXEqpvhC/qZDZm8JvTl1gPPfafustcyq9RTM6eJP/yZ/9a+a42EhtGjRH16Jsu27YrDyAknzzmx7tKNpWBngOMx7cXwWIsAlbtYxrjMGERHn8f0rEvUlaRF/zYry3SL1Nalp3e+tgCkFT+tBeWLn511M/gL2AjMGVTriGsflf5FLpPYRR8mVy+gV8lfHXZ/yrKy+p5Oy/6P1+XvgofX4ZbbWHZtsb4q3FfFDaGa2Gx9lb15fGvxx3yblsd5GD42sbW7Efy6638p3SOjsNm4OSc4ZI+8MwZEpJVoXfiZAe3sb3WdnZmUSYdVD06dmkHSGfmHGbT42R0xr7Hml1XO3l+PC3gO/tJn47AbsF7BDy66bfbz05R8IlzeUE6DoTguPhwBV/1eT3HTYmVABw0J74zPyw29PfwzVhVhlKqo/Di0k6gAQvhmJ90WBCPHUQpm44oUY4dpJOPor9QIMCVbu4BcAAhgnSqiPjDnQecfmSrQ7eaJ/0zKU2sCrsgwC8eXJCvw1PfqLtC8b+sy8CczPIcT86ZFjq4J2pFBOQ3lxwiQ1/fWGMAXSj5KPyOk4udKxngPwMXsOC5nLEPlgV9oeN1MP+LznrwryhLPM0un+4eh43NVei49egDHU2eIWZ+Bf0zYIkTn+Ir+Kk72kUaaJVXIN7xGHkOEN5BGEgUBqQ1M8nsUdLYatALPvFKPgm9EZJmGqdxUmuxDXnUT3e341k83g7JnxzclCZ+Ff4lkAwskl3CEHdR3gNEPpH787DgF6PIlk+nrbTG1OIvnwssngEhvA8dWi9hYZynnv+k5SRxKIOboOhVXCW/4HUE4qTcRS0jT68TPr0NCfHTzO8q9D5sCfJ29Oyk/fQXn7dT2mg+l+mk1rpg3zPIutKr/qpLrD6H6gJm+ZtvLIuU+yQTMegtc4PdfsR/+75le4lyangii6M/NExTWolkLPh2cl2YhLvTbl/ioqvv6jPpt8+UhoorfK6p1JmWdMIvzlAwpmNN5c+FXEOiTMc0Te3yI00j+eNCA2MTSk4UG48l485XBEyTAS232VuyA75pyUv122tZUD04nbdHD5+246dP2y5j1MydTuj9+NOLdu57vtBM3VbZQpES3K2eb7kbSHruImYBAz7NswI2Z8k7VpU8wjKZNn3C5WmuggZ+dt7NZ9o5/qRVZYCCMqtb0UNL+VgveDwCnePq5NMd6Xo/uvKYz5hJVzbIa3jS7rfwUY48/q499Bhf6zUE7JaxlzCq7DgZUFFU7C5IaBFNt3kxngsGxAmuJxVSntA2013u4M43h+Pox5+16e4roRVeGYdctPDEgPcVmIA30Pt+te9lh9Y2+Hso+vtvonjuEwTf8J4FAi/uQ7n0EjiV3wnjXfKd8a3qqtmOXbmptJ88S3lF+UOJnpw8bnPfrwdnfvIpeCi0Z/iRt2l23D2VcABfx8iuFD0Xf6Yuiihg8lJldRc+f7fN3/pHKPv/pM2/Vwr/5D78byJPT3pcKZNwVIq6MkVUOVYtHWTWtrbJp+/Lb+REwvT4c3hhnHeOZfqa5tcy8CSA9c/L7KxPyhHSnmq4cufehSndh0/a5N4D8mbdoDx8/SEP/Yay2pqRV0xPcdgOXTjyPgRPTUjhBEUXebv4lFMDtoUNlXToE8eTKFfU6fSB1j2U6dQx71Kwjl9YP6yHGPLggoyTRcvf9mB+gCyG+PlON3Wsay4+eRGV7cE6FhlCn3oy8eLAiQ+IWVhS+QfHhTPr66mnCOrEhn1F5E4bdXLpIlBkat6sd/AxRxZMlqBLWoQ4UUp+va/ALxPYPSlrF82IP51D/xS52i6tX0ayPDXiWEI5SUd7Hu3wNOBVMH7wtre302b49z5feBm70OnpP7Z3vJviXvMbTOuUZZxyKTKBkmHJsnsbf0gqUDSQIZbKZ5GwvevuMStd7RU6hrSrW6DH6JD+ZZSHb+CvH4zbw9j+VwrWt1Gd/6rpfBn+i8JXw27C1a/7vwy+sPQ3cxpLGh1eLm7Fj5/ew7O2Ppv+yF0Y/9xFFsFJnbfC2gjzjvgmmMRXqL6zf3rkp/4u2xl236F0B14F9vzkvJ0ceKT8gj5apRbV3okHkT3i5fHGLBYw8fKok0fP5WJ7dy8XAGr3Yj/HI/kN2AHRIU+ZlO3u08Hrn0zIZ733n46FjtfFAk8KOJl2IDJfKr3mzf7BvD0nrNCrvElTfnNqQDN0iA+dLH7YIYIX2tIR30mDfg6E0ihySTMdKH++r98nxZ0HcVXUpVvx9Id/IoOVuKfk5yiXG2Z8ymTunEnH+eSyXfCcTR2g5JvohvPIe8+j/NONM7BXuPwK8rHBgJ+uGH/zkgUW88sjoeLT/CZK0igSRaPnI7idAdxdRgZ1XOGa3fo2uFdNQfv46X5L2kvcStdw7WMag7n46dB5q2eVXuwL59JfWPDCU4NZ8dTzHmFhdnKFt8yDcJ33Av3iu6j0hbPEvU5DCOoKqedwBrND0hmeMay6CwbcUKlnaa981mRv8NK4kc4Qo6IMbuNVXo2T+o9X0vPpf0NY9+/4Zan4RhyHh9YA4zhjnA7P1yUBPH4Nq7Kt+LqlHDrxLRjHT9jwdNpjfoS4iRLl19mwdpLxZNOPf/JhO76sxdPLpC/t4oGY6ZNMrvrUDvZHTFwhmx3c4j79h4SLvyorfhNqD5N40h/4q3ZPv7yIU/kNC/Iy+IWOdvxw4UcexcRtCkkX+lmUCL9DHE+JMbn2E7AuZyZddxZD03T66QRpSZW/yIi80X+W8ls8FP9g4vZVKBclIgPsfiZQJWptzd2/wp2qFEgf5SgX6qXu0JfQl+Z0GOS8qNY7VY5OrtrHH3/Rjg6O2tb6TvvZMyf8KBkqB5oqCPKj4kHEfCJN5Z242fmV3qCc6Vn5kA3TFEysxpQco43bXhps4mZhgDFw4k67Co5KbtJEKdq4byKwbnrEc7yWB2WjsmLeyGt3R3naQJlUJrpVeDWze0064nr7rIo6PKvUJC3lBV5OE5iObEoj+SDMPEcRpczlGXl6N0JOZpx8hJx2W9t/Ld/en/spNxdN3E12F//iMCXoVwGyGJJFe/Lv6w/mMQseu22ydR8/5AkNb4tvfrMeeUVpZ74QxUTl38ojr4OMswjS/ciji/ZRcJMOYafPSBy3O7d+6k9F13f7z1DkVOZO8fPCvQv8PL3g0f6cqKi25xhsHdQIfXifb7zX2t3fb+3b/0lrv/bHbfLKO63teOyf/KpAUrFywsIdY/KQT0RKz88RZrfb+mCdqjpSixfIef9Om955tc13Xon8/KTdxNOYiMDXM9L6LEdlu03dUJ7WBxcWqFO5t2IoUxhAoSd/56Q/oy2azoVlitsqReb6597yjfwTTzooG9I8egR9yhG23LnOt/utW+6K+0qBdxXodufd8jW/aSu0Q/EVHDLMQhH21P2hL8sXCZRH6GHXnzrp4kDmbttb7Wprkyo6a1eeHLE/mNXiiFUzC2WWB0p6Xu5B+bc+23P4JQLrlQt2aT+RqzK3nhGuvKibnmJ1oSSXFsKjdzqkvHu5CPqZoIpxFt2QOXUnX6GwUtgGrAuQqHI0r2XWo1GmctCv+ifx4hvZ6Nghv1aLPnZoGqY59rvN7M8q3OS3BNMnUdKJKVhO+OsXWMQf3AtYpSsNTf2HMOJej7VKYwkv4nIML87PN/BvC3q51DxiCWn7K36/DJjObfS+bjovE6/j3JZP4UV8vSjsRUDMwfY87pfS7MYIzznf2mxj7Udmw0/t2fQu51MmowwMZO6KTtl+z3f1c9keA5af23NxdXN7PbskJwcn9O2+589gQCr+1i35UmVwkW3S9Ni/nbuLDL2Fr9ER79/ZbcfHJ/Y1pOeODPhE39jaYgybQfeMznDSdne22unpKW55QvGnczYZrBHMOrzUZYH2WyWqDG6VVPw6XBMW1u7WjJ1/FyrWHej8k7ngBW3AqQ45/hoJrE6uh2vXzO4ajkWFGZ5+H4FMunvn/QYuvJjeGQP9WV51KGzD9I8LEynU/Qi4LSMXEsICkPdicddrAVftPMcxa7J8enaaRR0XSrwJt7/jm++Ky2uRwFrEFoOBbv8X/mUqIeObx5ocFRg+xl2NJ3T/sZ9wk99YGVsFw9IZDNyLs+AFU2un2Z9eFmPQv4NWMcBexCn/wRz8y6EMmSxEVimREb7iWZZND9M5ppFf6ISvgfkep1jFMbiFJb2boegW/f7cBmOc8VNQUhC6H6FLVmAuGAv8GwAEw5MNYNleyswz0PS5ta0COnPkXXkr7qF+loyLljC2d0gKIy/DjZf0Ok8jOj1+8GLxP1QWYQXL8hYvOMYZaI1Bt1U50/fKAH7T9uknj9qjwwvaNAoyk/Yc6yYUEkWHGH1hskPqipPSIb0gD9DTNyXDszjgpJa+YwxGE7fw9Skaccdpn1oyLrCtLU88STvH7kOo+nsJGeYlfTllACFN46mw9HBPA1yh6NjnW4tKoVKZE6fymSQkED+NeMQd5Qd8FR157X2lT51A8JiyY5J59yEkyhB9H381EQef/rL4lE4tXjw9PG6fnW63i639uqRKBYI+M4WXXq/KToU4O5kq65JLIvh3I/LWgodl55iSBoC3YcpWxYO+Pkq4EaPgGxdclW2VGy/PU7Hb6AqNiwIuOMi3xFRqwCd61S3wVYSi1MiWaWGq8E9QfHTDU4mMsnRnVFnyGzzlRPqMsuXhu9gohUFHPpUkfrqDQvqMJ5PTz6iSKmIo7B7HVl47KI9332xt79VcnugRcr/fHkXMW+PFU1juQLtgYX79XKC7vSp9ykG3R8HNGlzWawvkRbD++K42vKYmqcj6RHeDV3e1jXeGUmvdsyycoqjEeaRfekcftXb6CfI6Bp98orB6Ka+ovc7VghxRXciY3G1XG++29urfa+3X/9etff/3yR95k1b4M4H1LD7k9RMnNdKSgGWmzDofuL0PoN5Hpz2cHGCnFJWddWJru7UH77Tp3pvIgDTc2XYXnOjJu0q/l/DdeRv5IbO8pmH7JNwvBJygsKKJT49QzlOPaRfIUnkOWUvaLiBNXfw4+Lz5FYb25Kdtcohc4HpyCS+WG/mYuumCsp6FNelZ9tCZXhxlEc3yz50Q1gfryhW4lGHqS2SKf7i271UM4iGzhNv+LUcCXGSyjOWRJKYe6fdVAkil0iHjvCbg6wi43e7I3RMuDsiTC0fWY3fwfWxDfqovZUGayls6nhqxDWtXbvDh6Yh6zx0he6Gln+30ZIj90+Ux7fIpNJgnk2r1z/xlXMKuDGQRi2bKeYBaXCh36kkK0Qeb+SZP+7vbUg2OtKsfX0L36/6r9g43hXfobruHnKCA1/h0M5wNccQpW+It+uDAgBOMeurXSFAIqn4dr2DZV1/3twcqn0F2L4DI9xov38BfBxiXy2p9+assr+u0rtP9uul8nXg3xbmNTvd/vh29OO3nwmqgL2sP0wjdcpaH4Qvrc3Qme3e35xd2svRL9Gz8uJN+xdi/Nijb+DAI1eA3z1F9j/tP6TS8iK+DK9v28bnJn47s0oEPZuzc/fxedY7QUcGF1Nr6tG3T0R0dHTEP2GjHzxgkiL+54zf9vYzwqp2cnbXNrY12enzeLk5JU57wr0kPE2JfQZA/aG9sbTI+MZmQGcKSY/9NLHxoPC/0VTA0k3AmEDMHF9z1CsFAI+nRUYUmctKBfybmWO1R816flMSRKKa7/edZUCEcL/kwjrT9akKNPyUbMSI7HC525D1+CtxFgNDXXxz/wEuWeBw2Q5wf+Uq5hSk9Xdy5ZH5gWeCmLNyZyOsNYuhOGYfzQU7yU6ZpWdrJrz74+xR1wuFDRuzXO45Q8a+b/ekwdt8UdpPZodw8JKyCJBsB/DMxKuu1+DfVg1W3UH7kJVlbCcdZPlqqjNJG4lnl/jxN3QkpeS/CLUcMyjheUURMtMJKAbtOq1MSuj30inzM6zEqPOU0wKo7kI7lOm9SqvL1/zrV7k8EHTELp2QgJAYO64ZgEj3tZTpLKJqDLHp6ISZfg2xT8zKF5BnoVMASEgcv/XrYwiFAr1tHftdgQO/khbEMkg8VzBHIm1l4DhZpS1CcQrKf/ZM/+UU7ZZarknyu8jLgRlHTpqziU3EyaQbnykk46RV6+ZVcpS9fQ5r2VU4wEy6eNKC2YFTZ2r2g3Bs38q0wc+iELTJW5gNPfaKeSRthKpFZwIW+KKVg22tUmpmsY15qxzc7dkOc+DhmBN8coYgTjwhJ58rBAfmEN4/785eFXmjVLdJrwZleEa6beMnv0NddXqogShNU+PCSwCs/60b6YJCgg5cy5iHML7BMHvwgClW+868IYZFeJvlygXhKf37lZ7+8fM8b1VVgVDjMi2kTR+U1l2oN40QUcsFE7Xvd6rOYlJV+LvqaL7Ucj1+TL2UmLhkqekb3xzjmSGVHxSn9H/FdQBAiH+kSbilZhio2piMfhE1OUApdIFbR9PI3P3FoHTBvjL9RyhyckIEnIZIPFerIHBkxtnsDfk4IeEz+8BeRX7vz3TZ59bfaFelN13dRlpEH6eR1DE8LHDwivjygbKm4+RUJv2ZgXL3xzS3+5l3B+H67/DonUUEjv9lFNhz287nBbACYX9JCdlfylfxD6xRlP4s/yDTH27/ICYB2/hnyoB4Ox/tTVgLZdMpiD5Pq5E+Dv7UHbX7vt9vktR+ilKNwe7yOslGGUfrhde4iy6b8EBeZXXn3gidIxkBZ+npKlNCUKA8JTg7rhMLc3WVfsbCNHFBGXkgn/bv3WzskLx//q9Ye/kxClUfN3ddbe/t323z/VXi2fHzgjbKbnj/LCYB2As3Z3Tbdu1PpW6a+QukmjC/DHPvpxadtcvxBmzz7ABz4WH8AHS8QhO42CrQLNqnj0LduUCfyHv/TD1t78hFKOvTJu5dzTn31w/fo+ZvSZupIObIhnnn3tYHcUUD5VT9j/8JcR9nP6BssbwtC8dtW3Ug6sb3VvMVXDewjU6eBtFVPFXjJIH4pT+uN9cNTEM5tQ8tFiqGsU4+sm9A3LRHkiXbtKwzzqwPqD2Vgu7B+WqePPkvYFUWS9R0S631X9ZMFyZNmsmD+dHVIDzcAfRz11pMOr71yp1FrSLdwez/dn7Hfy9qF59x5yLNywmGYPCbAMD2HsHgO/kvQQ5rae046EtJYxCV3mJZtyQmwzPgbXAugFPilTmAUxevhY6gQfm9H+Qb+WsBq3cBn1EZuBsO/vGCr3Vd9+Wr0b4avE28Zp3hOHe8Vf4CO08NuS6eHrYaXs/tBW+vQ6S1wsxlUEL+EBxHj+TTV09Zms9mPVHY92u83952QeaxeVMemegWAQQIfd4w9Km4/p+J6yWTFm+RV+k0kyTmwYeZIOQ3eTwx6auDcQVEMApXN5s56O/PbunidHl227d31trW7kR1r389T2V2n0z5hYHKysu4EggHQkwrO1TyyJb2sLFeK2BGc4xKmnwrMFwu8WAZBhDd/gC5kTT+5legJK4uKuWHu0Fc8fkfCSx4dNPhbTKrxdzfdSamCrSNu2p12KhvTCTUM8MAxUqVoV1h2MTXdrY8lSTMwVNRKi3Ry3HKA5Dt/VS5a5EP+8wkxCDnp9vWKtelVylS5WX51fwMyBdfcJq8LKAbKD1Oe9R3kFztPbPxk4jp64j2yC2P/sSnchOszTk+4Ga8mv0vvso/QFtDjZzI/hI8XLQTDM2H2b0Ba8EFDixePg75+lkEGNIMH/AD2/EXRWP5VkCYStHGW9CPDBCcMn6A+L3chtZPo+ocMfoYHQ78RXONpBIk7QESQOrrEl7MhmYJOf4BcuFWc8CzDEn/gqUPhPA/ijvPW4wZ7QafHxGYjB0TxWcTzZ5BF4uCv3zW5De1GNGqMXdlAWx4qjrBAr6CKEMsYp/jOEWi1Q2kMfp3fjtt5qNQNrT8l98EHn7envjYVBdjuFVP+hr4l/ckweUpsDPuXspcsEobVfsL+q3ClJo0Kl3r6EdL0cfEg/qFdaVn8pltYhhlXt7R88A0NAU5DPKnEP6lAT3fHl38VUduTO/6hh9tF5MSRD/qjXPTmJJu/fgoiXxGQFPa8w22JBVeehvRJz3h5L9dU3ZkTnzHB0wn2W74T3Y9W93flo2QbXzCjqQ3UifU7KHffIh3SVpakV/I2Lf4jenKqEhMFHVouonuKSpCUjSm8VUqCMjFIJhflI12MKO/yZxg/xpKG77SrFOTVAGkKITfUMeWAf+1WhnAh+G/aiQOtKEykTxpRmh03Vfpn222KbPJJOHdIla2XvEFr7k3ozAny7rv3HrjYhOxcbBCy9MP4EYEo7+xKu6t+SH480m95Wn7KR0UMPOMqJy95U6kyTJbzqgJhytNycFfXHeCIAb4Z93PkTZ5PmRPYN1tm0Iv8fc4pa+P46oLKvzvn4NbCCHwffdraoz+v9/5PUfzPPgfP3d3j2s1WQpDUNN2Msbrn5GMbhf+9f9Lad/+Xrb37663toAh7Dk/ZU4aOt7Ydj/qnbJWv+dKN7KvhwR9y7UfDo/yr1GeHGQXdXXdv/X/2fpt8/Kfw+j7+KqIuxGyRV6KpPFOk8+17bXL4OAsFlnBYVibTHeRVO+LKMgp+0uZxR/z4ITb4sB7klEe1IVnOggBlMjl/hjL/M9JzpxtZeurALy5s7FWdcJOHuVte39gdLm30iw7m5+xpWzt7Qtvw5AbzSONTRrbpEq1ysbxIz0UTywv5pB0T3QWBNftBnNUfgUu9SN2nfedVA8NM2/bvLYJGtF5I1PmeJ0WUr4tr1nsfwjJWB9d2YRHBk+wsHpkiXEZdAPAOEXf+XTzxPgjy6SsG6VvWN2m69DPm2Ym3DEO9zwd6f2+45WOofoGsGJRfh+pHqRvkf3dn054pfBhnfOpL0K8/3T02hXG4MLabMr0vAvDMBOkaRHh4lOcBVZYMTNYiu1hG0BEXP2LHVsp/hUtPv7QLAX8XbeVi8FkBe0BhoH8LlMilUvS/gb85MG4jvwykCpT1S+GrpNX56/Yvgxfh9LBxG1zF77Lo/tfDqwEt25/mOHzAHxruMu4Ib4Q+pr2Gkvijy4ualNUidTGRz5noR+fpUX134O0b885l0Eq5tO93gO6TVTtqL/IzDRX42pX1iwHLTmydjvn87Iz5xIRxA1x640s6dl8V9GsEF2cX7fjoLDvjfhlA+r5iYMKm44mC7J5jzzvvBKjcmqh3Bbg4cE56eW0BMwp9RTd3xWdlAhrGJq8OPCjG9ipRiKUFfX5CN9jG45Fe0iev3U8o+srDPJeSn2RGhZv4MGP6uTfA8Iou2oKWyrvpR4HnP94+A86VPayA23lj0cbNU+njb8AAXgqoywFwjtznV3b9lf/Kh+kNNIHOR9Gt+uBf9+ugPb6DX6/It1XoHvZlcFvcbn8O8K4gaZv2Ml5PbxxXv/Idfm/AESyDa2EJvp7H2+LiMYQp6ZWwEVACC1odrdMq43pai3Qq2YXfwn+AVbdwm189cS1wwrvWUZyEjXlIQxrhAz1s1RS0j59V6H5l8nQUWRnCejqLMMAgKK7EL9xuD6Q8Dadtd9YH2tfwnoMl3UX6A0jKfmM1/2PoftY625tMOIHxHpX3P3hI+zK+Tyk0kgw+9uJtWUfse+xng5e2CyEmlboLp9JLmx7wOshFxylXxy266fMGf7nNxHmIH7z4Ga7ioGemkIWDRQUyYfziCa79UFG0j9WWiXRs9ivkd+h/PDac95alYziR6yI/xhnSiezkIfw41VYZUsGEpmnhu6Zyo2I6YKiE5DUn7GtRSnw9SkVWHGIM8ouCKPjJtnso/35fnT7W6p3FXMNUfCpjehaTZs78uLAALX7sNDDxw4iCrFIdFozPo6Irrgvn5keRqyjWAFxhGc/4VxmKVQJJPEqFdukL4c8Fd9JVxrn0zDQE6ZuMu+/u6KtEufOpUtX581SAihUKoUeoVW7ns528Qz1XFVF+OQkQckXDtBUB460nIHq+J34R4PwggfWt9I2UTT4tp5ZlRPmXhmV3hNLrMX9wwr88uwGBAuZuv+4sUOk2nLhzFWb9XHAgc7nZHZlZhlnwUGne2kSRhg/S8Z3+ydHD0CVBeEHBPUX59/QGOfRYduqAPCtjMwmZZHjjO23+5j9q0x/8+629+S405NG0eYYTEbUQoTAsKMKdFGnXz3D9LBPpaqacCbM+TODdnfPHP2uTz/6kTZ78BOX7L+HNrxRYh4jrfRPIMq+E5ISJIwac3nm9TY9RtufItpHfjVeykGLacjmnbIoH4kUug/J84ukLcKab4MwcfeKfOu2lltlxdxFBvuFv7X5rd7/VJlu7bYpCb/mr1rqolrp6cuzEDbt1hDrkIoLKv+/KU59yiZ79goqvirVt2UppeSKLtInwSb5cSHMjyl18F9rxzyIAbvubid/xVwLKMfWCMjecNg9xvJxPoph7MiOyE5m05Nh0LN9LFwjxcp7qAraXFp4ewzf1xa9T6HbR6/wQeuQFnj2RBCFjp04Ja55uwD8XYfInv0pekH7SS0JEsY4sQD7GkMpGpGnb2NhoO96rAI5xxvG6e9Wvm2P/m6CHe9Kg+mL5WHLSw6s/lHc9zbVuHtwpg2AJAz15NY4ByNpWVFj2y+MUlmD+xv5OZ6WTqjf4fRmEH/nE/rJxvoG/XrCsa798Cb6Izi+TzsvGeVHaY3MMz4XZV6W/wljUakyt5R1YpRX3EK9DtVvD4gjOOJ5zw7X1jcmPcvlfPOjH6Xz8zF4tChAJTxV6x4ZECoNi09AZwFS8FWwe/sSVkTpFUAkaN3Y6HS9birKv4k56Li4Y5isB3hNwfHDRzk9VridtcytDU04nmJHN7Vlb25q101MneVdt796sHR87mRPfhQozPMmXC8yD+m/Y5c9JZ+WhKkGywJMOTb7WyLMTsvRiykJ+TX8JER4evt6gJXkYCGlGsQ/e0KEPkAk/EFmYEf8xM+klH3oUT5V20VKagz1jj5LwL9jlB0Lt5vfKjd8ITKorALUIAn9zZMhArX9yBw9ZBAhl81NpVvwKz1rDQHvMY7d3GPuNw8b28KR8Bq9xnM5r9xvHW3ULY/dSBtdxOnT/7JJgHctrHKfbNf17DhTJivdN8UNfd1ya1yONaSSt7rHib4LKrLt9FjIq78DYfxW6XzdX8bT7VF1cia9zJX5PeSnDZfiY7hjG/qv28XONt46mO3Ivj8KNZDCHNmg4YURf4I1BP8U4DsuCF55p8trr/znocUJj4K/bK4Cnp+sjzojSEq/idaDKtk8/edgeH5xl0uRkNO1e/MEs/B7PdlyTz3H6PUywbY37n0yITWgAZVYLfct8VHz7kR6v8NM/DWkIiWUft/AnbkJI1w6p82HYEKBX7+dy6768RRFURtLQtG+2D5d3FQUjy4s8OT7gn7CiY5yUfTCGSbcdfd7JBTtpK9FOn74Pvq/UpKOcldKhwiCvk0Ya8qXfJsoOilWS8Ufl3v5ePPsY+vwoz8kuCXmkGf98Kk3FE1TzkyPF4WPIqwq6fbi7neEJrrGb1+xQd9nbR2vNYoPpgkJaHp3OYkBo4pnBjXRwqUSlrohuPy8/uPM9ecZxRRlZJAnC5B+7R9XDp2O9u5lSE9+0TUVFjEjT3f3syOcUQOYCjiNQQsHzKwTSiIJ+VQr45OwhsaSDIsVYo2Key/vkQQUydQUGVBCVlZ+zUynzqwrieQJBbOPBK5UAJR8F0EUK/Qy1HFTE5NdFH+l5uaEKJvme+h35ddLz6wguLF0+zWLD5PDnhD2FNmkoQ/JaMq08uTCuwjvx/f67v9fa9/9Bm771vXaFYjuVF9OUR3mSB+uWcxhlLWeEOcak2DtIP/UXq3E8DWmhWv8OPm7t6UetPf6ztnb8QVs7VxbkwbRIczLbYVJ2hwdlU2W6E9ZumnuvgfMGdRYF/f57re2Caxkxj5v6JQePwsumiwCWuwsIeW3lnHzLE0zZYM5OyQp8efHhk09R6uHj9CFswsvG3Tb3KwzKZ2O3Fmzyegrx8Ev/Yr/gFwm8FM+KRrwqc8vM2gdPfnYyi3bwknZF/XBS5k69ddu6RvkWw/hb57PTbznB+1B/clpjqIcq2dK2/8mrDuIvFgfgxTSs2/i52Biw3NOP8lAHU1dOvADysNK3LiOjK/NgvQyfySgmcULvgqpDerSLNZOkPqm8imfx21NZT6sPT6oJ63aN9KHJa/ecMuedte0ZZUvQuO/Vfpv7prAxXAvrZR4H/v4P4for7bTt4JT/IjpeYlgOFUccXEaIXShkvcxZQSewTGsMRarS61ReBijxr7Rg8A38dQJrx7IuLOrkLwFfRuPrpPFV46zi67bOj81VeM6vO63bi7AlTnldj1P09e39Cb0Pfov43VjQK1hDgfyRFjvxjS0GL3qA83M6tkxq0tTT0RYx+246aTpmE7Oz2HABYHjv0ngOxP29cjPghM9v/asc+z6/rwJcnkvTRQJowa+7+xubWOg5z05RrBkj3Pm/uJAmYQxie/vb4Wm2PsvixObuejs5OstifyaGEHLHX/q5TA8eXXQOEzXCF/8KBubxzSNNFx/O4YmQytSQ94q1FJpxs2OCU78+YXaV085IeqJmMgL0AvfRbnz/yx+ekYmxQisRKBBpynLcmZoiu7iMmjQTS3qWA3J0cmy0olmRi3sVBrDjVzSCl8TsyNciq3rPuAYG+Rc633pUzJHfYF81M3D46Df4j5X6uJm0ysrgfA5CZwhcNQXtybsZGWA1fPyMQfngi3kzHWEcR9zidUkv4RnwlrjdFLRH3gMkDPmOcYQ6BrqMv5DRgLakU3jXcIZwbd0txG/0dFgtg26O/YTUi0VbGfw1/e9u2Bls5beSj5cB8VbT7jD263Zzmp3f4YmfZqz8RE6FN44vXItTHkucipa+rxxmTtP+Tlf1e+WP0SOsQNpwIYRWf29/DMXH4BCwe6z5Z+9/1s5RTJWHC6P1SpPhxaeP2dNU+bdvFXJUkyd2EYJUZnCZnIKRdAo67yasnX4hiniFiEZKC/Teh6VnGjwLx1/7DuqVvDgZ5i9ZHvDCj4C7U0kqKvPwGHmBE5ZNB8U9eFFo7YCLP83UE21O+sOTHNVEXiwkF5s7jlE2fc8XevatPV1pxkbaOfqMjP3sXl49CMaA6vHqO+8QbjryRTxXP/lPnlQcVMwM97RYeDde4ahURGmnDkQpjKLLv7uijqGgCHm3PWNkxYspLkpNFETTkY4KkLQMS0TwTNs8uIusbMKmpvWEONYLeZSGeVdhUYnxAjf54/Gd6nyWTVrZPSeag66Ksn6pO8Q3zPFDvjyBt7GFYrnbJtv3wNsEhzyhLM2vfGWA+OZEuXq0XkVdUu7ipn6jnPsdexRI73BoKl0q9MrmBOX8+DPCoGkWLHt5TX4tA8rTgV4+VfxU7K0PtjVFLM/nKK7KMu1HIsRRqUNhzHF0FdqTD1D2DuBF+YhG+kkDeVy5e/0AJfp3Wvv2P2zte3/Y2hso1b46QjqhqdJtmlhTXsqfNmxo7JRd6qv1S9nIm+Vp/LOSZRYdpKHc/Mb+k4fI2Uv9niEDP/dXymZd1rdFGPn0QsXZTtGTX+u2aYi7Q9iuz4Oyb1E+8nl8SHLk79KSrHEv5W1dsNU8+Qi65Nl3+pWreRIef5zyyKLO2UNYod44fsH7dItyF3lzjzwS10sprXPS8ZUN64Hlsu7rHQfgVJusBQ0U5Cmy3L1L3aWOeGrEzwf62o8nM87dZYeW+QM3cxnKPHxbpy1/eXehzXmj9QP8LHDyWF+ca9YiHHTMu2UhTeMpq9QrH8Iabk+SnDxu7Yi6cUYdvDzmUcjkMSePTlHuL6ivx4jbC01JizpDaNUJ6dpH0C7W7XvMk3VJlrs8hVRqeRmcciWPIoZagXOjrZ2ttkm7Tx4A8YI7wNh+E7w4fJjjpT4XW8/hGz54JW3+clyfKP2U1TLOQCd/tgMJah/hFYqOwVL+qccAJUcU6XdaLw+hOKL1DfxNgmV9SA36lRShRJeEv049uSlOr/8VdjPN1XjdrTmu/8J1v+FJI1zGibyGfkR7Ra9wQZwxTeGae2wd/DXXUCJ/tLW1ydi+lvf5VbizsmonuIilWR2jx+svLoo56Xi0/MIJBxko5ZUw/yOkGoy1bu1s0PdeZeF1trlOerN2dnZJekxqoetu/9HxufsBiZN+GH/p7+3ttZMTXws4jdK/Ba4K++Vp3RPg5HONjnc9u+F0VNh9t93XFYoav9CTEZVn86EcZxvr7Rw8+cvEGzQntaY59JFGDo3eKTrZcAwvGWavp/w1tSas/LpymagmUt7Jl44sALgrNYSZjw0n1cRX6Vfp6cp/Avkfl4tpVsXxqbSSNE/Jv8Jrxw8XKOarJmSWF+6+o1CMY1qu0qoKqbxqQtzzI91leoJ4yXP98+NQfl25XtiTROWpx0vcG9zCqv02nPojDf3NShLCGvl0fE35wB6ZXacRM/Io3Jug0/FJeg54OHsa1vGO12kq9Cj83Q3IxxhnYQ5P/12ahdPzUx5VGj2S3lBcyXPB2N7hOXrJy0ocwyU+mDdQCd6YllVVxEw0pJFIhlUdWMXPzBakMd95RI7YKmwMFS8YZfr09Bd8DHE0Orr0hr8E6T/4FYJPr6uD2cO19nIcUGMknQq3oylcfkNvBJ3OwN9nnzxuj5+d1fFHSYBAD0mwjzjWEfpc4tS786FSfoZhr1v0qw2LWf108VCX7tn/4g7PRaCs4pJostN5DRMrUH5OTqP8iFY/yA0ZM4XLcd8eHYsypQcFg7SNR39jeH+9QdTEp09IP5F8gidO8oLFSbqf8lMZUHEwX5ji5IiueZVQIlWeK659t7yiVOgvGKeQ+SdFFy3sd520ZwFDZYKw6Vab3HkdnuGHdhwZkec6NQRt+zCVlbiVH6b9tfl2YMtoIC94pPxQdDyirOJgXr1LB37lJOUEWqo+uEItTBMeOQ7uKIzwo192QQ3C3zi2L0FDfi2fhMKL8VVeUHJSTi5IpA8mQIUMhSjtUyWGJxf5TeBPODtBIYOGA4QyNFrGR7g7Fxc/L+zb3G/zrf0os6afC+Pk48pP6D0tmh6/t7yUc45xE9ddZnfr8Ysij9LqZ/na4x/jhpaLEZbrhQoZSqA7y5somM10zBtpyL8nBrTLv7u156dVXzx9oPKfnXCU6IMPmzf859UE01T25GEy3Sa+n5h7p81f/cM2+c4/aO2932hMOKBBuPL3lAauyMq+3cptYaRuUC6WP3Ky/VRZybfKZ6KV6caIu9zmKTKHV2/tV/n0FIU78nOPnMuzpyh6HSGKn370cr81eZUXePB1DMOyqEP7UZGVBwtqnTaCMp46e3SAPFSMwd9SgSWOCqrl6QJM7lKQZ+omyrwKer6hv+lrBKSlQgtv84byfvokdWFiG7G8IRJReCGkvHifg/NATyC4qKCcUwbQ2EKelFtu6If/ufcCyIS8On8jz/kMn/GR08RLDtPO4NXylgcvUkz65MvXAKw3NiD5N+/0g3NPJVj3XVyDR/mbW5epH9aZnD4h2bxCQl3IFzb83KOfO/Rdf/8sH+uUixmpt9YnvExnSD/ppr1hHfrcNfLiIoGfITUsaOJZ5kD1lZj8aUo05TVAFhQguL+92dZJ336gQ+pWaJGH2AwvaukH9B1MYdUe1rXLy8AP1SDQ+5GUZXnEfwkDv4DxM/cNps/ATxC6n1AxMq4snOZ16S+kjuYPP2Ub3+dBHnscoecv8Ub+38C/W7CsJ9frzS8Lvwwd4/bnNjDsNp67u+OMw6/jah/j6nKcGbvH+AWhYT/hwFMsJM4CNfomDh8811C8f+R4e3bKQMEE5sKOdsA2osf8+wTXsc537P1mdUEx5Gf/SvFx0tkndRDF1L+/JnDBoLu9U5OME9JbX5MmDEFjfcOOBuXaxQU6JBclZgxKpn94cJyFiVwQSNxcQHghlyXA/s6nrwqo+KfzZFbt4nkgHTf9fPVebkTltIP8CNG56RE9Tn/FpCGvAoAnDOUIS+WhM/mrHj5y7gXXTUH7Ytdy5NdBuir7fbcgk3j8pN/jxQE42XQhoGKTuhbDSLyTXJg8yjULFcleySgnHaCzyQC76XubhFxclcrQ+SpjIDRAT7sr8B3HODdVYJ0ZTIbw7q99vCAgjN1jOh26Xzefx78eXnnFiLPshvkUr/rrt+TL/C1p4R5ojqHTKDziptA7/QrvstDMxWPY+25tKItYhabXArfbV6HLUNDsz22Q8BHtDto7bzdB4o2eDje5b4PVsNTfzk3yOOTTP8Key3fKo8J6+NgMyhDW7WUpo4P0Yy7whqeHxL1Sh3h6PNu1sKTfTf/hJ5biNd5D/ILB1Cv27i9K9YsddNvH/PT9T9slE+36NKqpW3eGie2At/ij/S5O8wCaJR/tFb/z0q21C150KBVtsYdC6NgmhzoanKLdYSz/WpSw35cXaBmfx78ox4u4vhrlRL94CF4mirqJl/ZWYaEJpnRV2vMKFeHJo3z5jrU7fo4zpOkksU42EFfFh4HOP19pMk5GHnmUtmOJ1C2vNCbzPx63hsUI49r/mhcvwvO780bhLxBeSm7FtOTlmTC9NEIbD/tzPXx/GQXIG8Pz2TJ3Su2TTU+uNBcKdkXNOJC09FNe2O3AJRhTKz/KDNwo2tIxrmO0Y6PKnUrhZQ18UVoyxuFP2NyL26RjGH45hSBJ0+z103egN1Ca+yKCsjPIY/kqWNL2CLhEpEsZzT2eznibuweU/6WXpqlQEX4FvQuVLZS6+WPsRyiLKF0ewXcXViVfxexCZRSFzJ3Yk4dJ0ymEycxPVHDNWylw7QgclUiVLU9i+E6/O7+mZ130/W3k72XCE7/rf/A+cY0DTvLzWmt3/lZrr/xWa+/+vda++wdteveVNtlByUZm3isHJZRTaCFXy1/I6QLtysoyMb+p+tYIwimMUhQtx/gsyj13W3jJHFHC/yF8WdeRRT6bfOqFyKTtZwlRhK1/OR0xsSyoP+AulKR16il1J9/z34ZnX+XYAkd+zL/1an0zSn0trBHL+mZdJI9+FtDFk+Y9CC60bVB+1ikXLswD+BOVUBV06s+ak0ZoWnYq5vONnZS1lzxOtnbIL23S+ujFiBn7kE3uBdgkXeLIl5cYKhfrl7vx9BG+TlOnS4d6yGMes8ChfAO2F/oH86Lcs8uuP8hZQMJ25SKqkrFvgE8Ve+VNuEq8l1tbf6Xvqw5r1s+TR1Un/KTf5Rl5pF7DZ93PpByga13VtDSy6Ah92588kkfbRk4jUfcuXXAgv5ub+5Bx0Q8asjlAyhOz/PyFz9iBSoRsb7TdbU/BQD/VyHSXjxnQCPIQLnRzFcrfsiT/pDHGSh9HuGUduQyQugJ0mrrSx+gQX1Ohh5p9dTxWYOD3Glx3q/xX+nHF7zboPAnP0/0G/l2BXh9vgtv8vy6k3r8gvdvgZfA7ziruapo30brJr0OF9XDawdBwF3Hsk7TaX1fL1Rfo7cz0l/iaa7t7sx+dnFy1/f2ddnRE5xpkO41CGkfwpJeDn5+t8jv8Ku/Z1U8nnl65cEW3nTqY4L3GIOj7n8ZxocGL+fyc4Nqml//R8UHTSdjluZNcMzZvp2fnjIkewyqaknQSPduAlsfuCFBhX9tay2WB7kq4c58E0z9h2slAL0eM7HAJm5GmXxTIYgJEPUbv+HR1WWl7tHJj210k0jk3HfPBI5g1n1hwOwl1UBrAsA7691XWijhYjS0/PLlQkcdJrenBaeQtGL/jCYYJcfI4aUhniD0KlwoC+ajjoDz8dVrGiRuLn3g0r1CgPJmoj9LrnWtNAnQbcclDQbnHvAldDhks8JdSDx/jdnt/TDND4Si8m93e4Tk/+NOpX29Yq/ZV0Kv7R8ajvzpdcR3GNEIbs78ecxvUYtjzUPKtshE6jRtppWCGBp1UI1EdN0JoDPlehe63LN8voTPAGL/L9EVwG87Cr8gFOm2hgm+Xafcfxwno5Ik8b0q7u6tSilLOEV7anU6e7ptwcRd4mvG4FrfDaCpXcZLcdZl13rv74cPH9e6/uGGg45gb+tZF+6dOYladKnqdVtpsOrshH/wNugoUgs1vx+9h+NJ3SldWnMx2s9MVwqe8SSPhnhhSse/p1ORv6kReGuFj4Bd3ngEyYTbdhIfY4I8f/VjkFxzDMezISEsFburYYjsQh//cCUB/mXtJ5A8ZVD9rfCfdWRJIf7g23Rg+H2gfU7KTtv1g4UvTMcM8qNiizOzcw18gTJ5E9Qi8VuP5KEj97fNwRxHPDi//2HOCwKPjfrrOQTlxIccYlVviVSoZd1x0SICsqKyQKXc8801401DpUhbSVZEHN11yPIgTOTpmDDjiZpA2DcZO4xNHxTLHqT3in51VUFCk8tk/5eNR/CjQENGtQmfepK+SpV0wX1EKya8VV2bEl+b2HrS3ULifQO8IRRbFij8lLx0VsbxPfY6Ce3HQpmcez/dBGXM3Vv4sJZVKTwEcfNomJ48rv1cok45pvl9uYUvP791bdCeH+MGbJwKUiTvdXvinYutJAMFL8lCwJ/vfb5P33OX/vTZ57d02uf8KfFPmyk3FEgILBV6wDJT7IIsqA0z+hHTRPGkRts8KztQjdRpTWc3d3caZ4+oqv3nf3jJCGbaOuehkfZlstqszZHGF0hy60kAh3HkNp+XoIhlelpVzD5TaKxcOLCMXC86OUUJpH5CM8m26lE942t2hqtNWvH9AeXlJHmXgZ/RMo21uVx02G8oDOU9RpLOIIjPKxGwff9imlgttJV/o8GSJF+jBf8pIBX/iohp0LXN5naH885hVx858TrJylMWWyIny8gLAnKIgZA0ectrKughNpJjkqzyso9B38rgBD9BMGBmnWYWn3Deg0u7ulgsXZ0/rFMPpp62do/xfHJKG/YufPyQNmLMvrcUI51bwI/+mQ5hVoXiWYWu1HtBXVvJpPPAvoDnb2I9s8gqGbXPAN4Y2qRS//uBnfoDNzVnbmg3lhbzH/fEq3BQ29kv89Bc+JOVjgBaN/IKXB44GfyKWCdycfvlVWKdyHVbj6e70l2HIgIyOw14EqzS/gX+34LZ6oN/L1I+XhXE6L0v368QRbsN9EY3VsJvkMvQeZSNsgWPHIdDgn09j3O4qzPnj2tX86keb23SSwLnf2h8Ge013pqC9SGRrZ8a4gz+DhhPAi4uLtuFNs4TnD9NbTHMRYDoVEnD3396T+Cqe0pWOl52ce0s/j4xfnJGQszp7K9IwipNaB6PLcwYDRw87X8LlyTS3d6GzvdmOnngMDU9w5CM3S4NkWtO1umsgiwVks3bSGDt81QFc03BxwlcQNnhcfHaB4eK0aEVUshQzrvjJZg0CBXKXcQCz2INPzEgzQtRS/ungTR1evOVfXjOJHmRfiRmtLKaVVwF0YpfG1mzWLpVFBq2gJTz2yLBkHXf8fPghzUxQ3P0xyEldgkpenVZQB36S7BDQzQ7d3Xktheo6ruY43nP2pTPQ8X2WfC1pLE34Gyp9+Q3+mv6v4A8hI7dg/OFZeI/Dn4chq1jAGz1OaHxyWgOvzvcqdF7HYat4OvXrcu343b2KL4TqtThLPP203xRvFTpex101V3lYNQXtS//BHQ4LrpVpyvB63Jug49ejR/Udlbe05kIcIFxKPi4tSw6upYE1efIZ/PNbiWiL3TYbGjFKzjEzaS2/bnYZjaH7q8z/7OefMlnUTX/DT1fk0y9Yr/XjsZ8t5b/CF6dKoOVTO+Li60eAikVkcR3iZ2KhX35C50lTWLT5+IUNXfGrBTL50E1gwosvefY0QfoxIqqsiFD5ktdeNkWrp7fo1/Evqv5GCpLXg8eFBwyY8f1xadrSQouwSxVGnNn9xWJauTPAvlVK8qVC4YScsNAdKCRtlU4fbyvfvBP/PMpCuiQjPyrkePIUbz4BZdsdKlFRTqHvxJ4x1X4+C7OwJGIu9AO/XjUo/hBePWowSZDHsjRMpce0VXhMG5wsJoCvtMQLD4kjDn6Go9iowGUXFh6yuGB+PVKvIm9c3crKz7u5AIKiqFI83RwWMNw1Jk+MntCgHMIr7KlcomxGMjmSDn3CPUUxOXmaEwB+6s8j45VZ0qa9pl04NiVd3Cqv5k9lLRzBi4ol6XjJ4OTk0zb3/X3T9dv97u57W/sJytzx45Kz7U9FywH+8CFxnrX59p0KzwWDpP3eH7f21t9q8729KiPjWQdyWkKZEjd8mA/48FGupc1j8vhjfcVQlilHfY2nvKGZzZCcIKw6Yf1LXZSu5pGvLRB2clqyBPIqgych1rfJJrI8P0AZtt6gROaTfsjiCv68gM97AXytQRnBs1Wl7eyg8HoigvptHbEeywJzBHfOPYUSTt0g8bOIR8gIhXhn7bCdPXuGv/VVXjDNkHzl3Xzk430AtivbjoK4olxdOHDhZkpZn1K35Ev5p22RsNG9UC9ypE4co3y78GE50c4Up6/34IEFqhguQMyZq7ngJy+53yAnMGjb0FyfUB+tz/Yvxjd/1B1fdyhApu7GG6j/lQs6uM8+b9Ojj9qadejyoK1delmf7UDBWSercNMOjR//i7ae+qgfAI+9P0wejaMb/nvVkKYgyqV1GpzZ1n0w7KOpA5kjiICpPGPSZxIeK/bdna22IYEBxv2yoDvtZwSrfkt7iJZtTGMwFz7GHxy1kLqk2WkZv7vLHl8eC05HhS9hbF+mXzjalZpxe1iX4vNwne438O8qjOvoTfBl4S8Lq3Rehu7XiSN0vF6HX0Snty3hZeIZNPYv+/Bk7OntZsCJYV9jWyswztr6bPqjnb3ddvDkaJhc4hnlUEW5dtXdGTfBzU2VGx7frcPtCYDZtoODiwXiXKHUnyesVm+dC3nRnJ2lnzhZZ6zapoOc5zN/rpA6MfL+ARcDHFvrJn1o8RsPM6tryIdC8dK+7W0XEE7b0eEp/CRBY4BfHZWnDZyX1Fyi8jJbZ0Cln/b+ALufGXS8eMsFgtnMkw2X7eyYMOcEkJRilFmE5v0I27vgG+ZgIV8maLBGEndIYRBLzIEfeAluQgv6bp3+2vtCQNzEysp6YhBG2oZ3CuII65SR01vxHEa0Jii4ZUo7DgskRikUMyYZ606wxK2g0O0VTujpGN/KVNXGRDTkq8IXeEDZr/trhiNlRnrCOJ1uf47OQrjmrexWh6D3MH/L+P+39+ZPsuRGnl9UZWVmHe/qg01yZrmHVtpDI8lk+gv739PPkq1pV9fODjkcks2+3lF3pT6fr8MzI/NVdb+mDWVrw+dVkQAcDofDgQDgCARill7Z2kfaBGZ5HNI7wSO+wzq2jnKTmRwTp071pv6IMk10OoymuQwaQG0EBUNauVVInk4kSo9Jl4oYsfA0z+Q7dB3/4L/L5wAGOtt9TZF0A4c/fB9Ju8Upw6gjU6b8KRrpdI0nOtJUkYHKp7zy1w3FNr/SY6XbwqCTt/7WTreHPWjaWVzytB2MvLpj6/QVj59/dS1WNtsyRtbSU35DJ5+aYKaJia9E/hRP3fwK+MgjYoy24RW60HKBbx0U+mj65us301ffapQx0ZWNPMoX0Gc50q4oV5qXSNLbj+WslfAXryvvROKv+754VFnSx+AKZcSr55r8ztuEBrwLrm3o9/1TupWn/bE8qn+qZM25yyjvcl2cSLzKneWjXLk3zN+n9uFPfGL9JazedLOV1tIgr+WzE4hO6b+QI9unAVOb0idu4TT6UCfp5p3t+LkfC2d1ZWtx0tCpE+dhcdkFIKhjsg3XEFOWaiTBVfsAdG0zqRMR8FdOVaUxZh1IzHiUwcdZtvjUFaDBb5mMM9GVnx2jrBrYGplue7esbvNWDg1X66QyIxPyc8HdYHQG+GT5zvfhy3jKzgCNIhcD4H18gsHoJ8zOMfo90O3Vpw7uZXCZF0ZXbZ/H2PY9Ol9p0Hj0SX/ywbEu5dvlspx4I4M7Ad7+feSeTsjn7K+5fokkbm92AHWLtOUwgfWomNCqXnHUlxm5BT79s2316vfoAMP/5ht0bznJz/q4w9D0tYG8RuCW7XE/aoTZZlzY+cX/NG1eUtZjaMD7hSKf2Gdst11CmYIxRqUQ7nBQ1+bj5VPz+CWrNNEB+I201p9xPr0NH8sIpA3R9iyO7fwdxnbkJN6mqK4x0DOpQL++DrDReL/AcPRpvq9PLDGuNbBXL5y4TEfutLB9YHjH6Eee49Q/+vQpvErUeFZGD66zfZi9YV+b0KCnvh4whO9dUFEm84fPwnaxPJuOcx6E//xZLWcvcZFPeRfkT7GO/Xzj9W+JJPCc9nNNe/MAQnVBVnk1hPaXRQ8P11s+B0ldeJCk9aoec+9CbPuJjN4HhGEZHbpQk/YC6EdpGtqbPKWpnQVZDCN9DgV0JcFzFbxoJ8eXf5hObl9THvpa4+EQfaRsu3r3M5DZRQNY7cfKoD80/o00lot2k8Ur+xB+09YkTlsGwqd4O7f0Xjhxcc2+hbaYCGlNB1NzMqX6feH2f/gmd+srzs5tf8NhuCHb6+VP++s+Nw+Q8HcYquECxFm2hv28dC1v6aAWbMXNaZpnw4xZAHkUqAofzD7NIX1B89fdyf0R/pLhz9UOfirfpn+/bT7N57E8xP1Y+34q3Rwy7nG7BJ+4ul8LhmeMBVCG3m5o8ezF6kvPVLm/uo1Br3G9TQfU+/33wS9dAKA/fvDUfzpmFwRc9c5nArnBH5xckKsTVwvlCrBP0w373r6f5ru5vgXnAOQE84jBOM8pqp9XKPLRILcgdu4OxHktAKgCFu9beCwYCE6fP0+XaV4eRqgcymzhXWhwEunXATYPyqJxb+Gn6fR0GYPfvEiehebNfeWbTwYqDjxdha8nW+Q5PkcoA5XowD7XVcD0W++I1R1+caaNn0tt2zm78FHQdJbBIahfsUiVEsMvyU8W9X1rMfLMsEGg8nS7rmUpXWUyI4Qe+QimToZMDW3ICsVHWRPKX4Rof9DldjnnbvsbWobOw/hu+HP6dttQERrX9HOIUTKg+RzS6Z3z6PZZuKarks7BeOWIq9yqWPK4nW4HjdPtS5Bzk+/wO9qCw3BSlRcQ3+1G2NHtg22j09ZfwVwnj+mxwukadpMBUNFX4sy/0oRreQFCW17iZzS6hHexO9q4Q45M5A02/gAymRn+oq9Q8Yg3ME/bdFvawSG8TEbeJu3Fs56fhH6bbpd+Do3Zun1/DZiJFCCrwYc88f/mN19NV/RJ9iv39K3e+10n3tN9j+jmtaTB3vi+pO+c6n62jyojzHD4pSeq9M2/3CRLeO7W5I40gy44+2SY5rUXlQR+tJLEV6vcv6d2+TT/4im16SHGTdSWj0CvNcJESobfyb2GQhY1vLjf8+QUnnXvm5/3aPWXppJ1cMQvfJI5JuXh6EJAysn4oRWmSKTduMvAfpYxxZ0A4aec5qmxPsoSNtErAEqJVHg2o2hI+TQY2uxWiOyWyLSOd4CVM54Wx3jWGDRC/uavceSIqJ6UE7nybr3GOfL4UHO344Qf20doTQYvT22P4YXB4zZ/xsRpfQ4xBojva3vI4cUrDEoMTce+IU92KlhnboV3kL/CMLzCQPTdfI1pjU8XBYyXv2OkT0k1xKT37AEHUY1M8j6+e4Ocbs/HqPQU+4u/Iu9/iQGLm0MdrQfrbZ0t4R7IdyQtRujkwXf4YzBapxrxLgIcYVClTG/g/xr3KkcA+NR0ffIwnS/upguu8/Vmuji5n54f30zPXn0yvXi2nj55eDd99vD19PLum+nF7ffTGj2tKP+DO0hQZF7HAPxN/+fgroEfND/q2sun+9YDaVIPS+uxFkZsC6kL6zUhfpXfXZB5515DFF2fUhfUrS217h3rljKiaxdnPLl/WmJ0uwPCA+rQ1WLh1xde0k6hQ7/RGfWZA/tcPCC/HIyoLIYvPRfBxQZycMGA+sxChnJsbqbjq+9wCF/+mnp7R2p0cfZZ9JDPR57C13pOGSgJfj8r+MB9scj7N8iQg/RcQKCNLU5pSt6/RhGX3RGESJf7jbJMq+fIdioFfJhrjoWrfPqRtFns815MXRO073Exgng/wSjPVAht9jj3A+F86QH5aW9+RWF699vp+PY76N9OJ+4C0AhXy1YG9aaE6esHpN5zn6W2FCd56xqVe0xcLuSZ0UHB5X1tvXd91sKAfU/lW3Nd57/mn4XIkT7p4no7Lqf1knLiB72F7kMbtv3yI277w9F+Z6RtfPfLDRkLd8EnYZ6mYR+nf349BRVv2oNibeGxvA518BH+sqHb8T9mu/hTeJnmp6R7jPYQZ7jL1pfQ98Wcfu7f9l8Dp2tvFH96mHjKmfP42c+fbV6/vqIPpHNk0FvQsT7cPjDOOXmCiZf+FZMwF5jvMKR9gk6H/OzVyfT6u7t0Wr5T7yTRJ+nuBigDvYxMJ7n10ma6N/tBaOjk8biIcOViroMWEwkP58tcwsFMQfl3i50daE30/Fzhcjo7ZyBZ1IKC715d+77+/WK6vvRzM06cKQNXGZIFDnLuaHDHm/K6INHznxg5XBcvLqab2/vp7pYBT5HpJWt8UJkOTnfhLdTK/j5YzEO8wR505h1cfaXANxUf8qnEGJvikV8yh4d7dGJFKl5wXKbzCb555RAdBHXxQxpBHcmpDYzO0V0D0QLxyuGTkAyI+HeNwnTqrBqTaY3RnzCBknJUKdBx7W/3h3ANc8Oh8i3Ye3pOXNPM0yeMsg9xO1d+pTthTreDUZr89OBU+ajFERGYp3+M1xwnn1150KJxWz0Xf2nmsE0/buZtxQnSpyxF03LOwWTVzmifTq6D3YfDNHPIzgHbu/5C7cmwlzaZxfOoTF02w9URSb9Lv8+r7qfajbEPpoyBLb9iGQjfkV+77RfmsjREDlDW7LaA3tum2yd9GmQ/8mj+pn0svz0wDdG+evQf/uNvpiv6Hg/ltC8xffpD0vdOIPnVvSHPwtVCYOUx99tv9gJAJs9BKk/1VxU0rH6HrmnbNdEunRevwQ8+hv1zQjtEB0do8LX6Sya0mvZaYKvLYiSXvLs+hLRf4zLZNw/iMSTMwD4znz4DpFE2FwQgqjtUIzNldFw4CafaNi5NlaukL93UFxDgoWx0VC4aKDs5RW40TrNTNo0Qt1q7JR5eHp726q9h69b1uofqoDJJqyxlsIiAL3H1JBmaUdYYPOIwsLKI4PjnU2cNHvrgGGmjXzZNUoU/DuQpW1akCftk3l118HNxIO8Lk16+2Xqe8uG6kKDB9oDBpbwaTNKev8A6dus4ZaEtxajS7fECHjFklQm/91pOpb/+FoP1j6MsyIDxmfvTOrJNrjAQKUMWS8hbndhWsvvBE/0vf4cx9g/TxifXq88xKNGpCxC+IiCtT6kpY76SgCwq4Mj3xMPf8iCDB7e5Nd7DATUgPTvg6Hp6fr6afvmzL6ZPP301vbg4nc78ihHzliVl9Gwhi60Y0S16ysKOxiPtbsFlNV6j3t9+9Wb626+up98tfz69wzB7ePDMCNrBaN8UnqLWNvucp2C9WEG2efSU9iu+60IKcbYD49WtCwQ+YXn91XSkwb2mjERnhwaC5gk5dexBh8fizMMT+jXAjxHy9/8b9aLez6aNT5KPrEtP+YeSdqoe3eaf9/ZJu1hTBs874N7YvME4fobufR3CfGx/6trD7zxPwYWd3/+vpaeTi+noxd9Mm0/+BTIRtVphSHs2wyXFpZ5d6LEt+4qFcxJfzbjG2HYnwtJ75m9oCxfofk1a3EyynMhZh5TnLXmefkFbOI8ebYcubD3kAQxlURe2BRplDrO0Q3ABQ9zQdRbY1DU63xjnayBZaEI+FzEevqvD/NIH2rirTrJINu7RhOWHr2482794KwVZvD/SNxo50glJCxjs+0hZ8edpGuTbsRO88pIRXY+0Fc5Cj/H+mGdk9f5/mF6+fDatKvvk3f1m+w/D7X/cVYfmqXyFE+Z+wXDtfpinr7LvcEM3M+g4Qf9WRz8C83SPQfP6MbqP8BGED213PwV+Ks+n6B+7L36Id8cdpvsx/Bayc9X50UG+dig64vSOfqtxi+Pl0Ze+068xuFrDgPvdJ+Xe+H7jf/UMw38pIRM7+qs8QU/yosuZANkip5D2a70Q4LuZ8Enna7/tZDH9dwx4O1Hfy8+n+xjA7CBv/UwQg+YN8izNk45eI91OyS2RHlR4errIdXd/Pd28u5purm6n2ysM9usHjHbkQJA+u8BFA3ct+rk/IafBOigQl1cWmBg697GvtpvzTAEV4NYtzx24cyGEARPRUy4HiryiQIFUtFOChlY8xZphBwyEuUcZcXDNGxfO0ffSSRjQhmO/G2wKdzX4aoYy5FUNhDbWSWztBrAE1hM04snNBYXeWbAEL/8TByLy1PhQ/pKbwbdlNP2QKxe4yAqkzE0IpPxFsKVvPfQlHPob5sb/HF9hdfB0+h09wgJzvDy9EvaPqC3OAbuEris3iDJU2u2V+KqHxh2CuJa/8xPm9BWHm7zEcR3QNjSfyvsAiOv4Oeyl3/6Ip3ZG3KH7Q9B5m0tTm+69tNvgPv7xLCiTN9EQXV77+hqeA16hGaiOaVme0kP0N/xzuqQbf6Hhr+UR9BZegEaZTW//NbB7CQaEZtD+KEDi7qd/+MP3uedt4ulXhoxlXCsXYa/w9KIXSD+KJCOb8o8A3HpBwMs+Q3XLo3HzxbVtMum4320r6QfBt/7sj/Bt/VV9HTZtMYnBqJv7VU002P7Ek4aQv4btX6Wr9CWzbvq5KIQgsHG1OWENfsIOXCNN5WO/qOziJLDvL74WtfRhWbrc0ld/04u9XjU+8mN5CfsOsofZ5TA9xo/QmadMKWue3KuAKBieuhjAOUSMS2wMEA1sF7XNQONMBaPr8DEOsuIFb/PonQDy1jBTNg1+DWXTS2P6tIMhl+lJlCe7lD/0wxD1MMOjCy63lCunfIzzNQCMtmzVZpxN2/NSzsgijcbVV9Pm9o+g5Y28D9SnBiE0tBaSkJ9PZzX2ic8TXreXQ7PxiSx0+SygeR+tpyOMwiMXItyRofwOzG6Ldtv46XMGX0+ix9j2iTblyPfh3blgmRenMWx/9cWn09/8u7+e/ud/9y+mf/WLl9MvX55On54fTy/XR5MfF7rAXZ9sGOseptPF/XR6dD+d4Xd3wBlj/xqjWNx6sZmenZ5Mv/zsfHp58m5aXn49Lb77ZlqcP5tuLJtzjqGSqigu5bhBd93O0P0xc58stnioI7otQxpi9Zw2Qjmtd/Xzzde1GGPdq2fvOw190rtlP4ZYvslPej+LaD1Rr0ceSuluDNvA+nnq3rrIgs0thr4LRT7dR5fGxRjWaF6fTscu0rjwcP0aQ/2SermEBnlqIsdF+ps/UiSMdNOefkpRUSS8/QJCDH0nltaH8qQNcr/bNnNewTli3VDnr6eFhz6SPv2IzXW1wlAnnatavmaQT0xSxlPbJHXrYhtXtWASUVYPMFTpeaXBHQc5UBACFy3Wa/KTEjne/I668Mn/t5ATvsNPzeWQSNubX01Iu7OvUiDvGWQ2L3G28bR7+zWx+GcgqvoO0xg3i09k9UViVWfdP/KtNMkInN7qp2gXIz/vB+s8qa1zHJ/+n9O+c18ZIzIsRroB8/AcP4fCpwCFAMRFrgEJ45bshsUG8wjf/fBh/JzvD4HpDuX4IfgptB/hLwPmbeLP1Tb+FL6PpXkK12U4LEuHGzeHOe4p//Zm5h7ex0s3PMPpeF2tvS9Nl6f/DliuHuYJDYOnB/XdbjCyHaRA0XEtmNT49NwOMAa1CwAMeCd09grgWPegYc1IoPFuXo5xDvovnzEZge7q3fW0xoi3w1yu3BKF8f+uJiNuuferARrnDjSOKGcx/JfTOwz+t68vp+vL2+luPF25urxn7CCdTydInwk1f230u8BgJ+xiwHHKGA3UYEK5a1W2hNTg93ODeT0BlINDJnhKKJkr0/6RUONXY9/c9LdSzXtUQ8LiDQuWL4yBpNFDWJnL63BYDWHLQyLSabybXB7WUx8e6MJK3mk0AVcWCoiXhwsATvxl4fkHLZOQPEhUeYrvOMtSvsg7QPq+toA34UP8DMT3hLv5HdJWuHCWp+QirIt4yq1Wd8ngM/M3v7lb6cvd8pNT8IM2uALDRVPQehGn1B2zT1P+uTsvo+iEcN+j3XIcYHZFiOv9NcIDUv7h183FT5UtaHCDKz9KPdDv5b2DeckaZrRVlIDhnR6DqOhBU3gCdkTBzfj4P/CdXnfrD21fBzBQ0ubOShpdkYUvmmQ64ufuuPKzT5Pf0R+k/wRTUTPZ4hpZYcE+IX/GidZNvQ/akbZBvaUvoU39+te/m77P11Zc4BxPTWerhtExrq8hNbTea+t7EUbc5BlPeBnO06zBq4yvMnqFSDhr14Kuixx5YjTydmKe+gKKjis3Yhpp8ok8oMNb/8gjyNB1W/FKzVXY/6Pqmw1Uuy6ZgsErbdETSH9gbNMK96RwobP6uNotUAub9ZpC0ZveLI2vhNBb3xg2Ln8mEtxD6jNeaNGffaafRgvWXBIRfFx0nKeR6C0nw6Nnn3RKF4MwhaB/1nCpguTqPPLEOLJaXw6Y8DFsvvDNO/3uFHArnMYYY9eRnyg0B9P6NDu8CJO/bShGp0a1RrOfY/NVBscI2wD8Nfo19PLU3R0UljNlIx/EjeWGHjS+VOF0/TW8PZEeOnWs3gKUW2PvTn4+dXWLN/JmK7jb/8nDd9c1djS0fIJvHdqeNfBlvsRYVY/2z2l7sFUvsm89a4BSvsXyCEP/Yfpf/uXF9Df//HT65fOT6WLxgInnKxy0A2jDWhbkZ8vydYFj89HYxslORnWhvrlqMdJFjVvU8ma6OD+f/vkvXkzH3/06Bw2uTk6n64Xb3RUIfs4d4BU51dktaZXW+Y91kHZGHm5Llz6LOcRpjCcNcKWu0JOG9BJ66ydP1eHjt/TNyzjTeC9rvFv31svpZ9D6NBx9uohydkE5MJ5dPHGuRnvI7eo78J4LcPZsOlo/z4JMvopgW1Xn6D8HEiqU+RuP4by5+XZaWBd+cvD8M2hPKaOGPfJllwa68yBJ+ZDWuVO2g1qfWPtHG/K8/MYCTNOzX0GynjboNbsbzOv5Z1ncOHZRx7T5IgF+ZPCenszHtm/dwMWzA6I2dLA5Rxbb9/UlTevtdPTmt5TdxSfy9DDCexegvPtpb7ZDqOOXr3jrR54qyDoyEKqCLNopI3G5gNRZEwjqNtH86E+gIposcYQKDd68Rry+yGM5zC9h2tOge/bsnHZb8oY90G310D+HefyeO67Muwo15AOgiUwhKr5eHd1Q9Dt+QpNseQ0w/iD5HuzyeJqq82j4IdqP8JcJuU8H/GO2j8O2+cO834/7UFkO6R5L95Qc+vfDyj2j6ai43uN7iLg7XIPj62rxZbaK0je5DT19O3r2kySO/Te3MGNgceKkYXnrSu2DkwZzZ3rhYgBCaMRma/pJnRlgXtz24RuD/n4znZJGY/X6Wh50zozcV+9uI5YTTo3+5cqnUZtptbYjP2IMWMXYd2u/rxecnp3EUPf9QZ/SL9cn0+npKTQMIimfkzwPADxKGXzwERnAZccCeXhmgSIqn7R3DnBO1kifyYGTEoqXxYRo2bHO8qv06r4F0ws1thROJc/VL2TQCWnTwG/4RXuZfm78VlhdOGiU/NnCyuVWfncHiJObdFse3CR5uh9/8Sk5SybDws6tm6rzK7+/JQchA++BcZkgcb3Pc+fGV9kHDmkapDxAjTCJVbA8IpPuLm4vr44Eyi/OSotvhBPABY1u897iLtlIt6OPf04wgy0t7tzfrpPvodICy5Do4t51nTYmpv65ql6FbXsY4frFTT5jgmORCGbBzH8b3FZn0hnf+RSE56xDLShaofgXdNo5TohU4VNXcLLMZHKXr3+hDk69FGbHcx6/g04bav9bmeKlzVXF1Bu+A9dXxZnnTn7LHe+gVVUB/Y3DbfotnekIRr0VU37SDynrtyOBbRnNA+I/fPVmuqL/Ckt+jHeOnyfW3seEs4AHufe7C5bitjmEtyUtMK7ykAeTcVzJlasqA88gHk6geVbfgV9a+xohhOQWPc3qnn/v+SFJoONLiUbKp+jFh7/RCZui4sIPf73qoz5wo9/iXPEAaWzXPqHMhFb+gPfIyBECDUHGnRjcXJDYjye75Ff0GeeGbOaZWPyMWhCgO+tAWo1ajS4XXNSJecJPe1YjLU+3NYaUWwPJLd5t3LYOHTwZC7NQIE+NHeWTj3+40ZOL5KcYTA5IQIwtF2vl4/Z685K3+agLD43TeLKNJA3IJfEYekdrLvN10PNptQal46J8/SzaLYam9JFZg5R4ypAF/8iKX2taA8unqp62r6qUX73mqTFpgiMfjWj5afTfYSDms2j4e9eAfO/Id3Jru/rHGKUsKlljNAsElK+etlKflge9HJN+jZH/y4ur6W9+fjf9zReb6RfP7qczv+gjJ9L0+Nb9d+oUfaYt6lqXltZwonCFyI4sVik6PMf4Pz9fT88uVtPPP3kxPd+8na6/+lsM/sssLNzJy0URyy4L9KTuazKAvMRHBwRzmZ0PH1yJkB5d5737t+hyjTF7Qt5nZ9PR269pIpRFvqfPyOMSmajX6ysMcg+CRJcu2Jy/JAvyd0HA99ytE9Llm/zqy/pwJ8CKtuJOEHdTegCfuzHShggrB8ZzfY4QnDs3FE4etPGjqz+QB3Vu/RydTcdu6bft+/qJ7Yx5VO4TFyY8q8AHIe5K8OR+dwB4yJ8HO167E4E07vjAwH0g/tgzJN7RlqwfdXb2Annwq0cXu7wn3KVi/ZiXdO4EWC2pZ9rNm6+mo8uvyQf93LyuekVnLgBsaFf2AraD7HxIvXKlkq0I2eoaNqgiCnaLnbN4nbRFKE1XwT2ovqOQ6Y8OoOKLV/kqHz/FqVsL4bZT/Mj6/PnFtHYhiXKNLLd5C4/5def4hs7bajezrR4a8Jp9Ue1gXqZdrOEi3pWlaA/z7rjHoGlbtifhkfJ8hI/wIfCjbetH4LH0T/N8Oq++N55KK34e9xjdD6V9DMQnz9you3tNX93/wi5fbzPxcekvF6vl4sslg0Y9IQfhFjZj74uxf35S1icFdxjQbss/cQUbhj7hN2xHofHqgH+f1W8GZgz5DfT+OfnSYL15OJ6uMP5BhLf5uKPAcaw+HfhAegf32lWwYCLkt+pdABCc4In3awIpNHn6ftrd9W3mW+JcJDg7XzB+MGgxUN4wKDpJ8Km+GTv/UD6NP5+WrzyQBxn7oJbqn/kB/IThYln+oMajiq0CxVlu/eFZtD25i1+8+qlC+7s3cMQHPcNw/EkrilC0BxsNfsM+9Q8kvQNf6T5nCVB3eeKvPyTFJ7/4rZ8MlMrQcQmXW/6S+ZCm43qBQAguJKYpGuEwnaHQPhLXUOGdX4i+hBGekW9pDqHlb6jcC7Z5HPCxbVqBFT+nz2/8gnHNv2l34cJJbv3lz/iU2rgqTdctCcsFmldOn0ehsSE6bvA5hMYZ76/s4m/S4TZVfmd89Lfsuod5zPW4zWukOaQVdtQN+3kJc56C+Ed5PZFHoFngVtlHYLjiOjTnIL7DO98A8xqyVcyIB1Uye3nfWZtO0sinGn7APmYPtnVcKRqUzAn/b//hq+ygCllokMj7mPBWR7i9IBD5gPzSTutk/QL1FLqkJ206pNJfl1OehQVAFbbS7ukZf/oHccYpoGWFt2J571dRTTMm2/hGjqAJBxEi/AZ2eYjeyy8grTSDxwFs0279RS/s6HEj430WlAtlXF3hTV8f3W714+6BxCadGsqXDRiILLam45EGl33D4BFDXmNFw8wt9A4kGnej/4DMjGLg6cZ6vNKo07Cu3IqGS/BQPQMwz66N8ILAdDGKMAY1yozTUEL/GnB5yt8AbQ7KtWJIs8lpvvBxQEWm7CbQkJMGg81mmyen5hsjHa/G18hD4zHlM+4BOp/qA7QyfuFlHyWPvD9OvIZkDGPjYDb8eMI77/qHjrLi1rfhR1nk49ZzrRXkXRzfT89PrqafX1xO/+bV9fTff3o7/dvPbqafnd5PFxTBVzOsjb69PONBPrlHkDDtAz7WpwthVsEDf9L7YEOwDdTYO5gELJv1TtnI5+Unz6dffPbJtPnuv0xXv/4/pmer0+nu9Gy6T1koh/MIjWjyyAIH4A6BnO8QGYzn/xZXXWqg31l++J+d5kn2xos688yD6N3t+m6Tt25vaDOpGLNBVx6q6OzA1yRWL7Pdf4Pe0+Rc+PFgQflYYAxz74ujfvoupP0hG+1rMe6Dai/wRa7N4nQ6Ov/ZdPT2D1n8OVq+wn5/NR1Tzs0SXhrwvvd/e0Odoe8rt93bD8HHRbNpieu9z+Vuj+s/Up6XTJUokwtO1rELWcojjf2XX3Ow/pTb9m5j0LWymH/a3nxtYfP2q+n48rtpc/VNFoWsNRfnstPBy3Zlq6BcHkqZeC+Voz4G2DYSTN0X9C2bNjTwSRdXGQbNLM1T8BjNlmf/JH8DepGae1nj/xQdp80Acz49FsxxW564HT+HxumYR3r+kSb1jtvcDtPXToimMG7Ez+gey/OH4EPppWvaeXk/wkf4UPhztJvD++xD8/gxuo5/iu6H0v9gmkRVfPVg5ZvDPG+vxXK5+JIuEIPZ0+59Gu7c5K46D8IeBrjCmM+8gI5affhefA4/4c936e27NZbv78tIXZ/VYYDkkIGuxMHN2CjnwpGBY0J48otfHBcIn4KdvzrPwsBqtWScvAkX+3vH4Pu7xbReX8TdELc+XTIm25EeMa5tpqurW1w/Y7isJ/4PVeDT8xPK5+Bd4TsmBy4waGQTtMjRg3IJjp0Z6Cmvix3KmHMJoM0AEdkV2QFR+S1JomfhSL6FxjcYSpqBl1o99TvBbdR3uGkacrgf8qm+xkq3lWmkTyZA8yggrnlKl8tQG/yN29FsYYvfxQtz+kAVLt6O24sf0LjEK7HBGV2nm+u6cXNoXOHn8QqynzaTj1YMsBdXvvol3NdhuAba5l1xiJj6KCh85SOt6XYTj4LmWz4o9sopdH6PQfCzqHgfoX+K3yH+KTBu3ikGKGjf1dHDLJppJDg8XKUnPIYHzaP8ZjCPP6SNfvInMIFpf5PoclX8DvZ4cunP1vBOwJX4bV7tls9cgoFPpTdQfEfyCs8uf+yPfvfH73Jgp5CD6tQQ9CPJFtwppXHvPRijJUyqb9rCwBV/dJG8q80U74oznIvOs580CymjvCtUMnTHB3RMpw+9espkcdZ+Yxylc5+l8dIwr8mt/LdZAcWz+hevkrX6784r8WEEuuUzPryamVjo0gbFFadQJe9KlQVqQ5bBcF5DUPc1riTWhQH45tR9DDMPXRMXA8oD6VQw44WfW8uEWbxFYNzJe9KyVg+4Mb7NX1pl1RDTwIvu6K/NLsa5T8KVDHAMijHA5bgpH+tbXft02DGa+JywLk46+G1i4FJ6jcroELn81r9PlUPD4H2JEXf3feTz3f28MudBbeRdf+oUWfjzvw4UhC6Gu6ghIwac5UrIH/WpUTdkkV/61ErERfu1HHg9LyCf7PPVAY1D9HB6cofRfzv9j3+1mf6Hnx9P//rVw/Sz84fp+XIzrUi4TPuXzyJtP2xFjLaRBTB5a/gzD7jHVSR39anKelVOAtNAHz946i7p+FX/d0TUwwx3MW6mL372xfTq5fn09jf/YTr66m+ns/Vyujk5J90oozJILhczUn+ZCBF210W2tYO+xEC/uZ6ms/PIeOyn+Vbr6MTt+hrHedJ9+T3qIz4saSdnGPw+jKGN5Km38x8Xa159QTx1D32+uGD78csJLhx4wKJt9/wZbYT2uALv1x5crDpxkcJPNBOv/Opv5ZcXiJPm/g3x1PfyBUUj3ldO1Idb+2kvOVPg+79DFsqVvgZelOv4CH3bjl0csfzZCUK8ny9cYPhDm3vZQyRdCKGdpDwuoqX9kYdpXcywdtWdhr3l8YZakNan//gf3F2S+4F87q+y09E2l682QVqvAECfVtJAmPLksq5GnHdPAHz3CdUfBdVkxTf44jOH5tv+OeyFiwkcyJU+wF0nLzH+l/ZJ3jPCfvJAy6XbfuEx/74LM/OPs2Oc/uFAzh00z11eh+5PBfN6Or99+Cm0H+EjfAj8Y7enn9KWfwg6/ik68X3PPUbzZLp0InWl39U/bt15mvbrLk5Wx1+6bd9Vcsexmm/URMCBNn0fzDSqnUT5Tr0DZZ5i1XAVGrNz8b92AhCmL/ZTLT7R9xWAnAcAbU9gk7kDOgV1HDB+6ZcGHKgQ2jMCVgw6pr29dhVcpg/TxfNTjPhnGPg3pGHAdwWdQZkhIQXuT2pJf6LBTj4O2skWv8a+kwDfR6tVzzL866KMpPErBzmDgCTZWpqJlbpw4QBZ7xKjRJ0QT9EECOdpWnecxuOfK74hWoHM+ZjUyWf4LEue6ktoGv/nacPTsqRwRgdqOlI8nIsp6S5VgXwq/a4+GtRDx+MZuFl5BMNbL/wH3bx+AxDZJiLNjE6Yp5njAyPYcfO0P+bf4mLc7+LiIss+SDuLj+ulxNaO+eMj2DSB4SV1pY8rUuLy5xbEbZ3sdGCoGFQY2pE0dVVR27gRSIquVwXquKKLb9R1hQtV6ULLf7fLLV9gr17fg31a4TBceZjnDh9/+oLCqQ2bmsFIxH9yNbppcA+vOczDFR9f/Y+oaGf0QZnIJoN9aD5xx1PNpMRN+iDwVbWBpo9IO+CatdVOpyGXZlXo9yFxR9P3319Of/zukv6oFjjDjzgX9upJftWN7aXdSr+rs6qryoieLnxSpxoPGgMhz2/+Rom49MpDp3hVPoTxh0LXYofIXoRwRKDVjTRCXNkC2ZFgOYYrpK7xV5rCtU04MhITnHkl5KTedIYGLtm0+OOeslIqzlzU38gj8gK6Seg4UDoNbRhJb39PXomXVH7y0pDRb12TLkbPBc3DclA2y+KfTzI1Al0Rd4u0OPN38DRbDaoUlLHC77dLIT1tJMYZhk41Foh0sxgkP/MUhwzWo7Qa9vLyyf8anLvaNLJMfu3Td9K53d8xUDX7RP4aw5q02UKeQRhyaXzq6sJA6okB18UGDf7Uj0Ym5VON8N6lhU6ePsVWkFQickYAQBkbghp1EX+0BU/K666EnPCPvjBMT7nnXp4vplfHV9O/+dWz6d//cjn9/PxoWh/f5SR/W4Kq6bHP8wd0rVZrqh8qVH64yHSHzPe3t8xj8Dt2c3lPWWvWvSkiOfQa/9Znl1k6G750/XqBur04W0+fffL59HDzdnr99//7tLr5ChnhbyJfw7jEYKauzH9y278iWdfyjTHs+/XUB+3k6C3ukrZEXWrcpjBrDHBvuLcY2ej7+PmnqBi+zls0xt1mf/kddfoWOUnLnwsIOUwRmpyv4An7TLzymgj1UZ9W5HLLv+XxCbyH6SmnrwdcQe/hg54VYTt59mmM/DxZ99WDxek0nYKDXw5z9JBHn8q/+U3aY77DT3s49tWCy29TjKpfjXn80G9uX9cOGtsQus4CkPq4RY7VOWH0Q11tPOMCXeWrGpbZ9pTFLc9hcpGKhOOQSb+nbyVuXNRwYYo2kS+CiPPewu+7/7m1hLQL24fetMToQxkrNGgGVD9hnAy5BtTC8PuQdjdAvvNweysXfqnz5Xo1nV88m56fM39lnpsdIchrU045zRl3fgmH/kO3/cKef7gN6qllPIzb8dkvh9A8Sz/711Ngmo6fy/QU/BCvj/AR/lT4c7WrQ7628DnmQ/KVZn5vzNM85W/YxzWPwnWcDnfp8M/p98OL8/P1l/0d/y6Kv4w36WSPVyWoq6we2Jf3LKWC3s7x7BkdO4POw11lF9bEOT7WIYAa1AwC0GYSbScDc41q+Wrgu6jAKMAFDgo7xmfPz6YHRo53b64YRx2wH6bzs1U++/cWnDz9zGAGedK54l+DpABP82DgqCdpyJ/8q0wuYORcAgdu310jfcqqsY/M4YGSPOzGzxN6crf68PUIXydQxkweEDl5Rlf+lO56i3D4irN4XJZ+B9DLJ3FOOw3VJSiZgRjAMJVveI/KayPBsCvheco0wuWavMosdDpdL9NWWDkKmqZBnjnZNqSVrqZU4NFXsOEXyeJvmXKFIDHIWGUV2rCRpuExv+5OzuLZMA+3f5538Mmc9DrDP0+TiV4FA0mberENNG2VbU4YvHxLtEFCumRV+UduyXbJtvjS4JwfP5DHkLMMiTOxrSDMufCNJOGjy1+XObRNIITAn7SkhCWr1j2jewTCbwv6d2m6DLrbC3wZjVLhDlyuyIBbDR1c1X04dhsKpbTlbss0QP+8zWzjrM+gKw+kQI5RD94TjQaSJpf/Mx5ByMQrMQPHf/IafcogDy56FlsZRKegUrOwsYzNP/RJbB+6nL755k0ZIECVqfjv7e4ZboP66AUCIf7Uq3Uun/EEjGjLb4z+6t+GXPEJ+Oq/oIoAfZW/EIU03+GRgMu+qOUsuqCN74vc531KCHTGlXaSdK0XrihNf9HoD3f52c9JH7qiiUtcmg+6qEQC9M0nDj+D1vyYdkNRY0nJKQ0gWTMRaTnVoobz8jzbn8VnkUNdm48n2GfLO7wxjDYaQMiS9qdx5qFr1LNZHTP599NlBjzgL3lFV4A4m4OF0fC2TaRMhH3fmrTTqQsN4M3Xbf4+UZYxY96xT0XB531+jXVlTT4afRmEg6+t/8qPIRV9ExfDCT6Wa+UhceSlXnzarHHou+B+xk/jUN7kU4u5Q/7UM7qKzIYlGW7C5lOaPcMI/tlnX0y/+Pyz6d/+t/9s+m/+6tX0V5+up88vVtOZ4ypUjmPSykB1hJ3BwdMnxy50ydqx6eH+bnq4vcMuvc2rfhr+fqfefNO+cCt98bHtOX/JV3SC5r7K7gmLiKveOw/95Ltan0yvPv0E+/54+v53fzvdfv2fp/XV19OZuypOz6db9aaBSv5H7zCYw4y0FODoGsP+8k0Zw6ByVoOGrwY9vHPY3TuMZbfxa4jr99N215fRqZ+Qy2GBLhqkz1GfMHoHzepi2pw/m47efkXdUD95ZWRBlWroc8nbLfaWZ72cjjW2PSz5FBz41JnX2z+QH/xoKykHbXBz4qf6oHWHwQMG/bu/Jf238MQYJ+xnBPPe/z3lVR7vAy/5rV4iIrowfuFrNFYk+nbhwnYFTRbUbGfuaiE+MoGziO5wmW5crLJd2XaVgXTKBXshi3DK6pXKdSHAMAa12flnhacy0gIAI9C5maRNFsF8rNHJLp+RRHz3gU0jzP3CLj1849X1c9On08Wzi+kFl5+q9IzIMXsceZhhud3HC51nu0LLOcf9IEgWeYasOlw6+QqC/rQp82w69bPPv8pk3PvwQ/gPlhP4KbQf4SN8CDzeNh9vrx8CfR88xvcprnPavn8fg0d5HuDm4X2+T8RtUeV5jJ+XZ0x96fBbN6FCOokuogI6CCYvbjO/uWQQMRJaB9Hlus4F8NvWsAtDh3DxNbiSHLYa4NKn8zcP/px3KJOTVLfvL6D15P4TBi+NzPus6N/lhP8V+a/PFsxtPAOgnuivV3SwY4dBDAmYZWIAv5qkVL5VcHK18zdvwl5OwhdutYP2ZHWMzJSboOcb5PWFqKMODHRV3QHJ3QnK4yTPiYHlcXFg8smNnan58VdgPu2raweFKdlK1jG2jXpQrIo3JFloZ0yyMJC6Mkf06sBFWdSdohSX5LLlKSRORQGli8q5aUom3fpRZ1JsJ/Xg5VkEOju3G/nc36DPtpH8Z3SPQeMP3fdl3HeFOU7vVg6SNlnTtFYMN+8Iugci9stU6aWvuNI34WYIhBZE5yXEn/SGJC6azFYSZbj1PGOWOPAzXoE9EuUbAaDz7TYfJsnLuJEHYNzh9T7McMpI+q2+HoPkUV6pyl+I5BH//LfwwpzvoSwJNyruAS0VEf6zdF1nQuJMOPoLr5JPfzwVr2s4oH93FTiBLai0tXxXesVNzIiLpxxfrfrqj99jt93RpdIfks6oO400wP7ENK2D9ncZOlxGtAT+2KdWWjvVmmCTRgMu5aSP2LYpr0qbNCNYi4f6zUPk4JnwKBe808bx7zh4mZ+0Jbvp44ZUvtIUiBdq8VIfHEmXg05NB0Yao0Ibxsq+3+bCP26CRTMC6a3iL9l1xQaSDzrXGAmi4+AP78ZFBug8CO7Bclk/6haCGBCKFd7k5aQdQznbaz18LWWGR4xAdSUdCVygVlcZW7o+idIA9amnrwz4hFzD3TxpHwyaZfxbt5GBfDGiIgv8Y2RpOGlwuWX6bozPulaANC5MaKxirMXQ90mxT3nNW+PSLenSizAfxl2jLFq+tc44eeR35O8uMc58NbD0kzq0AMopX+tAVab8DKSjfCfEf4EB/e/+9V9Pv/psNf3s+WJ6ydi9xgiBw7T2827qNPSMX8qcXBQfHaIrx6u8YkL+d1cYhMFhpPvEn7kHpY8c9/Dx3shCgW1FP7gsPrsYI1/kvovRT7xtWtpchfKn25mgUXlCmS4uXk7n5xfTzevvpqvXv5vuvv/15In0Z8xX1Ep0oYXnToAN+vQQvtevMeyfp+5Txy7cHN1Px+4gdFeAW98V4wL9ujigED55x3DMIX5umbct+B78yRq5qAt3BlgW0uXLEJ4LgJHsQlDaHGmzg8NdIRbo1sUG2wtBd6xYP17XGPTvfo+c31ZbV+HwS1tyInSEwX337XR89btpcflr6F+nvW1cBPD9+wfy3Lyjjmwv8Lf85KnuYqAjz+buDbxcaLI9yxN3Qfl8n9/FqfU5eXsv0HYUK/WG7MhtmafrP2SxIcLbnymjxn4Wvcy30tasB7BN8idGecSVC53xAx/+/iprwgXbegcV/LwdEO7rPYAuX1HBm36KMj9//iKfrV47n5QfMnoQoHnbP1Sy/bb2U6DTHcpTPClzCbMXv/Wl0RkGk/+KkfRQnkfL+yPwp5bpI3yEfwz4U9rsh4B8bds/hf/e/fdEusY/dU8/lu4pvvpLxoSCE57isThZHH05giDoOqErYiI1jBmYbq/o2B3jxRKngZ8nHXTMeZ8eA7kVk86WAcJtrqbIgA6tRnudC+BKtU/vaxJh3NXl3XR/7XYo0hG3whh3rLTDXCzgA/+bG2RweVc5/aPD9csCGbgBn4KV8bTrfGqiabi2ymrcn2DEG5ZTnpARLx+/EHB3tZlukcODDOUlzp7UeVhNpqU1JWjKc+fOBjtbuUU06KURU2Q/ADuCTFpmlV/6L4oxVuAhnFG6ytVgqWvSW+kbwid/5W+Qqg2Iyqt4bfPEKVnw8O9gqgzhTmS28+GGYptm57a/YRsXSXT92adpmKd/jM88XtDfehO6vptu56/4dhual261xV14d+3wRaN+oInaxHNV9IFe2x/nSdjRNeFj7YeAxcxla/NvHypP4iLXSM9VfKscwk7uHezyln3p7CnY8du/9mDwsN3somY0A9mYeZ0J7e+6bbwJxCQ46mCfdufvq+OFdvHE6fhKO+KNSnSlF7bpBpBqRxvYj+9Q8xeh8+13V9PX375hKlgTVm9ndWS/V3TdX77fHm1b9mGCaeuiX0MJUm3LOvCCfVgvCDTUE/x5WzW+8jBF2ok8fZK45Va5yb1zqEswXH18QfFNn7alaQAzkyUAeYlSE/eWJbKD71wTMUCDTqhf8fTjtn2D/iBLpGm9ioxbZYuuCD3E2IG7C6LmSZnzRLPzgugYA8fPrudVgBMXfdGLY436kU8O0WNwNK11Z1KMPRNnZ4Tb99UnmI2Gk2OKcmiE3vuknRjPBghF8Ql/wxr/Lpxn8YB01n9EI+wTXccvn/7G4I/2iNIQvOTSQILeJ8N+7s0B/NiFj8W0Wfju9zD+fW8PgzKGvAanh75p0o4ypZG6q8Ct14oof/JRhy7eBOcCGAODKvbb+OrA9vv5q8+m/+5Xn09//enZ9MnZcjqF1EcDJ6R7gOfJak0W6A28Rsu2DQ7+numje3erjIy315fMN27xgruhXkDfqR/KGeOYfMNBHeX+oR3gWr0Wo/mVn/INuKMu3BXofVgLEOA0stWBAdL4meTT81PmJmvmCdfT5e0b5iwY+N/+3bS6+mbaYMweMVfZvPvjdHKJYX0NzsUXt90nQ+oI3l6bi2dl4F5eThOG4tEVrtvvyc/FiGMNe3dtoH8XYdK+zl4hiulps9al7+8rPGXMmQJvfo/WnDTZxt7hRzl5B586YjKVT2+6CIH+ji6eI9cpTeJqOnr3NXzQ3S1paCvHLh74xN3DG69+O528+7tpc32Nbkg37ifz1YD37Imjk9rqf+QCk3j/vCdOXIgYuwVstrafG/QFrQ9ocjgg+jn2/c9wpEwuON1cTsc373DRj2dWWOYsAtDG3FVj+dEHtUVc3ce1owDYtp9y0xCou+BMn5jChSL0BVs/0XN8YJTZ9HUdgO0saWhzy/X0yScvp/PTk2mhzpIfv4rhlfTKrkw7XrmfQlTQ/jnuh2CfDr6yVu5xFXbwHG60gY7URvVQBZ1mm264gvl0eC7jIU6Y4z/CR/hzw2F7+3O1vZ/C90PkOcQ/Fu776il+76Xpu5yfx/g1LBZjAcCtACdGJNL38j1NfzW9uxqTFHBuideI9qm4xnGetN9m+CXeLO006AYZlD0joJ6W1KDhpNdt+QsGGbfu+aafW/Q9pOdBo9p/6Bj20xmZ1nMHbq+lgT99vONnnvjz55hoZqHNX0SMHDWJNmyDqAmfhwA6XzKFstlp5+l+yiaNfBxjnASaQwSSCbqostuRu7CRpxHJi3TSogcHfxdGIpOTjtCAN39JR+OsihQv7zkYLvycRhUWIANog91ZKzG5SAkOIJ1xTaPbDSdgnvkv3oUq/ezk2eXtla3JlSi0DTOus7QFnbZBv/QxCg5ohaKvUh2m6/Chv902lBp3aDi1G9krOMIEhuu11ZP4OOC3WhyQmaVxO156LFcWxAY0v9qJMtdtQYfLJd22kndaTY0mnmvXCPbLZ4MYggS3lW9HX0A4Ucoywv42nxn9YVqDdb1P+xRIkzuy0yRU92SpSQNYbIkVshJ9C10f4dV1o9ydvbhZeSPXTE8t5zYugfoxmfXqn3wyeRs4/wuq3rySVdwdTsLCWyD7uipfuRW/TRNuYOgXv/rq6zJ+MvGt+kz5oLXP6DyEeX7Ny/tRMF3rTPJ+1UJILxAeXOmD4gNLPcRff1v+4VXpY1zr9Uo7l1f1a9m2PNIUR6+dvCMRl/U7/Kbzyh+6cfIfmrqC0y+PyFDpujyxzYPpq2nmYIwwekP7f2moCynzNL0NgMgzcvFpq3GGmkVYj/QB/O7yig6saw1yxg1XhRXOhPb1+jTkJdFgDSgLLKGvOCPRl3IS4T3um295yh569Y3P8cQnxJFVHKnEmZ8LCukDcH3impRc0nXb0zImvME4M+gn42IA+m06X13I01jpNPZc7FYe/u9v4NcDLQaghwjG8NMAhw6DMp99sw2gB19R8DBFknpW23RGm/7Fp6+mX3z2avrnv3yF4X8xfXpxPC2hX6kvB2DzwhB38WWJ0Rw5o2q5eAGUU6PfkDv1vDTeHfvvb+4yBquKjU/N0VnGFcPQ5x4Zdee9aLiu4u5hwtlxYvxoXDa1egXHIHlT33V/mQ5a6bg0NJdLdz6eTZsbNIVhfK/Orr+bjr/7L9P6+7+bjr77f6eT7389La7/AV29zoKIp/67uOK2/TzBVzwnMC8+Dz6vE2LgO6/IuRHUj/p98KsMLqgsn6Wej20sCnz6EoVjZPupR3dnWCfQHmM0+wnB7OKQh+c+WO/n0K9OaZfuAqEuXdCxXT/7BHkon4sPLgK4KKUxraLymUiua/ilfVhP3tW2W6SxDC6+yM+n9spju7G9pK1JoINsyHEct3Yj+MAlu09UuO3tErzty1dNLr8lL/jc6fKPDvP1BUmtRNt2IqCJVhJBeOQneC+Ux1upfLYRrvBJOmlmaQaUTCNR2OBP0JxmcYdAnifnF9Pnn76grTtXqzz8rXzq2v3aZm1Tu+sQGncY9xTedl/SWVZ+U96W13rDT5LsFgUMl39H82Ow47eDx3DCU/g5PFbuj/AR/hQ4bG8f0v4+HIrXh/Hc0RQ99yXOvKnP+ej3PtCd++fwWPgQJ2xxOsnvcbqGo/XqmH6RrooBQwPdzml9ejItud68fkcHWk/CnZCdni2m62uMcgbIPEnXeHZVPZmRkQaPKAdrLjvp4l1b7u1rlovldMcgkEFYjYQeB6/v5ZNgQqbpk5dn0/dvnKDck+96+vo7ByLkI1m+jU0CJ0cZTFx5x8lCMCzyNYCRtzQni5Mx6EMklwXGvwOOgzN/OYxQcexCVX60Z5Ew/plwmcpP3niewD1lNvb42M8U+hqCCwaMV+gkT3yA+5uj6fbKSR1yplMt3z70ILUPyqwMGaxEKA/+BxU048G0IPFZv3gCTFIr07IpfUUWIp5qZNEp6bZxOK3rBAZkgjSg0pXccwNV6Lj2t7vndzKZAX3H97E0c5nn6eKf44dfbcUnzolU4gzv+Miz3cRbL0Tp2/Eq2nmaqCN62ulBKBrb3zy8gz0es7iSwrAS6BaPli+BkZfp/MuE8XjUpbpoGLrc8uemDJtin59teQf7nTwWqpx2q01UvPdLovQHhz8dQJCJNaR8DdI9Bi1f8zHVY7CT7X1oOfb8qV8QXe5tnDo1Dj22zA3oLPmgxxifI72MwsKfHTMDehLciV16F3ZPNCuNXF6/vp3+0//1X+g/Ma6OVuk/FkfL6ZpJbXYBOOlPnSqfndn+vaR8u7L6dNPzTTSUwOMO6bzp+eHqpKaJxcQVHDnhhhVlzWJl8rHW8Esa/vR9Iz95Zqs08WVgW9pePKmyRr9A+en/bDdShoc+UifPauG1WFJ5Cd0WG4oPZZPYcMvF5Yng3ea3fBgrOo2vnPk5OJ90G249VhsoXtG5MqK7Y41btyZbxujfMik/YH6WZ3E+bc4+G083JYGRxnR4+iQaag06dwNonBOf7fZuDc84SdiT39OuyNsn7ArDAJhD3BQRmT1x3e+gWxste+716AKsxqi0xmnM+TTVVwNiXDqYQu8uAsuu0ZeD4irs6wpZwPbJrXUpvfzcki0/25E4dxYwxrmTwP7/+Hg1vbg4nT5zW/N6Na0Xqyz0kwgD92a69YyA+6vps5eneT3Pe2hBmZYYei6AyFvaRZ5qo2fck7PzbK9X3n5dL+W1bpwvJFx1VIv63C+Mt8fZMVH81J9p9FvftiT1Vu/NE6Auozsp4NVtY9smoDFOr/MUcXfIlwU6wo5Hhk3josQd6bSZ37y5nH73299Nv/vqH6Y3GPhZnICP7TvjKx5fH5lWz6fbz//99LB4jiH+cwxr2j5tIjo2U4V0V8hYpEIq/qC5pZ343f/lCwz1l9i9GL7Ikh2Hvpu/pv7cXWD9u7vAnRTf/sdp8/X/Cdv19JD6fzZNZ1+URmyXvixxdDo9nPt1C3KynWuIX309Td/+Dl3Ap6hpP+jy+nfT8dU30Wteg4y8uNZZ2i66VW8eqOxuA2Uz7oSySnvrAhJt0jZkP8V9s1l9gh6Qifsgh0zaJt154uszDzfT8c1baODtYsbt9/AmrYcH0l+mLZxcFG8XqNID2V7qfojc/FksglXH3re4ppHGFuurBtaW9BAVP13A+q9PrY72cQD2XIMUYjyWGbLTixfTpy884JC03k8QVbvcQS/wCvP4x/zzcMMhTcM+Xl/J3ec0CZbFUO4JoNNQswTEjwh1uvUXHIaFD8X9EPxU+o/wEf5UOLyXq+05v/rT2uBjfcNj0HSHbf2x9D+VZ0PzLnzNb54CaTu9bl4B0CNOtIPCggnL5TsGFvmClL/b9x2DGAsG7Ri0ByMNUedCxjuxylNRDG0H1frWP4JBfS8BoNHte7BhRgYa/y4guPPADvwlHf+L9TGd6ovpO2S5vnEyV7TJHxr5KZuVWBO5cvM9f4ikq8mtg4KfJqxJlmmy+q9RSCGVqfAWmHJAuzpdRg5FPFnJS3ldBGHiQniJnBr/5lVfUHACYn5cDOiZE6qdTGBw34PHcPvwJMWIkL+DT1dq0ClDlV0Q3/FGdYOf4/kpt2L249CPBx+Kz/+WrmAe1t9pO+wEaseroMNbXBzrKJW6xc9d0+zzqkvvnK6vhBuXAOkyPRT2B1hp5B1a6t7kUGzbm5y2PIdL9Ba2OCD+EdyjFU248xUqvq7tH7hCl4wVrit0cUvuGF9p+xXXvJumpiujzGNRIMIQXxTtztMUr/2L3xGfFO2Pu+OBQHGCeU+W8vfV4ZLfss7ayuAzh3mavfTDbb8QLxectnE7XRZNCOJU/1DGZOF26fV3m9mB91zya7rc41JLGwS/uhLzM1x3APz+q+/poumH7CzhoZEtgWTpT9Pm+KcjqdeszESnypF+M8Yt8abNZJV4SM29tmVr4CCT+Y42kLSk04gyL7naxuPXWCBdZAaXvPChNeIzRUwGtDg88uffDq4Sg3ukjzNuQMsu7Vyf4kqWkd+MR8UVj1pkiDcypU+t0nKZtzrULd4hV77BtzSjAY4bGl04mAfhrZ5NkzEJ/aon8IxMDlakqaejRx5sZn7WE25ON3f8sB7cHebKivmqUw1wQjUYFI8Y/aQ1XQxj00pjvhq9jJXT6Wkk7/JbzjZiyvjHJa9Kh4ym0ZCiYaqXypNfjTK3dJu/cmvURnYXFwaNW80th/IzjqmGnDOgrHCK8Q/fv/78xfTPPllPn8LmFXMBx+ZnFOWCbM/XD9M5/hdnq2lJuZZ+vcft5OZVOQHV1gR3/Z14EB2Z5SA/jOcNcnqeju3eL/s8JHyHSklHGfO6gOO3bdi6Bp/dMPxHZvh2Tg+DT9pAaMx70AN9COdOv6ShHpRLWumyM5H0LrDVOUDgSBceZOR86GSNHqlPdxXc+oSfODlKgoBV7RjAx2//MC2u/n46uvmG2rmhbXV7UHDfiafWNOjhlX7EcwOsy+efa1mmbSw8twIj3/MBJg34M+jtQ/xShe/2a1CvznOI4MPNVzWeWf/WJXXhwg8Z1KsKvhJi+wRj+3Mx6PiLfwXNRYxudxCkTW1up5O7N9MdbS3N3RSInXE6Sq92KGQxbNM7UqqOEBq894ZtGdcdJxjumywW3WOI0/ZcnHrAwNfYv/6K9MRdf1268pBB+ORsANman/0RctlbkSH/YxwUbKveW4oShL/UJ7S2tbAIXv1XqNp4xW3bA06qJ35jRr9VQoRr0hlP2tOLl9NnL8+z5V/kvF3N+7EGw42bxx3SzWGeZg6N775TxzpQ1MYJW/8BD5ubMTva/fin8jyEx3A/BD+V/iN8hH8ssK3XNRAzOGyX83voKfghGvl5zWn0/yn5NDRP5641z5GXOH/FVXxs3xn9YVhYnK6XX9bEEIXYywOuZgtFM4R1m76TD/wlq51m/ZFlaD0Yz1P0q3OuCVZ/Oz9b981jXDXxdfxhMkD+jjC+V5+nMvS13zOevcXov7q9me6gzZcAkk+6txjedsqml1XkYDDzqYQruEsGy5oomwsDUTylhJ5keylHnmT4ZF95T+Q+1dkGpLu7IQ2y+4AE1HRzeZdzAm4u73HxX91Pd1fIfVuKr8lq6wpGeNVG6U1fw9z/PhzG9iRY/JYPYbMoUAOzwRCY8yi9p5gRL+kcLHFqF0H544a2Qjs8MHDlbLEZ7kMF04yb5X0P5BkdOTnhz1+0NGJ3IM0cWh6vNtQz0JubE60Zfft15/4CXNLGncGcf0MmOQIo2+M87pBW6PA2LkouGZN9RuRqA3OanZtMKvyITkTnSXt44deRsSO4YByQ9FtcOUGNq8AI8uJPHpXn4zCP0x+WB+QdHNltsxc6/WEe2/AgLj0NWYLb0c95/JC8O576y7sVCjC+jETcY/kUPiTgoxGQtknjDPvfUOnFzZBAL6ptiSM+P1wVI6eq36+++rZ2H9kPhdVxjI3kO8ptGW3fdCFphxr9Gh7BQ1eLmmEcHuXhov9LMwDZf32/hD8M5RuZwFPKXbwT7VGOuY6NCYz+U3S1VSf3w4iQt2nirbwqXYhlGJzjhLjmLXT+BcaXDMkLb5Ib3CYxpCyFKF1prFRMyeZVfmugdmMYb91XOUlm6uDyHjxuH1S2mU7gSYfvlnl5KXOvbgur5/yAly8GYgw3ZNjYpnxS6rNgx1TlglvSK646tFJ94okjpYsK2dZvnE+2+8R/BYwByzhEe6nxBP7yVW7HMHC1GwN68jry8Djfk1Z2jXy3+xtvGU7qffBsz5Z3CVTlw+/Cgnr0SW4MycmnuqQn7/XqaPpXP38xvUBM3983/xjgY3FhAe+TlQvm6I14jf8eY7Pzj8JGBtJo1Dsum+fdzTXG9XXGZsdx37v3oEwNbr/q46fmXEw4oUzOI2gqyS9AevWRFmh5/CeuDf9c/Hmv1OK8OPPXiC+/7U5XcMeivlokKJzpjc9lvSkz8icWXXkv+nm3I9qJizl5ECDf0lD4SxOjFV2tN2+mk7e/mTaXv4OnxjAGMFeM5zMM+7ffQUuJfE+fLB7A5fWTs3r6nTaSp/7g1G8WgcD5FQGfmvvJPOvfVxHub6aHJbwW56Ubn8afUHd+OtC24oTm5k0WCPKah7s8Lz6Bz8tpevcN6X1Cz7/VdgN/PPYdNlzLh0Bp34puX1D3IHU2viThlTMDxN29Q0O2YctbrwRM99/T5pBF49+t/zkj4W0WBI434Gz31oUZxIUlYPv1Dk1tqV/akq8ImHfVp3VLFFfSps3v2mzaYVhKEG+I5/MmIX1SdablH6AKiACNFAROzy6mV8/PuS+o4zAmmol57S6qtpMU5Wxh3vZ+DH6Mbs5LJ+0JEN+yxyWuQgVzvjv/Y7gdfCjuKfgptB/hI/z/DX3PzO+dQ7ANPxX3IdD3QPMw3NdPAXvBhq08OHP+c56PhRmLj77sSZiR5RpdhPrDGtf+kG4NGjpRJx/8hSEdobgVA059EUDySnB6TtcPzQODltv/+gmUQFYZMJ00iJO/k13ft38g4Hv7OeXXBQkITCZvZYyc5p+Ji+mJ4TrK0xoGaleYLdcYtHpgUF4HeycFJ9DKVTkE3ebtXx0UVHQeTOjWR8FFAr9AkM8QjrKUNpjMI29NJsA0/yIJyHv4hruD1v8hzCstkIIUL4tdvLj4rycU5a+8jROlvgYueVhO5MtIWVDeHX1D5CofVze6HZ3pdtTSO3cYk5/hSmB9bIGw7xv7p0zdBuf5Co0XDuPVdwbvA5qG93Hmxm/aa10tU4d36stPcAF1YLsH0qZ0TTP8QvOYXw2pJ9JLHzWrIfLWX2200tdC1e7GboDbkG0/P8ufvOTXceCqLZU/abnMLLdJGBlnzEgzYJvuAD+HyLyNHvWrb54kfB7nIb7yGWVC9g4PiifTCvu0Bc1TsD0V2D6gi369RtpZnWUXUNpATdgq76E//vxNOnkqa+c7Y2HArCu9dPKomJEs9N6bX3/7drq6voHebed1mGriw9B8qXu8eS1plkmXbztRnYe5srBpermFhzLIw36vXleyr9Rv+asty8P4pApYZlmm/OYx8FWKkkgfvTTExcMEkCddPKHSGfgKVVp+8sRNshns6lM3lLsrcSVrkemvuF197PzGpG8Qhn5dzNXVVzjLVoZojGKfVruggRGrDtDsyIs8SZhPZ3lfmq+HnGkoa7jLT3DLvDxygJpo0utKb3vTSAkjF5aNR+ca9uowC0KMNX7WLW2x9Fzf7/dpqfEaUKSFl+VIfAafEba9YGTmc28Y4x7y1osQ2fkgX2VyB0IADi4U+JR49WzanD6fNhqAuHmqfP6q3i8nbnnxcvqcoW91zFgIHz9neUzZ3SZ/rEGqotRjuNLirCdc6zr3BDq48/A+x2TpKMOdC/vgNPzzpH8Y6HZ/yrzA8Ne4rgcI8IBXGfe24Vm9o4N61UMvdAn7BF+cDwh8Ylzp/KpQp09S+M13A/QigdGO4bd5Vz6RkTe7AuDtAoVQ5XQ3IDog7KeJjRMfTUQvPpDwfhE16uruelpc/3E6uf2KOntDnPm+o0l4MB715efv0BslrwMcrX/bl4L5vrxKkhNtqp7w0+5cjNG4z+GQ4Dx8z8xyboDSALYhn74rHwa3X39Iu1NM8/Z1kSPa9Ytf0H7O4PeW5LYXdHhzGdkLSIAslj3Vm4UA84GX/EhT7+17n91NJ8pF2b0N1G+Me8pQCw9X0yKvCVxPx5Ql3/Y3B9urvKgf51G1mJAILv3g1G/qVvZ1Rydt9K7GDRXoq+SpiSCkK55Vlobgk77AcLeZAKS+3nGu8f8C498FnuSdVg+tMlVbqlyF4tHXHGx3QuPnNIf+hjleSFg3xVD+/fIYL8YFo0pXbchPTZqyqZW73B3vhg/FPQY/RGfcXN6P8BH+a4b3+oMDmLfleduep/nQ9v7DdMaNq2586B9P0zjd+bU4OVmMVwDG5ZPw0Wnp0xsDKxigesx4e+tUx3oqvvRJTZxd6OnFerq+uWWg88mL00bx0tPRQJNc4L9VjgVhLPF9+9p6J1JONdmVzvTKKpssAARvELq4AopP0Hg80kOEGIEaX4jddr4+cWAoNghP8+mOWUY3104gbrP1z0nU1bta7ZeP+TthN+OjBVIwIJ74qaP1CfPCmiRE3khW0gmFK+jyz3EN4hJL1CGvTMQta0paYBWJ8S8Tbv/iEicv8qpshi4tRzhUWYr3DsqwgXqLhroYlBuvuQ3IJHUWD3TeyQ9/5SNPwrNLCJ1tbhZumOMsl0H9fXXc+zg0xVVNYT9O2NGpn3gGTdDALI3/HT/wDTWAKteI90IfafvxW1+G8esjvG2ftDfTh9vII17d0Fd4C0yEUjMxXvIfqNoilArrS8CVj3rAtZyHPOtgQe5HSRVV3JBjCyNYPLqmASdmOl6zNIfpO6y75QGq9C6ejBOYgXQma1amHd5DSMzgs00SOSu/gI55WB/qfKDnbaraewjzu5dWiP4AfrbpUxYDXMaHmTG26aPp3dvr6d0lE95jjCfi7CvyRNI/+p0mL1lpG2kvQy7+YuQkXNCuQI8FvZNv2qBlNy33brWpametVvPY4p3A+/QW+kTTnuwRqvymB5Uy4Un5lEnKLmvpOVwHnbJW+srL3xiigjzKt4PIZj0U/yp/RVXZza9xxV8w/+0T/siWlIlLzvXPT5dtpNXo1yLxGTLljdGJYVuLJFB6HzCxV1aNGMu4TWvBMIzriSJp0bvbrZWrnq66VR1elMc8NLJiwFsf1E2eCGNQJp1GjmOhn4LzybjxGq3Xtf05hp/vQJteeWwj5BFJ1GcVPOUOH5/WYthVmybexQCNfI19ZR2LHdGxuwT8Rv3ZM+g09EifJ8K45hBaynGyxgY9mU6QYRkjzy36GrpICOk9Rubmwd12hsUz3iPrnQYdBA+4bvW/xyiMcY7B7y4YDeq8V2+26p26WJ6dT8tTdxSc5FVE9W3RLJ31krrRb8Zc8qhYccSHp4fzVRmyAADOdDHw+VOHcmmDv91bjWgyk77alXFl0EvjVnjTKVNeZYQmDwlsF7Yl8swCAWXP02shLhfxxhlMXeF3IeD4+vtpcfX7afn619PR299MR+/+YTq6/HbaXP2RMP63v6XuMb7f/gGD3Xfhye+YtuAp+X6aj7IiOXR/iBwuRG2IO3YhSj91f7z+jDZwmmZ77DkWtkkXIF08GAsCm3s/I0lY2Vw8sEynz2inyOiOlyP6K8/ISDuCxj6i25jtxTaeMMW9V07vYXggQ/oV4l2gyjkdxqBPFz6yI0l9q2vbe+6nobPBQ786o+Tld4JoiDZkWfLe/egnzd8Uhqyt6g/wiyRcc1nyCU5e5mmiEAC2N3LdC8uneUPP/Xd6dja9vDhz78egqhzVRR5GDVA1gyQ8+2qwHbkIVmdCiCcHE8mHvNRx0ZdM8/Tlzv2AQo4y7MOgM05ellHEyFNqWeS8J/EDjK24Sv9joNTy/ynwvqwf4SP81wvpU8Z1GG5cwzx8SDP3H8IPxT0J3su5nUnn/+ARPumTCt+QuGcXpyPVQNhhjXB1COIJMGDpSfSMS+wFYN5BxGd/SMf+6vPz6etv3uW9vHz7mojISUY9mZU4rw7k/cnNtD73wB0GXI1nUNWhdkdt7vw4qJDeuOZiuAvsu3sLjHAnGObrAF5xNdGUtgZ+WY18z5bTbfL0lYUabgTPDnCy04dM+TrdyXI5Xb51UgaBTCjUau37j+5ycAcCuPsj5mNMKiDaHpQ2A+kOO1Zxj0GoiEp//R6UzLWVH5BG2kf4C/M83NK5Dz2Q7svhBMfOXcYdpzv350ENroNy10UMXXEzev8610xGBl74UH/DIW5OJ+zw5JjGPNpRcDta5c1EZeirw3NafuPfgmWExnZk++2JpBOGOv+i3tcuPk48SJLS6+NOCq54OgFwMtD5eu0DdIdtqG5WXCdEOLOq7nLM5edu0bMNR5rBs+TGXzdn6iuimUT/FpyWFDSPFCV+PaJ2shce1OC/zecA3itaRC36hqZ5/B7Y0Rd/6kJX2sbr9Td8qhTZkaQnE7AdXcpgev8P8tvKCt7Pxm2jldU0sk7amqxFHqKk+8NXr6f/5z//PRPy5bQ8sT+km6Dt3GjgJVm1iPoto1WfdSd7QZp6+qjfvvOW9iKOCXrfWRhvOSDQvKXkvxYA4Ayu5drxVmhc2mC2go80Ts4JVLx5jnZpuPjRZuUDTekS3gS2TyntW5Ne4Su3tPqtDBVnuvQwkaPvO9MMMH0RE2idy6furUygwWu0Vv9u9JA1XvGVyvvFg8uE5GsdpnyRfuShLjCgvHfFJmnFb/xe/8Uv4VM80j46L+pVeo2TDBTe0yPddMtYYD2rs9HePJH9aP182rx8ic6goRPPKwnXb5I2J7fnaaqmBvFusfbp/MkpfmRznDHf5q+B+O4bEIQ17l2YQKbsWlCyGKHQRM30Gyv4pezm5ZNYdKEcvjLgKxCMoTnUEP6fbS6nX0xfT+e2DwzCO/heT6eMdYx3xHsu8Orobnpx+jCtTq7giXFq21Q2/l0QcB7g7oEsVHGP2YoXjKWn5xd5kp6Ddd2qnj91ap0ieeS2n0VOSwIybcSbkX8zyKIEl0/r7YvFl+75Q1eIkHwF09rH2iayg0AeXrZveUIcnMHUC3xSx7bSSi9Z7Qpwl+L9dPnuavru7Zvp6+++my4vrxLnqwzFTnlNj78aU/HA7+XnPKXP/aV+R7lyf6NrdfFAXT7YZ7hws1lM9yfn1K0H+hH/7LN8FWH69reo/bfZdu/nIzenfzU9nH06HevXaHahj7q2zbsD6c4FI++3yFE7NGyja+r8PuIeT3fIpcQuXKmKnPyvFuxv7jzU0vbE5dP7uPYJLoLVjslj7wXL5Db/7GSQvp70UwDooiDSqCW9JY8nldoSoiMjvAcc65Qx/UTVrWcqhA6MryBUH2KsbceFz8EfvN1RKOVvPAXygGVxuY+Brpd2zS/ZcznH8lDq56fL7Az1z5gdre2h8jJTHRd+ZN7zg1pgikjZgdL4yBlJSpDQypPC6zQEN2Dut/9lsjv8Q54BtSAVjRQCqHiFjXiAbVtdPp3HHB7DP0X7ET7CPyXw/vpzwp/E35s4HWX591hkTk58d3KAeRw9u1hzz1ZHmn8YZM42buQY6cEnCR1gdSwtoB3oYWfjcJFYEp1drKe3b5gI0BPaGeeC1AWATmPH5cE/xVNe1XlmNTgZN86O1vR2U9U55iRswuFl+jiUYcGgenLC/IoJFmmy1Y84t+0LdtL55nO6O2HDBGTBHMpBsD4R2OXywD8N+tbBGKOJQxY6XAfrk+XRtHJ3gGkcVGB9d81kxMML+TPvpB48q578GREzkD4x0DU9HihLBnH8Fz5QYUszhAzND0Hz1QTZpx36AdUGfWDwr7wL95hb1YVrI9JLOBOtChYNLpoqxGzAepTfAU7oiZvuY/HtbzrDufiLDh9JIzSdsNNtwSFtg/gM4NR5FqOSjjwov0mMz8A+S9+8dNsvj1osYUqBThovVBnQUyuxIe0XJ09E3gd5vFcO2cCn2DsdKJ47Kn1VJyEiOM9V/e0hgO3i1lYe01fe83I8Bi2jLJo26WYSNaTu5N1Ro60LlXLIDTjVqULu579NMtNdiW/EiPS+1u2fuQ4NDm/Nhkc+cxrbgq54Lrkpj9J/8+3l9H//P7/J4WZubz45WdLXPEy3TprtS2k3uwmrbbgWL6ssgnnWZFKCtIug3d4sme0Q3BZvOaudRSak2d43JGjjR+k0Qpyc3pOm3q2tPjt8iTfPqi951kTR+F6MkJF8kofp8KkJ6eTR/Xq0m/wNiwE0yss3wHJUfED/KJNtNvUbzkRFD5EAUIbhi+yVLn7TW7f6+fMVJOMfYoxAVwUdbcQwpfGJJ26VW2MeHvLxJHPfl5bWsSXGDoGwgNb3+YXwYmzL9nN0HeNHCYkgX3fGTZ/8ssYR+YD302tuz/Z1gjzRVxbL4MID18bPyeUkd/KxThibsmhgXyqPm8vp6N0fMdxJEyMRo8g0uurKulVfyJjPwFloT5Y3X/sS3+Ffkc+J5wkgV/Sjfo+mTzY305I2eY0eNQNvSX4b3Vt2P/V7Mq0wND87vp4+WbybLo7fkqye+Pvt/nvG45PTC4yoF9P67JxrjRjcherdtmv54Vc7Y/SDx60+QdWRIf5dG6bmrBf0mAUA2rMn5t/c3ow+Rb3ZpzqXsO6qJKbv9qx+uw1l3LIoJIZT7lHDWeClfP1qjrSmt3rF2xXcUr7L29vp2++/n16/fj1d5TyD2qWQAyVHHrpzKBksYwLxp3tCH/YTpOCPussdQjh0yo6Ozj+dNuu/yqJUjG/lwxA/3tAe8bur5IF69ml/7nVfPyDdinJ6n9/dvwN/F1y1jTX3ruV3IdBFCXdq+Nnm0okn+Xvf5Wm/bSW7XewraA2k39z5qoBzHuSAj7Jmd8HizCZM/i4Vgbv7nnZLm3PeJy8IUzMWX0JwKat/6to0SuGrLak3dO6uBOdhLlwlL1KoEynVd9KWvkrvyuxtwq+05sEliK8yyrvqqPqPSBu/9+jFs7PplPZaiyjgiK2doNUepY/BT5rymwfBDjOvLN5NazyuMsNNf5j6g18dihpibiF0A4of0qeNJ3G54gcZnMZfxQtJByaNd0DrYw7zvBoewwmH+A63XB/hI/xTgT9nm27euUc/NJ+QjfsPJ8nmSbtDHiDfxXK5+NJVzEzi7dCIr5t2EHbmBvF3chNHuBGeQ54IpWvZTDc31clUcrtYXGm47DQDYVqDvoHOsuhDGbfCFemg2wYToZBUDL8MDm4h9Cl+8hpKlG8MteAKL+j29jwhEwMC8ndS7ATCCUATKKdb/I8w+E9zFgBRyKAOb69vs+vA8ntY4LGD5OC7BeUY3sjQBR5gXOlPT7llUA/jYAvNxbINLc+iP6ThOOgIc1oXeYToLL6RE4Gme8yNf0YjbP1zOv6q7kbZhr9p536h/dv2AvSA2/CYf1fvj/N7z1UbO7LgD3n0Zf4tg667TDTcXWBy4clXWPyEZB+w2fwO5ZZ/2gCQSSr1PI/XX+G+ZtA3s/cAUQexs7QN5lWToEywRt6PX6M9Vc0HxA+PP7mKlz/mVzQD+yQo05ZXpj47WZpn4QpfUHzD2Z94Oq7A+mvoYm+TA9FHPBUf3QRxwCfqNKLi49MdV2Rzsm06jW3CUimhfcc9k+w7jKbuowTL4qnoPhH8+msNLabJ0PqpNLted3/ksD/6ISev4WddJb8GdWRe1TdV2SpWf76q4oRSHOn8RjtY/NLYjvWXXuspP9iUw9Iqp2VIwkFv78AfcjlJzHbdGAbDmFI+/PlEnukqVXzKk7TIWa5lCvf4a2G5dBaFpzBeAq55NqpYF93gY/ts+m7jnbrozdPyer/hem8jv/oOpQsmlF1jKTvE1Cu06iz1S/rwS57SG7Y+XBCQu/Q+PUd/DgDmge5jkRhWfvXoE36NHo1oXwswcZ6CajChx9NXOcU9eSkDY1aepvqpSA0k+SeSLHL2APlThiM/52cZTaavGkMZgT69t458b9ut4NYTrNOeMNQ07Cl0pXUBQOMNOTWujs59HaBO6EcA6I2HP3owhyvK/xZduPH85k6NyIR/28ZoC7fk8/3D8XT5QHv39YCbq+kWw9jDAi9e/Wx69snPpouXz6fTi9MY/6lSdW7bNT9ZWh79uD4cMGybSbsZUDLaFriQMV8OuHcHgDstomnUiT4iV8naBlfwIx7SXHfUk/l5j3rlHAA/n0d53KVjfj56cMv23LCTd/VTZTD6ikPkLdUpYehqDK9mkaQD5OuXFvq+MK016z2e8o5+Pq9n+ZoFlel0JO/6X9frRJv1ixji8lgeuztEAurYduQuErfy25bgpR7uH64wnP08pHMU8zBHF4ZoPrZhy+m7+cplPO3KU/yPSLdwZwx+S5EvGkx3lNVFos20Wp3T9OtAyJMsntk2iTEeNtktYF5+SnP1YpqQe7M8p036aUQIohxll1hS9UJ6/ZloqUfFQx545dUYITKbDjov6aJu9VntKHOOhI2z/VszI02IzSvBWdh6KNwF7fVsCc62E/FoK7S1tCV4VhscbYMri1FZnDNsfMUJ3Q5TZiH5ld86KK85CMo9hAC2aYDyE0fd99wisoOPvqUxODhJ2+nluF28DzTN0xCKWf4fCqXPj/AR/unBn6Nty3N7n/4U/tz0df9z+T9PesBGOuyVxZdmJKGDTU0LvMy8ukj/nZTWYFRdUYnWMKMdsf7aUztkJsVMkuqYyCtb/gGETd70tMXdTqwG00pWdI0Lf+dlW54ypGMlmEIxubGD9dIAq/cBjYYAUie00hWvMsoSH5xjS+V7Uo8lslJuJx4jL1vwnEAzCGPo395upturOwYC3BvyZDx6uKc8dvjmZYawj26GfKWn8s/dfai8jUp8Jc8gFrnFB9OXv+ItS+GSLGXcwTzP8pumcJWudFEsB21+52QDP9I3z86rXWs/Mo50nedcJn2dXui66ERGdbrDa05Tbof33R3PHcxplEc3fwe8elAtt4z+JtrnMfhEJktVPKXPYW+4HoKp8eS91Hz7FYH5Jb7T7kC+JV+quDS3u/xPZKOGJMjU2jZ6Gz+wndf+ZYT/ekbqzi66agRQAYCwfq5Z9QIGlKH+CqNrOu6rgatwgVPUeqpWfYf8vL2Lpvh5KescQreNr/AOnMiN9LidNNT0E4kZCcpvhlzg8oRxyGOK9INcXT+inddlouek1MmvB6RprFFZmUSPia1pvv7udc5FcaGI0oVf6bry3pVrtKlhrJm+4s13tBdos9CAv15RqvYpnW3SPlajViN4Q58lT43gOvys9GB+MerhkTauzOD8Okv1y1KaZ01a5WUOSlPbdvnLBJw8/Slh4UMc9NGrSkpm0lW+6SFGWQpIE3+ESrpMvvUngel0lUEaowwHQ0BBDeuaD/wtF7jkgwxKrjHie9PJFXLFS11Da9sLN7fOG5k2UKUXX3nSyd9dYsA8J1jlyaA2yJ2Ma3SjvIGgfZG/T+l9Zzun+vsk0wQXGNxJDq3Gu0/ifYf6HqNNuhmkDuW7OsOAWqVc0W01vognj0i7lOaMsjogDVmMW3roH8YXZQr/GHKAn5LzE3Mx1KrOMk7L0y35LaNGMvw2GKK2F6MT2fQW1/SUWePZcp+fr6bPPn01fcLlE9T12r7QejE1MskXnj7Br08j4h/X/X09uc4Y7uIVfukIREYXB5If1x353bv9XyMMQZRC1j59V9bsrBrpNMg03G59Ihu6WpC7B19jt5eF4f4y72oA4ecCf/DQ31ln6FIZ3TVY8hD2L8ZfJdLttuu/OlM3/eTbdUTRuZ/hm+Zq/iSp1w/FVfv0ALzsXnEB6uLn03T2eYzS8DOv1CEJLbNGuPMYXx1JGscbcrLeWx7FIZ33q/s6Hmh/aTfKlfqxf1QX9jOnGP0qg3z4SzsnLMssqD3cTAt4KZ+Qg37tB4mvPqLKm4lS9HJPnuqB9uzBg8vnJFrnwUv6M+jNXXZKlzyjM6Xz1/zNPDHkIbbyzmJDeJdehfrFNU0HAOumqrj0IcAyNC5uvXz+bFpbSBeZqIukRefZ3UF7Mc980hJcG/s1Hui3TZX/B6GjI5flGYDHpPvpiTcY/aJB+2TTJW1+ZmFBGXfp409QgsI/Jt+PyvwjUH3vVoiP8BH+ycGfo33Pef4k/iHlnsXVO+tFBnT/6H1JV+sOAImc6KWzKqpEGnZQqe1UdsTiTVyQzoFw0oiPf3BouoFv0JcQuF4Rr05GsRzACA9y86osCrHPqnG6ymkkXbiDGB1inv6H3gHVwW24xCVdBoqKbx6ESg/279Inc+UrGifJtdrrKcZ26sVTstrO6ySPaNLv5PYa3OWVkFD4DNr8+RsCIIv3enErtoIVK5m4fey2DOoguFlOg2/DXnj4pXaANWwdNk2VQ5866LQdL+6wjnausss3TxAHbgv6uQ7TCbaH0kfhc4F/H1f4xsXbcYa5tkYaPOc0HZ5fxWzHy7TbuAHRzfA3Xl62AycDThadrKZNE93pvYIC1wabMM+jry20X3wceHiDFGp7ZXIDumRT59L0JczD4ZTLZAXVbv2JQfNefeHOvCkbvKpe7RsqIlLmXgETOfWPSVviwEToiguPhIdRmD+o1V+MH8JOGr1Hhp7EZWI1OAglT7jxay9FGFyw5uUNGaz5iR39XSZliQKKd+LGZG3vapr36EGBUzZvPRd7NP417rtujU8ydLNgMv7mzfX07srXou4z0a2Ju+3C1wLURYi55Nk8mAbj2s/ILzrhL9t68yc15dOSsF8dOpOP7YP/lLeMSOUlL3Ubf+WxnSTHPaIdO4G23y9duRCikWxuMaSlIy0RhIpPjxXVrxVUHJzIWHxBlU+oBQ7wokwbx2l/hWo8KNqQjLC8srXa9hO55G1ZNHJ8Cu/9P574hxPtAMNH9bRxlag8xRSJE59pKr9qO/q5Wnfy8oA1n6Tn3XpofJJu2SKHbcZ6Mb2uZQF39abcGBLo0m+8a8xjDKVO1c/NW+L8PJoGkvVV+Hjc5u25AmcvyRejSkhC6KDPyerkr+EUKTX8VuSxPOcinQbWmrB6ksYn5V4r4+pprTqI3PBSUXnFj3Zk/UdxPnpOvXNJbxsKKIf6p7zcvxfHN9PPz++nf/npevrixXI6w+g/8VYOc2nhp27lMTOa+p1oXxmIIY/rWO5TddtZxwvZkUI4OwSStl4xuM5XNpDbzBzvbYv4634o8F7L2J3+QTGUqfEY89aPdRUjUlG7zzBcbTylIN+ir+3+Lg5U2yIvGm7KZXo/E2c+KX8tG21lJKxk6WeUMziIaW/prgjmviF+gUG/WWCEewbFGsN/9YpI24K8TrK4t8xnGElLEr/aoLZ0fd1o6a6gbJ0/o9pf0HyfJ1+f4PsO/wL3xE8TZueIdcnlCf2WG96WoXainEWWB66TxUlauE/oa/GwyqIO0/dQTye0sfQP/KWNKhxpfGXEnSNIbyGnpfIv1tOSdvvgrgA45/DBUX4LpT/3csKjf4NbueDECyrbf8LGdR0LBJNGXXc9JG2wAuHks5leXJxPayrM2wmmWwqZmM5+PnUX9vN8an44H08aftDv/zYTcYX3r0oqWKv40Z1jTrz+jPII3XYMp2wjrCdzTPDu9qxyvw9zubbwGG5A8oHfR/gIf6nwoe3/p9wr0n04PTS58Xdgur4SzmhjmD7tZLH5Mp0rIQe4TAK54o5McaSn7zXhDozLyu8sPHfnsIeTdTy7TjMg/iDpPJ2T1qaPzMEZbwdnl7hhkFvUCi10Tqa7E5NOw8sJdJIwKPWgMFeuSUsf/DvBEEnYrd3SnT1zixvs6diG4k6oAAAWZklEQVRrgCiwo5fYAVDYK2/A8O7a5kmaqq9Ms3Eti0h+Bwu7aCFkW5BuEAyQXYaF5L2jblkO3TmUsfKI7HjDCVxJV/FFYhl0DdeVULtFbPQW3qPB7TrocHlKpniDg7/1MWiDa1L823QDDDfPhiKJUHreS/eUfw7Ndx4vx0yQBy6/obM25rzmbW2XviG89Sh3eXZpI3aQM0B+/lonlac05mtrqj9ZBE+Dkpv+TG16Ah455eFvvMkq8WnX45IvuHiLEi7i9InvKxF1L3iPjIljqJhIqqtMpENLRAkYv5P9m+trJvF1kreTm3o/lcSDSf0qf7ndbpMpOErMDxf/eUIzJvPJJ+LqqplggxcXbYUMfu0aTbvLU2/TR9Zg8ycYlEaDumgLL1R99P1Vst7ebabv3ryNjg1nxxJlFSJbZUCaMq7Cb/ApsE6rP+u8NDsJVOrs9xbLdJt8S+foIPEth3aXeVa+REZW40wqb5mlPgn3Qak9BjhWJLNc8JO+5ZXWRPLzT56SR5/quOrDCbXpjKu8bSsaV0QkH9IpqOl08lcgrWnMJjEYNjURtswuAEi7M2w0g2x3/gn1HnDY5qrv/ptzxddn/2pinQWqyJEoXGUF59Zq37HXADNv2nl4dvkFt/u7WKAxNcrqIJPT1DXGbTPUTbYy56ZDN+4AUJ/R06i3yAB/dya4cKA80ti2veSrfLYz8L7BnifrGMVpIxr5bqG2nzIvT3+/uSQdZVmfkZZ0MjFttsLLj3TmrfqTF0jHT3mIT2FJj/HrQW6r49vp2dHV9Nnp9fSrVyfTP/tsOT1bey4A425UIn/4+iOPyFf9gUZ8G9MxmsDf3/nVAHGj7ryQQTfcoswCFwZ8V91zBoJ2tcE2pH6RNW3FKwKUG9/AqzohRr4xIHJPkrZkqAVeI4rGzRAls6/v6K/Wo+ErHpn4cYGhpgbEqU78PtE/wog/Wrj7gzqxqUOR/hbI/SlGJnismbSX5fm0WX82bU6/oGim53JhR0DBC78qYJuxDsPDzyhf56Bf3/MPP9rmCp0skMEdPou0KbfjP4PXixjd98fr6QED34WGja8XLGlv8a9p4s+mE+RYnazgu0y/U0ak/Z9b/y0MZbFNqnf+LLQLOb7i5IKn/d1ysZxWy6JHndGBKak1ZL2fbpFX2Y5X4wwL2jFcZJl27V/6JNI6B41eDQSi0KKN629BFgkSpkZwU/cdb1vWCY2IzXRxfjadr5HT+7BixyW0uw/Nb9vmxjWHHw1vy6K/IPdzWCs3HuWkDnfyV3ka1Icha0H9CNvYeKrekttIZwpxh/IIj+EOYSvLR/gIf6HwoffAT6FrWu/BH003bvZ5uoYK+jPGiNP1Amo6TGMGczvJdOMZSKqDlqV9zmPwIR1Dw2MFMNw8DuN34UjAJe2uINXxu7qOhwHBBYAMxgTzTm0GVRXhwMJkxEmQGAZMnyr0RLLgKNv4arJrqKCeUG0Y+Bi8mEi9e/2OSRB4Mq+O2E4YwqGvvPPWiYHmf1iuBrFI+KR+e0dATQ+Kj+mDH+EChkj8Fdzxfwrm8giZZMYt/nN/G+MNmZQMmaSZ82q/k4OUaYSb7jH6Du8MpR1Ot7fKW4fKk8k00dE3F0gmSWm1ptimFXZ8yh96IHwS3uXTbhWf+LoT4F10rZdMXOIDj8+5VeIKmcHXXzl6HkAZcyOF+WyQmwpsGRr01wQX6LhZvqEkXDzM29yLrmjMeZ6+7oHYM6KcYItPICj49QRgJ4dx8hUqz3grn+RZuxhiUKZswJBRx7Qx3rkSpkz53jcTQcNW1ZA8NAmBv4Pm7eW7vDN8ul5nAuaTqxYgxtWY+EUHBxDMiPOJ9fXV1XTFtWSyuVqt0icQOcpRxOowPgToeg1myx5a6PN0C5roc+AVoevGtCKc8Hd9GFMtaAfX2IT/4T/97XRDGZ3kegq6Cx+pIvIoOUof+nflHJVIvrYnP6smY2mcWGvsmk/uC+8+eRkmnf1kSoqMlkPdpJ/CTV052bbshs3YXMKTPC2ACybGgcvCjjSRq8uIX5kxmraGjPJCl51Twc10zZ/9g/HqtnVmqi3f5MF/3eiENe6lTasJn9AZjeu/kMVrjWoaffr/4M3RtorslKn6bif1svYJpvG+ImBhlVymHrwmrVIPeYxHhuO7N9jRVzkMcLP+GbT1moVGdpWfNBhfcs2Wf8XDmDrSMM0T1EhMGvDI6tihsT5deXr7m2njqwCRQslI4xbuEwyx0+fT0cXLYWBBomsdYSxnwQA+R7SlzfqUePL2HXZl8fyBUQfZraBF7nv/yvziC/hbp+DVjTwZ86JY5E1eJCvDC/B+Vz3I7Y6WU/T8fHU9/fzieLo4PZrOwHnInJ+so8aSp3lbb7VATngs7tWWaQ1s+waf5pMXkCf90Ft6Dx2MogB/Ncb9Mk/qZeAFzwC4vTGdxSFnX7HB3fankanoxW3xadtoiTiNd9t9PvMHiFOWpOOyrzJ/w8ouD18bQNASjjxusnCxyesFN8jkJw5v/KoRen+Y1tPd8uV0v3w+LTG25XFz925a3r2dFrdfQ3dVGktdWfvkvTifHs4+pzpcaDojknZMn+hJ+84B7qn3BfS+UKS+qo2T+ph4y0I70OB/AG1ZFot1RK37hrsQmf10obTH1hNl8362jLadxJFP7dK4oz6oR+k0imFyM2Gsk2J5TD9GH2RdLmlXtVBCWnR2bF2iU/3y0cB3AWJ9sgqd+vZ1jzxYQba8SoG8ymcbs3x3d9fcIt/RDqkj/pSAlmFJ6hf5634VqxYF45QDoDyWTPB1ByFlVE6uhfcLf90WrOtXLy+Sd70SYdrahSJ0uvbPoePmtA1pS8Bjabe4ljkAfQIDl4rj4r7IGDzK0G5DcLhZOCDlaNFG2DXMgPKNdGk/e3E7mPN+DB6T4SN8hL8k6Hv7x6DvlQ+Fpv2gdLmBf5zO+KPzsxXzrzHpFDvu3e3TdgYHeoWg7XdEppPEL4P5zX544x/Gz6ELUm7YJjyHfZo5r0qTDtnO2fQREhpdQB1E3oCduR0lXpCZQPiJwLEAUJ10ETugdy61EEIeMdSmab06nm7vzcyFBOZRTGIe7h0qBbQSD7K5DRdoTod6eKycwhzfZW7Qt+NQkAl0sOWapp6YGbtPveU1+M5jd/mU3A2Fl/59fH/9IU81cDPp3tKbTaYWwVkPSVOJBw2ajV9gksUEQN2L0mDwEzsaNYNFcMdOepDfU54tQfg6APJnPfm0JYZTOFrflb5BbxnyNWj6hMnJ3wLDMMZbQG7WFz5ouh7kK7u0j4Hjh38nG4TJz8lc8MVGCSUZvLloN0kmfwm2YIgrZSGevOtJWA3ZVSYnN/6WnPIpOQhAr7y2/dqiWjIG5/2hf8idSRl+I1tn0lRZS6aWTNqCkQ8x/uU/BbH8ox6VcZBL6j2WmrHY/hE2vu9PqarN+G/5zIP2dL+ZrjGM1TMsuef6qVJEjn8XBmFmyN8QHmmbRe8k/MqTx2lP6/HEqRIpSwk8L5O6F0on5RfMoY2X6JBrF2170lUePGacWMs/yok/9UPUA/3Df/7199PljQcFTtNquYoR4RP5I4wWocpGGvWAzAkDsqp2UXkk29AZrhJFl9YueddDzMq76PGHl/cKk3GmhTkTwIXPQZeyFfsqN/G2q7zDziTfduIEuhZXIVRX4OvzYF3WwluHGu7y7cVYuVafor7JL39Vp0nNT/DIUVuF4QHSMoUCfehPmdJmOz+FNgR/jBb5iIphENmqnmpCLJ26QJfcw94HLjTILTpIvpQ1dD7d1dOGhXSku3sNCgPmFAP65DlRGFYZGGqRSxk0+h0sfGffd+lVgfLJP8a5Gea9fxcJ4Hn1HekJu7hjTuoB/XsmwebE0/9f5UR/bhQFjZtXCK6v4KuxT1h9m2fqDLqqRMLEI28OJVSf5LvxSfKnf01G6IK2Fp3ZaGgP2aqNzDS4lCuvGMBztdhMF8uj6cX6YbpY4adoZ9imGv3WSlSnbPLRm3onLcg0U3H6bdsooPo6DTz1VkaTYVtG+kRl5c9a951y25GGZC2s1v0envC582wCaKpvkXbE4bqQr1ydd90HaRXkWXUmJu3U+1HdUhjPAEqNQ+ArhN5r8jffOjNAvXV+LgjAWzzMctI+fLjVaUUXGP7U39EpRrnlWubrH+GxuZ3OqfeHq3/AyP0+cijn0XQ+bc4/nx7yHr33EJIsn5G/9UH/wV/7q83aRi2/ixi0KWRS1mO36TvPAZ/SkGYBzzQNwrbDpCYPc3U7v+VYUe831KN+F9R8vcO+VIP42HLS3lzcsz250+D+4YY6Zeym7ZgfDhTRKvyVzQUf68kdASfZ8l+6owx2OvDSyYIh/F28sJ6ywGE/ePduurl5HX2RKjJX+6q6o7D+FE8LJTOBsD5bUYLKA78d2BblRelNC7V1/er5BSyNkJV17T1VPLveDTeu/YfhpmuY+4UtfQVwd7InyrLEP+RDsX1vFJhP+bIoVBwGC+Lw2B4tuTyk2cHuXhAOZRMOcYPVVr1Cy/ZY+o/wEf5SYHdPPg19r/wUmN9bP5S2HyzO4TF6cUfr9TFjvJ0wnSEdWnWlBbI4TCjjx4TQn0Lhd9Cdx/2Y0PP49gtbnjP8vj+/hO3u/CvoNMY3u+XSwwAdfBxoGOhO7Mwrzol3LRC4ZY7Jh5yIc3zwW92SOUhmQkDH65ZGJzrP/OY/6f74fa1Im6xlmEOJuV+2DwHlTNqRrMaA5JTBKMZ+IovQzlhZgw52NwGybJkUOQpAOMaTAT0Q1oAm9AT9MYhuy7clcWjvxYewMNtkzWAzBtpOJcijDU/hFt3WpEy9+25gTSIcz/PUl7TyafpmZb2E88CXoU5+BJMf+Az6o4hFVXVxx4TTbxyfrVZ5ymyZTZt5A1SlOnSFzvK+NMi0tUQoj1RKUPxUmZiSVz94/4hLfJCDtkJAxWW7OyizUYDk4wRDkpGmoX3GhRcIXSefTdd5t16CpxyWrScukXzw7stJWKVxUgydk73BU2h+7Ub/CN40uuIMxfhVnyMuk4Whm9BZTwNKJl3vy3k5vIrfDnblMkJvBcl54E2vX7fuCWThMja8ZzJ3Gt1O07rS3+1Ug1ko3E6iDs/5NKTN4u6o9R9N37ydpt9/9Trh7FRCdmnS9sa9J5/Wy1wO3ZrAET+y2obHn8tvoY+O5e1f9WSWreWSXwycXBo88peX1MjgE23owYqkfWI0jHZZ2+QB5aOtCKnv1OEtfhczvF8kIN6CULbIFQ4CvC2bYeKTj2GDlWUo0275MV7jpg5mVOfwU1/Q5lUTOYlHektuXx7eKfvINfkn5+EWn5IZQ3ssZFQ6XfXiYgkczQufbihuX2OQv5g2Z7+Apk7mNy9POY+RPd6tj18dqV9ZyAM9+TWAlMpP993d1MnsOZ29FgAEDUUN9Wn9cpqefRJZ0/4woqI70iE8fo1YcDSKjYcIBswDqaTTr/xu5beuNRrPv5iOXnxhDDjkk4/jnBiNbO6Tk6O7aYkOzk8eppdnR4x7Uz6FtmZs9Ols7isvZSKdbt7ZN8/gyJK8pJF/nc9DDokHRRoXdW2Hbru/cyEAXccgJEn6CcUZbVbw6b79r3ExxsEhDez1hRz1Vv7Jl5Qx7Ic8tif9TZMD3KyP0Cpmydl8xKdtm0w6NWRaw/7m35Bsy+eXA+JS4dd3z6br44vpzrkWZVPD3h+Y5NONugI0NFd3b6bp8u+nW+Yq96fPp5PNWRaA1I27hW6Xp9DRD91dcc+bKTIicox7d5Z4j1DHy8UKjtWPKncWDU0HrYsPln3Kln3uUeXlsujeQff0cz7Rt13af7gD45I25iKJG0diiCsPLB58Ku8CGeHs6KCe1Vdeh0qZ6F/w5VOD8rWOkVmatDHBjPVSny4InCCncy0Xe1wIsN7SP0FkTWcBAT1t0EHC5g1vXSnULz/+E+ZP/lxmYazgb0roeER9ei7H1ih2LgIv9XV+cTY9Pz3lnpCTuxSsqyJUZ4du+4VD/GNxwpwubiTTP0uDmJat6heX8lqmzOkgseQNlsOWW/1g4YsNoeYXsExxgHHf7MXv4Cn8Y/BTaD/CR/inAD2etf/PBplzjT7uKcjEiXv/R2QSd7RaLTZLOnQnBjUYegPT2Rrplb8d2GWEPYSPMRU6bu4+Bp1+zusx2uZhtzjv6MCOXwdyO+xKXxN9VITx4sq1xr14Jxc1kZNn8VmtGZyv7tKfLpjQ3N3BzVP8GaQcYF9erHJe9PWNJ/4zlKEqt4p5hvP5ejO9uzuerrj66ekctjrA35OULp/VV13uDp7SVetmDnbyPflvyLAxdFBRpZutHDM+NdhVXrWQYGiXt7SFrrSKVbjBeccK6METZP1vYZdmP3/BOso/+JLZZi0imYWmylQ8yuAu2KYZdAIY9EwKcfnvvA1YBuht61WY6c4JGu1myWTSiWy3DemKX0EmFkkiTbkNPjWsNmlcyZPYLc3Q3QgJmSCBaPmdbDr5TPkqcWSc57OVCdxOvpInACqTXxBOhiKF/6OfMI1GWk1miz73yWBQE2evoT8gacob/17eI61Pe2TmX+NzL0Y2ZSFeOfAToafCRexvILsS4OHTsOQ78ukJDp5yzSlx6qvKaciJXP0RM5dVBFdikr7AcjVNZAPihjV5FGrEB4VbZT0EdZe8bAvIv/A70ZYbSHsGTBVfsjia3lxvpl//gUmsE30ifafWrcJmZj5eLlh2m7cNljvkhVQ91ysWpRNzdLuuPI7dEIybmjA+qQuaRzjDw75OhrnXzEf+GBvVeIa+wdVZDCVH8OOe4id5ZPEMN4bN/Q1JTF88rUelILfIlvRMtKMn0ozS8S+tfJIy25Gt5dyD8kDXMcQis3KaB6lNSr4xQlOGITupJUu892cCoEwvT8PJTAOj9G6OeUVCOR6uSUe5w8+EksrM8i/xe2AaRverf0X+F/Alb4y0TT6lBz33nOXsfHWif+pN2LgLSeHefY+LDDevwV1GnhBHM5TrGEPwk19Nk+/razBq8Blt+pwzcC0zXC7w7i4wbdWd/+rQ0lYtHHnQm9hnv+L61I3p0ykW3Qoj/+z4nqt04gaAFdV1QnhFP7kCYZX1vWcZq72SW4wjs8V4vr1NfvY5xnlCf/KGrU/EQZU8tG+/KOA4Xe/O36VfDkT2oTnzIb3GoQIsPVROGbnn0paRSbM15TUpuOTPlfaiEOavbOiu5jqmr3f2vc8c302d/sso6tmn/sWxwHLX2QDi0WTu2bEIAe/cA5aFMpWR6310Ol1unk1XfsvfNmW+tFXvhHpNcTNdUe7MIWhPR35L/8j2TZl8bQBD/WH5nDzQuQsfGt0P1vkV+kV28A/w8RyL3C2Rx92K1+HfBUi/Yb7eJ76yYlmU2Tj7GfR+As0deo2bXSAa5dANJhrmhvMZQPRoD+NOA3WsTB7EiGrIX2ruqMVyulNX6gkIp3HvWp/VD0E87m93EWSxXazoQZMdGvYX0ob8Fvneoat3UFiGUMLb9oZ8wY17VoBHJIC/0P2zYEumFx5zmOJtveZhz3I5ffri+eSXDewTlEO5Qmc9Dmj/Ie6xaw4dnuNHTxzfDh9tlU/9IH/qk+iUPX0xOhvk1tcPLwBIT9tCH6axHg9lE8SY62Nxj8GH0n2Ej/BPFXJf/hnhR/n3g5kBT9EfHR1N/x+UXhcnFGab7QAAAABJRU5ErkJggg=="/>
          <p:cNvSpPr>
            <a:spLocks noChangeAspect="1" noChangeArrowheads="1"/>
          </p:cNvSpPr>
          <p:nvPr/>
        </p:nvSpPr>
        <p:spPr bwMode="auto">
          <a:xfrm>
            <a:off x="31750" y="3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data:image/png;base64,iVBORw0KGgoAAAANSUhEUgAAAzMAAAGnCAYAAACDwwnKAAAAAXNSR0IArs4c6QAAAARnQU1BAACxjwv8YQUAAAAJcEhZcwAADsMAAA7DAcdvqGQAAP+lSURBVHhe7P0Hv2THce2JFrxpeE9SEo1I+fmO8wHnN2/ufTMjUaRoQAOAMA3fBqbf+q8Va++sOnW6TzcAitK7UScqXWRkRGSk23vXPg+9+Ozzdw6Chx56iODw8COPOLzz9deHO3dc5DLy79xR3td3Dg89/PDhYSFQGsoCpJNXeOih0D4sPm3nHLQMnl8L4fnVl18dvvjyy8Njjz16ePyxx9V2eND+1199LbqvD4888ujh0ZE79e64rYcfedhlj0A7vFTqupHpTvJED9/kP6T06Cwk3OpSMEA7X3+tPNnja9nqq7HX11/VHtHh66++OnwFTnl5VFe+G6ckxYuNlLbMluXhw+OPP3a49swzh8eeeMxxyr+SHLe/+OJw4+bNwxcKr127dvjpT396+Kd/+qfD9773hvX64ovbh5u3bh4+/uSTw5/+9KfD9evXD1/cvuUGvv7qS/OQMtLzC+v68MPqb8nxJfa//aXqq43bXxxu3bqlvC+tM3xre+KFdLdqj161a/GRRx89vP7GG4cf//jHh7//+78//M3f/M3hySefUNkj4kc/7rTUfVh9g11oE9OoxHyx65eS/QvJhd67TOFDfQCbQ9vws88+PXz2+aeHm7LXl198eXj00UeEsqVkxvzo85h87VHJaX+zPGpXilXP8kYUtyl72YdCaD47kKdA7bf/oamOELtlylN6V6hfbjIMULf81ZWJw1M+Gv4k64cmGxgflm0I7dei81hSXXzDPjzIuPvStLK/fOEL2fBL+U1C+ZLKvlAami/VL2vYNr6intC+NPmMEcoiX2RHBsJV3OoIbP09Yecm4o8/9tjhiSeePDymcUJfko/t8L/HVAbS19BufIbHFqcR1aH8yN7IVLkUdt6p3G6L+rQ3ccuotmmTNlJG2+KruOtjA4WZ9zLePv/sM/ms8PPPD599iu8qVJr827dv247Yr+1aV7UBPPH444dnnn328IzmhCeflC3QW3lPPfWUbPPE4THkGXs8KqQ+gCzwpP1P1eYnmjdu3Ljh/lKHWeanxO/Z5547vPTii4eXXnpZ89I180M3DGP5b97SvHTj8Knqf/jhR+Gj9BeSG172jfGDyI/dYydsg2zI/eRTT0qXJ6TXyCvZ22/0ymZvhJct176Kv6YN5glsVmQOsH1lU/S7NXOo5+vpi/ZpfctI30kOZLGvKA/7PSE5n37q6cMTms+QF99j3XpU61fqSV7mieFjOc0eH5o1ZMbABlNOf1iPGWfEuwYyTsm7rXkevaDxmMIvBG5PdqV94siM7KDXSdtd8x7yyj8e03xIPzyKf6If9ITUUdi86LT7r77cnr8bd/ai09I3QOsRbuNXKELPPejFfIEucIDO89Tot84rziPEhoTQTh5tIDfywwffps9vCrGZ6zPfwVO+ax4RkO+0K4RvfcyoMvflIrv9d2xkO7MP0TrDOMO+taXHI+HYHD/Z5wvsHPvSDm3D332mkHaRjDLy8DP2BI7ThnivlnYcHdBLFalnGSWX16+FmHJpOvHxLa2zn934/PD5jBXPO/SPfA0fRMenNa8gP+P+N7/+9eFf//VfPeYtKezMMn0NFogjT9vqOE2fsMd75PD8889rP/O9w2uvvXZ4Rnsg8pDj97///eHdd99T+uHDi5qLwJdeemmLsx+CFp5/+MMfDv/2bz8//O53vzt89NGHqq89gPoawKK26cgC2v7YnFA8CulX/F8Irca0bSlkrwq6vuo2/5FHwtMoepc7nTmXHmLfwXz7zjt/Ev/HvI8D4fN//p//5+H//v/+31jv8PLLLx+ee+6a8h+yndCtY5ndR+eG8mV/SBo+kl46pv9Jxx/uWMbKS58yf2MPeALZF6TPTscTOlBEOfzYN0LfNshvGT5Qe63QPTkiUq9gX9C8Rj3WLMrKK/pkb/jQqy++dOcrKdnKTHZAJ1YAgyN0JwdPiKMgNJ0wDQ/hCIlSVr7eCCq+CrnCRicls4GiI9QpNmoOMywOWQhidIxlJcQbgwLIBycGKHTl64OR5CRtWWxgJrxdfk8gi4FdU/StizFrE0+Sap9NR9PQiNQAHdiDEBNu84DKhU0KlKR4z3Ob+kCP3bfDzONMgJqslIdN4M/AZpPDBPn6668f/vEf/9ED4elrT5sxDv7JpzrMvPvu4YP339dCfsOLBIP5K5XlIEP8q0xuwtPDTAdOHcmLHraWHAaJHhvbdKZJeteJSfYNTUo/+tGPDv/8z/9sGZkYaOvOnZ229eCR/sJ+6W/ybV/JkYl2l8sDZXyE/lxp6Y/bbNA+kx00Yfz+97/T4e7dw+eapPGhx2cDwgaKgdMBXp/vorTzV94sSPiP+xN6xZnUWeC8OBGnTGidJnRelD2fL7BL4BhL2Vp+CiqdOoqn2nxdDmupeVMRTkT1ddTeCS/79NjXdp7GGRPkk6z98S33Q2kV0n8cdrbDzdB1UQN7GOrGhHL7LnStO2HbgL9RcfOcsEgZernPhO3rgnUWzSScPrID6vFpO9MWNdoGPNlY4E9PP/20kYWYw8XTQg4VlK9+6hYUt38Jaz99OUQPbMImjI2FDxsccjT2byjtzYYP6tmUUw/gG97wZeHrZor2OfRYDvJHFuxCH9r+9IvsGkAWbV5Ei17P6UDz6quvHl7WgQZ9vAHwfMCcw/zxhcfXRzrMXP/w+uGTjz853Lp9y/zYPAI1a/vItrCe2TBFd4gkl+Tz4WDkbJ/Ubu1vkLWNRdl+gyz4ySDprmm2rwCdO3Yd0tbYifnAByshej5JmpA8xR97AvvlEADAkvkqcuz+vPunyQY6PnZ65uRuCpKmLHVBNB7VDcyLyOsLf+pLNkbZ3IL4duwV2tIzN1EGr/TZbgvNWUSUdptRyJVtdxWZn3D3T3NIOWXKoJ77mkKzSxrfyPoTpG+gx9bYFF/k0MtmGLzJhTTZDz62p+K3VM7c3w01vIvwqnx88BnG3zUhbcDDhxmNFfSjv8nP3A59+py5HVnWAwgXSgh9CFHodUG2xP6mFUIDT8abUXKQho/nGWQTdP7ZbAagQ2IG+y99jl4C+JQeLH/ilYH4agvQ/Sg/ovOoU90uO8xQ13ONDief39QY1thlnmFMQcP6xnpLVfYCzCOPiNEtHRJ+/ZtfH/7tX/9tO8yYKowN5e+4wspLX7J57RgFKXvhhRcO3//+932YefbZZ60n/ccB5YMPPnBf+SDzog4yL70oevB59w98kfs//uM/Dr/85S8P77z9jvdC6JaxJHtEQtumdswBk3kg63fEzaGS8WKbS3/S0NPvjLWMq+RRz/NtDzMea6ojpDHigPmpH/BnLjjfunVba8Wzh1deecU++tvfvilbfuz1g8PMs88+LdlzwYn+oA8je+wJ0tfYj3kUiNyPqB40zOFcxM2FYXhFzkdnrrptmR6T/gB2Kt/YonaoDolD1/FYOssydgbIj22yryMdeyi+L8EG7IGOtMW8Rmg/XvgBD73+0ktqKQ3aEgPrYcZGEohwaXgXAtoqamOeCAPN1vGDhbZxmpeJ744UyeR/epiB3ocRmlScxaewOYvlHkPOACY/TnPuMIPzPeo4QHnBhlNbldcTNIvMcpixgZc7M9FDzrQcZlpWfdOBAUpDsuetbTLB0plcaX38CQZZJiIckPYZrB9++KF1w+E5LPxv/9v/psH/qmngwqbi3fdymGEThJPcvnVTNtCCIuf13RrxwsmZqFhMb9+SY+tAw+k+/cGGE0d+yIM9B8fF/rZx5E0/pCz5WSS+9/3vHf7mb37ou0c/+9nPfCXzSx2Y4Gu7yZabjbY+j33oF/oQgBbM4MvGt05Ou2APW+WL/AzUjz/++PDm7948/M//8T99pYZD3T6xy79s/GlDn2zQogcDsbxZyLqB8wBFXsqF+GUPO+ZN3uC2SLrNyNrFrzTOU3tb/kJje448XlSgA0d+x4X4U4LYv3UCKTM9bcJHWBdE96NweKxAGx5zrSQgttFRrgAOtuXwcg3XI+GU80MZcMz238Py8HgrejLOHOSxOOkedrxxIk/zAP7DxsCLpXCloR48XE4eNIorcxvjbd8Hl4lTBmx6qsxyUTZ0Lpee9CvjmDsbPeCwEOMn+II3R+Mr7WcxsI3wsY4HQrjCH92yIEUv7jCwAHKoYV5gQ8Hdkd697QbQFzFUL7zVjrAy1NfaK/ZFfAQytUzbyFad2OD3sMZmA52oyxzCvPPxRx9pzGlTKhmYF+03Qttr7FP5vdmdvvFGDvTcIKKlnm0sTEH4YHP3DaSg5N7GE7KObdlUYnM2nehMnzwxBxOHQnQA6Svy2KxRp23RLu27XeXhK/jXOo/5AMKmonGF6INdYn/VoQy5pw580dN9rT6PDvS9kHnIXWXttn5rX6iy+RSB0qbM5Ete0o1TxyX64ppG+VRu64i81pEwutn/0Mu6ZWw1n7QvOOF38KBMoS8+CNPPHCge9mHjeW1cuaKObqxTH8l32Nwh2NqXaIes7k/1oedakD4mDe2ElNF/9CN9TZ0CvDr+akfQY0HoOXfyPA8rr3O2517xSEjMVo7dsJVzBKQVwGODM3m1N2WA5xDZR0Smo8wygKPbKp/n7wH6xn3H/kd95Tt4rN/YWr5lW8kW6Fj+SELffilfpd8+13hlrfxIG2nmEfYBSFZ7Y0fmceTwXUhx+II7M3OYof8Aazg6AdFzEruV3Kb3JfKV+hz6cmdmPcwgO4eZP/7xj37ShPmHTT6b/xd1oHnuuWc9HwHQvffee4df/OIXvpPDhRXfIZYuQPWmB3uxsndVvZlXYfsFRFxkIp+69knVYU/26KNzsQi7qMx9NWPXQ9dtja0HAxwE7lh3ZP3885sqy8b9huZP7MJchO4c0p566gnJojLf6f5i41W5qMcaxkHGMgssgw4z2JS8XOjQwV68fSdG9ZAbcvZDtM/hDICf/Ulx7xMW2aGHtu0Q4mOZ0+KDK1CPvbbXMGikd3gpHBsVvFZJPmS3bgPUqx629Q9efVV8xqnuhHEJEQLIxjGdyOS0DZppMLTCUPkbwMEdmpZJ+LgeQL01XYhh5zEnbTzZMHpxVB4TXuuc47u2i5FoIxnJyyEHGLlFQydRDwO73kzSQNLiwR/0wnZSDzN7njqdxclx+M5VJE0gpEtbWZG9wBIyJDssbdLxTMLPPv+sH7vADkxE5FGPCYcrFAADnaul//Iv/3z4yd/+7eFZnfChv/3FrcN1HXg4zHyoBYKJhscs/KiZbM5hhgXWk/3Dj3qxWQ8zfaQIvTwZLoeZ6kRIFGz+ilzN5DGzN4R//w//4MMMC1j8jD7PQgfUVmCcOTbKZgje0OTKQg8zxEHK/BicJpYOAvrMi618iv5lY8WVnT/96R1NGDfTT/iMDb/3PQg95W5Hk0flxFfxg/gMY0R5IwP10i78Ei+YN+HELfCkvWn0BCmdFeInhF6cSU+8i8lKy8S5XSlkfCh/rbPRyy5e9MmfhakL40PgyLPWZ6GkD/YNVfqXPDKshj/RwxpXbxWW5waYRR/nTllttdom7bg4fCYKrG3wXZuT2uMDSobzxN1O6IIp2NPqd41n+tTzxPTxtvlUmCod/8FkuQH7je8IyG+8kcMvpv6mN3HsDKovvLHWfMc4dt/I9u03+sHzhrBtUd/5qm97JddtsBGifQ44XMlmYffVbs0XhBx2eMyKcuSLf9/2XA9/eCEbciDP4z7AZzxt/i56P8qgOtah/kfI/DCymp/KrZfkpV87btjoIyftM7bg5Y0uKLlid6lKw/K3zT8VdnNp28FbyMWvpzRPcijBno/LnrWrUeVcROlhxhvDwXVeBmjTOaOHvhy2zzM3ZJ7PISVo2TU/kLfqCb35iGvGT8YV4GyHRJKorgnBITqB1NUX4aYDbWI7fC7tcoBCPmSJX6MHeZQn9IFj+gJfsI7E2x+g6vmwiT6jk+VW25aUPhF63tj0TD/V1p5/hM2jvzjIsCZ4bRMfDt7ivNONr9vfh3fHRtvb7NpQZbFp5jTyoXFOsgMSfNNj0SVhbMpeAR4bP5UBZdN84JSPbSZbtcw4tmtZbVsaGFv/sY/X59HV/qqw+gNb37hfCLUekq+073xwZ1T5bL6fevIpj4Ne2YcG37gtOjbKH336yeFd7Rfe/+D9w+eaOyDqOHrcdyPnwCf9nnpCskkG7szwmNkvfv7v22HGNrBO1WuSJ4CsN1WfuzMdR+jWwwz7ml4sYf3mcMJhhoMLewoOO9zF6d0b6jPPIc9vfvObw7vvvuvH7ZlnsNPWvwLWS+Yrzw0zX3BnBplrO+Y7anQfWj/LHRl8eJ8ryd/80D7Tlmh2r6uImnjIczP7uOvXP1QffeEydEQH4uzjeLT36ad5TJiLKl/7Tnxowy/7qPQje2fGMvJT5g4W2tdUjn14GgXAJ8gPHX2TOEi8dUhHn+iWsvTlWgfaHmjSvugVI005vosNSwcV5ln39/Drno6sykHbhMyrAP300F+99tq4Uyrj4BWQOFAGmYyjTBsruJxwvgsM+tDvkwfCMsAuA5RlQw0twt66ddObZhYjoJMTInMw8eQ1vMlzG6Ms7cQQKpcs+2FlpLVewdSL47Ye/Ohw0hstFI4z4V88zKy0X30VPgwAbHcKnQQBSeA6RwC/4YX83JF59jkNZE0+TEQ8SsDkxgSQQfCR20N/BvdPf/bTw7/88794kDPYcJnPPv/s8P5774v2Ax9suGLLRuurr3KYuSNe+X3Sw8rn8bL7O8y4n93v6YvYdS9/UpPna6/rMPO9Nw5/93d/d/jbv/3p4ZlneP4zfLATOlRv624e8MpAJc99zddANg65wsBhwzQCT/LiCwL0mwe59Gw/M2CYNPJsZgaLN24a6J7QpCPsoK18jTs9vGgzV7QozybAVz1suzloKc9yTp43CMpnomQz5Djl2iD6yiXtTD2HpNVObTNK2S+BmFk6jG34ru29CDOpEM7YwT5GTcBOszBpnLAwskj5kCPkShX+5gPQNnGnbvuOPvJVLepBB1/yp42O3WxyUgfRdtnjL46D1J06EKbkGKhbW9gewmxmwgPLrLY6xwUa21U2bvsAddrHO3//KS6kzJGUEYfW6aW+N/tCNoHeuFAGHeHQ0W77AtuxmOKDPXC6vzggTNq2Ul1CyjLmskgoYp7IQdwwMqGnr5KP//UuDgcd0jy+9okvcnzuOyocdlgwoaMu3HhkYm0HHZkLqe+xoLzak3Ytl+Tm4OCDxGzI6FcWso5bby4EXgOUZ7uIhsN5Dtu5kszFHC6KcMekIetDxqwOLtgNevCMvZDbViEkrXZoq30BkgfkW+B81kgOLRqHljnjmEdXbxFq/iCdw0trph7N6NuhW5+2kx9IlZFlQxe50Hf6WfgVXqDRl+eb5UCFXXOYyuEQWuZuH1RUTjX6AL9CFsoB5CP/UZfJ77Ch4ozjjkfy7Z+yt20tmm7iOGz4qq/XqKTh4UMIcXgt/DBC1o3M0e0r8hvPnJG5A12ty4SWe4lbiwmpT1uEBmgXMB9so7jbER1x500+YDnKY8CS6e/oMIJvTNow/Ds3dL733EEa+ukrh/Kfbd6HRiE2fE6b+VdeftmPUvGIqg8QY0sJZtnQE+gFGG8S5SvIgKz4Bo+Mea3TeGce5zdePIqeNV808h3mgs91kLn+0UeHd3WIeee9d71XwP+e1IGF38YwzhjLXhvoW7UNr8ck020eM/vVrw7/8Ytfeu4AbDnJYXlkVZvnTmy9gg8zIx82APG1Hma488JBhX0PNO+8847v3JH3gx/8wL+X4fEsNvzYBF7cvfn1r359eIu7OB9eP9z4PL//Qx/s4rlTbdMOfvuEDmk9zLCmea9H38g2ORjK1jNmvOYxL2uO4gmijoGOkfZLHzPb/e2O+472KGdcfvLJp37EjMMXd1CA27duuy3uPGED21z9RjuyVu62+85M9sMF2mCfk71a/AIdkAGgnHzWdOQ3vWzSdQm6I3ndYclHr2OAju497k3SRslQfhiaPGyI3QHzHxp8kpA8bN1H5ADSgMtZN8Y36KflMAPQ2D7oabADqkIRX8uJpyPSOTCzs0JCQmFo9knQCqiMOkD5FbzgizdOkt9p3NJgOT7MtA6DmQmSNHzbadn0RmYfOETuzZdoESttpxxoCJ/1MLLxVDFyUY/2oUZP673Q00WEmURwngwCb0RH3xU8kQ+EZ+TYQMnyRhZ++P/ss88cnrr2lAcMSEcyKD/79DM/08qP76DH2Xmc65/+8Z8OP/nJT3wIeuSxR7yx+uD69cP1Dz44vPf++4ePNEmRx6J3+/YNT56Py97Y0Iv1bTnUHGbWDXcGQgZv/QZM/0h2odOzCVOu8zgg5DDzvTnM/G0eKRC/9p9tiG0V0hZQ/iD5zStAx4YIGb2pUhq7sHmHL05PPU9CriEe8FL/MUiYGJnEWejhW9t2cnIl1XfLCruorjJQZtmFK7jWkkUaOqPaZ+FB3qP0bEhaZv3mMLn2A3bK4pXBH1oeJcjjBC4bPkzg2CYbrtngCLMJmgWV9qmHXerjUtFaSlc+2LN9scYLmaRnI6MQ2zfPacqIq9yHGvWJ+3/4eeM7tnc+deFBXcWxvcfOtGufUx6AFMQZpf5IB8vHR2Nok9mUCyjpbuNLNED6aOwnm7jn6EpjxnnnhQ2o4yC+W1v7AOFxho1jV9cTnfURorMfcxKySc/ClXnLCyN0kg071C7F6mW6SHIEyIOsmwyWO76Pv7b/KhNzKzmMe66uvv3WW74K+qHmjlva6JhOBPDoxsz+Mv6GFdb1BJ7YFRnb95671SfIhtFsU/gKOPC8rI3Jq6+9pg3Ki4fnnn1eNtGmSxsNbOI+Fr/aBx3Qy4tx2xSEN/2Wfik4DVruk1DoPpIe6XvZTbzpSx4D8eGPA4yw48nlc3Cw/uY/7dsW+B4yIx7ygSODSBaRnaYssBQInDIvbJmQXAL7AvOd7JHxwrjTxsP0BPgK9fCn+Er9Z8/Lpuwxhcflx/RpP3mndNZ15Mx6AGp8OvMYIv8OoZ28GMJgO00ciF3jr0Vqub5kKFSO0sfeik9In1OXfqffPJ7p88kz76G1L9C/Q1ue0Nf/tkeklOd2NT58x04+4vrDk/bXNijrnOu5f2jQh8en/uEf/uHwwx/+8PCCDjO8MKf7Gc9p+lgXeM2cDQ9v/pSvP/VLnnpgo/yp9gr4MHTcvVx/KI8cPNL34Scf6RDz3uEPb791eO/6B6K/5YsI3DHjbg5jeBvHCh8XXnvyacvEBZFf/8d/HH6jAwS/zaUX7AfYCpns91gO8RrhKy996GEGeZERn+oLAHpnhs09ZdyV4YILv93jMENIGTJRzqP3v9Sh6s3f/vbwgQ5m/GaP8Uo7dShszBqETXvBhd+bMc+qSDLGptthRnn1c2zG4aJrXS7wMT93fDCOMu6BzY/Eh7FJO1w8ZN58//0PfOcI+2OWziUcrvgNEBeo2579XDw7/8CXMgBZwfpEbQyvyt288Iut4ENYGqDyAraTysDyTl72VrAs37U+NmMckNf5nvXU7ZgKur0fks54om3XE5Y3wF4Ivh4H2IPHzNoosG5KqRhBMAaDLYtM84HSAp4URId0rd8yAIVJrXlAaQse4EpjZG8wb930VQOuAFHTxhyFcQboukkpVI9uREgzyLZOEKbNhG3fdVicSYsd9EAmpExevhJCnhBjMmmkftoXaSY3Rb7xYQZQliSybBxmuIvx5NM8w82PEzOAsDun808/zZVUnAB6Bj0HGX6b8vobr3syghdXSzjMvP3223407QsNnlu3bhxu3vrcsvstNsIs4GyA2IxpApCufqxKkzO28YD3wI29s6nc+4KQ/mk58ITvzLzuR81+9tOfbYcZ9+PQANgivnc8mMDaaeufoe3AZqJgcqD/6Ze1DvFMOplwuqFjcKCX649+bAawsV+2oA884ImYbRtfMlCmj/1Af82vzHw2gAQmgsoe3lOHz9ix9eB9SgdscQXEu5gpgYM6CFAmlF3CJ7zIs4/isyrzhleYA1MOONC7nDr269A7r2UKi1s5kxF5lKudLtxtl7B4Cui+jo8cUCa0XWpD9Ys+piVfGH9zcuLkw4W8bspCS5o4fJLesRBbJfTmXYnoGV09Z4gu/j9XueRHeWZ5/6EyBwnGFOVhLFQzPuhpMeQgw1VXxkNfEtDHSrI5vbjBBLYD3uCmA4WLLptckiEya15R/rb5Hd7lRVn6K4/+8hgEOt1B5+my2GT6HaTPKVdZ+28rV77nUcXbRufl2o07xWwIuRL9ug8yXGl9JhezxC++Bb/6FC0JVeYNqRD9uhAiT9OdwxEeOvqDK5t+xE7l2GmzMfxE10OM1yJt6Hh5AfXo0x5qfKFHvC2T+ALWbeYZrr7m4kgukPTH+Yl3ExQ6QjY/2+GCcDZIyJXNEjarH2Bj+jhtGln/lB9V8dcZc9hn5sX0CWUpD4/wAfwOkAU2nxLWz/G7HnqPypVP+bCiMPEp61hN2+lDPq2vTPtPobKDrdO01yTbPy8QaDl65imC1NnkFdJX9B3+TP/hJ1mz4zuts7Ux6fheaA0jL7qZXkgIpnjmMNPULqGv/zvP1Mnr4RMW7W828Kzjr77yajbqOmy6j4c3UN/HFshHtiSxTQDrLd04yHz6KY+X8vKQT5zPYen551+wT2I3xvqnn392eI89wrt/OnygAwEvYOACwzPXnj48wdV81WOfgP/2N81+zExx7ur+SocZDhCMGbdvgZAF+8SeQEMpYsS+HVftC2Tk0TEOM70zgx2wJE+a+DDz7HOHV1971XpwQMM28OGuzL/9278d3nnrbT+9wkEr8wBrJOYTF/UJbWRcclcmT2MwN3nNk4xZ9ySP0qiSdSNriQ//y2HGByOX9SAzfQQfof0KPvrQl/Q5L1y6/sF178fQB9nRH76sB89KPx98RFeetA0NcxN8kQfAhgBp2qodm4ecQOlIUw4fAL4rtC5Au/CoHpWDuaQQPVNn1zk3KGoL6irb0Dlsacb1V5ndrmzOGGOeZX/CPo+79h5T33vlFR9mwj5AB1CYcZDWYIzi0DJgGCwtw7gQe8CrGukKvCrlzqetKbMAinsiq1YChDWFyrbDDA6mwWJZN4PkR2dWdMsLrHF49+q821O6kw5yW8ZlMl3BaZHh/DiyWvHCAi/yvbFfDjN8e4HARgq72bHNpmNW8AAfsDTmcwLKqmw+zDzLJudpb3I6EKyDkKsn/BaGSRrO2I0J4B/+8R/9QoDnnn/O8rPAf6SB/ad33jm8z5vNRP85ryz+7BM7iif9h3SYZJHgMPMFk6Q2A0p/8WWumOCA8MeRQduXVvmTrLVly9JPHIDmzowOMxxkQDYrpwMokEGA7TrwVmg7lHfDgWzYomWVozxI01Y2DXMlQz6ayQpdczcQv4MPkwlXwvDrblYe0krPIk59uLv3px1CxkHTF+FYrhUYK3EB+tNZC6SPLwfxUzkfp0p6UofUxkcB8dZxGvkJnZ4SwtYZaP4Kax3zla2wl+NCT0QzHrA1ZS6f8QeNxwuTr+IG8qCffs1klrQXJeLmIRS5ebJh80+yRwZPjPBHFjM9CuFLhKzQ0MZOT9o0C33R/qn2kKuy44cs/vgSeQD+n4sv+1hInkL5ka90ajH1mMY/8S98dKE1qn9af/U5PpJoSzPnxSVir4Zc9MjjBzlQMIZ7Nwj0YeppzS/aLCCTmGnuzYtHeJyLvPr91kcLVA76FHvZPthxwlxkmPE583brUMZhgYWceRWo7N40i542GePMRcxP2Bo7g9TLM+S5wwpd5wV8xC11rRAfj/fhhSrYHlvwKCwbGtqkbfcrtPBSv3LllDkC/wvKXyU7wEYmc8ZTvovOxov5jQ3JU9xZki079zCHtl97qO4myXZJ9xrcp/KfLvz1xYbxf+J7fseC5dfcVT2ODzSxb8dg4fQws4LFmn5LIhCZdwQ6LhGq/kJ7bduHCNofJE2fELeWCpHZfY7sE1Zu6N0Hyoeu+QD1kaMbQvqBDTl1Pvn0021zS/sdh7vtGUOji/K8OVW/UW7aSTMeKAdKU170cWntv/Akrj72PDDl1K/MXjwkuTe7osdX2LhzVZ7HuHIBEV4d/2NXIQH7FOxAPn2M8fF52uXOAn7L70M//uRjr/2MDe5mPCc/ZfwjBX7OD/8/vfG57fThxx8dPtH+gHY5sKAztuEw00c6efzMb0VUnN/h8hsVDjPsSQDbEqmQybJFX8LEozeynzvMcFHje298zwcvXgOPPajX8Y2N+L0MuiAPfDgY/OpXv5Isv/HvhDkkcCFCLaZNbINcsg+6cdE8v63jYJKxBl18irkodgXbl/QP7QXjHx3XlIFA9QyvGROTjz889dQ168KdJh6bwzfRAb2YQ+CPjJiJtrOW5E4a+puP2oQ/CJheAF9sWZnJL23rlU/LC25LvlrZmc8px4bMLbafUF/uYwBeYPkTQoMtSt98wuRJnq/gik2S3zJgrRf+oaGfXPbaCy9o78KgymDcFkozGCbqmDLxxCMBGBRtMLRZ2BiHZmzEAKtQMtLwbntI3nIAHm6Z+qLFqf2YmTqyhxnq5gA18irtfNGXjxfSiHXULghNJs9dNsuhT2moTOBy8ermi/bOHWawCXVo3ZsgpQm/zcMMA4TXf3KYeUaLJIN5k9d/uY3MG4O44lLnZXBzYPi7v/87P7LB4EA5BjZvGOrvZzjMfH7jUy/syCXzbIeZL79kA/GVJwJeIsCEyWDijgWO3cER2wWId2BsZQp9mHntdR+y+F8zyMZghQ6aizbA6eP47gPxSL/Rf7EZ+fiKN0GKw4eBA88OIOiwCUC6cneyKV/61K9v1iT+kSbxz2RL7MCEw2YHDa2K/I67Nt5cKGPVH98lXd/c8vUx3YwpfLNlBVLbhqswPhBoGTYgr7zO8El0g9SKzQqNezOjeJaa05rHAJ35Iz+ykjpT5ViHRYPmN29kAIgxfnpA8VidEDrPP+pj5iLLO7QbQC9ELn6onivt2BmEAFsx9iI7aY9D/dXP7FvYA3Zt20A5TdBGFjfGfzdX+A0/LsV3GF/eWCsPsD+OLxpgcCbOdzdPhNCnPbWt+YRNjsen6CzryBe50y8uwz7DDzCPRExPvjdjmlv7Bi8fZjSvePP9NJu/a75DwkYQ+Xv3xhu0sR/h1qi+0l+RFyiN5cd45I1O0E+1xCb0nCv5WVxzJyRX3rljyDPkvN1n/X873F3p+KcOG17qsynOxaZZdJEb20oHbGhZK6fS5LMZ40IRtiBNHRHZx5g/ckFn2TirbuyfNH7mA6J4MNdeu/a07fe07MkVY+Y/Nj25GlufBDI3nB5WaifydlqBsir/ZkvHU0wEX0HOInM4dyv6uGo3OeQzpxP3HWqF+M+m48b0BGhvotv853aVP/U2HLqmzVeIUlZLYcZhlHR/kYdNJt4yoHVKB8/mc0jAX/v2OcLe8eRATj3GpV/3LF2pv/m3QvsI7ZJGL2F9f9OTdibu9pe21/z62er7G0665baZclEFffARfIkxapksn/yGj+phVetN4wrJA8KH9sYmzlc78lF+2M//nOMFIPwOhsMcG3h+B+OnX9QONmHcse7dFH6qvQG/58AfPKeykRZPbJNN/H6YwY7Me7/RIeLNN9+0nZHXfVt5dVImZJwDjjuawwwHGcYycmAX9OYww29mCBlXXCzwmNOcyKOn9C13bQipgwy0//Of/9xPoPA/upg74F+70K5lk07sKRn72MIXMjxv5VDJulDZY+LYmj5B39ogd07SN+0vyl3DOu5+UH4ZK/El7swyJrkY3bsz0fVJ86Fu65c/+vQw0/7vuC0NdmT+Sh/sF5hLRz3q9zADMmfaBuggBNjPstat8zm0yEY69TJ30ya0HuOC2qRYPQhVReXUxQMyr2GflClO/tiVvJ4/6LMLhxkKgG5OEL6GIY/O3heo3HpnwiOdPBO6bjpHhlV8BfNBEegGqduBvLVn2pRjXAYeA5rDDFDHc1w0HtxDb35zYnOeDZCJaAXLKJ1Lb1DD1IE3IQAN5T2M0Lk4gttiwZ3NTDsEwO/pQAZAFgmVq5DwFOpcgC1bJis4S44ivTk88Daz559/zpuPlGTSoxxZ+NEuz8XyRhDkYoBxiOGZ2x/95CeHF7Q5YcJmkuFW8/vvv+c7NGzab93OP7RDma++5Crp7e0w0zsz/MiV32PQl5cdZmx7YR23yFV/FnPuyrzxRv7XDIcZDlzwAM7aQDruG82UEwexK37C1QyuagBMAGzK2JC0bQDa9gPtMQExEEH3qXh7g6o+584Mz9hyZedXv/6VDn4fq04GK5MxdeBrXcUPv3FayKGnC2H9pbSWB3s5ju2g6YZ77Cc/M72dcrenx+fEgW0sjZ+3jZYVT+uVp6PN20B2mDrA1sZKp7jz0QWkjLSLJk4oW8V9JxRAtc4NGStC7Dp0ziMu7Aa+dB2LpKmSRwrTp5YFxL62YcYr/Yx9swHHrpKjcgMOInP1XHUiDEgmTRce48gnGZiwvSkUsghzmGGjwJ1PFlTKoCtv14MTwq/xgcbbvjeVtDNzbu0ElFd5I6UXH3x6QuaJvBkqm2hv1IUs3JT3jYjE7a+EqtvNXK+8mq/81P2uhmI72Rj/lR8jSfsEqEwIRT46WFjoUCEJ5zWOBmYrYLxju25sbnKoUbq+Evvpjzla8dqJkD5hfuOQQ7jdwQFZZAfdb9jUckd+BKgdalPyKGvbhFWUbxAfJUIdz9WyGRu8HGi0keZq8lPMSXnMDBvXX20j1Y0ctBOuboL2hLbt5NWemc84WFEn61DjlHntsj3wneShM7bwywp8l+7EBvo4bj7Jwwb0P1fk+xsJb+7rK4PoYr+RP7DJ8PwKqsz+NfWaV/09JrEb9Sc/+qpd8obGtph8vqontog/xFYA/mle07Z9Xe3al+EnmvoNUBmK0NjXaZdy4okkFEQOfSuPkHR5R4zI4v5Lxlmw3YW0gTN4z4K8fuwQ22Z9cDtDP6w3QNaMyciqVkUyRJBPG7fU7/yOhN/N8n+paI89Apt4bIV9c3GGDePB444LBxxo2M/4EINdaU+6IiP9kz1a/Jrf7/72N78+/P53v/f4RRxbxeIhkwUav46MtAUB7TPeqYefkoYnd2Q4zPD7HtZ1+hF5mON5BA3sD+Spxw/peRUz/1sGfb/c7kin/doDUeonnus8H2a9QG7ve/XBptCT5/VZkfpJ/erCYUZ9x5wJuK0Jd4wvU3TrZg4kAH3PmMQGyIZtgY5HgDZA/J99GqZtu9iVtYL0OXp8mj6jDdLUAVzmOrQTux8dnsULdtgQG0OP3vzkwYoMQNd5pTyLAHyB8GNMhy9yoDt6Ui8YWaBr/ca77zXv9TBTAjoVCHEImZxKU2BRyMEhV6PoYEr7ewXAjUznNq3vbSB4MnEHQZ88KByKxgvZ+pjZ5ij7Yca0Sxs4HzwB8vOa2uONciaX6GNZVZX6wbQNQNMFAZryQdHIHoPb4ZUHd4dqnw76Vg4zAqjQhcPDCy+94M0/VyMsv9pCLiY92sSJONlzoOHVigjEIyIcGv7pn//ZBwkGPDLxfDq/neFA89GH12Vv/g/FPKKhQwyPU+QqHo+nZAPQw4zlmUFM++2zAnHytjLR68uT5ht+zOx7hx/+6IeHv/3JVQ4zAcrSbzz6F/9DX3Tt++aZ7PzGl+0wwyBMXV9lob+UXuWrjAD5oeNAc8uvbX7zzd/OLXkeLcmz2T182Jfsb/hOBro3D24n/Z642RuiR+Lw2FBpaZcPMtivdlzpxYWU4s4WlM+W8gLiPNnAG3mX7zSmUpmTW5noNGa8WbFdNJkNjSdB5THhMCZB9z/92/oLDTZ13yu/kz/YdoFNP+uK9sqTPVlQa0N8HN/z5AgqnzzQk50+6MfES59z9dUyPJZxQby/OaDfCCPX5RuWQuyObE7MWFY4snnjzOZwkOfFuTPK3Zle+YUuemt+rB6SvRu2QuaNQdVJ25kPwdq1v+Ni8eVgwlVVDinuk9Gfx8RCm75iI1k+1RmZaMPy0b7Ctlvc6ghtN9VRTbqQXkwZY8H1d1mjL32X/suBdOJCygD6gMqRQfzEizboYw4hbLj92CebEY0r06l82+Au0P5z227frBNXPR92hPDeNvXC3HGeA49C+ucoT9g+s08qRI74wvii9GtnRveE2Iy+Yv1irNAnu/+FDqCqLC5esVH4Hi/mwdADtSXlMEAeb0Jn3oA4csb2jlf2qds08uAnvhDE3STuJOFT8ifktm8hP3Ghx7108aFESH8QopN9YEL6qGn6AY2hqf9tNpAMKyATSB1k9EG+Mo/89MmK5K18aGPzWeKLvKTLjzrUWmWpjPUzl5AHr9Ipt2uK+Uy55YaH6hkUX8fV1qaQOrSBnMj32KPzOypsrPS6H1nBErt6yqyjMHILrRGYNam+xONivKL4zd/9zm3ye5yuv5Lq2Jaqz0bZdwk0l6GD7Sh036qtRx/OvMKFEvuH+DD3/fbXvzn88Q9/8BqKiJ7u0dcwdiDNn/OzTtOu931ciFDbpBkz3HVh78KdGXwRoIx5j7Lnnntea77mPM3zHLx+rfZ//vN/86EG+b1uCGkrfUR97ckU2keE9XPfOdU85MKB2tm6YF9FQOJcvNzGhPgkH39jXOz7mvKw7pKdMd489or8ngnbZ9+SC6fwK335AuXHfAWWT9dd6Mn3fCVaxjU02FUR+0rLqUMZdOhMXeaU8Ep+2ka33A2ij6mP/blYA1CvIbj70W4/APmaDi3+EBr/zEX5eTMk/dU5Nxf0q3/lcRzkMOOUk/qeTqIiQGUPZvKsqBpHMcdi0CqqL3d9NiH769RcNmF5sBiTtiLmEYWRAyPjBGxOfEXuQQ8zSkLXTVnbJmyblR/Y5dwNbUPKyUS1GRGgCjq2o9pmzBY92QyfPcykucg37QBkV5ZTgAod+c0M/92Wx8zWAQ2BbSoa5MXJeObSV1PkEAzO13V4+Cf+78xPfuLnY5louTLDgebjjz/086WffvKxbJ4f+bKJuHlzOczMnRkew2ISwKYdvOsABogXKXMfeXJ4yJuv1197w4+Z8XYWy3PFw0wBGnTsxIuuvAWEAcbkzIQHP//+YHwFcL9Mn7m/hMhIfuXPZuph8wfRlUMebTAp2hdkby/umnTwL1WOvksbhHwyUJV2qLSQu14bDT42srTuV19LrxlH9p/S4mfUVx56e4Jm87KUddFSxHqS3+fls+iOPNSRqfeNTsei6liTMyAd0ddXrzx5s0lO31Nx7Tnbg3yBx6nqNX0Eqpd2gwD6djPpDb7yfVWd/oBGSNg2mHRZAIre3D/F/xhJ2s94T7+6jvqZxYr5IQtT/Xbk5pPEJldkS9/xqIZtL3siUzbd+UE4VzFZhH2npjJPXzhEbsaDeONv3shIPs9TCrErY6SPfrFYsKkkbv1ke9NPHW8kQfFB3lq4fUHa9qVtdAJcqDy+lY9uWx8ovW76O8bqh/yW4hFspvaQgTcbsVAiW67iBaaJzXZ+fBN7aF6BH3m2NSh+toX08JVMMbFtfZCJXVkHsLNloO2xl3Wn3olNLEf5OxqZt7hwLZc4skHHxdhBMtQWjB3bArnoc224uPPTH5GTl/GYRZz8/n7Htlcr1ZPx4PZp198JwWRTnrBwmj4HW12n7kV9DMiFb7Ex4X9Z8Kjhdidpxvtmb3TAzthz9NhsCmDMcwDNRB2fdOvaBtSd+u0L++LSD/iq+2bpj9of6AE58V2ujrWOlfIHqovz1E41IM/r9JQBhOaoPMuGLEIVuBz5Kid00CAnIXXXEP7cOcXm/n3VNdZ2HiuqHyM/XKMDEDkyfshnDrNums+im4n0J3tNyJrAGPrTn949/Pzff+5/FE17P/rxj33xz/sJ8cGO/Gjfc5o2lGywWf+si3jbToRqO74sORVnj+H9gGzPnoLfy6yHGSPCCwhrAz7+u5NS8qnD+Dk9zPTODGnWLNZ39g6U4a/kQ/+udPw3HWTe/O2bhw8/yqN0nnNUxyaTBGlf9tcnm+TsFbnw4LtNvEpZ9ijUhwjWfbEPM+ordO9+yHYZGvhWx/Jo39tnBPQz5Twpw1yHHvABqGM7YX/Fye88VlvRZ5ElcyjlqmCdPf8o/pQOevhHLkbHL1ijal/qpkFkTXn6N4cq+IM8Cocv+VFqzW+sU/QBZfCKXaNf4yq0PI7TBHIKSYeW8Zw1kjbhhezotfGYMpA0NEDj250ZOo0MnJJq3sDT0UuZGfJHZTrQnZaOqgDU7e9ImHyoAD1OVKDjfMVBPMhnkNOWVNwchLLTwwy37OlBy6l2zcvxyAhQBlhWAfJHzhgAIOwAX/NaNxubPb80gHUcmdk0uoy/oUFl0yiODXqYwRaZ7IZ29DC6pouO2loBGnTkNzMvvfyiH1lg4CBynaBXoOMYeWvJZzrMYEM48OP/n/3d3x34R5WvacPPRtyLrhySR8x4pCqvLvxYm4g8p37jRgYKh5n+9390Wg8zHXjVB2i8zsc/YWTQIwebs9df/54PM3/zN3/zwIcZ7NmNO3rweB2bB37Ex12Ztg1fyyB5qFekjvtG2DaxsfXSgAXQ3b4p0bk63MeGlGndvVF2P+Cz47uq1zYAvmOVQlIt34E6/tZHvqkPtGLpfHiHLP67TxbxY/ySML4tfwZdWX4pmm6+c5iBburjm+Of4acqGgPmuWCaVtw0CpWGP2Owkyt5pekkBCKTIlu8bVoH+qDxSeOzvrOhEHr6D0BG2mFzhd07XyFHN7elpcQLipBeGQ1cglliz0pNGHDMZYKRFz/rIZCxwBigDB7U9kYXlI3RjTkkC2QmbcYI8jLmfDjh6vccAMhjE0m50RvH/ZCIjqs8tX2SE0NG8rGfwrWe6WtbxfEDNirrxrtjAd/muXI/L8/BQ2mwtPAQk/S5kA0Mb9lhg8FjHhwebUHEpV2JB18W3E80x/CoJhdYmFsA6l/T5o0NNHeavYmQ3ihoefhdh2iRx4+8Kg/Art54jE1ZH/oIlDcQKuu8VFnx0drE6QWxESIT15fpPGdQZ+p5XRjVoLEv0+cgdpKN6sPY03ZTGbYjjvy2KeHY9Qht48xnHR/b2JY9HMcHMQ7dblEtjRPRZZIC/4Cfukke6WdYygB05OIEm55cDMjdvh6g+2hYDgOEwrG1Obp9bIfdEj8FciKWvts+8cmzTUF0l649XJK2LQftrxqDbLbxrc2fVWYfFVRXt3UCyNFywg1TvMlgORS3DOLtuMo7ziinXmVyW6Wnbtht9C03TJvY9hWtxz/gH0K+9trh2Wd4axWPfGU92fx3pMt8iSwZB94rKXys/SGkEHqktR6u87X/6eVv33zz8O+/+Hf/F/yXXnn58Nd/9dcau3k862H1LT4KHesdj6p/+ll++ycRNJ6yb1Mj2xjJYSZ3Zhi/5PP7lN/+9jeHP/7xD55PqEL96p4o9sC+u0kIkZc+Ze5HFmzLWOYiJa9eZp6xPYQ8VsZ/++exe3wV8F0hHaR++ctf+rcyyA6vr77gsav0e9pM32KnzNU5zHBAsh46zGTPkjo7YofYmTR0az0fQsXLPFkH6A8BegDUr570I04SmvyGBd0ps22nbmwVI5HXPQ0+h40IW7YCfCgjZI6kXscIyLwDYF/mOmyCzvQh5cjavXYhbTxku7LHhC/7rQJyUpd2KnOBfAAe6YeUhx6ZcsEBB0n6mEf7gLwL+a88//wdFCxRCXF+Bp9y3CmAGViY5FEPI9SA1O2AJfRrERGINJsBxRGyCxb1fPfCSg/f4dVBiRPe8zAjWcgDchAJDdABV72Myk88zgw0hK60DWlU0Z1WkywTAxv7biALiaqePlzBRTcfarCndF1pN11gLqDkqHwBKJhEeDbxRR1mWHDsgCqwzSUHkwmn5rSd387w7CpXOMhjsP+VDg/8b5e//qu/0oHoGfNmEfhcGw3+mRQvA/hQ4U3V5eoMbz3B4XEsDjP+HyfiHadnAuNZe02imw+tfRHbu8x9lDI2H6/7BQDf/0Z3ZhgALHb4KHHkZCJDb+7iMcA6gCvTCtRhoIOdaOALInfsm753W/JhaHtYJ5/JHf1J+HOmnVM4pYkfJu6FQqAcfScTvvwBtQ0sLGs3N4IUJW4gWpq2YVYwyxj1OLcdVQitSkSuaOJpLzU2gMeMM3zXNqKfGWfCCwCvBRG+NnCeGvShVHLQD2z2WEB9J4wDjSb3TsDwKmRekR9O+/A0f/LNlzklcw7KWEeg5bLJ6V0q4lQgHZ/IPIC++FHv5jz6qA4c8i2whxDK8RnfpZj8PipCvlFp11EcH7NEtO2A+VatKx+dLIN0cL5lUOnQAuQ7LcQOtV/0lr4Kna+xy6LpDY2QTTUL5tEBRQAf6pqvYOsj4hPSHnK33+lzP77HfC4beSH0OJb88JY9uaPLuHzvvXe1uXjn8O67f9K8fkt2etIblL/SZurll1/y/MQhjsasM5GIkDhjY9qt7inc80xOWgH95IPs+AZyEzYO0mfdfNePCOFhEM/q3zLCgm0mxIanMgNL1AAvy+5E15HMK14riGtdYS5jviXs/JR483PQZCPDo8Bea7G3/RmUPAxk98HkjYy2T/UbIGV7yC+5A2MfHf8u2n8ZAwozFoSqs9m3fIWdl9omGttGlWfJVyTxQdtEOhOHtnO07SDsb56wCT7NetTHetsPoL7gbnkSIKP6TsmUo3P6c/OJyj88LKdrB9r/cHS+22D9UduKb3YQDRCeabPgtgXYErtyR4ZxwAVGXivsx0N9dzLy4pvYU9+ui47oigDuA/pD4+9R0Xk8Ttu7Dnd82MNGHFL8DyR/82vPsS++9JIf3XpeMtDfyH5bvnRD45P9Df7li6Iav8whjCmPFdpAPrenuUxy8nsR9h/YxHdm3vzt4e23/uj5HPVFvulg+1m+CS2wq1q/HGZyZwZdsdMrr+Qww14BYL7gdzTcleEOInJBzxMafoPZb37jx8592NUYYUxEDvqLFiuL7Ob9qGwoe3IowdfxDeYPgDpFVPe8oYj9R0zTD7kImv1Q6rNu2FaC9hva0i76kgfAF+sgV33bthXflMVOjA36KPLlMOPxoP6lDrSmUxzekTftE5J22dgCfvgHaxXyhkdoLeNSD4Cnbab0Fxp3HHaJ0z+ElEFTBFyXMqXhD015lt4XBy1R2gPKo2nA/qcQX64cQfF75YXn75iABgVd4KmBkhgTaMMF0jRCx3WTWhpCBrYHuISBTyZqTsZcQVBHyEnItzFFC8KPOsTjDA97ILCZwVjcznLbMjoyA3QsTlQZPJEI7wbIBmTjEidBFj7VYwU7pPKoZfvM5sAdQz34qYrrKYr9rP8c1HKYST3TFqYOvIHwX8oXgAK9n9AG4IUXn/eGyXorr3yZTDhcQEybfeMPDkfnM1kxaXI3hB/eMwmwuZLlTMs/w+PODIeZG5roOMjwDvc8FpL+YwHNb6VyZ6aLHH0Vu62DJ05mH3J5aKjDKxQ5zPzoRz/eDjOtd2/A5out1Cw24PdBH7z/weH//X//X7fx93//98evNBTQxza0IP6WAeYBrrgXRQ+sXK0Aqeu7GKYJbemTjh/B74IOkk1WmIRAUS9QzsKnrIjj2Ib+nMKK6drQRV1CcJ9UCqe+Y79SXuTcfY86xL0RGF2gA/jO2MWHc1BEJupYP2RXeDTelF43NfcDlgP5kEMhmxXGO4unD6by3+1xA9Ga+yK/89Y2h5/LJf9XX+Ug3nYIQ0Y9LppoUVL/0sfua3RR6B/Eaiz5rokQf+pizYL1mA7L9v2pW91BePRqtfNql2nbcZB4MixPZQMcX/OmPmnstPYpi0TmmWyIu1GEznXKDzbElzS0lRGwbIRJbCF8CuR1k+XPcXHsLr6VkQWXueSjjz70f+v2P9788CNfTeVthmymuDPTfxKKT3WzsYJTqz5ttDIjL+jUJTA0+HJpt3rSqW2u/Vns+LbPC/UVeYQZM7G72x8ao5NDP0Cs+mww/NM2GdR3yZCFljYYs8zJOdBw97wb/IQ++HDo0bhZ7wIxji7+w93OZULxxicIN9nQYQQhREZ8fg1XLC31N+2ID5r3gNNqj/Km91KB0qsvgfbvKWt9aCo3adtCiCyscb0Tio/5cbkZs5Z/fLmyt389x61zH+Vqlnptt/NW27b8pEVnWSev9ZRwmvkBmXg06tlneHV3/qeUL4xofuGfKGad2H3AwRgHHiTYB1k27af8ljERr7YBkcOHA+GNWzc99v70bn5HwhvBuJDA+sv+AHr08V1C+5gOQKLrPgDetQkfH6IeYSOsedByZK3kN6y/f/PNwzs+zPA2M+YMdIhMI+Ii66T1FXlvHt2ZYa7tYYY7wbTPf/l/7TUeKX9ZdsvjZawXvMGMH/2//dbbvgvsuzLiAbgf3GRkAPb+zWGG+Z+wd1w2fd0f2HwfA/YjMQztHCoJnb/7jTSUr4z/jg0u7AexjpLYHDrqdW8FXWlJwxuAruN901Fl2I08aLFd6QHqsH/1QW34ehyI1vJNO61zri6vLc78EVrqV8bWx49aE97eM2vOggcgytCbB5R7O0DpaL8y2N8VhzccOnaBh1596aU7OCFMvQipMeIliOEoZ9HbN2owp14hB4osyqVHuOSlE915+qC4Ag+Y0I8wCy1xkDp0ijcT/OAdxUXuw87Q5C7Ro+4YyzuyG0ROGytk0kmnRScNYDawqmZ+MljKzNLtuKOnHjJ506B4N76tm/bShmVnUhCN/6v62HaDtkc9ASVbeclS5AA9+R0Aj4vxTzN9R0AldeL1MEPbbAK5q8UdFgY09XkRAAcanpPlUOPnTNUfnOx5TXMOMx/68bQbn+WxLfj0bgQDB6RNbEK/5FQfX0CfYnyH/mFCwD9CQ50eZn74w/1tZqU/7a9zgB/VRvgTizhXKPmx3//xf/wfh48//ujwz//8L94ssUFiUrBfTJ1VTtpDHzCvKz2eTDrQ45uxAbRMGBwCP/9cm+0v+lx8xww91sbSXqL6SA54un0+I4dRdRWZmvEN6Fs/MHwF9p0pQ4/VduTyqEl8MZOIafRhEnJfMglKpx7KQfs5bZg14zwbfa5YedGS7I9oAfPiNVjZ68sB4uGZ5KJH25FMTEzIhzzYlKuHHGR6mOlt900+0TKu4AHPdRNDufvNMtJv6Q98zn4gX81vUp7wnd4+RmMf1vhgcqReF5HmVW7b5Q7xUz0tiuMOq6cg2cp3SrDGBchcG2x6jE5syCiz7grhhgxN27LEhw8IHPGf0ID4zH1EoRV2c0Yd+1/BFcMbuoZIj3oJg1QmDR/rImry0YX5mw0R///qXY1PrgzzpjcOMGxOeNyUiw5s7ugbYNWZdpGNcM2rTJRZIKUJnQYmzzTkkwaUh/9jB2o7W1/ljd0LrqeQHMqdN3HzJS6s7wHk4UP4HP62+aL9Uf7Fguw1SyH8lbfZEJ+jfPLIDkd9myR0Bcux4WQKqGveJFRgX5J/gfRHLlCBHGzYZMwhCGROwO+UT5kfoStOObSUo3cbtj0s8+Ck9ZUQmqEtzbH8KptyUfTPsreeQVGz40tx9i2Ww2XREznJw8b83syPI730kg4Oz8TPmAvoF+Z3bC1sh5o1/YCM5JvtPr/QhmVS2rY7QeYrEDsxn9VG1ln8uJjLoYo1D7/vi2p6GOBOR9v3HCR/AFDXMm3zUQSOvNmPsdlGRuRgTqdt4nkE+4bHFWt5X2tOGf+cF/ushxk3Jv6UcyGCuyToYxuIL+11LWDznvGUjqE/uKv+h99xmHlLvqa9R2UXV8oRHXI0SFz1+YzMPnxpz0LI+sSTFq+9rj3DG9/zIYbH8HjcLD/8z96BO5a8yIi7Mjxm9sEH170+0wfwx2bIkPbGXwTOV332kOyp0Cu+0Yv1sXn8gThrCo9kZt/jx9GUaVtojez4RtuOYxRn/2T78ZE8teUOWCe/FcHukYm9E74Zuo2foDzW8QhQB53Jg555iDLoWdeow34pa9vOq3wLp+0gN/tKx5WnP9FEHpD8QspN4HFSXsix19/bTDrzQdPlV/6A50bFO0f3cT/z6mEGwMnLbK1MnE0c0M2/Kyuf0E5dI/M3dU+hdWjcG3wUW/gkjLGI0xbtks7tu7zLmjaODzMZVLSaRSKvwkPOHjwoC88YIgZNO/A0X9PsxnHaeZE59SSPeHrBVhw9TnVmnJj2QQ8z/Ckk27K4UHaWjk9fe+rwzHOakP2YGYeuOAh8erCQNml7JlPuWNzQRMYkwjOxDH4OMj/96U99a5sNHRJwa/h9DjPXP9he7ewXBGhT2QGzDpy1TeQk7UluHFxf26QXp08+/cgVle997we+M9P/M1MeVwF0jGF6mMkigvz/1//n//LVX3T8l3/5l7wsQYc86Fb7W14heWD1IgQB6nSCy50mNlpZKHjUg00ZV4DYoHGAsiFtf/yCttJe2wKwjycS6VtM+SycYgKSd5FGKJpMqqmT0BX1hy5KKG46CqSbNyEzwaEjSJ7/iy5XaRkPM+58dckH4x1ZbLkzms0ZV6BymHHbhAhesDzBDbA7eZMEsDnt9o4CIVeROTz7IKPFlgWKcYYVbYfhSRw/QrZuTvJoF4eWx/MmJh38H9WChBzQgrXjblPQLI+A+aHzECH2asj4pn9sZMGqZ3VyfcW7Oa6PYQdqOT1l5Yv+pgGGp2lY4NUoZeTSnm0OzdCbp2ipZ72cm3yHpVPoOGEyLAOJyYlmk1/6TUfi/oSemNvzuFeuEP3pT9tAyJzBnTYe+XiPf1ynOOWMLeYiNiSMf/8uQ32EFNjDvlqbiG/aTN+gq2VT+gIs+a0D2G5C16P+5FXu2DrYNr0x8RwWe6/tmcZ/+ihOW9Rx4GjqGaUr44XNM5tZP8Il38VvPcaU9wgXC2ZDhR2wT+edtD+8ZuwDiAC0bfKnyNPPlu8colN3iPj2vEMEuwhtg4k37f5QP3ajzrrSOz59xCVzSHzVc+iUZw1knoFv7Av9ZmtwkyVyIZ8/i18BtvlA5VuReddyTBpg7uIH9vy/JPyNzTsv0+ghkz5p/zasLG3NvrG0YxpkUhxfxh61kS8AclfhFjbiTphspDJo6XcuIPJYl/9/EwcZy0Lfq2/dx9nAIgs+Yx9QGVI5TzK7beTa5ImJImfsb9tr/vQeQHMqvzvLevaobcR6zzyL/3EwQA7vv/Cb8TH6x4/xuf84IMYiaQ8Zgrnbxx6RA9DX/jcJf/zD784eZiqz/jb7kkg6+6T6We+qYDMOM6++8qoOf8/4QPPKK3nEjPkfOdGFQwyHGX4rwx4GHvYxMXefqanKQLph7Hp8mOGQ0qeIvKdBCQHjj000dktZ1qPtrgw8vK6UL/vYvACF8REbjw3GnsRrS/uR7E19+msvTzuWQ8nq5bG31IHGvJc62JE0Y4E0PsGwRz9snkOK9nTIK/2B8mC/Q3nTYCDyWqbFlgCyNWy8NBf5pC3IzpWFv1BxeHi9GsicOof9V1584Q4dAGQSiNAAnRvRJNTCAJoCneEJZwxAY61TxYB2AIVWik7lo7AdCzmOjPK91deJaTssDa8eZnCmxgEU4+ATpTVpzkC0XEMDP9p05ykv+qbcA26hW+tFzvBErtPDzFZP5nE5BwomgaHH4RbTbfUqO4AkkcfFLndKeejGKzP3wwz9NvaTHXuwCHmcnAmNw0yucN82U25nMwlw14LHzXizGfZl0v3g+vt+BTFXVm5pAPg1sxxsFIcXg4AQ3jgZbYKeYPEDD2IksHJbX2XTmM06cr/y6iuH73OYkQw//duf3vdhBr3HTG4beZi4eCPb//gf/8NvauGq7z/+4z96ouYNJchW2Gw87ZHG76oj8fZ/NxZMSrCQVpKVif6Obfvh9Q8Pb731x8N7772nBYNnSOHrnhzcJx6AsAj/ILLBWf1tmQb114kR2OmTNpgs6bSBT6tN+Z+fsZddfHXt1k33MWXUP9okMY4U78LJRB6dd4TWzdyh/eO+Iu6mR99TiL4ziS+2ABpvSDu0Z3/m0S75D493+UClBZcr+sTpF2hDrz4a+bwBtWzwC5r1iEs79Ac4GQ5yBcwZLmPMkmYR9zPnM5bzyGXqs0D1Kjd5PL4DnTfzSzvoHM75kkSxA8lpv4CYq21b2vyjwyN0tCOEz1E9+LoyrU1aYB6JOH0KrZdaoc9cmzme9lqT0PzwIeSST5FGf36bw7zhjRQhOBdVKgN1OCDTn1ufqkwEsZlC+x70ovXiRVoYf6XPd/myCYmvbtpRl0+ETZ4gcgeB9hO2BODZdchzAAhf86YOdAr1R3uWceFnLvBqvnMXUF7rEDcBefASZsyBKmhTQ+/xVx4ex0O3tLKmaL1907wj+SZX0el1isZHxx6A80Dip2XglNfve7jwmNAY8gZ70G/6m/XE6yS0CtfH4jzmGEu0JYysBFkXq4uBMisQGbzmqj62ZKPeQwRPJ7AB3uf1+Ev7lj6xIc7AqlfbJ90xj8x5LIvHu3kyQpty+T26Qsvay+88XtX6+7zWJR59Y81efSsHaPwt/uw8QsnEWtC5Ghltb/ZSGlP0yh02npKH9ljzQR8IJB98uGDAvEqcdZ31En9njeRgZd3EB3+Kn2GL9CtlKO24EJ2dJwJfcKGu9zx5yuMP22HmhuSedUzUQPgh8cDw5cMc28MMcwfA20lff/11H0avXXs2v5V5+RW/2RXbIAuPsPJ/ZXjMjLsy/c0NfK2HgO/KsELG2+WHGfqk44dx1gsO1IP1nscjjOSB+xqKbfAN+/JsApFr05v4SNbDY9oKH+oBTcOv9UDS1AGQS0SO801ZDzM82QMPxiKN43vY3IdR1d90VX3oaZf8tIFvcVGdMcKBKS3AD4DmVD7qNl59Sguucf77P37VtgHiroc9ZWPTSQbrJTu6r6bPHnrpuefuMJDKIAeVMAiTGIUy0jSGUjFTHI8ybq8VPLFO/RUqIIBgVkxZnsSk8MZPn77NB0OYXp+0za1jbaJV7vpqYtvIQCe+GfgYO0bsqbJAzPnitcqIzKuxC9U7eZERebfDjIniaAAmhJ4yJjgcJxNyHMvEgILVxpeBJRE/7MFbzNbDDPWRiw+HuG0CRGa15asy3kTk9zNfiRYH5tb2X/3VXx1+9rOfHb73xhuHJx9/Qny+Pnz08Yc5zGgy8hUmTSa8gYg4m2IGJJMMmzf6mYmRDSbtejKeQWxQmH5Of4AAcn/zw8wO1MO+Pcz8z//5P31lhsMa+nEAZEO82UoIeFKZbm4Zg6+Dt8BE5UE28dVHvHmVTbAxvzXidwFffcmhEd8ymSADsG0XaRNfxR55kQKHQnyZiTR3HSgjb233PDDeEqMtNtbuq5u3/NzwJx/nKhz92YnRPqs+qd2pL7GE8m1sM8apbYCEjEbVkUzJi18f42xARk+e52aO4FFINq0+BD+R1607Lowd8uNjaHzHRXH05932tEqb8ANIA7Lm1g6yeEPqOQrZg0idfGSihDpTV/ZK/l7m8a68HlDYDPiAorTnIYXMAdlIBAHL1vZA8imnkLjKbe8pp13PDdMnlBXDK1pCSxjdyafvCIXi2/mJ8tCEHoh88OBrpzFOO5Wz0FjncZBDAqF5mDz2wVdSP3k+yMw8gc9xlZY3JDL/sHm13dqe+NHv3KXgUNM5BH8HaI9837mYsVL/2DeBLGaRjzw2bN0cYkfa6Ny+6QDvNOB4bBSZHHfRvhmpHUp/AVRn6wMlocW2Ldt4JmePlx/1CZISUCdh5469FFlcRcBX0oDbBf2ZdAqOypKZoD7g9EYTcKvIjgykiA9W3xVW3sARv4UvRBs/khMyHph/Wbd8CJAPsTEn7fVHZcxrXYeg4fDD+EEe7yWIiw9tVTrWxNy9xW+0acXf6NvxK/uKw/jSahNkq+xe92ljxi36b2MVUuV7zdU8axwd0AkfZjP+sg4yXEzkYMXaaT8eWXzhxunxd2Hkqh+rLXydNvXJGjZ6a87zxSu1/+knn/pJAR7ZRV5487hdf5dDffYE7773numRi0fwrIMQ/TMWYwvbYMZk5qz0E3H3pYrZ79AX9BNt39dhBiAPXcTHfStkE84jwdyR4UDD72V4SQL2I923aPHIHD/4/8W//+Lw1ttvOY1ekW8B8Uen7Lm6rqUPsfl6mOljZilTWkhdXtnsvpFN0/fSTXn0Helu9oGs39nHdm/B2uRmB5BhH0fZt3GgsZzYXoC/tVLp9zrJgzdAm/XH+ihlhDy1wP65afjTC90jg9gj9fmRf17iFV5cWMjj9/hTRoS+RYvMoPWH5/CiHWQghK5zPAA9eaWlaQ401Yq1BICGPkFu6JCHPNtEwHh237z0vA4z6oQV2gDgjbE8sYv2umh2M0+eFws15obVkTAvfcGqqxxoJ5UmHUyIoFzxzxVZt0O+DGLDSg7/NoS7L5IrDjaDDoQ3zmT+pKgbQ6+yALS3Qhc8YC3bZEDG2sH8NKjRH5klSxZhGVw0eawsGyA2u94IYfw7u20Rb5U78l4EU6sOBwYembr27DUNYh6tyRWWyuS3cMgePkwqRF6ciEHNYYT/TI4z4i70EQcKNvt/++OfeGJlEofOv5vRppwJgQmZx0I40HCliYWFBYS+wPbeWLBAqE8y+aUvAE+C1hG7pJ8ABtt2mJnHzJhMsV3r3g9QjwHD5Mdh5l//9V99IOPFAtx5YsGgTaCD232BJdoV0w/doEHjNB/ZFzuyqWVSRm9sRd3+kJZFDJpPP/vk8Lnw5q3Plc7VenjW/9JX/T3OfreBH2LyHLAnP1+Vi4+nLdkF/zryD+kAv8HJik+qTe4W+Aef6jOuFH6ixY2NJT+spBxi23r0NuoT2zCmtbkefpYdHLsEI4tZoIvk3BZg6YBvsnhyIIl+HHrRFV9hQo1eoDcS6Fg5lrEUufCb3KqnbW82xpcK1OkCFVsz1qInwLc3Idad9Gq3bAY6P1i/9pfQG9lNFgFti3TIadL5TZu3wugiPSyXq1i2tV3PK5LJ8grQOQspi0XqrPLURgAh+eYGzeTBAwjV1F/jwgLxVaajcuIneeapqOURdqECnZbvbJtPIT7YAw0hdJZx9OgcAtYvWj5NbXT1E+Y2QqcbV1i7NZ+QtOsMwgu9FIkuhEXSwKQrI74FeDOm9AVoXu1WoK6CLXfsucLGT2X11tgaTO3a39kF6Ld8+m/yTZ8Ys5dvEAsI7CtbYWTzOBoRkkbffSwaVKdjAzDdCY3jCqEi7v6b8ubTduts5co3TNzl7S9oBBnPjBPtAWYtZU3Fv3xYuMkhJ3dxugkGobFviwdrsQ8ig7tNhUrTPnpu8qv9+iI01AGQqLqUT/2OENnJo22ehMj/9MiFCubFp7T55vcpL734oh8z484Mhyz7v8qfeILf8HFxUH6Lv8n3OGCxkbOMAiyVOZLxjxyyB/OXQt5CylvKWAdB1moulHE3G3z2OX5vknFGGeskaz53rfz7WW022z/Iix0K1tsGiJ0UxC4Kv5h/sM3hI/+T7aPDH3+vw4wOFrfPHGaAzufwMihOP3stV5+ydsGfC508UsZBhgPMSy+94jszyIsuAL+V/X/+n//H/yiTi4ruf/X5ChF95nPbMmsF0fR3DjNZx/DBvHp+PeRgDvKxH2Xw6dpTn6HcvaQ821C8mOORJ+tMfAlZ0Nk2IC5gPGIX6ADaHMFtJ/vc2G0F0i7TZ9s3K824kCROAx5X0qG0blv8gMpBmVKWBTkqi31MepgH9qE/ha3TuR0bKMv51M2eijDt15aUF9L2hCMP45W6gOtJL4C2aKf1kcVjlcfM1o3BNoEMYQZoBg2VO4GWWTfsWTh4DIHBh8GipFG5rQO4q6c+oScqCziC6uMBzsDCMcSAiYtnPon3eWM7kdpZ5QfWRcwTvWTvYYL2aL8yrVCHXPMrc2TM4Q2AxhvHHmbgq7ruJLXnKzdjm6PDzNQtlH/sXjwGU6sOncZhhgnp6Wf63+35LU90pEMZhOiOLHVENnDccs1mNs87Ix+Pl/G7Et769YPvfd8DD4dkIrr+If9AM6857lUeXvPsyUp4/jCTyb+oL6tD/xwfZh7R5MRvZr6nw8ZP/Nudb3KYoQo6ohcT+M9//nNN0J/pMPO3hx/84PteHGwn+kT2wP7uv63fmIwkG03L2C7Xx3kC6sA7h5N9gqRuNxI53NzRBMxiwoHmU/9fjS6qGZhpl75m0aD/WMxY4HKlOW/HynPzuSvjtGRHScRzmwrpb/odHTo2EZ6APuSRshuf5x84ciil71kc8Mkoik+PPVQfqN4ZM8NbH8aTx9wgP5x/6qmnfUghn/7n9jUhMscP44vebLq5+L4NjC5CYAuTcPwU1Dv60twSMTeo7QH3oxAdOh44kIWvaEmjk8pKW7DeYwNosXTsELTIUoIapiLrzl5/cjfQrOZF/7QNty8EKOtcG57DY2SjzykvZ8uciNPQd94k7nL7a2rwTR/id+ZNvaUN4qTgVj6bbP4eHtANH/sEPCaPkDRzIH5UHswNfmyIuHzfh2n5H3H8wuNcvJkTWDN66PVhRmUj5ei022OzgcD9Qn7L7Wc7PfMf4DxsCS5xA3pM6GCJA5SqysazMhRMOuSndbFLfCehSad855B6tSsHQS6CmV5+WnuCU3WA/trpCENnbqYlX0yHJuW047gJwqffaSNpw9C1vstA7CD0+GasY0+P9fTrii3rZh8a5gfW7t6NcL+JrjZO2/xFFtoiVvlsK1Bxh17fZjPPRQHZEN9j3vVvBFuuPLBxz3ujF0jLhG2HEBpfGJqDUvm1XdNRd7FJ7qporUNmlZU3ediAAwu+zuuYWX/59wj2f60B/CYxc+oToo+9NnvaNrHPaiv44zfIxhr/8ScfHz7QAeV9rYPM+ejQf2rI4YnHyWgD3qxLH1y/7ouVtM9hh75xu8gLqu30RPoA2NsO8sUdGf4nHY+Rsvb4MbPfv3l4++0/Hr68fVO8JDMf1XXf6q/80MFtJNu25Y4Sv9llfnhRMnM35vkXnve+4ZWXX40erOtaY1jXfv3rXx/+/d//ffutDHMNfDdoXCH2xJZud9aD6Do6q4/Yo/RpAi4q2h74qaqy1j/6mGzkfkhe7ujh73tfwbe+7bXWe0X5TbQdqB/nkAA/fC7+h2y0Rxv7nPUVj2ON7QDbdNEVHQBosANh12XPC9N+fcd19ed9Pnmzx6Vd/Id5xf7/xRxWZJt4AG1HLtqABqAe+pNn1iMbupPPvgA+rVv5S7fTZwyShqZ8AVsYHtlcWLejw0w6J4UsRMQsOI2tE+MwNx1KCuloaNkAtg6wbyIiYPP5Ts4uPEAcOVjYOPlaARVzhYOrzVRkoHN3xo4k2vIEiG0nNeslmSVDjWIa0VsXSt25wDjfwguAFwCPXoUXpet78ZnDDA2zOIMwhg7ENt7MkoYOXou+lb0DIHgMpsYukoXHzJ59/jmF2Uxin7392KMLRCdy6mayYYK44c0tjscbVV55+WXfwQCf55WHcg5oPvzouh8N4R3zn/LP7jRB8Iwtv6Hh9vTpYYb+oF1sgwzWy0jAhLz3B3FuE3OY+fGP/9aHGa5WVf77Afcif+ioCZ0rTbyWkfwf6qD26quv5Q4WggjoQyYO9//0A5NTfMmmmnx8fPpeaezFK1B9oFG/wwOWlMEZufElJnJus3+mA831Dz/0m+H8+yPl0U/QsZDzI1RukYMsaPSlFxImUhYy7spgM8lWuxj1QbdtEZ/x54OzfBH9clcmP0C9eTN35ej7TPAZi928ozP9kUfAejDN+Mrz1TmoIB+YH2mz4M2it8lmbg7NebMjIRM4fuhkYKE/C9R3yDc6Y1+SjCHqUXHpI+YY4dpEOFBJE6PqVWfarj0N2MNFKSdu+mTuoCS2N4MWwSsM+Q5P83WBYbcDc2HikPjKlhcQlzq/tJGNMtJ73jHtHi9A3/wECZMvdPvJw174D7iVC21H7DnxNU19L0oKTYs/UT5l8KaH3HZBZcjuBVW4XTgQkN9NL74EbefJ2CDhkG/gPOgHPH8u9IXWdZ7Qa9z4LPFVTtMNz+ijcb74gXmJyEm+6D9qkYc9TBWAV4F823HWAPi5nPbdTvLQOuXYNGsWGPsudhZD8xtMHrjH7WdHZcfoetRf8vSFVAZilitJA+lNftsiNvS8P/Hmu97ww6YcaJj3eiHScwgbRvmD88kTTTaS6yO2WVO8SRz/qMzVHRsx5/FClu2wgayKb2vv5CM/cexvudRGL9K4fSEHEtqBlj6DZ+b/PJXA3UYu6nGAYF1dD07YqDawTfA1ITp7vRZ/aLh4xR0H5n4uaPH4F2vBU0/yGxrJgk0kW21bMN+JVx9+77AdZD54/3BdB5n+RoL6tMtdDNoDaQ+90Yk1iv0AByxo2qb7VXJ7P6MGa2+3PgIoS1EOO3ey5tzMP5Xm95lc/Hzzt78+vMNh5gtePIB/zNjiM/MHKecpYFSgH/rAh/UK2Tm4cAH3xRde9D8V5bcyvACAvkIm3mDGQebNN3/n9Za66DasDbSFV1rmTf4Q0Ca8fCCRn8X/cvD0AXQONFZdmEfKZt3z3qG/rYndCuRjQ7eiL/ugx2gOKQDydz9Se3fsd68CLTJZAAH8eBwL/oXaMm0yl2Zu8f+gEh9044BWutbJ4Srgg6sS0JPp8SZ+X/quWy6Cd0xSFzSNILwytpJH+8mvnJQ7bUPu9gHILxBvGl/AZtCu+nZv1Dz4+G1mTgwxaEbTWImdx59CBlDp2dSyoSduR/BGbB+AFcw4Dly+xM8BQuI8bLBKR91OVBi9V/FO+Zj3KOmBKKFdf3hUL+KerFiYpx6FCQPWUbwwlE+nMzG6vsr9DOGZw0z1ZEB1owmNJ7uRpdD2MgiKx2Bq1WFSfOraU4fnX+BHjNkA47RWa+QEzFNIm5ZNQIhDMtB55IMNNwP1OR1guHvBYYYfzLPJRk8mxo8/yka8jyh9orxPPvrYkx+HS5y6G+A+4pZDwdjRSLAfZqS9dH348NLLL/nVzD/RYYZ/4nmVw8xpmW2JdfhTHP34h1n8+J/F8K//+q99aELOQm1SpF7Y7rzP5dHvXix91Tk+74mAyQmdsL3kyKFbh5nPP7OdueXNe/2RDT/A55DHj19pQWPRwobEvdAL8X1eZW2wbpJVMinCn+VmwqEPPcmov5j442cs9plUFGA025tJyHd/dEiBP/bJY1/8b48cWnogzdjOQthJ3qag8bFJ+jn+BqQfIh/286SNLLYxNiIdm3tMzETtcj5Tz3YnztcG0w9kKVr/4kNWN3Gt0vaT4G8KBCN98lrG3/Aw5RbyJZjmj+oCLQckjzflHoMW0jKmKHFEJAu58zchmSdtAdWxedbREaHK/OgJSaWts/0R3cfuLpv4Ejo+c6n5zLxR+p0Gv5u6M3eFMOWJJ2D+MSjt+Xf8CHsw9lkT8Dn8yZTWLTAsJrKlNqj9Uif2ty6LjuUFxC9HRmSgHnIMDyA+PrUmnjzVVbZ17viedkoOVH3k8R+FykMSyKZ4B/gJN7sVyHMwoTMnXZ8Upu9c4jDpfQ4jj9Aijjz5OEkG3wbo1tAAjwnN09G2a+ZJE06e56QTKE/Cor4SSobTOb59YnlB5W3xM8icxFzmTVX9tm1NvAeQ9fCIHsyJhCAAP8+Lc8Emd8dzx5yQ8sx/2ZCWL3x88Ugh8y4HBz+SrbWVO+GssWz8oG8brNVcPEQ/5mvmZP63DHdMaI8XFDD3sy5ce/oZr80dK/FdIQe6xT+zJvUFLzx58YnaZm3+YpOdtjlIdX7niRfuaLCxpb4vUmpth4a7RchAm+4n2q2NsSOyiG8ysLelc3I/zNzw0xzcmeEw89Yffy9bsVdgfK1jS32gsEAUftCwb8Ke0HDAYm/gR/O0Z3jt1dcOL774ouzEb2XumI43l/7yl//huzJcfPVaiO2HvX3DbSUj8YTyKs9X2Iq2bbPH2Ndkjew+1P6gOqjgu0yyg+c5hfgw9nR/1T4C01BBwF0WLurZHxf/Q8fK135GPPLtZ0KXmdeCpk1blGdchs77ZuXHP9gTaI+rfPsxzAc6DgDq0deUs8dhH1EfIM6FUfYa0KFn+TRepO+gEUelTTI+hK7Rh25we3MgBMoPaHzluUJkzeGsQN5Dr738smseT+4RAEbkrQ2xwK2HGeId2BiLSYE7JwCTLcw6INjAeKM/TmVYogWcxI/Z4ByK93BAWzaT8hh8NUaVrvyERaDyN6xubEi322zifEpf5yafRZ1TogeJ07SpiRF70EHQi/a7OsxQh4PLE0894dutft0wE4/yaBNbiNnGD2g7tA1/v+FEg5+rMUx+0HKLm+dP+U/8/HbljdffEO3BEzKHlw+uf3D4SJtxJg3S1z/IHZvzh5m5kyaAt1FpEL1IWyTxZ0L6wfd/cPjxj39y+Pu//wdffaHuKv8pnJZFP+xJnEfpbvmNJn/44x98hetHP/rhgX+otdOGB3H6jD6l/1pWOE0D5PUwg+72Hfnzl1/ldnZl4yCYxe1TI3YEuVrFnZ36D0A9+oY0tgSZNOlPG8k0oePjhCD1hSFxmv71Aj888pgmz0Zn4edRO+5QUbZeAWXMxm81JuS3OQTQTtuTvfRhLLh/cA4avhM7dkJ0XHXhgd/zSKivYg5iO2gzDjKOWOy3DZ7+Yhb8xEmDUhMjb/qNNi1e6vJJ1VQkbXr4DlDulL56J24DFbbc7fkvOc4b+1LHcY+5+HXtt4YcRHPliAWH/ITUxX7mnMamHWDamnTaqb0XEBF6uXz4ku6hw30oImwEv+Z5riJenPIC/O4G5ROZhRHW9XxFE1nRDz6VeXhSz9m2D74tXi4RiG8P4LThtPPoY9obXkvcdAtsOg1aBkhoU/G1rzwfKc+cltB0Mw6A8MJmWXwNaX4H5S+aiD7tUtfyK9n+JO8I2vYAfEISHVbMRiX9BxFkHjv04dCQZ36rbspc29iAMvSdkPQWX6B87wWbPYmPfQ2qj4z7GFffjH2JO/D3MVhXIWPdm8ChcisWd/pr2qK09qEd6rk914lMlDMvsQbTdnWDhw8bHGB8ISl3anyxFH8dn4BP+4G61Yu22Dyz0WOeY65nI8/vVjjQUI7fcVihDXysMjEXk8dhhvk6bXPoyGGqj6x5Pvc6m/kc86ppz6OsN/kdK08N3Bbn2GdDjUX7veMZA+jGGoD8HGR4jJz1m7s2Ocxg29BTz4Du5W0NIoMyHPfdIW14eRTd/4Bbe4zf/uZXhz/OYeZxLnDPvFD7eT5JTnjFMu4nbInuyMSBj/0C/x/v1VfzGnfsyAHq3ffePfzm17/xgeb69exT6A/AvTZyu98cS/v2D/1tNhK/7vf6ZIL9QLbnQMNc6wOZaON3YiSMH6q+9Mt+NfOx2/G8lz2P1y3mE+03vefQhzLGcW3ol9zAT3IA9n/2p+JTmWkbGfFZwDzwRftj9hLQQOsxtFxsB8hvG+VXKC/aVSK0+kDT30NRTtvQlhchSBnh1hi1RxeMbRtAg13G5q2/QvkClkc6YK+Vjj1Sf7MEeG1eDzMFL5JedGBcAQMIQgMwsXOqiEHrza3q8JatDDiEZKODQlU4vNaNBHkRdgdkwTngU7k6UZFCvhxm4B3lC5Zr6rTdFShxvkKMy8BhMQ2kbvSLjHQ6nYmjICf0rW+dRAs9yAaxdsNhPXkOUt7DDNCwskbP4jG0LUielH25M8PzrQ/zPzT0YSLisSSq1pE33d2MnFaOw8THJMtEw2GGQxYTJlc/+C/cf/93f3f4iQ4XvFyACcEHHx1m8pauj3wV58Pr1/3/Itio0hYHGSbjXJk4f5jBaRHe4iCP5OQHkN/3YebHh7/7u7/3YaZ+cxmclm221Ad7c0XorT++pQPN25rw8r90mAjd/gLU84AVuO/wU5vKXxvfFchjIvJhRv6OfXKXJj90xpbQcHjl9zIg/yPFNKJlIvDdmaVd/KK8aDfjTig75DEMDohZUH3Xxm8806SrNPl5aUDottvcqo9P5E99IZuRB48samAnX+qojPzWM9ii1sfjfcZtFgRk14FFixdXfZA9k9RsPBgn4/vkMy/gd19/PQeY4Yf+5jmoL8vqD2IQHzSYzhHPBUkMLTHTLr7H3EQctN5NTx3TT2Vg408L4T9J07lfbCPSY08vcIy92NJ3SqD1nBGfq1wJpz0FyHERRoatvJP6TmtbWTL4kZOyzZ7mIaQ9l+Tb+aJxXOX0A5/LYJPXPFPHbRPS1vAyf/+toca6AmjdVwJ8rFebzWPy+fYYrPwKuWi15kG/AinovCZAb79a6AuSw75P33VsTB4htE4Lt3whELmYr2knukJjRMcFJEVCCxY7kNX82GQPC+YkfjuwvsU2rqlwswtJr1MpX9fDYx4ruDTRM1Cdq7++pkQwbW6g9AalJ7qky48+dvnIWB+AdmuHfOm2rYlDu7WieP2AeOvBg770JlPIPAgw3zD3sjlkToWWOXHduOMnvbBYmQD0b98jezexGeNB2t1A9L6IycaU/kEP5nLNc8yH3CnhUTTmPfSDpvYxH4XoZN0EfeTO+tPHKuclMMzNHHZ4lfTzzz2//XgfPtB6P+I73GoDfYSxk5ii3tya8N4CFFDOZtSbWX1Y43n6ApvyGx4OVfEH7BGZDcg29T3P0lxKDKwHrHe+M6MDHS8Q+u1v/sNvNPvy9q3DY9KFutg5YyoMrDNxA3uvXAyjr7gw/uwzHGaePbz08suH11973a9i5s4SwNMjv/3Nb/17GfYkn/EI/I2brg9Y/eGfKPHOMzP2JQ/2oo+xCbbhMJOnFeYwY19gTs/+yuu06sIH84D2E/ZAzPtKxy92/dDXa6Rkq/7kA+bDxzaPnaYgNlbIWCBB21lr4vfl7zZokw9z+5qn0JUFtAv/Xnimj00nfy6EnsPyV5IqNsGv/ai69jOt2zboq8ZB1j5s2bm0+wJkAdG1ex1kaX3iYOMA9K1PfsHr7vAAbLvX5zDTygANcRoFGCwrc29uEIiG5zDDJo0rsSi5HmZKR8fbiOaQthCCvD6qRRukgQymbLi6EQAsh0LyH8Nx5h/iIQRh8W7Q8hhpP8zEUDUmFCODOoYQ2Zg0oN94yMDIThkTWhbreWuWJ5rQZzN3fJgBVrt6wrF2SZ8F0fCf/xnchFwRADxha8AB8OuAQCZagzeTFQ7L3QL+0aN/9yK54Mlg5crHT3Sw4P+y8A58ALm5G/Pe++/5tyj8ZoaJL/FPqZpb9E/21czZMAC0H2dVnHyVIww/cKWM51/5zQyPtz3oYQbAhiB9yVUZ/nkl8vHWE/hzUMvtyKWuovVjEIDHdqgZngWXic53YjSY6zfcbbj9Ra7IgSyivkIn2/IMcybM1PdhZg4u7pfhiU48I80jX75Chz2feurwhB//yg/qTStkIqRtmKIN9s1im0EdPxTOeEBRf6AbPybbhx8maOXBaLOrVI5P8wPa3knKRNKNRewiemjVFkAd2r0cVKaVxXWRUbhtptdqYpuxL7+Rb9uXTE/h1Bd0vFnuyi5AV/5OwTZY8uHSvq9Otht6KA5/GoV/fFj1FXqMkif5euWyG+UuMB6TKp9Wj+RxWqCWHB7pfgquGvrInkkecP2TutbB5cg/aX22vh0o3U6fvHOw5h/1PZyVtgzIubSBzLTrUUUb5Kkc27CpxFbhMOVC9ye8mxbvLnBHZdQZKI3p2ofKNy2w0NOH7bu17YL7d3yOcmQXR7WhuX3Wv2OA10QFLXdwRwWK2IcENY05O96KpzwpUX8JU/U4PLJBCgLDMzpsGQO0Onq5fC8LafzbY05hsvY8yqHzOCQ+aYfQCJvXcvI8DhQHkLSyA6afsq1vAeIKys+5LidQj0w+IfMWV2V75wKwf8rxmYuYmwH8zWuj5jvkoi18hXW4/lWZacgbRgFjmnbIowyf3exB+0pDs/Wxv/xt/sf+nD2UD1GTDyLvit4nzPyOum5LAbLz43w29deuPe21gvmeUnRlTYdvZOArEN0ci35TSJ7T8BeyD/jwo49cyh0P1hzKGQ9ktq8CqeM81JtcgP0O6xsvnWGt4wLob37zq8Pvf/9mXgAwt3I7/m27sYMs4jKwe0H07m9KX3jhef/29bXXXvPFSeRjHeUNZrzsh7syHKD4fagvLMqGwF0PM0Js2LGRPtUcJb/K75u4W8aduhw0fRdAJnlkGUvmYRsJlV8eQNrAL9Mm+ubJJNpPnyNTwTZlrA7f5mUcgQF0z2Nk/C+vfe8MCaH5us3R0fUDzfOdJPZaCpuPH5Ue+XjJAHbMHZDHHMfG2Je+QVfoya8Plz+/p2U9hD9pfsvLXApARxvUr66ur/ZJVybi5ckeRFJudYPMM5lr7KvUeeOVV+5QuAIMuVoA0AEFCzuGog6HHtJcfcWBUYD/6eGFwSzTGebPH3F9LGT5YbjpECYTqkXY8E88wgKUe+Ossvx378lXBCNfFWxAIRNI4u34YYikyGBduIqBvPsiS4Ynzi80CTF4lMfk+qg6EloffGQ7rl5zKGinV2+gdgR2p237x2A6IYcYfvzvzehjGTwMOtqu/XIoCH9a8lVRdToDCofk7SVHm2vlc6fnr37wVzrM/MPhr//qrw/893R43bj5uQ8H7737rg42n/gg9P677x34fyros9+ZifPSVvo/9iOPNH2GbjKzgTeU9M7Mz372dz5MITeDtfY5hdpqBesopB+5Zc7ERsjEB/qgNQNnA6LTROu7bwjVp+tkAMKbQbwtNtAI2ezfvDX/EPAGV6T6z0nzT8qwhe0i/Tn4cNDJ1Y4sUs8997yvNHFFjEm7E4S8wnaiP+FDnbytJgcmaDypiQfP97ZeadFFGWoF+7MQZ/xAg37KdX1PBvAQQuPF0XZI/drCxpL9vIn3mBS/O2NPBR4j9DMfpWl64zX1xc3tbzj2Lu0GyvBC53hqJp781tsOQwJLcuIbxymByvm41vChL7ExMkZXoUgpJ4JO2Km+3Lns6GBjO6YPiGe+YJLORI0gbddg1idx/qAla8LLAPpNPtpx5SkUULb3407rMj7D32XumwVWWf2XsPn8Aa1L+02vgGtsOSrDXvgYV8ptp7EV9TJP5uIA/svC1b7ohgdebpP0KSz5/m58pZ9+srzKg++oElA+aeQk/Nry60u7od6dQfmom5AxAM9CxozK6Hc+EWbCQOsHLpZRQu3CMX3gNI90xt/ukzsQF8e1oQGXiPboUHKKJpwQUJw5baOfsEAsB/v0L+VWEhqF0Da/slKnfByHRvVph/LKTplh6IAUjW7KNygT37f/K4m/bfIwbymXMU9526sNAPvNlG9+Mm1ucratAcsMD4W7SHgBQfwNP4cPYFlSJExbzEWMg8xBtLG3BT17K/SoPuR73nQj8FEE+iQHKBQ3r8Ejm8ICebx9jIMH9bkD5PUSW5gX4RALyIGXGcFHdaZ574PY63hfceu29we/5s6MDjO3b94Qp2xKbWdkQV7leZNbJuJP37Cn8csQnnrKIb+V4a5M/68Mdblw+atf/+rw83/7uf9ZNesir4dmHnEfwp/5bWS0uDPPp+9jE+sjiF1ZT/kN1eOHJ5/KvoZ9ltdZ1kiJnotV1Jg2LHsOCOTnMOMWjSbRl+e0QfumZHFaVPGHnT7AeNl9oBeLAejh6Yupt+f3QSgoILTvCpsuWg50Vxx9Cd2sgD04acq5+5LDTe4acocKu7K3Yb+ILagPLW0D8M7eCPnw09mDSs/1pxzoRbwyATsffJ1KjhosM7Iojq+0HnMeNrHtZlw/9L1XX4XuGMSoV8l7orIw/Cm0MGrURpWwHGZwYDZH2ZQ9KuG4g5GFnkHeDgB8a9TGjsTuVDrXIgcssOpAE+FDa2XUtq9OKAuS0mLkFdJGwPWGB4AsGBCErvLEMNAhS9Jg9KaDoz/FOCjPbTIJKdMHiscefdw1s7H89g4z6MdG0j9UfPIJH2S448CVGp7HZRCaf3kKG+8jSMjAoGfCWREHZdDyY3n+L8vf/exnh9defdWTJv3I3Rh+WN/HzTjcfPD+B9aLH5TntxlxLLADxYifyH60j0xZIB6aOyffd3v8r5sXXshhhrq1zynUViuUFr2Q8w9/+L0G3ld+bI42GIjxowVgM03AEx7p2/Db+yqDn1dE+hbr9KPv0HzF42b8AH/uyMiOvE6SAf+V+hxm9A++Aw8mA0IAeTg8coB77vnnPGlzBcgTLfw96eK/mQgYzNRnnNEW9rO95Q8aOJFffF1XWH+039IgvKBT+/CkfSZqxipyEKefzIdxKFr0yySCUdx15hV7kxgj0sd83DX6ogj5x36u5Ovc8A3WvqaZvPIwudu4GO8G13XMn+bd8AaMo/hdFoKCY9MA9bFHNs850GC7yGLyquI01TIvDEwZsgBu86g9wsYFtGlpFyBva+wMLNUNIk0f3qWOYdfBbSpBknr1JXLcR+Lnwny5XqgD9EkB3TyOlOX8U/kEsV/qc4hmTupGAH/1Rph5QLDprrCHmSygkgl7DhZMD3/FyYdX5xnohyjlxMmbNugb6DfaySfudpa4ddRY4AUG6XLaJYTP0DCfQbeAW2Z4a1w4zp/awcbwzzpC+yZPOR9k0R9fFD3sy8lOjkyJb36PDww9AF9kOfVBf9NmWg8ffYVH2x0eSz3AZRMamROmPQDa8E8dlyOX4pUDmVaeBdc9QWjjH9icjTtrm9ZylXnOHHkA5Nn8VuzFwfmxD7YhjC2B9r3lASc/LKMVMtif1CZxH6jZOOnTMU49978+rqU/aF0g6EUMZIZ5+8ttQG4/0EfllYU8fH6VPXzxLWjNymHr1fews2UDC8obcaguWMoEpNYcePIEAS+oYS7kQjS/NbUdQjG4Qzbtyau8APOoDzO3eLPbF1qLPzr85re/Ovz+d28ebn3+qXyEtQm7xi58qOz4xgcdH/KBKq+sfsp3YvJbmVd958j7HPFhP8JdmV/+8pde97MusynOZt081ZYiFdF5uTgx682MZwD/62GGR/s4zCDH+shhdKdu5I/sHvTmUb7pX3irHxEhha4jQ7jfvPYhnwB6VaMmZObTfPhsY2P0ApnLsTMHGnTe6BeaLW/0PMqXbMhQ/bEfcfI4ILXMb9aTP7DvYA9E/diir23umItbWKfNf+EXGug55IQ+vEHqlYa60BGHGZIhe2VmX4c1oyf7/chBW9AcH2ailxtphQiahojTkMvZSAGqzUmuhxk2ZjiF6cQjgsfIsKcxHtUBoCM/V0p6uowQiQe6QQHMx51DSgoopF3kxchrvRqh4LpTHqNmY9UwbYcmdZNegXyX6Y9JFYfK1d2v5zDDplRl4nevw8wK6HiuvYI7TwcYDjLciclhJo8L8VgSt9OxdSY4/viSfWQX6OokyNEDTTfgOCmt+rcz3/ve4R//4R8OP/qbH/q2NraA9oPr7x/ef+89v7/+/ffeP1zXweb2Td5ukX7shoV27DsMQsLpe/IgRj5keunFl/0YGC8eyGEmj5nB44x5DO27Fdof6MRvgXjMDH94/fU3zLO6HwFszrWhfPy8fVXkKhDP5MKfOP5L3zJBa0SYPlem8nIA+tI/5tREQNv0RQcqdmEi8RUnrjTJxkxUTJRZbCUEeoqGid8+MzrSDogdYqddRsrhXwR6GGKj6DuIbBhFy4T99FNzkJE/0X/V3fx464r1I47s8MfWmTSZskkXkNm6Lf2zxVHFkb0C9qjMGyPRU8c4lagX3SFomPqA6e4Bpp16p4A+jF0Yp4mVEFmmKixM44jz3HJ1pJ7itr3zipcDVaZVIlvc2sPDfyPDkAGRYRKFoeWvkL7EjxPmwEZ/jj+d+JY5m2/CvSx9b96n7Z4D0XFg4QILPs6GgDEIv847vjCgOMr5ajNzR/1HyHjAR8kjTd36PjJBt9VT6HqWdfEr5bkvhPapwRExQN5JaD/W/OHDTKq7AhRed5IIqJnYqG3vtgNJYDLLY/qkCT2uhMjU+uog7ZUkP30DDf2mPmP8dY2h/2hHTITRkXmj4y9pIfOuZZ05gXambXj18Egbbpt6wpBEnlUHwg2gnRDY5AeV1z7ZEFLk44NI5I1M0PrusOag6JBDBfMnNFv7hWnLsg1QHj9N3iobYD+YtgN72VYHmbCZcAW3XRnQb2DVT18qUpmw6SOYelu/qByZ9rk1Ou3cF3BdePrP8dipbM/WuhRWavhwiPlIBw+eKmDjfk1jln3M7i/9iv0qP9JGZ8p5ioA1MK/wZc/Dm9V4zOzNN399uPnZp2qH35fKn70GpRL8PD/RB8pCHi6ssQ/hou21p6/55URcmOxvZaDhgiH/7Z/DzB/+8AenM+bMdodpxyBZO6baFgZFB/TBD9m7+TCjNRFkL+uXG+Gfyqcib/kE42/jh+kYx7PO00dcvE0+efELdHajkXfadp7t2/22BNRf5WI/QzltZh7Y9wK+MTAHuPhFGjUPQZ9ugh99ZjohfLgbQx3y2R8gH9Uctzx52gkZOm9D3/Hdi7uFhx/Ofh75aL26IHdky3mAOpWVPO81hhZIXPwo95jJ+MphOPsfH+qlW2QRL9U7OsxQ0aGIE2ZgIwAGa4NmZgNTmMMMb5LiuUJemeeJSDRcccsdmvDzbTLyRQ/vvo0A5aG1QEO7QvO20HLaXMrLYYayGrlwN17oYecbnTIY4Lkbj3jKU2/PV33R4oz5DUWM7MHwHR5msLlvf2qgcUfkUb91I6/VfVTp0KV+N66ku/DTLnLghP6dE4cZTQT8F2Xyub3q3878JP/IkrszDGYmm08//djPqP7pnXd8oPlIG3tPItLdd4ikNw5aJ3V8fESWS74QzdnsvPjCS56k/vpv/vrws5/+zO1iO08C9wHohJ7ow2GD1zOygeIRs/xeJoPxqqDeTt+KJzYBeWyNu1Hv/Omdw3vvvne4feumlPo6k78OI727gY4AA40f5nNgwMdz2zUTkn1XRoA2B63IVv/aBu/mB6RdBWWd5q8y4mPIiP9wGMzVitzdooyJiU0k/gAd+vmgxdUnLQ4chmmvQDntHLd5CqXf6608Vkg+PM7xERxVi657JrJM9ATIPqYFLiE+A6m61l1AOm+ciFsMf53AkiFe7j9zLl4OtbPjZr3zMpep7jJkaPmkV6gdyG8/tI5D5p3yIQJA5ihfbS8hJN5Iq142vPs8uS3iTXvOBMpH8w13azU29rGXK3T4IOOUx1WZc+DLgYWDT/3Q9VUPH0WYbvZ8UIjABlHyNfGAS/UFnRdCITzK9xScQ9kSeo5S/E6qpp7/EpqUz8R3u0R/MHO/xhqymwi66DHJxP2XcQytKiqDeA4cnn+04fBcpLL0QzhQv3qBnm9BzT3Y3PMta4bDCOt2xSPrVtalvCadds04tEN/GbjNiUPr+JJXmYzT/lZHYfsG+ZgXeyhl3vImhbD1mA/NdYeYjq+xvfP8PXgeoiIzK/OrRAHVRnILp62RQ17aWcH5JR85jvIG1rzaYl/vA7v8O5CF36jC5AjIXNPfALAxTfJDesYkY5E7IrkIx3xCc8h07GvIjbb72M+Vfa6c56U3PJL0mQ8zv/71fxxufPbJ4Wvtk7jg7av+0gmbwAv+7KHgxG9Vrl3L/8Nh/uB1zFzwZC0njz0P6xmPlf3iF784/OpXv9Je5H3tY26NnJHZYLF3+cjwHII9BdWFeoT4H3chmHfYY/GYPetj3grKv0pAby7Qs481ixmPaoMihRnzaRMzhX/mUsaBL1qqcnqP9hNG9sQjY+aEyjUVbONtH85n6GjT+lhGibLJID9ze5M/9cjHjt6zSmeKPR8IqYs4jE140z7IvM2BBp+xTIIeZqADHn00c35lKli/KCv6HFy28e12dh7kVa+UZ24jj710wRe/pC9lmTdEe+4wU+hGq4cZJlgozGB6FKHz+AvP0vH/M3KYgSmCMxlTyVfbUFRC5YAzhxl9KvxdQTxQzFGHdApx5NmVXqHp1juFtkn7YG/XBSJXMOkaFUDv6uIFRzZiQ8+Gkn686mHGsikdGYvHQJnLhU88+bhfsvC4Qu7Q8Gpl3n7F84PQ0D4OywYWGRhE3VTQPujDjBzTP9jTaZt/kokjU58DwOuvv3746c9+dvjxD3/k33Pw1jje0MLE8dZbb/kWbw4zqicedXg7l/q18mKvozj204dDy4svvXz4ng4z/G+bn+owk7sosd/9ALZEJwaaf9ujiY7DBRMgV4ZPN+tXAWSkf+kzfJ9JmIMbt7P91hQd7L7++gtNsM/4rWzPPve8r+JgA7q2izU6+6CtcF282v27G9THAtS9I9Il6xhU4Cu03mhyZSRtMf5sP+pK/h507HegG0E2fYse23DQvQpYJiKroA8Ie39ElhUiYeDS9lpJRcf170e2Y5ufA/zgMiLnTtlFCoTaZTSfAukzPC/kqbqs47pdGCKPo8cwtEdwIU+1XX3nkTaTX3B5AdJzNJPYeNEMUfIVz53GWR/4KLuHGeYe/y+OmXNYlPo/MDqP2C+FzCWpP4v2IoQ1U+dbx/whgmnqX8Q9FtVGcs6AeQwoDv0dzWMcaJKX8ZwWTsEtbjJ60GoJQVfGHeulSYYq4zD0G6CbkPp3VEeDOrQa21+y5p4cZqhqDgoRC11zaEF25pqGQpV1Dt6A9uAHb80PbMBIs1YgBxCeCyZTYfgoOl8K/JV4wZSzJl/gU1A686P6HBmF2ZTMBUn/US/ki8U2G6DLUf59wDl5kj7KvQekH06k21MjH/0BW3NGb9oSUtZWe3cioIjKCewXe0HgG+hdoF32cPgjTxuwttGW/3/dXJhDN/u1WnOfjKwWbcqcLcCfOMx4vyO/Yl/xGx1k/uM/fnG4ofXyS+0ReXUz/68EsP0ZZ2qfi+EoxAVBDjA+uGj8c1eG/QGPv7OWI9N6V4a9CBcaqe9xZVElEDIpPqIZbEfZ2DLzoW1XiCzskbg7yIXipznICHOhmA06ewh01Xyi5RJ/da/MvAzA+8KYnzYZV20Df0ePfU6J3KZVGp7Zd4QJ9EB47fNg/YV4bek+Uh5zBWHHF/mtTwE8+lsb9IMmeXl5AuOQOYU0PKBh3r7szgwIPPZY7mJZfulhedoJIyu+UZnhVdlov3mIyRxaOpDynCXCMPN66C8eZmh3CGmYNISVxhO0mJm5mHjTjHOMM57+ZgZBmCyZlHMbOQagE1jEMBaKT4umb7jJASjqNpe8pCkSLfPElINr/crfdKGGa5sAuuSZPPiR3h2A03IWDAw9cioPJ61d0Au9GRCiVl5Oulz5Wg8zBbjAK04doA1rNW0Uqhu24ABz7ZlrfhGAB5xO1j7ISDYQOyMXj3HEMZWniYEByEBDJuThNZJ97INTdx2ZuzMcLP7mhz/0b2de16GAPPTjbWZvv/O27358eJ3DzGc+5KyDGjmZJGnXco/9PZAlpxK204svveT/afODH/yV/79N78x4M34fkP75yld63/3Tuz5s8Jytf/w/9ind/QBTi/t4bEYID9vr5ucikK3UF/h7N17pP6tonQtrPJC0/y/FCZTUG5xEDc52YeSy3tZpfFNltrnQNK7ckGjofQUYML36whPXyAOK5qJUDwBiQt+fhbuVLRAVJLNTAyd1135lsbmMrbNr3BVU5aSFjYVZL/zPgeuekMSCG5cLLFJnz0w06eZm3ExiYO/zgO1wQrPChXJVhcdus8iGPM6bckcWCDl+hkyZnyyH/0J71Fbz+YNWPsfc0jmQOfGWNjeMK+rxCAcXwDJHZK3g7m3b6kF81b1gmRLZmr8SiN4AS4vOl75pU1FnT3otNyCTPknNuBKS5gUAuavCnFF5U94rw6ixsFJ+Fn+3Ory8CWL++ap1synay6EXiA9zzzbfgrOxMYZqh2m4PHJBRDLxUWhovSVcYc2zfY7gpE0lzkjh+tT1hUg+pL0pYQ4TPepRF/5WdfT9lsDzZE1o8ZAh4VVh64OBpm1bmDsMWL/itGXdFA9t6yvlSqlJfOcysPA9B6dyHRGPesiAz1DIRUnuzrBn4c4I66b9CdlGpsq6wy4nNPgqh2+u+LOZ5mLpr379y8Mvf/FzHWY+0X7kltZo/nF0NqnwB5kT8rODh7yWvvDiC76gyhMhrOEcZtiPsNbSBm9W/bd//Tcdkv7DT2KwHsMDnpEH20YvloMCPk5eAX1qJ/TMHPSYLxQ/rb0VBys28Ryq8lQFdb72YcYXAFXfPIdlxmfGEnmRJ0iGN9zi08NJ7Bk6IPXCM/MGmD4CxclZ0EPjixuyNwAv99eMJdNIFvKz786+1W3ASXx8A0J7N+RCTwA78mrr7Bcf8eEF4EkX6mJrwPt28e6czjyOrOzf1sMMMinb4L2UZTg+pACRa9cDiB32fOLe9zgnefRL7CMdlffIs9eu/e8uZAIZsIH1tzK3AHyUl8mSyTP5UYrn4rJpTdkIoE+UipEzmSNSEKMTg77QNqjn+Bn05m3+z0zztrpbmrCOmLSbFlifLU9ypZ+VF1o+pYMGDP2Asl2vCcO0p/x2RjowOofXMZRnZQkew0rD/5ZhwDHYfAVT9qYzqWYq0dAObZKTDetif/cJyehTWq7MbTIqnzrcbeAuB7dZee89DXAQYqLiCozbEDl1OaXj1HVk6yzEL+AZpxOKNyG3cZ/xO+Sf829HSHvA2w+j71WBwU/73CpnwCE3E2LulGXyuF9w//svssAHxOY8V8zE62dqeVRr2tl0tB6N48NJd1ykPxOeQ31tdlrxEeeHh4zq0Hc8p9z14Uw4iPdvcbC8Brd6g7TR/G+EktPtXYJrm5fh/dDu2Ks2x3rdD7rd6Z/KcDme6E272/w4odP0q/8mf0d83vUWm53SFI/bCu2K/tAO8bY3aNjKJofhzsfJ5Ef2Im2C9iSIHELvssHy3HB4WS/rn4tLzFd+aYjmL+YwLpQwplhQQa8ftMU8NHMRrXpecsvH+KCQuW5vxjN54yyalDO9OewcOei5LXneVHAxS/MeZTnIcGgTow3Czw1IauyyarDZiJzxgf7jVS/UxDW/YJtHeRRG2M0XefyPMT+q5fLk+XeMzFm+Wwsv8V3mqORRLj7ilX4R7+mPri33xMplpM7Uc/0lPVg5uWiVORP90DnYsWI5x/8AAvuV005MOjSniM8e+/EJ8lnozTItXQn3txWak+L0bsun71f+K5wk6xsOWvccmOCkssD1w+JsdXHe8lN7vkdvDhhczOQiQy8stCw6hnZr3rzq06HxR8nmsWnlf9R98MF7PiR1j8B+D6B/RwzXYeyznvJoFwcZ4uwLuDvDZho/4aIrF1J/97vf+SkRNtt+XMp7SjjV3mZb9obKlfLpuwU8FuSPOcQwH+Gvydv4cXemc2Ezhw38qhtgP64vM9YGAWhNP3OK5xLPK5o3KuemS9ppHHS9qevDQen50KY/qbOOoUL3WN2bggBNs19jrqCc/RxyMm4JSTNWqwf13Pbwj60Sxx8mYqQt9v77GDzugzVuvjMHWwfLI4C1yULrOcJlSotuP8yMECu449QwhFSogCsTGmRC72EmpzwZU3UqSARvR8OLMtW2gtroQrdezT+DKyQvYh1NUBst4aT1cYfqQ34NsULsKBkdZ0qK8XZK6tFWwhoacJ7+ko6+AGk7ikJv8BW2zgrlWbmDx1AagIWAjb9/N6MFAweq3Cv3HlpU+YirQ+V1A2I5JR+LsBdkpUtDXz5z7RkfnrwQzRUKJr7eyUHHvja4k5X19kALShrZZTb0+JTCHji4pfziiy/NhNV+pJVKfG9AB9rmTWuEzzxzzVeY1gnkQcDeg622KwCzCRDmSjL212HSj0ZUdjD1ysWgzmgPtfyeCG3R9QfoayF9eO5AclRvzRd6rC1pwPGh/0sE9N50vyuE8mq0d4GFwbkxexVYq1ki//H1YPwuh62nje3XcwgQbHl8WPyM8iN8l/jQVu5jSLmRsbz4vb7Cc8pNrcA+N+OfscP/nPLGe3Bb7InXn6cydc1k0lvbTh6nrwpWaesHczKPAiUUO8eJY2xrJA0tczBb2kU2MqjDp+Nvw9pdcWzIeN7vUJCWXUjLPj6cFP1PFYnLhoTYUqHzakPztDCIkPSUwZO4JBg5IkvL74ZpP7K2vcpZWRuPzDm4gL46TT3p1zaL9iM+mz0wnNB9ZQ2MLiO+0BV7iGnYfMjR8zRPMfOkTJmKA8m7Owa8fgrd/YSOLw5xClVloqU/R3069zilL9NTb/YhW+hNfeM76mtqL3mC2oENsX/rooNBDqfzG5GhM2y2Sd5aBDipLw7x8OfOJG8/5bFvfvxPG6zN1IN35QDxCy6a8jKcHtDZG/B4GRc7ufjBfuL69Q8Pv//973yg4cIlhxv2ILTr/pRhrdMYON9INunRofo7pK4+XeNp64knOMzkQB8/AkWnKc4+SySswp5gdAE8L4oXfr5dVBCKYOjYF+Wib+JCwjvZJ4YHY0Fh2xG0DdAXUby3iijISJuVCy62xMjfepS4bGQcQtNk7xd6AP7EuSCCnek/SqgHLz8yNjTkmd8KIna7inb/z/jDLvChLG0dy2jENiqp/QHyySQgr/kAZSetB1YiV1ri94bQ5DY7g8tJA/FMfEwowX0iv4insCobgGbH8mzaE+ZMoHHW8G19DObBNwMwmHaO+S7yqCh6hUfKdh3K5yowHK8I8MTZ2MTKhuglO2YCmwExcrn9keeojcmnXjcTbMrXK3HQ8xw1h5MPPvjgcF3YH9ixOHGI4n30PuCoDvzuqJJadftc5WFS5NFDnD9YX1D7YxqiOa0nvcOFjHsCelZ/Dlx+7Ms+lvyr9sdlgBXhVZ5eqDnEKDzcoQ8wAH63+x5g+xdn8jCPjaZ1LkHzxaeYaLJQFA0K7le3tP1ngpHvfvDbgnO8z+Hd4duT57uBxb+ugPE/5o2i0uSXBh9lLquvLvNa6pfH4En5PXHm30guD1ec+dlzkBCe5Jti6hAWWmY8KduAevAZtJxqg3jpWz+ygGd8g3mDcYYLGImfoAfloP6Mjh9jn37cUF+1uzf2sgsbnse86c/dDObn7RCgzYQ3RWz0mKeZr7l6rBDMD5dTD7rUE8JD6EPj1CNunhwqFK5lORAVcxA5h6k/vInD0wfUKatvCde1EeUVswGS1/Lpp8UvyXMF5sBY7SLWxFseafqv6yEX5/Z1J92x97Hz+CjudWLWiq4lxqm/4qXllkCw0J5F+Qhr31a/vLRhZ9PIGmpc48KWc9Fxq8OmuDoMT98dvAv28OUu0Vd9jDR2dGkJlHZfUbRAaXdQXH/VcQg22FKQnZSx98hTDk9YFvrfd22F2ZM85Iun7Efee+8DPwrFTwKkioA1PmtjUuHP2AIQBWXiby4l4yKkuqE6rHKGp3x08lq2hh7T4/fe53qc5EIn/eLfp7lPc6cqvkN/0I/cBSHNTx0QJtj9nX//qr4GSdNecB9jqGY/oI83X4F3fNT89N1y7Ho0Xkf+VX/SVIJXeOxt2CcVbnSCymV+Qs/5Lkk9mJnGa0Hk3s8DpRSgziQrj4UXZB+f+FYmiATnwMQR7KgRwcpghZU2BsykXdjKheS3w8nroWIzAnQPBBhSnYNxFj6E5BWQv4P/GBjMqYOM95RDxaFbTOkqsQ+Odw4gOc+beisCe7rftRNp6yFcHQ7bskFgocmBDoeNXboZ96LlRayLXDbo9AM/1OO//DOBfPLpJ+YNPP7YE35l4pNPPmVe6WcsFlvVNzJhdxBJ5iUEU29HVXZ5ILRXBfghH4j86IUs9+y7K0D5lFfD6FP+hMIjsSfvHJpffPNSPK0zcNxu0hd9eIdTvn9WUHOn7d8L/9yA/S7HIfoGIC4nfvFngCvYXV8OGS+Zu7D95GtZCF3CzDUzf2y4+6++3Gw2nisMzyPke69X/uZF2eSTl0Vu6ky4Qukv4PLRIpCYdQmSN7Wnzl4G0rYPBQq9wG98U6vgODpPm8474bUhH/OCZ+bh2t5p9O2cTNvzX7R5QxAHlVxsUrhgDj3cHVZ9o3itiPyX4HbQO8KdB3eHLuhQHF12201885vLENsrPKpfbN3FF43Aml7zAcUZYjNeLyDrkObHyxAaYK8zGYXJ8zg+B2SfYmU8UwYvt80ms4iMs+ncQmS7RHb+Dxm46bzRKZw27oUFbI7veM2UDwAttxbTP0ldAtBMdIXwCZqPN7bzgSd/CjlI2f/U94Q8EcJj3ISUc0G0/9+OPYnfiIaigtX/Co2dk+kykFUmolB/yLgCKWSr7E5PWErrIpp13vKBmkMI+xNt/tEl+zSt2d37gIL0jWPO9yFH2LswRvkHJG5f49S283jd5YKJP+aXeGHNc74quJ7Q+olPgTRzC/SROXygbR4ypT46x38K0CAR5ZH4IpjntF8ZVkzdHZCvchECbgffceoEyviUkeG8TEeQuunUHlYKFt6NjxOrI9iI5393xDjQmO4u4NKzJMk8JzudRz5GiBhxJrdH+fBb2y6fBLtc5G+Dk/ggNBv6F2jFq0Bo21YQR298RYEInZJM2M1ZQi/AsjsHGV+564Jn58BJFJ+QBZRnVPlnn1zh8yldZQw87s7wIzt+7E+cCQQ+TzzxlP+hFbzq5ORzIKqDnYfYP1LKluLnwXwWRscrADJ8uTzfGZ/DLunb7w7E25ddpYOxbVXHu+GfB9D/yAZqGp/9X3BvYFao/S7DFfb8yfizQBrb5iAWI22wkeEi1vfwAMLOg+agiP7kxuiQ6QSePKbJmIZn+XbTFHS9yT9qw2OdCy4Kkc354uX8Ug1UfmEPD4Xm62vHy8AyLPO6BO2FspgKKeCXhfKUrTGMTvAqQM27YewI2iYjj9O2bemwwczTmk8T7vP33TG2Mg6vs7i1FX8Fo2rKXFf8juqcIjIrlvqN77rsGBoIItMxX+Te0/eCMNp4TnqHne+V0HwiwzkbBiCa8KgtycFHgmTMxO/qb5Wx6MPGgjyaX2zeaZ0LODLH9tEh42tkn7yrAPyg934B39KHzTP8UR39nc+afpYlghBI7sYHsEfB7YiX7xzOHsEoeXvnZV3DOcg8/8LzPsywkecNZrxBlQurn33+mR8vw9YbH+Q7gYqbPjwVfklPsXUdpIrDvdjgpb75xEfFvS46pdw24eBB32ovRUjexq/l6vMdaLtjITZEzzySln6ZIunMHe254MHFD6UrMWW5EIKtGX9q1/X0NTr4gjbIvlB7cJda9jzNAjqdilsIr2LLs/eDF32R/X5l504gzaY2sMcCoWXclF/7lDhAeQH5KGPfuo5V239o7gpH5p4GLodQoyCoCk6vAIWVHMMCnDi9MT7q3FNA8ChQgxYar2GODDBtkLXTpcOahiKOjLl2OuKpPu0pvp1ehx94bJfUVYH+1MZ87gcu8mv9hC23vMJNdnCcgTwONDySwOMAu4NARxwaOYZp8gpCBohp1Ez+k2//+/+HfnSM1vmRIBNOf+fCoNgeYWAAcaVgeBxDZK7NguoHHJlSy3ZafoHJCXCVKlc86E8O0OiatmKPU2hbV8LSrzhl3xrcS8WzkPYjy72G8ZH0VHKd4oXybwXpx4t9eS8sEPfjEEvelUCLPPbsYrOi7XwVLMDrHnBe9j1/5Rdv+jbtvbfVBchX7qbtlK2YDdO+cVKm+NgPhmf9yfPH4LG/h2/0Yh7e+VemhEWV0Zbbgy7Ept/qCJO9IWlV2eJeF5xeeV0Fof3mqC+EDZykoyVQnc/gYuPLEI69y34VPJKAxKCm06DHgvzN4Y49YIQBUvERnft4R39mjlhRX1RUkHq9s5QDmGi4yDc+Y78x/e4rgb2d5tfWmy8LbftFOZLRPZ9Tm1wF9aeag86jrVM65QlTLpQs+8FjrpQrP764Y8fVOs6CaePoca/JMx9Q8qx2CTSMvCLkz/Rk7HkrjytAKjpKn7Gms1/zODOo7076chHFMtwL0n+J00aeFMlFz2yA2XBn88vegkMLP0/wS4Hmd7TsCbkrw/+4852ZTz/dfitTuTb5BpboWaB89+djHuB6KDnCJa9wXC670J9zSIn+i43RWZtw+Gcc7v22yrPmb+BFjD1q9lseb2ew++6mPV5V1T6mD4cb79emD+CHVqYbQG7sW/k324wv+FE30RHvzxPSHgek8KEePACX+aAjVB0ba1SDB7DqDJ4F7DtllalAfNfgDGSjuTNv5VWAQoUAGeyKJM4BReFG41jiGAteNoBZZrD7VuuCrb/evjsHPgzRxtAbFN0nFIy7G2FzNiX3QRv9jtshnrw6yWQZ2qazpu4ugdKUTAbBXnYMrQteGUQbZ9kPK63PZITNmERwuObvvZA2cejQzEAYx+a3Lp/f+NyvO2Yi+fyzz/y8p5T124j8prPHn1Qd7gDxjCtv9prBWlCTbbf27m1XS4L9BaW5X3C/yke+5E0b4uEJkgGNXir3UFUTRfKgo7V7oevD5wQp+9ZAMtV/7g9GSjYoa4jGfiHBitb6z4fWifhFqK4rrnAhPXg1SJtnexd5yuweiAi7GCd8/hwoWXnF74Oi9TCv7w5O+85javAULmRtcgq16T5F2GpYC0SnT5oRLX6sOpRdhhut8buH6IZsxNE/m4O0f4LIP2PRNBfGpQAdpMh9IX3BZ9P/GFiZWuZy0xznNT987o6hS53kaV6vHOAaF5qe0HWU59qte4o4AeU7Klt9q3mecufdJ6jK2kYOL7O/YE2SvFu6SBqcA433Qs1b9Cus8XPjgGLViCzUN489r/3v9GBYTs58bQcf4pKlfEx0HwBXqiCnHzPTusna75KFIWu51zzQOZeDqy2QFgLsTeDvp0TmQBPkqZE8CcLbyfifU9vrmZ98whtv/g8Od2U41HDg4cIlMpYnGHvXhvcGyNtPtgHjdklfRMZq6hS2fsBH+BCnTyYfgL77suP9GeOvYzDpC/u3JaR99nLV9RxSxqHhtG3zxTbIpfz85iQIhP74gjx564EGhAch48N3iobOefJD0894SSdg18jAHtGyq23XM4GJkMz2T0xjnTHmNkQlBKrLkKQNQ/Qmf0pXPIYKezfYDDNkKG2h+WsZ+ZCs/JLtDuDEClDmA80SguZKpwwvwOsh4Qm6Ibef26Z5GcF+qKpMkzKd46pTh1ohHZKOSV1ojukoU8akJIfa2vQcaOo0/7S9tHGcVyB3LXNaMlc2tzsOaD6UodOi11bfATTR2ydrBoTi1P9SB4Qbn9/wRMJ/v+dtIjdv3XIdHk17+ulr/uGef3OjE7oPMzyqJh6dHHFSO/G0mUXhvE9tcl0RyoOQAUBtH2SmvXyiplFfzlO1q+B/OiD0EUj2sZE1WyaAhHv5fypg+7H/Ll/A+Se4wmmabqB/r47Qt+KCAuS56idyX0TzZ8M9m+5zZYEz9UaO07IHw3uBbHEfn6vCrsO9gf4A3Kf6a/qeAJloj/vUX5F00qfofBV3zXhQ1N+VAVrVmFQBZRXcBV1vFusjdPv3h95AbHWH94Ju88h3gpfTXgGgH+LUHVlm7QkSD5oaQldMmeMnCMmF/nDZCShrb+cMrjY9V99APrYQxVL3AjhLs4LWyU5P+HTW/D3deOF0LoNPZFnamTz60Js44663qSxX8pOxwzmZK9tliFR7nWxSWTN5ggMF0zehOwKVkb/CiTjHgLhuJ1R+9F3ouxPz9AY25cf8/MCdq/y8ivm5Z58zPX3HwYW7Mb0jw54EG8GHx9BAr/d8LJrk3+x3FaDejrZPGBm2fO+RLlgk9sfHBjFP6xQLtXkPRgHRUIkY9I4FGqeey2YPB3Zjn/ygKyCC8oDSmVZQe1hm4TZW+WyyzeFAwOGk9gbKd4Xy6Y2E8mTv3vYTHtclzx94Ehdd7urgf7tM4DGfsYF58ARY9pfsXWMRsCcDpwNldhF2mjVa+py8OXHHaQspj2FWpyG0Q6qTaQ1H/Ep0Fmn4q+alh5d90iMt5TEMHSK+5H8pw4Kmg2L4mn7CymKYvA2UrlN4cz78bVQcaa17AdSe2i2ct+d5MP+78h5AdxAdNaC2/+os7MGmCMDTt/0IpctkSqfoVd3oK5yUf47JKxbfffdPvjJCGRMf/y2Y/9j7JFdQVCcHmB1JM0FRVidEhMqGrOShIeGDAjKC8PAzm/MxY8FpX/6XAIt/Tljlrrb6S9aHvtV46cH/KvhfCuRYRwvZkaN92wDzFfW9jOtT9AWD+0HVWeGUH3PBxby7Y8FR4b36uPWysVNc6Hl90iyQlnX0PwWXDI8HRVgrlrXiBPW3AXHnUeFbhW+X3zkdi+eB/Cui+XhFVTrQ/oV/+6yYjY6rXbBtceVlILlmuf7I37JzqK9VR3ne5n9GfVq6Uy1QPi4cCgequW3Mwqvguxisp8pq/lpOlHYLl/WBrTA6GslE5r3qeTjP7q4QEfKm0jyenfU5/RoZQ6LvI/57/lH2ApRkExs7He35/K22vsoegzsz7CVeefUVP15Gu/xO99333vXeg33Hl7Oxxsb9XzTbG8/Yhy22vTuMDJs8IHsRctGmGpF3MX/tG4PK0ZX06R2e0nm/M3Mofk4dym2T7iGdr3hYhkdTbFSbB+3EKSI0H+VVDmANN5w5FcgBLfvAlpsXezUhMmNz8ldwHWH3dS0ntJ5qA6h8wCkPoHqk3ldkbLyP6m78UuZxxv51aEF8dz9pGKb2EVQIymJIK+ywHTeNC1CmSjYsIPSm1NA7bxYo86Jjp3OL0LoD/JfO8BRaXgPU6w+QqGMjgTawa2xlRgF5BqVbxkeVU+as0LpsZEP/tEXHJ2+ovjXY2jXnPe72rWvi1dOLxld9xZ8Qu6KHcAPLWR7pm+gih/AdFh1E5nEzdAO4csIt3nfe+dPh448+Vjs5OPASAH6o99RTT9u+HKKAvnyAuzX+vY5C8qyP/rBr++ObArpth5nxufhBnN5toD9Nj+5XBlf95jLeE64gUvpsElSwLsn/rwGRNvi/4P4gPtixXPxzQpvzGF7CgsfWgjtclPOUZtOJD+HMWz7UaFz7YNMyfe4J5XefCGvF7lrm9YQ8MgqUlXZkX2EruwKa933ikSinZVcGaKlzf/Iavb7ST8GsP8pfBQPU5c49rX837Ae71rZmm/jl6BYD1ak8Nj6zDjU90LhyJ5z6pVFAWetegJOs1deJbnsG4ZWmQ/ETtSJZ61fYZF3zFT2muhysl0Lk8u9dtW7Cynm0xwf7QGzZKwcZx3BOlSM6K7/H4eq1Wz5Du/zH/xdfeNGHE4C7Me+8/Sf/Zvezz3i8jP80n1c5P/nUkz7McPDJXmXnTbyb+1OgrDpcgCXr2M6SVGnmIfe54i1PW9lruD8FLU+d2XuSpr7GBvyQznWld3nYL/iwd2FvOWHKFvGIkJ76KXeGwyKAfVdZJYXTxPs7Z9pd5XXdSRdbv3zd7mDzgNDPb6CTdSkf22voW8+2aTl8IdlkDi8iKw0I55PDzA5mJJj2t0oF4j3Q1HE6uDPAR0jSFdbxYTghaTbhnAABn7BkoMLaJk5fx0B6ipqOPPsdk4LbHbSzUEZ1ywjBcRuO6cuTjfLXMgBNyUNG7tBsHVr6odtBeePk3wzgn3bSZuyEwwPRsYtK7G7l+o3+I6vroRfyIrfS2I07MzzT6v/477s0oYM3/2uGAw2PnPHbGZgykTz/3HN+GQCK8yM+7qhFZ9X3gebxHI6ED4kfbYpdaJDhAaF10ZUBi974YWUuqJWjdCxyn/BAla4IEg35HsgWD1DlPwcQ9BS/BRCb2u5u+F8b4nyMwe8KOj+ex5m7FyysNr5Io5CPomudy8A0QxtkDtN8tqXvzeMCUOV+MF8PAFPvTHVJPrHLAZpNxxPy5l8VHxSomvoXeZDdQ9yKpr607ISPkpucp2UFM7wE9bXVN5J3bziuE9wf6drzLvLXOqZs6NJ+gDJfYe/+YYHWPQeZh+5/LtLocth9DtB2zqb9d16Gc9A6yMcegDXUB1LbJ2Nwo1nk97if+AaXqsgcoXU5sambD4AtebzsjTfe8O9wkeP2F1/4sXZ++M9vdm/cyJ0Z9i4cZvqIGfFewEZOBeFfdAsX4bSs9AVsmDlo7Cqwz+A7g+Ru7Zgftou9CL0vgW7qA9CcAjp5/+WLyPtvnB/1/5zi4jKHTO6apR36CDRYiASW9cinlbe0XTiSYBLVXTUtuzIik9D5w9Ptz/6REIjO+0GEfD9GOHtiwPUZM/pbeVh2svVl+w6aVgBNeUDs+MhSntH568sPM8Axo4LyGpvyFQEL1B/STaMGF6cj8swkDn6yEEIxfFagbFPUdNBPoeBUDmhsuTOwtWWHPKZZedTgRcB1Wh961zk+0ACjanSlc4XnoPQrRPbAVr7xySFm4ylSqCsTgIy1E6V3mJwU50wF+tapK8oBlH5EXyAvAMhbTWYweRDl1M5B5ZNPPt4mF/gzmfC7Ge7O8HsZrpzwtheYIqcfN4MnjxwOL/TpLcLARf3vBfCoXSybJj7uHm02KVjX6T8SMVTKrgqYyRX/kwAdHEaHTmSgdfKfKf6LATIX//tD/fVBoOP6AuCbKnsQ7Fy6zaeDhVN51/RKf1qvQNZlZcCaX7qjOWup1jnXmcLSX4pTL3yujt7cIoMXx5MyZDixlTd8rHHbgrqjNzyX8LqAV6H5jhFb2WIK7nkwGXDdS8qOQCRHdETPob5O5dqR8u8O4L+2l4MOG7SL4JmX+fcKYxqS0oYepLEElwFteI5vfa2piQ/BGTD/u5RfgGlfmjrKo2YwsN+Sbx9u6dUAuS2HDRqZdr0X4RTlyRI2/Owjvv/97/tAQ5z2+X8y7DXeffc97Ts+9VMfyAMvNtjsTTjI5DH2rPn0mwimvbR9b7CmiQ6Yj/0gYwHY5knsMRgaoRXd24MW9MV3zQ+UU9a9ifkTUm8g5Y9In/yLDN4um98fc6iZp2W4IGw/GFQ9zzOz1+5drlO+sQt/+FT2kAA6VD4AWqLVv/sp0lubwuabfsB2GAQop59WGmSgtPNlssJzBXjY7iFxOb4Zql0OADt/oUMuum87v00Q/kagwrZ5GlwVaT5ALU9+Qht2EAF814QN7tRFUZxZ1FvbaT9tp/yk80sjoN0CHbzKVGeClLwdp/PrbMg2/Ap1Xvjl4BA5zFtl1a+yrvxTJzKv+fcNqrLWbTz8I0cWeKIZZBu4isp5EI8y7CDUl2zGnS/6gsMMtwLJ45Bzx/lgDjU8csbAym+ebC/Ziv+8+8F1/gvv+4cbN29YHm71cmuY1ynSD+lvATq4X+bwxSByn+a0T560ig4TPgi0L5ARnvC+J2Cj+8FvCdqPG96LuYpL42/V+e8B6BHM3dJ97O5wBV3tO1dxnG/Zbrv45/ESaL9fHS7RDb3x+yvpfhGO5gvB5o9Hsl3O+yp6UCyqSV2E1l9laR5zrOdpdLSeBcov57kBFYSXa3A5RJypfIKUrZsZp/lUzgVDf77sFFe4W9l3DTSnVid1Amf0uYzUsNKfIVz57DiF3wLURy8iHuSvC2WncCrPEa3+JPGUBKoHJQWS5GU/krU6pUNT8kmegzRngbWmZg9A3grn5L8XIInl1R/1vSazSYhyaQ++Lk/23eGeBIbyhJ7oK6+8cnj9jTcO/CNu1oKbN2/7EAPmdc3Zp1nGWStY53vB1fsJ9hezpzAsokB/d8kQZlCElg8cSJ8eQ/s0e6Ng6VwfWKo1jxBZaaf2RuctbT2yTzKt+1uoOOlKNdIaNjkqC6Hnz6B9DtlUuXtl9nX4I7T8XglenW/LC1jlbnyFPY8wNNHjmL5p9qL8FIJDVxVwzY1+6lRmQW2w0+z09teh3Q4zBTPgbxhtlUDnXATKDK479TwoIlp/MA+admFE2oel6Tx9OaT9ItCwAE1xPWjtz+0e1weI+TTq8nViWWChFzsjsPE54XkKyFA4v0nb4Zh2iWMgpclzvpNTrqZxNO5EHOmpPMtlHEJhy6gdOwcp4xv0I2XKSz/lDs3jj3PV49HDY+43Ob7sxj82/eTjjw/vvPO2X9V8+/Zt8+I1iq+88rJDtWb5wpvvATcpmRSSn7szOnhIpmwMLPTAUu8S6IDLgTmPKNrHZnJrOxeA/LHr/aCrnsm/H7wAl8l4CkNCcIHvUni2jQeAC22s2PYeEE75Ta4x40Xo+JK+G3oKS/3LsLyS/mawyn4Or9LGMf3d4XhcDKiaak/i/uAcP88RJ5gr08KhOQd3k19VXf8crO2sNKf5LdtsRXMT3B1Ut5JPnftBaobDJZ9VvmnmNN9l/83hnM4b6nMpyMZX8f1vAmdlMg7BAHntxPrZ5m8nENrofapeywCix+lsxFGcQN+Ok18sUJb9DAnCzFt7vT0/G+Edt+KJnIh4V6A+G0Ye8yfuK/ySywcn7xeG+V3AIpjMFhq9FjucSMS6zRMdPF7G4+rsB6jCb2X6o394WDe17w2t9yn7nRn/zldx8luOqLYBfxHoDBzL1jj0l9VYAbnYe/DoG2H3IyuYl/lNuMjSi/s+uGxlQWzQPVFsGHB64iYqqNpGBwvqK12ZqIUM1CF/k0sylMa/TRSWT8NV5hV2HsEeOLY9vgAelQOgfMRQnvJ92FLiDJ+tHyffehl2GxzRKvPCYQaoIgA8ytBMF4CqlCuNGyA+Dlbo40UqOWpjoxdaUwHxGuOUNpvx0CRMG6gJaU6YGGo5XS6i58of1Kojo14GW/vLZtuTyLQLmMfQNW0QyXrIeiCgrm2TNmmDVxhyW42DBQPJzqr8hpbHVWtTGJEvJ6Y/yCdL4PLpozohMj+qvMc50DBhCB+lXMipn2dXP/jg/cPbb73tf6iJHfntzAsvvOh/dMUEY1ukYcFIRN6A+7DyKZ0BZakHgYbHQB0gdXKY4WBHPm3ze5/607cNtu+ix58FpIat9O2r82CAKO63BxPocvvBT4irNP5tIU26WeLfMbrNq8N34aeF+uuKV4VNLPrjDJ/iebiYf1pnq4vZTvMvVr8/wD+/K0TgM13mEpWfK/uvCKhxVVWq+1m8jAumUvk3AfPXWnVfOE0qZhkC5+WofJuvCo7884yfntPJcg7SFoHTR3Jl7Q3NVWCXw3WWahpNRzKfA7evsHRuW3LwWBPA2gr/yrXxX9pZIdygiw6+uJqipNXOqUzsUZ599lk/1cFbyWiGN5hxkOFR9i+1v+n/vqMMgAf7yN6R4YJr49Zp0KLk6x6wSbnUX/cPKY/sexzs/sM4hz+AushTZD+yAvy3Oy/TJmCec7ek4Lb8CYSSb7SjfvZS2IT+Y69Kfe9r9VfK7Inmh/4U8FcdJDth9mDJr0zmRR1hgbKWA97PCfPUVXQ1v7lL1LrW17TRO9k735XutI3KGwzP0MzeX+ljKxt25ufBplgYH9NvAij7bgI56VA0m3LhDaxGLD283HFjvELbwHg41jlQK9uhxOF0djoxzkMrxmnTnTEd4gL0mYnnSK+B8OW5zhkMZ2hOoW2BK7SNta3KxCDn1mDlBnLoEZ3YrPUu8LdYw3OJg3WyzTk1QDpZ5ACZtj+/cUOTzQeecL64/YUHEndlXnv9tcPLL71sejclXmnbySNQbr43+ciljeIu2zmoPtgAmYBOHKrl9HcFlfnPBlLHOqHWJXiZne4HbG99vmvdNv4KassNJz+RbwDDg6aK4XliuG8dgYZ/uXDR7jbOBaCscLfxuAJVWq/817iRD/k7+0tl+MuCY5lPwSNo7HS/+I1BLM7xvRueAjnOddnF8vsGsdjaO+VHGevpA+K3Il7tcA9e9eHCaXrjM2CWk7eVTZ4j/p711uWptJdTOlFDaCZXEcW+RTugDnsrDg/IwLq6jceRK7KR3NPemK9pUwwwzjczUZLSjn/2Cf6/MtyV0dpN/kcffuTHy/ifMvx+hjelEsK7Ns/+JE+Q5MBwZht7JYAfm+KkgOqxgUgsrxCbXIZmJaCu5ZNM236EPhpw2m0QBrELqrUdYI3Dn71l65V/7BDkIGHebit1+ajCRkN98rN37E9ARCXetKFig/lJ9iM7nEBkSXnlLAO3zV6Y/CkCyte8xyZb3cU/gLVtaHIHZ/Jh63ocGqMXcMELLMjWwDGQ2/LGL8DIcFpGireWOT48II5R9k7Zypbq5WVaGWFVFIg0O90plH5zPCVXHnube33SpYd/21DrDr8NOJW28lse2p20ZUUe4Vc43leRbYpjl+I4CfHadAUmrHPgNtf2CMUrP+DPY1tpM4eHTz791I+acUuYAxZXVvjtDM+/Pql4nRl7DbtjUFNt7xxUBmDT7YRRZXY7KjvV9buGtf2r4DcCqb7a4RS/KWw8pp3vGmyTjgCCQcx0vzZb6U9RX0P1lwmW8S8BTsS4m1T36x9bXwwo5QbWfPKYMwzfvft9M/iu5PtP1ptu7XxSUTaRzpQBTq0Zd4MjHletdDmYS/ldBWmTcPYQSe+8Gr8M6q+rL18GITmmcxsD+z5mx5b6oqLWMm90xaLyh67f58FUovUBI1nHsPBZwW243Ww0vdYLoV+pI8fd4aJ1ps4UZB9xx4eUvr2MR5xu3rzlf879/vvvufxpHWSeeeaa9xbdG8IEEdjEksfve5FXO6KR+WLrhhM9TqE2a3zTc6lE86f973qSI/21E9Naft90jD3ApI3ETU18GmMudLi2paK1LT+iNhv5tIv8PCbIXar9ZUuA6XuAELs+zVKArHxK27Dx8iM8B5W1v8Op3NUF2HQRwKt1oPKhHvkuAeg22Ubv1EG27E8fXhsoQHgOVtrGe8unUCEbB0ihoAqc3jpmkPg+uGPsPiJ2FejJ0u2O6LtEyjoxUtvcaKvLEjdQDlllHPkuwtpa4TLagGusbS2ADMbqNHTWUwcH51keAnWmIv69Cw5O5yq96XgC1CW/NKabMmKtgxPCj1c1+zYu/aN8O5Twlm8Hv+sXAnAVBRtfu/b04aWXXzo86ystcnrLR6228O0BfOlzDlaElst3kKbdu7WJOc+b/n/BVQCXvKoBa+tLMO49/k6CzG/DZcrjm/L5SwXpdVcfF6wmWBFouILtv2HyGGfGJDc4yi998RLAZ9KG/ggH3PeXbUL+0qB615grfkPAml0HHwgfQAjqTWzCHVIUrkX3HaHAJc68CKG/y4eqDyh3eD8ArG0ayXogTleCxcU3oF3WKNpdZWEjl42tqSZc6CdMfF/jj1Fl0CgO/crHQP4WXctzQKB+N68b3egwEjt/rblC8vSNj3icg/rz2KY0ew+QvcXTTz/li6VsrG/dvu1/+/DOO+8cPvvsM+85ntZ+4tq1Zw78U+6CdZd8yMlBxhvuRd4Hg9aObE1W1uLkDs5eqPY6oonq6E4edoXGdDO+L4BovYeVrcA8tsYeGEZpq3zEQDnis/1edMqF2A10W/PJo2v5wT1t0ze0xT47Pto9e2SzzKpf3cxr8k1dHSaviN+NuA6G42YL2gT3OlACU98yizRCOW+H+E5lMpjHtCvo6DmGhYflQHlhjHtFEI8KBXSApXGMsxsJaEiDS7VLYeW9xcVCLTi65u2DuzCyLLQrv4JpFrwMTqtCee6Uueacaw9Y8y0XDk5YxEBiFJnovqE/kXVFKMJLMYVhkQOQ3QcCTzhgaInSP1w94R9f+jXLcqTHFD7KQUUETDrvv/f+4aOPPvShgkF0jVc1P8ermrmakluV4AUYHdzWwBq/G1gXIQMjr2We98+rfV+VsF0uAVSj/uj6v+A7BGx9j489g6/B+sulfnMGTuusGMb/TaH2OtGRFCOgJad4tzID41D4EKjkhso+xqFbaQZPgb7mz3HqnYC7StCyU53+4mDxsYs4NA8Aqn2G347fhVl2/vGMFdxk26ZsTZN1KZTneXR5CI94Xg3ZO8zacuFzD7DLyhvBySq4/rRxb0aXwy7nMZM1fVpW6J7otP5l9DtMnUkBVMFWGy75Bc/Ciy38+JJoGYa1k8c6ZfqCC/sp48TzEY3oNg8KAyKkDKsO6Ekf3r512093vP/eB4ffvfnm4e233/aLhfraZfYRhLUH+yofYLypFSKvr9SDw3xv0nHLltRZoF75rzICa358rm0h/46tF5u5ZvCO6mKp1lnoGoLd6HPA8MV8ft5AmWjcttufu1PDf3tJi7OQkQPIfleGpgh9OOpFcEHby2GGu2+hg36FVSeAOgAaRQ61elKJtg1T3rb4rXfa2+vAx2F5pJkLQJ3KEDkrVw5G+ko/JHPlshMDvvPicGd4GbQ0J7dRaoE0DF0oz3GLwaJwcYekc7A6rk1apZNIurA5np3+mG/oQts6rQnN7hirHAIlL+TdC+6DHllW9DODA5ULSY9plsPmyGecj4hMhxSdkCinj233aaL1+puZJ3Sg4S0nRk7+c7DhJQTvf/C+8IPDjc9v+DFCDj7XnrmW/8yLzW2/8N1h18WCGneg7asAunCYQXZkzSR30e8uhVWMPzeobffbf6oQ94L4wQODqtaXLsNTmv9/Avr/u4R7WfP4YBJ6o/ph26RMGbCVbwhd5sfLYCsbHqvO9v8tHTrT7yT3BZYXuYt82Ex4QzGfpq+AfaGDP9ZzQX0i86Bpv3uILJejxfkGIC7+Po98X+1zL7CsV6EzHn8Kp7qX590+rufvASVc13uWyROYeuF7jEOz5K1M1/wL6HZCvOa7xclfoXleKY7mi9RZ6zkFv6OyyTvN1zeAJwMd/90XqLH94iflzsf3w2vP27E8CRv3WDYP9nQPex/Des3G9ubNG36JEI+r//73vz/8VocZ/w5Xazq82Wuw/2CD7rbmMLGv9YMcajhpDXhNteiRXZUSXgGqG0B8x4x7bHDxUJOD9dQaDHi3pTIfvLwXAqcMWwhjosgKn4ltaMuqXoD92kQFxH2o8cGG9rgujY35XUz20X1KhjYsp/56aOL/99RWPWxUFvppxa0MsQS7zgFquT30xM/pE5OEdw5fp/X2uPkrxEYrkE/7ACEHs8ofmXOoubDzuyCgGc0J7i6wKao/lLns+bcqa0LoB8hf2zavBVI+8QT3hoWFDXxa08lxqGlvbfXUFk6T5eC47LuC2J/bj7H/ZmeBJaCczv3yy0w+Z6CHOEPr2p7BU570DgcXP7qm8sce5XGz9KkPM75qkgnm888+P1z/4Prhk08+OXxx+7ZlheZx/8OnR2TPnfcKyYtMZ4rvDaoKjw6yTBKj41VAbSLbfUHJCYv/rWD3iR3O5f3lwDnf+q8JGSfR5z6dS12jHprEDkcczrGkyooO8gFaJWP4IovT9INAeO9cagM+Zk5AmrltobOU45ebf44OBWi8+QD7YZ64z082EjBf0PPNoNMtA5RzItv94bB5AFDtM/yC9wJrIDrsdO5w58+5/OJJ23eH9CV17g7HPO/F+xztit1QspZln6I0Gy/kMM0wOgPmAe3wWiH1J3EXMN0JwOqUX6Ft2YdnHb+Iowdx19kPJfnQbnidy2ds5TGkO4dHZ9NNfH1Vr0HE8HAUHhNnnUcGMxOEMyxmfXZ8kGuminBg+fAjfuz/7uHtt985vPXWW9tBBnnYpMI3hwAurPL4FG8vm8feXaZ2YK6gsmzzxv3CyA7YTthzicdfpJlD7YskVyphB8qRKU+wcLE39VVu+8VWttHUATbbKvQcJ4Ruu7vi+qlHnC3gVmeAdPdAjnNHh/1g90W2XQ59kSH9Txl3S3IIir1BeBXMT+mVP4Aslk98Wp7DE309NLRju+Xg6XlXeWJyzCumOIJzefCBNW3wSu8vtd/tUzkA/EKx9b7CE0ZpOOHdwIZSSGOBGE59YXArijt0Tk6gR1yhFZqXNQqFFaHIZVGseZeCqq4ymx8szWM6Q5/odyTFJlexkLS+Vb+6FFw2eWt+gebPl1wNYg+BWNjGktl5SvvuWQ8ybWLCTddlIHZCVmlobBRHh58mKNH5WVTqCwm5IpIJpZPJw3YsJqE/vfunw4cffuQ7NDiY21EdO/iJfQ1uh/w2fJ8w9cHIFnm+M6C9fDns578z2EOm752e8H6g9c/i9P3ZsiLlZxBw3ys8V/afCldxC3wfuiMkL1jffmBw1b1++ZWnTHtk51qOchbCXEVj7IIumbjC+VDQvLQV3gXzmscbIOljEYS9SqfqW57Tw8aLrOlU/6vETasQWf3x4nIRW0bqPAzNov9qg2NQ3sh0KV7Cr3j/cAmfB2G1wj3rqx3bNPFjdKnDY6h8mnuR8V4wJO5ngfVSPD5ChMLBcyDy1Sb3wnOQfJUnGYDvknPMZzI3MPEFoH7bPK6/00vLRAYoqi1W2OotoJxtDV9xpTONwx17gMkhJumWGSQAG2AAXqz7jOsvvtTBQuHGf5Gz8rX9DXeuHrvbJpk26GPlZ7x/7cfJuAjKD/7ZQ5CGgHb5HzM3btzI4UZ57Dl45J3fz/DoGes9GlgG4QYQpxUnI9MOR+lFXofmo5hC/4Pv2VOc/pAfUoYJdKkjm4oWmSyX+sgSbHSVZmDqmGZsskL4qg8skzMmLZvqy/UGmau5u4KdiOdAokOo58nwt5bige8Ypn2+O+7A08PMvcByOgIfIuHjLOUFaVuht2aRmnYaDyjcHgEoD0LWjrnrIpTXhFblyOm1gUWBXIVqIhVlJoc0vIJPnQhk1Xdoyg1b2Bisdzn4TNNbpxLfgIbodBi184niPCrzKRi+xB9JfLilKk4loLwGPAeuRggf6UJY3JXQ38Ij8uM41SUt79+Tp/ot2+gm7yI093zpfYEb0p8dVnaeDQPqnCJ9x+TEnRZf5eAWLTae/gJqczERt9iXKw/Hz1/2tu/jCvlfLj08PKSJ57PDB++/70npo48+Oty8cTMDSvyACQTiM7GrQNu9DOCPQyMHsjHpuKn7aeR+Qbwr191kA1a6e9EWTPudKnC/sHXeUfSq4HFxGQ5D4uegjz6cxbuVCXd4AKEfAKwNekxznZvPo74IoTuDDwSquPqN2G9wZF+anvSxfya/C0Rw+om45hrKvuSK2O0vtHh+6St7pleZ0XwT8sirk+R0IZB8dzRBkl8kXywUh/+Cc4Xx6y8TWg7a4GDTww0srfMJqo3YAvxfULBVjvr8cvucs176d4edx9XtbGrXI0wemcrxB4dYe/a7ge5zLm/B/nai7w7Kv6xooPU3Pvqz3tNmbb82UXu27BSwizmcoTvOW/MnIljrNCwwjgtd1z3+GGfV4Qzs/BwcATVcVx9vtLUn8A/bU2xdmE9AgMPKozq00C6HnLfeetsvBeCQ46c9Huc3NOw/8k8y9z1MQs9T2nUSxuBme3eY+qY16gv9FT7E41mK+99ecFesCI3p2LfySb2U581agPXXB6kSF4ouob4mvsJma5VvdQYro7lN6B/3i/5L2zVtbftWcPpP2aoCg4To4Ds+Y0Pbz6Xpfw5n5DmOPQTWW0A7reO9l/aJXOj2nTJzoc32Q/qCqg9p8ePDBfDoGNotpNT1ethBFtoQiUUIH84D/HP3iEWd0EfKBaxghVaDvkLfE+cApVZk6KoYyONQa/0VbFwiLa+hiYOKx3gxknlKQhvJCgfKvyFw2tYOkcuxnTy8T+qf44HTWbaJX7CY8rZN9D3halT3AuTsbT2ufHoiUh7iRaN8Q4eOPXgUH5p0yiYPW2ATfdzfj+b3MXHQg+NcEXnqqac86dh5x+H9JpLr1/1+eK6w8GIA3lDCRLirPPZWh9qWZ2y9gmkvgfaVJ0ed8pHfE1wKrcO3Doh+F5m+LbBu35KfPDBM8+0n95X/lvBbhUvsis3v0pfblEB4Biv3dwHupbHNaTtIfDf8TmHTOzKdyla5c2jI3LGi/4HazCnRLTzI5xDDP8397PPPHPLjXa4I3hZyNZVNSf//FTxypS+Lq6cC82v7bW/antfNbzj1e7Uw6TUveuEDF3B0/e8G34lelzF9UGdVHebJYtcXkHXFd3AEWXMmrtAX2SiHduruAqhTC0v0Mlj97CLEp73hO+HrNG1rzaN5y2Axkvcg9rAd4Df1CVlTt3yFscW9mYt6Ygucy4L3oGtt8b1shdqJjSRllafj9EFhbQs+3EFgX8C+L3bY95as3yB7C8o4zPC2VB5D4y4NQNkTTz5huvxOJn51rM7Sp44nfarzKUjS0Oivex5fyN/6ppv90ASSt7cIj4RE4oNJ25aLLJWntq8upHLwq92hC/0myyC0VE876Svzdp0APs18ie3xecPGiwvb2DFIvO34Ivj0TRGgHbcw5e03MDwj3ilQBvSQ07HnseBYYK1Lmfta7Vim4UG6L4honuV2bIEwWzgeSbbHbbSlrOkyB2pk8jF0De58leeVcRcHC4YF1jbWOACPUzjKG1JacntLWdOrGSPRRR6laftrnfsFaq46PAhUn9PFHgjv4S811sOiCp1Zh7YjjzMS+m6N8tcf11VU+DKRPP300zrMPKk64+D0tWhoh9/OcBWFFwLwo77cIr4t+ehvc9lRp8L2wYMCddk4oT+AHt/UtvcC9/+32QbqX4Z/Rth1Sp/w2UDR9tWFsm8JvpFJT+Vb8DsQ1fo/KG+qnK/2LQo6tqycxn6cVhmh5gwOH19+kWeP+/yx55S5SJC5JSHln3zKIyHv5z90f3D98Olnn/o/dt+6Bd7y4ebW7YQbL/OYBWxrf2S0HJHLa4HmCmi3NWJwyzM2PzT6WmeWqv8XBZ037gfPg/LvoeA5XsVzdVUysW8X3Jzb3WUKpPPHBbayypGwtNDR15NYYKu34FLtUgivMwxP4W78aI9NGLjQWI7mD57lMXT7oW2HCzwuk2FAFOfbGDjlfxkwlliroWdt53DZ8Vc4Ta9wLnvVj3r8Bodx3Asm5XfKlwsV3PnloujHH3/kwwx3gdlbZr+STX11354SoakjOUgUFzhnkyVrEcXgvvL+iAMEhbteO1CCHopSJKRe9lEk9LfUsVSnDQmY4zxnyj7UcbtTH7mtN+mpupa5aYXdg/uFUMpELmyfC01kiIdsxhM2IHu7xx9/wmHfHLf2SdtcsUD8dL5uPnHK1npggXhlLZBXm1G2YoGy9bdTIPFjTgIEWNrbhOO7gjhno1FkzVDQq3GnUGVRkEp7/B5wwqoyrXCUJxks64gEuG2FMmcyBORQzXVPeS48Vl7n2l7tVThHtzE5gdr1SmC2se++UVAmIvpKFxrGscmnLwghsR+DsKCcL7WdwSqnGOfAcZCp9UlzV8ZvKFO584XrVTQ2Oxxi+A++vGqRTQ4TUjY0PbRKyDZO/ASsxxUBfrTJLUvkq9zfPSyDzPa+HGL384j9zuUbdyP9J8MZWUgWvxW4h+/j12dp/vw2si2+UbPi4D6epCEJ8h8YEKu+s/GJzWK7xJGfcsYOm4MeYoocbDxWhb4IMXMHZR9/9LH/BwRXSq9f//DwkTYZt3RoWS+qcHeGQ82Nmzccfql6vJjEFx1610Z0d3r3B5QstGUec3Ai/0gX9JMsLu9GCNlGvhVXQHfmJuPYoHBMWTif+5cE50bCN4a7MD0uIhXMmhWrlmYrdUZy6ZL2TdYqZ9vUwyLJoQHaZ45DMDTA1p/ncAiJXwYpC+0RlRInOU6f438E5M/B41zxXWGpu6Ifhy+zS2iKkCm2y3iCYXE+v9B0y7xJ1H5g77OrjQv34XwKkbFtpp32tdfANc285IsgPHaW9G0/0voFSYM4mV9AexNsNfz5rG3fD1B33z9czqMtFyIPOighRDTz2i4WZ7Ptu4+LrNCiH3Vpl7zawczCNrQA/Cdg3mP+ho66/ITAuk/92EDfoqMNH2BUzjzrx4NlY+hzdyM/G+jez4/UjYztE8spiD77RWPyma974aq01FvrU+794tQzf4XdR61wlB4eKy+g9S6gS201xwxlECYSENQiElMel+vPxiMO0GFVaoXSF8TCQB78AMJVaIOKzF+f0p0D8150oB51HLX8swBOG8DdeB453sr3foHqw4Og8MAsVbF66OtIF3coj39xMBFy+u4BZ8htSZz7K3iohG/kc93R17jVSTmndpyeujzDykbFoDJoQAYYZRxkbn+RN5sFe5szjg7fwHkr2F53AXjAyxsgDdDK/+eAVbRNjfsE678b4S8f8AM+hPoyPrD2x3CPrj4LsV/i/x0Ae35TgAcbfULGrvP0yY9Cs9hk4fnCGwQOG+DNWxqrjOcuSDNOfUdGyEaCixNvv/P24e233vbVUl6pyos+GNuZb3ZEFeaG29yxuXnLbzjsoeZr5KAdFlTlIYt/d0Ob21whnHmiegDowtzT8tDsdeyTR5g6W1qfHYgvZYP/NWDm50vwQUA197oKNn5O+M9x1odtjfBn6LVh3R6dEqbGRXCRw51uuCx5OzTPn5YPyXF/Kj39t9W5BHcax+ZzRaD58rp6LdNu9YSxI+vtOVzpkqfUcLoIo8alFPA5B2s+tlvTxNm4Pgis44lxSTdZj22OQDcep5o1XDRfGjM/eQ6aMd1xjTwg9d3GzAMqcvkxQOvgAqw6rkBuuWB/55wnFRyXWSfpY5h88nog7F2jFYGKwp0Y7FAwTe88CWPHzMW+M600NvLFJx7Zwz6qwxjEJszthL7QPG1FuTRYu8KbPvZBC9pNoFii7ReoAzSvfNpfDQun/dI5ntzaofoVmm5eW3e9yd/KRr6Vl/ohGSQAHCVAOhtaX6VTOHw2CPMwbrpXnAH48iNyIA3n9hHOjFOvxiy0bkKYjySut7ezQvNF4ZBq0Oy8duNvdc000XP8sMvGD4DkmGyDk+obnPJdYZN5wvsBaaZ6sm9tBwtl9LljDwbZGtsTsi1YoarkeXXZRgn6zchEMZuFUEXG+MhBg+iWHyED+aE/gwp5+I3NE4/zjzIzUWGU9EH8x85MOH0QPzFzt3F1iExpIhNdbzfWlkPxnUH0sgCTcwYoOoP3rPeXBohr4c/Af5oa998wOrTfNrwPPqb9T9P3alD/Z+HjsHBThwl+27KOV9C/e/nscx9SPvuUw8nNbWHk44sdGq88Lkb5e+++d3jrj28dPlc9ruYxhn33xfU4BDGuY5xuVrgCyOMhPH6auzRzoBI9j6Ll8bTkc6CBz85rUHMQMnleUv56KCvN0QUq/ibtHmv+Aqfpe8E5Ht89/LnbC1xYi5Qkz2vhYPKmzH19jC4YIHlcvm88TpYkQ+wsey+f2mLrB/6Izzq15S9wml4hMkJDomnJxmfSO24lJ5+pm9hZMN3wKRmB62z8z2Hsc4o52Ey6DIGF5hzeDVresLakj7yvEDDGrga7zbEt8wFh+mL2K/KXfX9CG+veT3vNBEfyAFu9+o5gG/+iIa9ofkNzZTB92uohIHycdQKlS1sbopMr7LJ2T8JFF5ogvueZNF+K187WIwVuCf06H3NB2PObPpkP9wOE5RVw8KlNaPS4HwLEL0s3XlmrywqlaZ32wynCg7qWRUCevhxSx3P5yA+Qx1wPUKd8CruOe9+3XLHDI88988z/7hTQemq7QlQgZ1uoKjrPVE4+gn2hxYj8/jAnJ9OcGFMnHUmZn3EbGhyjHQa4beUZEUZ1bI7YxDzWcIUqt5atBiHuMv31NxeVZ+XriUPtG1R95XERjo1uoygdR8Lw6TxoIIPr2tZ9gci5S3Lt2tOHx594wllsXhiE2J3bhcQ5XDwyr1CmCR8eXD/t4UTbRoAQ+8seX37FyV6UPswA0QsbUYdNEY+X8KPfXs2FB/3YPvXVJEJhbUcc3wi/h/x/aJ577vnDs889d3jxhRcPzzzzjGWF7m42wX7Ykra5SsyGiJcSXLt2LfqPvjGyq1wOKr8f+1+ZdnQ+Bees+bR/KuQk79svHhgkwRWastinOp3K/wAiX0XPtdXIkThgrz4R6//vYEzoMex5mFeb3tBh5ROPke0g07sxOoh8rvxPP/nUBxTGPSZsV8ADOn7o/+H1Dw9//OMfD3/6058OT2qcvfjiCz6kcBBifqQ/uPvCnViuCvpui+YG+PJoGjw42HQevK2DDLLxBkReHNKDTO728na0OVQNZuHiEMTCNxdElI+s9Z3SOl5nIJjoZdA6K1zmj3++8YguE/0zAxqi56rrafxu5ecgxaHZ7E1y0dH91wwFjafWcXsbKOto7rkPOKdD0/DsR5lb2Yqhy9eWf/Lhb4XQq2RoJ7nXF65rX/MuxPlMOlnkOEh4n1C+gNduIWPVd281VgHvjboXE6x1ChmnRf4h5s3De+/96fDhR9edpsrXdxjb7CvoX/TN/DE9HxAde691TLOmP/rYI/Pbjsf9j7lZ64kDzEc84s6cBdg2jhVIXZS54Le9aq/Eo/Tmrzj/W8/2gNfojjzhrc+EppmDTPtvtQ/2iM7kRR/UWu/GtA58oAtV8vgYlAlbDrtJQoU8Sjs/dOZjRBbKlB+GGzB/tq+Rj/m3EHn3CvAjr/s86tAfAHEAXdb2a6eWnwNo3M60tdX3954ur/Jbebr+hMj3yHPPPvO/52qAMkdrm5CKytzVKoR5NqYBOoEr72xwcVAcgs20nUC805koLwdZhLKQoiEODUaN0NRTheIihPMdQjOJE2g+4Wa0gS0ukm7GaZ/BsdVDJhwBEPlp/SYJ2UCsjmlwwfFhxvUUwm+V+zIdLgWR83pCNu8MPiaKL7TQw6d3avzOc01AfQUz4tpJw8HOjN5xXESNfNjDz2KKMlLR13Xah3xYZcJgs0R9XylQPd4g5HZrPwXqHesKiLu/yYWedvn9zQsvvHB49plnHV71MANQnztCTGKE22FmDlM50Ez7sLoE79f2991XV4XKMuF31s4ZuGtbsh99h4/k6y5g8YfXfYh/T13d7LS9xv+LAtpe1Pg+DHYGmF84RHBo4S1ALOz8ruWD9z/QZuJDpz/+5GMfQEBoPvzwQ7+sA7rPlHdDmw8fcjio6JDzwQfXdYDJP7P7wx//4N/IMM4ee/Sxw7vvvev6vN0sj63d9mHpE7XB4eeD6x/4zYbvvP3O4f333nd7PQBxwOGNh9TvYcpyTTw8My9zKMproNNO5yx8wOME5eWXuGbnMPsHwQVDM64mKgjtRbjMH68+Jme8XAJ353P3ut8ExDl2uQsgGVatjGt4Kve5vMtg75uBiTZ/L7OUmxz+vqTdlC/p+0SqK5b4wCkNn3PQOhuFxV/0M7iBDc7xC5s9b+M7IXAaXzGZLkgeH8edNfGkL4ONj6D0jDHu1DKmGXM+TGhtLax1CvQh85D3IxqvNzTe/6TDzEcfXpdlsqHv2HV3Qz9934upfCyDPvUL0rSf/zOTH31zmGGPyf4HGs8ry2Em+5UVkDcynzMF+yV+2wLP8J23tc6epoeZ2sf6Swfk9R0z6C60GZvkE9qC94vJnD3y7Inhq3aktYLJnzxgbb8ymS+8XIUc6aPQez/vYWNLoCH9YN6i6ZxKnHLmXkLyCKHzXKx8APtvF63dhvir76CpDG2H+CmQVyz9mt94eTfdGyQgUNlKY52+//prdzhkUIjDecMt8OZeBuO2P0Cl0NCBD/kk2zRX5TmJf/rZZ3aKa9e0MVV5G4OmBlPOdCBx8VWcfAYPV+0isOq4h6YTRiagne/P8AeoA5hyJzdUzsZrkD7qQOewuXa+2FiGOcys9fZw2lKUdBEd7QTIK1uiE49GNPyK/5mw6AJU/qsANe+InLsyr7326uGpp5/2RuLWF7c9IBncj/nKwmOHJxTyn/rpqx5eANpDRpyTlmvLvN1IGwZNRHIN/5iK94JTjj2Qm+frP/s8/8jqS+mCXtiCciYc2in4aoV1o5wJKXeJ0k8PHV588cXDj3/848Mbb3z/8KMf/UjhG55I6IvapDY/BdrnijP/14ZHaTgMvfTSS9aZQYw88Lis/ncOajb+ewbOZUvd6vznhrPtrvI7TnhO8DPwALrcjT7NRgjLdCLGubz/ClC5d9GVc2pjl5/kycAxF1+Maw72+Z1aDyt+rIw7M9y5VL75qhIbDf94Xmnusn6kgw6HCsYccwfIGKWceZEDCOMMnrB49ZVXDk9r7uElH1zQeP755w8vv/zy4blnn/PFKzY/bCq4G0M97sDwyuXHtTngIPTEE096fHqeEPriy1wBBZi3nnryqdDyClbKNQ8jH3ND/llvFlNoCdl09GIcoRdx1fNcM3PQZf519/kBhu6C/xZwlXGClWSxRK4Ap/YjFTzfVjZgbOZSfqH+kl77rPFz/XhZ394LtvG3tHnOH8L+uI2LdS6O0hXCIuvsESi55rWtUzkubUMZzaUqFxUDoT+F8m2I7Yh7D8Z+R0zYy7E/YD7pf+R//vnnDk8/fc11OlZPeXXDC/3nn9/0m01/8Yt/O/zhD7/TXMNF6rmAyuNR4p9XsSut+r7Yy/5eX8iEHqHrkzoPaT54/HBNMjA3PPPsM74IyttVaZ8Xk/zud7/z3EOaOUCRyGbxbB0iySNcbMQ8wj/j7EXRZ565pvkmc0v3NqufwaMIW2i2i9+C0mJHdKYt9mE5XMRW6Mbd5hFLAeVJ8Htmdt22hT62OUUWlzaTb5tz8dlZ6UvbUBmUl3zbl47M3EWnn5lTvQ9UXeZT+DHvlw6kLd+o0D4T8B6TfeXiB/Q55cSbD6x2KD/rtOQ3DZaOOHyIA8Rpk36wPZXPgbAHSdLkz50ZmLmeGcoO7uCVoRuAbuIwNljf/PMjlMJIbKh9ElddeFC+8ZFjEk35rowPUkMPmggw7cQLEqL1zJ/BSD2UE67trSBzOp9yePixKsmNLu2g1SkLK6/UJ+avDcjf6EbmYA4whOSfgmW5T+AOBAOPA6UPSvSZ5GHxRv78Vma3Q/qGq51MIl95I0IecaB0TC7IafMIbU9vCOIX3Hrm7psH4+D/j71/4ZrkOM40wQQKhbriRlIiRUo9aqn37EjdPT27MzuzP4//bfqcPtOanumzPS2JIkERJG4EiEuhABQKKBD7Pu9r5uERGfl9+VUVCJINi7R0d3NzM3PzS7hHREZSN3pF19f9RyH6sSmbT8mpdkptv9LkdPPwnVe+4zsyL7308uGFF15wO5gPhScAHejlKvL9+yyyvvIExMSWPwYtXSXjUv9u2+QS9rNAMtC7QgveEV68F8GRrHNwT9cFAL9asFIBuba+rgBn1GcP9spEdel39tXlztA1eTIpTwfcQtT5MYzxONNYZgzzWuT8/uX+4f5HuePCH9d+1HHugHzCJue+Fxi8VhnkjglpeH2n5IPcqeHVy9xVAX1nx28nvO/FDVdb4eMujR8L09zDHIId5KPv7bffzh0Zyfno3n3prg0Rd4yki7L3teiwTUIWILH3I9/B4fXP3EWChm7o6EUf5xfuDvddmp5vsIFzCWm3MW7tcXDBfDJ4drF4niKeNZbEKO0X82IfwQafBLb1nmHtl8s1ieuojMv5s5Qf9IKFdxmrAK265d2Dy/JXUArmMq1jRlGTOcGSt5QXpY41OA3/KmeZaRMThpGvAenPxalgKXUMlFyXPoa29QgklnPmDIwrFraMs9ytyO9hAezaQo9F5gLGKmP53Xff8d1aziwY57WBAF+0hPil7VLK6zdFxdC+wW7WPNyZ4e1bN7nwos3HzRs3rZeLJ8wT487MUT0XHXs+oF59gSQXTbhQwloCewprjenyfIre9iW+lm/7qbpo/fugOV+lkk/cebHFv3Om7eUvQvJYVyOP9RZ+dH7PeUJrQ13Fmwf+BnSHlnV308BTGzag25UQP4ENLbMR+7vcHrQ+oPlBoO1qWssm7LVhy24NLQ/6tRfu3PFmhoQZy6E4D0jhFiilsFTDhiEBhnCyoaI84tSGzcoIuxz50NroXvAnbRbDsGsGbHSnD6MX3ZVe5GXgNGxlwDM2M9xi1CAZddrAkX664WykoO2Eno1L0sS7bogBZ9jKOQe4ounNjDYt6avtZ5791A5WbeerAMojvxcdXnhwp0jtBLLZdDlJsH3yGR7AJAZyXisoigjcVaJ9ucNEfdgY9V07BKReqRyDz4O3NlfdXu1fdHGV9pXazLz88itjM5N6XOwT/MpVXxZJ8LKZwR++K1PlU6/I6XAFMdWyBojNvBervzpIhXpA4siekeCS+l6WfwSzvscEu2X2zbkgU69s79lwbI9budv7BLafu7yoDk/BXq2/jhpd5t2jNlSSeY3FAhsBNi+5AyJk06CQRQSbGy/+hSxG8AH93HdveJxLmwOeh2fuY0zz1jFvVh7kMTM2D5/xO5t605l/r6JxT5zH0TIPfKmQNHeA2JSweWID8oE3JNwxZeMBH+W5gEJ5fm/HogPkNzytlxDsu0He2LDpkVzk8yKC+34cjfQnts9yqCf2MMdxMabOK7SxL8RwPqD1HqMBKXIOMk4ua8unCdSnu/XKjicAjxXCJFfgMfSYsJpfFV2lBds0AGn2KNqPuRZ4EvuAy8rbNxM2zOlVfDpETGioWm3qRwkA2nzkM/MtQInW0dI7NIRh4Gzfns9Xax/YxMJ4Bfv3JHNdt4BMMBc2HnoT8+67v/aFEMurerQdw27LKlqdv93++soaMWsRNhhsZAjZyHAHl6dp4GNu4OIH8wd6vOYoQGs0HdvcQN17kc5mJo+zZe3TaxhLKLldh/Zj0tic+EJTXB/kg51nX3lNuJQPaN7Suon1s4gW6M2dDtZG7ZPc0aoNiURYXqGlEJf8rDuDs27ind5eQO6w1+fNyxwLDR/RBsR9Eb144N1CywK2egHirbvLE/ceQnY1wDOnDRN/l732wt07ywsABGTiwC7clVJOFsnzDhVQFvE+MfZmxuLFEnlRGLltPHlxpsWU48mLfJDF+HpT0vJ8VNx02UXUaX0kzbY1dIUBeOig2Ay6E282M23LXG6BRW8DfM3rsNJfx2YGexnIdComAID6MhF4MyOfIhX97vzckXHnzkDwa1LpiAL7WkfbjznIQYblWFD6gV+rKlmRu9SJOrSvCP34COg2lADLZECn3XEBj4RxR+auNjG8AODcOzMACyQWPSzi/Fjj3fx+qDczgO3hQGED0aoPebtgc/319ABxsucUNihVsX0YvBfZ/xTALpv9tgXMOIUEU52eFrgdn7DK+PcyHwfoNxUVuETV6WnUbBG91bOWPqepP/2ehT93UvhBPndYPtaJfPxp5edf+FGvzxWnKPMwJ2fmBMa9Nyv8LsU/yM9YZ97lAkc2HjwKq/mBk2XN+7EvYeYP4oS5uGGZvjOkDYc2HdiB/JRPHVTC5ZjLqUP/6J+LLNxlIW69CrGD38l4o+JNVjZY2czweyBtcrRQIs6dWfT6ZQLi7RcQeL6zHuqSeY671ZlbZJO+0kcX/z4pWJrrewL1dUR7bNQ3kacI9glhkiu46nimvfnswWo+vgCwZhycOziXOF7rA873jba9wiugigxwegdCXueN8gVzuuMDp7JU3b55QohJi46GjoWesM/BM98MCy/rCGwLL+3EuGQcipLzq9cDlb+pR+aKLvPAmwvuzDA2ecSMNmvM2i5yYt9E8xrBjlKYOSibmWWz4bsyt2767amU4eIH+rAVkCSHgdTJ9XJ6hlCwCdktP3eAlj9lJB9A1wzYBin05IUldfOhcKyDBJRhHvS6VqbFH6kzlpKOnxd/dB8HPK8qdF5h+4u419eKc6E69qUc0HHkN3SbIncG0szVnU+7Qms/uR7K73K2a9I540xvXwIzT0PztF+aNvNZng5RnG4bFskTjELTN2AB5DWpnAbOAM98iw7loa8Na6NdwcoLJK/5VgBfVaLlAt6J2pZ0kuZpmGWNeLGYd2JvubP8hlnOk8LjyulyW1s8ABS6sWd0u00DRzx+brXyPbjcGfFdeAm5ygl95AncXkNn9DeONlPOrDsgPWoju1o8yhqLp+6M0AHKXQS9KIKNO0B+RnYD9AerLoTX1syhF2bBAZXP5ySQ9zRwA9YraH/Gkwsc+/QbgGq/i/BCmOvfeAm4fc7g+7rAZrqPPLkRkVDt6ETJ9Se5hjmtgHHCXZVfv/Prw69e/9Xh9Tde9w/x+YdsNhSMB1zvOxFCTjg8jsHjGZx0uGqZuzi8Kpk7Lrk74js09RaxjPO2LeO1FxQ2wpA8b0rYeGhDwx0cNknYwZVcZDU/dYi8ZS7x8/CUV1nQF0mEfk0zP/jnijC2CXO35oE3LzzG9r4fg3vX/3nzxuuvH375y18eXnvtlw5f/9WvDm++8aYfdeuXFLDZYaPDXCMjbNPXAa7j3uG6B58GaIR5DF4FsIPP7wqwccwFG1vnecLnkj3karhCFlIg8eYf5TcHnyvDxifI3UKa7ek5r6w9CeRdxiNDdziU3rF/C8N/Ey/rhvTRTicPf0PnNxY53y5+aP1rn6Wf56mNXLDwuZ1iorNucPtW2/Zmweg7IbR1t/dia0PHt3Vvvsa5vw9e6V+sB0Q3YSO/6sj6tW0FnLeVYFrKD91iwQc9l7Z+4k2HKdQFXJb5lvmRfDFYf8tdKhRQ0jorDtivrIfwY5UDzFdxeNoWgG/bRLztuwTaJ81P3+iwwbZvsKFtaRtm6DyAOOVm/i5DzYm3blB1RgnMVJiCUeqNgU5KKRthCECwhdZCEIahgDzHsuOjs3YlkDsbpoL+7jThjJ3fYDodzDYufLZlQoql/DG0fuf7U3xzXDBkbWAtd45/U7DYgH/zBrnqaKD9kduurntvMM2feLfPts50DhYqPMbBAmV01A1fb1qR0yhC6VC+Ym2lQxWFwqBlgca/gZuXvII5PkPr7YFDGn3LVdf0v2xsMymMenVcZb3REWe+C8lzLIQRnwG6UblPilGyYAPkGlsmz3nfNKhh8PHjgqq09oHrCJHMfYTH8d8HeCqmUO+KFgw/NFhPToT4mzsZ/Nbkzbfe9KKd36SwyGeO9ZXK528YuZrIeKQ0Y4THuD68d8+/hfHvYz6858e3uJvDxgbkRQGMbz+KSr/jQL+N3Bh6ZdgpX3VFvs8xtbHxhQ2HHc9iyHdsTMsLR7x50uYE2/ltzYcffOANDnep2MDwY2Devvb66294w/PB+x94o4Us9K7hdP3cJvbBEu/0HtBOW0xG4VMBCbpEVqszG/YKL7xjVHghnK72pSBP7PoGPAXKPZF/3B6jXTY27vFs8VyANfxLmb3yF9UJWOp9Ad85PNhTBzHYu8Sw4SuFwrZ9theeXqw3+wzwwsP8YnklowHa0FMQHYsuxmvuxgbJc8i5Vx+3scpZDvI4Jrltw1aPgSIEzqr6m0C6bLDRSaO8o5dCyYruio85lXpEUtcT+qWyKS7oslkLs2mrDEHn4SOvbZwSYEdFAdZyYvb8nkdqKaPQJfobm6WjHpPLBS61t+JwoIuL2cSRg85eN7qNHEN1/O81ncA6USjodiG0PNnc+fA3toxG8hsb5vyGWJG29eN+tmGhhbXlUI8v2cyslbXAGLYoAmZDGrfQdC+uvdPuiq1l+yq9YJbRvMCgd7aKzhuZ5tuDtmELsSs2DLmCLG4DXXav/BbalnN4nya0vq4L/sS/vSM3mEf24VN3au3YfRdDPN0uDKrmB1LEiEwe0/DVUx4F8YIiiL9g6wkRbF9QGJngtZJvPRMdLurgq8FatEigaT7pti/RUdEZsIsFjhcn4k0fa90TULZkqTXNS9JkHT0x2ZeEYTwNZgvvU4GSZ3QiogcN+xiDlfeNg9x75OMrAHXL1wbmOu/g70XdC2wKdjl1BrhTJ3o2uMqLBhbwPFrFn1a+9tprh7e0QOd3K2xcbt+6nWfZ1f/z3zL5gT6PoLGof/vtt1TuTd/JYFHP3Q3unvCbGHgf8EgaGxmNwcz3fbI6u4ZnAFf6gpZP3DomoM7q7zkvCFkIGetRMaEfaSCuOYN0XhOft7ixsclvbO5r0/eRX1zAK6V/8YtfHH7x2i/sC+7QMGcM2JpQ/W30u4I5DmzTF0HPiY1fN3R3m/Fc6A3PHtAf93zztGCWfQrDdx4v+HUAYtfyCdd4cTOrrPkm2CTPAUspO4waO4pMNCc3OOeHJ3BsMHXgvNqPFNF3GZeSEoYJkEUeY6vRF0Ef8lrn3A1lLGcca0z7ImOhyjGefTdCKKssD9iuA21z6eeSZfxMWlidNysL7D+u03kQeSvZpAkHTd/YUnYZHKWc1jdeD9mYYYftStTgjUWtm4CW1Wa3fK9rOFpOhXB7nqw50zTSLocfBWJNqPLo0RqMtGno98ZG7Vr8flJHYWSYy7Cqp6BtGLYjZWOfw4p3+TkE6V+9P5jBfUJ9pftE3+XnUUXC+HGJq1ojrWhlDNyHmCYQy2muBVwXMdIYvQlx2Rp4LGoBKtYNskAqDL2dQHkXEVbRolUCsOh1OYNYvEOdeSeAN8+JC9W4FrSB7M4dq/AigKf4vrqsXPOei0Dqva5O/EzncB4DQa2Ln/ldid/05U0NtyJzO3K8/Us8biPKWGgJll+8yNAklKsA8SsdHhC3OUHcQ/jcNW1ikI8uBo3wWoXIJg6fO6snuPg97cXw0lHuh9bYQJzJEgRS36ltp6ZTyZTNJ5Qhr7G+SwdlMHDIuwJYYsl/HNRXBDWMKm3o38I3BmmJnfaoPpNxV0jaGcVzJqQr5PlzHiNjQ/LaL1/zopzfkPSVKh7/4C4Li3cereL1pPD98z//8+HVV1/1XZzfvPcb/8aGuxg8tuU7HRpvjDs/2lUbmShFeWwY8RmvDJv+fY6Qid9Y84QvrIC+U5O7OPiHzZhfGd8bGt95ylvSuFPDBhBf4Lvlcbyrt8kfGsTfqeY5+E2BWrhix+DxUzindysw42NC++wYuu8umP6p2A7uQ/NTYyKQ5viCpl0BzqvyeU6afc4FE+78Es/6aF64cu4NH/MH45Dx5ReTaAxyoSEXDGuBWhcglzutQsY2eYznWn+13Pg3Dhm+7mUiC5sBKlBrrPabyyUqUJ6EhuNyQP/Qy+HFPvKWuq+h+mRpIO67LisbA14PsQ61TWXiUlQwIkNmr28MKoC/PF83iC265DPnxWbzyWYQUd1OJPJyJu66TXVVSDt481B1jQ3RGb7I6Y2INyPS7TWkECCM/yNztpey9Kmj3yOVntaBDfQPr8erLECcc1brwu4qang2V4ALLawR6DCGABZeSps2Qy944XFuhTQhcR4rQixlOeBNpRcbOj1XBBDZC+v8CH1dSTDlFsd36IU6+iaUlhVfnKeyLr/UzfwMWg45MR3ruN5H4AE24UjP0OnOOwdjw2wHpmJnOhUdtTYTol17jufn6Xi9wYgv/GN5BpfjdEqFz6iD1/7W9SblfFOVqrZ0XrQrK/misZFhg3T9Old10lF7UxP7YisKusM2kh4Th6HDBWgnJkQ2MoSuh/QROr94GltEAmhTyjyOLiAxqdkJuCDryoAu2d1+HkC0cORX/b5x2PrrCuAaPGY16BNzu14Vn8Tus4C2miq3tJkzkrdkXwCMsPRN5iIWBq//6vXDqz/XYvztX4t+yB/NvvCCufkDytdf/9Xhpz/76eEn//iTw89+9jMt2vnRbX4w71ce8y/8Wuiz2EAmc1ifhGwT7pl85WNOT3Q+R/hUYS0wWnVIfy58sBjSBozf1mgO6M0YLxzgkTpvaLSJ4e4MLwkgzaN1bPLwzeuvv+5Nji+ESNXcZk8C8zid8enDU3f42XDUH4SPC/FPxTkmn53CPm85rr57EY4LCSfwKpC6Eq7xquBy3X4VbzGJ1yHGsRaD4QwkALpdjrHzivESgA0/MU/0TwV8QXMSkGh8ybzCRoY7wtxB5pFPxh7nc9pCwsKrMr3BGbIU+u7AV7kCH4z+8DmldC2S02McflWbGMs2NhBnxZJViw/anqwZoJmesPvYLuyQ4Z/RRYXUmTSAb1jboIO1Wf++1+tM+cJ66bPYobKpIxWPfPvP/DknWD6H+YPQeo0FeO0sOZQpd5ZcIrGPDYVf1KX0/MiZf+9Euvg7JK/js+6uZ2youADecAfI6/o4rPLNRdx3AUc9Yo+x1vp9N4/Q5SGWEssdBYSAjbDRHdrOfDkyyu8CjpyBIix0wd4xNiA/nXtB0nnecnGeQdHk43Cd2Cq/eRQbZWZ6Q1V9gZLnKKGjqWScWaCoF+9Vh26IyyDjrPku4r9c1hawl1Jthm1TPyIdpLbY3Hl0pNivwlVGWEcqz21NZyVzBUvasivZ1NbhyU9IGJwHu8oJU4j2ST3an8g0kkvnjZlOVxEysqjRIqZ36P7XfwrikypzDNHXsO4bJwutwbbZkpNgW12X4FKpHZxlddJZU/lvAOyalX8KRGKMneuuI3B1rlYnm/IkOn8XUG22V7U0YTLcd/yhbU06AotxZu4+vvfe+4dfaQHOf77wQ33mNzYq72jDwiNU3HH4+as/992HN99804sIvxDg0wfm96a/7mJkzmCc1sWLMe5sUQwA4vRjoBkkY4UmJu8kXgXEP8tvGYPGSZr5v5C4seaE3tDw+ma/6UzIo3X8Xoi7VNyx4vEzNjT4JdU+0Ri/p2C/XADDd98Q4M1d1JfPn+5v0Ob4GgfM9SDudIU7OOquzx580745AkzZoG2cj7J54Obox4K2a5/GMUZq7PR6K+nG5qk1lz49N3AeB0wvmOMA5ZiXeCkJcxF3QflDXu6iZoMpWZz/vWjPvNNtr4TT3e6KJm1sWu4qRG3yCAMdzrBHOw2t56iOU9oWTmJjwxqom+dVHfitnwZqn8d85PB4VzYRvpCr9Q550AD4/fidyiCLMBs+nmiKDmyJjbGFjQmvru48ZTo/GLm2BTmSjxz+2gPevlvmOzlTP2hsGghAA5DXiLxe9wHecCjEHtD+KN84v/VQacmzDJ+bxC+/ma2x7dC+APDG2sdii89pbfAWZlobhELAgrdlSjEGicMfvghAylIkxUJNdNFvaqUbDVG7pAU4IWmFHCO98K3sxXEKZ2yAb8aL8s6FWPb1wCkrVEu1S24T5i5H6t53m7wAcB4If3VUFjuE8HEUH9CTj6suEsEz2qlBg/cIxGDWGnyNBgJkTL6c44BlOpkN2yjDF7JkG4MPm9l7ufMjg0MFFklrCB1hM2BbRRssY1/KlvUiMC/CG01ZY9e1fTD74RsBm8XXCVCWbb6A5SJw7c6sYvQ8vq7fPTyFtnOV8+INNjKvacPyhhYIbFCg8YgZj5S9oY3LG2+8cXj712/7MTLuwPAfMzxG5rsWPC7QF4R8smjZ9Pf0u6fi1lnmHpohfCscsEpcGdCBCPR4YaANDX7ipSUPeQvag0/9mxquGrPR68fv2PjxKAx3d9uG1Zh/MrMGPPa4Rv9swybd/n268OTyqOVJdB30tcF93uS5nmpXdeTEnT6WAdofFZ7Cy2CvnZ76nGwzsJXPCRsJCmceQwUzmMfhMcx9sOsSUe1tYKnj0IM0kVn3Ab6AzDph5Ac6zTjjLqj/5Fbjza9/15GLmMsitsE001Ez27fwzWvOFRTvyi+C5tyI2YU1yx6zaAhq/UT3+JpEWPFeL3Nht+9EAMzH+Xd/2S1e/NOPz2ZDwxGfZg229HsyKtc+Zc1DGplisG3jjXCs2ey71pm7Xi2bO0Xjj4exp/TA4CqLD8Du3oS0HbPf+y7//MhYt6NtIBRtiy2D+df2C7LZzf4B/XzDyyYFu/3kjg74e0NGBmnk+Q6iJQFdA8G8MWhoI0A7RvlpgADKOVJR65EiIoXwqCg4kczX8SMom5C7BSrmwwJCA2a7Y0sQW3sXbIcIoceJx2jAXute0y6DWFCGWcYpKJ6rgmxxScQrTtsAS71St05nIkrHSX7pVNCT1PIcPXHxjbtjMNKucz0Wv0ZW0AODstBrkDTmmdjEA7n6zMTHIzDoJk2nDbTjJNt6TDRQP/rWPDhoHtqq28/tBQqgR5ZFXQyo42sLkC4tvIDV07caRWh7Z7SdG5jrcIRdka8BzqrdKf+cAzb9cvstf6OCJPQcvzvA2hXqy23QhEthbe2S4gQkFGGIUv/i1cT3eXzMdxJ+7s0Ld1pAHqHiLsMHwn58zBsYnRTG1TXGbI09j8/VYRWmz5Z8bVC6TuHjm2DBVR+Fqu9KtnzAfINfmFP43xp8xe+K2Mz89Kc/Pfzql7+SLz/QIuyhy2dkaR7VKiO2PbZxu8DYPQmuSHBVjx2c4bL8q8KevMZzwX6c56sromUQt6waF4QyYdA2ZZr/aQCytrBHuypYBu3rI6EjGzjy+8Sz2w5l2k7OmdB1I+z1G0iqHv2R7Z5jen4ZPGDO5+TxGz7ysYZz3jjHmbK2EJkseBVxHrnoa7mDp2QATQfm+AJdl8i6EGiPgo6iL5hFtXVzx8F1EJEMeAnIv5bF9lJPMhfoxT6/T6Gs10L4R6YvvNBzMYYaLbWaZS1rOd/lEQV9fmRNbCNPbQBgW+xC78FzIP/BRT562Tyx2eSlMch2OwioM2+GxQe207TUAX+7jpXnfGibTcyMc/k57Hzi3d59AX0+2LDBoyiqbCdpb5TK/2B+RiHZXmiBpdyCKX0CyEEwfH37zARAInxiKCPa6MaGbfoUiKtix+CcVrvRMRxUnQe0s0BuUdl2NYbYfVX/hC1buYkTOjlg5rM/DArNu1NgBfB3mfOh9eBnGhI9vsNC3ai78tBKPfufuF1n5dlW5bV/+nZn88yT1rn2RS9+zu+PSHuRUZjNUa4EIJa+w0LsnhZl/ECZH+2yqeln+9PABPhvaScOZGHT9efyQzLThfAN3AX4KlqMq+QFcLkHJpCstmnGc+BcvqcKqlya+kq1/J1BrEq/aTtzfD1Ar6AZ3BJ8zZivi8E2YiZfncT+ihEAinAV+lmlwa+0IXnAovvNNw8//9mrh1+/9fbhUzYs2vB/wo/a793ThuZeaJ995kV6j9WBjEHJPIWxBtUodPQPD9r0uV6uWyB5jnqu8O9q5CvmGH579OqrPz/8/T/84+Gf/umnhzfffEs+/dgnfMowz/AWRveBReRTgb15oO1f6lEZAPGnbMPvG7RPBtb4OqLPyDGlL+O/KuyVeRw5Xxt0vxj9g3oS7sO2j80YoPCMS+DFpOLMLX1en32BiCHP5/ZaNyh0psDt4FhgTs1xla7YAi5buAejDgRiWXHtF9mF6HDMm5AVKMOLaNZa2iCssBfoOnJXIUotD7p4/LgZj06RR/Zkl3VWHbKeDtEyY1DRUtdeY0FAPvMV5XzhRtgbSnxpmzWXMQeycfGGCRlKs87iLj7pXj9Gb4e9wYkdllUIoMOg8p3f9na80x1vbJ+B/BSBN5V5U0xF9cFmfNubweASpxzrPtZ/+UuC53NnphUA3TF4tAhngc5JdkF2TMkN5hk3aNm1md4y/d3QJS4HiltEhUFpYEdmZ8WpF0FVpyBXAByTHDuTk9Ykp30xcM9WC93WauGjXOcTHZymPx2gnYw60Nc/KssdldqIVMdtGHHqVQgJ3lFGBKcLh56pbEVW4cxHOUVcb75HnuNmL91fHXg17AcfvO+rpf/1v/5X/y8E5emw8KR9Yiu6fSjkqitxbqumL4Q+UEd9JjA1sYlXX6YvuTvgypTxXzPglyMQafbjEdi+x0PUWeee3j2wyy7w1dcCS98BiDqtrzOtfixoPTOe1llUBVxM8AUFynA4XulRmB5XvY4y6ve8levdd945/PPPf+43mHnTog2/3xKkhTi/AfH/wtTdmGWszzqECJwgeqGF7via5RuDtmoPHxc8nj2u6aySJf/4h63aLPIHnPxQ+Wc//dnhv/yX/6J55+/9+yNeXc2fdbpUzSmGM4zpuWSFKD4XrsD6hw72zOSnGUbfbZ9Pfp/7tLngLZxhpu/lnwt79m3T3wTs1S9YDAVz3oVwlM06iVaqNZ3PwVyZz7wGO/FGgMU05TgXEwbgLQbkkKesQduBq9rM3GesDRRWo6ttcPpKQH1TaphgEZHJt9eNW9T6l7CYDRT3psN1Zz1TfL3mLN+2bHA5AJXlI0Naj3NMo76ssygmGmTx+cKWcL4YPdbLYTIvdfSTOKyjSja8bHJg6QvHLof8AtO0NgOQD1AOgLdD+7DKn4Lm6zer5T8SU86PywnZrFy/nteDc8fIG5nyNfUh3m9Gsyy+Gojb6WI2ki5nNHReeJPXaH/pWGQuHXP4feSZ3bQj6Awhx4groDPM+s1e8UYq2bs4L3jLAfPiuPNb1gzN09hA3ahPVelKMKugeONjgW3IIgagQ9K5/MN4deTYOEnfxMmbJwImqWStLWo5jQDV6LoQzn4y3xVqxb+Q84wtbxv6T//pPx3+6af/5CsGgPUhvzq4VVp5TZ6ijTakXTsTUOAylG0sGwcWt0tUJNQTcEHW04bZ50c+JTohbjrivwLqC6nnAT6S754MrqDvErAk6uHU7waGzuE/kpXuo042QUpAo+AJkEsZy9x9YSywuOZ3MNwt8D/gazPDf8OwsYHmMV4nK8r5ZK5jD6J3yrvIjglo5cvwSQAzbDMGnsBTdboSMFcghkDxr3TC/uzBQ//W6LXXfnn4x3/8h8N//fu/9+9puEPsOzSqnc4iFVbhHSD35HgQeZ5vTBCkPyxwUfkj/CbhtBtWcFmbuVVp2wl9HmIhRfvMeeatgoJVHrwT5qr2GQY+dZDezbF21Ewv+BrNbP+cC7ZrNq3Ks1T19sBrqOfyHyT6kptD5/B6Kgt1OuhYA/aawnY0BijH5wjMX/ECF99A2zfXcY4fwROOm6pp1o+1Vtxi1pXirTSQ9RV2KmHz4GO9GWyfke/NztBB+dxt6d+JpHTySXNhJr+1yU8HkqdyYg13fEIe4ZDbtipOOMabDsZfbK62E1CXprme6FccYN0FdH2BOd5AGXjXfomM5OUlTvDwG6P8jYg2MLV5eU4bGq/xSo5/h0RVsbvs5/zHxgyPWlErS0BlhIqzoSHuSlBJYRaHpjqPeLDkUIRcOwWuaphKD3wmZfNAbNNpHIYLYiKr4xk80TEj0KH5Fafi7QQQWsfH5kZo4RNYJo1dZVZg+x1Z4wXPI6T2x/ndGEcGnAmYYrnIEfKbGD9Opnay7OIzC0HxzXFnV4cAjupbQHbziCnB9D2D5YODv1CA9lzd4WBi/Mo2+y1E/ImfFm5j4DTSTgrT59xdES56tbF39uroHgSVrskC7HbUZwzibuNGaIbJ1hVQNl+XA2woe1IYjgziTnyKz2aEtmE1fm3wBErcJ56ycRZnH8QPTwOO5UBZ0N/6At0OPvEs2Hlum0LKBYHE/a0vTiRsVN55593DL3/5K29kPJ6/4I8hH45NjJ9b1zzKGBmyh8wA8o71Jhi0Ip2Cc3vv4/TyWGRjLrXjyaHPI2Wr1dJGX9bvaD72m5e4M/yTn/wkd2i0ofHjF6NMFhzgKWBuyByzwUh4bNiTeRZg61NG2uzc/tN8e2hZO/Q+DKPBqDPhBixGx7b8lH5SOJZDfJ32gS3Fu2Dldpo5QbgqX9Hm+dqg1A49lR7ooOgFncX5kyviPMbDBdOsLczidK+h3DdDVkH0EApNXOrn/rvXnoDysKPtzBzHwrfK8yk5p6DLRnkAyy4aO215eBwVVMRi5nJrGdZkfZTtNYc2AKL5XFC2cLRs4iqUBFD0/L4lCXjYqLBhod9AzvpHERePf/pOTEld8stnfZ7IOSNpGLrd0E15+NOOSiO3Lor78Vydd0BkcwcEPcgkPbd/Q/yxgPOEW57IUL3rxkPWZULJQ48fG1OcPtAQXejMb4HaB3kh1G+zmZkNaEV9ZZFdj6gOcQo0/xunhHV+eHFq/ok+G5ekzfNbns3rdP4Yadm8FJYMygJz5VFGutEUhVtHDh6MM0FoU4u+zRd0wzeSNRa8wgblKr8ShrJbOMu+GMgHcXvHGx8fsNu7dXVC/n+BhsVYmyvRsa03AgmApf1WFVsBWcM3g89CFYa+LZ9BHHDt4BXKU1Yvl6ec4uZUtn9IBqoT83zpM9fUvqD6UzYt2cVTDvnQvGuvnbwHBJtUBkfxEtKWq2db2bxAnxDbnOeBUjSbNbWrPwlPY/GeA135HcR97deur6/Ex3FnYbz7BHBUN6Fg2GVDIZyHlHH8LChlgnOKWEV9na3iQqCOFS2JXe8k+ZrxNAx/jbKBpKHn+eX33nvPrw9+5913/FgZfzr3xRefrx4nSz+Y5M1gcdA2dMHgP876nUEsw4ar2ZFyCy6wTS1+uai+zsOHOvDp5/Lzh9rAvCbf/9NPf+o24A9GOUnSD32CXc3XC7R4ZI3ENwxbHzwtnCp7TLsKyIVjTi3o9MBxCNCxQWlPfA9K/uPCqFtSxtDIC82H04lvIflgjdlxTPD4Jh7DJKt92GC9toX+nnVcp8E2auaDbO/zkSw/5qNzaPir3BbE1+SsB7koDVQ7biAyjuVA91w3sOY+YXFU2QDxxqvC4qs9C5u+n8d/3GQuLpKAuOlgKMY0h3hrPczaV8sQ0yNdfIr0WgS5sw9aR8oqAladrZOkyuQNZfWGsCrEWtALfs9ng1y6e+OlPNK17vFdH593lrL4yWujCkmzpgJm/xPG5rYPA7NGbmhZrNGQJy7TwwtDeID8TUtuhHCwHiSPXNL0Z+9NZKNfzQzM4YJ0IIV2bjYaHpzmTb753KjBmJDFdfO5UTCqaBx2jCoTSFk3wgQYqawBXUFXhjifojV02nomu7aA7R7YKwXrjcwiu+R0WPLIdwecZRyB8iQGjmDL7PAxARsQKBu6w7HocSd0u8W+gSziK3S9rF5xH0maPuC4zuvWwYTQGyI3MhZ6y0RvRS21QuRW/wLorEYxI8+d15h2UQGXYyD5j58Udp77VPWrEXacjUptbEh7kVI48qXHduowD3rNQ6i8WccuFt9loCrggVOHGWKKMaorchWo8idxC1Ne13mFzjBn6lDtfw66WmeCVbQePHJm2bBdQdGZYPsLZM1OvfjaQYIjWOiUZ9zy55i8apk/deT1pmxmeA0zmxxvYsN+DG6O4ahdsOknBXz9EPX6Hr66Arhwlw1aVuUdt8NFAEOj/Kagb6gzZ3I37FfayPDnmrQFv1dCrvs94xo/m5/FiosJ0D1iazscHYyCOV4Az1m2/x5C2X5V+80/hUdgcTof1Pm5sXXN+gjg5VDGEnb8CjBku1zJsLjIGkfTHBnsOwj3PjjnVOYJiG3HsMzPRRAM3hM6ZstWVirqopMuZPPoD8D6rJ/8aL2ti3iAsLGgeBsbJs2Ro4/XmF7ArrHt7DsMiz9S7unCcR22KsbaVxnZECyrI/tFYWxUnTnm9YbXGln7wkOdEJQ1inS2WsgcyNEHPuKRFyaPDdE5j+RFTxkv7aOUFYq9f1udNWJo3gSxdoS/5HdZdPR6v/URrtZeSree5mucgbz2UfIdSf2kl7zW23yLXCddj2X/YS/UwVpNvgvXnLEY0elFaBwzGwy3HVPA4jG8i0EAd3X8A3UMl/NotHZGpKSSvTA0CXV8VZ4JBXO5FVBGOtsxPmzPIidp8cmW0EKnM1lu4REs6gcgK/xF+JoBXV0fo+pJRyaOET3ZEIcXP4+Ngfyduxa5mzEW+sKj+lKGdhB8pSzQcctOXBwu17ZsIfkVG+In2zdFzINeYdu0IH6mM2dT3XdbzFs8kbGUz+RAR6/0VN+8HWPBznNcoaQM2Zl8sgmiLqewy7QtJ0HZzXcWugBlhCyszsGtjC2WzBUSVP4uiDzKfe2wKPmdqHtMUC+e+vMGNxOGKRs6fyzHa5bffOtNP/LED/1zV4bHynKSoaTBZSeYEmtNvx9ga2Xz0zbu6uIosSCn0AHVVpzgP/zwQ//p389fffXw7rvvug1s/mBXT6x4tzGEjpPUd+LFuPAlnkjivUg/CRdk7cJV+Z8GVF1cD/SfgT7vbmiN9lzJctAI4Qjg3fAZE8mCcwcnWcN2ywp6wdRHyfNCDwxhyT95FET0MRIgq6B1n8LmuQqoZCI1gR5N66RhKTb4fbROfXK+zGaGMQLO9vTCE8jFvCUMXwnfQJdFX2lIIeUAAP/0SURBVANtg++9VuwFdukClvgydiA13zivPWWwVnRNB1Tb+1vuhHAhNrQG7IhtbBZkn0LWEay7+I0MHJ2fArG7L65SvjclIHdcXH8+7sMBSplPiM94NCy+i52Ibb8gG2CzCHhzQzuJtzeQGJV1UK2v4Ide0GuD9Ius0dIObVHpE5IPbPNdCayj3dBNSL5tDX/rpA4OkUE48bd/UhR7VEEv6OqH8oTzAs+C/B1AJIIw1pVVx0WajSHf8aXSgBXjXBqhleMIHcij0r6VKXlxgKjiT2GnQqt4dFR+wR4NQAcfB7XIc7ycTX5f2d9ig8Wie9Ix51ug8TSUiKcK9gVh27TCsgc7pzp1J21fux6gWYkrInlexJNPG/cAE23cBSEO/6UAX0XbpglaZ9cjOOUZQqfjMpkS0jf5jYx/H0MfPAWIx1bxUIezkf6v0GWF1Hc8vrZF6PDSv3R4THnzMyOyFnlXwuq3V8ULof2yW2ZDh7mBcvk6xqcIFqevoesbhadogPp293EuPHBXhj+/5J/p73107/A5mxg/L50TVMaFTiiMAceZxIN9OCNfazhF/0MGqlN1fxLwhkb+DUqa2oLfJvG4HxsaHjdjc9OLt/b71qWdV6mRXtPD16HlGEm71DgGOE+UMJyFLk/8a4CouEA4qsveJ0Hk9JhnOmocQLyRoPLDIxl19BhpjHxsXNvpMo5X+c5nveI1SwqtD7Oehean/FnI2ugEWiDQIXUuJywkQ9PnObzPazMtTIUFjurLc49sArpsfj+Ru8Wcg8EZ+vyGAIcd93cQcF0pi38q3vIc19zXm5nBX7ZQyPQqu7XhacJar4CocaIJUq/6dr0dFeSpmdgIXWsIP7LHGjebGWiwR5fqLiTDbUWO4r1oB/37l5X++Jo1B+ANzRdsaDRvqf/ymyd0IN+2SBaye31C2Osny3Hes4fnn6/XHSvePmbNOEPaOtAXvoGVzxYWA3nIU219OF78bRP17jyQORjbezxCI81vZXh6gX4JPJvNC0ZnwcWuuhe7i7Fczcqh6Kg0oWkFrQgZnb8CNx4VVynlwU/nxYYbN24MZ2Xjs0ZPSAgoP0EDtjqa3kB2rMwBjIW4PtgJuC4TzjRrnuS2TUB4HP2dQ9tJHbjtl1fcpQPOYFsbBW4b2sD+SF3ICV/XKRNYL+Dzm5Zu831/XQzwJdyCJUb1EZTJBvoWHZeO7D7KBrwGYtve7WLYM0u0re1HWP2XCcJ+mtD0HRx5+MppQmiN8WXzn420g3Bsjiq9hzmZXAWrvkdYvmpon7VDd3xo4h8lUL+KPkXgxOUf/b/77uHn//zPh1+9/sbh/scfj/8D8AlMHTqHu/ayoZE9RgSRrnALpp/I7Bbbwz8IUL3ijatB6pi7M0bPG/g75y7a5De/4U1nrx1ef+MNvySAtgpIo/h8EA5Ujr/MskLn63w24tCVSBhw0cbN4Y8yzkF4vz5AR+z7XQBzDcdejwx94UlaiH2sHbZo/1CibK/4TPdBeR1ExtE8G1zyLkbzT2DaCBck3RuvPUw90k+7LOGCIk2QOVmwVlO+cmnHx7Gay5VffgP8hikhC2kWym1D5wPEKTsu3NX5a5bbsg2KL4t0yVF5Qh6T8oJddMtfVDgd/jWar0SvdDxlQHTkUxfqxhoZzOYk6FyHrp/q442bSH1Ohx//Q1st4KkfG46pTlTfG7yp7iEGO826g1cZ99odmHUA/KYG+VmrbNb5+gSVJxobGa8pZS8Az+AVdFsQQuuL3wDp5mtfAKl/dMMPtBxgXl/R/1jn8aIW/ycOF7HlT9epAFpejpM/XVe5FMZQvxpN6MVrLXawxcZJUaMdjZmV3/aSJs8VrPwFlU95yUUfyv0HP8jiU5VqjI4C8hlcdPqqzEoXwicYZW3bkmc6dpQN1DEZUxnBbPfvHyx2dpROx2Zwe3cLwJf4mucixyNofKq+BO5MI52QuntzVNj+6o3g1j+JX+YvylR0C9Cj2kA0tizti510YKDtyqSifLHS0WebANLn4hGItMd3hNMg9LhxeqI1aly13afQLzPQ5DM2L1P5bCyPy4BpK/ILm/8EYl98F/9dhpeBOfg6hU8IT0nMNw+qBP7kJMe/0r+rhTOL508//SRXoNTHPf/BS5+ufh3CDjTjFeCPwo+PAfv1Lt95w5Jz0CdqC+6U/fznPz+8/etf62SaK38NzEvwBTkHJe7HYyZc8sUv7PnMwQkgb4Vfw/FNAZpnO/q4ME9OwG/DFwq9qIE2H3u0OvLR0aEOt0cf0CtNQt8u4yQHtA2G6TxYlZvk0TcabT/hKYSfcopnEwCt6jyhF72g+l7S4j1C8isvNQxN6GpRPeIK4eOxKF62A91riImfQZW0xs8zX/kCI+c/F9ZHkx1fSHWy6cifAT3FsQTiKYsGbIoViKgP58joLvKVoO2MrYaKTpQB2NHn5ZkD1aB96zUX84Ao+uhMah6vD6bzbl8AtWtKABuYIO2QjA7NIEyfESqUNL/i+Mb157UezKuNoZGPbNb1WODfsg97hPrCrqw5ZIcIrCP7rgxA6DVGpVlPYkvPgcTJ63WC7QQqPeppOVmjmmYLsq5DpuvdZQs4J/IbUvDRF/y/IHrYDMKLn7MBhk+2oygFHRG6YiyOXMEsqnDOWGi5YmkQ7yotYDEY43hUAsNQTB50y6Gz60C5X4EpxxL37SK/jSE/BJ/BTqPhfKTC7cQZmt7xdhYweBVEiqCyt3Iug/gMXxVhhquJujJgavwdIEZ7PP98/jyoOwrgTsICyaiBVRsa+xJfVWihguEXoKrXdZ2xwenJCVNWys/pI1h0xYZOVLgDrk/1D9eVviklqQKDW1iDf8ZzYVtP8Mrgeh/LORfj9JYjZNNxBu5tnlY8Kx0KdWRjiqozji7nSXgHNzq2KBFXx3zpu2UQa+oaTtG/eVhb5XoImOt4axa/k2EzwxUmz3Pq3x6Xiqv35pj7s44ZTvZuZ5zf9582/K40o2fGLXS/ONU3XE7+lsOd4o2a3P3lhQA8avbPv/jF4cN7H7pN0nZbTWkXt13huq2mUAF4FegyTxWvcMxQXfckwD2X3R7ObRtmJE8RL7Bn/xWuoGjNu/V7qVlh0y2P88MWRznFFQQm+g5Y1grRfwJLFn0odtdG1+nGWdYJdNm5jNA6Kt9HLfCEj5RPOGN6uVBt+VU1qFdMzK0+Z4CsIXpu5zzBzwC46s8Cl7k4fLxt9NpzxFXcyzzx1htIiYOZsQuk37o5FD8HUrfEe+68EMR7Ft8K4MfSrFUbbD11sLxjmdg267Kt1S7YgdmWIX+Mmlefg4ZfEZuNTTRYGhVGlhbpv9XaTQ3ql5VgHbxZ98j/VY58ZLMZ4cL29dowkLZa2UObPKdNE3eiv+Icw1pQiC3XJOS6+J9jfV7lqBf1mdcTAHWD3qHXYzYak1GWzY/95pSyFV/kDGpkKsnan/9Tm9f+lKEOwKeffnq4f/9jX1RCRfycvcW1Z58bdvhtZjGiwwKMkbLxGxoWj8SdzgYnO0qcxMIylUUBwH8kcPWRBVMGAMaxM8NAdHkIDUOokG/JlT1idxljNbzdYxMXO9vm2fZ2tGVQRh+jwPLd+JG/B+YpvAgse0DqpO9Kr8EmFPu+1vMBDUxE6CJOPfouiutEnmxnE5M/V6Lj5rcmc908sdIOo0zJRskedCWaX0lq3DBi5ItZLVC0tGOg8lZKlkk6NUpmxxrZiHmTrDj1RU9K6JBY6LOExr6KtKWfwhnc/37H2AN/uXDQE0FNEucgY2YuxxgsZDw2zfmM40swtjB+T2DZOnBKW0dNvgNtV80jA6c8haqG60KXsa1VNzL0vaBJyUvO48O2/RdobefDKWuYfz578Jl/n8EPzT/+5JO64hn9LnWOKhu7sbiEuLdvsn4XEPXovkh/uJ4YrYOFw4Lo7uNqrSWXI1bAvPngsweHDz/84PDGG786vPXmm/7T0p7fPZdscIamLfMttMr8PYC25yzUAaQv59iDcC117frPGD8dI+NhtSif0TxA0ovvT/CfwK0tjchZ4tJVZhGdYStvBtKcSxnDe8i6hg1MX0Wn+JB17lH1XYPaYiK1XKDPAT0vMuePudhzds3NFeZqfIdcGM0jSz03s5HJ0x+hc/X/xo2b/m3F9f59heSmXtVfpNc2FmR+vgJsq3sC2i2LT0/ABcovKtd0wo6nbinXcaD7VNMI8DkF08/YyHKHgYvQnOuW87HXykKXrfLemGr9Zt8JWWcbp/Mu0Gva5PHv+bm7ghhsRH+3CfKMmuf82Blyqx+kzasdLbEuHIveAD/5PW6aEfoWXC8hkPzwEIdOyIU97rywByC7y4BszgCe4vJjctaZPga0bOjazMQRwQwY+GgQAAdQkbmj51ZRnGYeFCsNLw0D9BXGriBK7VwdyCfddbeBrU/EYFWIBq84dNsnAfD3BNjlkhcE+EaH7RoyqFt4WteqjMJZ7kko2xt6stmQhw4Ur+KV/9ggAT2x68ukbBx53jCTaL8vHKTzpuNVvWyHkhUnnBHZQ/4MlHOgOlRbu0zLEH/qyK1AaAmtbOAMypXNd+7cOdy8edPCrLeO2JFNDJ3+oXbn6H1Ok6kqXLxlwwUI7NFP4TcN3U8Sp9+m//sgvCJ6LBWa1hPouVjjfWw6TuQfoU+EmTvGxZC6IDIm5sIhi7pCEw9p173rbbtju0/WoOjuVns4Qdq2j1OgvKPM0r2RdxnsaWJh8+DBp4e333rr8NovXvN/nHymiZzxybg1oGtr/GWQykUjFTiqw9cDw9WMQ+s9VzdMXwNqrmg8mrsuBc1FVQdO9DyLzSua2dQ8+OzTsKhtrIlwG5cjZlzAXIV/rED7V7QgvXjlCLuAdlmhiZXJ90bQlp/z2Jamj0sf0y/G+Y6IL+5J9p78PTu2GAN20IAfgpmPhZrXVsicdwKzoVDIPEu6455nE7q802tc1m0dz1xM6Cv5wuZJvOZr8Xs+Fs68LTe8172hYaPD+qP996Rgn5bzJNZgH0Mtn7auVXstDj+C7oueyx3bQAveQul1WDyxJbJmmNdM8VMe18q6mA0vv/3gboZWRtfy2mvf4VIbzrLwpWHSB8LjtqCthM9Ve3Q7NXYbjc2OyvYrmEHuPhM2r30inONYQD76CA2dJ9z6gBA+5LLmJGzetid+WOqJW5+//rzXeGxokAmf21Fsz994vtaFeYKr/YDsBnRCe9ZXDCTIO0aHdIw+EcTYGTCmbJ+yWa6qImqQrnh3KsI2kM7vNJWEX47uE3geY9MgKqQxXaYGFdCVwE7E924U6IENwNfYYKdiezVK50Gf+YjHByVDB7ZuYabZJtcj/LNst0h/lxpTscf5jwFVbrHRCfsdu7wBoOMKexMTHqHKcjXGfsAGhfhuBmT2hmKA0hVJBQQEUK3POjLYFug6Nm3OA7D/cLh189bhRz/60eGV77xiKgs+X9EaJxqe0/ytb0XyOA72+1+JJfusjafgco41wN94NUidr4a1YDcq3YfcRdqbVPMxZtReffJ7TPQG43FRvgf7it1JNI/qg73Vxxwam4d81atwzbekPR8UHRsIB/8WVb/Fr5ErVxqVXEPRjRPM5OPsvdw9bEi67WE8fvzxJ4d3fv3rw6/ffvtw76OPxhvMvmReK1j1OyUYW3Tzua/PPMSdNxN/FyCdHqOV/P2Cq1llHwrpJ9Toc801H6l93n//PT92xtXB8DE/Mu9wLqr6G5U3I7ymBwOmJnol6HJb/H0FObGGgnq+KfbDCZu31MVfC4TWfl786guxtAfnoJn+lPEUMK6381DPk1tkfcSFOBah158P8oh4wueFN04geUL/JgLMYta/j2BRywLXmwvSxJ8zr++cQIff+VWuFsJdNhuZ57XJWTYxHQKEXnhX/UDGCXVvnRB6HfS0AT0AzaDW2G2Xpl9Fv+VGtO3fg5Z4mVR0I4HzOP7pNnf/xzfMF7UeA3w+Lj6H5V9soi4A8a47IfntbzAb3UVGY5eb82Sg5QC9MWgbG7pM62x5zYe+WS42tC7ShJzjuMuC/OZrmQ45JwsYs8CtW7fcH9nMUNbn9lqrIJ/NDP24ZeM/kDiATIfZuEio77GzGO3FeXUWuPSVTpKw7+T0QtJpHb3YacPJ64Yj3TTQ1VGeNyRK46TnGVxsamgoHDXJAi2nKkqaPGu2vPA03wLw1YZFH/iATvM1bFLZTIpkWHJ4VMTxHeiylncE6LJlOZTcWvc4EDlVpwlYOJLnOzM0uvK7Q4yrOYSFi7/WVu3VBFrqmbR9legCewUNKdf28o0/m/2ll148/NkP/+xw985d87j/+dZ8+iYhC4lPP33gkLp3m7rvFc/ojxM+DsS+NV4G7Uu780rQ5RrVLmobBHF0Xwc9wKf2+11jxl5s3Ms/RuaDhEs6tL6aeITwdl6Vwx+dP29qZh77puxy3oTj937iX+JTGSF1ax97HBlFK7o+yccHjeYvnGj6uO0ir0JsFNInP/n4Y7/FjB//31eccUoJAvXg1aOSfDnVCb5H3056zrsSlJwnwhL1xwic8HlJwwcffKANzfuO+4qj5ibm2D5H9jy155vZP00/DV1iB/nMsoeciedrQb4vP06Bbb0g3+DsY551PQMkGV8ruPKcK/B43qDHcMbpHvYc1PPQqTksdzZy8fbGjdy1aGRRdkObkxXeuHm42XjzxkmMDJUn7g1ONiDe2GwwmxSQR8CE17iC30/VgIo/y4Vn5s8FPV/WBoc6M3cB7YMtMOf13EpbZUzQmv4SpP34TuxycI+pds/cGxsCouvjMTfx7fWVJwfVp9aDWaf6k/qVPq87hAB2pg/Eb7bbfavrUGuWRh2dN/cvn+N0Huo06DUx6zgh/K2bsMtv24c8oGV3m/bFZzB29Zq/5jAOwqk8ZdOv0tats21JufAS58Izc2XLn0N4AMRTV+SSzd0ifkcPoAM58o77/a3bt1131rXg0AmPClOnay/dvfNjElZGI1mJmFSxbogZyOtFI8a2YByBRQwGDBg0BJqeinuRrY7BgohMTgLw86MlBgWDA952GmAnK7QTFGmbunFIUw6w7UJotkWhksNO6oSM7qSR/VVd5eD5PMpHB8cA0Vo20DYsb61JhwaKxZCNUTX4wnIk5yrAlR0auDuXfSVEEo3KIxLIR7Y7C3n4Sfn4q/0KcKUgbdDgiopPvCzs8IMyc9WLtsBn8QPIHZTwqI46vDh0m3TZdf06aVuK57vf+97hX/31vzrcuaMOK3ufV92Wcuoz8vEnH3/iBQW795s3bx3u3n3BV7OQgV3x72LXFqnXPv1yaC6HZde6Vgts63s5xL8LLAnHLhHnPoqAS7EKPAFEV0TNeDGkD6wx9OTpe8pzzpQGGduOO6TPpB8vYz9xY/U/Y50UelOy4uv8QsaEkZM6NOVbdpe33g2KTjXCs9CGrRzwTHVikn/99TcOP/vpT/3GrAdKe+NOf5zmEAP9evS+E9A8l7DNEIv++MH+l8+vBjiScpnrmCO4y8icdFsnVBaj9A9kh7vOIRv/W69ZwpfvwIU2TXK2bT/PV62f0NQLRB4ZdwVIyYuECzqbcMLYpUijYM+SMWZOoL6Kbx5fNeYKPV6NO+N8Bz3OiTP2B505IOE8J/Q5NrxL2ot+nYv7Dklj52fTEJmRU3PMJj7SG9pJtJ0gcmP7cb1VB81HfTFlD13uKL4uA9DvWD99/vlDxX+rOrKBwh+sr2jTrw7va8P/xuuvj1eZe0zU+Ckhbvtt+5Of8ZMc6xp/FrysVzpENxs7fqfDZownirjIwJ8Nc4cbBbLcXfAc6LrTXtSJuwBZV2XtuAD2Re5sa0P7q+XB6FzsoW1Et19UpmW4PGnl0Y743oUoM8mi3sQB0sSzjl7WnTOP6dKVtWeg5QGPeMRMetNHlzU2htnXsqPtQ0KPj/g/r2tuWb2uBqERIot1GqHny+JPGVA8sg/h1qd82o9z4927dw63b922bPYX9mPJxI/RlfqwLhy2iHjtpRdf+LFSKhNGNLRhQGgJQU/wEkwl2qEpFj4aDXleICvMpMBimgZIpzVdRvQGZG4I7PAgLCe3fuTDQTmA0IOfQas4bLIsThL04AawkceTsBdAlwda1VWBGxZEW9vYNkFERkPnwdeL/GGnIFGV/QqkMHbBW/rMk3DouAJwe5irM30LmecKn7seH2InGwxspi3Y5FCvBvtNvm1a2pLNTOwBiGEW7eP2hIb9ykiYOHo6PdqFtlM8C77JhwVJ8pW8RjZn2I5dbGpovzaJye3+/fuaMN/3QLx9+87hljo8m1/KUm6L2DTHG9rec3DLr69BwzYnQ6I2iTSt6MDWBxfBFVgNUTMr3cdh3xMCcuZ2QyySr4br8qucIVspvqAOWtD9S/1jxDsPGVXOefTBmgfORZ/M3e8VVvlBaz6nSzZx5rguX7SRB22yj9f+vvbaL7yZefc37/lFKd211Mtc3z04lWP66WK7EK/+8YM9Lr+fDziynKm5m3OYJhCmbzuNuekGjzww3/rCG21b/c39BNz0vxCMTT8FnT8QpZO8Ged+pa8R30Nk+Ozp+NUwMjDuIhTPqP+EjAHGRS1YHO4heZfhzLctX8h57arouwpaR+RRVmi9ARGaPqWNy4XWyzcf2Cu53nws8VW9Cr0hc385B9vHS9pzzYTNo68Rb+Sc3nqBpndcX47PwNqJH2ATUv9epAKcY7nQyGaG87QX0fogK6dMvhw5As6l8zmauNdpxY4O9HWYu1tCbWpIs3bhiQ02NP0KdXdJxy4H+6Nks5bqu1/P8ZY25eEKz8uT+VkPdJiM8EarQ2HXbaaZha/K6w0H7dhtl3RkAe1noOntMxBa87Q9c9jxuSx9gPpCaxuRQb8l7HJeQ4pGHN4uAzRP5zUdQCNrtQbykMu5Ei6VUqhDcwRrdv6agDU6d2B47Awm+oH7nc+RPBL37OELLtTLXvd7jtJJeO2lF+78OKpD9OKVTyunEBOVDpTmNzaLgwIuwMdh5FVH9GSwDByykI3MOC7OI8N3bBSjwp1GX5cxn20R6AsuJhTAv/nxIMgjazZFDNjJDi+bmUeZ+JzP8l3yVYaNRk9S6KJxe3Ju6DoPO8gSb9MXVEaqT2YC6kEee4ymVTjrOBe4vXzzVp4jbOwBjx5gmVCzyYk/aA/trpu/dLtNq0M3qPqW57q6Qqlfb0gdV5nWFz7Kpcw86c4wJ5Of24v9GMd3v/udw8uvvGI5DTxa9rEmSX5fgDqukDLpcOIBaK9G7NoLr4JLWdK0XdGEhMbyh2s/04UmOd/RVZ5ppxDocAszzwoiN3lrXzeYup9lSO8oULTb7RTqa8gT5Sj/XLSuTXl9Vbykj/QppIiZN/QrIsZYxiKHBOHYyEx92vTq6zPdcc9ROmoOAWkjXmDxG21gfvKPPzm8+uqrh/sff1J9Sv1sdIwCN2mlHUx5Twip6dOHr0vu44LbQL6/OuTckMFKkB/PeiF3/TnPPzd1wn3+OR7V0RyrPrC3sHXfqHOf+4bjxU+4xz8h/Wekq6/NdyHGuaxoe2gZ3U8fA/fs2uKFPOSVD05hfIGcS3B3c/Hk2BuaxY51/rBTebRfj+n4tuLdPp4LZtzyLfxLnKlmmwZp/y3vMca+5gXptClfXdgwytjOjItBq9E70xvo/5wP/RiQ1lLcteDROHyTc+RvDx/o/P3667/yFfZlrqrzXaXLrBW0bJ/DBJxvGWfQgPg9bcBCujF/RXHN6xFeqOLNDItnyVlqczlQT2RvNzO0NXnzPGC/6SCJvW2z/TehvlxZ//ZXa04g7e+ogZJ9QX20L0eXJ1/y2w9A6wPaZ1sbBt3UADTQsgXk41PWjQ3tg+7zAOs77E47Z+0Ltl4QaHrnAfgSnfQXIH1UOPEAlIHnk08/dchGhkcoAb/0SW0KAsxjXn8Spy1KFkj82ot37vy4Ew12vAYGi0UPEglBQBcE4DfSuKSF5iNfiLL5Nmvzd9kY0xNEL1xV1nk0Ch06O7J5kCpqPm9yBNjJ730YAN6x4bAwmZ/ydKjcIuVxsud8QkI3aRzIlf/YstwNmu01oKZo6Jzz4W8MIQE/QyK6bGYWng6RUez24TngQVfP0NIhedyKOzMShmDLpGP2Bse2qhzfngiEnFBtm/h92xF/2gC4kEGHUdtRV1G9kRWvnxdXGEyHB6yHQwW7ba0XQTNMyc7noONyMvnRj/788L3vfW+0BXr5Mdknn2TCQjYdnqszfWJpexqUmmwM9iDPwKZvzfFMnsaanLdljmSMEH7pIE5+tbVpynObzwhtsm/YWzQFq7jT8Naxhdm/W1efA/h+1Sab9B603ftgCWeBW777AMaX6uBMX+LHWJJ26Po++6AAZSjVOOQQmqfilyGHxk0vIilI36D/8s/y//AP/3h46+23Dg95HX25MoEb27EZLvL24wC1+7ognvt6dZwLbge1x+NAl8r5JSfchw/zJ8/8tuHuC3cPd7Sp4XxCG/fvDFgU89hRzntaKLNIrvhA+Dy3rrHnTcIgtELOofQpeMhzmjDlTqFlb/VfAdGzR5/Ruk7w2QbysOMEuizhZTj4juv5JOjzefWV6BK92iG0jm/TS7kLUUd61IKd5+ROumlFMDTPjA3raSN08qnHqTKdpi6d7nDLx3mLddRDraPwg+9eaB3lc5OQx8yymbnvMn2OiJisJyxzbaj5+rxKjh+5ZY1REyO2dT/qNU1+K5S1JeduNjO8VOURL+go8apBIpeBbMJHyGVtlB+bM37bJw4c8aGwq9A+6r7QfvSKSEwsvFkHkMdYbeNcquoLtJzZ5vZLA7zkNq/XHoWA5SvPfiwDO97+bV5CfEedm8dzl2i2tXT0Be5ZJ9CbTco1dLmmE2+d3YbhKTlVFBpz64NPH7j+d27f8boW8BslP89b1yjowzLK35IpJeYlfe32rRs/JpGGgNFBmBnkJgCp9FyBpTWCKIPUi/1sYnjmThWZZM2Nv8gPvWnPaCdAJTo/gZxkOXEIYTYu4lXF9e07D66Jyqds5Hz56Avzu9MKiX+lgcDrN3Eacihr3SrVO+nYAkVQoTmKBMgr1jFco9DZCiExME9tZiyz4kPPJcBjZrdu8WPBPPLAhoYTJEqxY/ZjxwFCTwyi92KcjsTOl8mKerUNBCmbNh0Lc5dbwnkzg/74S7qVTpzcyNyC89CjCBMKj5f95V/+5eFP/vRP3E7QUI6N3IYEOdnwmBlXhph8um7A8F+5FsDOoFPDdtIOSReSt9QtE0U/Spf2rQmkwsFHyMQFvXmNis+8I77oHv2i9DbdIUfRGpYodUVQgkSn9LmwaZpZZ9DEFW0fIsjfQ6ZHytnQ/W9GBCDjNB6XeTy8QJYORVY0c29oC8KecadZyJP/Z5899B9k/uNP/sl3ZT784J77whp2Gs/JUz5/PMD6/xZALeH2eDzg/EE7pjwLEy6qcHeNuZZXyb/44ov+LQ1p5qJsXFhwsVDIhoYFuOddzVtJZ2FmOovzCgdf0WbsvNzlaBmEyu/F99eFj6nDdp9brhYnV0HK7dEfB9F/ZNMZ8ke5ah+vTc7FllN99BzcgzlvG2cE8DkFzQuYe1N+zgfYOPD/WMxnLDivq597XaBzAi/J+OUvX8tjZuJdl8z81VMZcvs8QtjnR30prjXFozz9A+BXjxuFrAnyJEre/MaYoyy/z+C3OoxNQJY7vAyigfXpvJnJixXov/aB8tuWNYimTDiyTk77O4fzep3DgW5vfAW4zkJvFhS2tchqn7NWWK0JhED7DpzvYFEHEWWV+PTxxX2lO5+4H9FSCLjPyub2ffu4ocs2PzDTZt2kt9h29iZpkR0/tH0AF7I/f/i52/Tu3bvuW/DTnlxoh4u7p5TNDZa0TYeIwW3PuvOUYRDIbIRGXituIxvaGDeCDscdJD4WhtXh4Umlwo98eLAWehsHAdHtBNO8OYEPOp2PSVZSyBK/acq8Vmn+L4C+RSNfVx4Dz31NA5J/eVYkfJbL7TQeT5PTkIlBstn8xAWj3mRhXMgDyG+WKwGyrgr4Usqo83yiAaB3un0X3vBhO526b9/5ecTqlA2pBt9qB39XdUXqNgeSi04HEzRP2pEQG0rwALe9AJ70sWrbcUcvSJrJgnxvOhkgtOdUvzkOrzg3SKfHADBpzJRlQeKgxwP9vvq+JlY2U9n0JVzSue1uX2rg4VdudbdveTxuxFkIOQ6/4p+Hn8E6y2RgG2eabcg4ZOONTVwlc1r9mQ1Xv4ii0xlbF2NPuh6nM8oRC4q3xu9plDtxptBH0cnYHgY3g766OY5QX4ROdpt+vegFFWP/KA86Y2lNJ30SKVPWq7Da87eHj+5/fHjjzbcOv3r9jcMHH95z2/O7jBxik2vAb+EpQ7rlGs8BtTHoIvTlGjP8G/U777xzePPNNw/vvf++xzj9IfNr5iTPWddZHGmeEm2eo+ljCZc5unGe87b4LPMd4Uw/d7NwIW767hbpy9XnT2F413I9bnZ4nwTX8vd5ngRXclWnc9GbmsdEy5hseDzoTr108My1+s7kvAvkjXNBpU8h0P2b387wpAvnppw/IoNzT/PuAllXqKJl8ZlEzvY0oHsF+NGTapJ7YAmWL3mmhD3yOd9Bia7UL3Vz3PnSKZQ7rI7Jm4vjLlvlbIbaFwV+0ZIOl+fCp9L+3xdkRplh6BBPxznP42uf7ykj2pxHHIwA7ElfaroP+Ks8YBvQI3S64vDt6Wg+2h8gjU2sa9q2DgH0w8taDQQo00/BwMd6iDLYzHqu74rZZ7hNfYuIx6WQEOyL2NjXeljb2TIbWk5wQYVboOA5IDeaN4uiclgvDKsiVMiLLmgsytwJyuHOX2+sMqkm3hN5XwkzXQd3VbKj5nGrqgv8qg80HMpuFPBva1RhzSWWTVlk5U0kDFhzUZPSS1r8dkHs5LgMsOFcvwFwnsPdPEwu1A09QO4GpBOeQnxLB/qCxbUQ/0M3IAbfMcEqCnm2Z4knNsqZe4YeSEkl1FezNxwXU33YyDDRq/0IhVTPtqs/cZLMG2TWG57u6HuIf/ZQXzvxqf9jL/WYFvndn7ufpg9nYsKvjd4wCtnczMhGJnHCxB9OcSaH5uUHjYQpIyTNiaTy2RiFhyvGvala9M/29IbIdhZ+URsn+sAjjUHweCNEnQvdBmu0i3SsaI0cc1pIG3rzxKRvuZWe4+R1+ad6fB1AX9kgn+pP1IN2+lAbGN5ixp9l8keM1HPAVQyLwxe8UuH/tiAuOj7UKGE4A0ar0pbqnzwOwR22n7/6qkPadjvXUIJDifQDzl81l3muIr43L0ETKrHC5FNm4Z03ENsF8bkYIDyNsO2V/WPEBqevcJwP6ZErJFjR+D5x9JzY66rCZc5mDs08usynYK+1WH8Fl3TJqPQWyQvENnzDhT7uNHMOgscX64SZ0057BBc792j8rdNzW3C+GH6h/i5bvqj4How2PWUM5QnJtxzima/zeJjqX76B1n5Ner2wj72xp3mc5hsa7TXl9drXcULpg28uT7zbIBdB5WPWBqzbyu+jfPFjR68HPZfYLqrY67HwgF22eVpXywKBOT7PWdC6DHHKddkt35zXF4lJs+6gPsR90Ue2W9OmDPZjZfsb2iyXQrTPtbt3bv0YJhaICGvoSl4IqeMxjKKJWDnMxW9DpgYEQy/jxNgOAebQt9Mcz0TeupynBS4hA5nJnoWxd3kCdNgpSnOlH4SW38vwo/obfmQLH2ADNDYLpRkBSHH4lZK2ycnYb8c67gIDenHnUHYRb7r9gQKFiGvo+p4CdrG3b9/yow69S2Vb6k4ipHzjgLKjbXVHrBC/w2n/OEacjt+2lM3FT8fBfA96IgLzFX98Tvs5I1KJb8C8FKo49fnrv/rrw5/8yZ+6Tq6XgAX3x/c/9lVRbkHyeAevZ6atxuCdsWX2IRqkLZ95TsVTQB/q0Ug6fDN0m8ZP8g1H+XqL9G58Zqw+Y79O6Csojmey6HYaYcXZkKzoyJppEzKhLvHo7I0vaeJj0p2QY8SFrmXFner4oInKx7jQIYY2lYHRsIl3/hXxLFg33REk+5Ss48JLn5gx/Qgp2ch8eHj1Zz87/MM//MPh7bffPjx8+NliL7YnJiC21r1OVfrcup6A41r8sQKj+Li2ptBQZ0C3JUgZ2s2b/0ePPPd893vfPbz00st1IS3nn7Bm7mqIJXWIwRfJ2ITMSEFzrPV6PiV0TvLga3DOzH8GutwO/XFwZYuiezzgk8CTlj8fMgbneeU8zNy5otX5fkHxiDbjOp95lnn5mO68mq97oxJ6hy2v7Cie3ryEbykT2iInvDo/6NzRcZ8ThDNwYY3f/kF/XmtGmoULar9+59d+m9lnmtuOW2qZr7oZ0QkMXU6nDqwNKQKNdmcd0Ff4cxG7fzdzXfbmMTPWBn7MTOXU23ZsWGBYg04xss7jQnbLZFz7wsFgS4nug4S+4Cq7iC99E75JM0mrWGQRdn1dd/kbomXpoN2YW3wOr7YghNa+auSCJXnob78QJ6/P7W0fNKB5Oo90Q/OCDR1vXkLKtn2k8Vfz9JoM6DoSUjbloXd7xxehac0un/KWOnwLve/6ALEz/kYv/JGR8yyOvvbSCy/82I8ryQAYrwSRcgRuullUxa1cnx7Eocc5AHQYaNh2SEP/BsYi9GWHcFRZ37ZVORyCjuXZOiUtNx2GHSCOgQ+H4SzK8rxeXgywNHz84dp0FQSR1TTz2p5lEM7cPcH1BNP2ug46XKcKG+b4FshjoPE2Mxb/LO452SGvO3zqPckonQAx2yO+UU8RRUkmaexxhJOu/KmEy6gTzZtQFtPIQFfrc1gLfwp2XmUb5jjQPNTnr/7qr7SZ+RO3P/UAmKQ+uv+Rn9flx//ZzNxUO67fed7xLAwUJxQqEfqEto2KObvSzqscRfwYQNUlGHuWdJedaQtWxhoN+K+iaZGBPsq/jfg4J6Cl3Y5o5ps2MdU2Pel0fEvLJqfik/zW2zw+OW5sWPFMtEZ9JT7qVPk66gOLMYl9bJ4FkbXHt8jeB8pdgnPhllm4K/iULtHx8SefPji89cabh7//+78//Pznr3pTTvuU8BSf9ObuL/0kfYW0etM4Ap2/xfNg5rxayT882Kub/XhmpT2WB3NizI59p5ONzA++//3D7Tt3Nf/wG4LweaynSQNFMq4SE5LjkOiG7jxnmOccFOsTA2KeiqAnhHPt6HG0CxdkuWSN82Wsn4cc8/m98aKNyR5m/pzn0KwvPO8KIXTacjlIe07uMmDTmNeXNHn754L5nEDIOmI5R9CXcifwmXEu5jEzNgA0DBuJX7/99uHtX799+JzNDOfhVVvhpzVgC+D6SE+SqUevMYjnonQWyKzbWLSDvICAkPLo5zcz/YeL6L6wp+CjisKN7N7MgPntG+thzv1UUfJYSxDaF8u6IPG5huFhjvCGiMyWQVzguuvTPqas1ymKsIYDoTdQx4a5DfsRdeS2f4inL9bartNCbAVdlnWv4pShLABP20iYui11HvJVvu2D3oAccKa13t5skU9/hAa2TnzA2pyXWRFC54kT22n9kU1fbZkA7cD+xY+ZdWdpo2fcAwRZ8ymoYpKwbDBqEQjgCCoDoIN8eJEZvWtHAJhie/RpR/q3B59/4UEtRvOC8LEpoV502SwcsrNLZ61XGavOrgd6xTvsEMSOxAeTME6lPuE0OovOQ/cNjTRF2v6nC9Qqcm1z2dqTIDDbzzd0L3aF7aOZp+XtQbcVXAsgh2Cv3EIr8ScBvekPa9nAbCP5+JdO25NYD5rmmeP0IbdT0egLnW7kDt/8HGY29Nns+jWdjdJjWqM3yegOtu6rYcn1uMPGBbOBWureWD1rBbjNvhFmXCwnJZCJ4DL0b3fAuo09bmnz6FpNlpwkTC++wTPxr2mNounkN+vrq9p5vK1OmIS9oeLEO6HvJDmvcCqz5e0FheOEG/QCAKfZeRt8LFCbnOjj6KE9ONG+++67fnUpb8OC7vaUTqvF5k6YkLwgwtf4jGgXH9sSxzgAOwpX9D8qGM48Ezfg/hL0EgVfqQ2++ILX0d47vPnGW4d793iD0+JdONXV4tuCdcsIFrELEnT/PAL6bkV/h/DUVI5qZwwad45TGql7lzse94XMFZs5cEbnX4SWg/z1vHEpSqdRMrJxqHiFvsMOTnPfjMNG8fgR4Nooh6584pU2nfyij7vzzmt5Waxyx2Seh401R2d+Z7EI7aFonxm5a8zdFeNnD0R7aJm9DvAPsdUW+dH9p7WR+ETpz1zfzG1n9podtuV8Fzg9HtZwis2yFnFnAgWCOS/rHK+Q8/9Y0wpXstEv9CZCxkBum3xOcl9IO7lvVOXhoY7dfrQPIWno6GCdkA1cfhjf/iG/y7hNhcj2+nTi6Y0NZZUR/aITAvA2fwP5cz1HfoXY1Jub7n9Np+wM1iuwLepHnd1ynRZatEPRtWZzHr4TQ/xX48py4htgrKdefOHOj8cCiibQZ2vMFizIzTUBSYqXgs6mM/RbwgBEUzkrLzrYjgtmAdt5LDJdXGXpBKMyVNg6wkeCusDjTqNBTRkgzyvnjgy8lO+O0x0Fe4BuZGwZsgWOOwwio52b0GwFnPrC43xCNQxxoMNZdsMc3wMG1Z27tw8v3L3r/4zBTuQx8SG17QZW+joupCb4KfTkt1bCYOrOwUSP/farB2d1MMrBM2xWfPLbgpXbEYGoVtT9L3dm/vrwp3/6p0vfUBszSO/du+eJ+4UXXlTdl3rPdSUORN8+rvM3vG3PZP/R4yCezNJfnW8btv23ys/lTuC23DxZguaZaG3XFtf1OsbLgPaf+0r31fTrBd3mK9RENk3Sxop7g6J43ykyOr9O8E7P+S2P/OCih/6nUJ3VadnifGyu/uvDydju+lCPOe0KQqY+TQ9xSRfCeBFMfA7LZ01jMcG//P/f/+X/Pvzitdf82lL+7wr7U1zywSQSCmitU9jf38J5sOct084YEwMYQ4lUOc4f7jE6b9w8fP8H3z98//vf9zmENnWfBBzAlWhRHwusr+ViRll0IVyq8DRDq2qWuOsMnQNSb39RTOGqvwtW46XQ9A3tCF2O8bvm9RxhIkKOsfP30DDxQlv4FZrYMtZytnI73bycK7OxKR6nF8w8Sb74zZNymQ9JR1Yu6PRcuYOV3zxeFNd86jm5+MxDaNsWGiEbHl4y01f9saN/d8x5BFu4M8Nby3wOk7vY2PzmN7/ROfpDb3yAdU+R4zbjzX7Q0fbCwpfrqnrHD1lb9FqRxTNrtV6vXb/+vMvyp5lsqtjoAVh1dk8t+fOdGeKt05sZ6ik+1o59Lu5066F6o61He8XPPpfJl90G8LjC9CeVcXkdlOuNjGmTXm+kpBeeBuLwEmatINu8vo1d6He+4qSRBcDfZahjy2wfQ29sXsBpyeyyyCM+20B59LqEaMSbl/V2fJTNuGXLF+6HanP094YNP7HuQza+gUYt8B31qxoN2Tjz2gt3b/s3MzZMx1zhjjdASyTBALHB2/wdRy4LvU6nwnQS9IFxkPXrgL4VTrmxmcE+K+Mj+ZaRPPNJDiZmkojTW3frafE4Gecy2OnAPLbUmyjXs3Q0REYwaYkSXyaE0ld8FKd0NjDprN3JgykLLDqws6Olw98LkAbxB3/c1psZwHbYlrqFZzukS3nWVPoAZJDTPuItHFDalqFXkfZf83I1yJ1V9RkDpXhchDjtWbQFne24BXecT/HwjvF/+Vf/8vD9P/1++oKzn/HjZR9qokTvCy+84Lpff275B2IgchdZl+Ee72zLaVx4ehMW7L5YafqK0guSPgPdx9JXwe1mZpUnfk94cxlsgEbeY+Ae0HUuxFXf1gSqdqKtPImD6icgEzU4XlKgCW2kK/+LDS+Tnq8+Sk6HLW+tJ/3SJ3zZ4bh4CMeE6fw5Hlzng1W+URPtvFBIvtK1AOnx3zwsQvDDRx99dPjHf/jJ4Z/+6SeH937znv9XJq+azJFHysrBDVP0W3hy2OvRpp3o63vgsZGYyznlaC6QvfzKy4cf/OAH/t8Z92P6HWOBo0Kn1SfWY+W4see8RvqmYtU3EpK+7OCTr6LMcp1WTuPgbFrGQHGKutDPwT7fYbsifArWfPbJiBdHpa2fOPo3usc4nnDOH2P6VP6EET/Rqixxh0or4XTGOPoZ51nEdR3gTT7zU+LwLPNEMHPXgp5foMG75RP2XNjx5nO+58jSIRx8njcV506OQs9XrU+YelJG6a9K3m9TFpl9oVdsftkO/03H+UVJ/6fLb957z3pZvLLofF9pLjiiyyNkGl9Ek1po6Ae6rhZcbUA97HOlkdMbi2Uz87z/WJG1D37Ob2Ye2F4ALYumS6DkrzczedSsz4muCx+FPr8WDX+0NltLnfTh7ZVLm8r3rJmok/tJxgMQH8TSrGRYZ6VvtQ5sa51us6ms/SZoW0D4m7d92/mEAHnEmw7EB3niZU9H881lG5uf9qH8XIa81s1LIsZ4Fw/FoOMzylCW362zfuFVzVz4Iy9romzmEM28G78ta34Yr7149+7YzAAdAnN8BbE9IJYtH2mjFbLQbqcsu0FXoCpmQ7V4bac0tJzY1/mhIYNQX9bStIauYNvXmLzYw2Cnk3FC4lk9JEUHDbb45AhEptPBS99EltOVbfnkUT/lUU/zmB7awr3AVt8p/TQ2vx3hndzYbQcg23LXHa8ikVXyWm7sjl1iGvR8J6QjJS35X9YGxnU/aPJLWfLZwDguGb2ZQV8Cviwk8TnkMN8zfqkB/zPzp97MLM9nctWFiRLeF198wXVn4KVT7wGyS+EJaJ2NWxobizk9cOJDB8GS78wVT/Ntcc4/RiamiteP3vYxm5cV1ljZbooal369J+98DLScJT4D/aGRdnTfIV7jHtqCnGjD0wtC46Oi8UiFsU/WnLhzssijF9BDG3Tx9eMZ3viMEwxpTjAVh47+SkOP7sgmbvsLvTDoulHRUW3qxm/JYuP7H3x4+Md//MnhtV/8wv+M7YsnolNobGQaVO5bePqw7pGBdNe9nH1wn08s6I8Ojyfm4pv+nd8LmptoRf8w1wtG9RVRuq97oUJ8QvPUAqbn4kafN3qs7KA+7jdzmWNM1xrnq8JFXxYeBsvLecH5zT+VNVvTN+hybfNUpuV5bFV8QfKDsy/AIXuizWgdp7DLXogbHZoH9vQ0xv6aLxTfzhm++g5WHqHP/+SbN/PCb0dY5ZT2nDLJM9ZdkkUe5ZLuckOO9HBRMvOgsMq5jUs2OPqYQn0ZUz9tXOBXHvEvv4xu+kPuhDyvNZoWujp4BO09bV54JI0FLI/83/vww81mxl3F8YblvEEf4itrw26v0GmH2EecMr1IXjYzy//MUH/eMJg7M+he67wMkM/aM5uZ/g+b5XckfR5GJGHH8YPz63xqn2K77F61vesRdCnqyaf4iS/WUr7oAttWc0zL7nIzwoO9oF/fjo2Czm85cxzwnZxCfIl/yUcPviQkPcqXTNINnQeinzQ8gOXJfw2c/+iDliUW5gnuOAHEaQPudNN+tOfDzz5LnZ7t39pEFuXxk+OiN1x7+YW7P7bB5dJZ+Wx0G2iYojN/A5sTy6yOAPbAwxAc58rgLOtVwjJpGKVLb5ftRSs2xMHIr4Vs2aVmczj06sBBJcl0x0omcuh0AI7C8cC2sY4BW2UHevVZJuLKFnhiNIG8nmiwMPbHl+Baz1bvKTvwIQv623due5KhvpkIJbvyKRkbhdS5aK0VGzwRli2oYmC6/sUDZFEvDtmN7cHU15sZxe1TyQc6rm8LIZzrsVcn7KfdqdNf/st/efjB93/gNgGwkSvc9z+67zZ66aWXxo//kRVfriE6jvWcA5TtjUxqsRzIRHQ2BPGNeZfcETNDxfkOSXHjVrKOphunsiv6eRj7T+QxNhxeBamnwiGH9koe6dg5x4NAx3suWMqteSgHdHsSEl2QdLAnfOhjYaHQv+3RJOzf0wm98dG4GHeC+rlxPyfO74KCS/6C0LmTAo5XXwvh642WNzacqGQv4wg7kM2Vys+E77373uGnP/0n/yfJZzrheiGiMvwHFsZTB1fiW/jaIL1qDaZV3zsH3FcTM3Z/DV39WYuh73znlcOf8Hiszm2rvkE7e54krThHtT0IDb7wMrcumI1zwj1Ugc28fBq3sq1vjCNoOTfNONt5Ed+MlrniyfnPCzxC+WbJuwDLPvtG6S4fPFPGhZg5I7KI02YLmmezafF84nVM1cO48CW9oOXAb3mRMegTsomY04PeIb5vOn4pxMa5bUAx1tzSi+emhQ4t+R1PXpfnP/isR5sZbBWnz7s3fM59TvrzeD5/kvngs0+9mOR3N/c5R3/8sctmXGiMMEykYp7flYjaVm/EnmQTx58eM4pzrmAt0Gu03siA0PBpv82M9kE+579AdA1bmly6mpenQGbZxGMzLCqt05qLF832qm8Czi+621c+9Pmp7KdicPJNGltcvuPkmi1jJtyBWfa6rRckf/aR1yR1fgWap9OdRwgQp76km4YufElZ0+Ufzv0N5AOz/pYx0/En1WnbkUm8N4jQ+F0yfqDNuRvGW4UBb2Yefq58ya21BZsZ2+R4/MRmqNcW115+6cUfIwzAkTLNi1F4YdB3IVBxy0l8zUN6Waw0DVleaGP8Ne2yZCAiWocndFUSel6vrMwhb3G8O4v4oIHIQ0YGbuTZ+bLBJw53OMmB3xzwUMuEHjQKs5hed4BjiK7Eiqec66iJyesJ2DoUxpalk5vJ0FYFWn/DNt1Ap+VqII9b+RlD8eEbTqJAD2Z0U/f4RLRJHjY1Pwap9tbXdYez/SrqqJMnb+ohtq4jctebmejygc58Rn4iS9ydVeVv3brtt5n94Ad5zKx13L//ka9ss4l56eWXXOfezADWOWG0Je9cWMpW6dFGC0QqR4d1dDlCoxNOL3I36aIZd/K/LnwsPeodikw0xkowbVd9zP2s0zlJzPQRFyKHEGi5HW8wj/mYpKfy6BDafa5P5OmLlHprGo/+y6KPkzITKWOkkfQe9kYH5DY3yOakaebR5obfwxCf5c1lPvvsM/+54qs/e9WvY/5ctCwEa3ESA21nmXsS1tmXMH8LK1h60/mQbjX1Qw6ng46rGUgx1dHPucjCZua5G89nsaq29ZxJH6SP0A9B6B2/ALOAVug+nPPejNtNg88vQw/8W6yy4iHtxVZh8hZe06SXBTRx+uke3xbNU/IXXSmXBXtkNu0ibBvmdOMsd+DQe4y+iED+hLmDQV6QTccqv2j2vdPhd/7KBoXYWTzHd0EmrDT+XKHH9B6mG9LPSHcXNK3oIz5Q/ZN5lTbDrtLZ9liu0n47LDKdTvtCt43iZYNCfVU5L0q5Ys6LlbCKer7//geHjz/52Pq4G/Xx/ftegOIv22FTl7k440fgJLahF9WxM+uO0OfNDOV6od4bjhmpH3q5O+O3mbUPOBSPWH3ZJn+VrgDnKhbE+Z9BHl/TJknxtsU8Mdq6XL7GnfOVbpn4q+2mfDID7YeVbhtYCQF5Kb+UA0wXpr/RhgtwPmz/gH2OtOxyQOzO+da+KWxZxFt+p932gpU8QYcNlKEsPABxypKmvUizznT/qnzau3U20KfgZzNDPudcyvVfscAau9BnSuxS+0FnTXDtpRd7M0PF29iKN73SI25IfMXTackYcqAozmMhDJ28IWp5t7WsSaUUPqfO2f//Qoem7PzDp2Vw2hjFaYAF0eO7ApLFpJ6OYQvKnjiGurhzWabKefGlcs0H6wrgqyjgBHw0iAOHsUs06c2VM+aCdBJunTo0D4CStaLYuMA2HdDk8vxzh9t3bx9u96uZxednZB+p06hI6hIgbB8Stx8rdIdVSHnyASZmVcB0fXlRD68nQ9G/cmeC2BtU8ap8b2aA2K00tpBHxMqdPXxtgIe0+Lgz89d//deHH/xZ35lR55Xeex995D8aJP/FF18aV2X2/QNAP5V3Obh0i5jxDDAbhan3BpO1TlPgVP7vHG3M1WzQ15rmsRR0XGOx2xckHiS95HW6efok0313xkXPumzCbbzzF2w/74HHh/o0Y4MNSuOc7k1N0zrNBAyymeFq4bvvvHt47bXX/EiGT9A6mKdK0RQUbQd6vH4Ljwf7rXwxuMzUP9Rr9JX5LVRahHnTs9zhmiK3b946vPSdVw43NEf5QpHPAdkcu68IOTkT30Png57H2TirrOLeRJeMFSqPMn0HEiTNwjILdRbne6iF9hZl62qTwTwPjVA46FtUn85if5Kr9KBZ5hLvzRF8iZ/GZTO1k+ewbCw7krfQljz0Y2/Z0rixYVu3ZfMltB/S5gbS1Qccr/wsei/Cx4d0R3R0HxR0wjjL73jmMn1Vdp/Xxa4y7tE5wSsCKt/1pw+pz6lv4QPWZX4aQudd5lL6972PPjx8dO+e/Uh/4/zMnIe/2j77KOoEFSETsmSMzTjxsoEw7RmfMsf3Qn27mSHNHMxm5tMHn3pMWMU0dhsyhhPHLqJG8ebOTDYzvbZoWxrd5xQaVLBtpy6c4wDzFY/1WVPFFUmqgGwBZdre1hXIuappoPUJmod8/IMfej1E2rnwFB8+Sj3zexiwz50ty319h95ygW4LAJmUIWyZYNOBlgMNaL96nVpjZlywUJtzgZr1LMC8Bp1zOZANXtu12AmNPgn92osv3P2xqHyc2Ybb2anPhTD4BQikSO4MhN752OAFiipkh6e+iZMnPjoT6XYIu7LF6DRmKhNd7bSmAfCCTO7QW3+HAfF3EZF9pZfDiyDis0waacRGUcuzTBy55u/BGYzNvpIGD2hI2RlWNiq+yiUt/+njAcebv+7cue1BjUTq68Zvn1FaZYh3h0T/mDgqHtEqU8p8AsCv5oMQP9v3DqsuQreT6ucNpNDlxZ8NZexP+zlLgI+DDcT9Bg7Fb92+dfirv+bOzA98+xoJ/Obh3kf3vEC8e/cFXwGlzqlTdLbMRm+gjGXHU0Grogq7OPOaueMTzDynsDh3854m7oLN3udfoSsdUPI43zQy+Sx0+kLjltZt1WlvZK7x9sH1Zma1iaHMlF5kNo0yiTfOfFtMfRJmQbZM1oDHT4+FKQ7CB/bGpu/MvPaL1/ynmYyjltEwx2cYVOXvc3wL50Ja82rgMtUPAut4ZxHQ//Slz7XDzTt3jeoxh4dsQnRCHo8yEqpfOBSS781vpQeP6VMe8aYbQ+9NDvF+81Q2MSwuc/4Mzn02/XTJKxy0ZZHhxeQluGwOJlnkSd7YIIyNxMyTtPVY3w5Odm8x5dZ4ig4yoo5pazBtxstg4nE/8EhtnPvLDriA+FIw849OZfSrBWtecoGCole0sOxwoLo5gXlVT0L7Jj4lVKTkJj9RNjzKV9s9+pL+lbvR9BfOtze1SecH95x3KXH/4/uHDzSv0ffwPRuZz2oz04D1bZFN4UBHhxs0h8KLNjPzhqY3M+gGGQNA+2gGe5KP8qwKnkrztl3uOuX3MtQxa6XYFLt9kVfQsocvlfR5RfOAy4iOLvi8Pgm70y0PaDmmV72bNgoVrGyZ4ujtjQywlA+QhqdlNx9AvPlpPwDexrnMNk08d07i77anQwCZ8FtHhdgqLrUTfWapr9eQle/fZkkffY9NT3Sn/Gw/afT5zo3i9INrL97Jb2ZcCU7+1QAqXsVQz9fs7AWaBk/zAZGHEcVj7MUtu3sGlA6MUUlo/ACIiQ7DGOv950Xtoz2nUa5lNjbAd4qOThHLxjikF1Sz/ClqumVWGkg+dAcOW29AoWgeDGEObRUGZhuBTmdRxgIvIQ1+++4dP2rGoGZT4rsk4m0+F9VXp4lj17zRcidWiB6jinQeE57jnlSCPmEYU9a3D8XqsugosB9tA/ZGduVUvPygqOsETXi7HjP74Z/90HfwIDNBffDhB540uSvD28zyZ5nHV+wbKdht+TjoPlG2LhiD29Z13oTionZmJ9zjKXT+kR7QWV8flPsfG+yCPbuFrnkUOLXHU0hbEba8bTumDYX0ocIus/CIPumZ6dnIrOnOK9oeAur17uPATJ9lm6SvJZ3x1chkzP/LvPH6G/7NV8ZU8lzhE41gthN538LVIS13NXAZN3CDG3uJVZ775oFHmp85fPHlV4fnNH/deellOop/M+XfWGmO5Ao381j/7mqg8gbqxO2XTRT6rgyhkfLQl7sw5pni3qR0qLnZF53UmTqecH8z03P7ku5+Sn9MfIsz35aec4dCeHQ+9/mDY/AlrcigWd6gMQauBsg4B87luzos/YXu0XPCwJ6HPJ+FJ+ut5HV8xp7/eg4zosefpK2v4kmSKsCX8mvaFR/TFjyNweI16xi8YZ8Y017ezNSdGeZB7sz0UyB+qkYFeaPZ+++/7/4HPNRmgh9ssxFpSHtWArAyfaoNCGckk/CyzQzYv21BPxsZ/uuGePtpC/ZKV1hfRKHhe9Yglnn9eb9QKfN8ZCCKGOs37HGZSb55eZxa7ZQ6CCgjHvKcVHypX+WXHPQDXXbI2AD0wSOkFOWxu89BM49lC1OX5RzVccLeHNA/oCELGnHkdBkQ6Dz8zMVlnj7qtmnovuy4eK2v4v4JieKcG3nMEX2WryMXL2nj65bx5aP8bif9Pxeuu66uo6sp+fI9CTZXz86V76ugFLRjRO9GvBTgr0mKBXPvtjAwxkRHIzLh6UkRWk/AQP9hoQFe8c0AP7Y2wgutwYvr0gOkNoiqulBe9cyEYXeb3NlAykyEAlNte/Ipg9zmZyJigGCTF+vEWXxvbLwKpL5pvNTZDo1fpJt866sGb1zpU5yUbXW70l5A7CYTfhdxsaWNup28GapS5bIJWgZxIiYWpN0BiViBk0VLmzQvKG3STXv2HZnFB/toP8C3k3cu9iZrPrH4pDLR284tdr8iPI3hc5se5V2E0lGeuSrax3Z+T+YX4bpOW4wdHJty+trjvwip1y59ao+B+KDiaRMhd/Ym/m3ZuT84rrHIxNiTdzB55lF+X/lblZuQOQ0+dG0BfqDnLHOMTk/dKvot/MFBhlDGEMcjLf4++/zh4aP79w/v/Pod/znqZ589PHz+kMcO2XD89vC5NhkPN/i5FmyfO6+QtBD+LxxqQ9zxphuh6+RNmS+6vORxF0gnf29+uKrJHyI6zCNDeWzo89y9adSGyVhxHgfrNHEWtvpK33UYZD4e6TleyHmFMuNcK8g5B8x5pK9sNxZT8ppnyr8MVXgfz+W7IjKG91FfGfGON/b8PdKaI7zwq3MZ8S16jnW8eCnfYckJtkoMsOImTBB/+lyu/pTH77iDJp8IvXkgDz/N6QndJq5/ng7h4jO6WlO3WbEMcCnlOaNM3PI0DMvhX4oYIj/x2SbCc8H2lwzAsvVllwmiIwztXwBf9Jsx8VHKJH9uD9NdODja1nKSaY/xgW5q0q13hpk2bNuxbwtzHXoTQJywz30NTW/sdMtGFvE5XZGEBW4PNr913hy0FT9yCKSDc26t81unQXycj6FRNhevk+7zMml4ENk6dE5uARGCEn0CSo8Nhg2YcAIXBfUF5kuArMGcgu2QNjSTTDokcehUjnebD4e6zNLJUpE4wIvL4jOvgDCLxYk26UbOnAaWWMAbMtlEOMB1K1QJTw4jH/scWO6wy0g69igTzhTZwKxqH5Y6eVNRiEz84TtZrVM09LdOpwmLNtd3dLihP/xOQ1aefSG0kcVnKQgSb2wJPbBKDLBvkL3Jb590Poj9KEB26pdBwm1hQtdvFynLhvIinqvi4s9BI77FyuM5+i2uecVjGSfkXIhd7hyklXIcl51lbjFNuwducjWXwxN4LsztfQ7qa0qjK/G0xzIPBNdpeDps3W4r96Vl09KTffe3RusQznlNk6iNvGd9tYjHzVY9/SrO+RZ+L4G5ahwaCLQvd0m4Uv2bd949PPr8keao59Ufrmme1lzN3ZsNfin6xXjYoVHuGNHxpc7TRi1UveCqzUneStXYtNqsGLOgzWNhijvNFXzm+pyTdYZQXAYVbY1rOme37uKMhy3kHMGX/KbEjCuQrKwNHh9tk+25GLUkeio413bUnWDjhlXSrsCHSR5BXLXkr/iS8Le+3BNJhKwwfs25mzjn+no8XAtzb2aq/Z3pMkGfAzyvxdr50UDmVe7S+M1TyDctFW0xBselVzodKsgmlmKxjSN85RfFIwkbirCClHNM4Vi7bMBFz4I6P1CCQpOs1L/XIFkn8WiV7z4pTX5fSANth8uXPGIl1us/5DW9wuTChwxHh669ejVY99Q+QNsBUBZsnuYHmtZ3abcw87acBvjBlgnMd3sfaR5kjcn5ER7Kkg+9H1ukzn33zesQ8cO32D7b0HWKLGgtm7LAYk+d8GH03ZQUN1NXoWnwNTa4okKHM0CmgkwsdTR0+aFXfFQSESwEWKxa46SvyyBnRTf1BFCmEO224ER6pjH24g/C0BoZuP1mGvNwlcNxGLY1DUj6CZglUy6Tb/AYzFH6/YgBPhMdP2wXXL2hoV6EpsPjkHzsygSMF7HfljcvV50VLhBO85k3tLQAOtAnrDQ8DVO0QJqKuMpTUduO3cpwIEZ4eTGE78zUTn5sLi7AbCAVP0Lop9H9SmXtQ4eiI1NlQwv2VbVZX3iF5M2o/O3dnsdDZCk8G1lcT1h2LBupS7D47JM63FCkT+JU9gLcL7vgHuxRxZ0yqi+h5dsG0ug5xtwtXoczNo3HKrgy5LCQ+ILpjx2fNzqcuD15T4Nhv1bfwh8kVLuqu3kx+/DBp4f7H947fPnFI1+5pv94M3NFZOPiuHrLHN/Fymcm53zV56xc7GLRlUUDYZD+2HdcJqyCmW+T9nmtUJmuK/kdBximF47XFX0p11IWadHdqacFaL8M+e46PC20VAVK+ZhhqSbtRrRCfa0QFtPlmzqc7nAw1FeHAwPoR4bXYpNgy1U7g7R1r2kA5s8+z0J/9IUWrPArG9qtmzeNLucFKkC+ZOhAF7879IuYqhy01gPaED6lE1j5SmQumgHDi5Ve+iUJC4nvlTTf8rUPxdht1UAdgVUbpiGlWgf+YnwI5vPYXAdDihTEesQ0f2cSNag455yREMRHVG0te7a585pmX1fYfiYPvX2uIg3dvwstHeQ3tLaWkbX5EqcdW17TJdQ061fa8kRzungeac1KvHVx4QUQSflohZ/fq6KHvKVOWJV+mtBZ5QbyXcckzZpIM4AwJVl0GiTYUKUMUMOWSlBxP88rpIJdrCvUcuwMCYLGgjW0ZbdH57ETFe9BZljMMFC+G8tphcOpSruOinuRXjTCprEYskyFnmDEgN84aSjT6GswpqeRfEAoIGp60WyJxZIOmjalj3EHkFkNyaMAvOqVzhHTlo5Kfan3atHacXi82MokNRbjlMMHOuJf2kZyY2jqRFhxlHJYufyxxJOewfzCuc80uNwkHJ/1ZgCATB1pdxaI3sx4oan8kkd8FzkU2qQj1NeUrqZd0DLwTcKB5csZewMTu4/zjVXW5fH1E+J6MX1VRAZ2qJ3ZGM5I3mz36B/pO6Mc2Dz46Qgv8YcQH7sP4jv7+3I0OKg40G0Ijw70O265xIXzgX21YZk3LY34yOFIL3nxf/x4XRuceeMCdh/Nb/1ob0Y9fTo2rez+Fv7wwX3Op4vDc/Q3zVMPeKvTpw88l6nhD1/R7oTe7lyC3GXp+DP80FrnOZdNfIvkRQchadGlT3ubgOdWzq2eXCuetJYzm5DZdgH6bZ/HGi+D1TjdgYgoOZgDgWQFfC+6ZtzCRXnH0HadxmJ8DHAVGovWEDrUbQ5rCyl1FspP4RKVlT467qwyPEHynDDBxEBF1+WwYW3Z4nuBWHr9wJqjf5dFCco/f+OG/3uGC6rcgc46jbKtRZysV0qm81lMpdLJ9/caUpeASpoHEmPMWZLFiwo6LsEJTRdPosJECPYg3pyUTdHhA0HHfN7yOKu1n47uP30+OwXOEuZ8RJnQET40idZ6CdqfTbMen384F+UcegqsrpTQZsT7XIVyZLstS3nzdshaHR4QgI4dlDGynld6Xi/QT5BPvMuxDgD63JjWTJo/wpRkofqXyGCfr/2nqSJYrs6j3jvYgfhl2UxhFypoF8u0AvigKurb1CrQToQ7haZGKIADvuI0r7HKkseu3fKcnYZvsE7CMpQki1cGSP+4MY7vgbKA7aGQE0k7qtCc5FNhYRbHOEhkTjrOq7ITmA5abmHT5DDkur6FBgVr2+b4IhM5Flcyrwa1I5UeGpKJpd8mYW0lm9D6qt6pezpa2+GFppDG55lXI52QzsBitfxTAi3fg3dMTKmv7bFKdMM7w5wWl5LhrvQEpCI3dC+Gbbt0S8fnn2vTpnpCa7p1IvZIb8E4m18GTEiRs8ZU6Ti9QY4agBdi2f57gW5jJpMdJM/9IMiCvhf1lKXPZCKKHG9qijboQwd1b/8dY/Ibkw4uPFsQtcJA8w1eAqFpjlS8dOlr5BGiL3Zng9w22Q7qZHrSR5ubVZ0XWUFug2eei8zSW2Z+C38k0POWkLYl/snHnxzu37/vk77nKp2sFUmfuQR5I9qIe3NC31FcfWqL4WFx0puYZXPTfZ3+DxAsKIsqaxf5cmwNqWbm6MuAvn42iHUytSB+jc6kZyB1Ku8YrmDLFSH+mFDp2L22iWTTlzILfRaxizNMaUlbfycSDGVA2iSUpnc7ddnZU6wTPK9pLgd6cWvzBcxrz1+/7vUdr0aeNzRdxdQtaxbn6WDdkLVD8sw4YNNWzoav40n3Woj1wWwTDD6kz/k63LeOO9gKMjcfowHhio75nfHJ+LJOfXUIu4voq4pORH2XTCedUikdVReLwuZCc5UNbU/aJOeT5umwYT7fAC2v00rYZ4BlFj/Q57OGUUZAGdqRea3bGRgX8LjQrPLeMAlaB9C+w2+xpc6xnuum+pS66M3vY/wo42Rf1wU9bW/WIorjTAsvRfz4j8WyC1lkfWF7IXoBG0CDNKFhNq7K9q2ndhBhp1kYYByd1K+f5K4Dz9fJDpySIusGWgGqSp6TcrrD+o7zFVVxdyNCfflkA3ZaPgiGbie1s3WIaomRcwyo2Jq2BWRdBHPxtailo1OfvElMHDZeubZxWybpmU5IkV6IpiNmU0O6F35pm6kcuj3w0qnnNpjjKxCZLJcFORwm0+WqqPMknxg2ALxRhd8cMGHSHkBkEWaCnHHkwWdeF9mB5gik3IIzROsEXbTYyHcT/MEg4+QEVrtvkTHgOPkzD2NFYcYQMqa8S3CPH9rS9yKzcTi7wpFXxJkXXPFs0fWd9YQ3cqoch/gYE2PSFBLvtywuecuk3DyE3L3hdfPREfnfwh8n0LzMHQ8/5w9TeUXtV2MD/CwbkguRvhNUpwvSn4SEpLn70jh4hJTvzUznMTV1b+u+x5Hxm3jS8BEutPBX4RWs58XHAstdhKPvNMSOjJs132LncV5D55tlA0veeXgK9ng9F8axJ3Hrye35Z4sUUCzx4u/Q0ZmnD+eF3pC5NXZ2/yIKpFTA+YkkLvQ5v87PzhLyKCX5n376wOdpFrro5FzMBWx4e+MBpHyBolPKEK3DoNShuBxDDjYp7U1RrQG8eZn0REbJuQJ0ebcj9U5KruIcmDUqyLow+VkXtlqXw7+lG5bmI2w55oFXOUsdskinEAG8jlhO8Qv7YrR5BfHRGmZ+EJ6+q9L5ADo6TriXBqxD6N8KCZoHGuc61pC90SIOtD54AMqAvVaDt+U3+Hc0CuGjHGEe15U+feCPuOgCJdVhnXNxsIgqgFu4G8KGxkUwoBqnK2SUMQ0RvnFniCqPc5hcbaKPhsjJraTcIbhu2kPeBKONTBucyqdi5LcziLcc0uRTodAWi3j+zu/i//JR9POR3LlToAec0+NuBiGH8yTQIjq91Kdhh2Rw0VOZE3S9DFMdG6mYN2sK418MWsulfcK7KT/8Fttdb/kMv/UCbPiBclV2ee61bGiY4zswytREQ7i+yyPkUIgyfiD24MFn2szmrTsf3//Y/zTMoGASQBt9IT9yzTOYPWiSzl2rxqaP3zWhd9Z9ArHRkyVoC9sX0q/YjCNvBy+EvQJPgo8F7pUL0u57qDkgfUV9wxMxfYR4+ov7zISnNkWNyOxwTw9xm1OWAaZV2HEDfEWbMXImHV2HxjlvD5ufuriuSx70vTHT8UYe3fNEr7gYYuzvK+DHiv63Dh5SDHZwQA+0xgbFzRv/cRGOK9VciNmOEdBjpPpRY0rq/KZ4ozKEnOyX/BUqf1W2MOUio+V7oeG4FgSrtGxyuOQDiiVSYF9UuHLJFWGWiy5jpdfQtuznnoKuL7iFi/Iug7nspXjmcVVYlaiEJTmur3wGdDvlDJWFYFBzVs1b2HsSpjpZCuddP/rPeTFnPh4z44o8/33EZoYLrOaln/g8G/3jnDsdBufvw+BshonR0Qg3tJ7yiP1wQc0uBapMvTNeEzLXc9HXcz7jcqPAeinDmKKcGcIUvy/oDY39ugiJrzM+PS7NV7KQS3o63wBjLVzrsy10OYC1ELxAy2qgbOwJdLxldrmW5w0dcsUGDew14lx2Lj/HWed1Gru6HKFfSuGctCtK6LP4zDTLijxsaASe9bufLWhyjjLKJkEZJ/QiT0jcegpi2EwJILcnTt+i8m69+SmRCrujlB3N0w5r51iW0q6wbCQ946hYNbhIBu7u8E5sXlFp54eMwFE28ehYyVOngr8XMpROGNjW2BxT/tOArY7UX40vm7i7EjsXu9o/NHq3p7EX/0J49FEZdYKSBy01TB180i0KR8oUFv95sC6z4Mj2FzoffPbAfzTIYxpsRj744H3/YSZAvuukemSTwqZmRvI0YL1xYeAumEk4/c9Ym5vuk6EtaDlVZsHq+7J3xh4Te6iP0XWcMPTZFxfgWcfjQLVu9Z0LcToyWSu24ql+eAbCn3jCsWkQMmE1T65gkZ+0j9IX6PA0HHEM3xP110loXcbJxrmu5Dle49DpuuNJnDnsBv+HQLrk/v6CLKSulfoWZqCjzEiQeD+/335jQcfCjqcLyJ8XJO4fFZ5CfQ1c5THmjsZdyes86RHR4cJbum1D8hsThC9phUAFv4/Q9h6h6jsaopGg8v/wQXXoOunIrF99ccC6nn0OacBHnq/oBzuA3NFXkUXf7rgg8paF7U1tZm7euOHzJWuLrDl07lOIbfMcO+KFyOL86/QMUxWiO1DSAlOdAgiEv/lW3KehhKeGOhDQFHQLvQYklF84J/WGAv6G1tW0LguaJLTfBy5lZ+ixOtZ1hbO8TgPdvjNuAVpvGGaePRmd7jVPx+d8ynFe8zlOB/m9ZqIPpO0jB4Df8tTW2A7db4QrPujQ4AOJIyv2pazrLJ8Rb7mES7nazIicxZ4E0CYUyl2J6vBVmDACELgIBUJH9RpIm8+GZbM0lwOgsbiEDhsdpv+RFQJHL566bDdyYy8eAGxPh+P2O3dmspnB4eYpvj1IfsJG+H00LYxBVy10A+RwBNZVfTywXyIzfl58yAmKzZvD4mkfs5hmt+yFuZCXBnCiNc2YDcAjsO9wVNkBQ6+DAbKiYifABdJf0JMSSQ9c0cQiVezY33jj9cPrr7/uTc0vf/mrw/2P7ruN4WWRwJ91fSTaxx9/7OfTHX7yia+GfvrggfBT89HmPMf7xef1b9lC6jmj3xvfqPqv8kmbVqH9s4/x5zEmn3CNzld9jKr8Llb+Ocfw7zignEZDv1t5TV3BPhWYxoMxXWWNW54gbZl4Qk4WfYLocd7junkdHp0AJuu6ClsUSGIigpVnKt8ctie2jHjptj/VHsgJz8Tfdk7lfFB/2cuk7/9jEPZFI0DiFvXfwu8tuI1orB2ASr8YLamANGObueeh5h73m+oX6cPpJ6PfTOlsQCZclUvcOMeF6nw14HqjQkj5xiLLxC3yva2dZT4mZC4PnoLzpM9yJjxR2L6YDtXa+CR1eWqACbtIfQpH/TbpEyDPjOwVl+QiOkTmLKVnH4juZJFgawS+Et1xQmMxE9e6g76d7PTLmzdvHG7duqX48luGRR9cDgKlpLOpQ2fN4FKzUUfg2vvbLPo67m9IvhzpJRgUeQBrTOQl3vWxTaDiXlc6j/Vx0Yf6hd4hj5jmMdPQ4p/kuZgc3Xq6HDqYA5SANOzbIvkJO80XoeSoPLRegxBn7iCcy8x5rDuyRtGaRnHzAZMN7gOS7zZXBmtIXxxWJvmUZ03Ja+JTh9jhf/FXmvWqCaalULdffCAZWmtZqYC8nifNVfMdcXSRbtuv3b1z58dczfYkKeyCaBGF4knrg+AYQMeFhFDS4eGqZMerKAlHZ6MGiJed2Uwiv2/nhYC9WcyyIAfmuzaEs1zTiOuD47/QSYU/MeNxjxsafLaGT/E3kF46WwCb4e+dNHcXcBrghReHsnJnI/zUKRzyTaWpI7aQnmWcgtgw25fGq+Z0A16/8fzhxZdfOty5fdubP3LQwcbFXK0DWYrT8Nmwho4t8HtX7QX5kgd48lIej27lCsrS9oGyBvmNDY5CSxS++GriEdG08i1xgM0Ddn1478PDW2+9pcXg9cMr3/mO/533iy8eeePCnRv+VZ1NzUf3P3L6008+PXzy6Sfe4HhjI8ym5nNvaryxqU3NF18ozeamNjjzRiebOjYvGdRO4yOHtGPsmzH0RvyUuNtbB+3dGBpu1HfHVXWHE7bnzD8juZMbgVCXI/mztAWdpS/7m4TRVCL+LiknoYutoXUUHDMMyFhbcKatYa3JPttASBdZW2CWRV5K1HfLVdbWhiG/8nq+8QbGfTdl237Po8rjUckPPvjg8O6776pPfpwNs/pOPxJQGr+FrxnWrXl1cPmjfrkAOeoVOUcJrz33/OHl73738MM//4vD3Rdf5ETh/mLe7iPIIwxxRd9Dffmc5o00ByQOznuTXLojeZwtr2lRjFb+3yo8jeE1QheS0Y+2QQ/p4nCG0+My4BIiHJe8IrRMCYr1+/ZAabwMPBYlN0h8wS3s6boMKHOM0IOuVIklb6SLlkjZMttYNNtZdHNOPA1LPJsRQ8nnf5IA6zYtZX3+SoZQfVhrOy7M3NTm5Tmdi+nv5L333nuHt3WeZvPuC8n0yZa9mGB7oZukr9gfnW2fbUC31nmsV+Qp93HWN33Hm7FEyCvyiXNu5jz/2cPPSk4psSwh6RmjylGv93S0PNaVM3pTQd1rTieNTvRkrbhFmx/hhWlT1oLoW+JZI9hQy4zc8AQxlTWDWABo4gkdiAdDhz/t4Q2E0vaNdLBmgg//8eIQt62QMl4T4mfF8QFlvb4hH1lDF3HszkYlPS3rP+yzJfDX5pB6gaO++kY+F/SAXht1XYmD/Ui2bZr8yePayrBt0NkQwQMgF0bKX7t7+/aPTRW0cIBFtxU1nQqgVEeUxWHEWez27fQ2Ul+W01dbgW0Ib0PT+HFtOhLpJZ94V4B8+BuB2LXwE8Mu3orGIoKByILY7JSjPhNEFg4MvUMkOU+HnV46ht5SmUUsVgj8FX7iXsjK9i5P+kJAtFhmGwxKQqHzPXfj+uGFu3cPt7WZoUHhaB02apRVEnr5LjbG1izCsU2dxCpQUJ5RfvKq4xVNLi1I36CTpdiiz/GR5CS75DXMpI5SjrbiDWbckeG58+9+73uHV175juvIpvSDDz8Q3nP+/U8+1gZGGxdtcNjkcJfmvnC+W8MG52PxDRx5Qco/ePBAk+FDX1FlUkz881xhraus0LCL+Lw58gsrtDli09xv4Fs2P31HJ5vGkW6afRv/uo8Uum1E9yZ4g76VD1+VNX+1pz4J5cukFxQl7aWGzhF/L6C4y+oY5UR2oWPorGAfiVuU4o8Ls122oSD1KBjRiiiYco8g1hFJ6G/q6FTAda54t0WXNF12YRsncp8cyk7CgXXVjf7xwfsfHH7961+rr37kPkLf6Dls1vuHD/jhGDn26F8vLrBOPR5YRrXzKaDN6RMsv27cun34wQ9/ePjhv/iLw23Nz5Td6yfb9ClsPn2F5rQwliVBoINTplGWXOu4sMsZKh0hjenLphfM6YUOraIFqzEpSHK/dzfvSsZFA2GjCyiLLMO1UgTajADhLLrH9gqLhtF99PwLWFYZm6Cl70NKzcDaoaIr2HBaJ9Q6zxbA1euFhDlXJM8FnF7isRDs870KjTIwLXGBlSU92liBdVGuCLlww2bmxuHmjVuH689fH/z3Pvjg8Oabbx4e6DzqNWCJ8YLCAvQlXvOTjtBA8cZWNt+sKXTue5QLq6wnjTr3e85VvB9F7r8SgPehztn81tp1s12lr2xcge0oIxSHr5/m8YbmejYy1BE93hwIMt9ThK+IIO51qsOsg4C5is2beHgJ5N6JlE1A8pJPmWAYQxdKH/lFXOhC+oeVK9/zkfzKzyvIy18OZH0On9tUfDnH5Ykm+FI89Qk/ItMWWcd0H8ReTIgxkPyUEDJKR6+VgWwQr1tW35SAF7k95nozQxyxvNwECdBoB9ZN1B/bHReTNzMFz/z5n/3gqzZgAIapsCWK7jhkxftqtZ8flIEs6HAar+mjwS2nRLViX3mGjjx5gA0L0Cf2rhTojqT8ZzUYWGSji4FFUXQhh0p3JSiDOvhwFJWmMdCNfD9upIUpnTS3RFOXLdgxlKVjFXSDkEfDoYPBE1+lAdCBfV/wp1JVH8JnVGlCyuMzOpUXsvxIHVstYx/SHvgunStf0KuRn3v2cPPO7cMP//xHhz/90z+1P5gQeqGMbNIpS8da0m2jbW9e1fMag1LQV//g7zsW/sdo1YF/Df7i8zyepWJacOuLcioz+zX+KtsVtUwPnugAOk4Ipv1T7oYmzedvPH/4njYy//3f/O3hRz/6kQcCG5F33/2NNyPpE4tc61B5myRZ2RAzSbVeW2MIPf2HPE9k4ieMHaAGJsZbR2xteSJGJ3zk6cNkkf/vSVmgy22hdZDfmM37oishNnc9TUSVQ7KaHt4q60/LAxaaUwSU09E6TVd/ox8gGB8OOryFDS2rg7YzUZVPbFVmBRN5yCpw6UWU29njCLmK+1C8+3EDtC5nkFiSMwkw3wRLGrkVFSAf9JhX/ycv7c9Jjx8kLnNiy+g4yEb6n37yk8P/8Xd/d/jVL391+OT+fW+QPY6QTZkqN4PJR1afC5R73LIF2F/Ry4G2O9HG3yg8BT8UuHan+nG137PPaO4Q/vbZ5w4vvvK9w//wP//Ph7/9d//D4dYLLx54YGIPus/MYC1NVsJ9qZKDu8r5m/xKU5ZT/zVtZJ47PBJ+eXjuWdJ1ziCEy0rWoJlAXyCJhWE77mHYuqL1J0h8CwvPOj9F9ssAe/OHadi1ie+Bz3sVn22zX6N8qN/axtzY+hOe0nIKJA/zJr1biAlpw8T5WiAmMS8nI3wT01QIFluJrUr0Ob/nsaDO295yV11YT1BeH5/HFCG/32jL+T2PB+lcqPPb3RdeOLzyne8e7tx9QXq07pLMV1999fDv/7d/78fDn9MOmjUKgK35v5BIdVr86BqbMj6K9+YF2+H5wvNkzkXQvIHReZd1DhekCW/e4vc6N30B8aOP7h3u3btnOWmrnFttCXo2ENnxFXM6522e2uFPQC33tlBx5nrspE7L+dolfV5gvdFrRvOmQi6DWtex6uB1Zbk9m8Veq5mieHyCfELfNVE+7Uh7ta3ojAzas+tmzamXIn2eQj4X1VizsBGFju95EgsaZbK+43/88HHueIC9eSS//xrDca1j+Y8Y1kv2sewDe4NEHft3zQA80PpmAk/DPHjwKRVwOeRgI/xcmI+NmrcUspkhbpqsZR1PHJmsTYmz6fSmCTX/3Y9+ZA/6VciqBK7CYd5FSVDS04m7K4tQ8fk2lgzDWRjQHQWAB8BpoBVKFxUAwstiMgbCTx6PFrFm/EoNzmYEvQAVBuHpShHSlCzku+H5ZDFKGRb5agDx8prUXjBvAQqy2mag6+IGkY7sTLMBALpT+ncnJzYzWYyJRx2BwcaP1RmALWMP0OdJpOrixoJOX4Ek59y8e/vwI21mfvCDH/h/YpCH3Oikw8YeShICtB1peJ3XnUA0am3Z+Efkr1Qem1OWds+GzL9B0YbGGyfLUxvIHrcD/pcQ2x8xyo0CtxUKoFiRP5XWN75XBc0neUxYf/4Xf3H4t//232rD9n23572PPjq89dbbviuDz1FgkZJBu7rtlEaOr9wo7UnElix1pZBtIMpBGQ1kt7/z6Nu5ymBZyjO7vrKILX2jTPotOinbm4ScEOG3B/UVj7iMbUNkQiA2xTbrpjqlt2lJYh9xaEmjweNUOrArV7CcWWWWuCKjnMM6Yl9sDE8wtlbJonU8QLtTnIlNfQIRDQuL4bjsTPO34wByejPj/mr51XcrDoaZz6xYIIFrCvwVnWDImPKhMdaZaBkH2EYbMy8y3q7hc9E8PlSmdVMOm5m3fv6znx3+43/83w+v/eI1352B1ico62xlE5hcsq4OlHvcsgXYVtHLgbZa2uv3B56CHwpcu6mvrqDab97MvPSdPzn82//pfzr87f/47w53XnxptZlZ+llZt2n/rTc97YswlwM6Tdg59PRnNfZkhTYwOkcKedTsORZi5A/BKbGMv2glzVzuZAG0eZwCc3q2o2Fra8OWforvIljsIax02dx2zTb5zKXQSL1LZXig+7volVmy+Vqdr64M0XERtO4Rtp0F2Ef9Yi/hZm5toP4V4aIk9sLH3MQc1muBL3/7KELhHGXc6lVHtLO5WG9mDvzBoea723fuHL773e8d7mhT4wt2yn/rzbcO//7f/2/a1PxMMliEil8qsJl5EHWuleOOOe453HH0rTczrEW/0vkdS6H1ub3nX16qwuNuvHyAtd1H9z7yY+nIgY/VjH2gmA3YgOdsQWSzVnj2cEOyuNh9587tww1taG7ceN7nfVdG8Kw2au4PQg4uUAOsB3x+RG/p4tt1rXqS7zs7Oqiz9Ss//tG5TfF5XZmXGGXdigyXH3poJxVHtvsDMhZdNKZ5sVUJzl2keWMwtsNnPVQFe0o/PNQX3WwUKM7NCvoO6zzy8S/yfA7UWhr90JAHP/WxbWVT2kA0fZBt+V5HfkEFbC9tynmR+rOZoQzA5gcLs8bMzw+wi3UhtvAEDXfSaDcuNnot8y9+9EPXDAUY56ZyxegUAe+4BNksxFhH9EVnxADufFAZBPdGwjUUeBCSlFx4+f8FGHAcYS9iWQxSiRs3rvsflfltA89DNlBhsB1DGSqGU7zRsP34jkHNYk6dUQQa0NSqB2W2gKnQ25kEc6NQvvU0zZ1OOr3I39vMVKfEb3QKP/L2KI++2YcnANnJVlsQpwPqyOJUH7XNrbu3tJn588OfaTODz9DRG1J0eXMnRA95Q1+l2/cAHV81d5srJ/pUdhlglE892R2zmaEOvsOkXNoC37VfbHPJRgm2p18lD+w+ZXC1ljx22/xo+r/7y788/Nt/82/8qJmsPHz4wYeHNzV53r//sfyKTbRZl5MM4qXHb5AaOrCg+obK2B4KJMtl+eIwk77oMqS9IWq51pNyhN1fCB0v3pbV9ACeApQjHvsc/pIHzLIHqnjzUWahV1jyLNfpLLqZiLKZK7pQX84nbP2hKa4jJ0IkAbF9RsByCkqaItQNr+qQ44Y+sib+uX8EycfGhEDnWZ7Esvn3GCpEBjrmidygAP0zxKrEOkfSK7aAc9dFJVf9XROo7+xqQ4OPubLEWPNmpvzRNjX0WKUMm5j/4z/+x8M///M/Hz788EPPZYwr223mjVIBpMXaqwLlHrdsQdt2FuDLY39+8/AU/FDg2rk/7kC1X29mvnzm2uGV733/8D/+L/+fw9/8u393uK1F36PJjFU/8dfaxq03yTVu+Dq9pmczcw1kI8OGxpsZ7AtG2hpSNfqyIsRFaLkZh4G9OHxHtig41YPW9j4e9PzQNsxxpaRjmRfQxpqAMQlEf1lnnkole8Csw6IJVy0DpPxpILMxsGVHYtsJtN0dXwpwDhWM9Bq6/oTM01kbZXGZjQlX3zmf58kWtzYM6h9dqxKh/CyifeHV9ui8zuM+OqFz1+I73/3u4YWXXvY5Bnvef++9w3/4D//h8A//8Pfy8xc+h7C+IC9h+pMPy2PtwVoplfEdCulShm1iPv2SC+QKMS51o15Z07HOvHHj5uG2Nh7cTWFNwhtP7314Lwt36q4aUg6dfLYQu4TiYR5n3cPmhc0MG7Zbd256nsePVcL6vS5mTQlFdtuXonHu6vMjNnc9+zzl9SprYtePdpj6aCE+p+5K1BquNjNKI9u/GyoZKZN1pc83irdMePviMnVn0wWP1/Mqm7U2dHQtP9loYP3Oo/T0d/9WRTJdP+l3n5CebCrzVBY/Bei6tS58gOyW23W0D3X8Vptq1qq0F37mXEnd+ycTlCOkDProhw4ln70DdaMMNrCZQY40HJ750Q/ymBmdHiMwTHZIoO0QpMGh2SBl2IlyYG9CEM7JHqEsgJvuSgm88FSIk92wwtCzEQLaeRh3Ux2LtviC3yhoMeF88SGbBnanrkYAvUOkMYsPO7lFtdIlnnZ02wdfg5LSiSOX9JwPIKM7HIKIQ/MiXwt858kKkQjcIcOTAXzOZsbqbVtS2EnC/GQKn/VjZtnM/OiHP3SHgL03M7QlOnoz0xswwHdnkOcUqqKDNqZtZbXt3tvM0JmzmaETpz5kd7vCa3uNdsEKaGMv5OkvMEAj0FfqaZIfMbt56/bhX/0//tXhX//rf314SZMnNn2gzQx3Zj7++FPrBSIzcixDgHzsGSJtl0LS6gO0GdB2UA4+l644b+OgPpKykhveKO+yFPSkIhrf0FJGvGSTdoEpnLDbJnl8HIMtyCQw+KudhN7cKC+8Tc8ElSsYmgBdJkgZczvNxEz9SSKLx6eYNJHD5KUJSz6kzl1vl7aAGSDQp9Kvekx3mVHARflCd5DJLXwl39ldjmajDfBtjSH6rnDkOSaY4wWrfFqFRNuwCxO3opSnf3/G/x5p4sRW7j4zP/mRWtltHUzgoxx6oOW/rV7/1a8O/9f/+X8efv7qq34ZALJsv/lcIuX8XUBeRa8OlHz80oYr6ceXp/z5TcJT8EOBa1f98QjSiBovy52Z7/7pnx3+X//r/3L4f/6bf3u4oYUR12/n0ut+GSDdnlzxNqpM07s84YCKP/OVzr0ah2xkrj+jRYcKPSdupghPE8LMbhtw/XKOh6dl9zi8CMzrT8qs7PqaIPPIYt9sJ3bkQhfzPGHmjmEjn7JxDp0n8DzEQWgdNR+hIiyGlmX6LjTzUsj6lqTLtg3AnD/bFMZF0dBdMPuB8x6PDGE3MnIlnHUHazPO119SO/UHytR5cYAkc56nDAtXn9OQw8OLOjdo3nvlu985fIcX8mguZC77+P5Hh7/7u787/Of//H9pXcDV8uphmOhI1mdJt/wlzRrDa0/FsYk5njTnU5vWdVMH9rpPNnBHhoXvvJn5kM2M5txcMBem9C7EDhtnf3HXhTUUMu94M3NL6czxNlRo38qvWR+nLGsSL9CnPuJw1DVlrUPlANeXdnBKIB766yNtCljDAvigN5QAer1mRVflu2+rHIA9XrOJhs29HkNJy8o5Pedy6gAN8Dqh+orbXf7MnZmcm1OnevJE5bzOdr1Kttoqa62sz6ER7/V2fBhe26Y68LOFh5/lvMr5FH3A3bt3lB8/tf+8nnU9qXn8iz70Uh/uziAbHzzzgz/5njYzUqiCOItMhMDgwjZAlSUtecRxPgtldmtcpQyNE3h2WG5QytoTjqLKV4t9xZwKYQA60V0cyGGQPP88jlPDq4G7ou0skMr0ZgZAzqPSC7rqkovzc4ep9NkKZ4avOgPQZWHIAhBq8iW+wkwOTuoLmTQane7hw/x2CB6D3PU4mxl0k5NsPIghNKyTh2d4LlVVunlbm5m/yGaGDkE2vmofeWNZenozY3S8ZFWd3clSYZGVj922t/7cyAVSh89Vz8+1mcltPwal2k3tQZvAax/CXaHNr6AHfQZl6YOPz9CvE7AGGG8C+tu/+ZvD3/zt3/qKCXe++APNt7WZ4Y81ffu7IBMKMkhlkdwDDHAdfPcg8fihJxn6kbME8Qc9xVel5KvezMwIRKZLOJ0gZTtJjLTLNd8EZZFt4TiGktV69KGt2gag47GNSVw8NZmFtqDFVRswgTE2cIvTGivXr1/TQp3frHEb+UbGtvOq3YSud4Oitly0PlEy2dHnAeuURR51fErGjO57k3yja7GANUqHFyVOdX7bknKOWUZoAxStXH832OctYgPUif7NyyG4oIKNXBHkWWpOfKSzgUtdAfcr5gP5gLH41ptvHv5///k/azPzc/9nUm9m7EPXJcF+2z8OIOcJZVGHil4O+HPt098PeAp+KHDtqm8dQfnqGhfOnr1++Er4Jz/40eH//f/9Xw9//d//zeF5LY5+6/5cAL8K9NRF2Vmy45PZY4qjkMN80eMSRV6d0xzqHCh8TuMwmxkuxghlg7qrq2HelttgRRqnCpDr/nkBWKeENd/Mv0c7DT1Wj2GvPLR5nDckLtQnGxjO0xmby6KvfE8NzZM4JT2vwCLoc9OYR/TFXLmFlX3wNZisLyZWf/gy0UC5JbWGWab5RhpfKzhVsKDXbzmvxWbLkS/GZkbrF6CqljoOwDYWv72ZwYda233FmlDnE50vXtZG5jva0Ny6eUvsv9Wi9IE3Mn/3d//74ZNP7h+us95CqGy1udWJ57Zg0Zx8xdEj2/x/TSrnfNYdCp2m4tip+uQc9Zzm4Ft+i+vzWvewgfFm5oMPPeeaz+e44zZraN9iny/YbTYzt7WZ6RcApA1Ym2Yzg39tuciss/Y2M45TzEDZtIfXgrSFysFCAazwZlNt05s8rynFw/oRWZzPocdmHW6XOh+ix7IUpZ8rPq99yEcWtnM+j53cvMjvi7yOVh2QSbvzIiPW99hLPrbw2yf/Tkl+h8YTBthrZfrE38vNDGjY3nHW4YSsK8Sm+n6uc+GDsZlhI4cNL9x9wX7t9skY5sKyNkLye9vDRVj6Jzz4hvHq9rlz69aPUUSlEYgjFHUhAEagFyjeOaFI+eS40jQUzhcN5SgFiLsWgGV3R6tOCll02LsCNkT4lZzFxsENJnBFqhFbZwMNDECjDtaheDsxkxlRbBHysVKTl7SjTijWmZEPZS4C2GYOBqAar+tkULTrBJXQ9ou3fbkHbUcgCikLuevsdtLC80Ut+F8Qsklc5LeO3nSVDWD5D2Guj+Thy97IuOqJmdcDqspEPvXMIHMcHRKHv8EBkmfdlhehhNRt9nvSCYup+sezvqX9Q23UeMEBP65noHz66QO/rYzfJ5m5oOVGTtIZjLKpaEOpILaJv+ofiC2ByMqmNn0JnxNWT0jaMrKRG32yy7gcdGGnJ1QmUswPbvMXTJ6+rHeFOlFQF9qAtNvWYSYAXqtNv+TKRl48we3s0Nn805Y5cWUSSt9R35Qu7EZLt33aP5MxiHwmNMpT9otHed01FzTYbPLmOd4A99nDPCr6gLfEiZY88IHjDxTP/wPlP4I+URsnXDD/IcRb58Tv8iqLTOSU3LyBLv8v5DfRfZ4Xf+Ttc9mA561zhJUe+aLb9glFQy4vm8CmXKiRY/GD0HWX3x59qY29/UBaftCJyScFpT++//HhnV//2m/gY/KG343zRwPdF/94wbXz2NsHcvxfEowXzVMvvvTy4Uf/4l8cXvnu9zIvw8QX7e4PY4lFixL0J6V9ncX5SQ8cNABNlCVWtM5TSG7+wJMnJrSAIG3MQsznWSh8PKcsWMTgBpbxv8RnOmOi4zPOPPuYfH0r7HMMtDpHreiNpIPR2+nEPS9pI+d1Q81TOef1nJU5zvQtzeUWftUscktP1jaLzkUGi/7SyVz421qYKt5X1z1Heq6YwkbShYMmXKU9j3ea+A4POOpSc7VotrfbyD61k93kQfeKBSgrZH6newZZ1HNeeeZwQwtafnjvdaJ4sOvDD98/vPnWm4eHmpvpey2RMP0LsaW7bTCx6JITU8SPPtWx0+a0iJzTuevEApzNB4tz6pk3kH6muPo6MkpnhydBurPmzcU/7rjzVAgbmXlDQEA85/ipTtJHHFqvf5TKUbTeyADtA4p7viBCfatvUQ5oXcZaM5Ol0tWWLlZf4fdB2JgsQdKum3zmNYztzqan9XR/oX/BP9vs/4xR3H+ZIrs5V3Keg683z4DrYftimNegSgOUZx1HGfddlacCbE5J025sTqF5c9v6jWxa8FfsoXaUaT0A9vrVzKMhqIQNWwzqb9IWihIJpfIAjYbBFl5OgofiHe9FmZgrnY0J4LQOyxeSRxf2ZIKDhaZVGXgoMxbgAFGl+/VzzY9tya50IwX8WWSY6mTTYkuieMEFRuMs/tFR9fdip0HRrhNUQtsvnq77HgydhsQhmW7UR3VkUN994e7hzt27rrMnFtB2CLGv9c9oeTVYKgyo/vYXfHTsIBPmPIH3RgZEnyuqYoscU1DiuPPK9vg4dEKjdHJgGSGl6S+3b9/SZuZHh+9+77uSzfOabGa0uP34E9vkBf4sxyoqXhNJp5Gtedhg2yqMDPJJJ6fzoctyh6MMQiCjrJ7LBUl7socnDIWnwTL9JRkXHowPdC3YdtEPFlp0Om77QOJcnCCEp/IUx87uD3yZW3n5oSMTR/oH9IbuQz5ZFpLmJJrFPI83shnIY470xXEynxC+8D46fO67r/W669pEsMHYR21UBm9C6MS9eSHtDRQnt2xwPmejI2Sjk02U4kWD74HzSHdZXsOdDRj9jc0zr/RGD/X0JlF1pY7WZztyBxn7PdFX/Xgt+DvvvHv48H1tZrQBgyaHlTf/GKD72R8XdK1cs+XrJDA/cZJ/9tp1/56AzczL3/muhl7uVnvMaL7shaW+OIFKamYL9wn3ixqP/vYIrfiU4yBxAvO4PB/JlWxkeiwrZH5yXEQFTlNqzF2AwnEnvQCbO0w86YaZTphz80I/hTlHtqyFnnjOMYr5fOb5hZDzmeVv48Xf8UFjnOY82GuIpg+aNi/cpTDfSm4WSfAYyWOjs5nD2LR4s+J0b0Yq1Jy30DM3eh4snpaRzU3xFc3YZUa6dBVvo2WTV0i+/euPjvLtGqkT59h0CJ8u0hijjP3hkAUqF8boZTmPsJm5dZvfNrAARv8XmufuH95++03/n1bkuodJYnD0M5pZUXQYiEsBvnUSPutLH/bCG14ntL5TmsUzi+p+qxntx1zNBSzqBh8FfLTeHbAvFHodZLnX/DtdfjvjRXst0DEIMcjy5qRCAD9B99iXDAm13xBsXtHaBi/0OZQPjbrBY7p8kHYRo9h77ZI5RXEdC1/5A15skxzfJCi+Zc0bsH4hd0X8Ui8dtBscucihcgp9Dtc5LW2DHqpjJQZifmpLB+c4+hs6c7dnuetEvpkNscf9Sba73jKn/8icTem4M6NdLL+V73Fou8pGxHV98C909CDP+pQJ/7UX7tz5cTsgRH1hTxlkZwhwJELCKyEysO98uON74Ku7q2JNB3qDAVC2O8JoVOQXL9Bpm2knVMVEZ2BbR6UX/jSKG1Q6lgVeAaxms+DEHYkdHbYf+LYfBHZWAawjPQId8k3bNgBepY0kFdpH4iU8BaNeZWGqV35yhuKyjTsz3sxoYqHutAGTXibglLNesOwoCYbhtwrJTBkbLtSiTZ276wU6y/YHmXSQb1vtdwkoML3kIjjBwtN5yYGwxMl78aUXDz/60Q8PL738sutH5/d/yXzywLq7jSOTtk4fYBLyj98Z4Eork4/sq75R8kEW7Q3Yi4yB8Exp21shrgD6Ubf4x1HJqcgTQFoKTL2Mw56JtsnPjm2hI+e30FyWDQyyAfISwm2QD/sKVbflmJDhGoyR4W0s9daRky4b3y+zoFc//KJo3mCfQMYBV338B6VCynBSvxClw3yEhdD7N1wD2VDJFn7LljCbDbA3R0mzMWl68tgEscnhbhF/yPqx+t1D5cfm6O8/XvWmihD5paMXFryC8je/+c3hww8+8DPCHp8aV/FgWiDQ8cnJfxCAvX9oNl8OrhHjCbysfuLhfOeFhxYLL770yuGHf/EXhxe/84rzmKuyUGHxTFxtXZOF47S9g9AqMZC7LcnJWEuZQKItk3g2M4x+Tl8aznnErKrS8x7xBs9rRUdEI+DxXbhNn6I1Mk6OafihMTS09Xl+4c3iB9q8iJt5Rl7HCzn/ZT7KBiQX3ypOHnylb+hoLHnG5rP+kik5kZ3xzXhmrhmbD8WZl7I5qU1G0wlddkHPExfFS0dvZCxvhcy1mm80h3UaG2lAL4g1d+eCFOcs6hofAMzxvlvntjfJPV01T70JneYcoo4keZzv+C1r/1CbdkLng88+9Wbmo3v3Iqf6ExJ9brb86i8csqUSZVf3WX1XmiJem8BLKPRvVth0aJz5Doo2M/BycYoLUcTpK9HbNuxDuKQDHwlZM3CXgLsXvZlZyssL7Sv7FGtjOzSfI5WPqU3LWgO7Q0t/St29FinZptMP3c+oq8kOLEdHfETbYbUANspXPm8WwzfIcLtTBpvF6vqxJiqkLP2zZWUTlFc00+fadnTCS1lf3NSBLOi+AFC84w5TA8WqnshOP8kaAaBNuQhIv2bjiM8fPcpvUkkzPtu/2Ji725FnORoHADrZDKGPMW5dvjMjI3GfK4IzbByVJU3RGEitk580EzgNQ9wNpaMr5x2sJ3nxw+Oy/rK8RKsjKER8FtYJqQ8NjWx4cEoPdOJdzjIFGbydblzAlHKSuExIx1+A8g7BkosbzOWwEpVlUJpBxGLMPmqAFZ/YL4n3YCM8Ba4TR9dt1CcBviRkM8PznbyiEJplln6XxT9OiTzlIa/rxrfba/gNsOEuQ8dBbtsLT+wPUmfnYY/axHrhMXdAlNCJVz64AiXDkTiTySuvvHL4wZ/92eEufzwngQyAT7SRefApv5fB7lwR6P5Kf/BVG09K/Objuge4ByOToOrpuDp9D1D3I9vdfYn+UTJtzxpjdvpqu9N3ZBwnU34zz5MB01Du9ExoPbFjocUOI+X0RZd2qLTjCIRXRR1vGUogJQUhqX7TmKJf9BgrBmHARZRUb04/UT/g0bVsIrKZSb/BhvR/bGmbZmybM9EnPIX8jmmXjg0zDjplOIlA2/AIHynfj9sphIdNCpuWbGh4XO6BN9CEXacex5Yh/tT9S5VlMcH8BC0v3+Akyx9nZjPDa5l3NjN2a8UNi59//wFb/5DsPQ9cowz2i6HGCnMLc483M5q3+Pf/F19+WWNk2cy4c9POI76G9mQeOYMyw5owF885xrF6zAyzdM5U2BsZFgpGxakWc1uP84xvMFo2vbPkJ9XxbbrjC0CfJSWt7+VwWcZTxqfT9lXG1zbsxZ7TlIE25xN3yEJLocZfzlMdz1g1j9PFW7KQY6w480fkRQZle5PSGwvmBMIFRfc8sODY4FR8xhVdNnFRptc4HQ4Z1psQ9MUa0nXRxhsbxdu2zEGx3/OUaK6nWpi10rKREdL+6QJum+UPm5X+Sn1YvQnkLr83M0LOs/Qx9PCI8Qfvv+c3NtJGPm9wcD5t+SCBZS59pX3Omo+1otOyG0jfdMRBLrZxZ4bfb/CbzuuuWz9iTP1Qspy/Jxk7QB624gvuzOSVw7V28LqAskJ9vCaFv0L3EemDJTLwBuev0EZZ93Xq6agp2EYIIIdzievdiONhhk9yRn9XSEHbUTpZu/n3PaozbUEpytJ/MYR64KdsWqKVflbiXQ6d9ClC+GkH+o31l47UJ7o5Ymulyx6LF402YWwR9x5B+fRL80k+cdq8H+f74ovPpOOgdF4FTQL9jA82M9ansgCyAfTRB/EL/Z96XLujzUxvOIAYJztkqYuTTswhQqimK0IlK48gGwqh4qkgCyJxCF26ZJHvhiAtXBxTHcN86SygF52iM0hJU4mmWQbySxbYC7YZIB9D9DbEzpS0nEp4EtURqxQOPUt+GjCDyaC81IsSiZMPb/hOALItI3LyXUa2Xn14N/rtO7f9R0+9cfEgVh28cDefsGxI8fi6gfTcDmG34bYxk7M6ng46m+tEXasevlKlOGVpj5ZjQfoYHI3sRU9nhjaHALv1l1566fAn3/uTw907dzHHC0x+u8DjQUywDArA8ugzqjMbPK6sGLXLz1WW69nkSKYnLCM/7stmJuWle/Qh7ioqTl3jVSUZqIkbic9pIS1q13EoQhwZQTLOwfAnSl8L6UKwHceAjEQqxE7LnTL06Su/qmVViz5Be2qy8Pit8VhhA2Vcz+r77it1V4I7LSKHp+ox7LS+rlvlEYc/JhZ9B+FxfhCZu3ydDyjS6Rl/iy5FOg24z2tBwB2azz/n0TN+o/Pp4TOuJGmyNyPVmMrS7t4MqWxvihqRxZ+5ffD+++POjBymEqeghP/BwB+avRfDqM3ydRIWXuZbzkfC557XJobNzJ97U0Nf9KLYnYWrzdVpKFbId+IJHVOk801LhiHRiWCIUPd+ZTFVXyNUgjeamUaoL893iq+gCEjxqbNsNGC7g4XY8Tlc8jteeXX4A32D3tBo3Phg3BAXnfHEGOrzZdMIHe9ylfZhnuQ5REZvYuB3uWDHVzJWdMoGc+FC85rmOIeOZ3MxUHOgUfHelHheJKzzJDjLZOHW9GyWlLY8yibMfBq6NzSl209NdL6w79D0o7b5feGnXuTzqC0LPvRmbte8zuK2+gL9xb1Pm2Dqb9sUQh2bGe7OKHz+xq16CUp+N6NGlIyvDvc/und4/733bV/OFyA6kAJXf9Hs0dNxwGtH98P4Huh1TXF6jLE24E+1eTyJdSA+y2NmD203kLr4u2SeBs5vrH+pC2sF1gzzb2Zif2Q47vMga+CuQ9ZQ+NM09aeG9fpUhElWBxYhtKwKs8FXAn6Vp93wiUVYP3YtslnTAPRPymLo7NflKZVsttBDOddDafyWDaV4n6Pe6RHg7L/4I9h17bTlC2J/1gQgeaxH3fdkB35FFzzxMReqP1N57jBxpw27eQor44O1mzJdZ9ofOUDb77GkPoe/rt29devH7H4QRi1RbsAoBXaECtngamC7SflAN1Sctu4A3siQaUbCpFzGpDi9DQTcMcqWnoCQCx3nkKbSdOTmR3brIT+WLeA6Jdt8C8fS6AB2FVviKudJE55JqOWRRiw8X3bjZVfOGaHLtD2E6ZTr+m6B4pa/WCLEF00XyDY6Brd7edMX7cKAHLdHyVfaepmsHRPY7qn29nU6ypg4qr5c1fGVH3UU84IqSKfBfnci6qM0MrqNXO+2P5+E6HAi8UT4LO0BmRhty8sNXnnlO9qwaTMjGpsZ/75BC03zYi8F1O+oP/7gmVcmot7McPuVqy256pK7Nr6CKuzJAF92W7ORCb18h69iWtInkNbs+JxB2cg4F6tMvGYx+KfdRSTRIlR6i4BDfSGDMD5fl8fzzisKmImSCSiTIO1qPcNHLlWAzfSF9P9cqawTuHAsKKgbfaX6i/sQpalrpZHptKUe4+CZUV+Phcij9kqQhkLI+KUObGS4yknISdILAdWTvtYnM/qNOrzKxh+pT+oHIpO6f/zxJ9nMPHhgnyTPzAkF+D3QrfCHAn9o9q6hrR+1cGSkBjRlxvAR5GTtx6m5M/PSy4c/487MKy87n37rtt60t0/9jKcOOw5UvJE0sT4iaeQmm9Co86Umav7vQ8M3mxrFG83T+kougMzGUhCY7L4IIou+v5zbuq975PqTcIaRx3mKUF+n0NwK5/PnkmcxI82h0Rj+Cs3W+SQIdRicB4rCvMW8priRjQYbkp7f2DiwqdB4HnMdiy/Z5XWA57raFED3HDnNfaXDcydpykl+9LScolV6IPJalzdJ0d82EGIf50t+R+JHekTj3Nw/nvfjWnX+pNnSAwBsKvucojcxT2Yzw//NPHONOxfazPASAMkBOL9+rM3Mb37zrudLhI4+BkN9RSoujnQHgn6TGbYAY+HOPKuI2fSF7ZzT+aE4GyrWgczX3swI7Z+yHWgbhuAdwC+c2zjPIc8XQJ9nPewRKii7WPzowzqDcyQ60tc11uSHhZ+cqrvKedwpAprgQHlhdjyA3TroF0pBbT77yeWyXkOOc/Lx3MO5lkeeofTNCXjoezmnp729ntXBnEVhNsJsGnwxRj6IPdSFMEGPF/tK+RkLuUMCdN3Jgw9/ss7qMmNNqnzOnVRHBrsMZ07u7PVagz6M3dncf+UNJuV6/YaO1hdPISpj6Nl0LAxJBagCCKPjOIFJsIQ4Tr7KjQEmYQ3QaRCY4KQMV8G3EIOy62zcA/TOWETHu1IAFvSiisapatkO4xJcAqVr5pYs18taAu0fIGYlhV7nta1XhU05a7Xa6HZ7YYuQerbf6Lze0KhDdGcmZPC1r1yvDinjkqgs29Fh2ZkonZ6g8yth3K1n8ViPdbW2pJHTeZDJh+ZilomNz+pEwS1ErjoxWdPfnKk6MBDV9u6bDBTqqXozSdPpNQC8kakfCRJ6U1NxLzw8wNI3LUNpJYQYJCRe9pVZu4hJ2O1JVNjhGsOzwh1ZoKdHGAT4BROSiC3n2DRQXx3PJC/7+CYuJA7dqH7EiTS/R8nVvr6qOOpQZW2GUMnCRKBZrtrtkcr5tyXEHX55+LzQOkDx9IIgyAS2j5mw1mibLsBRt0bZSK9+pPh4vAx038oclMWAsPqd3/yGDY9y2zubNcpKPig9Kh45s04aUn2IEy+bbCbqLCY5aEZ7MH5U3DQjfpQg47fw+LB49EKsecQ4TuKN9U37bLHoIOksGLIo6jnX+ROQapyB9NCsr+Q7ZULLbx0dD5rZ9LDDM9djA/AJunelGMcu9y5ER7DTCYMAc8WATVfu+ecUesFFXANqvkCgj8PLZPQYdNrcp2CpMZwcKbvMBb77UXdDWDj3b+V4ha2RuOYKb3CUPzYjmtuy6cg52ra4PoU+lnroa8Stv2xwWYeil1xj2WaUfZ63yk7mqIVej5ehg3bmnHlJS4/2bX7NYyAzExcTH3CxRzbwMCMXBnll/QsvvOi3nHW57qvpG1AmudA2cRjSnzN2TC8gFlrxqNP7IjtjDSJ+K0aXsh9p0y6XGRWIHxaokgZEgTP0hsVAnqJpL8LkdLtKkwXkwgH1yDiEj7gv+Ivea7ElVEnFDRIxfECCb+qrNYo3TTW3QEN5zo+0dda9aets/ECA/mC6Dvch8RHHbvoLfd5yZYNtVZm2zf2x+o/HgPt++nr7knywAVvZFHL3DJuR442IZNJ3Aa+/UCSowHzYwhgKgfOp4qmqkQ05azrsg8B86zT+tRESQKMhzJIVcthUG6wUeRXn48kCDn0oApDbFTSUvJnmMgU9UTWgw3qciEPbqYMuINbplT6A5MRrgCZMsOGfYFPKAA0dWz2xKfahb2vj48JRfQSIRXbnddgTNlqtv/1F2GnCQsfh5VtxsPlbvjuTJ2G1DWhNi03wtH4DMpE1w5yu/AVFshUJfUz5QDoo/+VxTR2bXTqP8mAFEyr+xua8XcW2U082KBow3Jnx4pEOzoBhwmNAkc/vbGojk3qL3mE9XkbNvsIM4tizg9CN1EMf+F2Ob/vHQfmq4xOOQmtMS6IbNfgjyegUizIWdvjVBy5A7IHHfFKcMUue4iMv9CAnywXTB8SB0dhk+0AX9BU1INRIa61DpihfKhfkmovviJTteSyr7HD9K9xF8macaFJyhJXXdQXHb26kB1S2YW6Poc85otHXeNGtwgOPWvhxCy7OgMQphzwmYvxcSK762vM3+QM2TeqK+64gJyFgNK4ljPY22VlYAH4LV4d24mlc+vIlmM8umEMNxlxyTf2D9uVNT/w7ueeXKhi+JW4QwYfPIczN6i8DRVdkXEQU+5jHXXSZy30SVxyAHg2N+9C9au5dp7nXYBsmfR03OE29Q5/R2a2lAs8rfBSexnX+KVDuwjNCZwRXsNhRsRVYjue+zIFgLxi56LLcocnmwRsX+DTxtH7kuu7uB+WHas891BefE/b4OxEHrm1CY5jWdGyhXGRaR2KQTsKwpyBpzpHqhSLnbZVa0HJSJk/nThaqPA7O3yl0v3e9I6A0ruXOAD39e913XNkwJAQUDV/6PfrIbz+4xOCv8u2IHaBc51sm8gSjLaWQb86D1CT+RXLKEHjBXUnXXxg/YKyINkflPaarjvBIH3kuGqHWkTLwCBX22M9YX2ykjXtj63M1IvSVOkmEysPvDRliJYM+zYU691ttdKmXC4qBOJtm4osO0pyr099pf2+Giu46FjStxwsbGT8mJrBsLeIYN9jg+qjv9IVlbOh5zL7GP9BlizdsjDX1O1S4HoqghzrS/3wRyYqFMSQNBcTZ1ZByxrLoEK8r3IxxtGEUTkDatz5rN0YZ9LQhXXnCluF8hzG6cQ8WOUHke5c7yUJYZEbXxbDWlfikeyPCtvn4+sAWoGdCfblDjMmW+rmuS9gAf3eSUbYq0nmdDwyf0vlKXsQh1yxLKJjtA8LfdnS+swyRFTDfJCypr9w5eYQui0B1aPVFcyFIyGLYra0kcfK787Oh8WOTxMGi+46V6ISdR5lhnEUTbySILvOoXy3pslUhtK4/k6EX6jOKeUsDtrSmW07rB4o+II6YdJ5GfSWkRKU7PngE1EUtrnZXzG2HS+kXmXjtQ+LQBl1y8Lsj/tjupS6E+INJ0czGbBwpR7sonNojGPox9sazEZmtB39uUDliEqr/bNCPE9ZGFh7LIj7LLxvhs13wTzbYnkq7bBwSedYDz3P+l2o21+josg3t/2/hG4IT/ofa6M50AahF3Y60Kydv/liOK5JezHReYc+1A+nX9AvFZx73lYmmr9JGtHim0GOJfofFs7nL1GqY59vOyjy9YdwB2zFBp6O/EG+MOKFZDNAS4dNlHQywLY4kANreBUjv2LtDTm0nYpsw2dDEjSkDLKF8lLkRzAK258vkIbfbpPygdvTcWZh82gqeDdqC4BLjS9+OXAbFZHNij74TSoaCyDILYQud4w3YgL3dpyifc+4j1ZuXnXjNqLQXkZobb2kjc+tW3nJmedYP2AqHNqbjgjLHgC7zbU0RuD7kjaJVAwnIuSmFTCNSetw2hPBPcnutaES2MNnhNa3a1uWQE8FDb1qJrPABtof2rbaGJZzyX6kznzHlk5dzbxFM8x0cyQKWdVjpganKuKzXv7FVFKe5S+dHtmwHJXIgwfna0LDhQBS+Z83Xd/R6bc66PWt9lWEdX5uY+F3Sep6q0GXEw90bHm+kTGjRFXlZrwKYlvbjTWzpYxi46GAjRj2jG/R61/bRhuLtMSh4liALYxHboUOZhAtwWioS4zhwTINlJFpAHs/W1Uap5LriVek2AHCFhEAb2xLnvC4HtpzwF108XjDY7rVFM2D7sF8B7F0mUqAn35RJbwO5sMy00zCkTrGLAa490eizpQpd9w6Fw9+itV3+lqEe8MLUKjDiRW+ZVSpgOUv9+6r1xHEE0X0RxwRm01cXEXLbkN8C8YjOc7ypQxNkL1KzeFTEYW0eKEZe1VEeiNmk3R/UhySjb00z4fJvxj0IxbiEeKLkoIu+Z52S0Wkm7yxwK4/Q8kAWuEL4XSaykxeEv3U0Ns+gAUV32DZWnvmFtOtJRJ9Clyvo9EDxdD2MXux3XsmoOmSizgLe9JbpmNpBAShm1XHxAXEV0ieh047HV6GpTNlzCu3zDeJ3QjaqW4yt3N4Ocmdu4DNNm+RPcbcnsh2PnjnPb8ib7FiQu3+pl+/M3Lh5eF4bGurGSQT3uJ4Vfgu/j5D+rk6pqJDWos0mJJ0xVmNEfYLHWNm8EjZPzwGjbyntuPOEiiNnpOFXuBrHpi/hiJecsbAAld4Dz93MlHzGXF5pDubLS6B1N+zHu94Jk+w8khV3kDj5jZ3u0PxJFpBYEQypA9+u0oClvGMKUpag82b6HnR+SRBsnaUc8hvdDmnn4/ZDlMIqOaDphTB2+zp9XGINFNERDxRUNMUjsy80BatvFySGFGyVbigKofW8Tnm/ufHLLyT+t6Mvs4HnZUTezIh39DGvzViTsFZZ1pDY5qD5dCyWFKAPJsBF6oCGadRFGB+ZpTiWzQpxXlDg9DOig6YvhwFRhNhngkVXGJ/ElGKsvN5IRE5KVpbCjm3Agmvd1v5AgkLK5PcjOo+ID1rWdlnIt44Bi1oD/vajkXX3BbtoS/RQHpn+Qb7SrOlTVnooJx29afDGYWxGclem+d2vOb/1XKU0AE/zoYs4GxvuZubcp3q77gLXS6hQH4HOj/QVxewT1xW2+ChtDE82avauRLUO4Fl2gEAaBJZsKOJgICED0TzQK8sKHIMmLFvhybOiwZbVBpFuhwFeXE550b/wAy2DcOFp2pqfEtSmB5F/vKU0dKO+Ija3tijDCSGQjVKnZv6ZXjn5ODM6Wo/jTcM4o3KKdBJV2tXSV+rg6A4gS43rHbOwd9WKq0+o5FpXTpKZmHx02rRio1yjKeF2eelKHjaB6WwSok9q3EAqWo4heWtouYjh6qYnxtu3fduaRSkFsAbM1Uwhf+7oBab0VNuRzzey2NTNVwCiZK0bkn0lBk3LylYdPR7EhX8U74WpfdVpYT/WlviyiGWR67QX1NcP1/iNDkj8AuTHw/Oi2LKo5wrTT42yOYuYsnOD8DO2/fKDRugq5/5OqKM3KL1JacQHHADdWOyF/ePiRcdiF2VrczJhywczSYfmW8zQXddjG8Cmn0JknEK30U4Zj2N8R4XQI3vch0DX0V9B+EwPj+0irry0FbqysWm0H5RPnE35Cy+84AVuxmbND8rv8Fv4/QSaZtVWE5B2G6s/8cdxuQBz0wu6bv8xTqu/NC39p3hMV5wyQiVMJ5yxy++hGGwTIYeGa1DknHJIHQPUXh7BY66J1VGrb/mBbXoNsQGWioVatg7kqDgsc17zd+hjzk9WQeZ7jHUdFHd6Asp3GQdD9iBfDMXfYHXWUXqQY4x9aXNrrbTmMaWODhU3RoRxBa2i1Pj8lMigEeFIOsThh0pbcglffMgcv4XkDfSRMpkClVYxFr382JzfaHRv4+4zT1NwngG2NjjOYtV+E5Q9sVkIvXUqNLV5d8CWlZ0ti6DLB1pn4ivAHmeEPtu6ALJ6rDppnvZNPrJVZXvNCnR4EpQPvxf9OicUqeyRTPqL5gLmCsAbjdoQbEXTJsNPVW9k97q756Jeb7tvIldF+nfIbTtzGbz926vIyaak00CpqQ1W6kA+mwpoALqJtywU+DwqxfaX0KHKcoFcVikuIxRnaWld8HiBhkTKZjMDLe2eNMBvaVRXFnEs6mAwv5X41hAFLYhyZCTP6FIRCE/Sxac4RvZvL0hDTx5OxAnILlkIEMxxYEuf08gAIjNyrUOHOE0ZmxnbFszJxGavsPNo7GxCAkvHSudqHV2fgeZWOZVVMmgBxIlhF8AkkvQpbGsB6uKjCH2VIR2P23D5gRd/DsgfAPq1uDWA4wU6c3hTl1rUdbpk4FMmp/ygjPIWYIg7qCPyRPYASKap5QOnO2wUm7HjZBZQrwbHVZZ3ovPfOSBXOXkFNYW6vyCfBXTUYCuvnFRfeIadf+ymbzCAeM4yfSDyXUfyJQt5HlC2iDGgwSRfWLDkg9nEaHJepdGtkLjw2jVtRhq9KdHiVuFzz9Um5toJJH+FKeNyis93GPxMKFiLdNJG4jp5GDWYZ+xyI3+gaNgtzES37tu4Iwv+1BWwS+whkDiodlA+ciIr2PF5M7Lqd0JvNCo0PrvUzfEJuYsy8i7AWX6jbfNVrmDX02HXmw2xN8XBVFa+mNPllyWvZMifjd7EWE/FyRfy2BE/juUHkZyMgOiP3IhN/Fv4w4PuB4w1/pWcfvXZgwd+u5KGi9uZ9gVH3P2n6d3PJlSvcL/YoJgLSQQ6GlmVEDCzDuSrwPNsQeZFZs0658yMBaYn+ngw2TRD+2TBNa15OnScpIOK70EbuzJaiSmdoqcE7OTPsnzOiDzIcJmzbCWVQzEx5NzJVyHlWRPZ+YWcrzm/Cft3iEA06QhL2EdR6HUOA33EFuuXPT7HVz/r+c6+FM1A4LL7YF6FsLvvuntqASm9/nNgrpBjjCTQ/+/cveOnKUq6w8ZoiSbHSynFs+EIwTqFySimZh6SFxj8yhs1mYo5allJjzyXo15UqmgDmslsxvALYVZ21orlU9Oow7SmnZQNmvLhJe71B22uOGzI9rlosiUSsinwAj6aAmLkwu988cztjY2yrc//np+E6LEcm7TYwHqPOOW8bpA86Ln7kQ2L7654LZX6sPYjzaNk/FE0cZByWNg6bQ+6xG89Cr15kpzUjdrASx34DbTSsoP+xRrN6zwd2fDgR+xd9g4WIuBCEudZ6UtDGAWuJEgBYUoI7SQmWlKpvE/IAr5dzgvpNpp4bkt5MVOLiTakHQM4XWW2dGhUoCsBdLg4TbbhBw7Vh8O72I0eNzQID52RuvOp9IiLJ+6mDEgnmdFZBnGH13ykKK94yYwO4thZAydC9xFANXYvpgvwuQJ9oaevjHfH6repZFKMP5Ex6ivd6eyFKpv2tFDxssulDbPb7vJGoEL7NAYWLizA7O8ZqmaG0ugFceiyU8VA6sSdGV69yBvIZKxluv0Vxu7Q+Hf2N15//fD2228fPn/4ua1xHYwZELyNyhs0dRn+JDGbNeqoWqgA1fQ2COfSPhpUfbfFujzByHdNM8Z3I3/C3LERL0iZjs80sAZwkLZs2Z1GHjYEZ/6mzfnmQffAdd7Cg4xe4GfySp+Y5Ff/wPejnuahH8nJhXaXsScw8hO/ZnlMpi2XeNK9AbFfR77obFyOcMqvcpfhkFl1XWPq7JPAQNFH+y006k2ogbP4AZraMZtL8W3swvezv68/f8OvF+eNP94g6qBO+GkeOHYpNDv4W3g6gH9PIXBMZzavFehZ4PmQuebRl34t7ZtvvnF49Wc/O7zzzjv+wSrnpl74jP7TqLyMqdOorwk7qDz0m9ZpZwYL0sUyYxsuqtpUbklEYOs7Bdt5n6utiSQAWsZib8UnHaaD8lnISUeMCQkqhI6qVtM1dVjEppwN1llxweS9gEUXTbxdB4eeC3s+VHuLRts3jjq6aMX96bhj4yDHmviqyDiKFq7IoHyCqd9VvNckzbMGCMKhp0FlYKes5Wg+FM1X4dXni8NzGi8B4D9g4AtGt77MQ1hVWPcXeMxBmejo8gCsLRM+0pQmaRL5MAKmIWkJ4Y2/ghAzLiN/C21a6/O4tSQnC2c7Uy/WJ2Ot6rVwBJUYy2VdAraOBtrJ5wXJ7EW719/N1zKc+Cr8Ov+wYck53BluJ+Rw0dLnJ7dB8nptFN2xm7yk+QrN0AYqiL1Jx4fY92i81QxbAfwBtl3tH8rABxKHtviemwjioyz26PhSazb8x3oBA2231/Mk8XWlqyybmbzRrDscYst+Ih2P8Uo0ClJGxlQ5QnhQIPl83LCwI7vlO2MDNk6M2TUeM3Tjt0MbAcq6wVh42B4RlSWORVfRBig9bBLa+YWm9+H8FGj+4DGtG8FAUOmmmeSYYLblUtgyR+KQZYg/2kfLXQcw5W2jOvk8oXkwY6eEIQ9OD8byc+uhrOtDCFhk0sHiuQTSZt1+jpYslVfYElhk92MbxKHTnulPvZnJ1YP3fvObw89++rPDr375S/9JGN3v0RdfapBp4CjkDhObF79S06g8Tzb4C6nY331HKNkOja6YsRe5jlv/gis+07KIXRbFO1ibmrEJqkmsy16KWhRja6fn+GWor9g7tSFjwBNKbWic7yop35whEVto1Uf01XIiK/KYUMHeWCSOjiA/+oPe6bSBhR0j217yS3OjNJm+xdaZenU8G5gtpk2yCTFts+nEZ7YbpB+wkYGXk4g3NZU28qhgZPWmhvDGzVuHW7fvpE9Tb2y0/VRD365jQw2Kb+EpwTzZXIz0aRplbo09oJ+nzTh35RGLz7WRuX/vni+uMCe99cabh4efPXS/Gf2nywk9XkyvuBGe8DUvWvhiwZ5U6M5TWccLXM48a6iaHYF1TOCyJvEFlj2QBFv+I5CSMb+rVMLT0PUEMzcsaVAVrDqKueqKHxB7jBwboBwIWN6MRZ+YlliD7BjfF4Hy+UhuMG1+Gtf19XwwpV1vocOaKZKHqoqb5mS+TFdga4g3Teg+NsnRsYaUAtuXhhY48VOeNu71Bv0fwH4eDedpiu7rXm+s9KpONGDJaz0rFRV2+Y7rKzIc7TCy53YnnfwSBNARZ6ZSAi+CzF+0weasJc8+LB6DGKF5jYKdFBS2X4zyDXW0nZJDnDserHUtv+oXKM2WUXxcgRX0ucoy8H0NrN4A9YU3ZdtGbIqpJbPqkI2NYpSTvGyEsumgQLeruYtXUaPjgrT3kt+ILJA4csKbcCkrDwi7TGj+lm1pR/Tn4rN4i4bf2NjZtmqHPrAdmWyo6F02tgUNA0ArDFqJ0Ow2Bq6Ft7/JcJ4NT2NYjlizu0plMKIHMDD0Up7QqdC9051tg2fCTAYpYR1yBAKUpQB6ygHhn8sutiAnTP6ED+dN/PqqEMa2R/X4/7P33812JUeWL7iR0Fqk1tRksaq7avr1vDd/jNl8NX60N2Zj/cxeixIskkUySaZAZgJIaOBCXiBn/dZy3+KIey+QmSxWWfk5viPCw8PDQ+yI8B1bkL+jFd8CzFNup+vgXtgHy2paymh9pCtx1IerhANhLFh1BNd71RWJrVPVtetKLvwTkLbalmR0JKU3v/IzfwNJ7egn+ngSLeQFot8SK2ZC0SzHPz7AdcS35PClX044hKNabqfkhM7ikSI+uP9wuHf3/vD44WPpPPhKwbVrXw2fyri5cfOWt0BjxLBtygCBMSPjRgJFopiSmbpUQeTI73assAaKuRGQnRDopInbuymgRpUxfhuOC+VyWRTbjwvdcdAq7LgNOPKWDPwe2PbG6BFXB9U4tR5MG05uyBW2qzBAsPq7g46TXOPkT18L5jySn/zNM0+zN/octbtEZNpPvW7EzXUw0am3OcoYeUUGxyvx2zjB33goboyZxNNHyauvhmGI+6qU6NH/UG41O3c+W+HibZjKlorkjMihgPNlHv4POCBQaY3bYBnnFqBPOrQJiBGqzXD9M79ozE2MMzJodu7eG+7cujU82NnxXASPBga39TgOQCOt4xBXskL2IQ9qx9/p8Xdasq2DHetRZcLfssMe2Y6xZ44rUIvNpCme/dJsgGmsX6bPOdHlSZkmN+h8V9z4LVAw9wuYW8o7B6Ua0679kGdXxxbXgcRUMO5e0Hx9Lo95Mj5Ve4N7ASVwnRW6+uyNJ/GhhV7z18y6g4bXgE6jS/7RMf5gItuFGafCHO1NXLydjkcFciuSL346chj4UDW3hzMWwpexdhqL5+ktUMqa5rkBnGgeJ00rfgG+XJSqOjVxziMX7xznMNLIJP7VpKlk3DhAt6PbUj+vs8Y1FpQIaeOl28wgPz//VVdr61jJJowBg5HjeH6VB/FteDgf0vLHRWfJGOfH0pFCOT35SQZxudhWcx988vfdBSByfCeVwDIE1kVyWjay0JN80ScXnJPedzCITppdxkJ27nzhOJsUrVu3VWog5cBwAXlcgrUaxprrw+mpr4l/8qTsIHzc8hYNupKaU0F3sLGTqXL064awQmJ1weRxY0MrcKUr3AsOeFIR6gDEEzcWLPK7sEmTuMY09izvAsIg0PQOt4sqioy/oeQGyavQuhaMcXK7LignuuEXnRzkJA87K/lU2fyDkT/hfVAHSzKaNuXZ9ZSOKbrzmYB6ol3aegdaFscxjxUwT9en0OEx76oH0Vzn9XsZiPhlWiR3+Y7pBDnBW8y0WOTEI5YOTdfh7VNavctzeHjyeFcLhkd5OYnOwXu37w6fX/58+O1vfjv88pe/sp8vIPduDB9JxJB5QpgTRyr42ydyfZuZxGRQRpeU2VcGhAqEZhdDIKgzWLQp3OkYKKT8NGCMyEkfNG9fUXlJRNc5tv57IemSv5CwMIMV/UkIX4vh12EfgabFnfzSyYgM9BOtzpfeOXV/xXU8/qT3YNy8G9A6b8KSsx6XsqSsGBbrON3GhvEywzJi4lc8/OJrDP2YDJeKVz4TzvJXfMr4ynBSRszFCxeHM6fPjlevqBsmZfhFCAqWZwawTvkPOAi8YL3RBOVdg16t0c/LBbOIAAlpRNTiDmQMO3vmrG+56aTp6+kPIIkytqygmTuLGQ8GTSHQpbNcMztUboC4idb+Oa5C6Ek3B3Ig35RhM49gRpryntJuROrD54CQ84XKFDq9/xx8DM7pxs3QfCNsYV30kn27zJLBGqDbAmnf8m/Vr+nqM8ynnhQT9kLONBZ1tbAlbpa1gz6of8j1HCaENOZIGAKy+OE3R0N0pF85Ef5C+nTiNgB0tQ+aYcj4ArcAyXwb7ji3hx9lrExfZSzMGMqYTLjqBpTf4dKl685p5Z/rwdFjZsWNMhwrcBi+5W+EivPR6eI6YgtknZI6m/gB1SdrLJW9L9gD8FuiDl3TllB8+FsOaKNPP9LZkNH6BCCu64k5Dr6uO4T3vArQtqz3+HW9oFtvACCfXLsd2nDpH3+w5eBHNjrtyijxLlJBy8WNjpm/nCdl0NqKNP2MjV8OIB26Hzvf4s2Pi9SUnQvNPIfFiyXIE30O2bjpcniuV9qWh9sAz+Mnj9XbJMxJqSAloDRjQYnKQUC4VYCqnwSS3LwoiivoTtcFBdoqXYdlxdjCE3TBx/TkXQgNF3muXNNhIp/o57yRhwyFfYyoESybfxicvtmMOiT9yg9a0YH4KiE65LAFiNgbVTrnnXxwsY47XHVVLnUdDewk7MAMIsRpiaO+5mB2kVyPtJF503YTqquYew6i81P8qsyGdfrUjh1HfXX7c7L56/0s+umPGrB5ywXtSpnpV4zcOzs7w927d9X+z2XUPBj+8IePht/86tfD5c8+HW7duDnsPHjgXRn6B+5jYb4+z87M10Z2e0C6DD2TmndtkC91W+WmTr0wJe9C33LEYFRuUAtVDRjqxOOiuTG7OnJJI8xVERa8hCP74Ig+c5zipHC133bUoVC6oxfGxii3/NTBLM2EtFhcy0pwSoss10nVT8nrvrqqL+e7DTzqrPjWcNRvBZ12nT6lVf603wtjp8PFoFZduMyRGbmtc4czAfSExEsWlMJfCSctLwG4ePGir1yi83Rbq6svqPR9y6XR9Y3vP+C7hNTw9np2jNtl4mzf1IIBdpXffPON4e233/Jzf2nD2bkEr920vzqsaf0jbmYBJU0h4ezYdDw5+mAYowwJOB3+cjPGbYLNdJIl77j+UZ5ylzjLz2njAh038rRr3grbXcrcSodmqPSA2mgTTHkWYQ7MQzjGaU6a5E5YM7P8hNBNujg8063Gns5zb5z4AvL7yAF//URoJNI0xtGieS0gjBwzCFIWF8cupZvArOYFW3/kxB8h64g88gd8kdFyE8eVej4Ym+9qUT+Q0VV1whjvObDGZuXReXUdUKZxsV1pR5A/42zK6rXBLHqEqLJEgzz87cRvqvNIYN7yHe/+4DJWrOjN1zsIHYfcsQ9UuYhCBHyIZOzvF/dEln4wkF78JHHdKL6NGLd1yYbmF/lw54r84xpYbspCXqy1MTykn3VHuKMcB0D1zpoMBvO7LRUXVQzQez2NbNJ4PSVjhTVV9y8btTZkgq4TRbRrWJHb8yTQbWBZohOmH8BHfkCfU5YrnpaL2zrRa1N51cks2LKj/FQYOwugoqyBwNFmgpZGs7xSkoK5chRwR4Sz0gLkC79BdOKgzelzfnyEXWBZgPjn8dMJTqePHJcNcOIJnQzUwTzNJ+iTLYEgZeLH3yF1ti6rAV1aeB/JpOj7/VoMKR02ilx0nAwK9lk/67hMGr/cGJ2ShIVsf9HjCDmuwChIAK8ZKWHlVTDmXbAaBrpdOq772Yj6dR/kyrVv09GPc0udLH1Qf6SCvKTg0aNH6sBPXJ6Hjx4ON27cGG7dujk84tkZ/agf+ieW/676h79cTKeXUN7T8Uz57koap0pl4zJyLUM1ZJ2zM+Os7R9vM5NfBysTvxiM+OlvDFTBrweQNBnMPaAL53wxclReJZ/ya3lFK3Q+4gWti/0ijjqlTtvdhK2r01oPkPMd2bQPg2jtIJiVI0A4MtxewvabV/JoQ7evy4mrcPm7/EHC8E5827DTr9JMJ68ZLuQRtm6iHQjhndDlXaHNkbx8tcuGqdpS/AyqPDtx7cqV4fPPLg+XP708XP3yyvDk0RO/uvTUmdP1UUXlR5Wq0icjhvxwhdQngXD9B3yXUHXe4Fp3uwQ9MDSujEU6YdJOQvrAxQsXhg8/+HB47bXXveAwlxk5v8LHD9dp8cudkPAqBpRtzlFkOD1gyoxNHvXNEILur6aDY4qCiS+oeMY+ymo/B3sDYkEWMufpOo/02/AAk54TtMi52EDJ8g95rfe8nsIT1JFoUH7G/b0g7VSBOczKa/BAi7y0mdttgdJDskbd2t/6NhBNXOU79zeEFncBUofypC2sohE6B2vldApWR80IDiO8LGSZ68vgsAD+xQOUgOQNpn7Hth0nnBVUvKZd3/XgC/dVXxgxZ8+d8/iG3MXOI3MU47HHS8ZNxs+qu3Jb70VbCBQzur4QxFhLYMZGUJLyQ+YMdVAsws26AEfjElC+nSbzBkSd8hQWnRQejUb9xzpmjWKdp3r2mhAZXqOFl0RcxPLuvFxopluc+Gteo3zw4MaQsQTzUW+85t9rJMWRt3d1ao0HrBkRhSz6bfgoDoOAb9Fwe9b4TRrS8SNe8lxuQbcT5QEsR/xZ02t99RQjBn7qD17KhtZKQ1r5WiaA3/1yJp+ykwf5O+z6SZm6TQB2e8iftF0e5lzWhJyVrlgmZa4SA56kRSMO4ZKYCgHsdoCx3cV3RSc7uTRAKUCct4WEIzRjAQq3ayWFuIS7YEAXCMCXShHOGw9AF+fv4pk3nUI+saGTf6TVj7xcsTP5larkRIgp5U+44ssdI4yTfjqMeY3+fXCss6aRVsC45fKir/zk5PpR/mloTi6sW5FEx6WTueFdpxYz6aI4uyGnHDAJ8efk7cg8jMYtYFxdIF/iiKajc8WAVytzmwVXaYI8/8KtY3wh+ORw+vRpI36uXDLwca8tEz9XNaGR/muVZffJ4+HxwwfD0yePVG6VV/pzX/qDBzvDwwf3dUI9lZoyTZ6Dz8zzCq9o/vrZwBuddX6og6scKU7qTS6LRxu7iquxxq7L0rwq1fjjBOUneioqJzYPsRPH+dL+8CNUfd+yUrfxQ1McruItiTRCNdYkQ+nbRc4q5pd0oHWp88Rt0m7Fr6LzqXjyDb3zFHKuuEtBm3Dc5sYxD7TmjwwSTvKCQNwKj3HOxPTtsB4XGRVYBaJG+ULqQu7BcK57+fk5PMepfjNWqv0JK/ud+zsyYj4fPvrt74ff/urXw69/+c/Dr//5n4fPPv7YO4hHdd5wPiAnk850Hovk/KoYBe49B8Q/N2zS4S8F9wfX+ejbHziXy+ej20p/zmUWbsdPnhre+eD94b0PPhhOnzlT50Q48dDmuOPuih3CktEo0hg/w00l6r6CY9lQ5DYGlu66nIkylS/QswLuIsailnnxk6cik9ccSN+4J4jBY+XIuS5rgnl+hYvK3IBzPsOcJqforgod5nVSpXQx7Xe5K6bqAXB/wNWB9ZFR53r7Q5+Qi9Qj38iT9c86si6Y5IApG37yFc7o4zM11hR/uTMwKx5HT30Nf7jr6PJFPmuJXS9oc+UcGmvI06fP5PXM4u1xUYEKxxABe9GeC7KkV3n4WfHSR37nSXoF8fdcZz38KwhD3BWICB8UPeMhMaiw5cCzAqgTlaa8M9ZnzuCXtW10iU76VTnG/HDE74tYlc5xlFG/NtJ8RwrzqvMqHvgL8RMHpE9lvef8LC754jRmLZ3Ff691SUf7tUHQBhGFwG1eyhK9Y4Sho+WTmZD8WgZgHQ3RI5C1qeULuv0sX+n5dZlcYsmATh9X0DAZbNGvkYvU7DBBP3zm9Nlf9OQMAR3ohNFJAf/juuJEpREBju6MEEuJbuiuXGSbcQZTgSfoAjS6QWnM4nXhpDzyWQyMlSo6PIRZVAEcmUicf5SIXiXLtFUwGzH1Uzhp0mnM4nh77DfIkQreXgPxm8sDyVQefm4AjVxupD1glC0YdZYu6GO/aLQRRgDGgC191TNS4WFQOXos1rsi3BGsmHVBAoeUQVqWvoqTfuRG+3IFwIOPsRZryiPfMcmCjDy4L/y4jZDjNlh43gWduHcW1zQ+JifjBeTqNC5xyMCAOSYZPPCP31evtSggr4cPHw63b98e7t+/Pzx89Gh49EDhW7eGq1evDFevfDncvXPL96gfsa7UCSV7JjlHhzfeeGM4f/68ryB461P1nmdv6qQQdp1MSN0AqgXlz5un0IPvqbiOXE/N0fVXv/bbhQEZ/o8wZkGcI4vfvE5t8tzYUM8d4xKvI3SnSdwqjrwG3HV0fPOXlzYGqc+jR9W/1CZHdV7xrR/6QRsGo84FlKknZe595R7YDETwTOdezuf4jXV+G/lZjxkNnPMIux/OaauoQ/k5X5ZxeyHnKH0l/YT+wv2/6T/E+3ku9eXRCGccqsmJWnjw4MHwiYyWj377u+Hal1eGOzdvDXdv3R7u3rw53Lt7Z3jy6KENcF7Zy64ik8ncmPFxpg9BdEKzPyegyxz/NWBVhzl+ExhlzOp5FeGwH74ZOMpxnCvMkz1vyj16bHjjnbeHn/313wxvv//B8IrGvV50rsmpwzwHWtho+hLmrT+PC30WyzknSK/PhZrDh+rCDXJJjBtH7J2WUCT1fDUSygnH5O4FzmeUXXLj3Q5imM+V+VfK/JewRmgSmW9H1zleM+MJEDTqMKkeDexDL8Y15g7rqdSI0hjjXQYWoTUuIbfP2hF1GF0h42X7ySV9JWuNNmSgjXUyR68JJV/8AK69HPA7oJKq0VkLMK/yanjmWS5Eom/0DLQ3yUsP8iEPxlDNR1p5+TtsXiEoAXkc11rgNOPhsSMqu7gV9VBj4BWNfffv3fd80flw7Lohl+77KY8V5vKcle/52fo4Puu+XjP02oM1H2MoL9t4oLVBG1ZrEPHOv9eIox6i0W7IQiZrB+960J6c5OLJWjQ8cakTdKW91BjyZl6kBLidh6JIS9jxs/ztsKuSdQhpbcAoD3iRbTE6QKcIXvA7SnWkOYqyew5R/VHXzEVTPyFp5aeA+5fyan29DpXfPIUADnSMBHhI73jyVx6ZUyPbGyByMWTIc5KBG2OFNiGuDSbAa3XxeO4TIJ3wqF8B+aXsXabkkfw4R1IO/NAPnztz9hddUC9mXSl1IqqSiCMzBLpwokfZuJ0Z/mAV1hg+h9orcHplMFcyinZFMQhTGElwBSYxOuK3MaMTacwTnW01Jj1gOj+56DjvVORtffAq3+b3oF9ldzTpRDNP60f6gs6DaCqYhY/LUfFdrmD093dcqhG3AXIb2p+OJL//0lMdgo+0sbDiDUqtF3ycjGxF0mnIuDtbBqjST/qw05ASKEj7O/y103krWCeHUZ3WtELvvvDmkhPsrmC4YMBogadBE6Okd2OCpM2WqCf/0lNZuTw9OHT5qCMGpltaAF6/cd23j92U/+b1G8O1a1dlxFwZblz/yovDp48fSV6+/soVDfot0nng+uzZMzJ0ng07MoTYycEQergjo+jhg+GJ8LEMpSePHgxPZSSxyASfPgYfDc+fPvbbidjxOQRKjnd/tLgF2fk5JD1fUTuCmNX0V3Z83G9dNg2C1DWDfNV5Nd+EIlAPq0BcDgXFlL7VLbYPbBK8BVoXY7XHMdXpUWPu7/UWuPh60HYq/ckGrTIBYswwQKe/S5j+TACZBLq9Oy+fl+VPXPgWKJ4lfcnThvaI8FtuztW5/E0ItJ/6jTGTD4Dhf/Lksbex6b8sBrKjeNILBM4DzodOS5/9vQyZq5c/H55qUt9V3/paRssz9aen9DXJsjEjzDZ9DGu0SL26yhzOoYCIbxmQuAlzwJXHGNJ++G3AQp49OqxiR9m3P8x57ZpQdV0xbn9H1Y+4RI3+KUy/jRtDVme5FnsXLl4afvJXfzX84Cc/Hk6ePefbWDPeOlVk2Lc4bIDwzsFhCwhujAdy0lk/xkIWmPgbzYcbp45TiNTRFzc++nVDuCZofnMoMpyMaf1rYufBeUJ4DiFAJy//TGrXPv2WQHiKT54vBAv2WepRpn74C60b6yHPk4lzv6GeewzyuNNlDU/LGV2n3YLmAeFDhBOOoNwmXze6nIkeQAaAPrnwmIuejFleqEvXLHKV1klVgwmOWY6uM6CPY8wcHp7J2nafV9xRzQmnNPcfO6byw6b+xjOCV69eHe7cuRMhrecIJViH1Cfl1RiIFQ9V/qxF0Ckl4zxCZ3Z8fBdH3f3B2MtinudjuZDE+nSlKgzUq/NEXsV3O/W8Qb344h3GTK+dxIIGWYfmfO8dFMZr1nH0B8DjtyshafiTJ/nQPyZaralbEavGQTSlp80IUzfUgccY8u/0AsqJYUDZ8XttVYYFaf0lfYHrT2m8gzP2W7do6aWyM68rT4C0/ovHeWjdM8aRzvIy16GM60jQ68uuywZ/eJ+1k4D8WweXU3yEW2bW3dET6PzIAxrP5LRsh6UfPM1v3tMnT/0C1boDkdiNgmA3VhVeNMKuViWESEUrQM4O08kJjoC/ojsinRdCFJ6DCyQarq+2u6IrP4ErRn4WyXS4LhwLMPzwNe/CL3m+skwYOjR+8rsBCcs/DkZOlniCbXw4riAyAuhMx5obM2aVaMJBys4OwWTMWAe7EyRtKKNf2FfGSUFZaSfvfMiYwZBriPEHr9IpU77UyzcQeC0x9Qe6o9Z9hnQSIx2vFlhAn0wuA35OCIeFDc6iykc8ncwLtCqn5SKf775kEYeLTiwQqbNRJ6UFoXGl5bYGwxs3bhpvyaDBgMHduXfXX9dmUYguKq53Tlhwu730O4WBp4GJL3H7ljQZMQ8wauzeFd4bHoIKP3ogA2cH/4SPlP8TpXsi9zHuwx0vRncxeIS7MnqeP8HoeSKj52kQQ+f5Uxs69EpueaN3qWLsgjSJCPKnXcGvqcMQ+JchlHI4OfxEFH10/d/jh4wDotiRmj6jMJMUA/sxJkJhDEXOsfQ9pxn1SOnU/PVCBfUD9a/nKlT6YRZ8PJNCWp9j1Ucja45LvSZMXJ+fjZE151lF9Jz419HFGMOMTZwHMWiYLJ76Q4i84htdMdxPnjxlF0PGX0xmgrMOX/uVvJ/96ePh3q3bwyuqAz8xJTrXNTGGn3twz3lHX8/VJcXRj1snKwRyXrkLGFKSl4dOP8rp/GZomqPMURD6nvgtgSWNMrfIfYE8zVWskz+ERdn5yR3nmk6Dd4bqAo6HT71L4bT/yVNnhg9/+MPhpz//6+HSG29qQDoyaCZI23Fw+sprxEnuAkmTBAucB3Uc3amHKFQZ+hksuZzOOpVL7zmSrmHyk3yStg8oWfMu3KJHg4D9HXB+szwz+CUAmDF1VzVYx4Qn/4xOnlMGBavhGYxRkVhZLukiriPzG2ObGPVn7GEM8rgGzsYcs/j8tjTzL2Txw2VulWvDVwhfUhCuNPY7EBr1VXHmtjv5Ow36sE5gvTTf1Th8WP2HzgHIscYVjFzWPJHovCQnxgyosPo8PEfkPXHimHdmciFR6yCNcV9dvz7c0lhIXbk+LMiS4rXwKovqaFyQchCRsRfG1ok01C+6910cvXvCeL2zE2OGtQdaRNA6QO6+P56D+nlBL4z8Wlty4ijjjO09V3HOsxZjZFcdMc9RRn7wGPFXHj6WDNLr55ahvJQPDv299qn6gZd66fnBa9tZ/rSt1+WVN8yMQ8xFxPs1x5q/rBe6KJ1l1Q/wnKPcWmbra9nIFJAH7UBU5kXJJJ0I6NdAWtKM+UnXZBNZyLR8shAdHci3+yl6AzaMZnJ3tQ4kneNFt3zVDf5ODyCPOPf1UydP/gJSFEnhdQybCsHC1ApCkYCuWMAuGaGwwzm5nd7//PhLiNO0EkD7XVhBh5GDMWP5JK94V67cXG2IMUMK4vE3H5CyCHHtT6dA4e6c5tPPFVy05ncc6eW2yo4rfuXoMHGEebsDD1KljpTKcYoBLSOVThl8MiPP0gP4fCKgpxADhZOVhaSRMnM1WOhtY1wNUD6xJDtGRDoVBgOLMG7Tevjg4fDo8SMbNE8fP/GX8nnuBD/fZeFKCg+BcdsLV6H9MNgM/a0WjA8t7MbvttggiaxGXo0HImuBxCMfJN0ob3qFH4jelAOD8LF4d3YeDnfv3PUbyxioHqsMu0pL/cXo4qRTO6gqqW78lgHddc8JH17K/lhGyGMZJE9UJ+zAeCfGuzGP8lwO8b1r450cGTkyeGz87MQA2rEhdNcGlY0h+eF7ZCMpxhHP8pDP0yfJh+d+nu3K6NGg+7UWtLgYOhkO0T9IT6ZL+oqq+y19gr5Kv6j+oXj84GFF9E7XhKth5JAy7lYkT7n0O5AdmeNcpVKfO6a+x0WF7J6VwYg+ObgUyKc1bMzIk9vMoE7nUyMFGf376dVovpY1O0fBktFlnaMOKLegmY8KdLqK04+/zyMbHJxLuW2Ufkc/pezs+J0+hTGT14/6apjqCzm0B7t81658Ody/fds7ejZmaFfakddKqN09kSifQMLWBj0KEYgDsNjr+JH4guBUljlDxyxhno/9hX8ucF7k/y3BKK9xVpruL+n3uDl3QoMz/kbziTa6pFGfOHr0+PDmu+8OP/ub/zy888GHwxEZurQoiz7nVgcFF/I2IszwLzD0jXwF9NuAYnze0d/ok0GXB9dTHjLiBidASkvaDzKr7c+/KX7SdwJIUBtTirhASgQ0HZh8FlCwSf4ciA86ICn1m9HtLmjML9M8C9AWvW4w1thkHcd0rU/JaLpktSHjuQoe++3Ev5I/gGPUz/8x3tEG8+qPLiwSWS80xpjJBaau2+5XDo8y8VIOJp0j8rcxo3ClPaI0JyUTg4b1GvBc8+0tjX9chGR9QV+N7rSbey4ZZGEs6DmbGHSA13FyGacJWzehbwM7jv4aezVHYXAwVvMsoo0Z+cNr0QtwfTkqkSkvnvhZRyEzz+/mmUbi0rZKBfIT3YaOIBeBlafHArU9ruIzvwiQQdEFHU/YbW19kOiiupwA7YKuCafGEOP08JfoXi8lPvmThDUPF67HeOVpv370T2R2HwRwGxscVhrfbo2fNAqz49P5wQ5f/GXsOM+0qyuvAN7kTfmTRh7rzBgK4G9AFmtGaL3O73wQEVnUlcrGucOFQ9Ypp06c/AUKdoJwkRUFpKNFQBTvRQ0Vl4Lxp9CkzUkSGR0XiCcyu9JSKQsgSiTkc/WgJ5fmo7IACggarJeS+RASEFoNMPohE7+zqDgaekwionmJdJB8o1IfO4/UadeZZKqOemGeeoqMFFUHeegU1JMb3Q2O/OSHHBZHLlcZLTx70s+f+B594UkhNG+30shKizzyxdiwkaBOwJu+bMjoJPdbv9qYKHzySMZM+3FtyBDOzgm7Nt5JQZ7kekdFeWAYeJeF/GzshJ6v1UaPIEZEoU+Kmdu0CvskKUR/vg2D7vfvP/AVF/JQBbse3XeE44JQqC7u+rfskocOlMe7gMhGXww1LUy55QfjgjKyo/LMBtwTGx0gxs3uE+pMiNGDUVKG0KOHMnJADJja0XkAYuAY7wz3790Zdu7eHh7I4Ll/5/ZwHz+7PW0gyY9B9USyudWNr4STL1ftZenYsKG8nK7p/3QiysnVBwZd+ilx3UenMINuFi9TX07/2gfNGyTM1RAbMzqfMWx8m5no3h10vwXpwihR2klN+jjPzIDUvSOdf8tPWujtPzgmP9ymoVP7K2KBcSaeCdGl4qyjZPuQHdbeOcHPRQH6PxcTTp3KCyxszPhiQ40vSkrdqAMOd7gt8qtrw3P1Lxsyaj+/vEJt6/6qaiFf1VbCLpaO6NJobepIFH6CAj8cTh8B8B8A4EqeB4PmH/Uq2ncBLdvyp8MIi/gXhIjbIk90zzO41e/5jXNO8ZiveURj6nU6UIuqM2fPDz/86V8NP/rZz4dT584Oz8RnY6bzQGqp0PI2obXiT3j+qygOCz790guqLwian5i+xWxuzEx5mdn82RYOIGmSth2mObxgEvENocsEtL+FL10f5/laJwhyceZxe4LmiPLNMncZHVM0h4WMC11+6jJ9p9BjQTIPT9A/0jMflZy5ATMuLv2vXyWPP7SprYrXTBNMskNHF9Zk/Wzr3JhBx3SF9AnrXfJJHjnuSepAuSyDIUOYXRr6DufDCd/Cxi23mSMYO3nGFWMmuyXW3DDJZewzZQoLrELN2cQx1ykbA7Ipx1GVw48UgCoH7bGjufXBQ+Wl8TplSZo5JB+JQ6Yg7RTXbaex3M/tljFDuOPIx+OC0tLGHusly+sN6W6+6gctF34FzEcZmsflaZp+6IUMl1u/Tg+Tq0gQPSzENK9pmF9bTtUTclh7sbhHHjD2yRLG3AfAM19/AZ131lKhox+GHuD6o/zuP1X+Spt1XW43A1tWZODrc4IyRBnkMI+iHPzEM+eyDiTdOMdS7+Kl3IhoXqBdZPk2s1RGMsd1xRXA3IgOFo7gEoJgMnYh1aFpoESkIgGUh79P2vDT6cI7yhe487gDMThMegBdcT4hKy+nhSjW+FkgIFskKqEakwaZxFFG5HNyJj1RveBaQvQCJn3hJ4/qGNJrYcxU/XW5kEAa/AC6cB9rXy2JoXLS36DwPfkyVigjJxUNCnohKQSQQ56TURADonXAAGAB70UZHZOOZmxjpO/ZV1podH53XjpnLPu+Qj1hBl/SwOOOxW8sXPRKeVPOxC9xgqQxl+jITRmeaBB8JCPssekeVFxuZ1BJODYSzInZ8nGRw0KUctBWOdEpM3zoj9tlSbknV2UDPciEJ/VB/VF3wdEIxBhSneN/wk6PDEie0XmkwRwjBqNy5/49GTrs6mDwyNC5K9d42zs8j2UksTPk3SEMKhld4DPJlhJGVYWwDRamF1xocYP0+SDdFfRg4LAC1AZ9yf1Xobm/eLnKdowXAKjf+QUApIevzg/z6oeHHwtsxk51ERsyeb89LaFYpyPNZtwf4Bt9laedohA/0ZZYcRsx8YGEfeWV86P6PoZ8LgbImFE9cIvZqVO8WvmYxqfelQE95VsH2vb61ave4eMWs6Pkw9JWfUgdynnaQKV+6K/lFbHquPQzjUNg0rX4gRltG0ROyQNa/h6oQzEnfdMm6rcHljnmmRzalxBR7VvCKt8qOK70nnAqJ7enMq5y3kAfzxvzVNqihR6a24nz4six4bXX3xh+8td/M7z53vvDIZ0vGj3StJZSmR4AJLYPWVMWWgp0woDp4kloHRRBbMaCuCSPm3KVEDyzzhTvGByVANrf4SVUSV8a5vOCsy2YqJvkzxnFqWDrgWs/wcatQC4wMA+ZUPWg41wv+UHmqdY3fYPFVmGNj8hL+paDACcRQEFWBck72Qdg77zsJsquKmfGtvC3Gz85BPxsrdcZMWayUM9F5+iacrQf6PyTn+gsZlU2LrFhyECzfPEcVdzx43nehHmJ22j5PAK3md3TWMh42jKzdsi8ynw20jRndJv13EsZvOaRj3pgvGWdxG1guWsl6yLWN3xzzoaT1g8ui9KkNDpSLikrEfZ7TWqexMFP25GX70Sgjo4sjRnmRHkXbY3QXvA7J/FAT+6ITn8IjNTRDai86KZ5ZzRoFHbaysd5kbnTwj9dFMdPAuWsvKg7jAGtYURzHKmqDF3XQPuR4frvMiBDcZ7/NF85R9FszNX6mXAMkKEuGGctj0vazgvALa8h4bH3uI7hbxlA1lO5eAhC7/pI/SSPOYiq9itjxrJJhGOvKkAIU/0lJMraIi4FkowKkGJqTF7XC0AnQ2cqgcTDTfquOOKiKBWROBLSKWLIRHYD8eYRdNo5LUdnZ1164QWBknWaDrffCZ04PAsgnkOlUSK7ydMUu5RpYcyQt+OiFX5ORhsoqj8/kMdD8wwytcsCnfxbBxsOdFjJtnwWWW2sCLsjZvElPyi/06izL1B8jW436htX+Yx1WO64gPeAM8Xzg7AMu0rMlxNIae12uln6RpgdQWpoBNGLvhGDjFvR0JF6XAMS4FgAJ0bqF6BNu11TN8hROUSjT1nXGczD9mryj8sh+salXPTb0IzVZ6cyh4cypA3K8PEO1mPf6pZb2rLL04bLY3ZrhL6NTYbOvbt3/XKDezJy7vImN7l5OQG3CmZHx8/qSL4OvurPmXroFXZu6jxUH7LRg8sOp/zTRCuQ68XZAusCgvCo0vACAN5WgzHTOzNJozxoF0QREFJr1NSu6sQvAFCfoz8Q1+chrMDkj0sY/zbkmENC5idMhngjrHg4BPf+JR0/xDTQBxnIfX65L+6O3zNi3PPOjIyZozJmvCBQ/cYYRJ7OcZX1kdrqqytXhodqQ27OOOp8lAv9o3MjgQG6HIVTL2mr9o9gGVN4FrMvwLsua28Y08zS2bdfwhcA59GeEjzRqvyFiV2BWfwmgBpMethoKSdRmL4cQyZ54RqJNQ0nqfkZ5HiB5T6t8+LYieHdD783/OCnfzWcvnjRuzFpZfgrjSBy4s7pm0DrRxhnGPoaWNYMGIPkQB1vW8WY0amqLmW0HnadwoBd3YA3QUspBOb+AwLsM9kHhXmSAydXpaWG5+M3DuUtDGkDVC7FQC1CAZ0+xNAZ82vcB5A7X+BOYyxnvBN5Hh3nDM8P7Y+MESqYdBzD0wtT2I3F2jL8E2EaXaY06OJ1R68zyphhcdr14lLaqQqwvMaM7RrsYsTwVjO55EVfdz9TB+LC10lu/1Jf4+Ibt7Xfua057N49Px8rNuvkNQvI7dbUi+rCF1KZo5O182UOJcBcBJCWuYmLvZSFsbefm2Gex5BpY8bns1N162WMR4cus3+Ut8JpPy5OZI12WOUxvdqWMT7jBHMkc2HmP8pjA0ry3fZky9EyI4Nw6hJyZKSM4YVGHHXhdRwB0bNrQVsxi6gOlIA4z1HKM0YLfStyya/jqOO+kO9c5MdgZF7rtrXubgtkkAMQ+fACXVaQfoNe+DEcyJu1Gsp1v28EJpnxk0/H95rJdasfcfYrjvkWvaYdxABipXn8HsyKJjlkZbvhFMaMwAO7sAFGuFK5pZCQTkTFkSHCowSy0wDN2xMFPIQjTv6xUFEecHdDIeTokMpJWEmKL4XGTZ7pUFQMnrCgRXiTh/z85XaFW2DFG9pp/gL0Dk1xVTeEXR4anLKITxwuFw0LQhVnCzGaT/l7d8j10vonLeVih4XO1tgdrXEMF3+7pGseGyjoNSLhVUShKLagj+GULUoLqywcKescLAbXaYWqlynv5GN/x4/hiHd8nJE3t7RxFTu5OU5cy5wFirdGtJFdhcTrekWqykIi4lnYM5D7Vcuk9cGCZ0CayW1dTcHf9ESGr/z+qey5nzoGKHXJoPBcBkfaptszPH45Au2s8nI1gpPYOzoP+YZOIy8tYEfnjiaH28KbMnC44nXHOz0Pi/eRd3O4HQojhwGd85krKBgmMUYYFHshNi7cXHepW+++yCMWpdHEoYF9fDWz+i393/y4yIFRYdeCXZ2fCsQgUNlc5jqHxCNHLr60Sfny3wM59I9/HQyOn4fHA450wj8XNmLx4KcE+ptfOs/PP4wZbnnEmGFw9WvDZcxwK0LGy9QLUkhPPXP7IjszvI6ZN95xG5MEu/27P5GgfKk/POJzvVgnsB0doDdNAH+HcOe4CqZbZoFltTdyN/+Kp5Bc5+4qbqNvReVNf1uloSp+oOlA3O15AGv08kSmDwaTnb9QSnT9dLmD/etw5Q2v+//h4fT588MPfvLT4d3vfW94RYtFtbIXeZ2iIb4pvArzvvBNgPGPsSi6CjFmULdwrN/2z3Ra00Hx31ifmfyDwjLPA0qoRC5Xu5QvnkipuI1QER2PODD1GCrn7tIwSZwv8ngsYHxkfIUfhCfpJpzCjjdn5xpwnP/ho08lXacIz5zP/2Iqx5zIZsHPxVJuM/ObuhRm5z16iqfryUCqyAqKrjiMGBsy6vOsbuAiD+qH2fa4Fv8n2DERO7dz85wshsz9nfsKP8kinbmPeeFZ3R1R8yFjLvWKBmDmTYyZGGLkQx1QvzZmVBaMHBbX7KRgDLEzwyuhvcNDeZQ60uIzSFDiRJuVmTDthnxu9Y8BwXxZc579qS+w2xtgjvA6WDpn7cscyDnH+DDlb+NMXtJBd92yVtLPeujv9YNlpe6ZW1hrW67qgItsXk+ovlgvsNaATlqXyfnEwGAO7rI6D/2sK3VedU0ern+58FobdCJ/0khP73Ycya1gtIVzog5UH6RFJnzmrfoCnHchddFAOPWE4qmPEaoc9A98yXOyJ4CW2bz224VJaxiemUEoiz0iWYSEOYtaGsoEjoqnA8Hvgijci8cs1ruj06nSQVw5VkZY/lZkRMsml6ljeeEkP/F8dwOgkUhPh6KDIVMkQ+TQ0Swt4QgtGX0CkyB0A/oUT+ILSmUiswhMg3eHIi+zKD11QSdiEeSyCn11XsqhHzTI3XlA163Cc1obIwvaHK2Xj3ahOVxITJCfZBzwl1QbQORZjYycYwrytRtnI1TddoAfdQrJofK708uTRT4ndacQ1KDqq4iF0B3HsenIw3FiBtq0HTuGDOa+NZF+4Niqa/q32MeilCcnvdp4jODvwxIgiYc+H972N0KLP8zkFx78PYCkP/BGNPWhQj/L85SXFzyo3ZyHNnZ4K9t937Z2zzs5d72Tk9vWdngm51G+Z5KXDTBoaGDUectEYMSvuvCCXPXKKYOLfvRqHvrnDTXcZuY3dulcw9hpAwbXbWqsVLSR3BjluVWRcqZ90y6csUlSP4hbYcbjRPY4piHpJ1qH+RlEQLfwzJEoXOreR7cBg31eUJFvwPBCDCZKbldkN/X0aYwZTahMeKqDNvK6LjBm2AnluZnbX12v52aoBibsuirmzMkz+aJAqo6yBltHuzSOGBZ0lIYXyjydeZbQPAkkjV37afvyr2HS8aMTWY70NR0Z+E2Db0ZDtaY36oDLmdd9DRp+xzWupAOW4c2taR1n+VqufXKbmGC8IoJZmMTf+SdBoHlbTw6e74SH1R/eePud4cc///lw4bXXh+e0vVi6LXUQBibfdiDtvrBJELRZ4tR/2onZGN0bx3IKk1AghZO8+qZ9YNHhxz0AIP+bQuuwCpE8O27IaqRXIaMPfv74EySTpa5d9pSZEC4cCy7OVc7lGrOdDWNo47jGWMqewsnFQNoZ3+g3S/iau11zzEQswJGRgQoZIsqY4ZmZ2pnxWxjVV+fln/yVr8sJik5/x4gRcpsZsyKIfMZz0vjiF7s+IvD8JxfmeDUzz874ViSNiYytXlB7XZRFO0JY81gYWTnvXl9JvuYeNGIupn79GQp2ZtSZ84zxMcvd4QU8/s5M7k6gPCmSDxCM8zLPAToL5xgztXj3WiHrh25fwsylNlSkGGWxkSH9u04pDxc6mBtSIMpEX1Fa1ZPXOUVzmUUHKSP1ZLoYTFeevfj3YwLKjzJywRdeA+w4Smd9WIN2ejJwfLcnGSdPytPQvF7zyN8014XWTjYgKbOA8gPRc7l702k7bJrS4U50eJRbnNQH3kqLWPw2WJU3fsoDuN7DtpAJwGdjxta6FAa4lcmJSUQFwEiEDmQML0JZrJA/wihY/Op8qpAqJzk4bqIlwhVheVJaiCIuDH+5bTzMLT7S0JA0GGG2BC1TaQDLcmFLnvyWTSRxHmhagzHZZkAM6clHCCGdiIeTuKePK7exglnogJzAfQ9h9Jw65yrGSEw9bETluIoA+h8EaH5Y90Jg4ZeH2mpa04kY/Ztgg1ILigJuW7zJJH5+tDN+1XUWyDVAqH5VDeYKtA4dBlJPTTE/ARNSY3hpQ07Gk6dO2aDxoC5kUMxJyvZs0lP33ma1BVoyCxxvT6Pyh9d9O+3mNPwcNssUl0jHB5oOz3iwC927NwxeQhbIuZoVnn4+h5cH8HwNV6VAdmh4BTWGTj+jgx86aSgotwWw24KxwtU0XO/eqJs3+hYzDezHNPHZ6LExk3OS+vT5ZUQbehtqMxhq/Nh9PjypnQ3oTlO8dai0QrdQ3LXfjH8OkBoD8fhYNNLHg1vx8k9okkCesb4zGVCvGDTsmj3Sec0VRuqZ+7XPnDnrZ9oYAz02qN5yUYV6yBiE6B0ZmDeuXR2eyvjkuRmMWerefQHmgpl21ov09nM+WM8J59wG6OXuBU4Fz4yfsy5yE2dXxajhc0YvLEGT30f74xMQj4O7ivqlDxT22GyUNqvl5ad0SckxB7ubYCUuafFkHISAa5SftjPiJ67jyx0tMnq32sxpms8VdXg4duLU8P73vj9874c/Hk6qX3wteU5EUsspWaF+Yxhlym2B9gvcq6pjNWXalZkMmuhfMswVwM1YNKfHDyx9neq7gYX0yjjq6pB/E0agXvKnvacffHbhqSR7ab8Qa3ngRMw4obGYMb/zoi+P/SljY1I2iMdBHWbkkbYCaYeMEz1eQGrO5QgifwWncsa1HPl965Tmunw08+WMGQwZ+jxv6Isxk/w4J5iXMJqPHiHM3JRdGb4RhzHDXO65C7k1BupQfXLSlfoj2Bf3KA67IqSjzonng8W+6C4/hgxrVu/M8NkFzX82JPxriG8KT9BlxkV2GzPeDdGcZ8MDnap9zc9fLj/aoW9JRknSE+eyqM5YV5AOcHkEnSflgWZNQ/J8gyziIDofYecNnfjkWcYgaeW0POavrmunZawyhJF1J3n2mtoxYx7oqbDK2zyNWZtlfGu9Oq3HbwWbjqzWeTWMi4zowqLLYgw9B1AO4rwrVHPrmK/TOriAln/4zOkzv3BGQiCLkHQ2gEYlMZO9E6hw6NAPViPIFas/MqJfeBGBLMcXNK9VI18KCKPzS9gLp+pEsXBTSC901aC+D1SdDqnOx4ic5JnOlAJCA9yw8iInWYW+AAvkT31EBupiCfOKVm454X5QjBf8vEEDvxeW5XKlwO1EMausuEZ+rPj0b3qDfbPwJkjpxMNk20I2of5wbkPAdYMLkqz98eYKo0JxmroOG2MWaUmutrAHQoCwxVpd6ocFe70VTn1rYp7cVTUSnBHl7XIB+OmTDIr9nn36L4PgCS1Gzp49N5zWQiTPetWJ5IEh/R1oP24GWoWZzMTXhozLIDflCLpU5Q+aMvFCsPz2O8IDjmk1QPlCAP7KD/1s5GhA83dLdD54IKTehGzzP36IgXPfuzV3794a7ty5Pdy9k90bjB2e1eF2qEPqq1xnOXL40HBcVowNHNVN78gw6WVQYfCj/peog/sJ6kst78o89TnKlja6SzhtX7zlQBTmfN2K4tlIdlrFOX4mE7d+BjuJMK3II5DWnqpv1S3ji/sfFytUFnZm7ty56wsYvJL53Pnz3plJfeTCjq9UlRLIYwDm7XdfffmljRquZ7pyeOlEmjz6ohXJyqWfMuZVzDi4Mw7N63oE+OduAf4Oz+PHNpDf54R8dp2PozLmwlME/+wt+kyevWAYilD+QuKMY98JT8qq8dU0dJj8I1/lXYEx772ABXynbSU7nX+4yitXW6MHtwHCU+wFaSjTdbCOhJw+V6lPnTk3/PCnPxve/fDD4cjxk2qbzBWkQe4clqGXA3RosMazsHpvqUxM5jedXfYvjZn0JbB3UqtL+hwITLSGKSfBauQBIPkdLGG4kuP8OMEUHuPzd5VMSF1Q1oknwjkkTLzpUMyYNHDQhm7HiodIGbIIiwzS9DohfbjO1THREkKd6TSCFTOknjJ20q6OqbZahSnVEpxWSHszhh87mo9ax5jR2C5ajzVAdAYiMeMhKDr9mjHO45z6PmHpgnzqx3PR08eaj7jFmYf/Hww3bubbcA+0RsrivOpTMsiK3Fx3qjPyST2mPnPhmzSiaSwlL2Qw5h4/cdJzN+n8ZjOViwvGGE18mw4+yyZDw+RbhS5z6+F1Qc17Nma6TRm7QOqGOuWnpKwFdpl3hWSTOuWsU1kpp9LQH9yG41oi9Zr1Q2giaN6JoeK1t+JoN/RpQBZlY24Cu07RBaV6HRJjhjhkK87/nHuN6O45qwEe9wVKSG1TvtQJaLrSZQ0UNMgxv5Kapr/rSYTwR0egaYHEgdCIm+fnNY7qo9cco172M5Vm92iSF/nA4bMyZiATaSXIAAYS60+DAE4MiQZShjQAQsi008aCE5P8rgj5W+mGyV8FEA9p+BFDATzZ2DJOh0AO6ZBFvoe18MKKbv1SmKoYfk5nZZ0T4LABWXI4Ue2aaNeNoR+dgnwwTh5qYZi3ZWC8yJhhB0aLHd8L6qsOWQSlkhEUGRarQ9eNEdIsnMzxq+Fn4Y2I7LY6TNsOC9aN0HWx2Td6Z6RNQHTqPho1OyV1W4jg2qAvFaQWytWfeqPzsnhMved2HLNZQKOTGeLlOBFHFnkSk3ytnxBjAPl8w4bv4eCPUcMHNhkYj/nV17yYgTScvNZN2DC1HYNR+jXIOTMaIeiNWyf/Mp2Q3zxcqMN6mLzxM/BVH/EujbDjjaap7liE95Uw6lR16d3DR9wuVcbN7VvDrVs3htvCW7duDvfu3/Gta653/VJ3LIC4bYoFe66QeFCnLokvN0DZoybfmWFnxi+rQCfkiTf8uEmhszHtM8pbwaLha74JoTffMk7BCSuuGFeAuPKiOHUph7buCQo/Fyj4zhHG2ZmzZ4cLF857Z4Yxz0ae6yb5KLmBSe357tPh5rVrw52b17nkJvn0FfqRuFodXCGnhvXvc8T6RmajaSMkJ5NxHeCAU/IdrrYkzE/yPTWJ4DG32tPxdou+Aa0jP/zOJxD5xVcVAG2RT43P7cdt7Pmix3DyMd15lYySGWr8wNxvMEEHY0hAyKE7X/KseYd5xsYM8eLMcQLIxvopsVCTrMaKV19/069jfvWttzSLHsk50InsjofRm/huwRWAaQtGv+2Q8zb605HpB43U31ivMwwr/T59P1B0HxtK7gjzUPuXHMCYaj1qH1CCeRr7Q0PmoiqWAViM9nc5/V/yuYQdD8WOGQuL7mOBkqSuOJdDch6cV/Qn96n0Y6esxKt5J3qKB8b67jz42a24ZqhkBONOQpoFQD/Skw8XfjFifEeC+q3nOhaKViTQ9dBSUk7yVw9SmTBiDkkOz83Q/5Nvzlee0eQTBnx2gItk9+/fHW7LmLl3777nHsBjgJhHI0H55fyTXHOIR3T8zGee3wQxZqCpH8vvC5IyYpDB3M0uE2Mzt1t/G8YM+vkClfJyWC4yKKdl+Z909AM/GyqE5rkAIwEexjnKVnlQl21wNLSfdcN4C5nnCNosxlB6QHjb2KFOCU9tVvJVdubw8cKrDkb9vB4oHkSStsNepzgNrRp6ZMKa9btvHaes8OvXazWvecRrOU5l8W5D4p3/GrKm6vVy6r5dAPpqHELtTkUewXQBaWzMWKkSotgIwjUbsvjZY4Fid4DMvBVIQ1WHIy3yca08FaWfpTltGiI86ditUOhdCIXVoM2LHPRzek4MdRYa3ZWQ5Abr5JMnldMwP3mRESjZCtIRODH80K8MFj42yXdO/L0WGTQsgnef5hYoTrbIkE5y5/IA11aT5jDyAUnfjH2cFWUF9orbDAfnTz2MUIHWdhE3k2pfB8Xc7Uj9p12rMwqoJyOLXLdl2tM09z11ftoXQRiagu4Pq6iD4xtCqniHq/+A7g8MDNKBE1KDArcRcQuRPyiqtsVoFedw8tTJ4ezZM8OlS5eGM2fOINonpU9czg2B29rtuI7EdV+gHAnLP9IJVBgPlIpboOpGFeP6wBUxWHT8jiua683Y/rjup/hrAHn2jFskuSXywXBvR5PO7ZvDLS24b2Lc8IKBO+zk3PV7+/32NQ+clDvn7Di4FCh3ZV9tiSo67CrfpzqPdmlPmKoPJJlbJzJEhxh5K1i0jqJV+xd6+QlCKTlLdMwaTnEF1KUcaJQ1E4vqTX76xd2799z258+fGy5evOjXM3vXqm5JmK4eJQdPgpJ5X0bj9WtXZFw+lmDaSsiKP+zKjzrFLRTZHi0/Pe7V2DeSAVdoxoEmIdPhkTDFN33yM67LLdmOa3ekTch54/PYv8jIIY7pjk8Y2ZNhUnH2F41zkT4kRtP0y1g98YY/6F/7JRsko6QMuEo2QLH6aPnyJX8WGcjSHCLMciXQzZO2NJMRGseMK4eH4ydPDx/84AfD93/8k+HEmXPjrTdhnNKtgWjWd85TuNfvRYFcjMosbRLs+g2s1tyUT8c07xQzB6gdM+dQvp1uzOtloGSA9qJ7U1adxAVTRiOFTqzdCWAsXgcrzM/+YH7h97jMz+Npaihs6dPdrwk7jpT+R8IEkWqqDh59agyyXP8ZT0MzjJ6Ag8o8anBxGRdIy8OALHJhkT3/xgxjlncRUL5g8keQyyq0aUB5WKQLuZUS89h5uH7g1XjJs4W8ifPOrdzazK25mj+Yf1xW5Eu0z2vqSb/0SeJKV+KQV/MWCVhbkgmLfNJxq+9kzPAK5SMer9uYYZ6uIjgPJ94CXWbny5iNTBszqpvDMSgYK6yvWH0xD3n6u50EnlOlL+2eW9bT9rjtB7o+u0VnLeu5xQ/mq8zzsRCerIuC3K3S6xCn519yAX9uw/U2geM9N1e+M37clu31O/OT6ZnHQThJy10Wbcx450Q0wpYnnjZySJs8kZd8GlJ7GidFp96oR9+BpbIaVW7SeL2l+J4zgrSTeweeSIKIXEcmXxszaNEnjzuYGy4ADUboTcAHjy1rlKgTPILpqLhpqEiFnPRiKwhfK1MHh1cNEaAtW+dD3ljC7nCkS+MDYyWYPkH0Dw29qDSMF/wsWjBc2IEBWeByMvrWsad961jyBhvsn4JLqKiDYsOmOPBAUEVmEluFrv/9YeJzja2kM60QoAq6t7je5dqoVf3jd53plxNH9U24OvsSpxMiBVZ6Z6SD3aCD+AniV1dxXh03+kPAnfqZXKXDVkKfp7vcHpjbB/Old4yaYbhw4cLw5ptvagF73oMUV0XoI+7PUtDyzLkCXe9dBqMOhSlfldH+xE/0YOKmdAtUXP0V5DiByxav4mqgKp2n8ycDEv0/z3+lDpgMMGZu3Lwx3LguA0cuOzcYN+xI8q2VcTBd5IvM6KJTpIyZ3KYVoO5zTlL/1tL11+GAY4oEpo6brxkqzm1csRA2QsXBV+mWrKG323IYpFPGwXXD/d/U2YULF4dXX700nJIxkyt4XBmcjJnIUV/T2MWXsblSee3LL2Uw76hyVBcSmBy67sTfP/FPus6wuRznvyF0QLKKb4pNPk4CmlbypGvOBdojTJ0X9OUEAsISCXMwvSWbJwiVoXsug/pp2tLffNXWKzjK3pIPQE12bc4hLC0Lr1xl2IsMl19ujBkxUI1OuQTyJr1UtY5KpPDh4YyM2h/+5K+Gt97/YDikhaJ6S+mheagFbVJM0GX7pmApqBSfzz+X02WpPiCX7jnqvwIZDyowg1XSesr9gHrrVFYISoXlXxGYdjJTQfs5jMQJKjp6ktZH00zBg0woRezY1BPRooSx/xA5Fme7ObquZmsAfsRlLJr6VvpXknX+ox44nW+RkEIbWGI86U/Oo2D0BDoIe6S0KzQt6cmHsYodmfEFAJrPDmrM0IvYmTn0yhF1IHZmYsxwHjgvDWuvKAmvY+YZzTuaLx5qHuFCGHMF0rwIRS2UVT4plWPKTV4NvtiptADfkoGP8Zh6zXdmjsnYyHOwnpvFz3OhfjUz6boo5EW+hIv2dV+tKOy2yE4MxgxlbUMmuzMeMzmJgEpjveX2xUJ4/VIY1TVjqNc/+s2KZYCX9C5vxdk4aCNEokkPdBvEeGD+yJolWTcPR/ThbqKalymT9DEdXfU3n/N1cgNuDIvOJzTmOurU+Tef8vUaGD0k0HGkI5bs5XjOxFOZdN2mvhI2b/k9/lY9z/lcRkHmKvoO9CCiCXcaazCr08NnTp32MzOuCEHf4kVKUyLB9Fa8BaIM6WKZmS1QfCVhBKkcj8g9uXTeY9KS7dRj5SlEo1Kp6rDE06l7J4jErb8nZFdESxSQX4XpGOy+7Kjz9/vJG/163Loi7bdUUC7JHZEWF3Re0bG8q6CzaKbBdw+uhinHg+TddbIdInHCdf65CD8sG5+PnCy+6qB67Lp0Y2yAzskpJbRPWAjkMaLaFr3tlj+LocR3nxoXSBbHUa6PAnnUchXghOb2ojwXRR+g/enbZ31r0QW/kjeL/6fjSRy5Th7BcieZAYoLZUTCeAgVYTUNEB5gPa5LMfFMEFlC//XDrfMm9S/UQOVwDViM7+ZTufhIJLekPZLx8kCLcAwZjBoMnJs3uT0tH0Jjp5K66CsyuI0MhH5mxvLRSvqOlYWfNgltdIUd9g9C0YxFG+MaoK1h2h8spnInSLw9ju101JsnYZUD5TFgMWYYMy5evCBj5lXfZsYVu76/OtlUvvFpsSCj6Mnj4fpXV4e7d26pzne1BOhzw5VSvFPekZNwGIvP8SIkOKVzKPGrMKYprvabzrhb8ZtwGUfaEmN/aIYK22tnSsfw3X7i7M5oWQAmbuLFndDyR5nIb1A9OlxE840hQ/xTOsaExsw7KafLWvXa4HNIfycl3k54Jcnjwutvvzf86K9+Ppx77fXhGVetw7UBJ2cBlrUHKDrl3h8b7PeJnCyDGDPcshF/0pjd537PY+N5WhDqBFPMfrDUyx+H3QiTHnMQtXzAJGcbtHTSpd+SZyg+QovH4YbWcdLTx/4b2m3w2Ok6a1e5w8+5q/6Uq8wgKck3wuyDVn7+gP0GZOGUTP5yGVldQDCHEcbQaDmvQmSRr42Zvs3spY2Z2pmRH2PG+LVOXM0ZivWzmjv3+SD0PX8PzYtk1RP1Qn6HDx+1ZNYCjK8soCVAf9Z3Kmmtq6B5nmL8FfDyAgCa13wYMyqHjQ/GX8lGnp+Z0XzFLg3QxUFqSR7rHaBkDhd6bJDMrCen8cLGjFOgWtL0+GgaesvLRX3PBzK+ek1qHlx+FTaqTgxEV5yDHpO6/0Tr0c+f+up6IrGwDemEgchQhCX0jBNIGvvgkezwBFPl2WGmqNBGfQkrb6ujA3nkPKA+WmfS0ab2FnR+UzkD6I4hkw0Jx3dM8XqjhDQg+ZdcOCEZiua2EfijmbHkqtOIk4a0stWpAAqFcHcECfTJ23zulMnIFawffOSxkq87OZk7Hxq+OFxpeEV3ISoFXuerNLt13yCdxhY6PzemQOxULEhFuFERIaRc40KNW8i4fYxbjDBehJyMfRJxIlrxDZjGqi5iGh7AlBG6TKv0OWyLGUVuAtfLdiDtPP2CeyXtJkmp921AXZd3BdyZXDcOOewdAeqTExDUn+SjiJksp+NQDOhhXcpt7IGEfreRPgvThx0udwk5MZvaLipwVYidGl55/ED9hG35c+fO+3kaGOiD7FLQ5yW9UgZcjjmshmfgIttTg4oOjSav0BY4y3dTPIlxfa7VKZx6meqi+3JfCaP/p51EVzxhzjV2Jtmt5AUCGDbXr18fbtxg1+bWcEd1xLcEOJc4j7h9b7wIgDzqXz/kAckbHRyyGw78DgQrPCE0yJvonUhhpzNb4nKQs0RoYyUBckJhMs12OnXTLwDAjyHD7Yc8Y9WD8Pi2FWQiu/wMZaq84Y7q6Jbqa1dGEbXgeMmC02NVjamm+yguOVFxriu4Ak0yj4tgUtf1HMay61xwH6h8fZ4oVeKbLyLnqOPodr4Lug64Yz7zshUuz9GkBznMw40c/DOBvOZQ9AanmcL2OX3A5fbkKT3mYwdxKxW2uHjbPMg2amF4PB/K/N6PfjKcPHt2wEwt7hUMTL4ZdL/bBEowab6EUe9CdILT0pBpJD19LOgXAOAmYgT6dFyO4pzp1L6427SZZOwNSx7rHR/qr0HKVf44himVYCZyQZ9BZHNA/2Vs6i9uCMXl4JI7ZWRcyEI7mLETQEb3q/n4CuCbEPmR3RgJkZVs4iasMah/0MwbmPsJpDxIbCCN2l+0TcYMYxfnI7CWVv0l+Xe+ivfODLd8tUGT3sXKl5TPdp9orrznDz9zG7PvwFA9sXt9+vRp76ggj2dVcxEsF7vIIAv0lAgez0dKS536OzP6wctakTIw/vq5Fs5nxcPLbWY793lmJsYM4hbVIej6QGG3Av9iGg2XqgvQdeTxPeeGk9LOKj8Bp9SBcOYCpa94yyAelpLXfscjU7/map6MTaYUzZEQUjcqa0MM58rLiB4+y6s6ky6B8HSe3FaXdTM0HKjhAdGjyObr+cJxToc+dtxOtAVxDfFD77qLC7SbNkwZ4IWH84qw6ZabOK8hzdOy14GXVdiYoSF8ZVULNacQ0DEofGc+WkoK4lJxDqIsiivQSlSEKz/SWCcpoTBX6jW4ijedRSAmp+VXFdeAnzhkcSLgclKyddodA53wG5FLBYnGYow0GC0sTPPWC77Z8bge3mfrTGWUTJ9UlK3y3QTEbY/v2L0kBMwxK+ME1Hd5V+BgkgPU2b78K/lv4p23wwsBdVrtvUmPMYzH5e2KT9tPSB9boYlruTCqfidXB8d12HHljkYNfrISOIg7Q3RmcY/B8vDhA99+hQHDa4p5IwxXtWzQqF9lIHaqACvRNYn7oQAxM3TVQd/IDxbM0iQdh/Bw7tZ/AgJGDuIjXv70/anNTOPXfp0ffPyT8eHx4zJuZMhg0Ny8cdOun7WRYcPuFucW6eftoJaQq/OSSq8ypP7jxxl5izTBJjopQ2tExhI6YgMQhUuRORRQBSYKuN2UW+0YH9966y0bM0yonujGsnVqSWPsE/havQTx5rivrl4dHj14oFgy4nxgganxU+hxykmQg0KKLdfO6s+04Hiw20747BY9fmFNDjkfpDthxSUs1c0p1KHreqrzpbv044Jp3/GcRf4YN8ekNRImuIDE+TdPMzIuAoLMP2kE13I4SFTpXW5j/KNcMYMNq5KRaz7aVS6LuTNnzw8f/ujH/lAmbzHjnZ7bwOdTFFuAddsEZLFF3pjGegSb0zmQlxEZ6Wfpaxgy6ZopN2zRKU5LEYTslO4RhC3vxSH6lgBAwfWyoU9jkQTNN+e236Ii0+1WotuT1g9E3lyCQEFkT3WZcPtJhGMp06GqljGwjZlc7CAaUZzHh31OpW81IK3PAQB/p6nK97rII4iD8iWzuKb0YYJFcBYgn+5zuIQ378z0OLCKkWONlD7TG+U6oq7fz8ywaD+sODHbmDmkeeGxbzN7sHPXt5zlQt/XvgDIGyBPnjip0OALXrnzhYvS1CGLc/KKYaOKdR1nF6AW56LDyzlIGY7zavyjfB5E8VoQ0xb37pL3fe/M9N0hlGcOHR5duPgr3MaIRI5jhWkYTJw4gjnN4wESlBZ0GunacZEtVJEod9y0B7yUqXGEZBNw8sixLEHag743S1MQPeISC3Ze41hferkMvqMgct13Xc70XfM5Dv1mesilDIB1KcPRhgzyyce8nXfnnz4JOr7QdSZsIC8QIF7HoOlTXU3y1umH1dH80Uwv0HafWgRKYyHHz0GKzBQjwsrrBy90o3kYBCksndK93TLw2yJXh6Pz0vguLD+lbb//ClfOlkcc8jBOyL+NmYZODxKP7lwF4DmY+7LYWWT17UPcAsPJYt2UBfpTpJcD9JzjdwfOwfWyP7gtcBM8GKzI3pT2oPm7OmeVujEsiJbqS/bpZ73Vlrh9cmxC+orcTQOyDgu3vJKKqzAZFm0jSDn6BEf6ES8KYPHOIp0kfP2dK05e4AvDa/ZyunRzqHxfBNDxBVI5Vw5bkyTCA4DdTCQBUxLHZGJXNPtrogEFSKHuiGdHk+/bcOsZLxBg94ZJ7dGjfDXfr43WOd9pxvZSXqH5KFwe2wmQprwFSJgl3QDmsAtj+sEck9RjlXShHQHiMpjTvwa/CIFdKIzYDz543y8AyJXNfMxrvI3GAhXmh4ySjxFzXcbMjurnkOqRTXxyhIfFj7moV5gFrA+MCQoisxkiH0/ygZxgwiaZEDpycDlS90GVzZPPxA9P/PYVobF4Haw0C3cue4mTXsU31m3RNvxcd7M0oMj8VzBzD/UHi6n+16/KmEmWuQHa5CeRp9JZ/Y9QNMjOXgeuSGPMnL1wYfjwhz8eXn/73eGQ5iCm9PA45RJMm1pzP3BZt0DqYXO8c0BnI9lyfgVXjZnWx+d3Slh+YtoFprw259ry9gIkCcVGmzRsTieObeKiUKBEjlC6A4v0znMJ1qGI6DDXaQ6WWGKpkx4PGSeyDpnGfmR47WIDIX27AV+Hmt5HXBfF+qfmvS4hn8ovMX2YwKNnXbRai2t5cslz221mnBuA62GmswXqn1vFFKRstTMz3WaW/Bn+MB7Ymbl/j9f+3/WbHK2ZZLKLcv7cOX/jDZl8ysJzaT9/qvUcdJD5tNdlICr1y6VY96Gvn5nxxSSMGQyQI163Mv/wtll4p3qeypQ6iU6Aw8j3OU0Rs3bsumjjBuy4NmS8bq12RhzumH6UER7yYQ3Rcyo6Ed86NI66AMjkIPAYal/XD8YeaRSGNkOOcQXWKXq5rRn79EOeHyMp/eHDYKRsZOSylN78nMp8kila75phyHhnzVmFZ+QTIMP5VH24jALz1Y9/xwPNY5CXYEVFn4pvf9sC6AM/cg6fYmdGQv06VVnMSKDQWIE0DhWBnDQYw2OdJGpYeDsTQEEjhXZm5ALIYeeHK950PtKks+gkQWFhOsOovXkQbZn6RfHI84efsM4rsStJSMG4z51vwXDSgCysoHGiUCaUsc5TVi8JyXvC7xacC5VxAHB94Cb4cnDAvLbBolpXKrnL0jp2mNM5/ulk24Q6Ghe0OY7xic6oG7rB9DG0GZSE/ssAwq1TvkVR/Yp+hEFz7Fju3UWq+6rTpM+ugnPaJ7tVsLb76biAWcazdHMJ7YfTV8BqkA1lQtPG+AxenLueZMTBuXrY44LOc01e44sEdK493GH3kytl93wLGjtbXCRx+sqrmsPjzKK9BJ6jFUoR2m2AV4QFbQ6JdxoO/o+9akL+hSmqyoleSWg9Gb94XoaXIZw4eXL44P33h7Pnzo4TmoviNBwB0gYiRWOe6uSm0t++eWP4WuOeJBvTa+jjcFffkf+5kMUxD6q2TH5z2a048fbaTSkboJV6zZ6x3JNMxnd5nc6/CBG2s/5jaLav3J5oLeOAmPauPDai4v2b9Q2hpwXKQn4zDNElFYTSckg/oucWyo8/Ms3YlYSbBp3kCs0Gv9pcKf3RwLPnLwwf/OBHw6U33uSmftMsT1BOgeglZxXWKYGWswlGnfeAnF/kzDlWfU31Q99w+62lF8cGZVpKnC7H3gDXOpBuc1p0aZyAcHlXoMu26m6Wsx3EOfL2WTaCgmN9rEYpIgu54CJ/+hZ9bJy3oNtZgMe9Ua7k+RhAXmMMiZl2owfo1pD0BT0QvSIHXV7GmJl0IKzeQ/+fvQDAPQtjxj8uaj2WMXPbt5lh2EBDJHny3ClGDWrxoP6du3eGJ4/zBXsvRL0mViQMhGvOIT1vFUMXGzPyY8hg0Lyi9Z8NBpWDXR7uCuA5T8tDjv5dJtKnTpbA+pM1ZNaheeaF9WiehQydc59WYH1MnGnVxnarzXObVY3Ayd5qsF7t/NtQBUiPXGilrNoj6bs99K/6jZy+fbvzV+ZxLckpLYcT3alEpI3hQBnyxt/ySQN7j4vEWwfRvE5GLQ8aCEBE9Ukh7eG6Vhx100wuH+kqj8p9LHvTIePGpki5Ha8fpeECaPMjb36+AYSb1gj4NjMEYmTAQIN5kSY5bmQ1IqwIjuKAFBEPkAYpMCNvBMo2YqAbTgsfIfkAdBjeBkQSlPEWHYlLRhQs2XKQIaIr2ml1UsLTBeN+/X6Q38/D1Bs16AiuFMR4pfRt4p8PnGOVYz+A7zvR8ID5G6qDbYNFWUrfgHycRFu0N5W0K9FOgRyiGk3DncsXOH5BmaD4OwHFMOpHn87zVRjjeaMKE0SfC5zsZt4i+kXhWxIjQSk/LRKZPiOlKhSwYCxz4ubn1xK5MjNhDB4h570W8E9k9HERIYYNz9Twnab7mnAeDE91XvKyBfL1wtIDmjKuBkMFtxc6lz6BCi9oc+j4VaYNCURqrpQx4wRAGP0eyXhlt+n6jRvDyZMnhrffftsP/3e/obypu67V0AF8XiyI564m7xvXrg27qg/Nx8Mrku/y6dfDUVzCh2zQAInKL6EA7Ra3objGdPnFnwM6M1FlwcUkEprTOK5TmUCqBYSqn9Mkfkw/o++HLWnCVZjzBhb+cueQeshkTAj2ltF+FkL0MZcTIdBJqTQ22OtHODS5lVlP9hDYV+Njme99/wfDxddjzNRd+s5nE0y6OFMo+c3oY7wZGpfgePMswXrPwAtmPCoDZdxkzKSugHV5QGJbJ3zLPObQPIhSivhHIN0y7cg/A2gTfT1+DpPu3wJI1NT2kd3+OZguZO3Ri3D6jfmkbi/KsrClFijDvEwFK0HO+86q8+h87IfuOLMY4mWssGcFSN9u1j02Zo6/vDGDAXPoUO/MFGLQSIFDxjZm7gw7O3f9/T1kIJH8+MQBH+2kzvh4853bMma0VstCv+owB+UjdL7ZYclFozJmpMeJk6ekP/Ot9OeCtsrGJzW4HZy7AFhDUr7jlPdEDB8MKfD0qdPD6TOnrQ8GFm8q5eU+k3vBO+8g8Tzrc+LEybHe2J3ntfzMAaGfcByvvQa5WyPGUNwYSDKUhG0ceW2tfpI2CM1rCKHTwK8ypA1SF4A3AfxYRDYYglQWtZy263bstmzDw7s57q8JE094pInXxoaw00J0DJFFAiS90mdnBn+XyTLdntEZQGb6UfJqg82SlLaxAZ7WLWEfo2cClX/kzWUY33z19a/pHP6uhDoEDzyjIB3N791WJUOHGXpnRAHIzQs4lxrIpJHbuXatvCtd0f1MDnF0Ul5xSmfoSqdRlUUqlTQlE1or68WkFhp0TtJyyxr5cOWXEyS3tmhhYp1SSfa+FLx0QkHy/jYBidTBQcD1hZvgXyTMy7Isl/xu/80t4JgN9QBlrX4UTE2sAPQNMtZACnBSIyOTlXxyGXy4ShT3mOivqP899lu+/FrK2eJ4b9iLhz5f3gPBxpJOQJmbA6fHFQH55IpPu+GzG++oKvXgyURxro/ijXxhnXCcw35IU2PIK4c1WDPoH9cEceqMnzs4e/bCcFYTCYtD3lLDYO5B2vlHOeq+a8i6ty4bIPFLhqTlSuIKaIHHAg1uFicYqEyYEBjfuK+bXZkvvvhi+PTTT4fXXntt+Nu//Tu/BIDxkTLDl/Knh0j5yBbk+qVkyaj70+9+O/yv//b/G25c/mw4Sr6afJXYebt08rickvVM/qf4qw49fppzWk6aFw/pFgUjHbSkz4APilW81KkXWq5fhaUgshOXPLYBp2P0CLR+wNz/IrBM1370WerhsHjhcBphzxldRsJ8C6Fl0ve6bO6vXCijP47ljDwl9GRPOpC+y6tmG8ibvk6dsah7pkXd+VffHP6f/+//z/Czv/vfhiNa2DwlT9JWGoJLWBJax70BniWf68H6z0Cyej4GXBbhIWgag175+tlw5NCzgeXnYfoeDSn/pIP61Yo6xDF0dYlSL+RRjI5bSSRomfPypf/1wmSe7zos08M7pWkEurwdXkLSHgSWsnOeRCbh9sclT8YH1hk8S9nrG+LoX7maz6KOBStnfurORwuzVIeRqqZwWu5dyctGkJ88nI/GiOm7HtHHCXGcNv4EcELADWZBSL9lfjp75uy4QD91SgvxYxqPpTdAv5rOuSmt30pJN+IZmSPHh+HIseGAsuwsAAD/9ElEQVT5K0d9DmDUP/9a5xVNIV0fPbgzXPnik+Grq5eHx4/uK4Xylhw+NPzOO+/IgDjrOxs++eTj4fLly74lzO0otY9IDz48zDOER+ij6rOMx1TSYRkGLIS5swYj4dyFizJoTkuV4zJMMErOuLx8DJp5l1t3aQuftz7v0xaMe30BHBrr2F6EA92GTUMm+rke1M4s3mnbNgY7HfnAE/5pznfZusHkUr20b/OSPuNR5ADz/OhfzEHP5Wc9y63cXKT3YyCMR0KESlTlCSqTasbcGSW9yVP9KPpE39bdOtsXPz9vKEgv+qCNJ9U9Y6ZzEE/Ea33PecA6Xvr7W2vSZ7rzIm3Z+QCWL5zTlm008ZB360tc1zFKIJ22JAzfKE8R6O1XM6OMJJlOp0kmGC+pdEAyLbjRkk2nsAl05hbOT35XEGkUbz79WbgcV8fIq/eSlo5EKgARkeWg+dElA0jiKBC3/Tx8xJuU8paMeYcKlICXgKqOlwLXwbcMSNwmN/WfOga6vr99Lb49mJdlWa74v7azXoKQl/RmnWqgYBMNgL6lLtdBEuDVP/03J52vljDYyEVSFj18vCqDSLfJEmadClHl3QRJuZp+O8C5b5nGeLSbcrdvOhhSVv2rvCO/RPhKDnVQg0oPNtSNIh2Hn8HQV3G8CHhsg+/p4yfDk0ePvEvDc2xcnKAukYv+nNuc67gNbsP9ihYBFZrDBlqJc4z09IUWjx1MJvU2Oxkz/WIDrsbx8L934aQX5WNyinEQgRR/rH8FMHJYMOw+ezrcun5juHvzpmYZJoSqT+qolDBVaf3wv0n1c3CqBwB6IohvrJhyrYAhtIkv4dZbR9NIYr9TbEAdEhsYZSUwhRdo1q3QfEtYp81DizjqzwCNuovXcvlZvvpR9aXJ+BYfSasN5giNhabl4KiebAApPTK/1lx29PjJ4Y133hO+OxzWwuYZacQ7VvkaWFLhQaF5p7Qu+5qIjhd0/nJ9QcF6aQGhAtGDmMa7/tod066C4ufFWYb2BuppAukwD27JDljXbQVWyNvYXgbU+lM/oKx2p7iQMt71zozHPAH6un8VjhcLZvpN0mag+DGP8ni87Hyg81Nc6qQE4mwQt4QpHUYWt0QvdmbUjxkDAHiWdU5axm6NceRzSOsyL3J7Z4ZLNdGHcwVedmZ27vPMzD3VjxbcFve1dyy4NZedDIwzdqkZT7NW41xL/4CdusMOpP8wZ6C/d2YUR32wPkTOUXZJThwfLr322vDGm28MFzUuX7x4aXjjjTeH9959d3hbxtObb72l8BvD66+DrwlfH94Qvq40r732usdydmN4SykGEbs1GHox9k75GR9cDCbwlOjmERLHbcfMCUbC3v1hx4bdGy60C8t/6jS7OaeG4/JT/1wEHdMKkybuKbmnSINM+ERjF+3x48xHvH56/N6bENfGMPMxrUJl0XaOz9w8vqmXCnU0dU6l56z2rknN590XvKPS/bv7Ca2kuPRx+Wkf5hGF8VuDZDHKAWnDTut0QtgaoVWyiYZM0pIXfkBJ3WdFp2/iOg/FkzfhGDMmEMb4iLJKloI4oqQJ6FS+UmWBkEOHlkVItskii6uykRc3k4qtZDUsDUVOmTR6wknH7kqzHPGBNCQdHZ1syGjRwY4MjYY+XZkBKxfvnxkowwTfjg6Wsk1UtVFaTS71hmek/+UBOjbM/UCaEcWXdIemg49mEXbZDUWLdxOdfoW7CZpJKKbwTfzIQ7+eeHxVrRbCRPiKGlffXfeVyLDaP/eGZDtPvzfAuVqPG6FZZqzzOmodPUDwp4wz/0hjELQ7R+pADDNgYMTA4Yqb06ieuK+aAZorTtzr7BcG1EOhaOKdH53/VhJxEPcpm8uwkWdJg6UpcRn8yyiTy1UnblO9p4n59m1undjxZHTxwkUvCHLRhSJpgj0SHVFxpdQ+9oJhRxP4za+u25Djyr9qyv3HCkghjZZZjBPkZyUdGeLoFjgavgqvxs8APqrSIpl8nC5pdcyYW3x2NyBA/Cosy7wKyeNgMOW0KZ8RVvoWYO46UJbMIULmFJC+pLklZa58JAffav9lMRBRiR9lKb0E0jFzm9n3vj+8/vY7wyuax+je3w2UroXRvc6JEdeBW38on885tdB+z8zwW4f0afvGNEXZxC4Y+Rbxs8oRfXNeE6zrtzdtQ9QLA+ci9eXfzAUs3t7QGJ9szDCOcf4K0KXXK96J9rql+puTzuqgQRFQHVNlIF8bMoUYyTBEl5WCOuEqzIlIo81Zk+UzFm3MTDsQkWk9x4qMDJfVKD9lcbnqmRlQ+vgMgV18vI6ZW8wePsCYeSIadSNjRovxs+fO2fhgUX37zh1/8oAx1vUi7HPWa0d0UVrPn4I2ZtAHvY/LYODbMtxu9sabb9qAYffn1KnT2Xk6E2MkRgFGRAyFU0qHYXDCt4ZVHQizm5a263qBjsvzNFzYx/g7ekyodPg73q5lCDEQxWNjRcja9hhpit5puEvBsuUCbTAQNp0dKuvCLXTsJB1xXfK2tps3bvhFB34j3KP+oPvTyVixQaK+Kb/Xw6Zljga6nAs/TehoDlM/mPp297zE8RsNGIHLpDYCHNdr/Y5XGbxR0nLrmN65PsY8U77kjXznR/4+qK4qDenxW+8wmGbbwpFajNG3eWVfLDEi5dhHt43ghmQkZWokd+PSGaUEjYGLoeJGgqY4eGjgE1iuJ46JLhlCFgSulA6T1o2LLGTwPmrlpayoGPLkeRheEcvDX90hNgP6vRxS3JfFuShffVjFl5BvmMmdY3hGLtFo7Iq0+5cNfcI1dEm67CPS7/yb05sSwKdePOKCV9mEHv8aEifGEZ1uLqP86Mvgob73fPeZF6n93aLxDS3F903ae+7/xpAC5jzGjTPKtxuW9BnPR3KrrO2nrVzuOY1wGQPQgzWwlqFnGoaeDJmnTx4NTx7uDA/u3xluXr86XLn86fD5J38avvzs4+HqF5e18OcNYHeGXfGpQqsdJl0naGpPsGKfoWG1keFUEg+SK+BFhMrAM39cOPGukXRngPVVMMpYZXE9OJPI8dH14WDBIRtCXCHkwXENZH5gvF+/PO8Vvv+8f+VfFuTFocfpEfl1lg0pxL6Q8i5xf5jlvYIN2+hrQJ52dKy8ze10mXPALCTlL9fF1WGSnbQH0R6QdB9JwGKVK7EsjDxfJcb4rwddb0stUp8V2ABjfchJSRr2SFRg2fX7LmFqswJ0XdCkAboUNq1H3AOhzrW1sLvYIQ2B0BgK45YCcjUiqW+NCN20uT4EV3XbBOtxytrpN0StQZ+H5YygXPdMTx4kCebHkM4Y2HSUGPVvF7J+4xiQqNDt6bpKOOcli3fFlezINEtohZBGuYLOr2WM+cvx+lKL/WNCbps7Lvcoa0ytHTECjh6LsdKIUee1JLc8G1lXat15iLVnI2PGVGZnJ2RxjaHV8wdu4nCFanrWs86n8xdmXVtjkdysk6MHBh23jnELXd+ChssjHVzoe6K5jwt9/RIrHqHY5RZHrX0f3r/vD5Q+EOIa79/z93b4HMDjh/k8AvMx6qb+okeX0YZj1SXrbHSDTgul9mkHN4/pTsOiSKmQw7NL4BHVZWSy5le5j+SOq4zD2YjotkOy1w2SMcuFoNvcc6znV6ENm0mHsNNHZQBXedw26Fbhw6dPnfxFaeyMO2VbXM4LZfHity9Apmlo4tWY7iDZtbFhgnFEZkrS1nd3rlQOFV18cl3BKEV+VJz+rmT9KByFxYjpDhCY9FnCNvr+QEqjy/vNcBuMPJR5Hn4ZXJHR0HF/eZA+MYdVPVOmWbl02FRO8xBnf9Fnsub01fTruF98w5Snzxb193FBzznBiULEDJz2RfrTeDgYhH0Lfw2+HW1e42xQK2yYRKWs9pl3nb9pEzAI9WA0H5BmdNWT/c/z0gAGaQbvJw/5DpSMnae5eneU8aImhinX5IZMJiMUHG/RmrOEtBp0OUaQDN8KV23Hla4H0oOJga19roCdPn1mePXVS77K57fY1aDOpDQumEeso/Kgbo9qTJTg4daN68Otmzd9HzTlB2qIG9EwemYw1xdwgk2MS4DFbWasJPgTXW7i7Sv3LxFSYzmiuDWtspiKP0SXg/ljKnf8VDu8cdMvcwiQvETY9eSv/nXIfewVP+/11nvvD+99+P3h3IVL6gc8HfDngalt2gVSPoOL4YIJs/xmV8au/XMZDRWexeFYhEMN6xQnnaUD1uWvpNkH+rzYBBG9Pa+khRak5PPwKnoxX9mNbvmTtqH6jQ4sxHg2iyvIrMn8ELz7WS68+k4U1i5OHhkct5UrY1YWaL61hzyMjI1JN5ULzjokuDeIh/7LuMkOwbhrwFiqMdUXiC2HuirZ6i+4lM0XbBDC+MZilJ0Z1nbpTebxClHu7u5jv5bZ35nx28x8JcwXcnjA/tixE9mZuX3bOzO7NQY6Z+TUmg9krOQCGPrxUcyA1ohH8pzqK9KfHZ8LF3KLGGvOXDR87perIDB1yaKYW8Gn55ye+hnr3B7OHRTQWEviQmcO8IUs84rHNJ5bgZ87gIjLJwcwRjAYRn5kyE9+IB+bNk085rU87tj42oYYdxXllrusZYkjDS+eYQfmvuKI54UJ7MzYQOHuBenk9QUlpZzMWaJZB8riO5ViEFCPtKLrV3niekyrdbn7lv746QpItU90R+lAXOY7ugJ9HT80ZGa9T170F8ZD05QH0EYiAA9zPuJtL5DniImn/oHqeQId47FOtkPEzIvDOOcov9PrR5lkzJz6BYsKJl53cDG4AmC2jMQBZBjhOrjAqSgEAn5uQK47ozzEGarCiAw/mCjoDAKuKH6wVeUBxCOPTseVb+67d8WgnHPbhsAm+v7Yvu8clInz6cp4Sej6X4WW/c2kf9uQNt4GU1ngmzHK69CMNnJWGY1zvxAwreh7A3zl3ReKkY64igfIaV+QiEX59wE4t/JbVvln4BrZkgSY5E31MsmJZy7X8qgCfq6KjBFdLUsUnbHGE7cGZQ1k/ZpnrkRh2DzTAO2JSmJz0UQ5eJwQIAOfI9EvOopcmkFu+hIbEs7EHYOGD/M+8RUzDBk+ssu4c+b06eHV1171PdXcpuDBWgkxZqbcGhJGLvJ5KJUHIu/duTNcv3bNzwtlt44FJ78VWCOoTKbNIvBKJvW4DcgfxqncIc6kFIgS5nhdgetcfxlQ5bCi/kdXIw4U8aiPuK8UTnMU6I7jPkcFQmlg2nEYV0g7c8VVAofDR48N5y+9Nrz//R8Ob7//wXBCBi6L0T+XMQNMZdgCLpM4dE6xUKSfMYunLClT1wnQboNi7EqEcQKElncDrMqZACkVNwokHEztN8JSrpxmx20E5n7YR3qSGsb4TQCfsNlHeaqruMKKbDnNY0NDaw8v9FXHAGVnEc5iin7mvkZlHwCmsTGL77iMi/E3LrUlNMmf+xtoDpJZN4wZdi7qNrPcKoWBXmsz8U4yIp+0W40ZhZ8LifNPzHw0E0Pm4c49Ld4fS8LSmCFvxtHbPIOocZWFO/VHrpZRdcg4SeYsaqlDrvBjMAL4j0pOdmOOeSz2Dqnidrnl6sFDLfh3hscP+I4N3xTMRW/mknsaxzEMbCTwyQ6/XfOhx3nf5uw7fbK25EIaYdaaXMga6XKh5Q6M3CLN89p8hB05kZmPbPuBfcnFYDEiU0YKH2Gm7BqRbHhwG/ONGzfl3pJu9we+i8i32q5/9dVw89ZNGTR84mDHLzfAGPQtZTKYMIaoq3kf8fyp+cs7GzZmFBZCp06pYznuG20UOB1r+pLRYJn81Afcp8Ubt/pMzFjLgE5S5HR/y3mQOGB+ziCreTJOt51BGWJfZH510smtfuIxWQYT/L4AaZkpz2TMWAEs7hQwhcWa6opIAZ1QolHAhcTKg9JKCHLPo9JJWSspebhWpgqILKDTAmIZoflx6Xg0tBtVVig0QNGbwSfAtsj9gXw9qf85oIu/tTD7w7wOVwEy5fn2wZJfDKlXBnr02YI6FsgPbQ5mCY9j8BeP6av8Bujl3RdehHcLoEe0+2YgEZvLsxng3MpvWeVfgYPkMbFMvKu0vcVwHpdPjJy/hBlfMpgy4GrMcXg3A7cG+8ePmCh2NAnwJpddDWJ5e0omYjIUqj/l4sjUdvHvqZDBC1656NFX4ZgAJ2Nmx1e8mDhfe/U1P8zJQ609GTCorkPyJXsP3OJlQczDsVevXNWEv+NyehT0lfMVMGEafDJOqs5EH/sVzlrCCbr8XQc4RocaCMHT/iUcpP7+nDDpM9NZHvuFuco9lXuB1V7uNVRnOh+r09FPas9s8MMnl/7mC3xazJ04dXp4670Phu/96MfDa2++NRw+dmIyZJI1SUfcDntG7gnotGd6l4VyqDz0MfqX2P3cjDxJH2g/7kgvx7Ux46XSJHaRfhUsx+lQA+6GKU3IhDMeEKRf261FK6Exbn7kUP4SEXolM32EZWiClLXL0TkCllV6dzmog97xJYa1Ud8GM61B1E80/vSujBdpc8ECeJZ1EnCeoOIa58aM/cIoA7SMlQxWgCROJ7bcjhVjhrHLxgy7GYybxY8Hv2vXaVPW9AOVp40Z+TFBQOL4cU7tPn2kRTe3ON0djRnqYGnMPPULVRhXdxfGTIBzjbGS8zPrzyxaAfSJUZbPIHDRnFuc4GdH//7t2/6W1x3hvTu3/D0bXxDD2NBYfkeGDMYBeEfxd+6w63Enxo14ebUzCC/fRuPWrgcyjDBWMECI23Gc6EL8RvxC0tyXMeK0mjOQyYUwyyljx2tYucjz7gk7NsLr128MX355xfUCz13pxvOa/SwpLsaZd/Qx8qgLVa6fjaPFaC//qibtQGfdnZ0of7xa6F0jDIDuX+7LEiB+wO2BbCgm5yU2ee5QVIXd6qI5XrDat9P/SxdB50N7k4/PFxnTnC8d7/TONOnpC1FJB1yirVfk9l1aI4hsuWdOn/qFmVGazoo1hwEjHgwZXzHAX5l620iR+HuSgMFGDgO/0rDdZkNIP1cY/lbI7EhEDFogi5BzwWNAPmlZXPAFf7+qbibHCfeFg/BsB07Zl4MXzFfsTuFyvRwkZQuaYE5fiXoJQEIQVV8IvehMd9wLJwj/HCLLh1FW6Eu+OewVtw7ILe/LgvX6pkIEEvEiusO5ld+yyr8C1nVL3CpMMqYEm2irkPN7Ag9e/OX6h+tzWy4Dn5DBiu/V8I0a3zesiUARvirHK7EZe8iS8SjlTiYsPglvw7maDgsY73I7QW5jZULi427kC40HS9mZ4UFTHmZNnplg1yEyiWdMjMH0tWTeH65d+VKT3l2XI9c218cXUkOlXkaAaDmRnbBJI8Q/lXOO5jVXA3TSQJ1iljwCx39HINHrpd8HqiyenVANHD0pk5q/Qy4f407aQFRlyGKg+5oOCDC/Zi+7IAdfWWQSV1sfPnp8uPja68OHP/jR8O6H3x9Onzvvq9SsA7ymEFo1I4RtgE7lfQlYba81cJngUA3Jj5tbzapejOiQQP+AkV5AzUxhyWg/7iYUzA2LRmDNX/U+B/d30+usMKP8I2sJF6REEyTtun8VoiqHIqzIcbqOFt9YJ67XaWwajQwhfcvnOeunQtI7LXIEC3UQJ6cRyPiHfNZblU/RCJdGgk7R4aQFun1wkxZjIQtHDJi5MWODgPVapQmM2lT5bJJIIOu6GDOEGbnYmVHi8ZzBgGFnZmHM6MjD+NwORt6Mq7du3LQBwcLa+SkT+NADnXhNc+o3r93l/MuaT4tq+Y/ImPHLCPAf0RygtA9lLFz/6tpw/erV4eaN6/6WDeP2Y60bc9vVExsENkyMj+2Hh3UliLHBzovfjCsX44HbnJ9I58felQn2bg1rUhDZvp2MPKDDJz87MaDTsSNj5BkYDCPRpQ9GBo9bwEP+lJE5D2PDF+24lUrl8+5D3pGtcH7UW7fR2P417+VOANo3vKyhI5eLhLklzrfJcYuc/J0+faZkKW3fMt99m/Yi7AuHDjNvxrDvPIC5nG47+8UTX+ZFyqZI8xDhfuCxmn4Z+aR1HzVzgDDGMPJyvqXcNn7PnDr1CzJpYeQdKwo/ihKbioNGA7TCLqT5lSlC9XPlW/HwtEKNvqWsf0oTiGsdxINcZNBh6AB0KBtYYgDN2SPnRrCkeF8CkjrlfnFIOV8YlGTfVAeQuy1vqC+ll8GpnX3jC4ESRMKLwFSPY56WEz1Cn3i2wYuVeZL90oBO+n1jkIgX0d2cznsDFHGbOKfaErcJJjnxHDQ9Y0FDDSdjGXusmBs1vrCiQZjXOjMBMDFw3vPcCrf9ePwBLSKy9+0PpSh8Rv0Ya/oKFpMZV9i4LYEJjziemcnODLeZ8UYzBlyNZZpU17Nr+VkQ26Ny8AHRq19+Ody5dUvhXZYEUZnVdUHGnJCbijQPdaVriS+3ymBcDc+QqJlEkezuCQfh+YYwlfxFQDrpP6ZFRUgmz39lkHhyZOEFD1Sl5E9f9J8FlX7UU6EXqGpjrgxzVfvMuQvDO+9/mC//v86uzPFa2Ck1IkcgEIKz2gp7Rm6F6L9H2jq/cnsZi4YsKumG6YpTGQMQiz7KNSHuKkDfgM5VXtz212GkhV6zKlGNopTaAtYcS3eCuf/lIOpyKGktcsw/EPJUTyOblPLaRjjWNag+5j6jsShpGl268nY43qnMkWvZjH3Ir7DRKZK2UuvYYcFMTkOnRRfvaGDM8BFJGQN+/hCDwGuvuVwhwTFvvCJw/tiY8ddj1Ha0IWMu55TqSHzPdh9prGRn5o4WyI8si/pgJ5uPUTJeM67eupmdGcZZ8ugso2eMGVWAx31oGC3wsfazUXYMQ4yH63n+57jT8jD8ja+uDzdv3vDut99wyzMrZWz4ORPJ9O1pKv+Jrgc/d+FiGFNPPMDOOS9XPNSbb+kSeoeL8QBsHuJ585jTxY8LfyO8lOOwjEEbkap39KbwyTOGJoafDU5hHqzndrqjwzGl57lLGxXUieoIo7f7iRfxqhsuuqA/+SUd+jA/cS7Ri1KPmVOfxxDz8zXs2MTYsVbwCnfVRiD5eZ6tOOqKVousGDI8E0SbxlZovvmYUvXMry6uUAbqILTwtX+Zn6kVJx7VH3mGj3RB6vbQm6+9qvVDehUViIC5lYUFSCXSIagw3khGZRDHfYzyOM4niAQiy7eZRT87acQJGzzRSCFk6b/gpSKzPffAlU3BJ+jBbhtIkkfMlwAl80nq/PbMZAuk0id4ST1WQWK2SppluPDNEsRbhGXUvtCd7WXh5dJTj1WXlb6leEew/PvBi+b9TcuKrvy+MUgEurxIL3Suzn8VJMGL5qrPDeBUW+K2QdfVQesseUQH0hg701GEBqaOo52NPGioieHoieH8xVeHdz/4cHjr3feHM+cvDkdOnFS8Jr1KbeEHBOcjl6tVuXr2cLhz585w7dq14YsvvtQEedNj2Ztvvjn89Kc/9VvJzp075wmDOmXSwWX8mmAqj2+boDyaQG5/dW34n//Xfxs++vWvhuePHgyHZdBwex0Lz8jwUQeNp1BKDLHP5fcUwJ/yCaccZ77JuwKKKKMpYnPcC1KN+/O9PKTMLweddikAbbt8qSZqXz/aAYIS2Uj2PeVCFo8I0r9npfS7TKh8nO8UL394693hBz/52fDBD38ynHv1dTXs0WFXDaTUxgkmDeZ9Yr2c6L9G3BdchpI/QWQZmeQpC1e2/RbAIGdH33JmEQVRoedSHfxnPueqKjR48Jjq+E3QZRl55eIllRdeJORvevE4haB47S0++4u4dJsXTnkU8A9i2Ioe/yqk/GrprgPSl37IiKEyhcMYP7eXsSbph8kZF1gbwZFbSWvhKj+YtkJG0vMjP++06B/DhXD1RfXJXY0TrL2MovnCMGlJYvspvW28JY+4bihBdJZs5EkWBWYBz9fvGbf4VkpeYsIOR84NpapiKgOLlU7P0ItX5apv8LavIxrnDh8fdlV39Kbnh7jlTAt0xR8S46MHt/3BzKtffCL/XfVBdlYGf2T4vfc0Tp8563H1o9//fvjy8y9ycVpl88ddpTN1xUL8uBb3KrTq94n1w3jJpw6e++OfJ0+ftpFxUuck5WHBzpu8rl25Mty9zUUiyZT+bYxgGPDK5guXLg3nL1wYTshg8I6OlGPhTXvSjtQbOnDxAgODesMQwAjxeEDFyHX9TtUtWgLpMwXioe1wScMal4r1xoBoNoSrzcgL+e53xInGbgkvSeD5yseaj3gBjhiGJw95Q1leJOBPGjzKG8tIw0c0WYtj1JAt5WC+5PXe+RbjI49T6On1t4pDf+v+RV234UX9wOOXB4i/jUCns87coqh4pSUvgN0ljCHiMM6Q1ecAGEhf/5p+WeWHZ14HyETvQ7IBWPNTZ6m78FuedOVuiUm24uRibB5667XXpLMKKrRgRZMp0CcKifxQvzKnYC4IFSN+N5IqBiMkkzxvt9hFfmEmhi5g9IpcaCB502HhhwdkWzL3PqohlBdxIyh5hpFtoDidaC8F6KADJ0Xr+fJAhZfX8JI67QUSmUZdB0qxKUtI29JsghfhXQOlfeHUnQZ3nr70mB9xxvgN8FK6L/J5UUDn8r6kBIOSovuL9kLnqHTLnEtKImf6LWFMtSV+G0x1vF12g9uzmJyfw+VvqIWXz0R7GBMyuRw5enw4J4Pmnfe/51t+zr/6hmjHdLpH1ovU1WTMZEeGhzv5FsK1a1eHLzTp3rx1S2PPM3/P4Gc/WzVmBg/c1GsPtgH0SI3HmJGr+Ef37g///D//x/DL//nf5b89HHn+NPdAV9sgwtOZPKaUDDDGDFB1RxgMcU9w9RlWmTs8Miwg6TbHfTuQMr88pJ7mwNoCjaN66gpkPnG9UbeaNMdFq+taieQ6bfMzVwmPnzw9XHrt9eHt7/1g+OAHPx5ee/vd4ahoz7WQ81Vq0s6qKOVZ1pnzMH0OyftFwWVYkd+yLI/5Wm6MGc3JbcyocCDJLaKAJFkYt45xLcbxPo4uoFB7FzDxtj/uKjbdvA6UL1ErPFNch02xF9dLNCI5hi+HjZDyL42ZXlghH/Tax2QkJQ6/jQ2/oIQ3VXElmoVg1kl5ZiZrnF7npK0aZnra6YWdXPfHLNjxe/FOuPpp+mpUXRgzJWeqlwrzs1wuAMuYkREQY+asjQqMGcYtdGyIqsrELmUlvRb7IqjnaHGpxazG3V31e4yZZ4PGP4wZxWOQPHpw58WMGS1+KZeND+lMXdmY0RgPjSv9XHVnge66UN0sjBmV5/zFizZm7ty+PXz5xRfe8WYXnyKA7L7w4cwPPvzQH9I8z+1uKjvtw2Jcgz/au7yuU5U3578CArchfIqkz7jfFK/B9d6hzlXxbhMTLc+7+JLj8QZ+XBiEUz+pfHXY1dp5R3PFx3/8w/AnITsex6kHdk/YbaL/+Y2+PD8uY0z1mPEqa2toni9Fo489fPR42Hn4gNa1gca3dthtxoijHZDXOyron/MjYxt6oqONHBkqGDb4qUPSMCfDwy129NveZepzgLg+D3CQ6R0cz3tZ/yMPHmyKNmaUyu1OvQCurwL6BUHTFJ1netI2h8+ePv2LsHXGaWL79UcprjqgCFYmmbdsGionWzUMCaZ8XQDojlMgklNJhENHEciiSdGWQ0U/fCBDBiPH6TLt408W0LZB+F8KlKw1/XZBMi30W5aMvhG8ETbFRY2Dl3Ev+fvB1rTQNyD80Sz15fSNG8BUp9kCe8XtC9HhpcD5vnzOJH3ZeifV9nrfX+5L57shmetgRp/qJHTSbMrPgxV/o8YYDzqZpBkbMD40YPi7H0e55aAG0I1KbADyhBNkDGOQZRL1bWb19htuWSBbrmjy5ei8zaxvM2Ns2/LMTKnQxhIjGml2NQHduXnLt0Yc0mTCKqVY41JEQdO8zpy5BvySW6wboasgdSYdWKmvpHCUILzzDALb6H85QN2u/FC6EM177hl3+qB2kUzLIhTXfDW5MtnzGlge+j9/6dLwxltvDxdfe0OLqbOa9I5WTXZeDsxgjfCtQc6T/eUzo2opoXIXKkxS3+Kyktx1wnFGX/YU4iaK+VdkrEKriUPKiT2+5JWcOUzxgkWguPzvCPSJf6wPuabgLXcTwJ4+UoRZQUeZFckx4nXIIFRGAuudIDSzmC16jXLKNcy8BoWn8S3roTliPLHohYGwDkk3wqrAGZiVdNGBK9a9S8GtWSw4+/YjGxSdh5ORV7xkj9FE72Fn/JAWszwrg4nsHsU5gx7UybMnfgHAzv07wzOemaHPqa9x65R3ULjNTIvqm35m5p6NE/JMKXCjZ7/NDL3Qj3MyuuVCO+Vol5cLYAD1bjpjdRbAgxf4zAk//NGPhp/+7GfD2+++K2Pmop995Ov9/oL/Cb7kf0IuX98nXF/kl1ziu75A/A6Xm7hjNrBAvvjv7yc6Tv4TGjuE8EdGblmDl918L/pdBuUnfuhjnvLnA6Bn/DKAG9dv+GIbOx95tuexxqlDkq/8lCcuaUlH9bGj4T6qasPA4Bke6oP6pO7IkzmTPuDbaDXeWUfpxM4OQkiLIeR5sYwM0MbT6Oa5FWTHIHqevmbjhBEnHYk2Jm90MyBcSLvSvumHaXPAtzMqTB9x2LKYo9Onkdj9AvRtfmWTaJwnUuhE5CiqHDrY+Kt4XIuTE0WiDIiwzgDATVzxtJwqABAFo7Si4yiOk5n7+XiDEdIi27GzKvq3Bt0YKcG/JkQN6ePQdwjVzutQ/WHDr9vWSbemn2AsizwjOqagyjnH/4A/H6zW96Ze1+PGEru98uOhUA+gz3hF5aPh9s3rw2ef/HH44vNPh4cP7nsw9CJA0OPLNtgU71yUfhzANSn0gJpFYKchj4RDWsralLWmFn/9+c233x6+rwmWWx64hzrPD0ZCo0bH+q1KBtYpm6CqYdTZdanDAqu8xfpvEijeHOeV1u1jt9rPLvNPoec9uRiac0OGxdIxFjmnTsqfL3mzcEIgS69ehq3DZjp6/OuBK8Hl7/DkFxxItyXTapK9epFy83FNhoOrkjaDZfCflWNMD60W1+HjCF+iF+gDJ0OcVWj5I/IT36qYOc4FcT4xfrQ7QuW3IcuNMLMdA85olbiXNCWIcgbKsSDIP40BLFzRN/6WmjroNSH86fdiW89ZvPCQJn5g8ndeDck3glzHzksRhXZw8RTEO8lwWAymKMAFn9aP5ynf0Fj74fe/rzH3He/icGsaOzonT8qgkSGDMQRiyBw/xofcMUYwLoIYJdBtkNhIEWrRj/FhxIgQDX/HxZgBoYUeAyYL7jx3U6gwxkXvTmAE9MsaGH+4C+D9D77nstyUsfaVDMHrt24NN3iN8859lfd5noM6GTypseqUjLVTpzFWTtoYokzUETtcGFTU07ibqLkH/XmpzVnxYnSeO3tOfnbwTvs5US7eUU7GSIwpDCmeYceoymun8004f2AaxOjiOZxd/LxGWnMyc2h3LM4J+WnvGCSQMJpigKEg7ZrzZ9YnZwikv9AnyyiWH3iFjhwRABE9KChY5DEscKYI7TgE2Z8Oyq8BhW0BMmmXAtDA5Cluep+gLTBkYPnNt798sgn/7UMaJxX4rwtR4zvSw31i6lWrQPSeQPy+TBNQivS8/CjXomSUc4aLuH9n4Fo7eNX9GUD1TZ3PKp0wdDfEBhyjcReQRQLb1LtPnwy3bt4Yvrj82XDjxg2/SQZ6ZG+HHviWEB2R3VeeGH8wnmCfxi90YrzM2EZF4++xLbInfxUjqPHtjCaLD7/3veHd9973LUx5FuiIUrDDo7Sktwj66LLODI6G4d8HuLjfADnM677R8wvtw5wiPrcYcTJe4ibeBg2GjBcSagvmKvu5Ssm94VqAaJFy+uz54eSZc8Mh0Z8rPTK4rdFe1HBpTBZGh6a2P3HBhF8cV+WYZBg9hv3OgfTIQFh1WCTZlL7zWDmXx7RNN8U0u8BSPQNxHW+/eMBFuP0QNwkRmKpDXNVPhTms/gB0pH72qqPUrVJ0BW9htYyZvP3QvDlsBMdVZOU8unis03rMAlrnzbF7ASlaPmXvNZo0Qn/7VkHxB82oBCSHlrwOjtGf6pqDa0YHNHFdmhi365eic+5zexu7Mm++9ZZ3IbJDkof++5lsxgLGdS5i2KiQv40L39LMxaai50J/gPrlIkjf3oQszwWoTfsY8UOqn9MoT1ylYWxpYyYXWkoOdS50WZXu1dde15xxfth58Gi4e5e3rvGihQfD7bv3hvvy77Lg14niZbLSs8OCwXZaBsn5ixeGizLi+sUC7MjgUk/9FjPyZkcGo4idJXi5CwGj5pLSv6Z6vCQZF86fH04pPUaY61oZ+k4GbnvjdjfmShkwvH3Uz7nv5Fs7hJ8+fWxe5lLfmqk5Nm2VesQFuv1afu9+MqeLONYlleNbOqlz+cOHR1UAIwIAs0e2M3HighYEb1t3JgjCmR2VhlaYe+1IClqmsBvWBdOPMFfHEAeNxQTogiGSgxE/0v8tQ5XpzwX/CvVVzb0F9o4F9o7dH1xk+o5DG2CvuH8t2L9aDgw+V//igH4fpPLt3/Izb7tOYwFOFxoDWF7d/NW1q8OXn1/2q48tG45ye7yZ4wJWwqSLQcO969lSBzzRMPBSr4iWkzEs/hyCc5HOrxCVWDxf0OTwwfe+P7zx9jvDsROnFMWEpklinMSkg4/5WQ6yWzBeHIW5fWoVU86wrkKkBSJDBxOT84TzY3zfPliDF8exjNTKzD9H2kaoQLR30qRVJUUG7cnChYUFV06PanEhF4OGB1Dh4c4AFjantKA4cvy0vzfjdrKsCJ7qfELHOJtNcbiJw/8i2OkmWUDoq0B/82mgQ86hOULudiXAP24dZvH4J9fITx7zmBaZjsEtHv6GdudgmrkW0Q5XeWzQzDHkEVJuHyagbuw6tAdE/7EcMyC4Sp/Cq7zLMNC0TXFLkEzrUT551lJUW0/tvX/RwrtvBYzgGuM/JitP5dmrPWijHsXSPA0JzY+BRcmcboUmqJYb3Xn1tazQcl6z3qTOfNFbf1wW7e+///7w/nvvDae0MIeP8Zyr/1yg4nY3XkDg1y77dmVckJfA8JHNhLkzCFowafr2Zr9m+fFDX0Az3fKIy7MspA1Or3b2K5yfcpFsulULfUCexfKroMUDnbSPlJZb5TBMuK3vCc/MMDepQI+k072dh+KRLIWfqdy7nrOeZ0wTMqZRF+fOstNyxjs1GCnsJLED5OdftDaPAYcr1Fho4+b4seGk+E6dODmcV5pXL14aXn/tteHihQvDWXZ/ZPj4Ah/t4Z0XzVhCdmV4acGDnfvDw4d8jwcDjO/15Ds+1IN3b8qoAeb92v3fDYzxYkeuDEeNub6FDV2Zi5UmPycyQvN3ZrwrIoInAYTj1w+xSGTgH09MolV5tlbF2+SSLJJk4FPh2tJt42ehuH50PvixUonrAmLx+Q0MCpfKEyg4l7MZiN+PZwsg37/vEiR/3zIcENB3H1mJhdGeEQgeRI8X1XVv/n3Krqh5vH0vmH8DqfbKa/9yoWt5XxSU8IV6kVgX3IRfInNSbEzniPLuI/dl8gU2pRvHDUHHu178b/4p3VzEGG9HB/8ZlxifPNpoMpDBoTHk7LkLfg2o31aDkFVdmlYIT3P4AooGWSYef7js7p3h9u3bnrT4rg1XuF599TVv3/c9z4xrEmRxwCgaqSWfEIswxxcyYZzUhHD0NA+SS39NBiya/cCueblYpDrzYjzYLzcY5TKg+6pWxusg0QjoMISmmUzAmLjGRDckWMdF3ArjNwWJW6hxUOQnzxIzFzWGpjxcR9AwbiBMQN8hzreYcfW15ipcng9gIXFUk/nb770/vPe9HwxHZHjuqlncFgKlTj76EQrEn/zBosq1HisQ+sFRx3IbluHcnoSSlI65E2SubhsueuWULBd2DvZmMTHFhw7Ea46kmccVbc0/42loCu48dpVzLWXJWhR/FWChQiinvSlvcIzSoeRLJvXTMNVPaKmL+BkjGlmM4nbcMh8ZuL2OMoiHfCsEOB3/ks/6KFejEx7RvxkQsKzSehG5BNIDhw8f9a6Eb3miT2O0e+wqQB46t/4hOELquAdxwUUDl/o+z8wob+I5p/gpn2e7j4eH9/nOzB35nyjv55aXK/1nnf+jh4/9QpX7fmYmL5Bq/cmX85CFKiWmbp2FDq4D5YHOLNDZ2eDc9Nf/xe+PWUomYzX8777zzvCzn/5seOvtt3yLF+Mk8lhU8/HM23duD/fu3vMzkTxrk49n3ivkY5p8SPP+iOO3aHbq45jQxcvFM3+1n49k7vABTRDe3IKFPg/42Kbl7HjHoj+CaVlKizzvZAgpBzpYjvz+tozq5+rVq8Plzz83jypCtaX6pu/JxzzE2Of+KMw8kj4KQ14kwXdrYrxkrGPjILe2UV8N1DEykj5tAA2bwLfe8mwKhg47XOoLtINdxWv0VU9gjNFRafpiY4y26MZHQn2BUPTptrIJchcWiIicg8gkfxsqjMs1niebXHQkiZ/1gfftN95w3+w3ktFB+4EhKyWhFNwnGgmgE08mQjGYx2rIhcbJybYSr3GmI7fiFL4rkEIhk0qmUZDhV65JYRYUt2/zzvJdh4kjA6flXzK2g+J7FfGioGSpBUrkUn0HkEb5VkBiDiprlY/QQdK+qK578+9TdkXN4+17wfwbSLVXXvuXKyfOS4ES8jswiBVuurqBsGS8SC90bpZjX8DeSDhoWfavl82wKZ3P3RmEZ6pX67qWbIoHJp5ZOnmeH+IVuYeHE2fODz/++X8a/vpv/rMf9GRA8+lfzJVkAaSHzljG1THGHCYzvsj8+eeXh08/+dSTy/mzZ33v9Q9/9EMZNZc0QedB0em1zDizMjozS3b+jsFrKtfYwstVuJ2bN4crn3w8fPwvvxluXflCY/BTDdyMpUwmXw8PH/O2GU1QSvz1Kxrc0VmTF2PsvK5Tx5HbACnUPkIIT47r0M8HNMyyWIDTbxPSoLRbkhcs27hhVew6S6dLDH63t0OBRKd9V93ortoQUod824KJEoMGlyuUr2ji5h770zKO//o//93ww5/9p+Gp+toTFguWEh3wMVfQ15CLvFTxpM28/+NfjX9x6PJPsiNXqL7suVlzK2+UOgweqreZiW9u0M3Tog79o2msK7y2KJh4mcebD9dkwdw/8QcSBw2ql2H4zRK+jjOUfyGjaN0/O38Ar2PhCWkdbOVNkc4PZhVy6jnUa+qnF3Jzd3E1fbfeZiY6QLpeJLa/ZQH+tkaF0TVGSxlGQtZeMZBYfNKGlSc8pasxazcdMDRKDpQqgstUbnTLN7l49oGHyvNq5hNelzWgFroFQ0MM489TieD1zMPhY8Oh+dvMNAbJ4h90pvhtZk8eaty8cnn46stP/WazZxrHjhzJ7V5vv/2On79gPffHjz4arnz55cBD6c9Vf6l/nUMSd/To4eGY6k+V4duW0IX1KOWkLH6JgXTnw5nsVlzQWMwuwlfXrw9fXP58uC1D6fy5c8Pf/e3fDj//+c+Hi5cueY3KWpTvhV3/6isZKjF6vEPzJG8DU6nr/K/20znChfp+zqXbEqPIykoeDnVO+0DMbWkZ2Vl4J23qmLzQ3zIwJuTS3jxrQjtlUyBt9lR9wDTJe+vNt/02tn/+5a+G//P//P/6Vc2eGzAIdF6j21mVl9u/UM36CfpWtT7Xnz9nDU25pB/9SXlT6/CQF1y9xvbzLeiidjHIT52QFyAWju779Nd+M1l2l/ImOQwMxykvG1dy0cn1aIxe+NvIdt1FuMuOMfOMLSdoqi+MXAyp1pWyUhZ2voDIEJ8m61/A5IKJwA8hzrTKRGZp1K40c7mBjKLRSE4Pk4AGZCvKhpB1QgkaM40HwN8dxvmLh8qjMrjnjhOKuNbDsvlXHtuB+P14toCz4PddwlRP3xjQ94CyVvkIHSTti+q6N/8+ZVfUPN6+F8y/gVR75bV/udC1vC8EnW5DYpGIW8OKHsH0NeqeAPcijfz+WVbR9oWXLfNK3lthko9u/OcQGRORoPkcyGHKJksRxt5jx0/6jWMM8B67iBXjyLoCY5zGHcYqjAZuFdjhCt6du8Ot27e9Lc7kz33Dl/hoJjszmqR4KJxFb+T4GA8yjS3fkaMOuKyrWHxzSxNXLXk4FZ25t/vMhfPD62+96RcFHDpyeLgrY4oJ4dBh8WucZKz0xMtFJ8ZjI/mVW7RSYKLhb52EjNWbMPwTVqKgCxA/Mkb6Fvx2eaYyTbTogx8vB8hxTbEfoI9k2de/CcIbRkxNzXC+VePYiRM2jPmm0XktnJhcvUBU4nApFXNW+Q+rvjS7RYfKIGpENtB6Wec9cJ5mCcSXdwMwh3pRYL1AFl7RkY5XuftoKD2XNRJyU3qRsXTJx0dLq6iRJxCewESfcxwUnEYH8pppvydQT6lPh0xrCQmt1kfXvWJKcdxG2n5EFoRFB7rdskaKv2UBCVdASag3yywZMW4mNA9+/2YwBjLuLfVfAmKIY7yYdmbYVWa9xeLW0fpH72DprX/USA/CcJGF7/B0m6V7u88Bdmb4+v+DHS5AP1ZaLWAlCyMGI4oLPzw4foudmfv3vb7zglmLVv8kj9uI2DnwLpVQOShPFOGfnRmuwLNzeoyH62tnhl2OWzdv+sI3t5f96Ec/Gi5cuCB5r3iHhJ2NP/3xj8Of/vSn4fqNG35D2HUZQJcvXx6++OILf1Psxo3rMrZuedfmrndreJNlvuVi13h/ePxwx7dRPeYheNF4lT93EFE2f6eMHRn5WWSjj3dhNJ882Iks5hd04jsy1AU7QxhauNwJAI2y8HkA2uq1V1/3LtLHn3zinRyMGYwpGsjjtXy8GAdDwt8/EuLPLXK5Je6x/Fw48y1vovXtb3neRXrW7dTE2UhhLpQMy/SD/HnwH+PPRgsX1zwOqjdIhzZU+LCnUXMU82NvYviZF4G7I31a2OeRjZ4VhE4R26AHSZcOkTJ3X4XHOiiMe/ji+fO/kOsTlAlsMjZ0QMiYmARx6Wx0MIerQD4JSINbSo8WlUikGydi/ZDsrUXRSAs/8qDRKDvqKFa2OjTgPJyFDnsC8fvxbAFnkUr77kDy9ymDi3oQbOYDwGqehPavy4PxGKzQlrrrOEdOHEWesIkFq+EXAVLtqXvFbedofQ8KYlaCpNmS0CzhW8PKz2heHxdgruZZQctOyjX/weBFy7uEg/WTeR6b85vT5jJdnlmcRgczM/VhzLz+5pvePWEBnwm3GDcAch2tcYcBE2OGQZvJpW8z4+HG0zJguMWMq4zcNtHb7bzYJJAyNC6h8ijIIpgFQcY/4o9qUr746qXh1TdeHy689trw5jtvy//G8ECTJrtEjLV+/eTR2jVgHGZMRPCYYcIpc2gu34ir4RdDi7cbXI3fhDrszU8ZJHjUeaRnLmmEvg1xUg+UONNE1yvAHNW0TWiQh2mOtVVur+A2DtK94jea8UDt7u5z30qSN/c8GZ5pUmfG7QUFCzq+GeT74bm7QDS3kzMAZj7rPYU3AdHzOpiwGLZAFsI6K0CVgDNDZ4LTBSWjeF1ufqQhuHDTPzfHkcZHDjO6fTl2sGAeXolag+3xPtsn/bdAl9OcdqrMWjgXYYoynUPTTBnLgzvHXoB5wVU0oNuHNne7V7hBpBmQbl32HNFJvoQrVcOoo49THktQ+1VCLoCwUzA3ZrLmSjzyWt+mOanqi3PCtS5jhvPBr2YWE37oPMuwMGb8ama+uM/3Qg7lYfJzZ60D3zthoc5tV9RhjJmUgHxtqCgNtycx5jkCNeqYtSMGTd72xUP9nH/cwoUBcurkKRsyfOD4+PGjXnxjsHz00R+GTz/91AYKa0/GbQyP27due6zneRXfJcSaloWzgLyoJ4+50kmlVjnZeeB8yvdamAe4wOT5QC7GWLe9L+IrDLCuzoKcUM81MTrc1lBpZ8YcuaTH5RXRr2neuf/gwfCnj/9k/X1WUmeqG6/TFUBn6vOpxh1u6WL8iSGS27owSEYDxvmy8yWDx35ecpN0fKjUfZuw4khv40gyxud9MH7KwMmuDGWjLbP7gu70Ndri1OlTrkdeDx2jw0XN+M4JoTB1ga6NveOTalFtK97nGiEJGGWUnzkkfvrNcxkzF2TMKCFCxkmyEriyFaaR8PTDN654U3KANwGoaRR+dJ500tq+U+Gceedjf2RHonwKY01i4WKlW3YBeuY/0TYDHOF6KeRQ+rwsWMRWkG6zcq2BolKnB8QtMC8BXBvz3CP9CAfi4b+FT+mX5YEW70Sb4QrsWVf7wUHS7sXzInmLNeWMfxPi5LABZnzbeExWHqusjSMoYNUXxO2A3i9S1E1wsHaqfMYBZAnzPjT513VzHEShhjF/3fnNN98eLlx61bsaLo/TbcbIEEiPnmBszGiyxZDhY2wM2OfOnvF2/6uSy2s8szjIw5MRAOCRXH6W3Sjhs5OQeNP5lw4sDBgXMZAOc6vFCb7O/cpw9/496XDHujGOKoERcaNIxtmM/PNsRt4J2xv9XghL3ui2nNlEsoaVIWnkhLbgZ+KzwPCYr+M6zf7ohPtCGP2hwQ1AvbGuyu0suU2CB2l5lokHeukLV69dG65evTZc/+racOP69eHWrZv+VtDjhw+0gLs/3NNi6taN68MNxXMVl4UMCx4WZzZ4er4TjLqr3eMCi9Z7aXBfELYxo1LZdfZjXjOobMc+ZCeMFTWLm/PggY96JTC56whM4U7ecWgakDtFrgFR6EAfSZJO15D+Y3o5W2EWZ1al4wd0OQH8jaxFenHlBVbRu9/2QpY2p38DHaf/DEjnY8loWVN+FHaMr1RA6xhYKcQKIIa8szCfGzPsKktXEqGbeBd6CvPMQs4L9yQZMyzj54YMqJHLvsmYuTs8332iRBgjbcycU34yZh4+nHZmWAi7nCldX8RmfUndQrc+jgX6mZk8pA7yBi7Oq3t373jX4y0ZMR9+8IF3gqi3azpff/+HPwxfXvnSz5twPrLIZux+IF141gU+2ouxHGStSv34Gy5Cj/Xkq+ak1FLc7tmzFzzPsLNOGfM64+xCnTt7zmU+c/qMF/RcAOM2P+LBfmPY+fPnhwsXLtptvHjxwvDqq5e8K0z9cKscF1D++Ic/+gLbK1LBtyy6j9FQ6Tu+NVEudYc/2Lsd3WdjhDtcvBgAbUS5p7l9ERse+qZbwVnxkoEYJtwiaNm0o/wtB0OI8Y4XCFCH9DfvUskAcksrjjru86Mh+kVn62IlulzoQFKUcET8uPzsJ0p95ML5879wwjJmOhJGGJxA9BAJIQbIERgHbNFaGSqDE5yOx0d+iO/5xLyVjwGvkAolzpajJhKuksGWgoR1X4B//I2iXwhTZULuUZyFowzu3ths20G6zcu/Cpaxt4T9wPquwiaZ++VDdBdoLwS28XHYks+BynkQnm1wgLSZl3Wwu0TOgFXaOs7asxxg5p3xrtD3gXk7Op0P1mpvIJ8DZ4T+5f0GcLA+m7xyZq3nKwqHESJzyTSlYZHv62b+oOE7770/XHz1NY8h++lCfHgysLcxc09GBAtWJkkGsnOaeN54863hkiYWBujDGDIe0xiQlZ7BbmylznPWaqtqVLhTcWswV7/81hsN/OR/5eoV3/5w995d6ZR7q1mY9thK3ZlGGGHfJVBPM3e1fTZCsziNfu2Ov2KyA3PRivTCUJWAs6gRTmxj4lbB/MQZq27Fr+7gSf+R6h6j9o76wq1bN4avuCXlq6+Gm9e/sv/Kl18Mn1/+bLj86SfDZ598PHz5+ecybG7ZyOGWEsrNVWT6CnpVUQ3peyq3w9YEz0tACRR0n8CYQV6WnOSFQQPdbJU3HOt5eiFb/hEsrx3WBZMLRpxzWsPmtR+vB1ugXGRUvAP7gTLrHnRQ2CSVukKjrotNkD7RC7+4ja7rAtY5E+aKfMtdF59+Ztd+5E5+y/W/5Fc+Oa4II6iIzfUR2mZjJhd7ADtCwq0reXvBaz2oJfXfGmcXxoxo9Ck+lMlHMx/ev2NjhvTIY9F+7tx5j5fckuWdmZ0drzVTfymV14nSCWNGleE40kO3Ngo7XnIwjDBq+Cgl8dyyhf4YMq+//rrz4jbhP/5J5yPP5+g8pL0wfjAqyLYf8qe8XEiiHKSzwXQkdeX6Eo1n6mzIPN8dnmmM5va113ieRXhGxgsGTJ5HOlsGyUXf5mY6z/bIDzJ/4PKSGvyvvfaa8FXv+DuseQvaGzLKuAX55q3bw9lzZzz+Y8xw0SRLbOom7QW4BuXv2qzhznWWPtTYUH45jhEf9citgP7QJ7teQh70dx0ImffoY5ZJBSplnDoPjFPYbae6BKh/dnboT+5jzJvoaAGAC2XfRAOSl3qhQ+FKPIYvlA7n4pgMpQvnzv2Cqw50MJ+MiijRsMFpxlFpSI4vEMnphPMKpgOlkngQChkZ0AHz+V9yRwgdGgYNFl2rUUn3B/FyvSDeuC8NK8m7fPsBXHtzpk63gaMOmNdesFKzG/Pct0yKPnC5t/JtLq8p+8gm9qD5r4GSHagPwLen7uXdCJUDTCNf9XMI0MIww+2wymqxhVMkYYgV3IQ4TrQXpF32ZTsgHKydlvlV7U2g4FzOWIcGPN2roTMwMq68Mpw+e2549/0PhouXXs1Auo8uLjcejTWMVTFmtHi9c8f3VO/IqIDn9KnTnmS4SsYVM2R70k3ilfEL/zwMW/JpnIMvAgmfa5wjv+tfXfXi+OOP/zh8+cXnmnDvevvfV9WUjwd30KuM5LPMbQlTfut6vRRsKsQ2EJ+bwIclNIUosyS4J+xZWpFTQn5AJFJFoeHR0Y5cFo8OE8NvBfoiFpOzftQ/30t4qv7BrYePH7Ejc1eGzk1/vBW8KyPm/l0ZPjJ6rl276nv1+3XhaMO8Sr9xdXhBT78gLrkfpA42w5SSvHTwArNlTwh0X4SSfJ1mdPfQYsE3uTlX04+BUCdYhCuw5NmUZ9GqnuYwnrdzkECXZyl4K8C7yt/lmQO0ObYhAzY/+vT6h0VW/NRH6WqE0ewCZE2y+7xmDWaViAyX1atcggkEWt6cZhgzMuxvzJSOpMs/+WLQo5sobch4d8auU+Y2M3HsyoB5iDGzk50ZlcZ1wAK/d2Z4xmR/Y0bSqn7RwxcBqn78vRcZF4y/R4/JmDnOByGH4eHDR8MZGSnvvC3jQsYTF8E/53mYz79wnt41UGH4QCbxjKe3bt9yHDvg5M3FL+THmDniuqKeeP7DBoTG5+c6/3d17vN2yzfeeFvzwWta6FOfQdK1IdCGkWXUR3f7TXLxpx3g6/z4zouNCPm5M4mLWbxohgtcf/yjjBnVm3Vxm6hV1GauwapHfoapWtOYBd2vIE47h0nJHwORuQ6krthB4hlR6hkjEH29q/Ns1/ylil0Q3ehDPjeE7Npwm5oNGXZv6FDua8q7dKEMngP5IcRuwkDYuBAT26KRCwakCw91kXPOH83sB9pGYaNg519QHgqghPA5WIoBySgZkxlxPklncaapsICbQGGjfoiUZG/50bA2rBxv9hcAEjT+GwOqlYr4D/i3A3u2lxs03hXopp4jRM6BrT/z4e6P26F5KvivCDnzZz+dsuOYgN80e8xtaD90ARMcV9QYL74pcJV0l/t3tYA1qI6ciyorAyjb39MWvhfGq1j6kzC3/FjMAgh7fJOM+3fvDl9p8fvZJ5/4YdUrX3w53NXC+JEmz6cspIW7Rib63C6Q5zsy8e+FU10uMVdeG8W7wHV+HVIRB8CwV9oNOkWvSbelLjOc89uFtgHF60WL/GDSdP7NU3nan7BpzdfKH2JuEn5N+wtxnz0ZDvGmOe6bf/5E4ccLhNb0Jw/vDbdvXBs+//RPw6/+6R+H//u//V/D3//3/zH84Xe/8xuJeHiYtmfh5j6hvL0sIWvC3xbUDojEC/BP0lNW4pbuXgDHfvzjVeE5rtAM9oxa+DhB67oBfX7jXwXJWBHjFt2oZ/HiKL6xiXNa6NthdbztK8Rxa6FcflHXVFcOG/TYBlUH9lraBmiezbFr4Oya14qUnx4ZP8dRv/6ZteIrSTkW13XQa0HAaewLFHlvmCUgX7vO0JlowfzMi/9XL13yghvwbaFcSNi5710eFtXowmKcdSu3jvIIA+c9MJZeciO5KK2wXN7Y9ooQ97kX6fkezPNnX8s4yrOWXAzjdjeMNW5r8wP3Gr/HVy/PXsPs1zsL8ZMGXVJPGHNf+5a8+5LTcn37Vf1QLxfBBhsc3ALNi2+4ZY2dIn8+QAYUi3t093hnzDiaeUvIPFLr/vZzCxj1yLdpMEK5LQ+j7LgMGstXHIYpaXpMxl815jLgRz7jHLfcPlf9cNZi+Lo/mDNpoOUbMrnQ09+RQU7amXpRmLGS8lRGubin9hBfbAqVTXkePnv69C964vB9vmUNU1luWhScoZ9/SaT5yJM0KAQQB50CYflimBBv60oKma6fFx7oW2lQtPNopJLZoYk+VZL9oPWeHV8aVpIeVIf9c035NoLIBy7rC4B12iB337xeQJ/tfJvLa8o+sok9aP5roGTpA/sAfHvqXt4FILmkrzGQBqHxz4GQo+zhv/7bE5x2H56NIMlKFyzStwwH02u//Jfx22WKrjGEYfHw0WPD62++Pbz3wYf+YnIGvj0zsVxzaGxh7PPODA+G3r7lW4iYbBhY+UgYLwBgx4eJ07Kt44QIYijrHEPSj8GRsJxKpXFP4yWuwjxoye1LX37BlcRPh6tXvhhu3bw+PHn0wK/gZLLQwToiK+Ot9FVu+SXfdUycwWk0AczSr6PZRuSwiIf0Apj0dhJeAfPtEW9AxsqvUm7Bmc8LeZsIBPq/DhC7HQm73Sq5IjvP1EPagcacwsIZX6P7hFwWPbze+8Z1bk27PvAxOTXEcPzEMb9W1t2UNCRrKB3muB2Wsd1e4zMz0g+XxY/PFLG/iLw5oGLKNbnrUBlsF7OElaLvBT6fRuFTKnxuAec5F0hdxIe+1EtHdj01ezCyTS4EwhtXTedFFK7jJTeLLa1vWOOA3GYGXTTcIJJ8KFklb7bIdBmgwxPOmb9gDJQs++KfoPNJP+wdgn6GAT80tyF6Gu1N0iS3brwIw2X1joxQTLwEwExyvaZTffAqZu/MPLg3fF3PzCD37JkzGo/ZmTnst4LdunHTOwysAVP/KRALUnh6Z4aXAFgvLynTVlywAqlXdkQYi2kLysTtWyy02Qn4/PPPNY5e8W2elIGLQPCyK8PD+rx+n9vQxsWw82ExnTfrsnuST4qwo3Iki3AVF005m3jNMfONlPaD9bxxktvW5ogRgmzKacNEcwl0nhnqt5ZxBwBxAG1D3uTCOP37jz7yG8xee/11G0Qf/+lPfjMaelBnXjtL/vc+/HD4r//1vw7f/8EPhrfffnt46603fbsat/ZRXuPZMzJQzjgPkPan/ei3foOcyoPh8qHmzg/e/2B4S3Jef/214dKliy4DdYqBw3jFywT85jbp4otArhXVoerC7UV/kAvVLatD/OqL1ca44jSf27TSwkicw0LSUU73Ddkl2BHJozqowDLgVZ3wfM3hc2fO/AKrhsHZhoci3dCVYRRMhh4UyUw/AD7AcTqRm45w3paA8r7fTvHpvPqrElqJ5gWm/CRD/9aFjmEDCPqLAkmopJdJC6wkO6gcuPbmrHJuApFfWt89wDptkLtvXi+gz3a+zeU1ZR/ZxB40/zVQugOlFNPeupd3Ad1X1yNNMX2Kc6hIaNW/ESpuP9yvjrdjse0Ls8xeAPnZuy/sp8sUv5dMyqRRD89w+sz54Qc//KmMme/5VjAvTLaka3Cd4NH408YMz0jcunXbxgz3KHNx57wmhFc1qfCWtGM8dNoDrMY73/owG5BBv/2G8ZI8GHtwyYej8uKtV+ATTQpXr3w5/PFPH8mQuaw8vxzusRvzcMe3nR161kZMLaI9TDKxxzshtFUUPQdjdi46LlfTSEuc+WbSwLWfyTqMvPsAcs33DTD/JVgH3M3Y3jVQ1bu7LDDtNfaDhgqbNo9AMA0qD8+gBGLMrKH0ZEq3bAUxah7uPPBbl+7cySu/tYQVH0vELOac61qmAYlZQOvt5iiIn7Za0UGh0ZABidsK63kDpCA/oN2toPg5xz7cB4J1GSpnEVPalMl6ln8E81Ev4XMs/mILPWiouEaHE+NwdvUqjrKq7XyLCxeCGQ9qLPDK03WFG36S2BXm4gKGET0hxJyX+pkf7qQZYQwgd+7OITTSoweL5L59ac2YEeCW1yntRT8V0uUUxQ/+a0zjMjQvA4DmcVCKws/3sfo2s6+fP3W5VA1aTOdZEsZRdiFu3rhh1zvalEVI3siaGzOMxzEykJ56iTFDXXObWcpBXZ8+dco7CawXee3y5c8u20V/lCMbbtc6dea0deVbM3ysEqDsNpAUQRv2Nw+PlUGTxb7aU3li0L2iPHTwDjm3t93THMGzLTdULowUdllYq1LXGACUaXd3d9yNwaDh4kYbPZSTNvFbMqs87JD85l/+Zbhy9aoNCz5RwjfPMM4OUydVcej105/+dPh//R//x/C9733Pxsw777w7vP2OjJo333T43XffGd6F9vZbfp7It0tfvKg1+Um/qIAwer737nvDf/nf/svwk5/8RDLecVreCnfq1OnhhOruzTff8G6Pd5JUbowwdKcR6QE2UKhLarjqPKA4h9OWthHgE7/bu+rXnJSt4khEm3t+VTjpmG/D2xmM54irBGPm7Jlf+C0FCtDx3YGIRAsygBu/wRHxSQITJGAl4HXnG2wlsc2GsnQk4s1fmXdB5jSADgUvEEvsFV+95L472FqLgwC8C34FXiS9y7qSoHXbD+DaizNytnCIfNB8XgSc4wa5++b1Avps55vadQ6m7COb2IPmvwClOXAqMe6te3kNyC3ZFcFxxPbo0OGmzVIGit4kdHh5jIyXB8ngJzkvg12G/WE/Xad4Owpo9LB/whx5rS9faX/n/Q+HH//s5374n8lmUgjcDK4zPBpY2phhkcmCk8mJrzUzHl44f94PZbLNzn3PDK7Qmfj8ymQvYjTgMrlLpl10k0w+HPxUMvurz3e1kL0l2XzA7fJnnw1/+Oi3w2effeznLB7cvzc8faSJfvcxq4MyYmJ4WF9UtY8xM67R//opYo5mbNwATe23Fy3YV3CM26NORxj5XhArL+MG2E8m8ZN+6Ue08t6/FTBhldoKhT+2zBYlBeZZQfh5BpSvhvPsAEYNtxc+8W0mauueS8WH8WFUwhgiVbIUyOA2MpT0aiBC2ZnhgmSFhSwDWs4EimmrYIxZ4VCeY386CLS4EURYo70oqN6RsVFOE1vPCq7AXH9x+ZeC2hcoD06jjQ779WOBL3Q++uV8z+5HnrnQmc+ize1U/cvqUaeSwl+IATNdXACTmV3KY3d05KZNjMVTjmFTnMuLbjZm6pkNLZz91kTp674Et/U0a/xkr6ToyPUUzG1643PeaKaxDcOmepMXl4x1z57lmZlHZcwwbrHA7bd9UTd8a4VxlQWxd1/0Q9Pk2XWYZy44F5yNlfFfY6x0Fg/GBxeVeEUzhgB5cDsUF+R5gxkXonhuhvIzLiObcnNRnTLxghUW5BSSsfoIcslffnZujOLn2Rh0euUVnpuhXcUnZH5Bey7W82wLt62x1kUXDIV+oN+7GaIBGDQYOZQNvQiTBp28Y1SGDGXb0Vzxz7/69XBbY8N7773n280+l4HGPHKE9bElZg393vvve1eGb5QRpm3J8+TJ436b2tlzeSmB367mlxScGc6fO28D5cL5C8M7MnaIx6h5V3nxNjXqkpclnJRuvBDgzNnTNmbYmWE3ibeqscvGLX60i9uptSqHedntir4qF3S3hesw5fQcSv3qnAHg7/Zy75BwXhzmcwq5Ilim/PSdTkOI284AfzSzt/3WXptWAiwhQfNFACIhOMZKuqr1Rx4PLlHBWJ0oCVgZFZCCAMjCiIqSKUgUVEEUZlBAPAsNOqsik50gXNuB+IknOpfog8EG3tZtP1jmvQpTGTeCog6az4uAddogd9+8XkCf7Xyby2zKPrKJPWj+hiSI7IOCmPfWvbz47ThBUWbhkMzlaJOmX0VOiCPGxoPAC9XFgaC0m+n07UILDk7qL+mNq8XLAmzJBXBGH9JE86oG2p/+1d8M78qgOXrshMYTcYyFae51cJ3j0RjUxgwPh3LVjkEb/8njJzzQv/3Ou8PZ8+c8bnEFFiOGSS9vVclkxeTEbWpcSbt/756v1PEqX95wxUP9uJc//XT45OOPZcB8OlwW7fpXVzTJ340R8/Sxd2QGLQb6NqGMtdHVoKApjJsmCOxPBLSMqZ02dbcREr0VXY8bwLW24IXvW0BklX+9xV8GdZRTrfzSMJeYZih50jf09Nn456hSmGesKLcJ9/Dz4b17d+4ON2/cHG7fumn/jvoMfQfjBvT3OsTLwpC0zltzJ8JdVc5FftV/mjp9xq9v1XKAZWjyTw3QU3GnXaWAQ92GymRTs3c/PBBsSP8yYK0XslKSRRvMGNJfVcdFmmI2AMUR+rxpGL2hjqiyJ4r2q7DrQyhlvE7RIi0o/UArWbpG4aSZpQezy9N0nNJa/nbKO/oTTq8CVuMB+xGovDFm8hHDyZhhEdljisdBe9sFsr7TX3LoTTJobMy4h8kPrwwB1mziflYvAHjMbWbjzkw+mskCmgUrz5LclBGPMZMyByXJ60MMI+/MsOivNeEcvL5E78NcSDrmskT+Wb95a+fe/eGLy5/XrkzOGfR0PQgoN7sePLvy5Akf9szphKGFDrg2ZDAIJJ/68pvTRIshxav4ZcxRYv2zS8Q6llcRH/c8wW5Gdj6Yh9LGzAuUPfNLvusC4md9TDnZtWHH5oEMlstffD78/T/8g+vogw/e91z0pcrFWGAjGb097xySkXLWxhObEcxbXDDjo8/+eOfjh86bfPLsTfzI3ZUsyszuDPWC0Gwc7Hp3iQt5pMVVKVwnvByHW+p4exwvNmGTgTqk0+DYQJefdsKOSN3lddcYL4RtHILwQGM+ld93a/Gr9qL/ILc3N9wTMphBNg+Q+Td9FWUOvff221+7cUWgUVAmljN8SdTbPIS7kagUCxXGQMGyFp8wi4IdW9CXLl6ywjz/YqFShl0XOlxbq8RbaSubBQKDBPyko7H5Aqo7gyxCxyvNXkAFgAvoitkHUHPToI6OBwHnnapbg8jYQ46iDprPXuAyxGtwrhvk7pvXC+iznS+dchOEvF0+MQfNH2EH5AzM8t6WhSWOcevlcGikpdYJrmkyCx64PCOQb3lX5X4DsKRvT9x3AAxyjAUJGZhcqQxNMOcuvTb81X/+u+EnP/ub4fTZi5pwjio6r4RMytWzYIIWyVjHfcF8e4DJ4MbNG8OVL6940juhSfKNN14f3nrr7eE0t0uwENAAzFiHCnxsrHddmKTZfud2Ivs1qfCGMp6T4A1YGug8iXDLkcdQhQc/bK7xDP/XjIWMkbmwNC8yfalLw3g7lqj9duXzf4wd070M0EfX0q7SNvEYRH3ZjFMge1dhM3UC4uc8VuFl9Rhhjzqk/Htk0ilZAMKI+1z9N2HmSq4as4DKleNTp0+7n504eTy3xhDmDUNnzwyntCg8If8R9Uludznkfi5Z6jqei9WHvAig7/DSAhaEmtOZJVmC+fr6KyzF6HNmM7AOaGiv5/W5Kyb/yGclbg5QPG/KA78JDsa/TIssh4gKwDOFHK6DYQombesTzC1bxG2aey13JW0RDJZRfhh6fTPtoLBeyZrFWOuZXph5h5YFbjqE+S2vZPmqvJC7VvBzcdbyJIc8TCPNLN8Oj7qMaLGBooVHQTcv8lQP6l++5Un95ix9SP3p5ImTWqjzvJb0FL/P89KZJVXnwbeWWGrtfl27Mlq472rM3VW/pVdxIekouxbiffLo/nDzqy+GO8Jnj3eUjgvZhzR2vmnEIPjqq2vDH37/kd8UyTjoRxtUZs4R6tDf7pK+fJD2GbfZog+6iUa52Ak/xOJYup/WuXDuPLdJva71pcZ96frF5cvDHz/6g9eKFMx1oR/1zQL67LlzLifGAW8yYx3JucFCPe3H657zXAkX4KmzGIHZoUFP2oMxmupiod3GDLzs3p+XTr0b07eSoY8NOOnR612AnSqeQUEn6OR74dKl4dr1r4b/9ff/OLz9zjvD//G//+/Dn/74p+FX//hPw67mDWWpcuWtw+TL7WQ/+vGPrS+6tY4pf53n6gcYO/3iGNJx0Y3+wfM05M0tc/1aZtbmx47FCIH3lMYhnlGiDNTd1StX/RFSni0lC+qYP4DRhxyMy1zsy10S5Ot+JR6QNrURqXKgVz7OyfnAi3dyjkQeBqP6m9JST26HkgfQdoTd1pT/nTff+JpJmc7jhpDHbzngJyZ3Kp2kue0rD+WP8aoQg5h4AQB8ZGhLUY3Ih4d4OAtwZmWoUBhK5ZNQiiG3AX8UjGwKw3cY+MgRBs3DB7VF6A62HYjbFD/PaxuQswflFThIWsB5V9UsIWXbExR90Hz2ApchXoN12iD329RnO9/2coe8XT4xB8pfPAfgmqDy3Uu0JY7xJb8SzMg+xJlqfaFNeQ9aj069wnrwtP9+gGUfpe6iZ/zg3u1hOKnJ6a/+098NP//b/6KJ6pIiuXKWe5sD1RZuE1pjqj/kMoYwfrGgYHJlJ9lXpXxV67FpXCnk/mnfK93plY6r61z5wohhTMLl6hcPa3ILA8ZLvpT8JBOzxsy6phcRoOR4YWkXffBnXLVuYR3TAB5zO8J8/ttv+iwdNIo+T78KTrKBYV5bY7QaYWKVL3/TVyGUZvgWwYWbSrgKLk/htwUUb17yBSzqZAM4cuLQdCzdmNvUR9VXfb1O0T05c6USg5lvMeDyFiEWn2e4XUTz6NnzF2TUnLVhw/3sx4+dHI4eZs6mB9EH0n9YYHKbIjt8nA30sxgz1ecE9BfXVblz6Ll34Qp7UT3SVgBK96ekiR9PgqG1u6A3iDALLaHTcIRP569dYRb+OYc2QSVNaqcJAQeVuzwht8zmjT8GSKPyUULWJ14MC3uxJU6p0fWskPzGloG/XWHzkKbrOAhNcQuakGLa7yxcig6n+EnDBWGMGT7eyDdPcNuYQU/KzbHnFhVllOOvwmug9cilvvpM4+sz1nZzY4Y1ofTjDX63rl8Z7lyXMSPDJsbMK96peP11jJkjNmY+kjHDizD4uvyaMYOhovGW1zw/56o/cVKLOqUc7MTw9cpXdF6cPnN6uHTp1eHNt97ybcAPNQb//re/9e1YjNspjnq6KoO8WDRzyxW7A6xL2SmBj3MD3abdmGO+xQrjAPTiXvHo53Z13WS9ml2B1C+6vPbqq1700zfYZeFFBF988YUvcMHTj1uAyL13N98TY84hzI7OxVcvDddv3Bw++sMfhx/+8EfDX//858Nvf/Ob4Xf/8i+uL5eLxpFLnfQ3btCRSAwsNY7KzQxJZ+CfvtFtzDqe+czzFPWsH3VB3XArGUYjcjAsmG95PbPlC44fO+40n372qV8dbbmi43pYUT0xLp0+lZdNeGNE5FwEcKd1fujgdlUdYlQikzU+L1SwcU8ixCm+6x0XPXCpY6DbBoDn8OlTp35BOSkMEfOTJ5lTT7GkEA6h8opRkr/9VAJKko57CvtexYau0D6B5mj6iosOHixkJXZBPGjVACCC+YDJFyC8SgNa9r6wge2gaffOex8Zij6wji8AznmD3H3zOpA+blHzLiF0k7fICHlzHEDM/jpWHgeFynO72NJ6jF+WwQ6HeCouvhklUN4D1aF4gkUqsLz9kv87hNQjZWdQA1ksHB6Oa8D83g9/PPynv/svw6tvvqV4rgAx7sgxMsjyACHzn8YkxDBeGLVg0OD99FE/y/LAxghb5/fv3vHX3Hfu8TXrhPl+yK2bN4br168NVzU5famB/PPLnw5XPufWscvDtS8/H27euOaPJeZWi/t+GxnfJcgtYywHuFjEaM/kzaDOQpOw9BHmoU6gXZWhcDtQL82Hp2qLzlN+XOMWcG6boic1tDidGKxth0d3PIwwJhfPMuYbAsLId08M62aYFWwNNieMyC1CFblndqsAs1XQ4RB9gbavvkC/9IXCXU3wT2wQczvaA/Wnu7dvq49dH65f+8rPW7Eg5Lkbnrl58GBHvDx4zAKQ20eeu797GYFsnRDOJxlbhRwCe9XIKhyId2OFiOh/Il+6V5CMBmkohbxKqXMofnv3hhbjdAk4mcK4I7XzE4EYrz0cpk5ZVLLuqV0ZrVVabPhT62QRzLqljRuILcs/ByaAd4UkUA4jcVM8EC1Yk+VKuxbq/iZKbo/1hWCNpwHx0o9JMiqPgc2imBxUBvEaVb7cakaaKq946K+PHmTs421mLKZZC+aZGR6Ef8UXo3kBwEMt3sf1m/7OUgfLQrYWqiyuuWAEDzTSe6cAHvkx8nkOBMQI4vzgNl7G8ZbncVDyMWaQzUPv1AOL9Eca+2Msqe1UDhujWsTblTzXk9AL7tZrbJyqK3xKizHBsybUL4tydp4+/vhjIwv+fjaGb7dQDvKjv7Dzf/2r66OxwzM2LP7ZJeHCGA/s82KDLzXn3Lp5S+lSJqPypr9heAGuL5WL/IPcUqYwF9QUl/gYDd49UX731R79DJONAxWvjQfqnnkRHTG20Ic6w2BntwpDDIONNKlw+os6jPwYypSnDSB3av64LkPqm7IaRHM/F2Zt7zNBv9Rzyhy92gbotkhcwriHz5w+9QsKyC1isHibCsF0OCeJhZ973Szd8QACYMLBT8OjKMYQVzrJfKMxg5yCTruAoo38ctPRcgWEoj7bzQmBJpZBohkQWlICa3ltgw1sB027Oe+pPHuCWA6s4wuAdWq5LV7hfXMSw376OH4jS5V5j/SJ2hzfUXtqKQF7xK5DCV1XCQKyKq75/MObBKv6drC4llCkveuP/MAKroDl7pX83zlQ/gxmDH6vDCcxZH7wo+Fv/vb/Mbz93vu+asjtEDZ0FM/kak4d+Or582c8y/LIOyhMerd5+4wmkWtXrnii4E1iPNPCh9Y+l6HyhYyUa1e+FM+14aurVzThXPUC8sa1q6bdkWGzc++OJu8YLTywzyISw2XQgvIQC8qvNYHyTRJN6iwuJ0PGSwONmU3Dj+PlwQEg/WRCwq4houz2+aZj+ZMO2tcmruAmWIkftRv55dF/nT6HEMnTRfwzoGH0AIuAgysUA9W0pRCOS21ugKrngwO5U2ttZCC7aAr4K/104KZzhVUGThYq6sda6Dza4XmbO/5QJ/3yK/XLWzJ07vIhQJ6/eqzFovjpY/Q5jCbfrmNdk1fD2H4z6IWC59byA5NvH3ixCvlmUEplHdAaHkTTbjeOU8o1oFEaxOR8aiHedUO9su5pHOX6ZBOYN2lzkbh3Y8CKbz7cBoedkEDRJq91k3+m4axMAXTDmGEBylV139JYt/9kDUa/MGf+U1LpiL5kwbix2ZjxYwXiiTFzf4Mxw2uBT3v9yDMdvJKYC0gp/9T7aA2vHZXmmcZPf8fFfbh2ZlifspDVYhsl+cAkOxlnT5/xjsV1Hvy/cnXYfZLbtrpM1DcLc9KyK8UtUCzMMSCo1hiivbbMMx6uL3YoXE+18KbM1PWsfgizaPdroVVODAKMg08++WT47NPP/GFOjAh2ZOBhpwe51Dttz+uhuVULoI6Q5XUzt4BJNsYMbcW8xDOY5N3Igt9GidbW/rAn9UJ5y6AAw0tdBAHqHD3QaYfbxu7esd7dR7jdNfX9inSPYZR+TR3kzi3yfPDgoW85Qw/aznmrsfhRRvgwPqfzJDr0OZI6TR0a8OuH/vQ7943Se46kNbN4AdJDb/7DZ8+c+UULz311s04GsVwanU4JqXdviCUuuzLp3Ozg0Fj9AgAqjswxkkhveWMOAcsQpuABOhILGGg2sEyLMdMPE9EQxGWhQ+EoXeRbN1NXgLzKuydsYOr62A825Z20B0gvloPm8yLg3FsudQAmtDccQJ/t8clnGzhmn/g981bcHrHrkAxXskRGaKY3j394O6Kd8oM+8A9thKLbW2k3Q/LdBpa7V/J/d0BhJ+R2BqMqCTx+4qS/JfM3f/t3w/sffn84ogl69xnjUA2QOv25ssetXUyatzV5XtMk9/nlz4fPPvl0+JSH74WffvLx8IUMGAyZK1e+sNFy8/o178KwI8PrkT05P36gxeFDTa4Ph112WmSsHPYVdZDbJJhwMVo0PmkC535mER0vj0sQTGm6KdsNVcda2O4HkTP7qU7Sv3ATh2fVTyh/AnM8OEReBQwz2SswkdfjvluY5g8D/aG8e8Fe+o51uQmo3/K+MIxtM4MxXIsAz4dVAvUr5l3c5+p33MKIkb6zc2+4c/vmcFPGDbs3t2Vs89Y8ntXio3V5Riu3ZSCeBRwwTbXqg1PAQHhBW4kH3PdwCzkgujmJdVaO/GYQMfklHJcFkP/oWzn7jNojX6d1XDO0xktYS975HMCYAR1rvaZ0vvJc7eimrHj47PgYMKkI+I0TqfTTsdohIH8F4Ec3X03XIpXF8sKYaUZEdLqikYeNGftVo6zDQJVvmzHz+MGOXwDAxSPWkZMxc8b1wq1d7DBwpd+3mI1ljoueLMqJYyH9fFfjqGRgYHjddzS3UqkD+1amS69eGngt80MtrK988YX6/S3LdLmsY91CLKMIYwY9WGT7ucaHMviLl/PB8jsfrS3xsygf2xSZpSfQaXt3CB6ME3ZjuL2MZ2UwZDAc+m1i1D9pSIuRgGHHBTZ2V9jdIT/qlTjy53kg6uELyeOWMF+QUNkB+hHrbIwzeGPMAG6ZAOpSFfUjXxDDiV2qO7e56+CudaJfUDdZ49MXuN0vOzqUzc/Dq164DY1nj9CLtrTB6eqe5NPXIit2gA0e+albZMCrvwFHSexytDEWb/Gl7v2rcMOcljaS24LdebmvjVoQcd6QbkYdXD8WUKjCs13UHcKVjbyKx59CIiBAOBZYBoXwFxY4rQidDxnbcFEadog4SXiLw8VLF20soSdZ+MSY5bUR5sr82WClgH8mcK46VHVOiGPiXy5Yu71UpG+UdyMQ2YVvFNGOgfQVNq3C/hHUsZjNMvKUXzjjnqDTyN1ex4nbGi2w3D3i//0C402jJreBW8g0uRw/Mbz6xpvDD3704+GNt98ZhsNHNfBrvPLF6+d+ExQfnPzyy8vDn/74h+Gff/nL4X/89/8x/E/hP/3DPw6/+dWvhj/+7nfDZ3/4w3Dl08+Gr65cGe5q4ffg7p3hiYyXr3cfD69o8D2q8fKYsjx2+Ovh2CtfD0dkvBwZNCEOGDK8UYZ7rXnr2BMht5JpsYj/a24p4zYfDfB+qgfEsOnSCDJI2TF4LKoxd8QDgrsHUmfH6lPdd5o+0cpfcTnGtx9Ys4WKNa5zWMFpHObwZ0T+cxQ1UISRsgw39c8L1F/VVS8bFW7DeMIKa4GoFZ7+LPRA9Tt2BYUY2zs7d22QX/7s4+Gj3//L8Kt//qfhl//0j8Mvf/mPw6/V9z/66Pc6N77wQosHbllozKHn43FeXgH3FPefWX8ZO5N7GYSpNzk4hr4hkMfkLPyrrYcue+VLOuscf3SfQ4VeVnenm2S0FGupw/T2OQiKVTj8B8RqmxyBjutFd2MA9rlKAFrNgjOYRqtRxYNCCZxLJt/kvTm3hnEdOEInZPEqibWI51yhjCyufbuc1n28Jpg+zfqw271FYUBSCMLdt7kIf1BAng1P5Ah8vlZ6FuysPTFS2O35/PPLw+XLl71jwa1lGBkYKW3IsD7u9TQGC0Ydz4dgxLDb4Z0nyYWH1yJjOGCoIXsBrb7k9KMfyPRGgtfgCjuevw9Zp4uHBb950EGGCvVJfsjBiKNs3J4WY5MyJ515lA9ZoxvlQt8lKKPSLfkpqLrjubDoJ2PGeaGfIgXz+oTf5XFeGJYy0my8VF+UOtgoGKjevUkq4yuHSCc0TYDy2QHpgkehWEfhseWmzKhAlPLtZw4jDKGTok5f/jFr0VC+DRP84aqf8yRTs68VtvnJ+/hxHpq6MLzqd3qf8nbb2JiWMZ2QL4rfHJJ/I07DjLwZ4fmGaKiA63X+UyZt5cf43AeVZjMkjt8SQtsUswb7MGyVIL32lS1YLQqoY374dZh+UwL3Q3OGNPIVsUIKrIDT4myIG6Hk7AHOH/yOfujwlw3Z+/BopInr5Jkzw1tvvzf8+Cd/Nbz3wfc1kRz3hPFwZ8evtv2Sb7b89rfDr7V4+6f/JePl7//H8Kt/+gfRfjN8/unHw41rV4YH924NTx8/0KD4RJKf5jYwGR48zxKM6fSKb8uZnrc5ItfPIHjbR2Pks9yfDGZsUqQHjq7XOQpqUIGVcdBjoce1hM1if7CPLwPJVUdnjbv0J1h9oMNF47g3jNpPylKOTT/Feexm0vlzYjJeQzv68Teshl8G9quu/YC8Rx3j7x/QLUK362fAfEao3/r1t/Q/row+y+2NX/OyiacybB4/0nnBLT03ZLx8Pnzypz8Nv/stxs0vZdj80/BbnSeXtfC6ffuO74P3Qg0dBF78FfQY9KJgSS5PB+awRng5KNl2LPLgcuclSh2vlFHBNdoc9qkTx5aM+Nellfp7wsZcnIgYofz0iCUovIHUYE0Im7YH4zZQntu5WvAqAsvSElpSltDxvi3PFI3O8tA9WY/6NdNa7APstPBBSedWde20Yu47eqCzvvVzOPUgemu2H7QGGVsii4Vz364FndfwX7lyxc+RYKhgpByTAeNb28TDs+O+6F/rUz/sLj7Kx4s+KIsX+fAIkc1OFWXjdclzXaNP1uGs33rNbb28Vpe/5Hh9V2C6gqyRqYvs2IouPhtatbuD7jZ0FOl1Yv0ie/BOEm9v8xs99UOXrhcHq76iRzgMxWohAuR7p7LsgCqWo3uHyPwRJyd2Q9sO0EnntAKX3z4DKZPaAnVIBaAQdECu0npLxxUQKw8kjgxd2VaOTJIRMMkgvfwVtFcH0rnwo7zlVSIbVd1AjmZL68hw7jzv2r40XLhwXp3rlDtFgzWw7PI7vAE3xL08TGXoXxQuh7J9x7jMex3o6LGUu/02ihlxE4xxm+L3SyxI1Ob4PaKccLvUgi0CXCOQLaPkQCBccjt+pBmh8c9vARVnfhO2AXLACq5BZHeeFvYdYcT/6/+i0GbgXOdr/rzB6Z333h9+8ld/M3z/Bz/WOX9iuHPnvp95+eMf/jD8+pdapP3D3w///Pd/P/yLFmx//P1vhy8++3i4e+srf7+FRd7wTAaMH8YX2oDZ9S4Lt4wFY8jwvEsvEj3I+mo4A6fiPKYxHnFlKFeuMpha243oJPXD12BfEnYg4SQ4MIR1U4LUbsOkkX7Vv7oPOIb/PLwndIlSKh9WUYe/pF8plaPqOKFvCqmtbxVK1RgwQaBbhZnMZv7Xz4QyZGzUzJ/VyjNa3P7Izs1uvUTg/j2+aXN9+OzTT4Zf//qfh3+S0f+b3/x6+FRhvv3B2/s8z459Y71kpcqeYBn+6+d6TriB6INCypvfCCUukpeyV8GpImRvME/nVLnp0Ekb57S9YZIRuYHQEmraAkYdGuTb0A4TzOPgHX1O1kkjcYrsPOai98ymwGnADXXuPlN+uMafBdc4mMMSm3uDAsS6jQXwOMlzLf6P5C1/PJPBxzHv371nY2Yuk7xyBZ9dgaxlMWJYwGPQhBdGs28F5Cx0k5cwC3k/F6L1L29H+/LLL23QsNAmDbda8Rps3jp4kreBYXgpXdavr8hYeOYPwWNAYOjML8Jj2PCBS/h5oUFu2Zst0wWoND7PMzNYAGTYkIGp6hakyF63i5+3hmF05eKF5r6Sxe5M5+X0+ve5xg8a5cZIY+cp9dH1RDD5AMiBhx0c6+M4SRHSLnnDWYwTv9WvEkbvACQbtCXT9oD6QGcMnXDLw3wgyg1u61AFbnAckUIrURkjBQWNYoClFR2vkEHzseXAJb9ydOEUjluVpx/Wn61EuWNa5JNW/zawiFMuLigyeH0ct5xdunRh4ENCvFnC6SofoOUZIsDokxN9jRNtIyp6fxRjy1oFaFU3+8Nm6d8UsV+5suBtPIyZWdwSvztIk2zOo6Oi1wrQpuVdAyIQbOHiW2F0StNKRvHiTxLSNDaN//QzFD04i61wIhqgNxZpAeH3T9425v8skKy/I9ThAJhzP3siYN5KxoOevH7z3PDuu+8PP/rhj4af/OSnfiCSLy5/+tnl4bf/8i++jeyX//gPw79ocfbxHz8arn55WRPbreHJox1foWaxh6HinZahFn9c1cYdbwFLfC8QTa9belgQYrBwvvbwAMSV/sZAh+a4dv6XjKRfiVzlPQiQxgITnIPzp347tFLvJhWdoAnlJLrC+wKj8IafdfsLwDWIflsi/32AKt+GtudpXPqyFgtcDX78yM+RXf7sU51Dv9E59E/Dv8io4e18GDzM7+lTwXFOH0UnPPc35nmQih8TjIcNAG9cs6yw+a15dMPCsCSN/Toox6IH4mcGFjK2eHxBzgwZZ0RLH9dcKNdHxXnsVZrExd/osQp07Cyu5I1oOeFH8jx9UjaPfU7icJzyw5OodTBTvA0LXgLBysGAbwoFzLYxhprMQncdJ1jGVL3jR3DNZXgBhtKRGZj7DUsd5lqN7a6D78rBAFB98kwYH3HkK/zzvtD9H/5uVxbNLOB3MWYEkb1QYAT3gwUkHFl5HTNGB4voW7du+61lvBWM11l7ParFPreX8RV+dpEwIKJdysAr/NmZwTDDOJBQIoyUjWeB2PnnbWI+J0nLAhQeg9bqWif3Wtn6opvy9prcF6nT30a/4rObxa15D/2mM2i95gaJxwBhV4g4n8sF+EHi+7a5wFS2GFbxEw8vd0whD4ht0OMEbRSZ43glcB3Xuj3olI6zozD16aDSspPEThfP8VBiVwSYxRRc6srKYD5AdaJclQzNjMnNfmhOo1AqKnGtGEDlucLLnS/gcN1A0PlVOhtA8AiR/Ux5PCMvVYCNKwENwYehXn3tkoyai+5Q/XEo66VOQVoO1l3Yr0QldyO0eXgVxX4QTEabYY+oGWzM/VtBOjb1yENZOoQ+35JqNP+3DzTjNtkdJe0cXgA6l3cBEC2UssWbPCZwStNKRslKMvz62R+O+Y//hPMYfktARlBxxopYg0pf/AiC/98XVMG2Iuc4gxYDHf0Qg0bnvgb4cxcuDT/84U+Gn//8r4cPP/jQ3wD4/PMvh1/986+GX/3q18Pvfvvb4ZM//mG4duULvxKZh/WfPX2kc293OPKKpGCg+Op1PcdSGGOG8avjWbzFmPHkXfQYNAoLM84BjCNg/BMW+LzXoZCRirFgJMEwBQJyV6R8a2CZ9EGHVkHUMaL6oQlFHMNbYF6UDcjhL+JnXazxS0FqYI96+EuDbgCuXtIGdlkocB88u43p73yA797dO8OVLz8f/vDRb4ff/PrXw0e//53f7scryv3srNNP/R937ie+0XEsTFznQUWYd1v9hYNfQvZVEsdJRp2VwTHMGgN/0nq6wjX6rFui5rjRsKn5Ln1b6w/7aq1Rcx7h8BXd7uTvsarppBlxnDcrXnKWKBl1ToIKVFghn4Ttr/imj4B/Ht4HFuwVcLgjyJ/wDBSumg2OCxpwgqnlgNJb0O1hQRY+xdFXiDW1ScXdqQBo4RSWpxe8LIx5noR1HTsyfqGA4sgnL4pJGpKlvlPv9KddGTK+um+hgnJWIQYBbbsO7IjwjAtGCLc637h+3beXRa700+Kdh+xBGw9VzpQht0qxowQ/MuBBP4AjZTvh1zxTNr7AT9lQtGsl5fLzJd2nrG82I/puG/fB7nfyY9QcP3bCongBAnVhOUemC9ttgOSxkZJdiL6MC6m71CfQa/xo3/7SUXK8MyMXfnDME/2VB/mNdwiRHldIGqcvPuJ6BykX4alP6VR64dYWiA7ODH8NHBqc/KBNooxOCFbHSnxw5BeaWQp14azoDKNz+cU6hzkf0bg0mhMJXCEpSvJ2vulIhOkcvJ+bZ2l4JR6dyq+J4weffguZ6FqyDcg0bQZRpALfEHy27YFzXV4SVrRfg3TwbyOnOdAqaZlN4PwcuZmjozZKUMI1KgQLVBzpNiQLUzslo2XZTVoIFSLG4WBT+/dNoeS0/AL64zrA9x3hPPPvFLqgW1CDEjsxDEPP5R47eXp4+70Ph7/5m78dfvCDH2tgPzncvXNPC64/+MNhv//d7/wa5ZvXv/K3YHafPPQtZLltjIUaBktuteFBasYEnfRCnRGLkyLnuM/zFWz6AmtMa83xzxEeeYiZgCgfGote4LhV4rcM1tVtXv4VGMvDsfhGTkj2V3gG1nos1zrq+BcC6IJOFXxRcB3824DWc95vXf6aH1lEjfMkpoDc3adPbdR88cVnw29/+5vhV7/65f+fvf/gt+tIrj3BTYDw3tGXVankXUkqmdf9pjXT87rnW+m7zXut+fUzsk+qklSGniBAeEMYFmb914rYO8+5515cgAAJkjf2iZMuMjLS7MyIndtMP/vZz/w9EBQ16Ndh5o+/0WUl0ClErVDhbIJtkpyry7LcW139BXcBM5WHdJ0TGfCGnheJQkHri6wmGfLsCkTnC7C+CCtF0nlLsbSSmAuJis1Bul3S8Ek3mf05YOo2kdduxTUSjjJf/jEe+iblT78trea0DbCFcBtQucbyNj/qALir7AmmTgusdCO01bets1knFfLgP0YA6d5huP/AbTz3VfEljBKM8dFg3VW4HbhMZR8V+XVAv/QD+1Kqedj/ktYijJOm921YR3nVcu4OspFP3cQKdpyHD2VIIHN2ePKsdwM7ORhs+fgya9uaDIhIWRpb4YnRUEq+XJBxlDGMEaM06b8YDdzuRhtiBLKLhFiOVzp0zc9yW+i0BWj9nrVURHlmVKt25+FQnozzIEB87vZKGEA2GykuNzLlQ51LPzkfNF2nKgfDxnHUvSDnVMJuK+Ru4RtIRgYLWScmB3TuIA4mRk+O5KeiHQ+HgCcFCkt5SXcHB8cBRmP1pAv0yR2/+BRaZsXBy/8DH5AGOHrsiF8QwCv8zpw+M/EBp9EKjjwtKDwSCo9wboC0cj0jaI474dPBKPdGoA3L+8zBfbOVu2Mcv3PJGyXbJG8Yblfc9tDEQx64zyXguLyV2M1QtIsQO1EXvw1k83h0+oiJey7oH/7tYF2WJ8Tm7ZOKEZlRWaXrLwvsA02In8mz/6DO1fOvTjwX86M/+fH0XRky9+59Nv3bv/1s+sm//GR6++e/nC5d/NiK1907NzXJf+pnAnhOYN+jepjfOy2aNxq5oqWyNTMIcz5HlD7Xd39AXZnmOqzjTDKT+m8FCAbHtDWiZwyRT//um5LVkDg7Cfk/URWTX/wDOGTCzaj/rxR81eRdB+R3HRhWGnygg/g5er0d1t2g1lopJjxXwwsD3n3nHZ9vP/npT6YPP/jQyuJIvw7r8QqVW/5KR4HalD+wTXzlQZl1frkdNv9K3wm6XVYxxzxWB0QZQyHqIzlWQSSboldgzg+x6RVyEO7oNI1ckQZR1pKGSqYIc7F/RjMwzjsQituEybv4FwMoSZ3fyflbgURXC+gPd1bhiCdyzFfd0O3YaQ7HN/TX0meKUcrAp6D5NDXIHTgotXxjBoMBPZHXPft2KXRMyjVruEYC6BuB1g8tSx2boMtfIHTEoUOClM/zZn4Ns5X7z6xo8+A/6ZQJf8rjrqbsHix6Koq87xzigp6AOPhjBCEfO6QYM67PMM7xYSD08y3U3Qaz65ldizle2AZAdl/YYYkxBc88+5PXO3f7mY/8pBOXMGO125NnbvL67YDaSnGk0+idB3D7OqH8AoKmEc4GC+O/IPmTbpkA2OhwvYZ43H6zXXZwLGgGjk9mhb1dVQXh70byVQVLLP6RbRsgsYQ35gCYUN251alGKR9GdTgNTdwWSPZAVa7lBj3hDX5QBH5+5tTpU/OrnE/KqGEQzXmhdXk59cmDpydNhz83wGPE5wOWt8H1WEOiO+2ZQvfuNvCY4iKTvasgObdEF/HjqxCCdQ4rsWOS/MSuUq8BiXNbRoYRN4F5hnwFEp8E3ORvwsbnBeK9A/sktQxPgTgCn4v61ykv0PmmueUz4UOtpDI/NCsfmI6fPjP92q//xvTHP/6z6Q9/9MfTufOvTFevXZt+8Yuf+XswH1+8KCPm2vTwXnZhXgIxYHgOBoPFpQzYDq4DBRUfZIGwEzpwV7A9oVNGpmukq+mOitv+5wzpGfomY626SJA4Ow4lnKg1f2Oit0WTfenQgqwLQ01y8Kuo/jPgcz2GuC8PVsfqTugVDVeYSBzOv2WdJRxMXIfZpblzh6+CX5p++cufTz/913/x+ccFhNy3b3bVOMsa24f9LndBwnPcGhSb+X8dnM38yxWmjKD+upiAOqx5zryHQZk5Fn8SQx3otHWaAJQL7WrOHWAgilf/eHDspaxKpFx7KmxgvlT9mgZwhoDph3DFDLBKm9ToPDNEkGAlOBfykITL4XLCIWYVeiKEAeZ4snuHAD3R+ReCpAboOrtDXLgDibMyK2SHAh0UoM8xEnieBOWbVxbfvnXbRgTykBOeHhqlu1mXlRLfPOYL5UvRGUtrbp8XHW4/5bKbgosh5ZdncJub6StdhhZ18flWtz/xRjIMABsROrjYnlvMsntDZtdDfnZ9oOMr+377GkVbBovgdrFBVYaQeyWNp/yNikVXFzoCKuXDIOTVy4wp3sR2+AiPYhz07oiLUbwNBuv82AVlyCgvPPtZGersuihTNjEWcNnCtJsi7JbwzR+Z+Ilv7Isqs+wN/LSTN0rKAEw4xm/3CXxoc+9GiZf4wCyDh0SE9T1zNTDboHGhCEphSNICFljAgq4Iro2KdVCUOxshTZg4OpQvHbONtQUgM19XK/mQBHmMtE6w2KnsNML+A7xK78h0+tTp6ezZ7NTwruwjh4+4Mdx45m+OrqehIz8XwGvEZwtI19j1B8cSG532vGAb3ondvtzIxW+NxnFrUMTbV4MEOIXGdNvShnLXYNKF7/YyACRGDnsHcKwZVKjcLYRfCiyyWSLcp8LVOjI2P9Ok9ICJScvhPk3ip85emH74W789/ehP/8yGzA9/83emY8dPTJcufzL97Oc/mz786AM/AMmWOPf673vpM99KBtqQkRvOAyhYs0MC69Dn8xr6GKI2Zd0RTL99pqQ8KdPnA3QJY5COWvpribNTNOnH0Y9v4RJ80cDSRu7CRczEb0hYBZJ9vADAsBkH544oZUHkrpn8RGSdDODvNXeOxyHMevzZAyle96abN69P7773zvSTn+RZmk8+uZy3H3G47VCSlE9Idi5WmM3akdjtIAzMro5VgOmC5obb4RGTQYxgtiAcl7nIoeVwFO4q6m+NplCH/3E2wSzEJlgyrfLZyqzTxyTXvQpOKumlh3W8HWJCEQcXrFFR0QDuzFeY/MDsMRBajak4Zcal9d0nClj5tR5psm2g6F14YswPD2yUGZ3UhpF0MxR394sARZ8PPqKfoVCDjNu5PNgyjsWfqPDhQrzaSkTz2A+149JegYTysoBZNxW0iywo9IS5xWz8vo2NjJcxMvhgpFaoMmTAft7ceq3y8gwoxgSGBHo1FYAOWeFvQ03GEuW47oiIDPphXPTX+kmzZBEvJPihdz6lyzEq6iH6tWTAeDl+8oSfK99fHyN1P8JDtLEJqi9BDtEgMzL6ldEyZuCKsdGQdgotLmH6groBxWmmMVKO+hrDFV0c/sR327UOH17VfyqTAzraw3FCjYsU0B1u5vgpVGHQFRIalGkTjDycR3EU2NYp/rBUWuE6QMe9fAwEhBuhBXa8fuY5xGXbduRJfO24KJoG2/dyLOJjx4/7eRrv1MjlXeDcV+iVwHWVR0huXw2Ci3gsA4PO3wFV4IyWYEBEBJ8BwG+EZv2M2D8hrEsTSOzmNMupv4yWdViLK+KVLp4BDklz+haazSU8KWwue4Tt5Ug8CRWSP/wGoi8ZIgn/Qv+e5PDJo0xcVanzQOFfKYz58fAlTVaHjk3nX31z+vXf/N3pj/4EI+Yvpt/+3d+fXn3tdS9e165em957793p4ocf+pWXv+JBfK+aOZcJa0YR5pysWUVphfgLDR0PLrFbgaSZMNyH4OMRBvqNQDBI2tb0LxvSy8vBYPTwxGUOdKBonAYm3Re1wIHTKn5ZUDJtFCHyf7nyffFAbbNTE4yfszOuI+eBzHr9cHpw/950987t6dKlj6ef/fu/Tf/2rz+dLl38aHog5ZGX5GR5VHvWep92DauRF8GdoPvDbuMMCZilPWvcXO5W1N8qFuBzsFF/G/MnSX7cmXiJa09Fz66kbAkts/7msGi87g/+6AeK6DI6HiKi2nVZLV/C9leeuE6YaYKhIaUhc3TFOM8IZEo0KZ13C9njwBkGtBwjKDxErKaZ3GsBb8E6wC1E9TwFiDFjY0J0fCOJVwwzknOrXnQtXzzXjxcc7asH21mXPHzUwMswWi85QC+iW2KktG7ZuiYGBAo3uywYMyj1afPovhgZ7Mz4VczwqsJoAWjCN7eY8cpmvtli2ioHY6mNhbuf3nVjzBfWC9hogA7lH56Axw3Vho9bIfK0Pk5a+6lXG020J7I4H0Tk1HpNuTU4jWljdOfDdj+9e2/67CE7XEq3DAty7NundkcPEM9DB1POQxk/n9771OUDXSa5ANacyLzsxJlf1dHVErp/FbXULf2DnbHPTENei1j8jiUj6eWdSy5wnMDRyghzCwQTIpXeAwG/qzoLvWp82L8EVyAVi+utJ7nJmwbptAaSmGytBEnlcWWVz7e3KQbD5oA6E6OGd3qDx4Q8uIX1eeCQrGvRuLHEj7enwR6/UaxXDJZ1VEVmdFznQbrweFqYZXDoKaHab2z/pwd6VbCNQNuV4Hj9Ve5VQLbyGop4k7hQOn5D2gp8nrpW+duDpUh7DuVUbMVXpMNxh8hnCuasvx3Rcqxii1POViBhDZexCI8YMlwE4FmYX4knbyc7dvLM9OZ3fm36rd/7w+mP/vTPZcT85fQbv/1707kLr02HjhxTvv3T7Zu3pg8/eH/66MMP6ivK+fbFS/t0BnNv/8QWvThTruZblyn+XT7nNRhZFCePQ/Jk3gjddrgCjtTfrjHZGhzcJu1Lg7V+W0d3P+OgDiIc9ppAmF/FDchcv46mJ8Pnxt3AQu8c9bflQC4fY44i/5pCXQeIXwMxZ0vFaWx2utHx8tRzNNwhwaucr165Mr3zi19M//bTn0zvvP123XaWNyF5jX3aFnS29ItdHxVX/qQ1afwNTh/QsBK5rLubAHYhWwholjAjcZFoHZzPNIvrvALcaB2Zd3I5VWB5ugcCLtvoQEWWX9gSQBeUTkKM/R1fLuepdZ7CEejXGeCwll7g+M5vB7rCgQcx28OSp+Vzm3hsVVKnVRBfygLynAfGDAo3z5D0A+zWzaTIc6vU7Vt3/ErmalwdLApqXxpcvPIMBXcVlaEjOl+YrkFhcSySGSywFgTgTvk8ntDGBt+VYbeSVOrG7WzIy85MGxqukhBdl2dcAJ41oT6HD8kwq+dVrKALuNAO8HY0dp2QJSliAjMhMuR1z9FPcw6urn+MA+TsXQ6gw+4HAeXSlvAZwXJj/MlvUrWVY2Sg8B3HX2lhv6P6py2dw/S485f4GafoAuqL4ydOTufPn7cxc+M6r9GWISSDBuPDt5CJSW94wBBxW0Zkod1wqRkH9Y39kHKAtjH25eEkYW0XwcdXQWsrZ4i02CswFNqNZj8N5CyVf4A0zKohA1gYCYdVbuGHvPg7jBP5ME5SiTE9sqQx96sDaGjTagJ2pRGMBquupz0OHHw5Lww4d2Y6e/7sdPrM6enUqVN5vR73JkKEuC67ytkRodmMLp9/rSCN84pSacGtsDl294BsBnnSTvYEPw9sw8Mxjl9NSzy/1XiD6Fdii3gre+jM5DGwid8TgOk3ld9QaVvSFbElvvlsIZ7BWfT3dAj/BBj3O6LG9OYjPKARI6MPxTmdfELyk8aY/JUmPM1H00PNGQ812f1q2j8dPHpsOitj5Xs/+I3pD370J9Of/Nlf2P3eD344nTn/ynTg8NGaJx5p4r4zfXzxo+kDvkx+5RM/4N9vJSOdqZrR77oBiiK2TsWIOYDPUWNFhLriNqP+V/BrBe7P3R387BgVE0/8pTAlfklvrEj7140b/Z4cW5gd0P/6m+XgWCKNXf4Yt4Lmkn8HK/xVh9WxvNTT8fpj1Gfkr0KWI5SMz7xLc0MGzLvvvu3bztip+fjix9O9T/lQIcTOkV/7G1bKWC0n/dT5qn8ciOMI4h3t/x3BvJbMld2l4Ak6VHFC67XyjeBwxZMeP54lbsUtBOaaMp+sof6qVP4kQeFs/A9xpqs4EczxCaOLxN9xnQ7O5xtc9NsEkXebREFyM78HxM7Q9SQ8rw4dKbBXkVkbBI7wiuJgYPHPvvLA9yUxRGFF2Wbn4iC7FxgS7CQc4WOZL/vtYTdv3cxX9J0xmdHoQK8rLbSV3/3WZ60wK50DcL8MkJTEdXu2H0MDI4K6cHsZSH5IcHkQ3caM5MNYiSFB3ekyXkHMjoMFtRGBUcKuE37GBjQYa+zcYMw89G1ci4yUgxzsDvm5HPktX7X10saL3EDo2k185MmuVeviKzq5HMr17VxyuT0NOY9LH8bIunHjpmmpZ/c15fcGwAjUm3rBn+/rkN8XKnX0+s9B37RRR5z5IydveyuD1GUozkhYfYusAP59MQry7QV4uRJmWozJtIYdh9s0APmUooKWSrVLoe23+FXOiKT7eR0qCZ3iDMVCVI5jYGLd0eHjPXVNn3IwiOCxlGs3Sc7zmQ7n1UFHcLIcO35sOnHyhJ+tOXf+nK1KXiCAJc0AiMUPk+TD/bw485kNmgU6ZjV2DVwvZNod0EdN303yJPmfBViGDbApdpNojttRZEqoUrquw/+TwE5NsynJ5W5J6LjVBELENxIRuZ/2YALl/Clm26APn6cbsBag1SNpHPg5rx5q4uVZGP00mbys8+f4dP7V16bv/toPpt/6vd+ffv+P/nj6oz/58fRbv/sH0+tvfWs6dvLU9NLLB3TWsXOTUc/EdunixXrY/yN/CI1LOphJLE+8ocx+xJbb57+i7R/P+9HfkJAz7wzka6xcXwtQ1XdR+xnGHudwDDz0ZySu/ZoHM6eC/hVWeqUleXdHOBQk+47Y5HbWIxuSaO+OQHYfXxcYxvQG9Pni8zdrfyD136fwPtNx6/e96datGz4/eYbmJz/5yfTuO+/6SitFWHljzXbbj5ByXFbFrMPY2u6+CvNvVOToXy8DvuGd/4XEOfIzik+N18ZONw7Qspq36NYNl0aANMBqMvUsdJ0HfwPlRhFjPl2VZz1Of0HaljSUOrvBxOGGrvPFoKlq2WPfAl2hqjj/Taac9izrQUhH5C8GL/QDECDvMC/Aw0wMcFcYX6WHYaDJaDPq5Z0DjALhocOHvTPAOEMh5pkSnkNxJpXhKomXNVDaRPFhHVnyTBiLhiM3w1qaZbQnuybsEqErsyvDRzLdt4Le9UBeGzHUkjagX8hskAzUSzx5ZoadnLSvVjnF22CTscSOKDs/zuH8aQ+KQi+2DipUxrA2pix4Eb0OXY8uv+VExpYbbDrAxp/OfZAPUmJ4YVzeVr3vqO3Rg6kHY637y/n1k7S5nUx+LnrcunnL8tMuGDTUD4MUvryNjkdLgoSXbwHB04ZM101u2oIS0ib4AV9kxU8hHO7NThSjGCVpDDMU+tmT9hurEgPMeYRNA68GT6C2xArlB0yPUKIHWnBk8oHWlJRU2EoN6fx0FN0IkS3YMnWUfHN4bjAhMvAWND9bc+bM/CY0nrM5eerkdPToUe/YcGJBP5bdBzJvB6SMCIz+hvXwFrDg1MLVeSyY35gHf8Fu8j8xbGDqqO0KG+QxbEMc6TcBKX04uJq9/HPaCmyJ2I5QQFyVUjRdpqvgOEBxtLUx4f4n3LTJuxzPBIr3JuxyQS8CMzKWg5yRi0mxT+dpdl8efPZouv/wV5p0FKsJ+cSp09Nb3/r29Nu/+zvTj//sz6b/5X/9j9N/+F/+1+lHP/qT6fs/+MF06szZ3BesSemR+Pj2M52zvqVFC8Ptm9enjz54zx/AvHXj+vTZgwdVqs4iaJDTf/ZshHmeWAPHEG901K4B8qfF8b/ngyc/XgxIy/e4TB9k7ComniVc60LHQ66f8zb9krYZ7TzFwa8B74jPB9JHO+GXCbsqX0TzubPh/JlBSSiC9+9/Ol2/dnV6751fTj/96T9Pb//y5zp/b1qptR7QxE8AW0a6mGzpsx4b9sa/Ehci/+8EplgyPDWsSEz7DW6e7UMRDK60K/KO8qPn6HzBneMdl3B0rOhbcaNHWS+baXAJr/Eu1P8KWBoiSbd3oXWCf+HlPiW+69HI/O3c4Rc/vgXMwz7iK028UszCs3O5LkKaQ0qd8maHhjB6Flf3jxw5bFoMiXt3eX5LTdXlwI884uELztZThewWiMl80X4ucQOYUSDnRVzk4mv9GCDcJsXOiV+I4TKRLzsHlMEuBgo7t8LZeBJPJZn2oRR1G2AFxMGHt5ZhGLBbg6KPAZC2SHu5HCH14Ra2HgttDM39VDxbLgA/6QDlAxhE2ZlJ/Bg2F7LPPFIv7zpJRgwZZKZNjx3LYxregEBWHZTBRznv3L2j+eLBdPXq1ekDXvN+h2eA9k0PH3wmP8bonenmjVv+jtxNGTt3FObWQfDTT+87r29HK9sgoFGhsUcc2I+cOEXy7D95/Phfp9GEirA7YypLDRWKV/E2TBTEbcsJ1QegQSjgniqM1ee3T6w1doTk+qziqs26YQ0hNUAfwUto8xHyk58ygE73yW5eGYwjEJ80q0ouu+UhHx2WuhRtGW5tvXJ1gIeZGHjc74jBg8WOHDRyt1HXqaFiA5a7/IY51wxWLMu/PaSPNsHmWAHtpXpRHyZBJltb0NUOK7Atk8BS9mY5HFPx/ON1EDepq6DElVgH4O3QDKbakL1S5JBeCFAteCexaGZfgPTyGgg4Q+dbAEriKrlicIjE09B5+Qv6v4LmU8cKVPrTof4KfeBqXMddUH9GjzNcZXXvm5arXKTnPNGZ5x0Ybh/jyuABjfvjJ09Or7/+5vS9X/s1GTG/O/2ODBm+1v+97//adOHVV5V+anpZ54WNF/3X0iR+4WmfJqL7mvA+/uD96d1f/mK6evnS9OAet5eVIeNcAgs2jk13aOFm2Dn1+UOk1X9+TwXugmdVC7N5ZtzML9wYT/rXn7EOItfjK0Lo3w5YeWb6XaJzBxLcnLYTmHyXtLsCs3oyfs+u9O0HX6LHxKHWaoRRhvQDZy6xrKm5ZfueztX7Ujq4T/7YsaNeE1lCehlp7guvkes6eDV2Jnyd1zDK0/5yjfjneP62gumK6ToJ8nYaMJbdftZG0AYKusigj1gWoXWo0i0M5IlvBRxngZq/PM4Sl7im6bqFQLH+dV39X+mhGF3kw48CHkX5YJ7nkNLq9R/eSm/ZAcfkFxkEXCvOLVq5qJV5HKLogdB99tk9KeC3NR5uq21Q4qVPSW/i4+XHjh5xu92U0sqOxr1PP607gaiMZCw+0UvQo6LA7n9533RY+hiPHVDWqdOnp7Nnzjjfxx9f9IddRWjZQfeP1in49EcYqWeeL3nJD9RjiHS/dbs1HcjzGca6/YuyoSftpNY03ohLHdiVZGeo86IzWl8UwjVvLtP65WZSnNJ5PfOtWzdtqHgM6SAvyj93Jxw/ftyPNly+dHl6X2viZw/zljQa2G9sEw/qwgV2+tJlKa7rA+DvcPspy/0kf38It40XgDKQA4AG+dlg4HkkaL37orJee/11t/8vf/lLGScfiHaa3nrrW9O5s+d9GypGHPmt2wvbEGEX7eatW3ZtiCgfj4fQRtwmiEzs0mD8YcDgwgsaAPnmTQv8FJwqOs02iuLc/umMNAyVriHuDDQihOT3VQYBnQDT7iTAOWBqnwP6gx5ax1gIKgfiJ7UH1AhOK+Fd+cpD45CWCqCUx0JtHqOV1vwBp/OrfI0LwfxnUKrd5pBGCrKdzo4Mb6I4ceqEd2vOXzhvPH329HT0+NHpwKED0z7uJay2kTDmNR9dv5IVwLeC0Bjxb0UT8bcpEdwFzG3BMbRLMC0in4+xfXYDpm4elb15hd9W2BTrvOuwJW7gupbB8VWfhOy0L+DwAEVEnlV25BqJEw55IjvPWGb/O0xaHTNU/Iw4zv+U6GOXIHoMGswG77wIefsYC9ZDzjl8mh+OHD0qI+WV6Qc//OH0xz/+0+l/+6u/mv7P/8//Of2n//R/TH/5F385/dZv/Y4nO67ScEGAcyaQydELvYOMT8JytGjxMPHFjz6crlz5xMqRznalcY4nX8byOJ6JdcoM43nUUMXg8/8XD3XuVuhLBwSRQDmeArY2uyHRPeKE7di7HEQ4zii/BgDuELkB/XsqfGGg2v1J8Cl76AlBpVSRjyvOEkGro2/v5kryfSknn1y+NP2S70G987Zfo96Nb7bFP3nn2ByKXMVk4NgWGBPlpp/bnYtdg1DMVD2uKtzSLP+PAYS0oDuA61Lo4OBXsWCKl1RClOzM29GlOm6JT4a4UerxOq1ZmV3RbEKgHORrcJTS5zKI8a/DDdSbH/3fiqoMFo0BXgTBPI6G6lyi63zWJcW7ZnLnp3yLAK6DyMZSRz/Ku59flmKN8stVfZTdyB52bmfFWV+r9QdDG2OOMvOGXOgbHw/wRPeEH7smAEYMb+WyvlzluJ5qAxR2do3YZeAlNteuXZ9u+fMC7DTc94PznCfwwKiDj2+Xk+HCRXLgutZEP49WImL2sGCyDvv5bZWJsZFqKN569wZQttafMR593q7p0D0+G9yeoKLCHl3gkdv/+PFjMj7u25jrZ9VPHD8hg+Yt6QfH3L5GpXGrGIYJdb6Hq/pjnCG3b/eTPMutZeBD58GIsV9Gjo0aIfmQwbJZXlokYdqCaIStMH/rjaJGGCs6VDhAOHEwdsg0lUfIYLS3G1SC4jbPHuyNgeRvbPo2VIw6Ingq41yO3xm6iKWs5FvPOKY3WEaV9+gldYQOzysK24LXADt24th09txZIy8POClDh+/Y8MAUr33GuvUOloeIa6my7X1yqLo2r6cFchupb9UPdxVx6B+8ORw5hxIzArT1l/BGqoImM/3gH/IDzWPhsxYjesvplML+czzpSQhVgb1bw6YdYMlvXx0JJy5eKEEfxCfZ0RXbJAvimHbBZwYMFI/xIAdTgacDFcO1D55dwXB5KBJuAcOgeaTz6pDG7fkLF6ZflwHzZ3/+59P/63//36f/9//xn6b/7f/5V9Of/PjH0/d/7deczoe3uIeXM16n+jKuy9VZPqOrTB3l3r93Z7oiZejy5ct+TsZXn8ikc4zMK63QPAVLdTiHloQxXv8V8E/4uOMbAm6Mp6mxey7ebSAUOdZhTOtDA4HfVkwWwXrCE+DA5SsHHrPpoc+DuwaarLwbwQwlT51XuKzl/hCglLFPdP7+gu9CffiBv1jeSjkK2CyJHJ+OxvDYikXeNJ1XsPgCHkGWezlywWQ4KN5EAzoeV+CyUgpzYeMWsGC7A1NCD9913iq75eh5HhwNF7BltIHT8Y4jHNTfzCcu2RLmGMFpMyTdR9E71v7M0HP/CeZ+EThNfhszUmr5HhH9jVFD7VJ56IT47fFfYUjgOUOVQ/Jcr6IFaEHK5QIZt/Zz4Z3dFW7F8nqB3NDJj6Dog3mTGHphlHUM8Af3ed04hlcLtjtoWfl+DAo94z7Gx8N5h4syjfvTX9D4bWfXr3ltu3rl6nT7zm3H3ZWhc0v54UEYo+fmzRs6j+6ZXwy12zY+LLvL1xihHOqlch4q7Z7oUP4NbrsNdVJU7yQib+vf6Wut1fLHwKux6rJSZ6PbnghekHXQz4wjM3Vh9wvAGGMHizRnp9012OkObie7T7tjkFTZvhjS5coFO806vt2U3UZL18/jUuWmrvR76jGDSCFRpIhKQIA4n2TCEebdGTlgth/TYI3dKGJqf56J0QlQSBxC9CDoAUFc+IZf88HteKPK89FhEgUYR/ABSOfXlaU+I8z5y7WlW0DcJoBXHyO4fP0oG+v6+Inj06mTp6YzZ/KMzenTp/xCAU5GTgjXl/Yu2XYE815F/cf/rGCWY71mgGKW5AQ7yp7CgqTp6OglaSOkNTkW6LzOT5hU/I0NA6Gjh3DToRxzlZ/ZlahE03YVZ/L4MwMXfdMQ1n+nGZuRE5o/fqDp+Q1Hy1R0HksDjsCzJMbitTNuPbZQMcEI2W3hytQjbhdgshFmJ0aT8qEj07GTp6ezF16dXn3zW9N3v/+D6ff/8EfTn/3lf5j+w3/8f0x//hf/Yfrd3/v96dvf+a7G9TnfOsp80ZMlc0BgKTcxqUXONCbSR9PLwkefPZhuXr8+Xfr44nRbkzkLJOke3fzI3CwdpUORfa6vQ+LHTCOQD5rtkb/V42sO1PtLrmVGydZDg4RfMKTfPKgx+fkwrHaGXREFBtKci1nv7927K6Xt0vTuu+9MV65eccfxjBwKzzK39XlFPtbbrLmbcL5wyTrvcpaCV8eDQugnoMth3AzoI3lAMeKvZpk+Ui2j/lJe+5ULl9wQjNxqTgXHUux3vHyFc1r5E5+2aVw1aMje/qJTuo21RjjNf4EEQxuaclfK6nzJAc/K6QTmdMc5PUAYRdoveeCOE6VxixBXz/nIKqjOMrqvaKs5/8KI8qshZ1hSiQfRw+I3ffFCbwJpJ3Y/QK87Ko/+xIWUi2p8BLL1VuRBkccAwg070ho3QEX32EOv6x2R3nkhHuMDPQ4XYyvP9Byx4o9hw44Cz9Z88sknNmp4+9mnkoNb4Rjj7EjAj+dLAIwCGwsyZhooJ+0WaEMJvriEgbSY0NXK2ps2SbuAfF6ENPrYYXRsfIpbp3UKHtGC1It2ZaeJFwDQS7Tx1WtXp4taw6FnjDQv9HwukGaH5UHdNqY1XnHIbANGdDZupIhg3ChJcSofkXzupd4et3VkvEJT0iIjqDTCjHQTFd0MMTBS8TERRqmpstMghVFqgkDnyM4MtOSrSEFOLpVNOXUCdqZZ2IYh3hMejcCWlhqFE4t47m+EV9M1pJwKDOAykAta/XoyHYsdoeWdKzaAeVWZrlPJws7NIVmtGDLc6wh6wNf9mOa3A8BxHVWQXI5Ah3I8GbhO5TeshwExXY2tdliDxPT/cvDbjPwVzOEhTjDnn2HmugpDBF7Xy0bGYhAsLZj4QNzV6gx0M+2IjO/GMQ5XIF6zhEvhJVNwO7DqT/6Sm9GsUfIYXA7HhAGcfN4xeX7G65I1Oby0jytMh6cjR49PJ0+fmS689sb07e/9YPrhb/3O9Dt/8IfTH/zxn0x/+Md/6reQ/baMlx/88DenV0Rz9PgJTWa5J94TEOe8JRZUdTL8NQaLhskIGYIk8lyaJhzhg0/vTlc1wd+8fi2L4dCWoS03v41AOcHNFMQ2j8eBaSEt3FWm5w3IUt7nAubfrb3gRnCjbJv6TIHhxPnDwTiu4fWlQWq+6fgagCrhMV/BJ4Ws+5/5FtGPL12cPvjwA195Zg5CsYzipCONqDlI85C9cdeRc9mKFUhYOIOZBGZdx6j5pfyUa+VbQeMQBpp/y+Ey62BGSzzlEw+uFCRkfg3mgiRYOwFzuFHlSq9ZxyVtoVtwa94lXmH7EaXjI5X/CduXtOSXnGDRD9TJW3T2Vz63suuf9kY34wIsxql57Rcx7fQr6V3oXjZoHhYd6d3a4REuZEm7bg/pDa99EdN5KBOdqXdG+JgyOxjND5YgY+1ljA5uKyu9DnwoIwaFGn+xFeBrHEDBbmvo0WUpH2OFMIYGxoxJ3VYxanjLGrfB+YF4udyV450kGX8YHZcuXfKt1Bg4vDGX7xn2hW0QvZAL4ev8wVFE5OmdqTbQrHMjq1AZjAxZNzVByW+kXuojDQbTEId82fGRriBytyP58YuM/PTnsRPHYTRdVh0wyKg3PNh9evvdt337GfwwWJCjdXMjMspFPGR1v7TbQgqteoOmg0YeiuFwvQiSB4ydkfKSiXiN5SIM51UgruJNJkQ5MoMGxTlBdLOw5FGcG0a0zXurUPYhrtNXdixcdOWrdIB0Gx5UBmMGi1t0dBbgPM63YLPEz3TleJTU+cRBFuSsNLB4ND10DOyWZZazIPURD3UCKS27J1MGjgaFv2orQ8ZblMNtZ7sGlyHskzVRCbvzU6bjCw2SYYu8QuKW9i7qFbIlDllbXudLdMUITBN3hM635XBmMtkze+d0HfzWYooofuNMU35h/IozbeJWUH9zPrvVT+RZOwD7SNuCTl4FNZlbzYnQZCLBvwnhs4SzKE5aIHEZSUH8QsU/eull76Z8Jv9DxT3QrPPgVy9N9z+L++DRPo3YlyfN7NPLR45NR06cnk6ff2V65Y23pre+8/3p+7/xW/545e//6E/9Ff4//JMfT7/7B388/fpv/o7Svzedf/XV6cTp09NBXtyhhQHgfFsmII+cebj0OAfw+tyUx1eCKqlOtYl1EOlQfngY8lMZNZzDfd65Td0ODuoHA3Bso4ZO2wHM4+kg3CNBw3rcEl49+H1eCItnwGgncAWQd8GqwYAVQyB/hiV9Kz4rcG/XefZE6NzPClR7VWod+Xv88VUAVybeXUCfy2g7mQ+ipNy6cWv64L33p0sXP5oeSrk5gGJLZyh9vTUW3yqYLR7lm/uwGtxp5QeWeTNzN+vpASlm3GbUSiL+lxVvRdw8dYSRMR8JJZw4HMC+DrgYxmAZCJqXraeYp3BLXNaRKP/cdRLsdSBGBvziT/wSXtIS325f8PVhepAyU55bQi6ezheZQttpgQrb22uMwO2AJ27rRI8eMUd/pvb6bOJR8f3wVDpGzGcPZShIqSQOpZ+diZn3COa96FKgR4X5d6EkUN/UmXj0pRNS9g/xvMyn96bbMmZsnIia3QK/plhl4z+KQXH8WHYG/dyyFGytLw8wumAvulbSF6RM1Yd2NqYtWMM44A8/buu6fuOGn3vpcY/LOOOVzdT98OHs0ByTsYJBc/rUKRspD+4/kNwy8sX3uNIweI6KjhccUDcerKe/2L3BUHN/WbS4wNynQsoE2mCIsVDrZ6GbEj9tg9FC3YgvwM+45Dsw+LNjFONxoeIFEvttmHHRgh0hyoMeWoyq69e5swKjry6eKh4jY5ZNc4MNLaH7wKD8pcOOQDi6bOsaohTfvoUPsKv46P+xAQDCZQEQSGFm4kgBGeFRheLEkCCcNBqEClMooOZLmiDCLg1srCPpEroq1aU2n+QdINE5QZFL4HyWxSHLFsUoYdCWvngqW+LgKxpYeBIo/TENKJSyNRs8uJYD3ApbZKRmMBZqTLiDLbeLjHxuO5OQsEuwzGknBysODi6OwuwhQVD0RsG2JZWscAzlOnR6ufmVf0HHzf9xdwMjmxnwNza3NcKVuJkmPoc6Xu7OSMbiwM/jZBWXRSqLzWY+4FxsoGbNsSuCiZ/pC1SS/spoaXQ4V014noVbwx7KYOH2MJYVPk756KUD074DR6ZDx07KCDk3nXvl9em1b31n+u4Pfjj95u/+4fR7P/qxjJY/n34kw+UP/vhPp9/9wx9Nv/l7fzB979d/U3Tfnc6cf306fursdPDI8eklGUB8qpK7cf0ECwL22NoCqccIOY+ZIzKpcZhKf7hqPr/FjPutmbTz9pK8gpGMc1s2X5jNUHFfBFAu8rdbx3pch7cgPJ4FPEteuwUK3FAZO+XfSrOOIXsWQK9nROz+4PdUYNFXD36bgOiNVR9Q//x9bcCGgOukVq6qcc7zVXAUtquffDJ99P77043r10iRIvpyFJEshsqmfEKvuz7PV7sKlinCLW+Y4wZ3zIdrQ0ZKZ94yGsWSK98owsTbwPEcTrnkYbblf5BhkMfxTSdP9IQoktSHC5PoPPhtrODaj0s4ymMbJ2DyFM2ctuq2EQNmLhzS5Y+yPdBaNuKQjzgJXTQLXWidtgE6lmWpW92kwmRRbBkzGC0YgPtLLutLzN2Kp89W5GjAS5r5UELrZ04YUP9ECS0/rv5Q+I8cOuxyeeaEB+fhQ/uzG3Li5Em/ZRYjihfQ8CmN02fPTKdOn/FbN9VAvs0pvM10xm6ndSTNz3ZQjsYPL3Tidcs3bt6Y7nKLm+KpE4CMvjjNGBOSH+Ph6LGjfgPayZMnZIhpjRbdQblHJKvHqJDwKcl4WrKyDrax0OD2EtL/jGXGNMYRSFko8L6FS4gfHRN5OB98sVz5ordQr4yDyC2kPQToo/3gPYiO6nxCoMv0jtCduylHPFy26PkuDhxdnnha/3bzRN/FBfIvcLj1Ivyp40AREoXhR308xuVyzIILvDPszRV4SIZTJ078tVkhhBhQOch9slKhuYwavMrVJxKH7x30wI5Q7lCl0TlIQ0M0uFEVB+CGdQTp/I6R23RAV4QOsZVJpwi6YS2rJgobRjpWylk/uVQElTe/ivdgUN18+5c6BZ6enCi30KJpBk8bpK2SBofUoXwuo6Hr1daqH6CjE4hH/qLbCoPMgqbrtvGJp3rz/nNOZl8Vkfy5KpErFj4RVQ+E7BOQtuHk5BWEFOHXCPqNEQukjPjtdACQ1+XjHaMJ+Jd+dVrRbQRoRwYFq3G07wYa0P06hAnEQ66keQZjrDjBaYShZQQkTumMc9w19EfK7I7xxQceZrGEQeQa6TyBDOngyvdcxMQ4+oUa1aLjVo0D6ueD0/4DmsAOHvGX84+ckOEiA+TU2fMyXl6dXn3jrekNGSZvfhv8jvzB19/81nTh1denU+cuyGA5Mx05flJGy7Fp38FDqjMP7bNPgsGU8eWx6hbiHt79mnBRBqIIZAFL2630iTIwtDh//CIBTS5Mjg+YZDDci4h24copV/OufnJl+ujDD6dr165On3LvrybFapqiromQfO6jlAGMRW8C6gBA1qV/lcHt4tpshdRvp1pul/MJ4Zkw+eaBm+2J2+4Z9dluQYXlHKtyO/xYMKGQ8Rc/5x7rGwrQGSlouT2HZNLFtcqY55AhzkCUHI/oiuy0eZSbpg75mZN8xwNzlYwnHtb2V9g116zsyOhoLg7BxxgPqXYLmcMzl3c4Lvzwz3xF4/nRZWWObBp5ktflxQ0CHa9/pwFNR9zm+PYbi38w6wxlt2y58s7dILSPjDv5W/E2TaFI+c1x7jNhz7kAfqMomZuZ21knaCJieSnAgwf3PJezM4c8vG74+LHj1nNuXL8+Xb16xW/q8jpjZjFsKJMdAnQVdDrikZ2PNPLsMYYJ5fLsyccff2zdEkOGD5vjwosxR3n9ogD0Tm7/4oIZbz97KLmgo6xWjukraNGheCQA3ck6oOIA0v0ipxPHvQvx4Qcf+jXEQGR+2eUvjw4knxKtR3ZbUjZti3zQm07x9BG8qQcflnz7nbd9G53bpgAenEfk7dvtuizSaC/6A4Yee9Zba+zSxOLV+nJvHNC2zqt86H7opbyhjud4iAeQmXheF/3aa6/5Frh33nlnvg0OPtDQz8gEcIESfh5MSqd+ZrdUh2hBytgEVbz50r58AoVzK+MC+dmIMGexXfQD4mzMUBqFRLlOh+cjQekcC2BG1WBqDBjg56pHaLimi/BCxbMth59BhQv90sFD7QAFaUxHm7T4mFcGHTR0CjxsPOlwBQXdgebriqUz5Q1SPuBiU0jzBzzQ1dGeBHVSAfBbrmxAl7IQknYCEm+mlp3yU+pSJnEgsnpbTEaNrUnamjRTbYLkNxQvQ8njdlHbM9DZXuVKAAPeLxtQ+JhOasK8TY2JPnljyNGvnBCUjSzLw2CpTephj/0uk6BwkERAhqqDvMgFuYNqv53AdShmcPdBv7msPkhcSsTrdm03FP5Pf+twoHKbFjkcabRcLgeXcVxhxtiKvwwZ4swt/shNevg/cnLx18+GyoyEk+SwaB2nqOx8qAwZKzyPcuAgV5dkkB464i/pHz9+ygbLaRksZ8+/Np1/7Y3pwutvTa8IX3vz2zZWMF7eeOvbfmif9NPnLyiPjBYZOxgt+8VTzFVObkvDcPkMlBD4Y8hIDqFHAF0tVFP6XHicMZOxnfp8pvPHV7M0AWLQ8FFNzqkMCM0bOkcPiueDe/f9Sle+Jn792nUbM5xP3ILWfFkoc34oQDx/LqVxM3is2hPn6wBukTTLVlA9d6oqzZm224OvCqS/v6BemwvhnB7GSoTo0FZgEnOGmvsFmRdYT7iKP1lp4xkC9Ig+r03DHCIclWnHjX6hAg5Dh9/CDHHBvnUbJV0K6X6t38qLjpDby0ppd+l9roRXz+UthyY3r/cO4+80+4ew537ykxalFX0ouy7RTcy33AXJU/mESY8MZijs9Dmv41K23coTHWzEMty0rrO2E4c8GAh9gdNGXrWTn5NIYcGSoFso83r0k0owRCtg1yLzMxenKFcTuHSoB9OD+5/afShjA1mPHz+hMXB0eqT14Pq1a9O1K1d9hd/KN7x7vhZbXqGc78xINxI9fNFpzp+7MJ08fVoGzMPpww8/nC7JoKFs38aleHQbFGjq3TsWAHUnzG4dz3RgjFCcdVDJtrSTxorbByOhv8PDop5dCYwpxjKvWv7wgw+kzN91K5D3yOEjNkbQwcjX/Zm2pb2oo1m5HIyRGPhlCEgOXhYFj48vfTy9//77NtSoX4PLUT4bTSoPo6tlh08ujlNI1alkSFr60PII8Os3pyODDRl21gSs39Rhv9KRA5rz56R/nDvr535aPvMuGeFFO1F/P8ejfgpwvsSFfgEiI88mgDL0nAfSGdQ3jH9uc/PYUF19HoS5WSlkOcqYEYhBKtMnqE4OVQxS70SEvxuMgcaApOL6c+EWAMYKg96ZUYHcR9hxKDQoOFZUdBCXomlYJsElDoGRgTBlGlRE4ujIVIxKMYkR30LCYuFtx7IZXAbpQfLw8R461QZcGTPkT/3ib6DeaewlPiH9j/EkKUxUZI0VHOMhHUMbkA6ps8yosktgp9knIBHHHZn2ZCCxFXtQiAFz8tRJD36Qk4QrFf7Ap+hoR/oF/m3de4sWvxeFep5H8S6KP8aB25x6qO1KmtQ0ELEq3jQFVM6U67iWx/8Jwd/tG4KKWXxLX4gOR3+srYSdR2gehHGVXqNtpsGwUCPab7fi7ZLHuEgbjMLPKQyGpvLAQ+eMjSNPlkIZEftAxhSGioyUQ4fVFzIyDh/VJK9J7NSZc9PZC69MF155bXrltddlqLw5vfrGmzJW3ppel5HCzsqrb74pI0aGzGuvTWdfeWU6df7cdIIJVvkPS1ng2Zb9B/jYK/cOUyedG6oLxtK467NeF1x8HIkF4md4cc87xoyvmDEGxLfPx6UPAvCwIQNqfNuY0fnk3UelQ81FDxa/T2/fni5r4v744sfTrZs3NB7vy6RC7PCkv3rSgvN4LoRTuapXS70A6cElzzcX6KavWzukz7f2/Ao8JvlFB/dY/X2e3tu2reYouKeEjWWWp2OczX9DuInt6o/5RucvaxPrD2tSGyeeR1jXay4ZEZ3ChgNo2oGu8665B7Tu5zmZMmLW0qNcUjRyIV8qTn08r6gM00BreuJSZvLGHwWxkDzwkN9lqvxglGDTm2/xFo66zOg23eISB6/iI5cy2kgh3q5pwKzVvWYzV6O/0C6EY+jlliaUfpR260riQ3mGNEnWXOZr9BvP47mDxPoa8Z6PM+e2DpQLXbyOOK/pvnP39sQHIFE8abMT7v9j5osxw84MryEOL8pzye6P1IF+gjfGDB+qPDm98soFGTXHp1u3bluZxqhAdgwVLtYCKNHIS5shF35/LLSUbHhF76xdA/0hN/Skx9ALpl1Z8/ab/3mtt/C5dPnS9NGHH3m94oIf+Xg+ByOjdSv4IZv1EdpXdO5XeUlreZDvoQwJ8mCQEY+hxppIvKrg7AA06HAgeT0uhADnmXVpZehxS/0IY+SQ1mO225p02ps+dH65LScp5i+/9XfBK9I5qOO7777rXTF4NzZgoNEf7MwkX8Yzh2GgtQAdvxO43TIueOmE9WX4wFeoSpXM0GKk6tw4cfy4jZkMUGjFRA0IgWXQXyslbeSkIZw4C0o+vDClQFdKLh1FHvMlr4Siw9KuFEJuBlosvabNJBCchRZ0uBuUk4YKh4Y48XXnVeUF5leHo6AtntBwvy+3W3HlgpMAoCG73Ex6EZWTgsM8K91MhR1UjjiKazld7xpgYE5oSDiZV2X04fL0h6cYQxPxiePq+QHvvDBZMYlhtDCoehHwSaY+A6gXCiXvBqdMTpKDhw76ZOI+Tt6ywcTD1RAMIbal2eZloPLBKOiXSRR/TbRMCi6vZATxl4zdTquHQBUxiQdl6NwutBfp0PUYkEtzdd0ZKrSNeyKRTsOPS5g8TCoxXOAVI0MM5Qb5qFauphGWW3XjwXf7vTio3dQWGIvsnBw8dFgGRLaw+VgUbwY7eoyt6JMyJM9MJ06dnk6cPitD5fx0+tz56cz5C9O5C69O5195fTr/6mu+7Ys3hL32Bjssb02vyoAhTDx0Z86/Mp2UkQOfwydOTIeYxOhT9cFLkuURt4dJXvZBY7CwwxK/24T2aX8j7bIJdcQ0A/BDzdiPMUO/c7tZjye7bkuo0hce242McVBGu+9TdqfFOGKh5b7nG1rU2JXhS8d3bt9SnnwtGpbhCi/GwTLJciyAP/WyyBVex9U8Lyq4Ahvg2chuLjuy2l0rtZRNm/B2sgNP3/qP5a2knUp+NrBewtPW5vOBS10p+knbtebHJ4CUuVZOne8LM8JNIRevkhLDnJB5nPmDr8AfPpqXicTIyHy7jq2MNfZO8BJmTkcJVVhprEV9gSTGTOZ85otxnmopva44EHlN23nE00je4u+8lU4c4WSFpuhqvci6mHDLm/zh23FdVsLIt6TN66p5xPWzPsboJbNf64DXJWg0r1J/0yrOBkyjd/wP+Oq2L1SaRqjyXJ8Gdyt/QXS7voMEg4YwXZ85notUWmHEA2OGNuLW4bt37/ilLuzMwJr2wBhAEUYRtTFz5Ypf/kJfUA6zOIypvy+aKY/XJOLkZ1fkwoULXnd5LTBfnud1xvCmPug3KNDcmsXaA7RCHcOBN3CKn+RBN0LuGAsytt3uuVAeQ4b2ip5D+/O1/ZOnTvkWMHhwWzS7ExgJVJA2xdhi95F88HOfz+0at+OpE3T4kQ85kJE6Ivvbv3x7+uTKJ/bPLATQYMhYrxOvBuhAZKPmKdvFKJ7bxkijH6L/mVYuY5A2drsIiWNMt7zR6fZJJ86LCDBm4IExwwczAfI6v+El60K8oY1bDHm2qHVb+A9VKVjK2gR93uIC6cf97jvAsaTFI1mLnnZ+67XXUiX/VLgSODkgRmAqDyAeg4j0DIhKU9gnspgySDAsiOPNDORhO5DGcIGi88e2qqFsJIiGk5rGBpKfX+i7fH91Vo3U1in0xEHZxgxxLocTTB1qGeXvrW7q1zQcyMvJyv2AyORBI2UVoGwmKfOzHOIpfn6+RC7xDfAlDnSl4a1/JgPK4wToerNdymBuPpSfNhj58RceIuI//Mv1JCvZjmiR4J5GJi3ky61mJ6ByHgwS6JkAKBPEuuZKBrs50PImDb/eWm3riVZ8mMi47zVGa67ScEWFfqcP3JLiSxr5XEfREueiq/+QOG7kBhynPuWkYaKlvRkflNnvj2fCVg1tTB3ViUJeHr7jI1OAB7bk7MkoJ2iVIb60CeOO7ddEMT6z0LidK6/lUN/i9iJjf9HEoYxaQIrHyM95Wg6hIpzHxpHToEle0xCW+1KPbWg5yq8/jzMQ2ZmC0nLdq5HNLVt5w4OkCg+whMf44vQS50JzhyJ9u19xhzW5Hz/GG1c00UteKw3UoerXkPGBEfPZ9EBjmg963b33YPpUY43xT1koIiyuj7TQvf/OO9PP/v3fp/ffe09zxDXlzeLHWY4kPic13nx+KJx+Wq0TQNvkbzMkh4nse/FAcuW3ApZ7pbpb6/6sYGtZ20AL2bQb5B6B7lofhw3Jt0Pux/B+MnhKToMMu26jXcHnY7TIsl3rrgIzxw6nyLawpRz+VvgQUfO6vH1+Mof5q+s615m7udf+d37396bv/dr3p/1ai3yln1zFC9mabdaOhPB3PHFJ4xcXoMSXVa4VetYL+TOFMrdHZwBYnyjXDzmzrrFWoegVL9xiOZSruuHhD77l9XrX69wMNMDsKwhXs0hEgeIqIjw6vMktv/5UBaISVzTOP4RDgLvI4TYRjmsPrtc85vE1wV9S3fCiO9FezMOs95RPGczmvsVMnW6DC71LcezG8D2VK1cuzfM5hg79f+H8hekzrQVv/+KX0y9+/u/TTemF8LXsfqmAytQcn7tHXlZ5PLvxwOHvff/703e/8z3L+otfvD3927/9m5/ZoB4o9xhK6DTob4S5CNu6yNkzZ6UDnHR90Su8pqjfMaguf3LZugztgO6IwswbyeDh2xUVhy746quvWpm/efP69A//8A/TO+++Y3lpOV6nTBoGjdd0IUB7e5xLBq/hai/KQu+DP3W9cf2GdbBz585N3/rWt9wm/+O//ffp4sWL4kOfmRXMLAcGFZ/4II1y4IvO5rqqTuhOrbvRmRk7MRJ9Gx5jXzKgb6DLdj7GDgAtY4F46o5uyMsIaLvf/I3fcPzf//3f+5klgDB5cNGNqMepU6et8+cj2Pl2jmeIGpMLRMZNQNt1mseu6svOLhfUGZNpGBhWGwlbX6Pu+08eP/7Xzkhq6MwEoMKd5rwV7xNJQDw+GCWtjQ12AHjQ61caKLlHcGkwTpB60Mhs0kEEEYwGpJGh7XiKYyDSeMSBM0/KFrZMyYNCGHr4wzPlJY8BcfVHGCuUDu9tWEitXEIBf46uu2eWxMMDB48HRvHuInBbztSbLdDIBR/nKTC/gllG8w3YrXjkYSLhHkp2ZgAMuwxEDXrVV50SlzTKs2/yic/zTNSTgcKE4Ksw5h0qyk8bpO0cV9jt73bmEE1kp78ycTrNNGk30j1GQMV7spDhxa7QBU0I3JN5RLIQz21vGFm8meT8hVemN958Yzp1+pQVZb4+i6wqymWgIGPQ0QbUh7yHVZ9vf+c70w9+/TemM5rQXn31deFrmljlanLFf+EVTVJyCb/ChCWaCxdeNZ73TsorQrnyn/U9o8Kz56fTZ875bSknT53NLszJ05LzlCa2k5p0TkiOY5KBj6PyQCBG2iH100GNK56HOax4buk75DBXjUjbj6EtYyfGDGPXK7L9nAXstGQsyq0DSJsD6pUeL3Lx9phLgJxwIk+5MzrR/vRP+7ktLDsz+19WPyrBSF+aItDlMHb4lg3jzBMnC4fPPS54aEwYp+nu7VvTJU3Yly5dnG5psmQh0skwlws9InN+2GCVn4SlrruHJ8+xCRAAGLmNce1/ClDWx+V2qU9R9y8bIre9W2EX9X5m8ARltbjPS7bNbbJdI+0MC6/xbFwF1+NzViZFbCqDmIqVY4rZzZrtdU7zABdBUPiOH68Hn5XI3O0rwFzQqfXCcUoHWbd80aTjUZxnmsprfy6whA9YcxQyS4a5AbhgQ9jxyBcZWJtawaOsLs8GGS6yyF1kVX6HI+eMlg/asS6VR2iZjaEPzZI//iUdZD3zLopc1kXWCV9Qc1jpjmNHpsKmDy2Y3Zko5qSnnKq/yk8bBee1GUwz8Z+FwPG9JmWdQF7v8hQf5n9es8+tZr3WUB8uKKKM987M9WtXfUHXehlEdI/yUqrrI56sJyjerOuvvvLadOLUKfG+59uwrl696ry0H+Wy1sAPdD0PYAxl9yU7N+y08HrmGC6nTkUe3xanPED6qtqTNnQ77ZNedFS6wHkZSIdlqF2Z3nv/XV9MpS1oxzwvw5offQuMjhgd13fhlK7ni/CSx9+TOaLy0QNFY13i5KnpExkAH7z/gdqvLvKDli1vRWOHi52jTvO6S+PJD2RM2+v1M6B2VT0YA76YLv3J7SYZkQtjCEhJgsoIf9qAtRmjhjbASGFXjDiv95K/dXgMNM5vPqRNf0S/zC1qcIZrlWDoOmxCSyPHXvkZawBtaCOa7+XVvOKL59W+AHLtP3Pq1F9zIiQGRhko1A1eVoirBE58FUc5aRgGuQh7EgH6ajNXaCmAQeXGF4YvDREBuhLwGsORY4nvPLgMyjHe9BSdvnCaWWAsVH26DtA7TnTUAzpORAaRbzPj5NegIYGDAWP2FQasZBGv+joOAvHEcGuwKPWXMpE/dWCSRzbKtfzmAW1kApzV/koQnbEAeTg5UOI5YeHNycMJSRzvXIczsvkKgcrFnIHulgwCHtBj8mXC4L5P4pElgDvU2zxQVnOlJoBctE7Xo+uePsvkmJhw0z9hIem+PU6D/wTPjXBb1omTPvGQgwn5kNL8zI9OYl69SL1u3rrp+2U5KWHuCUj1xAiCF1fc2ImiTq+9/oYROqeLF1uhGDvcItbuAZ2s3ELGzhYP4feCsW+e2IL+3oray+O9xrcrU+jucT27VTgB48NPvp4w89aUTJosBl4oxcOLBO0jF/ZGc6+w/UHT4c5Ib7vHlabzUS67K/lIJXEVP4fLL8KXHY6x0S5oYwZZ63zjtg9kAXpMN3p8aWz4vtZCbikDX1ZertKJYLqmxYhbzLg6xms2WXQYO9QvfMN7Ho+WifO5CJ4AnjzHOiCMHDPij0BkXKADn7+0TTAXbXg+ZXy1YKXxvySQDLsVY7UDV+BZ9O0O7J9IzJ0gZfSZvxVahpyimasyh0XJBZlvz549Nx2S4pcda+a+EYf5EVdzTlye+wg6XEp56wDmozgr52CVm3l6dMtvGvJlnSKP+fQcN4dXZcSf8pqu5QCRfcTEzXSbUDTMi81jrC95MdDijxuDJW2T2+pok2oruX52iDD+AZ1HGCMoCnfqSH2qDWp+9fqjuKUN02Y2+MjDLdnUCx5eF+Uyr6u/me+5fR1jhlGHfkM9ThxfjBneZoZBk2dqGJlZswDKRl4unFlH0lqBIfTaq6/ZaLh589b00Ucf+jY2CnRdJBPAGuJdB4WpK/lRutE70QdUCacjs3de6tY79Ah0VPez65N2Ykzgnjp9OrdYKZ0dk/ffe98GUNqLlxMc863luQ0qRiPxrFvoeFSNMLLi+rkS6SG48Ice3Yfb1XgWiHURAyHrnavmvOhntCHt7nj9qYXxzOfZ2I/0BzyQgzDloLfB23UU7azLmbb6Gn7VpgDrMkYK/XDx44+940LbIgKlw4e65C6Yk25v2odnm9AFbNile8O/0IVug07Gb1pO1+iEvhjPuCi5e4wQZ8OmXPUlA1QNwSEBEBI/A9sPxJMuzmAKwb96QhjhoTCFgOOq3wq1FRTCw/9qRWOFNV0D4VaYV1MqrZSfYiE//9SHzsESDY3PIYXB8JRXKF8aBrmdmnQAx+kcCSQfUOVtBWiRF4QYTLkcCOo6Oy6x5luHwdnKP4C56C8Tz+R3obN9ToezcMRVG+qgH7ytXjn5kCEsoYOR+1JtlEmYfmSikL/6dL1vGgjOosmTtrTATrOhJ49jFN+LGonm2/3iDhGtxhLI9EZU04MeyFCRx8ydxWU4TFmSmbw2FF1MwiqseATTIyoDhEYoRvJLVlD0jySHBvMqFp1pjMnbYcpBvjx3w85kJsZGXoW9jx2OQu7vjvEglHwYFjYgiBfaAABVr4PKywJ2EJTf2GHSlRH3kPgekmVySOHZJU122AFVgXVHJEIMjEfiDypN5RxUmQftUm4voOoT2pAGFfqQ64mDPiGukHS1hJF6IM9h5MGVQXRYbcA3Cu7KkOb+Zr4VkCs7ykP7UQ7Q/MRnhkr6YoE6lVew1NOhhGkDjamIS5o9EDwzaNZd7ip+nWC9btsgvyfBJ87weLSzy4PfdkASvELTHgd2Dc6hv40Yks8N4bOJ23LOG1UoLvGe6wXcWn1NSiyvdOX2ZubnVhyZJ/drnmzF/KB0jVbCeevhQc0fme8qrHkkz36IRpOa38yliY3PE4BiFr/mL+b/nrOt5CmOMmejwMon5eXiZZdrBRgkjfgRFUf5lkHK8IwK+46ONZx5bUDqY3dGvjkS5OOQKMi+9WnN39/QMR6Me1guV9DBI4Uo7RiQMyqukTtl0naS023R8z3rEu1USLxwllt1tRyWBz/xyccD2tEdlE88Apq4PXfrTGBsyO8L3VxqG+Z0vKwBVqp1oLtAx+3lXNAk763bN6fbfr5y2ZVpFyC+jRqUXVw+bumw+HFXB5hPHshwOnhYxshxP//qC5XiY91AwxbEcOCCKrd20Q683pmXRJW0Hk88x8OYIowunDeh8dIfjVP6RPl5jgSXdm+j4tN73L7/yBdZjx494ruC2PngNrSM1dSJurlvlC/6TZ9xTjUd9K2/Qed+QoahbXrtIl/iyFd+11d/YTrTojfCm50n0m9qzbZOj0zqf56D41kmbiM8d/asd69iaHCbWsYOY8GyCWeDyQWnbHvXUP/+GRIhkEzqX3iDjA/rIC4vyJ1GGFL7vCCj6EloFaFGymBLI2lguq76mwuhHCjxht5XMjxQ0yAujIbhcDhx+IHQwijldON3Y3K44gXhI3J1YJfT0EZOYMlD9m5Eys5tLyS4SktZMOYntHJNotmkPSjbcWD+NkKnwKdp7bfPoQQKhuoZTKO/Jc+Qo+oxInR94tIGxAFu+2rvtmgD4kdYtK6zgPql/VkEOJEKWRjkiukig6DLcHZ7lS6XoGXHLSyCSksM0OmzfFVGI3EMzv5qL0byy1442DnJiW3Zmr+rl3qQlzahOMI+sUXfRndO/oyh5kCdlFKofJtQeTEwfMXMiD9GRyMnbR5CVbwmd19R9CIYA8QLBrRKtzFD/qYVisSI4aFsQgyRGCs2TmwcxH94RoyF/UFlBg/Zj2Ejf6HpRlqjjAy50K9i8mLkMIW6jYQ0ao8dMONsCQNuS9pBdeVqIQv14UN5gI+XbLBNzzv/uSJGXsaXG1jlmI97HFjG+RcPyJKxaLRIiUhdE7lI234dlVaeGbsNN9em6Deh8+d/a7T/HgNN/IIjv92gqJ8InOfZHk8hxY5gjsg5s549Xzmw5PpjnWFd4oIFFy4++uij6ec//7m/pcEOb247RfnNXJEr1cyRGDqtCEUZyrzd84rmT6NooVc+FCfm+PkCnFCeYS0jPRgFHUW+FL8yRkacDRYQo6bRc3ml41a8DZfyB6HbGdvYWcoZ0iu+01b9MiTaLeNicQdsw6dwyQefxZBJu1Nm3FZEEyfazosLL83lSxmRw/VRv7Eu5gKjBsGmiY5xUV7DNkOc24gom6v9GGWcc9y6xDMmQI+F0WVebsUWwOUZX4fRb5WOssvzNnnzWW7Jx1jC0LBxrXGZNsgYxBVz5X1JhgxGEjop5WlNVv2dLmC8Z7xK35Dcvv2MO0qk8PPcGGMTPtw5Q/nXr1+rO0zyNjPibt24aeV8Zb2Tf7/4cZfNSryAIHELZuznnIgxaWNH2Gv0wiN+6NGF6Ifo0Gkn62WSjTqyM4OctB1G2enTp6YL58/71nxuP6OOlMHrqnnGhmeTLEeNhz6XLaPLE9KGli19t4qSW5K0pCM4bS0h67FQMiP3PgYLymPvSgCpFMi9f0rTAHNHKs2NAxHMJRQTCwID5APGMuHvApPLMAvPUX6ghSN+DJMVGjdE0TY4mT/8VRaAvKMk8+6N/CBUoQ2ORyAnCcE5pfwr0HFK7PQtNIJHLynWWBGPgbROZHWWaqcgdUu/+aRVn/QJ1eCqAXN7xWgIN8kBgbwuh0ENHflxjakLvY3MK32kI/TkTR5o4B8jVn7IK88ITtPB6TMbvOQ1fdK5mhJDR0UwwXBSc5Jarq4/GaRuKwNI3WOsyRDQBMDEy2LFlSIvZkoHlzbUeGou+LdFFl8WS41z5V/FMkpqkWUnpW+LOCjDIFcTs1jkVonQYQhhLMTokSvDBOOljZoDTmfHBWSnI7iy82KDpYyU8rfBM+/YmD7GCcbLkcaDjZp85R6WGyRdBo34IKPbR+0JelGoc2jEniwBt6nrlcWAVzuD8Ln36d3p9q1bfusN45YdRQ5fabGRpBERNu6T7qOEvkAoGRZQRH6pp+VeAyfG0we/FdiuGibd5iie67BE87c1fYQS+cXGkvWbDrQD7bHatw58uSARdpaC0VquKuCLHtIdPB9rzrh967bfhsStKsR7TvU8UcqjDZdxjlZ66RUrKJpWlPL6YfkLs9tTc/0G9AtXmMPl73LBNkLaQOkdonYbl/BqvLHneKPSH4NtWMSoUR7NkZt2eRKX26BHmo6PcVLpK4ixMmIMl9l4GdBpQ3ukbTJ/m1a82jhq3pGhDBrizQP9sHQmgaduhx2sEbKMIsLr5z7rADEozv2NIr8hqz60mfVAXFmb5rGSuC4XwP9Q+bidnlvOMGoIo3BzZwC3mDEOMGb4Qj/GB7en43JLV7cf8t++e3e6c5c3sCFZysXIwojsMuFledQGpMGDHTFSuXD36f174sHb3m774X/eCoZM5GfnEmMNIAx6YwEdADmESet1Nu0QXdhJBuctP7xJgo58uL1jhl4PnQ0ZxbN+W9d32ehd3Lb1yLe38fw1vGinV1/l+eU3bcRgANKetOXVq9emK1c+8e4SxgznPHoT5dsFq6+6jZA9aTnXt+JQsQKqXtXXL3UYEVCVVCEJ7Ft0Kto7NRgyKB0V7wKEafA0UE8O8CAnbgZYBHK8eAH4AQtiqdLY64KnnPjdsUyIVT7Y5eN23h4YQNIXekiiLHW58E8++Npf4ZbRYG94NpjeP/7irwiD42dI2QHioSuX/4GUfJC2KJabnlkiIg4uYQEDjhOVK94om33FJJMTA6cHfPpk3pGQayncHvJUOaab+VdagUsnTXxw0454m36B9fAIA8sZYDXys1yqG2X6QUxNrgcPHPK2L9u3jC1RzgYQJ2HeUqMxoLoc1Ul41m/XOOWTsRfBvno3GyHiEwMlY3grZpL3lilI/g3YV0OyKMV4MaofuL3Kux8yDthlwdjBgBnRxpBkiqFDXFyMmxg5GEhc9Rmw44Q2ouyPEWUUjY0p+Q/ar3Tn690e5Cl/ITzsznnFW7Jld2YVFT1jDLqWg/Kr/mqL3NZwUDke5dWdt29OvmeaXTfeZOPOzyBwv+sQS7q3gPFV3s8FLuTxaBlGQC7/Wz7GWib9xCdPpZt+HRCeFhNNSNdgu3wNGzMZiLYMTm/PGuJ85QC5nw3q/ysJyN3VSCVmzxNC53sS3AqOrfYMrrVtCEyjyVvOmBpqFLiPPvzAtwuxBlm51jw7r02FzO+t+MxzseaVZV5e4vtCqhUkx++EIw9Qccz94t1zODjSzAr+gHN60Y+GwYib8m5ByrDxsBgdq9hxi3xzWHP0iruCXWe1M2sKc/kWGqHm6firfeRPWyvecgmhMcaIsaGleM/1Uuh9sU5++st9vdL3DInS4Rg/wzjxzEiE44PQ0f8YAxgF6G3ZlckVf5CxxM+cKt86dDw7CuhI6LGg9aUH9+XPt/b4NAUvQGIH4uQJYT0jkjeH7TP9NSnrfHSTbyaxlnEbGZ9k4EF+ZPGFZLUHuhF+rw+SgfLYBborBZ/dSbta+0DS4EV9/RyR6FjnlnbiedZ9Xj9p666hL/xZny69S5gL0ZXGbVhKbx4gYWjpX7I43jTy4xb31v0Yk7T/CRl2vrVM6WfOnFbbnLIseS7mls9nDBj6566MvXs8d077qm5zPcwZMcW7/bPP4m/EzQC34miv/kYU7D975vRf52OOn6mjMigRZM4rP/E0hqEzouiJthsSYvIiDfmpFNXJBMVEVYNRaeYvIOyKwqM6gUmpK+zmgJSg3PX85KXhchKQS4T88FNuZexOswxWhhNu4N5e6s/kwQnbRgCCtd9hZXFd5To8QwZNeQNORpHRUTL6nj/RtcwYZQDVgbwNmAWRtaDKC9tWkHjQbn9OSCnvXFkYt027vuJELg9OrpJx8nAC8qYMBim8kAeoYgzwT3h53sbVU1zaMflSF6eoTMZQmHRfhU/VCZmEtDVXL3jDB1d4GIOc8NxDCvDWL95qxgTD/aUp7yWnc0LBCwMiVy6yFcy3YL773e9Ov/ZrP/CEw4sd8mxGFi63Ry9ijHXGNRNxjW8eQFxf+HrBtH9OH3GdVkq9/VHw8xxMaAm38k8TMYEEYxQgX4yt0NGOM/3sX+JsDJlvZGNhsoFjV3Fa6LK4RjbkikE1YudFxkxmMYJikHmxM025jQpzdbTLmhdyFjcvcHUFTy5voXv//femD95/3y9yYDHxBQmNm4zkNagxp6Z5aliyMv7KuyPU4K6yDc5X8SuQOJ9XkJLO2F4KrbQhYhOY7xbmK7ArPi80pK12CyF9ggw7wTNi88Qwd5d7bxUc8eT9uTXbLng8WdMbMtQ28+5YeEK3oXaKUSppzNc1Z0PP+sF8wK0qrDlc7V/WuRGXebHj5rWs5sE2eHxxTeHQs05vj6s8iGN+TfwKndNWaRtneTakzXI5LzQKb6Rb0OnF07iW7jTzCT/9Fr/DQ9oKkr/dKmfGJd5GoMLwYD0xr5KfPGDWzULRh5fo5GftkeCez1FwQQwA9AHoeYMdFxTRra5fu+6XAHiXReHxGStGkZV2xfH8DR+q5HW/yPLxx5f82mcMgIBkq/aiHO4cIg2Z2DkiHv3A6zH6gfii37Ebg+7GWoBs0FG31pfQA9CjEt5vY4r2uHbtqndU0EUOyPgh32kp9+hafmuXwidOnnB78AZf9F5kwgC7y3M76JYqNBsGn7l9MGRef/11Vf2RX1lNGaqRwx6HKpdb6+GLHNQZiI4VPRY5gPb7gv6sW1LX0rugcV+lD5MPHqzhrNXssuWFTBhxvJ2NFzdQX/hhqNB2dz+961dI31Qf8+wrhhrtnvJKx1X7EqZbu2zaJ5I2rIZ2gq7jCJviGvafO3v2r7mHEMFpmC4rAz0N5YGdaAkZYT2QFYvwVkoY4EIOlOYe1EAaMryopCsK30KgFXv4cADuPHkJd56Ob34unzTKZyBwFF/iYWE+AqeLLpA4QgwErGpfjdAJAO+uy8yXsuFFecrTkxAA/zZyVKLjDCQrmA4XqhxcHkbntXKWT4e56M8DmUN8u0yniQ7XfkAelyKXAcmDWmfOnvXJyODMRBTZASuOcjEYmHAwZqDjI5nsYCADbQC4SlWQZbMMakvqXe04kKTuVReAceF6iMD1KzQf0G2biYbdlpaZCYBtSj9o9+gln1jIxuub/TFPGTRsfTJRXdXJD7BTw8QAT/qPrekf/OAHfgsJkwjjkHa00aN2Aj3JaeJCzsYYGVHsE7ekd1quco00C7ZhEGOgaTkfmGxyXsw8HE47ux2hkYdJHF5Nj9zOU0hcns1J+VuMCGPaFf9syBBW+/re6nbVZtyGd+iQDErfB83tYLmVwO/bLze0dSVOecF8D6BuZSjeK7cfCHMLRdqbvrlxIw8Bf/jBB57gfR4wXmpsbIK0Dy30dLDk3Mx/CyAO452cFF5g+YoFsStyMZ7lkJzx7VjDOp+tQGm7gea7E68XDZY2i7O7mj4P2G0rP1uoEbKxyyoNeMp+fcpsu4LdjrWQDXURuKUVETdptH/O8ZxdzPnM6cznPd+ZVpg1VXH29zqyCUPXawq0ybOG4t3r4AoqbXY34TY0msrK3YpLfHQD0HEbcOaHy9xe/vX0Mf8YNyN5d4uib/9KvjkenqSt8630XpsGPqxL9DG6HnrFzZs8yP7AugLroG/fknKM8cIawLMieZtZ9BH+cCmP9QJg3efhctZ+dkR4kxi3h7Wex5rhtaMAnQbdhfawLiAXHQF5uRWOi2nwIQ49Fz5p84wf1rcGDBmvYcrHrVXoKVyI41YxbkfruHz5/7jiuYXtV77YytjG6OEZGCv5kskX9CUr5SAy8dxJQ14enucZ0l++/bbz5LzJQYDzw7shWltT3cTTR8gQP32RTYaHD/JIiHVLhd0/1gO0HlMv1Sm7a2oT+TEyaWvqhCED+qUEfF5CazxMWKsxQmn/mzduWl6MmAf32O3SGl5tH/0vRk0Ja1h8q8CYkfTl0nIdFwTs198YD+YvdQQcLGCrIw2kzocEwSC20qTGQLGDqbfQpBxi9DTYGquBScM6zqFUxEYCqHyOU1m2jjnkX0WTOGPHrYeNRBjXoKJKjFUeAjdeJwKVxsC28sqgqGROaDMivKEo4gbWggQsG96VNGApt+VvkuaTrrXH/kWGyN3o3Pw5KXmg7wkmdEsaJdEOhJa4mnDV5yicnNjdVs5f/HxVpk76nuBmuTZA898EY1/YB63JLWFFNmCsSnlHOeeEFHJy8yEsvh1juUoWrqi0Mo+fSZGymEjIx2TKCYt7+DBvGYmSnt2DxjYMGrllag2ZHGkvGyyFdRvYyjMvcr1jorl5P37SD4QmuzRMNLQ/dQTlh15pXixEwCKBHPPtWpK3DQweqO+31hw5TN34sKj8oMJHQdX1mOp8jFdvN1aYN6is4LHD/jim8aj8ilvaakEmeq4S8VBjGzTE4bbRY/SEKdQiQv9RP7b2+Q4BW+zLQtZjZb3vA4zBjI8vCFzcWOZwjnJoTMUdUwLJUvVYTdoGwmd3xEXrgr8aaKcOfM8EmtUTIM6XA1X3jQJ0y+iwnNDZ49TdwJhtRwz5k4EzPT5nKNbodCIsMa3g4KLw5ELae++/729WcMWXNQBlzLqG5/OsMVnHVjFnWbDDHErNWraGvgAkuo3oeZh1fxv0PNw08Qcr3HP1iHM8/MGu1you6QNK/5ix46hH+aN8J+x6PQ0OZbhejYSJZ/3UetM63yqy7rGG1fqoxY1d/pGGC21WTNHvhAxA95YGBGMiY7JGhxP0JzSVXdbLrPMo1egSjJc7t297DEGefiVznonpC+bQUkfrKaD8vFjIfsmNzvngIbdBZR3iswBcOOV10twehX6Kntof1+T2MxR+dhMxnNoQsLIvQ4ZbzXixBJ9y4MH+GzJibmLIaEzfviP+cnkDmneEkFE6NWMH4LxnneYFGBh3vrineO+kKM4tpDHKpyR42xqNlbuWqA/9xcV2dNWEHcdbASWL3xAol1vgjtXuytGjx7Vu8wwPOy98ky9f68d44WKwd2Pkx8g5xLfw5CIvxssnlz6Zrn5ydbp25dp0++bt6f6nasOqF0YkBs1nD9VGagMuzkvQ7mhqseofQKKrL6X7COnNLUg8A8etsYq+NREo3mPqvh5gY5nt78HRYEOGsH6+XQpm0FYGaBlcAIPL206gKtrx4hie+lF2JrulcCsNK1gnh8T9lSZFBUKo8Hqa/pPkqoFJTzwNRCN2On5OUqzXKMKcLC3fXHfTL0DxKrlCAYf4UyL16TrRXi3f7gD6uI0UHzkij09aVYKJyIPZFOQLuk8UY/pKpRLQMtlSgAeEvNS9r2bQTxisPJhNmvOKPkXXRKoT0rKsASVS9jqkBoVbsxlW0s27DDb580rNGDT0D8oyhgkTS9fdJzN9KDqPf7U59PMDnVauy2jBONDJSlwMA05mwokbDZx+Jaj9PEPitNHgWXB+W5nQBo/jZIRQjtrXr89E6Xf5ipvLxzCJcYK/42xA2EDBMMHgkCHCx7OEuMHFIOHhRdPNYYwcHkQkHOPmCDzhLTkwjhZZMEa6/tmFWcfecYmBkr6wy4QOzgs1iyXjE0yHP7x/39vSd27f8mKik0LIuKazAjViHw8i63HuQEFCy1GEhSbZBUjeGn8G52POyBjzudBpReuQvWNaINlbhlXEkYe/XcJSt6/C8WR1K+hs22CcJzuS60WGQVqL++XLvIixCzlEshMV9fK/eHEhlO+QXLt6Zfr44se+4s0Zk3VlUbI3rsGCncLboQ2ANcwtusucNWIbO/izC04euSM6PojsjQ5r7jOupa3jmNe8zFtyIaPDWd/Xcc4z0D8NNp8Ru4w8v7msZ42Z50Vjf9GLVz/vaUNOYdqdsUPP2y/IXR2Z9xlWzKf69xrvQaAwKwJjwM+jSNnHwLghhZpnMjBcIKRslG7WHnSsxOcuHdIoz+XOsiSePnSCePQtYPfvcxvYnemOxmG/KABjBqB8+hHDxh+AbsMJ+VUuX7jHIGqdiR0Lvynt/r2ZD7dlYSxhrLAzRDVpA1zWZQyBT6584ldIL3oX7aE21dp8SOs5a3K3ocez6glS//EOCS4qcrs+u1mnTvHcDx+pZVcs3yHstdiFF1hPlTycm/CmnUhn5+XGzZvekbl+47rPU+pCHbzzo/ZwXgwYZKZNChsoZiccoaq8ipW2CRhZY1mU3+i3mQEtXA+EGeTn8OBQGknkZXIaobPkhQGystXoQBT6Bd0pGlweYINgnR9oWtKJx0rDIOFNKDZoyBd7VomhW0U6KfXpkwg+feWEovoEABkcYCthLR+ycuRHLsoV/5J5BkfFkOhB0gZcrGoIirbA9YVvuQbROGx/ZAbSZpHdiGzI2rSDdJRN2HQ6IX1Vp+rteg3+rjv8/S0W5PYAN1PLE4MVKzoT0DqknxaIJAMQRFBhDJYEAfcPHqcvbq5QPLLSzP2cnNx5BiO7AZzIVjBf0gQ2UZf0k6rmiReFHUMF44SJNjsqqiuLlFwbKPtRzsVXhtBiwJQBhJ8JRWX7VixcoY2BQoyD7I6Uf8beHWEnREaH8PixYzI+jtnFIAFPHD+mSYdXOArxa/I5oXSjwtxvfPz4BqMF1zsnYAygYGTt3RF2dGJstTugb0ELrixWQsZGnw8jwof+aLoVJB5elQ4/OpJFACOGe6UxaHjwn57NktPuKnSMR8ZasoP8Nc6gwBDPkByCTwhhMObzsGSMGTtMQtINHZ7j4LH5eBqpvhbQVd+AcbY/QvF1hqqpq0qDfLl1dsmPkaFpNlGM64LXL80r0N6Xosfbj3gOAsXPaZqfY1BkLvf6JFzOuSfDMa/5FYZ/lbEBraCbhnBoO25JG/JrwYlOBHaa0GvsZmw+NgIKsytPvvVyghgvTit/aGivnTB5NqENmsIYOIrXxMUKP9dtHUkzEoauUJEx+pKGOtZ976lQeQmjC/WIyNpNalYDaNAz0FX4sCo7Idxuzs5MntnI7VrUiV2TrO1R9N3uVS/zhE/F45LHOp1c1iillELeRsp938XBWPSuDLqD1laP1fv3fUs+rx7Og+53vZOD4XJTsmG0cNtYXirArWXR+WwEKQx++uk9GT9lsAiRC/7cbsfOTO5W4EJ8ziPagNvCoOGiLWsv/jZccOe7JOTOBg1y+9axtA31VWFubxij30em7KwgJzS9vtO+PM/ELWXIxbOttL2NONF2vajD3JfKM57nI6R3t8fnAermsI4inoGQhtAPVJpPWA9YQqoARoWNGTpHlVE0laKy3gmhgvp5cMOcSqsBiDM/oipMGmFO2qZtTDw8dJhWPxqSvJLV/ITjiRQeZO/hoTjqpAlzvmrSrjADPgqY4zg5irakD8ibCUuxPlEqXtDlILONAcnXAwA52iDQbwafcH2IHwwtp3kvzE1XqD/ESDg+/ypyoOMXf+qryY36+KTWCU1/Vhon+CPRu8/IqAA+TCKPCeQmhiQO6KoiybPqmrZAWfzf8vZBHFRG5bHI1NvktIGoFGbHhJOWk5MTjhOXyaz7jcWBvHNJyuP6Cn2LGop1naz9gLyvKrl/1e/l9/Y5hk+5K5NGbcPm3tLcssZWOIiBwv2vXAXhLSjcV4vLg3s8x8QbUI6fFJ6IseKwXN9zexTkHlW21WOogDyARznZNSqk3mWk+LWchT3ZxRjpV5NSJ8K1oLmdhnZR/GjAzTTGpBO3GTlXdkDx8OKsttXy5En+lowZ3q1/VwvCbNhX79ewEW36L0OnIr8sUPEZw2tyOP4Lgi5+J3yRYZO8wjibj6TuwUoLuVm+vLZZit++fKcofRNZrwvzWqM54qGUt8uXLk3vvfuuFUJyZr7PnD/OVY3zfCbs8DpN405pLcduMPJsxqYZjYtlDgUJ74y5cLrgetooi8vaENd6yhZU2jrPFWxjR36vu1Wv+B+D6kPXEbd4oD/hB8Y+159ndqI6vumY9RtIQc/gNjPWXdYxDAmMBj/nwgVapVMnLmp6fRRCO/Z3A6Wm+F5XSq+VrPNSo7i+vQxFn3JI5jZq1kBeRsSbxm7JiGGHBaMEw8YXqpWPN5Sh/LfRAh+KYz1Gf6B9ufMF/YLdHfJSJ9+mLZ2C762xJiI/t3vlGZmTfvUxyMVM6tc6R+sfXee0b9VD/Nk14YUEfpbF+nkZIKNLXeUCyNjGD4BhhhHTr4omnOeMyKOzVBi39Xvmp/TpiwIal+n4KIYeBh6wfTT0PWwYK7l6H3SbCt1gqjiVJhdpfXIrYCQedFh0xrA1Oh+NPdOWBBWe8+EKoSU+J2loTSeAxDwVPw946DS4emLwgBBQ39yqlF2KrrdKEJ/qNP1yAodX8lLIVliMFzCdbx6b6Ftu/SHHXAkQsJ/4ppNLeI5OG1Mn6um61klrWsKuPyeA5CZjieF6KD5AG8M7W76I64fJkL0o8HinjcP1UbjchgQrHdkYS263pb0NpDcNciGr6ZEpfYbC7u3UuhWqjQvSWi6zsS/QedmZsAHQyBUdTSSNPGMy3s7FrVncvtW7IDFWYrDYALHhsuBo0HAP6pa0Y4tx4gnsMFdOahdFdaE+XIGyYYKRws5TIRNi7l1eQ8XZQCt0f3s8Zkx6fOPS3u7LVezzkbQ+X+aw0FfsKm0V6SaPislvodkOSS86TQjTAykuN2/yYOhNb1PP42LurvLAn7+dwKRzxqcAyn086n8rkOSUTakW/pmBxdjFwW/GFxBGWft4YYV9TuDafq4qV8u56fQXj1O+SHCJO5Q9pm9eD5g/cob/SgoXD4rz7MyVTz7x1fGkhybz1/bYa7fnvg24Tr+O43y4E27K27hCV+j19zHYtKxRqzyKL/HM3Q6v0yVuQfhtg0p3meg6haP8Kavd8F9P3xbFn7zJn3y0e+tO7kuO4imPYjIIui4L0On7omArnl0ZkDGEIcNOCDlZ40h3fpXJRTzWzxXFHm4rvAdQ/NhutAdl+C2+KhsdTSPTFzLRCRDrltasqzJmkCEKvVB50EX6GzK+oC9a/KGJoYAc6FzI1xc6AdKPHzvucnh2B+OEt5q99a23pu985zvTd7797elb3/6WXw7AMzNuV9b8QmSHN3xsRPFMThlT83MsMmoIP1A4O0u8njofqWYM5S2y6D65SIzc1DEvcLjp2+cwvLJThZGm9qGNXMvMRda98LxgYHOWBooStT+KOAaD4qiABacyuL5eXwqLx01csDuTQe6JxcqziTy4A/CrxuhDAymWZAyhsaGStjTaevM1HeABxMlT0OGVqxWK80E84T6R3cmZDAnDl7q0y/ahyzLPICUPxVdtUi5HwjpMaJKNIHL/9bETmLczBLr+1AVF18owVwVUF0+cxIOql404YecnrydOpYuzRez2IEC7+yqE6KBN36T/5/qU23IAg3gzuGYkrKU5G3/IKuz65Ui9UPhz8uUExNDApQ8WOeABG8YxD/1zJaONkeOeQE7Y7du32CHJLsrJEye9k2K3dlf8vnlooMdAwWgp5PYxP3gv9O4J8jGxzgZJblHza4vV7v44ps4FfxF3QBskFZ+06qtGjclNcSuLltvLzef2GhGIv9pSROCc6rYv7OjC5Nl87AhO5vzBEM4DlbzFhis9TK7zOJnZDPw2sOb8abBvCT45KC/8HndsKcT5doLHEuwa0jy7Y7Yi8zMqfw+eNVQP0T8jPjEUHw7zeGpGTw0ubYciZ7FWoC5ssG547dC6oiAXOS5fvDh9/NHF6dO795TGzKK1icNz2g6oedBr96a0Dfg0sFN+4ij/86ANE/g0lk5hQ0Fhr8PQErZ/iVtwjF/HkW6gh/eIimNd2STjbhC+yG19T7gOtB71o6wGj5N4DdSRdQF+3K3AXRDsItxGqZYSHiNOZTUfM0DvTLmA9ZNCg8hCj8vaiXxcENRaq/UZXalliGzw2+cLp6zpKPA8N8JHnjEI0AEB6sLFR1/clC4Av1EOdmD6djXqRTy03mkpXYOLndzWxgVIjJbvfPs707e/9a3p1Vdfm86c4420fCw0t33FmIheveByCxth0k2neKMMGm7R49kXvz5ZaTQLPNGb0I3YGaJNqRtGDDsyuP265UZ4o/u3TeA2Tge4vi8a7EOsWGy5+gvQSNlRcKKQAVOKrDteGTWI8ds6dVwGG1ZnrjpLqXZnLydSA/4eoOm0bPe5qVCiXT6NF9rOy/9KuPzgOOAZdOPViIWOXMu2trxminzeepW8KP1O4FeyMEiyG0WGZIt8IBN1IsXVR37lb7B3CAssQ4O81H9HgL5khzbtRF9IaVb/+Ur/gb5akXpDTxu4bkObg/jdj/n5BCQLadQZcZo29WcxShg0tKNw18ftLl5AyJC2y1v6w/HFpydh4twfkpddGE5+jBF2P9jxOHWKDziddHoV5zr6RQ5qA07UGCttxMQgwW/DRO68eyL07V2aQDGW5tu6evfkZbUnRr54j7dmraN3SWjjRtXdqFaNX/URjjSEPy/O5YBD2bR92nkoR7LkGICAsFP6eCpwtuRlTuiJ8sqVq77iw9WhecyYTiXtVFSTfpkgGRi3jxPmWYja58nTgGUk6wuCOM8F4P058fkJtxNk/puPluOpZBl56O8LrJhLmMvbHWjlELmwdQpitNbf0dxwUcYMX0TnYmHWHuaEZ4MNm9K+LOy1j/k46/OC+tOv5mr8HKyDu2gXz/e7Qcr3OrvkiUECKo4087Q4aziWtyCJ5iceM1Se/AEOzM/MjmAWcllH/QavA4dsFNy996l1jX0vaxWtdgMB64rDmMffOiMgytAKGW82uLjAq3WatdqyihS50YsA4lj30Vt5QUCeZ+nbrPJ8Cf0EPfoDr03GMEDnsO5ROkDL2Lx9MVZGEnnOnD1j3Zg3tEHG87LoH+yW0AgYcX5+52FeSMAFQMofDQy/QQx9tOpr/VTnT94uFhqe48FFEvQZLuqi+6DvcLGb85DdGD56yUP+eTbpbnZyVK7LgCd1t95XbTs3eer4PKCLeRrYh6A0LJ1lJUudkMkyLHuAE25swE9jAnQcnYprf+0S9I4HJw4wl1V0DLxl96XKLiuQcrNNmgGYAZWGxO245tfpy+AvOk5auYjOCWKsAWH5FR8+A62OTp+tUqPIKx4eDMDImrJgxr/9jiPAL/IYHE9YHle9678GLqz86zDLw25Y3oDBg935+KHq4OZGlsjmtiayZRAgU+ItkIsCvSPDYK66gS2Hwx0QOET6CGvBTNhuAcvq8kZw/sRz0BcYF6dOn5rOnD7tt3ScPHFiOnXyxHSBe0rPnfNbuLy1rZzi7smECREjpHdPuBLR29F53gRjL+PSY5M20zjN2Onxo3EAMh5sECOPcDCOwVztYQLbiqFJPVynp8Fqp8fhLBPyFc6GTfl97tFQaygOPp4VSBxBLk4wOfKVYB725UOtxD0R7FKstaH2TGFb3iSsJCqwJe4JwPmeNnMgZ+WLcXzeumwBscsU1J6nR/2/ANAtpQOBnkqogQeH+aSOn4PpY2Hm7DK2B+amEVinvJaWYoRB88nly/6OCHMFceun/PpcN8J62oiPS38aHBX4xk10u8Ut/FT7+DNfj3F5SH97nHnsBuE5lzX6U+7YypJ0PmZ6IfKTGhzaWmsWUc7RcdDqt4wW4sonTw9X74povWZNRalmlwCgvHaznpYO57HkpPInsEU/cfwid4wP1uj4Kc/PguhAB0DvQcnnjoL5hTUq0y8P0DLKc1/cts7Ld3wbufSUA3w+QS53jXDnB7et+yKnEPAt1hIDfYV1sD+uicGA4cHLAPpj4Dyg71u7qIeQutmoKH0Vvw0N+f2mNc4rIeGm4xxDt8HY8rO5x/mYeu5mwUji7Wu3buVNcdzO5xcZ2HiKEWQe1aZuP/8kS4efEZj1OlLYU4Jfzaxu9oCjs1sBa6AAGrEHDGkZhEvFOh4eocM4YJdmURz93IZGA8qeB1QhyhelRSnL4O5GgyWDDTornzU4gJa101vuoCkgMi0NhEHibTgPhhgh6bSUxQF96kGL6JA85is3R3jlQajFdV6l4s75cZwDfzDxxCY+Tvk3wmp8tzdZVDoxM4uc7AMS6Tci5MqE60FmRUVe8iXeO3Lyq+eKq5A2qT4vckOkN6cNoBTxSYuQL30417+g4wCXA51Dii9ZuTeVHRhORLZ+c1tXvk6LgYPRwm6J6y307VoaC71b0go9Y4MxYkUf2uJP3DoSb+y4Mk5W0gpXxsY6sigY8S+YCi7tsSNu28bbgDutUEBucyhPOK4ezwpcZJVLX3J+2Zi5es1XXpkse15YIX4M7E5G8doduyeD7eR0cXWQXCQd1+EngafI8s0AmtNNOnueAaz225cPNXI+t0zFpw5+zxPM3kLvDjLP15pFPs0HPDvz0Ucf+aIHSlRzG+fBEbaLX4eR7lmg1w3NRWAO5qbgk8LM74lQa86OGLpRrhVUe2+ML3Q/FhJe6roNvf5VXLCP8i+QEH3qvq/eTT7JzNqpAGOCNbnvkICuFexFeRaK1nWEgUXNRXSg+eO2wu/1RrqZIosqkLU+OgEXOBEyCjwGwWd+YQ0X4O7cuSU+eflADHB0RWHtNCIzOzkYL7mr4+B0lGduj3Eb1yHrEPBGlhgJQvGLwSK+pYfixyjxg/tlxIwyd/07CsfGi/CBby9DbqXP7brfz/TkQ+PH/KwwbUZdeKnBbd4uevOmjJl6O9uneT4GObrd3O4uKQXiT3tGvjntc0N4jUeDx9R2B2NgA8qYWTI7Qg1CoxiU2A3OwIBJBkOu5pupwM9XqKJ0iGnV0E3rW85siEShxMIlHiWzFc0OM8BdQeUHiPftX8ozK6WmCeBvbHkiEy7/AhqfDlpDD3zSVJZRcUNbimfXdTjxFO8OHQ6AtiPdE4vkjQxuTguRdMKha2ya8grkYVQ2NtBJVQ8PJiE8LZeQfN5NoQ4CT26lVLs/S37AElc9ly3mpf3SHkUwAHUlfaQFkCP+Rd5OW+HSZYJDfqLdjsSRpgMjhIfl2Rrl9cEtI8BVEW4hy4QRo4Q69rhq2vjpQ/zBZdeCvtL4Upl2oRtRcWlDxgH+J0VuZcSF/xq6htUOzwkNadgFnyvQg4zLXMzgahNb11evXvUbi9g2z5gqQeyEfgUs/FyDFdg+SZGbs3wuWBfNoEiPVRKNqbf9Bevhx4JpnyTDNwTcjPzZ8+wAXu63Fw0ylracEy8wWNQnEdhtHy/rFa+5zRXiW9IbHjg+s+MCvVb0etEwxu+EzLePQzhvh8zZppAL2uGwfzucyZ8ete5sjN8GadjVuMgSaPfxMNZjhNY7PI8biWzO6VTGr72U7xgFyVP+8AzvjiMdHZHnVdmZ+ezBwzyrorGhQVJUQPhAHx2uZGkorxV99FCMBV+8Fm3rNCUL5ec29X3WVzEw2uhgzfJrw7WGiaB0iNYxuHja3595KF1hX3Rb84K2R5OKknyWww/mZxcGA4Z8Nhqoh+USup7Rr4woDwLrMtJZkLP5R6+jlNDgtozsxqAf5c1nh6wzw5s3r/EMEu2KEcO3dWzI3LvnXaPelWljJvII2ol4+uXg9zjIZYvtkSJwN4Frp+ptwqq2nXXkXDVYzFKGaSzAA5HKURtFLUpiFEYwHVC0PWgEbmQGQNG7sW2QLEZJ4nK7D/42ojrfbMAoPJYHjG7jCAz2WK0MZmSjLgsqwq0ZQ2wwbLqJ4UkdZJz4diYGWGVzctVvLpvf2kADkm5fxRbtQrICFqsQMTPoWz5kH4wWlZd2wQjB8FzSMFQ42dxmFKj0EaD3RO06KCJiuW08oDmqzEAIuq4zVNx6fciWOCau8FinmaFoW+GPMZPvtlj+uZ55NeP4EFunr4wX4ue+CW9QZCuIZCPO8UMaI3I7XHmT1wqS9uXilwGcP0zgXFm7cuWKPwrGh8k8niSTUccCWwVV028GJ2xN3Zb+84DF2iqbYT1a4Q1Ru4Ynof0mgdvlG9k4zLnl/QpARH0CgX2RLmctt9dwO89NIX7mD5Iyb+8Ot4MuBZJtsWhYIXfC1XwKa5FYl2Mrjnkeh1oz1uKyNq/GbYdM+Ktxa7IM8s5rprI1rNAWbopvsK8ndI/X1TELf2XIqHDakogsnZb4l2zEcMcFOyUYF/4ui5Rrr8EhNH/o5ztqHBdkfZnlKzr0mDY6rNMULenQoh9QEXZDrNDLeKFcdglZv9BJedaEZ2POnjkznTh50s+ccNEU4ydf+b+fD25KZuTuHQ6QstkNoXwbVhgxrIOFEiYoQHTL5H5S3wi7n7beGUKYjQDuQskmQes96Km+mC6e6LRcRGSHy9/JkRGT3Zg7vohgA0bpeZygdmQKu10bLF+PIbhTwA5ATvNo/xqioZK6JS0NsQ1/IlO++3oDqv1Qy9KprkAinYni3KDVmGOjuvHUiKOBknA9+A8PBm4BeZIeHm4YoTtFgzhxFC/FtOLoSAsu6MbFpcEb3Ggb0PcY2hre3EEqyT/F+khU6t2A/L49qeSd42qwdXtY7jAL4JXfxYHwdf7w2A2YVTMpPngxcB5pQdBprsgMdtoVOSDySSsf5REX+ZdyLUUExuM0t0t+RtrLJ2O3IYuMUzYD/Lp9IEv/MMGm7EzMLtBlzrSC7hPar3eQbNSQj/53XMXLv//lfb76wK1kHdd9kF00+FP6Mkb24PmC+04HfckEyb24GDPce8zEnj4u9C99vgm2T/n6QYb+86wxJ8JXFJH9c+HjwAPxBQWdIV+ybDu3IsI9qYDNLXmZux88uDddvfLJdPHiRzZoUPK8VoRwC5CnsWGM24KPOUS0fSWJL9zEkwT+WVo3Y61jj0GRmtNq/JPx0Oq3FjfKERzvPFgPd9yCkmgNgdmvLqTMxCetwTTlAh4lDOaBlvmfIHoFdDwcz21m6Cr+kKUMC6scoicrOg+MiPvVZzk3WFMwflsXbD0ACDnp0gKs/+Vxgnk3R2VHPxX94Prhd+k9vHnswvkL02m/bCjfjEPfoGC/LUxGDMgLAmLIyDDAD9qgKd2pymskvysudDuhtxS2rhP9Rf1BPLQFpideyE7QrHtb94uerFJcV14cgBGDccbX+3kNNEYMcffVttaHOUo+cV7KsqxlCxSQ7n/LkLiGlmsT6m8VR9iQDoXzVnkjhkRut89mhDh5TCTibhyUSBqsbxVLXBBFvm/tGT80iKJJumFujxKAzirjqaENg87TyrkNIsXRqCjWuK1kuzPc6KtIfKOCyh8kDbAh4gGT8ly2EX/CbgdodXQ6tD6ctvDogRfmcSRJBsRw+Dcv0LuEkhlI/fApf9hrINI2Kl9y9MsWkInEub4lN/mQw0ZJieB6UGfyCJyn8o3tTB5cyn08iEj8XarLBlJ+Q6cBsHTdCEBfiN/i6JhzOi1eb+uq7YHksbdccx1wD5470O5CFg4mS4yZGzduehu7J8zujm17pNJ3oPhiYCcZnyHkVHvOJZl9dc43CncBX1A/Pz1w3pT3y4CNzYhAabjdjt+e63E0U9tPPofF5O6d29Olixdt1KDIhibrwDqOsCndqEMrdg6F9bctJo+oax3fiqz9a1i0WTtxrQevYaUXKmpbFMcVTHyOdT5Gp6zx2ESnBFb9rbIF+3Zro+j9sWP5yev6KbzaFkuc+Ttv9KC0DfEKyyBRQFIJPEiyvhPjaMVFP5F0WhvQ9U6cOOmX9pCf9ePh/fr2kGqLQcDFDZzsynT+Yi9AV4zuyQc30dkiCy3FxbW8oeuBDQzyIjO07AjxnMup06en0zyHKxmIP3PmzHTm7Nncyi4+KPfwaGPHF3ptxNQujI0XdCV0rGG9EyCDD7dVbQrgoj/bH8xYEp0xeUeAZ6PYma5dvE5z+/zKBhUf+mT9xTDMW9FiwFD+sqsTgwjd0ZsHyITuXfHW70vH94VitQV+9K/ErSK8Gx2HW9jx8/jZgKmLUG0x+wvdknN9NyPcPQDYXcFVNFFm6AZ22iJogxmYFjoqs9DRoHSy7wlkFA7gODf80uEjzFaq+NL4VqgLGUR9b587VYDb6eZbaKAikdLePtnmxpc/DSykXMLOs0DaIZ3Qk1nzIM40xOvgR51yAjrJbsTpiMfDrimrnj1YEMD1r7boEyttpzYSNnP329Cvrovrs7Qh9HP/paobwXUHmrQGY/htBqdDr3I63OgJhKMnLmE4kb7w90GEXMZq19V59uCLgepi2p2Fg/txr17jdcw3cq56AfGo8jEPkhEq/UuHWY7nK0uG5wtQ3z14wcED8qkgQ4z8+HbPxKez5lRusJ1v+1AsM3DfERCE6xiuiWAngF0dHeYDfZkvblpBBDSVm2JcE0CvVay1a/EryNqgpZDlcPfIWriGxD2OVhEbUQKs4FraVnkHHNM2IeUPvDfSgBxb4hd6GniOH8ruekPS7lb/kg//qKzOMrkne/hpVhUSLw4lm6KFflj9+DErz+h1PN+B7ugBNgD5YzBofa84gHj0mIM8hC9efKfmMC8TkJHSD79bCLnchkUct4vxciEMmDNnzvo7MBg03NqO8p565OOUwdIr5nDJIb6OlxxdfyvvpV9uRBsyoUXnTJ+ocavFEDWYNpvLG8pFL+tb1vqis2WDXkj79Qc1oyvnIjZl98YDiDHHLftgf6oCzCcs8gKBo0eO+sPfvHyJ9s2nKxZsIzIfAC8Ub78pFrcMoxhHi3+OW2ufbscR52ee5ffY2gatu0OEtcVAdIOo85ogCmVo6DTA8UND93afG1YNnfdUB2l8dc2WjkFpIK2tZRDg5AAI5xmQ2iEAHZfwCM27+VAn0GB/ItwwoK3N1YYhzY0FeoAlry1GTl6fuDVQy3gLbdIWoGZ1IM/oFwLKYXcLMIj5AyxAoGUcgSCU3hKsPN1Wc9vjKm4OVxsB8Jtv8VOd3AZrZQDwbnk9gVLnCjuNPJ1tLTtBJxcSkSL8Z0AaJykhMqTt017qZ4ypknmB0Hb50Dssuq4r4T34gkDdw9UptrF5gxmvW7127bqNmVxJ63MzXbnenfTjOphujLd3K91XDVL3r349vh6gfnjBu+LpxePsycFv1+Bp0zOyECWrjBqFcVkN4qIPVHy5nogfB9AIK4cNGL46zgPJzBecIFkHCrXeNFrZKaVmJ1xRrp87ooCNqLjWDQa9YUal7ay4lX6xDZqONiic49bQbWxUWOj85Kn0VqJH7PU9GLn3l2EXXvQNrCus/kP1sbIpXYK69pxNuokTiFtAECraKK83zlf/2UngjVvoLJEx5QAeyaLpC7QdjxC0w8sozgeDvAH19JkzMlbO+MUCPO8Sw0Vxp075BUIo65SLAeMdHZWHgYDuYCNAfpeVIox9GlE27dm3e+U1zPgTXtzV3Y3uM9fLHFOvqp3r1dh6XLtLfIw61lvS8la0yJqwENeYPCrQZXafMk6RrQ2RNkzasDmCUSMjhldN91vmDhNfxszBom/EgOF5J9/+b0MGI2bVkDFWezXSJnYH7PgRV84vj1PVhzG5hsxWM9jqw7hQQxjUDmnIhNsyBXDp9LgMgCiR89saFN8dsHRE8ruBi8dIB9DYFLyeZqw4YB7klW8VVLkaLHb90+FGyInd+Z1mNEUOGkY0TIodbyXb8TnZl5O/+AigG8WZZUP2MdxlbwBSGsfQploCsKRNaPMZq51mK56H0GpHK8alOEoGBo6t6hpAGDWUtdQxdW96Dxq5c9qA3SaPB+jLK7AXHnK6jbu/G+C/Dl0udMmd9u0xA2zMByr5cbgHuwS1FWOK8x6FhIf+L318qd5QlDcbuj/cpvzh73O6ogpmrz1DgmBD1LMF8X4q9hpQW0dZMVvDDEv/7cGLAPRJeV9cGM6TEV9g6Hl3dOPfeqYQhxHDranMH8wlK0q18rXiyAeB+xX8O6Fv4UHB/lIQpav81iEKLVPhprgRWwFex21o2XHA30oi4SjYXB1HSVzN4/gNyNX05mHl1BhFlU8h8C0Yf0xaSmuwrsor3RdFVSd19IIF7nmFe112mvwowhgWlMftZdeuXp1usUMnPSVk4eG1Qoo5Y8N+4ihCbRyd46W6iJ7nMzFS2F04cfKEd14uXLhQuy+npqOKpzx4oCfNt41p/epnaxrmKsiD3ki/Mr5oUxR2PrA5Ku/97HgwYyBjOLicB5zCKoef5O2dn+XCX+lzdXG6Me0gV2hdzm1S7QLNcPG/y+hyUn7aaoSWCez6MTZtKFddMi5qfHVdPa5envYJock5V/5qK7fZHNZ5PKSN6A2GQl8EQB50zcIMoEbCit9w7HMDMBDoTLmpO42WBk6DKkxDCmnEfgVzGjTKcjdgOiaWZANe0s1HmDj4DfGmR1pk7S0+BhlusHkm72Kdd/wKVBosXdUK2qrrwAxpDECc7QJu1HkQhmo9P0VHFoc2ywJ0tPlsBWcjrcoz2Cm/CJo1ZXSb0S5Y6fQH/eJ2mrHS3b91ctDHAorwQGUwMkiFrqfSPMiQg8EEoX91KNyDsGWNH7dk3Qjbp5HSCDDJIDv1gzew2q6rfU9Kp+OS1ulbQGRjeTvhHuwMtHjvlnJvLreKXL50ebpy9Yp3aXp+SB+lP0c/HDgMduKf474oUHEpc61c4jdEr4JGyobBkpqtHo9htAd7sA2MoygHvy8UPMxzVHBXMM/Dlhe58QgdvczTd+/kYWWSe/1BuYmBUspOKYiOk8K1LSqdtW0n7DXsWWEbJ/Y3f5TZxqIZ40d5PheWorkSlrLZRgZog0bl86yE41DEC62sDvSLIaOw+PKBaowYdjG43YjX/vrbKmBdnceAIK+VUffsAMN6bNdj4aXphAyZ48dPeJ3glcgffvjhdOP6NeszWStq7RBGr4k/GF2TA4bEwZudBQwkdhK8g3BEsh3llrNDlk0d4J3F2TCCESjovgPhhX7TSngbfNaV2mipPu+xicLf+eE1K+bVGC4Pmed6UKfozzZGGqWjee207ps1FCTOSJzyxviqNLvQRv8mbuZJOdVGXW7zJNwuaDlXaIlLW3SbxMCQcdqdTFh1tWsaoaLbTVzlFw0ucZtQ/yo9SNj+dh3H32bY1zspKLyuRCVQiTRYGoV004jADTG/VSKDyp7kNA+nEVQl4ePGplEljNOLsi3LbOklL5Ug/AAl3Z3H1hp0pMGPvDTMfrsdbkyNaRg1IKg8EqTic7tcP5Cf5ltDpWVQQLcgaSljLV708LN8Mx/+4xrkdWkudw2cz38zhKzKmlEyld/tJgF5mwZflOXtGj2Iu9hlQKYfOTkyOAFO1OVk5OQDaCtb2EyIcpl0PfgKMhDt4ecw6JOXCMFSRpHq8Hi3L3EjELac1Ixfycy4HMsGfN/2Shs6t/M0tH897x48a1j6CUXkypWr08WPL9qo8WsrNTbnMVfd465pHKCDYz/uHtTPdPWAC5eKYJx6BPY80IQ5pzMxraHj+Q1h5pIBPaLX870oiGxfUbDknL9PhWbxtYanOUvWgWZab7rErgNxM0GA4Ehb3qy1BBoDntsJz1G1FognrhUvzRfyaC3RWVrKfhRE+bW+zEj45Q3oPELTsa7tgKVwfl5ktwj0LXGqSYdTDu6CVozX4p4IVbcYd0Lx34idNtAhS8eZR4eH+BHd7lr7fSW+FXhc4tUf3sUZaNmdwcjBIPKa21iwdR1+ZCOK51a4lYm14pNPLk9Xr3AR7J51legAjJLSdZQHN3oko0mzsvjyiQZeIHDixPHppFxuJ4MvBhb9w7Cz7gMPGCoiF6SXPozRUf1po6/8Hk/VHjLUqJ/TFO58Y/7m0W3QCNaqQAAA//RJREFUh2uMzJahdDFhdGr0244rY0Vo2qKZ/aXfGTvvgL47aoNB43NL9IlL+ixP8ZvDQtoM/yI3b51z0GCSSndfxDuDz2nX3wG7c5uojTpuI0BnB3p7Zz6dNvtHFOyjsaiM45wtwhFHA7lixJbQjVCHrugdjz8EbaAYxLwH0wqK8+wWkqORNBSJz+TmK6cqU9iGDWntNlIWbgYWgy7oRjSN6MtIIQyOaUxJpFkut0FQXsc7b/s3YPM04uCTTD7ataIRIJxf4qhxJ896ieMLVQhutxfG6L37fPyI5xPUX32PlPPpgD6CJazDiS4xJytyNQ0KWk5gTVhcsdHExQkqIiUWTYHrI+wtVMMqievqutml1AUcFj0nWwPyQYk4jD/GUQPxnmTcnwpRdln6c/kC6jKG9+DZwTKGArQ1HzjjNcwfX7w4Xb582V8V9hteOHfUtx6D5HG25rDwiLfTnxwyrpajwfPBjIzhnOf2z6iwyx1pg6v5g+vHevqLhV9t2FSj3WD/f73h6c+XGdxMY8ttbreVVP0tY79glmOhZG0Z52DnIK/jKr7CzBN3uM3szh0pXfl4JvO8jRpQNJy6jXP8iCs0+HdG1iyXgfuUaCPGcm7FGCAoxs8JS8negshF2S2f2iWGkNIq3obXgE2bNLmiG3eTUOrX65c09THuYOw0z03rL3Ge9+XyXRkeuscYeSgjti+ArYwZlIBCnOiDk8viC/fnzp2dXn/9tenNt96czp0/byOGXRmMK6AVdQC+qYdkLDk9EuXOMhNDASOtMWPZKP8CEIOBcccjiFEiV3L7Qj56a6e1EVLhXittiAx8VnhaD41r46V5cEfOkBZ6yiqk/NmIQc71MogPQkCZVGuMN871JTHpc1iYcOK7vXosuK1HXItbh3BaYKbbxEsI7HMlEV5gcV3hVDLKZIRMvIkiiDqVTnY+xdn6o2GKro0BwHQqET6UhfVIGdAa4GmCooFXyUSkeZIoSFVCMzZe+10QP8mYky6uZaYIy9e0a1Dluyz96HwPFtrBg2G145FxDKc+W3mnbNos7gp0cIzeymIVqn4A5fokkIz4A+XK6TjagMkm7Vfx8rah13VpSNst6LZT8tzu7h8GrdiM5/c6pLhVSNEFtF18yNZt5XjaE9qqa+TdZyMLN/KStrRrjznAvHDhUbgHTwpp3xHTX/LLQP3s4a8mPiB2+fInvk3g5o2bOb/pOEDEGS/u0cVPMrg4m8G0A/EXCS53D76asD5u9+Bzw1M0Y8/n8xyu8xiVtoF45mw+Vnjl6tXpU80lrGVacawIhWgTnzVYo9k1DgbOE6PytyL8omDLtQn1tyVuHc3H633FbcMPo6d1QHZo+g4OUH8eKu4pzaGev4d4bl87c+b0dOrkKRsmXAxjDYGu9TUbSuQR4LKTw1vPeO7l/Plz06uvviJD5nW5r3o3BuOGN5VZx6lyes2AV3aRYnB5xwXjq4wwX7SVTNTBMgpdv/IDy+4GKF3QemEZIZ/lmWRegczzX2C/TcwGhy/sCZUvuiQ6cHRc66PCRZdc1SljkHS5QXg8Khms9ynOF4TNr7HSWYsdppz4k2crX/MudFh1G+WQU3yEOqBx2xQNzU28gXYz6qc+rdjZBdy2jetQ/NZhA+UMMmZSUXcUHeOKRFA6am4wMW9G3clLZ4u+OmEmkt8NUvGitNuNYd6V3uB0hYnrhsQoAsjfA4xQaLu2W2sNXdIXOQl1PsfpWARe0iDETRvUQETeqsuM1KX8Yz22gMuPTGN5DZGk4l08B37/x78Gnrjm9mga4hZexBWnOol1omtgNZjWqECIA+1ugLnulSHFr2ZAbHCF/wAEbVzAZTVr9XHyh38yz64O6sGEF6i+VD6HkK3QYrmcVdyD3cJ6y4HqHyFnNPMEEzhfFr548dJ0+ZMr/pAYTZ+xSfNXf5QrpyBxCc+RW2BO3p7kucAXXNwePFNYH7N78GxgtT3rrK7QY2DOtkrf0VyVv3njhl8EgL7x3EEFs5Y8LTgnf4/DLxio07LuNkaU6AyPwR2MIbB59G4Y2LqFjSAbIQiSyndvOwrUusArfnlWhuduULZv37kthf9h8pdOAz92WHhV8KlTp/wQ/5tvvCl8Y3rllVf8pjIe5udZGHaPLDclqMDIh6GFkRWMXOIrF3o/GyT+YN68VcaO84lT1S/VyAVjGydtqJReSFwbMA8e5GOaNmaIhx6sRzmiS6P3llEx68fC0os3GS/goocufB7BS8iC20aMdXW75ceVMdVxtPPIL/wHPy550MFBxbFuW2bLiq6r8notH9BzgX60MzIZiCrvcwX6HKFijalCCF7CdwVmBd4ZdEKUBW7RByntHYX2QMjgWqWD39BQg0GQdOEct6QDfaIBivU/YEVW0SSRzjEPksprsLd5tyIeCN2Slk5ecJTF6cU7uFbODEii9noUmXwMZc5A3Ib4eVdsYz1SX5fhOhPmBMzVBYPz2pnTnF6wfgUEJuVzeS6zyprD1Ub6s38mGAB2M8v2FIRHgdkUD/0so/qYzColRYxQ4d5qF6HzUIQnIPJVJkpdLXkPngW4XWlwtTOT9B3eYPbJJ77F7PatWzpXuDWVPkj/0R85b5zdQN/uCJ2v+Dw3oIzyjuC4UeA92IM9EOxwPm53umyK1/SReTszdM/bd+7cmW5qDkFR9Pmn37ir/jh8YhjkeBxqlVzB3R7K7HK+THQdSkF/LCKvMo11H1F/Zmsw6RpNJcw0DUoD0B/zqt/DNlj4Oj39jq7jW7hEBh9e93v67Nnp9TffnN761rdsyFx45YING74lw+6K52/rZup8/B4wFko/9Jqgw0LrP34OWIi/06SfScXKkAPlt1GhAIp9v/AK44Tb+fmeGh/hnJEdGRsuoQvGoAExINp4CKJvS68swyEbCBgThRgTpXea3vEVlr8Nj14jO703CLqc9luGIQ+uURWNP3yc1i60HT+k+0AfVRxAnF3a3j/SHUos6UUD0BNPAowFco+4Dh23D6G6ojRkF06lxpweDgwAW659i08KA0cg2NuF6+ABIuwGSlwNSMHscsg7lsPgywmHPJZolsdpHpyBDAg6JR278A9PjpVOrE7NgNq0y5I6Nv1KB8O6+ZY/Ekqeahu3k327gJlHuUJ4N6iUuHa4Rr5A0orWZSfsNpsnq4BlUhyJzdN+14OzO/xcdiXbIb38g1ihKzBvyhrSVwAxSHZZIkIMy0c/OkEEyB15HFd5bFCrz4lqcPoIVe5a7B58XnAf5NYQvgtw7VreQoNBQ9jnUZ/P7sPuCvrZ/w41jKFO8z9/jc8TSsYV2BS3B3vwFQNWHA6fs58XtuOhU4Xz1ufuptNmm3yZzks2nW8odFyh59kJ3oy40DwBPqfT1sYS7gZ8HITuq3NY2sdVzGRbGztrNPnjzqD+JcSawEVInmvhrWOsE3xk+d69T71uwJHbvXilMq9SfuONN6bXhfiJ401sFN46w6xLZvQFVVAko8SgD3RDUInoeQ+lH96XEcIroTFQ7sm9d4+dFYXvZ4eFD7pypwEf8rzPc8nedbm/3ELm28dGA0OITKqLw6TJnZ9tAYt227D5Jd+IXldpoy06a+LaP2LnG2kbzWPmRbjiQR2mq3WcOgGdpwE6x+mo3/JnvhUEigdg+gHgsS0wnnDNLAj1iB0vjdChpYJ1OLqhBqa3FctAWa1YUctpZdSWL7SKmytc0I1oII+cthIbqAL5rWwTFk/z0K/LcDkYMlZsQwesDoCuW3hblpJ99hsZRBlM3RaAyykZLGvJkfSFxpUQkLYRit9uYQsfl7s9f6fNdani7CEV4dJeLSdp3T743ZempQTSwitxArLSFjo6aldQ5blo/szIMYWR10xnD97Ed5k+8DeaKv+Lm3x78PzA/SCXyZzbyz7++OPpgw8/mG5ICWHS3jJuBO7loW9ncDBxc78NcXuwB3vwOaHn3M8NqzxYI+o3w8ZTdz1saJlIZL7QOqS547bmEy6OYNSwNvUs/yTQuzTPEp8cyPQi4JODW1xZN7VDY7PvXhyBcN9+lvU+0PM732jh9rIDL++3geAH/2VM7FOYj11eePXV6Y233ppee/ON6dTZM379M980AR5KPwtqvMhq6Teb9ptklyUm5c7ylRyMKcpqY+VBoY0WGSx8ToCPdoIOEy+8LwOG26n7Fi0bLNITrfgL014axy2EftY7MQZYD8ljwybjvC+wZ3dmSVsxegpdHjSURRnwpHziC6FjPe4dmoU2dC2nUbxorA77VjSHO67cyh/s+ITTxoLyJsq+RMuxkTnycfySH9c0jaKVJ1gw0+MfcKZrdJSft+pdjWXguTA5fsBrPU3Dg4xuJA4za6xxw58wSmfoK9nhBtLhT2w3VKPzVn7A8aIZQclUwHSAKEw3diYYWMqFEpoGT6bQFelKPsroNmhWM53+FD3K6X/+lIY89TPuFlx2yWMeiZ3jGihmrnvVOTTBbgdILOMsZwbS6kmylNTQ8SPAyxMVfofpX1LWcwfmcsnosJ053Hm7fJenn+VTv2CokpJUylyM3OaVsjPO1uXdg88B7mBQf40CJk1/IPOTy9MHH3wwfXKZXRmurg07oNVfgH38dVS5c7D7TI7zdcJTA7L6twBlMD4quOLfg2cOtO2Xhe7rXQNzhp09eBystdNKkznAOVXt2bByEgY8lZR/yfPIyuON6zf84UR/9+4Jz1F4Pi98ckDyFwGfHDbVfx0bbNysgfVGnlOp9aKfV2HdPnhQhoyME3Qu1hBuU4b23Llz01vf/tb0pgyZM/IfOnJk4s21D6SfPJDCDUbZ56KzUGNjREVpvAQpNcYUF9PRLWUoeBfmfowTsAwaGzeFs3FT8X4+ZrxFi2PQU3N7mOKNKdzPqGBUoFNaVsms9MVAifwYEQk/9Fi33zs9S3mjbga/xFPXpIHhUfINsgUXusgY9Do9h0WHK7nsltyJLz7t9iF/n5s2dEDRuBzSyk3e8o9pyuf8hUCnreQFK6y/BdfAdHL3ccuO0Qq7UAdJDL7xwa6GbqAUFkYdnsFponNFK77OgJEOv4pxWe12fGOH1ysa3k42KHalQcHwXXg20JCGucytNA20Bz/zN9+1uq4BSciRwIhmsitwOeWfPZvyWuxFie82on5tpbesaYsyypxxtS78tx8wa8EgSUG16dBuwJB1C3QfRAZalKPLQ46lbPWa5c8VfsIB0n1S6eANJDzAl/ikdd05sYl0kSQuIu7BroAGK2TMGuiFIOOKNw7xkbP333t/ev/9D6abt6R8aLGYx1+NOw5ns6/CFQp0enuH8OeASK//Fr9gC2vGxxossu3B04JbkLb9svBJAHLl8WG/Y/dgA+yqaUzUlDkTF1ygWry6jPX8kRTHB1Zw+WYViiRKV/Piv7m+ONBSbcIXATbJtRt8HIhmzYrpNb5h0RE6LchbyXhon90VXvbAM7s80P/WW9+ye/z4MT+Ij8Lv28CE+d4geo1KFq82UqxLcNcM/IkqI6of+KdIxha8eM4lbxkbdmbk55bGPNQvnA2DuLOR4Kqmvvz32ob+FEOlDQ1kZP1TmjB+oQ2YgWe5oMt0/cqgEdoYIt+Ards2zUKbdMsWQQ2JR0ZkGXgMMiUurg0sl5FzsdH5O1y00b0bi8btAV3RmG4rn7n9hDOUf6ZpHOIaVtIHBLIzwwPVNly44h2DhqHnXQ/CHoxiJEyF2RJKTAuecCCWZ5BO7MKAFQHMNrwZoBhNfSW+Ga40WKHL7M4o1lZ0SefoSEFkrzTHC/UjPnUvbEWfX9W3wbzdySpzhXd5Csay7eI1hjApa5k+B4x1oy3Gwd2vA8zAC31v/ZLN4lX8XJElInHQ6ug6NaRuq3FPBC4/+c2qG8pRJHI1hbTQBJAnPvqL8ZoTfHnzTeoWeXNScpJXpj3YBdBWIwLlV1cwrlgErt+47h2Zd955Z7p86VK+K1Pjbp44x67DP4Y3gJMfQ/O8weNwkwwrldmDryXQxepnHwyDwo3j4YUAnZN9in4hwGWmbYC22q6hvPYxfyy553Z1FtpbqDkDxZKHwXmO4v6De0XIxVXI5gwvGLRcI75IsEm+3eB2sFu6gNdi6SHocagUXITkuZiHDx86nedh3nzzTb9yGcNm3nnR0o0B41uXaxygI+5/+cB04NBBv4YZlxcFYCARjxHDRy8XHSDrUeuGGUNJc7oxOp3TAckYrSd+O6UHcaB7JDr/4cWah+6VHY/oXMta6HD7RUMdbWgoPMeXPtv69Yij4dL+Drd+HH/LEkw4OBspxM/twYV96JZ6NDpRmLzwix6/gsVnQeWoOLeHZLR/llVp5brtLEvFV4krQPwaOnoDQosGrw4SYtH6LVGKEjoeBb8I89xICYkAHIqnkdw5VRBp49sb6CQ3kOgayFseA7zbqOiBA8Af3kslcjSk4SWDG38AZTcfW+2JarrImV2bBryEM1B1VN6RhvzuqOqsLbAUJVhLh35Dlu3A5Te3hekatHx5RW6uDlA/FaU/n6AU6nIjs73KgjjO27xJWKlTvpI73sJn4vKaPN6nAjeHyyucmTHmUqalVz3m0uVhPPq98EJovPtEnatPQMYf0B+9WuTfg8fD0Cc0G30Rx8ACdOfO3enSx5dsyHx08aPptpQP4jPh5fxyH7h/A+FY4SXaMMevQefp4wuBHYrZeM7vwdcPPPD0V+hjCW7BL2porsMXPqt1PTcUvFMT9Lkb17OJw8DYtqzNXCm/dfvWdP3a9bzhquYRfx/Dazw8XjT8OsKmeg64MgY6nmjW7tIZCdfC0WsD6/bhQ4ccD/qVy6+8Mh07elT9+yi3egnRGwmTnYuW5Mt3YXil8svTwQN5pTIvBHCa13lKYqxk/QGtKCu2+XjnBl0To0d+0PkpQwbWAfl5TXN/gybfpeFCtxg0AnIZj9Y7VAYvAqC86GDSe7Ue+s1m9i+Ghw0Z0+HG33IyzkH8i2FTtELW2PZ3nuCSr/PiznHWCeWXvInnlyPxVMh/M1iXct2CkSW0ThO2fJa1EX2Mcjq/3QpXnjluiAf1Z7R/DYgZsWlnrHheS+YA0Fe8jfIDLsy+xaINVlqh2elHpdypK8KG1pXRUUNihgzuHi8Z6OHY+QkFyDvTFN8xHYDGxpFPrIGuO2ibfIopHzwQpgIDrOcBlrhkaP4bgXjkr2MTUDcn2dlMI0aui13xXAYbMQGXgEEngMYs4W131Z8/gcUjX7VfGTQkm5/dp4O5Tcqd5a2weVMmHsUxXhKfscdWsV/fefOm7301nX6cRDxMmOc4Ppk++ugj3wbFvddMjqm4WA4H4c5vaHcEZOPvGwXVNj4E9cfEx67MjevX/cA/OzM3b97Sua5JVv1EH+TcYqLCBbv9ljbs9iRtjrY70tQ/nkLydd7dgCmbHFnK+3ngWfDYg68Y0OkeyJvRxxD1zR0kTBSeOAw+47otVtqk6AC3VxKZM5hH7t65649nMsdz643nkRC+gPh1hk31BYHRbT99X31rN9BrLFTsovAWMwwSHuzvr/XTx1GGoxQTbl30ZRsUMTh8cVIHaxE6JuMDJX+8RauVfvNjbHn8WIToM5IH3RZeNmoK8+HPuPnAZl8ITV0so+WjnPXy2njBX/ov/jJkZrfq1xsCXWePcdxCpxmTLzQJN30MkeTzDki57Q8ic6Xhh4f5BE1TYa/bzXPgb+OEA7fytdyuD/mNlLWk9agYeW6Hzid3E/0M+AuJHbHj9/nqtpgRoPN4fqZ3Z8hmpqQLSE8H47cjMDvDUjHow8/xVE58HE/BDEnSmkdkSZLA5fSxFFThKNjOJIBnlPoh36yEO9ow8mlIswywFoTXbqEpu5xN5QEU4ST+NpPMsB0PgLaaB3Sj+zFsnVeY9liQVFzykwegr9PnSfNEIrRBCNYkEMyu3WagzPIKRF2+QMq3J2hABrD54+to6hU5ub/25z//+fR//9//dfq7v/t7f3Ee/hyML0563kbCjsHf/M3fTP/5P/+X6W//7m+n9997zxMO9QC6Hl23WaYRiNoQ/c0CNbz7Qn9qf+4p5m1Dly5dmj784MPp6rUrirvvNNPSV3b9sz8TZJIN7RqWgH0VjKP/JTlA2NHLsQlCtvzvFp6Meg/2oMBDTX+FPir4PIeUWT9H/juBz5W1sud5uydOk4TO7mOAOZ65mO918PHMfkUzefui2sx7D15o8Joh6D7tfuMWs8MyZo4cOTodOnTIo4K12XqMSOjrz6w7Koez1EVtxfWtSv7Wy71PZfTeseF77+6n00ONE5Ro70KIrg0M+4W9U9JKs93ZoBiUfbkxOjAiBoMFrO/GcEGV1zfzjKjvQHJZVab9CTeflEM4Zdlf5aK7dnznmWUYwjY6JJ/1XNpKYWVWPuROmvnI73rM8dEHlcV9EeNG8d0GtKvjlEa645uG9MQZ5ER/L527edoFwxeC5pVQ021GlzHQAHM+kLimKSQ8Ysfvc5jKECTAULSiF6VvLsRpOBmgoJVBDgYidNUQSV94dL5IssSRFyCtGxlo/o2tdMYvlGt2VabdyguEBuW1yiEvcQMfQ/NYss7QJMDIexOEZybcFf4bwFuWnxdKbnv4L/nm/6EMUzlKcUQrgDf1ll9RuaWM/updubi+9XCtXo1dD3Ex38QTk3ig860DUcR2kmXkKJlaLgCXieKjDz+a/tt/++/Tf/7//pfpn/7pf07Xrl3zxJKTPicvfnZkfvrTn07/8A9/P/3jP/7j9PNf/Nw7Nlzh8bZ0XeWRZPPJmbov9QQkwjcY6A0WlTQCV5zYEbt8+fL0nozDS5cv+WNnv3qkhUB0Lw3v7EyO7sfyL7Fxq3E7vAqK2xTdQFphOK8elZAyColdgbU4h7YQbYBNvB4D0H/T0O3+TQU3gv6eYqw8GTyeuylKlk2Isx6XyFWgJsT6v5LXqXy+O71SegIXMNc+DpofCuGt27yi+Xp233X4u2Kalx/PZQ++bPD6OfQVwZ6L2fHgNrNjx466X3lzmJXqjBwheaMs+6F4jQUbEH4RwP16CxmvUZb76afOz0U2K/3zLkgZFyD5lY7x4a/zg/3gP3yJxzWKD/T4VV6X7TjozSOuXxZQaW2IuB7WQdoYidvfoskuUoWLt3kQb/oxLjzJtxgy8atxYsi4vNDhz85J6GKkqHwMKRsZwdxBgZ/84UG/0PI+f8kvOjpjKbPiHUnR0NCz/pNDODw7fY53/kpzFLTBNmJGILxtXPEAOm5Mg6c0/lSqCyChjQEPSX5S9HBbEAJWAAdFF6DxzFThGDKlJCrsvDo8Kc3obNXgzTvlNDQt5ScMv1xl73wNi7+IB0BWy+xnKZLfZdYBrMpGOY7eAUTHUYT4+e0IOzDdVf4CSy2x8551tYUGXDLHiHOaByfUzTT9lrhqc2IlU99H6r7fD9buTLVX2iPymZv8CVpqp3U7bALTNQ2yzfIrETkkK+MvW5ekWUgXxgnrt2e9//508eKH0/XrVz2pebLwlRCe2cjYYiwzYbEQ3rhxY/pQRhDfQuENOUxGPoEFjFW74sF3DW7duuWdHcZUbzt7bLt23zBwn9At9Ed2vGj/99T+GDO0K+1Ges8ddFe6DA/uGqzHdbjzzP9PAGTYhAVrwVWIsIFtiTYAdS3v48B03TDfJNyDFwQYq9sf9BW9tY79vwqdIndDcrq+OOM6ohLXp9CiWwHnibLFCwCuXr3iebnnmT14gYHuGfrb3a21OBc80UV+ZR2S1zIfOnx4OnToMBRW4q3Doaewjgjpf5R4DIwYEXld8gM+aKk1HdcKP7Q2GGI02BjACIGnwzFmbKjYkCkjxG9HK9rabbGfsirNRoqMjl+Rht88VU6l+baxTrMcSkduy44/5ZvWxkrlQU8xRnaXYd6kUffw8fkjlzbNuURaofw2UqpM2i5GStZq0k0nfuFT6P6RjoSjdL6LkxfSJV4ZZ34OC8mDTN03HZ9v6oSH48njckJn48b6JW4O93Mf8ovRViTeiL+wwL4uD3cNieNesrkBGHpkIs3gASllthRQEOXOCq8GJxmsoOJRmhui8pkSFy9gb4yahjZKzLtAos00447ASAO4g7vDNqA7Ru6YsXmZX0E6Tx7kW0u3Ai8ZdoLQVwBYk/OJABnW2mg7gM4gUg9kt4WCZHV20oXNSq5jLGy3U159SZwNUBsu6Vsbqo5vt9pmKDcc4yppZ1hPd37+kMP/kYmTwrK1P2TZ3tVk5knnwTLWyCsiyu+H+Wx8q0CugmDI/N3f/t30X//rf53+/h/+fvrl27+0cs5kc+vmremdd9+Z/vEf/tH4k5/8dPrFL37pVw5f/Piit7Etd+M3AaqutC7nEF9F5tsPPCfz7rvvTpc/uewPivWVnUZPUN1vyosbLoHEdvwCDs1R8qwm78Ee7MELBsspim/thOUU9jzQQSLin9M4yh0h+R5lzrlx0/PzPc35WeeLaA9eAKjFsPtyS0+KovQF+pP+48KoP5bJrWYyaI4cPQJRDItS+FnXs4sC1q5LoQ0YGweLwt+KvQ0SrfUxGspfho3D5dpQoSz7w9PflVFZLpM4yprLU1k2OFQeZRpV10HBjxEROWzAIIPjgzG6mp68PgmEtV4Sh1vohrRLWpdRKDlSxmC0yA0NZZTeO/DkwnDHqTfCe5aBMoLIKEL5F0y45WgXOVKWw5RfvGaeFRedQMj4GP2Wo8IDJqUPRQnh1+jDfJc4YwGaqiL0QzhFUGg3FklWDhmUSvPOjYAw0HxsdKD086u02dWxKMeOUr7KWJCS4xsNFPK2MTFXAmq5DCLH9TGnL/yJbwiNeDtfGq55mZ7gIH+D5aZ+a/ENKWtJn/k9T6CoEod6MFg5+bpswnO7W7EvuepoaIW05V0MGuG8I5O6rWOXDxD83FUe81cdmCDcVx1mYlHYJJUBOQFkwphBZug9yWli4TXCP/nXn07/5f/6v6b/62/+Zvrbv/u76cOPLir+xvQ//+Wfp//23//79A//9I/TP//kX6Z/Vvgf5f8ff/e3vkWNt3XBq29LG+v89QEqtY7ZvWNR4GOY3L9+5ZMrvlqKgcek7ytDOlfdL57sa3SR0S7dWOF01QpAO8IGEtOMx/OA58V3D/bAo/o5Di+z/iKGL2U0zqAzZ5uys0bgSdjnmH9LBuZTz6mGXIyCoWZ6zScPNM/c9q2tKJnRO5rhTrgHXwi4G6u9R7+gg+n/xLMGcHv3oYN5kxm3mp0/d246yocxUdBlePRuB7shIGEbFFpnrI9qnfEdG6WzeO0hr9KgY6132OtRGRWOD1/vuthgiTGTPFWGw6Gbd2uIN5/oES0DesV4Ic/llt+Kfrn6S2OwLg56Fhj6+BvTULTVwsc41LNxTmtUnlkm6OWaj/yzwWFa0czlF8Jv4LlSdoXbOJsNM+QtPpE5fKsWgQo7DvoN/nXcAgOPtJNjtwXpr4w8MkCMgFzlp5NzG05uMavJKVSJJw5XRyvN806LIfwysYUmgi35AcLmo7AbpLDzYEw0Lzew3M4HuPzaPXC48yGPOVdZIl+2JOlgeIaPO634kgX6RsA7UzsCeenQhQ98c5Q/hQmTDrR8TwxrfFKXBd1GYj23g+QfZbBb+fqkgia0oZ+RnRrFNS/TFM91KLZPAWP5ifHJowkF2UCPSU0cTdcyc6UHlzBGB7x8kimOk4/J6+6nn07Xb96Yrl67Nv3y7bdlwPy36W/+f39jQ+bnv/iF42/eumUD55MrV/yQO29EuyijhxcPeFxLrqfurxcWqM9mZFzcv3fft9/xjAxtwpVSb9ez0HAe1Xlj3DK+Kr7SgMTjiRN3CLRX4Dz8ChNceO0EnXcjWJ4BHs9uK3Q99uDrAR7y+tuIIXkq8DDUwXB5LkPmOY1Dy72A67ASI3Cw6jamje3V0XLn/APpAoocn7vTvHL303xvhivsQObe3eAePH9QOz9a2psx4NvdHSIW3YE1GmUX/e4lGTP7/D0Y1nTW1BPHT0xvvfmm3ONRoBVvjjrnfFHVfBgN4c9fFG2tO6K10WEDphRxuyjmMTCiw4quDJjs9GC4JP+MrGPQKk+Mm4RtTDkuho15Ko5yljyh63BuFUOWIPK23I2ta4KtLxqdropicEBXPHrHx2HnhzZ623pZNmrKcIFP3PJ3OUJgDD8RklfYxgtx+lulASmkwH7Frfs3AmmFIxXjYsd8gn2+fcjDRgCDaow0eqLDqAZp0wLyWtkt5ZZblIgceVKx9VuXzI80mLqMxHWe8AotNJDMjVQdA615FqLI5tsipXBXOa14k8cDzpY1g8xF2W3ec1yqETSEV4NpCyIjYyayjQM0IP/KYW7KZ89TA3xGOQLNdB2LNoUPgEGgqDZWht0Y0zuNNgzSjw6Dq4x2BVvELbBY4ulxI7Yeg3VikqpWVfvWZCXMGM0tchlzAWSmH4CuB9DthMsuw09+8pPpf/zt3/r1wrwcgJ0GnrHh9jPC+HnuhudErl695nGDkO69J6/2VwtURc4PFos7d+/YiHn3nXdt3PFgLgtALyDpp2Sa27j+HE7UFshZMNA6tIDT1+LxuwjH59gR1E8rXaXMyORcs6yP4bEDdH334CsOHieZdzah/k321MAw8biT5ysyZCLmboXdQEdVN0UTz9Guj1XgvGLe5yFvvjnDi0a4ys4aQK7H4x588aB2T6f6bOletcKteNZh7po4sP9l39b17ttvTxc//Gg6e/r09N3vfmd65fz56bAMHWWYXhJiyOxHJ0FfhBG6gI0FYRkUjQ5jUBSybvm2NGMMEe/8OD+7KMMtUsI2Eh7BD17yQ+t8RvI1Np9VQ8Y7IGVQWAcsGhB+jR2e47vsSncaOo7jkXNJy3qqthzc2P5LXdz+aXr3wIimG3EtfSVtDfW3BTte/0ZgJU8ignihqvDoX0f9zwh03cy34raDjJbM2iKGoX4wrpgomErHRUEUQkOH4I5KIy4GBYYFD5R3PEMcOuLZbsRv4RhUMIFCtPMtTsUzHa1Oq3Tz04+8M33ncbniLZc0+JqmDCiXRJlz3QId10bICii4nm+ksTwDOI1fuY7rwzwSQx1YQJ8VjDKlgYJd3iwn5VZ75OSBgL5JW9qoURrpHJlMkjcuDOAR7wjEOX4HIN3t4IBQnrQVMY41pL3oj2D4hmY2aCq8oP7hnUorzyIMfupCGjs5r7322vSdb39nOq3JlDBpAOk9CbElfe36NSnxvHDgmuXtdvk6Q9rgoZUJDDmeH+J5GW7XY4Ho3VP9dbMv4LB7L8kzbfyGclYhNPHFv5FMQLxZmWbz0TD7kKPcZC4YvE8Dc5324KsJnNP5e/7A0MvfMwWze07DcDmf1huozqcCToOdmnChHlx+DibOc4WVTKH8zL+3ZczcvXvH8w7rQGh3wj14IWDuCvqT9fslP/yPQYMx8967705/93d/O70jo+bYkcPT92TQfO87GDXnpoOiyW1mMjwKbaTIIOkH5mMwSH+psA2YyoPh4p0UXI2b3MImY5h8yqMFzDJlNyOGhw2ZNiDsj47Rux+tULfOhK4YfyMyyZ3zLmmtT4CkjeER57yg5ehyMVqCPmEKs67ODW1YpxlhpheO/hmheQIE2jUUjxkUng+fu9DnGP3rxwrAY0DCO8E+GmshYmIvLOiUGCMYDtwORscJnW9U8DBmZLD4QewozY41zzx/AxJGODrRnaWw+fcrgeV31Qa5bLAImyfgkoe8ne64QUG1Qgz9mBeRHFnoZhCt2wOKgAc8g8qyBMMzRKs8U3bjyEg5dMCnIgSi8vFMwKJFPgdLxj6pgLE0yy9EzMibtktbxjjcBOGxSebVuNR/hA4P8aIpMQj4RytBwdjqdm+5IueQXzDWs2GkxwUBaE6ePDn90R/90fRXf/VX01/8xV9Mv/d7vzf9+q//uvGHP/yh3e9oYj19+gzC+FkRPsQJbK731whoW/3YLudWgIsXL/oNctdk1PBgptuY9vbh5nEYTxzH2L+EuJCwQMfGGVMW2By7CtC4zB1Q/3KrxEQ8c2j+m7D/9+AFBA/1jPcvDDQcGC0eio8bGtCu4eY8GyM/P3R5wm4ij/SOz5+B9DlUJPGuBJLminQaOKT1IT+75Td5CYAMGh7Q9rq8By88uJd6wBIQ8mX9I4cPW6/Iyx1uTO++8/b09zJo/uV//vN0S+HTp05N337rW9Mbr78+nTxxcjogPRAjxEaM9cQo9+iefevVjNBpvDBm2jAY03NR1JKtGSIYDhgcFZbrZ27wi35O77hCyzIbG8nXaX3nj+Xs8psOt/LNhgu7Oxhh8vftcSM/55Usy3lTSJxjCizvkm/OW2gS/w88wOJt/k+KQPkrFHCY+E6Gf/sfh5Gl0freiDvAPhqdTIEokr5ST0ZFZzBwOw/GDM8k1I4JBREyWfLjx4jw90kG48JpOhIOfQvrshUH3ayEcutQiyRYucWJo3gCHW5sgO/cqeaVdO82mBcKrtw6gFmuKtyyrQB0SxkjmLdkH+s8Zn/U+38rFRPdZnZPBXDuMtO2qr/dRKYdo9gjY9PbkHEsNOm/NjofC1RBdI3bQ8nQJCVnACH4LX3BRMIVlh5r620LtD91XRjuf3m/P8qV8Rojmq8Nnz9/fnrzzTenN954Y3rrrbemP/zDP5z+/M//fPrLv/xLuz/+8Y+nP/3TP51+9KMfTb//+783/fA3fji99vpr0+FDh91OGRkrgn+1geYzVv8Rp+pxfzHPD128+NF06fLl6dN7vL0s/TC3dWEfzljR9hjidpeNfdRkSwz+tYjPC/BqWXcJzlK4a+gytmCl78ELCBqUNS6/UGBMaGxsO9aJdlJ7Ftwuj6M2xD9riFwbYD6/SYdiszCOhaYY4Vq5FAI998OIq/E3bt7w92Y+vZtX5u/BiwdLT6vn3a/l1kVytIwDrMcHD3qN4fZt3krKLd0fX7w4/cs///P0t//jb6ef/uQn06WPP/buwhGt3dBjBL2sNR8jCPR6T4EuI7pdGwC57UtGjcOt9w3S4SW75CKeIzTLukbYhkQZFDFgyjgxz8pT+fRXjHGqLJyKN9+i7/YwHf7CrkdjG03O2+xmtvoHGzoM7eOw6NudsRZn4jchMPqBTeERnK6/lNap7X8ctjf+itkVSLOtyigXnVXV9cCxdUrHqnEhsKpZ8w1go0AHeaMMKZF0C1JWlYPh6YmLMtyJSbeCah5LnA/cRh0wbj4OFpDeYB7Fe0SgFXmjDZmAswvtitSTZhfj8jtvyTqUB8DfEiq++TfNFloOGTWWyxH6r7KAxC/t9iQQAy24gGSqOBtxpFXyett0fAN1oi7r8cCmclaC2wB5XGaVu4AyV91dHkH1I8YM9JZ/rW0Dq3y6/dil4/WPvk/3wAHvtGCw/Mf/+B+nP/iDP5hOnDghXi9Nx44ds4HDbWevvPKK/eCrr746fe9735t+67d+yzs1586fg3vJnrK+LkA/d4tSNRaFO7fvTJ/IiLn0MQ/930w/eFIPdju3oTyjOaw3UIXHaPs7Qu6QNpIFSC/ckPosIf274PMtbQ++0cAQ41gdco4rz1bYJnq72GcFfSZknth6XiDu9pIp3j/SFxrCnQZGN0DxU6wYEublI7xBkWf3rIPswQsDWaZ1qK9eUl89+tVD9SOPHkTRn/tWwHrMWgzcv5+PXaLgY4TcvnV7eu/996Z/+qd/8ot5eJvo2++8PX3yyWW/0S7flhEqz0NeoezPM8hgUf5W+ldXsQBqQusKPp0YUzZIsltiY6UQPualw/9F7yokAJcc8s9RVWRksMdRptE4bsIlXVnsL6x0rnOPCJSzAsQ5vvh1GLkeC+ShPdotdBXK3YhDmvOUPz5B8xggMYtMVc0VfBxAYlzLYHnQA0sXBNELfUeXbykiQYTpqHRWIGFv29HhGqSAr+SX8kzGWcnUj070YJELvfnpWB5swvqUQqTDRoJvXYtx0eUD3ompMsAxTVkXvwC/+brcKrMRYoG4uJxZ1gJSSePf9DWZVjbRKo/ru0mZXqDlbARS+iJnQ+I6dS19CFqOXcJSbvLg7+eX+ADk3M5b+MdY4FjiBFXNhW8BXtMn7dlAtcKabN2XQMsxthdJYxvZrx/1zK2O+224/M7v/I5vLfvt3/7t6dvf/vZ05MgRj88xbwNxlHPw4MHp6NGjxgMHDjreOAr5NQJqxfnz6d2709VrV6ePLl6crly54u88ZIest+vr/Kr2A8m8ft6M4PgBHNpAtxXg6f8cu8pIhuAmSuKCq6mbaLeL3YM9eCbggai/FUzSk4KzPWXeXQPT/caCNhTM+Vf18bkGSfkzbyQM4PRVbxs1pCvMa+B5bo+XtqDAOl+y7MELAAwHLpbukwb+0sQLebgQnAvfWQ+iL3Knx8sv71f/PvSODOuJNQfR2bhQ2G/NvHRpeuftd/wsDS/n4Tbny5c+ni5f/ni68skl4eXpmoxbnmHlzZq8uptvnvVX/XkTWeuYGWOFNWp63I3pCDK7TVNHA8kgfxwen7i15nncoiOjfwp9Kxly4CpNGSjU6LIV7zjlbeMlBQxAGdDOa27a1fGVNvuJJstj0IRr4LoLrcs9DimLTB3G22HSGkM1QMoY0Q7ttwW7vvIL4Y8dgA578MAB63X4vWtHWHhAuhr62r6XD/DQ/P6SKgUYJGA/R0Hn5b7E3PaD7NndCM1iEMUgoFNNS6dRNQQU3/nqi4XkJABXDQSnU3mXX/EtG0dV0ljhvlpsCrsBG0SdWQC/RoD8/OwvnqO/w9C3nKMRNwPBge8MZC/+I1Bu33amXHarKIPLHSN2gMhZeRy2Y1lQ5vej1Jdi7z5q+QVdR0Lxp28CodlYL2BT3AAzmwEW3quwkbZdJY4yeMBXhsi8mpkw9aS+5OndFwwYTgQbdCGcEc7ewZJLt3is+sQKho48ZPx6AucoV8H8pf9335vee+9d3+Yxv7GFNphB7UJjVJz9uERxOGlxV8DBxI0p4VcBQ/JvodoStxXgZX6b6CLU1qR1OYENZHuwBy8mvEAj1edNTp5Rqo5LZM7RXPCMnmAY0nhOj/no+rUbVljRQzxLey3IerAHXz7MvaH+cfdWHwKswdE99tvg4O10pLHeZo2IMZCMky9009cYKbz84eatmzJerk/Xrl0zYvSwTkFDOh9XzVtHNU5EB/JMjj+6Klqe/eQ2xbyhlF0djSOV13ooZVoO1nwMkIq3XB6bkKCDRETGH+HwyMXzmV+5XPjPhXWwaYXFN7zhEp5Au1uA8mdMvpEPWImVYXuYKcY8PpeGtB1gJb/AOcf85qnfoDuZ1NGmWEAJYx0aXT/lg6uR8aOxg8HCowOHDh8O1q2IjTZmKCMZURjDoRlldyRvgcI44eoInWKAwBAGNm7kSqQ0tugsXFcISvkB81dh41ZRIBUqr+kzSDrfcgIYK52tQsJtfAFW3Jt3yTXzblgLAs6jegeGsgrJYxrXYtX/pCCOOSzHqjAbRNsIkSmT/CyFPG200C9tyOB3P0FiuZPfaL+zzmnwaCNOfxVfadCTaxDUshBrnumTBueFzxZInq0pjKPu1yp7yJ8ywn+dL3J1Pga5B7rq0pOK8+mH4WKbssJ25YHbJkmJTO2/XkB7MPlypevjS5em995/37syD+qh//lKSR38nK/83Q8LdHg9vmLmaHkGkm2o10ClOnpT2tPBzpyeXTl7sAfPE57xabEK8H1GvD2LMJ+IX2NDp6E38H0QlNLr129Icb2Xdd5EPUN//ebirx7QY3YC9OsckP4gRRT9A7CRIqNiXC/w+3YvFH+tM17ntVZ7fLR+9/Cz+W1m0kZ8C3lfnGTdstFz8+YKetfmnoyYej4Hmjt37jqezy+A+G/fuT3dlYFFmGdDkdF4r1D++RXPdWFvMXrq4rvr7KoXVn2KrvUYwCO2dBn7O9M6oNM0FriUdfry8+8yHN6McMK3AqJv2Vagea3jwGGlDkM8cnabkGaff6vHtuBqM3aie3JXETsx6HFtvPD4gHdpwPLv692WZgB25TIQwzAWE5YmbwYLHYIunakDgddkJM20A/jWrVaU5TaQ1zLoIB+DwIMB+Qao0kLT5QvNUw0AmE/xNz9ODPEbITQpv+Wk4aB3KdRnKKfLcvIAnY7rdEHzXYdOX3XjD6yHHw/IaJmoD44PTjTkSZ3Hus5+/UoM03unbG0Hp9E7FwPqr0pZBddnEJ/wnGcLIN9ADlv+iCBe8jeMPOAJ9iThMgugYRLhKhD+PiHMfDtweRRY/m8QUF3Obd4Y5If+P/rIb2/jqqjbmHHtcwd/2jrY+StsTts3ntOdvD3NAvAs70bo9N3w2oM92AQaO1+74fP8KgTnnbjP56N/21PO84BJ2sP5nDnGc0mtW/iZh1BO/ezeg1zpTll78GWDeqI8+NJnn/WarGjWXQwZkHUEo4JnX0jsLqQ/fauZdzLgsaDXd9JxdaCToLSizB72lflDVnLNjDxeq6LvcOX+xImT09kzZ6az5876MwwYQZB6LcMn+fqCuuXRX5ftAKqI/P5ApwwZwrxciPrEiFq+SYe+QR39ZjLR4m/9FZmg77eWOY1w+4tm2QDAGCqEzv60D7UDsedj00t2ueZDO9kfA5F6+vEIyXuAV2NL6aed1iF1F62cvp3r4KFlJ+SgXN/KJZeXIR06fMhvp+OlSvCknLHtWi/MP9A+uRTmAuVHL1tD/cspXQ8UFPvEl35PfQHHlbuvLWKoiR53N0yosN8moUomI4WkgCg41eDCKM6lvA7KcHgt6B2fLgdBqxHAETyQxX893kA+jpV8S5kdp9BMsx2/MUxe72LIkDMf5en8cwPSAPo1KHVOH10Op8u/CTp9AcKJG9hvCxvbr+uv9JV4gQd7+Sm7yF3XnnQaga5njBvaZMDuP/3WIbxTjmkEoxzOI0xQf/kF5rTQg/BAJsoFmv96fzZtvlFw21dTOr5p9mAN1C68j//27TvT5cuXpw8//HC6ceN6Jl61rSdk0bidCTuO9qwxPpwf+hndn/YUlNfOEL0zPI5Q6bvmtQd7sAYePntjaFewXRsRP6elLd2muwDo5nmj5pCGVo7sl17BrUY3b93yTo1VjD14MYBuop9qjY/CzbMzUWhZr3vd5hYvXizDLgeQHAIxyNrCGMiaYqPGaaWz1DoPsL6je+SjmlEipIkYfadF6Qpcxed5Vz6x8Oorr/olP2fOnJYSfmQ6fOTwdPTYsenk6VPTuXPnbOickGJ+7Pgx35Z+6tQp0Z6dzp09O505e2Y6eVJhuf4+3Xe+M73x5htW9L3zI2OGV0JjAJwWfxR9r5sDtmGBIQb/kydOeGdp1meoc7UDzxbBwzLyzK5kOn7i+HRE/oPcXuW0I5YfY+3EKeHJk9Mx0eCeUl3Ic0DGCMbHCcl+QfXn7a3nz5/zIwe07Xi+td+GIkaK5KPOtINRfJEZlzJOHD8xnVXbkGZdsfLDx5jem133tfoF13YBKH82H1ax9UwbmeQDii/tiq7SBqR3zUpPId23mVVxVXgUQodr5ugHuBC8jRTojPpxJdzGDINQiKit7HaHpYwFHS/v0uGxUrtBGrpBDGRtkD9NElhpxDF/8VspYzwqvfNYdhqy2oAinL9OtBkGL2Caqkv71yfpLbBdEkV3+Y8BWHR58vgE9/eA1P6JF4Vc/J4U2l8IUF8Gubfq1L9zug73IROHBxptg1thpXFAtxuY2zQVjFcw5k/VI0P3F2HLpnqFJmWTxmDucdpyE4cxw2AP7E6+bxyoWViAPtXkcP3aNe/KXP7kE99jPJ8rHsOM6YzrIOO8/NW2+PW3ErcTfGV6hGqVdw++ZuC+ZczK3Qb1b9KvJjCbMmduhz0PryL/I2ylCBrUSFYiE5j9c/pO4DbOfNFtnfklCA/mIW4PQnH81Wcowl/l/viigc54vvgSqJIIalFAGdSagS7yK+kNvMlMI03uffXfndu31J9LH7buQF+3AWvH64v0NfNadJYAfukE1kWi43BECPKGiXkIAfRWXuLD7gRKPrrEQYWPyyDAkDl6NMo/ivyRo0e843BKhs4ZKewo7efOnZ1eufDK9C0ZBN///vdt1MCPZzkA9KPzFy5Mb735lg0MdCPAa6flfWRj56wMJ4yKN4UYUZS3/0CeaUZ23FOnTk+vij9l8FmI119/3YhBhjFy/tz56cKF8377atORhnzEQXv+/AW/+AjD6bTq8e1vf8tvZ8XQWfTxASQf8Rg/RzGUCtnJ6udR3GZKz67NIbcRPeI305kFfZB6O8L+Cgta98O1bUD/oVcW0pYgcjgdOuuZkZcxhV7HrYDrxoz1FNEoX5RfMmccpAMAjBQiGQx8Xd/GjOmSjmuLkjztVl7o9AssdTKYCloGKoNWA9wCmUfchnFqXWNTZSTWefjhFiE8my+Aa2SQFWbAL+UpdkUGGhYwfeevtHaRsWUhzuXWiTTT88Nfx7Yg2bueXbdNsNQ9/F3PJGgA0F8lN3Wxz5REmL45IxpsfIvZMHgMpJVAlJVbzRhsS32bbhXI1SUERvrOtgUiXrzysJCB5POzL5pAFh5LW7u8CgPE+avAykvcFvH2wOA2fviZJ4dPrlyZLn78sY1AroDOxgztZ6R70pJu5yG+4xy/69aGR3mfBIY89lLmgBbhmcNzYboHLwLQtWtjaBVD9tUD5smd0asA9XMdV9NWQwsCsy6L3zHiNMbBD3wMMJ/0vDHPH/zkeg0WDXMQD41zVZ8r4Ez/tQTswY6g1nM70Yqr2G24W8x6vzmNdTe6e+kUrMfszjzSul1xvLoZpZd+ZOfGcaAz6A+x9Gfp6HtfHM/tWjZoPDagAVjnyUu5w0XnBvJLBl9sQ7+T34qz9CF0CG6XomDiMCbY/eDiLPS+ECzdyTsUokOZB63EK8xuCjsyPEvKTlNfAAbZpSDNO1MlHyJzJqFTcTsWuz8YRxgZeekWckifejn+Q0cOT2dkOPVuEQZDl8lODfnYNSEe/xHv3siVAYaMyNpvYEVXevnlA9bZuR2PnR30c3Yx0kxpb6D1PupIWdSHcLctdK0LIG8bN9w2eK8uGDvNvgD+tZ5Jm4gZtNar4b+G1j/JCCGOkLmAT0b4Nd1qe/QTGzGigVfTyohE6GLsRHjBLYVCRgE0igtSBINtVu7dOJwgDPgMMIP8KWLhB8xWdymqoF+pV41s/kxkJSBiLW62EM1PydB0gwPJQ0Ku6GRQj7xCa7kbVQ/4Op6jToKVPBQHLceQ19lIFk3vVAAuc+BhzrNfMHg3wlCnjUCZ7RVt5ImMxFtk/bkrcBsjrPPJU17ldZD+Cp9NkLqRXwTlXYelHAKO2haaRWS38Esk8Tq67+DJyUPfm3YA0vpKSBuQTFQzI2CbOn3Tgbbkljze+sItZleu8KwMD9out416dLj9qhGHtkxXdDrOkNjg5A3xTwPNa2ZHaPUYEvdgD/bgMfBMzpY1Jg56chgShul4BWYynb1yfRbLkzU08z9KE29WvHvnjpSxh6KIzlEZv4Ggepf1SFs0dty8Rm/TPrTp+jo6Qqebxr/QjvEkBULTKy7odUMEVhmUyIcsMWS4aEbG1iWyviN7eJpaYa8/Zcj4zhIKMI1yKSu5ffEVVMgHacLob9H7IMxF0AN+YJzbyDA6MBDm1/lKp6VMQwS2noGhQh4/aI7uK2OIC/rcfs1YRJnGmOAZmjZ6eNkAz9GgZCMy8gHoI+gvGAoYHVSEddcX8bkFrXROGx6HDnvXB1lQ4FHc72E8obzDy1tdMr7kfyi5H4jHA9qLdlQeG0eieaSi3a4uf5/L4g1x2TVL/Ay0o2hmHV9h5xeS16g09Cv6DkPqvuTn9s95PIhNY9pxDZXgZrFejK6m6BDP6XNY+akfdaItoeVCxn0uUDvMmIFM9a32II9kx5iBUYTCzWCDt7knU8W1NWTFEXIdpLWVTMdBGiMHKL4F9hYP8/GArrB5kTfxgS47rv3QiB7ephiU2Zavebvipg2spM1lpI6w6/gxz3YgaVJvyi/ZIiusHp+/gaK2LQ52jQ1NX3lS5joTtaX+c1Wl0H0zMgo4Rnm73ee6kzCSa7boqG7HjSCCLhMY6ea4Rv2Zl2PDWzmd2GWQh0mFyQdofsRn/GK1RX7Tc1Q5OPg7zx4sQJuwwPBay8uXLk03b/A9Bx5k1CLS540njvi7fY3poDlMMDzjPgmEVwUIbcPDdHb3YA/24AsBzu/y7gQr52afwAlkPt8ESiefD+WBiqxWcJlrdDAPcTsJO8Z8PJMd91aAv/ZAg2QBG7DiXf9uM/QY2pB5OnN10iE1seNAFGfWeAwG5vq+XWf0Y0igrEPTX9hvXYn1FuTOj1xg5DYp7tjROqx0nq+O8s/azDrMbd95jTIu4CpErFmeiFsyqg4xZFIX6uAya62PIRPXvMgqcB2Vp3VA30omAwYZAYwYdjy43YrdDJT3rjtAHsB6hflHp0XYl8UDHYT18vatW5aHh+EPvHzAOyG0BWlcmLccQowA943YYshgBBxVufCJfvKS64mhoRzJ4/Ly8WrQyrwO9wF8lf4rpXMG0CMYOfckP4aHX15FO0kWXPJTR+rNjga7m75A4JILxI8yoac9ScuzsujT1S2IpL6krzAeKOvajevTLZ2TcIshFZlww33BjFLqSl/Tv2w2oGcnTCHQNF0DSQRpF+gJWFb6BXlVT3a8PP4kn/pEiqAyudFoLLAP4lQxGlJeAQM2FSbsKEuPZRQ+YjkXBq2lKYE2QSvYxoHeuEtIPoEFi3fOv1Zs12muJ+4gm9MZgAk5bHEk3zq03G2Br/Pq/CtRDYpzjclrghDNdTGobAWJqRKCmiAkpXGOczz/lEf9YkV7gLsMJcs1L8IFoz+Q/DPPGYZ2wGOZRYeBgzwKk5QJLPTBtHVDx/KdnchfZSGvfCkEj6KGfBgyTAacnCmrdunkgpC6rc1dAI2c3IvJWLSoiV/YfmPAVa+2wWWRQjm4cvXKdPnyJb+bn6st3nWlHTWTZGGocLXt7BerlbD9xT2eFLpLWCVdCyk48zRUWatke7AB0kxf9LEHzwU0idXUuAGY23ck2BbcXyvn1zYw0GzJI697fgtNxxPYLKPP7ZlO/0LmHRQd/CiIKGJ8RPOzh8xHzuW8X3egqVhPG902pb+Qiv6GIo0LshaSjpLOLgFXz3nN/scff+wPUfL9sF/84hfTv//7v0//+q//Ov3kJz+Z/vmf/3n6x3/8RyNf4v+f//w/p3/5l38x/vSn/2pa8rz77rvmwcctuQCW777wnRfWEG5RviXDgFcvS4lGD2Dtl7Le34zhZQ7u/xFUD9elovETjN5JPdExqHvqagOm3cLKGGRcaNyQzs4JOgPtAz/yY1TwPMnJEyet9GPI9G3VnY8Cw05tjQyKj+G230Y1b9ezXqEw8RgL6BTsHGJsIwMHnJAIeXlo/7AMGXZe2J2xwaGykAsE+mKh/eUiM2UFwhPhcNFq/CY4yU/eJD2yvtM6j9/4JoWfvmG9V21ydLsVWF+XrtjrPWWBHPYCykJ9eYaNvm+5nVCwpX8B8Vtsi8gI2mjCSIOPwmB012RrD7mcUzLbXsBwwZiu9qd9aMv9Z06d+msTCjw4ygXmQgSO0w/rKsYNBTthHmQpUI1Cw6jANArZQtM8KlqDgXyJB6GBB6VbEtMWDypAGQpSPvS5dw/l1iThX0D+ka/ZVXobK11G0wFdHvF4E07doDevgiVf6uqBpcHvEyMEcQWkN9JMdma//gY5FDLO4HQQoiWFIPIcOpQrEEeP8bX63CdJFgjgl7YXG8l24/p1n4wMhldeeXX69re/44mP1/JCRL70byaSyFhySyrGRJ5xyhUFwk4qiVOHyAY2pJ3s8fjA6EEuPtp6+DCv/uO1gcuzLtDzQBsPrjFZcNWDN2299957lpc60v/Ut/vEZUgMSsoVopenV8Xj+9/7via144pVH1b6INruQZkkfQW+gkAXSXyUBG4nw4D54IMPp3feedcP/99hi1xt76smcnuHxlmVlzHAYT6OwOXH+DAVf4GKfzbtNfBdgYy17YCkXZUe4bcHMfnK9/sXCZzj5d2DZwQ9Brdp2K1pBBofD6ba6WQSeBh5Doi7CTL/i4+RiMQDia+Asvf84GMomzD//ZZNdATWAB54Pnf+vBXS3gn42kNV0m1SbZumov3zshuMFm4VRsH8+ONL00cfZZ18++23Nbe/I0Pkl9PPf/6z6Wc/+5ncn8/4y1/+0rjE/UK0SzoGjOmUv2nh+e67703vv/+ejRv4Y+z89Kc/1VryvuXgjVMomtZDpB/wdkwMoLu371ps97Vc1hYuqqGIo985TvRed1iD0D9FG/3lJesI9L1fF6y1n50HFPR79+5bMaZFYM3zKOyWXLjwynT6zBnzoY0YbxgRpJMffRIefhZDMqN5oRxHp0CHykPn7J5wixo6FvX4UGvmEeks1I98p0+dUp6XnUb927CgzzgYu3y4mx0hXkLAZxD4ftJN0aLLQMnpxJvKeAEAuhk01Lv1G7eFAPngTxzl83Y460OEy+hhncaARHb0n1OnTk4fXbzoZ2LdTrQ3DWWk2R+5PWhXdYSjF4hua5/6iNvp0M8wZnGRg/TOg5NaD0BizxfQxrfECboM6xthknZ0VkkoL/3V48Rto/FAGzTsP3H82F+Tg0QwJflPDFqZJSoi0rHzVloNIBjSOOnENJQbawDC8IdHKg9NBumIFA2N/QMkPQ3XxgIdwBaiZRSMeUxvA6iMD/iSHlJDeKZh8LtOzYsMAywyJx632ww/ndCKIG3UNDOILTygowi3nT2Jb/lAhUYxnQ72syFA86Z8TgIeCuMNFHQwxgL01D+GA+2ugYIx46/j3nDcK6++6lcNckWeL+cCkUsDCjnlp04Ou6/T55lscjWDPifdXS9wmVWPER+xg+c6Rp5GtgnzzvjcQtZXSZRLk9EFvz1kNGaYQDl5OaltlTP2KNM1rLaUv6+cvPqqjBnxYHJbadSngf8/e/8ddsl1nfeChRw6IGcwR0nMpCiJVJZoZUqULNmyLHlky9fjfH0fz33m/qeZ+zjc8TPSeK5lOYyD5KtgS7q2ZOXATIAASTCCIBGIDHQ3Qnej0QloAPP+3netqjrnO9/XXzcy0KvOPrXD2muvvXZaq2pXlauQcp67AH+LztOH6t5n+ihXV+6//4HhThkyyPRBf1smX9luY7X7HZnSznIcOo9GjsPx+T+BDeHoGJsF+lZ5V0BLYCPYFC8i8txv9+cQMObLewKeAuj+t4FQ16YTaLc5MOZGA2oJasQr35Sn53vTIdp9IeHEB495YwFIr7WjgYudfdWV717wlibe5MRcPl8LX4gQ+aBjRCbMy1zoYx3EOOBbYDt27LCBgZGCQXHTTTeVu1lGyC02NJjb7777bq+d4KNwc6cGwydfzI8+gOsPTs7jwfM25Pvvd17u8PRFxdtvv0MuBs69ok3eA4cO+hmnQ9wVUnj3nt1aWx40TYycdIX0g74gSl3dnvoRRr/0NjOtMegIrOOcUewxZni9MnoOdyT48CXGCEq6yUq/4AI3D8pzMZTXFPMmPO5QWW9FqkJs3YHnaTBu0DnQdehvXGAFMFTMnzJxNwdFnjtTyI87O+Sh7O3bt9uouO+++72da6yjAL5Jv+jii6SfnW0e0cP4WCfyjTGTC8g2Zs49h8w2RKjvsjGDnzW2ZcJFSepFGGfdSfn7g9e83Qy+aS/akbGIbMHpduAPXRo84qA/8T/VgzjqguwwxtAFuWDMuKUsaLd8gfzn3HpB/gWF47YvvZ40n+VpfMC0hQ5d86cjbXe6ywbAP7k/8AMyDLvoUDNzlOAtaDQ2CozLSDpe8loB5iBuyRlSnsEMVcftSgtzxHWZSzCvxBzWlCMAp/HX0DLaMo3QiX+iZ+NErsNzaL5NXo4yAwr4t6JswTKdVQBKkTWsKX+JBLzQGTzpVYczjgnorwiZI3BKNg3zsMvqcznalwHiycXtDIBvivaaRkU7dkY/QFzOMGfjqGCOucCL8Sg/SjV9k4E9GjBrygiv3ZebJ3AZcMFYEt4LDqjxBk7V564ME92+fQ8Pu3buGnbs3KGFZo8n7rQ1V8q63zPe0w4LjkO04jo+fqBxFsDBjgO5vEeBpvmswubZPQEnYAINuZ7TVjkPy6OB0TaJ+0yDB/3Rx8aa9KWIzBVTpC+KMod4/Y3jAfJ9+/aOW3meE/PCUwDUnQt4vB7fimit44iDej788H4bEBgnn//c54drrrlm+OhHPjJ86EMfGj74wQ8OH5H/6quvHj71qU95mxhbx+68845h586dNnhQYG1koPRLcW7HGuDzo3lmhLJ7/US26Hso6MT74Wvh8sp+tllNRs6DUux321DBeEEBJw93QXyhTIYUd3buvOtO5+EBeZTvKOB5NpNhkDevpg/QzcPHTI+Tw8jgbkmU6hoO/NkT6IvjrSugt8JzXu192EYW/NOXqDNX+vlmykUXXih30fSmMdEhfXxpgcrg2RgMF+68wC/0qS/MIK+H9z9s/PTl8Ew8+gc7ZmzIqG0xZDDEzlKYtKkCqq/4Jjcypw6t61iHmek9pCVvLkwCxHW7QREe2WKGgUK96UfIdSyOc/lF0nTtEtXNYSCe8pHLlrO3DOdsP0fG3Va/dS3GTT0D5F8ZNOJn1EcF8IbTn9KLMOCohINT4Tojr6aRC63pn11ek6Lck1HYfSUWJCorRKeDW8ovQFwXSkbinQI+xDnMfCpgKiBAx57yO18OcHyoXJRlDygUKIHzF0CfY6QjcJxcD75MesozZVuEig9KjjZWEj+d7cYJNW4qOdD1MF050pFXDIu+w7UCjJ+yVgPElBlXQTvBvP5A0BRrXM6Jp254MXDgx+n64V8iERo6W47lmEhyhymGjCcprpbQPmonISlHmAo5/osw9IqndvAj4dgPLFSfuI73f4EC8NSdlysHvIkke2AzqbUL7tRWAPHgnn/e+b6q5/iFAl6IQAWX3QwkZsYZkxuLHAvebi1Ghw+xz5nxwHiitSqvfyVXHwoThychPAWFl8Q1MGZ5SkEER5qLfY5jDqCtx9vm4Cln/oUL9INn9XiuAHNbTquce+mszzq+gWD343n8OpD+PXfleapgTusodJ3aODrBPs5to/hVLUR8lFjN93U0MC/5AWYp5HxnohU4CWhTsnkuQtcQpfTAgf2+w4HSj5HwwAP32xC44Ys3DNdee40Nlw984APDhz78oeGqj101fOq66/ycC9vAmMMxJqKkHyoD5VG7uZ81PGt5jBQMFOI6rR04dlon+uF/x5PPd02SZ6Kbr+NHNyj90fqDjCAZShgDj2h94TszeXbmoNsRR/6ek7v9ATerXY8N6Q7SZfxYggwaEue95An6QDl0UHZ7sNPjUZWNwfWwjLnejgUPhw9ITjqj+KNLoKBfeMH5vovBbhA/0H9advzQ17IF6wwbRcgZ5R1eoYdRA7CGIhvWT8ugHEYAO0u4o+S7jOIP/xYeCRAdDCp0FYwO8NpgIR/O84KAcz//3HqPx4rKwE8+wjjjSGbUg7J43syGVulIEdYiQIO5xvo3VWjp6udZSDRjoMRIA3/7OdttqCnC6ZAmT/DDM9CyoGTGcuvWBiPGOwG4lUfOZetAN82FjIk2AA40JMsw54dxyFwIeEzICjGkpvIdmDHQuVCe2btnwSiPG2pWaBMfGSHscjiHcYfzl7DA+PEaiPdReXCtzLo+OmiUNlYmlyHAb3Sc5jgcOjt+lkaFzQc/ncc6CIKDx6GFNIPim45dEA2mDL2ZQN3YDaRJruA43wLuUjkKtxzwm27lbZ4qKeHihwHQk1gUWgaF/Ao3z85oVzIEIKHTGE5gBVAgJ/+Zp0QIoO/y4sJ7aDKhtpHKwL7iisuHV7/6VRqkW4yTOhV/VTCDmsmMh/9e8cpXDK981as84RininxhQ8si8pgDImDhYUJmWxnbBrj9zqLitnd795iBwjKNppt4y1S/6loBopJ8HJByNwTSZzjtDQv8l5vzBBw/UwFlf5IUXlyAsJ4t93yBWXdNl53mag5+dpuCJy8I55iPE/k71GmborrJsQZazyE4/FkHmAfiXH+dcxEGpfgRr02Rk8k8P6DasutF+6KcU9/777t/uP7664dPfOITw8c//vHhYx/9mA2Xj3zkw74T87nPfc5bydjexbatA5q/UZ573vaFR85lVLRR0msqbgoLZxZv1/mX8nR7+Kx1odto7jod8DouGr4oKvxWXI1XZbQxhCEwN7ZIMx3JqLeIjxdiq9d5VBBEf8BTzql1RrfAKECRp+x9ex/yeudyVN4RGcXeyqYzxg5GDfyydY27NFww5Y7DhXXXgQuifPkew8N3oISPgdDy8tYslctdJ9h3vZGDHLyjt/gDm1yA9R0dvmGTh/INyoyxdN555/nOUB6d4COf2V4GIJdxXpAjXlIdZd/6tsuFCeSkuG3bt7l87swha/IgE/i1sCw4Yys/F7rbFkg/ANc6NIdwlWzj9MHduRu3Z8/ePCOlNoUWdMnf+F1A4nQWTRIcljMfAIkQLyAv6ZU9+Dr64rrpTLkF8Z8cS7D2rNFhC6YCIxjAzHL0ZFNHNx4YxhVjETx0ndXQZZBnPSAfyeAWj2vA+YuEOSheRiAZHouvyU35Gsg7x3G5DaDPaYufBeNM8Z3HdKjbEv1FWJWoOEjOyFKEH1R3ktqgUTiThgNR4YZ5/ac6pA0WZAq9JDoHcXSS8VWAcqSMNJTXbVlG0RhuB7UuTmBpzYTQfDWNLlxB/5GKDF22zsrsdCD9LHkBXljwhje80V/GpQwG0SOenNTBlc6gZhJgLyV7XHl5wOWXXzZOCub1RQpuZ8mLt8pwV4atC7zJjCs2Rx6TDPl+g/uvHH161q/dnvw4F7SX9u30hicn5RmhZXAxOZ4deLbKPQEvCvCcOHPPY2CkZFpYPWIzf/Cnis7qm/kmcw/JPWezNrCVKa9n5ivyzx9w/dE9BK3UovzyHMqXv/yl4QvXf3647bZbhxtv/LIMmmuHT133ScXfMNx51x3Dgw/erzkbZZxtaFyVPmI9A4WzFepceJzikNUq53Wy5DsPzy/6Nm6H2xmqjeZrf/zdboUH0HZ2U/w8nyKHx7hbIuX48MFDNi68pUioNgDkOEc/JV/vxJCib0OHLVupO4Xljao8Y3PScO452/3l+1NPywP6KOCj0SR8GwMqf/9+1sI9w0Mo+0fyrAt3ZLjjwNf6L7rkkuHiSy+xn7S9D+21bHjGFzrwxXPK1p9UF8LQRZ7g8SzOqTJO0HuOqG59s0DS9dbCI/AiHN50duFFF/klARhHGEu+ACtcK/Byk5GCkz6jIGXAFzJyuZSJjNS/2I2yVcYZ8XwXB2PGecQbeeYATd+wSLMYjzPcUm7KT524o4YBw5nv0j0kY9H9SAd8ta4FWN2GJnIhDBZlE654eJmsDsokGV5IK1fQ84LTKM/p0cmJV73ZspOOQYOQATBBHc5cYQpqa80BUnT2lRQTd4yBvOUxjXZuFOedIMxFmPEXgJckA/kXAd46MaeGlAdvEcAUN7k5jGGd1sNJGqekcUXEEwmNXeXg8G8WIuVZnQu62jgaSyaJZdO4SQtD5hNWy9+KqCN9xlftNoPuHPDrrYac5Ti7HShXndNXSegnGiTpLzGQzEvQJkhxBsrkR7rzlHOE88MDcqTvza7OyJl6EeZMfgY5t4EvvOBCh1nUyGN+dfQVjdPrrSdcbWFCNA86+L1YAbkyofHg3q77dtnxvnzk3guCVxL6g1y3XdqjzgV41xUlCRvIeaJydJiXuQzN1zMKz0KRJ+AEPJPg/u2x5RlgXTjqOCgaHjPQ0lqDnjDtHMAxx/vfB9Bn59PRihR6x8FDeWsXb68a54Y6PeuwwbzH2okRQx34lhcP7V/3qeuGD7z/z4b3v//9fh3yfZqP9+zZ7W1R+/btsQHzyKO8keoRrXGsjWznQil/ROco/r324Xo+jKzjOq3TJ/kv4m3knLfarB1gP8csvp2NGOG0OHKe/ttZ/1A9fNGZulR90Hdyd2bSM/BHD8nD8fv8wgJeBT1tVWMdY+0//4LzbcygI3TdcV0X4qFDXu5a7NnLyxAe8nMlbGeEHG89YwsVb0Pjwih3BNmuhj7Bzg/wuMvCa5bxY5xAs3UWODLu6ae6D/N2Ml60xBfzD7LVTWfonL1ly7Btu4yvKoc7M+gw1lsE4rg+HokPupbcWCeeByaP9SuVTT4+CMrdKQwajA7k1AYHv3GMFZhPyqMAQMlUI+XFcbGZerBNkP43GlDiy8aQyicOOpxrYPvsNrRsovu1QRMAL3FdvPMpgDxp9wbyu36Sj8sQUC748KJxFiGwH5J9lAySZgwGUpkc3TEcaULNpBxH3wUowO/nNARjp1oxMLqycIXFSzxk7OoA5nkCRphg7l8H1pRLIQLF+jyG1UirwPmZFOhgqlMMmqluC/WUa1kFikGiO15Rc5Su7Vh/80gEWPCEE213bsU5Ps7HE5Ff/DPXcveZ8nNuGHmXAyjXRpQcEwt7S+kTPWiar+LWeQBRdbA7Z6zvXFGBjq13+olx5cSEjRmuVMjBA4S7X5EOzAcrr3L24BN0uvmtfpu05LUzwvj34gGqa0FHxkyie3bvHu7bdZ/3ZjO5erx135CzIdMOyfk381uY+lsSpdPnYFzFlnOEgYTyCpru8cC8zPiOk9CxgOVyAk7ACxfo3wt9PIM+0P6luB7n4/xBdB0TJNY/4ZAvwQmP/15fTK8UXOYptlaxZYi3U3mdSPZnHzQXsg5yzOvSaxLrGlvJbvjSDcNVV1+VB/c/+pHh05/5jJ+V4QUsXGiywkmdx7UYebaeMb8TU8qtcZNuvIpb5UzP6XEJz/LLmTbGxUIe+TlG3KwluPm6AbQfPjaGkg+Hdchp21QbNdFjaGNoFc9y6A5s9eLlBg9Jbn5DGrQka9Z+3urKdi2/vVRAPusFctFl8OfiLOUhd14q8fC+h4a99YY3Hub3K5/V36x3yO1TOs/McJFURH235/TTzzBN/PAMD+4MAvi0UVJv26UPUBa49F/i2NLGxVk+5InxQVmAdWFoyfVWu6mfy6ef21v8UwY8WTeTLk8Yh5GEQbZHRh91UXF2xd4I0KYevJSANHR6ynV58CDodkE3xAAEkeeGAMtHeH3nDD7syk+aL4JXfNcHGrQ5UMUEFOh+FNx2fDgd3e9M88q2P7cjaa6UdVV3KTMMAeJpoDYuAOIzwDKQDMaLYjp/TsZZik6YnsD06wydNlyAMCTBjcZBxZqOk9ZA897gEHFElUvHcLLLWnAlTGDKGzdmKgDfjdpuNuh7oC2kK9zp7Q9d0XK5pEE3MSN00TJSQJ81Q+g5H20QGnM3TgD2T/x6kprxRxpgevIWeedNSgEM2HGyhBb9FYanEeSFJjE+4xE+/aMNovStgPmUw+r3JKkz0BjNawNl+6vDDIzucwWjfJWnj+A4+sUHboS8HYVJlKtQbC/D8VBgJqiSFDKrxcmZ+DHmq+8mij85MHIKzP0LUIInfV2c1UnL7e6iV2Oal4l/+JWz39mcti5slLYuHE+eE3ACNgH02Zl7LnQ1syBmmpUNWZrhLUPWjCk/mMYmglNV2GMZP0Gy6Mwc5qvbjzzqHSR+C6vGeZCefYAXK/jFOwdXxXmo/7rrPjV84IMf8EP8115zrd84xhYzK8Gz9XgOpgAd5uDCAW0Zd46zkVvGWS8POln75zhem+VaB6TcXhvaNT+rYcJpsB6BI+C6qSzkaL1QbUu4yuyXCfgOgdqeu3MH2Z5WxgzAHQruyGDQoB/ktcp8RFI6g/RUtq6xRYzXMQNcwKdPYbTgeMsair/v1uzJ9/jYms1WuD0ycuALw8EXAcUH5aG7YKSodlNd9E/5pPdFV2TWL1TgAjjpGDE8n3MWz/fowOCxjNGBdUYo1pvQd3whOPKyQiN54W/jBaB08AGeGSYd4wx+nwhjE5hOdHjkAX1Ht04l57Og29d3SdUnKIM7JtSjL0CnX/ByKLKGjz5TV7vaYhm6NLjJL0An4UEmBLAvkCPPGvl5IwwZ0yod0HJRXdwxlWWygmTYiHGYVg3sRmbL0AAQnDun661QCbor3s64s3TwYXDCCT3iCZufWb5kqLKWwHRnbgJbaaPrNJfn2hbI2+E5jY4by5zhzcH07OSvgd9xzqOzB7zSJly5ChtpBd0RqvrmTV7lgqiTgNCAb4dU/lQGvPSDgW6/9lf+8DEtBv4v0k1Hf3ajl8PhQgSSsAbCMR7aIJ0fI4SPadEmDWPdRMd8IkP4UnzHNRhX/agHCg4/roE6MuFBE8ptcIfnFYy+YCA1njtqi/y4mvLw/v1eQO/dca8f4GOCs6yrTS17nfHb9UHzLsdbjEeRpVhQ88RTsHGOpnuMULyMpRCe09mA6PEUZ1DGyOIEnICnANyfyi0EPNrsJfophy7nWOF48ghSt/hGcFQO/6izHOtmlOWkM68zj/l1uVI62UVC2rjOPIvQPKOoAWyF4+OTn/jktcMHZcR8+MMfGj7zmU8Pd9xxu5Ri3h7JnaUYPp53mYeLxugvfWJKX8TB9dqOkm1/6Wft5rjLhscYXtZNSBvzQB83e55Szg11FNe0AJ/k1rTUckThpXzlLxk8KuMVQwbjkG/s8I2W3hbfyjSAocHHsdEHwOcODnIBRM1KP1f20UHQMfyGMxlF4GLUND0MG8rKm/Pywpw9u/e4r3EXA+MFXJRqv0hA/dK8A6oTOgrKNtu9MGhQ5H3BlvZBvshGeNxhYKsZ6yTb1A6Lh0dVL/SXR6ttgdzZiFFgw2Y0CJSmuiJn+G6Z43jpAHEYZJxbXzL4FLy+a2ImqKHOrV8Zq2nKDz/0G4A8YFB3ZEQZbLczjlyM4gjFZeuAro0aOZchOaXcgrm/+COvZan60L5tIMZeCW34dl3S2LJ+hOBKERIz7rRFG0R3Lh8VpwOmlWQwu+ArDE1c0qtCOqhAG02ujI6mZ79wF9yYuhospDKSUqnwlXypZCjrnOQF6HLWQEU1zREmknbL5eJ1XPE0p99+3DSxOGlDGHFmZTVM5Xd8aHrAWP5R7Olo7lwaTDFgwk+U1/jtGXnOZDIOPNqx2tL58JeQ8j8DyyCOv5zgcxqQ/dxM8+8wINp2zrcoPwC/DVQGwQyaDunue6pvD6QwIEdwIvUCg67kklN9kQeLP7fQd9x7r7c7cFs9MqJNhcbYRtYOT+08h7G9fVpM2zxQWHkFprlA6tjphi/VdanqHfW0QslpXVdoJ+AErAseAvy1q/gGwu5L9KmgrMFZA5k/NwTTLFImug5slDYHjzkG3YqSRWIaEwQSN4LTOSWtcTM/RTmysiTlk+ca9suhhALM+88FgF94461jH7/6quEDH3j/cLXON9zwxWHnzh3j93FsHMhI8Bu1pAiiDFK31pU4t+7UrtfjuVyyvte5/bO5ezNuOc8IDqfcXg9omIg6fmkZSzhzN6eVrgFw3lRrUf6MN2SGTLhz4m1g+x427+gB5l1+oBVljA3weOV1353BoXOiFNNnkL31ItFN30rYuDBt/GyTol1562cbFRg/6CGnyj99M0f8ynV/PElpKN1nnnWmDSjwrYOpThgs9OVHVB4vHsBwwZiBb/Oj9JzTT3KXpvRn8zC721O826AqgAcMN4w57jSBR30Qfm/bKswYBtbFuaGhMuSmuzPBAqDhVi86GBUYY+SNuLhzI36rrXAxhCOXlF0GjeRKHZCvH1WhTKcxd1A+BccPDi90OuOMlMcLGlxm0eu2Ak5GkQGwVnEQgDFwvCdNcb66rQIsTFdSzjTIm/xzIKYrYSEIb+wkgq5UV2KKi2v8LsP+oI1gaoVjGmar+JoN/DF/4XE0mLdWeguMs+TWAFkWs5lqG2nzW4IcgLgQHzXQ+XFeJrISggcbMQRDk7M7XrlwAGbVV2D5V8dqR3rwBcJLGyXPIk8VBkeujaHgEg0loGg1NAk5cwWfdE5+8vuWIZNO9aXuUyMV4gjLMfDhD5j4Iy1yXgbyJN80UReTLzqg2siByY6H9thjzKs9uV2eZ2Ui27mR2i3qUzv+KhpYau3VQJaiOc/sVl4iMCM9QvKtAyPtCi9A2t+uy5LfbhVsVM5TAk83/RPwvAX3Y07+OzqA4wwZp+666+Rzb9+o3wucdaRX/hWwkNa4BfjHsDyUNpWoCH4+hd/JOYYEfisBnHFtksOPYodRsF+OK+kmtn4Vn0bQGsrycxIXz474RSo333Tj8LGPfsR3YT796U8PX/nKrZ5z++5AZNB1oi5Ld1S8tjIXZz62f3QW2swFj7P+ws8KRzpvE1vp5riFZ3rtVpY7d7P2nsX74f+5K5xjbSZlNck50BdQ+LljAm/WHUoPaKOON6RxNwLZ87Yy5AwuMsXQ4bkL/DYctDbCl3ValQV9gLWDOLZfQX//fl46cdhKNe2CAcPFf8YX8X1HIuWYhPLH8OElRBgz4FIuyazJGCxpb9og5fdOmrnjUwoYOu4nwrfchY7fdOQwZAhTP/jFkMHP3SXuMnW5APUlP4BeBi4GkjEU3+sndMxXATSArK25C7Z1y1Z/JoOXIPDMDw6AF7uWfckVcP7S8+MmO8BtWTx0GlsDMWL6jowNsWILnlwO/Zc8RMZYEVERALGr3nvShGnhWEknkxxxDcmXxkKBIsVVjiegc1fKlZEAXWYhUKbDM0W1BQiM9ACi5dxI5UY6szxWhmduDvO8y2mUn3orUK7pA/O8IyAX8tlyzhUCOnPqhMymRpuRWgOQnLsFICv0qqEnJ7q0AQiVsfmbBkUGRJIrTR0hg0Q48vfEmfTCE1XODPTgdBH8FVPzCpWXk/uJfKAC1N1WuesQF5kt3a0hTWd4obPOgfiu9wRVQAH5evCnBi9GUM1VfxZ9Xp/IczL3a4LHsKG9SbPRpwZNe6fNERcyi5d/teGseefSdB9YhspvxHajtwKCEecYwVnqbyo+tMJm+lzzXKE1MGZdAuItiwRPwAl4EkAfXcfRw3Q+ro6WTmoaTe+46DSYVs4LMAuPvjmOy514MB8j9BicxwWIcdb4HNfgOH7Q8/yfeZz1h21BbDHCeOCZCa/bi9mPHzxRwHPxvY6DPx8qm6/a33zLTcPHrvqon4m55pqPDzfffJPfjtUKZstkLpvIapp3qcdo2LiupFVenOrudVkOv+Nc97gYJItxjidOaavc3KAJhI7zNo7dVH3KnRsq4SNxlWUCl11g/zzxWAHtiwNSpdNIXpAkVtqCy+BuCwo8uxD4/ACGBnJknQPQGdAfyE/7sAbOL652PYnnjDFDeby6GdnzHAr56IcYAbSTv3skelMdYUpcyXH3wXcwhAv0HRGUfPhO2bwdLXcb1MLV/tU/dCaMsRTjS3zbgEk/sRyqz7RehN5JmcTRP5GBQfxRJ/7clxRuXM4NTaf9HUbHbECexPG2t3PO2T5cdOGFw0tf+tLhyitfYuOt24V+DR+UlTLTBr5JYprlSjc2c/4vPfHU8IfhZKNLcXOAbtO3DdOGiN0SpDIpggIQNhmJSNmkhxlqEKZLsCjylWZGaWdnaYU2FUolBEo3aYVdRsHcDw+dHiWsBnwTByhKcXYIsFxQ5F8+Gtd0BK5b6r0As3DznDzJ17x1fV0/dRI33mjUyGF4zImtgdAEI252mK90Lp+LvumStQC+LJ/qtLGQJ1mRN/HT5Kk/x7WsjNtnA3noyEwO4NIfjGI3gmjHcYIr0SwM6tAWd9996fp0nTqMnLqjLkPorgXH65d+0ZPC2vwvWOj6y+vFXxMfkzvPymDM+EvI3mtO/xCWXPsjp26pOYBXXsMShpMrrv1rUfKPZ5Y2eSm/vKvAWZcQHKw4p3cUgaLX8RsSn8BY5J2fnwyIAGU/m05/xcwJeMYB0W/kniysQ0stv6YfLLs1QHydDcvhJehYzqMjzzr4EyjdOBOeS+q8Y3TmeNajKEW5IHewvsLOA+HMcT13TdSeDLA29kU4KK4O8zaqm2++efj4x6/2m8n42OXtt98+foAYPls3iev1iPUWRzoXFllLE8cdnrgOg698VX9ffMKZTsmJU5WRNbnLK1dIXf6im+ERFs3WFzZ0OigrFzanuJEhXOFytt/xa4HklSAhI/EG/HNHxuw4yd0NoA0F+gXrHI47L7z6GXk20D7cLeOMnoEi73PpH5RgHUTxPM8CLsYROhx3IHwxUPU/Q0o27YyRQV0XdBLVC7oo4dDu+oMCLvnwU4bLd17RMI7+8Yy1xfjCcHm8HhngRRhHZNSon4isu4Jcb4nDYYTx0gJk8LjwkEzukomekNtYO02G1Jn1QD16q9sSYn0WtIysY8IbaYpn3CEf7jpdfMnFw1ve8pbhFa94ue+iCHGsM+e5HgeN6K3Nr+hz9wUe0A0V7hsCNgTruSLyoBM+AQumG2c9hvIUj6QN8DkHIzN46LAO65AHpjyYBC284JIuX9HpNBwC6XjOxI3hFdAV7/NKUJIrsgyKIl9cDVxzOAFF07AchlmeJdR1AZo+Ct91xVChbhVmgFB3GiznKrVw1oPGMb12lZeOP3Ww0IEPT+y010I9eoCkU9p1pxT0Pk3wTd2VaQE459iu0H3MZYQ2Ofza5UYdz/rrsGCsq/NAu+qCTEou1KXr0w7U+SAwQLrTC+bpnQ8g2vKA3xcDIBvOqq7bSxM4bbt3z95hpz+QyUP/autqQxu3HIU/wVp5pd3A88mwmEegoPGWogOL8avxErGG7hyctJhu/sc4fDlGvPXoLcU7pLiOHcOzuBNwAp4/oF5LH9/ILYPiiB37/Byn4xqWwwLnLbcuKNFjfAnJ1GbRnuKZzilHTrO+z8xhh9jaI4UuhgFKHXciwg//fbBmtZLf/uXwiOs5UU7x4QJ/7lJwoDjzDMY999w9fPaznx0+8pGP2Ii59dZb89YrKZrOJmDd8fYmyvAahJsZLfaTLtfncjZu7IefiV8Oeez3uY5EJ978r+OiH8yc8OMv/lx2lSVn4FT0p3rENW8JL5UHjdnh3xqnP1J1Ns4MvI7NYB6mHxDGSPGdiWp/+gsXbTF0cfABnvmbtQ1rYu7Y8I2WfMah9Q90kfDyhLc38fZVXuYAPRRrdK9Dhw77QjUKNndlvN1RBYXH/GP49N0EeMMIMV3l5+4KeZBZLnifLBwMHHCip6HHwN+oG4kXK/Oo60Ki76O7UcNuxxhz0Q2p0wHksO9hBG1DxnqjMcKjSrFBRr2yfSu6ng0m+KUg8Iqf1rmIpS6Ua57ktp9zzvDKV7xy2LJli9sEvXcOjQ8vbm/3s/QbUpEz8jrjjDNtMMIPd6vyGubTLbc2YoDkWnTmB08gzDbAwJHqsPNMqp2Va/3p134JVUm21nWG8HInbSESxaDupBYa0EJbEOAiWws0EX4mBoSVgeh4jjld3MK9UBofN4+PgEWp/BWvuDGPnYC8Fe60pIcebRna1CX1GOtTMPevBlFXC4qa6kanjVzdDem45RwvFh9TWq7mgFPliRFkacdgpfPJT8cQggcEVx5827PiGvB1GzIh9BUjT2Ck6ZgDocTof5YEy9Bx3oVBItloIDOhdHsbKNNlpC0an2TVyHhz/JwXZRsI3wvMvJCh5YzsmJA0OXJX5j7fldnpSdlt6LYQDnK1aPhD5vjtLUi64/tcid0mQSn/MYEbc3MwK8P/8+IWInSep20Ay2ghs7YmhDvtBJyAFwXQ19sVjL6Km1KOFRhjGWc+x7MuQeb7YLNWSOHSvI8yyPYZPgSIYtlbbpj3wrd+6AOKi3Hg1TzzotLtKuxt1uCCQxgcx03rjhVmGSAYLF/60peGj370o8PVV1/tB/35VlffibGrOwXkpeysmTm3n3Ja4befo8qy/hFmXJfQmTkd9SN5jJunj4fCXV+OymUX/PnaWJPxIpp+dRh/cobO4rCx7B/LJH87HfwvuOWoTcGUwe1p3a/u0Ei+jzx6eHioHvyHvd6WhOzR2ahzf3S09Q/O3jlTfmhz8GwNSjkvG2BbGW8xo60flTHExyhJ48U6pu1cBdJDUMhR7DFmSPczNRIEOor7QBm61p0F3EEyHYgIh4MzhgzlniklnzsXKP3oPpZz9SHkS38lM/StTyk/L8ng+TIjQJY/yvSJsnOnqQ0leiIvJuh+ahyzUbqVCRSIJHHICYA/DI/eDkfGMd8I4Ze6M4YZL31njTphVJ199ln+PhByw6Ch7jynZH1vxgB0Groc4mJCkQjzCxkywGkEop2dZDm/+UyCzV2DdATiwUWwnhgQCo1WlWiXwR1htTNpMQTTuLaS7TCaii3jM9BFswVFGRb+2Lipx0QPHsHsfDo5K/7ExQlspChUA0Uepcxx5MgDz0I0bZ3bTXhA172CghZ8A3yuAlNxRhqJkzCRSU3ocDnOeUqONf24jU+x7jIYyLbGVfls60s70XHNrByGIJ3Pk6oIwU/ziIN2yxQZU858om/ujadAYgWQn6WSl6sJ5McP0Da+MsItRPkXaNmlL/VkUUTjg39B89HQfE48y3hyf3nhQ/qanOrLRHHo4MHhwd0PDvfcc8/w4AMP+rZzJtGWzyQnnCngx0fYv4qvMxDcFeAm6VacYBX2Wqx1QJlT9iIQsybeuJuEFXU4Wt6WzQk4AS96ONpY8PyBq3ADYbtOg86EFN8UM09jHQO4AMfd5gcffNDfymKuax0g+orWDPyK4wJfh9uNyrZo4bz2VUnkQXGFpse7HBf72EL28as/Plx11VX+Wj8vUukH+13uCtdbg6JsT26up3htchUTZmaspc1qxhpo9AbCRWsNiE5orU1bnn+7zAZRjFyaz5HEGsScCod8iVx2E0y0SFlM2xwoj8uLIcM6hlJ85DGMyke9BdBfqVcc9cLBX/uPHJExI4MGP0ZMn/kWDV1MQTsUatqH57MoA+OGOzEYHjwXgs7CMzq0dViCp+iPKOAo5eixfBeJFxbk7hB8yEgp3RmgT9CnTUfQdNDX5nqwt1yJru9ayFEQecD1WbymLjJMRPNAXbwsokJPefwjd962dorqlJsRMYhavzM9jlnzkD+80EdDi3pbV1QcuiQyh5+GEU/getVBecYbUUUbXdAGTJ4xap2V+nCGVtNuui0zgDjftyJyngC42IUCJ3AFVjjATCsPgoSmUsb4eEN3PliAzg/OnB7Q27SA8Eqe8D3esi26Iz13TgmhBJG7GeGmKYOKoyjjuHAoVzq+otfg/MK1kSXa8NX8Qoc/8rXlHGoTbxzgQmmR8iKQBm1eSceHgnqPoWnKQQEsrkzlioEGliZPEtLpwh8DtT9W6cHhASwk/aCV9/UXjzrCWcqf/9sJz7I2vsB0wJ7DJMcGBpr7gyd38pONQZ0H38JPMvRkTyjbHKufwMFYbOQNjLysgDHfCx6qP7ACyjEmuDqVZ2V2+ovGXvSRB/Kqs8cgY8lROZPmsAMJNmwk6/Uh9OZg2mMcvJS3gWRFNg9rIfnnPK6PuwjLWA4fpV6kbgbvBJyAFyQcR79fL0fG0uJoddhlyPnUZ1I5g5G1AGXSHzZ86CEprQdypZ0rvLW2xKGUyQmXdad1Ec95hTO/mEO6y2cSlWNtB+e+++4brrvuuuFDH/rQcN2nr/OFoTyvk29rdP65W6SPX/EKK4DyEodfzgaL/X0uf0FW0hzrAVk2gl4nF2B9chOYndSpmVogRfqc2QX/BKnWJB/nwg9+ZUlo8RjBuItgDEdODCFz2gR9Jh/AzGuOkR3K8KmlHNvIdXwA+cx1OPxscUKhhgbtjd6Eos32NHDYngUN1lTojxyLKHoaLwroL/qTB5f+IhTppdBCWQcsC/pLKKQObF0TkIbRDB/kgw+3p36s28239Sto6Axvhx457JcWUOAoIWeL/kj/hgfnVdLUZzMW2phvAK/1x7xSeSYvly9DqGTBsQrABZIX41G06k4TSZaBy0y90FPRTwi3Dk+6+Ve4eW66jk9DTIdBCEapYBMB5kTjJgZJa+INHabg0KvCGeRknqG3cmW6swMarqAcaTFglEJlzYPomLb/woeO3JmI67gGsnQDjoYHyaY1+UMxNPVXBkI1rBoEnnybci4DMnf+JtBAOKQqsAKIluMd5VdcceXwkpe+xG+M2LZ123jbzVeYSgaxqCUT+SnbvKjzc8bipQNiOIxv7aBw0U/duxOFZcDFE1c47miNp99clmvk6tzLQGwGCo4w+WgXETXt9I/gcSYdSs2bAwLzvgRErYpP3SrwgoeeuDBwH9Fktnd44IH7vSWDyZA+0m2YcYNfro+SfZ/9s/AiwLEd1gMnTzjJuX6exZSEjlqGYAFDgTmPm4IVZRxDbpd3LPgn4AQ8n6H7+vL5qYBxKM6I4o3LOMt408HcVfMXxsT+Aw/bqLHSeiTrytxxkS/n7AhYjuOK+WJaro6zjqB83nbbbb4Tw5aym266yXeCvCVbOL1m9tnzqM+TMQPN+GvetbFVazZhnOdhwqqpznO3fNRvEbzulf8YIat2rRiUuQxOWiI+R1tOgj/49rn9ZCCQk71O7OhZ3ZadUNaDvrgdnWtixHJXG/NMCm1IP0En4m5CdB/uWqQtKMS8zOphiSiMjsUFYC4IcleF7VgA7Y/ehyHAdjPK6ovm0IEcd3DYYtbGDP0AvNRpqph3yagelhNhFUzZxqevKJ6+zfZwG0PVd9HzuENEf+27GNQRwx1ZcPeGO1P7lE81RVgpUEBJ9L/g8bHOvNkNQ8jpKhMZeiyIh5Yt9aDe5LEhJn/LHudneOSQxXrQuPGn/qaDzqzDZdM2OhMmHvaRBblyF6102rFsk3Me5HKyzgYINLTyT1JEPUEzNEHSs99QoKAHKRRnuBS4CrrcNmQQpnH5eZCnTCqOsLpDgBOS83LiX+YRtNQjeZoVaHgAlCHABJMJKIKlQwFN04KUkH1bsgwYd0qES6cGj/r4Fx6az+ZpwqnzEoy86aADM4Cw9s87/7zhsssvH17ykpcMl19xxXDRRRcN559/vgcONFtmpl+N3e1I29jw6k5Y9F2O8qUT0QYln2oHt4X9cpVmvumAJQuXJzdCyI7gNHCqrsjZA8oyY8tcvXe9btkaS/jEmzf3pUWYyuvCZuUXpG1NZQ1PL1SYT4C7dt037Ny5M7fcJd8n3MfboJnGGOB2JSiPDydV4ibB2AtZTGQpbhPgbCsyOaoIrkgObJS2NslhV35zAOax5jkBJ+B5Dd3XZ+eF3n9M40e4Iz5n5pqi56SOy7oz4uL1IdDcjwLGN0QOHcxbqbgzg7PC1444n6Pg4vc6U35o+PxotlrjuKLPnPnZz312+PCHPzJ85jOfWZhDyWO9oNZGDBXeTJZzHNufHlOcHTyRB1zPudPcO3f647exsyCOD3qNXlin5Z1oEi9XyV6tjS//PF+dlgH+Jmowi4vXwdmR38yf06YhPIUvVE5Yav44swbS5rSX+0a1G4hGUzptAQ5rIYVbz1G820JIvEELHYd11M/LyEDwl/7VR3hQndcpYwyjN1pW4cJ1OkUKP4YMhgY6KxePWz+EPmVRpu/MKBv9HD3N2//NHroRLwrI88wYMvQZ6uD6iB+20tHXuINEna07KR+6IG8y43kZ8lFOqlx1Kz/8YJigV/o5ZvHUxgXplGU+4Kv4X2XEAOhw8MW3d1LaaqjizRN4pl16pAKuMw4wLzImic/YgX+CxU/r3ui05BfQBjZ/XFlHBabwJASgK4EjvjvBHMiJEjlSgJYceRqaxrzuMENuYJ7He/Rw5JlnECQ9lTM9Sp3xg9e0PDFWnD1xPoykn3CwUH27jjzlXCrl2Igp4VEW/Mj5TgeuwvDaSj44KSvgOHsmg3EBzFb4AuiQfPxp544d/nL7ww/v86RNx+KBq23btg7nnnuuH8AStXSGKpKw/1VGyygGoXcWGoIDeh20mwZOJl78cR0Odv5pl+5U3QkDpqRzynb57rT4SQ5N6u8BLeDqGJMOnRYImsr1QKu4WREtt0JfSCv2kt8LjCaPefoLFBAF9WWB3/3g7mHHjnu9TcL7fNVnbMjQjvUsVyaIOHL7P1578DvsYHnWAydPOBthu6QRIeVsBoy2CdwNUVYUtsni10DLbsFV2gk4AS8EOGp/7j6v82ZhHCV9CoEOTvEcSrQuQTl1ZjJ/7MjjWgv3Dwel7I0KK0YKBkwZEL66zXruM3mZH6PojgaGHM8rYNRgsNx+x+3DNR//uB/yv/HGL/uuttelmU7Qa2HnZ84Nvcyvxm2nsEqd1241aH069iUqdcJtCgo3rmXZmef+CaIfxPVavtoFdzwSMUGTl7Ms+OUUmBhb4/S/BM1TYDEkIJ9y0SY2UKVDjXfhui3dD2aGJnHOGkUffYr25KUPtOFpUqyhA97Z/jAkdwd5I1na1ofL5cv4pw1nCgdjAXdGvZHLMhGQB12Ii+HwmrB0MwwL6iveiIM3+jaVO/XUfKfG5QmHPoyxpWLH/k9ZXODm2y8HDx10/NTOE7TeFuMkO3wcL3rEAZQDzNvYOiS6nvjJOTYAteJZJWTtGoJgyJn+EJjzUX4lgR6XMjijp1JndETGG8Ya8gC6TPDglzyA+ZsqzFn/FmbinJGSGrksoY5rnGmiCVhpkkAQSjfAPE9DFPowBtgoKMV4zAOODpczywuQjmtDww0saFzzUXkSxoO/6OuIkp86cTS4aA6dbTlbGXekaXR7QIuoxjWdwnX8jCdgoRzw61iAoo/seGMG76/nYW6U0/vvf8DKKu8Q520u27ZtGy688ILIrXhxXStg2pTZLhh1ttdtRUU46NxuM9qUo/g2KH955FV/wNEvdO4Uo8+ygAvOvH0A2hrZk4HypgfPSCxjWc51sSO66lBugiksX+WP/HCV8IKDFjWOMfvI4UeHh/cfGHbJ8N21877hwIGDA1/7z9XEkiNnOQS0YNCUc3iB8joAeqX7v1DHmAqvgsWkDRCPBSCz6TKfHHRRy26U3yjHE3ACXvjQff9YgNHhecfnxDQwh3M03Rzxg8fD3mwB4so5ShSKDlfJfS6/1xLy2k2KoHx2MTzAPyKjZe/w5S/fIEPm6uFzn/+cn43hTZCt/C7Syno1xcHWcnyV5aUoa9PRjvptAiIDyMe/OVCO8DTL03wnUG4Gi0G4K15HmPmTPLkVAA/1mwAeOK3jNgtTsdFtWPN4jtjGjBzGKncs2II29pNyyIC8lMd2tDPOPMMGUJ6XicLM3ZBTpa9wZ6bvRHQf4py32J7kOzIYNOTJReczHIYnDG6Uc9+tUTnRtXiVcXYd0Xd45ge8bhfutLSREUmhi0cfpX/CC/m2yIi59JJLhnPOOce61mh0I9+ZQzeiPO4upV8SFQOidXv97McB3Z+dn5qAIHBf17lfYJCL+qEHgN48NzhcUdZDBHDhQ/mQN7xZ30YmakfGeBtn4KDLkNb8Na82Zpo4DOXOhBwZlLELwVFAlNIOhxiCIy/QlcYR1/FCNzhNB/kjmEnBhXau1hcN8HQ0Lc6E/VN+48g1NF9rAZyJZo4IAcG5w2LQIMAxf84h7wKLTDrg/CqQFUUngll4FQaaZPPX5bSrohbA8ZzroP4MsMOHDtny5qoUb6xicF1wwQVjW5BvLpcmT3zjGByJBzyQHKg6xuuSq9PM6Xsw6Uza+AwOzvkq8wxIn+P5VPEMAGC6mqX8cqTjz2QRpjin/G6r0HDHJ1B5yJ+8LQelm+ILEKiuhhgT234twNzJu/feHfmuTC30mdAyFj1WCVuekfdouNZhsjmV/DYAJ89x5D9KllWQduO3ucwjr/y6PgRmsByeg1OOVrdjBKjN3VNN/wScgGcUqv+u7MUec08SRCDzyxIlLw45TZDxHQOEOykHbISwFcdKYs31zGWtdxDudSF1WXQYMjxX+HkZMNdee+1w0803DXv37vGV5ii5NWfO3LhGKT/nLifn+J0M6Dz6nxSkvJQJzQ6vAyNOgcPlKRjTOU3RTy+onGMuKhWOWyc3LSyNIG6mT1JH+gYGDIYMd1oOs1Oh+hBt1mcAnYbXAWPQYMyCywuYaFeMGd9tkWGBIUMfgZ82ZvCzPY3XC/PcCjRx6Je8Vtk0lI/dJjYcxCf8of/wqmd0GraWsY0MIB4jBuOIPgyf1IWz+7Qc9NvgPvPMs4bt27cPW87e4rsayMQ8CF+9xjQ5EQ/d5gE/jrp1vJ+x1plycIjecqrxAN/dfxgPGI3wxvNC3PCglLU3FhbbjjA0gb6wnbJzDqfo6NFnJ9yErdEhB+J0to5KBamsCytXbDoDPxBJamjGnA7M0gLEp1Aq30A45STczABmphzJI55Q4KjpmPESFMKlY3Y5FviSsAMiQqOYYAA6o1Ghc+4u1DFWy5zkTBmUJ0vR26LU6fy2lNnAYEIdy3dOgWlBM0RdXoUdp9/IKkHiiy93OMlDgTS0ZaNDZdCJPUj379fEfij8Q09EghOeYcLKqvh+TDyz75M43qTyuGiwLYlJnYEcuXGVQenwQHuoXF6f7M4dLg0tM5DNs+iZsCAKM45w4uCroeUDhONgOc48JJ3zuO2PNEHLxVczVL7lAwV+MC7oejDR0CYvZKCu1JOrT7zhZ8e998rdo4n7oeylrck2eHEdRqiRLXFFUBD/5uQ2R91cjicP8OvCfFqn1E0wswmUE3ACXpSwMDZqcthovDhtPolsAEZbhaq4zN0kZk4fodJ6+9jhQ48MB/Yf9AU+PkuQfOCAS0bWswqT2WsDCiBKHi9JeXS4++67hk998hPDZ3hT2d13DwcP7PdayHMv5AlN1hCt8fVsTO769HpfBk/Npynr+GHd7K5Hy2UJq+IXXOEshhfjEshpGYy/TtozDbCRGsA3AXhL7AKkeaOLyNu7aagruhrGyX61L/pP2k4OvU2u5QH+mWecYX3JX89Xmr/0r/zoW1w4BjBsWrluoFxweSUzz7KAz90E9CQMBesmKse7m6S/GFQsd17OOjOPCXDxkUgbGOhdOqPjwGt0zGzHn/SeemGA0jEkAF5YQN8ejQkdkUj85MNAsuFi4yV3nuCPM7zyCAM6lnU40QYir5KbHDLzWWl+g5wMtTb2AOhFrmmY5sFn/UZdWWdEM+pxnYW8+qGDwqfbFR5Vr/aTDxjTKuhjFYAEU1EOI1TCxudHOocZnxFG2S0hJT6K+ATOVf7KZx4mq2uKo25VxqxMCxYlnQadueZlDqESQCCT8h9wWeKZKHJ3ebjUeyqLTu47M1jK6lyJU3rJqMuH+ljCjIGu2xQ543cJDxn6TRxlLeOmB59OGnbv3uOrS01z4pnOj188i0cUXSbsvXv22BjCcbXizjvusAIMLmy08QBgLc8tdjqWodglPXKEVznF9+smU7bOxQ/HHEZjq2BW7WCaBjKv9jQ6HX+xXzV0P2nowVLUAqC0e0FA2pfJ68DB/cMDD94/3CtDZs/e3TZkeuFt48VybHlEpAvimSCRwV8BzrsqzQlrwK3f5TudM2Enbxrm6Pg3yr6Gv80WZh5n7gScgBMQ0Hg4lhHR2B5G5B3H01o6JBFbqMElUHO10xTnNUGOtyfZkHm01t7HlCbnIrQ2oG9kTSBiAtLJd/fd9wyf/cxnhhu+eP1w365dvhgU/SEXKLN+Rp/wHOpymUsVLgMnvKjMWuvmLmXN4o5y8MvfWsf/AlRS0z0awE7zkYhyPs2PhPNrpLlbhKz704KKvOfhpx6az7W8zKE5MD+qMzoERgzPj7IlynfyrMtN+gVtiS6DccHzMBgzCA7dC0UdwJjBmOBFES3LuT5COs/IQAe8PEfCRzRPdzyGDnduwEdXhEnfRVGYfoc+iW6HztU0u90Sjv7lMuVHDpSD4bZly1bj7d6924YbODgKaWk1HfiEJ97Yhs6Lztd6M2WTTl6PK6U1Dz32MiamPDjqCk9+cN+F5QQLxUaAMDyhk3Ao78SrMunU5fhiuH7wvCyP2CMppOMm7bQLmwMFFwGgC3FYaV0I0ARhNG/6iuIdJkOHwz/TJJOTxjKaNobQPG8DQSvPNjqmNCvsEqwnoRKS00cHVvLgbGiZxwio+YI2+D05wR8CbSNmbET4LGU5yn/KbBk47woITxWYPGuA/NAGkAPGhK3e03moLJ2wX8sXCC3qDx9AjAjRUJCOxvM2/Z58AF7YT0rcPffc66sNsJc7NEnvLXh2J/ctREimDMuOtuDAX878VPXqtEImTaWg8joO3n1CDnOs+BfLSj8s7xjX7UCYOoWlHA4870F1eCIT0SFN0nt2y1i9Z8ewc9dOb73oq4WWZTnLz1HIt8KjKJK2ISzkTbgzrZfVuPmV0+FwxxwLOONRAPqLSJsuxXUL/qbznIATcALWBw8kj/qjDCrGbc7tfIyGQqKz1kcPQTHl6rfXZcV7rdaZOZ413muEssWhmzw+HD64f/jKLTcP115zzfDF66+38oci2caLdZBa2+1MNw4+vK62frABLKSb76M4DvtDe+5I5Rc6iqtjPSDLmN+8RpdwlhXZgm9f/3JuGkZIpE/4nB6cSnSqg+sB7aHGGJecpxuaGZ1pSy760V+4k4ARkHanvbPTpXWtgwcO5nkZ6VmQYGs/abzVzPm541K1aH2DMzpZ7t7EyIA+gH6CkbR16zYbNIS5wIxeiczybE8+Xs5dnTYI4N7y0l9fUCYvZ3Rs2pY68ero8887z3dUzPvD+8V3jCXrPjOADjz6uRR0aY5ZHboc2rXHAH7Sui90PE4RYVQQnfR0Swb8ecnJWwElkE5doofHVqBsEicjhX7LuG2o8hXfc0AD8WWJQEKHJgCVkih4NAOLFcAPwEyEOhkdxqXwYpQ0znBDGvRtURbN4FVeHS7D8TEyOp5fIILvB5iibOdORQPpHKZP2C60+IcfLOHGWwAF4a95BqDjyUy8xZiptypwKA3e+uqMWVWceV6CLmksUyeqGC46VUDWKtP0lQQ9MFxvdXSseQyZlm9b2OQjv6nhNS+DBybPUqDkOk7OchADDAaevWGrGrh5fXPayQyaO52Rl8MN8TNYLE8d0LRTXAyI5DcqxIHmy7yWpKBh3ECjJp3+MAYNbp8Ct6PdFBeoMuCs+tgLB6iPBr3qd/jwo8O+h3gV8/3Djnt3+E4dk23GaiZLi2EUqkD+liXQfnCPBYw9ZpFnKbvprY0WLMaknZ4GoGxoL9F3aBNlbhbvBDzHQG3mOaaCLwagtunrFfEUAeTmrsF+lzdzFTel8av4gkZbDUuJlb/HsGnZm/WYu8+jMYPuwJzHWqyDNcFrnOnIwFH+fQ/tHW788peGT1/3qeHmm24c9u7dO+ZtxdZrvVwD6xpHiu7y9feUAbRE2SRX0K3y+lgAp1X6zDmhYPRNUeuCaZU/kHUGR7xJGyxVAeWVdxMQSp33GQYxSlvTZ9g2Nho0bvv0AZRp+g1vsUNX4mPlxNPH0LdI8x282UVjAJmjN6HMo5OFLt+gOcX5uZOD8p27IafGCFGZ5COdstgehs4FDc7Wg0V71G+kw7Q/z5f0m8ee8BvWeF4G4GVRbKejvGaxDRr0R54JYlzQx/3Mt/i0vsZY8Tm6M3XAwZ9BJLp8ABz75ZAf+tdZZ+eV1G5ldK7CnaDtCOoWPZ56oL9ab+zxCuNk919iKMt6tsqNgZ7Kzc/UIBn0Q4gTs2lkHIiuFPlKQEBXDiYamvhc+D6gD8NqCPyN54IBBYnDdb6KtODnaXQYHB2jLUn7y7hx3iILdF79ihcY4BcefI53LHuk4Tw6kbmR7CXXxFtPgnNa64Hpc+Y/nhGclbIFyL6vBPB8TL81wuW6U+SKAniRAQZOjBBwiOd2KXdlePNLtydgeXCoQGgwSLlCkb2aokMHKzmkulOlWhZmXX3GV8GqM7pD4ioveHS+UT4lLyj4Spr4oVwz0lBe41BfeUIrZxtbKqNhKqug/co35/uFBEiQKzu8pYWri/fWq5j9QKxkmv4R2c+NGs4L8BSIZyMSz6b0j4kvCefZ5PUEnIAnBXReOffip7Ije9JY7fQ/OmD0z9IMowdQIEg+4l8CohcUlmDnl3iU0LxWOeuf1wmvFcljXYa8okM6hsuNN97ot5XdfvttvsDXRhHpXpNwNWf2ur7gFnhaSltyCzgwvo4DNfi4RZjyLkHlmehuBEdLPxogxWNxz01ACmwvsxEjJX5U1tX2nAHuWNAfMGY4o5j3hUHurNBfDj/CS3UW+wbAsyL+uKbC9EsAneyIjIWH1dcwVuhnGDF+o5p4ic4iA0ll8Lpx9C4c4L5mX+k2CjjGWfRXRgeGAG8w47lmdtnccfsd486MUSfSGVz44c1qpLVeaf0rWKZPdXpMIJeu3zK0ztVlsLMHXIw+5KQUsESUsussNU+kTR+wrujswSV/lxa9ssawXVJ6rALLvGE/mSEGPwqsX1NchMlIwfijpLrkBRgFVhAGFQdj5QJQTTm+84IC3Hl1wm9HYAT80ArjOPLBZ4yYvuU2M2xk7UUIseSsRKsOnCMSHVUnl1Y8EM+v/pLm9AqZv6qbcZKvoSfBRVjEmUOXuwBkL3lRNjxzJYFtYnGHfUvSD6QxAGpQkkYc6bQZMoYWHxbbtWuXlV067rxzWp7iFz6QD7dSoX3WWWcP55yrwSHDkKsNpM/7wRyKkuWS53riFvtAl6U28CSQsNPcPlmYODuxaDYsl2nDaWyHSY51MuANOcrPwHkhARJBdrQ7z0LRxjt37BwnYffFqnvOkQd/Drd8iW//0WAZ194OO3EBjLsUtwqW23cNQCbMJ/wMg0s9Go8n4LkJs/5+fMdzCzIK1jsK5HHY57gnBTWvNp2j0rS8G+Tzb+JnBMILERMQnTxaH1hTocnJmQgSn7sp49o0znnBYV3Aj/LKrgQ+hPnJT35yuPXWW23I5PkX8KMXuNzKb8faxLpUjrjNwJxGxRA5xcPnzJHm4pfclF9Q4dEZiTifRljAKZcEfmsP9IvgrHX8p/GP5oDFuC72OQGlGFBP6xr0F+khfnRABkU+oMoD9HnwnTWVC7/0H3SZQ4cOktlbzGwMKb37A/Vsh+HDCwCoOulSVIdT/CKAx7yd33cRvZ2MV0XnLaNW2E86RQS4OMuzMrzVjC1eJUO51mv8CIX4RLciHl0Oo4k855x77nDwwAEb63fdfbfLdN8SzHX23NHhIvV0Idi7moKqlosuuNB3CkJviu/HNHgpFbLjcyH333+/44IJVJ9wAH1WbWDZqy7qe4TdLtRtYTwuwjhequyG4Kc0zq6Vr8CLCSrZiig484FMXCuOQBMKMbG6kJ5KdHqnzXFi1BS+SOAlbAHNFGLO9qtR2t95W6md8BbLsTKHEKqyZlWOs/kOm/qFD/CsVC/AIs2UGX4cNk4RljNJOpA6ZKAwuszNQKPpjPwZbD1px9EZpo7B4OAODA/383HNPXt2a8J+eHhQkziGTH/wqcvnPLZrdXa/h12T/Pbt24YrrrhiOPMsHmSTDJXW5SLLlgN57ZQOBeTvdvOASbvoTynBM79Np/JSD+o1LkjCnoPxFL8IaWvTLwg/hY9HYZJ7sDy/gXpOjh5GO2CcYqw+qEnknnvv9YLNVSP6fC9SozwsWfk5dzCh0Z/zBEeT25R3LXQ5G1OYAbjwuiKHY/jbLLHN4p2AFw8wFx+Pe86BOnePhWU3B8fpr91xQsbx8edf5IvAsdHyjMC8YFdzWsdpXRjXxRHHqcmsBQBD5v777xuuv/4L/pr/HXfc4YejPUeO65CRnWWEFU0/0j+KM27zSJgf0T47Zf1D6VHyFudvjjkoyvEmWpAwnrXO+fktucTNypk5/a100anmspsgKETiqbj2PItgjppZnVrGGAhss1eFvFXLz5wcPuQ7Kegx9BG+5Ye+icLOHR0MiHQP/aNkyKGPnHEGH8fkzgxlcVdGOoqwoJGdJKe4r2IM+Y6IyiQfgN7k51hOzXMsYxsIOEHjiMpFX0LjRKa5OP2on8HZIvfAgw8Od955p++QLHbf4lZ8+q1g6E5ylEO5lGmmZ9DlR6eGx4ThpfWulgkfBOU5n/s0zm677TaPLxDheZkuQehEF5RhiUGmepBn30P7hof2PiR/PviZO0Ypcyp/LZ+UwzxgOcOcGSRBAqbyBIvntVDxTWi5gIbQKNoFHR6V0RktAm2wuCO0sVB4owHDsSbvRAOe2jVUrjEPYBrN+oyW3ZhQQHq55qmd/uwoPqxUWaMDVjfGejAvP9a76BBV0Z0KPd8mpWPLYbTsVqe+5667/VD//VJwGZgMQnDht/loXrpTM1i4PcltzgsvuNCDBIxRnuow8OXawY+gaRDfPEGPepM0WdM5+6g8gBch0XYa8ZXWGCm744JD2WP/KZj7jWMfPKy18p9fQE2WnMTBrWqMzz0yXnfu3DXskttX2whbZpyRvxdGhyO/HCVqhwPtc/wyKG7C3BwsYkMgruknuIi1AGN6cBrTfHRgBRwrnyfgxQIrxtKm3IsZGEvlGLuOmvlnMKZtBCQfDSWEZriUlXCKLj+H5jYrRsx7OjceQMvxls+bbrpR7qbhQa2LrHHk91wYNK8dLB9eQrq5IQM942b963AK2NiNvQb8yjOVuD5sCscoE97EF4GcVsHRKU9gtjnbLR2Up2PCmIPCy9HLKE8lbIJ2G18N8E57slYC/dpltpGhB+3b97AvCp4u4yTb0R71XRfSuGtDvrFYd5yTpczzSuatfsaGTkQZGAzpZ0/YiODVyfjZUkZ56FHQYX2mD9qQkc6LfGOgxxggDA/uu4kZcdCDtm/bZv64gM3OjLSP2RgBGVBGDA+e/Qmd6E2h13084yF8cI4xMyMm6LStW1Nn6527dw933XWXt3P2mAwjE8SQCm3aBPmSF2PmoX0Pmf+HH97nMNvyuJOV8bdIKDwFoNUg6vqXQ3hkVKoTUKJpwK4cSPFPlTNThc+pcYMfmBccY6UEVChzfBThFl7uFiVevhGnGwHcefljusI9aSlSDsUXIeYMtbkTpfFsUk9AmwfqKx95FJcrdZXH8cimztBwWRPOKjCPLkO/4nslVNKcUs7qJHRy8tL55OjU7vw0ugwO6o6iy/YjrgLYWGhFFsehswelzvDUhiNxsMgXcL33kXzQhYaZCl5kXRw1XfcfzrDG4Ej8CHOv/E6bpRPO8G2Ir+nP8088BNbzA+5P5DWJHJTr8/MQkAVXLjA89z60d3hw9wMyZGjrfJDLd+u4ZUsbqE3chq6rBRBXHnv5j6dgIVDJszjCtEfFdYpLWdFWTnFUjoRzNlTa6C8ajiO6koxVtJM2S5x5jwZGc94C09w485hnE7jPOCz192cCkMDYThu5oB83bLqcZZfsJ6CgZXIsTpn4j38JVsVtCMoQHjaTcyrX+M4bvxVT08nZax5nkDQMUNbOPPvM4aRTThr2PLRnuOGGLw5f+MIXhh077vX8yFrQ+gijJrqIgx5HuRA3A9H26DID8ffnBzblyHsMsLyuzSEsRAZUdwEIL8dtBlzUcnmL6/syKNXHHJq3ZxrcP9ZAx3E2Y2I6fswHXgTxBBd3fZeDB/Eflb50oAyGR4eH9u6xjDEQeIU3egx3Tagfd2msIztnFSEg/awtZ7v/pY2S1m2FHt0vqbKuhoftZDpZV5LPpNT/uFsEjUg4ij+vISdfA34cPG4/Z5tinrAxw8fU0w6mVjRd6+FkGUvgYzS5XOHh5i8icLnVB7sf+lzNTXpwTvaroLnozdY7dgPxEiIMQV4k1bQaRlrl50yNraNIX+nXrHMnFYPRL0SQrG3QcJcGOc5gzlOPacvYSqccTPnqezGBggtCGoIMqWAmgKnCXcEWYKDjJgFw+CdnZgRduWYMaLoIzHck+M1xKn9eJDDxYRwnp2Hc6cDlMC3VowyQEEt8+4NJPdPxeBXxPD1VrDOY0AS3cMiLC/4KUDRY8GTo8waA3FyP6hxu/KqbnRXXuH6oDTyMke3btvpjTLmNGFrxQC55iLPBOPKStupJ3QauwiOuY1MPxN31IS00pz2oOEWbNGe3UedrQoIu2ueQG+PIaIWcsmeZuvMaZrQA8MCHCuXRRu57QBHvvvh8A1jm+SKuZnAn5oH77/dWQiZj76n1NxAir7RbyY8xrvB4lBxKGI5zKKf1oXHBq9PM09EdFFRZs5gFUHSXDYyo7Qpm3tE/8lGwgENdp0qugTEWPE7lNoLN4Dzj4DGV8zMFlsGS3NZz1fjHD5ssZ9k96XJfiIBMjsWNkLHkmD6vA6R53JVzuI7jhaZiv8kqBo9UQNY8BkBvn8EP/gHNhzfdfONw/fVfHO69914rR8yPTQcwV0XLR8+VFQ9kzdJ6o7Mvrrr8zTn98/cUwkSveWw+V4Fx6uC3Gmr+WIaNWCfDmkxVxkb5nlFoZuLCcoXRaTAYSqchjvWTbVK7du7wx6b9JXu1Ny9FYmrFSEGpZt1tuYvMCKRj0NBf0IOgCU77rauIDn0MfSQvauKjlDImxAtrei7cK4/0Js7onpSNQYTh4rzE6Wh97GwZ7twd4YUC3NVA/wPAcctC0hG588MFanQnav0YdEWHs6VQ9Wo9q8/EgZC6JAydyy69fNhy9lY/K/PQ3n02SNA3sCNMy1TXAnJvxvzcjfV4dLro1PBNfm9Bk4FD3bq+5kXgs37wiByRPZ8tkTEjBVTCshMBW45iCkQEMBkzcR0mPQ7iYlAj3WeV0mlMDqGXxmiGcFQnDZaKLUMYh3j78Vb+KqN56vIKyUDZBGJ8he92nW+EyrPAi7xttDk4Tyuw8IknqZKDt4hr9quMOThqRXxgKYF649SwdPjsE0S2nDWxqzORzvawiy68aLj00suGSy65ZLjwwgv9tgsanDqbRjl45TjrrLOGK6+80nh79z407Ny5069rFpKd5aW6Uq3UF7kkXKyFB3VkBr0HH4OENuhqdF5nqowNjg/MvM7qlwPIJzvSYc4M/IX2A4g3XzVtwZTDSX6+Q9eJh1552I8tFPfu2OHtEwz6lnWazNjlEs746yj5OS34gLl/LVTWGSiwcRbBIkJ4O1bYTDkrYJYH7/GQOAElO/oQbcc50c9pML/lfyGA67JRhVzfp7HOLU/OM0d4FazHB1SOmUcXQ67FsrkKjM6Cggiw7vDw9i233Dxcc821w11335Uru1pDRj2k1yVBrxc+WCiWGaswRds5YrPuOGEzWdcpCv768K9dpa8FY05QgZX40Jm5Bvtn4YaRj+cYwBHtTR/AGG49Ap3n5ptuGg6o/5x9xlm+LI0x0y+U4jsw9LXuJ90HCXPHA4eugh6tSOspRxTGT/42XHipEroYrySmT6K3IUT6MLTcP1U2edCxfLPB6aWzUr74x8/LmnjOh21Z9Hv6eVUwrgDDjOda2phZqAP0nQnI2elLAG6f0RMvufQSG348qxu+Y4j1xdOR5BKEjOSmszgZTlEd23W56Li+OC/H+EXu5hXHESIG6oSOe+YZZw4nU7Dfsc5gdwNHQbY8RBw3CqCk1IUC+FUNc9kTBXouhkAbMDQk0IzMmbFiqgwdv5zuXITlPCl5Qkr6nI/m0dae/Fa+Z/w6jfhyy0DdoY+DfijXf+XHNbTf8eDNWV4C1WCpTgWK49gQyDcr21fcS874oYvRiYWOO/fcc4dt27bZQDnvvPOGyy67zA/0+/V9410aJvOUS/7zzz9/eNvb3ja8/OWvkIW/d7j55puHh/btcxpgA7DkCh++SlWiMP/g+RR+ctWjovlrmOUxXoJBbIKCTuG/aXYYItkCOOEDboU5DSEnb0U87yH9n9uwXIXhORm/cnv2TNRYVTxj/edO7eKEoK0H4B4LbIYmsEDXWY6tnI0hddwQSD/Gur2YAUlZpnL2l3uuw8jnC6qtN1EXV/ypHVXLMMp13i86XBDfFB7ByO3ZHEDbpSxloTje3olB4w8Qam7cpzWLt5V97nOf95k7MqxFubgmKnZZ39FNvObXnNjpUzl4OjD3P00g8uZhRTlmq/lbB5zPeOUqfkMwUjCTZ/0ywtfcNazGN6xICp1nH6xL1l0E9JoDWkdZT+kv7Gh5vHYq8cplWPYFw1bSpWaga3BBmbPvyoiGXxWu/Bgs6DPWe9E15XwXhDT5UcDRe61vqv/1MzW+syGalOE7NaXOoEv7W4Kl3xBGJ+sL1PtlyPBogfkTuC3jNUDrNL/2Od/RcdzsPOlOMUp6vDTAZwNG2IUXXuRnjO6++55hvwwpZc6NEOnm0CC8HvgGgc4pV2GdcYZiHDlAj4vj/Tx4p3ncFj+ckQG6Li+vOtkCNx4dmXMGu5XmyuSw/HMlGGZgzBwJomBnMBS7wsRylQDKuo2BAQVoIED/j3EIw1dQZrSoGGXbQp05kyCfcBpchtz8Low7RYEFGNbKP5WdMnAx5igPME7lKVYFpMVxGEBbwJmAOrrulQ2WZzkdXgDTCEEGCa+/w5hIVBcS/ukINCYGCcYLd2ZsfCgPnffss6c04tOORV9AGOv+4osvNg715mEsf3dGiHN54keedj4Ezbz5AqZ6texyCn5FBWeWl7g5OEl/dTK4CDlkOW/Xhm7PCZSfzJX/+QqwTzsxwPnC74O7dw+77tvlKyMs5Jl8QKSuJbOuNFEVruRKWZIN5/Y3OHk5MuDYWdJarJT3ZGG5nHVBOOuVFxqpyWZIPZWAjI/JVb7nBoSf5xZPJ+Co4H70DPUllWV3FDDaJjkyOepgh7dqY3/CePq1tzxUjSHD25Suv/56P4jM8w+sjc4JvqHPoTHXJ7qMPoxjPHuPD5TXdDfjqsxlUBL/vXoSCCwFgSfD6vFAeFsLrst6zGyQtAZcwDrYmyayFsiKfmtds/Q81lcuFFqnkp6DIYw6wVvKYIM7BGDiWluh3fLRx9MVkHFSxo39osvdFh5XIAdhb71XyHpU5Qcfw4Cz9U7r2FMZAPjeLg8jzhODCL0NnYC+j75mQ0F00qdEh8LIL3z0N6BpQLOBPO2ah+YNIIw3uuIZ1hN50J9PQgB9MYHyyNH55uA4R6ec0YDRmTAh82aoMaFyzQ8O2cGTUu2Eil6syOE+8bHnwQe5m0bXC+OxkqqSENaPBoiVVEpTDXwAoZKnj8RNZyudFmQUaxRQhIhx4wooLUynLG+hKsY5d9roOGb+LmtM08Gv4wH4ckrnC+sLYBzViyvc6eAp22nwWUcDSe0oD0jjFOaEGgCXQZNfRdhT/HRszl0WNG3IlMziInM6LvG8nYJbnG1wdN0nGWS7IM/RdIemJNIpr+tK+wJcASDOA0/sgJfBFB7G/gFQhh2BqpDrP7nuA/j15/TKMIJD4Fdazsgm/IV2p4E64ZDUbQW4jcc8FR55e/6BuUcOag9e6MDtZLaYsVfVVx51MFGOY8cT0dR/VwNCK+8oRo4NwIlzjI2w4Tnno4JQ3EbOsAp/EzQA1YOqLFRb/cRB6DvimQXKPFb3bPF6Al5g8FR0ItFgPB0XqTWZ1lKpqSdJ7QyMgUV8+JjPbSijrGcYLXv37hnuuvPO4dZbvzLs2MFzD/uyjhd+g+uiv2lu5Jyw4xK0M0r+5I4DoHGcec1K89Q0mN88x9VENwOXc3xFjeCl+ZjhSZZLHcu7Bpy2PvGN0o4Grqvoc+F6rIBOref6jt+hg5Y1344BD2OGbC0m2ga9hi/qo3/RVKjavBCqbxBggPguzRMn+S7Q/PsvoPBHH0a3sp6Nfu1GLoOkdG3KoWCv73KgYMhgaPGgPK81ZmcVdMBLv4EObCh/6W/EMy68dV9uFRDfPDYkHJ62bdvui+d333OPxxm6KDTNVAG+VbtnJki8RUB5BITrfPj1n5BAiU8gG8nfd9LES+fm24bcleLtvRii1kwRFpXNVfdJ8aQQGrIVfLuZohQ0GjAOGk0HwI8h0/sBfZBJwBlaQNOjE7TftUg1DaZffNqVgtz0qGRbb4bijbDTxDv1cDq/WVnjJGm84DotpKuc+OdAR5lg4gXkOW/rgsoYMSA1JwcoP4PBHb63zzFASgbEY6Fz7vbpOi2XzSv0uGtDPldN6eCTn8HIq/V4LR60MFqAXjjAHY0YkVXN4hfDC/wXEOf6l8HlfqVIG77uG0IW3Xl1TaeIOW88xguAnzzLdVuuMyGiEp205zNQP/ruocOHvcWMfapsA+xb326nocamwzNH/REEYuBc8nB8PIkWIL2WpeMbR2DfFNwEzPJCS39r+eKX8+gKEqy0Bb98FQfgd9oIc39gbcxzF8zrKKMTcAKePei+uBmY99sxj85cQbVTcDyvcIbK23gNJqe/zB1442e6x5C5447bhzvvutPzoi/waB7MWkDGgPkq6PyOKtor3fEC2WdlrwcppnmZnAnMYCG90wrN4fwKCBzFzbAXYS71gs6yCQh3ZKiIGThl04SKzlMJ6g+jXgGLctaZ0AnRmyqSb/YdeHi/z30x+THeJuaLvcFJNbLV68wzz7IOxdoLPaDv9nARmQ+8k+bXOkMDHtDBdFjXFh4Pzx/mg+fStc2hfuZIBcGzd+UI6NcYIrCBQYHexvY4tliNstUJmsqWoOKtL4oG+vWjPFJCfeWPm+nFhd9+AD88kIf6XH75Zarvqb4b4nwzPl1oF9yMFASvAgK8JHd5uQBdkXVGl/FuLaXxpjPayraI9HxkzFjn8xS88AMaqJkpP39zWoIqSK4bqCGTRZgBuZVrK6+V252nlGB3HFw1ugVaihd48rmGPhuak8koQpitvC+Up/wjTfghT/FnHlCgi1zXx4U1yGtregZdPwD85fqbTvHf0Hlc/yn7CKlj8tg5bmOAjOvAAdmqD/XGwEAeuJVQPICLJc8zNcixy0cZZkAQz2v19msQu54uNHlHUBhex7q1fFh5SFnC71uegP/tl6sK+zTKoSLnUPRoFzpz82xUpTVtxy0DcZW/kzm1A+bh9dxzBlQJGzMHD/r2LoYnfg9sycbcuqKR5SiSiq7YHEEbgbiOsJ/fLN3gcGPmnL+K7QgXpphKA9I+HVGNUuDYGW5D4vVfaV1GBQWTD6hiR5j8i3jPF4Brcz6v1Ak4AccK6j89bz6pnjSjUz1zLVQZ/C+U5zyccwK8ZACkleOVucwOc8MneZLeFzpRvnrO4wo6xszu3Q9q7drn5wZQeNhdcDpvpNK6N/Hc+eEtZ/1FiSq/y5254wXobw6Ojhf+8Sw5n+TJzyHXx+GNj01ByBW+/h3mPDnjzA5+dgWOXcCdJRNf3gVw/MqUESC3Chy/TtrYpugNcvYLN8+K0/a5YMvuB+44cCcgz8uwa4UX7NBHCVZ9BPQvdrzw2uPHFMebwTBCrIuCT/8THnd7rF+q3PEivOJxpPOhy0MHeb5LeZTWZZBGGd7JpAMS9H8yos+BC68x4Is3crlyDXneBhp9Rwa8PnNHaNIjAv2oBdB6FnHomZdffvlw9tlbhoPehoeOx8VqdFHqFpf6LTCRisJkQfIGBz4mIC71h19445l+ZIhBQ1twPnTooC/ssu0+VVbZY5nKjKDmhPHjUvGpsoHgAzSQr+iXW4SmG0H2Q1ctTJcX/gM6K9YKe98xcoOeEkMGg6bjWqm3YMpgaSFZyOXP9qxpCxZAsV2+eYCNMW9oNRgHhBk0LecVzGnPQdRykO5iUlbKJC+u4gt8hX0WniBGX8sbg4FbbfhpdNOEdepQcjEtxVtmtvBFAyNM7vEjSnssA9nbmNQ2NmaeoC644BN+ouMs10m2Puo8gr1Tmv3Gl6/QLFOqyN9yVSs/OLlyQr0qo5BNi/aegelVGuQaJ7FKF/royDAPL7nnEqgW5pX2ZbHeqwH8sAxP9okzhrp9s9hXptRw4X+ClsgM5sEUFxx+lqsjHG+YCjJ0KJQJLaY3jPnXgeTU/xJ9IDFKXU1aUAk+zf0bAH2kvJuFkD8a4WcONuKH2Iyz43NHld8JeNHA2M826hPzdPvVjyq4CkhrNwf3v3gSrv+pbzrCV8/3ay7c410FD2sty7dDfEVdax1n8KOctZPOYgKhNYeJ/tHdSlD0umkFJK9Ho+PnLgk5AYodj/ol1n5CidkQjBbshhRVMU4zUsIG+TtqRdJCuEFxnbSQvFT2CGO568MCn2tg47wA8/18HfN2evqEAH2Bdbbf5Morl1lXeeNY53H/KUCn6gvJ/RIe0n0XQf4pnDsy0V3VJ9G9SJPzui7DgG+qsJZTELXoC7jRqaVvKR9nEnnz15mnn2G+2GLmZ32UB91t7DMF5PFjCH6BAGyIBh4BuO0a8DcdHHUEkNPpp582bNu+3cYR9YKnBQNmyQGr4u2SGBx7Ew9QPvTbZjgi+eF4oxxjnufk0IEw4kgPgWiryoQCLQLcvkGgQBFu6IKAyTsJYc7MHEbaOBWMowHnfiurM4COlW8UcgmsabdzvM5dPOE2WNz4EnZvyzIebK1lbQZT+cu0gXljNw/Etb9hIY2DcBe8WEUH1V3mAYe7EyUuGNBxHVW3U2XUuX7wKadEtxlyBNryr+yWbd4yMdUN+r0lj07qjzK5PVza6ExfXcR09JfadHrBWD3yrgPCmfIlA/8xctM3fFAQdIoUkwx9BLwpZ+qIA7pc6uWspuEIEDMpKDjGC2y0lH8VPJcMGstF7cJk6S/l7t3r26q5otTyAdF/zgO4vnJL0QvgtIK5fNbC6jTL3klVzmaBbCsZI6G868L6CJaVzulrhXlMjG0Oni66Tz1EHk/GnYDnBrhPPwvz0rwfHHe/YKxsYryYduPV2Sf9EY9/DLOuaU7kwWe22vC6esKsFUHklHyta2SunOiMZR0HNO0FtyQZRa3BUUwSlyBpeNa6UM7hXzslO9WeCnXaBq71sfBEnP5G2i7lScO6VFbRDxPr5ykwm0fBOSZAD6BcE64LofKjD+FHaUcHwRgBY9FYID27hPqzJr4To3Rki/7B+hzdio+RY4zkbbL9bDaOZ3FQyrkjxPC2YaAzW9Loy9D3xWMOGyLZvsZLAw7L6OLRAHQBoPUp8yC+w+OpfuMXbzObdMjpwn7jE+76d37r5pXGGf6RB3dE4BcdbJ4XXV0e84gLz8vOxVqeLivBhMvX5evkyPAiJ5lgKGLMIENRS3kFZcyQcRIEhdriKuWXczvCZnM8Q68ZnQg3QA+GmHyavplTA3fYOAUupxoP4Nx0hekzYfydzxbiEo/OQ7a1LBlcbtFzKcKf6peymocFWBXV5c0gxa9AXoI5Hy0j+4nHLwdtd0INrnTuqdN5MNRXVwHSMeScXnQxXIC+O2W6AvtpCx5Oo+MSKVlGmU+djMNRedaFebL88/JXgdPb0XGr7vOrAuS2le5w8hmQbbXVssyakeb9+QxIgDoxVnh4kDszvGmOweyLDpbLfOxOckUMkQRU1gIojTF2U/KQnwOE6geOdzLxddZRv4LJ12AaBc6XzPrl3FnirbglWC9+DmMrN96s2Y+S9bjBdGf1OwEn4OkGryezvv3MgPq4+3n19QzkjOVNwmYwjVM0F/GZASgvfjxWxrVm4Fi3UBjn36NYnvcJzteD5v3pWh8gnzJSztFglOUK9J7/QnMZZZJL0gkco1Me8tktpDlpTKuoBTD+LN4UZvgrsqwE8ExrA4Dk5iluFqr9RRZf9wb6FSUx3mx0aO0lIvWK/oSuyFYvFHw/2C9cPsrODhaea8Z4QL3OXQaopoTHFD4sQ8DP0Ig2Z4wZLrryfDTGB37vvFA584v5oXLScCbfqVH5GPGHDhxyvA0omC6AR3Jw54jnpX1XSHo1d2qsIyq/61PQ8m9dwuMLPzVT2Y3/8MP7bczYeFM8ucxf8Zk7NaWDE7fkXAOliVjk7HLgPS76X3gwpNoCOFE6N1yQlfjxDQtoFcgfRlVERYQRI8shBCrfAjCTdiqnmHMxXfgMOm7lmZ/OrtgMumzSOn18/kJ5UjbcxvJ1nuK9T+CtdAXw2/SaJ/ISxbnjxrKccHRoOQQ/eWbFLsBIEoRCmnl15pjCyB+adCImbhRafyFVgwH/IkBcfOiAn+6YAOF2pJvX4oWywGWQ9XDuNMD8kJdOWDTcIXVeBmdbG20Y85br8NwVpvxR2sNn+KWPdidexDfqGKZ+z3egLgxg9vAekDFz4ADPyvAwIi3U7dBtMMlhI4h4JtzQqABgf/oOCRyOXMKZBxsqS/I6ov1NhQinzMJT3Bwad0XSItA18sfP5TXvTyeY+tNcxobwDNTxBDy3oPv5Mwnp5/YuwDjGnyys048zYzTE3/8+UHxY22r72HxdWuTtmRFYqkG587IXYc5fuzFeB+v03I04KxwneXTG44BPnWdTrvJNcfgTjqdorjj4NXSYqHYLUPQW4gkTvxZ7AYxyFJzjhuIrukL3k/DVhnIUbNAYe6yLMRK2bt0m/fg0p/uuSeXPW8z4pkuMGeJ98VUOw+cR6W18jwb63Flsw4CLzeC2XkdOOxXYOjC6MUYUTLDF7NFH8zppMG0w6EjbwUe2mPHGWxR/6+vCzY4bIDRBb97x9y4dxldfCE89H5euKcOrDAqcc7n8lB1egMQtO5JxFEmM9T9o6dy6YOTZuLFDiLejnjraTjGRAuFNlloLfKy0XATCsyrgkJOCXHsTBVxpDzwqnjRgqhhCmuINlQRzDeZBeZrxcTArrfGapunxm9MljwQT5W6tcwb+aah5PkHqwv/Es0FByhzjzU8Lu3jhmPETZ1THrYalcgShWQGB6ag+3ObkqjwOw8Vfo9UgYxD4g0KClp2vJPh2uyJHlmGGjoMcilcB+O7kOivW8XQob82Sm0NLwHicoSM5Emh6I4A4qwc5u9y5M3AWLiG8C2lKgB/76HsV3Tx3hHIs5OPsgUa9Kj74zz+Ad1/B0aTFXt7+/k8mWNUXB55lYK/lvQBKCG6jF6LA8YJIs3A6fUKbxSdySprKDa0JZyUoKRh4KrACJl4apnIamh+T0d+YnmifTsAJeKGBx/dzZDrr+eNYAfaZk4+lGikqAzvjHSWIq+a1xnNUfLuna9qHl5Q1OTM2g+X04JCw6Bzv8xRecOscIDtvA3kdvzmYlzGFW3ZQmg5+a5xPOsif3yI4Po60hfSivxS7AJ19I5wG4x0dzeByq1+M2eb9RJ2GrVustay7kY/6qnDSZ0/yW8x4foQPXqYeQPQMHgXgbF1UjscCMCgg8KjoeheMdSf0GxkKwj/jjLOGk6SHPyKdDv0Og8EUS079FlteSsCdGYwdv4JcxpE5OukU/aMXyXnDFbodz5nzSQ62txGX+MiVPMEnLlUgjbqn/QlHz8jFdPzNl/Pwb5sgYF7LOdPcFcQbGZpGo1AOwiDFNIMzlzmHobI2OF3uZCoDo9yB4ZVrfnBOQmtoJRmiLnmYrLJ2roAYmcJykY4hgpkKhVnOjlvgir9JIKlc4cgbmukwTnd4djcBgSg+Fh7lrnUrQeSbH6D95nspj2ks0wFNCcYXjIrmJoF6cFDqgjxEw3VTB2dQ0YHZM0iY+tqYkQO6ncD3bU/K1w9Zd5o7jOLxcxWg29mo1X4E4CDyZKGoejRb4CoOZ+MIvi2vxBlFp5aBD8dXmsMJJd2R8c8mUvNLnHjCwO47MbbUPQgzKMOzkxaAvKnDolH2fAPXQ3Xgag6vZvb+3ZILdZsMVGMnj4/48j8/xz+Cgsk7h2rP8b+hOoGjkhqY46wDY56pK02eRXCZ+S3B2piOymlF+tMMLnGtAJ8ygPLxuhPwwgWvE+uMn2cTshbM+iBjg/kJ/xyEty77M3zmtgniH9M4NP/1hVTmw163CAdTbnx92lMJm6RZLCy4FZDoFXLaABZkI++GuZHpkpuDw0St59aDWRrtOXfAetk3JKnEsLde7lWwWTyBUdfvf/Rh+hKvS+ZiseUqZOKt/MvxcgAMFPQv372AptJ5ZfK27dv8TIv7oipCHrQq1u5HpL8dsUGAscFX/M8U/jnDli1bpNfImNE67y1n0s/6GRuXa5158J2W02XM8NIAXsnsi71KsE7EnZ3i0TqTaSw+WgCfcz0QPnAkN0q20iWMHvf4Y+iGT9jIOrD/oGWDveBdW9YjKTM8TnKKf3RzEP02rHBT2dHrfCipdRugafZBPDzNQXwEqQ2afJSRJCoMsSiEycxkkcmjJw43ZqX7IR3SEUDFmVLldacQjCypXOKa0STqnDradbxp6RdDJa4tSB8VB34ruwt0Be2fp9m5MHib6Ohv9HM4H8csX8OYB6hogmPc0QC0dVCpr+vcMpVD/rkVOLVNdy6Dwu4q4sVbssqYCc8l74qj3Nxxi2FgnhVPmb5D4xRIwkfKxo8TlfDtcPCIMI3OqZNi4l8HnKo8MYDwpgwmBCYNl1P8e+DU4Em20K7gCMRj/NE/wW285xVYFvRzbnfLkFV9GHM9GcUV7lzGeCttSl8Lk0yE2/lbjg5CoP1LSZyrjPYvgIJOL2z/z1DcpktgbOjkN4OpnOMC0yz3NICprkOb2ON2a0U0QuOcgBPwrEHNyX3uOdnh+I6/n2o89ZCazy3xZp5gLozxEn2kXXQQnmM4rpKPCjN2zMd67tiAPNP5aNmX05WrfAGXv+DULOs40u2XN461/Whujn90twDwIxqrwElOW52+CjYgtzGsYQxaqRv9iC1mvouiuOxUSb/uD5nzrMvDMijY9g/O6aedPlx44YXDZZddNmzZutUs9W4ndBueg3n0kWxbU6SNla1btw8XXHjRsP2cc4aTT81bwjBy8jwOz+B0/aTTKQ93ZU6VAXFw/wGXn4u8Pf4KV9CGTHRC9DlOOutkMx9kGx/kT71dd8KmM10Mbp0PQ+u+++/z5yG422SDzru2eB4H2eQiOeXayW/jz/ylqJ4joBcgHBe9rvXVXGhHiPjzUi/RE477emefgXJF4QUJBtjCQ9wTmgweezyGCjkzSVTlbLTEkOk4CyM07W8cK8SV1koYQKUcbyknzBHlW3xwtj9KdwsBnAaXA738RiAPDnAZuAWM1TDHiBER3s3XEh8NTb/B/CG/ih/LJS4++xdANBvXOIUYv+JahnI2bOxmctUZvuDRbVh1bzqdljp0PZxQ8f2RzLTz2J60l/wpJK6NKjt40OE2EEQ2y5UTKDmGCgQSMa+T/kwnQNwwnKXBfPkVlw/nn3feiAd5sJAxZSW+++LUDxu4m0Va+JrAE/gmALS5A5bjVrv0nZbPkzpa3hpPHm9cPKi2V3JKc50tFcc5n2VDwEjrg0VT8jE6+MljemNS00sYcPo8Yj0wChSKTh38OqVpB2cVTLEzFkcImzXRzUHIK9CfcnAZrsNTV5JpqmIrndN1rEprZyon4AQ8PaAuNkL64wT2P+mxoPxFIvOSfflnXMsxt7fSRtg6x2OlMHaWFTDROzYg27j2Ng1O67mjwIhiT0IsV0tL1gqYEZ971+NrXVDiyvR55mU3wbpsWlBKX0Q3rIgyhO31UjeC48kDrOYe+VmnkPHht4b6onnahDnXSrcOtvqTwAFs3brFxsy5557rD5RjkGDUnHXmWUrlWRied2b9hk4MDLapnb1ly3CGcDEI0KUwEoijX4d22hRdjTeTUSZ3ZfjOksE8+MS/j7ySmW8Qnu5qJnaCud5H+lxHoqxRxxOTpOHI88CDDw67dt2XOGiIR/hsI8MvMTjtVN+1Ip6Sw1hk5mJcXsqMAVN6aJ1bh7VBozgecUGWZ0guxLuPuzb6xy+vacilwHIJ10NAvsJBxYofuJAjbn4Xps+kec+d/OA7TUqmtz3N4jjP6WX/HhWIJTcaNBY2ijnpU5wr6VtSOhctYYzxptsVKSC9wUIsN8I8Tj8bWf6lMS3cEvxCPqCCCDae+GN4OGinjHaFNfLkf/6MqD/QKg1Ig1WnIr4IBj0dj8EH8GAaruM7H52bTsGkT5h4/bksdyQ6pdK7bh5YXN2i8VWSYzsPzmG88ecfrHbLgCRTD/NWZ6fozKTnltMZFviQ5/nnX+BOzGv4/LV70uS8za7qRt9jUHMXBhk0ffzk4Ry5FW2cjrGsddwIyjhXDl2Hox7BBeB5jDhmFw/d+tTTuCV9uia9DOgWsetmRyBxBvuLG36QWgfm2QyF69OYT1j6zclsQHIBms5YjvxupzrqZ7cZgM4a3LBXtJqu/0ewH0HM3TpAyvE4jxbKxemApyfjniys4rHdMwGjLI7HhcDG7iiwkm67wnlRwHKdmTA20cGYK8c5hnD7yV/g+HIN9s9w1sBm2kEJpssZJOHmXH6dmAv9xiYpeSiQ/qbGKVrjtFY3Q+FcZ6JW8L8ZUHHmNYXXqbxdzjJQs40OrWA5NpCBiywID7iKLH9ozOIL5qHCWnOUmrPahWjcAowYDq2ClSmiEx7Xy7c+vWca0E9amcd4hbeIIndI2oCm3/UrmvHT/7p/nbN9+3DxRXXXRf0UXcR6mmiwy4JnoDvsMilPYZ6LgRbGQksLPiiXN5OhD/Eqcut3PoCSbWWAH+4UMTYAlyPoPjLXISaIXtjOMmBFoz7C584RPPM6aMBGPfJROmRdNB7RsWGBg2aQc64yGqx74urxljZo2IHD2UaZ6nHmGWfaSAKm/IzslOU8MMSV3nAzFeLCF6KK4XUcwi5uBYsGzfyMVuizcCanfzEUYyRxk9ECTLjExaiZcOf5ADeGlXDFmG7iNwKEwmGoesyFDhijDBpQe8sTnazLcdl15abxXO0QmEQEKNwA7REPqLSOW8gHQKvqSUc9IgWfcA8y/HR2o4oP5O82EoTHOMrtN14ArkedKTRG3dyZQJwCoeOcMwdwnsrxwLDRu+i6nYqIz5LmcOZZZ3lAcwuXgcs2K66U8AVYXoLw8L58LAqDi9ufxJGGLCiP1xmTlzLMkcjPOaSWi+G1DiiuDKnx5pwE6EH+pEEkMEKRxdZtW4YtWrC5zR3uV4Cj9WcmAmoB/88BGRHVYjd0XoGjZ4mrS0u6aR0HOJvcMedezcwEG9CtpAX3VMNI98kSV/5Vok3c0Yk/2eKfLFD+k3FUdFV8u6PBqjxz1/8vRsgQOtpAChiLuWxpPvNa0XGV3uuHwxvAYjusBlNQH+BsJ+Scs24BvfZRLs8dnH/++cN2KZEoQOB4bhJq+Eye4wGyQ88H632t/fZXGPL02D7828iJbl/wTGgROj74BNoFXMYIc3/wOVB3o/ISt9YdDUBZjRYCC2mEy63JZFwilxOeHFDUsZBc4nhT0HXqeqFf8WzMWWefJT3lTN8BoX9x0f7A/gPD3j17rbNgeJx37rk2arirQMm0N0xjzHB3hY9l+iOb0lN6S1sbMdbLBdF1dZZij3LPK5nJC9Iib+RqOCmG1swAiA4Y3RRYOxqKlnV14VqPVTRdG51DdeQiMg4/OP5mjur9qM7wb6fxaH1UeCFQNHQyfbvQRJfxc/qiZz0ePPmpM3qPnxGyfpq3Kjf/GXfQmMahjJliXBXgHdgUghOGCWYSmDMBITLHzaGFAJDW+AAKv6GYBZoWKDC5CppGkbEfmJcv38hr0xvx65jjL/PQNIkHpjJDiDP8WZCqI8Lr/YA5Fx+UzaFsRC2U+VSDWaO0yK4tb+TQVi7pdCoUfT646C+mCi88mUF3Riztw7zrHBrKw8Djw0pWmsGNGOyAyKYGxRiZeIfbP9Zd+O4baWPSIkvJtPxdBwYKA4IBizFCB+ZqQG6rPuKBQ1327NnjelEMealnXqM48dVl4H+aWuFpBwY5fexsTZ4XX3TxcOmllw5btm5JGzO52bCXY3BTS1Wd+rpn4D8qFG68/Rd5Ha/QXPQiTU6LPDE2ZsF1QblmSGnao+d64cA6dX0xieAEPHeBQTzO88fYLXsce74SLNFqmI/39vfVWNYM1gYc8z13Z9jmc84551jh9G4D4XsdW0t600CxXre0hlFOXxyMP67ZDK5cgkeBzTC1OUoAPI7y4jR3TwbGSk1ugSRhItotwYqoBXDe44JjzCh05zhKgd1nqKXbvdqauNNkvLBjhO1jGCysu+hW6CQ7d+2S2zns3r3HRgp3Cc84/czhtFNjXLNOs15TAjpRjHEuyGZ3SZfNxVt0HetzpTujjwH79j1snYgawBf46ZvVJuKRi9MnST+AX+up0qNiMAgb1yC/+4t+6cOusekQHSBPspETfqDXxgXb+TMG0Dcftd5GXfpicvpjygkeeiB8h6h5MuVJT4c2RiPb5Li71PosjAWHHORJmPRTtm/Z8rNOUQLCNTwhNIQ4U9RdSdIVtHB1DpNRoJsJF5AsAReugmoLk9NnAI2Or6ZwudAEuvLFhqGFArhsGRfNwxqAJDzYelM6YZ3GMqmXXPJDG5QSNKjgKa/zdbgc0PkbpnBwOtw487Bdy1xgn/GgXeX7P0CKmqb8yUc70dhYr0zkTOC0Dx0Jg4APHDHIeI3fPvmJo0zXt6jz1g4eZOOqAh972rZta/ER+QLhMzyrVeSjk8ZK9x2XuusCx/BG3fNiATkXQ96cAeiyX5Qkt7ESkwe++EpurlJA98EHHxwevP8BX+2gPjfddNPw5S9/2cYMHb6BvB1mEjlXC9orX/HK4bzzzjX/3WbHBMeRZQ5kP24SSxkxXoCHH37YizcGXPfrvoqTK33zttoATL8KESrtVs3zlIHJ6W+tDI6lrDli/O67/qX+jlvRvmtjnjmg7OPqc2uAOpZ3Dop7MvSfCs6eTTD/T6b+yG8jKTj92Yesxay54obx7TGwGc7AWcITDcduQm6ZD3rsrcU3jRV0HHMU+qSOtYCndoTXgebZeKwfddGO9YO5EAf0Wsi6yDqCUui5sKtSALWNyiNLFalysjYxB3PFuJU5XPQV1nowlwpZF5if+a86EdP5Odep/wHX3/FTXM/xC3P9zPv0AlzDU+qyLoTto8AzxnT41ck7ayRTK/nVfsjRS6ni/KC/zlE1ySG9yQ/tbx3OO//84cyzzzI+F1dxvhj72BF/D46PS5LjrDPPVv4nhr17H7KORd/kIX4Kofz001Otr2EQkQdDhIvOPLPOhWXKJbzl7C1+KdLOnTuHBx54wDqNLxC7CWA+LSKmfcGT5268S0eH+44TZ0Ac2dC/7GJcZcfL4+7bPL8Df+iUHncQKVKekwDKVowNfelrhH3UuY0osKh3659tR+QuCxSDB1O0B7xz1+t0DEbh8I0beAtN7l6FDuOcueCU7du2/iwMUjAVwO8rvh6kKYR4M2amKZwCA/hxZo7KTUkG8oDuNFP3aaTRNDsf8ZkkpkkqNArBiBMvABXtjtnAt3D6MH8lOAV9Jo4011n+uOC4PI4xfk43de0ocFs+DnPIO+aRP3GVrvOiIy6KKBjBapjKXQtK0w9e6GzcUmRgIDsUXQwXjIDdD8jt3m1jxgOu5ElmDowRBt++fRpswmHQkMwCQCUZfHAxGTMxYmzQwL/yU//xuamqgOW2JCdclO3wzd0fgPxEtqzJRxwfiHxQvN97771y9ww77t0x3HrrrXbUyXcnXEYKwU/9CePHmHnVq17pK3WU3XjHBMeRZQ5kP34SkQd913XTIsqEdvaWtDNjg8mjb1MDLee0VTXGBrCKt+TS/9GzG+hHhspytPqKs2MhvxIok+Z02fJQpvuO0yZ3TIDs2lvnTYEKSslrwbHH0+8KyOnsRSNNWtwp6rj6dMHx53xugPl/MvVHfhtJwenPHjA3o/hceeWVwxWXX+757uCh7LPfXLuDs4SnfI7dRP6M0x4Ja/FNYwUdx2yKvwm3x+6GMMPh7PVFjhB35Q8eRNk5bFqsW7z2lnmTuZG1aZoPnXs8OrzoqHrNqcp7xRVXDO9697uHr/+6rx/e9OY3DW984xvl3jS87W1vH17xipf7whoX2rJuOttRIMod+Jdfdvnwjre/Y3jDG98wvO51r5d73fDqV71q+Oqv+qrhFS9/hS828oFE878R7a7eMwaR1VGLFdrRcKaW3Ty4OY+hztPsHrAS7bNKH40ZnP4UFyWc/oWOkji2O207Z/uwXQ5lm+3svQ0+ukcuJD+8/2Gtz49JNzvd/e8h6VZsk+dCMS83Ymz7rWVnnek+7G30Ws+hCT9sP9PJuI/Tp8QT29We0Hq/Q/rQQ+4PpXNRM59zMRM+2GrZ+mD3e844cOCpdSfiYvBHl8tbU2PMMI54hgcekVaPU/LCKwYfF8AxKNAF2emD3LpMwHJW3DwePxUcjaRy6Qaqw8kYUqHbdcCQ4S5QkEIHHlpmp2zbsvVnoU8lmCQpgAea+qEmV1TxpC+DGaSScuA2QI98ncdCs08gD4YHkIaYoGm1YdJlQ7DTgDnd4DpofAskoToHjKcD6zE+Yah88gDwDz06vDsGfErQxLWQnU/+lGEKzt80AOd3kPTwtJHT38iHt0StgIl6+V1+DK5cKTrNHRfHQLrvvvuGB2W57394v61ZDBSUXmTZnR7o8umAubIlq/wQz6M8POzXACW9b9WP/Lp+MmQWjBnaWn6V0RDZhcvkqfIEyM9vvVAnpC4Mro53Wrez+PUbQ0SDW7pQokOzaDBZ2EAltfLYOj8FmtySzYBmMTjvvPOCZwrHCMeRZQ5kf3IkkEn6Ou1w+hmnu024WoHYuBKE8eq2pT3saBvyRq7L0O0wgoLKJU84XcWv01eRm7L5jDe0NoajY6yAykQZtKWLrT7T/uMCZFZeAP8x86eii4s1MMYeL38Cj/bO3sxR5pOgefw5nxtg/p9M/ZHfRlJw+rMHjOPLpOh+z/d89/At3/ItGuOPD3fffddwWHO0q33UTgrSUg2U0bGbkFvG/KyzLYFprKDjmE3QBxp3HMObgJQb1vriWFjNGscayDYc1vQodKfWGqX1CbxQGY9wMXehDSZlke81r3nt8L73/dDwbd/+bcMb3vAGu6/5mq8Z3vzmNw+XXnLpcOeddw533XW3X79r9sptCELg2yNve+vbhr/8kz85fPd3f/fwte/42uEd73j78Ja3vmX4+m/4+uH1X/V6077jjjt8l6nbbc0c/qwAvBytkoIRbQPcTZBZC5uTwXztmufoPuez1ldE2rpYx6FjuI8JjzWYb7xslUHCNjPwvO5KF/LumHpGhXbCuIY6fY+tV+ymOFX6CbtEMBBIR6FHB+K5X4wJyqTP0oe4S0PamWeeYePiFPFxrvSZAwf2D3dpDqB/w5T1Y9dBQfEDr6dJR9i2bZv1hLHe1GHm6NPWeZXRd4G6bymNj4WiL3LHkXrhRj3YEovuCRDPBRfzKb4x2Jymcnu8AWCj8zUFyg1NudL3CQO+K4M85fBbz1Om6KjIVSC6lIO8kRN58wIACdNKLj8xQNOZSFXAiqoq2WET0rkNAM4dLzSX5LCBvCqjy3liWekijBJMqYSDF9zaXnYS9CgzjjpjnJxySspAaMnDMxM0bpRqeGiXCDnzmEZ31CwdDvgBCGqev8NAymuFMdB1Am8ZiG+Y+0dQFsf6HN56ADX23A+EDOWlWjwcSdsdPnho2Lt7j98FztUidyhjgkC+8Amut4jRBuq4uT0Yq5wBw9a0vbt3+1kaIakM+kNkYDmYAbmWD3Gjn07JgMFRBqWDPwNnN0N25ikpYxz52Ir28pe9bPj6r/+64d3vfvfwTd/0TcNXf81Xe68qHRtw2QKy6T8/BVw/96PV7fK8ADeuuMdo1eDmxQjbt58zXH75ZcNrX/ua4VWvetVw0YUXxTA0cupffyWTdcCojVB5V4BxRty4OV3kuxIcvZjWtI4XxrcZPVUg3p8KcoggfXgttZHl9eS0KXgyeZ+nQL8v74sRWFt51eub3vim4R1f+47hJS95ie/AszZnvL54YM3IUsBzfClipKKHIBcu7rAVZ8eOHd6NgFK3ffs2GzYoP9ZjQmUDQOcQVhXKRUF2CNx1111aIx/1MzlcJOOuPw4F1fpM6Uoe6hsO2dC2Mql16pCUU/jmgtXFF1+itn7pcMUVV/o5ybPP3lJt3rRDuP0dfm7DM9dfJREfI8hL6JikVOwidz+kLsUeXYQ1GHnTVmwbw89LebbLeKCPodSfojxnnI6SzR2Xw971cujQAY3d04W33bhbt5ztC7TQbt3bu2DUHzBUDksPQ//B6KG/9frOhWb6tApWltTI7Z+f84PbCj71II7DePjp/6XLEQbAxUEDtGUwrqESFYQePHOXCppcaCZh1F/DkPOaV0WkbJVDXMcbrenLr3S213FnJnlJzx0gymOM9K6cfiTFzw5bKS+lEwYpHCZxTBLEU44FYwR028lYOFWW58iIT2GO/JPySziGSmiTn8kieKkQCmfw2piJIjrlCWboQxueUnSlC8/KuWJS7uScK1nBHv0NLqMmotBbQnA5yzDDUTq8xAU5fAdn7l8GcVi+zQHYLsKsSm4627qWcu+7MJZdGRGqE0q/J3zCZGpe5IKHIVN++gF0dcbKfkwOXHc78rhIUzEek3HXN9D9R17ykSa/jWQi9UubNHbXJ3jkyQncJzzgXyZj5vWve72U99f6FjyL+0tf+tLFKwZkFz4G1AjQKvd8BcuiHEJjoHPlBYPm0ksvG6688iVa/C6OkgOOoFqnYPKvK4spo7GdfwltHgyJipnnhf4Mc442+dNWbrLOuy7Ab3kFoLcjIUngxB0TVJ5jzLUhPJW01oCIp45dChHlXQeOKt4NYJTzUwXwfqxtJOgcTykvM4D+eu7pgs3SZ3679NJLhksvu9SKONuJUVKY79aOtc325dVY5gmapttYm6P4dILr5b5DoPgrHplAsgNAvUMR2X2Qq7dcJd6ze8+wa9eu4eCBgzFopEiefZYMGmTIugENgckXXdY/7oAR5zQdrM/cGfnN3/zN4V/+y385/NEf/9HwwP0PjHmMIz7Iw5o75VyGtTEos1+64Ybh3/37fzf8o3/0j4ff/I3fNM+Q6XWtL8gtOwOndscIcLju0fSfj3Cc8gA6K21uPYUG4Oy+Fp2THSwYM77QK2ArGUo2z3dw9yU6kbJJho+rPx4+fFDyfFy6zBkyYra4D6LXYARxUdaKOBlUMP2Wi9D40a0xZOiT0KcfcIen7+KAYx7j9Rn+2Bbmt/kpgrCNfKVBR6fEqUyg9bLGTd+Kfr8MpEGjuwZh5iW+kbP3oYeGgzL4cwE5+mTGJeMHPTHbPR2GZ9IENnzEPSU+AY/yMyao72iQCZAPxg16TqfZ9Y0U/U4WrSi9OlIhTZRSCNuQaSW40wD85KsAf/ELKBznAhzPlQdSEDrx7bK/0DimNeHjoG/elBf9lDetPf5YXMpei8+5D4fEg/lI0Eo7daE86guMOIJ5Y3VcMIM7ATwkdqTjQigr9OZ014OwUrRwqiNxQOhN0KEqxemOUwbOHgzkF/+JJ4muUbTLEU+eeBBuOTpwnR9/7FENRNGxU6dMpqRhKNXdNepHJ6Xz+VaggD2kkWGX147sol8AvwworG13WvcJJZBPeKnTyR7wF1xwvh+6oxMzeFDeX/rSlzgOHnxnUAflecCYzFKdAQoYXcU9z4D6IDsmTn+k64ILhosuvii3lOfQdRaMcmhAJMQ1kk8VmsnLGLPwJLREOKnSR1oNBOdl1BkK6bubbYD073Wxq5xjAvP1zIPLPFZelYvxwAL1Zhnx/5ef+ivDd37Hd7jvQ4sLGcuOgpAX44e+Ej9jtZzH6yTRca5CLu0Ub6eyGVPtXCZ5yCj/gtsIoE85FQTf5Yim3RKdce6suKbuspXmetVC13mOBpSRLbeav1xmJQgowXUk0oU0WWQzrVsqNIlySIJvpB2rM82iIaI+URSu6808Shu/7KUv0/x3ofIxPSOv4lPpgJWCZDHDZnmEpjo5UF0NZwu+1//KO7YJBRavINtXMvd2kZI9vIDvZzF1Bs9xrCdL/rGNE7Djajdt2eUbKKecuVQaegiKHspS+x995LDOj3g3AufEHVGhUQSRF6/JvVOGyK23fGV46KG9fivkJVo/cKw70Gd7MoWnLiULnPwG8YES+RXR+PSnPzN88Ytf9M4HoSjvaarDacLJKpn2qH6ifNGtIK92q3MfFq3wd+95cLj++i8MV1/1seGqqz/mrYS0L/VHsaVell1DCMatAGhTF/qQ1+PKaxozt2ruGJ1b8mju2QNXCfdUQssGr/85x0dXdJ+Un21jh9QubM8nHQOa51bzkU2NAZAmAgZ05yji3Nl5XH3vFI9v7upxxiBAj4IW4+Gss870nRzKgifm/0cOP+J+SDvCC6Q5W3cqv7e7yUDynQv6ICBEzxs29qO7EUkfOcIF8KKHAzJm00fn/Q4aGPomyL/SMOR667/zdR7RwmCjbvBCGCad02UVbwKPM8rTGR54bIJxYTui+lniebtZPgSK4y7ZZGtIxv5XEV74mKh0hhmsv6niIdYucWHaCjOuBj6FNx4ADpUkhVtCxkD4xonVOA+3o4je3gbtCDI85coJaZRAOV1eO6DPBcYPjyPNiNYQeh2XeGg6i1xTI735mqEalwbw4bokx/J5Do4pMqE8EYx/EeYUMDLMg3iBSQYAg4Fy0haV3xVoYAIL/uTUNtWGffZdHg1MVVROfUBhzjZkCLs902cokzak7wAZCGkfwAsj+BUmHz/ychWDq41cRbCFXclMpp1upYs4nbvjUh4dHnCfrXgQu9z2e/CRlt/o+v/5CsiAgc22CSYvjMJ5lVb1H4OixzT8kpEPokbZTeDoINotohBX6Q1GM8WKqPQKOsV0prjVsJieBfYpAPP27IHLXhTixiBUZMUVvXd9wzcMP/3TPz187/d+r7eftPI4yqXoeiRqDui7tShDLDitcM7HpNui6CyMpYoHCLuMxnesgPhy+Em3OwpACzrmr51485un5Pw9qVLgMq6FXzx7fuFMfvjTueuAH+zmibmj67TGaW4BB33djkKYv+XwT0ooYVPVD8mWf3QTdD7nnTlD1YMszG3jmuco+A01SvXDweKR5/3YUsu3KiKH1LnX014TOXedwWqAludzuSi23LVIX+BBWucVf+FB+HOeiYee1uwup8vuHQDwOeLJOQ08xaE4gUN6yE28z8txu8s1Lzj6aytZinAe5MHFLJ5V4IIW++lVvfHhaHjEn3LFl36SsNauJ/z8gV+I88ADw549u923TlW9/DIVGTfMn36zpupAv+Aim0SmctN2xAMqRXweGQ7JeIK/fq6YNQZZwG6MPF6skwuwdm6D1M2yScuMB+1Duxx+5JAfJrcCq3hKRS6UBW1FrQ/wKGeZVttEnsq2JPejQ/eIzbhnCzZTj6MAsnA1qh59NoR+y8wh5KvTYRkV3JXxR7nVNvQv7v6x/YsXUCBrYK4X9ZntinnG9fFhy5a8RhzHtkXePsZLKzAA2IrmGwvqG/5Ytvoo9A8cPGA6EX2N3Wp7mEPhZ5wQB9ceu+hsOjIPTP3CYcZr8Ws6lWZiPuskGrgu0/9CYrZBH9y/nxcg0GcD0MGdcy67Ry41P9YvyUGafQHrzJQrgKZ1SowfYcAHfDuNo8pEltQT+SbeKFn3IJY9aLkd1RNgV9INAeHKNS/ckwcCMgKJSZ/jdGEux43KBAhdxXkBSVoe4E76/Fkav5nMYa5GJQx/nR4HDfkqPi5pLb6cwYGeHI3U/nIhNfEPKEX/U5xx65iDSxAOaDjq2nWen0eYeSl6AWBlTeRaaIy+YmblHyChaFgRrPAIrmtq4Gj8OHf2yJWvzfP2DV9NQFZeJMAhrzOlXnJdL9Owi/zbLQOyyGDHMGE/KrxLPuoPU9rJXnQz+HOlCgc9JnziAJetH8WkLMpkMQoPuaNYcnkBQGStBVPt4QnuwH5fGeo6WgR9tkz6LLngAQjnLy5/jgOvF1/HGC1HwnLVBxLn6Ik+URVtmPvhUb8JRf8uYNklLTUNhJ8NwOnpk3aJnUDpR6HwnAPqwVjgodDbbr99+MynPz3cfNNNHhPpBwH7ZnW2JFRfrl6xMHIH7xz29td2xJ6zGbvgeVHTuQ0gDAtwiCOMAsyCBV7mCOXWGbwoo6V8rgOUiXNZRRf+mbO8F70WJ499FEud4aXXoF70us7897xDHqD5NX9zf60H+jMeckJA1N/1KEd+y6HWNOqN6/qal6axCqBTNJAJD3dbPnLQCT+lbJaDJrSpEXWhbGTx2te8dvjO93zn8OY3vVnzMK9yzUIvCsbzd8Bwmj8tGw7muYhnoW6EyMMFDz70x91ujAL6hssUznLdur6Qgx+3j+RMufhzBTjfgAAJOlx5vuDCC4eXv/zlw2te8xo/40OfA4d06HebwPuFF13krcNvetObhje+4Q1+e9frX/96vynsdTrzNkrybVX//aqv/urhe77ne4a/+Bf/4vATP/ETw/ve977h677u66wsmQeB10DKkUutA1yYZR3hDVD333e/nweFLsqWr4yz9Udy6a05bg1k6n7Fmm0yOrMuUZfaq6C6pO+nj1ppVBztxYPe7CC4SHXcJuUUGbVSCbh9yo9cLB8BZ+TbfJDRbdPYlSVAnsmx/Ynzli3bhvPPO384//wLxcf5avOzJffBc8gR+rb8R3P6bQ7E++aRn1sQthk5GwBIVJF64tXZd2IezdjmjHHjCwR19rhmzil8t6/8GEC8YRaDGl2W3RRnbznLd2HQs9hpwUuL0me2ud8C27Ztd5/CkOFOXeguco6PshhX6GvMiYRHPR58+ljxY+CkKOLn/W9+Bmz0qO/O8Vwveakrd0WbJAAO49CPoIgP5jSjk7UQ6c3BW9KN9esXBTD/R89gDYqse04C1xfvdWR+V9zFF1wAton6dhBElBLiWBnJ2ADzAHHtwO0Fpf0UykDPVQUtqkyAdfuI8pIXPlWtSu9B3A3QjdCAAOATPJfXbM1xqJUABdb8C6AJNE3TXQHQR/DgUwYdo/mjvKbjOB2EEXbTc7jws50gZc4XLp9VhhdK+5WmjoKffAHy0kw6V5lz6HLgmLdlYOGfc865Vlp4zfI9d99tJbfb5GjQ9QLw0w94kI1Xgn6VFhU6131aBFCgjjx+RMVKhhqMiDe3RnnX+mG/W52v8QNuHtGa01bAPEGP1wtzBYIOD7DY0FeocwYkC8vJrtfXf/3X+60xLFrkv//++4c/+7M/G6699lrLlLZqGZOXRZW4y7TQvec97/FCCbR44cjeUd6rwRJeK/5jgidzR2FV+e5bqjNvHOHd9bffdtvwhS98YfjSl7407Nm7VzLMVc3uhxCxPzUOOLrSHE46srcvkck/SWuMzy9xk194QaiUKb3BeGN0/AlWZAEl2vhegvAzA/rX6JWvwvM+l7ofG4B/rHkazMbIFf614LgZj+tB2i8PWXLl7uJLLvFDx7u1IN6mdmesW3mbQdeXMfCyl750eJPGDc+cnXPOdsWe5LHzxS9eP3z2M58ddt13n/MwprhCzULqt/QojqvXvE4UA+YSlXvZZZcZb+eOHcM999wzHNTCjLL5EpXBmT3Tt8vYsqJoqsU/UO1CGEOGhztf8cpXDq959as9BzR4HhUu4/jmm28abrjhS34Ylrp/lRRdXgSCoWPjggzQFz75bv3KVzwGkInLkuPsi3Rex8SDXBtAAOvcEeXNHWf4kjIuo4+H7nlr4MH9B/J6ezmUFBZm8jZ9lz8D6of8aKdLLrnYcxd3EJiL73/gAb9SlVfKUz/wKOPIERQgtqc85vCVV1zpt2S98+ve6TdbXX755Z732Nb0wQ99aPjgBz/gcc/8tn//w8PdmusfeOBBt5d5gLP8XC/yohxB55KL1X/OP89xtOu+hx4edu66z23KA/NtILueVR+MEwwT5OI0OeKZ96Fxyy23DHfceafbyAaJjA4MDOZh6N15113eQnXjl28cHpAcWfegwdf6v/Gbvml4z3d+p2kjE/oXtN3Pdu0afu/3fm+4W/nf+c53Dt/yrd86vEp9hrc0sX6gGNIPP/GJTwx/8qd/6u+OmYZo0660TbfXE5ID/Z8+d7n68aVyGFrnypjBAOCuzX0aF7fffttwy823+BsefQUbOkxGMVLRDU72i2h+5q//jIyvrzYvt9526/Aff+mXho985KMyIM6zDF7xileYV2T0wAP3D1/68peGG2+80XeH0s/dWPZzkZALemwheutb3zb8z//z/214y1veIiX3bH+G4Od+7v89fOiDH/JD4arODGgnRSgSBZs3371JhuBrX/c692FoshbQtoylL15//bBj5w4rhowL6hJ6C0QNxKcXbACSDeI5GjBag7YxsuW9SUjbVGAG3f8NsE8QPhMTqDA6ovVe+okcetmjGBBKJ44+zNn6tP5O1bx1hgwPZPqIHA++I+fWM9uo5tkR+uDZZ21xHHMHwJ0XAPmT78qXXGn6vHYbHRBjs9uYb/7t2HnvcIoCL7vyJcPp4uWL139xuENzbBvNMRLEq9rSeqj0Mi4eXCQjmvmfvs+YcGVFsy9G9cc0ldVzxElSMigTWtxh2lNzFHMtehq0kAVzTpeD3LiAynoEr8wDbLuz7JQGPmsK+j7zH/l6XqFsgLP9/JSHsZDtd5IbZYkWBiM0OeAJnrtCZCWOO6huw0svutDJpMfQSKWUOjYmjrgQC7oHUTxOB9dBlUAY6CsiMEmj4tLw3DbOpIgjD/lxXVFf6ROTDY0HbbYmueAV0DRJhsfmnzCNDy80BvU1XgG0CdsC1UEZWThjrMzrNdKH16LTtCY/adxunhkxPqt81Q3ZsIAxMHylknT4MphzCoCKm05E+XeHaAWG9vLVNnUarr7ADx2H78V4UBhrNYBr/quMrh9tQIfiCh6L4KVamLmCx3dqWDxB5rZnxi9XpvjIEq/CZD8nr4LGSqdDh78uB9qjX2WwR5QFjT4BvuUgGUAfA4erCxhqXF36hm/4Br8K0/1RA/FBLd7vf//7h6uuusr5eDCMVzjjh3dvuxJdFtU/9+f+XIwZldsyNOCdh1eAURDOk4Cnw5ihr7AdgVdws0B+/vOfH+68M69rXGPMkEd92GFTLJDXoYovVIeb4c4PzP3J67/Fc8PM2zDhNVDmImJX1eclGsu4BvrT6JWvw/gB5VmR66hAnuPJB5iNkSv8q2GBz3XAbaa54WIpxt/5Hd9po56PmPHA8O/89/8ug+ZWX5lvgGfmGK6ev/3tbx9++Id/2ErmjdzJkaLEtzJQtJDV7//BHwy/89u/7YeNGZuvl7HwXRorr5aBwdhBEf3MZz/rfFwBf7UUWoyQW2Q0oGTukoLEmwXf8bVf67s+vNnnw1K2f/t3fnu44447xzlqXkfqgzLLNqEf/KEfGn7yL/9lL7wo4tzFoK4smGzb+K//9b8Ov/6f/7ONr5dceeXwU3/lrwzf+z3fY97ApZ60L3MCVyvh6Vd/7desmFOf7m8orXwfBBooGNQdRRxe9qlu10oZ/oKUbbbtfcO7vmF429veNrz0JS+1scEY47W4H/vYx4ZrPv5x8wIwBwPukzgBfHPx593f+I2W15WSNXcUWJRRIsj7ZY3Va665ZnhA/re+9a3DJZdeLCX1g8MnPvkJj93LLr1s+NEf/dHhu777u610WyFxWZofNb9hKD64G8PqUdXxJLXBruF3fud3hg99+EOee9nVQN+j7qwLvDiAOzuU9XIp1xdJgULBRmYoIgcPcKV493D7HXcMn/rkJy0LLoRRL2TIPIJS/Zd+4idE502et9uQpH0xzH7/93/fRmQbHPQxvo1Bu5OfjzR/RX0Gg+NP/+RP/IYxFBTuDr33B3/Qd1r4hg4GOzIH4A9j/Td/67ccj8FzpdqReY/+T15woL9bMvnIRz4y/Nqv/urwuc99LsqPAD6pA+3yEimN3/Ed3zF887d8i5+V8Z0/8Ucaayd9CvnDGzQ+/KEPypi+2a//Z+40aCLv7eXvfvc3Dv/DX//rfhkN7YP8eDkAFwe+Ue3PhTcMJehTzqFDB/3a5k+qnT/wgQ+Y9qHDebVu9yHGLGMOef/Df/gP/bpm1vRlY8ZAFp0ig8d8EZO+++3f/u3D13z119g43LJ1q/tD2gBj+v7huk9dN/ye2uszn/mM62vDXv3Ixn7IjsCohfeNZqjwXoENIMbM0RFNb5OwXtmraBC3EAuOKua7mqojfvRSdDLf3VIcssUhG+YNspx+5hlyZ7odmHMwHLj71joM/Rcd5uED+WAm2xihwXxFOaedenrdWXnCr/NGv0I/ZNsi28UpBx2QCyAPqr0YA2wxfd2rX+M31H7qU58cHrhPc5Dx4Cn1Yj4jTD3OP/+C4cKLMGRzkZj2p2zzoXmDcX+S/MRRFjoxr31GmNCjX1AW2+V4FgwdjW/hIKv+RAdzb/reEfc16sTFCsKkIVLLVlSt0wnaeIZ3YJI7fSz9kLGGLLk4Dz6Vcz1FEx3Zd8ldz+iT9N/WnYk7ZeuWs/3RTAIUDqS8WFJuUJ0BLyCCZiSBGDOOKzCDFSYPDECnBzd5zFQJ0AAdVZbw6HQQ17R6cuJMmuMqfV4mtNbECb3pKtY4RSL4jlBUTV5sf4Jn8rsOOkLPyYY1dARjecDcP0I4TznJaJ6MmonFkwyycKrAsghtOi58McnjaHziWTB5vSMPprkDQVO4obXWsTBBx67kCi1oYqwwyWMY8E2Dhx/eZwUj+9jVkYV/+hnBpQwm+SOPxqjJrW5x23IpEaRc2iphymcAk97yBUimI8MX7Yzi87KXvdyGifkWDerK22Vw1BXeoZH+mYFLXq76opwx4ZC35VksbA6OCXktkP1JkVjKTD2YgFAS7r//ASu0XBHHiI2hPL/Dl76Vg4Cjyp9YtYrjAiPmCHNaJI3p7Z+dl2E5fvIqZQW+ZbWKzirkOdCp5JwfK3pZaM8gmJVZ+etx4niQNwDGLjj0ZxYVXsP9TinK9PfrPv1pX+knrcFtrTGAwsodyR963/uU/SQreyiSN99ys5V2aKAQomTyqlkABZTFmbsw3uYjRc2Kr8YRH67dK6URZR1j6IorLvedGmhzVZ7xyt2El77sZcNOKdgoYCxs5n8GhOARhZSPArJ1iHpxxRKDiPK4O8SFDoz06667zleriWP7EXeYrMwK//zzzhu2y1AjD0oEdfm08HkQlbFPaZTFNiYUZgw1eIT/r5F7g+oIvR0yysB/3/t+eHifDCy2PKGQM2dQx1fKCMAgQtHkLggLt+tBhZC3HPnh7y+oHAxI5McdDZQS2grFkotCr33da/1WRtK5uk973vKVW4Yvyxg4pHmWq5xvf8fbh1e+8pUuA/lyUS31YWHPRTUu9DA/I+Mbb7pRdb/VfHn9FB7ffaCM9773vcP3/8D3u70xrugryCcP6z4xnHveuTbcXvHyl3trGIYvBh5GE1eTqRv9AT7pG9DF+KQu56u9mP8x+F6lOZYLTrQDBgF3s+DRuwVEE1leovmbC2LIEIUJPlHgMUZQ7lH46APM9/CJUeI7cpIr22s+/KEP+wIWdxeY88/nC+xcxFOZtBNx9LuH9u4d24UyuCP1Yz/6YzKc3us3QH7+C1/weLjm49e4f2Hog3iF+jZ38nlLJl9P91fWuZMkuu7FkjsHMgaHiwVcXadtuGBLWV8tQwKHoYkBQ1tt3bLVfRRcXrfMhbadu3b46neejcm4gA7tyRsqkSV1Yj0G76qrrxpuu/02pav9dTBrA/DG2Pju7/qu4Sf+8k+Ip3e4vWg77mxytRxZo9xeIuWZ/s4r/bkYuGPHvV5HDe5s7Ql0FHV4soBsnivg6ogh1gmU864f82aMiUiXNmTu83ryhJzwMIJR8JE7dyHO5I1k6itsT6TPWhcTPjQIMz580V5jDV0KBR+Zo6cwL2DIcFfGhoPwkRP963SN+cPqP4cOHNQ8d+5woQyUnbt2DndJ3xnbTEAfB6gDjofiuVvEGFIsCMYhjf5lHUnhXleiL6WuQOtQ2S7HBZM8p+ZXJAsnNyICpKEjY3iQx3fkhRMjRnzpRzx1BKz72TdBx7neyEkeLpwz/5M3LZFcyBDeAbeJ4sNP5nnglK1nn/2zhU+yzyTRfgBChnEy0IgU0sKDKGngEPYEItd+V0gTMNaTFesZHomNb1C8OYBR/chHioVIRXVQTndAXyUJRnglP2doyN9K/BzGsgRKNT44xgNVyc0Tnc9vVVAaYfCpaxBzIi5cTHSBlBu8eZlNG2er2I2NsZdzkPhbmxeaDAAWSBZ0Gr0HAB2cbUfcpmRQCtn1twzEsx08Ea54G0UVT7rDDLhT27CRoSHizaf3JeqgDzx65JFY+MrDlcfIKUZG9w93dhsleX1e+slUnsPu+MgX+ipMv/CXgULnPevMs33LngWx5cHCjQKPgx/4jSxzV40wDmOGhZgr29BtmHxzWB27XvRmgexPioT5jsvbkPIl3N279wx3SZFkMWZbhPeTMj5nsuTc/vorLy1JmqNWQst6BAXJM/cHxYERjLMQXg+mlKmGa2ENHwJiRlz60+iV3xNcwSztmQKaa17qeuU73m27PqQ+J3ls33f/fX7ehSvkKCgf/djH/N0L+nmDJSV8lDyU9ne84x2eLz7/+c8N11xzrQ1eFOq3vPktxr1eih1GAGOHbWP33nOPy+ICAFfCUejYzvmHf/iHVrhRaDEIzpFSyNbG3/qt3xo+KsWQhQyF9qXKw7ag66VwesuSxvgCiDcvpAIUat4KRT0wyi65VAqyFm06FVc+of8pKZvQYU5j2xF3Dz720Y/af/FFF/l5B+SDEniDaH3qU5+ywpx5OjL2lUUtjpTHuOFK57baTsfcQVkYbnzFnfnkuk9f54/SoZhwxZutEudJcaYf3iZlmavv5PPYqjLYtvRDMoS+7/u+z0YD89Mnxevv/vf/bvlxNwZFm/nuZS9/mZThl9lwYYvZp1XeF2/4ohUa2mH3g7ulcH/essFg4QouCgUXldhW+9/+238bPvzhD9v/iU980u3CFjZ2MrBOoixjyPzIn/8R343AAKWPYPRw9+q/i6cPfvCDLnfXzvt89wgDha1x3L3ibhDtjgFLPelrKNKfUHncpcLgGK/8SgYYK2wzhN//9tu/PfzhH/zB8PG6i4USf4Fkh3ICDrShQb/le2ZsTaT/0Q9pG/oQSj9yoK9jsHAn8Nd/7deH3/v93xs++9nPGRcapHFHh3WQNqIezIek+S6f2oW+9o0yGn/0x37MxhrbBeGT+iM/DGYcz6LBJ8o+xgHfC0GmbOHlIh59jGnIW3Lk53X4b3vbW/MSDpXDOkzfpU/Q7hhdyICtb/RN+iltyXpE/Q4e2G8+eYbHYxxe1WdZPzGouMuCUUMf3L1n93D11VeLF9a6GDMGFQzNb/3Wbx1+/C/9uI1kFEvo/sZv/Mbwn//Lfx7+9E//VPx8yuhsMeQZocsvv8LKLn39vl33WUlkvYWP9OZAhxJ/fDCuF+N5AuS5HiRtAwRgljyVsw4g43bUip/qjM5DVmSQK/wEcnHCrvTV6Joo2tIr5HihAzz6+TPNL8yx1k3BN/HQ9h1AnekX6EBAnm0F5WRvlYxhn5de4Njez4UAjAn0JQxwdCz6NnOP9bsS3qjci0d4hR/GAWNTUaYLDlj8e84iTzUp/shEtLgQigzkmGvgBf2NceiL1uBBVODykI/qyZgGN2/3Cz8UCJ8umeKEb9mg23fh0JBzHeSgh0yoO+VZH1a6foZRr3FE82HyHeTOzJafJWQ+FJnGKCeIYpkG4aq7BcAhxsZGlwNIW3CKawFZgaVBi+4cr4WToouWXJfjHOap09P5UhFHVodzjPGWwVRmNLAE0zhFX1krt8F3DqSIdwMCbowpKFBAmYrCCKqSANzEQ4OopsXZruVHWeqATMxsD8BYYbFl0mGixk+noaHBsUKgQlhsmCzH229mJp1kLGPmYD9pKddxyEEu7Zy8xhE1ro7Rdr5qwbkGMUozgzIGDlsseP/3meYPXs85Z5uvqrXbpsWBibxdX42lftzCpG7sV+chN660sSAzqJE/iwuLPwYJAwK+GTzclWFC5qoYSgL19x7SmXxtzGiBZGsB4TkQAjdAaDF9hHWiNwtPJrtlbSZjxNDWvDmEOzL33H2Pr2jeccftWhwPjm2VdpIsOHNApGi5xgkuQeH5t4SwHFdh02vaiRxh5l0BlXcGlv6KTM37HMa46qOGam/TqfCThaZ1rI6/GWcz3yIEd73UAKnUljoz1i+Xovx173ynFSy2PnFXgTHRuAbRZHxiBGDk0ke+9KUve4sYW2BaweWKOIo7yiK0mUO4q4vixbYklLtPyjj44z/+YyvxKIg8s/BGGVM8Y8A2NRS2fQ8/7AX0LW9+s5+fuUnKIUYId1Q8p9Ne1LParcchiizPPLAHnH7NnQ2UaXAxqDBmuPvElX/qj3LN8xe3sP1HBgsGyEtf9lLPVeT/4g03DNfNjBmXojSUhZtvuWW4VgYFr+jlDgFbuHwhR465iK1bf/Inf6o6/b4VR7YasTUHA4u7C71/mztb3AVB8W5grmZr2vf/wA/YCAQP4/FXfuVXhz/8oz8arpfyfOONX/bWwFulHDNXctUdxZM2wgC74Ys3aE7LNlvajO0lfCPlNa9+Tbb3nXH6sF9yuOqqq4c/+P3fHz7/uc/bCOCuLK8epkzkyvzHnYjv//7vVzt/p6/So5B85dav+PslGDKUdfc9d0s5ukvxalfNpcidO0mtbNO/UOQxAPEz36Ak4+dO1yte8Ur3O2TIevTZz352+K3f/M3h45IdhgG4OHC4i4FRw8UxHrKnz/bzXtzpp63ZosidNm+9E8/UBZljXKOYszXLF2wkd+TA9loMdp7lwTilZ7HPHiP3SzIg6AP0N9qGrZDvete7/BA+27a4q8QzLLQjd3EwZvmoIR+opE95DZbj7hKGD0pagDk1fZjx89a3vsUfK0b25GFL2oc+9OHhDzQu0j63eNwhO9+ZqgtqyBj6PJ9z744dHqvwypzBVkIM42/4eowZXmxwqi8UfPzj11iu9A9A6J7fX/3qVw0/9hf+wvCOt7/DayiyYVz+l//yX7z1j2eruPOKgYwxRx0xgGhjnoH1dje1A30k43KcReybQutAxLEhIJ/VhDbKrLRN0B7hqLgTPerpg7lJAH9W+Ef9EZ0IXSi6BrxH18xriFG0wUf+fvXwFrbzTRdrXYzyEEcfBsClPF9s1Bg1HfUB5hHmLtIxbEinfSDwyOF8w2ab6IPHPMm8S+PDc4yFALzBL/qTX/GsstOes/q10+H1adYmlN93CSHKG9famEGv8x0n5FY0AeoLPfRW+mVfLIKWOVKaieln2QgPHROdETAt/bhAAFAG48iGk/RQjBeg7QG3gSs8Y1w0qA9xnD3rt5Lu4sElWMxDlCsCMOfyRwJzINMEVG5Urgq7BToCxJRiY0XOWEp3HjmzAV+JdjgWdD0sT+crmnYc5Be/5Lel7XC5YKhYFjFRS2XgRLHiT//mkWg1Iv4jlIVQhe/GoNPKcauRRYkGYB8lHYjJ9UxN1kyYZ2tixTFxbZMyv/3cfC2YW/NcBWNBZSsDV4LYUtAfg8S9/qteP3zVV3/V8LrXv2545ateNVz50pcMl1x2ibcEcJv/8cd5Sw53RuJ43Sa1QxtMlagNHXata0Ml1e94VU+ucRC2jRV15iMyFB7RIPP2NZ3dWatdeeXl4cPZd43CwKBEMbj44ou8IF122aVetPFnMueh2DgWFCZ3rvD5gVucJlgc4fMvOD9X/CQzjJrdUja4isTV40c06GgX5M6VYgylLbwJRK7DyJ52YHCwALEG8YpM15AB1TW3wJiwCKf9+3Wa7guSC5J5Mq7LipN4Fb2hKzx4Ng/w4jGRrwFzW5rvELAQsWVjVKzMbw7X2XkYtyT5D+LBKH+A8OiLBwBFCWPcPOyoxHeYUByBco6Zg1IdlXhVN0aMXJ0mF8QFWIgxLwVdntsxeUcXjGMC8xXvpsD4+rPzUXEkrgPmC543gMbhzGLYixTOSbSvXNNxvPyM3bvUNzAIUNb+3HveM/yNv/E3vH2FOYv5M/NAFgrAC3jThYbGM9tL/fCmwqR5XlVe4li88OfqJuMli4+FUFIffUrn3I5+zSKGMosBBb1xIVTaHFwnub6gQpnMNzhfwDKt5GsFZQ4ozSi5t8nov0nGCM8IPcpdDM3xbJ/gyjdX6t///j+TIXaTDSzOV3/86uGmm9j+xB7zkz2nMB/5bXCaQK0AqjzCV1x5hd/MxdpA3Zin9j601zLaJxnukcFxjxTXa669dvit//P/9PYm7qKzhvQWDySD74jkjpGz328oPOJ4ADwMTmTFtivq31dQu5+jCLzxTW90O1944QWKYw/8oeELn/+C70SwBcxvtBId5I2xwJ21T5fRyBp3mYyhb/rmb9b683rXLV/pjjKxH7mrvZA37c3ee57F4NnFz19/vQ1U1n1wKYtncDCWqQfzGfMzdwwvu/wyz83pKwHPdeWQI+1+k+a4z8kwtEEBLuuw0vbJcODuFRezqAt9gouAbF3kOQTy0p+hzjNf9B3qglH1Min1OAydx1QWvNFeyBQ/ZbOen3MubX1m+BIdRjXjhbOiJIPM0aQQ/spXbvNdGS6yYZwdPvSIv9bOXUruKPJsUvPFtsXXv/6rfIfTypomfvoy/Yl0aAJ5iVDHhYeU/7jXxbe/7R3DG97wxuFk1V1IHvNXXf1xnx/BOGYdEHNflFFF+9AXDh1+xBcf3vG17/RzVKdIsU4dJvmPzkcBnmVX0JirDpHmfwFE+mkG5BZnGcp5dLH2U/asHe162hGe5xs0Ip+DE0jafA6eu8hMaHKmoDKYMzk48yA//RA/FyfyTDa02Glx2PoVbwXjQg0viWDuYH7EQGLL2X7NI9x9zQXljD/1QBVGufhVw+JDnnE8rQfuy8IjH+MHfOdBTMhJ5+XcIz2dei4+ojFDjZFLZICkoTsDF6M0U5ynVRvEa8MIOokPfh9roMk4f9JPpgJU3oMKYRDrcFwYRFiMlwyqZbBwGYzCd5g/eVOEzlVw8GgMd60MXuXpSSINoHQfwvdsIdeMy28hMpPIP0YLoOlJttLtaCTiSDPtpiygfirfW6t8+1CGiToZCwITHRMaDkuZPc/sjeTMRIDCvO2c7XbcBkTxxmBhsvaZOxLy4/IOcZ21EJ57fhxvlGHrgg2cOp+nyRNcaFEWVjbixGDBUmYP7iFbzFjzvJUiHdvyaVfycyeXn9ZsZwPGfjqy/BZD8jWO5YO8WJAog4UC46H9dF6VyxkD98gj+Votdwt4OcBBXh2ogYkLvwe9aNowqvzdPq1wW1k3LwG87ntwKn78sTItiJ/+zGe86PJQMlffWDiRP4bSBVq4L7pYBhIG1OVX+BY92yaQJW8nOaBJnMmd11Jyd9FlIy5KoQ8yQdG3q0/Ej9FDf0di8CIJmc8Kb9bRiHO3IdAKWSQtIxWYiwmPWc4olygPKAq7du20bLIIwnfRhkAYFRAnfwXd9yuI32PNuIUAkK444y6HiepTxXc4AE3/++C3FmaReENorVsFy/Hr4T1FgPQ27/p4aqHn4VzVe4yISLD6Ev60YXCJx5DnmzQ/9VM/NfzA93+/t4yxHZGHxdnyxBVc8MDnzicXELiy23HQw9jorQemzZgQMD9k/NezBHOAj24TnZuvijG4L8lZViprDuA1buc1T32W8xpUPBq7/KFJsNMC7oeA4pmzuBji+UZhFIgvo+hJ2e+3jIHOBTOuiDPWMLZAR9FnjzzrBPNF5gzxJMfFLdYRyiLMRajv+d7vHb7jPd85vO51rx+fL4EWL+v4sw+8P1ftpbQcOHDQ5WWdyni08wRlRn1Qbxz14+BnxWomD/bL84atl7z0JVKW2K9/ig0B3qTFnEH9WW+BXhPZ8nXDDTf4TgT9i3SeoeHtcaxzlIODE/Ong3/KBHhmir710L6HbPS1kQcOd1BQrFm3yHfa6Rh+V5bhx/wqcH2qGPmJZ0sObYOxwnMr0PL8Bq7SweYOD7xjrCMn8nKRkA8s+66bwhgnyBuj6v7777P8v3LbbeaXNz+yNiF7nvWinVjbAfhHB5BH6wX9Pe1CPNumKd9hpaO7YFjC6913qa7iO0ToF7xx7oBlxAW5Bl61y3OgvDaZNrIcBCefzE6QksuoTSIZ1bmUKPoAZbOtDcPwwgt4bod+cOqw674HvBWJdY7+yRoiLsXTYcXfLyMrz1WerDq85rWvHV75yle7T09AgXE5An1ehhFL/Cw7eAzOKlgdCzjb+snHAO5R9iGDMSz5do+jLNZPeI1TLOn0s9naTxyKtnfG6Eys8aEsXEpg/LZuxLxpYq4LpecgTPthyLivq0/T30lgVKFncXFl584dfkkIOtcpwsEgp49Bi3Ip0sUKfKIsUfDuHjlCrWcZH7zO0FBB1z8IdqZUac5Tfui0rKjnkdLnvA4YTX/KvKYcgdOIJ73iAPzgk8Q4wnDLxR24CLhqc3Cm5GuITDxHVuOZSCAFxM2hMtjfBAAEt4SqcOiSwAG0QTGCvIRoykIZq+HyawLzBFwuynYpxEXPDkGXMznyk1f80sDc8mOC4gpNGyk4tjv5DspWGSiazLJnVk4TDrem2QoFXj9syK1FXG/94uoe+yhZWGKNZ9GB59SfylAj+IqzMk1nU0dA0WdSxTERclWO2+QsrnRsFiOsdDoznd3SVBkNkIyHn9qEsOM6YQ7kzbl+i1Cy9KLFQEDGxWd3YK4WsOjZMBUudwvgnas+TJb7Ht4vJXv/sF9hjAgWEBQIroY+Ch0tHiwghLmK5zQ5zlw1xLFAkY83o5Fnn2TCG2NukALw2c99fvjC9V8ceKUodT9VCySLJG8ZOeusLXJsXVObnb1FE8Vpwz1a8FBWvvSlG4dbbvmKFp07hjvvvNtXSndq4r9fiyULG3Jnn6rfMqc6Awys9GM5+T1W1krtGIH86zn9V5/tccaLFVgQWQxRSLgbw572vQ/t82JNm7tRRwcRZ51gFk6voJ3tcXu7zWuiMr0ZOMRf4/svEbPoGUwxxgC3nLMJVrF4NJiovnjA84eAcUh/4K4K8wwOP3FT+2WcMja548vzG1xhZ2z+t//6X4df/ZVf8VuMuGoMVWiivGH0fPt3fIcVTOLch5zOHcrMAYD7pMqFJ8ozVuE2NC/2l1sX3FcX8ytzHN4O+yS68MG5w3KeCysMtLyAxExAGmM4qNB7wlvJdt23y9s3TJMDBP16TmPOU24fVtS7COFAE5ljCHDHFEBObD/izVLcDfv7/+PfH/76X//rw/t++IeHd77za21wcAX/F/7lLwz/+//+/5X/ExrjR0zfY1AHa4iCBYkL/1N8ywBwlPxcFEMxP1tznw1f5eOr92xJ5Y4OysJEN17imVNYb6BGfbjDznOK5557nvGcMOaLhzkRXN6oxhbAGL7Fj1DgjTULutxBIh/zKQZStu7lNbYhLiATdfR8m+2BDzz4QOVNed2+yIE3QLHF0bpH9c1ztG5ztwMjgvIxatjS9su//MvDz/3czw8///M/N/x/fv7nhw9+4INuJ54f4wO0f+2v/YxfyMBLMZB1WKKsrIWMA3+fhfFAEoAH+ZvXQ94Gx9hCJm4byQJ5sL6zhrOm97rC2OUOEhc9W2fo+uEg6+IdjrfBhrSMF3Yz8Cpm6kofpRy26rGN9C/9+F/yt3h+/Md/PO4v/fjw9re93RdJ6cPwiI6D8YeCzjq+HnQKCu4aRzzHijSYHvPKM3cbw1ERFsDttQLm46MB2S4Y82oPxon9hZ88wjH/oc586w9XnnGmdUkaBTzGLIAfmTIGxjKV5DlZug7QOOSgrblYBC9+nlhn+gRZebGPvxv36CNuG4AxzBZL522nPD0e4AeaXGg5RQ6gz1Je68muqxx8oLuh55hnxQEjLcFYh4LkIS7xna954MJJX8yJMRJAPl435KbYCaAJvnVnDBnVgVxLxS8A9Qy9UKRM86FDciRyxkAxOB7ytyAKw3HzAl3RCuOP0Bj4FW/yJRD5PfngvDikHIBzhCbgZPTw10eig0O4JwM6GVe/MDAwNLKOk74AAN03SURBVM5Ux+Oqg7d9WcEt4wV/pWOU+HkNGzh50InnNfxFetGDT0pyw8txVR/Fm4nDr7njXM6vBraCXkp/TTB+M4QcijlXSHDcaWGyZgsEZztuJWphQanGeGER4Mxig3IPPRtBkquEZLlFBgIxOcpakJT1YJZaNFYC7WKXNgJsLDJgOeNGPljUNViPPK46sw0O44dBpAFNPp17cKGAj1sQlQDLZlt0uuMzWbMF41S1w2mn8Y5ztosNw2HJ87DlzusGT/E2AD+rU+5UtR+GDQYOeRncbIO75557vahhzNxy81e8h/6mm28ZbpafrSRcqePuD/uYb7/jdu8z5qofW1LYX40hsW9fro4c1iRDPRoio40lPoF77OgIr3VAxtejjxzxgs2+67ulkLAPnW0wKA9c7Wz5ITv6Kny0DFHcmhrt5HFlZPw5+4e/w3VqfOdRRP/bRzxnQegn1fGJXoBg5whuIEb3igxPASxL8/kKyJ9xguLxzTJMvvu7v9sPCKNo/tAP/qBfA8zFFrdV5aEPcLeXff1sReHKtl8SIcWQ5yl4NoU7zOCjTLHFle05zIk9x6dpRFPh9IHIkn5FX3OYPmbfBM4XLwSSt/JvBpx/Gb/pNBAuPs2LnPPN3HoAmdy5Fihrz9FIz+tIj5uqI9RSds7tRsNfjrmdh8g/+7lsh4IGF7e46o5sv+mbvnn48z/6ozJofmb4u3/37w5/82/+Tb9imwsSH/3oR4dbv5I3v6EMuHwYU/le2JsPsUC8q6sDjjhHqZDy7CNX/FFoeXkNyBxcWPKWFeGmXu0gKhqSJXe5wfFFKqWgXPC9FJ5DAaAOLQAS5lNnFDW2w7FNJnNPaLf8mKNQzFgTiUJeKD48B0oZhW2izmHZojdkvWDNpAynlrydyJ+iXHfhYbT08zus5a2wAqypGPE8L/SB93/A2//e9e53DX/7b/+t4X/5v/8vw9/7e3/fzzxRru8gUQ6H19nQ6HJjoGjdQu7ECagrFxm5S85zD2ZMSUlPPvqY1wyCikd+6CLoG5RlOv4vgAdnT/4RVJZ5USQvsWBrNWFoc5GRl0v8+F/88eFvqW5/+2/97eHv/J2/M/zdv/N3Vde/PXzrt32rL9hiRFI+ZbMVEb0oNE12JaTEY3cTrJ8yh6rascEK/Hl1FpJJoK+VHHt+s67qc9q3c9EHaZ+WF455T4hOB0hvvQy6ONMQStolFxyJY5zHj36E0Zt+Ak33Wy42CHi+cesWvsO3xe3KvAJvPa4aiKM+3C1kXNmYYewX8IgE48d32VV+O/RYLtbQL803x4x2y6Ll0f45EEYunMlJfsLobmNn1tnzKTITUHefiy4APvz7ZVBL9WuYlw2K8Wao8M/PpRDfzDRBCp4XDqTSjVt4lear+VSMNDnOHMRF8QW5HOB0Ju8YDKQnydw4HCsMqy2OqxB+OPwM7oxMjqvxeaB8y7BlCw+Yc0eF5ya2RNm1gcKHFBnIWMKZ7F2OZIoSTgP32Y2thn7ksJyU53b+0qviOLcfhZOr551/olFGjY0b4c2dOjj06Uwo97gxjFNZ5GUwtPzyBg06gRxxoxzjkOYIJf9428/ZSXFOdWzOiuz2z0Gc5I/s6XCSWRZYOnDai0swbsNup5N5yItXiUrOOp+iMO9WxyA5VQYJOG5v5UvXcynOTzy0MVK4DX6q8pymAc6VBtr9ZA3S0WCV4sXHnGhz7sLQH844nS8409YycORSZrZaUB4yZ0sHixt3kPbu3ScFb7dvv9+7Y9dw9z07hjvvuttbAnjYkodjb5aBg+Hj81ducZyNnbvv9l0S3tjDay6ZbLjKy501JgnajnZaBYypPlaCeOUKD3QwoHbs2OmHdfl2BwYNVwB54N+L44xGt3M72tLiLRQ3F0cazmeOoCiOn+NG5IrjjKfC+asoHeTpeLv1Ia0ddyxgnnEbgEtvPNXf7vkOqgt1ot9zF4V+xhuKeM6BOYOHn7uWlittr3Znu6cfhNd44tXC3/993zf85E/+1PAjP/IjNoRYSLiKz0P7PD/ABRPuOvMK33e/611+no+r8zxg/ba3v91K+Vve+tbh9a97nfHYlkZev+qYDzy+853e2gmfvD3wm7/5W7wFBqX1WMB1mbVb9+WOcxtXPHLphRY5uf6kEy7o/gmEliPtQjf4Sqn0yaCZr4VAaOFLHGHKx/FigT/8wz8Y/uRP/sTGCResuAtixf3ssyTrc/3wNd8Q4U7AT//0T9u9+13vdrv6AlVRDZOBlD+FAVggmjZgKxjPXLIGopDlTZdcmaVG4bHXGJgP//4TBIe1GoWJCzXMW45T3bnY5y/iO0ZQJyBxrJ1RpDkTZRkGZZIdxVWRpMJnrhZ3nQPNVRsi8NDbeiDqPDNHerZ8JS9x1CPzooB6qT7Qw1h/7w/8wPA//I2/MfyD//EfWMn/sR/7C34+lZco/Mqv/B/DH6vtuIDowkSQ7VjQdD0UnvzIURE4heGDuZ4133VSfOoGV6mL1zeta2SJIZz6Qa8Nc8sOesbF7+hRTqZG8cJH3v0GLXihr9Fn4YHdHKxLXLxgmx8X5O7XGscFOl6SwaupeQnEl798o9OQ12j81enZA2q5eaB/rwTqgQwTGgFZ0Y42UnBuK1GhTdwuNZ8E2bhuLxGyQq6zdwVVH0v7kS96rw10nUmn73V5lEUcflimCBvEMjK4SE4eXoBEfvQb5l4uNHFmbuatd/AGHtA0zaucx0pdjPczjK6/nMuh7JQPPvyOvBit5jrr86QnPnwG3+XJ32dyuUyVl5c4neUzBgn9tXkjb2gh52nsmhbpcpTqbaGUT2ADUI7yCbVkARDveswjAdEPI3gKwAkD7LnNYKMygBkqGviJ975iFFfiizyNsVghYklUJ0Dp1cSJw/CgYWOo5O7K3HFnBUOFr6sixBgrskqlLDO5ha/QTYOk8e3UqFjEdDQs5tGYkL8NktEp3PE0vjuAZYBsiq7+6CidZzRG2slwcVlK8/Yl4bpz0YmxztvBU3Uwy1CTE3Uat5WUIu89yaofk49Fy7kPx8UlvTppnTE+c565WrzXOJeT9sPRSQkjX+ScOyb9XBHtQptstWHRW73ajcakzmdgdNgQTTwGh50MHt+JweDBSsepvqeWIYRRQ19gcHOVmoHOmStNW1wuZfIK1rNVFreCee97XhetUeKJKPUpQ4wBStvpfIQ7SnLcTeIOGA+48kAoRg/7wNmCxtVtHiK++557/PEzHvLkVau8x583BXFXB2OHMI67QPfee48Xx76zRv+xLGnPcsgaMD/VjzBq9z38sIyk3d4id9utt9u4YisIb6BBSeWZpO7TDfPxOgGdRCcnZUy3WwBkkj+lTYtn4vDF73z5jUCdFmM2hmkb5ObgGFCFfEzYzwtAvvQH3l72b/7Nvxl+7ud/fvjn//yfD7/0H/+jtysxz3DBQYiSlQ71iTtuv8NvgOJ5ARaZ73zPe4bvkxJNf3v/n/3ZcPVVVw28RYo3J2H4fOH66z2/sOUMhZu92ihC3OF5q8J8BJA3TfGGJW8bUn9mzz3fZOGDtKSxDeM+jRHegvbt3/Ztw5uVj4sN8LUSuh9y5pi13ejvvAp7Lip/A3h28rsfuismvBbIH5wFDHm9AOsge5VS5/gnCE5AGPCkeZUr+mxl/fVf//XhP/7Sfxz+6A//0A9+82FRjATK4G4JcxjzFm/4+vZv+/bhJ3/qJ4dv+eZv9sf1GP+mRwGqA/PTnIPUkfkinyh429vfNvy9v/f3hp/6qb/iu3BBMFegK6hDcV53a+1KSlPM+oX8mB97rQEgZQeBgrX+5MsV5VO8Dvb61QC9fKOiruBKVuC0ohce5TqfKt9zIlen+6ODQJqXPp71HH4xrJEZ9QP8/KbmW6+lctDirgvb/f6vf/NvDt/zPd89vOnNb3Leq6++avjX//rfDL/4L3/RH2i96aabMpZKqbJiq4NxAX6vx7n6nZcBCcnlWsZax2HOdSolzjyz7rrd4Jt5vvNU3ctPHzQBl21CI62p76fu4LZx53Vd9Knr9dd/Yfi3//bfDv/s//XPhn/6T/9p3P/2T4d/8k//yfCP/9E/Hv43x/2T4Wf/Hz87/K//6//Tb17j+1Fm9GkAV0PuaYP1aBO/ouBER+4OF4MeBz6SjXaiPze4jymB/sHay1oOOI/iER8KOW2Av8cBzm3F2v7YEet8iacN60LDo3mBj2m5X/Ns3hnDVu6iScfK7pz95slY0HQfSLmuifoA45D+6Q7k/1mbygsubg6Zbyoyoogs8BBFWeI1ZU7xGM+Mi3PPOdcXU/juGOsMuNQpsgs+/df6rsdk+PbBueiFB+YGymGummQvpNTXMq24GRBn/pRHYsgEEeKca2IRkOZDhXWcguPgHOMKQkPKuJnDrwlaPvJHGZZSrsby64cleBrAW78kCCaurVr8OBOH6wZCcHbk1xk67jim3p0PgyKGCVe1R1d3UXwnhS1KdddjwfX2sCXXRgcTx2jNV6PiRsNEZfNA/jJdlILFuBg5xLthyS8F1rg0NrJXlZj8mTRxTKLIYTRueHiMKzE1gXmy9CBKO6VjCOwPTsved1lmLkYS5zIgMFZom2qf3nJH2SzEfr6I54rUic87/4LhggsvHi66+FI/fH/BhRda+eFd9uCwvQ8DhodjT7JxIv5laJwu4+d0GTSnyXFuP2m40diRi3FUfUODG7rZF51nmvxihXPPH84/T05lu3wZOjwDxRXRGMP1fJT4wfjimalTtcBy1Y968dIHFlzu/PjLuJKVpgm/6YYxyVk/93nkicHB8zy5w7N/2KPJZvfePTF47ts13CsFBqOHOzy8yYc38mDgEOZVnOyvf2jvQ96WwJ0c+gOvl0YhYoshb7255+57h1tvu91vVbpVxhJvHWK72759e60cpQ+pv9Qgd9+hbxavbn4OdQX301n8CAobv48KO95/8Qe148eoguprRwGw2jW4rKcK6OvlfSEC7c0bbri6yvcGOPOaYj8cLTn64oXw0uYn+e4dX/r+Z//snw0/L+MHw+c//R//afjVX/1Vv+r23//7fz/84r/6V8Mv/9IvDb/xX37DL9bAcMY44jsm/+7f/bvhF3/xF41/1dVX+815fGcEZf0XfuEXpAT+6+F3fvu3bSyhtP/u7/6uDK1/ayPr/6e8v/t7v+ePG7L/+2jgXlB9y+1Ip52159R/o9Qx//silsay1xn6EU4w5uq4RBtAHYnOIH0/jnTPoasQFwDCuXDH3MJdKIwSvjvCm8r+w3/4D8Mv/ItfGP6VZMwrmrljw0P2vG6Z9YN8vJKer/N/13d91/DKV73SVBnHroqLD/Pmx8xPfOJ48yNvLvvqr/4q32XjAlTuPOe7PK6F8vX6AQnlNE2AcKgOmds1P7LuGETfL3Q5lG9gtDygR9k91xDm2Q+2pKHgeC6Sa1y2vSETDN2mwcUYnlGy8VZx0KLM5gf+kStviePFOL2+ASjvrGU8+E7ZPAfb/YMXKnBXou/Q8OKL9/7gD/r5JbZYcjGMh/R/+Zd+2X31t9XXaRfmXejyKYAG5nrcFZdf4e2dPIvCMyZWWsVLriZLXioXfpAzZ8uIAz2h2po1xmkqg0rCa9/FBwjrN0J7ibOc0dLkTJdU/djSxnZ1kNQiKjfPVmDQXHPtx/0s1nXXfcpfjf/EJ64drv3ENcMnPnntcPNNN/oBcz6aef/9u6ycLxQ+gy5/PWdGNoTN4BwfiIPyTUBc87WqZNpt3pcstALifOhMbr/FVkC74aDLPMyzK4BpVAHO6/6S/L1dDN0w/Miv9RrHBW6MbvRSHjNAX3V66X/kRw9Df0Gx526876wKbNCU7E0XHgRcbGYcUDfPIaWjmh/1m663MhifE2kAeIxbdFDrn9A1bSc7X3RBOemC5GtdlBcvXX7Z5Ta4eP136yJALoDnrcB9oSNGSvjiHMkUmA90YckBxUsAXvOX+sBWZLwMpKsFOoALkc7s4iCgzE3YRBmUhQcQZ2blGrcVYxRif1xo6xZfSee93EwqucMSx2QaoyVXh+gYobtIm8b0XQ4JDGejAyMBw6PjyjAYnfL1VQxccCY3v2Oy7LoDTh0x9N2pcZTdcaN/crmzUzw63+LZrgynOJRS1Zc6yzEobPxJNrlrlU4UWeUulJ3w+u6NjT0bJwxC0jBcguc4znI2DLuNijYdlqsCKAvcBcMA8LY9GRFbMSBkKJyjhZP94OfgtNBg2GzdzhvY8h7/0RBVm3LXxkZJuTNsnGRrWJ/bncUdFgzZusND+Rge9B/uBFEPABnRDrbEFefFWmWdJeWArWfsM8Wg8dviLjjfb5HLm+bO8ZvkqAP7jXHzuzzsPx63KKouW7bEIDPv5jcOftwW8NbOcWkjeKLtuLvzkBZubvdzV4etabzxpu/ecGenn4HpB/t5OQHfP2A7AN+68FuIdt7rZ3Z4ZaPv8tQiyKTYfbz7do9Phq0nJiY/A+ekjc5xGWPxNq5g5m1YEXVMcKx3ZDYLqe/TQPhZh7QQc6mNFebUGtf4nc58vVT3nn8xaHgd72/L6OB1wO//s/f72Q4MaowXDBA+osjbAbnbcv9999mYQfHG/dEf//HwJ/7o3ied7xrR4uOZf/CHf+A7Dx/+yEf8UUDchz70IX8s8Q8Uz5mtcHzngjFwNPBK4voERl/FtaJKLZnHWbT74Wlf8Ve8JQA+dVdcFL+KX4L5GJiHR2SKhRQKJP5lImFLebL+sZbxKuS/+lf/qh+25rW7bEX96Mc+KqPud4f/9J9+efgX/+Jf2Aj8tV//Ncn7M94mCmBksO0vX4Y/3WWFr2IC6DppTcz6xTgnGkU6F1ls1AlQKni+jjtn5GFO4oF45jxvAZnNB6bBOqA+xQctuQDEGgHQbvfeu0OK1ENRjIyfvJzwEU+xKPvcGWINgT+AcuCL1+/zZjV2UtAnUeB27brPBgdKdPoxNClBQFh+1lYu5PH6Yp4DgUfmOfBYV6kXWx/5dgoyZExQNtv9uKMIHvMw28ve8DVf4xf7kA5d+jP9kzsxvI6ZNZg1kDeJYmCCR35YgT++ZfS+973PL9S49NJLok+Ilx5nyJD6sYbw3C0XDl2n1Mgy9QuGxAPrLWHK4G15/VKApqUSfXTu+NLGtLfYGsv09iMpulwgBYvs27SGoQSTjzgusOIw1FAUMSq/5Vu/Zfif/qd/YMf2UO5urQ+UvpF7FmFV8Ypbj7OWmxV7/LiK73DrUgjT/V0I9K20WS6YA8azTHvdVZn6cx7SGZsCdMhmJndj0ncYB37bq4wZ8lM+7Rj9OxmYD9iuijEDHfgbyyh+fejcOiE5W4eHDofnB/HbOnWDU4snxoD1CPRe8QNMdNm6VmuOfuBBj89ucFcGvRW9hmfR4A2Zth4ao05cOX52iFb6dPiwHKmbZGx56nB5wu35H4jcuz6kWxQOA5LjFDn5Fy2ijgMI2+FXFIObrVKEvTUI5VLKLJM8V9O5OnPO9nN1ZsKUgiiFMFuMsPJYjPr2Ep0lZ4rscxz84IhPmtPlt9VX+fxe9SXnyRg/eUd6i245z3rOtwtnxspo6Cjez8twtlO63ZKx0gZMGTGWr+haniVrHzAlQD4MQA9CDR4abTRWxjsqGmzCo8NNaWoHdcROtwFTgzIOAyd3ZexkMNnyLsXcdzQwaDQxnrVVyrzOZ2ii541hfo6FOxnKQ7c/okbwBC+eH1cfwakA0ZKBUXdy8rDiNhu03N3hjIGLsZDnnBJP+DSu4ok3Vd59iq6dBQTZP65FMB/340UAfs7oMZR6yZM+KF64a3X6maebvu/OnMULHuiTZ9pg2X6u+qMMG77yvG27wjovvFb7vHPHuzxc8eTtQxhIZ4o39qX2t4QwtriLlDfbYcDFQMNIp+70byYD2oCxw924/uIvVzxZjLhLgxGD4oeCyRW0T33y2uHzn/+sFtsvDzt33KvJbM/AB9nI4ys6j/LgHtvWagKSbOYOGSAv91n605JbAAerr+ng91QC5NodNyzz/ByEiPGp5jOTPuOg3WJbCkVuDCdocD7FYfT6JSPqayhy0CCNCy+87pO7g1xpJD99iavFxOG4qwKODWjGmxx911f/ldbbJ6HFeKQc+rfHps6+mmgmNwb4oX+kL0dZAJizABZb5r/U7wl/g4qXGPDqdctkdtDfbcQLN8ZIyZC8yEiOcH8MuePIQN4eT8zJzNHE+8IdKJVOWuhlvmaMc5eEVw7z5f13fu07HUZWKCJcqPjyjV/2t2y40/Vbv/Vb3pqasfqE542tW7ZpfuaVqvCKPDRH84yFfLxIpb99hRNDsKMTV/pP8YUdXjvPYsz3bG699Ta12wGvCVTtoosukdLxKq/DqQcuygQ8oMyy7Y35jkTWhz0ybtk6i7Lc8gEsS8IC5I0cL7/i8uFrv/ZrfXeJ52w8/2hugh7bD6HtjwcqK/PYLbfcPOzYucPrpqu7BMiYtYlyX/nKV/iuyOte+zrzywUcyn+twt/0zd/kOy/Q5vkRPgKLYb7j3nudl3rwXBGGXPPN7gzuQGK8s550eXwT7dWvfo35RyYxHNLeXGxl1wFrA7Jn/mWtoZeBS3/j4h1tzrnXadZb+g4Xb1/20pflFcp1UZG3U951F9uQ98CWIO0uUqInVvXnGPfd7qMgdh8ehvvuv89v+GRcUhbAN9yQN2t/ywAHHXgl7du+7dssU9qMCwKmbaCs5wfQ95ZhVRz1XuVaJvobZYQMW2dyO8lF9wqeFX/JMHoTRmn6KH2dudVzg8KIM+eM7yom/S1NKDrMI/Q/GQzoUqLJfIMxwZydefAk3x1lrg0PodsAzwD18O4awlX+COVfNmQAaEWvTb1AhucG6oiBjlGF0c+awMWSrBmPWmdDx0F/4cJZQ8uHi0650ynGCybZl3x1RDevspXudmlwZZDhNKbQewmPjqP8C7WcIwGpMJPTdCUC8ihLnK0gizgKMFfFfcVbSisTdJS9bPPx1XUvIBQX42VUuNSAWYRUIR+wv+jigRcqHVw7h50kUGUQEor6zNkgwOkIMepRcUuOtGXX9F3GzD93cz7aLUfA98LhuHT4wCR3iraslWbaOhSRJJ0zUYpf+ecDrt087M7TzmnB99UI+el86SRs/+s7O7ltiXHDA/gnK452fkL5/BE1nHjRmpgz5dE5mQSEB802SOgpfnmB2RHPwqUs7qbEaOIODlvMcleOPGnjDDL3E8Iur+tVRrDinU5IdCnfr8kWD8iQFBYeXgOdW74oRpHPyKscebjCBz++s2Qji7tSZWjJT3zuJMbwyvNauUvTLneJ2rCRYcYdm1Nz1YQrl6YtRznUzcbMXXf76jbbHb70pRuGm26+UQvy3Zo49kgh2u8rOGwnYNF69JHDAx8ytSHjOzOTQcPkiJ9JM4ZxJig30AgSCkC0ZOekhfT1QPKqrMcKq+7ITH1+Y9gs3osF3GbdbgUrxDsC453xz3jMIqJ2rHiPfc8F83lhyXWjk944xHW8wPGz9DnNOd4aqDTqw0KOQkBzk4/xctnll/lFBMxD1Jh47rK+8+u+fvimb/lmGTMXJ78c84rnE80llM2cwMUkaDP+uHjCdqXLLr3MFyigxbzK+L3oony8lwsW4LJOcQGDuw0oqDy/yXyBosvVSJ4bYpFnXvCapsMyluPq/je86xusMFIW49JKis68vpftgdyVxchJPikxGq/UXey4HsTLYxd5YtTkQiHbeXmF9uWXXzm8RIrp2VKUeUUxry8mL9tXP33dp/3SEm+plpHDRSS2s/FdE+TLRTgUCF8MkuPuBkYHsqUOyIz56PovfMGKi8HsiB/4EjC/4OeCHDL7uq/7uuG9732vn7eizTA23/Pn3jN8x7d/h7eheD5W2V+55SvD5z77OSk/D7pNTUvltYNBYlmbuBO9V8YZdw/+2s/8teFH/vyPWK7v/cH3Dj+j8De++xs9lyJbDGfuuHBBiK2/pqd46xTQrXJ4HuGSiy92f2B+RPe45NJLvNXvjW98g5XZQnb9uMBHGayJ0OVOOwYRcyxtIySXzfh69atf7Zdf0KdSl+hHvP75zW95s40qBEkaD97zXCUXBrgrhJ7EhV4bxZdfISPjXNOHf8rvj0/zqmzWDnjjxTNs8cRY9oVV8URffsc73jG84hVqa7Vxb2Nm7cC45PXTtA3rGG/rdF61Ie1LnZ8P4B6yitV1oqmanWTWd2BoN5yrDZKAvm99Vmdw4nLhgD/6Cm1HeoyeGJDIt40ZEMHxdimHgRiSuC4NwwM69Ef0AmSPgYAh4zaz/7D7P3dJ4XtkRH7C5AeaH4AyXL+C9iMzDsLgW0+Wq8TgyWX+ye4X+jG6PEnMXVycYT7wBS0ZN+wq+cxnPu3vdHGHsW0E6sYZOsjCjkIAIiGoOKLGdDlyOD96WfFGvtDEWIueatrQED75oJc4td/27dt+1jkFjRjkCVwY8SVABhmEUd4YXBgy3haksAukQlUY5XVj4qi0mXBlonSB6/rOHIMx+ekc6UhjYxXOnN/13EqYR1MW5ehQjkTBX8HcDxj3mBx5nNHhMaLCeEcwHr/CEfhKY/n73JBweE5VqbP/F2XAmdTuaDg6NY7Oo3OuSGQws4ASxuU5knQo+6t9kzeGgz8ap/h+pok0WGOi95Y6GxMsLjFO4MdGk/BxNn6UB6BO9C+D8CwLMw/PNYjL33kZAHnmJ3znOSDRVAeHEv0G8KsK1f/gwf3QsQLoyXGeJjzFiw+3kbxtKHdZxhF4way85IE/y0C8GGTFkYRsenwwIbAdAseH+VjcUHD6Kvi4hUyTIufHHz8yPAG/4vv/396fNtuWHed56Dp12jpd9Q1QqCqAAEmAIBkhQZQsypIo2VLYYTGoT/ZnfbB+wZU+6x9c6SdY1nUTYVG2dC2LNy4piTQbh0WKDQgCJECibwrVn66aU1V+n/fNnHOsudfae+29zzl1qmrnWrlGlyNHjhxjjpE5u+UxL/Qx4uMkG7M3cKVzvKTPkd6R/umcnSE93R2gbzwqHEbGntMdfz/ArR6y7aPUGWGtPnNCMPVf4cSZuTKGBWv13wegZeTh6gAvFPhxIfsJMvmKpww5njfASfjMj37GxvHf/M/+pg0zjgNovQbomOM4wXHgNlFfZRBwFv3jMq7/+l//66ufkyH8V/7Kz/plBlyZRTscp9BjgD8lR4H1irP0/+V/8V/67DVXWrgSRBvoFSeG28h+7Md/XPUu+uw4PHjInDeLITO3FOFowTdX7VlnePvUORvOvGKbt5j5ORfJzVVZbufDOGB8PH5CjAlk/fxP/qTXDeCqjAtuu+LVzhj5/A/ab/3mb/qWNv7nBl1y9hS98F9D3D7GOsQZeNri9i7+eNf6lW5/QjLzhjte8c1ziNBw++sv/uIvrn6LP1fFMRBPGxeKoFfO6GO0s9+zXn3pj77k9Yzbvni7HTL/p+JHPxkznnekLi9N+d//9f+++tVf/VU//8f49VxlPeaqwc/+7M/6pRTIzOvn/92//3e+4oeBTn/pN2P5Uz/5U3Y4MZzQ8e//we+v/uf/6X/2LXwYhPBF71yZ4QUWvoqn9uif/wBbjij/BfST0u3f+fmfX/3cz/11X1FnL+yxZt8ipE+flCPISzJ+4zd+XXK97PnyF//iX5Jz+YSkz/rO7XyMPesxPJg36AJHCWeRMuTFEPy/fuv/8gs6eFMl+8mnf+TTq59Tv9AZOsAx4m4CiWyDF0foOc2756Uj1nmuLGH00kec2zi23PFy3nOUkL2DecM8+3HN17/1t/6WZeG2RoxPHv7npSLEGYUaivsfmJAHgnvkXzqWq2Xau6V/0t7TvVdqj2QeKh/7JnaIysv2ZL70HMV2wZ7gKmDnEyaeKxmctIcnJwmQExqflGUgI8xkG7BWkcW6wBzmOS817JOVHDMXdXxxCzp/nglk3+dYVC0hvMmiTZxfxto0zscGSB/4mFBfwPKqj50GzEv0CIT8zCv+cwlZmWfYJLkbaX5DGw4cNgtXZSh322FmXvQZ+vQz8tIAv5YLevKEjAttWTelW5c1KGo7VfoPn/BATvLiWOq4u3Ll8j9qgm50xBayQxuUGgwrXB3mPlHOzhSLCKrOQg62cpxf2BCadNwfK6EGnzzKzGu9HtAyk9toTY1gNnO9bouCPTyH6G6QCrBYyhbYK/NGMoEo1z6V6fpO6ystEExMRt50O+OVlONTXlCjrjAT2U6N0BNEhnkW8TgDLiefCaL4e6pKfR+4bGoKlTHLAX/mhA39YJ9NZNz7ldIWrUF1POYaW8a3kTMC1JnGX6T0Ox3vIOloRh/zyTyx8a+Djo3ojTd5RfLbLot8kruAOm6jhDIPbRLUb1ksG3TMXXhIZtqjUuuwNz94ezzEz/0SFXle4LT4caZZNXy2BWODM2IsVDEurvv+ac74IW/OsnG8oDd6H/1JiAojL2EcXWEfN8hNmQoTFu0CprHYW7QPqAdrg7gdIPMVmQ2wSR6A3B3Z74Fpjld8Z0HvMLjVQ7R9WPolrNXf0O/Mk+h7k9bX6r9fIPmY7xjcn5ShxdvQOKYwODFwP/e5n7Ax+1f/6l91yPHBGWmMD66ScIwx5pxFxMj+83/+z9kYxEjjGHv++edWf/cX/u7qb/zNv7H6kU/9iOnQC5ssSiHN1QmMQByKJ5980lcZ/vyf+/PO4xjn2OV4x0HhGRCcLurzilvCdmaQhU2eq0Cf+cynbUTy+t/P/8TnV1/4C19Y/ef/+d+yMf7ss5/wnsmLPf6Pf/2v5YzIqNS60HMYgwWd8NwfZ/Y5Y896wp7LFRZemc1ruf/sT/909S//5b9cffGLf+hjHxocC9YV4vSF/nEl4tlPPGv9cJ/75z77OZ+l/4Vf+IXVfyq9PimDGJ1wRecX//k/X/3/f/mX/ZwecyZGXNY+DGP6gZPCs5U4O/xXzm/91m/5yhVn/XkZwo/+6I+p7Sd85QqHh9vq/s0v/ZvVL/3SL/k18xjk7mdmoGW3M/OX//LqaTkenPhh/HB+fkVGPzrmShlOxGOPPmZHjHWeK9u8mOJ//B//pxjmWkvHdQDHpu/t564RgCtVP/pjP7r6C1/4C9bB53/ic3bgflNOIbcmozPk5s89cTLoKw4Mr97+4he/aOOOZ5z+k//kL4n3xy0nV9UZd2jRwefEE6ePZ6kYe/TGPoBzzbOQjBl1MGAZp5/+qZ9e/cLf/bt21nC+eZMb48HajizMA8YOJ5kr+bxYhts5ufWYPuLQ8BwZTgzHDXri1rw/p2OhHcCf/cs/6+d/0P2v/dqv+Vm6b37jG3YkWatLbR8SoDPZEziWbCizB0vXrDfZ29krixL7QHMur8+ObYAzYFB99leAsYKXIqajMmnyMajtmNQJSMD7uOpyrNtOPpdnnanL8zDIxskabkFHGDsqkq2vHn9HxwonKch2ezoGWYuApFZekzg5A9+8rAjZ07/YMXNf+thwRQczvTNVzodX6sOvHRmfYJWDxnHok6b60GfSOOfdX8uIDOJHXmynrB9u282jz9hWnY+zie6sW+gsReibptPRQ4B+QY4s5J++euWKnRkQGOMARBMD5XPWhzNCnJmBCbShiSEVZBFM3ANKBoKYX1gZqFtRCLq+lVtlziOcMDUI/ak6rrcB1z6p6rAxCko+MPd8M6zrZ6/eZnT2Wt4yPeGGT/cJ4fjwBQZR13ggiyJGpzVBkjWHwZyFaMfDcR2IbCB2bjSmHNiKmNbVHVZ9fTw+EoRpTR4HYYcByc9BVJPZqH74IPMk12SX4c79+tMrsjlYFPpNNDpIuo67XrowFj/4uK544CRQn3g/l8LDdfCFFrGo67fIVX2zphuS02dGVBZM+xCkfWvfoa96uBLJ6o/nfQ5Yv1ZRGwqbrV+AoDhnTDhImc1s/ry+FiOLqzFshCwYyEvbyOv7aYdjyY0TTgE6QKbIE7qZvstCn9DgacD4OJJwAS7fm21INuPsyBrQd4cDboVNDAT71hkgKtCvKqQ/sJxDb1jvI1iSLX1cwmFoN8Fa/XGsBeupzXDc9o8NjJfQm6KMXsaOqwm+hUvHDCfLHpORxi02HEcYnf9axj+3E7Hhc+adh2l5gxfHDicN7KzoGMBY5JYubv/kWMQ4pz4vM/ijP/qy8EurLyv8k6/+id/W9uUvf8VO0o3rN7wufue7eZYNh4WrD18Wvz/+ylfM48++/merL33pS+bFMYbByhlvXtv+K7/yy76PHKMYA5SH2LnCw1l6nAhuaUNWnknhbVqcIefkBuM1jQc60fp27fo1yXLGV6bQBQYZ6zO3nf7xV/549S9U/9d+9VdXvMUqxwB1V+4Db1TkViJ0y3MbGLyfktPG1QicL/43CCMfw5n2uRLzL37xF33FgD/0zH39rHcca9mP7MzICfgxOQPcGsW6+3u/+3urX/7lX7G+edkJxg0GGDy++idfXf3Gb/7G6t/8H/9GTsmvrL7x9W/4Kr1lRVwkFnvW8mflrHBVAueDceQkz6//+m+sfv03ft3jRX95g9/Xv/F16x4H6l/JKfj//qt/5T8shX7ch9ATb5zkCg866NvFWLO5cs/awVnvX/vVX5MD94urX/33/97Plj300FU7ar2XffNb3/SLMv7tv/13nkPYM7wIAGeXqy+//du/vfpf/pd/rjn0J35VLVfEuHqG0wkdjiSDi0PErXC8eIP5y3+IccwiL/YU8nHF5Rtf/7rn5Nc0J5mX4J/+KW/D7JfDfMnzi1uM2Uc5O049+nhec539h2OA+ceVHJ7X4Wojxw/7zv/5a/+nnKn/bfXFP/gD7z20X139EAEdyhwAGXfsG/TtO0Q0hnbiRNVXY3rf0JQXWdsIIOmME7cEMndIMw+wl3gzKvZR2jlrvrE5TtmxUXVfYebWdW5Zpb2+nYy7SJjr7OPUZxwYJ07o4EB85zvf1voWp8f7OsIJOEHMcQkvxtrPhakPtkdAlTO/Ads7w25gJ8fl6deE+nCymvaZQ8jYd4oQZ37Bi3YA6jD//Oy39RQ+6N2y0o7o6RS6RR806nrwEaX7rJD1FlsJfWbsAvShP2Mb8KIua5T5ChiPU898/GNzTwVdCNh4s3E1M7h8lTM9l0Mw1LTgAjeoEAF8/77TfMK3edkbFj8PkIrIs+JrwCgDoG8YZZuAusV7E2ysMwLFaqIl3HZGGdjGi4Fbgvs85tPG0JcG6Nag6Cbk48kRdA0CdFV5rfulfD1ZjD7gpCmFvi9xcmgS52Bn0lHHk0ppxz1OFVeeiMzb/DiYOeNhntBwliL0aLMnNRIgG+K1jOlL7pHMVaGa8FXmuOskbEiSzTUTOHksNPSlbv8qGtL0y7fLUUfyQNcye95Ap76xqOCMIAfMkYGDm+dpODuGjjkWuj36SFOpf9p1s9gVD/FGPgwPFiSefcGR+aY2q+9+57urV197dVogWNiIQ59FtMZZH3fU3Ga9jKEBMj4mp34yp3KgaCbo9JDVsC0fSHbamiFtWR1b6o2wJtc+YKoF7ZSn/tMegC46/NA7M+p7a2SqP+QdBg5s/4h8Dw1qh2djOKPMf9dwa88nFMcAwKjnWOG/czirzdlxjAQcBAxH1h2EtKT6Mv48uP4HX/wD39pEObf4YHyXqvzDp49j0rwanT+nY53jpSCcTTWVFaCw96Vap7iPHEOS5ypwEHiA/GUZ8xj1rAOf//xP2Hnh9cJc4WF9wTDg9cw8uM0zKRiU3Gra63cDI+JjRLLghPD6Zc60cwaWNQLjlXvVvyJni6u61PcxQB2FPaIYUVzR4HayH//sZ61fruiwRvE2MZwODOOvyCnDceO13xgwPhGodm6z5mk9gSNGGg7b3//7/+3qv/qv/o6dTtrmDW3/9J/+96sXX/yhnR2uEPiKlmTnJA2ycgWFEzcYPzGGxFGB5ZTIOHc4Mv/gH/y/Vn9OTgKGzXcl1//7n/zj1f/6v/1Ln6DC2M/t7Hn7Frrkj4pvy9Das56UDpCZtR2ZPv2Zz/hWLWwXdMUVcpw9rk5wJYt+cxsdevqk5hXO4xvi/d3vfddOMePk9VltcUWQ54RwpnkrGk4wewVXZXAUP/2ZT5sXOkBO1v2v8bzQH/y+nJSv+f/LWO/hBc3li5d8mx/jguCs4chPrwiRF71x8o45Z13W2MCD+c2f1jJPcJ753w+M3IzbO9YTDivHDrfLoVtu3wMYh7sFe8blADD9AVW28SR/LrHWrFuOf/Zm9ntOUnqfle4YSzu9rB8Kqevm9WPdaq76uBIP7AXsAOYexr4dFjXB87HMyVOqwzriual89nDa5rZV+PKXI8wn1gDa998z1O2gnGhpu0QNri4+eMFXSn9Q42VnRjy4Im3bQHGfpBeypj3Fc4Byqlknc2cLNkXbB/3MXtIgYE3ByBDHDBrWMtYu2uSZNU4QcJI4VGkTHpNdpPnqk9Bqs8fFRx7zUvzQH7k+MeBv2rcjprw8CnDKay3PIVsHUGmuU9dQMkfG6NWOqfJ9srpkot+nnvnYujNT7RmQr70fEEK/ZvnSZQ9MaFLdE6AESIgyU24UXyhNL0QoJlgLA9gQcwwFUJ46E0wJeCbmuv6Gxx4YsrfSCLofUCypWr4Ol9B1Z/DQuz8jrNEpGppud+advJQ5ponheNEmLt7KB5iI0AMtI/oFSnKn47hE73EimEydnzMUua9UNIobPQ7U77jKhzg03Qo87NQU37SFUxFniDjI/PDkVD8sl7DL3RPyFVcGidAwgRfQ+sj9rqFh3jDXqqpCnC7Jg4z62rmRc9IbE3WYy2yghBxQLScfDloOttaRz/LgECkPuYC1ue8DWRjRLASODAbWN7/5jdW3ZJSx8bPR9wHKmQ/L43o9Z+bxBiR68dRPZWd2OFIBCwiJZFCfPpjO3yIEOj1kjZDszeXUG0QTQEdbiR4EY78OAlMO9J1mfBoc7zEb8g8N4tstmcsRee1a90htLGUUzNo5HBzY/tDW3Qak4FjkOORWIJ4P4e2JGGMcK9evXc8VGG2ezB/fsqHjuDrhAFkpY2PLVc4cS95YOa4gGLqbNSx1uqMENnI4tlUGj8zXtMGPY6LhWIWOdQOElhMTHMv0w3/qe/mS48jKbUaU8zYr/gjP98lzvG4aA9rU2soayZrTV6s4Qegr0HJGcDg4eRDpCtKhSgRwFDGoMHBxClgPMex4Ng+Hxg+2Sy7q0vd2ZvyGylqP6Fucmb+/+jt/B2fmYTsqvKHtv/un/53P+tPHNlAQirFDF4CPzSgv6aSs29mZ+QerL8gZQF+8yv4f/5N/4j+05CFoDK1eL3uv0G+1pcYIC9JW9OL2Ve41/sJ57xUA+RibhHPNzEEMVvqBHvb0odpBRmgxFs1D+ciFI8eZdRxxgL7hfGAYcmWeNPLAm767nuiIt8OMzdVzlzbmPXamoV7PaWjY/5DbfzVwJa+JBjDKmXM4UDhCHEtuV59wyu/dgBw3myFFi/IDRPFqtJGGY3FcqzJOPtnqfZpyxhxnZh7P2A3zfKB+jwMOS9u+dmZ07HErJXEoOaa4dZGreBj/6NkvTGL+iw9zAR7UZ1yQgzHhuPLr01WHt63CB1rsEuYBc+eqnFNOVPzxH38l4y2ZOF4tt/ghJ7x5acTHn/nE6tKVyz6W2fv9QgcRwJO+UMfOhuj74gIyQYQ903QA8+m21lcc+1tao/wfRALmV9banDTO1ZsLXttwyvw6dLXNPDV/s0NuRA9vt+kvbSeNrqDhZHPWt4wFjzn0cQ6wzva4WVeig20ctegYmlMfe/qp9zAAXQnOgm6QoA8qgAMQ4IwPl74x8CrLdH0Vh1csk+0DRukioQfFL4oEOg34txgidIScaq+BsyUfi+9eGiYzzVU/JkiabMs1VCPtOk4IHW/69XAJe9snTb/HBjbRbc4DIl90D0nSM61518IGQZctZSVkfDmwAS980i3IwRyHJQsxYcdxCFTb7aDj8Evos982BJLXYJ6a9HYeFHc71Z4PVpdr3FXP/bH86B1emV8c7D1BLTftCb2oE0fekmuiEV/HFU7iKB84fToOCgXQuNyqUxv6cEBxvyabU67MgMiaNlmE2AjddrchQJ+RrdoUzx4jeBNyUFPEZsKZsT/92tdWL7zwfb+lBMOmzxT1QalKok9d0ABffgS072zKO88tBMjL8QRJ1R/BvBJpPgdB01fE0HldndHoKzIb212AKXagAzbRdp7HU5BxjSY67nzhTq2I10TXbcHGP+F1FHDNfeofVL4RRlmPCQe2fwfb2hXi0GtsOc51rHnP0bfHejo2lCRvmv8VYFQATQ/Qi67X9ORBw/HsY5pmVO5jt9bVzKVqp9qiXhoLjU+eVA40bkOJrGWRhULTlQzOEhHrx76gYuhs+KKXOVv5WX/EcMoHKGt5ANYDr6f0U/SWUfnRRcodVzn7OTVpi/zcg5926cunfkTOzH/791c///M/7/2f28r+h//P/7D6Z//sn9mZmdZf1TMffajntXLQMTB1XbrGEOOZjn/4D//h6gtf+MLszPzjf7z6F//rv5BxdctrMWA54UWcH8sYngb6WCFlnK12/5TsMfSXuJCqOVGHbRI9e6/x/NMY1b4JMIaAdaJ6vXc2Ws8qR0bluP+jbL3fiThyKwW9mRWYr8Iel0mngMrMb0gblKa9HCuMJXMreyL0zGkb6yruvoYJ8sGgGe0PoT0MbK/gfhyS36jLdcg4jqXoDSOZ/Z0y9Il9ih5Ajp8+IUl59mAcX1WWapgL2CKMEs8V2xnGKVHI31LgQOTq2+nV66+96hOS2MU9z/sEB/WZgzSC44IcPB/H7a9cmcnJ0jOuf17yfOr550X67uq3/8P/nSvL4s+c7OdpOYZ5Tpmx5j//nvnEs+ZLOfOKvtF+Hy+kKcOJ5llilwuYAzho0CETNgpOjE+sihY6+oLjkr6fh62f/eKtkTjNPLvHc4a/9Zu/5TmWNS62G/0dx9h5fBWC8O41kTHKBRI5TIL3ZEw0DWHbSNC6nhCZOw8wPS24TSMTnCw1WIwaXUGIF8pZZv5kjbM6nF3iTUteKKGAdzOkjvMLlOf4SCPkIPeBXosJyHMM9kYdBlkYQdPCi6DqdllQk7Do1lGbC+h212WY8xAwIYoCcyBkQdiEXT4jdWhPPBrNl97PuMyzCI3+EM6wPhYKiReS3wNt9GKWeC+6Y7n5hJUhfSUSrx89um+ESgfpb8565uDKJUbymcz0nTzOOvg/J27dWr2hAwTkfyu43E0e3v+7Pb7oUKEvV+pA4qxjP//C/6lwcMGPg814i/CW5mHRSZbQ5NkTXlPaC1P6DOaKka+q2NnCucoVFjbG1uk43j4DKhn5LxteJpDXE+qAVxtsrvzxHSH3iCMX94/Td+ozNoQsHq+9dm31/e/9YPW973zP/wPhB/2tU5z+HJC0B71HvWRgHBxU3GnmFHq2rhX3PIveG6f6SzCbYiRwl4fx3wYh06/nC5g851ZWMitXYevTsEwL1lP7g2kX9ZfgHlWfo6+K+/cAQF8Vdj0DSf8MeXcYzLnb3RH1e8fAvDa00ajfOw/wHdtYYM8XoqzXfULAM0CZhOw1RqW6zHTCHO8p19dI/DTGC+uAjnfQcdbHkUfxbpq1dsRbAlg251EudCVKLP+8t5A98XCKupGv8w8EeFoHnFASP9U5U/VPSSC3p1DagtjIh7IpLto2WqZ9QGgdi8pp+CnuNYU2FQcsoRLp7ym/Ycl/yqgC2j4n44vbZ3gbHQZZ+hWNUgf9Oo8cM41cM1/6Ae0DNo4wBm1c0V/V4yoH/AFkx+hBjvRMax+ylrxmLzBv8XQowEFjnc8VeclyOn2JDhiP7qeMKuXnduHQu45kO+N+hR7EwOwy51sAxggaEbAua1/DLiIuxTqkHcoZT6DbdbI64Dz92CFRu66jMiNx1W99Og294j52ChhH9lXvzcihNDrOvJlqDeGuQBuHwc0w9vc4AJ/GCZTIOsLYVn+dpzEQ5CQA6wBziROkOB9hkLlEXPrlV2OQ/NikOVkfh5V5iqHPFUPi415sO0Chjzm1zx5vZ8I2zdt2PnLbGfaI5JAM2ETQctsaNjWOhcHi08kkAR8LtM9D8wor130yap7Dq+l8u72O1V4Het2CL/IiU9tXvlosgA5niysmXNHFgeEqFFfEqYOGuK300Ucfm/VUQiYlsNjofhBeYNmKauwbegBG+uYJUG+SvyC0rHkqu3zpyj8yuRKIwQEJsReNagjCnhjkcYBglGI84tzY6FUHVQgnC8AkCTaflBEy0KDjhVlakaA6Cn1VmSF0rQh+qTu1PSKg0G1XfMoXdJ+8ACnNeJAHjjDVL2h5D8JItz+YbIA5vWhzmR4qdtz9KfndB30ZQ+e7n4ypFjRPfvLmMtMXD/24Llw7SQafBsqQKX0tGYRsLnYm6+B3HmnND1/ixOnBkGehxZEpZNHlIOKeYMqp1621AZ+2qBtvPFdMOEhzoLJp41QhJ2c7eF00Zz84k0Kf+3YxzjL48uakUzqpQEnkRpbug50NycSbR3jdIvO5F4szZ2McANCjD9pGr86TI+S3qnFv/auvrl74wQ98Wwa8+LNBv3TAbbHZqM+G6DF9RT5CspL25m19hJbPtKGTSX4rbgQXudIMi+RBANugPjVHHHc6ZcOEMY3RqTndEB5z+iiw5Delx/h+gN4q3AqI6XAHfgs4ar2PPEzjd7DuljpmxvEZ4/4UzyWazsdHQLnrNPqMAJ1njb6UpV5+1ykDI5/+HA7CO0C7621tbLPCxCpV6wO1jU4LJduEA3RNzj5/9rM/vvo8b5X7whf8Rrknn3hy2ktYv+HDG9eeeOJxxzGKRnvAoHgn4Utd/p3/537u53yLGW+b+4mf+LwNKOpiePN6WP475XOf/azfxMXJMG7ZMiC+6KLb8KQPnW4gnX0xNBMtMNI2nfdFkoRddw6p7V/TkEpopebHkPLwMlA0xF0vqSkcgVY253e4l4JUy92yWoARF3XuNXgOjPPiiNAcZkuhQH30g/VyGNjnmUt9ohWwLQRyUlO02BS2SVTOMRE1oT8zi05BzQvfdaK6FOLIcNsYDhHzkKsvPR50z1cZRMetjNgQ3KGCLQLYgREf7AtCanFCltvL+B8kXhbxjT/7uk/WIov7YPky330yVryu8jpwORo+lskXr16bShQD5e6zkOMOFLmAKzw5oYpNBm/KfDeN4thWvkVO/YZHywEt9hT/pcX/L/FMmWUoyNwTkFXZzuOrkE9kLtnUH7eDHVd16QfyxpYME2Tru2w8btYJY8Z44cxcnl/NXPynRqgAtBJcoUKAAcChwYuMVxfDlEbs8ZqPSacGG+Y2oySE78lwEEDLx99uYAOYZgHpV7CVEZzLyG/sOiPtCHOXBtkV7b4s6UcYy8Q5/Evq/jUsWLQuaZuDzI6JMQa2Zao6dmJqLFzHci0YLmCWC17pR7fJXHCe2yl+pCtONAZ/HrIHYNf1neZTZzJoqx0tyqNznmXhLALzTvVcBk3qk88ZAuDddyJrT3rqs0j0VY8sJjhKuXRK27SHnny1SU4F85xFKVdu+vkYHBfoqg/60D/kpRvQ0vV2zlQ813E/8/pX/siOB0z5bwX+44HXab6j4wTHC+cuTl/4V8T68lwgy0B8KOfnqDDWPwYb9dL9p6foBaUQN9D/TeiihAAxp4e8w8Aar+LTOQ534TsreTvAdxdeC9hZhhM4MtxLHXumpMEOAjWF7r4UamGt4YMAuqJFR4OeHNuit85lr+flBv/1f/3f+HXVf/Ev/SW/dYwrMTEszqwefeQR/0fQX/yZn/FLEPjfCW4RwzZYHjOsYayPnIDhjUk8e/P3/t7fW/3c3/i51Y/96I/lxQGqQy2Mm49//OOrn1L7/G8NL0L48le+7BcWsM6bt/h0GwzBemsFytyYD1RbDk1HuBmbCdFNDJ2/BcQhdY6x3u6BQY5tTW/LPyxkiTy88Bvr3SkdiDk78rKXjBX/0cOzYcTZm73vQ6+2OZnpuzM0D/sOFNsMvuoiBsLYUOzj5ui6hG0P8Cfc1PGtZLJDfIK07WJhOwLUwwaAX/4YPP8XxbHBnSrcXmk7wu2+5xdVgDz8//Wv/9lkH/mEAWDZYsvZmXn4ITn/D66wmOgPToFtIOz26ku0pI9koN/ImSs3sWugiS0S58G35tFP2lI/uPpjp1B6Ql73UcDxyX9u3bhxffXVr37NeS6TvE1jGQqiG8ecVobjkNAejiHyOY/GB0AH1HcfcR7RSY0b7Min/PRDDz3kP81UuRC10HUnYiAqCmFjVyQ0rZQCcy5V9e1AnMXm9hzfOkSowYDGEIYDj/BnAgBNV1027QRV5kDKN+0CTV11Oj5wmOro18roCdNlndf5jct00yd0YKAvawB9Rdeg+UxY+QYSaxlbgL7RnlDtWodgVbUswgTR+ayMRMjrfpDn+EST8h7zCXVgkDdd7XG86XBA8iAvB4GoXYe8OCNpY+p7tWFaha17AM29+16u6rAg+QqPDjzK/TAfc0vI4pDbvHASMtE5ONu58YJV7Vm2c3llMvLjeLFAhGfNBSFhy50FMJdpvYBxwJOvsC/f5pY1+qvFQXK8eevNFa/fxInhNcy86chvNnvjzRxXlpFFJ+1FMw3RyxzeOTDHO8A28tZ8SBYDWfnrOIHKE6Reg+kqbypblI/phjUeVWfKIb6hzgSMcUV3AXPaj98GOEqdEzgc3HMdq6lhlq3BvZHiMK1AezSpWC85fvj/F97QxSuTWX954Pell1/2G5l4oJwTmayVGFe8AekPv/Sl1df/7M98x8bG40950LNX8DY6jDeuuPAQ8Xe+/e3VN7/1Ld+Hz/MCP2DdfIV2Xl9945vfWP3uf/zd1fe+/z2vn72QpYm5nU3pObUAFVKWtYNv1oxNuJ3JDrCh7rT6bFmEKN+5SfGAdon52Qc0DlsFELh4n/KDQXWPU/0gaN49Tor6YXLeWKcP9mffAWEHWOU4FMxV5mDfFRLDGGYTQ9MC0Nl2UFkb0m/JqMdegA+3YfFyDdsUXKnBSVCZHQDqSS7axN6wnaFjKLfc33AZz+HYhpI98bGnn1499sgjdmZ4zTuy0y62T89BWCINLxvgygx8yfdVo7LFbfOUnWQRZHfF/oodB3h+KQ49vW0ZTKd8yrBn+B8cyuLsxX5CLuygvlrKa8nNWx/aHHXX0PIDfVdQ+w52Zs5fcLv4IO6DfZGAeVcdIP1Lefgk/9SzzzyrqlGAzzCT6UIEiTAx+MijorNmepFQn4eTMCwxMjMxRCshEAQaG3tlBJIHYgR2XNRUMdC+J4UTCYBWDiGT03GYFzgfGn3TSXLD1/wNA72wldGOgL31UtSukKolb0F0qLBwCbTd/WlYT5si0REWdQDnlAxuVxnd+tQ/jZ/1XHLBpvObBoQX4xZeiTMWjvNTkO423cDDZTowNNlJ0Sf02WL7ITsBZxHgy1yBbS5tRofTRLXMCvXJWhMmyOyzC3Ye0j6dTjF1ckmXeUufc4CGN2cyeJUlB2Pre61fivqeac/X3KqW+0S1YYuP31iitmmMe2PtSL39lmV2fxX6ipCOBZ6PeeGHL/i1sq9o8+c5ImhRMvTWhRcJ6YfGK8wB7Qx+DNPcUDDO+cOC2TSvY8CssQLx3Mh1v/wD5HBp0XR8zAN67BwKJ7mIV9ke2MDnQNiP3xYw9SHrfOihdX+H4F7qeJJbzQ0zbYI7LwUt7q+tdH1Ly6q61SQ+YBw4NkFuHfv0pz8z/ZGfT8A0KA136CjDseGPN3n1L2ughVNZg3kqpA7r8qOPPebb2DgpxJ4BrZ0oaKFRffYJynij2Q9f+OHqNTlTXmtFROte1UkUIIdTlRc6YENvJ1q++pBe7Ic27JS3C+xdz+Z6LhuKrYkNIjVYpxXfCqLZ0+QA74nB1mLq7ieAYG9/DgfLPu8KW+UasuEd9hofpZlPAI4Db9niVm72ZmxUbFOIsTd9ElP7OHmcdOc5Fs9VgXlY6eEJWBZ9mQvYEXFQcmWE516eefZZ/w+W54psBk7mY+CzhyODCnI7GjaI+HPbOVcv3xIdt4jxPArPZPEfQT/6mc/4dd9/+MU/WP3H3/nt1c3rN9xPZKTrzMP0ebV66OGHV088+ZRvy4R3X/Whv/SbN5FhIyOzb7uXLdTltj2wMVROesoT0h4vAMB+oU/YScgNT8rQH07i1Yeurv7aX/tr/j8p/isLWurjIEKP/uBPHcpAMtGsj2nsRtGgT14qgFNIPetbBThP0I22G/wpa7nh3eB2nv3Es87J2e8MqhsWUwKIPMiVn7LkNzMPvb6tFCYKZ8Mp9eUpKQYh2ygmn7gV7YVMHVQbVoIIUDzGpNurvG4HQ9atpul0YpSJgolgzq/oBC2z2xBaYUr7dZQ1qEcFy6Mvw6Vgkm8JyzbW08R3k6Epuy/9AZKH46CwFuqGxOl75ZduifdYNM70xVPqSj3oZtoi8LgRpgvkd18Sj0PCmQ4maU/4TFjykNVXfDzx4UM9WKY+Ae3Cw3OED0IZIj/ziDMmvEYw/B+wM4ND4v65TiSDa64OMY9vK61ct5+zFcztvhUNZ8YOzQAc9P63f1+p4QA85X9p/sa3vrX60h/+of/PgNdzeoyF9PldzhhpUdHRqdaS7w8hdANMacj42RU20IeVdOheHx4210Lmio5AXyq6BkW87OcSuty/xavzkKPnXIcMoGOEnbcE+BzQ7h7Yj98WaDlOYIAawzsF91LHa3KryeXxc6elyIP8+8N+bTLFOco3wkHjoPIYD/wPhNY8IeD1GVQczhwT47HUxhGwPMacIq/Gy+VOkxr2Icr8G/52JshXZjs7/BD27TATQF9hB4k1xwW4vNrlq9B2ivdK0sk7CuSFSgWL5q39LSIB6OagVqO/SmyA/ZyZjM0+lQXL8TssHCTfEqYZuUMds7Z8Gbu2V2x8a79+S0a1T6xz1UX7K1cuKMtY8lD+O3YScgI+89Vl/kbzLU/Pj0YcGUi1ha+efOrJ1XPPP++XV3DSEzuaV3Bz4vLmG7csCw4Hxw9x3mTGVUha4AQBr2/nhRDYDj/yqU+Z9stf+kO/mplbuJCfO1CAB8QjztQDq4f98P2jtmXoF84MMvHsDi9H4i4pepDnhnMrGydSeRQEvaEvhOCYy+32uQhhHqLhDhIcCl9wUHt+TbN4cPse+sT54Pm5H/zghdW//be/YhrWBnTu41ifvoLaeqM9QuwoaABkQW8XL8qZUZ7rqKjbtn9Avnh7PRKYl6DTXXZayvRtZuawAOp0RXQ4LjYAcacriw6IzHTnzta/n2sAScd5iYEJHd/2sHy7kLw93kSF59q3q5EO8seD8rSVz4BMk9ADkMXVApYMiDOH+el498FXJPwJLflODND9OyyOsExvBcRPFwaIdPthV+vez6i+1gGOEd/9NlZ5gJpzzihC6BNaX0LGMbojH4N+5sXEzAIDn8RZ0Anh4XaKV7xunlHJ1TkXD7zi6PYtXHmgj0nfDrDzdKDylo2LOsA4+8GlSpCDm/IHefvOgxd9yxtzkbqA55znTnv3kSmdZxPJwU575y/wCkU5RMLLl3mzx2XhpRV/rPfIo/mTuCeffHz1+OOPrZ58Ig/BPvLIwz7YkYM3r3Em5tWXX66zGxyA1k7mbadad4SV3gMU87MrNP2iyqzlGeYZsD9so9okrkEDu7FOBvxY0Bw8t8Z2lm0Ouj0OmOch5D4s/QkcHt5XHavZcabdaSnoFjz3w4NhN6o14HiZotqjtU7llt68QZJbyEmzhvYziW0UUm9bi85fHptKZ0+JA+HyQvJAjDdg4g2ZY0XrvNTtKGUdT2wfKCI4+aN0sItSfhiYlprRoSnYtCZvgn2b9HpW8W2wjYGF27/yJP8GSNlBjQt2IGnYrBM6MOOac2hQusZqmisC/uwVY5jnabntHDo/+yFbA1rPaeYtyJxVupvGJgX6ykXvw31Sfby7CNvTJ+pF4xOvQnjycixfFVI59g12BHUpu3b9uq9gnhMfbofzbWbqBjYML9HA1v32d77tNwbDgxcJtQPPyVakwS6irq/K0H+1i0zYY8jkvivkuLJzp3JuDYNfjtv0mXmNYwHQD+iwqVRoWc1DeeiCNEIgA3kAIS814s9n0aD1WHz5IqzTNT6d3yedyddPtcsz0KVv5RGS320hC0h+69/1Bzj18ac/bk3REAJ1BRusxRQwE5gPZ6S7rIF0NypKK5M8FMHA5ox23kaA4N3ZTLwMghdEJpE+1CcPulFGYnaQ6CghWI5Sdz6KclRAX0bjPthAPnXfU1ZMzXVo2mW9gwDK3akFUQlKcdJgBvzUJBkAqr4lCdlbPqhaP6MjQ8EoP/o1TPmhUcJ1o5fSWaUDTFDIwn+EpvWZCIV4+5ytMNvicUZjxQHOBEZ2Di4WFzsZnE3xggIiB5grdX3gMb/8J1HwpT0hdVMPnYCSUeGF81ok5HDwoCqOTl9mxtlhgeOtIzg7YOYQtz/mX4PPnBMqJG590F+FmcdZGNFDD5cPMoXMd5xy/uSP+7//w//9H1Z//Cd/7H/MZtEAPO9ZVNQX/ai3+ngsuw/FFKA/1scCtuWPsKXY9cYyBshBRbbAWmnL6t8NMPRhD43KnDf2cwNM+kjC4agbzysGoUPGxCnBGBc0jyMD/KqtXcCUh6D/SECN4Z2Ce6njjXKrac8yfbU6VGbBMfvKbrel1R0BDlt0c5BsVc6x1rgGSvex4BLKOT6cM+Rtgem4Lj6sr4TT8VUhv1A2J6Tqkm7LYdcTJFpUChLbLgtE0HT7lqXsH66OuTRMdob0T5XYmBdgze4jTpdvbVK891HtBDRtMuid07C9cvhuLp/Ktlc/EmzXBxqYbVBgJHMpY8SeLAQoB7E3Y0eufLeEjWXR5rlb/qiaN5TmraLQtK7Nv/VFuyqwzWInhpOvs41JGTYHV2q4QsMtYgB3ZLyjvZz2aBebA4cEx4m38fG8DC/R4IUXfrZYjHiL2XPPPrf6/ve/t/q93/2Pfvup/8ainSXsKbWN7Odkxzwmx4fb5T1flc/JXOTDvuD2d+TqYwtnhH6OZeRjr9Avn6R4+7avuvDyBC4g3JLDhR1DX7G3sK+w9biC5JMOAq4s8QKwP/mTP3EaoM2sg2q/7DF4THfYCGI3Sm4h9D7xfPFB21fjlRl0FydNjiB3sQxyE1IXbJ/j1NNPfey9kTHMSIMAeQ02ijWOXTZCM2/GeAUmU3WUCN9WnjvXKIZMHdcRLZ1AaPNRnb5MCBDvDvBxr6lb+SS98DQsxOx+GUPs0P3hiywMlL6h7wW2wxlTvjftsH5hNepvBurM9IeBZZ12/MxQgE6JQWfj2w3N9RJmvKGlXtNXBLI4MWCVA90Tk0Au/kTMZwDqcdAT3r6df7jv8cU5YQ6claMAb1+RU3n/oZOdkp5HzBk5MMwbKvPA25NPPqGy9/yGsFdfecX08GWy0x4ODwc1WkCup5/+2OpnfuZn/LYcHmbLGZo4JDgqnDlBHtctHWSe17i6n/qhX/5JvmkFLC7um6Dz6C9XFrncjDPzO7/zH/1vvjgzLBAA82KjM8MCIDaeN/7qZxN02Zbig2Br3XRhI/RdL9GDqo/1lTiUKNCvMdgMTePfamOshyzT+BAKkxIQrzLDjm3uB93GLmCqHWk/MlBjeKfgXup4o9xq2jNOX9acURLm2vH6Su3jcECaUaIB9pNtKPMtZU4rZxdRNBY+RlQH2Ha8jbmWssdwv7FUERpeO6YFTg15RCNDEinZR/iioQ7oPbTsnM4vJoJ9+AyQfqvSIZyZZf6emj0uG+puguwqwG4VMlTbad2n3VjtDPvNq/FKzESCDDVO01iRzxgVYD+EPldk+nXffUWRq4nc3dO2Rri305SaBNgf2FA4Etgz2AnEXawy2qcKPK5cvSLb5Ek7LlwZ6qsoOBoY5bZtlM/bTLnL6ILoeOYG+S9deHD1/LPP+vmZL//Rl1df+tIXfWUGWWPfvOfbybBRkJ2rMo8/8aRvbaNf5PttYJINR8S3yUtuyrA37AiIB7YFaeLwpW3qYK8AeZZYPOruqDh6scWoY/td9hJ6Ic1/Q+Gcffvb33b96M8R2wpOKU47cWZiJzJSHjfrD2dQzoz6gq5xAm0H6UN7yEM9+gDDsR7IsGMPWg9PP/W0SPJ8QmZFQcvFp+Ji4YPccXEBxzjMYYoSfEa9FIrnR2jPVoPs9mxQ5my7b/EpoK1+EwNCToLQujpJkpxq2pDnfaT4at+dpKCIkp/7IsMzYH4OQ8OxYzVWmjbTt1mBMI6TAPvZiF8rp54+bRwvAVqHFFZcLfq7DZiwDkHaIoHMDlLRZW2EE1fYbTjH0aGMfkxxCudy64NJUjpaAq/PS7NVt2CMA1TnIPZBKchkhC60tMOYVBdSv3nUHGIx4ED/7Gc/u/qpn/opO7xf+sMvrf7g93/fTgOXarseI//ww4+sHnnoYR/Yzz773Opv/+2/7bfy+CofFFP71d4IkiNaDSAf2usrkk3vfuhj57uEp4z5x+LAGQsO9K999Wur3/2931199atfXV2/dr1kCN92ZnzwTji3vZRlDSgbaQ8J5nuE6ul91W3dSY5DsWr6HeTvPjY94dhvJOgxmcZSYcVmGRt2aHNfgPeS5xYw1Y60HxmoMbxTcC91vFFuNe3Zpm9WhBmYp8frK7WPwwFpRokG2E+2LlNoY89pQpfuDxoL9r2uv+satcsxBY3pFrRODXkh0Xp9UNvwm6LhbVRVQp/UKgwh/Pbnud5fVVozyKtsIFnqtaPUSpNTrTW6TbDGi6aTcyBE5IMp3bddGO4Iy74vIc1Ffz7p57EgyInHPgHZLFr38MWmwN7kn+WxibAFuDLil/bImcg+HPvDe3DVt957vJUZQ5wrAdzelZOfXQZ9HKdcOeFKBSdcufX97PlztkuhpQwnAjsIewVHiiszvK6ZP17lDWbPyZm59trrq9/5nd9efec73zYNV5GwJ+gjtPQDZ+bqQ4+snpDj5GdoVI68/HkncsaZydvPkM8XEtCdZEQnlIGxhzXH1b/mwR/i+upOtd208IndJl1IBuhBrizduH7Dt8UBrUuNDIlJBsI1Z0bF2P1Wo8pHZ8a3/ckKp6+06RPNquDxks5zYhs7PrYSdH3x49RTTz7lKzPjLVoWSuh4pQMIxoBLDL5IJbCw7mxu92HgALxZGumz7nhZCON6QspRHgKpEbflUNjCAt1OA221cinDCGzHhwljhSo//WnlZ1DMU2V82nicUNS8ACBxfcrItrFdadponuZlCN0ISLwu9QytP+qMNDM/YFEbmZ1FSCTytOwThMjBgsOU0fpsORyf6lWGCtBPYp0XsCOjj/XLGOjT4z+ir5IIlbCMyWNMiKetzIfwcKaAg7LvzeT+0Keffmr10z/90/4fA55RAX5fjsz/75d+ya8x5MwLZ2A4I8K/9T/z8WdWn3z+udVLL728euLxJ/1/BrxaNG8S40BJ23Zd0R061IeNpzVJeevVcruSk4bUp+qse/JYwHi2i/tiX3n1ldUf/dEfWVbeaHbz1k3PG4B6687MMD8bEGmSaAGUjbSHANfaUDc6qATDMXR46Lrrhgx5q6z0YZjK94EdZbdOEkna0bkurfZYdIgsgzR3FuA99nUfMNWOtB9K2GUeHBPupY639kXNMyf4sLo1THP3yODZnuiRAL1s0c1+slWZ5RcmTZjifUF6OIozQ72DRtHHXdMRL1imgYzH/iJPNYrWdYQYbNkj2JeSH2K47dgfgyotnZlF9W1zxO0Ko39nHQjhPxPT9C5VU+VgysPIsgtsn1PR2dgcbVsnZWcwx2J/WEumxQAH2GGxA8/Vy3+wPX1LmfJwZuxkCKjpqwy279KG82sO+KS17RUgt0PFmYl87OW+DUxJ7BTu/HiYt4zJRnnw4kVfCTJH0XNlAUcEZ4Z6eZ1zXnv87DPPrJ58/InVH3/5K6vf+73f9f/RYaf4YX3RYg9xxQdektb/uv/IY49bTvqErDhMzOLcSlZXYoTtjGBj2w5W3+mzQ6XTFf3oyy1ktse7ruwTn8xWw7bRDYThy5Uc+sPdJw3kQ4EsjFHbO+vOTF08EdAOzgwvZjI94+EGY+f72CvIuCSv+0exx0Gynr586bJfAACBvaFqEMJtMDYAzLTkJx5+3AOHgxFvy1dhbLyaAiILF0g9/0Lg+gnBqQXnq47zyXCmQ5cR0uEaYF/9qatA/axD38fIQ+Xcs4gxjGfIfXvGBy863fkomofJSffzFaD5cOuSDprmab416dtZa0fRt0xVHJkYPORsRPcuM1IX2mDHE6YcXaac/hbvKkcPs07jSCyB/J4UTreSFXKAcPBOulLIpMvbM5h8F/wGCj9krwMXRFfoBXriePr9nErne4G50PEg92nCl4ObMWk62oT2k5/81Oqv/JWf9dUV+MCbxelb3/zm6qUXX7TI3LfKgcTlUR7U56wBV0ceuvrQ6rOf+5zloxyd19QzTGpxmAMwC5jC/uUrfaCX1tkEldfAgcWCghy8vexb3/yWz1xce/1ajoOhrp1jpxsPAMh3oROEagvtkG1+a+lNkD5PqByrCxj6swbb8g8Ba3oWOLXI8xjVIE5znDFM7M4DvLudY4A53AE+H3W4n/R4/40mEt1jqYbj41ArAPUUjMf48jgbj+8lOGfIdxQ2G2iXAN+u77hxke+Qn8MAFVJpuc4eBHPN3SD8Fw3swCBVDiHYHYL99bG39x57j0tsxtg4ylMHYMNeYWNdIfs8xjK2kvPKoMahwECHM/t86pVjU7wIzFsf24y2BQSUyQbAnus0jPzmXu3j3RZ8uIuEKyntXCEh8vnhe+VhF/LAP+1gz/BP+sjzp1/7ml8/Dl9kbLnb5oMHNtmly1dsL2V/hDf01OgH9/vqC/WhUVlIxQfKaoASOlwAH+sDWtJ8qIMjUhVoE1kA5MLWwc4ZxwNa+kiVyKgo7VZbhLbDKg6ffnuxnRkumChOXXCs1zyJk+yrTfS1PYlpEmBw2RvbAZCzGwT79jCAznUHLQtyCNFDOkYnQehb6Um7bCoPmkeVN6L4XHFJPBMTWuqLwvKkPHWRoXmWRytFRpky3HlQDDxXjkkZ4Ey4ODbl9BTaiC/Hp435OX7Blxsx1HEC7LwMCGSyDDh9kBOFORJ9oc+WVfyQtydB5E4e6S6Dh3vdXd6GEySD34xbHKy0X5NOiD7oIwct901yNsKvGeQgVn8Zd+aBX3+oye434Mj5aCTN1ToOPO7vzAHIFZMsVO57CdYLBU6OHcPqF+3zNjGcHkln+qjrlByJt3yLF/OZTBYR+KNjg4JR7wA83Kx/AhmLuQ7HSPMBHedT6TGfMx/0nZcA4FT1PZ8qthMDjTMOC1RpPAhG2hEXsK1oLc+Cz9h9nWAoM+4Io972YJXrJ3J0eAIncL+Bp+kwbws/0sCxewgw9VBna21oRtwHev3YiFtgGkew8g4LaWLms4nRQdy31btTAPu72sAWcL/XmvXGu0CC2CCNbVO2IYx+fJtXIR1iX6WYk5vYS71HcwWDPRmAF81Th32fCm6VEHvHmDZskyhOuz4ZjQ3EXSPYIfqQ73axNbSv89A+D/j7qgZ7vOr2CewGTtJyop32+X8ZrtLwfC1vBnM/BNg91LHdVyFC0i/qc8Umdjpyls2hOl3X/aZ/dYLcZIa5L22HNsCPejhcXR/ehJS102A9FUPrUmTmKZ1Qo+3V1qPHe18IL7dDu9WPhvSjOqAi0sYqo7+EQ29KaA34ktkmCEUab2bOoZFCIJ1VGiWgUyuiQfn+zIbibDAKKSnHRrmhp3xBM4X+CGgDLCN8RG5fOn2mJgiypUZk7I/7BH/FU+y4GIdvITx6EJfIFRPoA4QjCsQOvTHpJ2SycPlP6LMISsfYp1whjoEQh4A3ZnA7k9888cYbShcSF1JmJwEe6kt47YPdvvueWwXTzhs2xkHe0MUDbFx1wGEaHTicPnTSzy+BcVaa54DWZU/Q1meU0nH9OkQWvy9e9TIeGRD0zn/IcJWoD0LzVR3kfuWVV32rF5dq0VnXq4a2QMsxQ9ejjW7fWHPe41WyWYbqP+NH/+20cbmYOgy6f1MX3AjKnukLyBvTRwRzLd4dn6HShT6u6BN99WcdzGcTVnnDLjS7wFod8QDHvKPwPDSU/G7/GODazWfkpfiop7WyE7iv4WSkAkeat8ec69Qc23XUsSrbgP27HQ4q3w9Ud5/qXrn2J/mIARtvY4EG0XYWiK1V8SbpNdL7bu3BlGOL+I9YoRVgP2EP5TkZQdUnsL2RZOLC6XluTjyrXU4e266T7QjvnCxWme08GbVqt/8mhHZee+112WC3YBi5RQtfyyrbwH1g7LWv8hcO3N712quvra5xe5mg7SeAerTjeSIDuv+ewsmSXGxVXvvFFAa6/VFvHVLf8ne+qtEHbEFsJmRo/bZ9aDLluSVCIawnUIFlpl2hby2bxQmUfNA1jPGG7ke3Qz3sEUJkmtICaqu9NNpgo63iB0FPIBs9NFZAHMOSnPckpP+IUnF7jMp1PmniipDj+xkxXDGkhXZYmofQSpEz8p6kNr3a7OdbTEdY8hDawC00F9XzoHqSyqtmggnF2PyN+kk/otgoKBO8w3Gg2nEBfVWkJn3KGEizmcJAZA1GtknWUW7i6MsYAzl5wjKgJydFBxKG8xqSTx3aaJ7bEJ4O1Ra8hfBoxwnnxf/zU3HyOTvAgdhXYrpvDd1H93fIt/5Kj4BLTUcdBwaNsOTRAvGeDqzb9WdPzg+dn015q9/2QQ34BRkrnCDk5RXO0LgNYc/VYHgtEbDOSt+uL91MddGTQuuLPJcFJ31WPV5+gWND2RLIcv6Gso2wI9kIksptNMIDNk633JI16JIJcxFTP1WPcI3XNqC8okAfN2tYZUeC4u82RlkW7d41uEPtTH0Aqh/3RP4TOIEPKfiYYj0Ad4X347hDxIp+EMDqPKTAaHXTh++BwB4hu8I7uuJtM4DZ5wskGHst+xdlscfylw/kA5wMxVbqdjM19LNhE0pbardsvDguQt/xwn+2VHlV5jY06GxrYYson2deuMpCHlS9X/Y+C29sCepdvXLFsr308ku2sdAP/48T+bUHr+Af54XwzJlzVT+OHv3gM4L7IBrbotihliLy0i7klIPQguZiGbHFY2v6OHKdbiM8csI2J6qB7j900c/Y4gwTv4q3nNSpotBQpgCr0tKnwiRT07wnOSy/kuaVJtOhTeBS/bQg22As30aJQux4wM/p5EW2TDxaJB/BgzVofBG85Ezc5ObRhrnfWCFkgsDHTpDrt+IYwCCA3MgU50joNjUwfCwX4RzfBjRhxVuuTJIGJr8vTWrQgJnnjJtgLlOYLPNlgvpeTpXZmIYmZIWkk9c81hAjtnGtjP7HoWRybkPq5ba2vieVfM5MqEF3ESGikwDpOU8tVVy6Kp0l7cBgnjgzwps3b6xee+1V356WMwRxZF57/XWV3ZIOcuCrA+bF7YHc/sbBzNUZri7h1PhqCVdKKsQp48pJYztwYDuFnX5L9f0HceQ5Dk3Vn+hSDuL0cenYby8pfoTRYeZ26yXauHuQVmZs6JYJp490iC57bjAkw7DsgfX5I6z844L5iN8m2JRL2xVJ+AECJP7gSf3Rg/2OA+Cg8hO4d+DjaVgTxjWq8yuYj72mqSSwtv6NBQfCwbOheW/CaT07IhxUO+wP08YR5aHaEg8C7ILCySggjf2kEN20LdIGLkqzfac9H2CPZY/nIXzoiksB4+xgD0CHPQgBtomh4jgi2B/TiWLbidz6xYlsHCj2zpwIZu/nKk2f7IRHn3xuOm7Xvyxnhv90eeXlV8wvEpjc2DYSr6nGnuHK0GzHctI2c9ZUti/nK0uECIgMDbaTBHZ0sCEFqVXtCvvKUefFVql8ge1s7BzpF4BX96lt64ydCumEIHKOcsReN51IqJ+21Tch4H6qHBp0rwoJoVVIHeJpKk6UE1vBzGAeoSJhGhhxAshorBpqTC2hksaKpxwBiY/5lXZ55Rc2v/YA53YSR2lMIMumAXYIHXIaiUNOhQJFbSjXZPUEhAJeE4Z+GSri+sU2Sh1BSXvzlY80Y9slXeQc0XkuMnR7vFyg77nESyZc4gRElygY2yDP9ejzAnu8unLHOTvgWOkGB4g3cjGW67IwgVM38U47x2HDLHZFFHAQ3Lz5xurV119b3bh1c3WTW+i0QOEs8FD9rTdYMKQH2kot69OvPZSzxRvEuDUO54N6OCU4QsTtpLw1P8vDszaNvqoDjRwf12sawkq/6Wd/mk85K7eZy/zb7zt2pMjzgatx6gW4b5vLAU6/E24FaKbe7Q9QwW9myDhXdBcIgwWPzbCxlDo9r4CeZxswxQorvg3cTsuyQaY9OaKxTiv5QQb6kPmh2Ia+n8C9BWbqNrw7sKmlw+AWGI7DNaotx82CapqTS9RPUdx5MP8NQO6mtjt/c62GvXUMWsNPCYHWJDogbz9cvQuKVoyUU/WClq9wzN+G+wlOr1rn3XfIEQGEwT7V1yBSHgxZqytxJ2FY/0eZe29wn/TBJLFDwN5ZNgfWRN9xcwqUXYItgA3H3ssJR+unAD6zvio+AOl5n17H2zLgbTdo7yedqnkonxcVYXz3vn7r1ht+MB5bwm3Qj5KdNH3jRUU4NC++9NLqtddeC50Qtu67wA5HxX33jxBbMs5KHLfuQ18lwl7vEOjxHccZu9hXRNzaDF4PXHe9LH1IeaexqehvOzOQT+Uk8g1UeedQz/ZmiRTbUEC68iyv44xTajqkXoUgdLTPP1a6WoOVN8DAWzCnSmYzcUcKWgFdJ54U6XzaAZk4TULJS6s8aPw2ilYqBnIJbvYEtKu0b4sqxVDXA+rBzJUYD04LO0K162j1wQeIDE0cGvOc+pVy01T+yNdxxwSuA/MEa21XWpxSXpD6RTfkz0yBtA/Yq4bPIM8SyBvziY1pWId99WPBYpZHBSDDWPoi7ed13nrTyfnKTGQJZlxGWFMFNOJHCF3qEs66t4MiFiwIN2/IkeG5HZwZLSZ+jkdxFq3RmaEuV2Ku37hhxwMZb8mh4bXM7dC8qXicE5yQwVGhTxOW46JynBaeUQryHFEQujUeb3L1J2dXHjjFQpP/yAE97qiRPle/pYUKgcSNy8EANmQtwSQTvwal99SlnYrtoV+HyHMMaP4M/ogDrKdK3IVcx5LhBE7gAwkcGcfBOwwLlhyTS7zbsHG9Iq/WqWkNrbyjAXt0tdVr9YQU7IOGzfq/8yOyaFgNLHJ2gv1W+HSbn6LbTnpksLa0J0yIDYqh3WpUHvt77pppZwZpVKgvjsyZs+fi0Mj2Mw12XNkSazIT7/SGvnjuqA77uJ9b5gS3+NiRKTuBsjglICLw9q6cYG4ePDPjf/u/ecN0ba+FIDbc5ctXnHhZzgz2TBwx8URmAbqgT9TDlvVLDdBN9dlOhD700bSLFw00UNbQNjE2CLYIspRULrNtCY30vwZN1KA0Dh1tdx1kaXmMGG8FHlfLUXwdxU6KPHtAfXZ9t0td5zrfY9RIVgpWDziizFQYGiugAkxTNjNAWOJLmIWeOwtsYL2nvnkXjoDie2KmdTIjg9uoqxPdth2hUnA7T4AVXHK3orst+CaeSWeapq16nW6gLbdR2PVsrFpOob6cpfElRJUhi4bPchFOVzrg5yqKG5NeQ5NKFzqw+kEyME3pp/gH81vZpqG0086DRiG0nlR8PLk4YJwrutQxVMglXC6j8mYz3jXefNxrDkZV2KSrxhFGGg6u+WqFZBASZ1HBCWFBYRHhtq6bWiyIAz3Pul0WBu5Z5cwI6amu6DqkD+iRRY+rKOQHiQe5yuKw6ctxnnHvWRzmIn3EgeF5Il6OYGfGi0P044XYiPTVf/e54kcEaxb9rqu4Wug253bX2qv2+QCwmMbMOXthjWbANSBNPtEBdwEkWepkPXUCJ3ACHzWY17HlGqb4iHcE4OXvTrgVJM++5XcJoop1fUVnszQkN9GA+plInSbkM9IU7MmfixZQu0DZGiDGOTZUX33gORWMc5frY3bYFmYaxtPtVBjxte9gE/Q+zh4N6SjjzuA+SETx9d9s8Dw0z82oPbAfGaAB2kR+/gjTDoYqssffuHkzf5QtuyB9iFNCH+gff13BSVNsFWSmD7YzsHXL5raDQycU9y1mkoE4slBmW1PYAH/q0cay3+R5f9aXsrbV9ONyZLf+FQLL+tnFZadJxuaP3PyXD89PjzawLwhAN/AYHSTkgL7HHfuz8wHzxx6UjGJChtKxu+xIkkFXRN/4AI2h+ACZFRWQG+HmRshNLIMzCguYqYQDzJsJBbj+wLygeTT/kWcLCbhjNXBNA7ZhCTC4Vo6QyYLyYTVh1x/4AFN7fEp+lVJSZbPsY7tNSxgjnEZmGtNrYjII3R5ttBMCR8edmxaSP6eXiBPDsyNMIviG11wesRUTNhc7MUPcoemIzXS9cPQn9CITr3SHPNIZL/4Yiv5zsMJs7jehSSsd6LEkrOgEc13inU4cIZxG50oywdE3TJxfeZEjzg0OzXSL14DtcDg9tZFjIPEBxasX202oHyhm1Jc6hCx++b+ii8OVGdqAImGQthSm5l6gfFvZBogkkWWCaksKnDByFByyja3gcc3MmaDaRr8jjq2tybIJqvxAuhO4+8DY7YpV5TDg+cv03RHzcwL3CzDmPe693t+vEOmyFzmuyJ7166hwB46FeweSrgduiQugL5vyDw3aP/PKYhyWnIBmn+w3kdkOqnFp7dG0933l5ipEnB1y4sTINvJzq7MjswR49Zhsg6kMOn2wJycnS05EDPC0DdAWjkFem5x/5acuJ0u51dzPzsjuwPbgbzQw3PnHfk50Xnv99dXrwgiLjQCvJLFncQCQh3b5ewq3qTz3W/l+boc9fYDR1mj7tKHnd+rGDtDXdH03k4hM1w5GyshPPT7Nk/T5C/xVxyWnbVcJx6tXDbTTAD+cJvSAXpsfITwB2mlbzXHxykUNMHJTC7SMUV4Zd0LVmcDs04ZgirixEd0YnAUwjcJC7ziCqph+QRZSyhF8czoGdHDOTwdGWsJTpzK5ODh8uQ9HxoOdye+6osSQn9JVNsmubw9aI5OJpphQ3Q+w+92oTHPnG4XP+jRr/UBisgJlr8GkpwMAfr6tSwfKbBRSr3F3GGVY1qYM7pJqktsy6sOigyPDa6E5EKGbeW2XIXT6IPfYuGDUp9GLVoD56QWKfNIq64Wk5WQsc/DkaomfX/ECkisx5DcQ4xCjd+6cxzpnOvZgjcs2dHcLzVftgNTlf4YuXbrokLMeqiEK0UEzzY/IPMo3gbLc4w1F+4HJ68dX9NSsepL2ySdvRGV1GDrFqQQoWPZ5eZxMONCsAX3bhC5K2ODUkEdsmUe8dTbkOr0GW+hO4H4Hz8Ad8QTuO7hPjjfLsFgTPGN6fZqmzzyPPmozyurZYbA8ojvQHQjsD4t9gzSsMYp9hl97ZUC2lkeEvZ5QaBnEo9LsNdgDvoNCeFt2EbaRTyD32i/0fmsDlPq7geva1uChetmV2AjVMnsdytPX9hi2EA4L9ue0/6kQR4a3lPV/3eEwnBZyNeO0bJhX+QuJGzeKa7ennrlNrvKEFS81wlkCum/ww+YBsWjMoewJHJFRx4DvvlHbQGwP5amMdkITKQwqa7uXMuLWIW1R1vklJ04c+ciPnnMCf9a3ehamBeiTE75nz+YP2eMgjvJmXM1Ln9jthY4jP5g8JE8vBV2IIdbgWCeHfBtsVsbcQKfdWUBaUTJRRseOCRmoi7hLprA97c5rXuGXOvBoZwRjtutkMNpThi6D1TKpoMpcFB6E1Qb9pgQxJ6xPrpSQB4/0YURgb7x146wwDBcnR7BuBKZ3bH8ocvN2m7tU2gDp1TrAqhHoye8zE55wD3jB4Q8yeaUgCwf3kKZSdAC2U9FjMI0Feh8npRBQLOFQhxw7hnZIyM/Zlq6DIqw7YTsQ+YSPFzV4kS9sPY9g2mlcwmtMHgTwDY9gy+D+K83DfZcuXV5devCSD1jzXwNRuTI/W2CfohHCJn1d8mOsu0u5khfddZ6RtKp1nEhoyBnAZfugYEeRI2sBsVF2/y76sRGqzg6UJ3ACdx12nrcncMeg170l6mdakwDHKt2/XrYc3bPSKYucZe6HB1BPfraDNFm6rIz9YAea1mhrFdsCNdPGhQsP2pmxEa8yj+Nk76UWdlxf0cE+wXTrW8B91n44cen6jc5I3kGQtgZQHbeOI7AoKqnyLK4cFzozG+T5w25fnVGY/Nw1dPHCBTtdL7/0ov+/jybpA9K1iLmjA5a5/a55Tj0QIVcupgwRI0/32fu3Mh44nRPQ6BUK+GNbpRz7LvJSBx1GX1MrhubZNpjrqU7rCr5xfiAmI/kTFDuycego5Ze43wY33MJnOUU4yuB62KPC5t3y2EaU3NFOQQSL0E7XD9kxCp09lRuGKIxJT/VVzx3Wxx6WecwKAToPoH13U0loRrp0omgK4d2X//pSVfPHmAWRW9UKqxxZijfs2+Cdvb9RLmoCkaMhZUVXvOCbVuY6xPoZHr/QgNyqC4xxJSpyMDBx/LKDnkA7AGStOxKznOvQUsh3NGoW2ZnhaszDcmSefOopx/ttFu77pE/VrtBjuBj3xjGvPXBa7nwDrLhjVGWMEdAyOyz5KAmv8FGN/LcRbVNWNPBoHNtfyjTiWL7EJS3QcXTMAsKVmUv11hLGqukm3fflkXsM1foEpDlD1oltc2MrVL/dk+rjJmj9NO0UX+hTP+G1hG35J3AC9wl4ftYcNp7A+wZe17znOTLlESeJXeHyKa9pEnbwYQNPywPmplfaQ0zfZglqORfCASXHCDXKmNdGmDsj0Lfi0LAn+y8ThPOeEOM6t1KVHYfNI1sKAxwgH2MWW49XBbMvT5ABNh51GN2+2gAcCCf7qUKDCpEB8FWKAuTjRUW8TCjpd12OPYCTw59lIj+8YlMIFZLOFSp0JPsLZ4b2JICduPqM4PoKLZZpExfLCZAHmeMQ9twPLfVxqLhFDD59Mhgmtg0U2h4UUtdXqsizYgQKQr5Z326JOaDPLHsoc+I8CO/phKtwArcrvZh/8hkfEN0rP5kdRrBuKAL418USoQUXIEDxdP40kYrEHWZAREP5JmyY8vqzKI/RXh0tvh0HAeiRwffraVDaOZkAWZUMHZFkE9rA9Ydkfl1EfiF56In2CGmr0eWp4nYikyIVt+MhmUc9h+d6G8aJ0XaAiwefMXBqN3A9yWA5knB+Ay27jEmDjnUQndWB98ijj66e/tjTq499/GNyaB42LZd1rQcdLb4agU4LzF4/7ai0jkacQXHoGC/TQc8C5hVRY7l+2dhjh5bKS0mel0fHmdgsEIypvXYWOm43g5cQ2g5HNO0ClzRLbJksA0g+aSn3gdNn5PRdWl258pDPOp09cy7HzNp4jXooqD7xuZMwjXtBpydMJj/EHN9DYwzZhKF2aCRzgFFHTi/yjJ0/oAqCnd4RDkN7AoeAGqcTOBjQ00dSV/fpHNGqNa1PXrQcT14vYskVLNavQwH9P0gHTbMPHlWJrjry2croiA0MoBbSTqVbw3FgwOx17Hl9F02utLy3OsfLcS4+aNsIDtgIN27yBrDrvorBfp99HlYxgCc7CltQH9cTnfdy7dXp7wyRJjjBjmPLHgY/bACurhC3zYkTVSzGPRFAHuK2eUmrjuXD/hDSJ/j5xLbw9ddeX12/di31JTr2Dv3i62dz1E+AZ4igt11RGHoXVztxRqCxvkou7mqxLVMOoSsKYp+Gl2VEf9RXaNurPuEp5hKFOqDv1mFsI56h5bLNVtB6ARzPNyAxupw2Um+WjzLr23IGIr/KGH9QNOZR1WbKAVowURqnSoKOG+kUnePTNIV8XFb5zTOKq4laQnQ+CEztL2D+M6AZu7NteDrsAYGP2umDoqGN7pZtRPiZp+IB8eAXORWOtC5t2VtmkHy1EZLquzOLl6OhW0LL7FAk2xDAQ2154+wp0+ovGfk4HvolmHxR6HQhvgJXZJ588snV85/8pPBTq8eeeMJODgcnZO5RyQN0vwin8Zz6M5dtBE1oJnWQ8ZvHNAcb9ZCXPqnPyAjf5q8SxsGOVeX7jy7lyESWmc60FXKGiL6SHnEu24TFQ/yCxDUPQVV+W5Fbb9xeXb/J66CRB0eWl1JozuqT/yUQD+RZIpz1Ne4IaCXj5mQBM6DAZUktx3yEzJfQmqriEwIlm0QNJncS2fIX0J8RnHYfnZjqTNDlXUbI2HV+qPYHaJewa90TOIETODLcV8cYa9g+qJ/QQMqHtOP9I/C6oQ/hLljVJthEA9EBKKoN9WbUT0iX+c7dDpCkfmVsADgfRBOIkvpEo0E6xB7xLUOcCC1DHGCfzB9Pv+OH3y9evGgbsmV/03+pIGfmTf7HJVcn8hx0eI1v8PKrk8tJ8DMy3f4B0MN6EDS/tiGQPVcLZBuqyPNFsjhdTGPT4spJB2TCQ19uP3tbfYPXKeH5c+fdlxvqK2VUR+fmW/rzm8vEm3xe+TzfeVS01CkZgba1qki0QQB7qstjN8VmRHDfvVJ8CN/lvwIL3A/oipEdCEJkrCtj1YRlarlG6GNqCUta2kY//cB/j30eH6n2K0Qm4kvekWgD0BSkE0oBY2U3LjTT0UtSTYLu7BKiuMYAWXRgVnh4IfQoOHE62E5M2osjw6Tm+Q0e/PZbrKSUVtg4YA3N01hOmZF2Cum467mfOA9FU0hd6wGG9EFxMHlpDwlJx8GKHM1/TYYFBuCxDQOQomsmPGf/L1y44EZ9eVR0lsVV5joNzi6ZKO5+caDxz7RcjeFKzCeee3Z19eGH/DYN+sABaG40rognn3s6A31ArvX+zJA2Z/n0Wx/JgyOK/DgxGjucEy9a1qGlnnjmFx5mEh2LxmlleG5wgNCOaddhzlvXv/lXG9sgLYCaBwqRLZdpWZhvr1557drqBy+8uHrhhy+vrl+76bfQ0Y607MXO3Gcm63gEGDUyAX2pqKH61PqbALouK2zaJWwV0WMAVnoBGZMZ1lKMT+F0DIEUDXgC7xPUWJzACdz3UGsZqxdrCHHvbdqPHJIumiksmwKMkdpr3+Y18ECY1jDiC1wAR9a03hVurjjiHEywTC8gLPWzha7lOIiPAb0psM2jPddXRxRvXdsAR6ftyECDU8D+LDr2SULblebEH01jww3/1WY+4UGcPAxz9vS3/V9xobXM+wFj2bgDjPyI2w6RbJaXvBSV1NA4qTCycdLd80r5Mi1d94033ly9I5mhvyRHDluS/6GBnszWB7bqmTN5qxu65MPt6r7NDGZuqOSSLp1UPLZReDRij5AXJ8uk4Smk3OooXiGgHlTJMy167+KSZ4RkK6/qhWlsyQaXF0Su2IvJj6z0PyeeazwpEkLiY1IRENufkLzG5r/mcXSFLoSpGQuSs55HuK5AZ0/1gaYd86Y2yHJ8pkO48apL1+s6amWNJ9F2ZAi7DKaUm4c+lTsDzeOEgU7m4wLHpCj9Uq/rRgZCErPMDVOZ4yHiAGeiLSfbRCgI7eHANcQmrDTImuwPXr60elgOyMXLl1endQB4UfYBgNZmmORGlgSzTPpyNea5559fff4nf3L1I5/+zOrRxx73gsK/4b+tftzG0aAvdiwEqtMtzH1x5hrQBvUarAt9yOOAixyVDy1ltUD46gqF1FCQsZjnw4jW93RlTrxrodDPRON01W1n93DoLgi6vwHKuC2OP/fktYsvvfTy6tVXX13xR56Zn+5VcGZyd8G6GiStMWodGp1TNCaeqPeH1oc+DbOOkrcWr7R+nCYkPTkwyd0L0IMbwLmLsq187hTsI88JnMBHGVg5dlw97gq4/VrXvI5xnCr0WV7viWUIFU32yAHquE59Rw8N5rDP8sBKN62Lbm+J+0Mo9tKF3cx7RP0U1V4QxSZ2GwFa7nyZHQnp9hRXUHIVxs8Gl25p0/t7heShd67CYOC7TRn2zYOdyDyrvm9ncnuxA/qNZaDvvlH+QcAQNh4GrLcKfXVGbVncgVnmUmRFbGRMfmw/OxTKe1t95WQmV6quXr6yek953GZmm8BOh2wq2QbQ47ycPXfWJ3JpjJPIsYWj1yiNRihmXs+36pGGxHLzoQ+FSyCr6R1yoaDQzlM5DhDy8cl87HKPCQwsgmlyN02cvSWYRxVErgJYE6qe7Tx0zJxivtS4Wi59fLwa8Qsio0tU3ifN15wZwJVpXDAqoONj2bKcDjUgTCZc8tqjAtywB4dwFDTYjszo1ADdZiZ2Bl65ypvl63oMhs8MKN3tjkAOZS4Xdv0OAyWnPm5JZWmLRKc7I0FFBWqhmiULtDE+ExjoS4z0o0A4IwMOxhkdAE8+/dTq0z/6mdWzzz/nB8/DmjElnMGyO5KfLn+nDqZHHn3Ez8bw9jJo+Qd9DHRweo+7oPXNBF+fG/Nc2ASh4UDPxB2RszwcyMRNw0QXnRczIfkTRAUzKE7PGDP63Yto2ut2i6/6SkhB8o+KzTeCsODyz7+vyZl59ZVXVtdee82XziOc2tZYuRKSVr2NCP0dg8UEYKyWKLBUgwz6cf4eaJqSMfoOeB4UP8MW3qnvTH63Q9Etqcx1bEcAT2BT2Z2GA6T+8ECP0wmcwA7gY3XbnNExyfqwxLsFcO42MKK955PGgZnaTWi5C/nJfk3ibkFa8y/6OgTqJxwcXeRTtAm3gGruW74E2rHRrhAbi9cGY3Dn6oFsNem1DVLLtAD2d04+37p5y1dXgBjqscVsNDM2QsaA/ZSXDfHsCk6FXzwke2BXmdf0swNM81EhcWrlz7VxPNQvTo7a9hSIp+cW/RagF8pUM3YK7SrNlST6cenBi6srly+v3pJzw596c9I10HNRtvJZ9HhazuK7vjLl/90RfyjSh9D6d66maNmrOBsi6+5O/VnA5NS3g4AdV04MJ7QZz0lv+iKL32pLX81b/VyeCKAtfT2nBK1zZEOOpSSdg01p51jxPu5MX7rNnMi8wFmm2pRPyNUwc1oDmFeTFbhDiRrSQBpawtT5AWhsdEqo1+kWdkwHGbx8AuX5amLQ6dt+k1bODIximNcZBiIDhOT+1IEF9kE2ca+8NpSNGJ36uKwM6zam1+hMG76ihBkcDfDu/kyg6FpasN/ZhSXtCOu8M8gPPfTQ6pOf/OTq6aeflk7zVo1cntzAh+7xcTcVSg5oL128aM/3phYbbinDkWGysQCB9B9gzHB8uAeUic/l1fALjroYoRe61mWfaQEn3Xqxyhj5zEUtJF0O0Pe04A4Epzapm15D3zK1I5NwmX84bEcpfUmIg8Rtjjeuy5mRI/Paa6+vbt2SA/hOHiJUJyzbcq68LzD1vRB5LOOMGyVco03aC9AAPducW3zmdir/MAD/xi3gkj4mCJ07QLd/XCx2SjhN+KGFsb8n8OGHTcfNMaD3qAkrfwl76PahPRR4KQg/5jE8MeKms9wgUMfyiIBX6SMcAEg/9WOBlgka4qZM/DDYQNTpwj10M+lG8NG9Y/+gRS/w5f9BcGK4HcpOjPK8l2vv8z7OXogeYd7yDPYdOoWuHwkwVF9criRn6U2DIyP7w3u/cHIk7jKgukbabPsE+zMy9d0isrFkC8XIlh7KLsU+Iq2vHRnCK1evyCE4s7p2/ZqcuZvWve2Z4kPfz3OLmXi9+y5v6IptjAzQ4TyMDgT0AHTkZ96Sp7jYTk7igP0n6OJkG7HR/9eoctvh1Led4xHM2OmTWSBZKj9ccNySshNKmdJ9DAGRObI2uFyI7QRf1xUgoypQZJq2xfsz3XWjT3yHXBG0d+ECappRjF/zLWZdhjCtvI43AtD12W7y2jlJg+tXZjpcy6s0yMTI/ZKlXOeLkI7ZaNxr2DaPyI9CoM8kaMOzZTOtIRPAnx68AUORD+lus9sdAZqKDPwzwPQnA72u0w63waZyOI/yM9H8nm4WGB0I6Dpy5m1jfOzQVJ1RtsiTN8DRJ3TN8zIXL1302QTf68nByyKlEHnoB2dkcGQuXDjv53SI+2DRx86fH+Bf1+M6uGHjXr2TrnGFUnL5GSB0Trk+7pf7tgB3s8qEZPS4NxAbko7vjy1XVRiAvJ4PvnrEGQYWYDl9XMV6E0dGaR/cLb8PxnWZNsLYtqXeDpSa3xrPqjvx2ABdx1h5Iyi/+4f8kyxLWvIHbJ036gei0G6AkXatDvGh3nYO7xOMsn5YoPpkrKwTOIH7Cljbvb7vA7X+M4d7PtsIK1yD2i+mfaPqOnT8kFDV9yDSuOnIVYmNQEnLusQGok4XLj98jwpUdfVBH7Y1ZDz2VRicln5OuZ956LXfzRvNRSxmW9CGv6DlNHeVt+6pg93BrUeTI6M8bIv3AyyP9m33U3u77SH2eYU4Y8hvO1Wh90vRYydhd3FiGGcHG+nhhx5S/gOrl19+RfXfLiPfqlK996zX8+cvoGnrzjaw+FqDpT/qe2zJcnbyuw6yEgIJKefZpTgdc3nyeUYHNA/sZtPFJkQyO1BqyDaY+prxrAYK3Gehx67y9gN4MJbt9NJ25hR+Qtv71S94InPVA7pcoipM+oF0bDZYDKJ3xcWHnFZGgxkWhBedTecAK7+xHBrKRx4TKI96lE2DrHhoCUfDMRPLz8pY6YB4V33kMC2hBsBYZRNt8e6caqVi3bYicxcN5MMLmJSalH99JUEyQeccaGpQlrAt/7DABMiDZw/4ILt165ZfcQhn+E8ed7UliRymr3G2VGiZOeg4AN9+m4UkfwYFLy8kouEAOy8HhlcrnjvH/6dkgcLxhB9v6gKs79J56z6OTvSKrjs+AmnPsykd790Hk/+TJSXuj+IPKDlpUCJCb6qaQwZlzBwTp520Dd0mBOY6rlVJB0q0PruPyJhLppzFUZ8lUPrcqHnh830g/AYM182gorGc2FhXPynYBgOtUbKi+yWs0RTqZ6rPvO5jKWNXNAOMKWsHHZWe1mCsvwH1G5giAvIHJL0Ruvwewb6y3I9Q+tmIRXICJ/C+g9YN1tgRyevleVnW+ymoHyGGX2wO1ittK/4PMv8PmepnFZbxVuGMpPPDMZG6wT3HywbcRp92DkbTUWeRv0SJ6n72WzYrY8ZJD5uQ76C7AVNVNgN3XMjQNXLCUo6MNnrLx5s70af7qTR1VMkYneIAoIMqFD+ey8AOtPylE6r5tDpp7Sv0vq/KYOdNusOGGOyCo0DzAg8L7OfYnDbAJYdD9sPih96wSVpWbAHAOlXIieYrV66ax8svveT6lL1XNg32AVdtzp8/57rssxj4zGkooMUu6wsDbfS3XdddSlnyxzTofVvY8tpug3/lhT4ODR+Dsm2Ple7Bsc8AslMAzVTvIFCVVH/P/eJKHw4gtn+OHUoyZyBsm0MCx5dQSPpt21v9p5klhD8KqQQn6jWapiKE7VG53EwCIUkOHUVRrewmJEp6RMB8y1AiTmiPnLDOeHcajGec25NG2YBJ+e5HoeIzzPFuHxhl2QTkt3xNQ430w0kDg+sJqbCvNJSNP9WltgdvrHhEaBa0yRWB119/ffWmQg++ymjDV4YaiFY+kydXVjKJGFv4ICP65nkPjHCq4x9wgF3QxOOPn3BsJvnpkFAaopPuc+bIoKdEBVNkD0iiHIiqZ/kF0Rn8kI2jwNk+IGZOOpCYbyzCdcCj5cwbHi5j3kQeEN6kez7NWOUcBi6fMXVbntTtsOtyReyd28pX2jIU7ShpYM5zTD9Ny2cPDOUm3gCu2TyahHgqz9j5wkn2zt8Cy9K1ugNavgF6qA4NyLdo1Sn4u+z+Avd70ff3BdDNQVikJ3B3AT1/EPC+BK2d62uHdxDnYzIRTnkTEsxx5jrr2m3vG8x9ctlfeKaWf0Xn9hrZJzaFZj59K473CGE+gYP0tW85THfAUxvy9kPoXcet74obctCdEL3wfAShz5azH0sv2eu9Qztu59FlzXHWWRyZ0rl03Lw0FNqLk89eTRn7uMiN2IDs2Ubbe0FXoM00c2xgbmyDyaYReA5pX7MNoTA99QyU6OhEfVFiniHUYR9M3bb/Ll26tLoofO3a636eFnBvRIeegLOcHJbtgsNDX/3w/2naoDTtwgvmfQdSQuZrHhPAQeFOnbY9IvPcp96nSbdt7jFT3qyT8CbsPKrbLhNghzE2LgtbAzoY9bAOkT+xCqkOY31xDJtXU2Z+SQbF2+ewT4ETJky+7C2V+coM4F/9ePLpk0k4dLDTDIypUw/wgEigVmzKZ2glWuaKB4gn3W3ZEFSn9mBN6JYXIN5t9cAE50FqRY3y7oGB5yxd59G74kNqTf4ZMqmXZRkEywlypJL2b9rqMmCMN3TeWOZf/SxIEW516803Vj944QW/SYsxtEyiQ7foMGQlF1hxzlRRnzgvE+DhM78lwnSaQBpbFjD+CJIH0s6clSd9Ls8mmYJx4+qNxuo91YVRTjjUQS8EHJJfgHh79OZ0ySidodvb78ohUR8mMEmNM7Tu6wOrixcf9H2pngcqx+PPYkg5FcWVL+g1oXVbecakTe1NrdDthCae6brc8O8xUszytHzQbpo7yxyzBt1Oy1bokoBTy3Jjyvr4nVD9X0sLw2cG8nIMbsY+e7Osv0QVrtGZFjwEzHUr4whgeeCR5D2Bo/b3BO5TqPHcD/VTxB9QYF1q7HT1yzlK08O1Pg+Qqlnf1rDK12ATnVA/RTDDxvrOVR0+GFtaX9dQeUjNTuEuOFRqWP/I5E4ETuD59hobRtSdW/R+bn7JS5f9YzDfLTjCxHFoe3fYrIGGsc3GTZludkDMkEaaoJ/0369Tlk44Q84t6zYWVYG7DG77hOA73k/Hk5j94TthAfl9JQFePdbwxI4sIu8rtu+wLYW+C0Ntke47AZC7yN8X8NxZzCGEsSPhTijfmdFxn6Qm3nsxekP+1199bfXGG7fMo+uk/spXZYigb67S+LGBesubT9Iy54HSfeRxUhBe5Hu/rnZB0tZphaELdAj4WKwwNnShbeq8ZhvwSVt4k6g6hNQ5CCDvuYDMhPCb/thc8s3tQxM9+ng3pJ+2S5gjhMLpNjN/PFg9cVAAnSZRglPgJGFhlbvJ6tMIrUjXFUS4gI2jEqSRjoC85YJX2ZFnWlVf3ipmD5QDRTyn1wIaE++2emJ12qFwkqmU1uWBMR4Y+wKu1YGXvqTDNweyKJzvYupZX8eH8Jl5IQayvfLKq6vvfve7qxs3b6ZtKC2Po3vAEqm8Jya6cB/16Uuc7QXn+SVxRV/U1VzRAGpctNjVFbIevyxA0pEx2gSBDrdB9KqJa4chQiPT5NAqbudEH36hoJy5cOXKldWjjzzqjQqZz2pB6KslhO4rIWeG6Kd5Jczcb5ohf8DwSpmx6nT/Mh04O5INImeeJCNtgtMH/Ulu2jKPwuFDag2LNrgo4zPxMXfHIyPxGUf50+/k60e1ovGdUHU3wUZa4a5gWQDmQWKGKf8A2NveIft1XJSc62MVXI7vkT6M0UH4Qf9s6tP7hbt+NtUV6ucDh5bdHyUL/ZvvkNeQ47QRGOkmzOK4uWwLrjGm/hDP2r8XQxenBmKZRakkhuGbOw78ViytYT7pxf7G3lYysnfbAMeAqzx4jLLth0twXhVM2kXfhwRqNE5jVUi6r9BMV2o2IbWtIvXX+3s7MtxSlv5yMrNf+MPdL+gJTVo/qMOs3AshieQB7N22wYarA1zVsF2gNZB2bRspZE+Ed1+N8W1cCr1eer8strTVSPoeQM8FQ8WzZ0q3SiKJ7QEJ5DzZKy0xhn9u3S/bRXJjT9HHl15+2fYS/KmPXlVs+wW7hSse6IrxYHx83NRYEQL8+koF8mjvJwe9w892ErayeDC3kScXAqBD9vBAVvTpsaUJ8W4kDV07EPTP40d7qkMZ/WHe9HHDFaocIV037VRL7iMIiUpVD3syzpLlVH7fPQOQHx6Ro50brvh5nkgez5GS5wGEc0V9GtogWsfNhkuDmZVwWRiihAZ4IGyDB1gKNtbg0QnoGHCe1aAMaKWoNKFo0l4OFrcFCU24HeiGxlwYHuZl2rTlwUF5Vc/1J/rUGYHy0Mxgw6UGGbAHXZPOAwCq3UbDBj4N3ca28k1A+yw8N65f9/+aEKctWMCnxxlovvy63GEmOsjCEhrpVmMZh1Ep4Wn6oDIOJL8qkcUOx/Pt+aG4TEYYC7u/W2HWi7EOJqOdp5wdGg8kc594a0FA3po70NF2z0UepmM+UncWBQ4DIGp+hIQDbgDL0MVG/Zh3GqDds2fOrs7ZodIB7w0xpHtgmdmMzXwvkLte0vQE0UHjBEOc2H64O1hjCvS7IxKsQY35MDAfLqC/A0YNNTZ7lHECJ/DhhkMf5V1hbY3AXGqTKSRG/WAQ+cQlnylOWdJea1ST4499gr2KfY/9mT2CN3Tx/x4+Gy5DnDw7NadksAnVQrdWeDAg54Sqop1q/ii9hlQQRM7eB7WPSQ4bsuRTVNB1ut5+4D6qT1x58ZvI1MdcmeI2O+yE6ITnY3mLKVcOsCHYW9MCOs9fNPA8Lo6g91z2ZPZ7RBOfXD1AMMqEhKodm6iwjFTKsSOgoVv890o/7K8sGJrO+hgQ2p2g6u6H+ini7dDrNSJ12nnE/bsXzJ/xk7RuR/TYINdv3Fi9/MpLdljQRU6QBj0uQmwp+POWWNPQFoi47j1vjsvzOzh96LNtbqREh/CzHKXvUeb0vXgpD1rKenxaN5B3PeLQ2caTY8pc4koTJ4uRCEU0rY87WG/VToErpkf5mXlEplk3LZMdNvc99maXAVJ3iOgEAKOGnnQN3dBAMtE3D5TaaWCq0xO7ECGYtCO2EzXWa4AbPEd5iHYetO0YTX9wVDzIayBNn+Hss/VqM04VIXVCBxAf04B5LgYpMlmYyFLlbZT7TWYgdPDcWP8okPao3Q4IeJtFmlIVeDLQiX3asFjVUesGPqonr8WLOQsejkXoOIPy9uotLXpvvvGmXzvMAtgHEHUnfopYPtBSNiBnRRcQuqKFhfTnaPF2vPSHPjsOFZP85o2bWjCuW5apQDRxlM3SfHLmfECV78nbgNYNfPgJtzWeNIhc/OfPufPn4gjWsWWYqumneSgM3wUi8w7IHPaZrPGj+i0vmhjl3wmg2wcJTLYBDdLBEnuuLoG8aZ6MmOJDQdqPJPms573vOOlPocZuE8m+uAtsqvdBwvsJNsm3QB8LfUAswLlbyu5LmI67Pvrcue7qRuiyGYeU2IilcaRYIit5001IEQz2kjtYA2VkHUzrBjHJHQVySqazyJwcq/XwndHwy90ddmiExKH1vo1Ncwq7RrLswQV4rHN895rbMpGXT+RfYgNx+j+VqZ75usmyXfRL1gTKn9bNtjckN3s3t4PjvARxZuhbbDvbSzIKec72hgztm9rP81cM3PIz2000hhzTLWDsx/4IJJfbEwL0FxrqI8tGx6lstemKjfkBxVPQGl7iTiDCaGrDvMLqBcumsY2Re+KdJrQcreBkroFLQibUj2gsub62m8UTfTDn6DMnN7GNuf3/xrUb2rdxoqOL2E3vWk84CVwJgx8nQwHK+yqMx0U6cz3V0Y/amW0MaHwVRvGeB5E/2FdBfBwoZ93uDQ3xXCFhXMZbvjK2VLRNqwz68Q53uZCJd11sHBVtlbjOBJbHxe7HpGdBipJOX8DQpJ/xL6hC2VhX8tTAlhxWkoiA5FdBgXL0OzYemsbOA1pQY3+IY4AZI0zj1G7VB9IZ5StrbAP6BiZPlN1lKLgVAc91eYG0iROQg8qDp0GJXC1TJlnL1+0vkbYbEdSyWE+UM7Ez8Eq4bTGb44cE9xtMypOJCdZy8JYxPzOiA5VLm0yqUdaG5uN6khGnpXVBPpeZGaeuQgDyIoB+w9nNmzf9koEcYFn4Zj3MsJxHNL0NJLFlW6Mh7WCYL0o3x+4bBzeOLLLZuBf6ITVTZX6B4THwKuzymWaBNWcbs8AkrxebXqS4F9tnLs7hCLp589gDQxbl4dFtRo4QreOcX0GjpvtcX/zEQxnU2PspmiV6Aw6rrTg2uUSXL3ga9dlW1xNtmCMbgXGuaMM6H/1aZ0Om88Ah7z5BghP4cIDH0hNvL0xlI97nMB1niGpMZNNnIBKq7pAc44fGQwDrC4DBfOH8Ba+/2r28j3GrGM+AgP1mLq6Yc/sO5W+8+dbqzbfeXt1m7RUP9s23lc++5rVemdC+C1ozheSvYWmDuMI1cNme3HWAZdhahjhnhcrr2r1ncxsSTgIPic/OitBXX4TShU9EYgSqDvsChjKOC1dX7LxoD/cJybfyVlhMctPSmBp129hG0gMCUNb7bRCxuV0KGhGQrjLa5mQeccD7iujsyJQTCW/O9Pctf1AiQ3p7RCzzo3M0AawDv9SgnAo/luA8yVct0pnslF2PH2aRUu5nlZBvgoCj6ht8bP/I9jKZ+HEymwrYgPzNxQ9fetF6t05EE30wuqf8vAx6x5nECTp34bzpPLeLFtsLB5y8zAFeqRwHHR7TixXUXus9cuRCA+grfc23yoFOE2aslNa39YZioXSfVIc/NvfJAIXdhrVFNRDisF6HasfjT9/NLnNmvrUsEFvm3ak/yJbymbbpI90IakfFEwGVG53Wp52HbiDx9phCayErDUADZPDi8XVZt9VAfueZHoOUvD3C1qCVsexJqknAJJ1YEirRPKe20nTCjhsyGO3UNFJ/4sGn+KAPYr4K47IZus5eTD3k2g5rQq3BWGI+QutBscuXLq2ee+751ZNPPbV65JFHVld5rzkHl2imviukHrIgDCGTlwn74MWLvqLgPOneNKaGVKHyOJODw/DmW29qI3jDl6NxHlu/UzuCuc0EzS+wTmuwSMhE2yygkc2LqtomJN/3A9MWVcyzm8hZIV5CQLbrGcOTzTX8HdmK9HMTrtFpXqylrSdCzvKdXp3X5slb386ezhmWNRB9aIknPScrYlAKWmNlGeZ8yCeaoS59RUNr1dbABHswNY6H/XG6eRPAv5Eyy1y1FvIfCNXnqu0sQ/E0HILdCZzAccBTzfNxL5A7oumW+EEFRG8cYbm2C8Y9YkT9FMXRgX2f/e/Rxx5bPfLwI6sHH7xYTgwOjAx/DH3tbbwxinwMTPZ2G/jaz25h5MvgfFPODXsaBj7oP0jEoFf/sGqmZX9a2EZch6mPZSPth35tMYjRiSOg/fjMGf6UEplxVPiTSqH2FD+kT3k5LW2kMgT0qa+g+FnW2q9xYHBe1hwYHDZ1BtuFW5y4LRuHCDuKMUk/h+F1F2vMCPmobxi8OFDnzuaPNJGX8bA8ksOyqC1sB/SNTpd30HiPJaQJwdjuTlh1MYAjo3RuLBsVHSFr6Zg92nHliWJmVDDxS9IOLTpxXGXIbi1UHuBxEE/nqSKyUIoMODG8khk9oF/0TmGM9ZwAxS5GV+fkqELTTZqd2uuT9LZllElbsKGO7aNCYK7bNvp8uxnYcne64yNk3sbOV0pIWg6y9IojGkcMSF/8I1q40PPgXkCzkEuL1R9s2MGGl82KzjBiyHfzogkt+mQc46CZH/UdW4IqdgeXnYMJnEevKIpKHBiV2ggsywH4L8ubLxBayYAYyvIEpT2Fo2zQZ1GIfF3UnUY+eEz9Es9MNNWDp5F6UpbanOhM23lDX4TNp/vjMw6ETCzRAl1/nGzKdJmh+rkOXT7QLYCSsTQs49TgxODQfOK551ZPPPnk6mGlWVyiI/TBpMnBwtkdvzVDi/zHPv7x1Wc/+9nVo48+6r4im9QSvsKeohxwLEQs+CyWpMkfu7URVI4+lhAVuLB0LWfEofRlp0RtshgKo1vRMRfUj+ZWw+7x9NhCU/XmMVJY+S47AOG9F/OZ6SQfHxWCilqO02ceWJ27gHP44Or8BV63WIeaBOdBQbrss5YNY1yAfHuBdoKHAsg3IVJszHeJdZnP0cHsWjkL1K8b8ig6Td8UrXprSMGYLlyDMbPaSHzO/iADfejx3xdDfgL3MXgsl6ix049i9ymsCTvgFliuG72nZ6Fe4FGhq4oHRjR713PPPrv69Kd/ZHX16tUqzD6P4eoH09kDT+eEE/siiO3AWeY+SeeH3r131L7hvUjHlrZFJSeMSQZ37KHCSj/AW6iGvAhb9J0/lBNiLIaf6JSObRX7hHK3r4bjrLzr/ffNN7lNLM4KDhknGMHuS5y0W07jTOQV1Rbe7cX2iW5wls7KIYkhHWcPeVoG6KkqdTjEAL98+crqoYceXl26eMm3V4cuBjZXEnBc+J86nCoMeetVlW1P0SHLkcByHRrQadV3DF3m9n76YScG9FzTV6Gj+rE9pDJoXbeZhJEgY+FP5RM3KG4boG2Skh1etk0oU//S3imNz83VtWvXTYOTYBtHNIwHzjW3APZzID0np/lhncJHzcL3XeKMiTMyJ3y1K7q1cMhn+ykvuTCd503boqGHkOJAZjR6QWbnqF5j9JWrfYH0uY8RV6HpojUfU6zDZKMhNzIqTD+buvonx8l9l81kOuaLGugxZSzExn3y28wQoqGF7vwOJ5pqi/wepKYHTKtGXbcFLsyBIRYlcPNtbGi+TZcOBMhi8jFZgK4bg7UPkpkHMC00Vaf0T4HRV3akdBL+1CCAMOtPK9N9cTtJWwaFWWBytmFqg5pFPx3EVbIJIn/zhnILNWUDthx+nkUHBMYz98ZeuXrZDg0Lux3O6qsdGhncdmrOZkH62MeeXj3//HP+l1rrQPqzDgRRJTrIgcCBSH8dt5yB6H3vJE6/Q9d9DK2zDF2+BlXecwfomMe3eKFyj18zrHBaZKpSaJE56f2g5XT9fWAuVkTNojdfmdHG8OCDD64uPJiXEFCYpQLoMLHGEfZtV0WTfN25OwZLaaTX6bM/pOb6Z+SHpI0Gyy9QcWg3AHoYJ8qRYGrxBE7groFn2X7H7QFw3Pr3PRz7OB6g1gzWfPY2bst56OGHV08//dTqmWc+sXruuWe1/l6IY/JeG3CsN9mz2CMvnD+3usgafUFOjQ34yOe9iT2s9j/oqe+TldgapCfMPmODkj2x0rn1mLHsdT+GV2PTg5yo6zeC8kIdrg71M6k8x3LjJreFcUVFDovijdeVx5tLQR7c91UlOw7wwpkY+51+ZV8nZJ/GyFcflUcfm16lshFwcFJuxwxdiAk6J//BCxdWF+XAcFsffNAL7fqZm3JcSNMf7JLYDpLDCkCrpdfJ1pmynd4JTav6CunbWdkz3K6Vl+/gDNDX2CLE6RN9BahtDswj5YEjeG5VfBNQ1w7BZHvldvuWxfMHnvpCy7jwrHHk4BZH6JH9PTviyMv4MS9xKm3nVn3bo6TtfHI1RrWkS6e7nYKOQsMJ9ugpcaNkHMGyGmtOqi/Yd52f+ZM0+pvz1FO+NRYIStnUfxDht4CKXX+yM10nZQC2KvPUDqnKpe3im2OS9mgLWYC4o+AAcQzokEKUXUK7rASfOsBXYXfYWIPbXqnrwUPE3ckG6Brg0+UjzTLe2O0BDBbiJF3CClyXb4WAHQ8tbnM+BVGMa3aW4ynrtjz56DtpL0Q9QSjPQkBfWz+gocMGJ5PH70S3Bp1nijWE3EiKH9pkvKr/8EMmaUpG9Tkt1g+uTtXBkddYc4aKy4WZSPxvjK8inOcqghZ1cfFkUjmaibOU/vkKydBOZAkN4DMT1BsPspa36MnuOPpNmcnoilB9mcr4l9f5lY3cYsYCe3qa1EBkgQkB7dIvbw5CcXPddiilLIdeCD1mCxzLHG8sOSudxRka9d0FCrk0ijN57qyfYcp7+6XTWki5XO3NreSHz04wtHsnwGMsWaYx2gmYD9s/4boBLDfhiMpTMMMi1eX7yicK80pqG0S2EziBuw+ejkx2T/jDg2sdse5HBbxu1THNPsUtTpdlWF+9cmV19epDvkLzzDPP+FYzrkjkVmit/V7fVcmDlH0HXjmpl1ul+O809g7vfUY3Mywx7E3iw0frP3zZE/kn8sa3MOL3xDH0c7IRJD3nxQlAzhF5vmUNfbUlb3KinvdEtc0+NDlXyKSQZ4B6H532G/WL1ZB+E7qP0h+APZN23/b8xZj2ixAUNsTAxNFhb3/Afb9+/frq2rXX7GhR1w5M9Q057dSo/9hJk42EAKVQgkaUPaYPwvxgyOY2Od+C51sLNZ6SG1kh4uOxlPzjTkCKfI83fSpd7AfT/qsgNqH6JKR/uY0ub3ozP326rznR/Y5tA8bDtrXmETTYCswz3tKFznFuloBko4NNBeKMDwY/adtFsjPaFrQtynxA/54n/fxJWADIhwyVMh32HTTopusZlEec8bTsyCCEx+wgJy96HRoagDLmpuPQFI8RR2D8yAKp6zzTxdHzCfSuNFZ2vJIEYDMIpDE6Of6hkpU38AHMSj8++Bdlk4IE3XmwJ9aYvwRYuT0Gy3yhW5dzihMMLExfclHTobDbap4gbaRfrply9cUOUR+YoocgdWZ+gK8IFV9QP1P5SMdvYusgig2flIB+n7zTSinuhcwHicrdb7WnsOtNshCnksMs5jkbwEEh3Yo6C2M7AeghB0T0E51EFjdjvk4rnglWLUBn4rkC0RFarj3QWTUO9I+NA0bulxhNOlTYBwiLGYsGr47mbAg6odFpE+LjPhBzbweEB+WmcnxC+LuNdWzapmfcWWAuyJk5L0cy/+xbC5HnRC1IB4D5ur11SDu7Qet2I1K+heaOQvOtZEBpqyt9bN01IkJm1IDkWeAKFxw3wg4kJ3ACdxqYsczto8Bx6t4t2Hv8vv/gVUN7AmvtRT/vmTPanJR7/PHHV088/pjfJMXVGWwVNBqDNfswezj57C0YYtw2dfbMOV9NvyzHiH9t9x9Dq0rWm2qTUD+JZ1+JjYPRmhN+eTYkTkw7LTHsSef2q9F2op5PjBIvnBoVEO21eZoZyaz87CucNMuJsxjNYOdzAtN95NkW6YjbmfrkZhvJdvjMung7V1F9/JyJ9MHei+zcvpbncPqtpvlLDb+ljL4pnj1MPG0nFbMG0sdBAXL2q7RxztweNgoEJTz9dxVk6A4B7qJ6pjnRDtpa+QFg7YilbRONH44m9ob3bHAAOy/6UMdvJPOHW/VO207grWDw4bZ0bjlD/bF5grBDvratCDkJTX1kzzzN3IhtnrfJgeTRd5wLaNNJdFV9QAf0XWnsPNrmeCBjbn9G8rkah85J2y4Us7bbAcppdyvQNg1ZFotQYfoGv7lt7IEQdP89zuTzoQ6FzmSQC4iRB0DU2JB04k1Hg0zuTpunMYKAridBcrkswgDkI2CEjDJCn4Ggscg0t6eYfxkwDFjk6U5aAc5X20UH0EfKIr8qwI9Jbzu35W1MnYlWQF6X5Yx8QhGETh/TwZqo0PmaQPS55aNo1ItSVDN0aj13CQt68wiIYz7klQz8WJcVWg590EWD+YgWjfVVkHcIa1G6/Q5nXLLo9tkVhzgJ7mf6BmeD4vCEzk4ffe3PIO++IFa+ciREzX3AWG4zh1cOrIwH3FVN+j6jRZszFGwQPlNCPdU3DxYVWIhPkDKQeSMe9M00xNexHbwpjzaHcgRQFsK5fTZFNsQL5x+sA58y5jT6mg/8gyB9c+VDAyOyCUfYVN7z/lhAhwecekB8SPf9yNvBszc0E61zIuedkPUETuAE9gXvX2Cl329gzcVRYP1nOWWvunnrlp8Vefjhh1fPf/JTq4uXLvqKA7c+sebk7DFrcPYnX+Wo27PsWGhzoI8YfTyIfIpbrNJaYUPiXplE33xB1nr/rwthOQu5yhGnofWon3BlLVQS04y8NkITb7qi5XegabRdpdBXmGQM46jgsGAc49xxyx13X/CSn9xad0FOzTnLmr0ImZA/Bioypd9p028yHfY+PwtTV4liL8hOwGn0VQDtofAQ3bRf3ymQXM0Q2wBHFt2iz8mpHBpUr6w5G92SBdnmvZr8kXY3oI7bGeoCth3AlkPl1bptCgbZclo/0Q3jxdWk29IfQNwnlamJQJK1dYvNJaax4ZgDNV7MEduiaoc6jtG24rlCJVrXyVxhXgPmQZnoul7aDV00wglyrgDSn5TTPs4TNOR5jClRlbQbngeB9aK6XccOKXKqzHoUckyWYOFLpNJA9ys92gBNS8V0Z67dHUIAsBsl3kCjAFlNRzyi6JcDtHhkAcgBhZL7vjxYsECU+AM0b3gyQVp5lc/gI1NNWtoFRwht43Zovj15GsY4zM1fWeQicaQOzSj/UOuOQuvYw0Sfa7z4DWZiuz8UVJw60lJoPI6KKS8HjxYqPwzZbz3J5UUcSP9hpg4u13Tn1W/GUePnULz7UMhvaPaDqQ8DtJ57UncfQ+VOzHlCqN1HzS/k4OD3mTcWEpW6z4rFCRrAzaQts1vIsRVGMouTNkiwuVw4d8Fv2MGpOXXqTPFWcYf3MbQujwXUbxxBaedICdbJoMieB0bnFO0JnMAJ3F2Yjrl1GI9AYr3OGZM9H9P3AhBSjbHO83wEV2UuX7rikGc5eI7jypUrq0984pnV0089ZWPeJz4xjAAEZd2hv9pb/KzpW9zKdWv6DzWeQeGZFWi8/y96R1pdtgHn/c57DgYZhp4cCqHtGfBM7YtC7JsJtUfY2LQRlxCd0r0R3XSjflxP/eZ2JG5l9rOZF+OscCcAeew5ODLowrc7y0j2K5uF1Mewpm/wyzjmY1C2+32afSxmIif63uZZHjkwfrmAdMTzMOzL89Wk6BidRvC7AChdvNF5HMY8U4FzYMNXMI4HfQDsQJRs6fcxoVh4DoEkGDvi1cZ0dc0ip4LllP1hp0oFPtGpfnDymHHJw//SOdWYXAp9hUuWGlzs0AgYswhBXtr03GknCh1gPxMyfxV63nAFh1qmcdT2VZyh2HGUOS4CPs3H40q++Uk20bm/IqccXIOw2QPN32Oi/lDLfRZQ5JPfhCrPCYbQQxOnPe2M7bl2C2GsTo/gfDc3g3n7VMKAonnPBwhxWEe45KeOnQvQssEVxVW581UXJbm9kom426NOlVUd4qkrJKw8yhmc9sJBD7jK7XXW4CyhJwEsCK28hU4s04AZzPkAUcohQHkGZkZlin19JrbUaYdjxs5fxyWs53GIUNl9lB4koUhYkLNQAi07dfnlIGeBclr1+vbBvp/XTozPuPSVGsWdxsGIrOiJgwU0bzfln4jYeBDA0KHkmhaFtJU3dmSR8FRhPtRYW7+q5qbdt7rciiPGAnAqNH3mZvzQ2HuUj2G5eWufDXX7Yx4VIhkHHGdd2Gg4E8alY+Y28yFcAq4hcTv9oQWNSc2GQAZKHVfPrYTCkaqVUuO5DSid5/QMzltv9QTuEYxjsgdDcgL7gKc+x8b9AotB8/g6MozpMMZ3C9Ku9KIv7XD14fLly6tLly5rrb3k50PJQ6InHn989exzz2v9vYhoXv+paCNN+xWc2GPYz3jegys0XNm5eeumrzoAtOdqjjSPAPuP91l4KaQRPxMpmmmdJ2S/0sey03ZhG2fZN3MFh6slvNJ/xjhn9ItngHjonvBBpZ1HSPr8Re0xvGwG4x5e/AcJVyxkY2l/ZP/mzWc4aLe017/19ps+KUnfYwhb/DXE3kKPdLyvNOQqTAzMRu+L4oF+7jYgl/UlZxEdIhP2CnLZNii7pA10y+g4YxBw6P4Ry7jk52hgfmoHsM3h9rmioDzppmWZHENkUT59welkHmCn4ADjoEaf4Rfbhpj6aj7YXDg0iVMPZ5wrZx43PrJhQPpuW0k8KGvnBJ3RRutlkgddQCMk7bmhlnCcYRCJiKIs8VY56Cs/5BUBpf77jAi+AdIOgDyMJ3Uzbhk73mrbt4BGVxwvG2zyasKapWMO1XkMviIxdAUbeFaAkI/jEGRBMNqopOEuD43kCOrD+HR+HIoMrutXPDwUwcJr3sLQ10A4hwMtrw8M37QzQ5TvciGOjZ0b8y7Uzyivgbjop3zJAx1ttz4IJmUK0k76zuCMtJ6AEoyJBQzVUrGavSPgNoQEtKPBD3vkn2XuvqFTJgYTnonrjUBG97ssWOhL+T7bYv0xceMp+0CrORGY+zyPU9pxpMDt69vtNyJfg1POlz7dvnSnNlmMM9bka2Fg/Kst/aQytfm23O9I7rezuHgOwpex3YBMIsdVR4SVT9szjvQbkb7oy480Yd2ysXKrA2fH2GgoFqlCYtGZq3wUQH3tkQKIe/wKohGrP2OVyFQGYDjk/ubormHk22AeFb+vYKGHEziBTcDcvWd4wLGyy4y9p3NaCzrrP8b8pUtXYuD7asSFvJlMex+G/7PPfmL12OOPQZ69q/qJscfa0sYuZW08YRi/xWuN/VD7W95LvL7zUTVopv18+lRK2U7rGO896nS9+hgDnFvNJuRqjE8yKoSOqzU80yKn5JwcGPD8+braohBnxc+2un+xvbw3a2/0cznlkPWb0N7AceHFAepLX01pfOst7fHqB3tc90SCyETOfMAeY3m1bYCDYAcmeqKtvKGMux7KHrhnIN2q7xjmxNsusY1VY8hJWN4M5jepcTIWGd2rRhsDru/xpFSR0OwP0LWtNx4zY02XizeOqs1YNednVUTE3Gp9YZzzgib4ILf/E4k6Km6jnm7mSoTGeWoPGbqvckrfwfFWiYix1bE76FvsTqHK4OlyBcwZ2zZg8ZznAbSMM2N8W1XUD5oPlVB00CKz+1KORvHeDiqlL/CClnbVDnnEI0vNPpe1zUpWOFPMeLu9mgPtSPkFAEscQTn++GsFJG6ohqxofbsuBzLQadeHUEEPEEC9dpIQhlrwR1jTwNYNdMfnSdT1XS5AKTY4FTa/FFBG3Qycs0mniGjSVT5ijPg53dCywKHb4deX4jyJKKF8BtO7DlCy3XFg8nIItUxzrNtEXGSL/BxMMQq9CGgB4D5aMHrE+0fuyO8uaHygz5mkYPPoA3Qdhjy1PY5ZwMxrXhXtlNZ8ASVbFqwsSBLNpKdOp10YTywnFpKTVURpzyeehXExc4kwH29kjD1tHuND39K0U9GR9IJ+eEV2nMR6CYDKIm4LLSiZ9gVokHMHvK9h6DYD5zlRxw264TYIbhXxvcPkl768cE26Owzcp/pQXz7MgNb3w02wie79xuPAJn6HwcCmkjuMrBuL3AbP0pqrXruOMG9dZ59qFDXvqY2N9LOEdiaE/LcJ/5PG2qodXiXvrd7Wms+bv7jFi1c1P/30x7wW45iwl+M0pIHuKbwSgG3AY7BjMFZTKdeP11nRtK3iNEUCZOeKvK+q8JzKg7ntCxk5UcgfIvJSguyfODR1cqbWOvjyHIpfz6w+0A/+R+bN+u+YfrOZX9vMA/i3+Cf/ILfJ8byQ33gGcuVFxnzuaBhsJ38ApdG1wPugaNJRgcKmmvqpDdl7pXlB4+J7Ap4S+vHcUOMtb88DgFHAlmvkagVGOfEIW5huCSo9dQacwW1tAVOr3nK/tUyyReHpZ6Y016Cw7NrrxnHIyxjOxbZRlv+nx/NAX+ao6+SEs2eY85njaR9e1MWZgzYOnkA08qOtI2lKdVTMlH8Ah0hjiUPCvqvjA2cA3rF3kQO9Mvd5jIC3n6VNWvSdOSpDjpYnunTK/coYRb4RWpfOrx9mGPH0gStZsc9il+VuItAMqaG8pkWvvj1T6Fs1ezB6omayZuAtHo264c7Rp+p0voXnUw2mcwNAap6EqZQ66DwDtaeKyHrQKaumHBknQ1f0oAo9sZWHKC0OtHiiiUdRU30BMSeREVqw9OHQRfpVfsvdukrFALrhN+0P+hBwtqYFGtsGUu+IMPDymabE3JZ1h4NV/DNJS6clH2WMAcBCz5zllihYRAezvo2mzJhlIeYISZ/8MV3Geob1/qEFa8K0KW0E5rA+6M10/nFJriDSh6Izr+SRyfM8LOqe+Ld703E103ioGUPqdbzSbmMNq6zKfXWoMO2aRIAwkZU22Fy5d5rLxhcu8GdkiUdn0Kku1Q4C84eWSNIH4UT/gQDpQoC0LEps/pevXlldunx5df5BOYBeTTOuYHcTGHvY+WNe5nj430kY2zo6frg/m3o84qbPJrr3G4/z2cTv0Lgh647jhswxtQe2HFJjnc245SN+e3A/esq0xvEQOkb9tWvXVi++/PLqhR/+cPX9H7yw+vZ3vr169dXXVtdv3NCedtqvauZ5GvZ2OyplEE1XHLSW0yfv2flmDRXS2LyHKs/7Ygw+eHmPsSGY/bWN7KmNd7iC8fbqXdrhhOtEoz1E5aSn+pYpbzu7fRtnpJ5bFfIsz1tyaLhihKPCM63v4KzgdLleG7bwGmRSW+zJ1hp9s3GqzgjpXts70Pdt5CA8XV/I3tdxV/K6uj+0/vbFot0FGJs8Ux3DPnJFntb5zJAI9oBFNbL59yffnNzGmAdIHxbSXNqaQEzpG3ODMAY5SuebtiyrgNsHeV6GK0nU4wRen7Sjrw+cmZ1cwnZ6qT2OW0vAszgGlZHjPhG3HAw4bXOSOv2OI1NjX5g5GacG1Vg/fOkXDMSLOcacQB7bjzpgkQUUGdzdVv04RBdOCs1L6WiDkwdqU+2lbsB7d2GDx9mOosrVhH0HRWB7+tzZs//IE92M1DmxR0kNzcxTwI2jaKiqEb7dmJOVP4LYwRGl8PG3aBCGwe4aaaviIIoUWBENFfUgVj5eWliWfPAhreKpLiF9UFm33yFQVIb4BaEfcaYmCVHyNslXTJyOTjVtFDZth9ZJke4GpUcB1ZySEcjZHx4A9DvK6b/4Yxzitd+4fn31xq1bruCz3dTVZHxABxJnwpkYF2REPvHEkzbCf/jDF7Sg4ilLXhZ6zQ/HheisJxFtM/E5NinrxZoDedRVQDnuKvwSb1gbjx4Tk+ijOfDgpUurj3/8Gb+hhgf+uJT+7W9/a/Xdb3/bB9ap01wJwUt/wAsCZzU4O/WuFvhHH3t09fzzz0+bmT/VF2N/Kh2YcvUReCwVdyLxFjP5yUtqjnmhkE7ekXPFxsTZMzYjZKZc2ivaLaBCS7Av0WawKv25P2DW7QLIFzKneFCX+99xaEgzB71wVt2eH1kXKu5oepni5Bu3tTlC1b0jIF47cbN4d7DdOwRIlDlz/E+4bYORsj9HmuYfGIg29tPJ7mAud2L+6PjYq/PksRO7iW5GCZ9YSiLtjzIoPqSmYpO4YCw9Akx8ChRna/KtW2fO+rapV199dfXyy6+sXn/t9dXrrwdfk1Pzve99d/X97//AewLAXQj5T5Q8axA9iJl4rjeR/c5GpApyQitGdK/5cRaUX2Xsf8TZC7mqMz3DwT5Q++OErqeQ/K7LB94tE62QdGt70fKW3EvMzxYwg7TVOJ2okyzpO0Zp/g7BfVaVifcOAP2dAmSx3RHzZZJ5L7CvlqGLzTlNQDA9IK/tRLIypuIHFg2waY2e9FVpoNsgnDF8YvcKqo4NdyEduXr1ih/4v379GqSrK1ev+k10LTfyKIJr4Pp9lYY0fBgX9IJDBNgpF/g30UDJhLroK4XWj/LaoW5y86i2OLbssCgfm04Tw3J6XgDIpnJsGmyybiO6FRvqwJlE6QfATrO9proeQ7NNGUA+zhw5kTP5kMKjr3bZ9tSxg/P/QB90FlKUMGYSw52KBhg5jqA10VH2NFHSgEPlARawII135xOsQdOqjOH2RCEPnjObKUrYXq8XiYp3m+680AotGY3IUHI27Qii0K/yXUZY4i5oyZtveQlvoHl2H5gUzoMWmcItQN3COwluA75qj4not5doorNo+p+LpSs7IaJhHPnjSSYWfWQy8t54v/Xk3PlaYJkajLlINE2ox5kut2H9Mq7MC8Ygffd41JiQEwxQnmSHewGNNBrMGGL0WVG66SLakWDOO7W6dPHS6rFHH7ND53tT9UEez3FXNptjoH4K6V9j54EcP5Zf8nArAVdlLsoZ84Obcji5ouXlSeVGM94HDig+CKh+VDwurOloH2AesYijp6ta0PnzO8aQsYsyURWRxKPhxKPHxC13FY392BdbRsWPD3u4b8Eher/h+wWbZPmw4QcBJlnroDIk02vbmD1A2w0DA0ERc1Aui4+BOWazB2nx8JqKQUcxdxjcevMNOTLXVj984cXVN7/1rdV3vvs936LFMvTWm2/7H/NvCf28AVciZBTN60BC9kf2zOwv6Td99J7DnuJ9JYYpdogdF2Pi5stVE4XcKeA/xRzQV1/kTBHSPjZN9lokUJNWXfSX382YnwqFUVF94FVoeTH+BnSbhTY8TYvTRR8SUtdmHbyh0+eegdqmN6jBpka1PvcnOkM2jw9yAhmsGMUyfNsZjeglf9FWyjDGA+s5tOtw+t1bI2wjH2PLczvEcZ45oYwtAh/eKsbb5tAxL1nidjPstVTHpnLEsnPSmRPW9Af0kWh7LvrAusTehX6U0fOJMSNPOOlH0HONOZBxLjpAhDhh2IdUaQcnDMDwTSvVput4kMhxEaWGKbIOYzY83LxlpIc5rm07Ww6O99je8PfYM0c1j6k732YG+sAtCRaNJ98iuszpAUhjbLTBMRkeANFKdj3K546T4ajLvXiUEOZZhbDsNmrcLLM7Baqe2x3oGOCeAKPztS+4Lgqcw01g/t0Hy70ZPZksX/p0NwAJkad1yRUZHizj3l3moSerxzeyipiv6+SNZ6LxvbW3ZUTmlY+9kK0hzE71uAiUV7F1ukp7fJxHz4fyDdg8tkIV+U0dirf+qcPYE/KfLk89/dTq0uVLUx/RfyZ8yXDAB14zOsfhHqx5J7LwHlCNV/t5Dz6Llu+dPn/Bi1jPX4CAVu4GHJfrYer3OI64K6AndHPl6pXV1YceWl3U+J0+Kycc/YqN5xjTjAE9EGi38TAw1jsq7giHID2BE7hnwHFb0Qm2ztWe88JNh+XWescHDBpO0j3IiSI/l5JnU3gJwAXuTjjP/6vwPypns+/1PlRrNuuNn1mxobsXOcHnpabWsbWuKEFeDCnCxM27Q6HPnL8rp8ZOQxyHEb1/FP/sX6nLW5yClSZ/v0/LOCH1FG5B78k8Q9ppyWysMvIY0JYLRdhZxIZSXNlq9d5AJOmT4bFv+J84rnBFDucIA9h40PqsPgNYRdBZN8SpR5yIC+d+O8/5jcAyvR1o0if0PXf0lf5waHCw7ewyniG1XcAzMzi0EHNXAs/VcmLPjqyY+IS8YoS81MJ2rBuhPO25IUXm/vLT2E5L5lvGNjaR56hsPI8945witZHjC7uQfGiYv9A33+iuKihgjM5I59ida6CyotoJ6ILbpt/Y64PNPo1Xdd7HmeSj3DZ+Z0LoOlOFQHeY3C6B1h0ccG7oABAZtKanPaFSUbLLQoYw7YhQDnhg1Tl7jFpw0snUZcBQ/nTwu40oHzIQJfVkSFXqliVabYwAScocG6CUbSYB5ZhFDohMoO6nEaIxflyAyRqjTsyGfh4w5DYzLao6YGibckugcteQ2HSDIhyZWzdvuS9cQXCxZU5532JgNgXpD4sBB0cmfBbGYI+FUg4VqFLVq7KGxJNfREbTdjlxhkyfSEM/qn31k4cmeWCScaAfrtcbgypOl1QZp30wG9SYR52u1/FKux9LTJuKeN6xaPEAKE5NrsywUKiu+xAgtelzVIi6xMHtHO0Tqfg9CPk9IuiY5L8ieFiWe4i5QsO89fFMJ9Z4d3zOm2UtGMmdOAweEzax3IQn8JEDD7vn830CXhd2hJ63hb6DRmtYQKtZ5w8fvncDvI/LcOL/Q9iSML7YYWxwEes1T+sw+2Cvu9gP5GNDcKsyxqTP/Gqt8XMNFU5ngWmMH/WLPQN9cZKPh/fFzG27MB2fwG33/oDRTbhnf9BeZJTMTs8yz3vOMbD4tYMC+nbnodwGfNMJ7WCRrn7QL8romo1FdEO/q+xgvDPg27TUtm0+mawY+spyPnIZqh/6Ti0zjgA9wgaKXcL+H5vVf0JZhnyuUuXW70D6sLcXc47b4qeA+cB8Y54xIZDTulVb8A6t9BkF+qQmd8/g7KDVC/V8aOYlc5H+xYazzconjdhh4/Y0v9VOn4hb8vqn6B3T/PXYV/8lj3VF2vaQ+l0mV7Bqqh1E9ty5nTousSyhjf5SEVk4eV6l1V8iCdaBsUo9kwuR3jnOkn1U8uZ4YY6mDCDNXKYCOvPzRWahAhteghxgdYUDcIcyIIFMfB8IS4SPsGHiUTCWITwTMxgFNYhLFkdlZRFxtH4GgAeKFXrg1SHypv7Aw01SkYLEHMl3wuGnACnqU3LPMiq9yIMuIUWUJxFdMSgZkLsBcO1byLwgn6kDXKJx0L75xht+qwmiWl7Es4z0TXTG9/yGlBe+//3VzRs3/F5+Diogi3EWNcBzxAdBTzIYMFbVVyZflc3so8fkhd6/Y75wruAi8dNCoAOpHST9qED9lDS8Q7+GNaj4jZs3Vt/77vdW169dMwPmpQ9Gy6V0dUK5wuVnb14fDzNKFocTheNJD7L0R/kABzpnCnnFJhsibxEJHU6NSe4aeFElPCTeVZiOJS3qWox4gx5zzlcTOQuoDcFn30zRtISFQ3QbuDiTPhkncAIfEvBxUWvLHYNaw5bgo2efY2hPyXTMba9zHPB+Lzxz6vTqrPY7X0mhLQsvQ09rB0Yg6vGzHoqwl3HHAS9h4Qw3J5d4Da5fyqIwbxnL28Z85bzlV12t8N7vYM9zlw89/JBpKZ56iO4aK2sC5XmR3wX1PQpMbdPWCCWgc92nxJdIUdsyI8AOni7XOr2X4u4Cdh2eC+ONwerx4/9zbOCne+DkmLk3kRkbxFfEsB/Y/8f9XXs4Zbdvx6Gx3g7TOejFpw13dOdYC+WSgaHpc8cMAD1XYqBABk7gPcjLAKRjnCH2RGi5ddJXCZVGbuj7pLwdHyHznwL6QFmuZrgRt9OADjgeJqemHQWVWc9NqjqlRfNMPPwZCwhb3xONkPHh5EDLsh9MPIXoCXpCuDc//WTchC5HRMuWfJ+kFn0cWulEv1NljIcwnvMmNIMsDBEBA04NlWHXfEiP9Rqob1CLHggNWNSCfqJ0kLLIsKg/8OwOTiAm8YZLBs6qE0JfeUbFnadIy9wQuqLVQMUwD7ZnGB75mL/LmQxUDJ+Acga9ZBQIOCjpe02W6vMdAbXl/2HRGMK8D1TfP3zrpuMNadJSl/wadyV4O8oNOTK8NeVivUhgeuCz+sIv+slZnppo01jQ76D1Qxz9mYb8iWwdXCc6dh2yhNFx2vFZlNv0rflEp9axRYxOuaR/642b7gOEzCVo+sxM5IFveK/jLMeIPQ/WUfTTlZvowA7XAg3SYc6k8KpOGew83F4HvaobaGfq+IgOjvmhH0f5DDo4GPeKvgf1Y1rHFaI3hRzzLOz9Xzw+PpSPjuN9MtZZsIICmHTYOMKYvyzbBss6R8ETOIF9wFOEA+EOwDjtjooT1HG5EXQ8+sgjLJzy+ngUJL8SdxFYF1g7uDKD83FezgjOCreUXdAay0mRS6yzWlO49QXnhTd0csKEM8cxurImk/Zzpe3QcDKlaHxmn/5IMb0XUcZzmTwH2Wf+9wC6vMeYZjfkE06jvRkZtsCyDF3PJ+/IS25+D4bmczT07eSeZxjuzC3i+mjs+uoH4L7qg4xtazBWdmTYhyV/CAcssJ1UDi/54dSfQFdZ06vF4cckAvIkW1eaoOSWw4FzwpyhOs42t5TBi/ZxZnhmJldjhKKNs81dCpqP2A+KT06c0LYHTUgVuXrDnFVb6IZ9U4VxVma5rRvpBJsKObBlEDHkiceSCn3CGn94k6M49a1f67t1HNmpY+bmM0LnUV5ph4mOICnNE3mx3WjTTpyQ9sizEgR9pekBOuZOAHRImRGZuBhK4P2gOzzFixXxaRIByvfgV3m34TwBMvSfdnpgpJSelOZTdf1mEHvaVaZw4lFtJp/ByoBswqYfYS5Pv4MZ9AmIC2P0pg2n/SF/5l9iCeqg1IQEyGbMR9rjApONt2XxLnoeOOOWMUL+NItXFLceLeWkc5A8yYPO9cnrH9/Moq48VSy6htY7zkE8Y/rgg8LxpLOopM0shJUPTtyS9iK0AVOuX/Fh8vp98bSjNGWzfjlrw61cOVOBfNBCY6xx8nhZJs1p0uK1RPrRsh+I5jsiB9WInS9Z2XjPn11dksHOK4e5pYqrNe4fYlr7U4dmcNkdgFLFYZBgT+YR0R8d22u5HBNCjncW7nPciqd55zMtDG6rY61S4WFhE48lnoDHZJNq7hV+FGBTv4+CgU0lu+IytQ/4eBxwK+xXdjzofd63mmMUag3uk3XXX39t9eorL69ef+3V1bVrr6+u37juOwy424C9AOcEhycnSoa9ECuu+uQz2sXbhiGbtPqT9Zlth9uY3zR5DE9ueZrrj7rciuw7++GmOjui5SAuPuypjcs2inongN5XyBXahqk2gLHtTbgrRH3hbax8RCV1WuPgvYKxcEF3tdJrdehz5O2+JpzBNN6/O38oXyNVYqg7U68RWRZeimQHS3H4Ji9XV/yv/trfzvhqHidX39X80Z53hlcyv2U7Chr2we5I9BCH21dr2BNdAMZZ6TZsL/ORnqBtOsuJqASSCeeDOUx+5jjOh8LhQ3+xg7rehLITVVB6wydAr8rFWbQ9VOlRrwi4gIndFFIv9pzjHbq5jFN4Kg1Sqp92bMhBn3YAo/h0DCqHBVbokG7o/BEjRKA70/e8d3pPvARpBYjTVKf5wrZqrH08KChdcZeqTnc8ZSgo+euYtkDXJey46cGZPvkpG2GkafnnQWlIH3yvacd9xgedkt7E+ZBQDGg/t5TJGdEB4isn9UaV22/jQWPAz/RE0JHfWILOLHseSvOfNYnOpBLSM0AJS610+pxFbl7omnXrZNZP0tDRTqU97iONKxucdqiDYypPWz4jgBOlEFmQyWOqDwc1r6Z+5JGHfZ+0hRLkihV/nFVyWJbw3Izd5sE4bhpMR8stTJwPMF99uHTl8urqQ1f9goJzZ3OPLDMf7SbcAM30/cI7CTUmjBzj5TOrnDFlQdaC5HkkXQLMkdbghxFGFd8PGNhUcq9wc+6HETXJFzlHxePAOp8xdRAa6lg2KI5fsIn2TqBBbbBexmiksbT/xptvrF5++aXV97/73dW3vvVN4TdW3wZ5df93v2N8SeXYBXDzxzZCGXfaD/TjkHUp+zNrFC2z32VfYL+6du366gcv/NCOkmkGIV13+GwCnyzYDzUvjoXVziTUBhSZaZPeDl3qk5boSH2yUb2fnKlioD8ep4NwoSvXE0z20jTmkTs2XmwOP1OCvTLyqv6BW7s40iyBrMYQVnwKBMQiA86F5wzxAgxtbhE7fSZXV7iiZ2cax0zy+7lZ9YuTzVQ8e+acbbT3uNsD3iVXWuEn+dZDyc1Y0Aa3ZWfvjK3ZDo37R21EUxlzdUwjY0QOv6Iue3C2a8iDUtHQlaGjUvMCoOFYalvYV4cMlFSo9kbo1rsNh4owtrYPlQC7EVMVrXmZXxAyt2jSLqCD1ShCddjxLluCBXNboTXyGeoSWqnC5JCXcOKLCPp40dJENkDUdHhgKms+xOEbRYSuSAXEZow8iQEt24Qu7/h2oLyh6T0AwrkM+dIvy4yx5j46c+rDNuj+bUP9THQABwkTiduseD4GRwZ5+AdjX9GQXKkbfVlMpaHx1S6cEmXhBHAWiz8hY3LOEqp/6Id1n/rV123GP/RT3OkG0glGmOuScIbz0ROLhVY4T/BpA5I0LuJsP2n1Hdrz586vHn3k0dXDD+X/aNJHnKDwa9Zuq9Mj6qfn0i6onwGRT/m0RTmLAge3ZGR8uOpwWU4M91xflXwX+VPICw+qe6drARe+x5yftf5hgeqdUPOwkMWUMcpizz8fa1MqkPb4sR53hU3jA+qnKO4NWOwdcHPu+43vEzBWe2T58KL7esx56dqe35U4LK7BJoJ9kKWqUqyxPrgNA80x0evEtHCwX8p4Y52QUUjBba23nIzjZB3H+Rmuzmv5fFd73htyNq69/trqlZdfXL34wxdWryp849YN84sRpzbYzKod1myMdlmTwiobxsdR/bCXvvHmLZ8w9NpiAXeHqTtb8NggmWapt4E7U93bjTpGZQxoG9SbQB0Y+zD2az9cwpy3N+Y9VeNkefT1GXluGZR9pRniTwiDPtJE20a28wU4En7Wiv4IJ7tqAaM2XV8Quqaf23RKP6BvExNyxwivVIZGoqZQcZ4NJcafZcbp4RkvzS+hOZqRCApsQ3IMKG6Z68803QZplflKBR6L26i+Frp/Ex1Xc3KlkrzuottNVIDe6vggk/pErAMfMVO9LrOedTxiUzZER4HR8QegB7tVp4e6IzDuffJ8ZpAAoG5mpYVBxGJYCHQITGXEjTNNPKnRmAsRgrawVmh12nVTPaRDO0U+hUxccQ4/GbUeEA2CeYXEtBnsrlw8TUBeSuinARlYwOBd8U2KtKwDjuA81fF9gzXwDe4rLZIFVuORO3WbfBP/rrYN+Z3jgfb6eb6EKzJcweCqxNv1vAxtc3BxYHvhllDIzcLMawMxum/cuLl68aWXfJmeiWPdiNJoGRkJpdw1fWqRsCM36G/qE/kdPwDDA36q33uJx1ua9CbF/a2ZZ9VIZNDHcjrNmQUOwMwP1G6KllP9zuVWpfdB62iBS8ctt77V1aLC0FFeITOXEIdGC9CDFy/ImXl49cijj6yuKrx48bLG5Kz0iUPj7t5/4HE4CGe9jLiZVl9QUS/IWlTzZpb8TwRjOdEp2AylqKLbg0eETawOi7vB7pT3FJaduVf4UYVNujgsHhWOyYPdl70sVspdAsvnRvRlPcf4OuV1d/rneyG3m+Wf8d9cvfnGrdUbPDep8K238o/53B7GiT2ug9uoRHqvM1HAAw8k5Nbs27d5G2btMYKsZVrbHVKnq6XOVujiw+AQPSr278FAf/zrGnOt6HsyPglqbyPtMSev9JHayvcGRsHxMDwLGHM3qDz2Vkq0Z+DA5IVPJatp+VnAwNdYgE0Reyi3hzks52aNz1AHWGeTtq1EBb4DR/s4CH/vYyrA2cB+ieMt50Vy+3/8pE7StltFf9s229vlEKzbGt0oKqbLLT+JlgfdtL2VzJSgJzs6Atoh7jfDYS9qXvtOF9XpqzvmYx7hB5vScNkolCu0vYYzQjuzbVVNVQ0AjktIHfgYkpyg+z3ZXbajEsKfudBtOS1aaSMdnCQQLPiugcVqAnpWEKEygG1shq+z3VinJx4pysB4YiZjmlCioY6jEh6+zYNclDrxgRbvVXzy8B6VpuLwYUYROt9SWC4rDUWlE3ugaRqnvGniKBw+kc5BtZu2CV07JBuh+cPzMGC9mGn0YsdAfepL65Tk4M2r8+COrEwWNgUmNPlc1Xnl1VdWt27dsiwg42NxW6SFaBG1OFadCTuvdNXYPJqV8wSzUxIaj6nkpj5OGRuXolXRvdIvCwjPysTBEAMqupy69LEXhwZidYjsxZZhgfBvXubHhzL6Boppz/+EVa4PhQzRmXNnV5cuX7Qz8+ijj66u8GYcP0w6j8ks5QcXNvUhfav+qb/cZ8x9xDgyPAyJU+el0bogdDVBNDNjR0VQWZA2Ak15WDw+bOK6CYfo/YTvF2yS5UOOWhLq5+gQFs3sGGBGh8Q+4obj8E4iuw7rIvs5xivQazGYdZj9QIYNJ+3eyp9TgpzQ41lRbuPhNjQ7KT7JJ3oZi5O+Jr3Bn4exodHaThvOZyWqfpLynjqWf9BBvXBHZj3MvZ1h2vtKXz02Ru/ByxrHB7Ge/GQHSscQlx2Dw4DzwT6vwpZ+F2jnIbaieJxhfsVu7LL17jDfyqb1rwAapXJlaLbtSPsZn/60/Aq5qocTzvMz/C+SHRfp1M8mq5x5yRxm3voEs2yx2zg4ZZ8x59B07DG1zxy0XLSkOcm0LgGhNUCrKGl3S7KBToiYNk2pH3NVPm2E91RgpJyy2M+p1yTwx7nwlZPK9KflqKBhTHYfApGTcD0fSNxzUWXWQ9l51Jn+NBO6NSNu8aEzxpG3oJnNIOqBh3PGtFnR+FCn+RZC6zigsr5FywYjH5UzCaAhv3lN7dSBB4suhwT0ZLWzlEb5mFZ1VFnfVmDK+hMDdUbLWJSA+6SPHwQT/0kmjbw/a7wJuialgqIHSBtdZzcE3CZs1IwXHmO3I9mQq2Sb6qqE/uDEsNBTP7epxSmwbpq2461f1YOO+g7JY4yK79gH600T3TR8Kl8/CU2LfpwVTMqLFoK5jTqog+TWGRB9OeiZjxcvXfbbZtCpx7po1pFxXOYF/SHcAcMniH70Ez0NqE67H+idxZM/d3v44YdXjz3+2OqRhx/xH336ZQAo3/gBBAarUGqZ0wtwVs11NgEcmbM8OyS9eCEuw8jVFd/AYiO4zTsCbvkYuCMcgvRDDxxLFT2Bo4H1d+cOgvsHWMO1pvNnmA899NDq8pXL0y2prKWcYT7NeoKF5WWFdTlr+7RGa1+4LcPRz5AWvuPbybIUoTZemMM/tEOPQWqjj0/HzRvIfgKdK1rz69jtHgn2sjscDtHdEXmJ8LMB6I9pst+xRLNf8X87jMGsmzsELVh+BsCGKfsKE07lxpojPU5BfqpaQeeZXrSwd3/odzU16yLpGbI7O38sH3TW7U42sYq4DZ6wbRfomb/QMd8ISUPOnR3MTTvhb3A1kauKb/l/aDiRi33juSXizG/sqbwNDdtNo6OSsu1KIGSqqOWIuElQ30nixJTd8z1k0S02czt5fVyFgJ/YTERtF0oWbC5ztC1YpIbQh7jz8xtQ3IJGaM+3ydYsajNEA5GxnVt0bmcGQFCAdEUNVOLjzuizBDetCuk0YTptoN38TAh/mpw4VWTNaIagoPna+0XJZSxPRqTqgSNE4ZVIo047Tz+W2WUC56s80UoHO3OUa4lA+ixlSqn21K0HtKVWqC+anEHKwDOF1I3iQRsKhwHbBSZSItTno9D6qAN0nAg9JpaNCatk64CQ+tBy9godL8FigrRHt2gTOjGa6BXAZwmd02WWDT6ggGkZpLDo9JWYq/PnLqyuXLni12r6li48f/qluswJEGLSXMZ9S/ITf0/jAQM/jyLO74gfiKjx7JFfutmAPad2Qc/HQtJrt5x5jqYtUEQ+s8EzIjgwODSPPPqwn6Hhdc2nH5BDI2eY8y9RMgoBPJMm/CBCusLCo81IY8YVQq7G8L8NvBiBs2LMB88riPUzzYmdIHVP4AQ+SOAZe4fmbQ6bOoY6fQDez4B87FOsF5zJ/sQnnll96lOfWj37iU+snnn2E6vPfvazqx/7sR/X/nBVdDFyQTs57A0YOYUw8josYwvDkj+z5I80L3IiCbvCOoveWG1tdyjfzpLQxq++4mA0OCu0xI8K05jVuL0/sEPLko9uclWEN3HxUHsM9zsM0uekTlRbY+HxdAE/ovG4Rn9An6jufHPhC78aI2gIAY93791lS4bXwbowz0TSbrXh51eYe5WWMKaHLzYBSU5m+p//5YBwazX7H31Dv9iJvMSJt/BxdwxXFn375Ns4NcK3uQ0tb2pNtxX6LyJii9AHwE1Xfz13sSkUdP84sXxbDhL1KEBeKUFpapMDMfXYhfWZThZQO+XTx8dGH0NNEbAOtgB1LaRC15hoxadYuF/wVbrRx/GUrwzVo6bvFA2/CEXcBBSAAit6H4g4qRd5/INI1ViyHDe4xJ8lNA3hNLlUl0EBfeK2aLhH0/IyCEO9Kc7HEzV5RucDCAUgc8cFY1yE5sXXAz2gecnsFL1RuvMlSx9MpUsGuXg0YkgTzs3AxWSBsX3BWHdE18Np0cf9E1/ry5gy0n5YnvJwq18+6E5IGn76QpuDhSscsxyu5TZHCJdkdyigntAHM2nyab9wujrjtMpKH9A5cL7QFTlrccaGPwe8892n8HEdAkg9F7jv9J3V9Zs3Vm++9RasV+9KCNBnNnAoVYl8ePmg2ICTDEdB+lPYzmRw5o1ecGj4X5WHH3lk9dhjj6+uakM+pz5Kc+43VI101F0svJdwlPaQ2PMHdEbiHA85fnU8n3nAb3RjbM+eP6diXkyRnvo2SVXrtgn3x+gnsLd0Z2R8FDsWLFhuxfsQNol51/FO6PwDDnt0cicQvR6Eizr3I7CLaEf1+oBhd/PGTT//8rbW9+lsNHsvxvWZvDGq0Q9W157Mx/sd+7OXowf8x5c2JDmRoswzclqkGK3Tk0VXa5nQC5eLrTsgeosunZggJbvjGDsmjGwPielbbIq1AmP96oc/fM5/8cRpjK0w0gatF5/dLx1CtoFuiWXauoLHzNFup3mJymTQ8NvtmFqh6LFboStD3GVV3vuzQ2yS2+/6ygd7dTc/gavwo0BzDbPOrBynnfzPi+1T0aTfkR07iPlkB1ptkc8VLfTMbWY+uYecKnK9mnrIQR2uynAFh9sk8zzXbeXldq7MPRGrf9QdbZf0IZqM7VHtVx3zp68Cty+5zKPy0ufCVAsoFIe1DyOk6ootwJmuYCBoDHRZhR0XYE93VQ5HWIHkYJ8i52zjogvVcceJQOwYYcd2AEiF3bGGqZMsAksgy1LqawUrCwEGaMVGaCaqePHQVxozkHY9lUHjvlSZofI2YaB5zZVc3iEo+SyjM4NUnyaOPsjQ8udggqw+opkcCmMZttWvOwUzf/HuQZ4GPULzYHzT+Pim+06HBmPfl+Ax+qkPn6IfYT2duPkk0lkFcwIa87RDw8HFJFQ560fxbOqWjcv/PLhJMQuD86pf+hq8UUEg5MwIjoIXWY9JDgoWAQ7eSQaHQfJG7L4v8/dgjWNj63GJnj6m7XmDXPyZ29nV1atXV088+cTq8ccfX12+fFmy898z0EQXjtPJpCbc+WNeh8ThA6y3vB03Afnusz68qUVfGxk4Mbym+tyFC75Cwwbp4zjVPP6M3e4QKZD/WED9sDoaHgL2VLd+0NSGsruMBqt7U+ldwvepr/cjet5tLLkHeJ+OA7+ErA04L6+88srqxZdeXL1+/drq1s2bqxdffFH4kk9cafVwpVGNPtnJR0amHRpQCwshewPrtdOn8syC6WqPMS/2DviyGOnrY5NFnEzKG+cmjYeHJYfj4HFgn/rVd/ZF4m3XRb/Rzx4gTyzXpIN2F3Dd0E5SDbwClVE8GQugr/zjYPi1xStuU2eG1AkzIXtyn2Dk7g2QW51peFyDyecqCv8rxB9bwjMOcRwZy0m86qMPZ1LZ8WrHuntvdfb0Wc+9/P/Ru/5rgsnhKbvLtq7rqQ72mG2gwkqD8DUosLyMjWKYPbFD1Y/Kc78VQyb6FzuEMotPrttTq073xYNUMnfX84d2w0z10k6n4dk6aPpAhw1KqyGcFkKLWzSWVT+THPW8XANUbWf7tlHr4h30qExKRyzoCjBeh5nYZfrSAXfCpP4hM+hgigzC0gnUGB7uvDCDWKi4lQeYrOJmpEATHs4174dyxXoSDUa95aVMSk/cSaF+auATZ8KHG2EjacC9ZbALUHpf3gQsldmkTcuiEJjadd9NZnDcZcGJbg9UecUAxytBCbqL8e4M5yGDeU50+XEW+kBG60ohdV3Ob7WluIoMqTPHoWFC9QIBbfKngSlMJLyaTnl8FaIRajAv2HToQ//xGfrFkfFB73rDwYguRYszwKuZub/am5bKskEN80Boh6hwjAfnuXcYzG1w4ddykmeeinNrA5eEk85BzysaH5JDw/MzODa8vhlonVSiIocHaelIHyAjR3wXXObkwzh5HorbAw9wxvTs6vKlK36jG/fB+/53bzoJqQu9jxU7owpnpntxgE5OujsK3gHYxHYPSsasQSO25vdQ3yO817BJho8meuSZt+8LrMty/yCBNMPaqvXTD/e/9bb/1JlbcPznmNevez21gWkjNo6K145C0j4RKpoYupwNP+VnDeBLeU5waT9hwxB4/RnGw7nOyprWRv0IOaZzDO/Bqd5epPyOgQRtu+ooCLSse/rgshjZ6A1ofUq7e2jFcNLnCEu6TWhADrU1Q2wD8vkwnmRY59VWHFIhY11XPUwnpr0vr9uVXCk5U39Jkdvm3HcVzbcunvYJUjs1XPGr+eMzwjDmO67hFSIS88QnY2lPeZzIQ888F0Mf3B4xyRIbMfMQHogXzHggO4a7X4SEAS+bSIRuh7CBOvAmy/aY+ivmbh80EPcUJp8MmISNsT6RpfKqD8pOqXh3aH12G/Bp2hGUdCvUVxlxo36KbeStuuhp74s/OKSVJ+x2Y3dyC/8WMAvXKYN7YjYjBHxMSgMTYDw2TUG3FGYJ+qO0hUIZKAghyYPO8TI+6WSVNX+jPp5XE6Co+eCkPVWWIakD0KFq+AGKLEhQhVZoPvohKhS1s4yVB7o/xE1LhtpTlKb2gPJs0AnpgxvUTzh3df2UvBt5LGArDfnCFFeio/qpoH/WgBwmkw8UhZ3XlHO8dSt+yoBrT0Lq+r9g0K++Pjtmpc21Z9nHsYSrOadIYJXow7vYb9686XtH05Z0qTlR6gpDJeDDGTw2t/PnL/gqTQ6qOBq9iDGXPBai7/Y7PsuTdt6h7oDTZ1Pe8uM2BlxJL46Hv48tqwWn5ryvzPCnnyyckx5MQDDLBTp/B4xOD4mqSt20pfhBQFMVNXhgOEDQf/hw28eVK5d9Feqpp59ePfLoo3mLm8YII4RbzTj7xaaUucT/Rpw2L0+fwoNgF3H3herLcXBnWFZU/1gV3jdYynNXUfNCwb4wzUFRgh8FmPRzD/EOA4cp69dxP8jGWnmbPUXr5rnzPDhNmgei31Yr2QPy/AZn0E/n1rKKN54+EyfHodI+g651x2u4nRkE5qQLz1uKZ6WtmtIRAfkYtzssQx9aYByy/2b/irE/rFpe+wt8zNZY7gKqO9lsAkagj/98YJmWMGihdPuMrdJ+XgXHtfiEV/FTYB7syQqd642ueE6bC2WxJToeXuHE/pQ89qYyAgFYqI73d+1ddqD1cXucxBSJxLMzhBzcOgZTHCNVVD3ZJEhmWWKHkQ/GScBuCC/ecuY3o2GfYMuIzF0tQF6fXHe82ejHUoQfxxXHDwR2DgQEiVIhgaOmBWDGt9LQqoz5kLhzPQZjeq7RGciQVC4IcALC2ULKsv8D8zh2vMnC0040cdFPt5mZYIEMMMWTEV4AG7OCCQQ0UBOjwYahB7HyIe/4EiiDlwRyPXgKJsF9NrsG0k5NYQ1yG0wGVwg//QQXME2OoU9WF3yUZ1kmpA8gBy9EORA8CGR4FALI7Tr1AQhz8IdvQ8eY8D4wYVV5RwLzVmstg9oDkLMnw1RO67S51mJPlMgLvy6HdbgTF4XpGvlN2Ge6eiK64gDwy1mTuW0OOZ9JMyTkl3bQJ/wY3y7zAc2BX7y5vYx4wpWdnpdefHF1/do1L3SMZ+6v1sHPAsD8qbGY5kGFI6advegFBFQ8tOhrC040Qf1I4mrXofonuchjUeMlBw/6gfgL3nDJ/8CBjweNqSe0xlv94DYybiu7+tBDfkbo4XqDG2e6mGVSleswY7kV0v8lpHEHUJl1ZV1sws2wX42Dkd+jwl5uO6Pnx5y853ivQP2sQ2ELUp5jy4ROd3wT/YcD6V5+7jEMMhwXYwb0en48MMvaO1nLueruM9vaL2JEx0HBkfFbEc/ln9a5us2ZdtLUSb0zXouCbYDnqrH3QvHKa/+zt7B8zZ3SPgVN7aUp+/ADevBxN4LS2Aez7RQbEW1uhtLhIQAdt4FN+95Hs0lkrChjn9GYMW79UhnGNM5M1bOceWvdGpin+lZ7NM8J84A9Lz9i357agAZazQtfFeQkrx3r9Im5nnaYScwZ9jvmaT2rpTg2q20FfZCTOxGQCzvEc1LzudgFAWVknmWOWhbny/4p3dvW4hkf0dq2EKjGVC8Y21QSug1knfWSvNShy01PW2RU1BJMgiWPZNX1L3pX3W5jIlckunJ0CqY8gJMG6Md50WVsyNnGm6B5KH9CMp2/Wv0/7lY1xV2ZFCcAAAAASUVORK5CYII="/>
          <p:cNvSpPr>
            <a:spLocks noChangeAspect="1" noChangeArrowheads="1"/>
          </p:cNvSpPr>
          <p:nvPr/>
        </p:nvSpPr>
        <p:spPr bwMode="auto">
          <a:xfrm>
            <a:off x="31750" y="868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5" descr="data:image/png;base64,iVBORw0KGgoAAAANSUhEUgAABAAAAAHgCAYAAAA7YR+mAAAAAXNSR0IArs4c6QAAAARnQU1BAACxjwv8YQUAAAAJcEhZcwAADsMAAA7DAcdvqGQAAP+lSURBVHhedP3nlifNlh72Zdty7V57zAAgQIGiQIIEMQBJyNyOlj7rDuba+EnUWqRAkYQjBuPOOa9vV122nZ7fszOq6gyXojo7M8NsHztiR0bm/97/8//xf/+ctN27d2/7fG/refu8bQ8fPNjkf/z0afvw8cP28OHD7VOu7927v33O+dHDB9uHDx9zv2337z+YdtN0+/jhw/Ypbe/fe5C7nAPr0aNHrQPGx48ftwfJc75//35hF3/aDI65dn706HHzPn0KzE+fm38/NOSi+NApoeFj6ASvCS2poi7SBufD7X7oTk5o/7DzO9UlMLSXdX+n4fr9+wJCC5rv7XJRD8ymnWbH9fvr0PSodT99mnJ0338QeIF8S98QWD4fJO9TZPPx08i5NUnSsSf0IOxjoTTr84O0D+x7gUG+n6IP/ElDW8rSDk7HyO9Ty8n0QWRzP/jQ4PikTeo/pCt1Au9DeDg4OGh5YbQ9WlM313RLrktvjrDSe7Q9yH2kmbY5fdY+uJIVSSYjWfDubR+E9s8539/ZLg/3ht6P73cb3GVCvtVH6i89gHMj3+DCf/UQXKk1+Unq463yTNLmRpdJh4eHPb+PjXzEPxtEd+DTKX7BDYTt8/uP26PHj2rr5Pvw4f3t+Tf/YDt8+mX0EgQhA/Y0z//aB+759Xb9w5vtw3cvt/N3P29X9z5sJ7/67fb87//d7fGzo9gD7GkQHt5/vt5ev3+5fX/9V9ubTy+36+3D9uzeV9vfP/yH25ePvko90POH7+iDfq9PA/8/pO53b7Z7H663eydH2+P/+Nvt6NdPtvuPH4YmMhx7vLfLmhyjiUG759GNtMrYHRlfnb3fTn88397+cradvz7frsIP/cDf+seftuNfPd6effF8++pXX2/HTw4rn/f3rrYfrr7bvn//u+3o/pPt7x78g+3p/aeFexn5/+7ibPvzs7PtzfWH7cHng+2AX7gfewz+48g7lG9HEek3R4+2rw8fb4e7/tlIKWV4SfLu2sXQry9gjg9a/QK79DrtPqb/Xb0Lbz+fbZen78N/dH/yeDv58ng7eREeHo6s09j/FdQHNhG+wUPFh7S5ur7eLq6vtqv4o7PPZ9svVy9TZ9tCcUSvLzwIb4+3R7GjdOfaVbxqzui6vz1O/snjo+3p44PtMLb3IPX1VQkPcLGNZGNg+Enxp/BWFpcC99T6+ceXX354v/1y9nb7w9uft7Pry/D8eXv3/nw7v74AqjJj9/ot+g4epy+k7cX1efnUVx7df7Q9PXxamt5dnm0XHy/Tn8c3vIsO4X9+8mI7OTneTi/ebm/evNyurq7Sv/nF8UWHgXvw+GQ7PDjcjh8dbQexj5PDyPlRZBRf+TB1DuA5ONqepO7jfYyo3KXKYLe3XN/yzH/jly1HJ/L3Irr+mPvr6Oji/dV2Hl/97sNV2n6IfR2l9NN2GllcJu9xcD8LfUfx5e+D5zz1375/t70OP5eR1Ye0uby6iA9I/394UJ2NL962k4OT7TdPv91++/Sb7Vl4ehDe8Pxg72wlO9dorm6audOaZMy6q8PXr37cfvyrf7UdHx9t9x9lDEveqlOzSNsPGadq38qC665MrqPz3GwPY0/0NO1ie5/iJ2Kn5HN0dBKp8cqfq3/01Z+WvMgs9YA7iL7u1fB2Wwle8B5HT9ML2XKIoh5/GuVfwRQY/Jk3RFYPIlvl7oMqJj31l19f48KcM4cwPuw40Xg/ND5iL/gNEvJb8pTH3j9+JJfARkb719y8b/692N9x9dh+l74WC2mfMBYbB/CIJjRIcD+MHZPD+/aVq/in+9t17Jvjfvz4cest2rXvWBX7/RibKb/Jmw6rP8WvBR65afPhY/x12r2PvB88ig8Mf59C64ccYyPhybwidR7H7j5Fdg+iS+P/h9BivkKP6Fi6YdfYBvde/IYx7H1sn4yMXVhDBzq1+Rh7oZPmxd62T9roO3BN/108SuDCs9KnyK91km/eply7D+H7btvVrhrLtWQ+R2fKK/fKP77z0Bxk+M//Odj46Lj1dloePgr81Lu+vIhu3m/HJ09aD3Tzw9YLvIPAY4vsiDyoQzu++GPGzNIV/g9i13zW1dUl8J0Lf9znWWTcemkXBgbOsHGbYhNsU0Lrg/YBOhlfdleGrsnHfBCcjx9ip7EDcA/Sdx/GPvFwnfEFHcfHGc9Tl12DSSbv46fQJH0Ib+CCaV7wKW0exqb49Uv8BMej2J65g3qlIfLWDoxplzEtefwD3A712I90eHg0thSXwNYHX6gJL50vsZnoFG/KpIcP9BH+Z3T3OfzR+eOMeeYJ8sYXmqdf7fAz5+L7IErShz7Gtozd+imal/zgK9zaytbxGCzzx+Fr5m/qf4iund3Tp74lruFPSfRx5F65gL3OqbtkBd4q1+/gX7JIQcuwklOT+hJaJkXH52fbq1evt4dHz+tDH6Zf6weXGZ8/3z9K3z6KofB1B52Pf4hdoyFVb/AvuMPfnh961phdP8TIY3/KVn1kMZ+BMbaoXzwUk6QOvspzYJiLkQ97Lp57M++/D2YpX/j3tq0zMqhtJD9ZyWNvuUi/MeeaNiOj97/81fbf/ff/3XYVv/fs+Z9sv/l7/6fti6fPt6dHkUnq6AvVQ3wpuNLihe+eXvXHvKykvnEnFE9/D+267pLfKnfGzRqPV2p+2rCV6rcJnvGJtYHW2f2cyR3YHevxGY1kbiPpGwSv3ufIjx1evPqb7e3Pf66w+WC1L6Y+m5QexM8/jP3Chc/H8d+NR2IbD/dr8ae4OViL3zjLdyyY7Tvpx8akB//nf/7P/kymNIK8VdrKK6Ckh7FsA6O/UeIIzuAjEX6DPgMS55g/dSBadRHh4EQfpkOvzloDXR1rF6ROQgBocq3cwemlQtupVyGCsRuHe3QOTXtnzFU7TTJ0IBMcBt38OpXh9yYFHhylP+WC03G2FDlGa2BBKwf5IQGQwXPRzQgGDNkFNrqCX315o8AJZFsn9ITsGgubhWfx5Vzq1NsXEsLoGHFBD53oW7IzaOlcaGz7nVZwCjNX6NQpGTpHUeOhS3h0FDSEvgVfCpYY0Bg0ua0Jz6qTZjd6z2VuyA8f074dM2WcUXGmbNjJufV2nWqfa/XpDw8mK+RVWwjuRdPKK869vXZKDUAZU5qnXh1RrjlYbcB1LDgc/uMEZ2Tp3gBZGRQfEqedvvCRswhfXdzZ+YP0MMHPo0wse7Pn+c8k6v27DGjfv97e/+HV9vn0vHHKw4cn20Gc3OMvnmwPEqCX/jrIkQuXdf35arv8lCAskJ4//CLB/7cJmg5v5aB+zuj5nAD6w5tMSK8sUeQ+dnCf43h2uD06jH7VRxRl3U3NHj3OpMIt3sh0ZMTOz15ebK/+8HY7/zmTrHdxxJmo3Puc/pEB4d6HAHmf4yo6+niwHSUIfHwSGbavJRgJH2ef3kX/D7dnD54nyBN4bdt5HNL35++3H94JoO9tJ9HBUfzDp/D1kWw7Kd8SFD/Yvj1+tB1GZ6G0MMuOs45zJ6FbwoMqtcu9TsuSObofnmtjhwk8Bf1fJPD8KkH4V9HNk8fpFzuSNAM1Ict2lQnIRSYnZ5l0vb58t/109mb74ezV9v3pL9t3OVy/vbyM3mNv9w5iLxaV8l9k9ShOGS2Cs/cWo4AOn1eZCL29Ot9OL88ToA/s92G8/djhb5fl8l/DJ78dXly623lftv0h/eE8E4qfTkPju9fbqaAHPrSfv43MrzqpfH8tgMiEOwPGo+hA/+RXr8In6R0IStZESUCTv0d73zu7ON+uA+MoQe9xDouhr09fbxcXl+mDD7eTTCKPMmE0AT05fJJ+9qiT2Q6Q+fvA18fu2Himcwm8E2RnYCQfiw76LE2O6ob3Huzj5j7/0zdRpCIpyAVPwF/ZRg4CerIW1ADIT7y9Ot1eXb6OzM+6kNPFnOj47P3l9urqzfYubcF6nyDt/P15ZCBQHl/y9ODZ9iIHBVx9DOwE12QumPxQOvhxk7ZoPcQ1iC6Rt3S3r/ZCf3Mxdvkh+C9OX3W8pPuHkV8nEE0ZT1ym3n0zJDD2so53SfQqPcrEewVwbMeiDFyH0ZVJMcnTa30nGeYwjlUvofXx4/iP6H/ZH/ka88DjE9HeMvQnb6SPLwrTRp9NGR2rFjJ3jtM+42Dy4KzecqxEXvzwp9BxHd01+Ei5BQ35axLfRXBjVnAXX+rMooDLIos+4q8CUz3JXEXBaufeMeOJdn9MC17IV38kLwtlYDcYyB/+8WDscO8f3hqsDIBdCvlrvd2PgbPT1IX8wDdxU9s4qb56fEQnb7GBHqF1BUXvIwfj2+PoCD/0Nnqklx0PSHd4uh8caHVMSjt9PeWPDyyupCwHO9CfwVAXfLDvJm2aN4rstXZDwxzSarvuc9G2Q0OkmvJ1bw7zIfbi2jjbFqWdbgcWdZtYkx/Z6CdgG6s84ED/pJlLzbh/O4nv/CRty3vnm5PY+9QTBKmbsWiXqfkt/03+All5yFpyXWftF5s1wMAY3of25u4V1rl9NPpvMO8voMyzLIKpU/2Ub/iHdmUZ6G9kt+THHqv7wOj8NX+p3Dy8kk3pVy84h6Jibd9RV1rzn+ET/J32PV9fiGUUnv5Y+qITeBafo881lvEXIzMLXOBZbBEXyEvD1J2FKMm8VF+h9Abn+kQqTj/l927T2ETy9jpzTxbj+7QdPlJeOle+uvCP/OTpYzdpz0Oea+mu7tiD8t7nvOwLrL3ajneHkzP9vY9/v7y4ytzvOMfMp6UP9Rlsd++fqasdfuAauHfwLyTUFn6Xjm7x5X7VSWr7HeaiRWqN3MMDrzJp7CFklAegdrlnErtgkLO54x/j2uvzCwP9j9ovHKm1vc8c6rsffr+9D8+PH59sT55/1bmEhbOHa2xJm1kEGLoW33RpsV126ZjiJvSp1wVEfLbS6OKPZLjayHKf881Dl/Jxq7tWY8u73P44sYe0CQ42Nf1w/CbcuBisGZP4SDL7cLFdnv0ydp5Svqy+pxanP4/Pb7wW23qYWEFMYdFMLAKg+KW4d57cl97MQ8zptFOOfGNnFwAwswKjNfFfjC5AWiyHUkySU6rfFYgkWB7DmsFidQZ1Cs85fzqee0Jp6wrpVinON2325H5o0GJgNWmbess428kHah0dB+KunWcH14WAVB7eA20vgKPJfS6b7xLc/o2AHXVAex28dgW7TmwC1+Efr2sQmrqrvjOaYTYhcF+ep2plK6/XgoYYnMHuQSZ7bUv2KWMUgmq4pv4tLNdLjqscfZw1ulzDiI4ALKPTieNgO+kcAx9YA4eRoh9siy3KegxqzPSC7kkMXDTCFypb14BDeO0ckSPwQ3sSww6fEvxsSioPdX5uhpZlf0tWy/EydrX7dJpdIyP4R0/R284DHa5zn1THLthM3Sf4qQu2VTQra+TWwbh/k8gLbmQdHD3L8URu80YWOcUurl+dNfj/lODfU9x4/O1BAqPHz0+2By+OtgcHgXmnDQQGgouPZ9t5AmfyfPHgywTPX26Zpu68z4DWv9Dx6frj9vHN5fbhwkLX9IMHx6n9RSb6BxnQyL0CnARGzyZR5WjHnQTuKpc4pPN3GbDeXUWus/vh8eG+SBKZ3A/dViIf3/Mk9+H2OMH6wdPQyakF7HUCo9MPp4X77OGL7WhfAHiXfvnDxccE0qE3GQL9g8D88CH8BCYrepQ2zx892L4MvkcmvuSU1BN+lpx33irHPzr3/9736C261M/BFnOP1ofBz8F2Mhn7lMjGNF8w/CYB+i/nbxL0v96+f/vL9nMGrp/OX28/v3uT4DqBcGzI0+YIL2AfJgiL3BJ0Xwhg4tjPri9S72x7leD79OJdYH4o3PME4pc5k5Pg913qX+VscD6ID0M3OspT+MVr+Yot4eiGt2be6taT/x/evgqtL3vNXtH56t2rBO5ngXnbf/iRx8FFHgLjK08Wc9g44kk8ub//eNk2DbpSX3BwfpVAP2gPM5FzcRa+7AjQ7z0penI8Qf9BbP6Lk+eo267Cn10UqL+fMp3u7PJsu8zkb/yjJ4eeCGYAiz1ZeLubFp/S0vv0iWaEwi1953p7eXG6/Rhe31yj59N2nbzTBPznH4I/PF5msv3mPT1cdlHgffpcF/iCHxS6ug7PFiL4d/q9l/5S0ace+vF1nEmLxR0wr/nVEsIn4ZG/yf+BWQKH3N2+1B14y0cv3t5HRtexM4Xg9UnOSmxX/0DLHVmoC48da50w0JUBP4fJoSf6AiSBjCfQ2gqsO0FqP4AsY5iAKCj4PvXg/5A8ENV1vXxnfX3y5iknPobOoQt9t31N0HFDs+JkfyzuvW3OPfLXnTKRt4mU4EcVwanJEHANONJm2S/apAY2O53GhM4zyC86WPXJCBz5jgmydvtJ0saBR7yheQKmCSQrnyRlcOgPrjvP4EfUST6aOgdYNKA1cioafPOPpWFNECNzwXl01YWm5LQvsLu0tTgwC2/6w+zQ8OS9bcwNdhOThtdIMoexGj3lPT40AFqnNKZB7TR5ZNKdCbFtOh45TPCGJ2nkNT5IWvLXV9E95ZPfOjmGllv7rZx2GiblOjJQXxkbZU99+qvejqvwMJnE3MDAQxrV78JP76r1YVRoSqteC9oXzUtXeBtayGUeBAxd7BDYyCDw5TWY5JvSnxf94OHL3Exeeda68NAJ1uhB0icl7bQfXLepNMWH4MOcA+1osOCGKfjvLngVl1q5cI/GB/csvKNzCvCqXN3WKd3wgD30yCspuR0/M/1i+snoUZvxAeiIzvOXrMJsSqeMJe0ckwGZ7TagDZosAICb/BV01w/5C0yytgBy73NsP7iX7ylh+afP82Urf+Emj5tz/CIi7pazkdEXud3rOIfaVbbkoB34I6Mlg9GTGuUph+QefLR3F2tgr0Uh+eM7Rs8ruV5+5zpziesPn7aHB2xOYPY4LOt3HiiaW9Hj6FT9pXPH4mfBZm/6bMcQ9+jay9XPRetJ8pa8hr9eNl+i2zW3LwxlYLR/D+2tm7O/gTcoWre+tKCS0DA2wKYl1+s8ZcGVcfb7H36f8f9z59Anz77ajjOf8KTbroTWDaH1p6FlyWKl6eejX/QsOak3bZePmn5/VzfulesPyKZRdlg9l5FhRn3t7qZFh7KxrVwn3z1/mVNA1FJygYZSWbz+9K33F2+395cZ53EXGEPj2K54pfYS+dI5308/5c+8O/T0iX7OhQhH5NzxPHUg7EJD/gpPe/X/xT/70z/DgIZ1oHu6ZWaUNATN6oF/7qX4uxAwdaUR5AgaDISAq3wJW82DKHQczyjK4UmFM2YH/x8LtTDCbBnZcVJQlbG3/5CghHN6+JARlKQ6iQfpVGB0klPBBl6MiEoHh/MYrAOTyzGp5Dy8zZMGbSpEAo8i2uHwmwMAqNVxLL6bSV4G3tzIV04+zoio8akX5+WvYs61NihmKGG9PGoDrjPa0jiVb9Nd+MobaO9tpE5I0KodvHFeJvlWntTBZ/kCOylmiuziX7J4n2BTXbIqHeq1/t7Gtcu0Kz30Rq7Jr42EnxvPgyx09MROZEw7CfxJiHA/NFSXqR9fFedC5ilsldGDG7wOv7lLfWXsSNIenQ6ywn8TvqIAAUgHutC+cPnz6sXImN2MbJ0fxXEdHNvaXk7mX/LZn6c7nzwFNjHdBs+94wT+XzzZHj2188CkbpqtpCN/+JwA69O7Zj978GJ7kuBZEDyDLecdG5vqDcy7AHB2kbahMYH/418/C/zD6hj9ePvbafrDbg9J42AQk9Qm004AxP4McnT34ToB1XkmJ5fpv5HBwVH48DQy7QXSR88PtseHkb26ke3p5zcF+DQ8HN4LTWH4PIH+DxeerCZYTLsXRw+6CMCdeQpwmP78PAH5i+Q9zSTOTs9xcqGv8lr8jB6l0pu07tegSGZsGE91yp/g0BLQlAHZ8+gMHAH8WSbZAv0fT19vv5ydbm8T8J4mkH9zcR66LxsAz5PyBCgPrLw+TPD8voH/WQ7n60xcrjORE/ieJwD3BL4rvcEp8GzgKKAJbhNf/eVucNenyjkMSl3wk52jrNpOEuzyeoQd2Z7K/xCa/2Arfq5tIUPPj69+aIDOfx0loDo5PNm+PHq+PY/t6kfoPc+AzP4FFoL/ONxOvj58TMABl4A4snmXSYyFM7DQZUfB+cW7brU2oTk5PtkOozcamMW3yOY6sgj/nViGXjxZILDg9fYybYPLqjW8+qXg/5BPSr3hMf/hOMzf6PhOnr57GViv7M44t/Phl+pDgPTm4s328/nLLrQIkkmKKUVpFVq3IcvLPf1cWACIznSND59TFvvoExN4+IxddxYBvN5g8n6dyaudLgeRXZ/ap25tMnh6Kh8kAnF4YH9J+myzlOgzHyLLt79ULvqDcYcfkjpGmmiVFPQCbnzglzOpfHTQccHW0cehbfmqtaX5UKCTNgKL+sHAgbo2ucPoDr59bJz+IIhcO97WhDV9BeJhrGOYnUfNymQOzlyWvvqNXkMWAPpaSuWqx6cCI8W7hq7I9mP6BF7TRjBInnyQSbKtzeCaINV3B15fT8xfn7xXLiZREzCMXzOWxe7yt4J+xM6YP3RI2i1ZVy/OlUP8fPiesSPyjr1oU7jBK7+0Jm/a0y5/MjagDM1tE9xsXz083sjKjqrA7nbX/F0nGEZbg7HIQD8zn3EIuPBvzDa26C+AgEUm4Eq1lZ1+ci6uAC3u/K3xzDhknCzstk1Z7OBh+jC4w9PAXzCk4aEF5VFl58Xzque82t5N7iOWm3qSMcVCrLzR19STiuJOKs2xuzUeqt/tsGmLtu6qSFv1alexn9v5kbmahY+ZsKfiTvPwql1p0R/2vnqXTuUrsC99pZPWb/ml807KXfd+5gyrzYJXWw8PnbtGJ2jX35SjER+lI/BLvz5T/tBm56JFA7p/38Wh7lwIbtC7CJS6HoqB0bTT13lc6RmaKANOdMhePgEtxU8+Ec96VVffe/RI/50FlcXf8A/gyOBuoNb7XYzj72ax734fXsziYwpabu4IDphpVbjFm6RN53/taVJw5h6e3qXuXXnPdc67fPkTMPoKbGSvL5FtbSDlpTgN3JNR5XUXpqNpmJEPrtyFc+QwbclPnY/X77fT84vGKPDa5s2n4fXT59hjfPi0GxksfuVJpc+1f5Xn8E9C/qmvHA8B0jaLnplDzJg9cVXyy2jkWt75s8FVGvC0n4skadUZ2KPT7kTVZs8edC6c0V/tFbcUbK3zKePsd9//9faefzo43p4+/7qvBj6MTalpEYz/K5ydpiVnPqsoAggs9VVbizE3PAwxN2fJdX3mnpSw0bbb27ru/X4N51podD9prtf9qjd5zdnzR6Z05GwC9PnDeebRL0PH7MQcOU/8s+qhcRYDZpzB+4xpE4uqQx8PPFisf0i15NWvVyL66syh+krmf/un/7QLAMsJSgvRGP8MFIR+o/gQq6zvsuWWo6oh7zDU6Yp22tYUtUs+w3CA52AcFULKuvqfdp7yDA1/rDSpTLd+DB7ugObMSl8O9XVMW+7KnKd3ue9T2zhMCjWZHlgPN1u8HqbTERRg4FbQ+TPwSWMEOskocpzuwJi8nMnkxtxyhf+UVQ45Fp/yWw5e4QTTbmQrJStQtAn/+E2ZYMr7g3ThdQNOCuKPVoMlbQKi7/87B08np0mulwzJBm/wNSBGc645PnnkSIcMesnUGd9NIa58gRN4H7pdGHfBJ+BbqewMT62fOst+tFOyHM8ELXOqAee6MpHHfkI/eYyTUTqpE+qcyUIH//AezbPYo015xXPskI7rQOQtGEPeDT+lLfi6TSl8gl8Hjc7WnJaCnfKwtymduW5QFly4PTx6uj3Oob53Lq2qlFW4oqOHCcQfPkvQf3S43T+InT492h5//aTb8/GsYfXkLw2blbYXnxJk3bvenj38anv24FlkyOGhoA2a0FZeMlAT2aMvAvvXz7eHX5zM+/9J6Lh7vknl3T94yT55vQ+8wC/9yXsQWR4cJ9B5Ou8dXZ8lyH2VgCJ1DhP8d3FvmobfrQsAjxLQk86Hex+2049vt0/3P3UR4+CeVe8EjNHhu0uD3rZ9cXh/+/Xxwfbt0aPtKTsMXYeR27PI6ll4ODKBL3B6wPvYSPvTLof//4ldzBneedUCsEm9KvB2sQShCfwTqAv8f//mlz7tP7d1Wr9KHQHlxafLBIjzpH6eIAwOA+p1AmXvjF8JYNhV+7228I5jNsGxbberuvtgym/oI/qWwPcgdm3hwIKDqYj7x2nbwCy1qp/8xWvsf0Pfdfr2ywT5f/3yh+2Xs1fJV/fz9su7V9ur01e128cHB9vx8fH21cmL7cvj593m7xUEuwNsK24Af3iyHSVYtIBz9d478PqWgeTRdhGaLiIjPPGlBukLTzUa3D/o1v/jDOYo1Af5Md9IePvutIHzYfDrb9eC7tyTQXdDBKbdAQfeiUwb9vdY8JfxJjf+lW/8NO2CwD0fZsu/4P9t6H13fd4t/gkZt4vcvz5/M+/6R/a+x1A/E3nzdYJG/Z4+LNPZ7t9dEKGPX360yxxtQZjr+K1kwKmcH0EMn02+FuqOw4N2KLWwQZfaV1PtV8avKjEg81+OnatM4C+2V798V58+NsIuhm80kwsR+G5CE8E0L/poEGkMyHidor43Hrxs0sKKSWfHcrAiVpM+W2zbEUMMf2r7MXmsNDsy4u+Cw/cP1tgL/s1Ykbv6kEWLLNeBWZvPNZ0bvyOyFhVj68y9Xt1JaxLJYnICovXwYAJb/Flsm6YZlxIo8/dS5y8p6xhgDkAOgbnGOWyO/WhcKpM3Y0oDk2QXbv5bMjA+2emntqNblVO/tJcGWy/JbHRQHbXeyBn/I68ZF+UNDZI26DZe7TaJztAt+ML/egDB1shPHbuV5KnrtRqJLthX9eA+dfEEBz/UOoHb/pK687R5YGsjCJnFA0GdBc19DC29aBodl+89rev1rqtU+wv8jpd7fW0XniZl6x78/LnvHMTYvZeR4fhFtIc/fmGnvzKJ7GoblcvYEP+mvE/UY3OS9/z5Z7qkjwmq2Qy7msUBsNBpgVIyBjfIiNztDhr97LoLrum++WM38pJw13mMuvIDeyqHtsC7K0PXq90aBzqnSx49COKVTuA45d2FpONq1/bmRu4/zW6mT7NjwMIq/cJDTp3/7TJ1SDd855osnKdIm33OH7groNKeT6re9rq1l/TLwYWPXVdpgzZ57bPJJony0fv0370uPEFXHCv4rw3hr+Pr0tn4azjMi6XSFF7Zxq29KUm7AOULukgSeG0bGPB92OfAcLRvTKORwU6XHPCXztp+nff86V941HJ4kFa5JAeO8hI6PtjlZzfWw3kYYs7o+ybX0Z8JFNnwlWgdEMHfpgN7eHSMHu7KJLmtU33kDIaEltIbOTaeSGFpJ7fKWG3n4Nzn6Ld5rtL+5jrHLk9ndeCf/qFsZOS6TarcnPNf68hOvvXVTxlrv//+r7azD3Z5HW9Pnn/dVwDs1HjEp6A7fwuuo5D280qV05DXk3I0FZcD7+6Tv/TiWy7kVL3k8E2avqqCMP/iP+Sb42jTtvmDuq8gRXbkpfIqZx+LNmhu8SUv/2Z8mfJPmZ+cnf5cv9R4WNvaTa6Lf/ki9SPT4nBlTN19gjqhr69L0kloplewGuemvdbqUtWD/8t//c/7DQDHEsi6Ziwq9r3wNJNnKwYIOj425N0MJsmh0LIXGC4IoM5kZxpRBjEGsdq7bt0SHUeTga4recG9jLlPvlNGORjQVpkBq0FfytHhwOhMqNCiI71PQC+ATqMkbdYqSKlCaoRMNKiqEzRYpv1Stj90SL3PwXFom4rDH55qBMPXTUrRkqlU2UhpUxq07e2OI1bhTHZtm7+hrajablZCk7/DKhkGC9clJUajnTqBBfY4stGBQDYnoJqqo8DEO9lXpnu7wrqhc3ivXtKmq8g5q6sOmdQwK/+xJdQz9JXwclMWGgor+ZVyUChvvTKL51llU0ObyqYdYQac5bwfJThQBp7EFtiQdwjr2AJ80eksqesob/mXosq5EyGURKZjl+qPDGaioG7o1yx0zoSRzWbQeny0HRzZ4sxWAzCV1JU68GZC8+AwQY2P4z072h49O94eJeCdd3jTqvIjmwDfZRGpbu8SOF9nQJ8dAE9DXei4gc2W4dM3w1+C54fPj7eHL06C56CLYdLocGhv2x2+tPLmOrTkVv3dpJvUwf+jTDgPTwRuD7aLN++3y3fXfVf+yfOj2tb5xTxhZJNHLw76HQDwBGDnn8/Czafw8XQ7unc0uIJDUPDs8YPtV0ePt69D/0loPoxMHse5HoRV9yfB+zh51LdkOrq55a0JK8PC3Lrf60uu795LbivDNGQrAsSX3eb/JucEkpc+eHcVnvWNB32K/vb9WYNDT1irtzGN2MMEf/SIVwuP7NNEbAUP8tHIluFc1BM3+OxPYltMmA3QP60dxuE/Dh1qLT7K/zDRZCrnVYM/vP5l+zE8eOe9OzAuTrdXZ6/6kSH4feDp+ZOnfS/fDoOX715vL9++bKB8L7K2dRzNFiIur+YDh+lJ4cdH0hJM2sUQGvlKeulWVbsYQo9AyNZ/MDIrT/n97hS4uuaT8fK53xTok+jQ3A/W0U148OTKAosbixDphV0gxvdMLkhi+O+B7/xnC7DvHXz39qft+9OX29Xn99u7q7Pkzbv9+LrMIah5cvRsO0p/rc5DtyA/ELfnB0+3J4+fhodPqe81Afn0svxPfNKaYAW3egImrw7AQaeHj44CM5PL6E2f8QqHD1tSE758XwA8u9rwnkugWr4Svrwj+ubl99uxhZLKeOyCj5Lcz2Ryt99KamiyoGnRoB8RSrkJDn9pcaJ6zcGHaolWh7b9BkTgm1igh37VlZR3vK3vn37doJoPpAd1QpOrTiYZWWWkb438jA/B2HJt0F3KIyd11NUHlzAsZMA/NKS8+Ha/nzz9ZfotWY98mhdZzPvT9zavD1jY7xgFWwht78z9x9ywQ2OfpGzozdl/qZkmtbsaGrby3wr+O4albSdiqdPxFA/JB2TprHVyrIAFXZK61WNxLhnBME9EfUvCg4yOS3u9/Etd8tEbZ+wJO7kbGIIdSX3+p3ymv1oM0X7mL9N/ltwlZ33BaxfqaP8o/XPwwW28HLiSMz61Gz6i+R2WRA8GkdbZab/lAf0he88rDPRXd+APzCVPsr6xq5R3vpV8/WLBmtPYPTIEhIJSiQ9m73xP0ATE2Dqa0WfxREC9eGPj4FJ7QDbdtTE0kInC8gRo6sGrT/ITEj0K4G/msf5SvmQmucbnuq5N5dzgf9lLcMAzh1fLZndWcQeO9szAAocyeWvnCzvuHzyRDVtSvmCPQEaf6jk3INrrdF6ca+0dyj0A6NNeZq4N3Hu/JNO78OW5n766l8XGlixnfrrgG3f21zCQtdupS3aMT3asXsdKbdJ+2RHc/NykgXcb+KMvcHabdV6p+koZXpZvaj7act1zcKDDNXzLNhE650nDh3H/1k+3PSGl2vJZnzN/OLu8Tr2j4mf7FgBGf+bY85DEIe2oSo9UuazMZFUWOw8SnKvfDOW3tAFG/oLbqb3XcI/OpMIp6Pwlz9/IfGRROEkxg14vvS94UmnstUrwkbkayWt2bBKcjMu//8NfbBefMu87ON6evfhmO8n8gYzN++BrX037yrJNB5PzupZKn3PaLl1rc7feH13n+BybuTh9s51fnneX5rvzs8YAB3ypCqlbuyDTG97bMsdtWrpSr+NY0l1c+NBm+UP3nz6cbxfvfq7e6aS2l3/6IPBg6Uuql/eUt+9E8H3gHT77ynbGyps+ETrqG/lLCtptz0GXD/7r/+qf/JmGN8SBG+CEVsNWN8LTmQh9DDF1EZ7DOy/ezViMAKGNZGy6YRhocNULvOUUep92DdxDdDtt2iEenEVXhZQcNHEABvBOCNK5SlfgULJ66+Dk12q4CcsygsLYaVCvwfANvp3O4kUvY4N3BCyhsXQmVRGtQ07+k9v/buAH0g2fKy1a5K3rm0SGu09a8pI5wbkrPMyEaPL3ALY0D5zB66LZN/JZZWsgWocEPnyFa3tkiFC3PCatenh3vRwbXaRirzvpRJ/FiM8Dux07R2nKedkFvkwCq2sySPv2Gzgra5PAAd3Jvrb7UZ5TiOY+Ie1XgocGem+90O1pm85gJWxkMe3VddwdnGbhI53FH8TJmy35Y7dLfupKkWBpBqMBSa7D8vb48GQWAHLdGu10jtyHP1R2gqPvHGTykaAXrakRfAO/kz8V9zbXgpiPbxPUXSf4f7ad3H8SsGOPyGldqNJO/XuPQjO4DZZT0H8wTCoPnTwmF779uJvGSUtTNnaw66Ew722Xp9fb2x9OS+fh8+jg4ec4zTjPy8vt4WECeO/rP4mtHkcHVfwsAnjye3zvyfb4vo+WxIaC6yCT1Ceh+dmBIC/+JxJO1nYYnRznsBDwMDDkldbKNHIy6y1dY9OSU696njx69e8un8tmJg+fbC48XF01ePxhf2eeDm1nF+wK8HggCwQXHy5qW2QjgACfA8cfGbFtAYr32AS50FmQZO8rWEAD2G3XPhG7rH1P32B3l5d2ElzXPo8eBE7sGi7vR8Ntu+RwesvrRep7XeHn83eVr+P08l2ONwm0E7QHr4WhowywR4e2rX/eXr19vf3y9pe+mmCRx8BSGkxCE0QK7L1G4KkED3NxddE+tmSKrvbr0Eay3qW1e4AP8MoMvHYM8KW+bP0ofmj5VT6j1zvP89Q9AVvatX8l31Puo0yIPBGZycitX3Xu9zLC90/vXm6/e/X99uby7fYhsrn6MN8sIFe7MsB6cvBke3H8fDuMPO3e8OqFySue/QoDXPTimw2CKQsFPhC6Eqy0BZaJbLepRwz6tq+3e53i8MHj7fpTdBecfIpfFzgMjEfhk8au+Z/QXT3quEl3dShZAPAKQF+hIMcceK3F9p6tqLn7DMlFDvX4v1Ia/IKiBvzJ960CcvaUcLbdzkKFDzVq8yF+ni/tjojI4rZ/sev4ll326K0O+ISmdU6KQPi2NNxpnaPtep06OWLBbT/wVd93pqWtxSfp7qKvwHu9wmVx6HNo60ODvT8tf93AJzToWyZ0RLqCH/YGPp7twJmFuD+mj8yWSOeDf/KHDjvgTJQlfUffnKAlOguNfWIc5tr3AqW7N5JXvtIGXDRK6JHvHo51qOWMH3U6VioLgKENZIGUhyF2OeCpIFtOuPjruJC/W5gj424dJavwYU4Af2kKzca1yiPt10JQbm8SWEtehRU4K60+XX5CxwQZw8fddtLddhI8fKa2rZdyVV13m3LqdIK72xt4q+66dz3BPt88/kQeXPNaw+C1C5TpvY/PIH904pUsyW7aheb8ab94cPA/5o4TUM7kvNvfh4jb+pHFZ31uSmormAhnvV/03013ZaJ84a3dhr5JQ18hBReZqwePfIu95fEgYyx8oVcxPtOg9orm0XMBDl8ql9TUz996TQL8CX52nVTH6hozBWQj3861kr304+GbB4dD2yT0wlnf4sK4nrb8imrVVY7yl7O28hCGfrAt4PruhbzULg1tt+Md++9V/QD66enW193u+ig/OeRBs/qO//+2LqRFX2uVrkmVX+4dt3VvbX/qTv+Du3HJ9dX2LuP7w8wRlvy74yc+67NvAMS/zdiwyze0D+RJN3k7DoXxCCm4pSuINd8vh7byjpAcJSuJuO9HjteZv51dZazv7oTrfrTVrsO1yKu9o/zkH3809jH2yC+VEP+n3qKxc9b9vr66tch/7OFexrrvvvvr7SxzjcPMG46ffd3x6OAgsZ4KoU3q5cKftOQh7+bsCFzXbH1qzf1NndA5MCbfr2b9/ONfbv/2r/7d9vuf/rD9cvF6u3dknvBElZip/6YufhcsqfyVD8fSddI6N41c6FjdaQ9mcq/Pt4vzn6u2yZ++5rIP4XPBd4ANN5nVhuMLjTV4dICtDh9pN/zEP4GVOvrYYM+f9v/kH/9nf+ZJi4H+MmcBs87uicEKoE1Y+359Op6fD3E2wPnw01pVljfO0PtBM5Ct7erK3Dcv1ysox6T7MdpMsNMxwdUFtEWHpF23RQS+rf/aESnHumCjFS64tVv3BDWTgMG14ClfbR3Sur/OwL5wz08ixdGnfSePnkpdXLScXsGVr60JsslJZVX8t3Dxs2jQ1rHwfcjgvVZ51ekXkWusgR9HVINiCJwvpPIdqVvZJVFoUwrUWcZXReePo2mQvecr0XY+5uG+ECevA0zwBif6tIFL3uykmJ0gBgO5C7e6Q7/2Q1fpnaZ7PTe5XjTq0GmjXfPy18lCroNeoxwsYndYSUtO08b3JOIgTWYDa+Q5CxSlrgsZucpAwR6W7CXwvG9lUO27yzpL2nnfG9x5SjN04lk75EhD+5AHvvJ5spuJnmDv+EWdT3kS+H5WUxscKhoHMVJKAiv3pLP+dwJP/idBzMf52bHD+yc5jhMgG9CmKqiFvF83uXZJkMG75NWiXNg+OIhlyJ1yKhm651wdhod52pTU/Mg1Mr14e72dvcyEKjLrIG67pjnVcRzQYY6Ywv2jOP9cXyXQEGj5uJ2nqp8+ZDD+dL8Btq/pdws9HYZOqdvzkzhBLHTrZ8nFiwMdKahTlVzLzLGXo33ZMJoV300jExKfP1v+Xydg/sPrn7efEzxr4Km9n43zRX6E+FnI/ixdrg3F5CCIfBxmTS59DR8sk0tB/9PHx9uLo2cN8iyMWF0WSD71JXyBB9qCCZ38Dd8k+DXw8oloFNiCexg7NxjB3UA8f+SyVolHHukjafPq7HT761c/Bpb3/h/0o39vL972C/WEQxR+5u/J0Umv3wX+q7evQt9ZV5L9/GcHj/QbCwDo926ZuZF3+AVVtvnrn+zfz+kp5Bc+fQBxZEBeo7t5Ms9fHgqm94DmQ+jzcUSB88nBcUB8nJ8XvLwo3/qV1wDwJD05jFwjv2ptslwlyLbl/2z7+d2r7ft3v2yvzl/eBHmqkbmJiZ0Z/WBf5H/sZ9bC3+nlacczsm4ghNbIywcZj6O/59Ff36HPH/9uF8F8v4GPQMcMxuQpsLZL4eTRcX/G0dhlschT/1Rr2dHDwy4wdIwMLnleEUDoSG70Q79sygKAn8EbOx6bJqfyU3/FR2ow+nemk9q+zpN/IFo4sagho0FWYMxPh82OqfW0/DqTP3jb94KXfY2Op79IYMtzX1yA5HovjqSG3iFMPx7/vRaWJ+Wc67jpvgamfoO8ZN8E5KqkpkW18vue/2/PC70HlTsY6g590w7NnbClMZ0hg5/Ho7boT0aDZwv8I6/b8QEusvMX5jrfANc3MDxhbdDD5wdnJ4Op5kOW5c2/HCZc1cFOj4JOopPf8SxMk0vbpD2b7ria+yVbdHdXY67JeOgj58g9Ppy/CCmFpw2fIaW0cNQDBG+IYnOdOAYmnZMlG5DPPto2+hgaI5fkgYHEAgqNpQv+O/yVBzX263UkI/08vFSWt+mGP/WNbLXjgQkZaKU/f3QhuZ9gaOyjsgp+cy/A8YQ+9duPwxNw6g3sfQEmmX1NI/fqrHlN5RKepY73GidhA/zOwSrn4Mn1fJFfPa9PkOUth8TdflN6d3tLKt+FN/14yaF8Jy25LdkQBF6mfGQ7c6zYdeeZqZuyoT+2FDl23MifuQ06/a1U+9lhF36SU8eh4thlHDz6Yp+4h48VRFcQ/AKcpUd/LpgmZq5MoA0tm1K+o2oZGvBRvpI39qYCmuD2b/iqznsOnowHZNbF4vvxX2olf9GNPjzd2ETgsQntEaGuNLoYXDPGwTH+CW4sprSwpKW76S87sznfyu/2vA5t5np4XuUgD0+hNXcfM/a9vbjMmHtcH0/2FgDILxxFnnzTLMJJS3YL5sIj+Z+PaF8jR3mlYS+/cw1Gr/Kf6wXThxdf/fjX23/4qz/ffnj53fbz25fbp4dH2zPzDjq5074wwMw9f0j+IysKnDL3i9b10Grdp0LFrW6Utt27uti+/+FvMtf6kLH0eDt+8XXnJ+zvILLpA4a2uwMjaeGFb+WPDOYYOhe9LW69+sTytNOXOerLP/y77X/7y3+3/fL2dfv3ky9+u/3mRebzQVpY6qUtWPoWgC7Hfm+TvOLPdc9BMTIDSQX/gnuH++n6PLHly/Rfcerk1W/mr/iSi0e8sgcLyoB5YNHdz+lLM/aNH5MnGYMcs0sVaGNR8vShf/ZP/os/aydoQ0jHkcx1jlxL/R1SBpt7q0EGsQ7SqR/6mrSbwXgYrfNBYPJbtjtnacFXvzCaN47OoI1RW7PkCQYhMWFqO3e5drHgSOAwfg7apJEA6rBS3MUDtOyGshxBYeSPgc0AHXwprwx2fJLJZz/MkXaPHuJzl0UFGjXuMCdYGhqd12CPNuVoGPwjh/7PUKdFYJIJmmNU2u76YCiMtTh2Q+tOiOS1ftKCLYXyniU8LJ7gA2P0rA66wJJH/mM08ElLvmuBgtF0FRrvBpbKZSZNrkfPJjR4Gb2CtvQwaTrcku3ILXSkOqwd0PLXp6jy9/qtW9lNkN9JXWCg2UqwgET5coApLJy++1hcgU6+octvx3JGFpDBRzse1LWjhRzJxy8INLBJ6uQo9StjhO78oAHf+832KMHN8RMOQ5VxGK17U39w+j/ctH0BtqLyqTincS6cq59d04nvfXq0JdQYWcdmlbftDn+kpz0r2DNdlUTwdkTKcrmjW+inRf4D/4aWHC3f61e+SV30uo4TDWw7AJ5/e7K9+M2z7clXxxGYr89fZfBIs4N729sE/S/fvd3eXL5LkH26vbm4yvVlv6hvi/0vF++2txkA3uXoz7+FV++wC8Iy7O/+ZneGdIyQJfZe7H06/mPki8ahs/yU8JucgbH0lurey0bf7xM0vw4tRwnmnp082fxk3E+nr2s3z48StCcQNAwVf1Dej0M8vH9YeKdnb/tU3BMkP4enDcGjzG/tv3r3uh+/W++9d0ty7F0wxpl0ATb2ZYu2p+0WRN1bHPHkfPq31V6TArsSEiCHjnnHE2fDoA///ZgB7McEjrHqvjrw5uI0NJxHPGPvFv+eHj/tO/Cn0cfZ+VlfC+CDfeyL/ehnnnD5LoDf9g/S+kI4uqhJDsnr7wYTRxfa9FF9N1pJvjo+fun31v12uqfjfkf9oa1qodhikAUAQT6ff57g+s3pmwlA8RbcPlLYADC4nx+c9Al9xxU6CGJb71+dv9l+//bn7Yezl9vbyzddLPP79AyWrH07QB8amCb/DyrTd1e+/n+V+4fbUWhD92VoshD4NLi+TPDv/cC312fbm/PX/XWDy8ixgWB4FSA9TR3fOiAnYw9/STeVgbGlPpoeBPzzXYAuYoQHQYWny/hhtcs3sGnt7S44ff3Tdmi7be57tAY/NEE9GfhYnKR/LH9EF+prwG/aDtzf0K8ffLhdXMwOFvLwSw2qyvP0SZ0DfjK0U3kXo5NHB7Wf8pTzPsHmj+t7abV07n0O8pxDVfPY+YxjJjKpF9htFxnXv6uO+MLIgZfUl1uZ5KoToMxJ6uNyuM8IUHslP/1j1UMrOsGCb+4n8RRrbtCf64t9qtc6IQy9yutzIm+68E0GOvRUBm3qgPQ4tuOmeiyKfUKdg474+pY/MvGfOc6qUyGkRnWVJI983daHJE19ZXQ97bprKDSDP0+8w391TmYBm7qT8Ohp7HVpuH0iSvbzYAPcyk0m3vMn1UbT2F3FkvLKQ566Oy/gOZM55OCq5xgdmUcIlocfbWfRfGhQ5uaGLvZW+JNm3gLbyMeNeQP5zNxoAmP2LDBedjkwxl7BUG5bNbvW7v2VxZxpy2+Dsw70lYfAKA87bSCaDzrYXH81IH/1l3iMEcNLHsPHPjdKewC0V37TP8irepu8sevYYfJWcu+YOVrsNj410GdeHfh4Jhb2zw7UzWXpcva0Hf/Skt8kGhgqek7+BMQCdW1mIXfm16GRPEJD+676+QNBwNp7/1V+5vDzs2QqLJlK2rZlKtenlHc2gre2aFIfXr7FNb8EvnmP+u0TYOTgn+izR/osKLWByJyNGFvbtjocWyymXOP1Vtbg5f8htXWVl1YFe+qcFX3ksZcvHtnB3fpoNa6uNG2m/H3Gk9dn59vjjB+1t8JJf7XYoZ3vrGTsar8Cf+cZnoVjHfULweNauTT9ZsrJaFi+vZ/rkXXnEJHLmx//fPvX//5/2b7/5YfMDd5tj55+s/36i68zTqVeYOJHMtefDP92uouvxbUV+VJl7A8P+6FeY8lctC9kHP7BAkBs++DxyXb47MvtydHTLozYAaofwT14hnapfSfwpfLlvB/qTVrnqSf/rt7KU+zrzc+/23786cft/PJDx8Tnv/6Ptl89fT6wpmXrL79cX3lTmOs7dIAfpdTWgG/fVtY6dMUftPb2yeuk714m2xyB3aubwpzHP46cGjOXbrY8OwDKQ+75sClfc46RzfSBGcel2qM47p//V//kz0Cq0fkLsUtgVRhCcrbaoDMBWpXWeInSk4RZIW5Z8j3t0YYhdoUPfAyXwFlpx3wnmiEWOpNMgeWsbHK8YSLtrNiXAdc7nE4WGGoT+iYfLYjSidAyjjIpeRwIhc2qiLZDr6Qt3qU6lAjbLVrgdNQBmQiEt777mDItBCgNhKNgZWAtuMuoVocAu/JIncULmlMrlXP2znfyTcxMFkZumbSCHZiMnxFwcPOV5xnURukzUIG7I+/pLq7R68hurvGGAjSM81vth/apx5nhge6Kq4Y08MFbxgqHiaRIHpT+v8NpnbRz9ld6Ko/wm86N/uJLO+c6BTr2L/eBHli3Dlp9uMZ+lLfqjTzW9xCqTmXBx7n5Anqf+Ace/B/icPzM1ieBPj3mD7/amyz7mbul1wDptQQX3lDE3tE4PEVXGSyPTr5sLfD8K4UlcuSWpvlvqO6TdfqXmX8hYxJ5pIqfRLvYg8Gr6P3qfWg0V6pM0XRvuwpe9dhNbhugKh88ARXe5VeOKy08pYF857pHaPpspS//xie01k05ulz52Jbt/U++ONqeJvg/+fKgv6P/6CgyfnR/u0zgeXHv/fbOh/I+XPVp/3nOvtRsjL7KpEXe+zi9Br7xA7bZn15ebKcX57M4kAHSl/YFtfiob4A9DNlW3oQ5qTJ1i9qRqaPX+Rv+c6e8daauL7b/kiD4+zev+pT6xFfxMyBbFPglwb+t6M8S/PMpp1ZqI2v90tfuyQdN3l8XULKbo6PjwL2/nYV+edefr7c3Z2+2169f9VcgfNxI+7fB2Z1UgeFDggRty5svydd/hcD5ib3z6t9x6alPePGkme75IIujtpWXo/zzocKf3r7ugsr79BtPrM9yeKJO0cTmHfVnx0/D2/vtbQJu+Nni/P73PKWZdzQnwPWUq+/7R1d4M5FmJ/wB/iFei4H89vho/iFB5eXsHDNRPjpKUB4CTObscnDwDX4+0NP503en2/nF2e3EwFOQwKJaurTbwgcJ7UjAqwUJ/ePHBP4/nv6SycN8tI/PNNE/6Lb7w+BP8BY9Fmbo59PpBi3wHz/OYC/YD0b6sOXRLg1IXp+/3V69+6ULJdLRQSYnkR//YOHixdGL7l5gYwJsOyP8goKFLB/aO44+7TpIcfnVPy28PAod7i0MrL7slQV8dsE98uWjzt78En83Pk1i9bwPHk0O68fT1kSBPYLlHpxZpJjgh1c2OZ6fkZ2fb+QvTXTwKRCkJ2P37E7h90bunfynPRppli83JvCL/F4n3cGN5uaHQjQob4Pczzb61Ms9GZdG9KEXBc45OubvZwkdQKXxyCn8sDvvOxZu6F2/g4++NSnSbgKf0B98xpoZ48cfqO+jgYAvGtSV8DHXcKck9+wb+YcWsCKf+k0WGlv0JAbt05zcp68NnTOH0Cf6zYfee1I/cp3gPXrJ+MQW0QL3PEQhq1nYLuSczGXo/0P0JQlc2yeDo8INf0hrH00SHHqapczYph/Ss9dW5M2W9/BLJ5UCfuGZMZuNzEII2lOMqKSRWa4rh7lfulOx55Tj3bylOAKPDZTv2omYw4DWy8qYHAt7hzHwxg6642HHqRzfmlb3xjm+IvdkvmCUneSvX4fQb+Vb4C+9uTa/HXzpR9Hd/Awo+PvChTrhHyyLf7WF8sL+0hau4J3FT3zvcuC4UMxwWsP8ZfTbD4k2f2S30qK7Ism5zZK6FTgJzeaj7AC9vi8w8h16A3pk2rT33dbdA4GB3LqOdV1+yvfQoh67trOJ3Mf3j1zVzU3wBHdwwT884gmMobO09n7aqMf+pO4wufeo9kFON9/rqL3MvHPZzQT/s0hloaBzytrArZ+YPmu+PLzyE/rQ4FVH+7TNdeUTNuvjkswdpdYLa4vHu/LpsdeJFKrH1U4CU5s1n3W4B3DpdFdlYAzsj5fvtlen77bD4+elDc2fok8LAB/t88z4wi90PpDW5F2/H3gSGOt8i2+S646dVVUoVifX7GGsdRIRgFebD29vfvmb7fff//X2+vRse3T4eHv29a+3P/ny24zzrd2W9UEBXJyFsejoqRfFtx+rLn3NvSra7jIOTZ/fX24//fC77TRj9eNHswPAHMUCgDlOG+Xf+ph72+3nhas8u86ZjaBLfnW228vQ0pY3elDuMwPvfvn99t2PP25XwXN0knntN7/dfvP869QZu1CPrBbsnGpDa4dqCgFuGltiD3CO72eF0x8RML6t/ezz5fb+/FXnKehBn3y6NqeAR760rh36p9T+vS8U+blT8EenwZhmE6cbI0L/bmcP/vS/tANgIGrQADWHFozYgFmkOQBzGKwE2Zhr8LPnOyQG14S45HEoBiLlq7MikrFLi0lKWTC1lW+QWnDVp9QlHGdlhOHMCSko3TlA1iG93+W+W1p3eqeDJpgPzLkeA9AG/lk5RGuoqFPDgwFrOuFNfTTDu8sLPFsK1V90BqnblI9cZ8ImkKE4FQIDPzUGk+kZZMhO8jE49WvYzbvVRWVSPJNXvhlh6i55Nqmz05HL/rfqq2Or1wzGQzMQZLdWktfijLocsnNpoKvdZnyoibwGAVD0it/AzN8aAENVOMXLyGzx5mjbwJAPprKFC0+uWxYbDNbC7OAT+xJQSRP8YyK2Gnk2r7x70mqFH28zSf+YCZAnP30Clkkd2IN7HC52ZqfA0EcunSg4G2B2Xp1sI2Svjw4THBy/6LiP29KSNAON+6k/+h59SqTjCb9gQJBnW/y7TPDeXJ41OD1NEHX9PpO+GEufjtsRkM5sK7ig2lZv1+RgYkFWQLePFkNwhyh8LJspSat0z5809aZs5eXqpnxPsU0/9fdY0H8wOsODAOw0Aeer9+fb24/nGcg+dTs0G3ofum3fE3AJzMj+6cHx9iLHkwSBnvbC42mxwO4sg8JZ4Ai83yVg64fhwoenzpUfPkJqbS+0VuWEH37/mN7F0/DhcM+Rv7o43X44fVnabU/3Ycc3CeDeBqeg+yR0CfAuMgnxFN1X7m3Jf5fBW1DsiXGfIsd2To6Py6cnxRep018jCTxb2r0CYDLlp208tfbeudcE2KkFBNvUfTTPDhUBPt4awPSvhEeS82G69+FXv1wLKH1vPTaLB9v/f373drvo++deuZhdFXwYOXn67sv8bPAsvF9evW8f4ttNztTp08JgPXjoKfr98np2fl670p0EBGtx8jCTlNKWdvp8/WcqTZ+f1IlkfXAmeOz7yk8hXqTZ/S54+AimHQh+PlBwpP+Z7PE3vrtAT/P9hdkyfxRYdGixyFP/HxL8v/Nb/oFBlmRj59qJjysFx2nKfP3eJHaOT5H3wfbs8NnmfdaHnx9sR7lX5gvaHz5ZnLreTmMHr67eVIb8/5dPvtz+5MWfbF8/+brtyQ2Ndm10QSP4ryy8RG8EhQfB/uPI3CscJrd+FSLTnRmU88fGKDjT3n640UKNXQLGAJP7s7c/pe74Mvj6fmjkEUnX1lhH/cl06IEd/vnG9oTAVt6UDGMRGfNXdqoYd3wLwCRfMhbQK3jGBrjGj1Mz7z2L+Z2UpsxCkTrgzU/UxRZyjy82wWb0AcG+fDKeoHN8s8WOG1tJW/1am45v02Urn/KMjhwSWtT1E422PY/Oj8qHgz+y42bZ7NrFRy7zG/Pj74eXyBfdaMwBMY7JBj7800X1GX8QUuapYvB3/kL27V/Rjz4Z3y3AXON9pYf3lBt70C6RGVgT/BuTI/PQaTxBk7Z0RY6lg+4agNIyGxIQ7ZNAutllpEx/N/+p/sCOPB9HPuDaMeKXhDphDIwguOnzEwwPrKWLwV8R3eJAeNNcr7x+dDYCryyC43b+t9NYpbKpmfeN7uHKfXH5xYORB5jVTcrJ89pCJYzJJ3f56CucFHh9Ca3O2pl/VvnoCnxt6Ez9LoxEV+qia+if+UbLoxs0L/tgA2M/t36t80m07u3ZM/rBIBd8aNst3SEQnvalwAUH7dNucA6v1HGLAxyy+eO8Sc1LO0IZmYXOwHLMnFMfCw10TFahHx6p/as8zT3Z42dkO3ZoLsQ+Aj62O4Hz8GR+FFuOnU/gPXJrbJBrvsu5os9fbSz37B+N5gD0P/Mm/n78CVrghYcsF33kYhF6+tPQiGlllWHlrn+S317u303dSStIL9y0IxdjCpPsYmTwLHmMDsEYOpb8J390TZfywZWWTO/iXEkZ20xhy+uHL95ur9++3Q5PvuxciLT6EcD4iO2+QG6+AdC+4S8yL2P+Dwy0omfxtPLloas2MOwU76qfi5vr8fF4I5PP29Wb77Y//Pg3Gf8y/sfXPf/mT7bffPmrBuHa3MVZsDn49cnbbTT3dDZ6HDl2m29qsxtNmx9e2UjjnYx9P//wu8y7zMuPtuME3rMDIDYo6E+j4qz/yCn8VPc738rQoR47xi98oa511is6cz0w0OC+x4eP29uffrd999MP22WKzVdefPPb7dsXXwWl+tMPV7sgah6o9TNJvPJd+B483sipPMTGtMklP6EoNTIQXGSc/7HzDnaor3UMrY8yB0y99ofBL82rz8FnHE6NXNV+MwCXvuHN+IRWY83uh1PH+cE//S/+cX8FgPBNHh2Q1Nk5y4/wu3KaegsohspU/nWCi5uktgtCRRwB0Sxh3BWcQ6I819MaizrJvjobw1nOcNqn3U7DSEPJ3HegCSyTCm0IrJOZ5OFpJkOe+Noyd+sAC7NCDZwKimMagyBMcF0T4gxqKYOfUhEROGCPvHQkhpby3UDxjMxAp73iSoXgiKPzxL9V93OKlsOsE0671ZmGBjlgcuzwcYSTtxxQHXiAVUY4SHEdU9EPzNHPOMzqMX+tn+vlLEyOajjJPziYbXGcMjsYuCN3pOtTZTcXNbTwZYDfSWvd1st/xV86djkGFvrKX+7wL5+Tl7E6tz8041tbYnE/ejcIzZM9usCsOt0JAldoSc3mDpbBI7EXT2Nrm+UnNJauuW51gz3+Ar/OO//YYVNkaLJne3MdXTre0fHT2QGQKh3od5zDfzPzPxzoMEkWMAssbYc/61NvZ1vhPcn17rntx5fXBsVM0lIfzxYBBMenqecpsIBGsHf56TpOJPYQJ2vHgw/q1e7gC/2V534kJ4e+PPSV56Qpm1S69/pzLXfKKxZHZEZXfiv/5fnb7cc3rxJUJwD+eLVdV2+RZyqizxPp2tUjXzX37nMOE4roHA+CPDC7yBGbCyflRQD25urd9ub8dHt3PtvJ6bc69keuaVj6INtpXLQvW6r9tXioF+R99/Zlt/o/OTipk/bxl1/O35Qe74n36W4a+Tm5s4voIoG8gL9bysMbH4mXBu6xQYsE7xKEC/a/ziDmaaqAlwV8/eyr7WmCfDo0Kfrq6Rc940Pw74N8MyHdmQlf3i0G14fgBEvreymdhIULdnSYOr7N4ZUJv/vvpwvPYwtePTiPnUSy0V/6b9i2uOCws8DTdgGnxd75yZ0EwbkHc34+7WED8wv1Ymd14/EN9QWxx+5YCM0WA+iJfB23yXhigGJt09/5HH2QBvoubnCTJ1p8c4Y+Baa25HeSHl5nEjBjg+9++LCiQO7H81fb37z+fnt9EX2F7ovz89DhHcKDyCv8pI0n/Wfv3yV/goDKNDQ+PUhffXTURRyypkv95yz6880KtjgfaAy8Bwfblydfbb96+s329PFJQMwE9+KDBaqznq8dsXH9xGKjxRR+qK+x5Z8JFFmgw2sZYByFPgs/tvT6mcc3V6eVPbtr29itVwC8eoZ3oNqfUocN826dFJN04JOvsW7qjn+aCbvxYuoghj9XfnR4Ursgy5nwz0ScT3SY2NBTnzjuelzjDx9cfYZG+kdTtwcHrv5Gzsnc7u1+E76OPWgPDe2/5Fi/NAEG3qePpm7y16RTci6O8hDwORsD1msNE2QIzOfnMtGL97ZLzvIBcPsGhbLODQIDrk6eAgc2slBv4Vu006VxAyz+wUH4/Fcy0y4+Ln5QG/24MAOwNEdf4OpTAh724x6dDbICux/aTH+DS0DArxmPy09kviaUbJXejV/9EjskyR8egypyDdbC1Mc6r9J+12Gq5nrsceZF/IM+r3xktMY5MMlX+UpLJimqXzDOSnwGUj6l31hQAMKTa/XRTOcrkfnMOabt8MajDQVoq9ySh8arjIf6jEmwQK+2HARr8t2+EB7pFP+VWwhUzrYaqNeHoC+1a7MzHimDtfS4Sh123fLgKt7k20lRvvc+Rr92FIA3wdnIhqzA6G+7hyYashgjT/9Bl3TXvu4e0ugSTZwuum7rysOTuY88+p0v489OHslX+teuktpR9ISnznN3O1hp4UUPGeSy8FuWtikYeecsgOvT+9yWp5R3Tlte2HsNYNoV7ui2Mgs8NmsBwE/dffoc/5QKHUOT/8F7mWQdOPUxaYGuee2Az0HXLMxUzoUoLdnQ5aPq3BjV+YHKSc781aTgZCf+wEl95fzP+Ldbv6P1stvRiTFu/Kk6CyYe9JlpddcOhgdJP2VTo9PQc326vXnzZjs4/qI+qT/tGAB9BSDB/8OHBztfA6O+aodZeLl23KV35aky18N7+dypW/AmZphr6X4qX739YfvrP8wCwIPMYV58+/f2BYC9Tvgnh+VbJTDa1/KHlsqhNEy+NHXJeM3l0bHTmCr3EwT//OPvtzc3CwBfbc9OntUefQOg4526qTy/1nFL96JD+tuyWLzCTVcj+9u0yh/Ert/88t32w6ufM09NnwrvT778TXj/9oYfB/gSvgbX2Ed/SnyvJx/G+tDUs3D5+s3r7Sxz1/5sqz6Wcm3zf3c/XJz+FJtNf2qOMUhsNDobmxOfj2zzX+qNvcvDk4fK9TfpK2DwCX1NI2n8VdrmHn2Nlf/FP//TP+Ms+yQCwZgI5hFwQPS6FN6cAU5h8EOeO7SkXZ1uqowAWiXHrCJqg4kbwaRwCWrhcL+EBmgNJHl1Wsqbt+NM4sTUxxhBwW+ga3AXmGvQIQRfW55t+tN20TKdeRzyDW2MXFng6ORw2jJRvG0z7ZSbjN81JpODDoThO2Ny0zIcEwVZlDbvuw8NwHI64Lv2FG7hckaTNHVHbo4Oeqn2x3XSsXaa+5ONpAZX2tIXWmq0zdR25FmHnna56Yos2mwjmdX0maQ447WrlBgBHRwJ/BvnMJ1h8Z1/PXLbRC6Dd/IXHXBamVr1a4P5U0UGHg0y+23bK8eLCVUDCe3lpa46Bngf0OvCVv7qZaIfOliDJdkPnY7cF4Oq++QgdVABnkmePKAcAm0DICkIgkzY/Qzg0VOvAEw1fGlb+DLk5t6T2jNO4exdgpez/qzceQZuT/HZlafCtnWzqf48WtoI6LX3sTr25/B+uEI9Rz2LCReZLM371vP0cfSNs/BSweFo5Ou6f/LVmNNNap9AcvCvc1Ov9ZPPwXfdj+f9+O719tPZ2+3UE9Tg66AePiLJ7ezybHtz8S70zUKGoQLsPskPYL8SIKjtLohMov3cnNVQNgeWJ6rvE5zh0db6s0vvb1+2X7E3eOpU0b93PvSV9RI9PPawqyZ/utDr0OVpub7OhiwEfP/mxy7I+PL7kwSiFissKL4WVCdf8I5vAemXCeC/eJLBW7AXOmyrfhc+9Zevn369ffPsG0sYofUsOrqful824MOfbe9PDp8kGIwO0/YkwfQ8GZ0+SUsmpvqiycH8Hv9R8jO5TZBrktTt5Sb3csO2nSI/nr7ZTjOYXiYg9X49WZOLyQOZT5D/cfP7/X2Kn7wjtHjNITAtCLDbea/5cxcA6jfIN/qw4EQP3Sbv/bi0V+fGpnKsfqJvz2QpPLHbwFvboGsfOejWrgpPcmkKLS8y8Pviv8DTh9/kWaDwU3pPD59uTxO4C9R/9+b76C8DdmyFQn2kNS0iMwtMArXPfc/f4oTvOuC9NOWPHkwSLS51MhPcdnOgU785eDDvvtrm//XJl9u30Sedv40uX169bTu/MOBnBed3umcivHYUGVfJgT2zZXPbg7T3c4YmsfMLE/f7PQDyfnmZvhM5HIdG3zrw3QJ+6N2b+QbA9MUcsW96M/mvjaeewR+MJWf5FiRN8NhUx3b6CQ31tyn3tBx/7MJTODbRQDF5K7le8KSlS8m4W7sI7Jms+G5AbDgwOh4ETKjFYpL+PpM2yXchknVn/MwYmaN0t6mWwe8m/9Z4IMGDBHVvxvvgDNQGna2Tdvpk5zW5bwDRY3z/BObRTfo1OOyeDbStvyBAm8mUMzkIzm/smyD3O3L3SgqaBF/80cgg7Ruo0tfQD95M1AaHjz41iGQDocd44uk8Or2asYJQR8f0TB7Imxw73oUM+gNr7ANFxgbBvAng7OqRvLKEbO2MVSGs9uUjgNrh37uhudnhjI4l9w6yWmWS/iWhR/spisdLfzA3Ozyy48DT4vCw15VqTztf0+4WJp7ZldeR4F/369qX7dVnu8YOaRawMo+p3C1Qxp5Dg4RfMkpBaWER6O6rK+CRDztLCd3Ja7vArl0njyyHhuhm9Y+ciy/9T1n7n3apv5I5BbuLostrg2q0q5PKHaoiisU/uXQemWt2R0ztj1HcyJ/MBodFQ4sOyudBxugf78Yh+bXD+IGrjJUWMul9LZCAdZdWJGg/ccD0RWkCiuDGHxqqx8mZBYjYU2AWnvZlhf9B9/Cl3dKVV3c+WSiND+yHOiN33xlA07InyT0ZkN+Sw7K/kVP6ffqS9CG6nqBw5uTmGNXdjrNQy5NrPmbmCzTd13vxLD92sOy0uHr1x6m8pL66a5GkciyuwaHO1JM3UNiIPPaufuee1++209N324ODZ5HB7IqC1y6vj+Vn5qnm9LUxNBVN/su/sZHxgZVJywefRGblDZltMmWlN3XZsjZ7YYLgz9v5q++2P/z0w3ZBLhn7nnz52+1Pvvl1F2oW7P7vv9xrX10n8XezmNLbJOWTbzcQu/QAo/4rB3jkID34fLX9/NPvtlcJkh/v3wB4nnmAOeLD2HCMpvXAxsf72LQP059nLrieapckfztdvcf/oGi+GvwB2Umrv+tjvmn1Mfb5ZYL+5198sz3J8cWxeZF25NaKlR24zvB2ITgJrAVX4vcsXr5++f32hx//MuP76/7qg18L8z0pO/vQ9jk++PLi57SfeBeTTuS65GS+V/pzVH+hY8ay0bG5R/th8tHAl1W+u93px1F467b+/+W/+a//jAEsgq+vrmrQ0/FGoTqtwVE9gl3IAGweBDp+8lCsA4/RZxhIfp0yYvZDfXlLUAZH14soZTqiskX4lGk3QvaOqcTQ1LECa5I8CkdX/6/RSQ0Q0ukEgh3kdicBD/hSJyc5104C5/HBrJqrn0o0Ofi0Sjnl+MK1BEaPNtWpIrPKa+ChdyjOdfm1GEFeych96c61Ng1WyQ+cXSYtVz9QdHa40K7srow4MmnoGxmiSl338KVqE36n3u4Z1AssA2m3z4XvGm8Gjco4vI5OEO3YeU7ecuyuB0fo2vWoDK4wVRprM1ULXeHBjg0dOw3D94Aa3oojjk7gi8w6ZpNaX0+Gm0wir1mgCf+pX5mwrzR4713g5LWTKMcvPODmL6Fo81cyeVyThk4EzNj3FlBHOppWV77g7J0pkx3vfPe3kkPTg8jp6OSrtuOky2XamLAL+P1MWahrsP8mQfNZgp4Q3WDfRMUH3Ww5X1t+vaP9Tp3AGVmmj6S9w4Cnv5pcjsxG36eXZ33qy84FG6yPfJhVGZBCXqWw80+XeGqxy7bZ67ZeMytDTXAugHl9cb69fnfaRYxXlwm0Qhf66YTkBPT4Z36+pi/otGjR99FTgGLUAy6Ahoes+s2A8GBrePNSv+9CRebtl7GJUzsCEox9ChxysQggaMKXBP9Ods63/ODN/4LYH89ed7cC2cPryb9A3wThi5Pn25fHT7vF3Vf0X1+8TbsMEuHpQ2jxhdrffPGreT3AaxjRqYUJPzX3+OHh9lUGME+i8f0u8pGeJsjWnl5tfSdLAxg9PTl42j6ADpPTyiR08QfxZtthAnLBqODDYom+KyBVZ14p+NAdJAJU5V7F6M/0RTbSTND4dq8KRAep42m0CWE/CBh6vE6wnmKz3vrjXHchooOLpz7v0wc+b188fbE98R0BvEdX9EzGpKz/tHLu+nS0VzOW4EdRJ/756wcPM0h2rIhen5w8bbAv8T1k/dBrI8cn9fVeFTmJLN5enm6/e/2HDKhvG9jTN1p0UBNDOhVos/suHvSpuh1t8Wnh0wLe3Z9y7DgWeuhbQGbQN4G2S4CO9b9XF2+2n85/3t5dnVaHZGxMQLeAH87DB4fb0b77gC6v3l/0TO/l26Q1sPw8YBeU9rLXF68D7/32TezOBwjH337YTl//GNgoizzoLHg9UUAPXz2TYKUZn8AKP7OoO4vidMIX8rP8N336GS0+vT4xRPW1gshtJtFjL9VlDvIEr/oJj4Nvxl7tnQWt8o3DE4ylfwcXmdYMICEn9tyrCfhnEhX8YLmHLzVcaz/3Y4dNqd9FduA6DtzSa4KJj36oV+CTA33Vd+Df/Kb2I749/SPzHXZqsabvFUcHazKqn3ThpPiDLvnhJhd8jTFvcNYfB9a9TBrZmeAL/fCPDlIv9Yf/XEZ+864+FowhGW93/VkAM/5oY/spG0yL1ut4xD1XPCMXAbYxW+ovE0Re9MO9oYMeOukL7tpY8pCB5uEn9SIzI5t6vleBDgXKVz0JPvfOLUNIzjN+DA1sTRn+9GdBqUULfoYuyU57f22fBDq47heuVKpddAEr9uNPbTpUlx+SZp4580f16aH8pv3wNTSxuc5FI1v9eeYwdDl8+llTbFSvrgOWLaRJ7bf0Ba68Uq087dZDBJZM13QBHjoELa67Uys68b0jOjF+tQ9ol2t25FoqLbl23Mo+Zf6lnlt4G7ga86t7PmDsB1y23r6XerMYMsEwH0vGdmyV+/Aikd0fpdzWBvmewEDD8H9r70OX/JF9bSflZFhdB8jMvWeuL42NS+EtZXbJ0K05k7l2ckuzIKc0JX9se+xi6By8kzd+ZXYKkMc+TpXOaeNYsiThPuDRCLbwR8F6wUD0B3qF3euec6zU6x3e2F5rV5bGNH+CW/WC+o/Smn+sA22+ofQpY/VbCwCHz+uHlKH242f+2Bhm7grvjn/nob4omezch1tH7kNb8e19o9e1nekjSyajNzHQXi0XQ1vmdVcXmct82I6efL09f/bFdvLFt9s3X3y5Ga1JSz3juMpzD2fOOZkzs+nZpTGAa+ORy7u3L7fvf/5+e336urvufKT3bmx579PV9svP322vL6/Tx4+2g5PML3L41SU+vf4t9eHxytrbtz9v333/l9urnE/jyw9PnvRVu0UP+u7yLDmv+7t5vU4TeF88/9X27dd/Z/v2y2+3L54/z9xiFmyliLFzVn+sB+Wjn1t40uAIHckSGzyKLr//8ffd6djvO2R++MWTp8Xpv3vR9+W7nyK/2A97ZU+FCQQc8vA1Cc7+YknkUZnkfo31bFv9EFH6agtgpZ4+Te92UD34b//Zn/7ZIoDDVgCISZZrgw7g7dwIADyHJnMd4TKk1GEInM10JyvhBqAxsrVogBWGRzjttO3U+0Qw8DgvaRmxs7IOXrsjMWBytkMPhQ2tnhLWyPM3vTyU5J7RgO2Qh6YlEO1CSmGhRY1x7J6oDY9oxWP5DT0VfPhklJK8Va8GkbJ1v9qYr+Rml00prHKq0Nws5aprEqnaXRktvDeGnbRwrDoLV4PkJHldvEiqgRZmb3tWH04Tr2BHXtuQSbe05doxONjA6Kg4krdwkzHdmDhCbaAbuY9uc9m2JnvzF1rTtoFN4FVn4HLcdVpkOmX4jfUU181kMbTWuLG089OEgST006GJc/FEBrDO4DtBvncqVa8mwA797B8t6jvwhoY1UApi2tFyTZ4dWINDH/HETy3k6OyHJ1/kptBLJ7t4e362/fj21XaWiTg8eLqOHQdQ33s3oNjyDohniQIBfAgSbK1fg7GgxLb+Ak7yvq2n6hwqedkK7j17wcn0Fc4laMg3dS0ySXi7m8AOVykYofp/6Cc9PE87erUuYpfBL+9syX/X3Qaa+n4B+ft4GvkI2v0SABujRx/P80Ra0gcFzL6af76vClssYDUkBycZCGbYhX7cVf0EMezAe/T80rsEcBcJWGeHzfBHJ677t9sK3v92OgveH05f9fsCAmUB5dtLW+I/bidx0H/y4lf9CT/vEf/sC/CC3Px5d18wqfybJ1/2nW5foX/nKXbKyFZA6gkeO7LQYOGDjo8OjhsMCrbYjZ/ls4rtWwDey++T4ejSxLP+KcTTIb6eeB8/grHwMr45PjO0kut8K+EyAeW8748OcPhF9NCvA1z4O8GNaPk2gf9xaPUtErzqD54sdVIBd/qvgBEvDSzSxkcSnz35IrqIHKNDtjY+anzFeio2/Wj6MH70ezTQJS1ZuFjvtNMxPPMrHcGV9vLxiFdBEZnNAsDj7U309cPbH2J/Php0EDgJPKIL+EzOTYzJiVx9tI8tdRdJ6uPfIoi2+vZRZHvy8Hg7Dtz6y/xDL9mxb3J9e/l2e3lhF8h55Mo2+aR7aZNJw9Hz2KTfCzZ5y5iWQMJCwvTPeSqdqttHZhjdg0s/vq3gOwNel2HvR6H7xaFXE+abNYKpszc/xz4EIOQxuhNw66+eXpJ3SCnd7HP5XzKx5dnk//LSLgf+a8Zgbeorwaw98DrhOXRL6FMu0QEExhb6NT4yxI7J/EX+mfDXb+e6tqV+2w1dQ/uMGY6RkwW92EGuk6Fh6XIJP5xSfQ9QueeDm4p3P/AUOZGNW3QL5EpPGnr62bbx631fMtfX6av6Fd8LJ17m4QcbRs/u6/C4J3xNkTrwoLFFwT/2bwwc+xs8lUPtep+nxFeT9XyIEbDB158fTj5eu/suE/80TYqclzzrHHeYCksLnURGkSl6O3eJoaHHfeVdPa/6u3xygEE+5TmyIq+V5GnfshzVWZI2rks5xPt5HUPb6Lo2ER/dV/TaNgy0ydCvfscnWXtqXvDKZNttA2fksmAP/bfya53AXPwa9/kp/PhFk/LvaXn+1theGlK/vi6jTuUU2yZkv/xTGtTa6bSY0bzcSzfyiFz5L7aB5khhp2uSQNecmm1YuHpv/AoveFj1buU8+Grv6Csu8lG29xtIMrdofvQ87aYtOGSBJ/VnAStzvMjCvMfih2Mtti7eKrMdDn0EdMuqm+Shlf2ot9r0vNOu/8BjXp6c8rrkA0/1oN81RV6hB53goIdPKVJlu9w7PgRvkUjsPv0DvsJO9frBVJgdFjN+kM3iZ6XSnXqp0oT21inwZbMzJwVDWyX8tWsPJnKRNvKb2fbVWyA7d9cc9DCpEt9cvPIWvhSoK7muGjMvePP2bHv4JIEuOymuT9v7jKmfPsdWH+gD4C2c4+PKXwaad69/3H549Yftu5c/ZsyfB3WP0jdWX168tX7S6HKfWwCUVFryZ46BI4s1T0++3H799Z9s33z1m+3bF99mjuC1QfoYOIgozB3Gom1ixdv+MbBTLePbq9c/bL//w19uFxenqRuf/Phoe3r0VGmPe5krvvr5++3l2Xn66ePt5NnX29PjZ9vhgXE8MNUqPx58xLbT7/78L/7t/GRwxud7frK3c8/ACv7F36Llxnb2ZAgJu3tKm/xvgfbg5GR7eDA7L7uzVDE+8Mwocgan+nOb09KrtGTtRG98+0HG9Fe/fJ8xPuNwCu5nzvD86fM2LqzM3a7PfulrMZI5EgT6FRxg1j8loTs9vTIypsGvD/L9a3y0kxz7i2Y4+oC2tc3FUve/+dN/+mcrIGAQgDVQSNKgTit/OkUBhRCDEWLGgQRR2rhXZtAxuezXhQOPEbbT5EAgGAS1VnCXIS6jVM5B12j2a2kc/DAjTfntwgFaZHDG4BCemuhpxdRpx2nrEW75o8wmxGuXgTpKJ3QlgpJxYPuAnrTkMu1vjanXaTcyGxodK9VZRx7I6QKGTloZGQwmENewPBXCyOcGxg6XV+qk6Q7uJUNG33PqLlk5D4wdTpLbGlbKSm8mMng38HR3ReuP/LSnr8pEm6S7OJxrdMrRlLyFe1bCPQkZB2mC0/LQvwaggRW2bvDmYPjpdiZ0s+1+50G94EBHcSRv7rUbXmsLSaGuDlWej6+NjCLb6nzoMyiirTykvD9PFvmPPY1+JHIxIFk4WDTXzsLP0BVsKQ9j2wMBTJxnaUxbluipv5+685EwT/gF6WTWjwuiNA5LUGcBwBPY8zhLQQrQuBFs63c+tHgY+J4O+io4WmpDqdhA0FO+0CX4OLZNMjL16wCCTB8N5DjIU/3ytcvurvxqA3Nbvir0tGMfAiEfwvOF/p9t9c8kWmAGlwHe++f0aPu0tpqPxUxAhCfbpj0BEIyQp6f6JkXoxLu+joZHodOH0EZT43Ddo12wL58DhECwa0s9GXq9pr+rjk99rpZAh+Asxoydn7bXof/ns9PgtSPjcnub63iQ+rTnhyfbN9GjOcVPZ68bbAoWvbvNz/zq6Vfb3/vyt3HmDwPndHt18bZBIhTsjC3R9UEDsPcJ9DLIR1ePEmyT83zp/0Flou9YNPHzgO4F8LXJ0FH7iE6PHxxuTzPA9cl+gtx+RDETZLskzi8S9Dsn0Gk/Y0e7LTlLQVm85Du2yr+wB98e8LT5Ye2zX6nXJuWxhNJBkeRfuCbzuT/xk4iZFHjyP1v6pl/e9Me0d9aPZ4wJJymD38LCp9g0oiyEoGP5ePYz/Q7BgZF7utKGvOjGlnmB/fenP2+vz15GY3DNx+C8Q+dJpp0JS8aCWrqbLfvT58nU+7yhbvv2+Kvt2ydfNWBn4xbd1ocH6fTiw3nbeqXifQJ/HUk/8mrI8eMn2/ODZ/2YILoN4OfXZ6F5/5Bf6r2PzbB/9SOgkVPsBv98IpvCo9c5vjp+0boWB/QD7S/f/hK+R/4roZ+vmq23wNLW+MzlAw3yVOGjhPQroAKTHUjGZz1CG9fGpen/4w/XJHLGoVYs7WBVOc2KLFJv1eUn11jucI22lfRJvqI+S58PrXbSgTu2ttuNg/6LeE+pQ9ftyylUNqy0lwwtgY12lWY+4Ml3fF/oM7anUYJB33W4ikw97DiIHZi8Dz8Dc8Eev1NfX7mOv1+8lraMVfhvGzjZVq7pRr01zrl3hsV4j8aFA+z5mFpkk3p4mA/GDTz8qbd8s3zHknP+67mLcIE7T1vnvhjVD23wAIenxde8sjj6K6w7CY51rgx2Xa56N/SBn2OVkVNhV1FsIvOdXiWlnB/YIbedvnw3rfkbWayAZ3AmsI+uOuZ1wWnwObrAn7M20rRP36ArtIw3mzlu2qEP3tIWOtlCbTDXH/YHUeCNDDL/i060AXnlu8ervjhzr+gu+MBPhZbL10f5fovX6+OODuWtmzTyWHY3sl4P3ibtEkt5j1wvn7nS8DXzVfDx5HrNc8hGS/56yXfw3fKUi52v0R/8yhZ+8JZepfqa3OJdf7YoFoiFgR+F4N43MKded1ka83Jzq6uUp84sQg49SLmlJzgCb/UtZ3SINfpaT+oRU/WQJuxjFiyWHyOX4Q9dI4fAb/7AKq7iZCeLT346843CTdvShbuhrdehbfmFpftZfNzlVrBTd+IoslJv+ssnC8unp30FwHdvCjz99EPGmk+fYzePDkvPLJzfylX7T/Hr33/359tf/eEvtquLs80X/O9lXvD8ydPik/CKDuPq6HES3NLAG35G7vSSOerxk+34WYLvBMPrg7vwrzTQb+GU8GQuGMWZsj78SdHHzBvOMwd+e/YuPjw6SH3fOPji+RfpXWmauvcyr/EO/suzs8yFjrfDZ19kHH+e8dA3o9jqYILn+upao+3ly+9iB5+2g8jj4/3D7esXXxkFU4lOU2Vv9LfPkv61ZNJTymYRJImNG2PIuRV2m0gdEJyXPOQ7li2thCeV31+db9/98pfb+/OzwOGDP29HT55vX4V3i5Xs4kHmANfnLzsusd/iSdubscVN+ZqEru5A4t/UY9PqpswDXG1mUX7oYXOB0vPcx0ZdLEVBMEwMEsy4nnMcQo+Upd4S2khtksFJMtia+C7HVUIQmTQdUv44aoElnAuePPcO1/C2fYg2eWGYDdI4Wh0i9HDW6vTIfZ0BYcVJ2B5DbJJ6V5cXCWrVH8e92q4ta+G6jm/VlwfWEtpK8kpzjWTkJvlIBvzutWl+8u5FEeqhBf8mIi0LDF+2vTq/6LnvuwYvp4r3NLmRfycy9yKPGGW/dJpCONaxaCBJ9ZV/Tnv5jsok/9DtnsEwlA6mmQCYB6wyddG6eMfqxw8j68V76+QIlZvfK60Gd9mN3kZ3DNUqry3OE7TMh9KUgbfeY11P+9hRecl1elhlUZoC1+9xo6z87efBNXZK3+TY7W5sKZNs214XT2yqTzuPEkBHB540OntSZqs2GLaFOvcnCsN7n6LFfrUV8BwcjM0umTu6wLHblXc6RwuhKfcCS78rn5Lt6dFxgvej9I/HmZjQxzgbP4fXp9/ho08ItQ69nqj3p1lueJ5+5rAF+oWPxmXy7Av7PphG4S/PX/fnyg7jXL9KUHIS+v0c38uL0+3H8zf94r0t6d7FlsjlbirlZF8DiF4ifwGpn5R7nf7z/emb7S9f/rD97vVP23kGKR8aOjKxjsr6xJ7O0l4AJQA68qX/0GKyRXuzVToyjM1ZXT2JTMg0xjPBU/AIln0QjdyfJcDyhPX40fH2ZYKjXz3/ZvvyyYv2qflFgUx0wr8nya8u327fJVj64d3stIhGyk9tNsey2SCvbgS7dcYPbNEa58lvcY4fU+dd6PFdAx9lnKfQbMp798d9J9xPu/l5PfIBD72eULNvK7BWqRsA1rdYlfUUafTMT0jB1i/VPwlMPwtX2cs3+WMjoYr+n8Q+D0KXfqK3CYLRAYKvivvpIJNg79LjCz3RROA5xj+ipcFBdPHhfXxN+ootoScnT1PXu/5X3VqujXoGmNpkZKtPeepsUPFlYHL0XQffYwCbLg2eQ/9uP0nYpPsuAuSa3YFnC1/Psa+1q6C+Jn8C1lmIGNr1MX7v7PJdv6Xw9iq2nMD/5dmr0GXAtAgc/jOx5PPQRld4aPAfXGfX72L38x6sRJ+ePH199GL79uSrTCAeNsh/7aNM3sW/eJvzmwSo132tRJ9dk2E2YIv/0/SvL9KeD0XTy9idp/k769vp+7Pt9dXr9Ac+KD429ewIoHMTYq8KPA8Mv4ahT7MXr3icvj/f/vLVd+ljP3QxYnrlyFIa/7OPjzLADPzqPPSpNovf8xoUm+sEAf7YZX1W8lJL696T2QTMt74drOV3CpUOXfEL+1ig/8Gn7tQ3IabTGVsXHLZcW6zcJy8Ed9xRf3gcBsvX3nYl12tCVTKStOhEOn2F7cxCtb49tOCvwYLy8K/fqx+EoWOf1GfM8h2Azm+Mv7vNSSOn8B8i2b90Iw845jJpBTP4mjKJDDp2xEf6uFm/Qo33ynB483Or7D2z39KPTj4Xd9qbD5gX0A34lU3uZ8da+tJOr2OCVG33CWFwTPnI8yY/fOF/sm7H1LUwIVXei8ZUdK3sbr7zyOiPdYVnbZYeyYbv64fjbuCDNfY09Zrd5LpwQ3vnlQFd3FNantDclNPCo934b35uJsQPyDx9rcFcjr5zLhjNMbStd/t3ZbKX8LJ4HnhTt6SAsfPa3aS9mv5X2SWjfGmbe/zOgozdU+wBz5PAWfJho5L7ziF3HBK4qx2f6Rs2i2f5M6ceWOiQ+AciVa90Vb6juzVGScqHTwsfFgYGdh9QBZZdV/hZ+PlNvCSjPEr0UZ3kvkPWnkJO/cOksUXt0Ykmh2uvdDoXbv0DXdKJcSEHv577RYc+HCozj0h7tpc8NghE7noeOxua4fWgQunCifbBqdxMAd7eDryUKaczqTJxTp6zo3ra9SYHbY/iv9nUJPoAb9qDBz/4BYDenF26qU9CGl7a33cd4yW4lp5GF3amXfWhhUWl9pWMz2fv3vVB0tLrwutwX0y5JhP+F6zRG9iBC62+aY6aa4vRsozhfPjUnTYF1//A9D+Z5l7/2lPtOP867udMZ1+8eLo9OvC6Uap+CiwV0Bd9oacg8od2yEt/697y4lcSvvvpr9K3LLBl7Mtc/zGbRVvG18Le6/aoPCe5L55c3/DvnD9UdIxWJ3+r3chnyWnkqk37VtKCWZqTqucSbSfT4XbkV4aOnmxfPvsm/P9m+9UXv5ryYpk0Nm7BafqSYz10BJctFmTko111mOv6D9TzXXgIzaUx5dqyt9pZ8nqfcyH0S6hppPNIXenK2QCj8fpgAy4wrtMxGkBg1hERwSktGJ5ieafn8WE6gvcTExyUmMBeTrZt9onY5E+QloqlYQ1Yg4dgps0I3DErhwwGbEcVH3rwY6UV/A78BtWUrUEIBeD26UMGUQFfP2RSOLadJigVGOSv73QGJ9wrUF34msJzDTyp9XJu596T+nCrsQzHJPxBjMH9B8FmOi+8Vrk6UY7DBEtdfJe33DdgrPr3zhQ+JeXkb5vj+0xwvQcZ4IRzk8iYAXAklQfnn3sTjaDu9YN0IpPDJffqKuiWeXryJb/OZteZs12QwbDDkY+fNE0ZR0hfxgA8qI+QBoGhYSZNI6cwUcfHjurM5adN0Qee7cm2M69JbnnKGf/rsNLuycC8O+nJ8EyedcbbQdwTOW3JlaxNSgRWHytDnd/HsTJTakeCB2wwOPfl3Fa+Cdw9E4xcy7PVkGYMFNe5f312lsD4YwPxkziCfgAsPPi6/3kmlRcfL7erOG4cA80GjhMQHCVovk67y9hId6IEnif85wlS3l2ftaw/55bgdfiwSorvz30v/tW7U0Rszx8lUMnhgyP49rv6v+Q4jz3b9h6K26aJLoMnUgov5PcxAc1F2jjOuovh9cVpf3bw2hbo2CG9fIws/XTh+Yf5vfm3V4KteS8N7Wz7ceTMpZLpbrrRxQTJ3m33awD9DfXIxOKBJ9oCKO/CHWQCxfug0g6I44OT4ZW8Ynje0fZhuIPAEDz97vSn7bsEh97LD3U5dr/WBbTgDSCLK3RuO5bXeXxcTn8XrJGzJ/6/e/Pj9suZXwOITXuykbb04yv+R/FvZ+H3jW8aJEikH98+eHo4X4i3W8MijRVeW8b5JjriXzzp+MA+wmskGLy2ZqYvhK7pX+gygOB6cOKRTV3FXvzkWINbBOEufbH2HBtnW552e/qvPt7B85GyTkzYafQK98OH97fnT17Me6EBhS79q9/dSH3YO+EMlDUBs0Xfohkd+aUDuCR+An/5N30ouohVVt/r3fP8ty9wkmfqxt8ATkb6VweyAFj9Dt0NdFLHAt1s6bdIkOC6r21Ev7tf7IJC4HbwDp19mlSUkXP6msUNC4QLLnx+BeD58fPA+bD9ePFq++Hsp+31eewmtjev44SP8PsofSymU99KNn7+z6scx49PKpvL2MAv737e3lwk2E87rxs8O3we7u/1WxxkxK5sw9ef+2X+lB0GbhfIcvZKwbvY+8vrt6HBz1J+3+8bvMo1O8fzBE0O/mj31eGvEgh9Df5CX3swGaS8E1b+L30N74SivVQfVtjGzfTO1BNc0IFERuMzczgXU+DvMG7G7aTqKnx5yqwdG6nPjPxqd2GgTyRyLPyF42yAaDKBST2Si2O5fQqOe3aSMUVbBrEmmQWQOjmzKeeZ/Ccb0twLPPtF/tpD9B8HQB7gdrE4NgQP0Atfx7eMSR37Mx/AuzKLP8Y2NjZjyAT+tW9XgCQt2XTBAcwYkA/Shvv4Q7/6wMaD/zp+MvD5C/Y/vKau/hYWc5X2xhe7CWbsjRcrPdp7VcCOF4t1xrGbhaGUgaWOeR6yWjeyQZd5yq664Ss36nain/viwedeSTv5DnAH9tSZAHRSrxkjGgtXAGxcGjnUU5Bh2g8N8e2BPfIL7PzxY64kcjBXgmcCJ7avHTypZd7AoaeeOUwXUSoHT9zHHtUNtcFpzuNMfqSYZmlHVt0tUX5jO6PClq1E9qVPW/SAg//Uueu3HE3q5ZKeekuTeCj9exAqH/7CRKP71AzNK8iXiE2+o7JLN19jfuunnrZ8DDj9pYObPiXNnFk99Kqt7aKlNXKvDrj6aTWVewv6FrCKf68nDx2ua7P8TpJ5071tvrGgTBq/YkHdQxL+c2CEwIyFY18e7FjEnWPa4bnWoH3qoLVjaGD5Mj7+vM7joYx67JaUx357Wd70z7XI05TCXo9aRgb8UttLuNxpTHK3aEAzv1H9k3sO8+TSpg295uJWb2kTP8WM0EXX/ML47FaMP4itIliTnC10p0au6ZVdRl/tv+gBgw06YneRVb+HFbx+Gcf9/NSuPqbO2Gr7bvEFbg5zpi7I/620YpmJYdI2Mu5rbsmvP8q5PTM0Dc8jy16nqVLzBnjxvb4H4AFhH+DGTrxGYH77xdOvthfHX7R+/YCJZICEawJPWzM3coi1Al7CWqV4Dg4fbQfhRaz55Chj8ZPn24un3+z1pzoalu2shN7qEo1JtWv48KFubKz9ODQXTvGha+p2PGWHldH4ealjb2gfWYzsp6fxD4+3L77+k+1Xv/rt9s23f2f77W/+Qb+5FM3QaPFEKzf2RMb1Lzc+JrBjD3DKH/tyHzrQA1f5Gh8tlY6d95kPTR4Y1U/oevAv/vRP/6zvRcZRAljnoOYO0GTLirHJqe5/I4AyCCKjySmymAFxX83cCVkIBZrKEPwhE8B13BAaesC9aLAzgfZicM63HXQNgqUhfxPYmVguRaB/2+ZnfuaJgKS9CaS06iz6GKeFC4YGJqVqZhKjTr9nkDY3jv5GBiOThaN5MZ7V+dQtrfmTN2dGlklxAjCd2koYuLnpeZwWZzyDBEnY/lMMqdNFmpzJpOU1vOmI5FDHCAd8OdqwjYeegTs/H1M57InzX2nxo7yDQe9zlKcd7p2EryhwrwKmOuT9OFhD8wd2NbxoKqhou9ygacFzLr9p23f2OD4yTN5dObu+nWDdtpePP8m7d1a02e7gwXcCvwQDBiK7PtbTULbXgCh1/E6ye6Nsac61Q3JeMgOzAUfkhobJTL0MjE9efFtx+Oq99/c9oT8IXXW6sdd3oeF1ggYfILsKH/oZvc72/Tjz0IWGd/2t+fPtMngEq2wIfyY5ngDrr5442or/yYQ5+G0nto3chIbzBi/cR6YCsgddbPDVfk9Yia0LTuwl5MOJ077zHNn5oNzPCfh9hFCZRSBP+bs9Og30F4EqH+Jr+u8S9IfJ0kVO3J+g/ml3fjze3oZnX26X6MNiGLwcKmI+xU6CpgGxiUD9Rsr7ykT49iqF993T2xO0WZC610WVJwm4DMz6iQBbQG5xY163ONzxgDT9UpDsFwR8tJDz5eN8QE9AL1D0VXcf1iGHJwno0e4nDK8++mjYw+2LY1+oP9xeXZz1pwm94x/L2J4cHHcxASy7XV4cPQnNF9urszfl0WIoB07eFjL0A4tatvL7HX+8WTwxWfAkmI2zV9b1LLD91NxpaKP7F0dPY9++PfB2+kLkfvfpSr+JUp71kcg68jRICcCX77VN/nkGTvqy68L2TJLyzryAmyzpYPxvSggriWYF5gJqH5rq0z19NvjIx86IjMN7QKj/RGOBpVwbduyL/BbUOpnRLSI3/roTrPyxy1jY8BP96cd8uvf/fSV/fhHCB/RCR/DMzp3oPHTrk2CTo19L6A6b8Ewa42MtPD3soop+4uOOry/fRseXjHFoC08W2NDiKZSdAPjmj9Dh44t8PTm89X2Iy9MGHPyeBS0/U8gmyFAbvsLuDH1FWwti+LDzQ/DvpwT99OB16p9enW5v372qnT45eLKdRAcW0bybDP74o/FF7ukgZEZHaE3fiM3oT548mGA1ONTZHW06Y+qMBaOf+tD4j05oUmf86PJ3+o3m4/u1Xfe9wGf4q+/PPdmhSzswVJO0o+O2CNwVVNllVVi55gcbAKb98DeNteWP5dcWoQ7e+n/TqEHdcknAPJP13C//kgoWAaT1lIVsag/RKXxrTKmfCH10x0nUrtNHixvcnCU8L/8/85V58i+BafyzO6fjf3DzKd2FkXx2a5xSb/pCKpTHcIT+6IDfQMN8Wwcrg6vvcIbuuQ4tbTMTcAl/4NNnF8YDY2S3aGWT7JmFL70O36NzICdfkjd2N+kmCNgPJSvIgYIMjIET/AfvDmcld20XmOhu8MQOWwqaMnTMvEXS1yR8mDfxb94L76s8qWNnpb6ANnzjn5488V48ze4KuklAHNxgjf1krhMaoMKmQ5tOyOkhbeSV7hx+Cpbclmyr39YBc/oH2tWu7dJF5jTqrd0ZUzetwG3fHRqXjsltyVclvkR7h7p4VeSarGduNm34gbYtHHgcvUma9kvfspeMnbVDI7rnFa2RAboaCJJXYWox5fDbUVojv9Ej+DOP7u7M9vfBASta490DOzIks9RHG52Bn4vqpXnVgTZpn+s1TvjruBLYxoyZ4w8PgdCj+olsLOTpy70PbHKcAMu4tXiafi2xoRsfucNUd6CGqtw70Cdn9S/yuNGtf+q1BV0lP3UsVjZ9uNrevXu7fX6UecbBYbNw9DH57z+m32csMU/VDmw0LdiPAuJ++PYNqGcnGSeOX2xPnnyd83HGzODEU+qip5IqrTs9OSKKmzyKqn9c90n/u/q9mXtyqx4Xn0mjM5jkGdNHFiaLZGNOcez7NkfPtseHT7YXz76IfCOzwADYh/DevPr99tPb0wT24TvzrBdPvtwOPUyunxpbgLev1GXsPDI+Pnm2PX3y1fb8udfnCAU74bnnWz1ot9KiufaA5hzqStXPKtdwT/Kan3rqqg3mqmqxSf7Cs675nMbR4f/x4XF8ffxBW4+8O6/KhOn64pf4lXfFuB7wtpxvaOAP3ryuZK7buXuO/Bd7sugHb+b8N/5+CIPJrvGdvebX13GCAoQGoClchivptPKB4Hh1OgO7CdZKnLynOwCuds6dcIXplb/OjNeBLgQ62i5MOVPeLDYMnK58RFSLEfRpz7ktuBIhlJfQaNKPdk8ebhxt/hZuPHXA3XlhlNogqmUZQDkDg6vJyNBrMjXvk+O5tKXsLl1zcUvTotU9PlcHRstsbYNvFCWpNzSS6Sw4zDbxKH+Hz7eu+pNIagxY/rzzedd4R46SgWzRjYfc3OBc+auus4PhwS8NDgYHjwnY6My9GlqCVXrUMRDnGl6OxVMX+hQULDzqrWPBs5q1yotn549trLry6dC1uot292hwj1YdAQ914oHDKdiGajAuWyU8+GJPcKiXBs2rzIf1ZNHa5C3ZjtzuTSAUeTYXPVbu09778KeXF8X/OLR4oqhTe0/9Ioft64LpkVzgwVCaAjP1/Byga/V9LI9NCkz0V03m/LmvF7yJ0whndQi+iF+93v+0vb0+275/Z6v0m9Ij37Z8wfEP716nzIftrkqXAyVeWfj+zavtr375fvuLX77bvn/7c2i4Ch+Ru0E3E1GvomDYIBOz7gLBuwT36K+My5HvGhjEfMF9JrMPMmI1KOnEZfRKruTn2up1HVsGYYG730IXzL8WqIdXC0O+oupXDkZ2SRlcJpgT5LCjGcDfJfD+4e3ryOe8k+4ox7wkR/Dlgg6uMqFCKxq7qIGWnAWT/W5EIlMBJ747YchkZXB5L+9eX4Gw2IK3/lxgeKtgwosBiv94d30euPOUn0z8sVO2tAbc0hBaLPb0K7E7Tf0eQGRrsPXuut0Y9ORd9ZNMrO9H4BbK+C++S3Dfvuaoreov+mx0Fp0LPpsf+J4YmBjrj6dnp+H5whQnk5AE2CYQ4QmclQxA7VvBz0fNU6rp+3butO+nzuo7fnq13x8I7k5EUtECAx/m1w6eZBLQiXXUhXY6J2HBsZ/ADMbtw5ZJY/466YycBIrkaPHnMnLFk37d70jUvsGbBTkTQosnaO3iQ2hiP33iEFjkdvH+fHt5/qq7Pej9IDb3/MTH/J52Rwq8JsBgGkv4NHJhC/i9jI29TXu/QgAfWePVosOpBYHgtEvg5NFxdYVGh4UcC0ps6KmPDyaw7OJg6vApxgo7ROimcMNXeSXsJHjWGIiesFM9VP/BKZFVF1SMCZFSXxNRVp+unwwPK7U/op9sIouVt84ub+uPXchHAxprV7n3il5K8m/ZXuQRurRlTviTakPhwQIzn0zffIcdAtKCp42xePn30pTroQDsfZ4RvtZ4Kb82p3Fu2ZnEF7c46eZn0/KHthVcSvU15gLmBunT+oSPfqrbSVcmrUsX6i5a7777u2Q1NMyY2Oskdam7AWr++sQ2fhV9fbf9ZhxH30z0tHVPFt1Kv8tiwe3OirTv/CH2LthBFz7YPBtSf2jVdmTinXopRYWj3CGt+7t41iGVDw2T+LElQ2PC4IVj6vTnhdNujbN04v6mfeA33xmu4CVDfW1XduqPXfgZQDvv+pQsyBSvoJCtzSLYzKHAnMSu54q9eQCyfEE/5sjf7GOKvkjyALcN2YUmpJSX1ONT1/zSQWQDC77hq3Jmk7mvr4/djA/544ct+fdHcoarNqwgSRlZzAILgsAafcLROVXoFyhqzwbQsXQlD/+uycX45tp4hyaw1Jm2sdug7WJyfN8swkzfH15Gfj1yPTY/uMxrp2PM+IY+82xPgsmXP4UzDYpr2bMFtY+fjTdosVgTvrbwco/Pzbw7cMCvSnLiz3uf5OwjptL0+ZnHw7/qBFHbleDdt+FHeenw1/4w/UNShv4Fg92OvJeOgXU/PNzIIO2X3yv8yJdEFqyZg/KZoSPyrM/LObVbR+oigYGyKXnJH3nNuT4o9H7O2PHVt/9g+0/+/n++/fbX//H24otfb18+e2FJpfa2eBlaBu+iY5UtnJ3fhA+yXrhaZy+XcKItQS448wB2p7UnGtYuPL7Xf839Ujcye3jybHv+za+3Z198sz199nXjL/aynrajqP0d7tiwRDeL7rne5yG5f3x8sj17/tX2xZe/3b7I2Q4IRJDfSos/MBaclZauYJEW39Jd+fyRPJKcF8/ilZHHyEHzVTZyn7Gkfcc9HhTmtvPnwtzh5mh/2HFq609ldMoHi724hmslfV795VclMPhCPrELmTvMlXKfCd+hLbgTLOusJljLwKdhOj4jRpQjxKinzpp46qgAy/PUUUc30WlbbYLYWWIMnniZ7EvyOXtO98CrA5mY4kw+4rUN8Dr75dQJA65bmJnYhQ55Dp0ODRLDknQa9DjAnHryAjd8dmtmyiSw8O5DE6t+D23WdY5lEHcTGUmLHnXQaXBCjI49PBgMbpV1e2ZgutDcq5PKvW5KW/JqoFxHAd8YSGEGpzzX6ywteh22lhhM6K8G4w+8O8dqu+jqPe3nvPhe1w0U8m/x3E4VfSrjrD1d99MifmZynkrMIoQPH3XL/A6vtHFU+QNHgqPgdeo7tDjWtbRoddaW3Jw5lw8B38WcOH+DhIlxdydoa0AIznbk3F8mKLjKxP59nNeic+hLnfqm4Vl+Jx+5HxmBNbIjD0GxJ/qe5NbBB28g9SN6bLO2lrbzG+5JHZjQMMGfo5OltAu3DaKrr7h3OyrgEiilSlPPuz1YRDMZwKt34V+evd3OBegdtGdx4m2C6p/7u/YJdkMTuuxW+DF1//L1j9vv3v60/ZLAxmIBmgQ1kkBJsIplrxVIAvKzyM1WZ/rDBznQezhte/IXgNlSre8fPIoOaism8RY51is2bIxtPtz8ZJ4Po9nK76f6wCEHNM32/TjLYPMBwMosNAoYacOCyy8WOU5/7mJAg1EJLZH9VSak3v21WCmw9usE4MWCI99M8NJXTw4PK38T6lhT/J7t4I9jKwn+2W7w+UWGpwnyfAX+KH5NoMaXodNWcgsqYTK2aEGAXOjKToXQGVrolO15An8encANBnq9wsKxH0SXJnneBx9bCJ0JUPVjA6wAxbZ08gPXAgc+Wc5Mwvkc/W5gk5nB3qBkkca7/NcWFyIX/p/84Wcr9DN9NLq9N/5DvygfaT+0ekKeYFVfjx4vvI4UuNrzu8YPZX1KE3p8dLDf3EBXANGX/xtw62u7UWPDRIkM5PgWhGA5RERvl8VNTx/TV+0WIuMH9NMJ5fhd/QUcfB16ghve2OX51dn27vw0+rnoDoSDwO4T3mDqd2IC23ujfBlY7J6+GhzkMNnFI7t+8PBwe3rig0XzJedIq6/D6Cd2AxxmotZFpMjS6yR2E/ipReV4tp4GOP/KztSN1OqvKtccbKG+Lv9mAs6W0l8CE1zXpLgm/+Q7dWbcpE8yXJMjZfRNn8unsa3iSHLSdt0bi/lAY6ske8ZYtjVnvLMJeiUzeXwk+tA0oNgPO7ks7MJpe90k967Li9Pt+e5B5viZiXLG2MCAw6IwW7NA1GCkbWcew6ZDcHGB0QWnHHTY3R2hd2gcX+08TxMrlbYpnYHX7/VYeAguNreSOqXjsTF15hrGIX0QDcqNkWvBjP12wp1ydC7caw7Wvpo88xN97m5Ci7pgNtFl6mjjiXj7TNo+jv2p0wnqzvvC4+hcI/kdw5NWmTMaFg70yltJmdRWyXeWJwC7b7dZx4aRGxvoPCZpBSaL7l6zmNwv29qLirvyCvx1rGBLP1yLBH34U79FU+PfCy/1hsfdF+TaTqn6mdJhbjdwwRobT9pxGX/5U/Kv/exJmTp9vTU4LBDUdtCvTXz16jvLPtzXP4UfeBZNaK0PLL0z9gVI25DuyGnKwDYeSeQiKW9e4GnnHgz2Ur522CuBMw9PQnf00jlt6FZnyU3t4rvbLrA/XL9PHjrQmfbR9eJjDrQpi87YxwpiySKw1FmLLljkK+AnD3loWrQO3a74W7yGp+Aa6lLOy6bd1NOfx57BwUevtUJXznR4G6wOjIEXOlJn4WUPeFp8FTYbrIhv8xaedb/m/Rgzx6/8krw2NjxOfyUTu1bSqPInAzAKBz2RlbLmOYfvRdvNOQd0bh8enmzPv/yT7fmLP9lefPFtfDD54mNk4ZDo5vZ6x3n3un0vvJJRcKakdK/ylUi1f3sevqR1XxJjF+yEvbvvoi9eteZ3M771FwWSNGtTR+oWTho5WYguuPbLyWvfb9uUkJ14MXnMsSmV8HBLzy7LHEt+q4yM0D/zmf99Pcm1OnfLl18pnFSdsr3BTueqi7EFj38mXbJe9lG95Nq9uWABSpFXGobFtAj+2tRuv2zkxm/lfuzd/bRd+eYJpbV0jK6Gpqlzn/N/H6J0A0LtxLUddFYCOUpGQJFLCHTZxqnT98lTLr8M5VzwoUPwU+HWeYY4+cHHWel4tkMt557/xhmE2P6meeB0YpS/j5nYcZDdXhkQfcc7Dl+7xdDt06kOJTf37aBpU+dc+KNwSbvWiXF5wjoCGwE6KyfwnvGWNPDTqYNjbLxcDfzUW+1dr7OBaVJotf8wDckOr5VP6Zwg08S9H/DI+Sa4B3OnR+r/IYIMB2dg4HqKJ2/97fSAvWQlaMhFnZo2gkXJoHW3Hp7rkBYdSfX5gdmnVKFEe/XlhZ297TiS3LTjNuCPwzPoHBwfbY+s3g8XtYE1UC4ci2ZneXXy+SP3KRk8Ent1XQOvsd92/MrYXxrpGHt29a0OGnarbKIP/cfkTGeqykMD/B9iww7bNb3v29+wBUe9dszQ1Kfisc0EZvMl9/ftS0exVTYvIPRUVLDdYCLgPe0MhNoVtgWW+K5NGLAy8NkqjEr4bTW3k8Lkd33oDd2C5JM4QjTp9P2lgASlglV93Bf2BbmCHTIHyxNlH9zz5fjzDFJvLi+2705fb3/9+qfth9OX3Rnga/o+fobus9Trk8vkw93AJLBscX/57uX2Jm36kU3b+GNjaFU37FV/OPYxQN9AII8uZoQ/QfgE4hPER6j5VzdZnc1PuB00UH334ZxiK7d4pcI4PjisDbwTxIcneG3BJ9Crz++3H9+92n7K4bUHcpb0nWtbyOEOH8Wddof3Hm8PPVl6H13q2zngBd9HAikt1PX9+osEGYJbH+I7qfwPU2f8Un+FIGV0iSdb4g98q6FGTBr8o4UCH66Z3UdeL+CLBX/0rZa+A9+Rd8RTH41s3uKILXH8nMUAOxLUo2uBdjRQe+uvJsSm9Emsf6Cb1LF6zuuTFd47YQ3f/DzZ94l6dSHP4Lr61fgF1/WJAerpjrrX73247zJnfSRniz/pExaOCn/5nfgBY0M/nBg6B+rQ40kOHtl+bsuPYMvTTLSTg1/AoBqLhx8FOtFFiAgUTzuNR+E5NNvdYPsxsjMEpm30oz/sfatjUPDb0SFIVw/9p76PkT5uKYm6fPn/4np+3pGMu7DWfhqKg5ts/Pzf0yO/V3xQ/VRW/HJsq0CCxwW6unhAl7E/O0jOU4f8+osigXc/PAsuc2oga2GtOxjqJydQLMRc0AEfM/5i/DfUnloTrI9nyZ9dBJHyrjuV0E+3a/JTfaaRoBgcelDXoS54Dif/o8P1B8Fz6GOHTYU1fTcXPd/YS1MyAs/Y70HCemruwFofIOSMhjWuSjd1IE5qPkPIWR7eVurieP60x7cmfUUwemNT2loU6dgU2c3guQs2STuH8U8+WgaH9ka+5Oa+dhRe6FWiVzbfsuR3ka9gpx91wTn/wGC/km8TyFv8pWbLe0Rvvm2Rm+QP73cPtMOtH5XS4FxziY45tf+R/ehw9CmxDXorf+w4ZzClRQv5di6S/L8diC9Yt4FPYGrvVnFhkGFkkqOBDjrch27VwAWjc4x95xwQ6K9N77KlHvd4AOeBxc+2N/6hkXwf7XX2p6uBi2b2DEd1mrmj+mtHBf8PF2Iep6y/z43WxUP6NlqvLDAGIZl8iM7bJtfpypPQnZPxbPjia/mkSfVnKSnN/sDGdyqObkYOkjN59ZoKyC0X/FUYnfzW2XWXM97oaS36hJHSOAElO5l8+uAfK5fKI2NxYJM/vqTyRh9BhQ7+CuHoRMfYjbmW+fPgUAZmecNLYN/32lH1H/xkGtgWwtgAer16Y6Fg+TV8fIyP9frSfPRv+INT/fGbZBzeI9uOJ2RK2NUF/uZB5Brnpcoh9/qDPlT+krrrI/nKlg46Nu68Ni9/wzd55zp0LHhsbTQmzVVh53K1mYN8R0bKjdlS/XGOXM09fJAn4bcglfsX3tiMhAf/l0dtUqcBb9wIDqtHPIGvMZC593Q8lE+7Ha4ytrFk2vMuHwnd9XmVhLb4C5zqbLdnNIMHW+hpZoFPn71J8YtpWj4lMN1Hkrscwjf7zBxRqWTu0nYqJiF9znQQew/u5u08AVOfnfsl/6k/uiUfCxOVTGDLG7txkL/2bT73qdO/HU55DvxKQyVHyslN/3Tmb2S3bsurptbrqy3kR2ZTVNwpqh6LT8fbU20mFRvL6Dv5A5Nv0ffGz03dlBTm9NucA2+d6eVWr8MPmd5nLI4GwKlQh+e8A6UQTOkVyjGp/nK07Yg7k5IrExJBJWeI0DJL+OAQtM5MIsAGnvYVdtp6eoQB21NrDHHqyuBTl5MxyYvaOonEEvjaEhRjLq2BWfpS5/11Jlh19LtTDR0LXmlK0uHkr+R6nNSslC5Y+e/G+GewGkO7KU8qv3tqveCtvPJXnHE8eILOBETeDRwKTfuZpGaCEto5uhpd6txN7YzlfNJ0EfjHade4i3/06SieXQcylDtG1rcD/OKnjjf1y1vyFg2pQpXV1bTXWUaPDBO/825unEvy/NayoEXXw8vBofd0M0k/yDkBwZLlgt+OVBkNbYKZtRjjUCaR06qnjXvJPT046jx2/m2tZFMGH5k6kA47fKZDpFIXKkLv2uWyfrEBbeuDKD42dHB42CdEDQgCo0jCm8HOz9rhacGVBP396F/6mmA0FCfwmACFvLS3KvrY05PQnOzBFXtpv9t50wAdnkB7ks9ePHn+4uhJn6prdxCanh8ed1v8KCnBRAbUtwnQ316cVS/xu50AnXUR4Gp7c3G+/XT6qk/NrxKYCIy80+5plIDfLwfA18Aph+BRYGLnjIUE2wrRgj6Wid5ZzIrcQoMeUL2mrJaQgNPkttuiA6f9I3VNEiYonp0QbNmTX33f4omA3TcBjhJsjW1HFwngXAtcb/ulCfCDbsH/m5c/bN91USOBafRjoYD8lM/3GaJjAXDsDN98WJ/U4CP/33sYqqOH5ptkhLbZERF7zB8aD+Lv8EY2hct3RBx0aZHAosVKdg4IDpiGvoPX8qJvuk+7yiptHcouImOBsHz6tVB6GRkLak2IyWp9P2W1pXqWNAHr9H/6gQDMqwTt87uz8/rF0cFRcfc7C/Ev2rLh2nGOoTMVwGTzYAGX1FX+HPp/dZBbvHygk+BSlz3zeRai2BRcZE5XwJClTEG9gHt9tA/ZlXH49pNCFq/wqq+VAPw+zrgTHugvBORf+qEn7alHMWxQIL/GOkHycfrI8cGT6Ol+t/NbAKDXvp7D5q/O+xvD+mc0sT3K5KS75egEjeQUGrqrJUewlndy16Yw+p2P/Z18dhZ+SdDC0tvrd9tPV6/7E5L0Rz/w2yXAlxm77KaIN6lNtWH+qy9CE9klYKx8ImuTorUIUpknOXfsIyMSporWHz+f7PEHe1rjc8fSJDpzrGvingmT/FCzj4f6Z/WXa+0nuBe4lOimBQdNaIdrPa0xRnecw2To6sQoCYzh4XYMLL7kq6HPuC8/u2wMjc7akFMXRnN9U6988//mAPr0boPKEwh20pv6bNXTdLrWH2byHtoED4SYNn06n0NbZergzSsYfXIoP7QG0cgk/eaG/xydzwRU5Ze65EEfMyYE/rXvgEwfIoupY7zhYy0exSfknt9BD//EZwuGFkzJefHtTL9srNtz8ZY8+SvBh5clF/cLFjpad8Hu/7cyrw73e8nYjebCoRz9JD4fHIm8OYxI/waHxI5BAOcGVmRWeum0ebMot8prt7nmL8h7tS3cVKmN7vdrvqAu+VHpzLcGLl7MW9bcqKQngUfGFk3VwwdZy29QHP6MjWsxYckLDL65nO68S+t6aB3bqM+NrXT+ktQAFg2pI9V+AhuNnb+lvLYOxp36hRNb6HgYGgcXXkJP5A3c4B3d7ehu8JARLt1r60jrytk73hPQB+4eOzhCXfCb28z8WRpaBn/17H/9LHOlDxmHPsVHfv7sNS460Z/wsesnMLSnH3YKBnpmh9bQtPCkYk+oX/xL9MKHrgVTMlAugeWaHXQ83pP7ppS3n5Y3afDCseQkzbhLR7f569ohrmlslLblB5zgUEdfww+K9BF2kKudnaGzC2g5D/+TS+7mEvRrzOU/mjTMP1IkM4tpYN6Up3Dmx3Ympiz14a1MIuj201yPrFQnr9AdWHZPzTxAnZySV3pz1pfRoVQ8CX95TRtVah+5R//Y+t73QlZ5Uzf24WOv7UloA3fXxeiM/GPT+WtZ5aF1K+zw9/sk1/7Qi+wP8ant58nh412oXh9fmaB3mFh4MeXVYa9kXnlVM+O3ncIefBhHOr+rTPa2e1rjTftW8ivr4KnPS1p1ndlCZXwnv7FA+OsHFXOW2m/Ay7UYuzJo/dHH6vvqaKMP3MqDrhyBk2bDZLIZSbJ6s4Quufa0j3BM6gG+RUhwhTKrnM1HwCwCKOEEh/mZkHNqBizOqBOT1BqDHsIQzwhmwBhD54TqFNMGAkY5BjpbfQkVDHDVR7lB1ASy2x/3Q1pClNB1d5Bcxj707kLeaVlp5Uvodb0c78AeA3AvX96CX+NGXw0tuMOTjzOgAQ7bNsltKYzDUc+988hreABLAnuubvXm3Py9zuILLjIU5Eo3dAUeHItWMHpOmUOSt5JmWqqPB/erzVrBmgF65EunHBw9csDlI86hPwVCx6lffnOASUjhovAG1shh1Rk8y0aGXgNaO8veRtJxAjC0Rn+Z5I9dWSo1YIzNmXivNt1dEnpxxwmhEW3lM/m+ln7oJwQFSsHdbwxwqCmfQTi0hPbCLIQJiOixH5lLgOHddQeZHCRwE7y1gwePLehHcSR+kiza2IMBktCTvC6QAST9Rz+yoOApvXSYNseZ7Pg9foMM+j9wRvnXJ8GPwn9o83OAvqzvyaP2+o7f9Pdlf98ReHN91n717PCkX7MnK7hXIN+BJLzU3nOOFINraKusK/8c+IlIO1iHXot1+qOdCPCuCbcAyUfPyL96T307MDJN7sTg/NI270/99gF6BF+FH5h49NFQHxYk87X9WLldGHg3UAnufUn93//019vv3/zcHQ92C3iy2r4XHRqwPBXnWAXB8yE5vkqgET8W5bAVT/WfPE55J5zhSaCYiQvd9qv9oepTzYF9zb3/+5pH6CFb9k+7ytjlvFKQ6+gef/WbqTdbJg2EsyvKKwr88OoDvrng1QYqEDDbieHcyXba4R2MVK4MDRTgzSSs1h0RpTxUmCiz6fuZ0PU1iuhEUXdagBM5kDk9r+3n+qO2UxZ+9YM9FX79ybRt341enQW3tr/bqVD5Bgd5lddHfNPjymkWbcf3rYUXCwB8h1+YEJSBD64/2/dPHp90l0AqNdC3MGUB4GP+LhOIn12968KBoM/P+B0+OqnuffyvPqm0fgzuqx4mB/qPby48O3xa+I8f2C0wvrGBev2cp4l+wvLddp7+dH52tl2cp5/pV2ev0sdOU9ckIboP7ki1OsfHq8vX6Xdviyuclq+OtwIIfSB9Nd6vdEwfGVvMzQSYkU9lXL3InvtlJ92+HH2QYyf9KRt570H7XteT/Agu92O/8iaAmXKJPmbiN0k2+XVc2+s52IlCNLvsx7dCuDozVg4PcLlfepbUcbAhSbl7acrQkbz8gY+eTtpi0eQ1T7LiP9hFSdWgCItn5cHn1Zm1yE+uCzefzV+xFbjsoLCgHQilu4EzGeYenRYxR3a8tnH8cDvMWAGfnRT9+rn6OdDS8TiCswhlu7ydI+gn9y5i8rdp41d9XK8JnVT8OUZermdsLO2tgQd9ZsZ4uJaMpak3NFTuZBh+pWUXtTMpeOh26XUdC98N3v1Y9iRfvabcL3vKZeGRrYOfG5xFlevILz6o/iP5LdNXUi5w8drSvNqHvh3HDn/g3fLlaVuDjuIdmtTrBzFznjQ0KteXgAvU4iDM4leW803wuuObwG3mK9VFeZh5ViUcu9F/wmJomsUOx5QHT+hZqXzcpIFfW4rPY4uSOsMLvYOz5sHoRZv+PTKoHAvjro7QC9L0DalzoSR1HLNIFtgI3PNjpoXZ6zADFrH5dsT4+egcX3Cl3ux6SYXA6RP5wNGG/zMOrX4wi2teoxNbOMhupyt9EjwJzuF75ILnSKJ5Axsf4T1/i4/W7UEOfMSiiY3GLjCY2yUjacGXKgdnbfYErnJwF53aqMMW0GAO0rE3cmn+Tf1bfesjs0g7OpzxL3SuesXJjj9tj83b5nZo22GqM/qMzL369nDwoWcdC5/6aKuPTD5wy2fakjhjfcpae9qV192/aKNR4eXyQ+aQdvl9TgD80cfRO27EDjOgsZU0aF1jTs+lE/wdA3h3ztLQN/C1r41qw01+HN4W/V3ISJWO+5ULfungFu6A+WOZ0NHHy6vt9cvfby/f/LR9/8sfth9/+t3286uftnN2GHhgrHbsbAASDzg5Zw72h7/+8+0v/uZ/2/7DX/3r7c//4t9s//7H32UuOfMAlskfS8M7WO7GzkpH6d3lrAhgh5TK6NBPVnuput+T64EbwDnXLyav90n9P/JYddpfyBZtOd/Uyzn8lrsAiVFm4mXS1U6afEEiQXvS50kEg8ScRQCN5+n+ALzdShUF5byEh1nlAiKKG9WkTf7gUqYzdECNgnSO1veOXc4YE8RLnsSiS4CA7BshJHXbb2hEU+m1ao+PXdhTd5iuQHLmWOYpx+CpE08aQ5vrJfjyo8PmAEtS36EOulf7WVEfBawBkcPzYZO+zhC6Fr5+tTbn6SSUbrIzsJcTL80mNXd4cZAXuhyhKvWGP4dU2psZeYcnk6W0bD4ayNyOi1t5DM0OacG5C3Ppe51NVurwU7bgOn8wicn1eu9vtZ86Bq1p39WrmI377v64UzcaLgymy2Kk3u8HHOqif/Kip26XHH7wsWjCvw9uAC1f+eDJdf4Hg8yd2aWnPoFcnGkQ/aV/JFBjq+45R/ULp1VqkD073n9ge5x/DlyRCZ5TN1S3X43TT2ky10SbjtZkT239xscAXav7OHRwUnSvfT+2GbjKys/n+33feH6znL2x7/2n80I7bvuaySdP3T3Z+rxdJIB9e30eJ+Y9+fet6312P7PXAZ19BIbDQoAJbbdfoyvlbBc9zhZD8N1+nPqrTJ/qRDUHaPyNL+sPVPcWKXaa1du3jnvCSrECpxcJwL72ldsEbgY9T5H9HOJpgi4LK3AJzEmc3jk9fiRU9N6X+P9DnP8f3v7cxQ5PkRsYpZ1ywad7tHu6Q0nhpjqp/aSOXQdet5BP5srQW4eb7mahA7w+hQ5rFnrmpxbTT8OPJJg1MRFYH95/3EWge58ip88PtiePjvvKB/mQDF+q36eXNWBe9OpzvuFwHv4tqPjWgF8viJWUlwaau32B8973FQKLfEcvbDr1+Cdbb7vPIThMwspL4EQnrc+uVpvAc16+yZHbHl18dc5kxCR++TV1pr+FF30hleY+eAK6PwGVfH9dGAoudsVWqgt2kXoWXwx2fn7S+/BsVYB2HfuFx/v93uMP5vpLY5Kno+qNrUZPfGhgmKhZsPArAhdXZ+GdnAVCfKIdAtF3/vy05BdHX2xfHX+d85fbi4Nn/dlNshWgfbj0s37n2+n5m+3N+avt8jL6sGsgAb9rH1Y8jd2dnr3uN1B4C4sITwPn8IGfzErfCG/wwnny8LA7SerTUjdsRcfvdhsjmZwiT6k2G/nUv6V8+TD6IT+pT6flJ8j0LZKlv5WUgcNPw28i1a2xSZ00N29sZfStbHQ3dSI5Ns/eWy+Hc8pYXmXZhQn6sFg5dhCoXWzVZo1rtYec2XduUif05e+Px/DpD7ls/dIfe2I3aPWERltyEXRXjgSM9sgGD0HaRRM/PWhs8eRr2TMcbLGTudiOHXmuwevDh9K/xht+N7ByRo+vwitno6UX3qRZyNoXLMLb8LCP3bHTCQQ8sPi4XWWCOrte5jUt/bd05zAfK314gTD/6NvPCKdB8S0Z3k3qaKNstcWPPjF+Nz4zefhZqbjVzbGS9gvG6GLH5fpO+YKz2k/9ZtXOtamd5p5sJO10crLRIRYsvkJ9dlubzkFDcMyYGfg7f+oJKuX7edGHB15/i60F0Yy9Q5vjbj+weHsDZ81XQsPgnTqdlGf+u3yo+hRwyyPezBvMaZeNsssUhC/yvq07Ml2wF6+OoW3sEXw2At5t/tBNfiloGd31K/o7XGnBXu2cK9uk1d6xYFNgyGwZWlfAsGS75KLuDf3hUbX5DsLk6YfT92KToY+N5RROzK3GxnULQWfnV0GKVHW6ENc5lsV3C+xDD7k4r0MyLvoljfr0pBu6UnxbF01zrT8pnwWPgXcDV06uybE6CKHqupYGY9J+P3b6v4chVc5Gk5yT3bIFy0Gf8sCaRTdj+5ynrQdk4zuj6eQNXQuWC3BG57uvTzvtl15aZxGUpP4NPfB5AOL7Tq++3169/GV78+rn7ZeXLzOXSiCfhvwvW7j7ioW/wqe8+PRXCZx//91fbL/7/j9sf/X7v9j+ww9/s725mIdReBzbmnldIDUfDSOL0ZlUnpz7f9HPOW3jpEuDrjC/CjGJjbVfNZHrXPEPSwYzL70jhKTy/+lq++W7f7/9r//mv8/xP27/8l//D9v/moD+B747bbXzp23Bps3Az3/+Zbz/+Q9/tf3b/+1/3v7Nv/v/bv/u3/+r8P7DdhH7hgD+FfO4Bmcdiza83dAGPrr2Mme+Z9Vt/2/VGVdqI0NQ+9no/o9hOq06K3+OOzbd+9DoYlZEAyyT6sE1BHSyGWGbJDo8dexPS6TKLBTMIIWIriKl4IaItGXAJtUIlToJUzdK9V6n1EWG4OuiQY7iTT4w6nmnGPPd/hirJBAJFWq2I+AhdKKn2yhLRyZ5GQA4UpM9hy2u+BnFcCI6+giHoVYWDUJSJ+0dEvq04RQXTnCW8LVjOEs5K1+a+8i18tQJBL2RQ53M4F6TDzTU+aYNDt3LnxQYyXbM7SygwKUzOHNyOszisR8qgi9n7/8UVvBZIOGgl+4W3X873c3XdulW3t3rDsz7tQRubkqHp3alZTm+8jV5OhTu5JKt9vLX+32VvzaDqvQMjHFm5NOOnpwdddpM52Mf/qShK0eE14nuqkymAURG8ky+fPTx7CwBQXCBMufAZX/RVycBaf7exyF3+WnrjMeAKi+CS8k2VXR2e1XuRzdDmykQSmYQGxtWLuC2InmViWY02r5k1XrZ4xJLZZhkh4BkIiMwBOdpguSvErw8P/A75WOvJ7n2ZX09x0LB0G4xYAJtskCrp1cP0g+A7VMMTjhIU7vvJKvb7df5y1Xzl9wRtp5ycqRo6U/CpX15R0uuyaVb722T3RdXLFp48h4p9lUJMpynAvf6BFZw9PTguL+1L0gR2FmoMenzygXeI8HUjn5MQHJl4neRibxXNtjdqwRqf/X6++2n89dTx7Z/T4MD25N9uwA+JiDuwlxkDqYnyHjxlM7HS+lDQCaAtyUcTzQp4NSvHgee37kls8vk6W/d6RB6aZq6+UIXXvk4CF0k4/sBaJifx/P0Dp7xd2g1ZWI1HByb9SoJGYF/fnneBbT05tYn77H+wIieBUN0zW466Yty2zc9ce7CZLTJh6e+sWB8UmQcfdNzbSN5nlZox+e4n7y5JwX+a355wxRm0vTp6KUZCBgZtEIOtPg5Q4FV4UYm4MxTLb5jxgU/06oP2kVCHvrNWgRQ/tDukJi2JxQWj7xmIQDt9wMCI9wHtsWVR7n2SzV+wUGAGu1Gnn1Sm4PNHkYHT9J/Xhy92L46+Sp296Tfr5DUOz0/nZ9NjH3oTxYefTyUnC0sOMigYwULCb+e5pKzbxj8+snX24uDp13sefR59MCe2I3XRchUl7r36H5w8DPpY/wI2aE3dOAZ7rXLg12sp3HGNja6AizjH+GkSpP23b3sHPtgq2yjE/fALOxksHWpJyjQkRt16bJPXuysCt7xq2MnUsejSh154ydnzB3Ya2wAs5XaJoICJ/eFl8PTtFwUZ2HsY8ngm3FgxsbbsZcd4Uld3wuqTkIX/OxGe/yUxxz1YejKoU39XnwKxv0SAHtUziZrl8EpdR6kfnCD06A6fC17gsRPPvWJYOqxR/hpkGy0dUjlrd/oGJ/HX/noKJ/4MLYPf2lUGt7wqJ48siaHlu88sT0wb2RCTsnj19RHm79upS2s3KEh9Ki70oLnWAkedQf3wHdecsh/gTb1VpI/PghvQ2uYbZ/h/82J0DC4UpYzmJ0/xSbrQ8hx1F79Kucf+JAlS7b4MDIrWejUOrAQBDa86zCpNl/pr8QU7/jLe5HR0DvIdhNUpT5CIrPS2sLwv/up0VCrp/xWPuU3CY1tt9eT1AF76UiR6pXXXq/5Pe8w4M0N3pQVfuoTkD4qLZxL7ktHaANj5m7DY/0V/2GMSaKP8lRb45MzPvOxgVP90dGeCiUOpfDyr7ohU7QXvL5lsXzwVL/lC2y/yDW//jO8KBN3+DWRkTEg8l1D0YeG5LrzIpXj3C8+e5tj5mz8yGhm4Eu7fYGx5JJDWjpa8lu4Gv/s+T27V6H/qTIwQLkLT31H79NGDU34C36pUBaM2Lu/9u+dPn0ADaos/haPja849tRTvhZFwOxCTlDSh+s03e5lHPrx9/9u+5//1X+//S//+v+9/cv/9f+1/Q9//W+2ny8uavvVYRHB5XCzUih7/2777nf/dvuX/+Z/2v6nf/0vt//Pv/oft3/7u7/ZztKP2B3bWHwvGsf/jm+9C++23sofeVYfqWsuaA6Epvqo1GmZmrkGtwyaxylHenhdvk+dweE8+C7evNq+//6H7aefvtt++emn7Ze3p5nzxa/vDA+eNElyua4BT3Hm/mfb5bvTxAu+dzTfZJoFcH09esq4Ae/ifdFwe9DD9IHhefh17Y8M1VkLw81Xb6ej97sswau/Uh4bABMNowMwzHv5zbG9hRdtyu9PYEhpkFE+x3JbuQF8JnSPfQ07hiZgB7CrxqkHL2AmLN6brqEnc2CGoMJZTGWSzHlmwoDYbvUMsRywOox+HFvgllU5NDodaDEMH7wU7imlJ4m2Pds+318XCG3o03B1uuEnNO2OHQ+Reuvgc51TC7oRUM43AkwbE8M6tdCcCs1b8LVx73C/Usvwji8QE1ys0p27pjS7heUmJXQC98qXFi1dPQwdaFptZlEhvOw0jB53w0J72le+QOEh/2YSMfkLxzqvBObQNNcrqbec6mp/Uw/tnfgwtqGrk/p0tDHUyK62N/wJGg/3d+rdc4J9mh/6wXXIn041Ri6RoLbFV1nBmUGsPA8taVyewRjDX3ROYO1AP2fs8PEwHdr2Kjg7eU6qcwy+CVYSjpks00NpNFAGJvKCSzDF6Vo4Q9duMs0jsT7lSn0B6gST6Q9kkXo+HuhpLueCVh+6c/gCuyfwkp+MYh+rPwpELroAMJMQwfWzw6Pt+VGCfgF4eJEE3vNzirutRjCRRgNok6BALY2eBAs8otXhI0ETBjxR119Jv3zlilxAEVj5wJ8t830aEv2txUODknr9bkd4IntwPbXtrgrwQo/35tnt1afrfkAQDQ2yUldgfPLITwNaOJgDW7Z5n12fz3cIPqwvpTvY95xjINvx8Un91JuLN/POdXQ4T7xtdU/Ql0kI+/D+e31fZZ4gPvqmVNv46U2QZHLPpiKt9kXfE/CrD774v55+CJ59QE4AahISiad20EUWFhbc1XYT+KMX3+zOQsPxw8glNPdd3vjghIDllcz7fYQkCz67WutX4eVj4Fl2LlCZwTOabd9L5RgjfVp8gVdQpG7fZ93bsekGcPLTRNtuVUTn/kendGjhxlkfaO3493Kay16VSPYR3gQzOVyH85SG9uvrHl5t8a0Qgb5xB68Ww0y41+KQn8cU9MMllVY4UpfKvY5x8TGBtt0WKdMXTF6nViokz7dV+hHPBFterwBDHlAmuUeHJw3+TxKI+x6HBYaz67Pt5fnL7Q9vvtu+y3Ea+yE3X1g/OnmyHRwe1/fUKCLrLoSERzwcHT3Znhw/62IRXPKfxu4tZnXHCrGHn+ohdPqVAwteFgRMDASZFhD5FnbpmEWauS797IvIc938/PFT8tb3Vqbf0cTYQyee4Cbtp9Fj/dTuB9LfwRv5+W+vCEMu4SvUnJXUrzDypFlMmHz11EcXnPyWc8ej0jL5KvGH860V/mp8s+u7QauELkk78Gfi5X7GTjBn94eFpfCKlppl2nf8cA6zuV4Te3zI7yQ6MMxpPDgAY8aepNQjT/5hHiwclZ/aWnS7JtBsAE7Xxiswih3sZM8kFczx5dr3mzi7rfdnCoMHrrAyPIaGmfBpNfzLc618ZJVC+XCwhf1+JeTB69sM5nTkoQ59S9V35fDHSd7KL87SP22lhatH7tmupHjVwUvLwEke/PRq3O18pT5n+FNnZLrbedqRY88pWzTcjPN7Gl1HZmnb3Wup58GIuu1nOG67W/sJssJbXJd2vPlL+UMfHkkH9IR/+uC08Udu2hJ4cWmf/8x9xg+MrbdNy0ZP5ROE3N/Yf6Uz+MdekpJFbhK4nqKrr3111fxZtFm2V3t1vafRKZscWm70ttcxV+NzwU1mPTMayj/bCnvVXeCAVb2AmfF56pElGcJrDImsjE/wpB4d+XsUvxZpBrdx3qJkaGYmYgJYI0u7ZFcCd+i9M8csPXudkLvsIBRWF+gZucDNrh1zr1VfiUqeJtMO/+xw4JS3Xd6d0+0p3KXP7DtjtE9eecs1fldC45xL3h/BVVZbSaofj227J3+iL6yWjY6knnLPF4Ih1Xb38hv+77QdOBlrxEEpct1F2vzFw24Xb3/avvv9X2+/y/HdH36//fDzT5lz+pZI4BYWQNrdJng6zobX6/O32+uXGQdf/bS9O321nV+Si3hufPqisynw1q5xckX20HsX+sjRX19dIiuTYfOzJDindOgDa+SJ91ZJ2onOwfZX/9YH1WOXfImPfVps8iqf3ZzHGW8PYo9t07+kndZJrgMjBfcjz2cvnm5fffHV9u0X327ffvnt9tWzrzsHRJOHx2tMbn+5Q+uSydDtaggfXbnTT+h4xhc0Oye3dfykYm04jfUzeSwJ3fKWPMmDrgbHDp/NJYONLVstTasCpARUROkgpS0NKhAAXPc8DRFm8Ds8ymQlgZuBkpC6gliHHQDD3027yTDhnA4qE9x+fXoXTh28ypH2NDeZopxpM7jnLHBbacqmg6i/Jhgt6yQveDPhq1PNdV8xiKMp/hzqUEBUkxaMZ4Q2ghxJtgMEvrMD/HW+m9SXf5vGANR79NjPz0VGobVs7vjJvHSUjzGgbpdacILC9epI+Khcwd4NbTmjm6QNfsKLOg3U0hYcT6/pXLCrxcKjXCo88Ff94HN2v/Lv1kOztPKT0UHWJIPjWm3m9/RTjwMv7Bn82yQdx8BNFupLyWqbhWMFvLflgtVdB6w7qbQy8sD/GKdmkJr3Y1MvPOgnS97lKc3AZcsHCZoPcg6w6n/povVC84fAu7q6jP0kqAtcHwERPMQDhPbRn2QRii/1pfZ+rMpRHsZm0UeXArf1kSzWxwYpZH7P2r/pG4LqPs1OUNyJW/LoVl/wsRSvCZx99FQ+eREama8n7Q2WM6k0MZKKY+cJDre0fxOkGpQDR7DupxAp7DD9Og0aDAtUBCiCMk9aEw73vXcLet2GHQfe7xaEzuPUOcwBCPn3yS28SQL7sYbgDpzhx8TaU88EaZEvGmbhwECw7wTIhPvF0cn25ZPnm58JBEOA5nfVQRM4eaoueJ5fHfAqw/DNT3X9Mdg46j7ZYHeR4ZhQ+nTkwJY6gXcf/OQSlmpbDniULdsQ7Ni1YYHG037v5p9enfXDfX2fPIEIw2Pr/RWFa1/Jv9zenp9uP717ub29PO3TaN8l8K4/+4wyw8usLH8scSYJ7CM2H3nMtxPmWpDc36uPvtGExqVvOBsw8s/588sATw6fJNA+BCpp71+5ERCTh7a9jwz93OBd39LgPXpiXzcySP8iNz6WFQty9YX60dpY8vaF2vWkh74F9P3VAv0zf3ze6Hrhm+8uWNg1MQiW2NsEepNcRDvpB10Ee++De3YE0L+dFBal8c18P0Tmnvh/auCtX5Czbfr6sgXrLtgFn4UhPxP445sftr/5KZOkl3/Y3py/BqX29+WTL7fnR1+Epn2bcWRATt29ZCEl/JKZvnQkoH9sgcAkM5aTur5R4XWSR5Eh3Lab+7iQRawHfR0kFEcMdnFZrOAryHP5F7zAOztkmMbkk8uyUWMc/9CPlUVG1Qf06I2ujHhLryGJqFNW0nuw+SVnC4jqucUrWPqQxYlOhnPU5+7JNTnX56Zs/J56g2+O4aeT8zRd+UjpfKCicoffgePccSLXK606lUF5UBe2BXMeHjRFN/2LIKBoA//nNPIcHtBlQXNeBWTfeJ3dItLwYTyaxRX9pDtLol/wO5/AV+p3p1793vTTRdcK1oYvfRBBwyOfp5+FkuapU5mnjaM+KDStsXPlTx0Y0G+OsXvYyKZ9MfeS/zvR5F8Cx1P4ToArL+1HBlLlUpnOxHTVUb7q/u37lWqL4XvJv6TlKP7AcqVNJ7TBD09J3O1NkocUtw5PBOlPgnOCtNGRZPca/yO3tkkGOfShtVuOrNkLmfSdcDBSVFy7HiQy0Rcepa5Ff/WMC+RQ3DnYW58y7/63tNSH8YO389Dh7VZ/7h0dwwNzLcjdLV9JHph0Hkgp5zNDMNg5+DEJXRJY2tcHBb76fRWH19UuadG1aGp9ec7JH/tRH97RE37XHL1Hri003vI8cMl1PWxzgCGRR8eT2CdWuvid62DRskdjkdCwbGbaD8/6xZoDwi8t/1NdNG/6/9BIBilPrns0qkfnS1YpSP8cXPAqX/rF6/TlhcM1u5njb+tIqi5yvWIacFaaGqMf8PTxexkHLNKG68JAOzlMMDl43cM15a1wS3/Syl80LFmQ4Q0MdVLsdVYPPJg5WYtHzKuOM6cKhFTbfWzgFJM2aT/yCLy0Pzw82U6OjrcnJ0+2L56/2J7n3O8uqZe2Sy7lPXiXPJdOV1pwg3W/NzcwtwglhcFI8j+bQD+aEZXr8pzCpZ+mnOaSLJxGJso7H7p/sH3z6/9k+0f/4L/c/tN/8J9v/9n/4b/Y/uGv/+721CuLjwJn/yuvd2hdMB4ePt3+7t/5L7d/+o/+r9s/+U//xfaP/+E/2/7Rt39nex7QfFL7S2U4x5L/uq48YEie61VWfLG1bvtLOaGvRX5HZZG6PZSCn3p27Rt7Bq7iXdd7Wv2EPtYu8FVH/oP/27/4b/6sLO8AEFliGVsOQjdBkXe34UK4Onkyp6w0Th3nId5TjxCS+vJ69HqckwLOW11MS3Wq6UjtvLRenu4OQCOE1iX0XDtLC38Dz8nokwwdEx6T9VHGgwbk4JIvlgqH0eX/XqXgbwtt6GS0U38GoHEewxsHMm2awgMZaAO/XLX8+Vcntdct3B2HQtcrrfq9Tv1OpJc8ktf3ZdKusOTtdfFZQ5jbmyclfbdWb8pN9U5PqQvnsodeF9Yci7a7986lN6AEbHRXp0wGYORvTdpGRrEzq9g37XenmTMah/VpKZP+U61p4et3FpTn2n3LcoCvoxdX6n6qMw49uz6q1Tr13O88FpPBO+VjfwMP/R1kXaeN3632IShBApkumuAkv7ke+Rw++yZ9I4NdOjQ9CQwbPMe2Znv6tj2O4y0/+ROg+5CfYMckhY32ibw+kjxBUScAqWvRxlZxDAddTrHpDLCdUJFH8B8n0DqJU/dE+iw0H2ei6kv6cIHtg3HvLs6K3xPXCTTJ3tO5We3Ek6BOLzKYnTVAOQvSe9uzBN6eyMdDhLfrPuX2VPnZ4bPuxLl8f9nFii/6DvWTPsHmU3zQDI3HCaJQ7gN+vkdgQcwkyGKBhaNO1gw2qeUVgj4R3QcuCwzzjvtMxDwJt1iA6Fj6OPpRYU4C5AnKpU56065b7SOPJwcntXk8VO6h0S8EdDITGOqCB5fAmNKLP3np5ZWPr7mj1ejqPeduJQ9Owdzb0zeVDVsQF9rZ0dcBUgdO3wiwWLCCUHbipxbBa9DxaXaBGFboDT60kKUt6HY8eEI9E/hMjiJ7T/YPH/gY5FFwT1DJJtdEif140s7mvUbQSVFsva9hmJylDrvXR/zRU31sjA0tEhpctU8FThdwPsQ6E7w+zgSNLqfvLH8X+JXj/pSqJbiasaY7z/iowGPl8MBv8cYiz5NMTp5mwsEOycR7+77az0bR4LUV78FWbxH0BGQmwewotDlH3mssMgmt7sBIeZ+Axfa6SyLw4Di7eNet/rHc8vPi6Nn2d1/8dvvNs19tLw6ep83D6vJD7Fcg6JcocLb8OT7hOnr8pD7x4vJd5HBv++rpV9uXxy9SPq/f6Cs+Tsh2Ht6PT85k5M352+3NmV0GfMXn7e8/+ToySP+tDc74VH2HBita1U/+BKF03a3/0Qsfz/aWrlKxbfkU5wi5MuXDJn98IHnRgdpkWfg5+Om1S+vy0ocYx7eqI/FBtROOKa1nAhKVRE9k1DEndBR2DnSsgGKNn7XTtNZWWvXvJviHZmnsunXCM7weTqBhLUCrj5v10ABOPqe2mbYrVYqBSw7+ZjI7MDtG5pKdCPjYhNQdGikAZi3MGJ/sahHw46cBaWigPjILuPZnPLJdtLIXuGbnG9nNAmThpgEZLjkseen7YDzqIuvkk8eSnXuBU2HlXr4zePLBr58PTe1D1QddD551TX5Dy62s5UUThT3XQ5Ok/Lau8XHmJuro7+Yd6nZsD/5FM19b3CFyxlh92TgZ3lO/OoiOO5+EC45yZE7xvjJ+7GFU2qZy8Q+e1EFH6gBujGPjzKXtc8EfTJkdgPuuwNg7SXjffPRxO7fDx8xh4r/4ndSEpnDSyMOEkefMN/G15FO59G9sGd6b/NSD/64Mb8t62Zb1z6Gl8krChx0KcOqHcNU/RNv6rfvqvzaNdu3Ab/OkuWALQ+fcL907L1zODnnmcp2nO1JvcKBm0mpjAbof94uNTxYe7D6kk8gGzPxpqbwyCO3o7wc4y4/XetFBHilJXseW8hldx6bJes338KoeOItmd5M/PhqdowMwh4c/SpHT4rXzh+DqAkxllLZ7/dW2Mtn1vfR4c6SN9saZ1m197ZWzM3OqXEQH5Tun+4+e7bjnYG941R5MaV3Dt/wVO1j5ZFoEbMaH/9jJoyfbN1/+avvqq2+3L59/u33x4svtCdtPmyZkaBtZrlQcoff+54cJ/H+1/UmC3998+Zvt11/9env69GnGa3Tt7XLReTZwOdAgTxq69JlJyiKBNMyY+Pbn7a9+/KG+WsD9LOOlRXRzvwyN0VnalW0wctpx0Wn7sX6deXfLCrmnwr8f2R8cPtm+evHt9u03324vXnyzffXMnDV9xqS3MNWcvjL9ZPKq5+A4Cp9Hx0+2k+fPtydPTwLPTpboKX/D39hK0a62f+t+6rlHfgnNRfrp1dvt6vKNm8oODS0qTZF9GoBVXmHMPV/ovvOa8Dc7eW5131gpKJQxDfmO+u1OvgK4nbiZM1hi3CTVk6r5wu0Au5vU98SmK7yIT6dYTlpa9TlM7dWX5HNIM1jnRG+78AyUqAXLvRar3aJr2pvQjWNzbbBtp8ML/Duj6oLfLTYGBXzkf6uIttsZYCLqvV2ch3Ymt2k3weOtsiR9T9k6JA7TFfpWfleE9/JOREITWRffDmMmAmNogpfV3tnTNfmVwX5IN+ccA30SVMo4/gaCSTOx6mXhajOOaQbj4q3zGeNwRY7qrkNaOOtsc7100LTjbcp5FhQmb17/cD3Gf9NmT8tOet5BGNwjisrGV9FtwS4QZWjq30xYmivvj46pN05wdGIy4LzoLjnoy+EeoOloMyCw5XkCP+UmXt4nDuQGT56c2vrrC9Immmypk5TgJD/vBgkQBcQLLzsFK66/ATXc1XHK7RJ4lEn8+n38lDbAFQyjvYdV0eSBgeQ+tS695MCGQ7dJe2VXIYTe9MWUq2MS7JcFjhNIez3AAClItSjhQ4If703bD5G/xQTw8Mtm4Xe2nb39Mnz6gNlB33O3OGFACk0cCjmmqfrOgne0L9lKZEI++G8fSBl+Q25sIQ7r886vYCzp7PJs88E/T/i9HoE3cJ8kgP8iQdmz46ddfTag8Fd+174BdOzk6rN3s+X59YWr4rS9/vnB0+3J4fGWUL1wP9gNFDOEd+yKR4qhhFcTFIG6bwnAf60vp+5VdC1QOz1PoHhx2l9TmFc00ibnTvCr38ilNhwctUuB2Uwo+zQr9/cfZbDJ2S6PLkKEB0+z4QbLYkEn0jl8k+Dy41V3X7AtT767ABQ8YAqaffDNgMbuyHvZOv2wV9d4kvTP2lX5itzQGP/FPZNX/UXaW0Gevrz3m6ROfh1pw36sot8ETynXnh37vkHtVL22nYPPJWO35SUTvUWzRbEXTzLIHj/LoOY1A3YSOw5vj2N73SpIdkFkUtX3Z5I6QQ8NFkUE1V1s8RQ9Z5MDC3mnCa4vr89qd+D7KcAjfTqHPL/MYGv30dFJyp9vTw+/2E4OnkWfj5hp/ZJxwtZ/u15qr+GxW/p3/PWLqUevXk3wk4txJtvhvUd98m9x0GsAXtHRN0xsvL7w+updF4EEDmTVb41UZmG0duQg3dCRbCoZVHcmm8FK156GVkCpsHzi7MxafTwptM6CSWSI3ugTXPpoiiGA3/ucwe/TkZy1EzCBJfgaW0Nb9B/+hv6ZkPGd8m9oBCcw6//3a6kBTOC4R+EaJ1Z5FwhDo9Q62ubomBNeTJzYEJrRpXwSGsdn1l7ZeCotGGgzZrEzt8rqP1POlsACGz2rPylzPXwPPRZt+IY1zhovBNfs1QJN5ZxkzLBYGoLazrljJlJyTFCJ/wlqyvMuf/xZeOCb6QANK8HJPhZNXQALjEXz5LPP4WX4WXMg8wMyG5ks3m7hjj5GZr29yZc3x9AtDV0Oi6OXhbnGsTXXdM3u+sQz/LDH2RUX3PGTpbUw5NBRL9tedvnKX+0vcPjBbhmWH3raPkf5xiO/RzfFOXIav8TeyGcfr/BC5s2buhYppSW3FCV/9znw5R6M4W23/8hDmbRk5Uz/aKjuk1adlUoXgHuafjX1/I2OjLueqC9eA8/cMzj7FDUVwC9t/RvaZzyapE556zH5vAOqGjSkff18z+R0axdzvfUjs9p7or98vHNlFFjK7ABbW9Lpunjar8aelj1QcOktrvQn85N9TDCPlxZ8eW0TxrrYFttpOfvJv7Kz08tHgFcCdvmVX2U7b4snhwQeX4E2PBjkuii0ly95uV/Xi/Y5w7TTuKelj5ZXVuEr407HsKTCgUud9oXpu9Itnlv8YPecozK5Uxd2aex40ueMP19/+w+3f/yf/LPtH/3Df9qn4P/5f/Qfb1915yuac6jnbod9gzf/PsfevvzVf7T9vb/3j7a/+/f+0+23f/f/uP0qwfRxVFOcOZYciz76rK3uUAsm/y26VVK3dOfo2Jnc8cPaFmTLJKVLnm2959cvxfbbf1P/VuZzHn8RWR/FFz892h49ebI9OI5NHu2/vJQ6Q9fEwfQE1tpttGznM7j8UmxRnOC7UTNPx+Gyr/kfPMeS3+h+p32/V3PJeRb0Usff3m4OeeY56Glp8A2dzUdH6nlwZmzoIqQ+kFTZBr7z6lsOCdopyDEMR0AB6sC8Sfj68Afjn0arkyzHMG05utlmNQHPOMidiPyV2J2pftF/7xgNoPaPdEmY9AE/zmeeLKQtZ0pYxctYMsi/H2YNhAIOE2HBzNpaDP/QzUlm4ngQPDHe9Z6drZotTv0w0Cd0YNvqN4qhpBSVj1EYBS/hlZ5e3Borxczv/E8daclUYkz1Ixol+b/tUt95HQOZzEbWVnE8BVa/dORwXrSwAnicF4z8l4JbhTvISy5nXBy5KYzgscrtmvHUIJMnkcUNzD21TRL94x1uvE/eGBz49LQG4dV+DQqSevTM+bEDGBnyQAPBhMSKrhbkm3OyHRV/4M/keFIneCrl0G/hffh4ngYumuFaX7UtXYGDJo7P/TpWAh3F+kN/til9YvLnKZBFgFkISIB9PK/EDNzYH3pSc00CbNe3yJGbBkeSgbrv5eM4TMnV7+4+dWZPJtRY7gQ95I2MPUUU7IIJGn2TVFJxpX7+TB6n3Tw9ibZbH436a/kNKkHI9ad9O2j+/M7vYfpNf+4ufWv5iGUboXCCn9AqMLP1ftl+6Q8utN3YEMrSFL4JjiPT9EXBFxmgUSA1rxj4qNv9BrtvrhNk+6WCBPHnmTRI3sk/iW96cfgkAdpxv65uu7OnurZTm0Tanig4ZhM+mMf0+vNvArfgxIVvFdQ2U6fb33Nh0q2vnF++294mWHxz/mZ7/S7H2Zvt57PX2y9nr3pYALDoQA7HgffF8Yvt66dfbd88+2r79vnX22+/+s32269/s/3KivOTr+abDLEhOyi+EHgmeBQY2Y4+i5RkIhDb3+tv0MpAbydTdEif7rvzodre7RYb4WGCsglGOtHd+4igmq1+uDfttatvCgq4LFo04DR4pA3dsTs68osFeqgFIJP8ftek1XLfYCp2G1hQCa7AxktClOLGxwT44Ul5Jj6dCGoYQ1XeBYG01xfWToXH6Au/fXcz9Z75in50zj7Wgie8nQgHFvi+zO/1nAbRgdmnAvnrJCMEsrXjwHjx9MvtxYnt/C+244dPtkef/QTnUSZDX2zfnHyzPT+Zbf7pJdu79+fbT+evtu/e/Lj94fTH7dX568ANsWFldiN8iP3NU+7KxKJhitmXsmDe9bvznH8Wo3xrwGJAZRQ8Hz6/j1+Z7z9oP2NsNEHmznv/GpmNb+AH6VmqLwtwixTGT36r41P1PbIl/77GRG/qBk8n8KGv+oNY3XG8raMlHO3/OXzb4PDguP60E/ycCz246k/SBi14Mr7LGx3PhN89OYG3fEZfe0t/bX9Mwu/47hlD+R1c3quTH3urAtKm8o+uJsAMDSnrV9ljpP3GQ87gdSdI60+/X/SSs11AHWXIFp2hx/ziQ2wPnd1NkTrzVDd6zZ+xeC3WkMHAng9TevUjVhd7vOrisF9Tqi2mzLzKvKaTc/yCo1+mPRKql+inNNKz+5wXzbX59Evwm0cuyaewgO+iBVl3AVe/UpJ649ujKT48113kNfcKz8ol8q5M9jZom7LRW20gZ/Wk2udqG106pKVn1Yq79+xq2ifTv5xHz6SvXnXB3hXmmG2+08/lrQdW+hIw6hRejvFJC7drZVAEbvvr+KY5Fu0WVq/KL7nA3ZS2szg2i1foXEl/ZKt4gW/hqb/d5Ufu+tqUDT7n6avkF50H5ipTr/yVJtQMfanQY/HflFP9uvZz2/9W/xFsa7Zs11jMt5tLNhXn9D/1py8NbDLU94FH2wrYp/7kpca0rTzNY+iCjoOfvUaO0x+GBr5bf6rPjB3JJx/nPhGHKwcRg4+m4okt1YcF17QdueW/wQVADt8dklYQpVyRNDKbm8Xv2gHUhy6pu/KlyrxpZP7xw9ggfqBGaDC2XVvIzFG6ksYXTrYEbsDnPHbruj6GrvLHvuxgI5dQo2Jy+QP0grtQjFzGZsdWVuoVPLU9usMDvMNfF68ACZ4HJ0+24xfPt6NnT7fjZy+2wxPfR6LYNGkgm/qRjwTXsrtQHjrjt44yb3lytN0/POivbeAXnlQOCnq6bQNo5QI2Olwn9VU5c4DAnIxdL2m/uybiCL6Bo092rr9P8MvTvuivYv1O7VS+OuJGc0oy5wNTd6eBTPW7zgfUBDdHsOTY++sut1AwZ3129Z3U6rHzCm7Bpx65t/6q0jw3aX4jE6JCF95TzjclW1t2JvHda6ys3UMdVNOenMIHNLmvvMHKtT6uvD4s7WZupq8kzxxeP8l4Zcy6H1aLpO9dBhgBGzC8qykg6+DOEQC59FSEizCBxcAwUJpU6OzKEaFMW4JGCCOpsUQQDY7SHrwluEAqDoISkEo6PzjFmTpo7dbLKFb7vs+TQKVCT+KQ5Hf1HvbyNR2tRiqNhytuaeVzqBwlSKvjNL/0LTqnDYGrg1b5a5ByvY7CDQh1yMAf+SKLcXZho7yRw+BxdKKXjEWDhZVlPIM/tPh/b9vG+z1daFcZ18DCf+qsFdJHtqzkHOnpNvFDBgcrs8OPo3hiMKVlh11e9rO80po/htU68nK9JqLeY+33HfYVf/XRJi2Y8sBbT3s7wdvxtE3h448YyUYZznOdy+lEA+Puoa1263BfnGk6mG/1u467NM37PLdHA3KTrZQJqgI9ts7+Ai/HDA4c4aPt0cFRrVi7Dmg5IpaZ+Cd9iuPHRR11rk3+Q3Xr1sGV056KpwsG0Zf+wmZCUQI/lq3utElJjkBtFhpNdFGRXLyp1/8HBrvz1LzvLXPCoWNt/Rq6w3OuH6fevEMfJtPepGK2is5TfCundjo0iLUQEv7JCCkGFDwLxAN+l2twFdL0ie6SSD56HOiuw4Y3sLojKHzj1w6E0wRhbxNsXcSJrafLzw/9rFoC+oeHfT+bLs6u5sOA4JEzOtBsF8D4OjgTZCZgGxwhCNm7bEzubHE+PTvdzs/f9ddIfPuhQXlwv09Q5yOCtlv5dYWvnr7Yvn36xfblydPtRQL7r46fb988+WL7zRffbn/n699u3z77ur8j7ycayd12cQGAxSQ4yW92koRvMk4Zula/4Dv5VT7W08UrAUUDuJkAVXWO2ohgOO3KDx8wOhVQHh0mIIk8+lvj0Wn1GBnAY8cAm5KvX8E3g0ngpMzOhO4OYQtg6n/+ki9Vv4HHeuXxBeyquxg+CIhiiyZnsWe//4wXevHEnc58k8U7bZ08Bga9sY/afPLI3YcC/RzkswTs/Q139pP2aMa+5PfsjUMjFzSNT2/fjL08OXy2ffv819uvn/1qe/b4aXHFULZPVwkIz663Rx/ubQf5O4lN+RlAdgY327HDw7ji5xcvYl/vY5MXV+fb2fmb7eziTeplgm23Q9osn8H/GfMeGE/52eAbO9e/Hm5PH51sBw9m0VDSJ09C1/+Prv9s9mTZ0sO+artd22PuPeMAEhABkBEKGgwogt9GoWDQQJYK6fV8OIVAEiADdgYzd+64a889rru33+30/J5VuXfPkMrd1VWVlbl8rsyVmVV/OxCmb0lLLB+7fFOMHMkZj9o/PU4LH3/owDNddcIlA2+TyeMLlTE5NjsjBm/geOYq8Bp85a99YZ7DQYdot8pXudNLqq5f4Gh9bR2QJM/l1TdGBmzVhNynfcA6+n0K5dOm5tWnkcVKU273Y8qHXWXoQlpyUi5CGj7YUWSGzyhjbCwP2HUDdoO9ZHRwpXxgCWJURgv4yFCG7bSPbLmheSWrzSvPwZ/BUV+XAePl1XnkGdsKPr/XTSbzfPiZ9pS60Z9XFQdo6I1M6BvM0tKyo2v81qZydlQXKQH2rexyzZf21zOCqLrY60omhOCWN7IRiIy+S9vOi8QOpNnBMGUEb+pK7rtLInUg62TVojvHwls6laHLnEeKwRNee0U26VdX+/kY22pb6dP4NnYXWtvnpcxKY3uxQe04dBVmdM+Pdat77YSchx420eA89ZRld9oXHVcfkZtfmFG249Wc0Vs8Od/e39rqBBuuZlJybL/4P5GRPPa/JhhIgGbBWvJRDiwJj9NHRD8tfwdnHVNu+vnSMkJtWv2DvmXhyb/iqUiaRz+jf/ULa9d39bDaep5PIO5QL/KOfiYNdR235qorlXipz7qDv+hdbVOb1RdqX3QaUiDNs5GDNPTwDVMXjHmW9ppypW3H3X6AXex1+Tx4GgvgL2X19Z+2q7Glkak0+ht5A8Me+u0qMEJ37TH9FLgtn0Lqz53yA2/xoF1LwK/4QBlpncku2X2GjrbL5PpmFaHAu+qpgscpN/Vdwxdiyg947Ea922dkFLiScbaj2kI45KUBjhbhklpXIl/PlJW36JQq/9I1NkwPbXK5V64wFd3hfbo7Wup1ytSfBIExQZ/KT/llU7fyvDf1b2kLcPQ17kj+gk1HE3POuJLNkSUY7+J/3buWSisR7WnBALf6n2JTbr+B3z39L3/gGX/RFF2oP7+uN8Bv+z50VYfTF5eHHQcbXj+DD9WC27YM3o43JXPEHsGES7kcxiu3fokidhjslX5ys9cv7VNxiL5jZCpM4+k94nK8DTMQqkeIs4IwymmglzvC1uCUcyyCl4NcqYQneSbdwZw6kUQdSVf2M3Dwrm/fq7uOY04Vq6kNOjJY7gqVQTTnFCxlPolgV5CIAac23PybmSENdwTj2spwt9rhPdfjCPIXevo8+QN3lEJeNS4y6pN5tnjugRX8JKFCnYMDA8MoQ4b85DlWXdnuyUNQEArzDJzB27pJyrvPf71HxNo1sBq7NLoIXHxVTwMfTESAW0dfmpIfGhji2EAOW7t2BtWTB0cR7jSg9dNXCIakee4eX0vO7sFwXaeYgZJrlVZ+a6sT+tx3AFueAkvns8upDmLHIeFVI1id6F+DlyKLr6Fxx5u0aJP+usPd+Ql+du164c5N/hv5SfJr1+hUv0V2GCmTIUfKvO/XxdOtd1t+V2U7AB7cbXM9h6b8Z7USnga8sXGDsQagGcQiNxyUFnblTwfA8Qm82w5LW/CDG1B9vvMxNZGb5yFb6+GYTDjhqV+cTzlfiPXKQAfzGUz4kFx/nSBnNKxgn1wrg8BvUB9YHNycx27pMbfFD5ejMs1fPyr40bucvpHweFbII5vHMj7cqx+wE+D0JgF56LFi74vq3s/ur4EkaHrqa//h5PLyolvp2fzho6N+AwHfp1fetzYgD47UXx8ptJ43W+njxBussYcJzp/46M3Bcb8a2w/ZGRQGLhkYYN8LjSBeRbfnby9zXIe+99tNOqvre++3y4/X29m70JOA0Q4L735/qHPOEd4R02A4hxXhz46fb58/+Wx78eTZtt6B937+h3fsZ/lWncTYYeVItjkfRGeP2aqBcHUzA0g+0jUZOOhjJnAmOLbNvh9OfKQ8G0l9NsJ/5QyegSu5NABkbzmqx8jCNds2MYJH9tlvHkRnsbaWYRN4nUHK0I2u/uxiaEMfv67MDNDjo1POpBv789ddD8kce4qmY5NWju3csioLNriPTLJEXz4EeBD9HR0/63Z/P+v3+fFn29HD4+AJzQKO2L62aCeJnSx+CeI6+SZsnj1+FpkezESX9vog7TW60Abg4YtMxpxdvI7NnYVHk0JPYo++LxHbzdFBafhnN52cCQOC5r4yEl4sZPhVAro1IdjXHCrjvW1EXxpFRZN78MAanUzA08G2AqAHl4BIfm1Ee6vPuusT+nOeVsO1z+V/qxeTLdpN5Bhdo0nwT/d8Nf1L6OhOj9Tn+5VLzu0zNorO6iiHPGn52fKVOhLa2Bz8guXFh6SM+0IHA5ke5DwD+oHFz9T3JrlXRlsW7KuvrGv+lJ3rUyvvjn2UrZBaZ2gl77Sb2Ca/51qq/cdma8/hT/klE7Zg8gnfAis/K8v9Kt8PUqYf1c/ibslsjR/0z+CYkPNqAL3RbWVXPHuwb1yyL45ULqm/5Iim6fd502kHlXX/0D62B9+qY1dDy5BZjspqv3cGc3T5v1VmYPRDcMl38At8PMfR58lbuNa5NOyX4JfOXK+xGl4l9k1O0uSnfAoqJx8ta4cG9CnSQ/JMAkNe+7xIBRyF11bu8aXxa9pz8LJFE2PNi7zobmClfp45CBPdt3IPTNef5q1dIYseyXM6BHvKT1tYMnao41npjFRq46QTe5I8W/a2krLKGSt+ao8DY/ACAb4LOJRZuN0PjyM3/Gj76/k6wz3H8KWsyfqD7nps9WkvrTPtpz+tHXuYejMhwlepa3fVmvyDnR7R5ZmySw5gdyye/I4Dw8fIPDLTvlPXxKGPIfcm/6mnfmOG2Ih7z+bMNsdXSMY7i8+lg1U/F0NP7Ae+0h2fUf74rKSUaBvwjHG0XlLpH4L2Outulx0c1UlJ2/NyzchDX3cZ7bQNKWhs8b9mA4tW9fu3w1FPGrpGJpKy6hdunplgWfyjPxXK7x2MGd8Xzo5f2eLL8TevC0fZpH4YOHQD61j6ldYZSDun27hTl24VHh84PkGp6QcHtzRyvns2bcUdGgZ+JwGCf2QY+vJ82t3w1fI7PKk0rfu0uVCTC/RHPo3DhmZpeL3zj+hZ9rNSy+z2joZpW7vcc7+Keg6We9cLBju9vdaZ9GKewzd8jW9zjfTpw0ZWxVk8aTtsMNfVPZl0xTuZALSDTIUSGxwI70fdchNxhTGOWKOchgmIxm5AY9ujWcbH/cmhQSKQtvpjcNQPfQRexR+hapB6gAULcZ8KTt4EW0QfsUdhjm61ztFVsnSSVlXCRRks/tIzjquoAqDBDUC578wrI9gNAZ6Wy7U6hLa2XfdBDn9K9LmcvbGA2TH8rtxAyw2D3PHmKG9wJJWmQki91CeP/BdYY1RzKLmXCo3wjKyncRok3Nxk4EZ+6F4VkuZ64BQ0ytHce3hsq51VDPf0x4E5DLoSfnVF06SLOh2s72Xn3FNpalrGmDS7P96OYe0DimmQtZjWWbQseoo/AyLSwSMHY2vfKiMVHnzBNY13ZKZRBnzqjy4kdcABG6+ul/wmL+VShuEvZ1ZaUrd+3H1uxvHtDSb4JbYJTkqkXPRgsK4DiQGwGfDBbJk47TUTB8aaEAN7vmAc3nOdR6HJgE/wlc47OpbJMahn0NlgM2XC5QR3KYtU7+53AoAkAg9eOFDY4Kpiirxjj6WarvxLmb6mk+NtaPGMb1NKB6q965CsZKLh2EA0eYIVdJOLgAtNXRUKHvfdsp+BrXt0OfBbee5nCQxJAGy7bYNeK6bsg06ThzaDM8H5S4F3AnfBlu8XPAgg78RbjRWkef3BNxReHvmgn3e5HjRg/uLZ530lAN9X176qP/6Hr3h9dbp9e/7D5jf62R7ZsgmTAmBGKeFldjTwMc9Pnm1fPvtie/n0xfb0+GlX5+nBhwSfPn7SlX2BdAfynXixW+Htdnp9sb0KrtdXb7Y3V15hOJ93+UNzdxHAH31Y0ecf6ZUAScLP0vjGwdGD+Uk43ysw0SA4h9vEQ9tUGGAXVtF7jiztMCAjHydkvw0gApmvFfDNFuPxLeynK+/VsSDPqxPXKT2+vvYS2vh+A7A1mdCB+VtytSpMb9oIfx/dZ/DcgJGN8f3BWfuKzvuxxZzZRF95iE74GbaEHsf7PDMRs/qDXufPqyDfXny//fzNr7cfLn+ovY8PCQ+hHy6DPcTMpPAE0AKqowNf4j+IrdjOv0Unr7dvzr7Z3ly+ji15ZeQyOnqzvbo5295cv47eftjOc43Pg+hWUE5nV53cuewER6TWdsG2+RsfQrQjQNmXR59tx3YPJHhIh1H++dlOtOiEU5se3ry9iJ1cdqKKzrTdQIx8KDaE4i3wtdRO/kQm1Vvy6aONOryPH6JNbTR1tO3Ix+sP8tTjr+ad27E0r1bwnMqYPOmgGG51UtevcdQxBva76JWNd7Ir8PniNfkfC0sRPnWCqJWUY3voNInPxpaOJbpVBmyyVZ+9eY6OVVaZ/Iey1uvWXTZIVnxF7AntnbDaz5UiWNG/dlZYhVMIuZ+jdq/tBZajuHOe5D5l3MY3O/F/9LcmcciYzkpjSuBDWa8ZqovO2YqNj+HF640rSOJ5p43mWWRtJ6M+eLU7Nj39aPqx4mfrodURvOiXt+Q0MKdcCoSioU1gSLvlJedbmfAbofE27TKQnOmmOMHqMbBx6+w5WOjhe7trNPAMuoMmMnfafY16OdBMPxFH0sCkG8+KPyfXQ1/Kxx7lz5hp5A+2b6HQv3LwPorMBaL0AYek/bqe+8AO5SsQW307G+03feJj8UDm8/OXaR8ma3a9jby1ztAbfS3ZDw/DI3nox7W3flOF70weOqXytNNr7Di6Hxz/Wwn8Rfs9PiF4Ft3r2dA1RzJ7jw7nlVwvnp17Hf70Rdp+bvfyw2vrRIdoXfd4WJMa8C6eHse3dhyXPOWN4TitWSUPvsDk91Y98Gon0YNvlHRBKuXXOLivdwQOIyv+/a+vFKoTHuTzFyWtdCub/4bU+ITIv/XJCD1TBu5FZ6s2d/QgwevZTPKw3NH5yE3WxEvunUtv5bKCdPpYdjE27F5avKvj8Gyl3OZ++FdVC1m81McE/tC+xmGDFx0LViC3vHucKbtwSwN7gDqzkUVDx9aFP5MpPfLfmnQhj7abknXHg7TOQ9fAH3pyXbjD+8pf1y3aPkfftMtEnZxZjbMOquVji53QDjzZC3+suOdO0OYPnXDc0US37ndbSdJv4UIink9lAteqDxb5kX8uWqa61TGnvzOZO9f4Hjqk8h5YtzRUxHMNvqvpM+Aco1V0LHJ4MDYam/PcBEP82G5n9N72kbTaoLLGD9Lg1Zeoj6fJq70GPphtm6E5XU4uIqAJ+kbQEsAOzPhy4scUDpoCbEX5MdgSqaOTLy8IpoFkoJrGbQDd7a1dzahJhMcx2AoiCtVYFyPgVBp7cm9w2PeErc5YEUzn+eAgTrOKnfoEy3G3buqAp1PqFlbCRVtpHGWrd/sRhaJMIBHBqE4mpcNVMjqQyn2NI+f1Xp4kz4A/Y7OkyCVG4RF8YPQjdhp2zj4aca+yDH20krNyUsvuMOs0c4/urrAwilzLk+0BvIxIWc8HV2hUZz/k4W85KonMKMGzFQiCpZzBW7HlWY9cVz6MnCMt3N2JR9Pdmp5kRUL5o8Oj7TjBlxXtsY3ByyZ63mVi4I6mfqwHmxp2+CxcdLrGfJJ66iw50ROOBY5oW+mWP3TnaL1UCbXNX3B6HZ5trepET0q8z0CiAxYqASaHhiYVdw4r8YKL66ub7fLKx/DM9o6ddWDdgIAsdZBqxr4WLbu88dTvU0SQuU09A9b8Cxn4g0NZDZlNNzCKjOBvG+jgKmVC6+XNBKuzKqntziy2IL6Dj/Lb1o2LCcIr34E1jsXz3YbgDR9gCF772/epL5gc+48DEVxGp/O+Miedga6f2bv3uMH204MnPETpD3Ygd+kPJkG/96GXPRjAu9ZmvF/uZ9H6IcTQxkHZJfFZgijv1puQQPGxj7+FBzguExAKKlmj31iHX3B8FP/w/Img/fME508g304v513+m2s/qfZu+/48AeDpD9vZ9dXwmkTnbwNTmt0/D2PPx9vnzz7bvnj2YvvRs5fbj56+2L568tn2W0+/2H7v5W9tv/PZV9tXL360ff7k5fbZ8bPtxdHT7eTRcWntLyHczGsD1wmKJd/eoNf7ZpPpIDrpTGy/IpD2Ett4c3m6fWc1Of6seg1dVoq7mvLAb/dHPpVwWGu7FHjMQM5H706vz7Zv33y3XYY39dknm/ChJrsiTHTU0DTo4J9OxaD3qq87nL2JXPx6QWTlJzRTKNg0Dm4geqU7wXYnVub5wKvJdNDAxnRa691nEwU+AtZOKjDqb9hh7Bn+SqB2rD3NhIPgiW0oz1/iT+D+7fk32+vzV20jiOI3mjDLVnN2SPoq/Q9fJKDy4b+zmzfzc4sJ/P185JnvPFy/SjAe3t+dz09KRoZnyfv+8tvtzc1ZHOG9TvyA4+ca330c3bAX+G3b145IygAWvfQaS4/+Pn3tZPrITmoEAH/g+xZvwzOAtYW0eXo1qLbSq0ZadNtOB7aR9eJZvz3tjS69tjKvh4xMgz3lIr3IVKBm8se95Iyn2fLM7nz09r3v6sQ+9Lf6WjBqBymDv/HZ2u/YzfQF4au8jl2CtRJ+8BXC93pjq5J7h8nP9gGBySYqtxz1EfVlKZyj/jpw+rV3fLQBjJ8lHzYIP3psI2eHdD56SJ7376MbA0LjAPCVz2X6o+FtDYRLH9vM2XN4+MCWD6wSRQYNdiYYEvzD0++LJChqn5VybFDqpE5kqAxZGjcZjCrWNlMa0gboInKFjQ/v5Cu+0JCj1GlrscUYVH3VyEpbhJLAwAxg2MKPLH7HtUk69mK8IAgrzNCivJpwr6O/CJPnbau7XCTlmh/Z9hs2gfMw/hsPfIK69MTXzuTOBI7SguUPIHLqeCiJ3qdPHXsBXzU+bj3PfzNeVS71+FTBv0kZNggP+yQPwfV6Nc/1TMxMmaGBftMO4uf7rQ9tIAfCTNzgK8LBbA/SZxeoYRfagDSyIaeRL9x4WLaM51v+KTypGg79Y4v4pX+2OeVXqs/1l+dLB+wEbeveyXV3ru06HZgj38E9Nl/48VdqjrzZDjpMaoWq1sVL7D/nu6Ot7BausQQh0HknJ5KmvY5vQA9cyk4wNXBnnDp0FF/bHMD8owWq0Blw3R0QH9hgJ3SO7ONjQ0T7tPhDtvWpLLpTEJUj4rb/KZOxSmTj3D4l/a9XMaV+1T6H+uiTW/nn3hn8lbTTFKoO735GfHirLqN/9ja8D3zjiJ7hxkuS52unk3Kd6DIeTAInWPt8tZsJ+MCXT8Y0cddO0bDSwqsIm5nraq7XkjqfppAxeFw4gq7jvtYbenu9y3Xlr3R3n/MOqzmp5w/fd7ByJPKkQ3CLM7ygFVX60hRu/2jckNrtt2hmYo6xn1V30bbglzcgh4Ccxl57F7xo2W//WlJv6Uea64FZbth4KsIDp/LsXX5FvtvT35TttIkd7yKkCd1zVfl4FhnwVcotn4jnAT1lCicIvXrHHt1/eGt8OLah6EzAst/4MG0mZd8lj11pt2xavxIOp9Mc5BEmQkLVBGgZlDHePGKcnXWqcKdDqIOoMe6CQGJgdCUqCAyW1qq8VfuBN46wAk3qICKEead//TzWWn1cCbNovN3q6P/QUaGiOx5hCdmZwY3Dpfgw3I4wdeDdD88/VcZSaAcsrT+Ndfi7o0UZZR0r38DEgRb41fMMrAZLLadDDF/hdRmOMstYVp3bI3nrGpnwcbQnJyeRpw9NjZGoP+UKpmVXPWk9l18cBhehoZ0cx5tirpXjLOUpr+xfg1+DCu+FmksaSb6GSN99Z1nH03zlPpE5nQXW0HHXaAXLBvVm+NczZ9A7oMw9OXVmm+HGDujF81vHuMNa9EpoVkcePd/JaGTSM1sO7DwMDWNzwfQJzIEHJJul24XDdVfyDDhyDT6bqePX2Mg4ea1PYgtm0JaEXYjB1nyZrv25Hme3tQ0FY3fSpGTrKL8GEAA9jsytVJMLh8lpz9nA0bX2GmdB1nG4nMGRFez95y+7GrvTWrAlJ9iIKDJQv6v12umg7DbsG0FacsjCtnjv3ttKbyXQXyf8gostKNNt0OrH+YBDRla9weBX8Dq/gjAOjXRU8AqAbdlosuqvnIkCdioovkgHYcKChPqqQA4/efjs8Gh7dvwkgfmLBudPDo7r/AjWbgKD02/efL/98tXX23cJJv0SQEKyOlUBCppNZNl6D86zx8fb80fH27NHJ/1goXfJTejFULf3ncWeP197v3x/maBsXlNKS92e3D/eXh483z47fLm9PH65HdmOfkBmx9uxHQ6+NB/4Bw+PUudeJwv8xN9V2oagT/AuaOdP/fbuIduLcNjg7HiKj448fBiNvi76TvpFZSaBaTL2KH7DTJAPkQny+vHDPCdvdtEB1/Y4/G/BF3vJwMkOkjxKWzFxMitF9DeTDXYzgBCdsjO9YKeU+WrtyuDf5IK+IbnsKn/TttUbPzj+PjKsgUyn2OvQlRLFZ/XZwIY/Jhc/R+mXHeAlF1vmjw5O+jV/H4Kjn9mVpo3yF953t2uGrcTmojf0osmOpZOTF9sXL77afvvz393+1ud/a/vx0x9VzwbyVx+vG2Q9O3oWO3oafCbiHOlDIs/C0H5CN11dvb3YLqI/NsZn9oONuFAmvsT5beSmnY5cTIgOvdp2J+hyfpA26lULA/qIpX0eedEBX1h4oYv+3t3En+dsgEhWXlkxIcsfjaiDJ/X5kzjz7tJAir5EO+/OL34uTLjuql5Km0yYsunLI2N8osFRv4qD8jHnQC+P9WtJ1W/koD28Tfud1eLpA9G9fGoILQ4fUDUpcTeJyQejmpxjO+1jtu3y8jJ8RY+p79VA5T5WAeiYtmH7/cnxSc+Xl1f9GCxUaOgqELSpgm83fCg4dthJS16dPM09u+1kA53yh3mOyxkos9JJj+4JrsZW+U2Tsna1BMO01dCHN9/HefdWv6uNqcF+wNr5DvYOdOXnjI4y0JzkJ2+2p7sNHJN4Bswey0o+OHSAgQYygriM5dDeNhI5jYxTKbKUXI8tGJPIHrmM7S38Aif2NuVXmY4hkt61f07dyKw73NpexsbQ4qz8OpZNrETWbG0lV57XbpJPD2CQ8cI9dsgAZizjMFEgKPaMfZF/Zb8f6mnjs9OCXPCY9tD2uO+WzN/AzpHzoksOO0uF0VPq0WV5T53urgiM9TrZGlMrP/wXTNOsSg6PaIK1KJPgbtDHx2c8+f93x0CMWV14pBkDjW2DcSfP4b12G7h2+oz93sl/aFBz8Kuj/rrvIS/8qFUbS6ouYt9g99muM3JdeFdbWbbOZrVJiTzxpkx1DV7aAXnV/0dX9BtQrYsiNMFfe6xcIoPIXr5+Tp5+cvE0ExkjKzz3FQLXORZv0vjbXSZ49zzlW8ZzziMyrs2EttHpjOM7Ft7hqLUSfuTf8rbjrL+rnLSb3felvaC9472CiK3GvoZjJN21VwX8oWVkDdfwB8/cl43CRqujeBYNwe/8aSJXeSufLnpOnUX/4J/E5tBXnGAnb8GWBlbOcWaR2Kiyjs2z8O+IXH23I9zmcEYv3fI54zdmcnPgQQL+wjUIclOwLiYR16L1tv3sE1foXXICg8zBHJ2uOv/rs0O7IHs7UZWXhs+R7YI78h0Z/00Y2jaytVcTxm3rLTEyTcleq7ZkS3gzjkoZ90kDJ9d75VudqkjY4XfpvTyPUx8Ch9gh2LWCM9s0Tqn5KQee7Tdt9LmucpNZJaiXcvEBJUoZDpGTbfkdj4ZlQLYIsV2zq4u7w1JnEQ9Xg9bU5wDqYOFMWjiVK6Po2XG2XP48lxZ++Dxr4JeztM4doOywCJ5Al1KlUFScYCkDdkmJYDkW5+LNMzw6V7pguY881XUs/AvOp3jIvDPy6Aj/i4d2ainHUTrjRRo59LLnJbu5nwe3HQMnmudWfD565Dl+coC/yi/Z5mq3g2kY8lyjHQ0zM22wwoEZ9JDPHV/LvtCKbzpedEsL34I7Bk8GznQBbmhRRlZs1KQOWPId4C04lWPxDjxJWWngT/kVUKyOeRrn2JW6yrW2vCC2UvX40byG0iAgg4u0ioG1d/Y95O+0wLcm13LVQZvBTYP01C6eICG7Ist9g/akw+A40NkHR3lJHlzaST/OZ3Y8f6F+bAIdKZd/Dfb9XJ02KIjzvq9VR8HFQQZj83G1OILANJh1dsx76fDMBJ4nFwm4BINrgBGJF656ghu6MLhTv3VT5iC0mfyywin5qTPb6jspkOdWLa287xKuPMD2OsEMVBJA5rk24/f6vaf+JkGfn8Y7ir6OHh5GtlsC97f9ZYAr9sYBhw7ygu/k8WECtqPtyycvtq+efbl99fzHOb7sF/gFKb76/EOC/69ffbu9uTwrX7Z2+wUB9EV6+dsSaL7rO/0XGWCfJwj2IcLvL99s356/3r6/eLO9usx5/TrAxatu/ScX8rVDwisMtvGTe6yk/JId1h8/OGiZrqzWENjD2Pz1Bz/3J3CKr7J6GVngTYfZXRPebTewjj3RleCoE1DR0/0M6si6dkicZB6Ytqlrm/WpYY49+ajjie8MHD/fnjx5th0fP6l/YffsEoixrxlAt+WGRu1GUHW3Iwwa+CCcxP7leW6QpA3QvyDN5IBXAt5a6cg1urRHOseTQBYsPscvNhw+Oi4NIap+qoFc+BDw+xq9FWu8mIy85T0iLQ2hRbuZDx6uDtbAUB32NfCfJsD/4vjz7bef/tb21ZOvthfHL6MjEwFBa6Us9Dm6qhkL8fONJrcFDLYL993syKorNjVtLdRfsk1B8YUli08hW5N4B8V7EDvpNwMCZ77FEJuJ/TbIq0jVwc/yS+xkdEieyd6OfStCndSdvI9jy6FZfyK47ySBbeiR2ayGjW8ha76af9M+2IifTKzPeSRPG2/JJnLlV/GgpRA3TtcAtL4vx+CfgYejtpDCyydXT/nnHr316RYcTCaFKYO/ZYchuHbB9i4uLraLtNtXr15v1wnySZgtXl1cbe8TWJfUj/e3p0+fbRdpn/1Z3yT81bcH16LFWWJXKqJFexoPMDImm9KatPqJ0rfbmjptV/nrhLL7+I4U6uLGrASOrL2KcXV53jNa3nUcUJCFVRnkaNsKXm0DXTPQm6P9l8A1dcm8pBFlWOngP4c8skd7rKR4tBvBbds4je346EqqHnJNV+q79ly52l51MfXUgG/pWoJjnu92g4fAgotpGC+0fP4GB/x4sCV5h5vnOe141bkbHy1cnvF7dLMmEOBefgR/ZIe+TjanP/FcebCWDvHbCYD4HeW158O0I+wsftG1+INn5B27AQeYPCNnJcB+vP/y0ErqwBOlJH8mJHZwTdNm7saaeFjjJicykJadqg/eOui0/Ub+xlZbqjC0ldKqb0BjyrVt9W9koHxf1SpdIazlWczOb+1v8BqPzoJQ/qUNOdYkZekDI+y0vvL4TlnjugV/TfCNXPiHu7EwWRs7jx3AGlpiM8rS05QZHsfPp0Tu1Vu2p8+gbzsy/AKJOpV/YCBmtoQPHeCW+KTC3emuD98TmBA542Hq7PlJdNrnvRuZ3aa93kqF8cnzxctMiCQjvMqww6CrtfF/3RlHzrsPAWMdqQlMr9vu97R8aa9rx+6n3568CrdpyXRdSwMPbZ/Q76Qt5FQZffLM+dM2uuAtOX4Kd10DuGDc0t5Xz0wsjQy8+gbF8JN6n9ZPPj32uUc5tGH+oGPhgFJ20aWZ7c3+ljdpneUpv+Cvc/NTL1T+tWfl8ZN7x6ftfuXRw6JzzsPD0o/xTheLP8lfclll4cJbbdsYqXhi8ymrr6+P3+l3HcwpZ8EjdWNDi8emyNp9x9oqaDiQfmo0GgyAgFVw4bOAczHB6wyGAuqv1wtCAzpOt+/+pXwVl6TuShgw469DtlLTAeV+jKFrSOBLqbfTuXYIGJAZDIMvoalHyqAdrTq6OkjOBZQwvOgECxzHrZBxU3C55+T25Ll6nZmmiBxS6++8obEwItw+p+zd0aq/FOC0YAxcznAaKIVM5zKDnsLfcSwdTQfn2R1d655MlYcDnCk/zta5zjgPRxbjdPALjjIrBVr/1MfHwEwZgJPW/Tj+OOwdl3wd+QSLO9w9n3zQtzoiqXJoHnkNbB2M7cozMzwOX5A5g8DIcXcU6njmvHBLrpU1G88+5Asw8Vt8OcCR5C2bIxWrSuhc9LHt1GrB5u23GhAZgdNtuuhjc9GTOuykKeVLVfAXsvvUeR/5+M19k5/rOxvlP/8a/JBJ/jT2TpgUXh4m2cpmZVyw/Db6097gnM514MDzjs10IuDtduHjc+ngI5CUDF7nlG296M4gvfa2y3F2EQR2dHmdzpnNeVb+Qout9lZhtG/6rA6Cy3vN1VcIaLC2JzsAykfwCYTghR+v/dhZru2i8cqBVwrsJLAFXnAvcHty8KSdwQ+2xifvKAPL4wTORObee9mdUAh+kwH8TSc6QqdB6PFhgvCDw+1pBnZfnNiu/zx5xx28W8n+4c0P2+nF+XZ5dbmdZ2B+cWUV96Lbw3+4Ot2+992A4Bb4f39xuv2Q89X1ZW3VFumzBCIOq4f3o+j7aWYRfmm2Dd6HB1+lntVrExtW6Q24Fs+dtggzZOojcxQI/kW37KctRM6298vzHrot42lx9YX1h7XGII7sdSSC4Nn6HmnHtj/EfPz0XzLib/NMkNd2Y+b6YX8a0W/rCwgFshMo2xKr/dCdL+4fhsrAYiehs1t+TUAEToPrHH0HPLpkA9Me2cu0Sfn07qKPWENuV3tsmzUpnKImqLpbLGW8PjUfMJyVVXDB63Zdvq2glEu+IznsNYVqcwfha74BcFjLM2nwrr4UbcGRsudXr6O/19vry/mJx1fR73l05PsMguCrm4t+O+LVdcrlzC589M+qtgD9sfeHDyLDXY5Wb/jE4TUUBlfbb/TK7uV1Z0DLjA+qHOIQtBJtpBN9dnsdHISv1KvfGx+obIQNeu5nQlty7ZmAGH9LVnnQ7c9WI/lbbQKm6RtGPyhMyblOXb+CQZo+Ejf9ce4op2mCoNKcuwZJHWTsT8HAY+iaNi4QxM/Y3fQDc1ZuvOWi1zb9GURZGdceu1ssfsyOBGML8nqSwP758+fbZy8+2y4T9F9e3mxnZ2edqLWCdHN1Hf1dleejo8Pt9PQ0cIY2u+kYmmvw7Lppv2qgvR/anMErOapHQMr7NRA3b9O/UOva6aIv5be9GlOeUte45iZ2hL/61i4QJDCJXZrkiKUWVjSa/LFLz53pue03cOCOsRTOyge/u+d2efG5UttgYaqUaoG7BuHoF0xp2+jpDo/4FbSXmcjEJIjFmaVDspDgG0Lyf/I/PWbiRBoa5LFdstszWh/tYGjH7j295SW4O4mZMuqzU3pu9b2c2mvsyZbg0KbWGOxTGueVirT36Ke7HNlonyMnZXIoyW7BK87UeQSmepFrX5vpeGbqqI8O1870iHcBmtXmsS1tGd13vmpwju7memS7eHcvjbzI5q59qOhv1U1GbNWEcPSSevV1SqSuiWJtesa9Jnu8ejY6CvT6VPlgrXGqs4nBgTH0Sx1X5+hIp/VHvjORG/ma5Ehw3Z2twS2vpUJmyzjLixyLUx1+hL7wtMM0UYPvwt55XDQMrbX6yNlEwfi/SLV2blKtk0vgpUxAzHXs+dNx6OzucEwbivCm7dBD8YwvQ9Ntn9I0dC5aJTCUWYVGR8MzOhcfq86Sdbdy5+/T58uWWi95IGjveOJzjV9SoHVqy/DuaWxm5PFpWvBXNvgz5h5aPoWh7KdpaJ0+ZNHowPOn94sPMCvTvY5reldG6v+5H3rm8EzZldSZNuw8OuBzusPLc/g8A9efZx5EHoLpgQdJzvrE3NNFbdB1C6Ppjt/iQKvn+Vvl/uY5/7U8RshQ/nrm6KazYTUsgDR14Wn9pCUbduwZvH9dj8MT3goBjUU9iySVj/zCG/3RvfvlN7prMGc0+PU8sBCN5pWmPFxj89KDf/z7//AP9msl6sw4PgUYIKBWJDs4zV23ySWPkm+d+9BVJiEYC5g8xJf53LcYOIhKhpl8im3A7tAJJSmvYRAYHP4YAcztaPK8MAMn4uk1x8AG4F1OtY4hCU5C7WyHFFhLGCUqafDlhn3kjO4OdIO/QW4SmBL2lGmDdXxiaMVbQlpkD+52ofcIH623O/c9uS8sf4y3xrLLXbnAwsMynNIf2sbpYGmMjjzpiBxqBHCnzpo0adnI2RXYDVpdp65OsHBTDh6DAvJXxqChrx0END1xzOqsVQQzuO7JbQbud+mOT3LYryLETnR8KjtHYJAf2fd5/gxAGTI6y1OvhmaHpL60YFkNd57V+D7pP5fNL41jV/J0OGin29VQ5cGvHJnVhlLPgLYdXhptbdnz2HNnrfNHug8TYN5PYED/NwZ2u+6v0xFZnUdUHXw6MbsCHhX2/QQa2t/A8U85MFK5B9yCmiVjcnofL9RXZ9CfP3UF6AIIG9t9Ld+X2OU9e2yb+ZYg503fNTfIFVitgEDnQ14mHJSH5yxB59n1eT2dFVZb8L2bz86u0m79MoFt9yY14LElP5ItftvoD61yB9Z1Al7v3EsHgv7o+ST02FqPJtv31eN9+sX3yMlKigCZMAR3VsXJ8jhwre7zCfjzywHkU3mEp74qEJr6hfjA9GV630wQNqPpODgj8cpXHYNKQQD/8u4TX1Rbqh9MULVPLtoh4DsQaH5471HbDfmbgIgECxve28mNyNOvG5gsEfzbuj7v9LPT2E/kapswuJ0gSDk8NCBIOe2PL2AX2p0ypSGHSYTaQXWvI3gU/gTm489YA5vWjgW7zU9B5Q1Y8U0OdN+fFzRgxFfgpOWmLjsV5E9wjxZBFfn4ujPZzIct+Z8gQkRObxOA0iEf323TfIvnwdWBK+jaUm3Z6okVqNEhmAcH85qFB2yiH9YKPO/c47kf14qMCgeM2ElhhH757PjQyn5sQJuFmQxNSvt5L/2Nsni5TnCvzZj48JrJDxc/bN+dfbv9cPb9dnr5aru4Pku9lMszrx7Y4v/23WV/U5e/Vc9PWeHvYb+H8aTX16lDNsXP3+XPzpWXhy8ir9hT+GCbOvl+LyJw6cw75GySTdMqfj6PTb3URtlM/WE4osj8w9vwPP1edRr4fNvbwGUzZE2mtaPgo//aR+jjWlwDxuc62CSY2p9dEsokp7zwfbXJNB8fT2udwJ3AJ4EHW9zxSPqNuz5gEl+It05shg/0hAiOp8/wAb/2Nn3E9IWPDw+3t2l7Vzd+cUbQ/qE7KLSrs9evt4Ojo8jz7XZxfhrfH1mEd+36ycnTtusP3Ysfbd//kDKRdwZLfNPFzWVthkvAG19fkvazdoOe9pk5myi8eR86rm5SZmzLRINAyqDdpKBxg+bw7u1lZJZ2lHu8Gthq1/y+SYSj42OIqsdps/Hzwdf2oU5Sg4Ico6dpOwbJdD1yT/9Nz8GtzBqsVs/5498r4+TNlvgE/5EZ+bdvhVeQFN7Boe3p2/WzbR0Dq+WGHgkd8vhNNq3e+JrUSzteE0f4UB/esdtATPneKlzu1QkethUkHcckkSF5aGsmR8pXDraIF/Vrs0kzjhpZkk/1Fd8DCj6XHZYOjOx2Tv5+McRkHjb6nYmU44PJFrt4rF7oJPVJBS64PUMXe5n2KZ8cQMEBOT6sr2P5JnXVV1b7bKBLD/mbsjMGGXmP3IHR7Et7kjZHxoNjZLejat74APTH9gJbW+FrRrZLDnOU3sDTtjsZsJONt6Fh6tQGFo90S1jJU1c7LU2VCZrZYPoybTjgfPDPhI0+BQ9rvNd+qXYC7oy5pPZ9gVNfl7zu4tDvPBhbjXSiC30Q2zDJwJiiqxx9vz4ljFsxou17xW3xrS/pxE7skD71bXisrnd+pd57XSzlKtPcgyWRQ7KmHj3kHnzP1V56wSt7lYmmpjwbHQ2utTP4w8fYwBqzhocPH4Lj0ZPKAOwd5C6XOxv5NEEljzzo3fXoAz/KfsJfZFX6d1grrevaKLz5Wzjl+m5C23vKfYq+duAvmX+TNnXdf1r+FrdRX2Tsars5237xq5/XTu4/OtqevfxqOz72s8npRypEtIEzNKo/bcGZ99z9Rf6Kr76LHVPB1Jn6ObCT69Kd+0LOmazRVvqm4l53px/u8hEckcXiY/KGr5VcF3ZwSEsOcx+8ygLqyBjg6uLbgJn6XkkFEl+LJuVqx3mQ5po2ZQfi9AH1mTt8+qnPI4uCu8sDnrwe/OPf//0/GCZ3AwhRS4gp3pXXSWEi/w/gIbbnpOWo1RgYjCZ5uR7DBz+PAe1pN4wc/SBV0uqExlBXQ+NUVSfccT7yawg6FJDyzJ9AL2xXMGZxEatBwjFUupwGJ6nXe+XHCpoWvSU250cZANXQk0bBO7xb557OYufH3dDeq3nG6XKAuXU2GIIPrEXDgiPViX+aFv/haeQwsiHzVU/+XQPnwAIjeTo2TtSZXDhfz9UjMw5VYFtacgZnDdZw46wTw8py+DqIa/Xy19nJ0ENmWB4+7/gZA597sKXBP07UKnMDVx10rpVb77SWhpTzEcnpWGC8s01wwVywHSaqypl8POW+A3QyCyxUrTpg5kHvl01wwF0Zaj8yeqg95LFGlIopP3mlIk6gnWAuyS8PWudeaH94+Dwd3mEDv3OrcS20NQilk2ipq5yCXsGBL3Kjy2q2AbRVXDQ6xr7QnyN0jaNLMJMOjN5hFchXBsGENQF5Pw5IIrk3cLI69fwwnUnwvL666CqnoAtv6539tp88F7h6t18g+6Yr4edtK32XPHy9PHoaWvwawdvichhsnAlKo1tfTvd9AjBtfz/MWaBupZ4M6YNtPYl+XxzYbjmBHxje62cb7MAEydJRfQpe6TnPTCJ4TQJ/kzIQzTMS8VvsLxK42CkgGfh4ZpKEzPoTbhFUP8bWgcbYj0mGyjpA4RpFEEUAAP/0SURBVOyEyy4btkTvgmQDOLLpwCX4lx444gYLgTU/s5ZBOj3lWfXTfIH2DBgNUPCCBrsCfNl67DZlI0d12xFamQ8M/qS7NfYBA5vkD9GvjgH30iMcVrG7g4AfSHl4/LY2azKRc5CAzeosmzax4KN/dMwPyGN7QV57w7tAi61pHgZN2vHbBNC8IDk4yufbCTr9egE9Wm3xAVQr4wWZvJDestpRJzcCawb1j0uDHRsp0IDfQHJwCzTIYVbbOlkWWPwh3gT15KdddqCesmzcBwjprcF/6A+jDf5vYo9Wh8hM+4PDhwIvE/SrU5hpk9rPTfi8uU7gn/r4mVXTHKGxNqJ9RKbHuz2bABDkaygmw9iV1z2eHz4LWfe3qw+eBUQE4tsRJoaUPUxbMnHgHi70f/H4yfYCP0lW8smQrsjATdsKfxweyEdCA7lBctCPn/HngZvgFK/jW+PXksCRRwd03Z0zHViY9OX30zboMGVM6KyAh98YXziTASPb6JN8cs0eZwDJPaZc0k5enwkk6es6ATjC7Vphq5cXZ8AkK3IKvX6x49WrH7bX37/qa1ZnF5FVaL+5ebe9fvOqdD9KwP/tt7/ZHoSvZ88+b9u8tovm4iL6pOcZ+Pjv4/2D2sKb19fbydOT7fqK33rbHTfswnjC+7Zv393fThKgn5t0uHq7ncWXn6VM+5nQeXVxHnq11Zvt8dGTfjS0r14Ez6vT76Lbe2kDh9v3of3Dx9gpnaEh8uQbDg7Z+VH9nUrt+8IXHzJthD5nvEByDULJM7edSEsdbXW+iJ8gpz7XGCDj6E5ozsQQOOTbc5KJg+LRJpNXfUUPcOAdDvqBp4Fcib5LQ9fdYaXceQJ+kz/sSVse+PzE4qH/AN7T8BlW2GDuRzzq4zuyzDXxuB67Gl+kMJt2sDt46jtTWEAVyuZ5fQofPjj5wVVuVoZNeD6MHGeCzTOyxcMab01bEnzOIsjQR/yDi17avmN7knz3tqC7xn/f3c+fa1ySvQlSk0X8mAkICQ2ORa92hF16Hrk2e5f1lB98aT9ps9LgG72rT17qzeTc2Jm0eBub4qdnwiNZSWtceUdLr2MfdNtJ3fju+gYEJim36vRvl9HoYHygJM/hw2Soqy+ILNgkP6PPomtl+CDjMjaLMDIVwAvowYMPv+3/Ul+ZGWOPfMAxEQy+SW96ZAPkiQ+0LbrK507bSiO74UdaMptxdnj/OPkdC6gbeYPfOvuBto45ySk40VzbJCBlUu+tD5emPy5PbDR9naHxvYfHkZ1XukZvzuso7JyLP/wtvKus5Jp+53p0KN3StpdF07KZpuSjhc2RgTLzLEeehfWpp/4OS9pr3+KUFt3FRwYpteC1XrJM2IaI7cPV2faLX/9su0n5BxnDPXn+4+3pyZPIVx+HvuGp4tzTLe7iGL4XIfwx+8mj2zrKTJWhZsWwi05H71Po7nr46YRQ0+gUhFXGefF0S1POA3d0I43+x6+raT5Buvf+Mn1f+o36uYmfyZ+tLtrudCk+9d2g0dn4qqHXB2LtZOK2Q0nqpO35WzSFX9cP/vE//M/+QEDRwUGeedwjyNqZuEvBIsixGES1jl0aRzRleqSujywhlFgZP+KJajlwjVGgALbBnnv4pCWcoKpBt27KOcPlrLGhU9tzL00DQ9ooVYGIpvDAdkb/4qGCzBmi4tjhuO8A1kxo08CVWne/d62e5tGcIF0di9SGzPkmDz4dTD9KteNZ9CjTQPuTVHrQFsgGSWvwpPzA33WRy8otZRfuSKoGoxg4OgWrPzMDvWQ8kwOMB/w6xH3QdyvrvXxX4NOAuPluyU/deQ/T4A9Ngce4F02le8lnrj812n77Ibx38J4/H6FxrjxcqV84oSF4ulsAkmR7Vie/yu1paM45+GY7Wwun/vAnwe2QwC3MOrGBs3RQW9nLSeQqEARv1R989Dsw8VOdycvzR0d2AGRgFrlcsvmUQYeA06GsADaSbRs7fIynj9tZBnIGYt7vX6v94PUL2IEhMODFOAXtR5nSkb9QUZ1qp1a/1SE7/updyz7o++jOVuJ/uHiTgfVleBlb06HRk99hV8bPphnsv0kwZPUT/V09fzBBu4DaO/jdji9oiV2cXiVAii3JExygCg9H6azfRkbnCWoq2/zzNXXb5U0QkC0f5D11X/cvPfkzidGf5ouc+RvBKp7h9bNw6DuMvpSmBwH223ScZOF33U0weP2APTSYvsU9r0VY9Xbfd6EjJ7YAh8kS8uZg8E0u2of6Dcza0Y7fnIkp+kigmYAP/VbXEnJXRtKL4ycJ/E46KWJdtxMvqW+V2xndAmuTLi+Onm1HOWsT7PTEx+3SETZgo6Pg7MRTUu099ErMlz/sVvj89ff3A3f8cx6SSfTiZwt//OzL7fdefrX9zvMfbV8882HCo34k0CsSxwe+Yp5BR9qObwnwCSZM7KoA+X0CV23EYNgEl0CUr5gAdFZABMdHgQG238xXTqekfbSdlF7+KlKK3NiEPPyCY1XWe/92xpAVvP3IWXDRi+CNjtnNst0PytFldIUe79DL7+RcBWPQYFLxuMHq1DP5tX8XgA6jO32U5y+PP9+eHb3orhd40EDf2gZjmQHqtHu+cOg+aACvz/PawPU7H2NMoBd4PvLo1Yyn0af6eOlPZyaZAPBhTfbllQy26mccZ+Lm3fZ5BoGf8+Ghgz7rK2Mv7NBXvIdXEiRXtulq/C8+excx8N8Sf95gJs866G8ZgVzaWi7Be1C7is8KnsomwS9elaVjkwdoQfMMjvioGYy/D+06JwERO5aKAb5RW9uU+8ur81AaGdnRE/149UCfcHlxs12cnUaOl2lzkXVwfPebX25/8mc/TRB+uv3ql7/YfvPrX3cS4O1btnS1Xbz+YfvVz3+9nV6eb6/PT7ez01OtMNc327Pnz7ZfpX7G2dsvf/6r7Yq/Oj/bwlUnqn71q5+HJ1/v/7h9/4PXeuIjwvNf/fxn20/+4s+3X/z8F9u3v/7F9s23ryK/J9uDJyfbs5Oj7Zc//cvt0cnz7frSa0jpy8Pb/Ude5fm4ff2rX2/XyfgYHv/yr36dwezTPhf018eqdz07UMit/imJnVVIvWbb7/oKw7ofe03ZHIr1Y2cdx2V8FLid6EodPlN50p960Sd952ziUGUTBWxG4kvYhfJsDF10BNeijd56n+uBjQx6vxu3ed62HH+zbGLB4MOmzgTBE+BPXfbML0xwOe0KHbHq1pHUgxwFeC3MgPS9hRlLCdTHNkt76oCjz/S8OGKEbUPBpZwAseOopBl8T5CIJnUF+PUVOz3gSPq85XdMzK1xDuq0vXXfCZfIdfRqEA+n3TKx3WttJX4p9ZeM6GXJPafWQ/+S7yTP6GkWeNaYhc6WLD1vHxU+AVo8KjpBz9iYmpVH5DJtO3hyX7i7LNRfPLSHiZzQ13qpD6fU8VT+8cEu5HeFPH/1+cFBK8MLOEN3bSF2SNY36ZvhIPvR3ci7sEt76KhsQR0a2P/QPXJBp/4xlznIg15n9R5MfULH4grkWlKvaQm5kdlcayNo1oaamzLk0z4m90vX0y+wyZEHGv2r3UWHxr1rjDoyis53e3z3IbD032DYAVAaTaLHX++6A6c2sic09ZtYbTP43XlI+vRalf/VM7eV6diZvMrSjfK7LpduPe+KdWHhl5ZG9vqRPt8P6W/SCbY6Y89TvrJKtvYMtgmAX8YX6+G9Zvj0xVcdD2kvdn+strdwrNQ76EIqqmorbkPnrWzy1/vQwWcMX8pNuystO/3rujBuy01ZaZX7m9eSa7w6L7if9sVkxwexy7U7ENiPN+fp876p/1ZfezEOqx7ynI0NbDbMt/NzQ9ui8f4e+wV6nqVN5aydTeyZuvhKWc8e/Jf/6Pf/oEIJkDbGCJehKYjodjQlmVzvGJQWc86LiOZhskcLlTA4MNOyO+FrVtax4Awsg5N9JjtHDTT/JvALYyk7QcQu1PxNXoTFsCKd1u2TmTmVwJZq4Hm+GixH121xeeyZjgSN7aimSsvD0RQ4rhd9aDGIX2nKLblMw+U0NPrSGRlbhTHJoOG3E9mNGrzSScPwJK/87fA0Gg6HLIa05Of/rljUMdySnItZHZhOMo4DbvV3XnRmhxn4q1BnqREH762cIs8+LB376l/xz++4MuLhVaNqldZddDrjnY4Yu7L4hqPbw9Ph+QZEZcMhF8sEesoMbGlkAq/n6Kcsz5uf+8nz7nBknfrkM3JK3Z24JVvHdELuh64lkylDlzPAF3SUrtBTGQXWogtPkkBb5zAdTPTIzv02fAZ5PsR3aVCdJJgxmF4/OyfI6Up/wFgx75b9lB0djI7R3w4j10HcYBhfXnFAo0Fcbd6gX9n8kZPVXW2anPy9S6fORgVj+Di/uep77IJEXJBQBzhtezmnnHfR+QTvrwuYBStWMOWbYOi3AUL8SQKTJwlw8O6DgYJZQZDdDZ77OuqTOHC6u0hgQH4mP8jCLwwcJsBEkxWxBs7hJVokxtLDDgXqdCMw6WRD8i4SiF+mPBmZRKgOI6ur0GWXyrSVaT1wvclA+00Cg1nBny3/viCO/5F15Bk4swI+gZz8+T5CgpkOGqIDK8c3VtAepkzkkXzvqMdyahPsy0cIjwWaKeO3+U2mGAwznW5D3/FK2ogvh9PZj59+tv3uZz/aPjt+2pVOq6/grYmNblsMnXxGf1Ixz7yHvwZKXkrTmZAZe3p+8ixBytMGsX554MXxs+3L4Pjs6Yt+JNEOJ/JjKyY+TDZYgcfX08MnDYw+O3q+fXny2fYysDQlgzOyPvRxxtDu6/svn7zYngY2mWhbYMn76tkXKXdY3Rom4p+c+fdOZun4JG0uvNy1XRPDbPthdTc7ZEwezqr8tH31+l9kP39Hj08aSNLjyeFJZGACiI6SxybZT+g9OXgSnRwnwH8ZOr/YPnvysvne33c8P37Zj0b++NmPU+Z5V+eOj55Gli8j05fl3fbTg/jPk6Nn3bbfyZzQa/eJ1vk2tHp9QKDuGwvg07FXRIbqbXsaOCSwftISb/Uj0V+GiiQWXj9snz062b4IjHiatnc+yVEf5v/og9wElxxK/VCu3dbWIi8y1c66ZTDtr33d/szxLu0CXgNrEyAmc+DQZzjTayeCU7Y+KToe/8TXaxrJT1m7JSBm7/B5WH2hMbBntTQ28GiuZ/U+7c32/bRLE8R+phWO4yeH29XF6fb1z365XVy93t68eR15P9/OT8+38zfn29XlaQaLv9h+/pd/uf3kz3613YucTp4+3b7/9uvtT3/6027R/9Wvvtt+9fXX27/74z8N7A/bv/7Df71998N325/+6U+2r3/9dZ79sN2LzbwNnj/Msz/+d3+8/et/+W+2n/zk321/9O/+9fbTP/mj7ezV6+3i/Ky8Xp5ebr/42V9sf/xv/832Z7/4erv5eL395vvz7Yc3Z9uD6OhD+oyvv84g7uOj7eb8fPuLX369ffm7f2t7f/bL7edfn29HPrL56P52cXOR8mkbl2fV31ngrxXkCKx5XhWifz/PqY0a9DVQTJEJSvcV5chbUKRd6YvYXMdxaVcOsMi8oHN4xlfe3NgZEZ3rU2K/q4xzbSb1ll4lq3SCmBlcB1LKtUzscvm+jndCR2GmDYPvmz5ssvkpjz+2sHBAu3COPc94Rp5yK/iasinhKAWC1E/y80cOxjbt/3aYsysjNlVZpcxe3uIGv7lW/1cfztb1l4tGrHYyI0jbtuBOPho95h/wpk2tpC5ZrDbmufZKduiV5xc2BPZ9laF50/ej0THwAzO39Ia/GR/M80m7nkKzQp65lyrDZI4MlqyXTCLryOjTMc3ts4A2Xq2e8whO9PMddk30FYm9bGGmnPuVN3qYsVjHSXxSZCvRLZuYazzTrUBmjceDPwe9eK5+bTyEkA079dOPxivJqH9CPX2P/MN/YC3Y5Edngn94Sqe/wFKm5T+xt1QoPIkNO4indXZ59FlwDBz92dCujzLZM7IYWU/l4Mgl+i7jk3yfyQ63UJ/HIy/1zIXo74qkco6uHxzF7961TQmtaCczPknx6pGs96T80quk/MpbsNCjyDxjEyV1+MpfbS1/hbvX4XPkj+zm3t9tW0la8Nf9wln8+dOHjFzhzDOwUtSze+kzf/m1HQAZwxwcb09e/Fb63fGZXZiJzOBTesFECxpL0553F+ugdWIv8g7yKVNs8shk9KD8yGTonvpDY3N6PbzLq3wCa5Up/qRF13o2eT3l3v+BkQs0GA+1DLm/u9wuzr4L3GkrZKqNrraBCP6CMbGnseex9ZAyfi2Htscm2WB9HB9ZesCIFIKPP3vwn//D/+QPOKnFkOe9jpDQdMfgKNpRKMnAh2dNPecIVRMk7oJMLnid2QlMjHSgmoRYqYKqKCiUIdJRasYgbad+n3oDfXCVvpzBX+lO0MrsygisRYdUp5Mii9fpxKYupHByNO4JDzSdi4GVtPAajNfBwJn71k/dnpvAXg5hjLPwySPlrMKoO68yTCcxNN3VHdqGJ2VnQmLklNN+BnN3WhQdGOTHQA0OhiZ5nBs9BoFn+0DPtiJ12nGha3V+JWNkWCpCi9XmDsyCy2phV+bzlGg7I5iCy1YYrLqzZfuOD7NwdGwAI8hAmy1g1XyMcvgr6pYvfvyAkGc19vyh1SAEraV91y8xpFDuJ+AzmJwB9cjIUVg51CXX1flVR0lzrZygy8rmNCgVnUvHPuh2HWIKC1/twPPnN6gfnLzYHicAQefV29hUYLMpK3re8e7qb/gZnVl1ToPNvYD0WpndeQn0QV/4vDLRAD3l4QODwLpKihwdSnAdtcNgw+EndTubH5yCW0GVr8u/9iG7DEDQAJfV9IMETH33P0GMgFewageAdmHrvw+qCd4FZ5Fs5H2vQcyT2FKD8gQyNOqn6tAGj/bzLGXIQGAOl58M7FbiyKK/7R+aamPhw8C/W4tzNpnI6Xt9wASWyYQTQTr+8mcS4irP0IoOK9UkoDOFywTBaQLWswx0HZc5OgEDLj4D23WElNPIu7qP/NE9v0s8jh49Ywtpj5HtswSRn58872QI3tQ3KBEAgi2v34CIDKxIXpp4CI9rAkAAbxWYnrQVQZmJBORc4it0ksfZzfl2en3a95TBqm3rICIPH7Z7nsD7JMG6QSRf4mchj47ScR496Yq+VWdb5+jDNxccbG1s0UEnJj9mMsPqqx0cLwLzWQLq5wlcvTpikmpomWDk6fHzTjA8TwD8LMHxUeCaGLRb4VnyX5h8SLAjGCdTvLBQkyEO9Ncnh2GtSiJzbYGY2SXdz+sW7NP77Ve1M/pQV3s1CcEu+QLBOpnUntmQsu+mbYbo6ojuHnyMPKKnTgbEbmayJ/IP349i52CcCNrz7Di08tV2NPRnKSPvp4dPO3l6kMD/ONe+4D/fe4gug8cuGb7Hr1YEcOCZXKCH8J5ndIzX4+DSpk1meXc9Eqlt6Le0rRncftxeZBD4WQJuuy0qrfCz/GJXBnPuipj71Ge/3c6/22yD8cjp3m6b4M7rEjOY9EpFB5WRoS+gs0V4Ow4ITTPgHz+hbXWy0CRB05ShC4GeAWn7Nj4q9Ix/Hpol/MI7vjtjgtBlRZxdn5+/2U5Pz7Y3F1fbq1dn2+vTi+0XX3+Xtnw/beh0O3393fbTn/x0++Y339bnnZ2ebx8fmIRMoHV1un39y59vf/WXf7b9OoG97fnfffub7dvvvt4uA/fy7NX2q1/+5fY2Qfn5mx/ipy+36wTWF6++3X71V3++/SKB+qvXP2znZ6fb5cVp+rvrBt5kZReCyafXp6+288vX23fffxd5vdvepO7F61fB9xfbd9/9Zvt58L95/Xq7uQzdv/5lyl5sv/rFX25/9Mc/2XyO7c//4q+2v/+//4fbr/78p9u3Z3Y++JZJfF9snE3YqUe+GgBddBwQ+dGNyXITAPqb2Ymn7fDuKRsZGlfRtcGjj8F18MiGIuzpO4GaPlqb6s8dZkzA1tSd/jbQEJJD+SrKfRKTlJBE39pnLqpXz9jj9IXxjyk0u5RiG2mDtrkLxmbhYPoy+KTiLd0G1oOrCZ6waNIBjUqrt1+oWP7UL5m5NgGHF/ZrgtFYdOEyllOO3PhJW2Th7Vgm+W1ru3wGiRPYBukToNbvRL70oZ2Wlzw7iG4iiZSd4EDi14EavrQdY8Y8K3htxSsaBvqhm1zSr0y9GRNULre0T1/ecQue89fxy1QZ2PTQvOm/qovSq0cEd57hfWQGPuyTXxuBe0B27F1YaExmF+wiw96T1y6r1uV7krfK68NvdwtkHGVCCtyFi67yoHCdpMWDvpBfwKey+Bg8fLpxTyqR8V6RbyovO7AUHbyBAYH6iMM3OFJlGhgjg5QZCZWn5Uvl48MTtoMmONqXFB9+6WToAMu4G6+5rB1W7w9M0vnW0sA05r2+IsOMcx7POM7QvP1xnnVyFY7YmXbz4X76s32srj7dt+3DmUNeuRrWpkwIWPag/XskT73qak/T3sgW71NO3gTPyg2+yrw6oc/kth78U2fZQiUhQ5nc9zanVY/fWOUKx3N/uq78VWfXb7Zff/2zjN3exeYyvvn8t9Pnpv98JKjd7XGHiyep+NXPMdd4n+e3uHs9bbMPUZO84kcjutznPOUGtmdTvJLPM3TCMfmFkYuWSS4f4B4d6rScmuww9ybCWjS8KqsfMeHdb7XdnKWvSt8SO9Lm9e3iJgtWpSttAL78u7VTiOXn35RJnv53xpWz0wQvw596A6MTAP/F7/8nfzCABdpjVMMMsYzhp0oqjMNnqHnU/2pQOZS18sAo3E9yBmO/h3BvvFNEwxlBSaOkEYjZsT4H26EMfHv54sjByWnUIb7Bz9SCdZwVmrtSlgBspTrSHeYyhnWvousGWDqRwF5lPHcsGRCmVLyhYz1HgTrTeKZe6U2Sh+eQVcWYxdT4p/w4I4cyk7fTuMNwQKF+y+caRjg45m4n8jx53ZZbeaecP5XADq1KzM6AwdkBBzj9u+NtyYqBQtrVB6tH4aPvLBo8kH2RTkczHQGM4IwDGhgZZEYXZFqdhXhlDOZhq5POhTrjgJJf/nc5Lr3t9ZSZwdDIe8mmP89VJxw5J+MWdhIaFj3Ot04s95XznjwzE0sOypAD4ClW+jrQSl47goDgtCaYHHm7vp/gyFZjsC/2iRN25R4g7653+y+ew6MVTkEz2/fRPdt/5R8Epi5oDQ4EtWAZkPiYoKDocXBeZHBqAB0txO596G4G8PK6QyH2QEfdMRBc4Piivve+4eEMDJrQ7j3mdraB6/np2/Pq7uTRcQO3rngHTn8jPuVO4qSPo1MkXgYuP3IomEo5NIbcfrAPHVfRKxn0+wfBy8EJ8kwqaK+tn7zVSSlLrnghAbJQ3krqvDpwf7u2dTrPBFYC1wzVTE2E9w+Vo10GZN5fGEhHKtB9IhA+sGprBTy6DfCurOYsMBKk1y7Srvr+dM4jXXnRVfiZbflebUjg0okF9eySmcDaar08rwz4yFsDn/x1kGo7Fpih0S4TrzMIFl8lyPlu/7WBs5uL1ru8vhjdpqzEqtkrf/pEkJ6DPA2cfLTtOEGEIH8Cfz+Z+Hh7Fno/S7kvE6y/zBn/3b1A54FD586UxfYbmBNqcKHZTo6rBA3fpnM6T6Blhf9Fgu2XTz4LrPnoIQ2hweq4lUyTOmDsYDSe6vJJOnM/xUj2ZMzmBQue0etsi59BrwkrE5MGWvoi7Rsc/LNp7fNh9O4jgPwK3GxScAgnG6y8Upeds2sTISaK2IGthSYcEipvPjDZb3Tkmq7ZvEBJG+hul9w70y3atMEadxLbhrc4BdmB2cma+7MNvjsGgrO2Hr2ohR9ypHttzGsSDSyCR9sDn+zJ6FnKfXYvusqAcYKM8W1rkKsMUtSrvOWGHnbmZwHZrEGoOurCw7+1/cWGVX54kLYfu/BRw4CLz9mDh5zRQb7wePbo4Uyy8K1sGG4BMts3MTIw+V58Tr36/SQ01//muquqkcv7+MiLBN2X5xfbD9//sP3pT/5k++a7X21/nkD51z//WYLon23f/Oo30QceoscMBAXnlxeXlbVXAIwXal8n067ZgLz6khBiUM0+14fyOskaXXjuGwRe/2B3I5tc4Xs3Xq+RGEfoC/Ut+lF64ifsMtCHGqSZ/H38OLK+vNq++/6b7ddeU/jm1XZ5eb69+uH71L3Z/uxnP9uePnu2/eYXP91+9le/3gJhu9mexBZnN47dTrb+Po6uOymc+4MDK69s0jHyu/XbkSu+JW1iffSuCtiNgazf+1WSXJgY10ewLxPxMquPwhyfpLz7/FfdyZ9z+ub9PLaZgjnalxoPqJP7Ys81+7CdlXzgYxfK3D0XKOoXdzgQ70lfmsdJw+/fTNrb2L1yCzf/On2JeuCjzW31loN+uwtV/ZTyizOj6wmawZPfICjXbetpR+Cx3bWNWzm2o333NcXIXho5Tf+FpOW3lww7gZB+Qj+jHHvs2K1l9n4vh3qt4z7/oWVv9b2e9jeyKZ85jyzHhlVabZZs2g7UTlnttGPC1G+K/17yhKKTIfSZR+8ScGnDxgewe+VofNCMmegpRYuj1OUZutq2k2NyUb7E37DB+oDc1xaSYbKGfTTeyAP0owU/9dvBMWXz2PPY08hy/FP9Ifw54K7OclTXYPBBCIBcSrkl6yIMLBR1fJ9n9Lvww1cGHanveTMR41EvZ5zsqG2Bs8NHjzFXdZU8EyIX1/Ed7u2yADb1LYBEPG1fRRE7aX/30M+6ejVp9EPKS/5IQE9lkcrFu99LJsDwtHTjvzwdOCtjv5fYhnvPSIRcXd22C+0o/81zaeCyre5C3XGzVEnZFmYqaFZvp31slg3kGbzkEDzb9en29W9+vl2GfxMAPgJoQUG5keP0Y6nU86IV/P5yQAqG4kHJjrRL+ZbSTEZ1QopNwum5+Cd+M7K+H/3dT/kP8blppCkrnrhicIXz/t1Fy33IuG4dH9NvOD6k3PuM1z70A8GX28fcf8i5dZL39ip9/Lvz5J/lueuLPDtP/mlg5/nN6+3m+vX21q5BtDWNXbAJLNLjxBGjD/LGf6w5R/7oWl+QzL4OlkP51T8s+609pP6D/+If/v4fFDCFFEmUn+u99ABNo6SfzlS0IuCrDFzJK+LJa/AFDripv+5TsGU5kMLO9XJc7ls35RbsFQSq6l3awsqNOqthr7rFD0WODsx2/FYkwCMERqo8GKtu6UpSpjOXwaOT4ifcm2lvpw/eXn7VYZHNz3kE6n7kcVsmaQW5kzf0chL4kFb54fuubrILrziiLPXUqZyblxPnUidPB6mbvA4ekweuwQLHDq37yiIdjoMMDS6WLNfsPJxgTyU4psEKnkwUrQZY/aQweZORtAbadTo50N4OJ7KcztI26JEhLuWBp6yBJ4R9By+DGDR1dj71639D1Byjr1TsNTjKkk0dDijKyU85ui/vHFj+er3T5rzqSpV15DjydkwCB221mwi5EylBEGm1fchHZzvSyPHB8fMMQh9X/hcZJAZwB/9krXOx9V+jLO2hZwXB15GT35wXgAheBG/lEM258uV3gaSP1Qk8DRAF4Fba+4X95Ou4+5G71DFRQw5XeabTL/2BJNgUZArqyGdWXacDngGlwND297cNbsnFb5UfJ5jwHjv7JUv2YOX9MPgi/dLOYUWbDTDRwj58td9khd0NbcuRsXtyF/SZVLgJPyYmyBbNo8HYd2QfMVZv7DuV+xpAv3MQGjsQTx0aJCPtzWsE6BE8GqTDRVZ2Dri2+nvySf3aYODbum8wdjugCK76DvLPAUYnLwyGSlfaJJurnBnEtLcOdiOjsUO7fWyrn8kHkwazvT8wE8i0TOr0uwTRLx1fpfMQeHbSLLi8n38UOXuVQtDqewBWsDrZlD8w6A0O8vRKxtMEc1bxP0+w/eLxk+oJ/+gzYWuCxE4DkzSX6bjOMyg1AeP1kH6MMvlY6qpEePQxvvNrk0Gxha76Py8/QV785K1tkF3bc87qkQ9e0drdAb5BcPLZ9rlJstDagC71BcPPj01m0MnskrLqTubk1JWh/Y8NdJdTapMPnuAkF3bMrtD2PDiePj653RXAjqt/dVLOzyn6voWP9aEVTp0ve8hFdfAqHbTdG14dOUvnfHZz1u3bfV2l9jwz+mFx+E1d5/7SA7rvmwCYnTfaeHephD4fs6Krt9FBcWSQYGcHmFIHxKFVvecZBH4e/T16ZFA5fovMNIj6nuTyLfVFkTPbbGDBnj1Pm9SIVKlSUyOiqDz44Aexm7Z/dYPTAMMqxBoAqsKHS4IBftxgHq9tZ7EZsGzP5fdqD+3nmcey8envC6dgP9bm40K2i8vI/+pq+/qbb7ZvclzFzo6ODrbTN6cJrK/6kb7Lq+vthzdvtnPv2kcX2qBV8fq2tx+2q/Rls7IdO05Z3xzhLyqnEuI6vIXu0ws/4WkLvA9DGtilj0+A3ID+0i4m7Tl+NG0K/z7W17ZKZvnzb72D6d3KruDnz4D9h1dvGvBeX11s5+d+QcL4weAzMo2OLs/ebGdnF/WjR/GtP/vZr7df/fI328nTFyGQnmKfdtnpa1OnwUvq4Y2/xQP/m4vKnEx7xG5MOnaAjt08V44tYF7fPGJnPxO4rns2wqZy074OPPAlzyV9g/wlTqnXeazdDA3jS8lu+J0xlDQromP7cDnDK9U+it9d/tvhkfHt8yGjY56eQ1f7asVTR7tRB1PjAyYIlqH+jEPGpul16I2mI68uGvQ6gRz6wWxb0jZmXDRjQfyxDjiip8gQ/PEtZLOu57m8lgc3dtD2Ejrlt93FhvFdne6yyE3Lz+UIG6yO75Ivr206147yHIrkf3rkv8LugkXb8chsypN95B28yrU+8e/yKAyyj6zRXX8SOxzfMPiGj9iLNlIYKb7rH45OLkU2ZDZ+BP7AzzP8ONp/przxqwmDlis5q9xul4EPl8TvQNcxWfJcOwTYyo4cB3bpdcf2b3m9S6t8YRe8/wDEOvvbA6c9Xz9DNmibevQbO8tz1/LI6XbLecpiCR+tVzyxt/hGH7l79HB2f3ptiI8zNiqcVLoXuJfxIR/vm1A9Lv3I97zvtKMoGfqaZPbef8XrOvk9h7bqRLn9WqAMDjugM1IS2C65gzF9gMnI+CT5RqXxL/csuAigW1abEACnrsBZ4JtrwfC79Gfy3sdX35PX4DjlvfbyNny9T5/RAJr/Fgwn78NF/OM32y++/mXGg7Gt9HnPX36Z8cZhxszBIchOuXeBNTACK3nOYGwf4rsF3bl2/+69gB3sBN0NuOVnDJPzh/eC7rPQJChPfq6vr970+bv35wnGT/PsYrvxsexeJ1hPmfdvT1M/Zd7Gt+f67U36qOvUy9l16/eDwYGXeldetb1S9zznlM31O78mlMPHbi+vrPq/2q6L53VkkPFz7HJ0ML66Y+Lomn1py40h9LPaQNKt/2BjuXc9/jYWIJ9N5NLBSMDiW+/93/+b/yp6HsP1fp8P/WjQGgyk8pmRQZ+v3qZqnmu8Y9Aa+mrILN2ABXGccbeG5586qd3G5OjPlQW2QcQwOg1xHAHyo8eUyd2sNCZPJzq/QT6N6FYYOU8jJogx93Fw66zsNBwDqnEKU05agpY4qjBeWO9ipCN8eHQWZvimoc9WW7PMZa4pGKK4cUyyl1xklOadFhUWvZ0R3J+X1tRF6zjR6TisPq4yhZNG17IFRbLEHjwUnSRbZ1xjSDIYMgpaX64sv6mvpia9eFce7MVSceVvvoeQAV8GWpz01MXfdLbVQf50mmAvnjlnsMHUub63MhIY4ErOIK2OmvZIqIP6wDUZYWAPbmdV7xvMWtmNzJBcQgM/4Nx2sORpgBRmnJcn6KUbtqbgOMFdDqVvdOCMH+c6/X2gYkBFV2DuVQMvNh6aVvvoboDWT93g6f3TL7fDBEhmeb89n483HaeDEzQItObjdQmQ82dbu2vPTzNw/S4OQVAqKLa1njy1P4Gw35J/dXnediGIExx9kQDvu0u/U/8m0EJk8k8S8FgZI5tIru+XCuh8TVUQeHZ9sf381a+3H07flF/BUlcogxMtRwk4XhyddGvyL978prx+9fSLBGSzfVxwCx5ZfJUg61nwCeC/Pn+9vbm+rD589C5SKg3PM1DyPvyrPMM/HdK7jszqtMG8XxD44TLBVTqM6jSM0IEV20KJHPgofL1MYPjs8LjlvovTVgfMvhIROQmk/ISKVfSL4CS7vtsf/rRjB3rYmABYwA2Y+mCaOOkKIvlFn/jp7+tHNiZmCLm2mAInvmWhww+tl6ljEqN2lT+/kgBwX73YB+8fUsmrEuehi54NaHW2Xk+QRy6SIFWwbLXcZEfbVmCa3IiHqC2navn2egY5dlIkZSZ4HF+DH3gE9vyoDy2Sp4GDFQJwuusi5eu/0+HLM8lSGw0v+dd8vxxxFpuQf/LQVnHvec4kCX6thJNrB7XBS44ZAhReqMlfBnqh7Wlo9ZFGgdy3sd2fv/pNgurzvs5gtd9PVH7MIOlHLz4PHYfBmQ40+C/SNgTs6PdOtnbeSYLQY3fK8cHTYjFZoc2acDhMAI42q/tXGWzci3jJllys+nflNzh9K8D3Ckxaaffk+u7GriUTEKE1eC8zILgODJUfprz32L3y0VdnEmyjbV5VYQ/RU3SNb/phQycpZwKg375IG/7i8Pn2OgOFP/vhZ33V5n0GV4JSMu/POWqPDw63Hz862X4veB4fhBZ0pT6ZR6x3/ouMkydN3vjCPEj75a/3/pxPjH74MP2Dn87rrzOMa67c81/KZSASmu1QaRCQPyuhdgn44Jvn75LvQFRtge6DW1r+dOEcmiZvbC6WEfsTLPt5vvME93/6kz/cvv3h+/QXb7fXZ/F1r6yOzGTKe84+MNiH8UlaZGBHh+Fh9fHoepBBtTMBwDdBUMYd6cv0lXykMUr78/DnI6ImVvTzgn/sN7BMSf6CnPVHDx4/6If4tBUr/eRi0posbU3Vx3i/F3/JaoBPV74Bw378SoH2ih/C/uLHv7P9g69+tP38Bz81+Xb7+//hfxRZXG2nP7xJ+cfb3/0P/35fQ/ntrz5PpesMIH0cNUFnbB2vXU2lZLKOvlJocO/yb8o1vtieVN9X/BOQj8wmkKMfx5oA6PhGck5+ZZny+K2t7eWNHwWzxnyu6VVadsa/CaLhw7eEjj7bcRifsLuBOTvXKieoCVM1wnOSr9x+DcbY19g7GPQFx6188nyNL41nTADgW5+9eO85ZSfYjbzgiJ1FYOWpdho4cMzECp/HJyfVrkeuMMpXdr5YP/lw9Lr0hv/gqJ+sjEYuyswHHYcPNJFDg//YLZ8EOjsgluFh5Exf2muv+a99TFgZ5lJZMtEW6Ljb19OmUq0w4CIPFTqusdsobebq0kc553snkqCwOk75fgg0sui4Os9MqKyJ2UcHPlqq7VttHR2pMx+dHB2Fu9qj8d3sZiFT34yIvUcO1QU7xX9gy8PfcDa6cwRzz2SGdtR0USz3y35mcmOVnzNZkOXYijoTaDUFJ39mDFrdqha9duIhCd0NsArPSbufCRfywC9Io4+79kI3ZxcJPgPS+P44PvXd9dX2KmOxe2n3lHz/Y/T7MWPFjOnePXy5HT/5Udow+WYsTf587i4FJyTNZNa0/8GXZ9GnPqH9WcvgL/SiuWJIIXTlphNfrZRy7HPnreOTygsqvEQvyrG15uvfyR48dfE9+GtOfO7eNsg5FpLn/JG66Ejd4BLfWW3/4Te/3P74l7+I/zzcHh+92H733/sPtx+/OOmOCOPsfpdLvUAxdmaz/B98jUNygSY2AH9lUuxoFMcFDlrzPMQgePhNWx/fPLqDQVL+vq9Vp7x2OnyR9cBuHXmDrPxO/KPulBvaZncsX5zeY3AEDlmikG4fhx/9TWkFLn/G/sqs15n0weDORNP4Koe21lg1+A+PfDQxY420KYsAZDL6RN70BY8Sjz34L//zf9SfAUTgalhdCcn1mu3KTZCHyQipjnFntLPQSTX6Eh3gO9FtdGHQM/Dbie7bNFOkhljlg99EkFOXMhiKQaxAxwAcHYpWALkHp85ip7GdWaDUCQbnCDcdOCeTszLlL+d1D4ez9C4NClx0f8g1Q6tD2jsSx+pcrPDWubbxtHqSe7hzDow6luTCRfg7mvJGSePA51Cm/j+FyAYMeVN+ZKj+0Dr8tT3teaU55WQosWQQxKVJ40d/nvTMiTJQ7xuazBknSB6RWcqi0YDRjLdyHbxkcEM34HWAuF+TmQaw6HYPP/odDf4Dq++PtcNEdApL+Gi5RfPIyXbe+zFyfHHadzIbXlUviNQbJxzbyzMD65UEIgotx105hrbabzKW7AszR+WVCoUbOtoB+wtdGvutfBGYf2uSrGIIfZUp+OEzFUJAnFcCk1haAw828CjlDWwEnKnd9oV/s73krL5VK2VKR9LaHkZG2pAVbavs+O0kXcoKWPrb8XhNfWUAQKp6ttobnHWbHacRvLZd21putTlFWhe/AtXynzKCFrT0JwBT5rkPG0bGH/Ncm5QazCX490oDHZ7HOQtuyEz7DeWd1eYXrA7b4WA1lTx1WAJSOBDcIWzKymtwzGYr7jwLbHVcO/eXAfC31wG7HXPO1Xn4Q4MVPT8BJpivX9PuUhHs/nRWewBa2tscOlOGkzYp8SQ6fGLl3TmBDxlYWRe8maCxi+D54fHmQ4i1vwidja733E2WeP3h2dFJV+f5De/2n19F9m993TwBR9vmaFwbEHTYMfA0gb/36wWxdt8ogt5luzOhMAN5ky0vfQAvNJD7dILxa5GtXR6C9lfnb7bvL19vPyTQPPd6gZXv/bBdXXkeqLai09llYscJmm19fxd8M/iftsPU6QMe+h+bi5/RzeehP/YkIPbKBpk6kpUSys+A1aTJ23SQ3rm3RZ6+wXmaAOiz4+eVK/roUGfvujpNnX65PDLwIcXZ/mu19Gq7IN/QHfLqA31zAc62NRYdo2Sb/RZD6rQ9Rged+EklvJsgehr9HuT8NsG8NoSnR8FpwoBvgw9ukwopUPsyKWCiuzYcOAZ0gB91AmAGvmzjINd+GePN9fkWCbQ8e+j7gJEJ+fhVhmcPjrZObYRmbR6sFQDWbpP68d392rZrfZosbXeyXUlTh4xke39cXn9ZIbzo59eEwfQF9B27TB/glQLyNIj1ussMpgxaJhCuTSjQNHaC1/aLEhnuMoHjgm1GZj/7q59v/8u/+BfbN6++3V6/Ptu+f/WqdmuCQv/U30MOLB0f/b17h/LAsq09sNiFn9GSa4ehNvBpAGRwxqbHfkJf6lR2tVs638cc6Q/RWz+TcmTMtrvDKHyZ7HqboIgdeScVTdUXW8dTyuo7ShO5hQZkz6KHX+aYrfCIElg9Pr63/dUvfr5d3bzbvv326+3Xv/zL8Hy5PUj9H77/fvvuhx+2R0+/im2F7vQxN/EXdj3Uj1EuSKFz9b1khd/2TXv7zZPqpdeRHTtQFl1oX/7E8+qwZQJm1+N61utEIdVp7tUFd5cydJWD8uQko+O0+EoBZIvsNEu3MFOeqty6LiD/ck/mZPhpsNw+H96dJ8m18SB8suSXsvwDo3DUqYxMRCQ/9Hs+EwKTB09xhX7jCrtEtEP1weyOgNp6yuztqf0Ni4Bzp2moCvgWGTnMGGb8HepyU/wSmof3of2WXkJQOo/QNW1xyqleXPCG3n5zYIdhTMFGpUEx5aqP8Aq2NjX173BWF/uhnkmzZdPwDn/DKwI6MUZOlUHgVE45UrlyLl+TX37AjDyv+ZrcaxfqdoK9OgBndAcOflecMbBm4hKsO3kN3WiSVf8Y3eAVnLbB3FcrKXMnV2cUjc/aWWpStjKQEZJk07lDzepHHjr2senEGim709W0ACaBp53Wnj6+mzFU+O6Oyvjdazs44URmetD37y63q6uz2Dv4GbdZ3U7//f5mVqCtWsv7+OFq+2DyOH26FfCuTqeeFWfbzK1s22b+7srK82lXs996njpWqq08XwduV+FT9sa1/ujydLu+eN3nN2/Pm6/udepZ2b44n2fX13l+82a7zHMfZfX88uLNdn72ejs/f7Vd+LWpHOi5CrwPGXNeWQm/SNmU70r5xVl5PTudD72ex+8fHfjY9L3t+PD+9ujjVWAGX8rg58O+yv42dL7De+h5h9/cv89ht4Gz42Pk+DG82Yb/IXXtIriX8c6H1Id7ydKK/9qJIP9tri/Dn2/FfIjOPqrzPjqwkJLx27v4ab7abgSHnwl+55nznmdC48P70JJybzPetgNCXcH+x483scrYTXQOvvF9x7BjALd2xqakiV1iT7Epeeu+PxHNgebaZBlnWp9Ze7try/L7WjT/HZtW/8E//ke//wdrdhie5bB8fRItkPlb77kjsI3Cvx14a7gOwBlk78gZdgCaGR8HyImANkmHbMBjIKC8hmwHghZHGIL/Or0IYQWAXY0JIw1kUkdenVGon61203CdiyuHgdCnZcHTCNfKrnvPOSArkuD3XbXg9kVjzz1TJkBuaeIkwJSKr51e/UX+G4c7sKcDyO0cyRvlTT2pKlLHDRy7s+0zeOkg8qE8MOmJo9uLFM7ib5Q89Xrfw0CHs/UhHgM5Af04beUWnQYpgdZyZj/N+lrVblDfwS1aQmWMdGbMcp2Dk65zVC6wJPRV9in3cN8qhzZbQ0vrcBuIM7AiYwMFePFq0L5WPdYE0wQ2iyf0jADgNzDQdtgcXmEwK6ace50Ny8fvktWSZw/8hY7qBospM4O1lMVncao/nTglwG5G1qyaL4FLymwZtD9KUGYV1uARp9qIj9nNh99GktK8CgC+D6UJ2ARD80X8G6uxwRLqyqtygjHnvrseXGC3ww0NGr6f10PXfAE9AbrfkQ0dtiqj3Qo6eP3IHMcWGAZztqKdhIe+K9/V0McJ5v329XkR+Fga22/7q21F1uAnQMWD3Q6X6divonPwwml58PE6A19Bnd+m7yA49JCvwwoeGaG5H9RLnvdp6eHl8ZMGzvi1BVygrW2ke2xQ2SDK6gRb7Zf05xcKBJvdcp98tqvMs+jjxdHTBPInDUJngBB9hxdbsY9M2qifa0G77fNfJPh8Hl3iXSBuK/5h/JKJD/Kxa+NA4JfUyZu0GzZuxwHZgI1G9mV7/+s4/9fp+E51gFaLwzebxqsA0oFu+Gxdt/pdGw0P2hI7ZosPElDiAR3swKsLUVKDSTqwI+I0ensT2fv1Ax9A9AsMJnw607/rkC30lwpyrA83ar1oNmE1do636C/w2WAsoCve5C+xveo7PDp7zUNgZ5KhW7wpFv2hu/SDFz9jd4SPNPpJR75IUG3XAVmsLffTBu9HVj4Q6bjezjIIMKlzkwETn48+w3HtHq5rA6fIQYBKJmTqo5aC95k0mMkwuwRMfigXygMjviI0Wn1GpHvthz7nA5KBqW7oAC8aLh5+5PnBs+2zw2edsDBx9v7Dve3Ulr8MAHTQxyY/tKvq7KBt0XcVzPyeZYBxlsHGg9gvOyHDrnbF9/GFfmXgKH7see0kDEYePAG7kLxjG0Ch3aAxg8vUn+AzOqyNj37QvfoEEydw+SUDA9euqpiFDv90MX4u8LXx+Na+/hV74GPhMLHWnpycEjQ76Kq+MvAlfbTUcknwvUtbtxvs66+/274/v9r+3U9/sv3T/+//Z/ujP/w32/ff/yaDxvPt8sqX6WMjwSEwE6j098KdAwO8xxkcsil+QtvollnE+n/HL9FnWKnvhb8s7c9RxZ/NrX6J7HlG51nlUs/kIjjaxXXGJws6+Wons2tm+hby0e+ZcFAO3Xhp0BL5mVC+uozNVA/p366v+wqDbwT4cF9h3HzYzjMg/va732zf/ebX22+++3Z78NgkiLHU+BRjI74LvtW3V6/Rs0maIXBOMcDdVvDDhsZu0FP5pN6SweobyapycuS+cssfWwbDXW2lMg2cZLHZ2gxIwce2OiCFNzDAA3eeD3F8H/joDjtDR3G2Vmg1WZgHe3mvBvaqNJCrsdkE/gJ5uaqProcXejIOmHITvHsOZ+nIcbuYxGarb/i1qaFX+Qa7+Em50pmkPlJK/2S0/oghhXJd2asTebE3acZu8a+9J//Qu49VpAksxzblkTmb2snZ5Ty6K4+ojSzYhnvwmg8OvuAKjPKYPAsWaJ6doWCbDIjf53/TlsH3K1UWw1KhPnmtHAZ6z1LHSkl4kz+2T/Yz1p8JI/IcfbwzNsB7rrVbsIeX0OX/qiPlQxt7027wLA+/zgseSrhQ/nwlxUau7HTa/MiIHB0jl8kPjtANcWFSepLyZEaWcz910IjzWx15HgLcsr2VP2ULtnSio2MBcVYy61vCqHG43YQTL4Wm1EcCuEDcSzB/eZagNDbfVwTOv9mucgj0ry8Fwgl4028ILG+MJxK0CorfdfecgNP29pS9SoDeQHuC5G6PTzlBcre0C5AFtgLdBNYCXdvyEz0HRvxS8gW1tvoLaFf9zdb9nAXTaP2QPlKec9+PT37P+nETFaHpvnFEYDxI8Hvvgz4nssgz7933XfqUjdYyVnu0fXGSMdCBvjP2ErrCWOCfd2dE6ymf417uFzzH/c0ukfhbcLvbIMF1ziE2PXbaaezPBOtN+PAKg1cZ4HzImHJuGWOS0CRQp/Vop7bNHvsTq+mbGrumrvi1u0Si6/p/ec33nG1Of3Id/+41tYu0q8PDx+nXZ2eivqv+K3pnC7WD4mSToSl0LZtqG3aRe3mytdegn/u0x47xY1fj6/UFy++MHfLVgdzFynv//X/3XxdHDTDEt+FzZpxNmPBRKY2JozXA2NHXqCGATAMBZAXp6wDv03tl5GG2zTv373V6SeMEzA76SSCzlBlghWiOyvWiLWB2OGFqrzPObGYF+17bFGo5CR8cP++ik1qO38GBKaeeANAzPzeBPh8mIryZbEinUcHlHENauNX1rlTPYO44OZDFv2fwLFzFEZ6kdV+alR3xNrVzpouk2w4Kjh6x0TxbeJfsF05p4VSOfJQl08IJmYzM/+5XUrdOy1/KLsOh9jrlwp+6jNU3FmII3coU8GkU9BCZp9zwFdpNIOggOMAmeIcHdQSnEWvuZ1KnMknjM1iEz1aWNSnQTiNJYwEff6uOxhaLrK7KmYbTHCu+GnRyk7fKd0uowVCulZcPF76XvY28inL0gbbgzX+VAegG0x0gBy++2NvHJ59tx89+HPruJSgTaEygJzASnEWY6RDCbxBbKe4H/aJ8dQVFhZM/Acfanm+1mTy+PXvdYOhx3wf2E4IzOWULvoDel9q1oScPj7r9XwBrV8B3F6+2D6FREGuCwYqwL2sLbC4zCLXy+uWzH7VTEhDa2m4L/a/efLt9fPdh++Lp553M43B8nJADfBydfm6VGm2RzffpmF5fCXzSJquT/acBU/YkQTW47M277F5vMOlgNcDER4PR0I23787SaUWfXzx53jLyJHh87+A0dNke+yxBuaCV48UjWdiNQDfvgl8Q4ZUEAawP47EXkw34jzDruLUw7bU2EXrJvnASsB2EP36uK9x5wu46Y5uytRltKX9w+0Ccn3NrudgFewFfEOwnB/txx/BafxSa7z/UXgWo8wqGFX3JAN378HaxjMOewQ55ahfMWPjJbsgGB34nnQ7ZC3zwpkph2tWBB/yxdbj7McTogrzpBA0CGXLCC77absg1sEwWpXJlrfydvGLr+eNPNBO0o9YkgB0WnQAOjk78pSyh2cJcfgKXv2/zD1wXIbP4vz39Lvb5Klkft+PYSlptaLEzxDvgGeiEx3fpO7DU7W7R12Pb8CMTfqK7O0K71fPjRyfTPgyiDGCSX1kHttcx4CWTo4fH3W6vTbNbdCCYj7CbwOQDf0AyJpQE7FcZlNhi93vPvtp+6+SLTgZpv785e7X95uK72PBNJ6R+98mPOymFf+3exJqP/3VSLDDeWKWJXZ4boHUA9n67vDjvxyZ/9Nlvb8+C87fahmaChOyXH6ufjSPB9/hEgwn9HXsKjwbdyXeM/6ShLTYQHiIv8rctt5ztMFMrcogkwnvlEZkZ6FSucAQ2UO1Xa5/8Z/xm+lD1Vx/U68DQFrSd8wS63379zfZv/vCPtj/+4z/uh//mHWs2ZFdS2g/ASRPcBnvqsZX+bFL09p69FHfkmPadx9tRBlT4Nsi6vJyJIySUB7ZaeJGD8pGfZIAGNh5Mcqxdicrys0MFOI6RjXFPvxew00gXOOVvTSQtPNORW3ww4W5bZp5k7CF5fUAfI/9pBrnn5+eRb3TzYfqbgwT74I2cg+9jfPiXv7X9vb/3v9v+9u/+zvby2fH29Cg+/a0+SvCc9n6T9h62Dg7HD5eu1I3E6mNMuCJOfhdpkj9nYy5yGH0u26DvpUf9lnwSIf8JiMJdyitDLvUCqUPe9Edea0yyZIUfZaU1TjGxX9+dPkix+XUg+FA+um9KFj6nDzfO4Dum/fdXifAauiQ7NBZdUttD5ElWxifzqgL4Qwff3omc0GJr+h2N+yRXr0ceHNTQRy5jR4JcY5U1VmVB6g3f7GvkIMlzbQdNQLZ98WXyyFYQv2h3wKt9LdnVjAT62h1M5Tn0aj/VZvhNufoCbYY/Nmmy459z+sXQKi0cFrq8zvIofWSoa5n1bQww2MfdOHFv47ssXJucQ6Mkr5MxysMXWsQOys3PQcbuIusATfuN/w8cfQLfOSvzSamDxiX30d/Sy5Lh0KksW2hwFHTw9tdOjHMCoxCTX5sPjSUpMAV4qzy9K8QGPk2ldZdRd1hMBQAKwwBuVmBDW+7ZMjrA8rwBXfIskJBhPxKcg02Iq5RTOgOsftD0Kv7LO/MplPPpdvbmh/J7//5u76G/u9zEMcaMbDbwteVgDLjgZ8NoDB0zGbz0oq3xw0qSWxGX9rKPp5zqCwLTs+5WSFsxlsLXwUF8ZWB4PDwPbExUHs6qJqUaEnLPVuiM76Cb0Jvx5KPEWUxNX1tSkuCt/8gf/9gUGJXrsr8URq8+v79kkgwLLm0c87gyWzaCq44v8sAYBN1kIia6TH0Te12waT817ccz/f/H4JzFM1ACrzvOQmPKwQNHFxpSh30Vd/EojaTopUJIHxt/fX55tb2++bA9PznevvrseUqIqfS28I7toRn9Um0P7v2ozJPQRcdK6b/4IjvT7cQTyzZeTFlHx+yxk3uxm/bRgRNvtz08SP5/8fu/318BIIRpHNMIGvikMiFwoO1odq6VoagaDmLCZBsa6SV5DlYNIsn5nYaefKlKCHzOfxrGrPDKuyU2ZQmi5eFiBDt969lyEO47aA7jbXBxRvJHUWl8MaQ6nCQULPgOuJ2R2qaYf53pqWFFAYEbQYwyU45TnZUmOXtKZZwWbq7B8dw9/KVh7wTk/c0OgbFJi5b813vXC69OiqFU5qkzzm7K3dbbr6V176w8nDqNDxpg1TINZJUfDiK7nNFInvfMLCU7HJRHN+PU3Ub+GayxEbslyEgRkHQaZMjY6LO0hF7msfBJZGnsaCaWHbRuZMWpWIXjvPrqQIya0S67Kf59MAW2g4zld5KGPILvlrfUxU8bCTrwmn/IsjrIsVhRMonBxnTIb81chr4ZMISX6lxH8L52B4pGNtvTRpaeFza8DxOU2AEQGRjkC6SmY7YKPl+m5xzMCitTJx8YngtCrRg2yM71baCmraSM7e8CC3ZIV4KyowQ/5EMvBtwGkD4OiG7vaxPOZQKLuLSx3/yR9fxxTmZO7/fn5HwwbTlEkwoXtjGlrHeSOd78m0mH0ErC3e4cGQkO+gG5BBMhpOVOAsvgU/BGHyYf/KyayQyr7OAIDmMxoxApQAWQPkyHX79zX34CixzIU6BKdoLx8hH5ySdjvoS8rwKDXsiRabIL1F+HVnKOu2wgt8rzdWxuVvw+3O5W6E8NJljrdnIyDqkrKLaKbQJjJgjwbFU9dkbGwdFvPlxddpeDup71Gwvhxao9np4dnGwvvesfe2lQn+f4rV0EBpnTDZh8gAGgRI+P2HSuO8mQAZvExvktvzP88ujp9uXJi8I2EQTX0wTEPhLYDykGF5xHaWeHsWX6kE83Am8r1kfJ68cFU8erBv3oIxrbcZJhdOpIeb9AYAJGgK1tdfIq1zMoC12uaxnjZ7UXduGvftfAJjx2IOAvA6Or2JTt6v0JxwTi2udYYZpZZBSg0X3kvw+K6qOicPdw0Q09dECcjs/uhbUDpBojx9A/Ey4TfGl3An52BiZ0eMIL2dIzXtQ7uJ/j0XFh0hlb852F3KQNPazc/GTko/tph6FVqn7Tbthe5RW65hcrriNPv6px1IEFGT4/frFpwcfxq4d8bdP44uX/BCHkBnl/kzw65ZM78UueMSJ2AS9+H0dPD0M7f9q+em8T+Vefok7PuV99+erLtvQhBuxkNf1QyClb5I77SYs2vsX3Gv7spz/f/uLnf7H9s//hn24/+dM/rk+wAGkSxkp+j/BIrl312mnhAwxaj+xOCv0mXPkmsjZIPPIhQB8JzODKCn39cOio/y/9vN7AUs+ukbHFGaewu97XP7RK77GKvxVc4H3kqf1NeXntA40xWta4aMYazkBWZnmGdnAP09c8OfZLGakTOGzYYPag3yEI9vyrTSInsnisH05fexkZXpxfb9+/erP95rtX9Zt4MqA+euI7GNMXLVpZP/tzTc/VZ0qMDwtN7Mdf4LTfiC6UGT73gBOOnDuWikzDdfJAgWrOlYP6yuUezH7cbtfDsp/Bs9dNKuzgu077htNYoX4z+etYOtF24Vsw6MT1YXwaPzR40ld37IGXqe8eXcaGYbq7L/QX007xg4aRQ2WZAxNoDqZb/GBJ+FxywYo6DsnrKsYdnfjIXwOpFGr5HKVxpw2N5G8wVp5TryjSTktHblY5slfX/YJFyvBL9QNzdVvOuTrZaXS/6CxvOyzycaBVwCzQJgCyFNQbf+FH/QomR22ldAzWkpH/FkxH8/KYHPzdppQhezDJom2w5+ThK7DxzHcvOx5+Vxq59CpndMF3p/Mpgw99iTx8rza56kz8ksLxQXydisqx8ZWUW+XbV+w8ruRSafys/PENdzIv3NDX58rvMCvTVU6d0HpzdbZdnVutf7O9v57t7Vbb79/Tt11lrOy7LyNbu/PAuR958aG5jZzs4oxfZFMVpXGr9qmfTNnkWzTyvRIfH4zkUx6dykXWgVWZxAbJtCvTqQuj1fFHqUeK+qTxv+SNn5TJs6X78XvanFXowT92ZWyG79DMP9w3Fo1889dxm6A19w1oA9sCXiUcugDiAsC+lbXHeQ4CbsiyMWHKGwtWE+HFX+Elz1FbySPtoMQndbeji9jh+Ddl/Q9P5BnYJjDoDe12b5jA4HvvxWc/jDy1YweG9et+Khu9T4+81mi8Yew3YzY7AJ6dzMQlQu2ILAEhpxTvdH1qj9LY+viM4lJu9xn0Imkv880VfRKN0dHopdBzDYdvCfQVAJUwOZMAnA24QwDjrjGEcQAYKwIAHac/HZhA6M7hz0C0Bpq6C5bkudsymXuKwQi4S9gSJU2iXPc570oEbw5MzYF2UNXjuOAglArBOfQXUMArA1tXeALXvZkk/EyAN47cajAqlC0fjCmAcxrFoAF+vBBq8tC3OtM7HuYaDOfC2MsKOPqzPWgrnBxAB78/PKjT8snDAOPCR2W/OzpJGfwMrP0+aU1idICYimbcFFGr59A7K3TRXWhBZxkoKDTCT2YzwO4WmMiuA7AMJH1Aqg0uDqozhsEDBtrKa7HO/5UTHskzfw30A7MNN7Lo1prA7wDUzyLtRi1NsP1JwldlEsiB2UbqL9ccCwzlQ5HKgtxzGcbZsm9SaPBsG3lWk/CFDsEVHlbDGn0ZqCZQ5gwzAL4X/voO6dIzuSV1pjaD68cHT6or+ukgM4ZDxmM7W7eae3/+JIfUVdidxpN0xgfBaxZVgNB2iK/gsMLUCYRc+212PzsmQKPHtSJLfkcJnOvMyDxl/V4+3A1Qc4+mTiaY8Ij8w23fLz0+OmxAqF1bTbFDQD28FDYYwdnJi8BuEJ+8rsqQR8qgU7AiAPUOtbpkaTWUAzRjTWoXAmSTBm+vS7tVUBMIgnfbtcFjWyG2MrMTYCYZ2I2JlZSPTrw2YaeB7eTybLX/4ey0ATx6uuPh8nx7nU5VeZMVaB4rjF7YdnBbUe/EBNnlz8QEe9pbeeQ4/o488QCX5OcHnwh+cz5KYN+gOXqzWq5Da3D82E8P7q8fJJ/cyOMo9bxKQJZg9l378MsefYTRrgFyZ2cmEgTEs5X9ffkV3C4+dTQCje7gSODpuwV2SdjNQP4x0tJrCzJ7SpUOwNpE9qerc5HXMlLb0dgvnKfvrrZTW5cFrbm/6iSJXzG47qsGrh19JaH5ly3rGxBkr4110ij6ZKu2eQsA2QOZknP9S2Sl3bTzQqtgPDTYwTABoY8UZoAjsA+/nSQL7yU5RwcaBi7h3S8XfP7k8+2zk5f9CcMnB0+jp6PuEDjJQSdkqB354CB+4X/84LCTBuC2j4u85jsJaYNwxJ5nFj53Oof806+pO7/GcNw23h1VeVjfkrMPafoA3bM+n8nr/hJC6EKLX1yQ9/zkRezx/vY0uE4ymKgeM/DgZ9kw/3lt5TxyM4npNapOhoTGSKzyakodk8CP077BYE9dvcjj+rfQzO4CsL7b8+Xb8KmgtmDwE0E1072LfiMolx3QBE+DvlxzPyaEf/n1z7Y//qM/2f7ZP/+n22naZeHTfeo08E97VmfoMuAdeNPH8X0TuAv+uxU5eN3Tw8XFRWlgx5O01KSdr97lms217w5//N/QDodxi/w8/9Aer/U63skZnVIDp16l8LpSMQe75FfJYcZBbGAGa8YmBtraFvvUlk1cHh8elebj6FQ53dmTE4HqtD28d2Ihf2RkovHN6avtu29/s3377Xfb64vI4kgbiP+Nn2a75A93ScR5zp20Cq9gVs8511YD33OpfCSheXgP1hxk1DppE2u8BUJ94i6/BdOZ/oCavn98DRtasNZZ6nXOV9eXaRvGcLO7xUBbEmSQ+dhxcARO64ZuO1bYIR8Abz92nPQuNuFeORMKrhHE7o0t7MRCKx8pzSA6RSJ/uugAP3rH2+J54LV4yq4L9Btv2s2pr0j92wnYfawMdxJalnx6uN7zXfX/4B98U2/V1W/iSQLTSvXSg+quCz91q5vUI+/u1i3tIzP5Mykz+oCXbF13Itd4hu8MNav9qVd94HO/hwPBxlq9RneOlRYuZWoL2tz+jE20TrCgC35GP3CNfNz6f+SB2MWfYyUw0H2X57n2aWIwdpfndNDJ3LQfbQu/6qDpLiWffPLX1fgAQTv4Q9PgacmSs2zBM3muR1+lJedVH8bhNUn5XV74bhn34V175b993+Py7PscPzTw73b+t5eBmXFZ/Kk6uYm8yXXGxPwCeNVX/DxYLA3N4wtzDXZ0pzYajSe1eWVMVk6spF8nT+1NvUWnZ7nbxUxOjQ97ZRfOTB4B7iy+mLHu4Fty188PHgvKaEXX0I2fjuPABaf5u20kGeMAUx5CTFsPsCGKjYApoWd2Xg3/0x/Ro6K7Hnc+JPg99IxdFmYOOhoeffsoviSVqt/ksxF9dycMyQzMMFBpgBWa9J/obcAfHfPN6pGnD1ibUOuES+DxX+yVX7PzY8UhJSV5znDAtezq1qaC07XnJvfBQiuc82zGJB1zhC5l2So+aqs58P3gH/2n/8kfDBCzqmZPDRgg1nBdhz2IMZ6jgDKgkidRcldpPQsysJS5m5UdA7wjXKIJitJghtk+L6O7QJXKwwpiMR/Bt3wOwrqFmfwxsj3ACe4KPoyjkygbcKRM6yYPDvys1NXc0A8Xwdm2zsgIC54xtFV+b+Qp247VwSAB3/PQUfy5Jk9p5DvG3UAzjeLtlRWL0EKGhZGC6uWE9sW7M1A1MBYWoDPYGrnP5MPeYILHc7KDy1aufmAkz6cTUW5gVBM7bKsnM+EzvAgKTZJ0ZTSwFv3KkBGjQyOaON+1zZ5htVEl4a3wA9Ms7+IHXslKs2dSdZ/yrW81IEFLIPRZaeqV67HHJXM0VAeY2J8rq5HXSeRm8QVc8Sm7w+jEQ3l415nKB8F9kCBQp1hY7DflrULO1tPoKuXg7oRF5LJmypeMHmZg8jgBRwq1HHsorYGDjlDTQb9D0Nl29FCHO5MmAkpyYHFta6lrNb4TG7mnvkDrwNKNgCFYxoHuvJvphUc5z7sKGl7tGCA/9MxuBI445VPmIIEKvGiiL4NsEwA+PhVhVm78QvmJCNFnIqMTbGmHzvwDKlK0z2pzqSVI91El8rZ63uA28hPg9hsA4Ukw2Z9BDE3kQI+5iY3Z2o4WX883YWDLaHBUrtNxdAu8QDiA2hElT318hZStv9UfXHYErNVvOwrcz3vwJihMyHg2AbNgX8C+3pO3Y2DtxKhNh2cTNYJ55UbXeCdf4qKvGUR55s9zExJkSKa+HSBwPu27+j7MeLPzOT811zac8oJ+bRoN6KfD+UbD5eZn7Kp5DKMtDLezig4l+PhI9XVg3m0XsNRH5Kg9hR6exyBh5EfT+8ROfJUOny8Q1J8HJ5pNPHivzc8HmlhZQRl90TedDb/xQaGfRn2vwQ4CMhMIkbGVDfrwasjTQz91OPx59uTRcYP2k4Pj2j67pKfjw5PUjw7vJdA+fJbg+Ek7W1rHRwe2HSyRva+y07dVrugjAvIev+edpImvmbIjQr7VV/0/O3q+vQxs3yegO3Yp2JvViWBKIwArpFbmnd0XmIS3w9By8hA/R93x4hsL9HbM5h7dn3KhUT7bMenkex0mDK7fX2+vL0/TwD5uxwcnW6SxndRHGKDExtNkBU0Ya18SHR4mGPQBVYOt9puhcH4ve+xQmTiuykF7v7n2wagZNI0PDTxlcJYTOxlpODkPrytNPzQ+gV4aLLjOwWbkC4r+7Cd/kuD/D7c//elPSkMnJQOPTzbBaFJLmv4M3OkHJH0Mf6GOfJqF13cEnMsT+hWO7Nm7VyimOsY9Di1YyT0bR6uEzr1gknYJ9+wOwK6+o2zDmjz0wak9S5OHHgO62QXVXWShyQpPACQv7aj3x9vzJ7HPtKiHsRn+zqQHWtgUfWljN+HLpLp+iA3X3oPP+MXkM3neCz83N6fb2asftq9/9rPt9Wvt7u12dPy0v7TT1bnUXatg9c2hc3Sj79Y3j8yMDeqz8BoZY7fbdf2lvD//6sMJqIKJDCq2POXX1M3f0BrZ7m0CDrwvfc4K2gxaV0Akn79gC15JAb5j0NQlz/rIcDG0j94E8e79Io3t0PyiivqDfugz9Aj+vcqGN/roK545myiAt9+Xyrn2sMMtS0GHNp0RnWBDmT7KWZnymSu+jm9Du+Tr/Ur2g8kpu/iWRi4D57ad4F+N/GtbTqKfqZG8PCeb1k0KqsJVvzSkjgC7k8HRP1g0XprpBG10D1d4VKd9ScoWXmAVDlujmx0Pe0RraQyu6c+A8V+LNB8d9NPgLGfHSh1XhQZtrAErHve66FJWH+N5PzwcwF0dLpPBF97K907H3QECuxk4k9jgXI9syWcWTTRqgaGxLD9gzM3/t02RQ+CgoTEKuZYGfIxtwNP+O/KDv8FfjX94Hd2UqP5PHuQof8kD/CWZZuFPmcBsmdB4fekn4l5VN+rTZKjSGNpGHVhUnA4HtpjNx+a8VjE+0tZ6Yzrb9lGEX3KeoBa+2IC6Oc8uq9RJey3slJ8JjZGlvo0Nw+XDqjdgfUiZsEwW7WNUTOrEcdJdWw+u1LErsb/IEpm9zT396L9GL+Gt+h7dshcyvF1ITfmZ/CNPk1dDu2faRTJCs6fwhhf+In+NbVKW7YOoDPqMSUjBH/z1Q+E3AFOCtIYGbWj61NQO3Y77GWOU8ZQ1fr/TQUE1uU3J0mnyf/yI/JGhD9fqD9Tt96JyLU5FN18yuySSKr+RfU5NUPS6shr/QXfFGfvUT1L5XI/fw/9MgpJPxg4d3wQIPpIaa/yT/9P/8SNgEkKX8hgh2dw5cwTMdZ7ILhL3DbI8T50KlcD2hoTZGUikHEr2xBDWecroYAa/cqtzRpPnGpQyQPQ5+vK8HQQlhQb18zTP0pDVT5LHgVFrSrWuepjXEare/1IcHkl+1Htb1gEmW4W3ja22oLJnA/e2/M6Ho6BzRsc7g62kdnD7LJD3h6xEfwxveJDAKb406HKR7GV0bWbw+MtDtNJXHU5w4HOtSg/+1sg1hz0zveAItATsZsJnwkB5K8AC3wxmOEzwbnkYXdUu4JKZhCfvIsLsffeQWSMs0UlhobShJfbeukPXPJ/gd+iWKqv9PHIYXJ9er3Ir3/X/VvlVrueRZOhPOfd7uYx1msaOJt9fiEpwY7VgVrvxIwjTSdW2k4M3XwGVHhmMRD5B2M7k4ZOX2+GzryovDV2gq2NFX51M8Al6rOBzhKdXF63LIXGKBiiCAgHXTF59aOAFv63KbxIoChi7Gh06vN9uxdnKpZVX7yE/Sjmr0axFp/fq4s12kSBZ8IUuDuO1n9BLWaswaTXbk+NnDb4EwfjmmHw74HvvY6e8gexRnMpycscJcF76mbo4sg44c3hHX3DPnO1OmEHyzKhSg7Z5lUGcVxLCTXUjkDXg82wNqGhMsKij9D2A6iyyknyHQLAIv3KTG3ypa/JEcNvOLeXJnGwFrac3V12Nf1L+tDETBNPpKascmyxNobe/aMC3BBaZOZgH/Zkfnm3X0VdggKNjEggnt0kAPKv1BsLJDT4w5Rde8GmPtn/XjybPhIXydN937kPPlJ3XOexQMNPbj+1Fjn5KD922sQlk2whDQSc4oiN2EHLLKzgmPR7jI3n5P/bGyuP/eh5e6ULb6c6N1NdJsWMTCW/zx54FMTpKgws+g58XzN7L4KIw/F5wzl2hDHxU+blEH3I06aKdVY6Rnzq2L1oVRxUZnYYvA7eDyiC2HRt5nYGS3+AHTzKpwI95v55Pt6JtJwiPQid40O4MdsolU0g99NFx23ayw2V9oa3/3SEVYyf35w8TfAf31fvL7fXNWWR9ta8M5C98C9q1x1hP9XfywE8x2okw/QS5zesQ+o+xsX6H5jqyqXMc/+UnBdn027RP/rvfCHh7uR2mb+jPQKbNHXVHVHhCcOrEW1T+dqw9TuD5yEoynQS2/oNv9r6ptmpC8/LqPH36g06UGDReXl60bZi8lNBXeYU+ejk4mEkPfLU/uZXbJNfKCUT0AB1kVOb3Q/vF9v3rs+309en2r/7Z/7j99M//opNFnIidQXAp3+9/hE7tvsFGaUi7yqBRPwIWP0mWMAddcTrc6NsDLHxMoFMaQz8+DPjRj0ewFaVbMtTmykfKSfBPPzTJ4HfO9JPnaVNoMRBv00n+bV+TcvpO22v5S7+uo45dGSYEzk4j9/Dy5NmT7bNnJ7UHBc7evOkAmW9mewZr6FIPVDwbtB2fHFdfwbhd+IBgcB4dH27P0sc89p7Aw6Pt5ZdfbP/g7/+97cHN++3ZZy+2o6PD7ebiKv2Srarpr4Kvr7hEluoLhG/iC0NIees3dnK3xjbJaT6nMcHc7mHxu49dRsYjB36P75IEH9qi5Lm6yhh/zLvvo5/KL9fsl7gF9A36k0fns6IYW8412QsMTHSQsdfU+r2P4PC6HrlpN3yhyTo7A/iu84vz8n5y/KTP+9OhwUXWfNbd66IzVqXHDqC16OBB5+Jj8bvO6DB2sxvJBzuvtKfw7RWcxbfE9goneegdu/GELNMn5lr5yRkZwrr6OzLAQ2oWDluZ4h/6nRDjg1nwik+lA+2nAa/V/QkAFk6wBL4NaqPXBinBhm9p6I6OIouBhR4+dPor+GcsqX+dyYT1XS1JnT6PTa8dUrWL6FJS38cu4YaLb55V0b1vDU941of5Q8eSzS7CJDhc8yEj4xnzhsbQ5Sc0u6MhNtx36zNOql1HumywPjQA1Gd7ttH76TQ7WSuXPAMWjgDoX3uI0rdkmbq7HB07YS1ZX7Lfu14JXHXpoPL2LHDUfWdC/fS7jrsf3U+sEHsytvTl+qsrhx1e09YGmOqRe/zHzc3uQ7Tz6MK4VYDf72kEfoPZkhNa9c/oC4MOfbu2t2RMtlAoU25iSx/DJ3nA34nJjPOlQMmzmawbgvKvPiPnwFVeezbOXDsxOoFSnlMb7ADuiHvnq5O1eU732r/+uLttM05cuy1NUM7EAL+V8Y3+oWONoSUiSBmLCib9hi87xzoBBF9w8SUlW6pedrqLd/oa451pu3Q1NBrLmrRmQ2xH/8OPqPwu/gCE7tJJWbsA2AnZTrsan3AV/27Lv9fwnhyfbB8Cz3hqBe4lqfjvJv9MwLiGS1ur7wqsjr2MZeNzyLyL3znQrV1NXzT6Els0dtl5Ue7e/+2//q+Cczo5SeHODORcI09jzUVlpRzEHaQHAcNpww9jyhdpDKxGnfs1iKxwCWYJP3fjeCZRJpwjpBHo0LQ7iSp7gt0pM6v8ElVVMGEKLQ5l0Lc6O8KcTkxdRjB1wPcOpwRvRZ9GZfZRvZWUQ3842a/3tA9U/O7wp2kC+cEBzMhg6KtBeL7TWJ48IzOpdARX+Ok74uRcWgbeBBy7QamTM1l0VTr18l/1oazBMycMR7eFomXnQYOYWdEYUXByIDouuuogL8ed8wJ0YO4IBn/qLSPszHUGsN4FkifBQxaL/zrF8IWKlejNc51yy+B/hy3/Uz2gwS2ZrOS5cp8meUPr0CCtcn8zP8zPOTBlGSB/jIPuQDwZnA+56uDZu0aloyjvafCcuRUb8tfoO1uego+ffLYdPP0qMMch+ck3s5Dt1EMLPbr2XpV2st6bJ4frOLODBATerR4HSs7vt9fpJIa3BKfB6/ftCyfke6f8xfHT6MHg+3o7D74UbaA1eO9tpwmePDPjbqVMqxZUsUuTCX6q7OnRSQdi3YGQMnR7enXe339nKyf7z9mxgfm1gHnH2cBfW+S0BGHTAfp5N3z5ZsBBV3x1ovg5C743V8HpL+1NZ2rLO5gmICQy7rvmgZ0wr/YrHUYHJ4eH2/NHoSUw8cFZ49GWasGtovj2cUH48IImEyOedUtuypFXNF97IFuDRrzQo1lawUl3wOReEGdCIoi0gD7vanAIs5NFwNmdCJEx9tmPuj4+p40VH/6jSyvi1Vzyuy0ueXRl8GqAh2a4TYaQmaM7F9KpoRGeNTkkmUgwocF31WaiV8GD+nSI/mApn21zqYN3F5FEeSOftTPBZIB+3ip2ZRc6TSzZws9e7EzoVv3ARY8A3c4EE2ozEURCgRGdaK3FSAY5z/uIe7sPDHD4eKtZ+o768cjHSp+tz/SjvMHgTKgEN97TcfoN/7cdKCWwC56RLdyBr8PPwRp0srMLKs/gi3woSZs2WPKnD5oBQzSjbiT2MM94fvbOvtHcO/Khz1zfD9Pk38GRh3uZsJnzw37I7+QkgV9k1NcRopPZmjfyF0B090Ly7VDRSWujYPcDeYVbYMivbPnadFUNDN0fBb7V/Q7IKv/oMkEeOR4dwv0wweNpuNi24/gJPzvkfWgBzNrNRD9suf4psp5+YwYcfZ602skqwy6UsbqCb77JYPWHV99vf/4Xf7X98//xn2+nb75PH3Wg2dRm2Ut9Z3DVhgNn+XR9jgkqu2DepYwJ8ocJrOHRXvggNkN2Ak0w7SoizzBdGRlboK+D35SlF5MCHtbkyTLPweSDczc8loIZZ0wgoM8WsNI7PWtLgpqUbH24WFf+4rgPDvZBaozKjkIwpRSdiYPowHHy9Hh7+ezJdhig55cJHO3EKNwMlFPPVuxVl4l8TPs7SH4HbwFGvldXN/32QSw5MkrfHRv74t/797f/4D/4u/3A1LNHPo4avOl/nkXf2uRhBuH4FdheXJwVvq3x817x3vcGnskygSNd9oNj4Qlezye4EUxNqg0n1Sby5x+iYwl/zVbot/BzrTI7qz9MGXr2WlAH+gRdXDP4XWMTlRpohha2ffT4uOXiAaLnoW3GO1b798mB6F/wxDb6qkDquofPKr1J9kXfkvfQPLpu380ukoEWZ8/hki/Pjhu8XZyd16ZnJ+e018XvBBHTxzgmjS3brWLHDhgONt7xqbL4D8zxpex3BaGRbsr6Mrs23vd941saiCahi08kj34Xi18IHY41AVPZ5+D/eCsTXsWfMvXFKZNsAgnOGe+gXRntgqIFQBF+fe+Sk+fsNMDHn/C/4Oqfd95bPjzBL7V/Tr/nOb7BikmPL9plKHmOjjW5VD/YK9exi70NdfX/YcYkwWsClN+vrmLnCoDX+CNg8eqje+TQVeZdhre4YnvsTdll05KdWOSrvWsjlac6KXvLZ+pLlbP8AKFziQzlhILK5kNk+T5jNq8C9L1y2/75EjabsZeJq8vL0Sk35wOG6t70V9PS9xvTpb3y98ZS7+IbBcB2gfqOzru3gWcxZvchSCytqe1ceyvddDI0YnrRUFtMOXgmlqJvdPsYdWAqXTGpC/7sMNAeyfQ2pnQPX/KUrW/N39gVGNrE2J9fer0Xu+h3n9IOGpAH98QY+g8TXH5+GSztaHZUvd0nj/HSic3AmQkAct3bd+y2ciiO8TP5r/XRZMzk4+69zxjAYx8bJUt2j8bGSqXBR875zdCdsvo1Yz8T6P2AYOSAuWo75b3uKOkTG8eGLv2dHVCrzKd6gSNXpdc4SN9C58EyvKSe73eQqYlA/Zf3+8Ukc4zO2Y1JIUnZTg78P/5bvwIwwgAYQIkC1izgElpO+zUFMuAIigJb1/s2jzswS3bvde6EQlBTZxoXPA1wC2uc6acTAOvdrYXL89UJyVO2sxe5vrG9JDDauCH2f04UaEWaw+RI6ph2QYDnwAOaCNv7j9N442Y5rFyvBowXRhE0xTlGYXKDGjiIu5liyZUuEM3la8/7tAyZeIA+gUq4K00c+Qw4uJsxeHTAuRL+VFYGneUB7ORrnF2xC27OQr5VAGXw1wgzVg+uZww5N23g9YLB5YRZJluwqVc9R8adRQoiecNV8lO3wUSuu6UnCc3gOws4RtbT0NT0AayWQS9nXDh3ch/4k8pna3EYIXe3nfVMYqslNmng3aXWDzz4nW/r7LQlJzzP87GN+ciUBmnmzQemDPANRO9FP5It8ZySwOlxBhcrgY/0oxc/2g6e/Kh0GxwKCm2Tnu3ptD2p+o0tzTbGBIwJ/v0sGEdC1rZXc+iSbd7TWRoQPm7ALLikV+8OP3vsJ/MedTBuRlHnhL7lYG0h5Wh0apwv9cU11178ZJxyL30EMI6heg7P2pGfAXxznQFjiO577BlgCfi62psyHDNYNN+PtgUPO6BrAZz2J+C21dqKdH1Dyq3VP/KqTugjZbrCkWvvlVuF9Z48mxWckpuBm4/O+YieCYhYxQTdAXFoJTWwBNh2ItTmQ5xXEQ7atj70o35y0yUVPv6t+guS7MgoT9oPW8i5MPKPrnQ2+LRCq01I2qut7GZ86bIfAqtdcebvNz//J3jWoujOg3jG3If39HJauskD/HjewCPy68RNYKxjXlUYG7Wa6mf15PtJG77CTPvYn/ZKrqE/HfRl7LfftwgtqTz52n0I4X+Vty1Z/rvIUVtSjz74kZ7RH5j1g6mpjSj34B6d7CujkZvnDYJ22CYEJhCHJ2UjPPKcla/coDVwYu2pw2fPLPuUyRGmnLVNeoEDXPD81SuSV2yw/WLKCoT5O77V5Kw60wl7zn+nCFkeHdaWHsQSTHYICibwiX1GDrYT+0aAgWFXyWODbJdu2Wj9LmCBbwDbL3MHkMBh/D7/FtgGiLkXsM6XemcSqTafsu0LA48/6df4A5fvMZGDd4k88CFFYq0rcLACd3h0FPp88Xp0hsFO8NoJEP4PDk6ihwSbF69L8+HxkxTL4PHyKv5M8GgAQzEGXkCMj5THbxRXaHF21L7oDO/0nLwffvhuu7y43s7Ob7Yfvvl2+xf/+p9t3736PnhnXAE8m75hJ6k1k34zPoADLPd4tFrki9ip0md0Ss61B4CSFv+drE9ePxQbmyYtrzgoa6JIe1q0zpgDfwOjdpXnHevkaD+Wo/ZPV8U5fRR8s0q+aIgM0nYNtCKp0bOBaepGfH0OPj8ZpgKPbD0IAYHrtZAjH4FKINHtuoHZYLX2MHZlksZPqz49eVL79KoEm2Afn332WVecWxXOt7Hv2O/J8y+3v/23fm97/txE7fH28rPn22dPn8QOZnDIhxkXTHCoL6MN/MPLX82ETCc0Dn2PAO9VQWXhWURe3shkbCAQcq/tCkjopCuQsWlJWfJddZJTOJ00zx0bNigGS7sig1W+9afKHLm2ijt64uMi+8BkR9oOWzxKH2b7vxVUHxg0Qd+J/DzTru2woPfDg/nFhEWfdEfjkstuG8lbeIav8J52/ChjAq/SdHIxyaC+RPo/5UtyzktOCw5bbF+ZoI49GfPKH9u5q09O9MsGx1bHB7HDq6tzgk/7PU7ZoZ3IGrQm8AXbzzi3bQQHGgRJZAZH21R4bF8VIXsOJx7R1GfBaSyw2hDZ00/LsHt443vZk9T2GvvsWFv7TBk220ntHQYap/+Z8vqL+tT4PM/Kb3AQQ+EGScd8KT82MTJs31SaA7PtS7+D5ui6wW/4zRjD2KoLYKE5mEN7bC/y5ofJg43gA9z68MFUWpbeijd4VpzCxNFGDo9iR2Qkf9mKesYC034IiT2PLbF7tMsvH6HBjo178dmkrv9TduQ9fuDK4s356XZ2+ma7yPX7t1eh3S6em8ht2gP/yuLgMAHgV0X6S1HJ174EsnCvBHfbj+Y6hpc8+tGnq69/z318Qn82nDxCz5TUhvny/c7DYh/peQ4+vLMaHxrxGlgAwbMSekeuu19tmfiF3D7IuI3tkLXxpOs+jH24Z49dRIs8hgZ6QwFaxsaNQT6NS6Txs3mefNVMEKuXrMgpvj94yJ7NkqVfx6i9pE+h89pnEnhk7+iEB4ccW7gJvAO7g3b7lvCPptpf4Uc3le/7yunh4xkDxHoqo1SoLOub6Tew9Wdw9UmKyfPBX3IwRvFMGbTSmV0GY2fKxvb2xTW4Oyn///wn/23a+jChIIYljVAtwAykKMxql4HhKmuAChDGBkmwhHC0G0wJXBjJNHydmk50GJAUh5viOmuY88yGRqBxYhp9jWw3lgaPKUN4ywl3W2HyDPqHDtmUMQ5Gh1dx5QGVUSz84+AiiCjLNhP0kWlVBG+UsozafRUeA7lzntAalE0wVd49gUe+qjusgYKWMSgyI9NxvHEKKUHqnXVqyeGFk3FnJYxCNb7bFKDgFI1bjSUNwT3eOAbP1XOuc9hl4Dl+qwb/hY5pAOE5ra4z7nhQL/LXOMm+qZVCZXkPdTuNeMEH+um01/DBhc+c3TNkNdbKJJnUqRR/qCuN/ia1DjzyQl8HR3CVB7CQqjT65h6/dbB5jh42DO5yyLc2HhjjjNGGNXJIA4zNaEzvbt51hh29Zjnvx5kWVQobbKC0qxblJTZklJZc6cTP6T37qjT39/EDx5btoK8syUfHiG6Bfd/hDmyBjZ8cM4uJh/PrywbR/bhXBpnAG9wc+03+lO8EQGB5X9lvx1tlZ89+VtBkHNko31ct4izO0B06J0DUbkwmPOpvxWtRPzp5WZuZVVRO3sfzTrdXV6dBfa+vGtiS/KRfgrf6vvWdfXTruDg7uxO6UhwcdhXQQm0ih0G0wY5VfvxxfPCwh0eRq0EqPHYOeM1BEG67Z1Te32Inu8NHPlKYgN7qYG3bFnqd+IP+GkIspBMgfmeffrqFXNlQQv6dSAjvB23PyYistR9tuR1CFOGnuvoKTsp9TMd8f0tA8v6CGbZD9p7dtY6huy5CQ+g40P4i8w5gMoC+99YqicE2WU8gJuBkh9fv3kQ/fqd3AmltwU9F8gC2hzVYDy7txmAuhVImcCLbDuI8lNCb+uxWkM4ma+85k7cAmpx1vLfvmIU/f/J9ZEibro8Pdj9z03bL0P3b0VhunpVCz+gyEFLucXyFMmuW27VVTLP2dkXwM8UDH1pZQ8oJDFteTsp7N94A0PcoHj62lToy9n2U2It2qc0bjHTCLLjbsQf2BPkzUFLObgXbHK2I2snRbeyRp7ZVvxY7Uu/gMLqIHY4uZyuvQaEdYYK2rhYKxg1c9oMNohmeDphyTV/spP48R/1o/giivj+X/Gh1HJgCbn1Xdcn2AgFReinX/Ep9f+sWUuGye/lzP0HTTQJ8PJjJlymvv2CRPytfaHl4aIvyYYN9OwAep/16T5wO3iVY44Mqo9yzdQ2EvjzX9uGb/n/aMN/IJiU2exW/0W3VKfvq+9PtT/70T7Y//fM/365svTZRkT9y6oRafIKBIL74JgMtcMGvfIp/dNstzKnLl+sfast5tnAH6H5OnnqucjYYDqpeg6NdhLHCWQne4glusp2gemQs0YX6pc/9sBBYAxMCWvbcSnP5K2/scPWVkV90AJXXL9iClaPKL3lsUbDx4tlsTdde2OnrN687SAv07X36n9ptZPby2UkDzdPIuqtbgfP5s5ed6OTfjZvOvUaW/CdPnyXw/2r7rS+/3L76nd/uL3M8ffF8e3IUvYcyATBb7mIDuY/AIrsZhOtv6N7OlBm/jKzGHsJbaCIGfABItp47rq/uAuGOqZL4QDpkC0tX9KktA6ItaNNo12Zr7+hK/urD0SE/F4WBzvYvvacSq5zRQdvDcX3itd9Jj28/PJqfAVVWGxGsg9tJPHZR3UajoWn4CJ6k4s997b75pIfk+KzSmbFjfG5fl2xeaN3zA6w88LlDt39jV1OXPBPYpX/XZjsZAteIp2nZPAb5DWOJWemftm6CoxOZad+jmxzpdzr+aT8R+eQaPnD1C5VbytaG4AjMGZN7Nm2px8Iduu/GSNrLjAnZzRqP2h0ZIvtM4rP5uAbvwYdXdbURZbQ1ixHSyGza98h4DIuop79wSwaB63lrjQ103OhRC7Hh4U37uW8hIHDn5yVjs6nIklBsYRICk7bti+PDIIC7PGrDdBd5wVjfG1j8tbgGbdosfuxmuN/V1vnmRwO51NOmqvfSGt4Cf8m28Qz+2memSHD1uyXBW5zoRU9F4TryCa6PFhLO32yXGYv5jf/rK31kxkTRNaL6+lpgaUsNOj8aH+kTx7d1wYA95F5bqJ8KPfCMz5+2xs6qj+Sjp/JPMobkK8dGY2v4CpzhS3uc2AxLekb+ksz07w+ij2nu09b3cCr3bGBqiLFq8+rm/OGjvtLkinYxffga2yDOPRuwBPTea0DlYdrrFCH/QAsdlU/yu3qO3uJJvkQG5RtAutnbUBDIs6W/O/GqBztI2XrwRBbKwqHq4Ma5iQ9x1MO+7jb9QXCQe+ArB/W0H7ZP/7stoE3uXnbGTkk7bLY5+OlQ8ZnU0UfI0JbRXj3k2uIAfA4LdetnVrVD461OAAyiUWYVgJskgHpOvk7BM41KecafiymT8kvYtKKRcDxtaBUiASyhwgMqoqZzIBjvMFIKuPvjKa+BBbatVjtZTfIwTLh1dEFBKZ0YyDMBMATdgsox7YKtcHe6NRKG6B1YgQKcjLADM8j2RqGSk6TTH7ekbASZwKIDnVw7yq+H6udY+Q5yhXvd1xEoGogCrjbA4Pbnt789rZGlhICU7NTvWakYUDvOpDURMYnRM3YOIM0j8lcK/jrlpDriBCztYCufBJO2ve80rh0WdEdWaNP4TSQI4joswF/k28FwnXHoxJN6EQU4ndGqKEYW8vql5VyjqxMluU7xptYJ7CUvyfVKrj+9H3uae/rfqxTOKmtgC4NH4yTwMitPq6y08ElW0NgiuVq5VhbNtEvfEsfkR6l36cqobGA7fPr5dvTit9qwbVsWeJsVVG7akA6RE00byN95AljtBZ10K78r/Kl3/n5WLPrb8Dn7oNjTh4f9svvHmWkqjVag1TfRIAC+jiO/TBDNBo7vJTAOzjeXGXDYvhYedH6P4mQPA/P1pQmAe9uPj5/1d7atWGu2BuWv09n4gB579f75i8Nn2+M8+4DmBukzSeIDiTqjWEllwEpQtH2IvGPPacmxl8gnzkog0pQ6tY3IqZ1Srjk9AWC3erPX6tVAkaTHZrR3nTDNzwxq6A2MGbhwwdqOAfQMJBsQ5RmNe+Yn/gQkfu6zW/dTF154bPMnq/60Wura4v3wQXQeeh5msNWtXZGpVdd7kXm3k4Ynuxq8j+Y1iQ5Cg4c/0A452/48W64N3sxYf/hwnSBMIHeTwerFtNPw6N1cu07sMvFMG287D3ztrYmsU37oi1xD97wHZkCmjrLsWjsbvtCpno99Vq4py67yKDTyH7lXI/kmU/A4ga9OxsAhvjL1lFdGsKN9dBCZcvg8OTluJ8NW+u5/aGTHeNMWBbYNPLAQQODwNUdHx/V94190oO/C/6y2jY8zOWQwrU2PP2rQmielPdeVg5Khy70kryvLOa8VJnRrz9pmV13zTJDGZzU4JImc63tz2eCF3Q7I+la8DP0kpg6ZsJcMANGcMvRsQiFDl79Whh2qi6fJxwfksePiHB+hrKTs+KjxPgLJ5qXv8c0Wvny+MxHc5JJnVrXAPfRqQPDd+Jm8q/PI+aQrosp0Ky7/HDx+E1i7Qv+ib3Cqvvc70Q3c+lM64R+9q/rq1Q8JXF9t/8u/+pfbL3/+89BhTu19dyNJ2i24XnXj8+xG+OCnrcrD8AjWwkki7Gx8abgYMtq2e06520A7NE0evU7fOPc80MjQBFEuWggdS65wla6p0DLsAm9zOzZFjymQY+pFaKF/nqG/PUJ4dD1b6k3U8u/TzmYSyc6G2Wlh0kawSk6HR4+3p2kzXruigI/xs6dvzuNXLKC8207PLgPvXicaThLAs0kfO/WBTbZ3lAHeZ8+fD/0p/83336dBxE8/ebn93b/3D7oz6dmLZ9vT559tv/M7v7OdmOwJ7va9oVHbRRO46DImsDOLjzABsPrIlsmBj0548i8V6fi31Z7e1l8Ze9gRMxOOtRkySap+U8chaFNWXfoP4CCK3pRJ/l6h/oLkaUA9O9xInT74F63epIY2YxzpN+CtjgsKrNzxi2MPkp0Ws+KLJvjtkDSG6TgyMPDh7Jmk7vDE/6wxl3Y8O3BqB/vRR1gLHnx1fFWvOjJcNuWsr/S6nElaPo28PsX56Xn8vvYyA3yBbXGnjm3+nWRJGa/D9BzajIH5Bw2If6HzaS+7DlyhO/DIG9/jb+daasBFWE2jN68doXfVMwGAPnWl+aWCvU7x4U97GF+D/sLxEcxc+5nuVGnft2Tk+cgz9dXJNT7ou6vl8UGVrYp5JEDGc/GmHPurfYeP7lYLPBR5zDfTvX5H32TXG367MzJC8QxfA6u1hp7YoR0/XShL+TVppMzs/ODzw0PKLlnMVv1JhddE8tF/2iGc/IQnKzirf7FDbpd3+zo+KbRaYDB2MBaww+Pq4mK7vjrL+MU3AzLmixwsEFRWDcDtvtz9MIi5v5Mte8r9rh9/Cx8y2PDco448xGPJ6ysK0yZSoPU7GWPRI8pwHa8ZviL7DzM+0qfTXQq1DpCRVGrKCjw2Ez32OmWNxyLFyDVjphSWn5qtR3b6474qlfyMMsLL6Hhed+ETjHnYhFr6qvwfnvVd9dU6u9DL5wR6fTF7gVtrwfsE7nZRRC/5Eyd2rFO7izzxkpIjg5TAgLo5s3XjQ/REHCW8kwOpw/4tkqjV8qm/vitQWMm+sxVtkd81zkq+MsWVIwXFgD5mTHh8MxqMB0BmkweH8wtjM7aNjZlcVi/1+Y17/+//6/85tjwNx4OV3N86QtKTl2sOYTmIziYlT70eyfccYO2SCjVqrCgHJqel/mroi5BFFLht5OqNfvLcCiApzkBBOcKaLf1WY+PQNZDANIvNOViVsb04GDIoNwMlj3wZfZSMD/ymzgwWhw8fmKijb80pL6H39pq61XF8DF1tEHv50K0c+j7lseX39Ok1rbbxYBQPQdHnDNPNjpdTsnLr2qHB1Kkpl/Itw7jjcMjQ1mYNbyYQ0Bx9kG1woPR+BgkTMA/spVNp0VcZt8zkOcwi0sQabMEPNtpdp5C7psKOQcK3gqvCjsy0PQkMKawlf+8cwd7Leh62dhhjR02dVdif77alcXbwpXTpSMM3MGYHmEjqrFcapcZNz2hyLLjtOK1o78/JpqsSBj1t8KDnvNfhOAykA6WrD8t5HvgI4JMvM1CzFf399iaBhtV8HcdxBil+e70ziynvd7DJr+84pfLq7NCA9leXr7c3rzOw07mn/oOUO4hu7AgojTlOjp/2lwcCpnZuMqH1w0+Ax0TZUdpX7gWHp6dvtq9//pfb6bc/T/77dOKX29sMjNi2AQ5H9eMvf2f7W//+398On79sYC440QH1IyyXCVDffLN9vHiTZzomv5mejiw4Hj06iiyOt8eHAi5bFW+292zjQQLQ8HaNlsBagUFtjF9o52LQET+jow3v8zGjWZ2q7CMf5XUK5F6HTVyxB7PFAnDtoP4Cv+1c4xciL7soDJSub2b1lX0/ffos9XQKkVeOk8cJ3p+cjC6DT2uhZz4pV9TSegb6HC0fOLZte9qjrizfy+CjP40XGRm89n1U9NZKAjHq7rvgtxjCP3vGX3i9ia2EmNyRj55LW2BrbDVUpJpOvn6Z7JJvgtBrNZut3wLE5PsgIHwz2Ed7ZB8btJV42Ts5d+AbPqbzZU/hKboh6wledGLkyYYYGFpDR2SNBVyQgw5P57c6RjDXBAYZg1Hd5Clprja+El12NRbcoGC/Evtux0b4SZWi57lWBoy24UJGXp6Dm3/3NYgkLVTb0kDojQ29e++9wejN5HIKD2+pwx4C13uZ/Cc+dOTTNgafs7aHt8WC+mxDEN6PJTZIW4PDna4cJaPtEG2O0SnaunKTMzhLNnANLI+mrzbrL0ALtYUVaJXvTCDNBIFJc32Atnae9s4nPHnyrP0m/YMrgGdX/KI29Y6v3PEuPuFg33DzFfRzc3W9ff+dd/vvb28S/P8P//SfbV9/913zrUrXb9rSKNDVtoLDpBtZBkjlC/6agKgvDZ3oNjB3xgcZe+5e+vRcGLkmK/pLqcJY5dFAzy2fQzCeR8kziJqkTRRmDryWvkId/l0LIMYHRH8RB/8Jj2CzK3MpdesjArsBa+9jA+GBr1AXL/yYIOHJ8XFk5ZUugcf97Utb+iO7o/hMfvHb715tH2JzB4cPo7vXtf3j1OkrSMFzfj4fdNQHPH/6PHomp/Q7Kffd2atOMDx89GT723/n729ffvXZdhyaPgb/7/7e723PjhIchb52oagPbeyLrWinVmftvhl6J3ggC7ZB1uRUu4gjYwsj533RJXoG60F8IH9bG0s9acYZse/Uq8h3fYNJ5DMe00am3UeIpcnijJ0FntdOBEe59uFQTPCF/EO3+Yee+vj4OcnEosDtbmzDRqIzbSywLuNrWybXaF324xpd7j1bPGjLaC7/TVOnNhjy2/+nvDLMrEFRbBA+qXaQsnRlLKwuf+n5p35ipcJBW/PUHZu2MMCe+SQ/3Vu6U8RZuYGx/Dfa0KvNhJ/0PH0aIsCOIPoutzQ2z8anff41Gew7/bQ0fUL7pNBgAkD/Uz7z98DKeuoXNt52fS6YzU/iqyzEGO/pO8vD38BfSSSLb9fG8bC+x2Tng4dsSrXqJHyDFyyVkz7NRAMH2/5NwZTprqlck6GPSKKx/Zf6dBg8I/MZS3ZsG7npGzoBkLEHWvQPyq3JPZS613a6QKGakoUbqCHc+/0YaB66yDTP9I3dsRT/AgZblchFPlB91WyX68XFaSewP3ShZF4J8J0AejJ5aKxe4eE7sMkDnOoTh8EpEDZhFnT1//UHu7S7ozC0jq9OHtGhJRfuYxqBlXZiYkCtnKuPyOd+2mgsN/n7R+kqh/agw3d4BJAvBAst4EOfu95HipVj+/3wOxP50y9q08UZWRiTtnLg9j5lTQh0jFg8RBAYGQ91EgP+HO0vK2IycB28dBiekaJd3jPOUyT5nvdZy8I++I0hZizEjw1MMrULxfP7VquQFxoG39Rr3OcvmR1zB8fEVeED/+jZ+Sp/KZuKY4tFP/kztsst2vPcSXtkK+QFpjgIEW0bqYOHTmzYAcAgNPTiSKEi3g+Cr7PMc8avMcnn5Bwj8LuOF1ArNVX1EhqoCFUnODozxAjDSPPqKSmB0hnV7qBD7Ky0zUBrwVpnQaT3KynNVk5C1snAQT5KMfhOQiSzH0YILvXhleTbIaIyR+LjHoLnaczzfKVbvHnW+qHPe4CM4jbtuJoUz+XwfQfHNVhyZjYyRmlmXc6OQ2qV8L0S+YO5Bk2USM6uFz9kB04HfoFVEpwDy4oakP3AVGjX0as7HfPw0IA0teinjW+HC1BXL0OPzsJAoT1O4PRdr8ABw1lrr+5TdrZ0M8DBVa4ZbK6HvQlOvG9ruzj7AXPBWjJXmEPNg9odaq0QFV/SlCu3t3l0b1cDeg72gK5SZgM77Mo+MPFp4KChtDNgdxo/29xT4aZOHXNgtt3E/uQVcxyAMpVZis5701byt+2b1xkwf/PNdvH62wTGR9uzl1/UuXQlJeVHGqoJLCYAMdA5iKN7lw7q+uzN9jH0ofldAm0SMJCgoweR2cfQ0cFJ/ibAKbjITFAe/vJXfZXvtBer2YF1kkEa7Lkc2nOYOBOI+LCIlWwm/jYdzX1L/PhHb3TG1uGLFpIXevOnTRuYPXh4lAGyTnFWIyOZliVvg6l2onlWv4Hv/Ff5RvccXLc6souUhacONiXbyex0plhl2ACxNCkSTnf7mlW2t9G9AZ5Jn7fbxdV59dPBbsp85KTZW/2XNpaOJfXRRmbjpGEee1EGT/2oDFvMsxG2QcVRyiTITmfs9YNoJr4r9pxUeZFAYNz609gYneCXauDxf/0f/xhe6dLM9dh3yqE5z/kFIMFtfXQmv++Bpyy7KMT8Q7P/nExK0APdFlYfjq9WVqdI5g1684ysoF7+19EBT2WeqjnipVvWM3X5d+/G0rGgRjsCA8/dhh9KbMszUKBEYJqHAIOm/JnNXviUsYUQD3y0PLTXdvJYGj8YnLFBYIbuyIEu82f7H5mZoEAH3XdlKHn6l9naGNj8t+doTp/S94VDswFH8YCTVFtNYtfaR00gST74aLu6usj97C5AD9lU5nhCVWlHt8r0Gv+z09lBXpJ6fKRgQZsYn8x/7W1n5z+UB0Kgpb7gxyD88fFR6bu69O7oWX/B4/jkSWVAN1PxQ3coxYrqT4a2wMkZr3hBEjrYPEmfnZ1tZ6/fbF9+8eX2Jz/54+2f/y//8/bdt9+mnQto2BH7Enjc76+OCFrPEsAFSuwmAWYG8OwLfPRqiwLlhVty3VcTkrVkLq887zJ0oEuKyJSoHfYqz6YNZDCUs+CU/Ed+YwPglgblc55ASdtcbWfwKaPOsjn31X+O7lAMn+4dU9bke3xxrvnu2VI8sgzl0e30W8Yifv0DKu+tv3h5sl0lsKcHEwXffP+q/ukkAfvrNz/0NQFjk+qCHNIu+JITOg3Ffkv6tz572YmJ169fb6fR+c3HB9uXX/1o+/zzL7fPXny+/fbv/s725OjR9uTkuK8O8Ht4ltRDI1n1lwiSb4eBtHBKi3/thTz18e1rU8+z9h3pi5qfe8fIde9La7Rpk6G3+gus9hvaQco1yMy1o7YeeF6DdM2uTHBSOJjtH5LWh//6KyAXZ6WveeHJBNfQPm1tAq5W68QCGrT3oXNsbel7tVmpOky5yi3lOkmYAz/6nH6TImWnL7qzQ8m9sguupD2hKzmVHbsxcB9ZGQONnytdKR8R1TbJyqKX4BUN2k/L5BjYOQKDP9Q3Flfw2EliIl+/AoejE14Ah7eVJ4El4YXcGjiaaEl5eiQvNBv7kZFdFPLB59HRU1oqz2mnt3mFO7bLn9OrfLhXmQb1U7C8Ty1smRhMnxI7sHAo+JJnTFYZpaT+yV9xhj4wyQw+ZTuJElrhFTSbACDrTsAEUWlJneKFf0duwlX99huRF1a0H4FpJxSS4OqEX+ivPOh350+/Dije0QaWQ2rbCA0df0bOK2irPPIcPLbxyK8e7bBuri9iA+wG/JTPuOPs/BRR6XvebFf9NRgSwRZ/ww/5bsB8cHoWUPdnD2fxqru2c8+eu3vBKnraeeOK0Ghs13Oej470C+NrK/XAM26F04IE+8EbPukAbAtGbAndyU1ecgkzR+MhuHf62pbyXCljG/x0rNFV75QNDLslZjwYeAqXjhASulKhcO/FD44kyV4R7XT0hW4hXCfHMo4t7sBiufCZpE3BsZvAGj2mTgHlMs/g8L0CscWaqIBerMXu+iHb1MHfSvLX+LKTErXexMfRke8OteUgMs/6fZngafm0qXFTY8stt7czOmFz/ThidLoSnkYH0Vvainr82L3/1//ln3QCoB1nhYdBgqiUSuRkxxliHNF5ViPQqFCfVAcThTnKEWL2hwNaMB+YuxGsRmngUseaPPDqoHJ2r1HC1QaZWlX8DtMg01cawZX8H3ecc644gxSDHxuzUhjGA0Wny+A1MLB0xvL70R+rcojNvUZSVLn33u7IY7E2NDC2mVEax988z+DNtUYiLR7amPdyrh0aRx3FQC7fYAzv+Aq1qdP3uXPtvdqRwcCpDnImdwEsY0QvfmvYGlN0YzZrDGNmEAO+HSmdtEyhBU4b5RhLG1/QMGYFCi8U6uA5PkzCuz6k8SlvOgVbCuHTMeosrHratsO5SEp35TOV6aMz+jtfTvSH5jrHlOt2r+SV1uBaOpEMaBuA+2vd8Bx5uD7wkT48tiGjT0DAobHJ6XCXPpAmH5JlWysVHzrylxotP1+AHcdT3PljvwYi8ab9bsAPr37YfvGLn283F6cjo9D56JBs6H7fMhq6Hj66122zh4+O3JYHgyidPsdNad5P1oAR6L32wiOf0FCnDXyOyinlyW7pRfuh99XW6xDJPTo1oHn0UAcQmuVXzmM/ipt00ulPxz123AFP7gmN3KT6i9yQgVlQnaVBSl/FCR9WpttG2UzhB163QAIztmxnBDiIZJlslGl0p4VnKWuATB/tqBVNAq/8pZ6Z3wZNfJJ3JFP37OwV0fcr6Pd1eMqFLx+IMUlGfvUhQdCACm/4QUlpU0Zb2O3dk+S/Cwzlaq/5W6+XeGWj3xhha0oHPj5GpmMnhQMMGwpcWml7NaucPPTrMzzpygE8mA28Zf7jX7SVkBZa2I1JJBLuZFeQaNW2CNJjP6yzB1eS9tvBpusQo96s6NB77IHAkyc41YF57aR+NPnef9Re+IN+M4PMO5BNcJMAGO6ZjAz/4VeHjYfVx/Ax9fkw2JYX+OyF6OsXy1ToEoAnT5sjk7ZXz0Lv2Pf4bn7OMwl8ctch8zMmGJWbVc3QEFrVB4cuyE0gapuc1aA82C4vzwu/q0Nq53r8rxR44QUsJJhg5lu7+kIP8QGk6vf5K7edtvGrQzdYc5SU5i17oqti0UbTNg+6HTJ6DQy+zC6DZbe14ZS9SfDvvr9MkvIm7i67S+dDAsXnhJJ/fMLgFURIXArcZEbmiz7s0QXfamBiotZuoeuLy+1f/6t/u/2zf/4/lz726mv2iNDWvY7kuydw+E7P8uN999dAy+AksDvZmWeVYsrShX5j0aINkzOepz3z1/gfgS15O8sr3bQeGrTXlb/sTUIHvzHBClEH1g5PYl9rrAFv6ctZUN/rBY9fqi7U578niGzDCWQfgaKnGQeBN3ZpMlp748/uTChtKjJ5+uS4u7sErhcXF9v3b063h7k+DizfADD4JIPj45Pt/Oy0OAQf5ymrrWtfTwLD4E8/bSLAZO/x8Yvtt/7W39mePTvZfuu3f2/70ZefZQAYO9l5FijiG43sr98JCB/okPA4+rjbBeB+ZOW1osvyJNlWTQdPTp5E3zNpTZ5wjPzUjW11HBG7Zd+p12CVXPiK/MFDnyZR2A35wuk1gwaj+aNDgf5q037aEo36Tf0+lZvcI3/tW+cB5vAan7jTXXtbdhEZu4d/EluKnvGXdqAP7q+/pL5yiz9n/Gnfy9Ym4Sm633EbE7FlgUuq3LZ14PsqbDPJe/d/EiGTW/CDoX+zEl49hE5B5/gYTXz8CzjLV7oHs0FO9Lp0JQnqk7Hfab/3I5e009QHS0BXmeTPeMYijTG73T50iZ/2jfxKDgnd4NzuQMwfOdJ7n6Mp1yRLLm03SZ5qL8ili+bk39BLTuMr6mtDNzxes1LPYgqa1e9YI2eBc/UTXODRjXr4Ii+20i34kYljTZi0Xe88FU7+tEN1gnSX6fBp3H1wdMTrVC4mudkD2Or3ve2U7xiu+omMsBV84xPYWspExhaN+Azl2auDlMQp+lGvs/ilgHk9ML4+f753gz5jzrP0V+i49/5qe31+2Z2PR5FVt6Vri/Hfs/Nt/GGHkkna3OxcMlJApsm1+G9tNIdvjGoDx8atXmsL2aU1ZdtuckGfZG881wXC0DE7Rchl9Snknnr1Y6ErZeCa8UuA5jm69uaSNk+P0TcYaTPTNtgRPU3t+yYCQkNGBs2hl9F77IFOMw4Ld3lO9vkvePDCPxZaYbZm9TZ+YPzTjdctQptxfscA9BIZsoNOCLArfyG2tp9yeEWrhb4Bnfrl1TiYD83zlPEMvhKcpyOjndc8EyuV/sojePXZOZfO1PD9L+OBLiTG1ozJLA7qQx+E1v46QpCwVT6QvMEnh8YVubn33/93/83HcQ6TRsBomkaJQIGiAYSZ6c5eh6AqKWU7AxnAiJfKUIkfB6gMWBRkdaWUh4H+v+M1eAkbqk1nAISyyWi9wHCW1CmNGczZaqgBtF4U0UaNZtfgKRahrdlBzyqcBk4z+EDQlMtV6ofrOlZ83OZHCfDWYHNfGhCThBb1VmIY8Adl06zMybsro/44kJTbj8oAj0U6cgXLluaRtUY6g42hZwxDqjnHWCU03jq/lG+D04A70JvBbxtLHKpZZEbMON/VWQ2fgvHlaMdoRuZzZn4x0MAkV/LsYAuBe9KQfWFYg6nx7R2VWdt7aSArBVyO4Ow2pF3eUXuyq7+uhrlJA6dnAUfx1EZ2+yQb55RTd2QVeIGpk9Ux2o7YPA0wvGsMnVCJDAwewPG8dZdmc1qwbp/t51Eu+Dqf2eaDnuksqI8N+V19HbNt0Jfb2wxMHuA3+K0y90idBjvJMxFQx5/6mjh+YjglpduJUgbWW12EjECagYj8XLdmZMNu+kpMYLCVXuyp/LgtvXsHPYDHueQsmX0G36y4jpXTJjuTbskonNvUTmPytGP3dAWSQc7Sk1nNOrY82NEUX2W309BtV2wWjhwSuXTlQaXAsQqkTvUWHdA1h93UE/mb/Mkg/DA2GD4uM0D20STbaL0qwIdJ72L3t75LFhxoz9kRBqqnCZgGZ5WzP++gMHmFEynI035m0kYbGbqW/cz1tCl0SuCa4ZU6006aEZTi2l+gtO6CdXc99SX3Dh928/z+o9RJProKiD3Ij250ymulaaXCI3M80HPuBXJ3nW5AREyLR8EDu6y9hX9+gMzJCs3y3r7TeeItbT6kVuZtqEOPZ/WPuWd7ixofCGRPpSnJ2TNVcncLv31NjpEtuHDuqx7qBA66VHOts5wJ5tF9hB0srCNp92XaY1fs+Yx09D5w1z4ufgJeCSwwZlA6NPL59F77SD5u+lOiedZX2Go7On4BVPxzkC7+lv2NX05N8GWksmsyqs7wzS8HzioHBlrA8OFMgxlbY339V799eXEWvdzs7/6bWCTXwa1+096eK9Nddp/a7hTLf5GRbf8XV6fbv/23f7j9xU//YrtOEOA7IzfoChz9i6+rw3kR/GDiG3z0gGmgxF+R18hxD7LhTB57IYsZHG+bd7ZN0Kdm4ad3HDg56CxAaj8S+4avAeH+fPG1cIFdHYU9ePWjE6RP+1jljXcMrNgMIRggd4UudGj3+k6ruHCsV2fQvD46hb6265xn4Bb6ArMjmeRZ0eLL1is54OhPXjx7loG2Fe1H25vTN9vpmZ0kkZm68XW10QRdBsd9XSj+0ruep2dn28nxSexk+Dt+crx9F30dPNa/v0/w/3I7PD5qv/rbf+c/2v7Bf/B3t8+exK7Jdfep1/GRfMb6JZM1GUMmztKIY9rArIYLRq/KN/2Nnk1iHJZW6VP5zz2Y72o/K5gD2ARGP6CVe68wxbM2sNHlrsm9d5EX3xTpVib90n1gX1/x8TNx8fjR7EDTv3WSa6cdDDoWGEnakp0raDEoTsFe4w8NxgqdgAtMuu2rFQIl8G7lMYG2O5NgntVOCWp/LskfGRq7beFL3xh/nzx2aIxmrFLbT6kZ3+2vVMTWpNrv/rPT3X6fA22dZJUZP0MWSz+FlWv1+J5OgiQZx+9k9Xlpy3WD58i2O3JSB7kdo/Bv4XHGOB87QVRaAp9/k0fWzjNJF+AOQAvYbWgI/k5iaGvsVLHAaX3tKGXRbQwZlM0bvqa+Ap7nv9JcHvcxpRVrMiVf9NanGx8AyoCq+73v0/4D2xgRjuovcgTfmLEfD8TfzgsbxUh9eGDWN0SeDarzZH4JIDSVWbTqb4Mv5epT+BH+EN+5X+OPsYfh2S6L7lgODmN9uJRjb/T14FHqpbxvePg1C7o3kX/w+Ci08PXnkW9gheaH4dd3MIzNT3L/3g66yNR3MXwcs+0wNLLtkS1iog+6CQ79vsUb4x5ye3NloeT+9vLkKPhmXC/19Sj1kvj0ngPzblItebkmltpELgT/066Me3NE9p0oTB6+7ZqcsgLVyD3XnVjIM7KnS7LumDg6h6I7AeLJwuLgDT68al/k8/EjPRhfpv4+JoUBHjJCFzsq76FDDtswWeJZJ7mwsT9Xd40H+kAKDRK74WPnO1ej357UJw76nWYYGmdCtX1KdR4uCncqmLjpol/o7usyOy50B0quRoZoklzPWBXEpMheu9SHdQGvNMRKHeHlwT/6j//jP+jqa4UwhighpA4Ds6lcp5lGkDo59kHbjmSeT4NUILdV/IK1UmdBKzqGY5Z1r8u5qR8aqhiwg3eYumMY/HXUGSSvK0qhYtWdDyG0RmlxqbFqmhytQ9X8P0IIbnSVdrUiLA7QLKevJTM0FDS+yKE+LhZvzqU3h9QvX6fOgBtZuLHVdgXsqIKvit/rFQfe9+tFD+frehwUeMGVvDqINL5OzkROYOrEwVyzu0tPEqNjADPpMfIX2OmkDWQCtWUXX8tBLX2Unh70ytDyH9j+5TwDqKHbz8gVT/JMMnS2LE63s4H5AxmesQcwB7cn5dHz4OnzFJbnCGYPWjYP1awsGDX7lFqfPmsP47jx3jo5OH40dBu1envHuvhez8GRijfPFg00pEzh5X4anDJjh3m4vc8gRPLlUDg13sdHx9ujkyfbvXSWDyKffqiMXepYyCVOVIOOBvIM7hzBK67BdlAO/sCjm9qlPOXUKY2BlTJDh2y2G15zW8vKM9mLp/Kw35OjNmv7lQGgnsROEvoGTHuEsIN34Is8cMJDLpJBl0mB20lCOKP3cH+LZ7ZRTztt55iyKyk39gBE8uECN/+6HTxnndMMQtDOP9HrOOtBMfWr7/yZqSYnuxq8G2eAbkLjLgD/60mduxWWccZjD1i9o5VtLZ7IDW3dJh66VqfgeR1uninKTqTaSTL91eF7mHpLH2yWLNCxnPps05+EtnWse34l2i8t0vDBjmYF1SQJ2HDgowMQ9eHOefGSaqVlweYLb2ngAPOP/H0NGL/1EcFpG2U75gDAv47WoL2D0/DNpnRC5TGlyFUeeK4XDtfkUj+ZRu1eQl9pkp1TeckZgFtaEzTYDtnVx+TBVXi5Xr6pvjvXw28trrSvQaCjE6TRm+fDvwF69Jr+AKwlq6FpdA7P+NWhefkHttkBL3vLX/Wd512tKxi0j14c0tA8OiLH4YXd6ys+dCWUv1t0eE7OHahkgNaVz76KMl/o1z8I4o58myJwRhZLBtFn6oMhoWFWIvWr4SvySMk+F1xdnPuq+vX2P/5P/8P2pz/9M51TB3KXfkEkcjtM27JTQZB51rITSJGHAZ4kkCnsyBbarszkOv/Ntt4EQPA14GdeBrvRD5qnr0c7Gd614fKSa/TLWwEI/TkvHXm2ZF17/OS+sAKG/QIH18PI/ygDe5MbKZTn/BZ8fNe0544hastoGBk6a8fVNfs3vkJnaR/YpSU6vbmxssou0nYim9on+wnM589fbEcC8NgQGRwceB1sZEo++jCwHQ3IAt8unMv0P373Hm0Pg+/t2w/bi+efpZ7xwmVff7m5PN/evL7YTk5ezs8RPhakCIRNbA+OscGRz4wrpj2ye8/x4KC/ToLgBG10m8aqLU0ANLZdGe/nyi3XV9e+NRA/SWyeF+5cd8DONsIX/2ISg5zVUwfsjiv43NQTZOlD9OkmwKSOc/Z2rXx3saYMWcOBj9aVHzzjG1d7XPah7N7nlJ7IdV/cWLSSTyDtiaYnqa/cwBkfDwdY8KJFKh09Tx1H+4zwO7sodtsKZLKTQQ6VZQ58T7+L5umDELeek4GQQRIU09ma2AC3vOScoqVpvQopmWgiZzJXbtmHZKFHHbqyQ2UmYOl2/qSOw4LL5MyazGibSeILli3hTRoZDd3w9T7l628jE/mFkTJLVto62HSjvPv2RcE7/SK5pexeXxurTMBXC4z9jCbP2HSA3fZ1SOQfp/7Ihr2Ty0xaGkcDEvuAt3SHh8KZfq6Bb9vV+I873hUJzNAFp7FTCu2ww2uyZwyh3Y8d6lsXLHZuMoJd6l/aLiwcBcZjP+dpN2Ly8dHvCIRePx8Jfn9DPn7XJPejfjU+vJbfGc+AZWX7YZ4/PXkanad8cIPTj/TFPtBQnOGb/Rnr+Y4SnOBLHWuH17Hj2M6hb0WF3tQT5Eaq5VFfiz4w9VnzKgDdz2Il2uaVk72vzj0d0UjtIeVC/ZSNaMnYRGzt2WIiX9MVJz5XucCK3NqmwchxnXGBVanx1WNjc45dhscIt3TRLyRtkyw+1yCPPB7XPpSXNzJF0NCJLnW70Im/3ea98tl+CJzIw2RlfWxy8FX73uHBUzvb65T/wFl2Vf/XMQg+yHAORHj+4P/wn/2nf7CYkABYjo3BwoQRAxx01jjy0LHKUtq679l9mCZMgpKIheNQXx2MEFrrm1hQZodb/K01aTrlMB0F3uLIuU4352TkQBxl72UwGCxzddfIpv4IqbR1ymwXWA4MKxPicgkP3sD1vI9LG4eETlnSErgGvP6kaciBo9IQmHNwVAlDDzjTcY2im7/T3dLkkao6reqqkh0nToaMVCCvkdSpBQe4IT/3HLbtZsmLDge/VZXLdooPOnOMV4+qseJq/ZR1SON8YM11aRhddbtTntHRaihoMPDsO2Kpb3Z60eN3z+ECooFNrgV4Ep67zT/5/gjcX/EIbisTj6c86bsywVP51xSGht57iIf8TWfHIiKjyGOep2zqKu8Zup0dn/K9nvfI39j74FmHxNG/NRDLuU4o5Vy3s61uyHPoX4Px4WRk0YEfW4jO+iRl4Vp25owPD1K88JUDywrUUJF21g+vpWwKsY3aT/LLU/LQ63rx6KzDHzvR8XGMM7NIqN2ZoJ2U97TF6GUcj7oFUXncOphcw1/xpyzq4dC3geGZtGxKAmfJsnVlhFeDDzZuexOHrg6b5tjKQ+ARvzo6xW4jS25fdUkHwed0K3py/SRK3/MbylL/jg6wKpfcz2Bj6RttoT3wneVNraG33xn4aBZ6Bl2lvXU5ZAMm+ueTxn4nldmcAgufKd+tXOvxCK76Y5P1j4EnoeHTc2nNtft1SJVL+KIv7b4d9T4AIJdu4XedZ+iVGgym+kBICqyhfeAI7tCGFHR5NUDQbdDHzsncIMD2RCtItQVHKlRTeN5xuV544CfLWz20zMjaPd9iIpSsOvGYZ3TtWQOt4GbjEwSHj/qiqesof/mXy09w7f1MaIsEy596/Xp06FB4TYAoh69Fr/oFmKOwXRXu7jdygEn36BaUw+NZg8HIU/Icz4tvtup62tLYhr/1/LZM5fm+A+55NYyOEninDzDYU9d7rVaH8bKCf+W0cWXxVL7k5/52ZSFHbY4Mc01PfLnj7Ox8+5f/4n/a/ujf/UkCdV9av95OE0h+8fKL+Ho2MDCvLkJXggx9XkykPhGcsceZYJwvztslQ38fth/96Mtcz+RDdVp6bNGed7/DFPICZ1aFlo7wqiibOT7eVyLZQ84jW7zufh0NOXs++qLHaf/uJWWKP4dV9m6xZ9P4i7/gMvgjvsOYyJnf1kYFDsWTYz0HtrSEZs8JWBubQGBsLxZWPz300DgkfLdA9mD78vPPtos3r7aL67f94Buf6J14vxzkZ8esevqYKXlb/TF5aNeEV0Ceff58uzp71YmjkyfP4teDM0oxmePbEHGK29HJk+1ZZGcHj0CbPuimuwJC0wqW6W31ZYvPMJd/0/5Qjn42MP73zr8rW37L49zrh9HPP0y7Hj1K3bmZLDIPptFJrpXreMLDMKzPmQml+H+Bcv7ahpNHB+wdLvKXwKIPeNqm0Z175ZbNBHPbbAlQt7Y2ARy/s3w9UledldDRHWnoLg1stFLJ9ZT/dIDecgokea7tN2iKjumz44fog73AE0kr2Wv5t74ieHEnv+1FucIbe28bIK/8eaA8SFaXXZNX81onD5TMBVq0VeMO+u8YIeUccClrYmn8cWoFR+UzQG7tevrr0Jgyy55KQP5zvfC7/vSQyLGBWGDfrcSOPyFL9cCX4GArHd/jNWfts22/9I5OyBUgPME9fdzAgxcc5diH/GTW5sCq3e0yLB3hVxA5vMA6cBf9EjhRYuEaG/bJjkexZQ9g5qY0iaHktU2QlSaS88DmOUw0jCz7TYjQNgscGY+zgdBZmju2GJxorT0Eh8B8JgwO0geQr3H82FX+9Z7+u6MgeA5iK93pgLY8K0n7olNlWxmPb9YOyU3fLWHhTmehyfPYlR2a6NIPzFgETLzTh/He7usV8jCpOw52eTkqW3KEv/pAT8apdIXK+Ce7ZjxnG3wIeU/AjD8r9fEFiSFrp4FnPJwK5X/ZTifh8VE8pA90cOdeXo/8jf/B905v6pbOkDL0ja8r/c45GgtVPoER/iqDlJs2xi6mTwNEyyX/2l2er7Y4cPV/d7anXcpbZZVxjL9LW/0v/9Hv/0EVAnhSicrh1nkRsI6VXEO8AJKzBhrKRyCflK0O/gaRTS06hroaQLNzJogOAj7J//+x9Z9NviTZmeAXdWXqq+qW6m40xAKDUQ2gIQbLNb7iF6uPtTRbo9GMy31B0mx2OYqLGewAaFm66orMvKKq+PyeE56Z1TaeN25EuB8/2o+L8Ig/mBpXHSn5MCmfABtj7Pd1/Fz3neYlX/KVpdRl6CbL9c5/CDZ4zSRrlFfcGm3Olbd4IwseUqeDz8AWLuX4ldaETr06wIKpo/auPC25/anbQQSMyWvQy59tawZ6Vh81nFBFIZ3UQQZ984EzSdkP9Ag2/ziEjy+Nw89KrFGIrVvD2y7/zs+y08IjuScpWI4zXEYnKcPzWoVHa1bq8c+BQzNlDVjRh4Zd52199jShi8MSGcbqlx7YikmGppbH8fHHDld6A7f7j8SW1zrYzyla77pqSAKgTB/Pu/KNpCXzD48JGuwG7qoRpYx8U3MGzQbJniQYbDQApY6tZGQsLvz42+vzl0WbzAIv/wpwYfm68i5w8K3kNrVuauToFsJoZgWu9b5eec0Apx1zqjhqJ3WLZJIFl76jzi9RTSGbGRwJeKtDIl+DoeB55eZkYZ3R4ejP07UBKM9s2IEK/dJJqnVFctpY06qbY+mjvIaPDvxyFCa0TfAnGNIHVcxAshPx6mx8/FYnbCmLTbQdAzqDaTTw04/l1UUW3yM7HUjjIwOiHF8rr8JcpVoupx/GypZAmMO5uFe9noaS/3VIyipreFVQftIoumUNFL2GvvzFb7GAa5AferTnYX3bTerU91govMHrvm0eDrpIXTZ2aINL1lTOPWzkjj5gTgf5NjGovhDcfof+9Xcm3bPg0gF1rv1MmaeTtgoaGBk8dEKJ1/K1zrNq3Y6+ehi+Gmcr88gn0c0s7pS1Oeege/KJwx2cd0V/BrVwdSErfqzS1VZF+ua3oY+vDiobR/Z4lbNYqz2P37PrtEtPKmhldDs2kfDOJ2sjGQFq+8Zd5TehSH7dPnk5q78OerWAMXoaG5AdP+R1DUa70Ob9rB909Geni0WdfhMn5XjvdtPQx5f3U1OQWLRv200dic7owACvcbS5dK29Gsj4OOLb7eL8IpPNy+0//93fb//xP/3HlHmtyW+YX24H0Z1XD8jt50enn4xOyBmEFoFd2oLoo34Gqg/OzuKf2qDJzfh0f44r133y7y+VqkvKrq3EXRMzv618fwYwmE0K6u3w8GDfljy5tX183V39Kdf807W0ZBSrxnYT28ee09fzWx9IPDk+bHzBR/kN7rFNeMq5fUPqsOPkzxlNKaGhbekkdmC/TuYSpwzY790dmuqmUv3Vr6HcT9/s3X04bHF/cHIUu367vbiYHXUHGTjr03ywtTFeO86fDwJqO48fPdq++fqr2Ppoe++Dj0L/7fbVl18F18l2eHq0//Tpq+3zT361nb++tZ09ehK+KYbrju+tJ4x4JWNjhXgUWcSQLsRENn5Zf6Wf6I022MsDBnjI5awMnPr6KHLrw6ozi4styn+qRB+u0W/bj73p25N9C9Ta1GqDbT9vfGyR3kePzmIpP2lflrqVKQe82uaiMU91xyfW00oZfAeMvsP70OsJs3GZtiGpD/dV8iBqT+MbYGb8aMcl3cpbfNPDgqX7t29NzO7VTyiEbsdXc5vGUF9KgO84tfj5Nlh0Fl7AI886L10qooPBG1/W9gOjvHa4kmX8d70a0v41/mjrObTojD4LWju6ECvZPiWBCW19f/6UDk404Bx4/MNDVgJUJneECZ3SQCuHvH4fIna26FQdBN+KE2SSpk78AwP7fXUU2PISXtmfb4xfBH/7hPEf/kBntVlwJ7M2af+DrxzlL2n0vdNqG0nd1Fk6L5xz7rubFzz+wwOYm76z6oDHZxdn9nupPlddj83lKnfgDVg/5hecYhB8qz1znJoq/614Udjwnv+U5FSIHL2LLWOn4Gk/ufeLS7e91u/u/qeNLlmqT4T2NPXoKeXqW3xPbQvPYht9Fy6+MzYWS2YBIMoqR/hh6+uxC9+hmmqh45HCLhi1Qmviltd2dr9MtvmLX2rKf4E9iHb4XODCh0VE8y066kPVwpAVzLQRVx6WlPIuJtlr78KoQ0ezmMIeEh3g03n4qoO3TbMSlitO/ms/kPPSeeNl4Ntnxw98kLJ9dsqq95zVKw/7Qe6cSg8v1Wls19jXxhW+/09/89cfz1OESX7ioR95S44GAC9IhKrsnBus9tS8pDqP4ihrz0gZuDATpq86udy7Xj9hFjagv1Jgb9GKQ9mlIU+9qRv+MB/4BjlHbvy5lCqoIUf+ybJ9IiqKQXIXXHA3Wih0H8AG21zDrYMrTNMMENaEZhQNx/CCNyKWYvkY/stgLk1iy/cuh4DLlUo3+e38ci1rwQ1w/oWmQydbGIfSnMcuBs/XX3kM581Xjv/RYXiPUwuW3gvlAJ5k6Mi8a9htcWTBB55zOR/4m0Z9hSc43wYP3vsEIXhW4Hb4OIUGYzLZAB+e6WqtnkXwwZe8DuQa/ENzBJ0Gn5zxq8FbXaQMzb63m7wZ0A2vo1sNOljwm3N1GNx4EwBXqu4Dw+8qR+DGliOjtM4rVc+B6xPxnb5rcuJNXv3FkemRyYJ2BK/AzS98BCyAo48M0ruNGN3ItPyefCGe/304a7a/riCGB0B0NhMB/qiDIYN6eKB7uivT1QWebt9LAIp8ytXDF5zo1U/Qrr6Qj247gcvAI7Q8YQKPfo/ozXkF3pudgcHQ9+/MoNl97QC/enhqgue63tjqGn99xL/g7u+hZjC45G95MPRIuXt27CQj8q+vIcNpoCfwGsSBL2zwaWc6GvS1hXlPdORfNMoXPpKc6XCuY6/qeg68rk6vvIUHPrVkk+hBKs7o03tqtWlwydN2HeJOYb931kymI+wkRhvJQBfvUju1ALVd5ehvjGcA43e+w0abS+F2nODJsHiRar+2v8kzmKuO8MdYkQuegQMzfimp08UJOHOP9iur5FGTL4XfuX8nreC77VVwGqx7N9hX6L3qQj99kkfuHSs62mj1m+R9vVJD94o2/xx7o982PeyUD/liHF7m3dL4QOguXehE9TEmTh3U7e/+FdeSMQf9acX+tU+Kb3WwHljt3FOSCFL++eYssK34N+0LqvpD7FX64cfCGst0oNVytGM/eog/qMdeeOq3G1LXq2fj8YO3dQKDSX9k5tPw+ciZbZxRTOXwiwfO6qxdTn2NLfGIvub3z9NvhEb1jgz/Ci/kJq8s/Z145qY0o4//9f/9/9n+v//u3wLNRPvNdn5x0cmBwRI4A1Aft2OjDpTD82z7D4aU81m0H/u5u8jq6+sjZvhJrOqgOUdl9hfe+c3oIDwG1oTcu/EdCAWG3tgH7n5klg4iR/WVa30nnBbja2+y5f706Lj9nHrhNGMEsZWKgytwBsdgTXrEbjgOD71Dqx+Ydo+hDsYCXzyRefz5urw7AHIVViHvhJ8C78cf+AEbuTeYLJ+BPkgMI7dttgfRp2+X2J46C+I+wpW2ZqCs/aMffuqPFWB49j0AC2FnZyfbl1981rb3/rvvb4/Ojrevv/gi8kWn4dP3ULqIcPFy++zzz7Zbnh7e1e7sXvCkj84zeQ5tbQJfaCzfZw+KK++VefRLjsPwCdP+r/kSuMbPZNaXo7cfftA1tXMNv6NtI3rq4D9yz2LE+AfEfRCTNAsTvWxe6aT9FX9iAvzjFwTgs9FbZOL/cJOp/p/8+urOQ/u+/NXXwMdu4opUcqnbb0QUz8Ri/6FfmStr6ErhFx24qr/Cz/U8MOLV8IRG5Jyv07OFX7GY1woDlnJ6Fx/41wjtGn59hzrVI5zBTx5pYh4eUgesp66hNfIOfK1f/uYVDm2h8Tux3m6cFKWOWGxRxTiBXp1nfNLF1vCELz6OUPGhnVuxdzie1weGV3yHT7b1t+tvxl3R0V6DfuGh64nF05/TW+N7bN3xiXFnyv2il+Azds8/dODld2kn+NQkjXdSof4csPAy/YW4XV0lzaJpbBp6eGi/TBfGHLn/9rvXs8DaVyd23aeGs4t5DS/8rZgQ/lYfIKlDN7VBbOJc3eRvdKcs5+BAm29VLhCpy0504ZVStsCb2uKz+tViZRl5Zl6A/51W4MQRviC+Gj9glA074Y+d629whW+FtQXaqeu+cpeloYX/wTXjEfIu+k7k4eteW1Kvuwl2PvMv+o9/5B49sMVJnplxQZBj4LtIXzjZ/FM/ru2RzSL+8N+JefAOo7Qy/W/nB+IxFpPE0PIXvvFIv753oM2CByfvta8j4ij6wTO+hv7sCJlvxCw+om96SEn7tvBMHkzX7q2X9hj+vBZAU+pBLI61n0hu5xHhA7xUfgLD/gOu5iTxgJ+0jaoTHXUcVPtHLz//+Z9/nKplRGPTSKrISgjRbthgdgYzCIe45H7B4KD3IWxw1PeNKCB5hKvghdnxoRUyNUJ4oB75w1NwpKy4wTl2PiRKGA6H5lUD6hEH8hEZWre1A84EgzqOSg0M15OMhZPi8WEyR8KuEkZmBl5Gxms5LE+hi4MQ7KAqqfxiYM93rw4e21mnRANmkHEmeDWiSa0fNrtNlVHzJ1DryDrA4URspX6QVZz8Vz4GQ/VcXefOtiANBE0dicBuKyH+Fq/Df6DzT4BcaeyNjwk64MkwsLSAWnAALhPyc5A1sk0jnwHW0hH9anhq+e37uGbKYJoGAuMM7DRSiX08kYEr9WJPvoBcE/7d51yHzxmfS7Y2qhx95SFnOJq/BzRpwciXbp51MDqFDvbJF779TwKTIquGdCZo+GoytmaSMN9dsNWpDTZ16447TSRgqu9apCruySecicviA0y1lnt5/RhYdBfuqKftrX5Jb4HtQDZw9M1nJPpaCxhunK50Edmrr+p19NZXOHQswe2+T3jz55pd4ymlyU6+Aj75U5+v9Dp/MziOD4QGxbWdkD3lS++1ddqkd4zRo5EGx9LLXcqH5iQ07K6wKHQvg1U/Vyi4Q1wfIR/bhA/47x0aFE/8Mbnp4tcuu6RMWvfS1B268K3JxcIPh90u+PWEYCVlg1v7Hr/hl6OboVH+coCZe/qbuuKVPD5Bx/XnyLXo8y1xKVjLN47DRc/SwA+9lTyJ7702G5sZ+Dc+JAu8GCfWwBvCSVNX+699Ej+UqUNeZxOsY79NnvjCH+Fsx5I6to1u3yfmJM/TaB/EW4PEq5RrA+w3r877ASMfQuVjV2VzFZkn/vQpTfId7jWmwWY31JrUBiY6Wrqy2Nmv9rIDn8qZzdhO61EfS3TZp125V0c44tOYMAmaXUz8NTijBzglNOUtu2gvXb3P5EPbYN/+BGnqitsG9mC1ZToefc5OITbr4iFOyQIi9YjaOi5yaE/e8+/rLMrVgD/12otEL/zIoNXuBmWvLufjbu6n/yBp6kE5FCv7PNEgtz7wzfb8xbPt899+uv3in/6h8ebi1cX28uUFEqmlTwvN8H8/vNB5FxmS58n0yE9/4SMHPZyfh48M+L5PvjJPMugPv42dbQeeeEz8mEnLTEZUoDUT3/oDVpNCprAG8vVltkhm+6uUyxu46YP5mNhm4covm66nf+CVt01FBouRYhZeb6Wu3+hnP3qUCTcFkpvNx68Sa8ShFBqwHXqvtmVhMhOuLvCkfYM9Ozlu+1BuoN5Xc+gitC5D47QfA7y/vfBLABkLvMwELKrb3n3v/ehyFvMbfzO4vRSrw45JMv/02/Ym1uqfvzzvYt13b30Y8Di+9nq7iA1fnJ+Pb6amD156leDk+KzNP+Q2vyThwYF+bBa49Wd8e1oOX9KeKmwSvbjyEUixoXlpB14/UIfMdMtn2Jm+JQtATDR9a2Rgj/yJ/8tmMylKOwtgF5iSBtce6/f4Giy5H39YYy32du8Qz/TZHRfOv8ondfwZ281kT764vfxo+t72ganUb/eEFl2Bw++i0Ychzrs/KW+l/eQCbxEq9EZOZXhjgzVOsbgNT/0xovWXEG7wN/oYvy5PYgZeAlwye6r+kucAM/AjG9ydMJYx5dPHrhg2E2s/h3qR3MCEpolxP5QamFTxr3ia0M8JrbmdvlAyhmVHuJFzqMeH1usySw/SnCeWwUGvHcOTJffzJH0WkbQZNmp8a4wdWUZmMQqcWDtyl3jgjc/Q0YaRN47zlX006brjpRR0Ybn1VBuelozrI9fKpy+gl91uge/CPp53vju+Wfq6mcrTngI745/l5zOx9zBBfnHlWLpZ8tOvSXvtl/u2sbaX0cfIjtROK7GIbrTHZSdp4aebjlH0DzkPzDXtXPSeX6w+a8p3vsHtuUNfO/IagrHH2l0TfYctYyh9WzTWeUHlVTE4UOkYqlcjCz2Kw7NQk0uiYSkQeHE9i5Nph8Hld/lDPfpzQDP80EntLHnvP76oDbJ5d36FPjz6Q/F7OJj+4cKCa3eWRs4iVTi2J2N9G+3kWWBQr3KFWfZa/Z1EprmWH7+KH1aHOei687LQmQcKu/5B57xiaf0w90vX/FoCWnvKD14jRnhv/82f/9nHGvl0ksP4OPo4+c3kvgzu58WwQz1HUBTOwZhwqaIMcw60iicHBRVHcKlbyxB+F8hKfUHztwLDwqPh3wxCACvgUmrwWLVZCuFw1F7YpOYnz3klVw3OwYEGujOYHJ7BUnYbGl3lHgxjtqEE+VpVlcrHjQRnFxQCMx0L3YxcxVUaAiJcKY0phnbw5XbxsM7wOZPPooVtkF2pDe52WBnUcjjOwJk5at+h2xvXrASOjeBcNl04b+Y5/E4om7azD0wHaBBhlb40BA2sjYHsO58ESX1wPq7UAVxuq9viHh+hRxMB51RMfWkaIDzwdyAsN3U0dHxRlHx08Xdlr5Zk4JXG7B4NdZwnoPGfHTb1R25s7gOPwEzjCqbgNrCEUWOmA5MFtA779WUD2NFDJwCC2D5ggHdNkBpUU0cBzoeup25vOoCWArKXTTk+Wy9/XZXNn0BV2wlqlXnvyFROrtHJ0g8c2guNaHMQ09cKENLocexA5rVKiEbh2rkZtOwBbJirruQtP1HXtSMAo98wA0cHMO3MptwBjzbb909Dc2RUNyl16XclJEceNDKpyCDVgKjxQ83UK1/slDPYaQPs4DfS53eflx/cTGAHd+onLRmnXY/vSO7JQud+kkrZdOjqDg5yX8lW2yiXt2RBY9EaPmvLFNOo+/TNScNDByqVcQak13B8Yud9x1e4ZA4fe7sKbpVm8BuccKiXg67La3D7ZZUAt11jrX6ahObq0Njaz5D5sjy5DOz70T+TELx6CpF8sVfnPivr9DeT2/LtL6jhfPt2Jr/9eF1oweGoTKGvBkabl/LJj9x8KLL1Vx3ICKf8lJPHubsWCNJDfzILJ3zHvdjQeCw+xEfF0LbftBW7LDDZdyTTYRoU9MlQ8uCzS0AjaywJn3xyaM/EXqzwJNekvu0yf/RnkK9/68A1dungQqecuh3Ahh/sNtYFB5wd4IltgVduV0Jcre2m+sATW+G9fea0hy6KRibvjAOxhXp8VWwIndAOKZCVqfRyri3zZ1HzH//h/9h+8Y+/3I6PD7ZPP/8yvAcmdX0kVFwdnvUlBhWjd/1Ed98FzuQfLvbrDrOc+YIkhtUQSePXI7O89luB9ce+IVEc4PAKlu7FfGevudF7+73IT15ayFUpsJ/72ib1Hz183HjjZwqPD+N7tcf8TJ9JdP0wde8Hr4ma7dlRWvVm8k1o30JgR09lDmNrfnN8fNwFsLY7GMIIHdwN/GV8iv28b68+WmTlD+xt4F49ynvz/fbu0w/6DQV2fxXf9QX8zMy3J0/f3x4fHYZ/r9ukzYfPai26YxPjgC7KRM9euXiduBfW0sdcbs9evtgOjk7Clw/Mec3F5PJN2/7D997djg6PttO9bZv8DX9e9fHUdnTDv8bvYw/+nKP2MHimk8jQj75FTu2Lh42Npr9pXAhh7UKsMIhgx8auPdG/OjPGm3gNr7Rs72C0xjT22uNcjzBM12vCfDMmaCO99+Q7ZR1TpGzJNbjmAIe2MmDKte3aNvfX49BgCsDs1gh/rccy/obnKnGHyzCpeetVq7a98qSvdz+xqHboeV4VsqvKk8jULj8k4Dczhp+0HqjAF0zVA1pwmDSDrWzBRf9iVtmAreyJf7F9MsVB+NDR1h3zlH0WWfBUWjt9NFZq/yQ/Bx+vPXOtv4CPbOhGvPLADkXTKi5G/3yjuOTsMY/v1N5skXJ15wOoYMcG7EyP6q240vLg5BeL146pAqRMm3BjsUd/AKYfk46d4Wv8aRpcwVw5ZvEhetn1CR/9gBnb4mdow4k/1a/8LZhqw/1wXdp0Fpy8SDuEa+hO3dRK3cnra61icP4sKpZ229k8Te/YOHinXnjJsSa/VDkLruMbgSotPCx6rQHQNRiwue4YLNer7viTcv62+3XKpm+DUzy1M9lDWmPM3W9y0fvgZN/6aeyn3uidJfExfjG0nHd7557cFhZCtvrX3n0DyU64QCdv/IdsN22pMdcWyZ8HHrv+cu9Bk76W6BZZZzLeBtz5VPvm/E0si80yvmjdXfeuLTqPLcfnOpcgX2UYHyAd3gaAFoJT/Cof+k47piy88kX8DF11jUdgbluv/oulZcbb0xaDP2MZD2W60Pizf/HPP4Z4iE4NiJeCnBdDzvMuEAMN0ZWUlYkEgw5WomQTUWlW9wbfMDP3WMHYBN+h3twoqIE7xxhyhF3O6SmFRgaXfKmLDft98+IQkpVrdQTIABR/teQiSgolOVf8oWEgMUFxnmQtRytM6AyTrdW8KntuK8voZkBWvUmjM7Ils/UcAzkwQBWrv2RYQXzqgxldu3amQ3o3UOChd+8lqN+b9+U4lgTOV349LfBEGqFOuCKzzmutWs/W+shZgXZaOS/HnY/x7YVJS7bC8Qv8sDcRyabF7AnMBL+hM3obncPdcvjImL8GQ4ms+VMG1kE1rR9Y/lgud59BdpAkF1xxhlJ5madwGjuaHcymrBM5YhVm6qq3Bpf4xIMycLVj6mtEtlJ670co6WA+Ax8Nk+94Gtonq2k3fg5QZ2GwiO92THhMLvv1N0dzx0a1L1q7X5CxdgledfqkFCPtuKIrwfLu2DqA1TMaJtzK+1STLuBK5zv2Nnma8qk2NpDQN3FztB1mEt3aaJWPsasnv5pQA1/K+T88yuF6G7mCtUHQoL8dWfKVT0ATSyZe2IauvXbbaTpceqnug7Nb3/zlLKhL8MygPjrksOWdfsppUwdm/CT0dOZWcdsGope2wyR46EoqreLRlqd94F0iVwNueDAB6G9IB58v2bZsl139mzqaV17S3jKAb4cUuYdeJK8d+MJ0REM7ePL/bL9TZoEl7U87T/1+/TtlRG5nVZ/f206SBbTS3vPw1ZSzS+x04L236VVOv9oIvehk5Draeef4NgR1fgcZZHm/n+Uad7wDnrNJ7NIV+nDPET8LvlyUn+qIzWAnoPK0lVlYGl5qmz3+mTQGsHaOwCNr//C/d7ShB/fCX7n4V/U9C5aqkwOPnkKAFTv7tASO+LLBho5XZ62CjxTh0XZVrGmzBsZ0Nx24p7rz3nBtSKRcq883Dw6O0jbmqbHDAt8aWE/sD3z44P/g/NZ0J6L5W21Jql6Cf33TxhErD81SpN46S29nkDbtUT35oVhe6QD/Ykl3+KhO7XjHC7+P3vQnn/3619v/8j//L52ofvr5J5ufrJMO78/H8UwgxBZ6nJ9Tw7nBSAZ3+wDOUXrhxcR7msPIgF7HFIGfvootZ2EyRS3HnokjHTjUYzM4a9fUWU+mA9AzXN6TB3PgA3eBE0N91b9jgaR+G4FuUod9w2jPbyNHJyvBCTddHmeyrb802LNY4FdFjEMiRXsGvvjwzNN1i+/zJNITeLimj8iEOthq2crxXXiaNnLoff76RwZm4Uff2G3lOV6+erGdHh+X3uvoybcO8NyfkQ22s+OjxCExzY4tfjVtW3oVfMeZzJuIW6C+yMS/Ok3Z+cXLyOK3y3N9eR6/iu1S/5tvXm0f/PQPQ/Owg3N6v0yc47PqXj0VDd9eZfCEv+O98MpWNCLONkbnlh7Ypq+dRO9cfhbP52OUPYwXWpfIY1/ii6GTYoeUG3td5ez2V49dtUt1VxywCNlxavFcw6oPpnEXbXh3GG3BIBn9m8l4QwrYztPg8f/kpTx4XCMYLoZWMnhG/9Tzb8fVMUzoaRPFH7pg2n6SZ8GInvHfrfLxl8YnGYGdMQwuRmdsIJXunp/McqiselEeGs4rPuhp+Cd7dbs4j8hZDGhMb7zRfo03Es/i+2SY+Bi44J2HINOXlHbgq4tg60IJnnsb2rF1JK+/g1Vnxuj8dvqO4d+xUrhs3vCtHG/GV8Zb8uitYwF8Bp59R+aRH72OE1PXwR+qtxzDB//QtEYmCQz8yrSp8bORp/USOMcPLaI4ZqJnsQQ9sJJ64PRpNLF8UVrna58Lx7u6jDW6+yxljeM52q5yhls+2ktX5Ts0uhBB9+wYPZRoQJACU5LlU1HGvuEVnvIir7QATVryvgqcIruUlh7Km2tVUx/Pw+/wB+H4/PCqfbHV0s2Sn44Gfuh51WL4wLw2OzxIM7YaXuTDoX4ucgzcWuA39mIL/bDU8X7guhCde9QLzz7Bux6SqYxXCQzb4bl55OxhsdXT+Ikpkpr8WAzw6zHGZuhpL8tezm0zcASePyzfBF/BlNV2ybP4FFzFnn8Ts0IPGARJjcnJ6Mcfc+4D456njTlXjtDvT8emzM8U3v75z/7Vx0QE1E40BVV0jIyJ6KT8lE4ulvEwgHHKBU8AZ4Ss+ip3vSYY6oBxrxPpqgnc8CKChwb6BGDlacxVLrbzbwSeydiazCezCAQDkzhYJg/iBKYovYKTI/KhJdgydgOhfINsQSnyusdCJ7DfT6NXJ1UqN2JkrMNQKpz79VJyU0Br3PAwgWXynekB3gkIMa7A2eKRrYGUE8ipTNEjBnIN7+okugiSPA7lacu3by6iLwPVDHo62I7ei4VK9k4mqe/b7YHW9sPqIXRJJ6F95eS5p0oX+C5fwWNQUN2wSaiAJ2I79fy5Gcf035RjfzWoAucfnhzlE73AoKFp+gMmoNCbunyTzky2dYAGqQKivJnoglUHOjZn38HfM3qxrQGW9G2EMxk2gdFgDKLawYcRgR9v49Pqp2EnwFv5pnM60Cn6uSV8+zhN+dnfqx5bTiCsDOGpT7/j16OPCSblE4H8S40dv44nSPPPtTS6Jtjww6ap2foTYPeU+7YVpTt+tnMWUN7uT8DRnm3NbAtnfLG7TmaFFPGZ1M0HVGbBYdoz+WaAYODPbgLb7ucpQ099E2hyqWO7cnkIbx0gRu9tUz12vj2d1T7oaNf9HALcdDiSOOKojmNPHV2VVUtjgW52XirflJe2WBFNL36HJzyH110P4PFhIsbu/VBOdD02GPrwaTvLH1KtToLF2q8BmVjwLTlmIBYt12/9dF0nnOUvxzSdmNgF9qdTUFdcAFC8wbN+NWBgxO6JVTombS/UkK+tl97grK+lrNsn90yvMsGpvLEFfu3EQkzottNSK+Wu+TGf9sFJH2/jByaLcK6feqzNE78tUHUXTOjiRVr+tmSbQY6OcWDE/rHJ2Ku6U2ckxGbVRZT6emVyAhEYuEGnvjZpEoamSYF+Z9oN3ehc4z+h0W2fgVVdZ422nSP6InJJtnRbQNKO+pvBAdbxVs6kDn7yx7/Z2tZA8piA+SUK771rE+XDooFYn3JxU7xZH+sjw/ITpiFLDZAbk2rtsbJqp6FTHoOnA5jg72IaAQlTdYhD/Oad8BT5cx7dTz+uH5m4OlWU6Ts9wf9//j/+5y7+vcognQxk9vvqdgPUTnSc+iaQ5TP/fNldfNROLBJAim++w1/WNvf5kFII9oh+IwNby/c9FDCN2dET31umrk+W2fQ5JsUH0dvuLzBV9vzzVDtVMnkW83A3E/zz2AGcJ+SejMds20km+C/PL7eT07PtxfPnHRS3D6Or1BXnDw5ub8++ycTZb2/Hb0y4xR/9iYXxewf3uv3dL+y8Sfw+Oj7Z/GR7f3YvdA5PTjqQ60OP/L3pu6/RAb51EKFFrvKf629tz40tHz96HBrb9uzZs+2+1xAq08X2+PHTLjb7LoKfEwyqWVRIHCfUO9Gh1xb0+XxaXH3z6s324OGD7SCwX794sR2fnHbRwu/Xa+VvX51vn37xbPvoj/50OwyhW2GL71xenLftWBSw0ONjmLbD9ifqYueJd0GK//DuOyw+Mny1Oyu65OMGvmvyP/0CH6LowKS6/Jl0jT/H2vXT4s1964n7cCbV5uLD1THjUvEyHpFjYqcDPXHX5EFCtwNuZJoRX0u8Ygt48YTOVfF+Zh9HaadQbMNfIcIDvrHcBcLkiTf0g38JTrxql84zdtHWyTRyTP80Y6rGz9SXbxG2C5iRR1q6quxx2Papxa0010Oy/qBfN2nGnH5DHZPFTliDB3/wtU3jPeXS6DL8hSd8NfaDDxFzBqn848N1/2t20siz+G1cSBuYsUPgI1d32+RPfEASrkGw6A9ePLleCb92gc3DP3FwdiUM3+MXrsV3OQsvP7iZ4FSkvLE4dToGyT2aXQxPnmtyu4aDb/dhRcfTykPHqzS+g8Pe+VMHXJ/ihsbif2he+9HQn6Pluaj/5x8x2r6iWLG9iwBk59dp6x0bxSYzh+HPwZlKxZUytNj1ejwr9o8NWzdg7Mr/O15NGZrtN8rb8Ald5VAnAOwVRnLwcOMiUQ2/vAV/U6YtSEt2OJtfOqPL1tnptF8KDP+g18bLlLNpipugGHgyrfYa6Jz4mrhC5tokcGxkyz64ylS+0EB7ZCw/1cbwL26SjC272y/l9MM2Axd9azPRvbrDb2okhhi/w6+tspNFLsz7FQV8oQEvE88uk7T34MHHGrOisPo/guFz2t3Ijp8ezeASM3/ozY2kf+/iaXBpST7mqZrvA93+N3/5848Z34CvqxopEfLGkfxzHaZSMfz1uqsNuX67D86W8hEx2OKo6hevgBEYjI8DTKCoAPvh2hFMivMvPOSsHiUvs1Tt+Ev9KlY9hJM3sMu5hid56HMGqQ6JJtj80xkzZlfySwrx8F4+Q7eNCoXRi6qCCfodlIDK9eJppQ5sys8uV+tylJ2nOPw0cPykYaYRF09qqAaOZA3G+Ss/CiUsXvG2OoHZbnm/P/ekw+UwxRZcqe8qzjO6MCjfnTqd8XwgZ7ZaduB/Q45dgvJcx0tZB9INNBNIawOy4TV8dyVtBaJxmNQbC05j0fnuPpMyMENjGqGV1AnoajDJ4JemQc3gV/12qnv59VHQ4mvQCM3RBBvM4IENJYPlaYzTaNU1Gaotgh8PY5fUDZIGC9ABZH+60yH3uxGxQb+8HZzqgKnd/WkL8cE28r1Mcga77N2yHIiwVenkDE99J0etk/zqF2do9H6OlWawgT5/wnV4JHdgtId3+CBaSc6lQxaLZvQW/enIJD8vNu/v01N8J2VdnUyqftC9wXPlIQa95LAohU/b79+8zREaExDxnnrhld/pfHFq8DiDJyTpIDTwlITe4nfxv/TDPksHaKegdus5sPzB34od5X3H69x2u9fvwLC2G5/k02g4JHX5//CjHcZXitPkf55urAP9WLb8OWYAl6Pw/Iv/DO5pvyNXaofnaRfFEz31labAdpBPmuBWbxa4go8dUxJL1F7aF92Wb/fSjm980W3q5a8xAK6AGNzrTORp+6st4Z+d1pff+zvtr6xuz+KW+HLbIiRbpMqivWQib2VJWm1enjR6IWNiYuSZOILmtBt+PJOCqpT0uXI/OEYm9hr/qE61y9Bn13v35zeOwSp3GEyZlAzCXVY6SJwxCCzeUAA735SwAKBfmcmEFrb8u0fqdite6jkuLl52OzZZ7Cbox90yCJjdMJ4EpD2k3JN58ofBTqiUjWihX5mnrVSXfNPMo8XiLb/i08pn4Am+OyeChy6XrtiHBy+cfKmDg1RGsz8JmHh9N/HwP/yv/9v27//jv9/OTk+3r7/5qv09/h8cn8Y37m9HmQhfRnc+Ckh9Jvl0449vPzg73Q7vGfBbALg9OwTYPJQ7kArvnljMpGbinAkmVv2cIVvci96l7hxIgbr1rVzbDRFjbwceFEQe93CQpR+MDQ02fPtmtpq+++6TxJ75cr627rsIYNE5yGT9O3Lkr69qsWWO2iTn/hzg/TtdTOBPx0fHmdRPfKRZzm6BWDu4F5mfP3ux3T95tD14cErtwZN2Hx7snJjF60yEw19jc8xpsNmPstWWtzsovCuWkDRw3uWvb2WCf3h01PZpK/iDx08qy53Qj9dsfprRAsyRXQqZzPuQoA9Ffpu46/sqfQIm7/Bse3x2sn3+xVfVvZjcj1Zm8vvs2RfbN5dvtg8/+nA7xFfyR68WOywQex3GDiHtRT+pzYT3wFoY4yNrzKWePla87y6D3e5dONGG2tbE4fFBvkihdNpYllsTZKntOwff0g76E5I5q6vG7ESZ+Cqmth0UlxhIjmtYCW/+4JTVcVMu/LQpWHbgV8unnFeadijW6BcHF3p4c6996iNXPf7UGHIDhyvwfIMTwCnNYoqma6w9dDqpyDX7Tb8ztlh1tF301+Ig7KW7cGoriQN4uCrLUb8LvS6MBGb6pH18lXK4xJvB2ZrBMfFaaswIXGP2Ddzy4VCt/ON3l38ms5ruPEBszI7d+tQ29flIwCqfewfqi5Y0dpx6gOV3fBRcdtLUn8Alb+kQfb5xpZOch+fhUbJQpyIdD/8Tx6dfmLisDv8ffixS+yDvjH/d80NtRZ88th38M2abtORYCa4SzuE6XtM6lSs4x0bfjr7oMzGvk1yyBNVwD2d8proxV5lJv3qOdsj5p4722vYBV3S27J7T8OYcHB1XyEzqNnu8Ba79D3T4C95IHrjoKrDDUwuDMzYvpqELfvR200dGZterjA9gYtAkP7jbdwTWR0yXLUc3I+/CqQycRS0PWNhfH0Pmxiu8BHZsf63n0s5f5xjVxfBigUo9+um8L3mpcpVcd0fzfgNf/2pvYzgU0YsvhEYrJA8e98vvzQtxV52lyD26dA4DfHCzJVri/9jjWp/Klx7Rbl54U95xNF2krXchkDx//Rd/3p8BVLFYdUhJKgxRzJbfnCI4xJjYHZ5jMkLLa4hRrFXy4lNLYVIVszNYpwyONXAt7gbB5OfQIfXJzD6YGrONIEULeud7hIvSOPV+r0wDca4s8lsLn3h3F4cILwwcFqLQwTkJjvyP3o6zzpbzei1AQ+uZQXYYiUzrmqzjaPsT8sCv99FLKw2J1jioKqseWqncThDcyBwec91BVuC6/S55Bni+Otn3JBN4ZntL+NZIk1o/9BpQc9bHGhjPQJazp3MJve6iSPmqI7Uh7jxdTexLdXgln6c6nnIpNwiYQrzCveCmU1v4mxdG1HftGJrsG10GrDzpbK7K8CX4zuBbXfjWseS86sBil3bISZ3QBY9j0aMjHeZVhwa0jjD14Vq200hx5t6BBhlfd0IQf85k2cChOmj5nOcjVxrq8LF4xArW8DE8R28yEkwFGXCOpZce6u36Ajo6Hd7hkPq+bfHkpmYa3ahnYOtpXrePBq5+kyCz6s7WzcjtOrDapw7MYDwaHLiCjj3ptyvC0eQKTqNb7SS8xb8skkjn5y/jd55SzRY1g0Sr5wayBjd+O/7tPsHgNEv2ldiDPtG41g1OxgerM/V23YeTveYkbGs7OgHla9A1/jz48atmfca/wHFEMOxamD2pv2yHD1Xcj9+4R3HyepbvD2+RVyme6xu5oQNEZ8ulzi71csbPdIbDz8Taa12gpx1XH4G54gn8zhO5ys9+v/iU8IVWaU7G8MaPkj9Pswe+A/KU9914KXmeHhqg3zs4zHHcp8N0xXfYFNGpN3QltH6Y2HTFSB8bm1ccFty0p+AgFdlyusKxDz7kVe5dVgcfFvPgM/n3hH30jHX9Vuq+GZ8kcwdJSfoNryRI6DgGd9p5fBS/nQCxS/LtAGAjUzBxNUos7tUvHB2dZALpiTlft9BlMEl3rzvgnJ0JdguIwyOjtOS4vu7lFU/i1rwbP77Q3SR4wom2nDaovXdbYPI7SaPL+G5lornkLdsUR874ePb559v/7f/+P22PHj1O2z3v03+vlPm9eW30Rx++v33++WfJf93JvXeStXWvCPji/NPTB/3Zu+cvL7pbwBNrW0ir69DR75pUi0Ejs4neLAjMZHjsk5I+4Td2JRcVmMx3u3xgPFF8E1u+MuhOWdtF/sCg08WPyChMalvq+PCfxC/ZoT6S+menJ9vLxCntHWX66tPZ8KQ9mFx/+y1fTeXg8MG/xsBkvH6bthL53m53tsdPHvUbBJ9/8VnCR+TJuMIuQ3nnsffZyWn08E4m6Cbd846onwN8lXuJTLVv4MmEN4PSLp4nwzglxo1dXpTmYfyr2+rfXMZGs0hBUw/PHm2vwrPXSuxYMP6gtxcvX6Y8MtJ38J4/f16Yly+DL/LYNvvi66+3e48+2h4+ONriqG3TFq6608Nuh+iXffrENDKwa5/4B6ckrw8Zwp9j/Gse3NDltHfSiW/TT6+JWjTccm7h3LwcnlCiw2Z8povQqUt21/AuHrT5q3pX9adNaqvoFU8OuuYS7M2ejMumZC43yjGjZD9LbUPFO7GcW6x7qQ/VQqt8rDFJDkne6CTwSTP5us6rn7aPmjzXE3+Sv+t+6g1v7vDsevgSS0cHTXgMP/3QZvDQzzQLfc6MpSTw6kujo8G38manZI7IW12mHprO6k48Ch/qxVYmjWRYMhWev8CXom6FTh2LzSOTGEVWdHfek1bZ8OEaLyMnKDJV1y0aHRZ218cs5k57l27KKbk2HkWXfHCveCnO9oFF4TKmS/wjC3p2AY3OR8aV+qX23NNTGdxT+c1/N2HRXvxc5e+npV8Z09+on1ibWNzy8sH+/lK4yyS/OAMrje7pPX6a+NGHLpGLrjsxDAn0Ybmmea1nC7DXflcmet1FsygdXvkWI1Ubnn6Y5C39S/Cq88M8epiF+eKL/ul2ka2d0uZnsQ7f13XBKV8LI/wMHjLa7Vvd5lgT57WL0lhuFuTFIG2GHeCePqAPXKqr6Vumry+qwsjD4OK9jMqlz+BsLEoOTqt/Mnz3uuMW8Rjd+nx4nHNoVnkjj3u0G/OS6x7xhWvgx88H99hvysaH1M9F6vMLfa05QHzbDgCMF7Hi1FhORTANSzkBbqY6doloIFFo8sCZ+GsgVVEyG7QyyBqGh9npiN6kxsD0v/yzAk7RfZc8xqsgKfX/TcEqVZI8ABrsBJHpOB2MWr5zhNkGYAGtxsw1PPAxuMaho7cqrbywcAd5dbDTA7dwFu+OB+yCUQed1t3hrnjGa2AZY00g1NLx9brOPLDRUvkjV3XC6YIWHP7CYflp4IuTGkTuyqzuXA39CQDlN3XZN5IPTMrGqQOT4j75vZF0IGRZ8vWc/E7u4MlRHYaP9cRsJp/qeLIzjVNDMLFMpdENJKnbL4QbIKSBzIBOowcfvtPZkyGcziAu1xZcJsCrPvTJRZellfvymMvR+3UHLy1btDHJF+jR4stJ5Kge8JiD/LMaGN/Y7aBMXX5SfwhnngoahHSLZHx/BnQzwfV6hkGVVLxXaXxDWnpkS/qZ/Bmwkw3/9ClfEbim76Ln8NVLdQNHP/ybXGhU1SlbOxNMQvCHzppYkqNHceS+NskA/cBT4OiWDbTx8oVWcnaZLCb0OvTA4MNTpFWuxtoqe5CBvK/16+w7CY5dBTW7DnSwXZwIjvLdgF0U1Y/Ebsvujul8tClPfaL71F1thH+vJG9ed5h2JI3vr2DLjwJTuuNTdONc/1cv5eS2ICX24R9ssO/4HOMb9cHmlZnwSc7QzXUHucrQis5CvZXJxr/QKi62zMVgH5naoaAZv6h9S6etWYV94DIytJMqKF2AiT7gLbZdzuRqdwiavPWJKvsluU+1HLsewaOXcrpdr3mF426Vv5OBNx9tbM9ExiseFgbVkS+RUUKbf5UHwiZV5vznOxhsZGEIb12c3XHU75ZCqpk4q8mVyjHQ4PUUd9lY3sRztl78iTONp5GXGg38bJEGf7sLZBMfFm+NawinTt+XjC/hrz/TlXKvqulH6MakXl30tLUD/r779PQ1E+u6aGrb9T391rRJtlo0pfG9uSftKqrkcOaebmrj2Mk3XvDILvMUKpO22EWF2ir3YgOh1Yvgqbfj3C/0T99+e7n9T//X/7H+aNJrAcCg6uTsZDs7e7D9+Mcfbv/w93+3vcik3k/NXVy82Q6OPHGerfZ/+7d/223qv/j1LzsQxqcvzmuvpZ/Ec8+OfYhu+j82sohQm8XxTIw9qfcOe+N1bNUYn3LvzNNxY3NwibHSfW1cTmSZxYTYjayp00V75+S/Dm54/IRm41VSB/6R9zyTZ+OF7iDIX7dpus9RPlPPwkVjcK7FghTV73LZOPbm1dvt6dP3E4tnO/BB+gT6JfrLl6OHw+iLPcRG8ev+/f2L0wHCy8nRaeU7CK03lzNY9G0ig3c8P3zwsANLC0iXr19tx6enwYNj5T76+DZjMbsW7LyIbysJ7kvfLsidevo13zbwCx2vg2sWIfaF33Qkn3322XYYe+PBqwRspy/rjih+EvtY5HMttredx8/k9ffixZP6psOiDBzxQfbcdSk59WHF3OY87V257elzzTcm/nX7eur3bFyxNw7taCZnaYv+AjuTHrYL7P7X/jHw3W0QmvrYAM8RGvPgyKTAbidtBIESaT0JTvnrXt2r68AWf9ucOsP/4LhOhU+9jjv2BG9TirRrvt9xETz5A1sdXuln4h46yhpjm8fK8Exb1zdoA/L5ql0xiRTFSSfw0AOZXS+etInFk3Ky8EE+2jEDmtrhToeP1Q9KffLou+0sMCuBH9ktwPlIqjHBtP+Fq9YKjLrkymXzjYvgVDaxGcbA7TtC+qsei5+cyXwVWx25Lv6cHatf4vfYnng9iczaNDiF9ZUkNrGzS92RMbRULr1c5V4/Mfq9tis8w9Oc1/Uqu050du0X6GEdnvYt8fXG/OTP2Do1SiMyRT/GgdNeZE1fK6byAbFRG0S7Y5vADO0f6nx0BGP8IRfyyVtbltIk9p4dtJEnmfiU3P9uGjqjH3MFIEs3dKtc2172rT/iq/WGL/V7pF7HZO4q0yz6SrV5YMnj4agHkx3Dp85qOxMHxt7y6FOcqA+l4G3iW+dexTgJ36NXMLnPf/OgFb9YsmNs9JbKOQ/ftU3ARlfTHrSd1V7AOUuuixeBPYFfelpxUDuY+x1Onbkq7FUdvMKvDwtNbaZlgb/9b/76L/szgGTQwRnAFEkZH0TS0PAfd5jUzo+CQsA2Lu83UDIlYmp+NzRGCKOcrspVPwLEBBUejsb+5I2m5WlMHGIGY3BNsB5lzgIFA1/zaAIQiQqrbgcLuQIxOTncILPLxsCyDXYrJ3wpa53gAadTdtbZtTNpEAxs6lFo+UErMKjUePkjg9T78j+doQboXseiA/d1Zl9E9TvYY5Q4aA5BR+cniOhINIKVGG7gchNm6ZZgGlQHgclsOArMklW6KVdOTQ1o9J1Cg/02meiBo5APHQm4xt/6xUSc8JW6bUDKwO98toFfk04KhsjXp86BJUPfpTTgRj/FAlTtloro0iMZy3cu8L38EY/g130ZLMHgb+eNH3T2IIGf/A1Y4EKwdKtEttwbX/+fBgfGANZAXgMib30GHvf5M6GQb2W9P7eYIIQKGn4T/XW3h2XSoOHXX3YaITuUd35ah8+69CXawcuGbOF6AkXNVT3xibULpav/cKQ6+Kkz+uE/EjrlL2fyrcN97Ro9mdTgkJ/6lkS3+5dmiEbni0f4q5+0nX5Yj65zwGViVX9PwvOdBGAfD+pT0+SBmUCbQX4Gn3zdIMIX/VcQpJvVbvkG/M3f7eag/8EfH4qegnX3HzGH/eJTdIA3/Adi1R98/G7JNHFFqmxJFgUrTw5Ppg0i6ue8vH7jqEQjU/BcTcL3v0KkrJ3bQPa+MSwDde0NkFg2cImpkUWbBj9+mH+5oS88daAS+mIj1rXbicXuY1P1UoCPtoNdVx0sFz70Uwc3ZBX/wIyfhFDKLdL4GjLf7RPI+t7oQSysDgPjqbCzap0QvJ3fmu8Ok9S5uw/ulp/VbjlXE+iEvzlmpwi+1jv1JuXibxeM8keGSWwZXjlGcbkcu/YpadKSW/LuH15oZtqFOBsd4PeVb4CYOCce8fkOrK7bxRrwoSPPoK9Pl5NFPz64ejf+bXLfLeEp8BSSLy856FC7clSnift0PfobmrVp0sgwA1406ZJs4OsLO4yBOB2QpzL7bd/4h4GiXRmip5+CEwsbKzhQ/nWxIH9s2piaP7qxgOkjldriv/23/6++B39x/mp79vzr7ej4eH/yf2/7k3/2J9tvfvFPmTSed4JpsGvn0/Hx0XYQf/y//J//h+3X//RP26dffF79HxwebC9evgjemSjgV9t/9OCsX9fXZvDHjLarHyWOVo60B1/TZwN5fubOINTkX1v3UAE/Fgn6xftM/A7sHAguv1zQPjI6tDAey6VdfNuJ+MXlZXlo3A9N7Ywt9WHGGD5w6Sm9byVoXP1YZOGmZ5t2P0/p61/Be+u2j7x+u52E39eZYJ+cnG3nOb/75HE/uOSjgWjj7SA2f9kFlYmFx5k4l/+ctUP9CXv7Ev/ZWXQe/tfCvJ2Db+MCZNUGwNDV+QvfLPg+vnhQX9d3WBRwPrJ7InHRxP7ObYvTmdDU5zOuSR1t4PL1ZWW1scAZub6X/fYict3anr733hbtpH7sHd702Xx44oDvSiQG8LPa4qI+KC5X/6HXSWT0a0Gm/Vn8VZyiP7JKHWfkuv1krhsb9mswYi79NVanrG04tLWDGSd6+r8+xql9BSbwqy2hMpOooSehMQsaaMwHn/Fb3pM37SaAOXzvBBeDa3DABcdNnE25R7e4dvjC+Bc69HFdZ2wruVr5QZv74OZjudFm8NT4kHsyg0dn8Xp9xtfSU3w3voYXtPmXxUH13KuTi547Psn1xEixOTZLbCMDP+NzdNVxov4qOGbst4/hRsDWXWPzdV1d5a/0ktBuv9W+e2IZvdMvO+FPTKaOyhMIZfpNspAPbePA4gRAWKf8rXE2+nLoEdyADD/VdQ6xYnIHDv6lV/XHD/bvpyRPn7HK8cQW5aVYRpfwLn56neS2l5GLtvyTike/H/klsar2yfXYCU7X8JEDXBFVVwh3bFI4upgxQG2eezCNgYGz02yNi1c9NJR5JUke3Y7e8Ha7MRYeMU9+abRsFstUY8+la2ySc3Q0MuF92uvULb/hg8zq7SqqrMXTY3CsvMpPd8Wx2y9AQPl4HxQmi1+CnzaT9gcOjhzulbEb/vUpi0dzsRnPX5df63/k46vFYfwQfgZ2/Eqf0sU+5eUsRwqu60/8cK3/nTR5/DgVazNJvXWoX5j9uvKwv/JCD63Kmr/p3xa/o6OZR6aPiJ/yDTD6vtt//Rd/8TEEkWaQL4xJZTxMVVGCp7xcgynanCmcYfNfA0if7KRMB62x1gkYJnmroUzQGLzFFDpwYV4CX0WhjYc0DtsCwS/647S7ctL5dPCafKxI6nu3n8PJKk+ps24MLNXVeZW+OruskNSJDJghDB1PKTlsA7pAmRo1Gm0m9f3qIO9ELPljJGoZQ3TrVo2QQWQc7eL1y9TxvvV0vLMFdCauHYxlUlVnKHlEOOo0HjoYf6GnaeR1hcCh6sNsQ/eafhsqOTTm8DbHBAkWCxjM1S049AZm6pNbYrcGiOiHPhsUdlxXQSiNQJ2lA2c+QpXq4BXdbk3N4We8OOM9nUElYI+RefCMHOwjLT2UryAtnbBc+yaF0vyPj+TVD3VagenECs69fq93HeF/NTSHVD9KRZNaE+r817o6RB3pgqlPRxZBx8LE20z+42WV2cDEFtAGqL3+ClLLPnyc7q52coQ8XdN/vyydQY1FNvJ+13eg9mCc8j71DPzwNTrwISMBKTUKQ0YA8C2YoZ3rVPYKAzo6Ituf+8pDcOLTij9MNFIbpl2IB1dfPw8Og1fBoE85dx/TYfq5srUdbgaV+1PQDBTnHVy+Oe+zpWGVt/I7SqpO0VWfvMseuzCNKfypk8/qaWykuFvQ8RH9q1vcu77hg2cmjGNvvlcfBtOyyBm8aTXd+oq2p70SEhI+1W19ymmm/Llm08W78/JdMKUbP2eOqc9GdM13UycwV/xqpfRRW4KI3lP7nfhC8+t/6pNi6OAXTYeFg1nQiFeK5YHTCcB3mBiIFjzimLomYCYQ4gHbNnZFtwb4Om0r6nBIXcwIHH2hxZZs6p7elJW3G2m1HTimzDu8r6N3g8LQSry0GK29GtzD0cFOE4Rwaqvojv6rp50OPghFvtoYr8nDK7k7yC2/BjEH/SCOgZGEb7gm/tIlPW7bZSaGtk5aAMCr5Mln5azvfdcFEa8bTOyxyGvAPV/+Nywb/7rTiZ9tnOVzt1f5z/2cwwfY8Nc2moyBHV3O9cjMGfRPpREe6qcWIUJDvOdjTYErncDQR2oOvdxDp/6nv/7F9utffrJ9+eXnyX+7nZyexgdCL7FHHLu9vQlP325P3326ff38hXWH7emTh4l3323/5q//cvvlr385iyp0EnwHB3fmCXQcyZPkIM0k+24mxQfbYeLM+YWnxbOV/9HZg7SvDLBj59eVPfHk9ZvtwdFR+suL9g98GONnR34y8vvtwqJL9HmQOPPo7Gj7xrv3+6Ky2GACfRBfPAkO2/u1JGl8zusEBqFiRfqH3L/7+GHa/OuOKfxsHyhymGwfhedXl+w+saOLcbGxBSBP3Pul6eTzk7MHJ90J8+7Dx+3fX7x4th2FZz7l3X58f/jB+x1j1E9Sz7KSXQlMqg0dHh4Gz4PaltD9OdPkH0eWy/NMzsMw3jx4wdfBwcn25uXXIKODO5nYm/TfrT4sMvTJvrYVCG3bT2L6gGB/wrN+Gv+tP0em0DFG8rG/s0cfbB++/17aTuIB6fNf22r45Gf30n/bueN367W5TqQ7mU6sDGz9NZ5TP6PQIOikO8e0td0vU9Rdfv7SftaYAz1+rg+fGMB/uRKLxUZiROxVuPzNhzpNjm48YYtM01b0Gff2uhMLPRGz8NPYYRdFecINc+Y6ddJKaus1iF9tUQIrb9VxrjxLrlyQc5gGMHxK8ExsJd/q+8JHQNs26SM4cDDlCpTp1ycmwL/O1esA9H4eSoxuZkH1Okag66ywZyy5Dg4w9DRftp/4Rn7jA2XLXp3wpM7Ecdcjt7RkV+4aX2Fjh7+uI9N5dCgWGafODiYyjtzBnT+TLTFNO4J70ehfzu07At+8vXzRi+na3uTdTNp6iguDh7EVm63xskW3g95rb0FcWL+Mot9FR53S2Msc/E/qYmNS+YEsqfOE/I3M8+0Tfse/HTfnEMOTezjQiS6CEzy6Y4fEjuiELslfYeFzHbs1TqW/0S/TUdtGYMBqA2EhOOGNzoNk6IwviOViaS3INf23J7qsDQKT/6If/c1elvpLHxgjQ9vizh8WZ3ElMKU5NZ31fUuupQd0uxuXnKFpPG0Bab2aAIfxi/Y/vK+672y+yK/cPX7p1HV9O3VCNfDG4BWwMVK52thCe7WJ6qb5M0YYH5k4Y8G4/Btf7DpEv2U5JHjM8dDovCx66V/qVZc5k911ecBP9TQ6ki+Je+7lGycVJvmludcD62B/iT+sWJPK2+2//POffbwYkwhEORLk0iDaiTPCjtjTqmRMXu4xALlGNgoYBXkScisdsUHjfNhmjFXc8O402tBTrqy0g9fko18QrgJTQiDG2+tXmNBtKru74QpHePjRS/JfZRj8lN93lgI7DgEmZXgPXrhqLJ1EeNBRgMcaWszQAKVjCNwYhoHgR6oMtQxP+OjAMfD3wpunxiZJOtGMsHZnymAgziHQCdCLcfWdF84W7JfF3esY1ATOZNIRnYGvbsMDvCHegZyETzDqqF9SSYOPHNNI6IZsrsehBi/9SRx9yI+e0Ro+B2Oq5b/xHTDzQQ6defjt+6ugUh4+bmdwKCBL6K00gXPulw7wsl+WvtW82rKD7+GpNVLXWT0doLOj9goQfvvVZzykbqv4LzCzKkuePdjmsLi17M1mS09wNHDpZHJPz33SExrt0AZr8YB3LFnw4V79AHSHjEDd91aDdz1FaftCI2ANAJnoC9LTaWjkEAVF2xKb6Wzog/eF3k5bR2bhYF7DmIBpkc1T0GAuS9LqpPHcxZ/ook8PA2+yYyDpI5YWcdhUAEbrXgbL671mnY2vTKPThZE9+KBnkoI/HyX0BA5eB604yEJ2qfZKWh1Qt3UlrzrMUfrhU0AW8MCtRQowDXo30jxZcyzLhG4uJseEc4K4HLtVbOduh6UcXMrKa/Bc8da2X84H50ImduVvbDJtagZmU2/VKc1WUnXiT22gLj0U6SSDUZ0hmBWzF8HlY/CuQVrxpr7r5be+hM5/DALaNlJP0o4s0IFb2+f4Jp7rh5G9XEIZnHCJB/joU8ULE5R51atxNjIsfoanFVf4lsH67IYSk/jDWkQaG0+84QfyHORbOpNKF+/hiyz0bOFCHpz9Km/+fKRWmYmQJ6YGD7VD8lZqeeQOofKGn5nIv0q8jr+GD3L1yWf6NgtZ+DfxOYyP4A/shS//v7ooHj+9ih49+KjmTI4smI2+8b/kUX/paLbupWzPX/4jgVl12MqOAnx7zcZPU7KRfpiRLNqFCyT3xBGcgz9/b96cZ/L81fb3//kfthfPnzU+eAKtPzo4ygTz5eX2p3/0h9v5ixfbBx/93vb5p19Ut3/z13+z/fY3n2x/8Zc/D6q32xeffbH95tef9HUSTxsOI7Ot+d+l7OnDR9sHT95tH2jA63eWLfSAE0Menj2OD5wnVrzeTlLPhPShnQIH6pu0BjYT2weH9/vxQVN2E2e2PCi+b/v038Bc+++X7VOmTa2f2nOvH1qL/fLp0/cJ/EKAuH1ycLf+e3p8kvkgPxfL48O5pjPvwq9YsvzEYDOsdKEhl8V9muuzHGxMXgsEaJmQm3CakJvku7Zo4CORd6KH76IXY4MHmfyrZ+v/xXnKA3ty+jBU+XPay3n8K3r4Tn+XWPB96t6/d7u/cmBC/Cj1v/n6m+C8250Az589i8744u3tjV+kCMO+YYNffqRfvjDpT/m3ry0W3IoeXmxv7hxuj59+0HZ8lP6Z/dq/JXbIe/X6Yl88NkZKnrgf/U4MmsFn/TR0+KN4ZGFiFuamPUsDE9vEl7VHcPxCPzWx3eRi2gNcuUwdOPVNE+NyV1jxgz3YB4/Ni83EEn38LNKnHwsdfV4ncvQQs+IRLYvZpZPQ0JgUnZOFbVfb027nwYT+JQSBp7z52m3yVqxyljdbtqfPkO9Mn/gnCyxiFt2oI1Vu8BGKDGBvxgxJnoPM5S2T9y6M5M/vx2sH/Ba/XdRN/cbxwE78M+acxbPmBVe4Dk9pa9U//sVj5YG2OyYwN2lPn7nXBbQndaSVd7Ne5Yi8zQs/9AxevsR25Ci/9Z9mFx49Z1ntS8S5HRdai640MBM/4TLh1fdNHzR4yCi2O4+ciS/xn7G/iCOOigcm0vop9pq+FoU5j5zw8rEZZ4+P8C+21ss7S4sn8ak7Dflmro0vlq0H7/gc+qObuccrH28/EfVWzhxwgFnjYn3X8Jhxhge0oWPHUMvzN5Px4M4B54x98I6H8Mgnb6TFt8O3dLpbOvqnEfj6t8p33COTemnX+7WEVIorT2Xc6wVFj7b5wLadX9FN3Rss2YGnnVQJu0w/gE1Cz7HoiIFt67GtflkeX++iSHj2wVbxgl/NQpE2sfswLVscxydGci5s6tEZKHba2dltlmu6zSGTb123mfF59cSvwjZ/dOFa+dLl0BlZVlrw+W/uA9M4m4SONPwaf2fs91d//ucfc0RHA1nr3gwiETDgFCW/E1NGyLWAWacJ3BrI4GWelpr8z/ZPTzXhl8fp6la93+FzT5A10Ge4VOiT9gaeAHW7d+mPA7iGg9LggBN+DuYsU73KEhjbW5QZKFWBwd2tMMHV1Dr7uafhlVzdKhF9CELj3GFvh1FpghLe6GyMA29OvTZ4nN+1nG0XPmp0O42xT7Y2TxEGh+2h8+TfE7SZPFHrODGK5F2640BLB0ObzXR6o8HpgPEncQI0JvBfT7Crh10HnGXwoye4ji7rlNXH6NDPWfX9S/zlPtBDcQ8QAgXdlc6QD+5chMxsdZrGz2jzO8IzEGjnR5epb3IoLdpUTafDwyBdeqhuUkd+faR8De76QP7wa9vONIj9CHNtjGHbE0mDww6k4Up+fT/4+jOL4auDiiA2EdNw6buNCq3AgJXswOgT8VAwsGPXdrzBTx7pZsNVr36Y6vjyM1IwKeb/3SrcRZvp8NLgUhgek7NbrrjxLEAavI9u5KMTbOWNfgyoIsuu5w6QMrntynBkCkTlWbKs9jH+rJOwxfR1t/aGXPAYOE/g9CSJ3e95opoBLP5NBr1jeuHJcRDzN0+V0PJEK0zI7WB40VoJvXWQdV23Q9p5py92SmnKhs/hdTo8bRZvDm4CzrV61Fgm868D1tz2S9hJ66m3TsEAsSu/5WJS8eErZ3xcJfgq0c534cbW7qUZzAyfDvX5RXmq7w2d9X/lzh9dS+s+tTHePPhHf2jywaHp4LOTT8JqqjyRaTqsDASC29fo0feFdzrWrq8GZkn4U3vaQPwm9ac/wL/OUTt43d8YF1NmZ4fdH9e+vvTQNovCjtuJHmR3cnPppznTjmy7zJn/r4HU4IOrVfe8KZPHboPWfznyrwPD/FlQaAyKfXc1D/E9XfMX2XMPp9cFTHLEbgM/T7iVmQCZDHnyaTHAoZb7i4vz4vLqy8HRcfzIz4VO+8MHivypTTN/tT2aO/1wvLOV0vDAP1Z8BWvivCYcjdv+9tiuvkVQcGikegZnsxCg3KDVT26mYtqO/ud1+H22/ee/+9+3T377Wf3vbnzg7r1UTJwwqfvTf/4nfS/c0xpu5An044dPtm++eVH+Tk4Puzjw4qtvood7mbifbD/+8UeJ52+2u+Hn7MHj7cP3P+ivCYgTr17ZLv52Oz453F7H1g8y0bfNv7E/sloEODs9Dp/fbkfR+bOX59HdO9t7D+e7ARYPXl56dSj2TEa/H5IzlXRxM/rB10F4ce1dezrySwS26sNBx/yiccSkW0yKf9iFwNacUZu5bzEz90cHd7fTk6Pt5cW8E6w/tehgUeL4KPEuKu4vpuTPgFw/YtfW4ydP+zv8xycPtu/Dm1cA+IGttXVCE9K3rzJG+X577JcKOpCN7/HRyO/3+9lSn2OnQT9myTTRo8m+McrJo3e38+ffbGdnx9s3Xz7jNoEx2Z0npsYYkWa7yERdPHsnzOIjCiQm16gsvjIfYqlPQQaot7dXL77YXr9zf3vy9GlkvqyeLVCIH3ZdaRtiwSyOifJ0YyI3A048SOOPk09HrseDJ01/i0uq10+I7/oqC4nDG/vyT36rPYCfb0zt8iavv7AQWL4h/mjDEzuHL8Duq9PQsIuHvMr6BDE26g6HQPaXGfhY46nmMLsopI5jgkMkpsSr8U9wTUzKuDW8kKFtP/yhWb7L+8C3zfvLvb/246k/u0PEjMDtsJIyMqzU9h69L7rSurfwhubsjpu+cuKsvnxiDtzuCchW6tJPdwzEx1ZMWXgpht7XnGDRJcfvppF3eFK+DmnlV2/wVL8eUgVvylDU/roYnOv2GbmvvgJfecJPabiPvlov+Bbuxd+q41wZ2rtNWf4leTg3MVFcBUe+NbFGQzvSd6xXu/iCBzTsu3QBbtGAf+73hcKkxqjKFx6rw7FB9VdcYy8Hf2lsynXxhU+xDP4+jNn5BKd/nPvgy9lk3BjbOIvepr823uITaQM5hn+LakGsbvhDh+a6iyZ5XYxLHh9Y9Kq3+vzYsHiiG/U7nwiN+anX5kBdOPnikIc9Hf8nkW0GYtEv3qOX+jx9uEYr1223eN/17MAL2os+3TJlz8pzDUaymNjCpMqQ8tJGIfl9van8pv/YY8MsVI7c+HEEeXgPXP5Vr/TTfnF8pJpJHZiVIXqzfvmtPxtnzeR/+qrxATgrX2ouPks3afmCvKt0ozwVWkfqnLRXzc4x9dQf/zd+Th/1Vz//849lCjqE6oBOgAjwjmsYU4X8KWcExsF8E2UgLh+uXPvgCx+hBAQFVUGoTkkxmCmBCBtcFdoBXXAESxH7ozC06ghx7E46AzuCB4IDpaKAtsqkCk6upDVY6qQ2xVeDp/2MnGu6GIcyaZ9Ol3OE2g6bg5y7QuVxAAMHbFTBnAIonuJMJnEcSQP01NQEABM6KY6L3utX6YyDy5YWhsajhP9dnCuaUs+hMU42NgJILg5FF0t2NAy6NEpGBzO8wxed5sxhqoP9D5XqQge8Bx33OkZNa/HYlbngwk4DMBy5brBugmn4nQ4794Hxwac2pgS8LvKEfq2eMjXwuHYCjI5Xgx1Z3eOLb43N9rLct0MpLcgmQOaqvm1gJ6jb1odWlFT6aK6V3hl0CMazGixIdgIfmfqONpmTlA99+tgH6W0kGXTFT9c3MOR3IoQvNKUb+nCMbykOrh0PHtlNfb4P3oDMyn59LOV4pQ+q8ZvmUhdngq4TY7pisZ3utI1ZweaT7dzj22S4crok/MALh6ojZ+yfgTlfFyO+zbWnU2Sbd5tn8cpESCwg/8vzDF4z2DzJ4NDA1ZNJMA10AkT5Gj8kT4Brw9o3Npg2XnUVvrK1rvYzwRSO8ZEJsmBm4DeLR4MnOqifsSUdJ5hqf+GZX9RfQ4MvUJZBsidZDXrV88ShxrghWL7oZPln+c8RV3Fqkld/3a/pezrv6eRXfQncvG4xeMJM9D9815/9JRt0dQhu96GVXM59uLzCu9fLLTlmwpQJdfigXfFhbW/XBvqVXHj8hSc84q2v0aQ+GFsiycL/RnVjrz59T2UThHmvf9otPPXHJPfyJbyuA8/1+5TDLcaM3zvif9EZ/AYR4/9jN1WXLvkpuacdj181noVk7RQZwUQrP9B721gQ1VaBwR8b4UeMyl3f425MTbHFq+8zOXhtYSt89ulu/ix++LlL/nV8chI/TFtIPl7gk/hQY24Ockpo37SXNHpxb8HCQGTiUS6q40JX1pmI0B8cHbDmrjRiH/7jd+LZzTZRMuqXlt5Ncr744pPt1//0q76+wA98HM7PmtqW/9FHTzNJn1fg3n367vb5p5/WNv2QXHTz9OmT/jTdV59/sT1+/GB7/PDR9vSD9zoGeHR2un31xZfbw8dPtk8/+6xP1Z+/fBn6328nDx5MHLEg4ElZdE3go8P72/uZbHrq/f57725fP/s69DPxzURb/DPfO89YwgS6vkHvgX1wetgv4FOMJ/t2ZJ2dnCUW6rsyUQ8/Pl6pvR/GlrbmG7Ce+Em/fmhvXgGwSMB31YFHezGxf/T4UeOH3/X3c35eZbB4Qf8Wlk5DK8ru9xBOT463J9GFbbaHh8fd3fbwwaPgeLi9zoT+5cV5dGF3wLeh9yr65Md3tpPUu/CqQng7OT3rE0QLAGKuRSXvNZKLB/u2goUdDxbeJFYc3r+zffnVV7Wt3Sa+A1Chbn2/vXjxcvvw/Y+K+/LyMjweVn8+8sgHvUJwP/ohn4kQu9Atfw/p7evPvtrunTzcfvTBk75S0XYW5D782J0e8X9+Ov1mYkL0QBdsIa8+q07K+KW2Mj498bS2x2po8uyOIVyFvsWR9tFtu9oqWDE3bVZb4eexCTnq1zseMY7Nb45fxDo+hn8HfzcewJ8yvBun5rbjNQ85xNrVZqYvMTGYOFMd7X+NE+HHoqp21W9qpI9sn0KelM318AJG/Sa4ooPiQzxptXk+pG7rpMi1ukN/xbupJ59cyw52IuG7sMFvAhuQ3O800U8Gm4hLg9d4KuNfuoQvfIgd8r2WZVzSMezvJLAT58JPeFh5DmmVrfu5Hplzk3L9a2Dy1z5SnMR78oKpsQtP4C1OiJPGffXF1ivW+Udv8Cahh1YdA4+pgy5+5tgnsPt9x7YBN0aiX/rWJtCFk192txyd5Vg0+B8clTlwdAqReq6d8VjxXUS+ptpjxinor/6N37VYhRyllTKLYdMGph7beM1S/cqN+RDo9y3C08LTMVDKyEuvneQnv2OqnE1sySyezAOtjKXYfRTXuhL7+IcH4wE896eAtc3QshjbCXuA1jh11Y0Tls/qUj6d4zn3Uudl5TM39fuhIcqjU10oSp3R/eCu7+ZOO1gw4NGR+npfstGuBMEPjgzmdwFODOXzyviAcbZxuHpwp3Lg205SeeYm4WmwUW7+R3fgFl3nodkSjJduxza57UJjyrsLqTiAjM9UPzu8xM9v6kAyDqCzjgdylpQ70B1YOKadtV3mWj4Zbv/Zv/qXH5vY3ERaJ9yNFBsMEzEKQwiIhLA6SSlteO5T5kCggyPoghOuDlp6G8Xkr06Wv6oocGsl0iE+qudPx+sQuHTUDNOnVED2Rq9OgzFc+Gzp8Ky8E57UW8rlpJxKY1iDKDxSoiBg0kL23M5gKQ1oPU0JolynLqfI9VI4IfwtndGVtPRoi99M7AXR5MfJZkuWzja0ArMmLXWsVB8MVBHMoUkWmbVFSznZNK4x7j5pNEgPbwYG5FmHrSx2FbR26yzcY0OMTSdAzkndEZIkMMxKZ8pCxzvVsxJ6Y/Daq/kfPz3Gwi1vx+0G/4jLz6GT7WRmz1sfAnTH3l3UCV4qHRsIWKEbPJU3pXVqeEP+yheKAW1X+JgG0tzvNXoNYQKGhl7dx9b8oO/nhA88GbQY4PSJcK6XztFg6/y33T3IZJr+2T48aSd2NaDH12dbXXyJPpfsOa9DWr7UoJMDHHnxXnmTyo8ysiiLUlZHk1rJ3uWkr93PMbqCo4QMPst7Et0K1miNfJO/YPC1eOPL5DSwD8qU4zcTgQTOy0yErEL3KWjKXl2eZ3B8HtgMlDPA9jNTrRBcDfI73sqvQgJGaWE4afGzEl7oVmoHRsfpCDO2JQF1TV78Xxof3HXYAJ7ywOv46nORQ9mabKEdiWfwm0kGfxhbojWdBshOxktzeJpOKHWDr/TgKZ+7bK52OWcgOYMzMRF9Zc7S8jl/UlRS2xZNCIp52kf1kHv02Y+eFo3Gnly3fv4mJqRs9xuD3e7IMvtJvoHMqzeXvZ94N09Sy0MJL92Dd/1OFzHh8sHRVzqw6H3ZCqx2tPy0dgjuxlpOs6fqe8db+4xpk6aOuFv/Lg/sOAsw7EPH7BOkxYsWOwwu99MGiYAORXZAWT0smmISm+lYp31JYKYO3YEJbP76BfPwpa3A/338yEQfDu9WOl9evth8d0KcPbZ9PBM69mPX6VN2W+MreAw44BRj6PY6seWVQioffuuHHSTDl7ieM97bn0W+rvrDs+sNLR/oe3VhK/z8BBjeJW2m2zWD8vXFN9vf/d3/b3v21TfbycOH23cZXPupOrz/8R//cbeOmwR4Avx//P1/Sbv7rl/9t+Pgp3/wB50c//a3v9r+8A/+MJPeR9vhkZ+L80rH2+3ZN6kbeb8LHw9OTrbzy4tMfi+3Dz78sB8afOpDeefnmbzeD6+ZjKZvffreB9W5LfwWQL8ODr5cmdK+G4PCT8cc0Smf9gsgDzN59t67CSp98E169GSf2Posdn396s12enq6nZ0ebe8EBzkfPjjtziuLlPWT6E6f3NcPw//Td99tP8pefmrP7/If3Y8PRk7ldPn0vfe30/T18B1FJ+zx4OzRdnCc+Bd53qTPv3twvL330Qfbi0zUTcCPj0/bx5HbKwBePeBXXne4l0n1cfiyIPfym685Qv3oVWDaRnL/8uXLPjkbX7y7nb98EV9NPx+e7DS0G4Uf8JfLtPO7d2byZNxhQeXixUW3IzfuxUfWJKE87fd2W5gQnr373vbeex9tJ8cH263ozW4CNjH5Zy+88dFuY44+DKaVO+BrXMkh9nVSGfwz3gizSejhte3LvXad++5oy5/+Rb2gKJ76fGRnU5OiwaGdawLzUdnVVuKB/cdnvotylE2/PO0B3e4ciM/gteOBO3Z+rUXy+M2+28KkCD8Yqa/sZ77RdhueSGRwPzE9Y+I9foh1aKqvnlRcqS+WT3zKOOhN2jkS+TNGIafr0iu/Iy9FdcxHrvBW20VetFfMkdCcyT8czZoU3lDGEfix/4wHxsdmTAAPmvLLFd/4HfmLLtfruFm2yiX4lt5X/+thm/5E/kyOTLrnOyt0oja+jEnFgKl/Hde76Bne+FAyps5OE9+VKT6Zyr0Hwzfkk7spvK6JtRgeJKEz+mlsTTl+6Ve9JRcq/FL9SeG+ci25p39saehf5ecYnHQpfs8CUy4rj6M2cR04ix38QP+HHh1c2Sl9TZAXt2PaX3gMUXZHb/V9jZupB5c2EOw32jtdB0dQed+ef6jT/jRp2RPN9dBt9Bk6GVewnUUuONAB36RedLLsLrnuYkV5GfzdrZq61QudlFbqNnv0NjyQe58Qp8gDxdHT4Gcjeu3iXlJlUrd37Gsuxi76kW+7sNUHpykj29UYJhXoxvBasuhfPVYekhHNAAD/9ElEQVRPUGrP9Dt2GApDZdrKpOohR+XZ679N/Ee7st6IRcWQvLV40jHPwpX72i5HbbXrw71F5Nz2XqrP5Xra2PiZczBQSHVw+89/9i8/5tzTmIdplSCW4EKIkRugk1/Dpmwm9u457BigzGAqRHWKNEo5HXhGqZyuq7kwIBGlDcMOZopgetQk2+Y9WcSKhYCyHv7woQG0QadGA91eXlSpQA4yXCkuCV9kqaIrw6ymMz5jhJPixqst6LMlOqBtWClrsAz624L96MhkcRmKHg1OXJPRijCZ72RQ0AF4gj9j+r1fnRrMjFPd7B1EyEzCZ4XZbbI3Hrgb9JzjNATuJJZOdl3qWA0E4VZn4beIUgL51wYd/mvnHk50ez3ZZNg+NcohMBoE04l7dFNlbF2s/kITD+i0xY7vFFeg6bFXwbvs0O1FkcPH1bpIIC+HDqGBOfg7EMDjnuhjfHFsq0jg4aNIwYtadeV6dwH3sKBfWHkp77cHUt/AFp/8QTJhEzx9TLL2Vht/kbETpT1I4K32pIuUoYEPcq2fEMQjXqTRx6T6kPaXMjK4d7A3GcE630x4tyAjrVXq8Z3BiwfXwzPeJ9gsfThc9wgdzNV/djrlv1eTrmBztOOJnYKheHXSXgnxRLhfhA8vl+cZlEYf7g2o6WHaYwYQ+AiF3OVeHp2PXvAo3aR3k1dcOU+Hk3rhu9eR4Rp+OOffS3/VV/g0MLV9r7uTkmqPvZwf9zsF0avB4XqtoYPHKGQmfBcdPKdK/aa+mrLvMrDvT8HgA064ASXBIS3+IOtqOVl22WrvHb6KT5UFvybqxZLL5Lit76PdweGU1s/EmYk1Y2d5HejmzF+71S3gM5mOvDnYwIC3i1Q3dLn4+qG/lPPGOnVfv5l33MW5+l14UW/knjrDd0r2AcHgdF54p2yl8p2yiUX8P3wFiM/zocZnPoUHk2jw4R1JMWTFfAPFdvBFPXGyfCEoJ6f6QLmbBBRt+aW7y9XdJvwk5WJ+JyWNiQfRiW91vEo7uOhk6ODQ5H8ma8vvG5HYbJe5LEVmeXQ3+pq0YCa2TEfOvTqZSf+hnbStJG90s+sxovBTBeJW40pg4PNuvCcz/Hlix/RF/OnT3/xy++zTT6qFt+H3D3/v97fnmZz/3u///vbpb3/Td9GfPX82PpOJ5tHxUWPjkw9+FPp3t9/88hfbv/wXf7rdzgRN+xAPvvzq2XaQCS09nmVi/vSJCbQ2+CqT/dnG73tAXgH45usv+62Ajz78oHY8e/Bwe/7iWfj5fvviy68ymT5M+e3tYSbtvp1jQXpMHPumT54n0p7q29UU349Ov48upovT5/Mh9rybCfd8KX8GxaN7fT2+/WrCeWKXp+dee6DXWQRI3XvH249/8uEWLfaVBsr2eoEdEPRpIfTWnfvb+x++v7149ny7fzc2iez37h5uR6cPttOz082rT1qyp/X06Ek8ecUbT9wOoueT++9szyKz+Wxay/bixYsuoL54/nV0F7lT15N9uwHsICTbmoi/Tfwij8XYeHB/vcEOLH7/KjL3qV60Jt5dxPZH8VVjFPzwFR7IT/iscREZyVofTLC5DE8PnjyOLR8EJoPX9Jd9+hgZ1F9jKbEU9+upFnpto/y4Pn+9iC/Vd+l0v+55jw/tq8O3ul4xaGxJK4QvVu31LBLMYo/Y4F6DASPNO7DDk5/fVHwQOeEiK7jZ3RUZ0k9od17dgW/K8bT38eGvC6A774sGXEsO7VW99k0BY192EZanlritr506JOJrjKPeGu9cXVMYfeSvcqtDD/z8xhmCaz6GJ/B0TS9DK/kpK57yPrAmP/LIPvXnKSUc9Y3iV5lt9j5mxw/2ZpIHftVZ5fIbyxauG0keqMb8yDqxfXwSH3Co3xiaswLjEGd1GjOVs1fyR5aJwe2n4V7lu65XgpvP1ndyho/t9JvuZwfY0O+4Pn2Oo2IFlzbQ8SNmyJb8JXP5jszOZOnhv2LcYcJOd6nEl4e/efqv3AdUO77bZYn4RbAWcySwS39g6E4bqJyphyicHQ/Gl7St2QGQ+QreA9d5VWDLWpJxeW3smgwpc0gzThwfkcitL2QDCDpmNjcLzsobMOebtr8673+9DqAFsiv8N3zRX9shXAEfXqbMQyAJDIzGnvD7OKr+oH2evo4M9ZXh27n2jS2rr5QvmTvHSRrYwRuqMkp/1dWvLFkq/55WufPgGJ7XvUO8pOfcXPG1YOXBvdqe/r5tOEXFC1fBhg7cfHbqT9uV5h4fw+cqd6bn2z//s3/9cQPdTuhmUAEwAaG4mjhNG2cYWo6NuEbnS8H9oIQgH6I6txqTUQPTbcINtNPxSpwDjq4Wl24yh8fAmujMgoGJdQUNrwar6NRhA4/HulrLo5DURRdetJbgHM2qFfRDP3ySMzi7epW8ewYtgQ1SjBW/+hLaDhNZixtkWXU1XEbpADTwr+KEnK9PPkORE77JANEXffGic/SzPv2yb8516JBdBo+JSlMCTzy0JwAoJU/K0MyBviRv7JGBS3ALDg3kge/CSxpR5QlKjcJEuzLRU/LqWBpa8sF3khv56qCxp9T32oJjgs00dDrDZ3ktvtH5SlPWix7LtyxkJKPvXuObzrqzINlsapIjKYMD7+sYJx865HVdupX/RsPUcOeiSTYRy0NwtNNp4bcZwPh6/z75T3l5KM+j/ynLwAY9+UH2XfTo6QD6/UJp0uqQ6BRM21FLJnWAs+eQo/ZPwvOiJy0/bvtKHXbS0NfkRnnljNy1n7pJg3vai7Tw108DU5zycuY/cEGjmnai3Sw4/I29RqfVcc6edhpceTIzX32+s11c2t7rp7i8+3yEctuYeMKiQRcSoRta6CG5Yg/8DrSkK1lynpVhddTw5NoE1mBzBqpTd/gdmJHZwU+9JwovXtkF8eqOPnEhL5z5KJfvF+gIOnCFJ+W2dtPdWhBjz2l3EwvHFvNF2Pr1zsNNGRxdmY+/NIZqY9pQ8A7Mgh8744+dK3Hwsf/y1cIlD71e5xi4WdiyGgxu4AcvHCaIfLy/YZ9r7Zi8JkdSB/bDetPwM2eHSaOtrRZUEBTvxn/ZDEzBd3j6J0ODVv8tfAO72vTIX/0GV2XFRMrG9yJDQOyaYk9Pe+OC0Z0nmfOO6viMmLTrI8lOh/Hj8Vu5oVq8CwYZOPn08he41qC//iHeGfRFN/D3w3UHJp2h2/dB51UA/dLB/WNEpp9j30ySqrPUK67QWbZ1b5F7BufshbXF2/CHH7z3VZD4yjz93WozH/tb8GDw7COH2i+7FmfyfNndwq1EZ98lqMLOb79+9uX2q3/6ZXiYD1adPTBRvd9+0NPl3/76l+0HTk5OMlH/urxaPuhX5d98t3352SfbRz/6qDK+fHm5ff7FV92Gj4fXr95uDzOp/YPf/8n2i3/6RXk0CfUU+uLCzyne6cfozs4ebO+9/0G309PbsxfP+1G/Fy++Ttx7J9eeuNt18n1/PWHtbqutLABkIu66r+FFsO9z3En+69hLuT7agpGJ2NFR2nYwiR92J72IPk+OTuoHfgnC4o4u7TCT58PgNbC3nd9W8YPD4+3HH723Xbx4GVzJO8iYIdj6gcDv7KC5vT1694Pt9PRRdwO8sZU/PvDym2c+GDE+Gl1+9ptP+g0g3x04ffBoO3/+PHycbyeP3ttOHpxtr88vti+/3ncIRO+vz59vhydH3aHxzq3vtocnDxpn/VrCHX7Bx+sjs4OpfXPy+lNV4oz+oocPAMd+uY7CUi8+E/2+eZ02k3uxqH51L3aJj+OPjuq3keMydnnw9KfbTz78cLvlGxLR7f378PHxjO3SH2iYJgPGNPrQ6ZcDGvyrza0UlXP4H+TzkRpx9//ynT9xYE06xUS8dhyYc9tRDu2RH6x42sVOtYMDXjKA05d2MSb3bVsdKwR1/AVsAPraRp8KtiDe3MMkwVgqcW9vr+U3acngjH7vo/9+5ykOiX8xAH1PLtEMoUiZc+AaA3ccq88ePKGRa2QWjYl1TEinw4M4O8fAKKD7/nJQzksnKWi9Gb+IUyY/0UH4G3zTd8Grv+Er4oI05TtMyjtOTlp8Xcmd9Lt6WWn0+MMy9ToJzfX0nXYuzUInWdGkE/Du8WrRTl8KFx/oBJzvBY6d62/FN/Xq36Gjnti0xm8dhwVQv14+qivKHllpX9xdySJRiO461KYTA1JX0tbQalmO0ePE5nWWVtnINnODcAFt9dqFs73MHIjvlO8AeAUalvZt8AbX+BYfjz703+Ffm+iYKfKJB12AIlNEAhshi1+bUoZ3stZn45tjh9DbdeLagfex87WM+HEt4Yfi64cpq7/vcOotOPdS7aWNX5WNPZwrR+Dw2bFW69Db+OrsfIntd58l19Jzx+/Ri8Ve+EovPKnr+ge8+NvbAAp40i7lg4FzZL62Zevt1yv/Zlr5N8ucV52b+NB1XZ/cYZxRAdcFZjbYcUiLLwmMxP54XzDX+ogNY8+bdB1tS3/713/1McK2ULQA2fzjVJ30BdEyEqIzsJiA5h6SMoPnEOzgOGXj3JxhGPARHk9SNXR1lUt1mCRPAwQUhi4DEXc6bw6KrqAwT9TDWGiGfoKbxtdJamp8iwfsB8dMBqahjAzzBGkcdBQgdfITfMv4HEECV8UGYXHlTxGlBnvOkSc6aQfpL3qpTMHrNQJyetJohcdPGRnoRIB2Wn1Smnom1OjghQ4FAgldNpzj2skkcCGCzFVZF2XCA37ksdHNelNXvvLBYfAnt09McqGhElCQYIfFS+2bI1UnSJTu2FTqQD1pnC+FbBU8Q/M64adOklR/UZ5/cNr6hTE8NZAFhv466Q3cBLM96Fb+wdfGjz95geuOjeBs8PTCQWD6F1bhQVLHa7IDRl3v01dfweX1EnWaH39oQI/tFz/44G/8ur6Wews6tpoaWBlgpsLwjMf+TyXqzvXoIbwQPgnvY+9A51h6c14DAde37/CR1Sn4JQmDoum0qjOD3dxL9dukm8Fg4a3d3hn/Kg3BPm0MbPWYAk+zPPmqvlM+up4Fr6GXQbKBQ3Dx53Yu4a3bJ3McdDeAL2XrAHb7RhcmJ+W1vlSjlC58t77PoMxAetcH3tBd+nHfeBI8Jql9KpSybmvmJzf06TAQJqPkLC7hyW4PdhFPVgfi2qKOJ0x0GoWU75ovtPtBt/x5oma7dwda1S1dzKDRRJC8fGf4RXdnoLyNbb1fyn7Vd3hpvExpfdBfcPZpYmSoDtKyK1M7ueDl4DCmrAOw0jHI1wEOL6u9dJU/9pDnCYMBbX+SzlP/tEWLqp50GtDBh29tlAyj66Ejwcd2YN6+8iGw+T3y263PhjOAUBdT4Mt/VEAuF2Aq1yAsXPHXFqOr8pAU6eoLUuUSbwPTV2rCr0UMctDB/A71tAu2gQMdk02x3X3jXFI/LBQ88kY2i8zxpdpzeK6+kseX+a6t4fIwDr/f7s9VfUY/5GkuS/UJZVjWTlY8mQXFebrUbZq7TPK0ISzAc1PP67zynNl+/dQfn/dUeOw0OmQDdqdd75R7bYmRKmtQ0odF6+5G2O3luzO//sU/xuR0kZiXtvzw8bvd3v71V19u5+fPWkcMtA3fLq0vPv+y77h/8unn/anA995/N+cvt+cvXvSJhi/czxP2O9uHH36wPXp4tn2dcna4e/fW9ujRo+2br77uF/IvL8/7cbwfvfdBJ/zb28vtm2++6XZ7ujn3znvSaeR98PBR6t/enp6d9UnsazQiv1c0fIAPzYTIbtk/Pgzui9fb/chsXCN223VzmvZ7cnyfcqMfsd/OKH24Refbmw9P2hXT3z5P2TsJ8vqUJ48fb6/Cy1Emhe/cvt/3+H0Q0Zb+V4H3/QFPlMXCRKz8pS/IJP3ewTvb3dB++/p8++0//cN2mQn1O8FNNospT57+aPv66y+DJ/2MevErv9efKtu38Z1nL55VR6enkTn3FsZ99E9MmLaeuKq9RB7xSj6/4jbsTkcRo/7RSVEQ81PlqllAiFcEJrH7dfDV3d7pBx0P0669KiFO3BOnjI+C4+tvXm4//sM/3U4O6VWFtLvEWvpt9cRiu6f0kwbb2lljQ300Ug5DPa9j+foq95O5UltCkPK/GZeAn3ZujEHfqdL25ihuErJvxn3g9eEW7qTykTI4B9bkBpwx1LRZ7fxW+4KD7ghrDMm9ejMemclGuC1OafEvLTkaq7WpxIfrfNomlQOugZ1x0Vz7W/ELv/BUJzmE/oGZ8yRjA/2FcejIpV20j6qM4PBLT+mnmm/MR++zMw7/YgoflPC5HvJ0DJS8VYe+AlBa2s/iAw70nKWhDXTkWrHqv1XevBx8xjipfVj+4F9yLNylEzuM209M5PvGIMVDl2FpZBk7qLt02nN4kYozf2gUb3ghc3lO/TUGXLDGp+Yg6nf+EZodc4We2KuPhX/1gUs2599Nk0fuip6MyBt6fGbmLnOI92iXfmi3bw/uLgAUDx+Pr+Xu2+/TZ+l7lKRudw/2HPnCW69z4LfwZMu9sV75Fw/aZmFWxN5j45v6a78cHFf2uMGv+zXnGl4Hl7oLT8/0Akb90KkiCseXlZRE/aGvGgROHXoi7/ATmlOtCd4g6/zTORnNZ7POs5LHf8ntmHmCFDwpr2+nkamGpdqOrEnoSWgsXybT2HpsDGb0setpp188+7WzewkPFnsk+Y76YOoqq13Jg4cI2jaYugtfY8IN3IN38PR6z683ulZnz3Pmb7f/5i/+7GMNTUUT83cYj2CIyc217Y0qLCUZXIxzXK8swuveQKtPitGnxAiCJMF0srNwsAsbfFyk7/GW+TmD70H4OKDglgKl7YicEayjVNBkJXnqFTP3FjSelKPVbdwauobAwZNvMMgFatCi35W54+s1/iKICYp65IhLpkxHlw4oMtzUhd/DnbKD2RHRlcx5jcET0X7/IOWVN8FpTcTHYYZmDR7e1qSxelqentM4RMpV4CTJa8Nvp7PrJTTameW8V8u9iY2Fi5ko2A5d3qOXmcSFL84XngU+E7J+LExd+uoAA8l5AqPjp486UuU3+aDD3XfwuOvUeWy5yyelsRmYrCC7eHcWhNrhsllh1+RiEnz+BN2AD43w15/t2Dtd9uav6s2Ra7Lu/NIRPJ7gd1IUmm0DfDT46kl8JLB07Ew//W1zK63hmw004vlgHD0JqpE5PGjA8MwqKP7wCSz/7Yndq5voZOmp+YFmO/e7CYNvyftOt8ziBd8GoVN/4BvYk7qjxjnwjmsYyPJfzDkhWkbqxX5lLXBsyS4mjZ5umkz6WFcn/tSSSZf35NgHXi73+m34yJ+BGbz9aZjgwfPbTEroohOx1Kk+UoeOvo8v3TJBCp7KG7jfTbKmbOpg2e6atc20wTGp8Yhf8cXvLTyM3PXhHK5XzAq2ivsmsOUt7aGT6b0tKbQ48ToDfV+j944u3NVn6umcbftmIJNC/P0u/8sXh//Eh+hIWxMLTAoLm2Pimsvhr4tGMvCRNE+MkkKfD6MwNo1P9qytBKaV6CiD3uDpb/3Gjt9GF2sS4Avvfb81dmo9PCQ5z6B6lzGHulCC66Q48eO+X3nIYbBggMxHPBEGb8DLv7S1JQvdWjRceeNxbDZ+RkbxpW2vsSO0M3jh/2jyHQs6dlrN1v/QTJ8UaSKDBZmhEzLV/1yTZQYzngZTDJ/j99O2qUe8mv7JAkMn7a8v6+Mm7m0D4U27b8zw8U0xJLzf2T/EaTXrdXTiA4GeOK5dKbbBa4d03IWllElodeDsKrj5h3a0fLIxpj7EHvxpZJFmd4YB1mxPT0Yn3bCJe42A4bmDxvgWXemP+Mx8uXrkEefEji9+89vtZSbu3vFmx4cPH3fif3B80Amv98lvp+7f/Zd/2J5+9KPtH/7+77dHH7zXbfmvTXqPDwP/bPvNbz/toOvly+d9hx27FgIenJ1sL559NV/dzx+5bac/PToM/99vP/3pH20//ulPy6/vCLx48U1fQfjRjz7afvGrX7Sd+Ijguw8eVt5HZw81tcp4fhF/MMGKvh4G/4XXLzyxD8DJyWHp3M7A4kHaLP3dyjUbRoEpm3Yn7nilYOy8bY/PzrbX0Qebsa2FAZ7qZ/+OT463b774OnoL/uipX+JPmWSRwRNzW/rt1Hjnne+23/76v+b+9Xbn4GQ7PH0Q/7i3/fa3v6y9LNibYImNx48ebJcv5jWar7/4pL786tX5Fs/tYsTF5cT349Az2cFXt+134qYFVKTU05eKaDLiEdpPcLTNh0+DaL5LplvvpP9Pne661A6jM3zhYW0VtjvDhDGX3FTIDr/RYfz4OHr68P2nlTUNp76OCfHHKwR9+ibupbiLwsEzkxueOjqT2MDB9/Xd+KvvB6RjnxDGW+Nd6vPxZPYXZfgTn57xw+iUv1gQ8jOQ2r3do4Ofvt7M0/zwhA9ji5WGj1gzdapB4w4we7n8PoHNGd2JZ7nOmb2mvy+k0r1sart2SBNDMqmLzmS17kppZ/CReequeo4pY+/BtHKTkN/5732vh78YJ3A58JA7EzP6FLdh8Doe3XQMGx137GcSib/qf6h1ohuY+kbaG/yNYTmToZOpXZZ11i77oEE3uvOzjpVWfvGBX4k+4UardPgkQbnb9NWxen3aGAfswOWcPzwAt1MrWaExsRWtxe9N2uu8+hBpyVk90Uti1BpXGXP0GwhirhhNu4HpeDh6bJyRG7zSOq80eJNk72UdD/GvnEeHs9ClvB9mTQ7Z+c6de+zhoB/8e8qt/vDnV89qY3lBb8yFxxkPkwsyMmPhWs840d/awl/HSlp2udJT8tf4y1Fec8aLLEjBFj5/YhL9iU8VtXgGfsBhxM601Y7/2xZip9TjC8rZkF82VhSnNqQ8ZclL1cogzvAVefTJB1YSX9TrKx07TH0F7ZwrS+p0gYmsQaq9lpZ2tPsyYmwxREcv+JLgGHknDtBf/SfwvQ9/cOdm6KU+nK2T88gcnPG3YC9fjRu9SwovK37ADS98laPsDD9NOatrEZeNU9qy9hWhY8x5+29+/vOPZY7yJ+j1vYQAsWwHgK0U51GuZSWNoDvhBF1Pu0sYF0HOOB2IcJnATKOY6ypRyplCyq66ScqHXuDKg7xxCLfjkBEg4F0FF8TCI950CBxLR8BJKXMCRyrmQDe62FNk7qB0ggunL+3Ugat1QIWXHqloEG61jCzFpRMBm/KuDr6e1TpPmMGYSL9+c957H+QRZPHdBhQ6jFAy0VVp4CkZYas66UB15+MqwJEnsLmaslybBBro9aueyiJ/t+FplIWdICCxSRRTvRsg4ldaeqdz/LU8gY5+5GMIuQ5cMjj2kSR41WuDC8zIM7qbwcjwrqx0ch64yTNZNnGgFI5cZy6O1Az/9GHhxUBPgMCEevWBwOSyFOS1geWuH+mQz1ng8ZfzktP1gn8bm73JYMJgnwzz8crAB7a7KgKnHp4WbfmeQKmvjqfKqRCY4Iv9X/kKdWjjsfZJElDKq9vICs/NtHhDR1n53XU6OOYJRX/nNAGtg/nksxO6GvfQm2AjtV6OxYOkTFsCq21gw3uc5PQOJT8Ewy4X5+eRxyRmFouWznUsvhZ9NVhr3tgHHk8S8Nvgm47JawLahgm0LbYGh23LlTm8xlj+tJErXvHNfklXNAJvEomXCM4csZet6/hQhV13n6SvTMpmRxJ+5vWjwTF+CtBkP7XqBzPIsWVstrYP7NidzecJye0OJOFgwS6G5MKOHm17pWVPPNU++71kVd47xjdh4CPz5C2fQwH88Nz4SX78l746AKYePOKZazZuXo8ZtKlv8L52v7CBOlJtngMMO1dG9FM8T/ImNsoQJy0SIO8r8OJl41lwdUEjtKElkrRokGF4GxnhJKN8IMuf1GudXu9IclY+ddL+TM5jE1vb9UuLxlokAee9cO1BHJPCVSci1UvgndfAYckv/xrXmvSP3rTHKLt4gMAN1mBCSXeA5LqxOJM2ZRYF79+buM8mSx66H3n2fiK0ySEVJgcbuZxB2wwo2R1f7NpBWu49+cYbmC7QRC8GSpWvvGZSlji+Iw+OtPvY6/ylr8FP7Hv5+u32+N2n3Yr+9Zefx66vt4uU6wd/9cmn29Hxk0yU3+nP8n2Syb4Y5An2t2++7y6Avg6XJvno0VkmafGR8Gxbvkm4RAePHj3ZHr//Xnl48OAkE1sTj7vbRx992A/yff/96y6OHRwcb1998VkXEDwYeO/Ju+2vHjx4WD+zSPHqpQXJb/vVf69Y0MnxXZa5tb375HFpP34U+Ljlu49Pt5cvzrtApw/0CoD2fHZ6Fl3pr/lldBrbHR6d9pcJVLx967vt7OSoOtAPn4XHu6GRaMB7t5OTs+jpPPpLXBG7tJeI69Watq3I+dWXn23Pn73cjh+/n7p3MtF/tr189tX26vxFfONurr/Yvr14sX3++WfbZXAZiJ6/fB55v9+ODu9s54nBntKH0eLnUx3Y5o/faaOdjDJtjmogPMzT+sRsPouv3Wf5uHGaunTmI42tmcKJdNOGtOF7Kb+XiUZ/Ti/X/Kr+Exw//aN/1l8RuB/YN6/SF8bfyDNxcB4kdOCcuOpXB8RWr17hA+98vH6MLiMlsYF8d22BXIcwwYO/e9GxNJN5v0TjvfrwlRhs4qWeHUnak7gdVJXZYcwD9+onHSsOkMuC6KThTd1p81O+0mpTwyXcuYb3qu3O+GfyZtwAZh2diAW3idrCW7joOMWtS3Z5kjx9ZydH8pLBpotGwj2owpb34O0Zjylfk6pkROaJN0WqbvzD4gydsI/4VFrhRdviA8Uf+NHV9CMSuSZv7Dc62/uopCWvcYQ2SdZrmaYMvLTqOuAaHGDIO/Dqshk7Y8mkjk1ZYvq3jN2UJ4+wo8edh53XdUZn4fzdNHyJ5SOrazqEDW446LF6COztPb6t14ElY2pl0pIR70vGm3SbV5z0OnzVTrXvPn9K2fDl4cHrQM3OFzT6MCh2Qq2LBbFRv2+U+iPv6ID+0Whfk3hSuqljB3Xbyg1d9SFQJF48r3yp/NFh/J8/dsEieY4l25IHnpalXh+U8YWU19dzXv1X8eNn+WqS/oPee03+wFeWHOGi18uWeCNN5zzJM77Un7Z9BUcXSlPH2L74g7Y/RZiyZWO8hK3iDHD1Ku6Ut8CCcX1lu53vlfAhyaOfSr0X42/B1s6BhWdw73pMnmv5SNzS8PY8Y2b1XNOTZOEL72OLmdsNzqGHuDoOuMGruvhf8/YuIv3Nz//8Y8yo3OC/VzLQsuWEMmZrbohgOgh0MAhVoCT5cz1BpIPHKNhEHG7EbippmA3BHs3uhK/KcN1zrpSvlMsazGV4GQUOHRPtChcc/ZooWld0AjLY2qe46/+qlqcx5uLrahCbQ/EMrkbB0xiDJQXlP2dPg79LR9qVs5RzXtuCOKDtvnfu+ljQEaY1m+qN8yl37bwaCxry6LODknC38jlkbpI3/NfQoc9OAr/tme20dhxlHlwOeKKUBnTO0klYzlBpsFd1kgQgQcxOBTUbZCpqnCg4+npDePEBIbqCvLpIErDUx6scLNCx8spFjuGm9z5WhC96E5yUL3gT3jb8rn1O41lBoTrJUbuwx55HlzyUPvvEusHO/XRsHSwI5DlMTDvpDR8mCQaI3QJ5hSdixAaLX3zB576Nz1E/NAiabdXzFEWAzsS0ddnAMTiCuniU3ZRVWvp3D7fzKpMaiMKXRk/Hwp4toGA8deFfQXdVr3SCh41Wx4yXum9IgSHHvF7DF6Or4Bdc/Sb4t/tvO5vE8AWdzqx4TzvNRTHWBrkXdNs5kiu8zqKUbaHXvxkdiqkx+nV4wsQu1Vfw4Lk+AvXuO+6XHlzTQyfV4UM7W2UG81eyh5cOYnLtaZ4JLR14grw02kWiNAg21bR8ORth8jXO1Tbj8yxYm4T/CaY6SQM68uYIbosTWCl9hki6ad8lC5+qfyXfWVp1nC0QwEW+8fcdh8a7c3/dlq4TmELkPIN4x9RpfdzXJyU0Bvfyu8Wb+xlkvwovtzqgmPqDm2h49XNqzvTSI7p1volP+cilztQf/HQ4cvUonyPPyruZlPMtPM8ke3ZUze6KgR0+ZqG5bS8Abes5a9+NJ0BTb/E5AzjtaWJ8CLV99TWf4HCgqU2E2/IBRwfD9JvraLDlIN6m/dsRYkJowtNdYOEbT20T+sbQ72smu7zlP8449qTf6zbQthYiS1/oKGjfkGs+YgJKNwYx/H698tGnsO9MLFfL02M4LBTbTv7115lohucvP/tsu/BR2tT97Le/3j748L30W7bTf7v9h//0n7ZPv3nen/Z7df7N9k+/+e32IpPY5y+eb6cPzravvvkyNC2O3euE/bbfWkSbvsqzSWjsksPWfnr++ssvtq+/eLa9+/6H24//4A/K76tMEp+Fn4PgMC58ffFqOznM5D7t41Em/rbAa5NnpyeNUV98+fl2eHYS9kOrGvluexCY/lrLwcn25N13Nx/avbXrki5OT062i+cvuxBPj4eZrEp0eBh7Pzg57cICBh7YUXBx3vbnWyZk0nf4vfiT04ddNJHndRpxpBPR8GVnRgYDCUZpG2na7yQ+X54/2y5ff9tfAnib/u7y5YvuKDCZ8brCZSb8bxJrt9uJscn/5qvPyp/J95vooXGS00Sf/AhPBvv6YBNeT7Xrn/Gv/ppG5OE+D06PIoMJ3ixm0wM/4g/B1vq2xsLdsZ3ywPGRvv4VfePTWM8g2gIG/+V7xw/e2378kx9FvvCX9ki/nfzz1+BZtPiZs3YwfismXA+IV5r8sZU+KTeFEXm1cROi9nmhf37+Qo3toDt/ZmLmwMOBxbbi3sdFoal9Sh3XpV53rfkLWG0Wva+B9NATI6cddpKSvD5p3nkOK0lGcu5HpuZEzklLzpFhJXlijHw4yei7R8PL6EtaMDOR8EsCE8Nqt1ad/mhiojGIPhlV/+V/+gvEioETq2bRlr6Me2YBYp70N3ZEN+jTGR8owsDWHvjWxwVHbVKceJ7rkWfkW/2ZNGX64Wt4MNK6lxa+ypJjlenn6aX9FFzlL7E21foxxiQyGQPoGst34Pz6yLwKOTj0p+SWSj+4+bY0dGYeowwvrhO5ej950yYmnsUOXchK3avylIU2PHyQ/y5bLhml8h74m+dUvsLRvqU4o9e9r1B/6d1conGdzLGZpA5nUF7ejLHqS+YEZOcLkxaMAw1wyS39TihzHn6v/Rg/5a351zja1xTP7h836MinP0k1V2wjbrU/bYk+cOaGV7pSLzDtK2WQq7hnjCeG0a+jbbn8DzY60k4Wf3bzKWPn8h883SkKT2JZ3SFVr3w6PNApjNpEx3wtv/bZZTfpJt9LD9FWUA4/lYX+5e+w/y080roffQxuF+bR+ia8y3Mf4Cvr6HMkZfQxYyPt79rHHPiTxPBlp8U7Xd7+H/7NX3+8GKjzp0IVEKegpRlMaiBxugp7u1sQaNGgv40lkHDMF/uj8NxrnHDKhwcfde4U9sNzVBbmy6AKSe5X3s3rVXYNm8H3zi/cFFUmUq5j7ZOe8E3QVCutCFZDL7w3cQtc5F6B4SpAUGKuZ9U18PmbxjXK7uqSziH5tlfhqwEJHxpwePL0AxU89nWAHAYQJizSsEBncZTwUdjQ1QGkUuWlMzJMI8pVgMiG7/lZiq0fren7sdGJwOBJfTuJFI7B2WAC3DxRJ83ILH/pQqpzhaZBM5ilK/LK98X3NkL6iT/AP1uAvfpAfvDXeG/q3MFvNFgiHh4eZCDkyfB0APDChy4eyRwq9R20VxqZknXln+TiBMkLjeJI/T4diJ4MlKvf5NMbfXcCfMc2cu+rT0egDv0b/Nx+JzI2Dz0d4wQkwSK1q3sBYz7UEt4D62mbrXJhYnjJ32h29OAGDzfTTd0UZs9bMqx8H8/qoCTXBp/sQeft5NFMIgP+HUuWdR7Y0ZF7sHAVtwBoy2tgv319ud2PHx8enUT+yKPDCQx4Nr+ZBi+5rv3HSnW/dE8nJvedXM8gzMBj3pm2aMC/DEr3J5RScLE9fHDfTB0MJNVuwTVtbnyhi0/hmfa0tZkIae/RRXxEsMNi/YFeQxv9GTCMfPmvcSUA9VGqkkuyaKk41F0yt7Pf5aa3SYOnV2ACe122p+BQb/lb9Zc0dqLn+FeqVA8G9flb7emdW+Nz/P13cWvv7sp7/tqxBzf8iw59jF6Uz4DtvoWe2DnAKfNO5Sy+Tac0AzvxTFK3h7o7bf/T4dhrycJWQ3t0Nv45MtLN+M7AT53BpM5cL19tSiacJmJwmpB46g6vtrdgpyMc/to+4l9roYgcFm3Iol/T5mPE+MLos3zQaXnY2w28PYZHfgvX2I4d40uxEXp2/2iH9xLT7E5pTAocWcSfi4uLxse1kCZ/xXSqXDaaNNfyqr9m86fIHfjyH/tWlsQcsHjQB+PXrxHU51PPN0rAl4/4v6eyL55/0w8KfvH5Z+Xts9/8qk/4MaKd/te///vtt198lXp3tieP/Jb+t/0wnUmrV/ksYvvWwEFgaez2O+lD0+4fnHman4lzJoT4vh87vfjm2fbw8aPtk1//JhPx035tP5rtd3EOMjE/CD548Pz2/HI7PTvu+/rnl+fbo0ePozMTUfo20DbGiE1jOotQDwPrJ+m8ZuBpyeMnTzP5PQ38ne346N72MpN6PHlfXf9LD2cPHoT6rU4m72YiaXHg7OzRdi8yvA5+31vxFXi6OLRrKTY02X6d+nTz6Oxsu7w4r849rQk74ePR9Jexwb3Y5+4tE+Dz8Ju+JvrvtvT4roU1ExgLrybgPsrJZyzAtA9K2+vYJXguEych7wJDzmIc/6l/R2b8NI6EX2M2fiE2xHszGb6dOJz+LuXaGRyZC3UgneLNKyx8x/cH+Gl9L3DTJi2I4jf8BA849fUz7ZdT/tGPfrI9PD6qbxnj8DVpYkZ0nToW4Rsb9C2hMf6cGAJDzu4nD9Qktu3A11/4tFDRhfaU+RUW4xr+QJ8WQi6jTwJ5yALOROkarzhuF5ixysQh7Y6IaxIJF10rwydOOiYKj+qLLblqTNWWq5/YHLxUOoFwNtldeeDIVb3u99Lkixn7uJO9GgvIOfp3wA+udNSPT5Chk7rqZRb33AQsfM7kb/Bfx1Zn9MtnCsja10DRzv39g5O2FXQ6xkmiL5KsesZXdItfPOmTXA8NgOJ7mEI4NdXpk15FO0+lv8uydLLSwnOFLziW7ookyho8uck/vs8W9xMvatf4mjpkUmfFcm29r/XhKXBjw5k31OfDTuNo8pff1tf3cYU2VfIpFzfpoH1z4NjBWbkxRdtO8uCGgyxLTmIseeaenibV13d8HXskiSNkKZ852MXrl4jxV/16MlM2fXPrk6d0xobXelryzv3oGC8BwUslGF+UCbYPOZK3xg785Ipv/Kqz119JfKJn49PVNgqes5gDR+XLeXQHj1uUcma7nOGsrf3hdae7fHNiifaX2JJ886+O91Kf3r0CJC19wBWA4mJv7Q5hu0jwUaJJ+2l/gBw6++6OKxmDbF2jO3xeHxXmZtphpZv1HHS8dCQ+uZdvbIIR81cxhf7DeG3Ddvxx4eWL9E328YN5ICMtGvQxtM1HJ96tMax87fz2f//Xf/XxXq8Ffg5nnuJPxyPom8zbaldnAZzKDIqQRqUBenePkr1/Mg43BuygtEEj5xwMiyWdnbqjOAYdpmz7kwjnn3orLQHRNhBkUUGznVXy8e13b1ejAgcvRTozPmzLIJyJYt9a5Uu5Dk/DWw7bOsoz0BAAZvKyr8pfKXc6y7BRWa/5jf4SSEiswdiqSbfe16EXHw+8l8knozvoo1umUh9fvhOAtzJcdPS3O1DK8Og6uW1YcMxAsprLQf45X/00VOzSSTykUUaf0MSRJHRXUNcwXDcoSOgEl3u0PNFdtldGF3RVh1I3jXPsuTfiMIKn3BZ+nHYG8fWR8KKs8oQPecUTvBpkVIjj5jkksA1QcX74a4seGkfwG6TGd103OKcM7+p3K3QagoWQ5SvqmsgH7QSqDnb45wRDk1T1Fm3JR6D6k0uxe3mLLtdEHB98qMnZP/pCSgDTQYbmBHjee41XGv2NLqTFI3vyxdXZtUOKLvkZvsHp1NjWddvZHhzYo3hz3eCSf9XjEMi/6Cy28CRK5xoltg4epjOZjnVwpXKr8a/QYobc82GviID1VEjAEYwd/McrF6neRZf+8kbK4XDUF+CIbpZflr/kVzMp5OeFwyu5U08siDcWn0RGCwD0QZblMzrWkdt2uujQwk34qI7rgyMTYpUrZ1m8lw9N/pRJ6yyt/A7ucvwuzPA8cci5/pKDfNIqK80b8qqOPj+dNIMv9l64byY+RovOU7rHgyDGVzt3RLQZNspAmk5XjNbmqif8bvHNwFafya+e9kRXdAKHtqRMvOF7w9Y17E2/Adf7EaypcqTMWTkySx/aVgd+pEkQ4kfdlZD2KK8xIAeRfKsGUnblh2KHiQ5fK+34g5gFx9COTtIBVzdhvrGgfzrmsdMcA6stdDCc2IInOhYj2IIPssv9o5OUh15qLH3ZSXf56mWv/bZ7d4zkupYpzOhGUmf0wI9HJ+hf8RG62gxaXtMB3+9PBMfbt5c5Mkk9MEGap67sGU1W5xa7as/Ej68y8f/0N59un3726Xb64HR7dX4R3g+7OPD1s6+3f/zlr2tfW8D/1Z/+8+0//Pv/VJP6Cbp3Hz/ZngeGL/li/L3YBWvamz7yScrJc3JwmHb8znZ4FJmD6ywTZ3HlwaNH2+On722P3ns/E+z72+nDsz4tNxE5OvJtidvbF598Et+ii7vbu0+fROzEnwzKTJp9/+Sd2M1P270fHD7Wd3xy1if0D568vz168qQ/XXgnKvX7+LVb+IzBwkfimy3fyfsushi820HlY4R4lfix/pk32EngN/0dJydHtblvCNxyNu4IH16lsAMiFkjfmJhzN7Epsejo4HjL/Hm7/X363OjDAvHXX33VuMXXDjOBtqB363s/DfyqPx95PxX4pJ2FGOEd8I13hO1c0JFdBm/aZG91kYX7sIe4yU9MRi0Y+8UEMPWb2KALTrnHC/+y8LD8dKTffT74LOQyui72TfCIEybOd++fbH/405+ELrReMZn2JRkr0pFxhjGhb4UYB7WN7UfbdJ35dxL9B58+VCk+wZqE68PsXqFzdhajLEDpC+/fPWz/3F+lEcfIkD/XV5M5tDOGKtXQNhb1KlsKWq5dYAmcMUOuKoekDp8QTxbfI8eMt+RA075WSwyMPOeWR4b1cEK77VNl1/FfMDMOHTs4Wrd/gclYqnaNP4KV2q9Frolzac/BebXIHTyhGtvN4kvxpV4fVASXTDbr5Aef1Tc+E8siZPntvRg0/dSMa1M15crsNJnx4+gADuJNXTopm6WTjCseZIORimc/F8Z5vwdCH6MT/oyP3SYppA8xdPWfXeyPDlS040qd8rLTrTPviQ90zFRycM1OiDBQutzHue0IRG5MMum1vBQuAEFgccFPb3YRJ2V8k331HeNDu3xztdOcJN9tdZNjFni0V6/YzoKCRfWouXns0y3b5X3q+u+q36IfmeRueW5y7sNL9st9dZLLziuSip985FkJfG0ouPiXv1QCM74Z+PxVrqphx5uyptBit3kwudu+ep7dJmDb1vztuiz9HF28DG013E8sC77UnXHs9MmrjmodB6ee9owGjqc96S8s/I0she9fUhfqch0y2sHAwBe+ktnvSsC0y/RWH7rDTJqz2y4Q7u2GrMURXtYhr/oIPJzrvnLxqdht2QFC8pPVuCI39XFyaXPgwc74STGMY0/V64fq7/hXsqAA5/CjbUxcK66//LOffYwAIQXtJaQgA86TNlubOViflORcZDETRGUu8OrdD6wOYIxlApnBZDoMBqHohbtKyLmCNm+M2iAwICnbL5KW0qbBEygdTDonEw/OPyuWHMAgdYRcShUkndXtO+07roWzE7BFK2db4nQuyexTzCUH5c4q1PCrPoWWJ/znoPz8N8Ei+csIdEsP9GXA7fClWTjAawgz4Rl84wS7AWP4pbdpyKAEqHFOkyWBXy6otaKE9sAZBHrPLfoAn/JOFDMIsX2wugkuZ3Iqo7/lRODLZyrDZxCAZ3pp0EUj9NYh6fjJsO6l6iLyryBQGyWgJSsHx3dErybQnFQDrn4M7ONj6MOxcO1nuObOff7b4VbD5rerkcHXsujEH39bHwaCx6QBz7L6tCmHNkG/o+NFZGjMMf5ZPuDHe/8GZqVe1zfHbl1c2+vhY/nTVTkb7fWLu9dzwE2GTrAzEIjXXNWvHNF/rFLbdbCRPLLPlsbxCQpdfq+NBAFCuRtYcvhIlLTo89/BPfKso9IyUIq6wJTLfnE/tlaujarHD70agOf5kM4e7Hd86JTX3W9crzPfb/tKApv/qz8+6F302xkkz0Q2fiw2hFe7D/iBZPFt6RkfOu++M6pO25BFuFnMWr4MR2UM7WkPBkvDw009rPPKWzb8Af8pd17XC2bVX2W56j1aA8uuc0ya8knXeMDGo/a/wdsQstcb/3BMjAHUp+jJN4j2ZK3xOtfkHf8b/fbrwx10XdsFjvXUaS0giAn4o+dKUnnGV1ci7pLrB6l6GB0NTDNzjL5kooMuu+8ALcN3+6GA9alj7FBbB9bkHwy/pJmxq0GjwXBy1Mn9vA+JXNpFcH2fiVn9Ov/U0cmuvkIdZQYk31sgjOwmmgYctowbAK44CZ8dL3TcyVD8Xu2g24tHjrFPMpKcp+32ds/nW8M/H+wuMpOx9Lde//I01BNSoCae6pKZqvBiARo6O30+/eWv+jv/v/30k+3o2G/Qf7ddXlxmYnm4ffrF59snn33eD9rRKRsfH9wKrK3p329HmXybHH/35ny7H515V9yWfz/T9+4+8faevuujw4Pt+DiT2sPj5D/enryfyfnTp9vB0dn24PHj8JWYGqZM7r/7ln1u7V/+f2d7+c3XjdlPnr4/HxH0LZjA+5gePnUcvitgDNEv/D98twsNR4ePtifvfdCfFrRF/cWXX2yefdg66x18OxPsojjNZN5Teu39+Oik/m4iYXFbn3oUO9JVtz9H33ixe4FvnJ2dVm5K9r2BVxcv2+dpHnDbUUO2e/eOtvc/+tF20sUB7dM46/X28tyviiTFOGcnFjMSq6JDr1ecBLedGf3Z4/ChLXbxg2FznQhcffNvT7v6Cld48pHAwqWsE//EON9geIuQuoGxQNrJTpKnx68y0eBnYr3EF2cBD179c+qHN7s+/KIA3XmV5E5s/dM//OPtfnzr7sFRebs53uliWOOIHYF2QMa+GbPN+GXiw9vG1rS5/MlHW9sid7LSrvwX1rWLXPg1hCggvmc3WSa48X9xn2xeMVj1O87J2RiOnxpXifczeZiYqk6f8KX9i9kT240Fcg521/kXWGrTN5BtfxKHi5avWOU8ddZ9Y0/4vtlHLNqLljGJONVYEVuAVz51xx5r3NnxUcrB8FMxQOKnZGs9ddBpPTtNjV3nHXLl1WXLxXb+KO4ldpEpYwR0JePUK/787TyZ0EkFSx6U4Ab3wPXavCAy4bX8OPaKykt3L1cmqVU66jSDnva+pHKXaGGGP3XBDk56QpOt9VFLf4uG+Awn2OFh6tAd3MYGcC0dsLe67F38XYSZcbP86QOm33t9edF7u9FUb53wUrn3A+9zTFr5cEvlKXhLy1wreeJN8cfPx2eMY8k1PJLJuLhw4bcf7IwsZFcGNX6TUZ7UUr9fxMd7ylr/Sp7wEzoSGdWHZ/q+3Z57WnzDM7r1b/KuxkfBTZ/4g7c4gmvJzvc6b9tpp0LgxC+jGL45elKuLhxoDU12HJz6+2S2n+99DqkyBMniqzpApwl9Npvx6XX+yFba0WV5Dp7Fx+jF2f3AXuddn6FTd+GdGDbyaO/gJLp1r4405bvPpW2Xv53OOiD/XX4aw0tqdvgFyE1sPLu8LGj44xsO9R3o3/6Lf/2vPu6AZ1dcM3MANPlvbgSGUnBFhPI0IKtL8hiaQwnehEWUwhmZEOoTeQnguhOS1E9RsnTuobkzHhWVQWkpZxiHitBFs9eLg0cBDZRB5kuxXSVTyZf7gwvufsyKQoMPz20wQeK97xVUdXoU1cFbiCwHLa+hAw7dBtDQbgMLJTilGrqEXU9jpAeNGM8z8aeP3QiBG8eMTLmRpw79SMmeM1iKct2/SfJN6vB+1YnuDqZMQne2y6Rx5N4AlA5roxzTsOI4CYKqDPZxFjjAVSfhG260MAgvmmC6s0OHkXNXyaMHjeiKjxzOcK6G0QEOREnshyraYDhF78Ongbm7uff/4JVKe/fbXid/GuDAd/dA0lVjvFkPbVn5b+G7k0mkAZ/cPtXe+Vv2Wnps1dx3YBh68+0Fdkjd4GzZ4iNH/qtM4HOVW37vKtST3xXZnffF6+Jp3a9j4e3kGl9azQ4PtryHRwtkOkvBih8LvuvJSjGnDt9zGGjWO1IPPkDaB5jBOak0CnPNn1TeBNsMJEwgPVVfgzJljQXB03aa+gbj01bggQDpwUc3yb6q+8N0k+bU9wVqZ2227Sh0LDLkpl/qlqaNDc+D16Lh/XY2+DFo5w8+HAgPfUlgK2/q4n/aZuq3hxje+pTSecffvFW25637da0N/S5sy2Irgw00Js4NTNtcUvGxVHhRbbU/qbGJTgPbJ27oJE41PqRMzIJvYhge6G/04cvPBoFe4WZbTzgP7mdCEVxg10CDXpY+6JC/r3jQD2PuA8nhev8/p8UjO/BfZW1HhRm/lxbclPP90Reoxrj81QZFPbzrLXqX6/pxBr146+IEvNWjwdIs5pIQPfHKYLFf1G/7DZzS5BtM8IN1wK28PhA+ovarhLv1hEYf09dlcBq+6cLg0us6rtc3ASbxjeu2JS35x77j31Jlhy880Ll27XfgPfU8OjoOvD5mXgmyjZ5veyq96lY3ubbg80508Olvf7396je/Tt632/Ovv9nOA/t7P/5o+80nv8lE//PtxfmL1tNebb2/OPetFrHv++3s6KBb98WV0+PTvntvAv3gyXvb49NH23vvvZ/J+KNMxI+2x+8+rm4ePXnaie2by9fbvcPoNja0IGHC/l3aqgm9DxCatNhRdf78fHvw6Ol29uDdPuEnN3zznnn6rcBpu3fv391eX1xud9LPP3jw3nb28GF4OdqOHj3YDk4Ot4OD+9v3r15ub+IXR4cnqZvWIyZWn56koz/vsJ8cnzBJ+2ivBFgc1PehbUxBf15dUMciga24YtZJYH1V3+sfdMZ2dl90V2Am6E/D/6OnH26Pw9P9ILl/68325uK8i2qld3d+IcIOiFtpP8+evayNTeK7qyAwrGdivyZCYrWHLXwqXdb4r8WAlHtI4wOG32ZgY3v/3eT71h879slkzmugbeHn1S4jvGgtv2MjshgjSPL0CRGxtvu9/+5Pt3uR5TQ2ComrNuJgRw+NxAz9qbr16coQVwoshWo74txcR478v975FWe6QywE+yHZyOLXR/DtNYpZ7LLAYJeZfndiSPUT/OA6Nkw9+CSnLuSFCQ9A7ABswk9S5Q7N1f7AzUQ0+aFBxhX/Frw0+pv7ypH7pQ9ni3RouHYEcHiLPsUAemLb8tYy40YxWazXZ1rYSCznX7FZ6YSQn5cm7+xgjf32vgHOfqciaXYr7XImVa4cxRvdLDhpJg8737ka+XKkfVX24JaoumK4yUXBUoP0vXROpjq9H4AmMihb/cSiA0K7lCZOD4HizJl/97sztc34SfHnuou+uTa2Jd+iXzpsGHwOvGofRQ1pLujBYpFx3NQd+SVlrlcbMG6R+kBJHA++vn6QevoROOienpa/rDT05nylx8Vj5OYDHYsriy+ozx7w0ZW+jO7gHP4ie871fYlscxXG5zTtYuQo+V1u9LDWiWyym1cAaAY/Gfswh2w7jdUf0xPa+oeFuH1tknZXHeSQwOKMTds/1hfZ4YdtrONtuPNX34Qzf/hSt3YrwopaGj23PcfHI9PiEx7JB1lH13OPx17lv5Fj8qUrX8pZ25TAT3uiJfoaft1aXKtsuVl1l+5W3sov/7mWGvuSFryzOpKyxdGiFQErYy4yvpqF2x1Fy9WfNDpmI37i6MPUlCeKl5Z+ru2OHVO3cD//2b/+wTcAOKJK8ubnBkaoq8ohxbi2kzGQpB5GNCROwSACqXo1eA5G9XqAGo4JWClKHqSlExxo56J1K5xJPMDWAZqA+U54TZnBGgP5Ga9+gG0XEn/q2zblyWA7/Nz3Ha3ALGP093eDx11pJ5+CXatrAjmd2ChLgld996szCcawOEyOLsagBhAGgIIFvugkjOwwcaJ0pPifydzUr7GDU8DrfWjddBJwBrqlic8bfAUq+rfCB374a+MKDfR9obc6S8cjaCKpQ7GSXlyps/iYhjr09qZcPRYmsPCiWbrB2VcSgqtcppxSVwMBv1Lhc99Jf84a8l3bM/GisVoJSZ6y1gsegx9lLU+aMvAT1PG10uCcxoAq2WlGHq11G2zO+K0CpNAY/582ABYPr/cnJHwA7Taw1EcDrPsVfJb9y3P+TaMdeeGjN6ln+AMEZ9uBOnjZ6zpq5/zBO/KODM5w8smBzX9DqrySsu0Qn+rv+kYHv+uJQWmqk2sTA4sfFhTgzkVKphNa9lr0p6Oce2Utj66kvleZfE+K1F9wrevp1xu6tNA2ePG/VjgHbjomyf1K65osZGUjejcRsp3ZF1679TR8eMKms7+XwTr4PvnPmSx8nW78Zrf63qGFUGfX69BZ21n76xTR5bQD+tjNlv9W2xh/HD0s33St/kqVM+mmPCtNHNjtkPquln8tGlf+uCcwMIrNcC9YMCZ+fgq1fpV25E+7h0MsaKe5txltgC/2SUg6Mzozae6Tv+iqCxvBveQqH/mjw5F5fAUMHAaSBv5ddLjlPTODJnZt9dybPBgUadtYGJmm097j6J4nbqzYOkcqiJu5XguSZAA/8k8cTISozPyvg8HwOLowIbLgGb+IfdVBY/z72gYWgvjR5A2Pjh/w5mh9AKNPg8C2o0xGCuFfcdp5kEFI9MM2FqQ6qNr96abci4eb15JyMjiTMQDb5cXL0jApBunDg34aTbu6f/+oPg+FARd86vd1q5R/lkn+P/6X/337xS9+0T7OR10fPvCe/Z3tN7/6p+3LZ89ZrbRN9LTc2+Hfk+TTw7t9v/3k+GB7dHy0Pcjk9zD03vvwxzk+2N57+u72OBPeJ+99lInho+3B6YP0oe9sj3zJHz/RuSfIFtCmvSYqZIIuLr386su0uTe13eX5+fbgyePw9bDx4uHDR23XfPJY282YwPvxuvNjP7EYuz188l5o2m1wtp09etJvuLSvCz320R4EGwuGXjvw1OzUDgL+Hxvej3366hPfiV9YCBA/TPbX4j//PYwNLQLYut+P+cWvPN0+iP5MKtdrAc5HBxlLpOy2HRAP3w2PTzvJ//bVi+jhsrwY5PtJUHi1eAs02qYQ3B0IsXn7shiU/jy8gN83WjQLOwC6yy++aEzGznRt95ZYYLfk/cR2k30tt/G71k2bpP+cl29rc+PXYsMMXMtL6KZa4e5ZQAjsrePT7fd+7/3IfdSFh+WzdOVXJOAwKaIHi2/aYP031IF2vJUE57SB6zhWflIOF/+jJ/q/m0kfnuy2GZ/2cdrk5XqNXcT36oqe8K/tRI/6FrGj47CWiU/GPNP+4GVzee6bv7c7T+OkPjhKrFSurUmul+xDV+wbWVe7VTqyD3zHlG3L8YXA2NXQdtY67AaWHtDFGxnEjNFzx+HBo1yfayzDX4aNeQqYYtDVUXd47Hw6+LtYbbzmVZOx7x6HokMLo4M/tvHQYK83MWjg8q95dJzspoHRZwyt4kx+deA+Bz2rv1eYUy9Tb8/vWD042g/BkWv3K7V+4O2AqY2jRwyRQ5tXvGg6qsccYKXaNmf60XfBN2P0mbQ71Je0NTYav/FgYOLplFsU8+0h46c1/phXwUofnRAaeSNleFl+v3hzeCho67mHcGDtjuwCUPqrKif/oQFN5Ql9uPAsrV8fK+/56wIFeLzDkTw8wTNtYWQDD99+03tp8bVeVWm/zabox77A6KCwPZLnDFcuKmP+VQ9oTWHwjC9ZFB6fjl+CDcDVTpT4HlOrN4uVM14Yvwkvae/ssOwDzmE8tPguH0YD5Edn7+P7l/P12GV4Xnogkzz/sZ1UXLtelsxXcMG39L7w+7f0KDV/gOvf614OfSxI/q0e3bVUwX5iU3EY3zJbFJn1e3Dyu+FtZKiew9fEGDSnfVvABbsWEZTf/tu//quP2ykEqB88gwbw7jAqVMgoUiezhPP0fj74NoxjkLFWAx8FR4k5OhmK96CTzNZHwyVleHJfoZvR4tZlWMIjOYM8gXM3DN6C01+38iRfpxjI4phB4zhIJ7kZzJDF04M+EQ39Wxmolrd0ln0vOgpe8mGjgbaKnQZUPeRPIygHyonWezRnsLYM3o8i5r5PLuLMZG7HEZrjnPMko++EkpG8qduJEL7gRqPY9v8DWOrBlcLWqe6UhRa85Ks9k60zoHdPJcjXp/7RgwlfRQ1Mg5v7XJOBY3SHRP4EEgGQ3Ctw1ub+ctZZ2Ua/c1B+ejXsNo3exndGZyncablY9w3y4Y2vNOgPtRQNXWnqTCquwI3Org/4Ftw6d1EovPlFC4mM5SuwAs3U4x+zKFM95Y/8KUyNHIJUAjNfUybP/0jUBsCSQwz+B3cHWcGXG4VN8tFafKInGLrHh7TO+C7uPS0Zp8EnBW3xuY/eavfoS8e/JroFSznfMJAGbzEKrEnCDBIE3PlwJ0G0be1t1R+6u74q8DVP3F++wZEOxuH+ZhL0JYOdGWCM/PivrDs++TOIGPnA0HdpR7ENkDlKb03ugxMqW/9NRMmkQ/bb3ODbgaGTv2X/GSTRP1r82NMmi4fTbvk1mvV9mWG0ba285rYsD8/S4klq4E1a/uVQvnxx0iDRQS005RF8aHaXROg1k5J2f2ob5KfxRTjnMEGZJ2cmbY0t/Dd4ylf470cP47t0Fk8o/uFBu8vkfNcZXiY2zUEh6Pktcn6lDjkccEtovc2g3EfV+pQu+lZGp+M/I/+AD79TP3c7DjQXPwu2RT2GZvuf8MM3arvESQsOM2BOSnkA8y++G9rkt/uK76kzr4AFFv6cxy/0H7MAUt8TF9g9uvKxrP6SRXCq13Za/PxCfERyJiR+5tIH5TAsHwyZ5ps0s0WRrbVnkx2Ts+Ub5Qf/e5I3Ohib89FpAwaJl8kzaQi94PQktE9DU8/PIpILb8qhngXoyBRZbft/8fzL7dnz+b19PwHqSdqHH324/d1/+nfb15n8v81Mvz6Pt+jaQvTJQSbYJ8fbo4cPt8OTs+3DDz/K5Pzp9sH7728f/eQPtt//wz/Z7ofGw6dPt9//k39R2gdHh9uLb77OpPdJ+SCjBRB69FX/24G5ePZFeMhELL7ptQTjj/MXzzPpPtxObeGPv90/POg73+xw/OA0E3o/kXeyPX/xTItMm41sadNn774X+EzKjx9uR+8+ySR9vv0RK2yX4kTKzs8v+mG8s+Ojxka+M18pnwUJdj46Pqm+jX/okR7WN2+OUs+TdLB9mhWZ+NlhbM83T47O6kc+UGcCfSe6syvBJN34KcDRx6PtIOdv/XJQ9C9m9icA8zdPvGcS20lq7EB2ybjHVnx2thBAn3YJ6LMPI7+fveyAOXziyy8qkFkv6mFJzBy8yWl7nnjHzjMo3P1179sad5LQqh/mDKeye+ERf9u3t7d/8bM/3+6hFz1LFvKNteBh54PD+TCfBQCvG0xcgHPGGOi67jn6QgdVvJDXYbwmn57x8ir+r13a/dKf3kxl+RFUwwkeupp2PcfgrF6Cby2g7OD9Dz04nOlj9d3JLG2xQBxLcVMnKoFZdPgN/aAjKVvxeaV1vcYV/NaChFRZwtv6psE9H1eIP6kihvWnGMN3bRR6xpDtp3PdOL3yxMNMClSkXwsafAh/JOnDocjQRa/UM1nlP9fj4X1HFDrREXnWeG7pqMn4LDSr0+Tjo2OoFFUfgZvy3APPffWTY8fQvAXXejmGB7TF2RkvK6lP8Vv1mscfd+8mX5Hyz/ER98FUXOp0kZaecjQmBDfb4Um7vfbHQO92hZKuJXXXAgAYulG2eFUXDvqdSby2MK9CD67xkfKZwsoxTO+0jUliSwuuyYe3CxNGwMJGcEho43n0M/bgT3th4I0P5uHr0j+9gJs6xmba27XewOCEDwz+yBtdS+IfgOoVVOGDJxVbrwj2c/5Jyw/az4WG1LYdGHGCz0/bEIPG79q+8teHC6k8fmgsMn6DVzD6tu7cDA0ePWP68JJyC2HlA729DubmjP7oSzsh38DMOf9d1XPQQ/MJeSMtnTd+0EvuV14Zb336m7ZTfPLd5Rpsr/eyZYf6T/6Ul6QDIhbFS/LFh9bJHxvL0wZm3DKxZtkUvsIUh1g0flWfCj79s8Qet//7v/rLj3sHQRS6EEkNKgHi7IKTylZqIF/CTLAM0TLPqEGqIwqeNtacycNQhZHvaN2pExHxWdiW5RCZrgVaSh7lwqsOfHD4oI0OuTBIcrgQrS6DgyPPwCsD38Cq099v50Y7/w7KlOr4SUMfXZjABUfuwVb5KadsTNYZg3fBU7Y8gYAzqzNlZJ+fb9LA27FFn3DAjxSNSAXveS7oSgqVyLVPxAK7FiA0LrBrMtAgn6DiqSY6Oi40Fh/KNfz7BylP55GsSdE9Wl2ZbPAZR0S3tgjdxUvl2ht4/vOv3LfB5Vw/QbOZaiz7gmlGYNiETAJHgsHeWAGNf9Hz0BydT3n9NGd6cL946tNLT/Ni4zYUji6Ad+A2i0j4Km/hx0SCPhuAiwPerQM/g2z1a/vdHwwAWUEwRT9Xo4dckwsG9zftUz9Z/AVuHSvlLv8Hds+7edZ2FNcGu6yVHb4chUm+gQTdVbbwNu3UEyQLYK9mMhS/89Xm1VnqFNiK7gUSPkHn8tvppoAv4+2K9k5z8Wf1mm/ZiUNfbedhbcHg2ysJ6tOD+j12+7lectzEK4HXHlab4MfqmNjA228NBK+t3yZHbOVJbO2Z9jCDIBOxfaU+ftCBT+Ti+xYPtRtw5HbdWBU8JtOSFVP2seiJi9WJgsGn65t837xfCY90K9UXtKbAOG7miz2qmsRObBq5O+BxnTID8OosaRY/ch0bsFEXmzzXg8dfssdXDMx9zNSENn6B9/yp2w43MrZ+fMX7uyaVBk6wdvt89Kk/WP5CnpXwb1BJd3B3AeZqJ8LQr42CQ110CDJte2JLBcPRrrfau/lJqTPtMikn+KYN73EjeQbuMzCjv2nXtnt34pVyX4hnx5JOIj8743k60RSEdG1Qe9CF9pCBRfkae7Uu2Ysng/P4IX74nFgzbWZ0yv9MXMULk7fK4S/V0YYfPagGc87Jdyz9zv0sHGuHbKOPtZAVUftuNDwmrl694ReNd6ln0mWioMP3GkKMuP37f/e/bZ98+nnh7meC5gOxX331xXZx/s32/Hx+DtC74+KBieujw7vb6UEGlAngPpr27pMP+o7/j3/8k0y6M+H/g3++HZ6cbMdnD7f3fvLT7fJl+PF0++JlbdYJNWT5dzf4POk2+Hv2xW+27y4vKv+LL7/c7noKnrb8OpP0B0/f3d5evNkef/jRdjd2u3z5cjt58ChyHHThYrv17fYsdQ6DO/Pl6PdwOzl70PZ9+uBJ8g8zGTLYu7VdPH8Welt/f/+bF75bMP2dnSB8xzcb7IATD/XXdKuMU3lKanL/Kja+c+/2dnx6vJ0ehsdM3umNn3st4P7xcZ+CWyCwmHR85PWDg/Am3hyEp8eJuSazr9rPipF06Wm6HYoH4Um70zd1V0doG2dhXDuweM+O9w98tyR9WHxD2zSWMfbpE+DA1i0jQ30p5+7sqqvG16gtPNa345teDTD54a99VSD4J3akNoUltR8uqmAIctlwyLt/8mj743/2z7eDWxMH+RO/t2sBDb64cJ5fvGj8oOvWD97ZIbRiQzCmLhlyCq2c4yMdw7kPfONn+hDjULywEd7VV2+NXa8naeLdPLShH/rruCV1xFjxQ/3ymjJ9QR96BEfARk+RVH384Xe1SX3GimXlCw/5W3GMDVqPPMlZPFa+8jV9zMSJWbwVh/pkNI1ae51YMmMOusXjer+9sSjlfMDER55Xtjq+qZxoldXgnV1uM4mk0PwL76NXbcS4yHgRv/DqF8Jz/WhsVd4h2xP8EE2565yjGrKMDhzkvu4ja+f9PHUGCv45D65Vtp9Ko3Ur09hjTYhvYGnelR9FhvZnuV470SpwztXRbXrS35GTL8xrVe1P8BN6jcup03E8Xwhd5XihG+3SDgS6VJ8c2j4aS+Z+qHjnEm+jm5H1OrEBvLNgDy8a80pualfX+iW+l9KUiVHGIO1vwUAb/iR+XB5zKKsM4Yu8+gz58sb/p4142MPf5dce+NyPXifveiw7bb18YS006ENCD06pcgSnvFmYHF92zETU2GUfe6ZMm2jssrs7Ywx+rD/X1sDSX+cj/DN18u9alpS1PdY3xm6lh/XyN7ASOKl26b/oiFyBI04fZux6bQK+LoMQnikaWuPzo29JvZmQT7tRF4r6kPp4Sp1Sy7W6MxbLdXGkpEWjPzSGJojBL4F1adHpSg+xKZ9r+ZUOJhbVj6NP+Nfr1/z29s9/9rOPRzCFoyhEsCiALwcswjA0jXqcTR6ECKiDWQfOCCWNgQ3cpw5Jq/Lg5bgVqDhnIFSQ5LVerq8aTv61gV/lwTM0fekZTU9W5Avw3cGQGzU4dyf1KdPY2uBricEh+ZgTp5LASGQY5x4ZJ0AkP4BwVtYghWGwXCdPWrslz2Bin2CuTgMvGiU5BKNSCP/VPbYIAW/1MPJXT1cpcu86X/mrAeMJr+xpG3MHCRk06Cg4wzSs647PMXUFPWXjzJ0Q7YFxNXBOU1l/wEtsG73QLb76UT1QOdWm5V3WdeNUfxrONKiV36qtfeP6d2iNHZLnKNB0ok3JwunoQCcBRh0Bc4Ly0Bxfd706Yk9iYqSWwadT9ERGwDG5YpP1sSOylC//cl4+RI8at1Seyt/QAdfBOXr5W3L94BzwpeuV5I9u1BmcVkoz7gJe+4Vay1KUBDYNf7yqQKs+vfVpA9kSlKet4zflAu23AzfiGCxOUI63NDA2+AbHCiqLN07r56DgF7yHj0lgTDrJtbYewSG/fpMUqvV7qXrYz+sgQxc0wjPdw8VOPvI0g6d5zzqFGWRmAC0+pc74ugXAGVz3HejiHvsoS2Gf3rpvm97lmm3U73Qgf3Wful3cwGDS6Di852/0Ozj5nzrynOW7rq6SRnf8ePLhwOuyIYy249NnYWqnazwVLqkdXv08OcnHf99xDqParQkM2FivZ1tz4TEQN1lSh0zwIry2ILIXXPTbSWd8ox9MzH3r7LJJ9fkYzwS1k9LEOmpF72b7d16d7005Fj4w66jPpc2xZweNua/IOcCrLzZJg9egIv4bOaG9lUHEABekMHwP+Q5y4U8+H8ITeqhpn92RoU7KxARb5O9lkDzbMtcEYfhnf9s02UGcb8detuPbbImnwJmsTD8wCw5LBmlkV2n4/G8lsEBmKztfMcG/3Z+i814se3r6Dzd7Lb1zT7/R74mp/ubT3/x6+00O78SLH50EB+/5868z+X+RydXbLgAcZ0JvEHNyPxPq1D+MLz48fdIt8+9/8MH24Uc/2nycr681hC47mZi+sRjhaXbanyf7vqwvZhDVLxUwgMWk5198Ufr8RWy2OCi+vjk/304fPgzOs+3x+z/a7ph8X17Ozyremh09tstnJt2FAjhtvz86Oe3v7PsFhuMHDztpj/I7Gb148Szyv90un3+znb+8KL/0d5zJujbtY3Sd8Ic3PuL1lcNM8i1UWCzQ9u5lkv7k8dPq6q5B/W6zWDG6vhOejiO3tvV9aB9G199vR6cnxWuxQZ8hflkE+jY0PblO1cYlsGcPzqo/9wbwXi1ovKXZEDVp8YpGY15ks7BBhiiz/bsnxo0V4QkNHwPUfPjzDArjd6mrXnuG76ZNWZB5axdCZF/9VttIrvnvTBJuDGa1mp3OydnT7fd///e3o/AhBhusdjKUurPDxQLmvBbGvvN6kvihbQfPngavsc+03fpusrpgloy2lcCQxdN/+phxmL5j2qKkbnXS68GP1uhgxqXixMCjRxNpS/XPvS9QElrakIG0OtP2ppyOcatcml+doY/hoaIUYmJamdqT+9UuB78HCdMf8iG/EiLOirHdrZnq2rOzX6xRF+pps+En+jZpFJPwODtYYvvYrN+XYKuk1fdWNzs7HYekzshn4gx3ZCNrIcT36dtaljR2HXtI+uvqpqIveCKDGZk6Gc3NmpS25o6jC25TpXgW3sqZdJPW2GA4kwdX70O8vpADKP9rkk9HYvib9WR42uzIMzbrOLj+PTsC4cWrDDWG1g4TvjpeieCdZOXchZ8YSBsc2JmM6VvBWvTCe5m7kcgIbq71+zNGwj99diEhDKjb+tHc+E6zq7vuJivv/Gr6cvGOT0vud6kDE1vH/kt3q1xp/WVvu2P/6CW2bF3w+oryOL5B5uFp0sInyYeXr+Si170P7zNR3ceReI6OGiNyPRPf0bV6HtYtP2anzt1qk7ErnRvfqIsfffUwLO6MPqXiDj75zngl9dhkdOB+B2l5YeRfwYOYtOSmi5VGZg+Rli3omTwTY1ZcLQ9zmiPX9IzO1ZhSAYpo7zwtXqR1BuNfwW+k2vnKF+Ee/Owbainn//oO/mMBOz79V3/+Z90BALdAC+sCnEE/AcJEOgqI1uRfEqAY9VoxUxcTzlJ5ziU45wqB+ZbOfR1kZ7blScvhoGl+/qrQZLjHa/8E5StaU3cFL09/lDGjRoLLFdAof01up5OcCUMnfjnrtDWaJYvFEOXqux/DT6AvP7sOdBKlrUFxlMINb8OnwBG95r5PbJXLJVsOqXmBXbjXeZWRGZ4ooQ1CIosgryMAa+BKZ+4rq06rwQv88F9n2euCXfdtRPljf3wt2egV5dqmsoxcVzzKKK/RaSeC1zZb8AMXOfe8LnbsOKrb/Zp8yquL3OeqeQMXXCXGr1beBMviTDmZBQ4rvOQNUHRggjSdI99N5eJQrEPD60yODagmmGoobdzoBa+n3HReXQXnPA2Yxtb3snd/aUq5wcySoe0rSae4YOSvQxr/ua6z8quLK7wGIRa1+O6sZEtrFbnbV9voWXHXcw6Y/LwklNNuch2e2XkSy2jnI48K6tnGrC2ZBLmfp6zUsTrroQ1fByi7LVrmLwDspz6fV9fEqfKonH/LdtLi94f3ykfnfmZQiUkyPm0Txbetw3xovW7ARrVz8NtKKwbp6Jdu6ciqMh2yHX9ZW8RUmndCR9fqiAs6RLobmSbWRZrygcfKTaad9+Un+HCQpYtIJAB3I+n06EvNGYjkIjBvLl/16c91Gnx8cnX+6Kx2a0HE5MbuCL5MPnqxfdkEqItadJo/fDc2B2c/HJkJmoUAg1CxQzu2XRse/Kwms3RYPUTk0uhA4Wb8n3Y5tlNH/tStnlIu6WOu2kYIVEfRMX2o6103FUHUFvTnJgd/78Aik0J2ow+HpIxvt12L3QYVe1xeNFecWO/ElsHkqesn7/iD98Krsyt5xv4mmeAwcseuk6WPlNfubUcmv/NBRX564QvvsS1bSVe49muHtOjAM7qaiYnYI86zkQVe5T6m52m/5L4DpsBbwJFev76orP/493+/ffLJb/tThH4b/1f/9MtMPk+3i/Nn24tz7+KH//B8cnayZWqyPTi6s51mUn2UCfGTh+9u77330fbjn/7B9t6HP+oHyDyttgPlIBP0e4epEf5M+m9FnuNMyv28nqdks7PKLw08377+za/6nvtBJsgHJw+3795c9qOCh6dn25P3frzdPz7bTh4+ymT+oB/LM9G5dWfe5/etD227Mc6OnujiKBP/o+MH273bR9vpu0+3Q1/3vxMd3oodwsebTKwuo/N34tvP7QaIL2lbh2kH9G4CPG6YSVJ8+H5ktfPLhNyCId86PTne7kfnXl9K1Nhepz3avn94fBqePJk/ipwG/Xw297GHBZ97mfz3HHrjvSYLs6jeMUdw6PMvozcfLxRX8GZCwUfi7e0rmB8/+OL/bZfBU93wFz6W9kmMLg6kPp9H0s+eWTwI6kTgtvj+fKKr49jNtV8cQlt5fbh4MvYJ7rmb8jX2Q/P0wXvbH/7JH8VHZgFIGprqpH75n51neBar2yZuxEnnkEua+uPnpdZB8YwZA5B/ro1hLNJ00Td8r7Yx+MW5eSqKD3rUDshjt4UzOATbFsXx0G+cTVoxQpsT41tnmGne8BltBA4fcN8KzU6alDeuTDwuXCqQynnx2XiTetqxPLDDl580tLiBn33BCLLoD894lTc+FtuacER+Cd98rrE19+LdioWjM3FhFmSubJl+tBOpHE2lNXbFD14t3KAlD250euzlK5XLjgd22+Ze+diaHqbe6DD0c159rNiAtHxnMOtQR4JrXUvKeiZLrofGxFywUz8AKaY7/Yjx24q3UnkKz/Qj/qsjntJx4crLtYyNu8G96HR80AEhuNAFmzJji46R8scP4VqLEniq/DfSuoeDX5WX3KurrP15yujSayB4YMdlC7L5A1sf2/1fHYdxIArl4wbt0tvx525vJ3ubzcX8KdnHSGxZ/qcuPiRlN3Etum23STdh51d3yJe/5E07GZ9Lg0s5W8V+DnlN8eHQ8JFLeRZCVxsm/7JL5ympQjcuGldSm11I0lhCrhyDW9t0zrHTcs8v5uGHtjUauOZl/ERaPNIX/sDig+5zAlFdNamz02VjPCydXPn43laknnNoI84LZpUXT64XLyt/xZPkVP8Wo/k9XoYeWSY+NXalvDHlb//y5x/3ooMsCqMKQTUK1kgovzQMiA2uZvAK2ZUAO4EqPx1lxMxfcgLU4KWsOcOwzkjOSvKUtiy41HOegDmOv87KKnwqdBKTg+FmhRJN/w1tDlHZwpOOQ1CHx+GjgRynq1XBMfTGMF3R65U0HZ/yxd9KaHQy1xuBcHe2OEWvo2wwlS1/dcxMlLqyFbjVmDEOqnKBdO710BidhW6zd/nlA8h/sxo2QRc+DswZLVqQnyMItnjTEPGi4xNwvNtLz3By/j4FaZ3pSBskQoNMawAgA/xqYPhz385h11WZ9f8uSoqKr7yTVmDMP40Jj/KqC5lSKhRfyhetONIqShr8GlXLAzf1h1d4lA2w6zmnMPr5dgK+ehn0dUU3oLcy4Jsv+g8uss1Xcul08Gk8BlnQLrmJJB/+FdiaKneZLWl6Xfejh+szmtO21Ml/yR7cc4wPzJndgPCfVd7OLPyZyEwAEBCGXuWN3fHoetrL+ENppn4XDVL/VSYL8COwVoD7Xn38wJMrdRdveC6vSXD3Z5f4HFsltTx/cKvv97f5abc67sF74ZGWf6z70RX9RM/JMxCJEVqGb7j4rK3/fm7KJJXtx67a8NS3KAH36phWwpNOpVvq4x86VCQTxsbvk/rBzJbNQFNZNN6y4SHXiZHzNICLTmcjVX74cm1wYFI+297GZi0IAD3Pu4i5x3sQlf/w6yfO2pY9LZUX2Fil8syOFINQEwc7dsJPruEki+3XbKatV6fBi65FK7KoP6Lsut2TGOCn5diy9IDVJuS5lm0dBopsseQq2uJly8Hrfuy7cAAYXKOL0Cnfg2cvmDONkyupg/Rc+ytjO64uGOClNomtqu9XbbPy2HOeXqRmdDaDhfGldvi5Pjo8Hp8Qt+FLPZOu6fDJuvjZU0jrQ/qUO/g8CSBjHKD8Vbr8Z2EKH5eXL0prXlvRZsk8OpHIvau3siw9DN0ZPBDb9fq+jCfMePUkvB9QSh6/ad9HD+lvpC8/++12/vJ8+/zzz9P3Ja59+3o7f/bNdnJ8uH3yya/C1/SJd0P39Ph+P0j39NGD7ftU92G/3//pH20f/vQn25mfwkt7886/SfnZwwftZyxCzFPe6A+/2qK2E52EqX7s79lnn3TL/IOnT7tF/NX5i+1t/Pvpj/9wOzh9oEHVj+/cz8Q0k3YLj4eZ4McQOaLTqJYNz599PXqPfg5OHmz3zx5v9zPxPzrx1F2MEgP4+zvbq+dfb77RcOfWd9sXX3wWGuEx9rWoQ6/KRvs+6neYSfFx2EjbOTpoLNVOrBH46T/u0gWI9AVYuhscUcJ2cDy/DMA+2pRXAuzQ0BegwWcba1OJZzAiP7BDxJeqL1/51ZJbpel1gy6URhe3M5bxepU67GkRwG4E45O+1gd3rsUUaOMxlgxabvehjyVaLPJLB/dua89cM/E4cpDh+P697SLyWABgJzyKLjhck//V1pj07r0ZS7D3m+D403/1s+3ojrJdg4GpdLmfyeP3XaTSF61fhalfo5Nr9qu/7tetnbNrepvyaZtitJ0FFhpBfhdnWAvQdEDXb3efcLBb+WAD96HTstAGhw++epM+GG1qYv/gKM/BT0RlUp+8p+32g7HaenChYXykzvS/tMZ1J2a7nkSr4tBM5k3WO35LCV672LqPs1Zb1nfPU9Hwga/Qh5MviiFdxKDT6IjP9n3oUOlX8+MR2iWHbb+YI1Vbny9MXKf2cJB8emlZcLlOgdLmSSsusU+lSv78ZOPUF88snJFh9VN94BUFquswVug44kaCv/SSlt4XzZVqI3bFVrAv+que1NxUMw5QffwAv9fxFG2L5PPQMfzFpwuj3Yhb4Znfr8l7+UlVsam2i9/NOXXCg4cHfAMOC3544GMBaBuVD+fvpsWXNjp8Dm/kVsavpTWecH+NJ3XhNb9K/ZvySUt3bdO/o6MftpPYea+nxnhtpKuNxgZ2P6ivnbevIWtrXPuDusYN5jbK61vJV15dJNUHojt6ptA1Fup3Ppy1G3zuyC1Gt8/e6U/8zF/y6AuP2qo20gd3t/Zxjro4Qn+PEeNvuQ8udq1+HKF1RTtnbRG/8MLFH9SdPpi80561VfCux3b0PHyBKR/o55xTx8BT/3p82ARX483w4X7FR7zNuUxWLSkdv0i+Mod6a5xF9/ioDSLyxLLxHTAz5og9gsxrprdsgbNKXBpxagFDsKUEhyAyq62e4DGeJ+FDTOBZwXIYNdif4NQjxCjOKuRSVoUkTA5Mua1yUzbKYjQTMIOH60azyjRusNNANfQ4a+7XDoI1WC8sUmA1ZGU5ZIITSl3DA56snIDWOHGfBqlbh/s+Ay7Bdjkeh9gnnPgIHBhPJGqA0sO0xuuAC7oMvEOHvGTX+NakpHrZE55tkcSjM/7LR/KLH1+Vjw7mfgw8Az6dLmML/NMJspfOKThyZQAEttdpIIs225Kn1yl3+Gq+ANft1im/1sEECH5xk/fqIodtp73mU3ve4pky5I8JRn8SemjUL0p/x+ucQVkyrmhNg079PW/xw47lMWd2ENxtI3316jwd6TyN8PSoWKqzXX5y0HLwgoGr2+fg2nU8HTWDXAdTdeGygHY3g6yVlkwrkUUeGZcM0oKTd1UuYxwHQMtqw9A16HY99ua7C9ec52ntvAvIh/mCp47a8MHd+Q3vWXmHKzjSlsF2QShy6uQOMrDtajDcEfXw6CQTDQNjuhKcwmtihklDU3RW/sODDon+1kE7ZBIw8Tj6jG0M4JJvICSP7EsHS/9zHjhaIiGbgptt/p4EWpyYSS77gP8+8jV++dWB0IWrW/xythi48KOtDc5kYvB2YLDzDcZAU0e1+OlTvt2GXegL73TibMLDs5WV59TJv8Youjs88l5sbLfX7wIdnUSwPi0mW+CLP7KKG/gZO08daZ1rn51WMNTXu/thxxFsOS+b4Sz8hU/Qr9/EJyo3XxBXyOYpJ9tnwBh+vc7zHVqlN/TXAd9VannI3si7aldJ+yl5LiYWVF+7LaukJPpdviC1o3dfEPbKhX/qyNvbvHsTg9Up1yaBdW+ieftefDt0x1bT5sX6+mHy5nfVk+/pWzr825loOfc1KPjSf4lnKy252h7pufKsQU7g8yduSm0zKffB19fR9wws6K8cFb74kjfXN3Hu7SrqWDpRl634uoUEsLaR2y4Pnk3F/XuR3SA+RCrbp598vn39zVcY7NPGX/3i19vdTHafv3wZVUZX8UsTwZPTw1j6++306N52fn6+PXz3ve33/7t/sX3wkx9t7773XnWOIXzcSxvUBsjk5/iS1fxbaYt2CGhbrxN7X3z91fbi2Vf9/fjH7/84dbZM/l+Wz0c/+ul27+QsbGkfx5Hj/vam7+S/s52ePYz+PI2PP4a3fsPi5YvtIjyLM17P8QodHXgNoFvcowPOQY+dhIY3X/i3SHMoBoV3H89j89evLrbT44Pt0FP83Js0Tz8nXllctXPo/nYUnnwnwM+LrsXlfoAutLzDD6cJ9d1cg7lN/57oM1j07wyWBTsWoKfwwi8PvNd/fxZybc23U0kss6Byevq4uyj4IVnEBlvWxQ3b970q4BcJlPUXA8K/+K2/VibW8JXG+LuRSb349eH9+GD0+zqyiOVsFi+buFcfnJgyLje2Fj2wjq787+N/z89nIVmZZPwjrT7UKyXff0+nPo45+f1ws9ctK++c9UfKdqDmeQjScrSS17HZStEfWmvQro2pXx2zRQ7tYJWtwbekzxJr6UocCNBeMnT4Etn7hDg4we2FwxcZQkdcUJPkeFx9gBxwhVUWv+6kcOdJl367Pjs769ZClomGRVf1O9FikbQfDyoGX4oSL8BThUl+F7vjp421akavYpp2v8aZ6313bXp0M/LCSTed/CXfIY8I4EyUxINATnmS/AUrp6V4vbL7eqq8T5qrjthunxRKtdFOe9D7T9yYMXhpJIHjozVRBsGNlVMSnK6GJnsN37H/zlvzkwenY66NgeEd3nwTyDiQIC1P+5kx0DxA4F/qAlDOxmi71o+W/+S4T0dZsv3AcW2HjWSQNWe8tV4Kxle1qYnxDj5ZPHviYx3foJtD/Y7n4EofX+9Adm/bcIGhP/BXdUJLbEjF1pW/YKaO9l8VNE9CF+yknOETH2TtOIo/PItF0qrbNlyVzTxwXv8afM6FB1u02hJd7vEl7S2YS4uOXLNndZZ6HswtvlrHeVyq/U3HeflbY4hcDl/5xybG53BqgGIgfpYtwNdugddW1lhYmldDBi9kS4/D/3U+eOToVJl8ftQxjJijPJBX9SHPNVpLruIIXy1Lkr/KWkcZGsE3beCHqfPOJjofHskpLX4DlTxjYNqKbv/yZz/7OChLXMArivzXlYLkY4eiTPrDeoOpyQSES4EOhEpsZ1haAVp+lbyfSYH/TtJyfbXKk2sGkkpdPtiF03m/9j9+Fw0KZogG4gjnKGQ8t0/43AU9dYDn6J5ICjKMJc+2PgOcGjV0KJqp0HfGzzgEYy8DhM7OM/nKKzrBb/DBuVOhhNtxpJhMAk75CL8jzVzTBwPRT10QHQ3E9Z4q79JDaONt2cL2RJ2WbZnVa3Auvgxi+5Mz4U2ZesrIhL6BRbwsk4O3DYDVJRyB6bbTdDoYQ2slZSNH+AwNfOdf6zYf52QOXHWxp5F78um7OFO8nmpIrU+PuRcYPMmoLSr/lLdx5aYDpNz3tQ2BBrLk9+chk2aHi6sMXA2OoofZjj52XfrsoDWDvU7u+EXozu9PhxeBKAECjms+xvdXR8TrnK/0Mmh7D3Yd0sKx8Kz0Q/8iZ0VxNfk56IRi5Q/OmezS8dLf6sxU7ZbW2JdPadd8fQZA047gBWsQ4glUO/Lw3HZZWcZe5Tl/8kbugCXfoFOQLvZdn0s2vjZPxDxB8r7+bC9EQ5xRB9xNvxp5J8E1E5Sy24SHy9d+n/z7fl1cfbqXRh9WPyfQDy9V297W18pu4OgoOjNQsx0YXwbPdCe5V4dMnRAGn/vRyW7/0CW/id56TUJ+B/s5r0Wy/u3tAqd9Ap8Lg+LRbnjeV8X5ut8W94TIT9pZkBk5UjdouzMr8P1pz1zgz9M5eHSc7Ujrq6MTH6sz8EUfX3b+zJNucUN9uIcL+FyrOR3S2Lv6yrFkZy9xFQzg5bfDJxxzLS2f4HPqiyfT8e/8GTAU53VcZBPX5Lmpb7jKz35e+TlVDjTIP3EjvLV8/FsqTpN/HxylMWXVY3gqfbLOYgm5PFXz8bl5ZQtP17LN+5qeZsyEcAikUvJ6yq3v38w7nvGvfcKqvtgMonrJ9egvJCPDkrFwkWXhDnRf79Km+qX/5DngbN8SmWehNv1Y2hl4T9Off/PN9l//8b9u5xcvq+sXL15sZ2dn28vz593hY4HbAO3oIHXjRyeZtJydPdp+8nt/vH30k59ujx493N6mb4mGGz+PTh92h4k2rB+XfH/i7dtX25vLi+3yxfPt5RefZcL+PG3ibiboD7pVP8KmTW2tf/bu+90dwc89NY+kxcFWPqp4O3TYo3ZOP/02vL+6fFH+yOep8u37nvxn8r/7un5XW+FHeL345uvt8vIy/cDldnn+crt4EztGV14doFe68BE+r4YdnT7ojgM2Pjw96c6ik9y/TRmetSF+VT7xaKE08vvYbKc9bL7b0eQ+FXttHKHN4VmfQt/8ASZtX5/jQ3zsWL+OjhpV/cu9ginTPgxmDV4n/vL37gAAwHmcquMpl6deY1h4mH58xjup2pjXBzqp40/++Kbz0AToD00LS2B9rOvJ7/3J9pOnY1N1pg3O2WTAgruFlH7ULnKK+xajyI3fRSvgyTdenHYupsTcLQNanfGx+PZBbG7xqzBps23jVzSvD3hW/prET5mJUfqFEGgb22HaLwTuuu+cyb/86jJydxEisHgprPFDGIcDfCduuV5xVOJLxjQWZit/6h0eHFQmfSH4PqhpXFFvdFK5Q687TlKfTzce9m/GKXjtjpn4oDZS/0pcswjQjzDueGcxSy32Gb2s5Gp4JkdiX+67lTy4yN6kPCd6MmEhw7jbrvdYo/XZgq5y0BN+JHhCufyWdv8NzoGbvqH9CZukvrKBQalg2A+MthdsaCQtHoo3AbB1XP//6foPbU2SLDvM/DNDR6SqyurqaqCrFdggQa4Rj1jvyLXIAUAABECIViUyM2Sq2d/ebvfeLM7YDQ93Nzt2tB0Tbu5/z5N1fQpbxm6lt3ERerV3yuzg0c4l+KThWSJDx/RsEHuUZvLRO5Pd589eJd8rQm+TF7+JrqTjY3hfvcPjaOGhNOXl7JIum5d0+kT3Yonc49+ry/brH6r7JD6LTukFjuytl7zOCZJXcsk7dY++2u+lhJ/Dx/el9lEXT3CrNznW3iQwwdC64hI6dLedtfw3MYeN47PVffB1q3rQkrnjvJSXr6s9HfsBknfkZQfjrbKUo/Ioz1/jdDI6WU7SRo7O6qNsGX5OIg/7oIMeP6/OjrzJP/XlVO6U3bWRpvnyeL1PR0/nUA+ue9y0sjNYqbbOde27jJ/U2Xm2Jc+pd2DuaCWdsxrw9ftzuTG3evT//J//1W8U6ZBqHUwU9wioEF2GAIYMePbb9gg62jDaIAKeRJGdEMsILifHQ8Y4WAdHwd3GnDwMrc4ljEFZGDypeAiMyUsg6QjH7U6jeWgUzqXeGgQHZcD8oRkHKH09bf5Ho7/rmwvsCPiCdp/OgUsd9+U3+AzCOgG/eJBcFpZyOR3YyMRI8iHulkB6hSO8DnfkTt3iygH3Scod4P844dOALwB3W149wRWQBCb8qVdnSh7nhkuAV6d8hrYGUvkEQTy2caRRpK6GYaJNH309IuUah6TOw6P8kDd/R4bqvbpe4y1cAA9fOyfYpFMWoPFXH1AvfEk6QgtPYHvwjcK2+M5X9pG7BAX8NMcT7FcdoBvo6EQFGQFCR4AWPvkwvByzg57gpcOzWuiYjD9tuA5+d+6Hw7/8px0krQMIytB5WPfgPffSw3KpMKHZ1Dor0xbZLRZMxvLqZ6tWPOUrFXw4qv6X/LXZ6RY/7CxPNTtNwNAlfGmClx3wv8Uv8nfAmDRbjlZtXT6X91AelzpO1/tN6H0YbbrE4j2spG7pX3XXUeQixWy2smuA2bb0uDGJrdjVUxM8OrQvMsyHDbp88R9tHZMnuykLjvuOYhOJbqOk+9CufgLPFq7PvUMKN33K0TZd+KujShmbVG7tKuksShi8rnxxppPz8Kg+WUxatOe9jxx+a+Tphuzwsf8m+ZfuxD0TCjEvMOwBvjsjUlb5I7MFLhOPPlkVOS/Z4HBoq9ClAEkXLQd35Cfr7BN+Lt2Nt+Xl34WvaJoqd2y1/uJejz1XJ2gsLkrDhfo6Z8jAYs31Xbu40uCvujngHoLxD9657T7xpoPBDNjwI64RNlnR0/XEKnJpu90JFHziqvKTKl9wIXYG8GfQW1p3cn/U363HT+2Fz/DRRYmfyHr016zeV4YQKC06C2/aoRhmkFK44PeOqHs+z3c9ifZ1Z9df/+F3t3/6u/96+8d/+Pvb73//u0x2o0P8ReDvPrzpxPZ9cHoy/Ozp49vL589ur1686Bf///pv/+b2yz/957Hxh/7UYzi+PX35ye2Ln39ZuQ0muuCgvURLP4Su3763KPfik1f9KN/jTPK9dvHilW8GiKl2mVx9lPaYcvr2hXe66iTDQlhklm93gw9YWligDjt7fHjv48T6T37289uT0KLrTvwjP39hhw/9JYJrQP7eLiix56NOwLTDZ7b7B+GrVy+ErdvzV5/0FwT0M59+/tnt7euvu9ghNnCP9q+R2Ycunz9/1Z+5w28/dhjbdKHORMKvG7AzF4pez+tmJn22u/qafR80pM7GKtplfO3qw/gEObWHs51fahtI4gvSgYPXEIbPtd9OHl/ZNwwGy4/w0EW//L3zBNRCSq6NEbTnvqpF0CS0U1A/rfzRK/zFkyL97Geff3n79T//88h+3y+3bnAkCtV2r65Fovff2kGxCbB2EhbvEpwbG9BtM5qXf5VjBcZwdGH3TvSWe690ghMvJbjRdLaTo3Bk0k4C71ofgZ/G3NSpnHSQ//kd3bbto5+8tsfAwMlm+ISnExhtXn0wmL3SueZrklt09Dfg8cA/xRl9UTK18PLLPkePFqUaq9g19Cjn4K4tvZKbfsR41askXVQIDfi8ziKWklXiBwG7S2SsbLnuOfhO7JTIKa5QDHsqd3aQfzrRByweM5N04l51FJh7vaxfmW/MF+/0VAyzn7zD17mmF20D3ss0SeqceLlz/qv/wEf2Qhwa8DSu6yMH3/FR+LWwPxyFLPyxQfEmqTv+N9aOgppPHnX8WhZ/sNOrcSa58FemSqPKPa/ynYdfmzJu2KK+1Oyk9ZfxnfhC50zqoRc8bKv+dyk7/LJreUp5bX7Z2QG3MrDmBpPpwh14/u/Mj2pXdVKON/g6b2OEK4GVyHXaHbbxJ+/wRH686rssevXhxfGF+Gvj4uVTR7bOq3JfuJzhP/Sq71xb/GJwviq1HroX3GSen93XDdwDPvGgDA154rlE5lPPQZaDo3Om1OvcsHIe/NN349uBTb0A7frCc64PzMMEXwrG43VNHvXoVGpdf3jN9eH9lEnjl+85zy/uynJqzLdAgwhBfhIQcn3uTQg/1FlmJIcydWwvbh0M5ZB/ynGkDCHng68MXEbt1vykwxjiBqYfZSLYhhx4guxQJ44Y7tvJp45JRYNi8EyxaF0NIKlywYG3dHa2/HRw7QnK4fPQTl3b5Hz5VyfYbVQ5FC9Y7+DIfRIYHqrJ0N37u3QA3WmI63DQKIncz6EZLsZMpsDWAH/JmYvWVU86+jrJ/dEVmapD98GpQzPw74pY8s5rABYV3htwRK8GJYJFByRQB5+tmjozq8zvLAKFT50sOHxsweCj29sMfjp4yPX0MptMvvHU86UnjbKNKzwKhJ10slVstrpr1MnM3+DVQ/feT+jEIo7AMR+Vp3Tbk0HNZ6vX0FdWHOXLinV4Th28OHQkeGnjDXlbyCN0fS4eGkR4TjC3YGCAURnH40M5z/X8Lmm3az/hbfQXkPwpqD6Sp45rvnRwnUM6gRgMmWt3Izz6CqrjB2FrKdXUbOfW871N6vsBpN8TlLFM2h/iF975j7NnYJo2kYGcbYQGul4b6BPo+IonVu0UorfZHk5tpyRyFmiCm81zTV5Bvtu68FE4vr42deSWak86umQ6yWBrK7IXLYIHRwM0eL4ZWgZTUrfpp1xb1D59MOzUuzNRLnyYCz86IjbtT+OkDjoG+8rwqG2h4xUo/LLJiZMP+Y9F8wc2/+g55fSsvL4RMJDsoB4pwlHLK1vL8x+5ck/3fkKNfN5J7/bZtBvl4MU3AwwTrmFe+uEHX9t+323b5ycXT9yLQNGMhc0MypKnzEf+4mF3unfI53NS78vZJceVh8eTyg95c5x2O7nAXn6bG+Wte8ktbpzYKLVdFN98gT0Gj6/Zpk8+ol/8kMn1wwQm/+0stXrq5lyceMhf7WORVwzwW+ziEqx8GFwGcG/fftNJo4HR2+izizvRwQbR93TROnQnW2RJv+C1KvG10iXTe93kMCgXj/i293rptfxcOO/x5R9/aFoZuu1bwKSs95ddTrtX4/BokAK3Dxn6hYz3797c3nz9dfVuIkI3tsLzFW1H3/oiPm6L96eZ0H722c9vP/vyTzKB++z2QybP71578m4i+CR++fz27s3XIeYpvI/M7uv0+p2nLz65Pfv88/QnBuDRw+MXyfvs9urzTNRffX579tkvbk8+++L2/IvP+krAi27/j0/k6HcE+isee2f8afz/k8+/KN19lE3f/+L281/9qh8N/OSLX2TC/by8dzAYBXSxPnxZ4PGaQbSbfsvW9fRpyTcZ/Cz06d72+WfPXgZn+vQX4TOTMWp//sLT08SQ9Hfi3ovIaxFoX9jni+mnYlzvUNrJoL/Ec/u64PcLAHZL6FcDHlyhnfiamqmzSTg7+ADg2Z7Otg93VooVa6uRLTK+DH/y8S0W4RksW7uX4PaLAOqWcP6ZCB/9yrLT43lste9/mEzHv1KPa3WBoQ0GtkTH6EvdLkyG7vr1xNrw3wnE+3fbLUj2wPE3MlvkwZfdLhZautAaum2P8MRfSufy7cWOZFF+8Cz2tmi+XF7XNvT76D1/cr+t/sQniewOYyvlysBIfTc9ztCHQhf+jgMSX41zzkREPYlt+Hd3RibhT0wA18VXcrNqaY3eXRvF8yVE8blN6mJs/tRhQ/1U7pJ/Pj7GjuSXB3Z924nbcI2/2bSxzDu9xarP9OrSs8pz4PECVpouR8P1ORA6sAeOTLNTfANPSeL94YGuJONOCU464SPTx/oGea1TaaCc3ZR1Mhi40dPCueN4qh7IeWgrB5e/Trqau3Qm2/izCFGB5CdvcTJ1Dl62q5+sHUG08eq9fts+C8/3Lx0Fh9OhC07s7qJ+M2eztoMA+jDnaq2fK46wdfQhlWc0jSQy7mxfn39wwCu5JoMikEfyg6N9V2UePvLp38bzZCvf+c/R9oCPxBa2ww/7Nj+p3/9IPjpnQTDESu+0D8f6nUuv+ZNXGsHVtoGn3GPXvMtrccZn+qgTs/D5ww8ePgfn5WvKG0uDY2Mmeg7d6LF+FRj4jeUtjqJJRyEfdsJH3TZ85F5ZeU0mePUKOFKtdxK9HZ+OlwR+saQ8FHnS5VqnXv3roiGhecb+s8XOpZukXnUTRPjE75lHHRzn+uCli+ok91L/Lw+Dl8447PAPFd82yT9Q7MtmHZ92Dh2Y/9f/8q9+A6EOz5aVAuc/CFSo8iFGIMgx6wCkY6CQdrpy0gpaH2ZIc6Z4N/UV2CDu5RpxCUXAGvYSUJqw9/Du5sj3MIit418jF8gP+hogk7p2uAYP4Z1yBNnjCMWFvxoheQZuOQQCjum9Ok99TjBVp50vfOWIdi4eg2uDxPEYlKF1GTU8qFtdBKYrj/hMmUE7/nTGRz6G5TibTGFxHVTZPQImVRPJ9NVlDQz9fpgm2eAOHx/DF2eAU6GyTjxSWMfEX8r6waGc2Vni+PD3aWEbgU5xHb7g9O0Hg/jQWey5lz3XdEw3G+zf80yP4KTqf45SWy3hce+SCSoaZRebLFoEpgEbVMA+Dr93uPJX+0fn4aQ4pgN2o/PwEz48faFnv9Hcd3vj4+Q5fNEBAfBWWYrDuWTu8sC7fiiPVtDB/NUwwfXc+8l16jg71D31pfrx9QcX3obn6IeelUK3CR28+W8yXjTOubhzTY8waGfeATbYFFS7KBadgNEhsO+7929u371/3yfF7zMRMknQbgwIvaP6x3IZ6utI0GMfdqBjB3q1Y3zM03/2sGXWu4twGqwvnox3cthBEsDq4uhJgncdnZi0YKbdgJPwoP22PYW3DqiLY1uwdWYGgFuJ9tN2e03Gk6nuDkm5J5qo3evOgJeE6NPxfPLw1TYdWvxIaqyhy+CrDZLHXuwInntBiieDhQ7yAtcO8Vp8AetjaX2Ch3DsenRQfzGBSzIZmz6uhL/I+8wHEcWL/IGnXwsZcCizqNWnYkH5k/pJxzelc64cdBwbunbwu/JC/NjhtKHCttrqSq0bwckIhu7B8D89Jh7wWLylPzzLgwFNvjT58dVDuw5PpQFhyg/PS4M7+Y6DP//lWowzSUkbLnTiWyZq/ANsO9PUNbn1U5EgDv3xlCOy84HGyvjwXjWKntzVX71r/r4/0+cw+H13/WTlfsVi8kN5eET3XN8nGEfPgoQnzd7vtQsmkF1cEC+0KRNSfce7tPP3b96Gq49v//Tf//72d//w36tDT9D9XN2zp+Hl7bvYji1ut89ePbv9zOQ9dU2S/+Z/+Je3zzJB/zFtB9/6vecv0x+GL1s63WtXT3LtW0JtX7GJtuAbCv06/vO09Si6/v9j9Cw+awT7V1n0RZ7iP378rJMXr1zRIz99+/ZNJ2HVoZ/5++LnXRhw9GN5OeChK7JFQ7nP/9/7vfhM8MSy8Ch984evbp99+cvb809eNu7R12effZ7KBodPb5989ll4iDLwBpc4kdhgO//br75OduyPWMp8dNQuh/5UrLwokJwxQOF8ZFEkl8fG4orzd8ZUsaGY6uFKX5vo4FhbSM3gLn0oL1iysU8X+etvaNwnPtnFirYR/sR3DLq/u714buyT2MTv8+cn5Zyx+j5+cPoS7YjPeCXAGECMk7Q7qd+Nid3Arezj2z//9V/f/uQXv7h9+smLxfIaIEfKC5OD7b6N7d7EjmKS8ZpF29N3nPaEn9aXDwUczRS/wEWHgXVN9k5SAn/k7bvvuRZj5BnDHB2hIZZoLx3HXjsWqtfgJZu+U5kx1PL1W/QS373GHPzaLhXxjI9i13/HxpMjtdCHKzjFxmTviM7830VrcS/1yGuXjvEbGN9fkY2WvrhjgNJPYWDRcDzsX/y/cUDyP7YAdB+rJPyRTVqd6W58w+ecGsERzkcq9PvArdEj+dDjJXXw5BocvXt9SoLPwWaKT171GXvUl1p+nx9KhduuiOj8yu/3Wep7+MRXyKWM73cbfu47bgjs8Lgfn2tDV8w5+PQ5vQ79wPT1iOTjo5PQjhvHV3V04e2iT31JbF0/BxZMj/zRp3FIMlLm2yeBY2P44gNTxXj0f+UM7uowaeerPCc+A291mfQQ3nVfXQ1f+inxiJ06Fkri/2CKE8ocXcgLLn0Un7IQalEL1fXdYlgAc7Rf53v65uDo94DguXhVXh0moUt2JfQiHb11Qorf2j1xD6/4SJlvYtAPGK8le10bEbsouuAQIxpHmWNsYjtfgEcbCorSJRNZpr/ZLpXv/gD2L+cTsxIMb2/evU4cjNx02Pr0O5x9yHDBt10k7ztxODTaNnLmO6WDn8CKIU05lc+Qwb95HpjNp2a70kp7IVdQ1zb3bSE2R7fI2EZsEkPEr/mldP7HHxl2lyN6rM+Xb2MbC80We8Zr+Q18d0eFJ+0nYxQBTkCa0ZaKrqvJCGOgzBNWWZiy0q3OhKe6pEt5YBmnWcmrUtTEgPLc7x0jefhLqYufpN0fxkdlODGPhpZ+r5w1FLCSs0GEgMjBDEgMeh/3a+EGDRqyDjmy4S51+zNYMbZrDWlbhbfifgzgKN+Va/KQVWB8mHY/vAKGFXCrVZqJDtmquMF+dzHIC9togTe42hamC2cGKJvwzD6HDzx40nQWGgxGdPD0zfi1Zxxdp8s+62QieZxkDmCL4dPKbILQiXLKiyswAqrdAp1U59rqe7e+paGqH41H9ulbmhMnlb/d1wHDv6O2D093cEmu8ZGr0j0yYjhWvr358HaDh2R4P11wb4C/wI4uhnODI8GmE7ucLR6YCH7vaV8DSWxu0pvBcV97qWbwGaR6D3cXf/d4/+95zhI9uK6Pw5/j40woAnTJdQWmC/4kdabDXZP7wFVGf8EBZrTpTXEEB5/8M+lUru7DjunwK82WeBGIrVDziQyIkteFltDzVNUg20/OuTYoMfn3W+Nf/+H3t9df/aFf/kZffQd8/dWNpNLLIRy41knxLe8Vhp3ag1T9UE7apfpn8tuAFbz8rXIMY8t2OdzwLmAvXwDbIAX+6YmsyvndOvzV6Wq/QTI9hyd88HuHd1TR9RQGztWZn/a37YMfzsaBtEt1JOXjPfTD/xmUdSCSMxueDmU8RW/RLdzdVl4dSlsVlvDR9591EvHHfeRHLJhdJbFytHNTOpqnrdUmUJ5kWlCM71y6+pAJ59pVfCD4Tdw8KToDN7jOuTxesp/Ua3RCXvd0Jv8puePp6L0J3KX7nvNnkn0+NjhflgvP5LKY1Yo5WpbjDh/I3D9Md34rNiUdnh/WQ1tyXx0ZjF1lHfT0sOilXXiqq/2uDYn9fjKxH2GznTaSszs2yFBah9fgI4fr1B699quxYc5oGPRUb+gkps42o/WQb/o/vuDesWv/Twfyujgcmo8f+ZaJberX5LD60I8E+se1D0////DV7642wg63bnv//VfftI3saTe/M3EQE57cPv/il7eXL1+l/nRLX3S+RfK11/4cZ+jaRfQkeR9C58fEW7L0g3zhs9a/ZLB45kPC+ozzPRe+2PfuIzN7gezBuDm8q2/c8SKTcz8PaOKlPegjbbm/VFJc7WuSasu0M5NuCwzKvOLw9NnLTFY/vX3/NjEucD/78hexr9drHt0+/fyL25MuoohR19P2HJ998vktI4juhCqN4LOA+aR+Eb3xAW2foi45KdiCTO/Cn3qu+Y9+1kdpbSH4IRNwfWtfyXAOHP8h0urML8TJ5NR/xBY2Zfvj+/Smn7PwM31PLQFvnBEPuihEptjJx/nO00UwaHVnHtzaafLbvoPo3jeLcfA56OnFzz7t1v67Bx1J1VHkdHv8vR/EzLW49lF8yD38a7PqnJg+HM5ihUMbGg/DXRkir7EIfjGrzfCH52ljrh2NO+DQCFzA2qdN1iIrb2dspw4YRdP3taiHtrvwfPqrDpxTx7WjdQN37h3qsSU4TNLvfAqtjUvY0E7N82pE+6iL1x9+9M2AjdfKLyyBoQ94DhzaW0TfxF95Zb/qiWdHH+NlelRWG4fL9uEZn0USrCZ/5e2T4bloSXzY2PaMd8UD9fC0Ovc6OHycfr0J7ZzghcNPvNZPIsPB4cDIWZxAU6q/dAR9yRZccJw6k2fySQdG/ujjgx02FnBuCgx7rDnpq+Zzu1tf02t5Ne3KpI7to1806sfJq65raxPzICVHdCCp6yhMjukJ72Rkg/k8GwznvSyrF/kLf8kauGPfw+epM76uthDy/Oz0Xas/G4ldq7EdMd9+v29g+bnY+lx0NaupN77g0LYasx7w6ewPbg/b8ACnVN3HR02gqYPfWpzV8+sj2z6uOFQswWUMzw+1mY4drpiEHTyC6f2DVB5yoK3NshEejf/Nj+x0fZu+ykd5yd8ysGjUhuE/dFyzC+x8lB2HU1+AUKnd0fe/cSAZjm3x2J2FYgd9RQYPo9F0SOB2jkypH4TVaxejg/XgGowzf1pbAVc6wTW+W9w8srsdLVpOCggZJDqNZ8ztaqgoxCRxTAxpjVInGEHMUcQdI2mg6h9h4OngBGM/pDx/K7uYvGM2Dhk6DvcaC/x3gUSN0ti5MOFDUu7aubApP/en/CT1BpP8wLT9tDHKiPGSB6aTQ38hcZR68CuX0DC48J7Ptxn03C2YgE/DUM7J0Rrnc5gG+8IUtA4J/tDIf6OVP3Xu8t3lTCcnHV6Kr7rDT4JynWVJHeUCgg6usIEJ4cKjZ1CgYZMHP+pUV7Hm6RT7U1M6hyRwOq/qIH4C1uRIveNQ0nE0jbgN9Gp86sWKhT/8nWvybTUx9ZIPVnDpx5vevru9yKDPF5/BKnOW0D36kOjevXyTHgssbXABEfxyU51NbzkHjxVHjZs9Dj8H56EjTd/3h7JzPZqbTBavfH85V+4L/uB1f1Kvr/tTt+f84asrokkg7usJrhs0nDznw+85w3Ou8ZYShulTfBPgLpBpv9GXd5Q9bbsb5ATW7pcvMjD2NDqA656CU1uxWGYnwbHBPe21k13PXuwrkLbD78AzwckrB99vsjC5fyp7Y9BdiozBu05SGd1G/+HSBFk9fK0DNLn2WoeOfCvjypXBvJ0K8yH5dvm0DN34agO92hfvznRXGj0WE0+bLP/4211hmrTv4Dzp0CzO5tzbS6c63NrC2uy2FI+28hMft8ClU4/fWhYLuS7QJX+vcMAc3KGDky2CJdAHr23V7F88F29HrvKSf8d20p0sSYfXAwuuk5HEBPyestpb26+t2FQ8mH8MX+pfeiJrP9gaXs4AtgufF93jExL9wc1WDvnqHbyHb/7o/p7eZHKcNi4p68ex8JJ7erbLyAABHwFNxeg4MF34Tsb8eDTP+f56dDxNrIzNyHH1MYWLPGIStgwS1Dt+5BpPZAMLV3HgL2VHPvfaEH4ddMgX9N30ZUvx+8RtX3h/nslzAkho2uWTdp266nya/Ldvvrm9eefJfmwY3dr+bzHcQvmLl5/efvbzzxvvfcUfG326X30s5vhAntcAvss5Sg++r7sYzat8If7D27e5iLyZ4MwKKeOLPiQYXdpRUdmDu/1HcB4dkEMcErPV94CC/3ai0L6KbnaoR9+pXT2LZQaVdi+9/eabyvMkE/r37769ff6nf9ZvAfz+d/90+/KXfxr65Hub87PuKHj09Npu//ln9ekXJqyxoUkanf/wXWhFXxZcnj//9PbqxSdpdgZZ4sb04hCb94oHfWc8FblNiuWJR2zQrbDarH5D+43s9LIBfeQPrHgJn0QfYOm0368gMVlr9/lN9Zi0VzwSstsfpm20TbWor3jQL396msl+bYDn1C1sMNdt+W3g0cGTst6hH/i2/eiIrNU/2+WA52Eb3ODfQw3xK/YKHn28srXjtaPh1L75OT2uj9Zmgrl8ztzTsR0W+NHe6BGOtpeUOeDCT9tY9GBByOsPEj4Of5t8TabhABF9xt8aQ5NfPiKTdoRmd50EB574pDO4hzZoGrKmQ4su+vX/wPXVuviDel1wjL/hez5y8arNJa+0ek7/EPrGR/zB6z17fWA7WvKvtJqqwy1a4k+CQ/nsPd2rt6MQhW8+ucPLwQfHmdjK2+Q7sTVHvz2QVL0HTvmhCQ+/mt9dsS0HPcsLcM+5W32V8p/6juOj4pxULbbave2ab+KVgwwP+VD3wBUWvfz1e19kTHs7ffWx5TnUd1gkVXX2Td5ll8py+VP1HzylmX8eKrXtFfPkUSaWnLoSHvhFKyWJFR2TpuLGAxZmV1+6k/miQ5bxccYLl11zdpw+BRy9G/ufOtpG53yX33b3W3D3CXz6ZDDjL2XJ94di8ZUHNp/97vjKv17nmLxblOruH2Mb/hI+xekUN7brc41Jj1+2r8g47ujsyCPJ4//lpLCrc2LwXQpPXvd+nXGt/s8HcD1MJG/9LbCO+pc09TePrJ0z/HEKegtzla1yD0f1RIeZQO6jiWljV2yebha7xdHG2cATvmdoy/b9PR2Bu+dzOj1MVr/JrK7Innr65jBV2IaapC2Gr99ZDLnXo37m0f/jf/lXvzlK9HXGE8COwu+QX3p1alC+kNQRcu7AOZTPgDyiBEYJJeXUyxnyoUFz1UBi0FgBci8fT0exDtsm0B0ZyEZbhxx3GK7c/6TsSq3vXqcGBl+t657CyL3tuPBQWsuTvNZAJyYOcDtcG8j167bBPTkK3f97n3onMEy/408y8Lj/4FFw5L7Gjhxg9gsG9HsaWi/bMFkW//BCt0Cxe0kDY9gavE/dFhQ436PHrieHVTh4OLN39uDRMOjKO2dk/PYHuwIyuExjpKPZAv0NXMfbbHTo13a5phc+EK5bbvsnGQ6cdK4L35nMdGRbU/0w96/6M0dbie+R5H84D63iP2Xqp65gwD4CqLzZYyuczjrR03nH8Yr1yHNwnfTw/mH5T9pK9UPWDRzkHX9W59TD612qP0ZuaHJS7+jV9UnkhGd4l3dwOYI6afgd0ups9RptCW6etZTBmcFp+H6TQX4nkXJDVgdvwObjVg5P7t55upfy6rqQnqgswJlEHxm3EBVeLt7ueYp+/GVC1QFOBkHtaLqIlPyLx5MeyjKW81/+3dGP72o3YMiqU4Nnnefy+b1Bw7ZEbhBdffXPpEYHZzdMBuSxJf04k0MnDQd/OTbpYDbE1Tm8ge027Pg3Xadgur/EGRxbzcdOO3qYqrfQkN+BZ3FkQprJCV/uJC/l2p3FF+8Oa+ft8Do8Xjzu18jLw9pjfSi4fNvAVr5+lfjSc/VwXaP3x/eO4lAmpouZKN3FnsnfVycu+LuUcn/TQ9pneD+pcTBnbY8l4dUEyNJBKBkjM9/gm2iy66Ex3d/je8jzQ76Oju/r0cXaxcnrADZcdMHigqXr7Yib/7ZNJ1/d8uU6qW2pMX08wPPk6TUBCEvr9NlOm6bbVMrRCXHqWIyxI43MMMJxeJ5Mk0vFfQRuPhvOgzfxPDrYRxyv+JI/ejJx1F7hpHewX//T39/+zb/+3zPhiG8nH18+qmcS6kl9n/6nbzAJIfef/Mmf3D797NPbp5+8uv0QOD9118W78Mu/vv82fpm2ZK5W3bIHOXLtCb0vkLPRYxMatgscT6VHMPyyT2ave22ZHHS9if8Ght5P71OQqmP9rr6xNIPDIDFAbSN9GtWJUNpy6lsQs01cf/fNV19XNu3n/es/9FcDXvid/8SgR4+e90OC4gd6dhl8l3j49vVXXaR4/+br24d339bW796ErwyK/aLBJ599cfvoCX+p9cJT2m/0yKMaZ3LumMIEzVN/do/e8fDdj1u8sbuOfTyZpgIto+2BzqiFvLEReW0tds2//IILXUgtC876AB1Ffnn68vM02PHmbeJt/MGCz5uUVaehYdEnzAZf6ueep6lPKvaoXfF15be9Bwqvf/lX/9PtMz+j+MwT1bXJtWH9Anh542n1F+MiZGEtDpZWDvltU5Uj5cmjC22nsLlufxO63UWGKzCB55v8jE7Vw0P7+eR3d1foGsxrn8UVuujp4+iubRAP5M9/i8XwGEeIfd/f3r2Nz4cHbeD585eho8Uh99PJdOPvlU+HElquz7gPn+DEsn4z4fF2oZxYqj95n3bXfjj0ntn1kr9jY8mvbfAY/V356qRS/eSGF0lfkQrRw2yjLvzOd/puiTx8krsZndCTC14JnDITRtcd00YvLbl44rdb6BmtwytNgMVn+2l/gWlbTf4WM6ZDPMwmZJgcJ/5Px+L1xn7ypCNX64XGkVEC0n4z+Cfffd1ApW1uMlje2+fja7xItd2F7xxsAr6p58Wu0tRGU7f9CP0mb33bxof0Bx7NTjBTDj4EZTehhy5+PTEv3ZT3wKuywPJb+uPjytQvD0mTES47TsiyfPwWN57A4IUe2raWLHjb9WZ8pC2LNcVVyOCOflyRD472jwd9rycbPs/DATFjT/m36CfGO7OX8X2/xUTvaXPy9xBn8qw9skOOnA+fxcofk6Gt1CbUQDlXufp3PlF/YgOtaTbo60iXzqTpXp8jb/Yq/uA8fsCXZ4OrXy8kvYg/xgHGWfcxWT2LffpDLD6UYT4xG5ERT8OmHpmnA2UqlSuZV6L7Q2M+o46YtLE5nbKteebKyRa9s2n6rn4E0JMPTw2cAXfVIAzhJcVtELbsM7ZVLWf1pD3BWV4bMyPmWgAhDEch7gSbo7V+4GLtO5h9HGIwEmYZXoK/qykpB1NDXNeYNIA8q8BSBb/wFva6l+CaftHeeUpbg16gmBJ/DJwBBDo6c1ta/Hawp8v7ybzRMoFTzzXFS1xMEugdBiN1kCQdWQfADIxWZrwa2uG12+rhvbMzHmdgT2t2n3r5K/0c7jjSmeDTXcurY/JH9x080atGSGcmSCZNc5J2SumEODh6GocniGGrwSAcVM4Gtqjzw/s9wYUTnnIK8ZXonxqIcRZVDpwz+UMsvnCtWqKgnI1y3y8wp84PmyHUHg4LBKhUV6WPwv31Vhr9vrIBaCZ1wUWO9++vrdD0ns7Y9tMI3MFMCBfuIc5z7Ywv13Tk3nECkwO9bsHTwKQwaNCInqP+b9Bw4ay/8Gs26SBH2QZ19HZokHM8hEtgudaIdVbsfeqBke7pjedzrd62J9GvWvNzH36E5eWLDOR8lCsTfj8Z2F9OEMhSqvpL7/Omro+ifWdSkDwf1vK+GFkOfbYbv4L5riVPW/ckldxbUFvQTjkCsS94/K4+yRWRL+yXy93zk9YL7PwWnwmy2lfyj9ytRUcBbbsO/+47ydAGcw0f2MIF8NA9OKbzaKvtU/6e/jc450++2GCxbQOD4ThyDNcld3QC71kcVO68weDkU8/i4utMQDwpUlc5R+ADXaQMfltgyXTijRX76jg8wSE+oo7fDsRDqzHx4q0wl6wSXEv3epfw2NeAKsr07sDv9DAZJXUsKPZjP8GHhnTq7BoWVKK7/G+HUfuWCViY6iKAmoxYddKuk6/FFud0iO7h/yGth6kyB+6U1Q6pDxdeLLy0PTsMSJ6I28PfAVoS+Ont8qe02w4Eajv5OeL/fXf7avs69ulS/5j84BMnOjBq/uzRmNr7ybDL/Bd2xTtbrvuH74ueOvzBQp6Bt9fMdOwW5F4kdvron/wn8aENMr69PU18NxiRNiHXx/kS/7PGyxfPXt5eZlKHAZPX771LH1omJ9rZdxYCQ/NR7CY/BFPfdxPSLwQmjOYe3+Etk17vf8sjjgcMZBHvxA4f7/0+vODb8f7dJkfdAhv6fVoUvqfH9BHinPDaOBrvqW7pOZNoH6SztT6+hK/3b9/cvvn6q0z4vw6LniRZELjdXn3+ZSfw+mKvAz5NnLOdnx76qgefCA6vm9ma73sJFoQ+yv3TV/sGgR0CaWrtt8SltvvoWD28aLN91SoyfffBBH9PjBrf8ofv+au4wpfR3CRuWztT0vvFhdZSP33F2VXpn3amX5NMeBsXLn/jm3bQAdQm2R8OdnyRWEHPL2Nz2J/F1xvjvIoQfaLPBy08rZ2k7ZWpkkoKR9Hn1/GFTz59NVlSru3wyfWFFjIHa1yIjw3MtfnhJ7fkjC824tdwn3i58Ytqa7smC20/mTTjjUwSkHucJdwxi3ZNH/jZYB6+3dOXpB1M14vrUn0uOuq474ot/HK//MBe7LjxbqWK3s5TcHzkv8Y216WZfDsI7PJi5/OdFq+jSewFCg47RdgYnMUOPiZ248Wuu/2UZ+xd2cVhY4GNO6aDxedzTBsrw8s5H7noehqcnx2Y+rR81y1P3ItN0O6HHE8KgWot+NQvX602yv7nl9UxXMlov6Xt5ixegq+eSn/x/f4VtegGvksecM5S6+Qo32CTzW8ObeN9f4WPPPLbb4FLHXxoC5hShk/jHPldmAuOxv+gU+7o4lLyRUD12Pme5zNZTb56rb+5S7ivzfEKB/1vLKf9hdfotfOCtiOvIF8Te3rKuT5mkTN8SWKuV3tw4jCmssgUFNXJ4aWw8JQnumLftYWNa0ijzmCexDe9wtkdEmwaXWjD89fJxWc6hiux4cVG5e753v/wQff18RRu/EX+8bEF8tmwfAS3GA7GHESbN45nN7ogP/gz0d+iEx/N35WHJzHPPO3F82dpR4kbjR2P08/tg6/htLte2cIi7Wrif+PB+clseVLnX0QNrw/za5+UabPaovnOkScXtSkCZ3eAdHTDevqMxpLgIBsdTifz3ZUdH13bQ379B55PG5gv9h4POSsXu7zyeOiltDCP/uf/8V/+BkIHoQhdozYx7JBCXoHVzukwU4KMLy9FG2TmIgaYo+U6OgMLB2EQTpvptUrA/Tc6YxjMw7TV5ClKWTuG/HlSVGNw/PydanWG8rkGwW7Dq/RSCmVcFSimDs5RL6O3TDEd5BoMvIzsCTLzrj53TXkdYE/wmoLLtUMHtwkmdOmAQms4BH2DGQPKOXJTeXcd+dDO9Rob041uO2Up5w4oQ1/DHL0Fmv08lC0/nCWDqvCOjkmGBqJRmhjW9gYygfS0wmodPcC3Tn2LAXROb/SEt+lKkJmPnJWsNsSLvzX06fTIh/+zKNM69JL7NvKkyhCaGj7bq7ZG1+Jen8kPenVsyk3iG+28yteeBIPt0+HACqx9t/ryKTihhXPyzPauJdeOh7yfa6n0yRddpnByXXU6KKTf/KnTv6vu2lQdMzY14Dl4TTrUn13Ig0Y9rf4pEI5vsKnWpL508LfOKWxKvmB98WNi970BbuCePXvSrf4fZ9K/D7BswCTY6pj6Qa90Su/f+zr6ti3ivYEtyZkf9eNM+etgpzIcnvCCJxNKHVh8MQNvgzT2P77A/ur8lPfpTB6dSSdG0Yf2qLM4beTA+Ak9YPWb1CU+H4ank4vwANa91N9CD33+wWckAVt9gzLtSFqd+GT4M0kXZE2e+hXf4Dxx4I9lV9b/c+PQ8Z14YwL07oPtab6snQF7GPdE31fKt/spvAbGoAR8v7AdGcCYoIhdcPLxTgZiM/KmcmlOW6H7E5vc++K5Prpwdj8fnV6d/3/VBXNvNwMsck0Hpz27r11Snd51AKutfiZjGehK4PmS9nn3BPPCFy46EIkQhZX+/8ly8o8cztKBcc9P6XU6Tb4qKWdn4PpEPBt04UHM7hffizP18ZJqMLb/TF1tphO+8Cjen3gYigSt/zVWkyb5dkSQ+ej5Id94cr/4hwoZJ3NjH9umPRsof3x9ed2AR3s+eJ5k1vt//ft/c/v3/+E/hK/0DaFloT9u0EWk5xkYofPq1au2xRdp5y9evOgrV5++elG59RlPn6dNfJsJevxzOw+Swkt3PIGBB2/RifZybPQkcaV9c8pMbrXVpjBwZCZZxPB/fRrr2lefbkY/R+a1o/mvd/Hpk/3oAow2IA7oS+lf/9oJV+z5xM/2vfo0fdzz2zNxLjr1U4R+CvDZi0wmtaHojnxeC9BHz/ahE1zv3qY9pc29+OTl7flLCwWRJz6MP3A+wAQOL+TfT/3lnLaIF7ZiU/XqD+HbxJzwcNR/qECKDi2QiL1eN6QXdRonH+it/XHwHLyuN5mTymBh2Tc1Yn8+43rfRGBXHwrswizi4TG1AjJ8+47DYp02vcnFFr5vPz66ffqzP7v9zV/+RWTfgwA08cAOtWtZCO7wnewMwuML9Vn8Lx4o71PhwHZiEL7Ig1bHRbEfn22d/O01JnKtTzfZq1xJ2qdrejLgB68Ntm9OeeHzh55U3eBHYVL7sMDQITmk3tNBbG/S0DirtzYJDn/kwGsnssF3598oBQXZe+1vSr49fexDzZRTwODY+Ipufa/DQ5zqRWxP++I/9AKHhxj1p6Bil+5kzDl35bv6vUsB6v3scnzlXKNx8s71OZNxiR0jY2nsmqybjLMzSQhiYpe+lfxEgyt+B1/bSO7JqE9oG8398Xk24ouwtF9FKgXaowtjIT5c3qrD2e7we8d/Sy660YdysbB34GK79iV4iq4slnbcELuzbXXDtpFD/uG5MvAVfhgmDw93dFPWhbv8rY2MV4KwFXq5uHQ2XO7xACc+8T1etsAlDoohewCpTQcmcPD1lzDSP7IFfc7HQu7iU8Kbw/3J73gfn3hIHfGnvPrLuQ/pgrsfDL/qti0kn420L7L0A9K5bz+W+9PfHPvFOq0v4VEevXcMlrL+DHHEQbNwOXfeVwxJKTR57Y7G9EnGZORHs/LH/6QuDJTP+f3RE1565A6N6ih1j0z1i7bZ7/vg++2378pfGEw+WkvkLW+Bq85S1311luP02ye/OrKQ6S/X6JUWHHgMv6cdtU7SHS/18Xv+qpecB0fHqRPZD+38axk4eq28OY5ty/Md7PQs1tFJ+9Xw03mcRtuKByiHhtlgnM6HMIdZZ6uzZxcAuDbi+ebFhKDJmdcRyXNti1mFSkK4jIVZDJV+Dk2oW4E5tPNdgpfwucx/43fO5vrwjTcN7NxTnDSeN5iDC+3m5941Us6Cuw+XeY+jPNNDBku203EwH3IyaTFRXuc03iVnAeNcoyNVrxp5zp3Qhi8NhvMow8P5OA2EzgenMteDu8paMhqnTEJbYFpQ2Fce1zDUjS0CZmDrvttz1An+UCgvT57rlLZ1Do8aGb5MLjTC8WiC9/HNF4vh30AAL+yFCzxNp/kv94LjHPChTNId7znKe3OXHwX1Zyr6nnfuv/MhwDffKKwT40/+QyfX8X9rxTL4t0BjO/QVoBIADAKt/Dn6RMdk4tiQbnNs4DIfhfOh/h3l7Sp7eC25axALb1ut3CCI7QWg/gRRyuQdHcxHh+P+uqfCCnyCED0rF3xLeyDpCPy/ACz40Jf7w9s536Xeh5aOKW1MUHkWnwRngksf/RWEtER+oYN49z56zzW52lHTY9qAp3l40hGZrGnL+NM5EYIcfuFCHDGhtahUf8tRexi4tIOkX1UWUB+mk7c2Pbkmf/5UylnbbqyK/cnGfg6dWC7qzwaErlsvOPgFP+pE+Woj6pLldBYG1/xSkThj0oOX0k++pxZ9lzM41mFvi5UPcWrnJ8kDPw+5twm86Cin5zdvv65NDERevXx1e/nys9vzZ5+k3IAzf+Gz2+JSEa0ORkML2khdvI3lwRnmipO9RuvymyuGoFs+Lp3eHydGiuHXoKOd+T2OI78DLDgH2joy/kG/R1eOex0kVdWEzz0WZKSsk+zQ8QHNDW4AJj9yry+x8s3G9/z3rKT+sbZ10qH70zQeDuyR9eDck7QtpPCNfuMivmVruUGvrX1dmBCfUr8DVOcTNy50Xq86/gCuA8arU/bzSmfARmdg0C5c6Lrng3YfbMI3P6GjgKQOf9Y355x8i1wO+ulkIHo/9jgDNJOGxqUnW5xgn+7wS632TfnTJ4vdH+I7bNeBiq/EB64DhtD/PgOlFy8+idzPiq/tJ3/9DezH+Pf08m3P0WhlJLsFv3YRU3/9/F7387X2UanFD/rEKXKepHw+Pn+DjC4k7ZjNJAsNPk78UfTxJJP9p6++uL342S9uL37xy9vzz7/I/P3F7YWP/T3fzw2+ePVJt/mLW/oLOwW+e/1NdxMYELIHPbyLHp7aIfWJxYJXpYXXypAJkOsuaIUnbNXOkdsTtLXB2VYyiOsTwdrTIBSOjzvZ8zODT6v7q2+KTuy2sGODDukITYtg7FsfZL/gUqbN09E+LJf+uTOpLWy2LYQFPrUnhY+TvwnIwZUWEZDJw8dTqfU3OHWkZwg8faHjo3vvwl/7BjaK8Hz32Pn4tR1l6qE9ntlrsdw1/vHQj/Wybf7YVfmHxDwLV4/Spjx99/Ha77/zAd9tgadntMm+8dfaUGnEJniQvbHm/YQOvfngZKx9PkrcZ7PgU3Zi2HaBZIIYnLUZXw385Fsbar/Bb3PUtmRwVIfuFm/62qhKOcDpW7ogEfImRto1GhY6oorCaH+qoAnQ6dETY5lX6wdCXz7aDvgdm6BPj+eQBj/7HBldo1XeC3YPL6GsQHmfTkcOLnLqFTaHsWXHOTnkt+51RutO7xGuPpZEf+o3jqobzbku7qA9MdLN9Lm8c33SQ37BK5fneDhuLA+xsVjKZ9ASy0s7sPPlPVhwBtvxR/6Kq3jEIrZOvNffxY7tA9LmwPCrLgzkGs1NgMeXwwM4abC9KC7/VX/Bj8aPbRdeFVo9iyEbl2zRqHmXzaXSSv0jq3JnuheLOokMHbhdiz8prg5cGPfkoodyZ5jhJ9/RTXWbgw3tgDh+xFfRc0iVIeMKyRzPAtcpOzgOnzFS79vO4I296bzleK0scDa39Fyvn4xccBWzNF+UwJS32nzfuXNAJsZqd3Z1t+/Jvf51Y8Phlc4Zri1yTN/jafj5EPrqSvIc4qdDmm0Cy59Cq3ZI2ZHl1HHtmF+1apM8cgyWjirGVSfx3StdSdrU8YPaPnX4SRfvUg4vnT7627/5q98wvgAGmHOxO+W77+rbQlmFLTM5OtBMKiNFecfJTxi+c6I4P1g4GQ9Q/m/CvAZ6FE4pHdRpNMlXjoSO5x5+AmoIaHQFJwkLO6Op8YZ+O+fVPYaUykvhV6lOjC65DdSuQOFeY4NT8n/1dIiFOTyHyOgok5t6LcVvcFNCG/eVJzUQxWEEkeQquCtzvqPh7DLnaKhl/k7Da0NLMT7b0CP3bJoBYALdkxjcvQaukRo0wm1wbaJJ/32ikLoNLOELLwazbRTpnGuP0NikJ7grU/+Vr7uAqpPNH5ZN0FyfxZpz0OlJtWPy6N5kCt0QbWfoa52eVAs07RQCj15XxDWc1DkTvK3YeWK1wXdtHWDWmB+FJn5z1ujudJt0rpGW3FevblonB56Tf1f2sP75P//YWDAwMNXQHGU6hQ0E/HEZxSPN7yePjqc2oZeUOyvrfWDJPdqj2kFmy/kCWFqS1B3+Be74QO0QWqnTjsCgJ7alTxNaeNjMgEpg/D6DYpM6g05fJvaFbH6AFz5gsluZclTO1E/omH8EpoOlpkh8yep8AuLOP9Wnev25vcpzn3/qu+/E/4dN7s+ixIlj4LSLBvnghod84kfLg9/CnnSCo0Tv/N6A25b+dopJXeQQX8IG3PjzNNTEyrVJURdB8nc66wVpdlmwXbqX8+gP3Nu3r6NH31z4NHY36NA26GvBOxXCky/z7km53QabqM5OC+xpo41Z66AdJqHa06Hp3HiMp+AtnQe6HV90vPotytm9pNxCIJ7xf+o4rHx3kJRrNnc+CZzjJF6smH42mckEK/HoTPy7RR0ecvHNxAHxCeMGG/CvE75wh5eV3yc2ICM+Du2e8w9n4qP7tYsNPismfDm2sJQJ1QW3xVMLw5sg9Mvv/JM6+XDKqvvwsp8JomP201YufQYup/jK/QIJPlsWPun0DIrRGXzq4jj0LvZKn68+z4S2Psvfchh4HJ+rb9UGP9z+0//xr29/9/f/0EVVcovR56maj8Lpe+wcgOdlJrg///nPbq9ePr895aMph6Y7C6Ijg7MIWn8j87OnrxLvtyjyqLoO/zkaK+lanosw3tgT+i0KDHmVF6Z08KtOZMi/Xaccr/TL7+gsOCpk8pWfWK4cj33XnaKMXLR3Kok+fZtAHXmddOEvvqQ/9PqA7xoEUfxvk1Hxg3/a/v/IokF/FYmsnvyEFwgiC9p0edohHB2khwOy8+/aWEb4vm931+CVLNpdsimnYMmrPnrjv8F+G7rVSf7Yi83XHk2u2H+DcQ8ovCKwSULqtkbEz/X796kTuD7xS+778If/FJWSPqgpMPCqw1b142Tjw+Tyz379L26ff+qVEf6+gezigna3eLpx2uKxM9Tjd21ik9ToLgPwDvJTr7/2k/hP97V9/Ja9TnsWey34Vz/4Cf8YO/0tf97kbHoiI77FKP2qtoLP+7pbGGA7/QS9ktuBfnEFg8l2Y1b1LD544v34omfS4HtKnnJv4shXtQOxBM61+eHTpslurFQa6WfbX6WOmE2Ocs8GD9oKPB99FJrPXnaMkdzykcLS55fnaTY9Hx1JaxOR+ZJ//Cz2SMtbHKCwxsj8rS/X32h3Rzfw70ms+lA3HkatyvCDDhphsWNFeMr/kSt5cFrg6bdDUl7CD+uq3IYzf3F1+D3ynFQ+vOeTFO2XDzXk8C288VFjH3TPWL9jtfa74vHVvlLuVz4kMLU1uS58YGbTxcVkBFAMYp/51vAM1+w2etXvANrvgZFOTK2ecq3PF5ukyl55oueUGyfAq27bbvjWdvg32PZRyT98rs/Q1uhAjEKKb873wc03LXbBb2yy+UDjbWzbPiI0xRkyW3AuoqTja5UlRMbXfJbuUtJ+vDLGNvXdyFqdByffqT/OWuERP8fvt6gpLzf+VX440HWAgwu9+Vj+cq8efma72RLe+pZ8tgq+511wIz/aJvCDM+6r/NhKwoubo+MuFISm+FQ7t62Hd/TKa2wUPfrYvUVmqTLRa/pRuqld8UOwB0k+vVWvgVeq7vS0dGRuTEmmo/A5Og8JbPUB5ooTyWj7Kr4JTGkanYqaZ+DyZ7DnSiA+wRjczupFGYFf2e6bl0Sv1S2CSZQlKRd0z7HG+OPtA2e7KFN8BylXHUrC/DF2HSEqwCslnYFjaVE4PHF+sAywOiaU64hPIkckCY4Z9Mrt39Onvh78LMfeJw9XVb5GoCHtqYuJ6BoJ2uisU8Vd+DmypcPttufyB88CKChyedcOfRyAx2tlSRpcUsrphFw6mOr7gj0BHV/q+eO4nvIIrn6nmU6VcXgNvjoNrzqv8tqyDVq7pa6yplPMtUGba6n8hg5mbZ+ZKQQgerZIwBYCPRSRM/Q2qGXX6Riv4HsOXX4CH1T09/bt2zTct7cPb73TyRZ+GzoTz/Cgk3/oNzpZT+Y2QDCwftynhh28aXjhUUCpfukyZ/oKgtSPDkMvaFo+GdxHgzncO6ofWFrH1fzY4f7Ucc5F9V/aCXjyDhwh7/yMvOjnILkgDoZOyKQeG3XClbPrycSHL37ZJrIZODYoXLjZmo0E1bZXPJV+zhkNCzYmhwYfPkDEl9XX4fzud//99l//y7/vl7J//P5DJ5vkEaz8pKZ0vtze65z3XYoNLA4tB5x81dMCPscfBjd9NVWWOYA88pODDvB7dp7U34s/4saf1OB7cPdpawedtuRPRxaN2K1tpXbjA3RrEpSBOr7D3+LffLHMJHWyk78NWNcB1OeCv3Er+PHh1xQ8RRQ/4PBUqnYL/m6NDM0OFlMWUWbbS778VzhPAuQ9ffZJ5LKCPD7B4E+Cw8BUHj3CpRPeIlhkff/u9vbN6y7SSXi200XckvCtLj7bueeovFf+eCpo5ThHB0jhQTkcR4/77fPZp3C5PrpvRx190c/B14HtSclv+0vqokoy4DfArFzkjGH7uoMFqLShKKCLjpKt1uU9aXxHrtTr+eLJme7u5G7+En7QIdc97ckodpwBVETvpPDdu7f3cSO2D4Kc0y6vV1zKS4CPrsCYoMBdWknlgc/mWMw+bXgHuEm0BL+FDzLjgzL7us530WP6D4twr15+2rYpzny4npqD3XdODAaj98Q+7ejrP3xdm9O73Vvyq7RLfluzHWT3BPpZ+lOT/GBp+xEn4OE73vfXP+CZX1ugpc/clJfeiDl4yL0v1hsUgSUrHey904AFtq8H0F34YC+pfVVRXvc5+IUkdqjZn1XKHz7ot7a2a6LXcDjjcQvS3vUvNnSKcb7DXv2+QvI/zsTrsV1iLz+JL0QfPmL49GUXDhq/2j43oIVhaVfafWNF+Dm6qb+kuP0yqqHXSVLOjIUPPuMsTrvmt87dLaidhg/3Gzjfp4e+7W9tjBdtN5wxkYRXtsVTivrNF2rVz/Zpe+rTCxyPL1y9yzV52i5ykKXjpRzq4lMb+DhtXf/OjpH49o6PBoU+O5lrO0knnvchQ3g//a547KI4AnJ8wY065Q7vOcGgP3+XmCn+8WdygR+v+H7QktTPoZ+Eu7pGm2+2Dabs0oF+gB2OXuuPQXFiKJ+L8KEzWY4/V6/JhK/vgsOiIGe4+7Ez9NIGtLmeU1b+w9e+I2C3kd0bqUsWKmn7DOrca4NdSKmO8KYk/IcnfQ579BcOyt9krA7xcOmnsua6fXRLclQXJnRncrs8ttg44/gAn+Xj92NwcA+TW7I/TNVNuISHRuiYzNKJz/iZPplrsM3Xv+Vo/dYYbz+lsDqFD0+VM21ZHakPMemj1xtLiCNgwZBL20ShsoktqVq/u/DSeR+SiZ/acxht/qUXNDt3Sn16nBbyR6Ck9eHhIHJaIF5Mg7u5d6l9mLLQd+rHx9XJPR9sTAg9u1eNT+Dfgi9bJz7kjOfVn12VoS+/ceWOV/bblv7iCv32e/iAI0ldeiHndDvcfUoOvnob3Nry5JXIDw8e5gOLj2Tv2CY6baLjlC82DBebb8wHtpnVLazKchte8Gxhdb4ktS2lcPWCX108J7Ff65G3c4nN6/otgIzhPv30837YU73j4+i1/V42larTHB2TJAUi/6+dtM8KETzim14nVvg/sSZ1nQ+f7r//4erHQrNl/jCr5nUe/dHoXfPv9ev+ob5ds7ej/MBJh2yUY7WpP3D/6l/+7W9yVeQHCYSUYBBrwDEB1A3ydDKYdC9xtpS0rr8izzVn4xQPnVHitAx+jk7mg6v1XaKzDJjKx3FiONvI0QnsEbygSV28KLrUuxrrpbMmdSXgpzGQbznwqDm+MLPdBYGJI23wvGBSKdVN0jBVV5ecUvkNjI6TrvBidfYsqJTh4C08msG9RnzdX8dJ5GwDzrFJXcBSp8EUf2lQtALOYJAMXR0LIFk4o0BicOgDUXAfvSrTKXsiKiAIPFCCQ6s/HxW+9mReoEh+JtvtSADiL/7hq9KSrZJ0KkCUZ/YiS30J/OwIVwNC6GlHj7vinwFlJv70QncWHawMe3LVCQK9BEcncOHfkwGTsEdPnxTPURnZzsKFiWtpkq0saHQGpgaoV+PFz5WO3p3na0mpiHPB8MiMRzKe5H7+LDCbhNIHf1AXYQIXtPiU3fN8+UISnc2PByxA+N3oBp3A8xPwC4r8eG2jPF7HJUJ9d0WnI2ALR3CnoL4bnMdO/W388O2p4Beff3l79ekXKXuSwcm2lOpc4WzQDvyZyPepoHx0ko9zHWd58TpBMu784FIC23dAUx3Qm6B7r3f81S/rz1w8ePy1j9bpGZjGf+MfEp8QW+iVjQ2MkKNXeLplMXwuIE7mDghSZns/Xo4/kIePOJYWD8t6yl2zdV8lufRPJxG39sJD20sy+i5+YM7gbfaZHeFw3u4FsYUOmWSDPnBo+QUGMncgWDvKx5/OJrpKJU+3PL09T6DYVd3yhPeko7NzLaFJoxEguIrq4m/lYuSxq3wJf7vc4GOwnkDZ/qnjSYwJfXkSGxyci3F8nS50pltQ7M/t5b6wrRXdZbCcWmnf8C2eSHTgoPPeBy8eH16jh0fHVRSMk5YskrLD/3DPPg6/aW/yb5L9/Pmr0E8djIVm3xEPoi7GJGkHp60p4F9tE8nYwh46uc4EtTH8ahvlKDJ38hM+OqhKnQ5+oxf48MW2Ep+mW4vT+NZmbJFmO7jQ6K6F4N477eHv7dvbf/tv//H293//97fv0n6/uwZK5TV1fPfjE+/3J1Z67/9ZcH/5sy9THp8KDbQsRtT2sUc4rRqOrvQzFrq0qwiXfAsG7Bm+wyv/2QRm8J1QVSc5iiXYrrKTpstLRxTtnKN6ZvPemwwu/jjwO+tCJ06Jx2w23Isv0QuQ4Fi9xWC88TMxyYcI61Wp2+/nJDb8GLmKu765evX5KaL32piJmD4nGdUzehbDxnNuqTA0PGEKSHlDRwE+0GjczF/thM/wDf/YVqJdz97utR8+gh91OskKcvzUNoHUd7jewtz49/rYvg8kDrKfhwGxH55SC8/we3+1tsvx2K8IpY72g96f/sX/ePuLP/9l/derm60T3P1Kf8pJhL++r6/Pvf7865Oy1Fnb26J9YZMnHuMCbPUY/ftoHnw+LGlMwj/OqwVSF7Aio4qNIdEnHRz/E/+1qepFfIo8k1kbppNgD21lHeMEl2u6EsO/jcqfZ8JwZNLmvDb37Pmz6uP9OwsrP95evnwVmejp245BavtKk7Ycnnla21ISPOzdfhTPuW4MsPgM9oKjI7DiAvt6CCLPoL5jjdRnI5M4C/ranjSfn1wn4af+nmO8Mfk9TzvFy+re4Sd6ZV829AHsb9PmxL1YezwER9tXdMlW4PnoJmtXewd9+So66tVGuW6fLc4UbpqyaEhWNx33JS0mXL54yeN8eOcH93KOxrCBm2/hg77ls7G4enSwBca1MzbvQvTBHf6Mtcc3Hzl9hv7/4z1sQAr8VX+8re898k7mtR3+b/zBN8FLbQPB7/UPQ7TG1GB8/uJFabTvEIuC20cYUevCU8XeDhW+UCGS0D66ce745ipEcv2X/mYP7uidDdFXpw8++F1wsiN87YNiE5NnfJ/JOtn4gn6ptHpN10tHzxuHT4flNal1p/joPT6SfHn1peSJmfyhsmgfxXsJmST/yDlc/Jd91t/CPXutXZxUmBz0cPpe9Z0PDvW0Z7I3el22TWHhLPA1ZqR+F+ijz/p84NiP/vgMuTv2DgSccLAdHE+u3QejGVn4aK57n/L8K96HCS/Ken3BOTcGsjIDtzy8RiZyNfalb1a3Y0z9NDWuca4Bj7EJGR9L/joCwVKnAW6NKdfpOALaPHh6qHfhaMq1dBRcpwtfavTrzxhNOvDAO3i8FHKcV/1jxA4oLuOgrW7rj9R9+iMFSeesXoPcdS+Bq3wXPsdxJGBdZcrhSZvGJGh58nwOPKpz9NP6qdjB3+V8npq/+/CuZ+w+IH/d/zTASdPB5GW86eBxdUl96OgIUqHb52yB99T/Gf7ayAMTngW8I+PRpSd25HHN/lYhTf7jpre34VPA0LH4jXGObmAp8Ni1IH9P7N+gkKDgQ3E6zg1GBHdPm05Dp8sjX5+Q8vPwTj9E/fb9h9vjZL7MpF6j+Igz5z5NuzQBGUjALZ8fWNio/OilwXnH1fs8Amy8sHTJpuMI+es+elQveZ3EXUbAF71Ih08H/LgAdWDX0NaYH8JKntwJnoJ4A0bqn3L3ewqgLLj8bii4tC/woVA4bc4ZbtvaOrEjx8Wfc9vEA9odzAb28Bis4/3IJAc/gT159e1c+7aF1dBPXn0RvT+/ffXN69vvfvvb2x9+/7t0Pu+7yyLEtoodRuHlOwJX6cJXvkMvOJ1Pmz18rx3Mjxt8cj4d2srvdSl4bgATO3HyME9WeC2oBVN4N7HYIGSBdkFa4PKEUBtVTzvhA+3Mknf0gx+rweh2cEyWi35KgzttNjj9rNh30YEdEp7Y8PXkhi9wD/QdPvsqS25rj+BgR/fog6vs0Yv7cxSH/4OOnx0bGXS9e/+6bS+jx/jBGQwdvzbJS1yFL21d2+xPzSTfJIBdfkzdb7/bU+E7PpPoMVRKmV6rqB73vILp+3udsDvIsnxynbbup9DkdxeO9lS6i30O+HXgab09+vFS2yUjcLR4DbYXy9GQ6El6/CwykS3lEt5Opw43PVXXcCad6+nP9XzqpA16VvcMVsAMjz7Q0/Qtei6uxz/CX7f1B+bsZoBH3S6y1mbjY3zPf5GF24CAjOidNuG4hx8/Erq1R3hRpu1UJYFtv5RzGo0Kke/7tMG3t9dvvo6N3/fr4HTYX8NI8iG0b16/u/3JL3/VmGlCEtPUyid++d5EfwY21/zKhEi71q7Y2cJu2dG24gLtH8UAbNT+x8bakNYXnWeAGMm620BsQTDWqAwWmrU1i7fk4yvqw00f8GtjW8gwqcY3etMvXfjpuv58XZK8xgTjlBySyRe4+enGNc4OA1jtCu6Vb6AGhtx2zB0d4ku+Pi4VKgM/PD4klaWRjZjzAwsT4ymFvCO6Yf/qPDj7e/LwlYfpCOSRsfopRvaODcpD2qJ2FbzsoR2Axcvkm05/vMrENvEPzLdpB2SoboOV/bugByb4g7XU4OV73KsT0Ms2HafRba7hc+aL//RPf3d79OKTxkY0PUzgP+3bw7udMCYVJUh7eIS39/MlDyW22EV7aCcOhEZpI6WystzD8V10Jq+vXcXPOmlOO+1CbK4n4/TogNdWZd+scX/a2+RIO4j+5OGNnSzcGlcUT2DIVYajp4OvfEQfyhwdD0bOp0/8XN9sJK80klQBxzaVM8fpA7pDMXC+EcSW9HMSnshiAcdhjHfGS32HODqGaz+NGf+y8BIdNC9wAXjAs3Q/nj5J+UOdjOdzHr+5CTNpR50kB58CsTWntuHAYNuZ3vitBAIWcYKfKxvs+sHzJHWvjCzPsb5DO4rvXHo/SfwjgzTYn9r6HMvTfkKX/+Yaw/xbPfoXM8AZF3jwQT4x0hlF7RLsFiniI+VruM8Cb306MbC2gqtt5TrY4OgytP3qFj30Hv7Wn07g5juLu3jWbnKvMRZYXEs7wQe80f9Jp68yfpF/7KJSee01uNWpD1w2YKuzyHhkcBZf63P6w+Q1P/pqfxZa+POTth68nLYyeeZ3fZh4sSj/lDnu4JSFh9ozsHD0l3fwFRj19eEEym3vW1a5Bn/wkeXghM+1crCnzz1x8tRxKE/twoIB61AGfv586Sx/0vkG3uiKtYvFo2fcOLsSim/RtXFRFxZznFisnl21i+mXz0ZeZ/cPZXAt3dNZOtfgHdLaj7ao/n2dsytM3Owi4keJN0cpR9hzVsEWsTacpjFo5QlJH5ARqNewpiyTWmeTMWdH2Uu5uhSMMQO4MkjAFNdxkwwYJArp4F2n04x7Ier4oXnuHfg/CtoqmiC5AbyP0FH6mYBLyvokzG/Th4+juKNwAxw6KK85iCgInIGCQSA4tXouDk4yZ+5H8sK0yanJnUm4bdbdyp7BIAfTqKxkb6JXEcsLHg4/w3vPn4CIL84Frk6ZMivRDVJ4+EmHNv7wDJbR0RSk1kgunV40jt0r8xXE6U6ZCX/ppr5tyx2kJF9nVNn81EZX7hGNvhI43n/wQajZpnRyHH2xy675UAZc4Z/+ngfPCR6dIF9+B6lg8+Gdn3QSgBco+hvL7zKISH18eX1gi1ZkyUD92fRt9b31Uud09H3SEF7KT8qmk/HqfOcDqeOQf3Cc6+l5QaZ0guPZixf9av5HafRbwR48WHyZAE0Hw9F2kPPyNjAa/5TAV8nguwazxeHpLqlbfdzr6xxN0bFrbfXYHA68tg0IWg1kkcHW8dD77e9/e/vvf/ffb199/fvynQr1BRPm+e8m+Aa2io11y3+w9b3pXPC7kpcfmnjWeVhMUJcNw80Fc2xDhtw3b/VO3mJRZFAnvK8z1FZNlO2SyHX8wG82cx34+0Q6hwVMfKK7tpw2oSwDp9bLAZ6sysH52ZjjV9VBuHLGsxh1Aq2iFicfvOnUOB7P5KK7TQL5whbsTEbuBgxBgAcJTmVff/OH0manTjhrqmF274mtAXd9IXXogw/QEHwW3zwh5vtHt/IrA70Gz7m+NF4Y/M0HyYdo6gUGnLyTVNNmTVLx6Cgvl/QHHk9BmwwD18gR/aSgPtIJgzq5F0/gm45oU9vYE7viflyONzEIAF7P8ZDe4VGdyba0wdU9/5PtXgcGWM7aozK7i/jrQ7nEOLtODLhK9+LD0/LTx4SL/BdcweNdxS6owhuf4x9brBofpd14hSZZrjZxyTW696khMWlPkOwq264AenwevmxXF3vqu4nVFi+ePX9V2eHi10URfiwgkVf/IV8boX/fAvHzffgFiycLIIurybhY4s+Vlg8HTxN8V7uXyNABDr+N4RqD4lv8Wo0T+2rUJDx2kqhMmw0sX6S3AHdxoJNKUSC4T9sN2tTT36ckwYgs2ngfXKS8+g4JfYrrfqj42517BE5dCvaXgBo5Ni6yw6H2iI5P/ZPIxz96TQx1Iw8J6kupa3Jq0Odn+ehQrO0icfQOfx8sBKVJIznFwk72gsM7/3tfH7+BpevQZzP4Dy/wOE7qJDG2lMe2FT4HfRuX0O+T6Bq/Jt2NBmRULwcfZha+6N5R2QKjln5E7Pxg0alzFf3f09vLZy/TDsL3tQMu4JEtsdVF6qALa+NW8ezneflY+3NyJI9s9X+6xQfbkzeHyVcX/3NNp/XpwNJZ/Q1c5ORLnRj1fgtq5DFGbFvIpNu18sUK/OY6k5BoqjFYWf5LeXghS2FOHAmt8GU8SB9iMviND8dvaeM95U0Xf3dl7BnfkJrnL3Xr07nf5N+4L/RyL7HR2cEIru2RfsOX+tJkjcXkBwCuk1wvf/3hLqdbZ3/KG7flJJ+8FktWa3aVd/wPPXmlk4vm59wP1QYfv0XLsXobs6LgwZS1dtT5p6TdVl5Ik8pPDnQOzMM8ZwnuI6usO7lzrd3RRXkwj4mewYv72pNrPiiudfdU9Em/k2HxDja+UtgQsIiHRnXEZvDFhzfWcohF6wu0nIfjL8fh9+Ei5+Lp6m+HQOTgP7mA68gL1rX4Px85PjO/EAP4pMXM8Tt9eHB7HrywufbWJ/mXbHDSjQy+rg/Tx/MH/cvK1Z0O1GlfcF3Lo/Aj3+HnJHUd4NvuA95vN+QfLVlA5mtSdRrY5oUGPA8fDt3x+iChKZ+uT5J3zvhSLqFNjtLIDV3ykz1kXv9C5wAnmzHj/CKV2vSGB//zrcrXfgUt/rRFxfL0MBZE1vpUbo9+2FEfEAzFJcF3z++9Xs/9dDCcB3ZwNeHdXJQO+b+kdli7PfoXf/3Xv4FMxYNUcn3uT5kzxBetpjaASyBlTT+CcT0nUeHUlwZ3z3CfCOXQcQDpBPSqwyDyBJDmtbHuqXIDVKoq18lKm8hEsmQWN6PlLzXvBhbgKUJ5FSVPVu5PwxtLqZfzeXLu6Grv5TBXrWtwEsXTaNIJpIwvp4Zv1g8ZDAoeF2446ySR/Qoyx3gnnevTUXD20gk+elqxDjWDwHR2bdACUOHvbUbI48gc6+gCjwYpnnxo5AJGnTG6pTlO3IFxeYhuck0OIsLtiT0nboeczrN2IXvKAl3a9w6K313PRoKqiQOZbQMz0E8jT3lZVidgbKhOB41RpLrnPeQG7wQE8OzyNE7uN7C7FS58VVXRN32s46/UresYX5PlpHYQkfXwfeDkUdoJcvKOveTR6eQKbnSKMjrI/9CznTjXxSc93kmpz5YmxqE2Os0OcHTqD94d8+9z4OEuAKKHUNJ8mIzq4id8BXevMZSkLr6lgCUjeJJnGxr7v7Aj4MXL24uXvjbsnfIEsdpqgc6TzbN1G4LhEnj5QIhUX7N/AzrCwT2eKST/+HTg0cWW//GYsBLNTRYDe7qlhw4Mci4vwWsg4WlhJzsmj/6ioz4tD8LzETOBterMf906H3UYsOKj/AJK0kbKL3++2lsnWKHXXRCpiM+9n53ryzfLe+Qli18S0Sa+/XY/2dRfnkh9vrrOK20oetBOyuQxSNKxfdtxYo2Bso8RzZarQUY2IJjYA1Y9kz70uoU8g1dywU9/bLOnYGysauhfdLX36ZKs6/TUZYfFYjyqhNX5+3SkszyTMO2Fb65dXESOhNWVAbfJxru3+xkgPLl/9BFdX506OZNHO15nsmDqt7I76A3vcKOHj3sfv28zEt6ObNKBKyP974o/ua6+yju/2GQMxLNMeNdpx77Xn9hHjtG6Bq7Bi6fqL7j4vcElGIsCdmORa+8Cp16uJwtRL95Dc5paXv0oAK77VNdf6tVPY2O+CPrD+9el+cmrz+rL9YlLn/qD119/E9iPM5n/+vav/7f/PfEZ7tiVz+I08K9evoxpQ499kv/i2ZPbq1cvu72aHtbOt9NE23AfNNUbHPRWtdKBvpoMF36JLc/CyE8Gv5efHN050311Cy7nM6CWh7a200keXHyuk3Zw4aUxKxNIg6eLzsMBIHuJASnoNRh4Ajna8BS8OWmr5FM2v66+FAfOBRkKjU54gdc2Xfyc1zDIDk6fKLFfecq/7TKhC36Tvi1ykc9CQV+nCxnt1W6GsFD56aG8BmayjXdJE5XfJ/vwB7Yx/6IvjsDx3u6D0FQN/tbN9YfoUouAz68RkF9d8tghQmhwjQlsl/tf/vnf3P78n315e5k+gv6epX2zpQUg9arfVMIr3eOp9k3aeX36Wajlm+3Lxdvw+MHktzs9NmaB89vk0dmzp8/7Kx3sI44wB5xtn8nrWCA+LIFhPVx38hge15+kTvjDZ9tOciyCk8+WfiWu7YDj2xby2NaiA7nIqt2hxcefRseRtj6KF/pqjCt/DvaAlS7Z/hqTpZZJAj7JKqkDARMC7AJKL/Vv1ySaH+AyQOJM6+QeDnBto7VZkMhWmgyHRDawR1/a7f0C7GDYpfVD31+dK6m+7Zz86cIZnowJEy9yg7OOSTmwttoFBPCx8/rB1ItdvWZ0noS24+d7dJK63Q5/MV+doYkfKbiq+8pKn/gj+3VcsKe/kNfYd+HBb2NItCh/D1mig8Z1PskXSqmp9flDbEbX2rOYRVY6Gk58pG7HSdOZP+ViaMcmlw4DWhipOwpyLwbXLinEX+c/1NL/aCJ2SjF8fGCvWJz2NL+BEx/idmNF6lYbJZWr4F8fsNi1xRD5ZLZbki029mFPC8quK08OtE57xp9+Ut2D89jjwJ10/Goyp02H9+ILDDj9/D6CzEcCF31UztTBO6vBCUf1+UBWOn9IQ1L28JDUWTuh042f7uCjl/4Vnj2HG86pDhOBzbFfPkBrffKKN54xzuvrP+pGN9upuYdQ8FWXgYNHGKf/CFc6LvZLKCM3krM50mAa5y8Z8Arnzrs/eXTlcD+/W776uw+//+Kv/+o3CDhOUklS4VyriLkO0qaOptXtRZk7cP68MyzAnYAoOY9hDnwpJPlhpwrbX+CiRJ2Wuwpx5Wt8grh6VQLF5K/bdZNw1g7Z9QNlNIUfB6fVKFKp2XWwCx9cc5I01sbTKffogqO6BlNZ8JbqVtn8zJKn1xQ8GVMvOmmnjBDjXfnk5UC0ssDwU15b97qHT1DsezAp7mpcoQanwXWQElgriXgsD/nrzoCcq+/IrJOipQaupL4bx6ZBaNDnifCH1O3EXvDxd8lZW1cHk686uORxNtDQUdFLbaYsMJA3uOfAZxtU4NQ/vNchNSi8XuV4EoTx771bPNNZB6H+ojN5h1eBqBO159sG3Z+Ki73J3YFUYOWBLc/hp5q8/EDe0f/x5fpEzg7lJ19d11I7MP6ScoNpMnWgEWNVvvw1GAS8Ex4TyattRGul8aQf2KPr2E/wK5+hnXvB5HRK1QvI4LtLuaQPqeXkwcul25zSJsCvjYJ5eNQO+AKbdgQUn3zFR+66syNwB3/5CtLZfjRwIJgVf2RjbzrKxe1xJ7CBj9/0/de2+9TgTznwVfypF+lLR77FEoP78TcadBrtt531PnA+Fscn/L63c9tT6N1tuarfpH4YFD9M3Lynqj5fblnon459HecWvfaxxAwMoou2UdS5csrxvYnXJW98jIwvnvntfoPIN52IPc19200mCNESEYIr/EdX6NJsOwQpZfO3yFh/Dv3aRf4FMrHLu7iAb5nagR1aeEAPD08shAX3/JW9Q+fCgzDe4XGuDUhY/hYDl2Kn/H/kXFkOH11L3bfvXvfd3A5c8q92pyf8RefsbWHBDIMve+LHn9lB8pTLdyZ866M7BFJnvkIG/qW9wmMBKLHtfXwovHRScJSSNP6vVFbIcu/zV+YDuLVjut4AZOWd8EZP4MT1fvCPjlbj9iYTAGVsWyx4aF3WXZsXt+ABb7Cbi9TPH16uP57c3UD5q92ipy4qXDJZtT+7B9A2OfJkik8YeNj9BPLF81fTSxquV78sepVmKn331jbOd7f/9O//XbeSYxO/BiMGnZ+8zOQtkxqwBipf/uLL29PUJ5unvi/sZkq/wG4mauxdOye1bfCDTvwcYo1jbbM+F4Lonb6eLZoEi5RrRxZHYOxiYGA6gVeeRC7xm66m52Ynif2LFdu5c/n9iu5pob/cZOce+ZTV58mRdlP8h27+TMDlaSpsuf5ofcwGiUWbOqmLv/AhTp2YAXfjwx3e2CrlfMaTIU+W+9AguHy8jS02IVrM7A6lnMGT0YCwrxUEO31IVQUmkvokNfzdyZE/tlBvtrpibOrY1cBGYPUzbPxBXoXit1SS2PVtYmFtZXwRmYN3+lKe/1L2z/7mX93+7E/+5Pbcazrxg3pyYDdGXNuSJhfN8LH1p9JstIkXfyv+JAuZJhP7KDVSnuRr6/GHyLq4Do9ATOb0SeqkOj1byPP6o3r0VT0p4y9Boo3QUdvb5auHF3Trk2L5j/H5lKnXjz7rG2On9k1pp89f2FkTmUO4cStn8dEXv58/thvnafGf1wzxDB5dfM03piP4pE6KqxN9knZP57GTuBC5gTfuBgfbtp8r/hPjh2d2mG7mJ/e2+Ek8TBKjkllce/0T1Sg7dPEDthOdC/qc4DmHpJ2kSn0Bjl5nrKONqCUesp92Ut8IXt9VEHcaH+SzUQixp7Ejm64NBINDSl4n0dXPMibPHXcXz+O990HUPLJGJ3Ctvcb3Y+XF7MiRc2GhJ1vrWxCkb/FPv5wxRdrHbEmvsxk+DgebmOceqfz1YUnqa/vS+lz4U07v0c0erozvjaUv/V7xLTc9z0dWBn48hFSu4VWfr517fBZn5FVn/eZib/vZyAS+P52dWH70hgf5xtziUxdJ80dPaDrsQhw/D/SdM7nH6/TTcceVwHzchYbgSTvrQ8bgb5y9cJc/9QK/sd58VxpPO6i7uinO+/Z+x0sSPFhqW70OuNaWB9ej1MbfwwQGvPzSJFt0J7W/q8/w/bSt8Pp9FyZnXwtYtV9kbP8UGOm0ezqWvAKELBnmI2gt5kmHJ3zU7rlWhDf3D23A5tKpc2KCuRJYB92Df/TXf/mXv2npgwTJOTsg2vU6CsXyjkEwy5FPWm09Sf4VRgCLEeG56gzvMarKlDhDCBKM0WBc48UAD/iYAJu0yGs+DKlPEeP13rCtczmg+za+/C24HV6mVOUHb8uJkXIyeFrfd7VMiAIjVx3bh6z64DeVmtn3PHINa51m2HNIoZGATiedsKS89C/aCzrA7nUsIB2Z1D9yFP7iV2DjULbEtwG17vTViYTGHTC8wU3fnBI9HSYdv4+TPK4eTZo3CMCfgbCtbX3KQZ9xKnjLG9o51C+POarj5G0QEbVcDfOs+qnSlcf8acD4rn9d+OTTr6Dl3UzvjqJpsl16gTSI6ZZyspmgJR/MXcOJ0r7PxMIAs40i8DpW5Xd+AhVQNFtpej46dU0XdKBz3KLGfdmd7sOt7bi25eLNe9PkMsBqKAttB/hRudVOavIBjAiCfg1DwNOpt05oOwqTdPxBGd2U1oOEJzl46oAkf2SVWT9UXn4vG8B/5R1M5DQge/7yxe1JBj70vAHuAst0Ej+LXrcgowOfbM7wkrFPnnV8Odf+qWcwXGbi7wbc8LRtlpfUAhO7pebF5/LqqzkXMOcOxlMPPVvY+uGa2F4HgD+yCrzz10vHSXg8nfMGzvftXb07PQcPGDgaQFM228qOX5En9WyJw5XY4BsBEhwmuV6B6U/2dft0/JuP0+NlO3pVGZ6HiQzSHS+h7Y+F2KH0gsv2fj7jqZgFJPJvNTmTmMsPyToZtf3IeOlYHvhjezqQ3EtHHxh0fhg/6bwD1OTTw7v3b8ubD2KddiWJxyFYOdUTw9SlC7sa+Dn79ylgeOmHoFIXLvozKbYNv/qv1KkvDkVu/rB2vjYolUaOXufvpFMON13G2ndySPgBgw5fxnc0MhvFt/AHI1o+UkqHjTn0XX+GmoVis+SJQ2wHZ2lE/ooAB/3UBtFJ6mATvDz04BQz+Rq+PvqRby4OooBGtzXnr7tQAs/3vQJDYmXbzurnwJ7eXn/zVeL4+9v/+R/+TXRqok9uZA14P7p99umLDmbhe6W9h/bz2AZPXl379JPPOlCiB4Mbbc5gdQOf2ODygx7aY06eZlbulNMB/t2DRwef9eNWOf3jYOixendk4A8Wf6l2l6ZXNov9c98WEdy16QPA4QrdwGt32oa2dfywbAeu3y7IDW+wmMYW3H2LppNBOTl4ksmHflPMbjRP2crDF3o5058HH8r2wGI0fdDTgtcGhGLX4mF3NgT/3VOi5J4+o+MI+K4B69GTVB9JWY/oUr48qXzm3qJu0HRR4dscCOlT0NM3Ne6qm7z217ntGIGNc9MBbPCI9cqedIv8x7dPv/xnt7/+8z+/vXqWvio4+Pzi72QdX8ixcQbD6UvIMZ8Qm55vIZaRU0k9MYH+tkBoEc1TwTPhDwDK2sjFC/2IL+jrs+jUWTtuHA2doysJPvTFLfl3k6wc6PERv0DCvvoH7dyYxVG48Iq2SSt49O/aahhyNqF79fyT2yP9X3z0jG3q++Gn3wfwF/rVTRcKx6PY42k+HeBxsZG+tJEQv0QZD/q46CX5/ipXcJqAE/mIDU57MSmBA82l1PSOau7FGf1+YdP2pLtXXVOOL+hKKbw99MG234ugE/ijW/0EfMYA7Fjfjx9b3PHl9S6gs2H4a5sIXvy3z0u+BR20O46KbsUGepfar1zyoEt+9VvGl4OnfVz+1ibGe/4V990CYupVhqT1xfOx7h7M337xZeMbftlFgMjSh0qBnr3Q1BbZavFivIi3a6NSY0LS4DLmizz9jkX88rwGoB5d6OM9fJGHX7y1LPn6vsOzvKNziX5qx9KfPejN2XjEmW+Xr1QxHumX8YNTLKgPX3T6YDN02c13AbowXPssvzYNHFrjk25zRvvezXJcvhva430T3vatoa9+d0FciV39o/+2neDsg44k/Rr48bEyPkanUnXRq9QvQ8nTcMXrtEe2pY9iVzcH3arXuvKC/+G95PqcHUene6goJol/GY+l3egffcdM+xQf+gABbHDRW/0vNkZXjKH3g5PM4rB7fLQN0edFO5Ubk7E1XOMPTuk+D5/Nan350sHt/tFf/vrXP1kAuEc25ZzjJNeHgOMwWWNfZaiuoc1hq/ykMp90Xxcjx2i5VnYZxQQ5FVf/EkJqMIhSJ4DzwQtfrotlMPD8JF14Do+S/3dPMSa1M5KDY2gEeIBK56UD2Xv2C7y4R6uN7gpMgMms/m537+vqZNJ5TO5wm9OhV7jiDA8p7QQBVOg+NO7Ro6SOJI8T9QNI130P+FKHI3KadopJeO6KXvBWntx7GoGOzgVW5d0KGjwdmISsew5bnPQGLk5rIl5e8FZnHq90ilsNVKdMR+B0tOo56Lc+lOow9loqXds+94TjeYLUkavFly66RTnJhGHv9OUm+lZXZ9Ptt8kUrNjpDMikO1pJrh/q9+i2dS++5Ry7gD+wJozv32YiFJg2aDDRgwodmAVGUDQQdc0OAjyZ8LpFkyuopkNxhoMM9Tv6VTOyBhK2a9CYyUbkgtP14afX/Ch4XR9btS1yupzgH/RkNOij0y5OsTF/DYy6XYVvB7ynVQYHfMbkg5zoH30405ctf/wMr13syaF9GRjQwkfgyS4P3ZyjksIHUTsfnZPrBunKxC89qT+BfDtcDCTJsEHb6ArEejiDsPKb+nsqK9AKyGsH6kj8Ew2wBiHKzso/CY++HfLtUPLU2nb7d+++Kh6T2GC+vf/2XRcKn7/8pBNWX5TX2RvU8ZXaFyfkzx/90SM/0GHomOl3MqM5nyEzvvoObXAof/Jok2mD4L0SsYFN9R94SWcTNJdNJ7d0/MMhHRuyRe6at/vF2qO3JnYPPNuyN34RUd4BwoVn9Rcv6EiM6c96Jl98xdsLW9Fzr03UvwLXL2xHttVVFo2l3HZpHazBkaT8tM0/TnCeA8xZyJBa5zoav6vv5Zv0ao+2/OLPdlQxyKDQ9mOvCHhCH4TjyyUFp+5DetOnAZSJHN599MyAMn7QNuEd4i3kkGDblqcHSDvJDZ7pxMKH/uPKo6Pwwm+1FezIb18a+o1BOT9KzPiP/8e/2Q6A/AlLaPQDfuFBm+BPqXz79NNPBNLbJ69eBfeLyPkkukh7oB82jt43OOe7/BUqsvKpMzBP1mVvfDirW95zqHsxUZ7xWT+io/Co7TU+4j8J+J39+O+FU6oNkortuq7sbQtbCFQoT9xwxnP58v2P0LBoAzdbIVZ7on0hHV1jAxaWSYuXvIFzrUx9cCZ+J1Zoi875rz4QjnOosJiGjFjSd8yDQ/uqN4VJfFQPAbcI0slC8ax9V4/XWd7JX1+1gWN9l7/kj+8bRFsI6NgkbHEzEtBNuJ9ewotXAoMkPI1vdjt4UX0cGb/85a9vf/mXv7499+Gu1CM/fWvjZGErE7fqr3Ho0rGrIOlulvR1b96+aczTHjBFjnhWv6VTCQO8BZf5tv5VazsT1fIUQMfZlVIcaF36wk+3yYvX0QE+TGa08eF8EvrJL53oXZwKbpPU9hlBPjp++tL3K3b/5v3r0rHTqpPUwoT3yEbHHgqIyZGg+uYrnWSFB3zWP5P4AHq+tUHPYgWd7Cc7xZ30Nf4iz/pLduLbi+f1vchoMimujl8YH5zzd2LD8Li/rqPP6uOHxL3wttg3fzMerN2CprYM3fk731573lhM2xwvTamb3ODE2yYxnm7S8b6jYjIa+Ohser/aUf7YjKfx2eJOGd1tAo2n+XSI536xxlgAzMrDI+S5bmzhW/DjKdnTiWK6xLd4Mt2cDynTMXptK8FD79Vh7rqzAqIk43k+g4B6J7lGx2FRlh+Bgc48QkK72NU7PDVVutYtL+GPT7Q91i6nPQ7/0Tm5wTduBMEpcxYP6lt0e8HTPR6MW8DA3Yqhrs/p+CS0lLGXnTCu922h+e95KHj4PEn74EdS5xRB68l/YxscqYeGso29xk/hCj+cuGlhEv4l+UcOfggWL0cu96fOgV1bY5Pp41jKWb3a4qqvzjnLd0YnkOVVghOuzmvij2D05WT2YEifZxyhDaCi/OCpTZJ7FmTg2lmsmI/QJdqFlZE0XsYv+JM/3u75vU+jLeY4n7gBzvHoL/78n98tAED28Dh59+cp5cr6CVwJpDhoWz4mmhGlxgmjKAQVHgYfMltn6fa0NV6DdnhCoUyfJI/wNWaCn/fTjjDybYM899I540NCbwodrQ5COUR4BHrvv9cqmTK8xUAG1H0KHOf8LvCTM7Ryjx+GTtYdfbTWENeBObZIsODZd06tBnMkg4MaKY4FS+rAgf4x9lm5wdsJymgcmYozDqSR9ufxBMmg6tM68OinLgwGE/jqZD5Cq69Tpw+DSUHvRQaj8sngaRB8Jho6Cnyoj1cq69PF3DuwuCC1J2GCaFfoO4hO56yj1cHiPzDdbks2wqe+A5f0ShWurVDSDrgS7B2VLWj1CWw6gAawwMNtwlkasU2fPuQMM3uCIRsJ6FInhQ7+c8pRbnr/MLDQdWGuVL/Jbel9FB0+NTHTOV0oiuYeVzul+Ax8Jnt8CmZP8wRDH/IqnynjHwYi3fWQPJP/2j9l7Fe70Km/4MRW8V+0HODxPL9ZOmUNBrFHacU37mAvGcl2OgS0YGgATgdZPwjtbjFPCT89uH0wkvAdENBweN3TKPbmhz5Qt3fUDXzq48lDw0cq1bXQpHafAtYkBqU+LLndLZ18B04dNNqBkINeL1m74BA+a2d8RdfKjrxkXRCfjc9ki6DDER0lv3Wiiz2Bi5yxA5kMKFOYDvB9eN3PV/W3ZQ1unjzv1uzTZukCRh+l9FrFs7RPHSp90KVt79FQfcBABm+nU8ET+bVVcp7BtMlxn0wFx16BWqyQ8EZ24qivDhnxwd/hI+hDf25MTPlJRy9SJ9u5NwjhA/UT1fi8wV347FOelC22rD2B6wCqPIxWuBy+0Hr34W1fr7DoRQP02gUYg5XYS/7a3yY47VAjl/jmmyHDuYGRGBQUpSH/YWp7qx3IvVQZcj/bX/DKc/yQvoi97S7pbwdnMkyH9TN6DSi5Hao8HDgcm90fKSvZ6VmbPROV2iM4vLa0ycbsWdtHl5Ux7Y0fkdlE4CyiRqioUESX4pOhI1t97a1tI6R/+PbN7T/9x/9w++b1m9jGIHyDrm5rTgV++/XXX9dvP/v0ZWg9vr169aqxyKRG/DZQIej6eXZFdX4VirUJe9JNfT0w1SsZwzs4sZ8dait8Jg++YrrOZCtMaZ2+b33cmfxL1XGNTbfhRxQSzwL30P7gJHjABkrzpaTy2z4iaBoH0hfUz6I3OoQabrpfTE5G9Lc+fHQTuKihCQ20vebkC9kS3Mh1l0Wuj83bXsMIPsX54ydstlhuzLBxhzanDH73zur9xM8QuWRdopscgTPpHx0L5PMRxep7938TtOBi2yTyykNHbPo2YyoLX75fpD2Ik/zwsy9/dfv1r399++zl/UIc/p1NduCpPBef5FEmaedo8ENfYKf3xvT8gVPHuKBbwpM2DmNxfdr8gbTytI/vvw1c6pzBOd6rjpTDYPzCSwg+HOGpxRsD+fp4X4XJPcN3sSUyvnzxSaBiv5SxgcUQZZ60jwN91Yu0zb2r/j5ty645raILfR2DhGLg0T+6qI9pH5FDfPwxeuiughzK+lOj9HXJWlJs5om9y9Spv+Vv7WhjYjl0SPYtBk//S/M3qT5koht0W6TSD23BKsgLh0b+Fe9JbFpe7hIeUcTbZdvIjFe8ax7aCx58E8fhyaiYqlxfJx5JfIB0/EI8NWZjt7bZ6B4zFkT0C8Gu+V68bgxDzB0tKE1H9RTc84nhqt7FnPabE0gZ+Rx2IRp7mdzC33FdwLqDLzoyBjaevnvdIXqgBTLggd7pTmpezg/HH5inV7zILz/B1z61ia3obAsH1TDE9BA5Vt8ul40V4L1/uq2tAKeb0QPT2ANP5KYLqRPwyELX+l3l1VlsiG9wFqXgRs+vCoGzO0r/gP+7Bb+Lj8oXjSxuMdHGEfMx84G3nSiDkYwF6ruh1fgWnLPh4vI9TjLR5BJ6a5Pz3+lgftvzJePdfc9wyZs/yev4s3bjaYN3PKQlydtYli71U1tIPK/4kNcuULLoL+FMrfrLma/JG/7wH7g+6L7wtiww4v/5FoJDvcOLekdW+UvjtbwE5+FfOvV2vm8TnYNFb49+/c+3ALAKU85JB8kQzql2/JTAYeQoUEtpXmBM6gtfiCSM5KYB/RJsTruPuUl1luQtgD7AnargLjduI23qac4QbM3Cw0MHkASq67LBp7yOnRhDpywg4UnBcG1iMgNyIoU/+AWEGlLAyl/onEB7HA9O7BncnYAmWGxyRf7URauQc1CO3EL6wkPwmdQMbqn6BpNz5XWWR9bku++iSP705xyM7pQLaOfJoY5cYyx/3ypbx+03t7fivycZx2HPIkcHcQ1unHZBAn66owt0yG1R45HfDQ6cINpJTgaz6lTzxMZlBZve2jhzrUgjoDepdNVxkDkA7IIHE0g434cGGcD2qQPwwOms+zTXwACfl3v0iUN4B9/MkMID/UnHd/Cko1AmHV/v043LZzSkM0g/E/VUGyxhwqcMDZ7A+FZWesGBpgUAgdh7g/TIBn23PWR1lj/AWRZSmvoO7zIKzpWhJC4dNSE8mZbQdZ6PnIBEx+3Am3c/ERoufirAe5qFD7s/9nG0dgrxBXru+3qp531mT1jY8KTj02zeAZ32nOL6XujZ+gZ5fSZwnUQH97Z+Jgjyw5wFXIkuOgmu3hbU+YYYUjw5mpezPBO57+KvOjj61QbkkxNvykyE3OsM8Yb2tuOZ5GnP6yQM1AGQF28GfeSoDTJR9VTDQfV062mHOHGSp9x9ekXF4Z2NAbuF39fXPYUiTxdWop/GjjCi3ZrUa/uzB1nVPJ15iPLJyMgG/Eq9h7rgq41zwX/yPcnQDqTFWHXEFffTZ/0093jUHhoLLn0nM/Jk4EFxLnFf/cYPgnd1R+8cBs/7BsMGIFvUmD58fR68n7TawIMcsQUZQyvcdMC9rZhsdE2MlIf3cNF0aJ50+HiY5J3jpMbn0Cnv0Yd3ex8/2Sr9JWJ91S8S0LUFiW/eZrCe/H6Y1N9HG5RU1pzrw6XBd1zHL8N33xtGIz7kCQzbvnn3JpOI+E3KJTua1H/+7GV97iy0Yme4DMquvjR/HZRkyrN3jx/vZ2u/f3f75uvf3v7Lf/vHxkPwfIlvGsRFsY2jL1++uL1M+3quDSb/kckGvLG5Qaq4iheJfTvgx2f9JqfIUZXnOP2le3Y8ulcfHE855Uv05shl+OoEy+Co+nEuyF2qLwkteEp+25kL4w0AuYS7CwvqualKpyv39C0ebMKJl8Th6Gt1gz8X4qD2QdTFxIvhInedvJT1uy3utJ9c1ycTQ+SB6a6qyC0/pJIDZn3XBtupF9qdXJKlvJ9J/4fbh/e2TROAlaMbseHysQKHN9dtf8khW1DWhytJZDP5p9ez9Rl+CwAHrhOiCGqir82Z+DfOBra2MWFUMdfi3Ze/+vXtr//yL25PFrxrT7YybjjbVk/7vKr1enYf33dP7EOvY5PoSFvh69vBYHwxLZJdfb+y1AWy1OfvuOLzJiV7kjmaH4cv8d2ipElUB9lTVZOFked20KSMX4hFbDebJAZbzE1ZnwIH3+J/4m/skwjXGK1vEtPh9PPOePMxRDh8oyPgPK4ykpks+EBHoTZKrv4yDt5D492bN6G3hdY9IdRv8m91pkN42MavKR2donOBtFyMWZzZxNBiLbq1U+JXbZB/2ioeCnNwJ4du+ZxfeKgN8q/jhdTvfdLiPMryr4l57uh29rzab/LevvsGsX5UzsJpF9T5XHgo+vqgWJSxaOo+66KKceDaUR8koRD/OnQ3gQ/2yFYg14Mq7t63ffFF/hxdVJ9sQUoyzB+pYZPo6C72Q48d+YfdaJ38Z04SVKFgknYWuGYTsBK1YuHoaLE/Kff0oYxdnEe7hTkWO8KgjOZ0jJp2oL3zz/p68tTBF19SD62N6fDgfjw5+NHhZeNq/r0YJbcT0ehTHKyfpb4x/mT3XQBjUtl2sO0hWxctLnshBl/PvQ/og3Zfv6pYqK1N2gmHJ+OnlS//yEYv5BWTJLaSB7lz2/Klb0k8OG1MOdyO+niSvMPPycejxBb6vy7ul8ewc2BLc2l9hHoXT+G7DyQCoo+Dz4JNH+yUR33L+EFbuar1negPpUbU/Gs5JeE7vrvFlvns+J0MS2y3fPXaFgLgPJjBF3tg2NF5ix+oRG+p30WdX/3pz3+jER2hznkM3wuL6C6XN6Z2DdY9/idMLhJAO3gVli4cHTwWLrlhSj1J3rkGIynvVk/wSQ0rDA6uAWWTi8PLiFd//sdlr6uQFI3GgcXC4MHKqyxwYz1wJ1By2in2Hg7/gnsDfOAMIuT5kj9nKq5gPpOoEwQ1GDnVbf5aHtg5Fh2O/9IiQxqDs7SGMZkgVxe/1VcdbPyXTvg9srpnBzQFCAMAZX2Kn3o6LI1X2Tr9a8UxaE1K0XRfe+V6DjYdTKfh4aIj6JvsO6rnwL59/yEB0AD2OVX1fWGTb+/0s5+Bk4/maICI1n0DVx2FRvUtoeeU/7oyzjYavYFVHFnNJz7CGLngFKS6ap8666DnM0WQRF48O8prElVe1O5kPWWSa3ndvhWbTddQxhZp6Mpz1bxoJPezKxkEWeWz4aW35FW37BP5FxTSbgTI6wmSAY3BI1lTrbAS2n1/Dq7gxDf757Jwd21NvsyroJ1Rzke3fEXeQz0cGieVfuUNf4E/ckgGMHTfqslrR5D00H7svEH2OilyT3faA57SmcR2Z3LPJ3UGngzRp3oWVkz8LHq0HeU4aXZacMaGRTODlzDUQWt1FZtp03RbfGU4nWj4d6AnrU0GR/m0ULZOZlvzPTm1uuvpvW2ok9MfGS1w6LT8LrvfZ8cPn9RZ6XQNiMBZqPJBQHRmOYhii9AmvwlnFzySp41Ob2nTgaWTbqMMXfbXngldm+V8OqzZZ+2ajemntkp2ec4B74kr8IM/O6iO/9CtBH44AxX+c+NffH98V+85d4BYXNFl/sR/IpJTuQSPb444G3DYxg7mu+/203PahO2/+NZ+GuejC023O7CCo68rXTxBO/uF35Q3Nib/tF/H4f0kZQ9lOzDVY87HTwJ0Z4OTDKLo0wDx69df3b59/6YLTD6Yhzm8qgNffS/HwT820JlfuSefcm2nT7ji4ytzH58LLv7QiUPsYwJn+7O6k2O8HXl9/0EbefL0cWPyN6+/uf3w4f3tP/+X/6u+13h12UmfmmpNn/j6f3zkRXcjWKBh2732pf1p53yovlKeZh+yisHVP1+rHcQMfEUXqce+hRPj1Cv0YkCQhe/Ucx2+tZXG9kdPI+diFLja0D+xJH97cp7rur5yvix28TYUphN9cgdq5L7yZw+8M1gmx+/etI2noEc5zy1/aFtAN3kdJK405cNVexe36/hk+Dt54qU67Z/xUXyR0/br4ogfBE8H1vWJ2DcwbL3XTxIvMpCEXD5J50fzb36PzqkXwqVjQdqDC/w3dgR3F5WCx/Z+sRw8jHg7W/XxD4aIUX3V4d5kp08Uc8aTV3h++eu/uv2Lv/mrND4D9dCJnCq2P0IrFfv+d/hUZ9+mkA/v6DUu4S/liNVv4yPV0ZWOnk+79selnqRfIhce1beAaFwjA35251fiu3po4+v0gZJFhuJ3y+96Gv8vPP03Cab/1IWTLYxVniVGN1aLqXw29rMTTDvQN9zhzKEeeQ4PtUV4FZv5PJ2aCHXSFR2JK6nQX+MQO1qHfOGlC69tL3Dnv6lm+sp19XPlVX5/0QF/oj9wE/U+pq4NwEFncMx2/K+vgqTG0ROe+ctJlSvnQ3Nx6oxV1285PPnXNz57+rJjmsXr8QsBUTbh40dbVId7usJrdFB7imuZbKXR04XqrRN/r/yu8TS0lfmOn/Ch/hmjnIRPxxCsn+9CaeTEg8UZNDqm7Jh4k2++MHssDceSDyij1UWs6JCN6ffEBeMhqfInsYGyFPZe4uey5r/yxZXwoU+oj60+nRd3rvF5+CD30f/DMteHLl00piW/Cy3JPvGHo9A1tRw7wHHGTF1I/CO8KOOxfnHRwdtim/jnHNRsMRYqcv3h8qtUkVt6ElpkkPhm/RPdAZaWo3oNbak6SDEdntS86wxufDeneZv3DGZ9V1GUFvyS8ulGWxJjPXT0YOzxvsMTm+svO/nHZ2ho6+rpx9CaL/Btuoxt0MJrwNWfT93baLC7Hlv+u4+dzUnBOY7eXUv3vBNFWeyTmNBFky9//vlvBC20TkUdhYHlMZDEAQ5hZ8Z5SEzadUoPLt1LeVj+cZSlnc+9sgkznF0FjILlEaD4LufpAPMOT1KUo9OFsjzlcF5HtLzmh5/TYA/PA/DvXhYH5e48HhixzpezQNCtyeGrg7LAdZIZwzai0lFOZ6KKEjwyBd5eXo2duwo468DWwHTcrs/WGg1AsOmHLjSmVLXVrI3mMqZOi42OsSXXgmHhQpOzne2A6yhD+wM56HS8BdmdUwkErstu+FW/MoTm5JgfdGIRnHXS1GE3PJvweIf0+QtPRveBMM5hoIUvq9sai5XeQxOt2WB6zkVXi9sgc82mTzPx0Yl4ktTBYfTe1eZcc2r1608RjJxWumK51ldGfjwev0BTqjypxy73ekyd8K2s9UKLvshS/wif4FNYncCLVnnJwR3wQjJ04JEObTiVB1XllMe3+s2EdDyelI7/dWKn7vhLO8lEkt03wRbo5wPl7SGt5PU++bCcMjY9Gjh1Dp2eVyVwT0h1h1uewQAB2Worxntn7Njg4CPfeQLGv4ozeSfA893iyR/78ntPhIpXeyMfG6ib8gbW62mGhMaCazAE78SEMxyHxz1Z2aRufjYafJQ8bWtpg76ubEJqoNpFiuBUJp55qqvtP/74yQYgwa3tK8ejLxj3J0JzDrO3FxkgP79+lcCATnyAr4Oc8C++jO/oMNfsy3+w7elaWGxs0CnRvYGxjwo6KJDuvWZAR/yRbuDDz+m8RmM+pY7/D9/HNtXTXdo9Hz7to7nXubqKLD5kJhbP10z81FyCrQOJ1OlHhcSl0lq5hAZf6JfRQ4duPrx71w7UEzevTiy2Lg6KF6rLQ9MkWRzjuewOBzEs1nRhM3Ifuf5YTtfk2PnymQdl/Ofs/hDP+6SjdIfHtbgSkt2m++7t16XvqdYZ+IuHfKKxM3Uav8NvNNE4e09vx/rWXJMluNXzgbROVFKH7IcHkw/57EM37A9+MSYpwB2gJNG/n6SMym4/fHh3+7v/9n+Fjx/ad8DXPiDtwvZn6cVLrxg8ur3sl//3LvLzyHTiPjom5prd4gn+9THuN0irbClzjZctBESuABnEnr65zl3JkqqO5as+n32g8+pMjBSBpj9/pS+OpE3xC/fgmiBynZM27Wnw/y2BiTDwffvudZDxpeik2drB+t62hyAns7RJxdqQ1DiYBJ5c7LiiIw851w7Wri77hW/5/chYyvgePzHWaB+bCd+2R/8Qf09bCAwcd5OIy+au7xYq6ST/+QuRoB8MfZ1fFvjWdnm85f/6kLuAd3IX/GAKL66lTD6Z5U1GPvPs9slnv7z91V/8Zfxri9VsrS2IceDIgvLO04820h1TcOZeGwzJ1Bsv0XRh8SOBqZ4PXzmTlX95Na5jlqTpKe3QOCMwcMGNHj2BUweO0sl5C7JbQGEPOtdG+berx09fhG70c+nWmFQ/gacXdshEBrL6lQ3fgWn+89ShqeDgO2zdtlIMwRtc+FF3DybolX2v99dTD59+KYgN8Y1G+8LanU96Orhr/UJ9B8Ek+OihJ5hjfvjw1pLKaswRPlKnT5dz37FWEyunXuiuf9uX3rsrrv62+qOz5H4yj6fpZYs9ZKRbH3JW5cWzTy+8o6dOdxqAhyt17xYZUwbu6Awd/QY/q8zJO3wcHRz58Ek+RAdDKrrQvnN1lUnKHRZYyF0/KC7+atwTu1Ufayvww+Z8dp0eupP5WiQMDvG6MgRn6yfPAbZ42j4Pj/xjcB8bi1z9Y2VGK36AD/W3O3LtoTKFn/n8/MG1/NP3zHZL5xrt8XF0iPYV18KPBb2+mpf8+aB2fy0WBP92Q1y6ekBXuWu4XY8ezZF9+t4rgIPzfSTttzrKffV98Yh/iS3o6WGCi+7xB+dDeuWh9OYTjhOHXEvGc4vHO04swqf7xtplLP71emdt1nh9tPSBs488Yxj+fiG7w60f/HFukbzJ2DEIdpI3W/Ct1XGU1gM857xr+fc+/9D+B+6c5YNFE/cYaZz5i34EcEpUsWpPvVbWOV50Vp4s5RcB8OAchygmToKCk0K4CfTyMSBIHAY1ksNkeUA35yoteQ5BoAP4BKI5/MWjc2D9cUIr2wiXaug5H96cpoj7uhJo93f4cj50T6ffCUR4WCedgWb4+LiDegF5T3IDnLqcYQsqBj1kcS9QYKhOdjlo/ivf+KsxDDZS372D86/DNAjVICN7cKFBIoOax0/WUBHs+3JkvAISuNIJHwq8u2N7H3zwG5w3iORP46jMKeckDk9Nuxro+tKrIAmWDOXxwvdReDBZtVoq6HvPqxOXyAv+/Yfhn74edzs0vvtEjyr4Q/6m54tG8LP1scvoRQf0Edh4RHWqdOGCy84n8Qt3iDb/DJqK8/KrJpWjJ1+TOgG3NgpcB32XPaRTx4TO9nxneqBbLQfU/CXcsUOu3VcH8fHibHtYqj6iv+IPHbIaFPpJNDp8bJDBtuFjT7vu+XD97u3brUhHNoH68H0C4sN0BnCCrBJ1xl9kxNNQL6nbPLhcxmaZSDQflmSidTqeru5HH2T0mgA/HRrwC9L1keCsDCb84WLluY6yDOC7ZbZ4c4Q3OtCeF4jpmQzsk3rhX5q8yb3iU1dXCyeO8A9PiqzImgSQVaBcxwf/weHdSjT4ujZgAqSzxZ5kkKItnx0Z7FSc5kZJ/Q5AbgxuH8f3TeLZzoRd3EJrg8U91auDEJ8oV1vqAl+4N8kyUdJOaqPA+JDl+7dvKoOYYFFDPR02mU8qfP6wfWIXPYM9Zx03evR8ymvvJHondHUiP4fTEILYYJofoWW77/xnilKH7vs09bpfefKjP/VYsr6aP7qG830GAfj99NXn5UuspSd6Lxz44PwQP3O2aNjXOk4si+/Q7V18TN6RoXJcvJyzY09V+MmJHrPF2gQ73Ov14Do+H8C0v9c3WxlfPPukC5xi4XeJcyS3SGTbNZJ3+Nm8aTTJdxa3gr4LfpJ8OlhfsnYWTG0HkF9i5J4dNtA7sjXRcXDw++9MYBInP7z96vZf//N/vn392mArddguB5/nT+obuOjLLAC8iDzwWADYxCPlmfSJ03jjq7Vz8umxbTL8LS7M//iqez7tfnzyz5X5O3YiWNtFZUwenbkOnLhcBJceW4fO8oePelTyqqPWQ2H6OHDK+WsuLp6T2zqLgfhU54fA1EyBMdYo3lTjC+rB0UXiwMxGqMC7wb9XjsiBl9FSDs3lZznOpGavH+Q6bdvCmkHjid0mm2jHwJ0cljf4yZPzZBlf+/YDplXJ5DJlysXjPlkOPJwWzYZnsrPZt21fkQuj+UfVLtzq0QqXm9mXWvStfOfx7Re/+rPbL7784va4VbeQtxgGD5oblLbMr35En7bNS+N3+Hc/Gc4ro5L4t8sSbpt0y14G2osT9LQFAGNKY44zSdIP4Vfq/7mWD8c9btnF2vZ18nxfSvw2xtLPK6t/Jtmx1HieOOop+fmoq74P7Q7+kw4usrEB2vTIZnhnJ/nDuzajn+wYJ3FVH/PWh4XDPLjubipPYAOdf+iS0XH0Rt+DoXt+wn4Bv/xAxe7cig2L5NQLX2f82W8BpEy7sOPtjNcdjc2XfQ8vaG4R5tJtYORvDHjrjkb5xs3kpROpsqMfPB0PJm7SjfrO5a+J/aOzwKxu+PHQKnDqDxaa8FNjT7fu69thog9kArsxW2Af6G5pukCx9owt6mMZu58JsHx5W9CMrHi98tHl43RhjEFmPsLmhw/xCF0xt3JGlvIwBlLvPKSQl9yrnrGR3X/1JXQzzpDAwk/WyosvBWCib3n4Q2N4pyNJPWVLYimbTbdrr+YV8z1w43e4cnHJtTh0RyOyHfiT8AzWWK5tMjDt2+LPxkbmRmfc7u/4dMc5gXePD5aB1yGG9ZW74Kmeko5ch7b71iVV4A/eYipMyo+u4UE/xYtZJdk8sKeuvIjS2Eqe+ZKY+ChjvQ/heQ+HGhda73H1eMbExj86GOThpCvE0JMm22mnuz/XD/Mkt+NtdlHPAa/7A+c8Oa7r/LX/D8+P/uxXf/Yb1Aua80WizC+pdZ2v0v2/nJi691P0w3Qp7g6a8GOqDTLpCKTluBR8BN5OUpJRpefPfTvBaF6jlP5YGWD7VDg4zgS4acVNVQJ+0XHf/y9c6Nehd5R2zhpFLZ60wGXS/aiDtQ4So/xoE5IEbdxGsQ3SGs50plHDr/53JrZ4uPBzjE4a0hhOgGScBoirsdgeWLlyfeAM1Gyj1RF1RTh/1R9Rgje35akD9eijjpY8k2J4qs/cd7KBz8iFtiBmYALmBKIFUPbcAAR/HL9PiZ5uQi5twjW7c/K3mRS9ffemrxWccgcZ+jQoOCxKgBcwq3cBLHUF6z3Vv+wQ2OZHbjKZxHj6jXcTMnzyxL6n6kzm5FYN+f/g6Rn/yshNrkxI50eTtTiPHHIDc3yjjYw8gTkdSV9VQTN8wK+ammvs6MFF/wou3CmH/xxWB5WZ4NT+3n8rLoMig5zBHduiaWDsw2A+KFc/jH7QbCfjr/7AIQzEvmvHzUccd51B/w9KcuUo/pHYdZLBlkz02U++DkiH7J31795vkruJaQJga+3/o/d7OXFGnNDKeROgdRgme2Tnr52IB/+ewF6T4fAt3rB9KkyvtUFoVdXBnXy36sDrfC9lfDt84sBgDQ8Ga/WVTJSUeXf6qe3PUMINF/7DZyS45EODLHQUuNgBH10UjM9qt7Vn6nhadLuzUQAA//RJREFUTgfK2IYuqpPwcmmi53bwJmZpG3a2kLd6s8wVvvDpSe2rV58EZh2zeGLSizY9nYkSjHe2zL1EvztP3wZ05D4xbcXO9Emu2aztDa78ua89Ilv9KPXVQ6Z2FVZ7P+kupNNvcMDN3p1wRoYOdFPWraYf3t1effJZJwhgydz2GZ+ez2RSxOdTpr5BeL9mngkDonuK5DUaC2GL71g4CU/nmK9NTid8yTv1cF0bJ8kD67xyT2zfd1Lw5vWe/r/69PPpIm2ssTpw/Bj75KWO+khoODZQ1pbn32QzcKQL5erkIuXoLSbNY5K07ehkt7FzaHa7fNoKjsHaIqqdwtfdQ7Hx+7ff3P7d/+d/v33jC+aVNfGKv6aOXVjz3ye3Lz797PbihY9TBnt8pD6dsy2tuaiN1Q2KO7/rAnzuDYLwVLslvmNTQeOR9hDeFPW/5K9flDeYe18ElKLo8NwXNjhnt9lKrPeu9uTZxLzX4aNx0HUYns+z+eA2mafRHJGH/b2/7NWx0+d2d0Q1mrzKtfTd+9hX+0Qj8F1EigwGhMD54XCGXg62JddwWSjMZN9iVfxHvuv+VG3aADyFSV7HX/Cx3QeLjfH15Kmz/jz47a7Jn7zj152ERw/kb7vDQ3VDL55SgfX6SiY0IRdtlJ5v9fCF6SuEU0af7e/1ayThM8FRuNj9y1/8s9uf/fNf3Z5HV8Ygh//5/PihT4vTzzKhoG8LZha4Sz858OvLLHiIBz56KeFbGzp6C7ZdYy24h5++v++HYy1udLKZfHx3/BR/tbvitF1jDWX97fIgqi7L8zV5DUL2UkbH0UTy6NdOjE3MjNXOIL99QvDRr9+zT070q22PP6nxtPxiXZ1LhtRRFw/rF/jltVA+4MY7svnORRfW8ZR2NNpXfE9qm5CH/6tuVdeyTcL50R1P+WMLV87Fl7u7cvh6uUUddJXVJ4e+923fyVCffguTuvowOOjRdW7qE437qU9mejq6EkPweOIdMqWFWPibbjbZu0sh7m9j0fEFOVs11iQdfVzSNQ/yyulI8j9aYHc2Xp6/SOSpLOFf3hYx8bg+AQZtgg3FBPzws/n35f+pow3hIiS6yCGulg8Yim/+SEb3xa1CUsdu8W80JO3Q2KhjvqTv9JXqpxy/6ho/SNNH4IMX/jOuOHXudHRdk4evOZOZ7CcfLv3Yk2e+B7MY1PFV6kvgOg5RJ7TwTwf0aSxf+93Rmx/0IgkKfMNHN/yB3x368s1Z6uuFR5eucpNyvDTvSuDcL0/Z/Fz7Pgk9eQcn252xNl9Ql7z4n171YSmG+6oviMLBznzcnIhuC9/2vPYDL3+fzuJH/CH1ytOll3PNf8GgT0e9zlG6dzItHbja6sJRvsLheF65fHogo5h3+Hv0Z7/61W/W2GYIqXfJO40Q8FFgy3N2lA3O+EdMDezC13wOOxj1KGpMXqlKnILVrTE1wgtnB0RJc94JJB1+JMLIxbODw9MrNsCXNjh11Tt15ee6uFLUgW14q3xXvQNLBoZTpwbRIJUHM+OUgPtmhWd2bTb8M17x5vAkfnqbYdd4Uyd5+wiPoLntmlaYu0oWZzAQaCpdgYe8Vv33rtuhUToF0yFuMNjGGV44KF6h4GACmI6HnfvOKd1Hvjp/9S14ja5gix7eG2TABf+c20cwMhkObgEQLvW9Uwo/PeDHYLc8wBlcTdHtAtzlwKGD55M0ML8dTrk6Y1vurJDjwU/WVdm4vPRTn5XjXBmuoCql4OinSqguZmvHSQ1AgZPgKE4+kMPTMjK1gaaOhmXQWPq5B0um2oJMj0p0x5XQQsPPUfGtTgIjU1+JYI/gAk33h//8fxcIp1eDEXxPHnr9ODS0h2ZU5ukdLn5y9HBkwxN8glR1EF6qh+taMsA9bVj9ypU632VA56vXXufwATx66i6G9/vpMLDVG/oXvT6x4kfJPz6/tqB9WRyabuT7q9xnApE6u8cb8Ya3fhqZwWs7dNb3+FLGTupWH8HdyXj+6FsqrSR+fwZ32lrxXroysG9HlvLqykA/1fDqw3VgfcUd/3Sss3zz5ptQ+fH28uWr29NHWzDpIDVnOwS2EBZcBgvB0w7DIKk620R9bX586nj5ncF8PxgYGLTJ14EJ+1TInfF3p6vKSP9rV3ho7EE4vtPYmz9Q6IJRZ3nTe/USnZHNIqHyDvD45+Undi6whfYgVYYcfIFNXONpP++3mG2RxA4T7/1XJgs8gRUDEomqGwN8k13682T7xKFUaB36wPPTfq1/tCXX9zacH0rLi3TBzQbulYGRjvwPk1t03n/wka4fbj5WafHNBKfbg03kcpbga2xNfyFm0yOf2eTEby4/nb9Ef4sf16QOQ0mLY/jFHxttMAfW/bEvel1Ajl6Oz+ynx368vXj2svjevP7q9tknr27/+n/9X29fvdkTRbL5WVoDlModuFcvPqlMdnE9jfw+CshH9spDjuTxx+6yiHxoaTP4kdc4lL/6YuT1z4EeESpE/p0dQPxBv3baYW2Fl+DFU9txDjQvBM3X5iUySvXLq87sSje7Nklee9vgvPEif8172K+lzgb315Oz4ERmEg2+/UhwsFVfpeMjue+gET2V4btkxje+sM4X2MciduVN5pkA2U2mj/b9jfLCD1JPEs9bP/f8iExHXos7i5t0sTK060vRm/zTxmFzrk5yhtNH/uhJneZdcu6314eDXqoHcEl8AZ6P4iNf/sk/u/3qT395e+nXK+LP+qC+mhO9gKFH9RZ/fQTubV/zCcqrHSd2FC26e/XnDJjZ6sjUsVUBL7vmgJ9v9HWgjjO2u8BE0USsix1pGx2r0EsSfCahhD9jykk138OTjyNXISQvndmAn5PH4gE9+RdVtD5ouO065EMbPy1+iIuuAdpyzAfYZBEh2bkmcy4Kzw58pYui31sYSXsLz/G8/ukzJPJL1Q/cu20q7RxHb+WjMPcyDU6Min604XKTvPK+sQhdqVP+k7oLMefpbP+TfvhnE3pwjd++kkW2nNnCGEEM20Of8an8jKPULW+YlXra9RbaetF6Xfi8+F/fQ3ezNT25xw+bSY0h+HSNR5kXz9VhCcv76b22ePrftv/U0ccPJrgumtrcSZMjhYH1Soo6kjw+awGfjvkV3Msf3ZPU0A72a0mzo3sFXYBH030S//dA8LQ7vNDR8VM+g1b5yIGma3lL42/FsyWaZyzdvJzB45/NyjPkd8fs2euUiQOijhipXTnYHq+j0SrFC0ZdtpqM2sz40GZgX/ybriRwZ8yBT7AP7fZQl+NreXhAFLx0dAHf8Df7ji888V332i5m4DlyVM+pJJapr44FTngWy6b7E+vVpQt42h8AzHFsKfEzePrrcJlHWgQ07jvpyHr4dV+fTj34Jtulv9yDbX7zZkf9VseNv/yTX/6mwEdfAShTV+r1ySuvK4O8R27rLBXmCtToX2nwmJri3Ou47/Dkb1f3jEvHAQgJP0VT0sFxjvJAGYExmOgXlFPnYFW+zg1vUcZDJV0OpLM5tIsvBzrS4RM6wWAwgz+dr10LvaCH6GADMIO/dEZRsnrDG6eIHHhYYLoaWg4cHloL3HHO3JtsWj0zaenH7Q58cH2w3TRV1pkFv/9D5OBxXYCx3Xx1j6Oi496Aj37b3gNLz4UNHGclL7ksXOjc8NAgo+NIni1S6FSKwJFXg8D3fst7slocUA9ffeKqMV66yX/F5efQ+rpE0rGBjyvit7KlvAOJTBrgf/rcRMJAIrwIFsFRPIEtXvXZ1xeto7TqLgc561up0/ILll5PXbDO8LWs51qqfq8hyZu+lF+NMIXQNdgH9zofLF50yh+/i0x8OnUg9JSXnf0kWPFEVjx0YNlqnpa8j933igC52WJ+aZJk4r13EYu7emnR6AfPvGS4jmxosC8LThehHZjpf7Q7ubz44NsmO342iWwmrc9evkydvQflQ48GC6ejQsNx2jJ/pUPfcngS/7CV284UAak0mCfnLoBcdcdXWa/v5C4M7l45ng+/wNDox9CC1xNOT9HEgQ42YrcP7/28z4IgOxr0WnjhQxaY2Gr45tdhPPd83kSNvhJjUmybH308z+T1dHL9knvf1f/h9urlJ5Xpbe51GuryPwuc0LJ7uG8b6RNZ+XKSD28EKdh+XlKn8GMH0QaI+OY/1Vt4JV+B6aDKmsLQ3D2bLradjqvUxcGUA8HbdD34okvqhN5N6tiurC2zOzx0gQYEZFGzPp8Ez92RP/phK7uk5LknD/2h677tkxqCyED0w/f7QJqBExspBAOWj/goIlz9+a3GGmzS4RVTcj7J/cOkSPmJeQ+PhwmMRaAQDc0NPv1snh0HdqTY/reJoN/23fbMDqQDD5Zt+E4n/zk+jiye8OHdYOns5FAf6cWX5HnNKZkdNOQOzJ09G2cMSKPLlIoF8L1/9+724sXLlGeQF1/eotp3t//2H//D7bd/+ENtRr7G6PiOwQX5XfebLDn7eCWbO9jZorS+LC2gvgY3Rv11K2Su8Xj0iC9/1WOO+k/yWqZWzgb1ZKm/UdiV1KV9v0n+Q3TbcYV+Ivo0dthgin4XW/gTntj+xAH3ysRIbaS0G1gMiDdQLQ/5ozd2xATbHluJu2LzFhrQT0xNGz041G+6YuOeCGfwm5igrbO9BO6DDwajFlryy3dUYrFUpyPe9Sl9cHWSx7byA3ee7KVyefSfBdFUKV38nEUmfgP/4W999JoT2mc3Ic47llAIoxiQNHq9hJzaS2ev1rBoxb09io//+i/+9vbl5z+7vayvjXd2BtNvT+TKOEe+ePHu3RYr/aKFr+835kWnYq9+r78MEvq2TXdrfxCRu3IFR8cAwU8+h35GORr6kh9Ttu9e7ANtpwysa77NP9kGcjo6tjDZXT8w35JHNe2bA6vNmMCakGuX8DU+B4hOfwh/zx/bKr+FuGqqBhoOCyftN1O3iNFPTD+v7tUgTaRdn4wHD0t8d4bu54tr+3Rc/Em1Y46OE5IWKzSZ+AtOmh8C8SeXvc9Bdtd01LHKA58G4vroHO7Gt+DBhzY2uNE8PGllMLCz8UjfIQ8dCE1S+5Ho4EHL7kV42MOYBunKy/8zXhPfy1vw8Sv84AVJPtVdNymtP4f/cULf9Mkfx3fjahIeK90l40lH5qa2OXLw47WT4dLe5oNdJAnNtnH9Usqqq9A7/uSgg3PtCKL12UJh/ths6Ef/Hm7lbQeVcT8dK4kveKA/bcI9vtpK0nD5ND0wfeNgynoPN2lyo83rN7W/xtak2R7gyqVTH58WxvoQJLKyCTke8ivtOr4Ynts2gqyvwvFvJfCkDM6T6lt0mvPBhT7dotE+PjIeerUpXoPCtbQ2GlxkTf5hadcbnyvr2IKAV+JDcB/a8K5yjuIKAoeU/Noi94Nf+68fZoxSHsqT+BK/Fefi3/oq7Wbtdg+Yjt2X0J9+pMqQe+iOHvGm7tL4PX5xdFnZyJAyeed6aT5SyS57u1f+6E9/aQEA7wPGm8rnOATu1AaRrGQol5wXFDHbrLv6D2FUOsztnpLRvYQJQ3XODFY0KkJSFkY53QlQB6d08Olg5IIzsAnUFBWeLhHk9CxfnXV6yYVXfgAf8nfonGv01XVI5T3weO0qWxoIPgzChI46v0lQ4MAGe/Gg0UbGAQOHj+ZFVuVnUifQ5NT6XXW8dh+YKLAT58tt6/YIbCyA4fGX8l65vxydk5Kjuk2+d33QvJt0p4zTquJLt2h0cAFtCAzzcA/PFXjLCEe0DTcdWw4840vB+wzyyWTr7jqmVfFf5e5lrlNfYz+NNspNSezo3Ur61VGEpqffnr6xqTry4WWHO31cuKUGc0KgmYRPx7GpfLA0Rt93dpKXMxjwbLsQu6Rx92n9dd2FErTph39c9fPf8AVvdRhdDG5y9n3QTKRMcPDqpybZ89SzWCIo8i+dgacdxNGZomvib2JG732KHL8jw6iFFp7JxaHcByeZ2qGSP7AdwIef6Sw1nVOtcIF3LYDA2U47uhALnmXgQw728WE0T7T50VkpDvhP8Djv5/7OoDs2NxEinwExtYUOffMFsu9duvl/HCC8Ccb4gVy2CUB0+YM25tUS3ySwcoqH2YYv8w91jt2roxwWIegoKGt/CT939q8/hg5dJQm4XelN+auXL29PM4HFEJ7b9kPHdy5sr339xi9frDM3wahV6PGibZJicHRS/cxAMelj8Sw27cJAYE2ITIjFqmcZePd1o9DCJ9vC23ij7ctzXznpn+7P04v5QG0TGNfz//kbYd2j45Dw7ZdP3ke3Jo2lH/1WJ8HNTjpUODrwumjAw54W7DqZCZ7K1AHhfg7IU+wms4/UM1nzOgycdO/Jmw9srb+A/xqARa/wPI4/8TfOQ+YJRozxLrk+h1R/jF4bf3N/7HESuMJcdRSBN6j1nYcugKSiPsZHK9nIT2ZtImpgsDgGp7bVenTAhpHbDhGLANpQB73h2UBY3CSvwQKf70SpfPKsGqz8LgbLj+9Ex3xGfEhO9RFrEKIfo/zD7357+/0//Nfb3//DPyVXHJp8+krbrtlI3+mjVy8cFm5Dj07tYImQjQ3qnFe+tCn2wCM9sYm2zO/c1wbsLS93zv1WR4hrP2tL8xP08SoPjaYKybVCN3pcBjBnT3jRWX4Hs/jIuZOGEOTv+gc88onyzh79Y++1wfpq7y9avc9f+JyP8LfRLa6W8TF1Uqk2vuQMT5CdJ6sWsMDT9xbKvt+iYeD18/pd/m0E5Awu/6oncYCke5p20UoOXc0DJmPhNEH6xOddmfGPOof3wNJ963OZXIcnDxkkfhOg5ldXqS9+8bGnOcghb7Hz2e3P//pf3n75i583BvQVluj/xO0z6GcXMrM3ot0ppg0kjxyVLXKFXCcvxh7idjSe2mvHuBuH4T/w2oh+mJ0t3OxDuYEPfvRco6kSXo9v0y8jlx45Hu+VCLGo/lcKk7P9SWSgB+m0Y3Ic3C1L3ia6PnicNhfe7WBKdv3qYrx10egYIfrVT+tzyKzd6kvajkxem9YO+HPjib/wRDaHsvnDSOB198tfDJyNV2f5YE99/Bx8/ZZQ/si5evPj6SKwfLvkwkfrF6x1izcZXeSI3wNzzcZnEkwesGynvl9MwZPdAGIhmD3U4MMlXNr42OIJm/E7B1mMGfhKyhP/t/B0H6/L58Uk3NW9mBNcEjhjsZ5TBrZyPtBJKuY8HPRSGR+l38q5tHPIW7ypcnKv7V/zGTdJ7uvv2kXy+pezOg60Tn3XhclRX0ve+oHARFb5fiqav+Gf3IWj99wfX6avh7bEg7yQvqPZcvdk1o9cPNW/FbCAuJZy+tZ+7L5TV98W8At+fLEZGfdNjEcdn9MN/vRLkroS7CfWs8mxCy1svCF2bk5CNjkItg3nRr22lVwPfnxP99rp9FG4q21MjrWLXPDI4jypMlxn8FoL/d7BXDhm7+nUNSY6hgCXf2KKOHf0Zpwi8e9DQ5kEz2mbUu2cv46DA3PiKR9Qd/XmN6s73zkHmMENn3RgkXYt4QJcdwDcITiVetr1qdDUWitp/h1ChIfQbWs8rJe023sGC5f/HJQng8KVDXLO5J6SnavQ8EgpD/kyCHRnYnRgoQHvqKP/GCdrY0a41eY4nWUR5Tj/T3EfGQ9fp/wcpVW+A1d6W33vgCQju7DaOquf+/y1scJzl28CbgI4fPIFdHzL6/brXDN2z2ksyb54mN7J1CBTQ1+OK6UIf3gAvIEmmnO2LlxcAaSDyTZEA1bOapClw7p02JKkoLrrUKLXWi401/ji6IIEHUQGtEz+7RLw+9LsI2DD7VpHuEFcIGPbO522PPKjGD125bgLK7dO/vv71YHxZNe3APqRGYOQyHOCDFxS9bML//W+urwOCSyZtuiS6+Cu3Q5M8kxwBTc23pPi/QyML/bu3ePhZwN1YUYLF0jP3qNH38npYg4AAVX9dZjwRA/5X/A00TYwUm7b8PNnr1JarD20k/Ie3ILMnvilSOlQuSo0uOojB9mOv5Bx7eOkIYDzLl16IcNoZdBTW28CsadZ67C2CKFz0iFox9MjWiYd/A68if/bTIR8CfaEH+92C1jg+rG36pZto+vklX/tqvFB52zweQXC1BU8DSq6QyR14Suvz2zVXudm4ryJ2PsMxDy5edQJZ/0uPiCIw2dwjK1q5vqPTPiju1cvXkXebQv1V/umji3uVuQx+jwDQ9ux0ccTPGQorEU1gsPtXD/T3q6BX+CKJTT5SJ82x9e1mU6aKaAAcLAxewXn5QD4dF+7dyJjQLxyvo52UQAvigrZdld75XpxaDEJvrbb2PiRLbcZRNcuKSMPvHyBLvbTYUFQGRdD+Byf3mAvsSF2UtfTdHVSOfb6th+4lG978fPnr3K93S5dnAx3YnftY/AXndbnk7d2u8HqadvbTbG4os45Y252KJOFlY6fSrVR0olt8untDCrE7Q7Ago7fn6fhyulJgg85gzb64/d2MPHZlxkkvYgPTR8b0LArf03NwPOltaPynESHJi9u6YFe4OO/6rCN+NsPoQaPSeZHiV3/9Pf/5fbf/+4fAs/UP9yehj9P+hElp1+V+NkXnyWevk+MeRZ/zZF2rA31GwDgvMpEryF+dHfs7hs47Fx/jpzCCd2AFSMKWz3rX6IbuuWXyW+7zjU8pJQXCjmvv+P/5CQ7Pkrv0u/xK3G4vsrW+aN3sVxCtbEs/IOVjcYGj+NBptYihyz0jj+vb/Gz0g1ufRE52aR8wsU3k2/Qynch8RqUgain//rmCHF79/5N+g3+skGqfqBPkFO/fXB8gD75MNz6X5N2bV+rqh8mny7IQw/tb0LPUEYd/NNxfRTX5KU7ZZHH1n8msiDR9h/52h+lnMx+KUJyTZMpSNxih+nrcW32/PYX/+J/uv3Zr37RvH5/KZAfvn1bucR3P+96+hR+Xx1XBvIvfgpXJgdefzBu4jcyyXUWY6T5WHSe2KDNdSEh7cSYjy7I8exJ4nj9VF1jHjHTA4nFUvdhqH4Nb78lU/w5og808UBvdFv7lza7a//8g0amC3nGAOo9fWw8YuAe38B77RgYf2wU2O0WS7sL/RcvE9Min7Ypnq/P16/Ob4+fn1hEj3xD/ekkfPS8pI87faA6xRP+1dEm8HHa4vhau1mMui+ToFWPrx09sql6xR28+Gl7uurQ/yZLi5X0PZtfOixvngD7VpC+YzsELIBqM76toz3vVaIrhlzyIwEf3HaK0PvGGxaPrgnZxR/5tRetYFqa7qeX5AQGL+x8YsPRmVT5rmt6qL7dB4Ys86NNaNEzRuFjG59tYtx2femMLubrJuf38UpC9/D88Bj9a2FJ7DWZJGv+wMcAiqP/tJ30n99dfnV87j4u0bfYsr6rvGgnaTOUaUGlfpn45GeYOybTNvEdfIjAW55i87WJjfXwqO54nY8EcPDha+NhfeTaN96NfeDAhwd62iUdwaHOLFay4X96Uo9PmAuAIxffO7bYGObyh+AtTJH4f/zgwzU51Ds6J+vRWXnAbK7ZsnJEV9V54qPro8fGreILj5dM7Iuv0dicFfx0PhnRuqOT1DaX5F7Z/CJ0Umd4dBlkUna1C74UfGio7wwQfPGqFxrSYua9DVue5P/xEx3+yS9+0R0Ap1Da9e5L4Ep3CCBTnrJ7Ze8YYxSUjubHOPDFhIPzSVBqjIPbvdoPB0+UR9gyyREuHPgi4PhKIzkNUQeU/A5AIE2a4OtUkeYo5VhV/xVnaLiFO1k6mFJJBbSlo4N7Hu7zJBNDxkDbQElnyKMFZR/28tQvaghewSkGVecycoNYaAlIq5vJZB1FcI7cITNnvHRRGeeEfboQHAGd812Stwkkn9zOc8Lvg/tZOv8FYQ5Kr4e+bZ9+f50cm4SGxzQEGE8Ql/Awu8zpRCFbFb1raeUbTrZQ0eD+fQZD7N7FmTRWjasfsCNEYI6N8U6jcO4pW4ID/En0+134JIMgYtEA/Pvg6dax8P2Ybkw6cz66La7LTs6Ouw72Ok8etPN32UhgxBeGruoUnsLkqQNQ/cj6OJO6rgpH1TowMirHOhwasEFncmsX6IqyuOEwMLbQsi3pDRwmjin/8N2edETwbrP029wCDl0I0N1lkbrqzJ73TzmkdXCXbKHl1pk/VVgjxvxjs8kJhozjkg8WA/2oP5D6TAd4eA/PtU0OvKLR3/VP0KZHA+kG6VSd3ulpO0d0cBaH8Odp+atXn97Or0eg14lQrqWJtNhQplPe74TATc/xDR0znzPQAuedUlut8djOJnL7aBzcRZjTVrQNxKZ/ReDmx5v0dLU/8pUHdHvcughl4GKBw8JCIlzPNKUdhVp30ditEe4qc9s1f8m5Op2bNTmzDT/qjoTYof7JXkl44BPq+pk4Zff8qL1OEaYT/DvxZ+vwBC8Z0FhMqVLbXoYj8psgJY+N6JaqpfKRylVBrrvAF1p420Bs8ZIfque32Yd37aH0Iqz41Y6rvG9i03gRquKZAbR33nx5+rNPPqsviBleq6jfXrKVSbj5oHsZ+Mukpt+LKNwOej/XeITHGS+Lp9Ov8j8+j+aSe34hhlAEOd5/966+X7vGl7wLTTe1TYAKGljl5Tk3durQid/EPu8UswXfYZL5HXubXMxWdCm5nhzs86jx7/Wb15XBwLofI8ObWBk8+Hj/hu4yqPnw5vZv/92/x1XlxlvjbPoo+v78k1e3Z7mnvk9eWdhKfLG4ydZ8pzUXI+CdH+RcvxN3+m8+SO7o3UCw32jBc2P3M8rodRnI9fBSTfBGL67re5f/9cN5OciLlv60T8DoInnolLPC068nc+v3GouD72H/WBnYNbAGu/DwX8Q8eW/MNtXjS1fcZovvEpcHF8j2B7a2R68mcW+/vn14Z5u7n+rcT1qKbb1Onone27dvcp3Bemj2J/1ioyDCxvSVi35sLm3PLgv6RUe+J51tn8kDXL8Iv0I1XPM36AKXM12VxZQde61cJpgt0DUvMJpQSFRfZ5eAGF/Zc83nLQLQs9dBHj19cfvb/+X/ffvyyy86oehiXtqo9ry+yNZ+A9TgS5s+8XC8T2A60d7v/NnZYDvlxgz1qdRR3lcect1JdHL1FWRaXLbAu74RPb7ul2l8QZ/dLNCetqxfkvpEMvW2wLK41Ladcye94UF77GtFkRqcjxl3kct96m98JF5nkpa2J3+yhWuLKxccPxIjtEl8vHz5SXXLL7559zr2S1+Svp2nNjamzKTSzib2JlPx5h/+Tgw4SR67H9rJ6XjL+E+OflkfBkHx5Yp86pG5W7uDbzFmdM5kxjH7RC+cLbWR1obY7OiVT4vF4LSJttXwPX634Me34Xvx/GXtRlb6wRP7bdFoPo9+GU0bI5Z40AdC0aF65S2+E9KNAcdmAS8/6mC07ST4qrPgro0JIBV28u2eXrUxVYPrKjNWLTpH7vkUXa3fWpw+fYxFI2Mytj8+rN7e4Z4ej16VOePtJOXitrp9chw92AXIfyRyNUZWTxYejKVXr+O/nCUi7XUf9poduhCc/PYvQcR/taf6uTidQn50/JS+T93tUgxfkXMT4FIJn3YQpTxyg638keuhrIOcv9AbfXGy+d5ikzO61QUmy7cxoLH1eKBTuoSHrF2kivzz7elAwsfDtDHN8I2fy7fRDu7T36It9v/Qdi22an+ph3bK0NZWynPGcF3Qz5/YkFP43xjx2IFu0CFzYS9dkM21lnjaLfjKmOv6ZGnN7/C7xZItcBz4Iw+f10fDhZHy13Kk1q6dC198ywdztwAgQXaH1F/OJ53rlj28hvLKO/ka2LcJel9/+/r2JEoR0BhgMJW/1wzVs7wYU0K/hqgwBqIL2DBjH9OuGqDrSJdDB1eNl3pwENrRRgYoeXWM3FBYeYii4WtDfaxcfplL/jqDh3JJ5/ooUOPxZVtOKG8T1Kfdim9lt++LJr9OlIaj8cIPdjrQ0FJHJxpnxD+c9KrjTXHhPU1swEyZQKyxkhnOXhZwjUADLT2iJM/Td3Uma5w0eQIygAWuZOS/6i4wVjXB9752C47QxjrYNvbAuQkn6cBsy/s2dnjcAWjtmrp9Jym42CeSXpOzdx2wmTTYtg8D8uxcNtIsQqHyk6OdCXkTjLpyeZmCzeg8Re18t+J4fGB6beMt1nv9SEfvTTmTjV5kPfpIQ0uDVh83yROY1OmEu5N9A+I9bYJHPGQH29k0ahNgMqMApwHG8C2p44kN5PMx+hUkNhEyYODbno5bTHrx4tP6B77evdsHowS/+lJSfRK+2IWC5Lf9wI+BpMl7KS9pQXIdVmVYduH3J5CtgyLvScdHCpej7Sz8WInWwXfgwZaxV/WUY50DGvx/fK9eBouBf/ni1Qa8wa9TIw69qGMgBBYfjtrmSvXhy9c8tXzv2wMpP08vPckSQu1GkK89GmRIfLH21IngJeXwtf3FN9vxhAc7CewC4INsXObC11mkA8++ZLODpYoMTBdDIsuzDJR1ELZ4kqd2SbqskiM1deKhaSBTnjwpKA4TQPqfLhx7OjxfP9vXwbLnbOr2WFO+8ybm9KS9kxeu2ik4OtC/4l3jQXAqd08Xzo7KeuqG19GLTWJHgwtl5GdfgwLyHXlrv5w7CIgePcGGU5uxCINHi2Den7Zl/fnL7XL5EH9/8/Z1+ST3GXRJ+LhPsOMrMiX/6GAw62Txi58j25GpvOVwf64PjkNDWdtD4CfTvY4av2sT/shG+xL7FsRGF3tQNV6bNCRG4JV++V5xBra+HuyGjaWVPOnwcdqkg39YGIHHO/++t2Lypo6FhcWTTAbCX7+l8Ob17d//u3+b8sseQelVHLH4iy9+dvv888/qh69evogPPsok61VjLj8RJ/RtdnzxT/11fSo4Goty8Bu6UHeDo+gm9Q2WAhC7fkKS1ulOFHeRq8dlN/3bfgs6cPHF9dHBHb+3aACGvqrX2muDHQf6nbxTWXQ3e1sE4KPJD11a7K8WpBzYqQ8vWpuUp8B/ycNsv3cSXYsx9POtp/jxW0/e8PLmXSb/yfvqD3/oJN/Pdb7LIXZ0Z0bq+TUcMd0CwJvYwXdsXn/zVa8N1NH2FLyDSXxG3/jqRwzJgR98pUxMPLzjG5/+hIImA6qk0w/OB3feWCfxPLBieCxXf1EWBZYOXNyRzcF4TeBpJ19bZNJ2b4+f3/7s1397+9Wf/TIY9MVpu23LXilJvI2sbzMuQtcf5vXncDjOoFnb54Onr64Iya/MgTmTgpbhJXkm3F4H0la0H/B7eJTagf32w5vEjG9a3sWU+Ja2sva7vlXbHG/hPXzz5fozHNGCxRuLLvozH9W1oDM96c9nI/ZBd6+PbWFTPyHBXV8id3jiw+KCxQj9YnefhY8PxmbhURv9zndi7L6I3kMmVdN3pZ76vb3s2WuMJOHBNV+gK3rT9tAj59t334Tv5etH5OPJ3/H72WSTi5YFFy9gr8by8Lsy6o092C6p7fKqX/81hrr4IeP5ycdkNI9e4WJzi/+p2fjfD+K2bdPh1QabcMm2ewIs1fcjD3xiWpioThmkvu3BQ6+vcXf+Du+X6loX3+yl3unTlEfkynzwnTIynLry+Aq8dFz/TB1jDjo5E+T124mbz9Zfn7pQwcm3nOXTS+sETh6chQ0Pfplo4w88TD/os4NxN/3Ut+t793Xh0h5Zk0y02X5UXnBsvMQ39B+vWs9B6ewILxwOqfR79F/5vBsXhS4ejF/o3JgI7vKVOrOtccLmSfzDWXL2V6RXOmWlGRp0mcweyjxE2bhvrxYcHZx6ksuxS/57fDvIGb4iG9/DK5107hX/Utm4qG0gePHmmj3cdGE7+d9nzGLMNDlLon1edZB8+pke1vbQPpP19lXlcTyBscDCCUsFf9Eb3KVduOna9Unq8IdkXnLs/uAdnsn/UK/s+ugXX94vAPw0qXRdBfjh+aQhzzkEdz1CmFb5/Q8fMij+/vbkkUBwIUuaEEDuHcuf+0ODEMf5Oggq/sESUuCHcQOUBDzdUNCuw1iAwEsnYnhq4Ev90knNi0/3m8ys8UnK25DDg1T+Lny4O87U+1ySn/E2KQOTRmq1LcB7enJN7NIU8SdPXYbFOwdU/j4dppVpjaQre5xRUEUsvJkgqNen3aFlEUDHSRf4O/zDq1J1ZfthGh4a5FHfQO4E+ccZiIVKn8qrb6USvuNEgqCJXWMLPcAfHA2S3rdOuSAI/8uXL1NKl8nHT+Uz4UrlwMEh6NVmKUNPoKhLqxOYYHZT/n741lOIyBoc4A1XOPt5z04HKuDY8hpFXI1kcsMH/9FLfSJ0ulKde+VNH5nwbcsxWLQrm3IVaCmX+LqTq3iZhE8pH2060ymVVoxvIGQi1LKLp/6dc2qTCy6dtIBTGrG5iZAncM+ffxrRnjZY++iRch0N+5fuZdP8h9ldB5/BBgpEKM6L/h3f4e/wDwcfVjh801vzr3rFC1eOaOInOCV+76NGfdoSvA3wMTjZDXCPz8MJSfE8Wvs06PIuKDvgAdNdTcVb+Ugn7C64lB/eYGHPvvucARp/ffn8k/jE8/j0gngnjeGLTHhgW3xs67odG/NPcO6JA8/hdYOm3OM1eAA0kKeWAN8WER8yocFXzN18A87+VGjgDTbbfqJz+OmEbvg7GgbPaNvqZzBITgtlVuf5foN7eKxOL37XgbpKumzqqYWbtu0c63TW8RQsxejhqR+bfArXkrzqRdsQTSNvO6PAm4idRYjJKG620pD6l3NxlIWW3uEbzWalXYxpAzX5Yjnd23nFv00GbPunm7evfUzxXXXieyp8Hh1pC4OLIYf3DgICK27ypeQmf/CNH4WZLk4dPDik6XBl0oE59+Amv/aT/Eu3XUiJX8GNBwph88l2LRSWjU18Hke3x18SLTSo4LYV06s+G7iyb2ld54d8nHsTLn70aXdKWLikzy1edUAd/vBp4iqm/PDt29v/+W//jw4UwXqqwNpbZHxxe/ni+e2LLz7LZGSv3ljM9bE2OM4H2rCAZv4f/iTydUAWGReP0x9Hvv6cZs700V0Z0VEHhu1fDPLDR667gJZ7W+b7TRPxM7js1mnflr/6e/LevtlE2lOxaL+66IFK48Nw1edatvuQwnHsNb/eACy6bpufX/NzcEV2h0//ZgdC2uO719FlJoaJ8eL8u7eZyL/+JpP4TORdpw9ZLHp/+8rkPvf6lS4AxJe/+frrLhDo359nUiCmRSXpT00O5zeNl6njKVQH4W37YYjwOTpxTmoflazqLnUuz6gcbZ+VHfvzFam+TkY0056VqWjBRZtf/YI2HX1J3YmVS31/6z56fvuLv/mXt5//3KKRBRIT8R/rR7b3slF90eSubSIpdS1o9Ilh+PeRLDFZ4o/kexI/0n+gij9tmX9uHLddUGtriR/GR3ivfGvb2H2byT89eQf5fB8AhERXxlh7DUD73fgJfosbcYLb+9i5E9PQ6A6d8Hb69/UTFvyMSTzc2OIFXo5Pr21HV5VTrLWTzSsLaaPBH4uVZ7wbCz0Nnu5I4LNiWu6Vt0+99GNiUimveg+TOBNNxadtM8cf3/g+fvl1UIo3dpZevxTCpwvrzL7zg7XppfpJDvpgpxPDg7R6Ubdx7+JzE2mlwRPaYpEyPCnDbidVSdVXzo0BKSNXx++hMX4mH3eHj0yLL4sj1ZMrMKEdxisb/ooiOJS17QYeH80NKF4mh3rD0UWD4HaNaPunS71g5betncwr4Vdc2A6WTSLJdiZ8aJ2nxPg6fdJ8ZvKW/yuVzgS4o9tFq+gZjtHXB8xnlWufFlLaNq66HVdcrJKLvQub8o591Q9dduxDr+TjG1/yTzq8OJNHKp7AtN3lj53R4g/yp+v5gzmDhIfxbRz0bfhZPbBkof8j20mHtpShYeui3fucizNn7a1tLjDmFfRW+5I5sBMHAhVX9yTXbQMBOjLC5ZrvTB/hQ93A+ENTrHCpf3RtkZcOGzuS6Lvjg5Aa3xdPEjxwxkZsgd6x2+SKPqvL8FAJWnLhufhNot/CJC9FxY/vA0fHD3Uo/+H5pNrhF19+ebcA8BPAXoZokPXqOp+E6B18/1+9KjPM/eGbb2K8OMLb9x1EqH5wrNp9AzD5KUnKcQ93zmdwHoDW7XEFY8wLdlZO2xQqcJyvyogz5r5PLHKNTjuYJPwd5dzxX2Ve5bleMMRrDPVHyi1jJ+Va3vnyrKcjYbZVOQdHPQF9suN0mMmfvrADG2We9lp1FoQEu2cZRLXhX5MLk5o6JecKljnvFhjgeyhT5c0ApU8p0uhMJD0N0pgW0FfebYWPxpdEp4A6EUuCB+065qV7dDuAChxZDozt0BuMLHDVhkGrI6bbfqgr9upALp1Et7flWsMt+SDrqwRw5IYTC2w+GthXIXLPhobMdLuVunSgj3XkdKLDHVx5oo8wMJeSh1cBabKAkcj6bQaebzOI0yEZjHUFT3ngutCSOu0k/EWW4Tr+G+YpNrQODE8S2MJFOrfAXX8Vs3hnr+ootqBLPs2PDBA8PTLAeOYL8pkovXv3ze3bd29r635B/CMyaAcGBZc/Q+6/ix08C9Qx2MXnaHYrJaUsK9drb+r1yUYqgz8HeU6QOm0B7MHpLA892/c9+a9uAoY+HwS/XSXyUy887UkLP07grRwCOtB1rFa2t+0zf2RKHTx3cpR8NnQPVyfK8ZWXrz4L/ssGwdunVR1YL6mjw2Yh74vC3S314Z1uz2CFaPd+FCht2HFtJRvh/F/bsXbZKF5Ptz98eBvfftxXECA7AwKDHgQMos8TRU+4pacvXq69p/zD9bRQJ3Pvr+sU2pbCy2LW6NKrAZYzG/HDxp7QAYNf1xYxNpg2UPGOspjjVyXWXucHV8fu3oCl9ootkw+nRJ5NtMNP4L4jV5Jy3r6OTc743SLYJi99Uhc9fZxYucGoGPakT0LV960Ebc4Emh+E7fBs8Hx9UDK10UdH4ZGZTsY3LZmg+ZUEgyNPl/YEpjq46mwr8Gy83T8rx/jDgVDzko4/SKtPt8tzVPbwoP6+0/B2/UL8svoJLF108TJ8wcQnGtFSbgGWbx378Edjo8oaevSM5l0bTLLIbPD8Mn62BbM9cdnT0PCW49sPtqe/vr159xqy23/+9//u9iFxFE9ogLdjRhx+kRge7dw+efG8r18UV+W7X1BsPNMuq896Vs9sCF7M5seOHwMnT0fH1gbvG3zG7zwd//bd7c03r3PtGy5vbq8zmfa03a932PLv1wwsYFvce/36q9u7TP7tNOI/PpL6w/vIHJnqb4JE9Plt9C6mLJ54uhW/yxmnyeLIrc9mtXP+0al+cm0ZUGrHTvDoZ+j5zTee8r+9ff3VV53Mv874Bn+/+90/9on/23df5/q3t9df/e72D//4D7evM9n3aga8Jv1kPq8m6dufv+CX+sRMBuInG2zS5Rbn8A5/LqpfPoM//Uqyat/amE80//CubD6yGDEfHWzaCum0aXbjV2TOPZ8Va/oufu61D5o6/o0HtbR7fvX42ae3v/of/vb28lni/kXnPNFkZ7G/47O+ArUJjP677TF0xGZxVZ9LNguMdmp52olug7423bz5EV6NLfQd/G1xZjFpMgcuvFs8Nc6wS6ApjIspfN6Y53n8m+3xii/5XoFhjzfXzg00/KSo77ZI1WzkJAt7WcBcfuzROGg8snHpXR+XPPd9NSgHOe0EgwefZGJ3uyUcHhTRLx1U/PDHjmyL03M9286m5QGtHOxnATXFbSfaGP1bUNXHnkWE6ip0HeIPfOJm+zqsB28XCCMrO4lBkoVqdu2YLXX51+LgZO2YLLxb1Ohrcfr+4K+dL77Zv/KKuclTp9/QwVPKz5N+/QX7qifGhVTj5PHnjkEDJ96g4QPcxwbS0RX7iKkdL6dMHngPaCJB4NdvHV+QRy4yHx1PJ8N76IOuvNFbxz6J2TLxaBzPTzv+SJm6dm6iZYHsjH0cyowZhnGJPy5OhVb67O5qSLH6lf3oJXq1YOrcWBaZxZtUmx8mT7nxIj5akNSdAx4m5c8ixVkko6Mtvk5GZ0cQXHpLyj0Yid5Ou8RzceT6wJbHlJ9ruMBs/BJ+/cvZpZtjh9Z3Jn/Ll9e6fI4z4CNy5L/CyhN3clk5yjesaFyywXNko4v6ROqNxngsreC1k+48vDQW52+pXb9Vp+05usaDNkZibde86vAJ3+L1dNoHfOY+obGx5nipvOpHfrGc3SVcagd02iO4Nr9dvC3feIoO2Ht4xCO+e+SazPmvdI8eJedHv/jy579BT8wK9ICpvkTjjKnwXZzFoKIcDdeQX468pzojRjnvNc4MrN9HGU++f5eB+RepFuLB2ciWeoVVu+dzvf8IukWBCSi/g6XwwphWb/3MDGbWMQaGMBFCQBL8VVK/0ijvfQQPbopAg5xIt/GEpzlmYMLjOknpntejOPQcnCKFw50iTwZ8NffbDqjXSDgPGhog/Bt4okc+fJIiDhL50H7xfNvEOumIHD4m5jrULpxz/DpC6NKJDvLwaJLej+JdEwuDCXRDoQ7NZN71R1cVQQyeBskU+vmyM1nj4HWSBo/YQJAle2jiRf0fI4IniW00sUUKg5i1SZVrjl5eE1RzVn/fRQiewHH6jz8y8Yk1OojVKey94K5spsFw8K0URs+ZONTGwUdPOgeptg5ucpmo9cI/+T+Av+yE57BFb7Yc//hd+PlRwNXRePK1n6YprqRj8/peKqPrqB7ARGd4RlHD62KNthIafnqrXEeGUE4e+J/iDLPzoxSoayEIrmfptPnKd9pRBpJ2ffQpaCf/0+3h8TR2+DqQSkDXAQfgepKEJt8zSdoErLoITrzQCb76YZbL9tVb6quDITb0bhvQ+7LV51Pkkw+PyXjtnU7B1led+hlItLPIgNp70O2wVUiytZbdl5+BYgYRT5+JObFP8ku4ib4XLHuRcnFlv8FP78O3D8fEb+koh4WIt2++7jcpCKzTKz+NBx9nArqf7iMXHmOUm10ChDudmInKd+Gzk6HgEOw/2ALmVYPKta38BnD7WcC1mz5pFU/gzn0XRtp5JD6m7Vg8ozMdq3dXybunV/vdZBMIbVAM1g4e+g9b4rF2mnVmE3InlWKyxRJ2MBgw2H8dXfi45BaVTNjCY3VJPfDMv9m86dK/shP3sQFUjOFXnjy1LpjyQ/frcMj/LX9PvVqw8bVeU/1qiz7s5ee86KmTiMAbPD997h3e4R760G48nZzqH12b9NOvASE++QQYizLK1o/QzfqVtsGk7vIIPrwdvKdMmk7mdw/Lx9PKludJvvfVE59s/Uy+iasy8azvvoe+94n5v5iYltdvRfSJaOTotsKUiUfVTXzKwmD7ukB3wBcexC2++/jJYMgVMjmmc2y9+eYPqWfi+VEnRP/x3/5vt6/Cj3joya9fAGAHEwe+4BctPv388w5Uu4ge/4TPYob+9dJccbMBuxgM8T+6Nok5393QhxqQfp8Y6/3wrzM5/ubrTOTfZmIcWd6/fh3dfHX75g+/u/3+t/8UXpW96dZ6kzi8v3/7Ter8/vbm97/vk9l3b77pAtm75JOL7s0ZumNOzKtfRQ/RH/omMm0zgcNzfS4XjT10z2aRrwPfwLWvtUiTiZqFB8f7d99k0v91n+bb0m+r9vvX39zeffX17evw+NU3v7v97h/+4fb661xHvrdv1XkbHG8zoUzMyTnMxv6ZzMYH+HT797RFcag7i3AWfrvwE577vZzojo07bgqffEZXoa15z13iV3wjLaIwR0YHeXqwWApyWfVoF/74iIMHHh9m4R/7IANe/iEumWwYByRWpI/iS1/84le3X//FX0YmH7LUVxmDeO/YAo6FPpOifcBVjNYm7AQzgbY1nM9apPsmvmCniW/ABCz22uQGJ+G4/PExvwzFXvw8XNfnTI6Or0vaHt66mzFOAQa+x+FRjNyklt71lfoiOoi9c69t9pWN928Cu7GFV9OmTnrUx1Ne2n7Ha+on/lKqRpGiM6hnY/qqLLnHnx1OfMoYUdqOj/htdNKfugwCrxKUH3KHTm2DbviDd7qY3ejhJPrBwCO+FPnwhRbafsFj7QAv4Tl/6pfl4Jov8A8xzZgCxvkROG0afyoY46lvpxpfUAY33dBndZ22z4f33QdtcDvvICa7+AZHF+7CT+vAE4K+D0J+eeRFtD8hGBrwHv1KG+NJky1MlA/lDvyFqZRH3sYpLKQMjGqxMZk7V5CKbnoYwKWfHNofHZ1UuzQPa4tztUuO9i/hB8x+BSx6FU/ikxZOyOearhGqPPl3+hr36m4iPvwdf6NTimvLhb140neZfBrLw1P+kl/fyflRFxH4zMbs6KdWUK7fxP/pE4/+pHMmD37hK9/BMbt5cLKJJ/srUKdc0k8u8ALvSUen1esls3TolqaKkIQnMnduFzt1nJxiY7vykcMCB1z4wafE76WjJziq08t/qh+ytPT+Hnh5IAu4qx+rXfWvoXcWofistivefOxjp/lTZ7Fy/fPBWSr0cY2PTpyD5/A4vrRdeSkPD0rwSJ4uPOSOP9HFfPdejvp74NYO78fxdCidOfFJ5SPHo5/9/Oe/YaI7aslcFcaIwCl4++YPGYS9KOMtCcwxa6Ca9y5E37/7ugOKr959uP3+69/2o0M//+zTMGRSQpFhPH8UeYQ/56Msgp1ryqUIhqUEgbWDqAjGmAYR6s4I4+gY/y6lXADSANAGT/nwh6HkhB7HcgtFhLznZyuXeDzp8CwdQ0hBlUKNZQaRbVBFPzoa9c53BlqeQ+eBXx8e+jidlQFC7ppnku7cVcb8aaALdK6nH+WocTr4c9FJCDgTKAe94JezCBL45ND00cabMgsIC8xXfmw42aKd62lzB0fRTV8/aBlWVleZDqk8JE2my3HTSASY2jIBv0EIE/iorOBMxpXtyZgdI3gnZ9+/vOqYkIHXUAykyWNSNJtMB+XBvxjgYufiHTXXx34m/BkkZJI5n/LE9kXo+iK8yZD609056NKxwQOcI8CL+KnBhUkQncgNS2kroQXsgq3N+ZS/C2cxcJhUEJwNiNrxBo5OchE+LXZsADk+ZqvjW2A97cY7XeisPanpSnv+BACTToMjRydYgesEL6zhrnYN/72vjdQ77TH3RDkyK6su5hs/Sbm1GMQnnmUCYZfO23e2tHvNZAB0g34H2ibWdBH6nnr7SJJBsYUicA1uauXaE1R608661VH7zb3rtr3worzwOQ82k+j+5Nq3nWjb1mkBKoX1gW69/n6TpMUobc0gdv4FhyfSbz2ljgAWM4o38mno1UXOOoXnL1/0VRj2E4i7fTg2QGe2o+Ncx04GZ69e+phV8oPjw3eZcERvBp+eotit0CcH0bFJg0Tnx974ZY7aN/medM5O5I4uQp+OlW8QET+tHF+l7LvSf/4yftUOtcYtTrgKn6Tu0uJS/QwP+ePvHUC0N+CmoaukvrO6Fke4WAd2KYf76dNXxe9afX6Jvt0+eBDv6YGJNigefjDYdN6HloBv8N6fF4xMFhF9k0QM3KLHJlcWNWtP9qoc4uviPpkkNqhd+XTOcBdP6J/7k8bLjgPn6OQ/8nf3WdqmLevomOixaycH8TETK23eE05PHw0Otcl3FqGiNxMnPjRbiNvzL3BkQdfOJbRdo/3Rx+E9MTYZqafD/7F+byD62aef10r/9T/9u9vf//b31R0e+dkL7/wH/pNM+n/5qz/tIoAJCj1Jx1bUZRfXXaLL/PHNxqbEKINtsZumTJK/bbt/f/vD73/bwTydsO2337y+/eGf/un2+nf/dPvqd/9we5uJ8+s//Pb27puvbr/9+7+/fZ0J/9uvvrr9/rf/mLr/2Mn1firUjpVNbrpg7GuT/MyiYmIDE/XJedLiA3+8j2GO2j68GBeIJ+sbokc2jC/2mxwG7Tn7vs/r8PadrfzvE9Nio69fv7598+7N7Z/Cl1cA3lrIePf+9jowb9+/646BMBM7hIfq+EXa2ae3z3/2i9sXX3x5++TTL9L2vrh99sXPGuc6Ybp8Dk39nf6Jzb0jTi79i3iygehDv4vfGwWkPin6NFFcIE9UIw40rlMMc6aMf/k3m25hQeK3Qnn7y8LFR+gs57b5HHzL79I/ffXZ7Rd/+ue3P/nFzzomWJ9oIWX9zR4imFyQYR9HZAO+aHxhket1fJNvffrJp+Wtk2F6wAz71pevuCI/R59oxlfV6+C8sati5aymeoPtwlR8QNvo5DNtbq84bnFRHF/bjj/k3iIhWO3xySMfWaUDdjkxYnH3TKTLpz7nooc+/WlLbLoJrpjEVqmd/9RhV0meJE//kCidq/npxnSBUyd419fP7tL8eLCS67a99oOJn20jP0SWl30i3XFX4RYf8NixQ2TsB++gDYAY6ML9aReNl+Uy58iy8ZeFiuVZ0D/yN2YFh0VrOCxkTx7j9dggsQEPm4xFl1HrFjp3FFabxEwSf9dfKgOvnM3KbBK5a98PYsGxU0pDm/x2fLQPCDPqt69J+aEp4ZtN5Dfl4uiaOvBLJvqY/qevtoeLH21M2fzDAo+FvvhX6nQMGxz8z5gIjPr4lmq7B/bVDujn4OULfFGl+prKVxoO9/PzLnBd+mGT4oisxkb8wsJq6QUvvUBFp7PFdLm4OR3Io4NDEyw9HN3pvxuTykd0QQ8tobv4T+An73LvYlHSOf+x/Ffp2hD6lyzLF6fkx4dCt3jLU45LVnnwOcb/fVvZ9T0d98d2rqvf/FXn1VHaZMrYzZl+jJG1H/XP+BC/x553Orjy6QK/1Ud4co93CV/S4UPZ4b/0Uo8f8yPzUbIHtDKTo7bKNTtESaUDx51v529yq3/i9PLqG7/4+c9/g01i9yvuyRzz/ksKQSvffhe4A70gQVAL+yadXqYpUcjjXv/hD//YxQEft6E42w+/evPu9tEPb7sdjiENDqqX/reEoXN7zkhIyijJgEiAI+R5elZlVCEMOEUf4aTpaUbvQFVAT30iVDH91NIU0SoNhMfpwRZNkzxwsmqcpENHnnrqG0zbJikAzNhrBAs+e3+pW+JEqPDMwJ6srMMFN/qwCpgcv4yEVBtprkcX/EX3OrduGrrBm0kO+hyNs3IIgckEh96KMP/8SgPH8z79TLtGI9XeoYJEHSzXAqHAgQcHWHyXpSsdJ+92t6DCC5rk4bTFb+CmIeb6fQZ1OinX7TzjI9L7D/vYkg7K0zT2YjfEnMmL3w1YZsPat6IRBmhqVV7pcvo2bAPVTbINKionfoJe3rEZHPKPzauDR5OX7/hXXDq+0GmeehAJ2pKs3BdHzho0e8ynN0Gpb8WnU6ud5nzhGlCFmKfByu7wlPR4OnnrzNmE39BzgkFwqCcogTEBskBxN9npAAbEEo7llfNkKytcjjMIQWP6ua93fEaep0DvEw/oxaSHXQ2cLYaY5BkQd3EqPAnYdvT0p5H61PFJfMHHsvYBqZZ1MrRFmW01hvd61zE+sc4y/IQFsQHzh088mOx2YeXFy9unmQjRG/m0hTDeQXPfd47e2bDvSyffE+lkpO77PsWlj+PL8NMlGeThs0/4whu1RP2Xjv6/dP3Jr29Zlh/2nXjd7V4bXUZGRmSfWZVZxapi41KJNC0JhChBcAMYcPM/aOaJpzn3zFPPDHhiQBNbkGCIlECLFEVSJEWK1bJYlX1m9PHae18T7/n7+a6z771ZhPfvnnvO2c3q99pr79MJvF5LIGIACea0Qb9AyUZPfV48NPTW/PBHT12sSf8JiMpwTWQvJ3zVP+A3FWtD+eGt/aBnY5/t87EHt/7xnTcTwMPPRgRwS3/ShY7HXsFjyx388JRf72oI78pNmlzxdOdR+5bJI8LbLLwHNtvhYNadPXDQ28joVfuPMrZHka7go7mT++BF39AVjlI+fSV0hDcCGHsPH/jeYVqAdSdGtBR3O5JpoAcO4uxjQ0PL8FZhJpHlyqtcU8deWrTY41edtalDv14IaeKrnluO6a/85ecuD/3Jop6rmORIL24/Vs8CGDqNDWAuHGDbD+7wT1aht5OH5IfBc99bue/2wZ+S/5PHTzJZfbD97Ge/CIzxC9oqM2F76403+nZ1fVTf0r3qOwOaDZM1m+jjW8mvLe/6LI3ZwJNcJX+SibM7kHqnSfz34e17mQiHN3p1d00oICNBqSvsn3/6aSYOrrKnbSaHD9OeXfVRgPQjdb94GUrSvn0o+AT4rjS/+MIkZ66K4706yzEdkcmSHZzGRPzia8lBAOuRHDU8fuDqvTEJbos47Y8mstHR4+jKXZEWV9wV5FO02teXpj0Z6MtHmfQfpZ/dunVvu/P6l3p8eHxcP2fBH01k0cAum7v99IOwFhrZfIAl8SFs0ebFpg1GQ+jizcJa+RKLRSfGWPqq7VQfyqWJN9qv98SWak/Z2kdTlS/p2JNjjytYWKRrsvF+CLI/vHk3PL29vf3W65Vn+aiMh5f6myR+WTn9saWTk5vFz+dZ7JhJuFvvvbTPQiAeQilkwW9Xmw+vJkZS76AIDBcNVt+YdvSeFnSatmDPJBDP7lKa2AZ/xkqPRq6+JM6gY5O23l2wyy9SbhubJEsbqXes7boYGoq69mkhW4YFQbD0GUk9tHdiEQbXmN3FkvzwAz7boJPK8RLOocn59P3BGzjZ9w7B+ulZ4D+Hs/uRxgNoYTNkUn3tsouPtL9oM/x2/HQM7zDXNvLx0EVm8knZ6IOPmIlpX46Y+mJduHsHSPoFvhf9XewKPrE9mO1H6IwNp1XtbtEM7qILncYPfd4iWDJU2/Gjde8faW8cmLYmqniYeg5a19G+X+3qQ1Zedo0VkqBBi23OTbYuLhTKNxfp+B4cnRiH/96q33r4KubitP0qT3Q0+lxjGxuBv7FE8tVb+4VXajwVpy1vxlZ8hu4Uq3NuE8lj5/USqbPaDz1zvmiSJ25nh3jDExzqiJ9XnPmKHndxjdyWziZz0bvSkh88q440+dMW3Mt0XLTPcWwjGSOvlC361HOs7qo/8P9teU8+WzW3G/jd2GDs01h8Ditt7OmvFyqS4OtdfKkvnpXEuNA2VnZemNNHLCrUxlXIVvz2qbdoQWcy2271Bf2U7+z8d+dh6g9//i9a4AHeYhMY6slb8hx6ph3buHrv3r0fcIhP0zlfemt/BnQ0zJXFOOoQYUC+Eefp2cFIp0Hu6YtX22effrzdOT7Isfy0f01dK0wTULI9V4CeZnuSwfso9N84vDnwMRA6sCEhNDQ6Cm5MTAmiS2gEJ/gjbNtF3q7Q1G/d5C3GB2aAXmL6cr5O5arJdJxxwNFv9/Cb6KUl6VYJC0bz9uOmwKMgvqp1QnphJwMeSveCK4PB3I0AA97GMbgiUofHULJ1VT8dyp0B8GiPLwnvQwdnM04JDjyV1OxncqQsefljjH2zcsDVEDPwTmDlimbklZroALfPZwpcq+vowS8VlhH1ylsy0C7B645Bn+QzIKqHH47WpMYVJkGN2tdumMSFoNRR76mrHbGVF8F9kDomengVcAgQ4DDIsEmDy0yIRnczsOQPX8HjtybqgpzFuwHkMq0S2dS2Q6fgDlz6MglscIunwIVi9Dmb34CYck6jW9rSC/tzeytZCoY7QUqDHW3p0IljLbW386tpcNhlEGYfATp4kzhy+MCqbPcgqLwmf64UTOBAtg1Ckyd15T6y4QzIcMmuE9fsyQdtaHcO/tLzwi+dHxPDYiZpZLAHEzsNq7z0wBH8rtw59j33ZbMSXPTgqjyfou1pbNJVOc9eHmXipJzc6JguZ7KhbgDkH15fMzAGPlsGYwU2EVBpDqbqzvf+vZwGXvRxxHRlwgouOyg8TQOD3So/e3Ka89ca1IFxDjjt1wSyWNJWULsc7VQJvNpJjan+pWVBIng0KLP1V7tOArEDUPPS1pXjfjoNUWnWOuCgMxmVuZlazpgpHJLq6ivrQFY5Bl94xKvFDv3MM7+I6oDVRiuND2UjXPHyfzaTJxsaOljiO/TCU58cfldSNgG4gNzdNVfjX7wp/VEAj52yCYFh8YGZrbBDGphwLntiz/gmG/6m41VSb+lOXuUTfvgRbdHvSnn7RGSAMvWqAzILrWyMD0pm+ycYy6Y7oQg+ebWtfdPeni3O8ehGXuUROfOzEzCRSfQUuzEZ9igKerwzwwTtZQJ2V5G9AO3E1VAYyWCHK0hGufPSGV57hdqEJbD1b7inIesMjTnQH2Swqb5fJP7u7NEn289+8tPkzx0jXSxOoO42bi8AvHnLOxjwmFbBV/tSOzJynKzqGI/4ugK3yVX9SzBH9l5i5zZ+6Ur8/8HN29tRJv/X03e090gAD+38+Nbd3rrskSdfMQgjqUPuqRd7PTv1ck99dezBRCkISwtfRz/u/IjAwuf4CL5yFilSL3KvpiNIm8SWCRY8sPSLPnrElrN50V+foc5k3wKAxxfQ4Sr/aRcG6DBlT1NPfboyXgIfuGTRq80Hh9txJrxub+fj3PkR8rpg1quu2kRe9Fs72ftO45gr7J724gv4pfzoXl4nnnufwvUkOh/+1rjE10zOWAE76FC22+nIKscBSp/OXQgAkU1zDW4ph5f9yOOXuzh0dLx95evf2N64d6ftK9PKOhgr2+mL4MKODn7HxAPdbBcf/BvduVgA/6J32k3CKxqG56uVq2N6Ptdpdu2r5SV+jT0Ehotakqv6zU+7+oZeuYP6i+Cm0+mrBwfGKH2pUigdlTseIry5OhvrpbfQb8xl99P30WGcsJBsAc4ibuwqkM7xZYOf3MFffoRvmP1oSmoZieS0+kqb6ixN3V2gjTr6AuQdSysONrUv/u3yZlv8rOOlF1ULX4uiHLwSuOVpl6lazpfcCytlfG3j1chR36Hjxr6pPy90ZIfKAztwJuYh18BMP++4k3I6leBVru6ShHGJn2u+/8rATL9BD7+4YpzRQ7gKXntjAHm33q7/6qs8jBzsJfUrF+2bEToDGz9S+1rFIY+Nj+6kttk3uq8v3O2i/oXcIrOlK3xfbrtSxwrl9MWH+RXO9KnhnW7G9jVln+DidSaNo9vKLv96N2H619yxOJND7ZXx9RJYC+7lhP5ubC84Budskv/8F/4Qww8sedL7OmaL7Z970h6di5+Bqd/HnsO7ssupdpg0+pExfiGAi7P+dce1dL1kRG5zsWjkMVSPTdvWHRZDR+hJe3MaC/QO5o4hcWPkE9rWBUp4jKlMu/MWczbE5byyLG78qS2THxj9ylx8r7206F2yQeHYzczTJH2u8sheHTHE2Bn/NHebatrxec+HXN6gHj2j+errr7/+g7CfAe3Bdvv4ZjobAx3jfBqDMUncMsA/f/aohuM2t0SV24MH97eDTPgPj0620yB99mK+Rfz8jGMKE/m9/GIGIV3n8DBG+PSL7dbJcaxqAjNFDXJCZG9d24UxBDIQShR4zNUvDMhj7GUu9av8XXkM1F4Ca7VliBKFDexxnM7XVQMUzy0WYHK2YKYgTorAUatdecv5ZVrR47xGO7otxP41X7iTertD8IycoBi0KjpG104UOuW3s6Tu9evzcj08TjC40xT8aKihgpzM8gRHFOsTc3AgR75KFgDsTZbc0cGgdWr6NmFWbxzkBBnweQFUEaSsq36BJ9A5TXDE8OuswkVX93fG2+kiD5MnL5VyFVUHa2CBr9TrIMGhoC3nvYJ642C7ERsJ4xk05/bxNVFBiytDAVSnKEjXSdC2dJBCzJFG5CSfzluh5QYp1ZauwBeoBl0mmj53dRjaQh1HkfIOENFBoBVMHfp+PIPvONwOcNEF2ZkEGXg5CAM+PNN26S34A8dVM4Gs+q58gOeqA1lwfsNTTtN47J2s0B0awJR2mMP76FnZsvHBOfowuXI8+uWw4mCmWekB8mXkZ6C7DM9x7SwbfYEJ+4Itwed84Z9tdGuA9sysOrOwOE4YfhNrt1wGemWFd1fdXOVz5aBX32Mv3qjd/pNjcgbfQNa80GCSABa5sReJnZG7NBQznfC32/A4v+EVnStAoDtl6fKRRXjMdmbgjMx8Zm2CF/DGpqT59F8cb+B7TjWtWrZu/0Qv3LW72Mpy7vLRqG8A2eC3fif+N3Wcsy/0oLGcaJM0sk7ObhNIUSaYnUF2+FIJnDURJDN1Gowmx1dHTEbQ9IJgkgb2BS68rGOy9uhEdZOsWSRkH+yJjz/CyDmMxX9tOLR6zr3vYjh92HMLlWifQEHgMbKDzrfpDej18frieTkfEvj5oee6RZ/SNr5QHfgbfMqPXiFxTDSjt6GRv/UGbqmTIP6leCYNHymrTKdvyZN+VT6/eo5mmYKF3uVRfNdrX33HQ/DKNylJSSeayk5cHb92JTY//hndpamQo9/gjwQKn0z1B5PnhZtPIddovDR1LCCv2IC7SNiaxbgf//DfxB/rg8878fdd7jfffHO7eeJuCYu2EzQfxN7pYPlM24yxg8tVbGNTr5imzBUqt8u/dDU1/ZZ9XotvvXE9E3/2nXZdZAtttOBFfqePTxtXXI1tXEu/J4PePk5uqQi3sUZ/Zce6m2S8NJYVEvbJPbteSbye/kxSTLqy2WnHS+D2M4YV2dhTBNMJaSiKfCyOP+p7V/ii09PHnfC7+m+SetY8i8YWr+PzQwf50hNZgMuPrruWKhdyT+xDp94LI6B8ETtwB498NhNN904Iz6FbFMQnuPMJX8/WzySC78CHMVICf/qP8Rt8vOY4MMs5/H7DcGREDmwpNpg2yvx1wqzc+Je0rqp6pLN3GOAtNeYRqoPt5htf295++27iOXerBKc+Alf1UIsvnOlvmrOjsauKPD61cVXaKCOzCVj5ybSdZqmXfpAEDHmaKOLJb2iFk6KnwcjA4wSRIXpjM/yMTHJCDxrAMK7qj4+jb5NRi7vs7UXHgRnD0AOy+nDQuaQe2o1r7InNybO1XYqnv7udffnykYl96Qezf4NHqvwiS7oePqf/0Y+kbf1tt+gnfbVXMI3PbR8Z5JyNkW/vCqgP8gu8VCKHQT39azQ/PPY8sB1XdyomwWtyaYEbc73IFJ1Nv3F1OTKLXMWr1WHi54434HbcHfplLDnsaHf72mVKT3jb940lbCmf8QTdc6xPwrUm+egd+V3IOca08zRfGZHKZ9qsNLqVgpePTxt5nThFF87BXT55yWZiPFmTN9vYhTwMBsp+HDj4k4s/zLexv1nAYKuNqcvv0KCs/j4w5nHSRevU4UPGVvCJzoWvNXZ4/IdHgyO/yEtebSF1VCW70gdeMtS/4AekwYlu5b2bpfVip7HxWQCIDYITecmvnwq/YNIR3PqVsnKc9ovW+s0dx5RLux3UBnb8rUsmLR48+37qpKw0Tht8sc/aVcroc+KjHV62dVfR9atikfE1fQSFDxefgFc69Pvp73jCNwjimVSOnzwMLeMb0Lxio4n5RlaVCfnsclZOr+Z8Ytf67dSR9N3l10t/SJbnuG3VyQZW7TSpj0CmrP5u53HhHLhTb9L4v74DwHNrx9c5d2/jvNLn2FyxdqUGboMHoXDgJnJugzu8ca3P7RrVTzMwPj9zK5+J0U4cBoITGZwTAzk6uLKdHN3qVwKqL/UKI3/JGPseQ+xKTMoIZZQ7iXKnXOe+cMQV7FQ4Z1O9Dg5w7GlgUcqFQOCZwXUC6EWDSKWOSHvtLsA0aQe/+gRsjyy8awImx2hAN9i6wmwAEVCg1uq6Z9JsOnnQtdP0ChuHkI7alfI6OlcWDmLUcXiBNTIYpzIGPvRwVgyKYbcjpN2C7dyCR2lJsL5uZVlyRLdO09ucK6PRgRdBNZgMj73qERjwoNFKmbYmkgab6wkOdJI1IGoPPni9usIo0JQy9Nd5x65moB18HCE+J/Deg0b5oU3dTpqSgJaPLvslE8le3pRPB+xzrdnTyzijdBa8Rs5gGGTbmQZwecxB4UkDm30kN/Uq9xRX91emHtnObW4XdMxeUJZ6aYAHzsJbetHSATP5f9HWy1fwsAdtIL5cfp7Y7TX8zqk6+CbntXgGD/0v21zOuTLKby0ywGlbNiVVrt3g351XEjy29pX9fKXSnp/UYEEQklNw2y/iOPU3NsRewPTCLTi80K+OURBHPjs/DSpynv85J8vY+l7Hewaorilk7BS2be0of/TJ7pFpQQm96EGrxZg++xnd4Ye9u2XRHU0mRGwbTUu2Nu3Kfzbclv/kGRwqx9BVOWSrvDOokF+D2hDYoDDnpmzNSPv6NZSHhrG/OQ664pTsl+7qm9J29fW9SsEpr96cplxmr5YmmcCYpAXJwG8D9F/wtfC0KBzOQTYApey1q02lvLZWHqaCCWFLomd5riKu57OPjuduEOXsQbmNf8xRcUtjdxe2Sr6vXJpEatrRU/nOOS30lvrIWfBD7uCBjwaBCp1KL9P3+TG3EzMPdZ9/8az4+NqyudMELx7XubT2JPAX8wsj+q4Piw7lFUbkwTezORNye/n8G17Y5rpTjK+gBzYAFjnBFcprP8YU8tOvnM/EL1t+Q//QZVGqcFK3bV8+3z748U+3B48fdfHE1QK+5a233ozEXm7HxyYMGYMSEPFlpDqymD7hvHcx7XS5umQxwK3+Zw8fjn7S7kYm8tfSn65c4wvZ/OghDbcIevviqQkDvcY35byPoIW/XqlKrGDcK960ddWEX+azo4i0CbzoM9bZOmzWY00mEnxlGg196E05OWtTHeUvkkmsEfmyT/SmnfjGBn/v4krf6FX/xDom/SbcT73czyQ9tFl0dPXfXt9v76icBr6/Br2xKYsu/RRjJk8ejzQReXYGFzhzK7yF0tpB4gW0r7G6V5jCa0EGfvNCr/NhviyWt9XPpv/SXShh3MrVzbbqiumckSvfX3mmqs8Cp0Jkoy3Zj416KaHYwMUWvvDOm+9vb751Oz5zbpmvzQU2bzMYB49E/ugxEeyiQ3gb3ONnLP5HG2PrDCJpfAOfNnbWiXbthU7RPGP5pF0OgYtfP7LAg8UtcNlebYC9RWfaezmal9T2ToRr7u6awLnyKQ72XnEEt7ahPzKoLzdelp7h2P7cxtKWn9VHnz1zh5m3wQ+sqaPu0K+euGNwwhX5hO/2laQuepGTY7YdfVV+cOR4vfAYj+qRxfi62E3O+ihCeSL3pf+2SLw/siw/oWtig93nJ6FBH5s7VuHRT6In8QhaQgf6+TR1+w6ljOfo8hidvsO59lPTOz9gwFN8IYYc+4hLYPVCxc5ffRZRholesc7xtJlFGHdX4YlP6hXP/FgV+Bgc35XUMXfkrN/WF5T2C3iS4+lnI6tym7KhY2QLg7/qOH/G71lEMmG8kLGyfRe+l/+dMnEPWdClc7DBKc7CuOi/eIJq6Bg6izr/Ch+CJPbsnF8evtx9Qt4TX5f3+BYNSkfyZzyYu3LKTxibWILtsZxJcNumzsiptUMjfzyL0sMfWF2IyjGC/Ni5Y3XpcMFYe3DGP0yfsyezha8yulS/FJLP+fkIou3zW7QpWzBWmtMl32aVrplXjL9RVv1ElnzOxHLkG9iRmVhWOVvpo6UpbxzHX6XOwEbX0Ggcr38lpxxXJnxXfhPr7Dyyy90GBs74r7U4Iy05tE31m7zUh699EZzyPfWkwbufJIE/25xfvXX33g++ePZgu3l0Z3sWI/MJHh3S6jeFYcB3i4nWJM+V5bmSMIZ9lsHtFSHFaG7EoVy7wbAQhDFEp931IcoA5koaQS5iR2BjmA3mtM6xtrZlHAgmQGUNONJOeR0SHGX8wojUkxyv/SiWoAePY0Zrv5S36JkUY5EfvD0D/7wjjiDVLx+pBwYaV6BEBoi0wz8jMdjI6GAavDPxmjKffBPsrE7UyX/qo/GGZ3YyQlO4wVibtu+klrzxPi4QXXVaOUdXr/Km/tCX8+DiBL385zoYpWsGSG/o7QCyG1jvrsBr9q6AWFkWyBu08eDOgs5907YGE76Jy6MfDBz9ZKRsxKFjzPHoKHrxmIiA62yeea5zygFHsF4e1EnkPpllR4vPNWjVdkblTc0LffbVd3C1fs5tIOAJv3M+beD3b+UtPduKFXJH6q79PvkXTOJNZ648ejZJbQFmdRdCfX6OjC22oH10lfZpRp/L1uFbcoJljieVxtfSrnbN6cgbu1Y2t80N3XTq9uPaeOrnf3HUHoNDm7LYuvpA5OU0aeEsPihzrE5532VTHV9K8sDs4Bb+NAWnMPYEhwBSPkdsoBLwkJrnoT1Tvux2FgGmX5NEDrvIZbI0g5hHOiYAZmvDA1r9cx77br9x1cLtyRaEOG4+iO1PEKQ6fH3eN5OxXkFyZTtJ/oKLjTrX5AteUOVqnYmMQvSygz7SkbJONMFvvQnOqqf4r05CArMBHgKkkj3HI4Nf1f1K6tT/VX+VzNh729LN8ARAyAz9c8Wgg1bauKKG98odLECrovwDL7Q1r/rVd4YetJCHqmQMrjtbwBjcLRj+gg9Nzt1RUZ9bXtURHGQyG1ra75MCvbBd4eenzoN9sodxSKt/6OJh2hqTAsGA1TJjmMXX3rIbu4AbLrSCJV+Wu3WWDYCHrpHlhb+onjTPT91f4XFPSx7yl57IavWTjiFtp304ZIuBSyljjykObpPS6iNBrXr8N/saecykUF+Bp7colgv6H19XqoiIn8oJ/akfClpuQvDxz3+0ffjJZ50s04U7oI5PjrajTIDc4m2s8SJWtM9YQzdoD027bJJRuZTvyM3z8M+enFWeh0e3Mvk/CX0ngRcaQ8oEQSYL2Z5GJ/rKfju9hVATbl+u6VX3bAKrptAMQMcN+st5F4CC1wS8gX5E22Bq78OscunQvvojm8ijk9BL552MpD4dmKgLlE3aLVRZ/PM5x77VP5P2hxYDUu6xmRfRE/kYW1dwDqZjulnjZ79uEvszdpoQ6vtnj31n3vsYHp8/buBuCDKhX3cB9M3rBNf/+N+6OMEG5fZ2033caYwSWtQc/0Rn9NXisYmU1S7pLqn2m81u2l7YKqiOB0b0Fl7x2dgjfsyi+a17X9q+/fXvbDciy77oE7i0YyuO6XqSNtPXVx8ZOQ39xj7nxqZpC8rI0rlx31VuY/UsPEXH6oQNXWrqLlqz2efX/hxd8HNDWZqk3NinObh8lvhCuXGY9wva0qlvnNv3Ljvw4USHPOdE1/4AfmxLX3OXlHGgn1d9NRdGLAbih+2AW/8bOnzlp/44cRyZd/KcXwlB0S6T8y0/kxJtlFUWSaN3x9l2+YqTLRCib2w0W4obc6rbv7GnBXvpx0aHZOLCCfgrdu2dEtFD4wf81lZmgajtgvtlbPhZbFhMK8ZUT1IOY/mKAMCQBwYfRibT10dXbJusyKQxNjrMUVJe3x+5NuUcDSsFTP/Dn4ZtBw+/ynjoAHztJGXBkH3ayMv5yl9J+chtdFnbSPnq62NrdAEuGU791T97tbno0DFxe3kOLOWNAXc6bSVtb5uiNq288OWs9UYHYNlKU+or7riZNvQIhnFbXvP3uuUq/aD4V700qvzbZugXsy6/2brZSidqAgcPUrKwvssk+b1oYwKtzcRnhbfzvBJYKw3ekW1pHFb7T9tdEgF/YbvaqMsPiHvZ6gK58OB59pfsLnTqI9qRozy090IQuyWTnIPlDtD6FfLOz8UnNKx3kpCbNGPAnE8/3X3HPgZX9umDBYqGbJWtxs2zCOEuJGPX9Cmp8XxZX4vhF34JXerZwJJWO2l4hxsA/E/8efXg6MYPTg5vbM8SPj146BM7roylM14bhT+Pc4+bihDm7b0m3AZN/gTIXnnMCUMfITIkZlE8cJZQgUS0mrrP60AQgJjLW7go0TbnY6CT1AdM2eSP0qetsovUvP0YXc6XgXBSgtHBMXUWPvtJjA/f+BKkIban7VyD8wLpvEV32jZ7B0N+raddYKwJ2KxkU6aVupn8ki2j53CHt3nmXYDGGNOsxlTnEljrKvhctR65aUnyVq4kx9rEp5V3umOc8GtTmaAFc9oznBwyPiww0jrayAwcAQg19i31qetW1toDeh2/wOjQqOO4ygLOog9sdOzWMTQJzpN6JSXtTJjQ0Yn93mFmwIossxfkBczoAMjswUHP6Owi0VUHD3Vjmw0Wc1zIDbRHYvi1Yq5+O1J+ZFJ9pP552g/HTmxwk9nwQ4a9ZReNxYnuGXy1KX07zXRLrnP7rCBLv3FnBTu8wIkWbcehXLbRSfp1bzciGyfyUq+8BQye3OYowNW2/SF1OtiE7xcJUrQTgGiznGAX1PAWuU2b/MBlADt5hZQ8SVubOtLQ/G/TezmfzkYHux1F9m0f/tmMx0jgB0HQz1Gqo2wWx2YC0FXZ1An22oj6hVNahp5AqB7mitrcxg6/BYRxtBcDkreAuzIEjuejLbI1JWPdzrj4oHoT3HnBpaB2XgDVyTCZJEgx2LPp0e1c5dS2/BuM02bJ7lxeYGcr0vAwcpq06l3sp2yajrwkupogi9zI15uu04eDc74qkT6cSUcDt/xqY3ROBZERJ9+AOnjSujZDN6sf1X84Tv6y7fK589JnDpM/izTxScmT1pv91SETE/2ZYMyEFyOu5HdxMfUaWMkPPv2rqaJhj5Ftg7ok9AYGXkyk6pfTzJW9LiBWznP1asmef0U73XWBLpPfymGnFf65Wjq8j5xGppK6XXzD/1620qpTH3Fprw16wKKTkd+s9qOnk4PQCfcEigOTvL209Vom516q5/npFWzgZ+QZ2uFgB3tZr3STw5Grodv24ONfbr/84MOOPXDcvnWzwczdW3faL45bzwJZ+kTaDT1sg6znihF6q5vw/vjB/frxAy/xFDiRb/qMQKm3SKauif2zs6eZ/J5uvqnvuXqT/ieZBD9+MJ8CfHT/fibYmWw/edxy+07Mq8fpv+0reIzu2odDQzKjHVcQQx9ZxB6iquptyZNQKqfQlpLKvfqI7L0jwqTf5Nxb/72/wMTQpzLPnp7FFzzbziKffoYvdJhY6u8WmdjjbpGVCT92Fp/6IHw9evh4e/j4yfbo8aPtcbaH4fvzyModBRYULGCo7yrxi+ennSC8iMxcqdQPyBSd/PSykRWQi9GYzsQN+ujgj5UNMSwg/OKV7ASPTLS2pFpOclQ74cPqW/3UjbyKGxjyDb8WCPkT+6PjN7avfO2bfWmkflG742v0J/aa3LnT5iIWkfCibuOL8jB5FsPxjZoV8M7jAmNr7J4+8eG45wVYRkJi6qRcfu1efrbnHiMKHDYg4VEw74oy2XhRba/g5dxYU9mkvfrsv23gIp/sm/Zj/b3jYpsMHXgwLnWCXn6Mq/Czy4GHtpExPk3eJu4Qz+lP4MNnU+dyGxAqpwY+hnwx0ehZfIb+1qUvekg+ebxMfvtxdOSOIGnJlTyWj/fTfhL5Peukp/LdeVaq3yWreeixn0de5ko//faulyD1Isa5EDF0LV4A2kWy00KPFkYsNhjNR1f6BxmmUfu2MuOQGGnuKgyQiI3slKOV7Zafno9vNsmNsGpflTMMgWmMluQZg9DVMag6nfFpyRW9C24fS8s5P6CR/RpLyKT188tB4UvrsPWyB6cX5wKTjybvjpkp1b4TTfjairz5gwVP7vQHcMgN77VLYxyZp6r29IH2ie/XhHWgiqfQ23lCcHqUcSxt5F1sOR39L9wp3Y/hlob3JU+61l/2yXhijtZum/DTOhdylRY9w486c776TVPq+jXL8W4z+JNZGez04GfBGhvQbofZ8+nP6GRfys/tJMldO+rzvfmf49iS/rjLoXeeBr9+xifKu8AzMshJbTgFheUxo7YxhkUXqz+gNRVKf33jjqM+tbzSXWCn/tDEDvZYWXHq2vBbGpK/YF+Oa3PabelS2dXDo+s/4DYNdFc4h1Sw4vo0junKFUxFgPm5uvYyDFzfbzWGG5/z/P1+nA75IpPAIWuvkwImDKEVXxM8t2W1QeuojeBxRupJGNHDMJPC1qOgCrJtB8ucp8yvdBQpNrJbgdfUYSwmkgbwwTJtynSS8lQrLcAXth+YqTgGF35K+o5Xh6OofeAdZ5rj8ttdBV0lR2lomSAE/Z57dhvgDOJjSKCM89VOx+IEG8RVwcEZOtaAbY+mCWBn1UgnGBkNLCBhU2/JwoCnriAkjQdG6hiQJIOWwHbJ2ksD0zS2sb+YDaHZ19A0oJvAcKZcYCY4QhNHxugMcurMAKwzxBDzg0fHWIOw9tkBuju20csIFDUtjKymQ6y07KM1CiPHe6eTW9uSl00HUl+A6iVvU572qTN2iPZZJBg8eIucYj/O29lC94Kfg8iEBOljVvihm86nfYK1BAfkUptOm/kKAGeA/8gieeN0y2QSTkdOtbu0a73ysfeR0qaqwWpfeGjG4HZ7qWdlOVKPfJC9fiowQot8b3Mtf6F/8dbBEKzUGfwjU3jP5Xg5ta7+sGibvrfqlkT4yoesccx1UMEbKbQ+W2gAlr5gEbL2rE3pGBsHkww9o1xbap04Mzh3+Q1vCYw4yl3+FibJW1AKZmUZ9TRYUj9lOkGDl8htvtG97hAZuWo3cp63C+uzyRi4mdSNLFOOmdRhv9OPRh76QhfH0JvBEf+FCUb203AlOC/2o5+c5aR3FuRk8sNxaZxjeYW1n08ZvUZ+wW9xou8zAAfvKa2tF6ZWmaBGrsrJsgtvOa5dZXMHEI02oI4M1Wr78FjZpn4HMdteh2xqf+3PgRcsDWADjxwECo5ra3C1RohJn2ifad+44IdMFRuU2R38JQ/F4dOiA1ZMtPHFXtq34N7P6b3+NBUN6GxrTXYLDAUp3A+d5B89Dd3S+Jnpa6v/LNkv3c7zgKE1wXrtGe3oTJ42E+TgSb+csaJ9jRRSBIZ8j7mQL91NgE92v9rn7UqlPAILjF7hCR68sb0XZ2fbT3/4Z9vT0HXz5GbqvNpObp9sh7HnWzdv9zle4/rCe86HSCB6qh/fcbvtf57RD03Xfb71qHXIF9/ekeHRCt/tN6F/7Hv+j+9n4p/z04eZ9H+yPfj8w+3Jg4d9Bv5xJslPHj/oS/b4Zm/Z9zUh4+QXX9BV7Clsoa82E1nqc2vygXm0Xmse3zD9unZVOw4fFTxp2SWY6xjs/S1fbB5DemZxopPD59sT7wB4No9u9A6M+JCO10QbGHCCZzHFQsGjLlp4qe3BdufW3e2dN97evvTm29sbd17fbnrXzGvXu/DxOOPpfZ85fPy4d1HC3ccrs73KNgtYxnx9a85NMtCB5vqR4K2e8YMYfSbnY4spS46rr3ygGEKGPilfX6i/3GHoy+yFLdb3J/XrHWnvUUWy7uJ2dPzud39j+/o3vxYfMX24co2cewdj9vqRsU5f4yPRBn/l3jS0GGctDJmA8KPj92cSyCdoJwC3mNC+lWZlUyrLgRvewG3MkyxjMbMHM0ZYvzNjV06VgZ9+NncIzfO7r+UcLPnrMUHyAANesia3ua1ak5ExnSEE72hocB9ZwAMe+5uFR/j5FJwPA/VFa9IXHtBRv+KXY/DIfsnMf3x1Yhqa4ASQTV7IdRI4yrQvjcFFR/you2gsAq9+ULklf3zQJPlu4QeVr7GoQxbtX/HxJvU46SflUhe9xoulp+o1/QkdfD545AVDfXHP+bjwmDqVZWFPn65M8z8VW9ZPkPcUryZp+jI9BVbr7XZIxmlDJmChqz6w7cbf8g3KVtJevTnOWTOczIH/2qrSsSKw60vDL786vroNsqmrnJ2N/Ju3/+ejouWW+XWBK/S4C2TdeQQv/tpi0ZCdNisPfigdd0Gjuo0c9TF4glf8VJmnYu0r+e3z+uoOx+Ng6Odb1C2fOx5y0rZ41U29xmnBM3SN3GaMmAmwttVR7N+vY33q8AUdJ9PG3UQztg0N6CqXGNrz1rEysryMU6qv6UFqtE/vtJa/udtE7cU/OOqs8wVLnJDM2lIym2eepft2USAHXuRp7KGrNK7++bfpyeZRF4spk3bY+Mh+4WufTNHObfUwFzNGtnjqY2y7DufupegQXflbPBp7CiX5Y3vykwVb/uqLi3naSJdlRz8qglU/e3x88IM6iTD20sjKgGPYgGqH8GdPTeIuFCtRthXF6zcwopl8K77XQmSCwfzAUO/qjRj+DutqDvrs+SWlqtdOy9gYUXPnf3fn9abzYEDCYLdKYAywJak/tcYoMI1hbQsq/zjfGnXwjoIuhFU4hTm0TYfbz1NGcc7bzgrsnte26ptoBF5OW4b5Bscd2PaALfJBc2HknHNYEzj4NGYUyO3tg1H8OBdlAxdFi46ZWFjx5lAphHyG5so2SV10ddURzcn3rXVE0xtcF0ZV6G3HOQVI6mSADnz1ug2ZaRMHwpinevGD06v6+ACr8CYodj5OAJSknM8tZft5Uuv0ALx0UvrJgD76HLkNryP3du5U8fZkjcpDfsrAWcetF9iVpeP8+vWBRDO9G2J3yhppN3DnfJwhonIaGMtmmsAGk/xy2iupyVuJI1HWW973QEdwMvSR/+SxA3z2VzmBJrEHuzlvT9QfAxPCNSlVDC24EzTO+yc6YQjs4st54WZbV6rbNvQLugWUJiPlO2nt4VkylPBfOXRQG702YTv1Kh844C6M4dWLI9jfTDgRS87qT3s6rG7zGxkEfmjvhDmwfPaLD6nMct6NvEPHfIZFn9ppL81sOjqPrObK0rxbQz0w+pxubJUDZsfuyDHR8mbyDg5pi7QGGXSUNl2swn8KOpE0uWvfGJ2TUYPBymI2n8rxyUtXEgWbExCMjsc3GWDXwkQalHf0j7O3l5bdCX7JyfnoRZ0J2kef09a5/G5R3UwgR1+9XbM2mx841cP08aoqOzDCaev3Gfsca0MozUsttuZTW1f3gNsLIMFi9+jzsthrCUrYFr/gzgN+rwEBRMW377He/fgRdDXgS8H4p5EV/tjFkkvHmDR0ZU+WxxvG9kYe+ueSlT04MLG900xQBZ8G9C7QJU29vQ7/tuctMiUyr48Icvs+DoLebMs/dREuvDf4ohcMBk7b5RhdbAvjFp/YiDfrj97gM1jvk/7STf9jI+Sgna35pY1e8h/t+UMjm2ufToEXt/3oj/8ok015V7fj4+Pt+OhoOzk53vqZt9Shm8Grb429jZwDkFzqr8ffCVY68Q/NN7zJP1XI0pX08vP00fY8E+mHD+5v9z//NJP8+9vjTPrvf/yLnH+2PXn0qGPM2TOfQsyEOLYj6Dp9mj6auMOixbOMUy5A8CB0YgwjP3LrowB8Q3jxXPOaHNgauGmzyw4vHlNgK0u2vfIvALfgENtxp4JPJj55Ms//+yxpJ/6pZ0FC6l2O1SEbf7E9fhKbfvFq+9Jb72xf/dr3tt/6zd/dvvebv7N999d+c/vWd39r++rXv7197Vvf3L7x/rdS/u3tvXe+vN07vN0Y6uH9z7b7Dx8GP18evthE+o0xvYsO0Z8+ElJbJpFBFxWTRz3KpcoEr6ls7A2k8l2/kv5EXspsZNEa+Ni3gSMAtdCwRa8HnjKrTOn56tGt7bf+yr8bG8rEMPLuQiY4aVsfHJtYd33gpTiSN0Hz4MTH0KcPz0urXFWGjw7ndnmLcvMIRmMJ33mvvdPZzmfwoRm9AvM1BsmBx/i6+mBtIzysBb51W3ID/dTvYq++z6bJPH1Wv2EX9vxbCgN/+pj+MZOB8UeVpz6By1QZXNN32IhEjzlJvdhg6PHeBzGbuJC8510Ks5ClnW0l+Ko/Mk/7kFlcxYegylT90Jh2fE3vatz10Cv5UU/tKvDRZOzTTsILYHBqoy3aDg6OKxN55OAOn969lLI1GbHQ0bEz9WbxZxYY+jUEtKZt4ea3ZEFexgY2jLdUiqXOlWQw9SnjjLtMe9GCLEpDcKTiuRx22NfS72tT6HruMeaZQGVX3uAlWxMkZeoW5qWE/tGj8SYb+C2ZfgRYy+ELfnfsoMeCyJpEE2jr4ilb7Snt0FtaAzNSbr9Zsrb4bIOL3+yEOsfTr9j1LHCra082cHRxO3Ace3yILtFQv4CO2Au+7cU3+vC5fnf/MjRPUoa+LuLvfDZVCHSy9zFngcGu6IBdVvaxj3Mfon1kmIpdGKLD3oESGGOn02fy15hVm8JUkswe2csD01g2hz3ueJxjNJbn5LGX8pZzecrG1vV/dA5tSwarr8+4OjIGVD39pX0iaNtX2Lxz8PWrFNB7TktnqhVeG0zWjoPtjD+ov9thugihMfzqoIFN9bx1LuSxfJaYqXFhAEyfVG3wKceDvPLpPGVd+N3hqLOSMudXj48OfwBEV24LcIS1OuazDH5VWIFiqM2zzxZinqcRQ1XHxpF1ZS+BorfFdtBlJBHuYRjh6HtV7VxQF4yWiXUOX3Z1tHu5stmmXlOKUiPnTvJvryvJW9VWfYLjpHQIcG2ETvljABd0gOUqxpqoMDHgF6zSUtHAObS1MzBFZcU/Mrsw+nE0Uvcty8aAI3O0pJaqkWuCqCh9OSb0FYeOpl4AN0jAS8rQifZSA48gpZgWjbsRlN8JrAy2JgOOGY7BaMlEcktS30QMtjJ5O6zi4FiTCy6YXVVXnDracMKc+gRocUDVnc44nc82A/d0SnDKw4ig//AsjfPceWn55Esd4PdVz8WrBFbbd6PD4YsNcKztXA2MZwBZtuWWeLUHls7iuE2HZ6izsSf6doxxwWT5THty0L6dtv1ifylPcKHXrad98VjywewiEBbD/HJci5cddRIacV6EgZ2BIYcmCLKmjc1AOFeqesU/G02pDCS4hVO+pv908AxNaLMQUj0US0C3AomkfnDkrGXaVi+lk93Yxk4X/A5oadM6yetEOYczeKV+7Gauku4DZYCj/UVsj/1IAysDb+jiKNFWhosnutOop/xNm5TG7lNn9KR/jr0tu1hXdeB17nNg8NJT5SXVn7lyZMDd+1d+y19E68Wb5k2OVYKnVxUD03O9ggSTQTwYPOob8RuZkeMsGMxx+zpYOzN8YWGm/kqDc/odecJfOe22rEHpTeEEPvJmMUjlyiT7wtzbjr+VTx27jczJOU4BfuvsMmOD9MUGDZTt1ylPQXkWCLI/fY6NnZ7t38EPHSbMHhXqc8R+4O10N4i1GB2a6RxOsNWZq7Bo3RlPijR6J5vAzOR/gvvoIuXjX0efSyYS+7LggzaLSnS2ZDHw53jVZwe10Uu0kIlzdcjWYuayMboXbAmqahcBvvqHxO7JDywLUa4Om9iMHEcODciyr8+OPfWKPhlrw/cHr0390d3QXRpzwObU7R0z0ZH+9vCTn20fffJZyl70+ec++x95WQiwuOV9PvVjOc6/kI1H/I888ehZfrdKnty+RzKlkYdAhyv4InVX/nubfya5n3zw4fbJR5n4f/LJdv+zT7bnp08zcX663b//+fbL5P/yl5+m7PH24JOH25OHZ9vZo7PeRv84k3F3JNaHXPGVgoPgn8kC2yBrRTKv+8Z+F1tm7EGrK9HGLj69E1qyH/F33HQlkw7O3HWQycvZ6cPeieAxgLP4w2eZ2ItzLALgD+wc1Fd6V8jj8HF0dGf71te/u/2l3/y97bvf/f725Xff2+5ELh4pef4senoWfxbYyLwSPRweHG/Hr7+xvf32O9tX3vhSZP6yX1h69CTjgV/krKcjU7cVn9Fh+dltsv4nZfQskb+rzeMshk5t2EYDwmzN32Gp34WE/JyvsaBtAA6O6/xG4JG1awWvv/fd7Tvf/kZsyWJZ5Ksv8FWpPr7sRfugCbWYIhBL69jlBLPLRv1Wv3COnn4qOOOgOzEsAOg/bF5fbp8CJO1ponCy79gcmoenWTyGZ/ppfKmy7N29+Cp1X8Y/TJ/JpDww2Ll+wX+8+IIvoNezLvYMjJHVxDHGF31jaNb/ZhKPr8hAH4/C1Jcqy12uVUuSRzp1I4td/JO+tvRBP+tYG/t1rIwPIDd5+CLz+uzKhQ3AZSPjaTuT/4nB1y3OEvqNadp1nOb7kkqzSWPqd7E4MOTxW778YZHQGOAcTewAbLE/m9SXyNM2dA+u8ZOjL3RpK38murG7XRdo8cODsbGPJ+IxNHTyG5Az+RrYYlj2sGhCy8Bjk4GddkFEOfs4MjYJEL+/ElzFvNNKMBO3kLnqbCZ14l/UKa6Us+GObTlmo734k1QcSYtO+MC7bO9kZXzAK5tlG21WGshgx7nDkpILVPsEea32C8/Ah250hifjcB8rC/8pKb177cI2btVH7ovEQC19OBmbGDoWJYsmoiLz9hVjULLxZjPW6CMWjsBBh/gErNW3QFmwxs4u5L1oyOFO1/Tl1UadynHfy7tMq71Nwjta1Gt8pTx15a92bRvoFlfWAk8KqxtwyNN7PJwHECpqr8VXqlbKcWk2DNLt8Ix21PSOKrCdZ1Ox/S/8oU1Z+dn9jHo2h/rPXLgBd2xRPvxgL77bLjm161/JmzrGg6s3Tw5/cO1aBLhXHFoEWARB+GgaoXuZX4PUnBdZ8myd9DtP+962S7H9WUWewIWobh0l0Di+DX2JkBaMpbxeHcwOvouJxaQSnU39dS51EMshRUgX+QPzchsG4HgGiRj9X6jD0XRFSF5+DJvjUD/sJeVf/lYbE34wchKlBS54hZmqu8eHejm/FdSVv9ILy/DQ4zYc2sm6A06ObQagQC5+QBcvkttylVfZe/1xYsifjtbJTvGmTLvgJAOHq0OgX3IMtltpUeiZ0/JL99mvDd0GAM//Ybc0x9i7opVtnELy43w6KOtIg6HOoLrYHeriU16d2C4TDThWdErj7Aw+IydtJRa7KqkzdrHbdnPpM8Q4Tz0wz+8Y2MvZbBHGiylvGwyAmzzl0KGtV5ETnFw4/LEvHblXnIJ7BkZXj9xSLoiZAMhg5VnwGRDGdobI4b3OoTBHzsrQczkfD6WNztXDReo5XgOS23kNFKW9fFzILFm1p9prft7/kda98k1v51czW5qmSwFJhZGfPjr5I1PPXYJd2dd241xTypkqZxuhFrDCmdtXcxpa0esZRS/a8r6M3mq+yxY+bSU2Ts6csXbFnz94grp5KykbPb4Mfwn0a69z1wN8brtlp3CB6aqMPtDbRNOKngURbFd9sK0Ad6ErMLVREZ72Pb/IBE79zXHtnHVGngKQDtzkQnaBMv5zdCiBaQOz/VMtZflrgLTXW3v1HNvobeVfTkQ0djnllVnE1Ldbxz9MHTosmvPzkR07kabEYgZdCA4rk/RFdu7dLmOjZMJ3qDef7hrY5DWTpso8emC/bKCycKkRUeiDiLm23fhrafE2gaArUhNkatG+lv7oSrf3DBilaqfZxl4vUu06W20u21z95wuSUrEDdTZp7VdSP7nnGzjjb2Kj575s+mCvtEQeVxNo43n0OjbbeiivXCyOBEb49Cz9wPBIhYDMgti8Ib4Df/Av+5CKvzSF9N2PaMMW/edbBKkmZX0OMe2uvHq6/fBP/6yL/ifHx/XhFuy9ydsjgG77pvV5XMQ4GTuMjjiN2nRkzd7R20lJ8sNGF4wbOEUPnvV/+ODzTPY/3T76xS+2+x9+nAn9Z5lwP9kefn5/+9EvPtg+/OXn4ePq9s47X91+7bu/vn3/N357+973//L23e/9zvaNX/v17f33v7a9/uYblYVnSV9Y/IAbf+G7L7HUPzMh8NWBTlhCO7/kqiBbYB1eXNcrwmmjfn1ehMQHexGfK3Aec9P/Hz160EcUHj0+3U6febFn+nzk5BU3lXUsy1cPtPF5vjs339y+8Z1f337jt393+/o3vrPdvXt3u06OhyfbtZP40qPQcHUmMg8fP9QRtwePnkSWsYPwYmy9e++t7dbNk0z6X26fPrpf2vpiuj2GQLe7ZZyNzeYodSZOGktcqT4If9l0orHX1FGXX84xPuDgW9gfe1m+2yZDe2URWCwhv4Nb21/9m//+dvf24XZ44+gCaaqzY20sALDR4+hCbOTiBB8w/YM+5go3mornPMXe6Q1dobOyfTrvTKLjvu8hcIqjuKZVx43YH5j6BDttnBQ4Lp50ooOX1JWn7kzcTIJc5X65HaTfq/H8hQUHL2WcF/PxB1fjo/ipG+G3PiW0qes/OOLFCfCNsSPjJcN1jEa+t7EhP5P+5V1YPjFpYmQxhd/iH1Z8qJ29DZy1LZn1WD3KT5tYUnSw8GsXP38VHTkO3LZjb+dwApcsQrOYDfHtGwtfaE6t2OxB7WvprC9HCyxjoLwAKt29qys80AFejXFwLFolNDQeZFNJ4MEnwdXJqjgx/bZ3JacdW+oiEZnv5+CuMav4My/hd8CDCUwXLlcsWlmGB755+Ul11G8MQW97XvnPsTYTQ02cqe+CLi6AU7lxTtvGtOGJPBwv+SuEQyq+lE9+QORcAh8eeWxc244bZDSEtF8ES3E2BpKftB7dHB52maawNO+6bsreITvoZFo5GYaGpfP8Sz5/PosExiy0j5yHDz6f7qXaHpMK3LG+STOvGfu1oaPv2WDz4UvMLKFj4JPjtD6nN6mLBKETv41xd/uAdOCDMfFwuNvbDG1L5mu/ZwNR+lcfq8zQoK+krPacvLn9fvS8aOr4E5uf+UPOgxuM5c/4rFUXPZ0D53zRLhZORvMaF6M97bRon+HbcrIWHfBSGtO2i1ahqb5sh2GDt/0sP7xoo56En+a1TH/f9bGnws/p1Zsnxz9wiwamYxNFnvoBBJjARSCrCSAjCMSfT7YzEjvHpJVHV3IIyW2Eh2Hq5vGtDpLpPxng7k69/EeUtAibTp2tv1Fw81sr9fd6iFttCICQJqkZmC1bnVjZ4JHUhxdPXc2t4imSY5rO0VsLd8GtjrmUmaPuL1GVMnmXsBiwWzw5F/QlJ1nO59MtU15egp9cOb3LyupzmLtcLIxootV6KZnb9hkAYy0/oROtXTgxHEAYOHDCweAKe6d/OlAMKfqxQiXNIDrlNdDYg4FwdJxUkANTe4Y7tzPZz0Rp+JvU1WgYC3N44yTcbkm+pTk6WDClHic/u+IbesaQu3E4u8HLV6l6cBR+KsP9DcnK4VtypdvqNfmCcviBmA7G0Pd6dQz0kGI2sXfKYtzpFNxwKH05FvnGQZGZ2/zlwUm+3gasE1sAyGmda8sSgMyAoYPv+FBQnndbC/ylv/5yLl8q7TnmxFNQPpVLbnEUuIzDR3OzO9GpnFsPoh1m8JONILmTXZVzXlQ7XHj90rh8S8tfKHc8fYk9oHn6cZ1aK4XWDijwjW1Vfiqxk5wbLNAFhmBDotsOGJEtGQsO5/ZGA3goDeyhYwZhlJU6PJ/Thm6DpqvU3p4+Ax/Z3YicRib+rmzXoz/+hm2jg59gMzMAzITOAkUn9vjYcSwZDK9LrjOYmJhcey19o7jYdvClWuWZ+urJ0//cduqKH4rZzSgvNg5e6zodHNLCXXzypb182VCzsjluv+ajA3uCzshu3+rfo8PU7IYm54WdHxvRHk+1rfz65Zi09Wk/Oqcjn2mC26ft6tvojn4Ejin3ycVe1Uwd/bl9wI/8KovBRx/ggSugo+PhJKWhy6RWsngwfTg+JX7RXT3SkskMsPQzAReR2IxV5ZsPCrzKt7xP27Wxj9p0GwZU6OhxEtNCG1ml+d6GL/VyuXkEIii6Xza79DL2z8bjyzOJ7ZWtHT+atentyKH5mSvOrnIVRmplL0Aqf/QUQGQ5k5zlryzo+TRr5JExvfnRx52MxR/+5N/0GXS2eZTJ5slxJiPXsmVCql/wTfRc/4evyAcOz7iDU9+PeDLDYOjhE31GzxvuH9//fHv0+Sfbo88+2h598uF2+ujh9lnyfvyzX2yPHz/PpP/r2+/+jb+1/d5/8J9s3/+dv7597de+v735znvbnTfe3A5v3c7k+WS7eefe9vq9L21f/srXtne/8s52cjMT6trk+Bc+jr81Obt+eBybmjHR407znoDwnXoHxz57a+Evgm1H2HUfu0RzHwGIn3LHgk+Enj5+sp2GT+9JcAdBdrWv4VUga4LKjm9t3/r297dvfe/72ztffne7efNm9Xh853bgP93+9N/88fbBB7/Y/qd/+Y+2P//xn2+//6d/tL0MXR988vF24yiT5O3Z9vjJkz5vry+epP2t0OpdAhYdTH7Jnc7Juv0ldZf98D9kIZ3nXbJB7cBVZ9XDuzK20VO7vZ1k7NXL5M9iymvxibe2t7/6/e23/tJvbFcCM9BSPu0H3gSq7B0dFp67aMVOOuaML5XObRNftRv9J/0z5KmDJwtIfKE7Nk4SQ76W+Acv9cfZ6peyrX5Ye8i+i3/RcxQ7/jm0BM1eN7gDc/UZEzgx17zATvmMy+SC3vqoffJJp+3fO+3t76GXL+zdSOUxecSR8vK1p/H3ISn/2OY0fNEv3VwPDndZoJUg4VB56fIcVsZO+6XHlmOsgKffnZcFkjGrcNIOjKbyPDEgBYNh8U4fVyZfnk0fN1GZxdvwHKAmpX05WhrzoRMv4Y9/syg5kzs6qz6TBjfdrOPZqz88XvDTeUNstWOS8SJ1+LkVfy6c+Bs57XaTHP13fOnMCyzKWLxZt9RX/8U++JFSHOc0jP03lkrCswVmfR7uGRWGTql39gYHQL3TwbiSc7oGqPUhabv8D2/K2n+BKPzZsy/j34xRE4ey/eoljY1NjSFSXl3kNzLfcdTWZ3yV4Cvw4g+fO053I7VdfqWJHju5g39irIE7sdkQaDePwhSGvhc+yh+9BQa6x0b3fpif8sIK3+TMlvRpuIx1EtqXvQ2lcE27cx31fCb65dWfvbodlKaOA/8Hnry9fnNn7rdincLNvvpPmXorxpPA613qhdUa57DEL8bF6kq+3NYbvPYQqM8epcYVDlI2+Mman9OPxI97H0yqrNKO3dprOy8P3PvtnqrryIk/Wfhbf/GWLbmVP76lVWcdm6ddPTi8/gPEmfArM2GbCeQIUPANWAoCTlA8ncVEX/JcRxWG0Ipj8jyvp91xAovjBIYvvpgrvhzqEjTDBn+ks/a7QrL5eS0BVgb0CPWyINohchqRTnNMhhY09Tgl6NWhJPlrIGrDnc9uHFXKq8Rs7Rw7rMoEgkVj8usgyIXsZDqe0gpeOndYkQfFL9r33cjOScqhVZ+3ZTLqgy9gngTGHHFUDerIP/ygr3ByjjbwnNZR5UducIHXDrOfg7lkMMY5+ZyLKyP0AM+rDMATJMO7D+Ypa7v9xY+rbfWajXNI1vCWn1tRe2t3F5wE4QZSA3rgXerka3Pe211D79AeWPDY6IV8gkPGOOzZp/VOK5kK7tmAQbgtlfa8/FcWdrvjIb+cTx+Y+sVTkaXt3oZDt+rXZ+hTrkMK1A2UJpilv51bgPCsgf0aFMm2QU62BhiVz+h48Aw9Pc/PQ5jtc6l/rmekqbLXq1OVHb76Ap/gho9mhm+2NpPZlch3QBRLyvA3gxQ+OvjtbVca2WaLHNo+ddEmVX4ps5V+cMkl+m497SLfYsv50rdUfaaM4xPMG1Sbrw3555jDNPlfi0f6Chi9KtC6cGQfW2390kZ3+lImiwm2qoMULofK8ZaX1JHQUN3ntItQlUdskG6DDy/uGkDLTLoGF4GNbuA1gE4fdTx2GBoCu3Arr+E7BYWFBrT1lvHQ5nbtc/rV1b6t9l/yl+wup8pYOVxJ6pxv+YFTuYeGFXDYBJASWpSVvvDkCL3kY0MTHrzIVV28W0AE6yjydUWtiyLRj75df59zjbR1e7C6BzfSPtDpQepCcn5FGOGpO4tFyEvb0E+eDXraBeOf0taVmfpW53sQ3UmTSnsyAOJfH507N+ZKjP6ZgsIiNzIju+on55J2yu0vp/q41Gt55ADv8teVdWTnm/FaeT72uYWA5K+gjV5rd+RCzqljUqEcLEzO4C5IMzF93GNtGmBnEtOrUpFBJ7IlOf/SXL/o3TuxJ5PeCLL6xb9+g0ZXnU8ffrz99Gc/n4WbYD06vLHdPDqeu8nSL/qN/xw3OM2eP+Bdz99xE7YDasa60CtIPM2kxi3/Dx892J49+mx7/Okn22cf/bJ5v/j4k+3Tzx9vX/nar29/82/9r7a/8j//29tXf/O3truZ3L/1/rudpL92dMDgtheB8/DBJ+E7E3FXSqNO7xe4dcvLCn2zPROn0MdfXLsWecZfrKu1Fg77xYPw7c4G8iLLkfkaB0I7OUUeruafeUHhw/vb2eOHswjw9Hkm/5noh7VIMryGAH9o298L4J0X3/zm97d3v/717b133ulLGtMZts8/+sn2r/6Hv7f913/nv9j+2T/7x9sf/ckfbD/9xY+3X3z44fbBZ59uP/nJT7ZPP/10+9FPf7L9+Je/2L6IHfH/p0+fVJ9odDXQextehb+jk/AyFKd/sdn4eMJfKYXLplbG+gykfPq+nHBfESSf3dQuO4Fgh22UsgSOwc3GLaIc3nlv+8u/93vb8VH8UmhIy/ZvkGHthRR2Rp6Bw35qu+DkuI8L1HYypl+inUXVJwdnxwB2xZ61TenBjfm2fL8UENnqYxb30Gyy38djQgc7RauJOxhwkCreO1aY3Lefgg0xw51+c3R8c+AGZu1DXwy9vahBFtkmQJ9Jbp+FdpEjjcUz/BtajAfSkvnSh3P+en1BwzhrgdSdbpEUbXVMYbtLU5f1Vn9dZeYvcMYPhpcUJ2vq9dHdxFHo1lnyp2z+SXgLLPaTpos2C9r1e8E3k5EZH/hwyd1A6tN39UbWqVufk7GtMUXyLFCaAOsTbZNU+wi8VK9NoGXJl52zo5WXisWLdvyRaWkJnuvxVerz3eA0NkB+QOJDTDAyiMzio0yGAfalG3bHxpyzRXIcuBmXg9aenSuvzMt76ocuomsMFBx4rgwgbWHy8R26ylPKxQbypI6v7Cc/vpdeOrfKecfR+nksoA0f4IcePnafVzTOJpu0QQOZnI/T+AULvfpK+Gg/SB5A6pO7fe0n48WN6z7tyv9HPqkDxovAQ9fE+EPTgll+d5zo1UfwMTIEgmyMg7HgyLx8RpbsBKyxC7xEr2mrvP1M/ZTrewvnyDR/iE4C2xG8ashvbJa2QTD5YLQyYsiN/UUm+VWX01KFwQM2OO2n4Of8Un7hBS5Zol32pHUQHLFHY8n5pJqtwJ19VJg0faP9InNlsMoTPNm6SBTY7cOpl07QOvxYWyefDDtO5xwcTae/jQ6qm+SJrarftK+Og8deYq+GgNK15N2SSc7b1w6PDn4A6AQe5IDYyiOAOYBZ/WaHDEUZphusQBBiBCLzySAZX2wnGXzDSSY+4zB1whtHJ2X+0ZNHgTOrru34SYXrCk5goTriREkNpPRcSuts5dsRvK41zEdIgUu5DeQCpHD3pEMZrKY5gaZmTzA9Ag8TMdYEk8mqwVeA6ssaQVag2QaOztaDCn4GnwnEZJMv4AtXnUx+FLPaVQZJeFjP4+vwVpdfpOOM0QI2NJMprtRHB4he6LdegoZ/qaYeRZ13jlU/sDtgxElhqC+oSRI8zbOmmeSEDoFmb+8Pfu3bAYPD4ghYL93xYb9v/YxI8CF3DQA2tDPU3rqbH1hW6uvgqqNVbxIZNaAP3aNfdegHRwO7k/xw2Fu7UgZ/5Zm/hbv8NQ38yjxnixeTu0or53O1deq0O+zkKLOt9s2HsPnwhLdkjkyvdiBn6+p3gEiw4FNkkjyDq+dBWzfBKftyB04flWk/2+21uh782kGMXzTMuZyRJRj2mOtqdGTtZXVLbwrW4EROyiU814m1IdrC43mbySb7HqJj7Xf8eJCmLDxXcHMuVQbRI7EZFHunUcrQIFUfOzx7TklJwecf+FMfT3N7sdRFgk6EJkjTVybIQHBwxsfMQBQaYwPzYqlxyGDBV11SZ2hha/Jrc4FBnvaCTsEaf+AWbAE4nD6FObdVjxNmAYD5cgrY6CFH9C+77KeDouD2DzSqE5kgGUz1TRr1yz6DFlylsTyV7cJJZuEuHVRu6iXJWcfyl1xXmgWutA++nqdFbQHY5BcmmaVey9N2wZlt+mOvrCYJqvRr9LiTYm4dHBkbKMf3AflFn6mOhLajA5OzC7vp2LPTyL7JR5+iN/KpHjM+CMI7QYk85elzgprUpvLqTnsDI3jkbqAmjy4kxn4aWFYfezChtX7XYCvnyMj+L8ptJXmrf8yYOfVUdU4O4GrPd5OjAHO9QElZYez76QdsEa7xAfJr19vVBrcNokL39WsH+10W9IFMMkw7yJNePPUM7PRtn6sjB5PSBpTJ6yem1J3GoG9/9Ie/P1c6Q6NPXnpBoGDQMR337qbd1tYVlAnqAiL5vW38i8AM3c/Onm/Po+Nn3vj/6NH2JJP/+598uD05e7z9/MPPthevbmx//T/832x/9W/+7e3uu+9ur65EJjcC49mj7Zc//LPtD/7H/3b7g//pn28/+dG/3j69/9H24P7nfVGhQP3588fRbGRTnQosQ49+ov/Fv5KZF5Zde20WZBnp4QlZTd8yaWDSZMaull+k+y/ii93+//zpaRcAnmay+eTsWW/9fy3yexUCfAZ5bDZj8tlZ2H21vfPON7dvfONb2/tffi8T1avb2f1Ptg9/9ofbP/j7/832j//lH28//vhsu371ZHt8+mC7H1s4fZ6JXmT3NLp8HF2dPfOVg7Ptk48/2H75SfgNzlhTfmwgAjbJXJPcnDfw0zey8XWdNFBE9Z990oxHoDjOf3/Zl1f52TO17iOL1mvskTrZdxzZ4c6kVkB/bXv/N35ne/Ote32P0xqflm92nl3tyo6NWJxBk9vw+1zzzln7Tn7677Tf9dAa+T9s1N7xh0bwxIze1dE+xHeFTrdGix8ql2zqgcUVayvW8DLJ+go06u4pXvJhx/oIv6Kf9rGWlNlMIsWR+un0M+32uCi04cGEtOcp66MoFcLIlv8Cd401XYQMLOe1z+w94mCRwSQA7aWD/Nt+BFFad7guhuWktJfO8MgHgter5MHhgk3Hc3YSuPnXulhvG3IohJyTq3o5noU+cYhxC/6JX13tXDE0GvWBft65so5scm7hw90e2lrY5T/qp5MWL9VNeKOEc3kGt2PtjSPkvyZXJovasHN54imJ9XQcSBvw0CouCLSW46bjauiyAIAOMSoaylQr2Qf27mvbFrwc72f9z58PF5PQI4Mslv+ujNJPGn+UxsBIvsM1SbQwWt5TVt1IxXu+K5yOc4HDbhXoQ2joOANm8keHu0041mHwoz6/Fn7Rf9mO+ini+jxxEhijS2VkJ79jFmsK/vwrPfUzkVFtJnpai6i0sASzJqsTl5H+hczU7YLFTgeYazyWWjeVSR3v0nnZklOSeo2PwsOKLdBW/lKPT2k9ckpa9rvsHAS4wWZrXaQo/8GRiuDwReq0dvMu5AeWPTjaeZcI+6rdBaey9v3WH19jTpzqpY9EULJsmF61Aasw0o5N2w9tw6P25TutwR1a0DFyUla7ybZoXftJQ4uYAly5lfVOR/vuycnRD3TYEp98APKnP6iShh3bhxgdN3sG6b0BiACrHbmNAiM/q02QG6gFCM/C5Mt0AuWzYhrHaWAIvH6SqYq7YE5azKwtGYVNGD0/T6kXo+/AlePmGMjU2Q2jBpO9IGBN/gtXm+wH1wxmCmv4yauA8FJ4e93wlUrTJkDL745HXmnMeQ0TXWlT2extRvgEPUp0PnCH31RJ3gSq63a6CSqnA0OFrqFxjIJMCyd0MrKVX7kMYeVrKd7egEfvaFv14BH0oV8d9BWXDh/YDA7H7v5gVIKnVIwB+lSGW4RGNiOO0cWk4b2yTAJXUOP5+zq3pMudT1v5Bu/E/UjfeZ/AWnk7Vg4XT62U86F56p07hhyTl5+0nKR/HKJBqKvAhT2ya6DSrRI83ytzLAAM5+VBs0VXHZx2oUMC/0ZgO29wHxn1ymDAeS51FqsubGHgJyP/7EcP0b8gNDYxuhkabHii8w6Ku5wNFHRl8G77tOmAUBxpoc6rGTRjnUN7Nnv0d3Fv4RU1hw6w5ZWv1Fv4bRKZkl1TwDW42+3K5Jm+6wDDf9sQV1J1dYkfqXaUw7H7kSPcnKV+6W4Kd1lUZ2nTq7HhkUbYkUBiFs5c7TVJdPvm0A/29MvhG0qLWcv+0GcQJDt9sLcGN+gjq207PDrqhKnBcTYTLHaNznSR9j24wDMxaYAXGlrut9sK2Y59zYDkuUc44MI3/C8MnhJZVA458LfTPtsu8xTAOzwtWe4DTPDa5LV/2NRHE50ob+StTc5Ch4FydDr07gdTLfXZm/xIq0ECHtBNP2D6HWRyDia79aI18jR4sgXBK/yzTZ3yUPjBu8sx/zqZnTFn9A1rfVzwjE9P++QKNtDVwbllQxMZTOAjGN8HxMhfqo2F9k6m0I1HeJPGXnbek5YtrlS8qYMmLTQjh5VvA98ktV/GSf7QF/lf0mFxZ4+u9rkdD3idtO843DIusKhtkd9uO7NY44qXO2diO/Hr8FpcpGePaKRR5YZSdHDdN2/f3H6Ribc37NPpweHY83EmzocJUuiGLIemwVeZpC34xvBkV//GLH3l+dnj7ezR/e3Rg0/nivqTR9snn3wWHd7c/vb/+v+4vfXVr27XDk4izOfbn/7+P9/+/t/9f2///X/7X21/+C//8faHf/JH25/8+Z9sf/rjH27/+od/nu3Ptp/84qe9Sn7vzp3YRgLNs6fFd/2GfmVMzwT54BhX+aH9Tt8FoP8cHmWMibzQXjk1Zhl++I7VN7/IJNyz389Cu0mZ5/SfevafzMKzlz5RQbSVf14W+Hi7ffz69u3v/eb23vtf3g4jt+cPP90++LPf3/7eP/2X22dPrm4fnW7bb/3v/0/b//n/+n/Z7gbPH/7hH2z3Hz0ee3/NokImqHxKaLt7fFBZPg4dZy/mvTA3XFQJvfQaJbTPNI5hw2nHniW2Qifty3FA7Ij9eQlzjnJOV3CyUGbEAiamcNWfLa6+wPZnEWzqkqgvO1gEeefXf3N761Zk2+LBCcb0j7Hjws7GPmvngeUYfBcR2u92Xzm8DAznbZ+t9rXDlBxPn41fT5vGJ/xAUv1B6uvf02QWHNo2dLjzTrtZ0Mp44REs/EUC8vuIhbtJYuts12fRZnHrZd9TUjsJDnUXDeycPfHN4Ht0w4J/J9AgRzbg64fasifvGmBvfJhU/sV2PY6vqN9y58qM1ys5rm7JNfXA1p/xKW/JnE+YCR8dhn8dNH1dvU4AjF/Zs1+40amtNsbJ5jW+GP/FPyjHb8fYptGNsrmqHuqJGf3ZzwTwynZwNJOj0lKfzvWM3+lkMPXd2cUGy1twL9rUYzcuSqCruih/FpBCW/RR2e1yxLvFzVR0UpptaNTvTVg7aWZraQMPvAhXb8mWnlvOPwY+/TlLheIZnNpOci61rb4QWDmceMOBitmXD3YVvuCER1HpBCCpV4n3i2nn409+7Vv54ZX9AJuGbbt0r82aQPbxpgAlN+OspBwxnbxHZzOviJ7IL+3FGghhq3SnHFxllW3bAz/0zAR8KA+l5adjyXNffUBgUvecBFWPrbEDdgga+1o8NFYYcD3HL95l6Rd0IjUG3VPv9mi+bceZdFkubBJdKx8SckLv4F8+Y+BPn1Vt+K2u0/zCv0kje1v1GBvQP0LMlO6yVo8PIm9w6ba5qaetvI7hyZfHj5gDs1VIna+6jQeUZfNIjrR45G/IqzCTfx4rXkrtxzTF7wZG+Ux9+uhxyq8eHPoKQDqezrJ4TTKAgJz6Semk8ZYIYywG23kzq8lx8sM75+ztoAgmC5PXXl3MoOSWJ58aAgoDJSZ5vjs85O+MpOxciftemscBJpWp5I/TcjydGLHTfnBUSfZh1Go6hU3HDcyplHPlEwjAxCCbslOXseCV0Tu3SqlwqNE+sMk02auzgKAUnYObEpJfnuY2eOhbnvbaza1QeNE40EuXgdnkYq5etlHKlU1AmzZRrDfV1hBzLB/udStaRD/0BA9jgQA/BuFOwKOHNkjqgB1ZTOK86JKRDKwZwGYCBg+6vZRJQDKdS70BRl/DD+wOJ38MkP6DZ6dJCSNVddVv549Q8TVBUFLlMoFK8fB2gbVgy3KVRF47P/yRyeXy6QRDV+nX+bTTmYKvjqX1o+8OUhc0rf3gGb2hs1cp06YDeeRjIGV7UiRVx9AAK/kBUgdGXr0tldP22qfkL7s2oKFx5Dl42VtlNxRVf3PMZsfu4Jj2o58J+gYGWPpl7yyJTAs/9bqAkzpjB+Sb+uyrDqLkJg1vyxmzPz9lo6ddLtXhHPeKHFgBUptM/nJwLW8Z+4YvdlAW9I+LQWfVqYXsPHJk8t1qzoZaNzSkUs8neNCfvVn5YLueYNEnA8fpk8vwBaQriMXHRly1ByoFBkV1+rKjwFmf/DvMuatFJhaj3wmisTy2Y1LGZvAwCwf1lXRQnJDiIzVKhHbjV8BZE1o22SsoaTe3q8Mzk8oOMtlHI9Wj/qP/Abd0LYHbLTrTpkF+cMBFZ1OzhI+eqA1J2cMDnqB0veV/bWDOc3zRZ2TrXGUyxGvlkVJyLh59SJvy9SxBykFfMFkEoMC/H8//4AWTLLJDb7rz5EembonU79XRziTfVfHyHpxdPEl/RPfiF60T6ETWkQNd8ZX6aXWZemwo3BXPkEN+qZP9TJIWrJWGPvTL7cvL0nDkBAe9LjkoY8dtFhvCw34OiJ1feNG+9XdcdKyfSiY9bBvPFnxt6vEFcJrIlOfayi670heawrduwj95OZbJjbtaLM5/cfpw+9kvPmgAGY32GfvjbBYCBDHrDiV0gS+N/5+gurfb5pjdfuHK/6m39t/v1dqnZ2d9EeCj569t/8H/8n+33bhzO/S76+BfbH/vv/kvtz/6/X++PXh0f/vl5w+3Xz6Ifbz+7e2v/ObvbY8fPdo+P3u4nYVOk+LPH9zffvizn/Txght4fhl+s2cPc4fCPApwdOyxgOnvFkMYlRes3YiMDCO92pu+RVY0TvJswwvZnvXq/+Nu8Jw+M0GLBYRvCwDVLx21n27b+9/43vbVb319e/2NW9vTzz/cfvyH/3z7Vz/8xfb27/xH8evXts+fPNgeff6L7b////yX29/9O//V9tH9j7ug/eTps+3qDYsTJ7VHj0revHm7V9ZNkB48frL56gAboSM6c+s4ftiDieMEcGNvqw/pExbVKLpxiuNwYCyuNaV8TfRbEl4mPmEXqS8PLDThM+eu/rOt147vbH/pd/7adnIQHx64K65Z+POXNOcr1ugkL+d9P0h4ZEvq8m3qP3t2GpqN7/Mi0R1I0vioniWPX7SgK75Ei/7ecYMeki+NLeJBvxv/yy6BrM8RZxY+esOb/lD74dtDV+B48/9eo4uVFmf4B+/tqW1X9hOc8+1oVl+fOIxPqw8KjvqXQOEP+byZsAjAZ9EHfR4J0mf0n2SVVova7bNaJxM+SZ5zFenENrzs++R3spFDV+EjsPAzNuE3MY26FgICM8dgSmCh+TnZ7gsrLUse2vnemciMbtdEVl5thJ4qdzxk3AxfLmqYOvBP7VuVyegIPnAsiKZhdassYGr77KZ3b8kQV9b3zriuTzfGAQO+yAestqUXRCTV5yYfHGM8nRWJGt33aOeHjRhfpx+wC9BHt4u24V2qLrJHp6RevFGa8AvhOXYxd9glqouM1LQwwkbwqicWVrZzHQbPwByaZpsxAG5jKN0t37uSemCU35SRjffD9FzbCEYd48XANGc7KyLtps8VUH1nDtrGXKe2WizJDSz9AE2Np1sncsuPHyD/3qWmchppr43HwNG0+o7Hmcw5VFr+A25p6As/uyDsk3MuIwLCf8edwCoMusimzmpfGDnXSnnpVJ5zvsYioDrssrrb23eiDV7Kijn7VZ6T6UOBqi6YbSdHvJ8f2532ZDw+QsxYO6qNx9bJO6l2EdnoN2wDzGsZj7Rfi1WT8DG/RU+qtn5j8F1XrZf9s50GNjN1p6yxfI4aA+egi2FgkKn+7vaYF9kMTikNELs0zCnm+LW1gjwBXaAFeY2F48rAlNqR8Gvb2Zmgwlvj57Z/q1EM/Oj61e0sijt9EqfvF0ZvHp6k1QhirsyEkRI9qZ+wC0xMWmUtr+gKHPUwOULVkbWVv1bSDAAzeHLsk3chxNlf4CoNgV0DSL4JAb51bD+C64RbHTTnnJxm4hC4u5KqgNQYXoCy19EGfidr8gsqvHDI+XNewwkkAjbA1eEJqq26qbPTdwHX7YQmV5mspM5aLPBZG59M8kxZiO6zOYL58ozZ0F0DTns4+1KplJHr2nSQkbMGYZZGg8ttrDq7N9h/EWcn0YCB9JqrT5kkjb4GjvfwLdmCsegeObd5ZSdAQNOkFIQp8rE66m4SLpLMa2erYZ3IHErkQBdSaeesOM2AhYOzwFBxJ3EogsE1wDWACvwOJmFKm1lJvdBt0yUe7JX7SVNH+dhm+U3OdNbYoitYkXl1WyfLdsapSmgSaBeu59gJN6l2MQcDj5XhI1uP9/Pa32Qnb66CdvKRTDrp1cRCmEF/DaLtz+njNucNZgKBFDg8i1ZkU8eTcrrQbPHXFHrZKju0kFQs5SMHpWd3Qmksn22DowJf0iPwtNmZKG3y/SIMZHlBGZkJLMnSp7jwvWjzWMDh0c3eDmwPJwgXsPYJVALQs7ME+9lMVoolVeiNzQk8OrAKjLK9THt2iJOREZ1GhtHp0+dnDbqHzthf6CL3WRyin7TDW3ZXrqFR0GAhLP5ULFi7Hvomjb3MM6+RF6orxwggpsC/OeTvWnunxwIjExxT1SoBXCZ2rnD1FtEUjE0NH9UF2O2jsiInsscDe42Mwa1PcCttfAmaOsgnv/B2voosx2ClMG1mkFbOnyDq+mHGipTBudpX3gGweBAcd1IOHHmlTrKdlfdoZLuqbzzPef5W4I3e4r6U4Eb7nIxe1PGj3/qA7OGsnrufCbWtCw09H9oKJnnoIvt+fonjIcvqbHwPZaXaOf/zFuekkqoM4VNe/hT1ePdF4aXv8Vg86Zcpt4DXQLu0kGHAwFHgA9ckQF+pH4ttPg8M1PHzPs2H5vIde3Ar4rvvv4/o1mHfLjQ8fx4JlUT0j4z1I3j5CPS4YqmF9Cx28TTjwTOyjVwqv5R5h8yTZy+33/l3//3txvG17cGHf7795/+v/8f2d//r/3z72c9/vm3Hd7eD21/ZTl/d2K7cfW/7yl/9j7f/xX/6n27v/frvBeaN7cHz4D15c7v55pfjXk62P/nFZ9sf/OSn26f3Py0/4pLDo4Pt1u1bfdkkHR4f2q5tB5mF9KpYeO2Cd/odHsfHok//jP9PUFq903for+8u9WScWvFleLe47MsI+vOdu1/avvNbv7O9+96Xtucf/Wj7N//kH26//5OPtq//jf/D9lf/+u9tDz/75fbaQeT14v7253/w90LvLyPT6I4uA/NpZHLl+mFov9XblJ+Hnpt3bm/3bnsB4FyN/viTB9vniaeePD3dTu9/tj15+CAqFjGNvS87qqxrO+EhsH0Fwh1nobS6MRszLOK5wXONZV+4rhymHxYWH5ryTlCj63Sz6vvWG1/ebnoPAVmmndgOXlZzJWMooOzNnTr5S/vELA6KKfhjh+DzG/ZPMxFZdzD49OXqW7Mfm9KfbMYw7XS6ji+hoeM7PcUPjp0HbtWVf/AkTz/o3UbxOWcvfM7xSWzb50f1DcGtW3nnXRrGRsli5cRDYyfehcEmBh9+hk6yJjN96PAgcWzKtFVHO0L0c4EEPV0MCIx1lZ5M/FffHQLTt/A8qX1evWSe6yb5Nql6S5kJVi/cpOTFC1ead3+hojYBaFKuPvtWb2gAHKTQEN4bf+Wcl3I1V+xcHGmP7ia2oTynFg6lyj25cLZ+8rRxPhOlKaNJFwPnCx47l3u9qRM9Bmdlnv4oLp4FhMRKod/YVZtCa+yjthZdwteYGrgdLBgmrPgCszSmoj6C76HnIpn7jN0FRtiymK1N4680tEAXDx4AsTu2gy8cmTTa72Mwe9Q/umC8y9vCEljuVsJTWvccDSO7nfagN7fiv2wTk0bWVAkWm0JS2izdg7EeU0Y9G5VX/vX/wFB3Fhkv+okGpXWH23fEJHXMSTGfOo/Fjh3V30epYEjlm88J9/JwYcHpZeTFFrWbeC7+ITBrk6FtxdnydefGS6EX0tW/2E5pVGFPeHJeWa56gUMuZX6vI2+VzZwD7GBjX3ClrHOuczlMmnarj8+5jf4sDIzVX6KRXlUs/ImNSmOSdyGpXZ8cGFMWvOe08F+JX2PXnZ9GftWRRiS30zBpx4wev5zYSkN+7Kx9NzSC34l/+Fj0t49UZxpy5Nmn3vAwdfB99fDw4AeVIwIzWGgzlewhjTDkZxRR3mcZAUTEjphy3RZe4rO9yIFJH+HfiAHdOLjZZ/+PMyjqcDe9GbptIrDUabskwijBTQx16JC6EpefPPUWI5I9p8xuqiA1dyXUQFNnBTBTd4yfAGbkSA1E5M+A09P8wvkOI+0D/wKnnPzfJ5zoaidNGh6mPYvWBuihPbDTpCt7kYuyhhs6mdEWLrgxErr8lnGX57QdYxuDNOAfZNLdW5yv43voktQzae8tQQJfeguNS3bKB9ZKQ+846Ox1bgYax8SIOeQGvMGLQ53dSm5vf+NsBNDho3LKr04gW+WJ6WxLfg2skzP/kjCdRIbVGyeRdkQt79yw/Wp74Q8Msl4wg3PKR1ZSwWubXa/05mDs0hUhwdwiAMdDE7rZ5Aw2qQsvnhTudKozTjS42BvRpZ48IFueejph6TG0hqTenpjK3lrdVdXA7fOXGqVBg7vCmSysvtBHyjMCpKGhpLSi3X6XQZKAqnKODMhhyU6eppWVTl7nFj1Gh9p2kS/1Rwd4Ds7QVj3kN6iGBmXn+JPY4iREs/HUj5w54coz9dakbjm96aeqjnzJES5lpSFl5E8PnJ0kACTNspJ/dbApM9gFTAQ49LVN+B66AmWnk5yePp+FAzXhWQPltEn9FLjNn92r1z6S9l2dDa7KoMiGb31C+4BuW4Py2elp+8T5VwzIIyTgufYcmO1HZJM2EyyHn72fupPK4IMeLwOr7PBscI2e5qrA9DHyk8ZGhs+VJ3CyOaus9k3xstXykwQeHwkHYlvOL6mRikvGq0+4AwAf7Yc512fUAWdoG/+LpH4Fg6/wSAAZsHtloGev/n5aDhqMZD8BRcpCC3vq1xmSr2plH/m4Um3R+ezMuxOu9llcslj416JwA5m0tICh/3uHw9h6spOqf31+p31oAqOlOZ8NhbKU137os3WTG+LarnoZ+5S/dE6/Ajx5YJAXnDOZncBN+5HCJPwPLfpicIaNLqgknzzhHvtaQUrkEvmxDXVMwtmocYAObt26sx0czifxTOJNoP/1v/jnvQqBTzK+fft2xup90Sg00sPYVyCGBpMCgUl1IIAOD+y+nzZ1C3t8kJf+mcjee+dr27vvf2N7fvbJ9g/+4f83E9tPttt37m5f/fW/vH3rt//G9vOf/nh7lG534+hw+8m//ifbf/Z//79tf/RH/3x7fJYJW9q/eHl1u/P2+30TfDjdvvLuN7azJ59vjx8/St7RdvPenX5C7+jk5nZy89Z2cHLUeISurh4kmL5hnIq9hl42MBN+fV4fGnk9Da5n2Z6ePukb+Z9ke8rnpJ+5u8CiuuQlgzdPbm1f/fpvb9/5rW9vrz798fYn/+y/2/7lDz/e3vmd/2T7a//hf7xdffZ4+6N/8Y+3sytuC7+xPfk8tJ6dhvb4gd3e6Pne3TeqS4s8FjVve/lh+PPlpH4D/2VsOpNDjwscRSfuhLOg3r5QaONXJn7i58bOLux+t1P1gqgL4pCzr9imiaCyuUszthO42ja2y/ncSWXi+nJ766u/sb3//lvb2cOPt3/xj/7+9t/9nb+z/dN/+Pe3f/FP/sn20eePt1uvv7WdnBwHxouMq2xlcMPO9tgt3tEXyjoZt4gw1OFj/AE60ICX2UvjfzrRjd5WWvbYuyMLxziVo/SzLlIGlgUA/evs6WnvBuuiB37zkw/HLBxasJ3HU9HKfg7SdvXPRZcLBuMTZgFs+ff2/+wXzeRG1B4rcczfWXBfLwImA3LxThSw5+r/6GHaX+hw4bYnP1XOywKpcsnEsi/G3XXY8TwbS0EYn97xPKlxAXswBqV+7+AJP/0EXWquBUb+yt5W36Q9WJEPe4Nn6gRoaCEn/gAvjm1S6Q/PHSsqS7K70lhofOq+QBzg/fxw6OZL+Ep09d0K0V0nbuGji1g5co4edtpx7RzfyA8+sGvfxT2yWfmX93On3thc87I5l+TZJk3PA0+5uk2p6hyswrs+E/BOwvjswK9vTlW2rr4+CMXCk2Y9hquLLpHNjAmDf3z72MPaALK4b5yecUB8oV9P+bqzGc5emA188mK/HUsiVzoo3aUPTYNPnnTBZ2hzHB1IkV5xSWCbNrjbCJzlX2chzkXglLXvOgIpeIJjxYhLBivBt/CuY/SSQekI7BlByW10uOgdWifNeJ16O/3k2fzU/Ys4tF/xWOugsXhnDLfpu2Sz2o2dB3eOy+9uz/VzCxBI8mIDvQs2qRfUjD2ZP7KTZV+1+T1pvmijM7Ho5SSfOBdtrVefOjaLX/Lq4lk2PBfoSuK1wL2aycgPGiyk8Oq1ETRD4sT7084gk32vGKbtBXMUzhQcXQg4KkJhJ39guZ3ueuBtr91IYBEnGKN1y4KO3qBRi12wa+I73BXcOT545KVK8zoAZsO8/aq3BDpB0NRtcKWd396mBtJMnZ4B6JyDHbIubOwDZ7cdlk5Qeaq245bWvsJOrcousuAAe54MdVwR6i3IVQKZZR/clbc6u/wYV/HluAEskZhgJSkT3PQWzaBFFUeAdzArz/y8mKtGxgCzlzdXtict+kceJJwN4TocvIGjHVlyNhYbOGQB5Fpd7pV2KXRUJ/l1Qhc402nRHfoRunTip23yOI3SljLt0GHyw2kwfresTko5HfVw4MyAgFx0C6728j2BU/kF7shlBrPFN3tHG9mPExjnt2QydpHOSac5x087PnxJ6jscciavq797nnIOGB3VWfh0x0SYHfmlElyS47DYhB75bZ8NjaUptjeOaslpVjQbZHTVfCak5IYaPBd++DxPqd+ryIHRAbY0jgzAWql48pM1A8ecL96RumS2eFh9auWhNwfVO/0u2XYSC0aODcAvX87dQoWjIJsBAnJ5L/gL/ifHaISHIxWkCzpQAzbbxRu9lkzgdt4LowH3wXZ86C6Bw+AeB8kuDNjonudt9fEZtBHzSlCS8j72tOvCOfvz6UJ2YsLi9tHrkfnh0XH1W/wpI+vRtQnxs/pNMOAjz/K9YxO0sPkGiwZ02f7lb0Syy1zlnHcvEXURzoBbG0BXYOGd3EZ+qZh661xa+wKRUsazu+V2Ale8pE62SGZ8WngysZrbc8eXVQdJjm3skWzIemyxxdXl0mMatT2emlJntcclGfPD5y/PyfFaJFCDTn2Nw91o5xPsbMMnVtTsUccwPmxsRvAyV85WXe3woMn0ubI88s7BotEtkcoRW/A7ioUbjF9pozzKm342NMnus8fBPwE24Sy9DKwdbOVoci2oAtsEpL4wFZYsxy/N3Sdsni3gi+y8Td3XeNQ7fZYJbxd0EyBEZj//sz/uM+/ziIUr3He2OzdPOsEZPeNhJijlKcflL3V5W3cPfsH3kGVs29WNp2cWHA62N977ynb/8w+2f/AP/n6/fX/vrXe37/y1v7W9+f53Op782e//0+00k2UvnH3x9P52+uDBll4avthZ9BU+3nr77Vl8i/94/da97Y3XX9/OHj3aPvrg4+3urbvbvbff2e596Z1MRN/o7f4dPtNvBOLovfpaxpfkkXGv6IcutsS/uavi2enjvrzw+ZPT7fTJ4+3s9Gw7DT99ASB7qm94uR3evLO98c6Xtve+/rXt+NqT7Wf/4h9uf/8f/6vt2pvf3/7yf/S/3d64e7Jdiy1+/LMfbT+//2g7un1vO4n47t+/315lDCfHm3df3979ylfaz92JdPfmve1WxvJqO/o78zLHxHuH0fEXjZ30rde2I32IYUT2+tQElAJEk9uxBX0mgIJn7CdK6zY2NbbIpiZGyXnywJrbfNku4e1+Ifkmltu1o+2XP/rj7b/4z/6f249/+G+2J6cPErs92a5tT7cnH/1k++kvPtxuv/3udnx0EDmnfTB0op0xb3yuvhuZHwhEMymIzeOlfjl4rl11N0nJ3ukcn1caktp/olRjp/LlG+aW4mmzJlZ8a/Htfr19IwUeA/C4iHbDZ7bAnb6+xqSRj9vYOz4FLj9c301uOV/Bfho3X3sJpZfpVcXCkljJgu7cAr370cjl9PGDwu6jgNFzEBLb0JH2q08P7xew5XWvd8DNhtPv8N1FliAmJ0n/p1s0lt/k4ZF8ehZYlXtweOmneHzVhbeySbn4UWrd/r9IfE7j/NS3KAi/On7aDzyuz2LDi140Utftz2Iibd0tpj/a+HZyE6Ma//q1mfz6+KJOIQVWF95DF3wmTmhmTud0hzd49VtpybE6TPlK2tHJajf2clFGZgMr8ENDdQLwXq4NuWukDD/8TmXPH4coMUPvsE6q7aSsV9ov0SGv/wNz0V57zNZJdPJsK5El/uf9RjvPBBBCaq99fCdA0GXEruzEWrG1ghnaW5q9DQW9M/MSnqGFXsWT01fwtWI5F9LEYa5sW6Ss3hpPsUvxqEf33NkwMgqA/fiCH7IvrUmLf8l+4V8bW+wiR/Inptl1lv3eDJDuLutcXfaECOdoN35J5X2Hfxmf5Bwcbe2dgzG6Hf2puxaRyN6xemhaqe1DdxdLugDgzunMobRBZzLAY6/k47i4Ao+NL1zSwEYHGseWFs22KSvItl3nkmN12GUO9jsAwpDB0WpvDTOV1sowpWneVd0YQdyHsyEyDPYzgLuztFE8fo58eziDmgVGtzyAwUAMVs+D3JUJ3ycO1BLE0N1y41gaRnJs4WA/X6nH+7Zyl7KXMa36585dxwuoVU/eKlv7mYCmTgbb1UaHDmcA5W8mgLAKzGFYzw9XVknKG7hHcWAswx/5XASFU303rshVmsnqKLoBXGkw+OB1FmAu+DHIpF3g0FdF1S3GWKOZKzeXr+KsTnzZcB3rHOiejjR8KAOwq5nhVdsZ+MgoZa0U9DsMUuK8c5K6Y7Dsg/MijxpifuB2C0+VTVIHLoFbkjr+xrb2CUwGpnas2M5Kytetw3DRSRdJnOMh++KrTslQ0DABgFT+kmoPORSEN6f5U1Y681t23YlCfnDDOboFm02lJPlzLNHzwAdHmTa94h4+5rZg9BNZDWjHPTQP9WMf1X/SqofPcNW80q1d4Ziw3ejVi8IqvDTR2Xce2vEDB0+d2MU28GOA7UCa+pxbUKOucMEpD2DlV7nssHu80zd5Y5vnKXgutykPOcdDnV10I5B59vysIujiSGAsO5TalwLTLc1oHCc6k24DmnIwWeFMFsmkWedw2LZ0dDhv73c74lmCb3AMUmQzti4Q5ozTju/Jn4HfrZpoMKmR6gf2hUN2b+BzVR/sg0NvHx/9KkeMnywTPpNOsJq7E6oPVEY5e/5yv/0x9mo1/bwOmwIn5+zpV/rqOazhmW2qs55XVbZs0V0a5z47P+XTLxzPZB5+emVL0JCpjew5G/XJvbehFetlWx99F77G+RMU4Aew+hl4YGeLlR9dDq9tkm1sJbhN/l65uj9Xl+ZW3ZFhA+jI/DBB+6SxMbpk97VlCd4c8wVHR0cyykvp29Nlu51FhhkPFy9NkUl/lRewM3Yu3qcunNHXHhRUX6GFramPbv0OPa4SWkRBNxtMadoM3JXAXpvCTiR2+1o+u+VpzQ8LqId/PLjD4HkmZzeD/3k/qReI1V9tJOUnR9e3n//kx/W3gtWbmfzfPM5kNnLVH+l51YcfZXjy+KCZKjtjG1cCq0FyNvzdununV9b/8A/+MLi3wL23fe37v7fd+8r7geAOhmvbD//0T7YvImN3ALyWCeXDh493fOTpkZ+T7Z33vppAM/IJ/Ddu39ruWZxI2ZPUffDx59sb925vN996fbvz1t3QFZ5D15X45S6wpp1FAet2V7wELnRZAOgdLCYgGZ+eP328PX34cDvz7f/TJ/ELZ5svAPTWaP7F2BGZ3Tw+3t5+695281Zs+eyz7Q//8f+wvXb97e3Nb//Ptve++dXtKHEDvxaPuv3iRz/ZngXptcPb262T6CL2dCNB8ltvvrd9+Wtf315eSd8MLo/UvXv39UC3gPgsNJyG/lfbTS+IjVx7a3nKeqcYvVrJSCJfi1ATXBvbo//g7kJSWjgeH2JCRm3sayYKtRX6Y6fyU4e9s6ku+iePTfFdJuu//Mmfbj/88z8LVD7IS+Aij8Bwt4I48Ur86Acffb69991f3w5KXiwEvfkrHP2I3LOxD3S5A8fCoWNjVtusVDMPrak7fQrQNXawiXlenu3PHQaTX1uPPPlfz+XzJzMhCe7Iaslg/CoZBG7Qgt/Fhfzqo+LX61/TZ8Ue6mmL5/bLHKNn+l1gFnbK0q70DjWd9PHf5PW8Y8PhTJhiX6fpF/TmEa3qBdz84QWMlRbNK8EnsQk4LCa4Cwfd5DiL1zM5GfnwtbzK+B10B9m5uJXXj+7+Et/q0CsYfEgv9iR3jTlrQxuyG1uJD2Obxoy5LZkfmgk7G3Q+Y2z4DbDFIzIsZGUeUnYsZjTeSxsXJ8SvFj/x6xbr4g2AGUNje+RemochfA7dfNHY+qK1d7Ttx8P3LAxdTvgBqTqhixyXzxyvsaSwsikf3kZn9mVOnezrF8M33VgUTaXKCmymt/QDBrwSWiX9t320eC/kLsFFJtVbdO5YKr5sytnk4sF7Q8pvfmiZCyR0MzAX/NpZ2mrv3H6ljk3hZd5hNTajPj9tHHWhQH+lZ2OPOsZodmW8uky743UOxsK18tZ+JWU2dV301KfXWIr2kd+Fjlt3hzewnIM7fERK5YVfKC973YnB9j6eBLbYo742cNlz45Ud7sJtboXvgCmNYC4Yq+78XHCIrlLR+FN7zHHxq1vY6W/pDwtGF6pL38I7fQteNtI+HbxLU+pK6vaOoJ0f9sjHnPOaPX9/9cbB9R+0YYD1ttQ0ADOHySusQAckwXmQUijnehbnJgBuMKhBNrfkucV/vkEL0c4wEPlhknNfK8CRQAfWdhaladMfhpJXxx9mtQsFOwxnw6T/XZgAA86eazcbRy6NAx/D6Dl6Kxx1LpTUertQR8ACHu2DN3SEs5ynXQb6tCqNAZoq9gSuk1Uk5Z1MNQFbhl8HjMBHcz1eUvlM+xoUR1o6U4NOWoEj4gzQOQbbQSy/PmejQ2TTqh1qfzRhLQwMf6gHjV6cW4SZ7/I3mEy9tl114zwFhB20Qxfc9u5A8LlBCR0grkmQydfqjDZ6BhOtWErWpMCq4crIX+HsvHmeqIzYsYs6Fc/rCRLwHfj9OR2glWfqlo/CnG30PYPZdJYMMDrZzouNbEFbOqYfzbSchJCxJ0HC+WpmkryRwc6Puns+azmvl5/BA8zesrV3rHGYHPE4GilNpz20bATIED40zwSdPJWiXwDrWcUJ1l3ZzAR6t0s6WEm7dYpeAdH160dRxQxCJuPsP4iqzyLWfxhQZAQAHdfmk8p7ee5JNzIc2gdR6yja6zhfjk0VMjEg0ruJEFuTT17qqC+tW6cagNknn2xN/u1Hl4JZshmasDB9Qf5MvlSw6OFKqonQ+LqxJ4EoeVuQAEsfaP9K/vPnp7UhV/XVX7aDFo68d0ck39cBTEhDefmufaVSRRYa/HxK0Dle5YGH38o1skabgZMfAK+yxG/q2S+5sFMJj/xUnxWrvwnM2vrQjoCqFZi0QZc2OTunDzx2Xb3kR4/KwLgR/uY22eEZrYCwNUl97VsGuBpFBufAa/0MkkwJTWrFmDpASbyhxc3ykg2s0ghO7F4g7TOaE6SnD8dvCahcTZqX382dWqmcvcAAyrSHKO1ROQO7wXVsht9b9rVSz3Ye0D72SWZkHyi25I98AtcxOne5dlGD/ex8SYUppS66Ldp2ATA6EuyyOy8nep4gba6c8A1aDezRRySEn+Sjf8pno3u3U5ONoK82lR9Z4HE+KylAd6Um9hA4hxmnO37kWF+i+/sf/KS+UR+7eZwJ9a3bfbysd45lzMd87Q7vdJW2xgjyfflFgluyip+4Cn9489yrxbbTTz7ZHp2ebe+//93t3lvvbcf3vpTJedql7964eWt78MnPt8dnT7eDHMP7IpPxV1+EptDhe/9ffu8b293X72xX08bY8M333tsOCDv+8stf+tb2V3/vr6fea9vJnaPtNS+5Cj01BbFF5CkuuH5dzyZP8rIIoM8aE2I30Yn32XwR//P0SbZMzE5PT6OP2DPbD5/qcigmcm7X9zJALwV9fsoOTZBubu9+47uZ+GfCF/3cOjnZHn380fbp/U+2kze/tN198/Xt5s3Xt7fffS/nr2+vXDQ4e7Q9/PSX293bt3r13+SGb3j96N727utvJpaKnfIZ2fQn8dLR8XH14KofnXqUg2/s4n7033EhddlO+16PJ9Hdymv/io7q/9hA2slfdYwN6e2xF+/7sVDqaq3HDYMzuI4y0bsZ/XbMYUfs/+XZduX47e2NN+9UVjNOTB/Rj8bf8cfsJZPhjIPoYP9ddI2+6UuyMMCC69vTPoTlLDjyn602Lksy+Xe7/5S7Wh/9RwseB8Gf8Yq/sdhL1/oTv2qMQJOxyORJvnFZfeiQjTZjo8lN5dR+WXbaRwTr+ob+YJL/RZ/Bn/gnmeElE6PYlX7rJdgW4a7Hn7NHL8rkP+gPL7wq+GDt3bo0SODRSftbcyK/0FV/m7PxCxNX1CcHLprJFY1kgy66xTdY0viWfTzJb119165jUoDDYTERji5ypA38YPFxMYnxv6lfOgHe/7mggED55S1t6xeiP/pnH/BJh0cDw7t4+O+wELjxUXu7iXvpG218YeYQ0ftrr008RseLD7wWQBLZwkN29mU9bfOXKq86pkSa5SsYSju+qkNVg2jJS+qCQ+yocsw5fSnuxC0WO/0o5+wfkeQUHo19Fl9h1ldLS+zP44h4HBzG+MBFe861r5wDu3pI/cJMMR7d6TWL6hOPaANOZbvLpToQUyd/Jp4uwoYWMkaz+oFLvnQztJSUHbcTMY5Fg9CRdvYW68de8WyhUYw1izL6hP78LMeVcWwSLDRflqXzZYPYgqvsLd0tnSSzfWzZbv489ulrBvUdoYMMwFtzBEzgr2NVdKERqI3pIvsph39kv+haFyErz6SW5dcXsMpbdbORRWnruEtW408u603dXzkPTMfjg5ZM4WIPYtSZA7iDAG/q1r4DF3zwqqvIRvvqJ/4E4Au7mTgBvnVRpXTV5sYubWjRP64eHR7+QANBPoHMLQicpyqjlOIIgkXAvBxjBBtwBe5txa9F2VaIECdoW0JQT5DDOH0O6SQdzyo84RKLAUb7OnYIWwJp/4inna+BZZiX6ghCR+8aSBbG2xIdhSFGiEDTRAdfeUOP9nPuPzpHqHP7lOM646IDN/xl36bTrOfaLbg6aFNO66zVzaaONLIb2Q6Q4VF79Vu5++wU59+5Y0p9BlDFVe5Tp9Lb4VLu0D2D5sqXehxH0DbKkj+fy4nzFVh4J0M6Ld7nFqC0Sz0OCe919rK2GXh0blTVMWS/jF+7Dk7Z+76x1AGb7hggFvNDJ2I4bh2gMtzpooNynDwDJ2el7gw+Y9jKGhg0Z+qG8eLH30qFUxnOibY6mTpD7y7dtB9ngIxxuNV3fgtfZRPa5P/KPjob3YOBhmJrcqzewBh62Hjxhu91pbCPg+w2sPA5RUvtMB2wDiBlAFWeBRhZhw+TgvMrCamjD5ez4Cn/ZQxFsvAex2ChIDR3wsSphC6yLM1BPv0p5bW7semhEagBVrhJQwtcrdhydCtXNDlTD33j7McOekeQW8haEQ6BClry2+sUTY7h51savO79VGoAmrxZCHE1bBZIBvMEDr2qoF5+rhLRpxc4za3UqRea2AQ6nukb1Wl2Qc6Ge0WJz4pOVlp2QMbd46Fp5CLJq5xCO4k2OAtsbcnCCv4EDnScYDsTENXdMl/6c4JfMNuHHSWvMNUAP/tzm6BLegqdAmSyxX8XFslLnbZJqx0GWgb/rpdg6YJQ6pMTOpW3XurP8VytL0F7mrbLZ0mBl017A3Vtsf1ubNl5YYRW766AS4DUPp92zInetPeSNxnKvJAQi54ZpW86MWD2pXnsOTg6ljQNTxKa8dABMXngGtvg0R+Xb6gPCI1wmfyjS6XKvBt4A1Oq3QdW+6jzbOrCsfDIBa8yTd9DhwmCvRcxrbuc0Cgtfy/ZD7y9L+w80TnbXPob/xBSd1yuZLOvk5PbDRaRPf0j9QVrz55sV8/O4v9PtpOrr7Zf/PKDjpk3b9/NxPR2r1hf7aVz9j2+briTQhN8ZPUiOhaQByf5g58IfXt6/8F29uR0e+f9b2+/9e/+rUzcoxe6Stlrhze3k7tvbjez//EP/2S7FpwCrTt3Xg/um9u911/f3nn33e2Nt1/v1fuHnz3YvpzJ9Luvv7VlBrVtmZjeu32yvXbtxfaV732nbU4/f5hstIQ6tnU1fvt6ZBqy3UHgFyuILMIXGpviQ5+f9o5EiwDPT90R4EVwxvTAiX/Ct9tZK/Pox+MUd954Y/vKN7+9ffWb39ze+dIb28GVF9vh9Uw+TaSePdtev/vG9vjzz7ePP/wwE5sn22nk7A5LZU8++3i7/9EHof/29qVb4Xu7sd279fr21Xe/vr1+53aQutL2OPWfZ+I4gaCroYeZ2B4dn3Sy1kUMj3X4YkP8fy9KxDbwaEzVB40Lyw7txw73pG7ybT1Ju/q/2Mf0Of0oY/3Zs8jUS51jp7Gzw8jjKJO+oxsWmy1SjFzJ+cXLw+3dr73fxRuGWntuPMGe54ICdGy7sUMK9Fs2Orfnu5pIThZJox8N9S0Upr2+Y6FTmthhZDN8q6TJ3M5uXOzEML/GLykjJzENPvFn75GtLqAkvzwPkNJrcYDE5gqmbjC8qtPgOTwgz2et9WU4LXT0zp+046f0T7CMKd5XMovdGe9Sz91VfLvYdvpSkGgZoGRTfy0nPDqXaJYQGw+TL7+evSuwBNAr6NkE/+3z4R1/xkupGCqsyzKLbMOP/DUhmXgo9hqe5qo9v57y3XfXllKf7zLWkyV5l4bIDbnu1IBbKi/hy0JX/S+8+ZWfyEA8SheSMbm2m+ML3zZxZf134LMb8Kds7FpeUxrOXa+RTeoXEJl1N3t+bnSjcOgjMyPYkj3+aw97G7j5FTFB7SflS5i1iciIjbBLcdPYOLb3PHDDa20wPHgMmk2Q5YAB91f9/NjqjJXoAXf4ZQNjH9OOjdsbNzLG4C04tK8dB27lgZbUlV/Z7bKZcXSdT3/F9UXM5POkoe3K0NhPMwZPLRLuHKFNDAaIsdRiA3nTC3g2qeNkePFiVDKl144t5XlSabHPDwx0e2xtxWr5FzjRCRsPveoOjNTPryltRpYD2L52mOKZ506fkODomJA6i87aSuqzocIomFU+eNaCyrK9FYctnD1O/dp8jsGiB3zVR2XD24KLvqFr7ACOpSs4Sid6wIZA0h55qQM2+fIx6tKrflnctSE6RjvZxYcdnxz/gB0HfRoLSlMSYGAOMyO0TriGpyIYI7RhNs41bc+8PThKWswuQXpM4NVr12IgCMnAlPP00BCZjpw6ryW/dwSk8xVxYJbYHFvp61tJg8Tgi3KwbRLhYef07NG5wdkqrJQTVjtu8sC0TdvdGPbkmENQRkCM3MSsgymBaa8sddvcft8mb89MTo9qoBc4lDN01Rb+pQwNIrLUdSVMZ4n8CmVoKQJnAVXaUhl/5EzGtqFvBlXJfgyH89g7dOrIZ1Y6jUDCm5B1RM+o0bFBmByGbjSk7TnMTOy7Sus52gza4BU/cw4+x4FDr0uenCA4YMBd4yWbHHdVMqDHaENfGQ3OwB1eTQzm/QDgIaNyVDfng3+nzW9vPjB2hw1WNjU4JcdLJ/YtAyeNyVzN1fHqzINLWrA4DvzrGyU+DdS5aD22UnhgJ4GGX+eyhv/lgLW8oGf1nQ64Aa8cEjjI9sBiTQfn2EEcOwd91afQkrccSh0y0qr44CCv4t7pCZ5zPaSsx20z9CxHgxcDL7lxXNUBalI2dM3x2s8gdcF3U/o7WytsLz2JfVV/qbMmpZVn4KNjyij/AraTDnY5n0Eo+Y5TMg6avcbZZc9nVKKtov4sRnGqnids0JY260pqpAhI8mYy5Wpf+fALArYnAOxncJLBh5WGwAZHWvIqvl0ukvLywIdWBrGf0JPM+ioMDD0Gzcxrniboj+N25dMLxMAC49wOg7f7S7AvcEIweq+sY1/Pughn8fVoruaWlrRJnd6JsMsRjKWT2j44+XWwohM2FUjqwAu+uvRVvP6Xv/BDd4UDc/xTZEM+K6/BeODM4hc9qTjBI1/hdtYXL2PXEAaCZ1t9YYTd8439AknGBJ9Sc5VIMgAPzxpFHgGJPvSDseieutPvJHUm7XQkjf/y2EToTl2yU08TNHXxbB9nJHs/fUmyY+PNb7uRVY5aRz/tBC6yN8FjXwIPd36wsfbFjsUTnGg7ukH/wMTTpLFB5cZIcp0xRpvwmao3b97J5PFoh6FFeHx8f7t2/+PtJCc3nj3crsbuTOw+/fSDPp53dPPmdudW2rEZkxk2ERvVVozQ1D5gkTh8GbsEHSbmBJCyV/HtvqH/7te+vd16/UsNfm+f3Nqu8iX5XQ98k9c33nhze/Hw0fZZJstXe4v0le12FwPib4LKFfazh0+2w0ySf/s7v7596ebB9kYmwd/81re3b37/m9uXv/ZeZPAyk//729Mn8Z10w24jvy4ARBeupF8L8XzqLOiQf+yYQl9Fz8a09LtniSGem6jn+En2XxDYrkv6mqtbJh38xI0+KnF4+/XtJBPzwxvpx2n34tGniN4OQvy7b355O7qScfXh/e35o/Ttx6fba9nffHVt+2Ym+9//xne299/52vb+u1/bbh3dCA3hAQ3pt89fnLYf0NuN68EbvtxdBNfRUfCZ+MefnYSGufI1NqE+3bOp2kDkvux99V021lgmx312NbypMlcgjTPRpcmDSRk9pq3PLvIFx0eH2/FJ4obI17sSjP0WPYrnxt3tm9/7tch7FjjrmykxYty7R+nSBxvkBpc+zb+2XmA83W0o3iV1MjYkz5cNxu7TPvS2H4Wq9vuU4aV9IOeS27oX73qePu247/0IM/wHHIJkF6Qa9+mP4Rn//JXYRPxXv7nLcnxIAOiLyXPnjU+r0RdXChtfjjf0muSxObFVpDP1S7NH0ebTgSaR5N0LIVwn+Plb/mjxjX6JjpSN/pzba4sA45O7Oi0wxEZN3JMPz1wYmtgCpBU3OSe7HJRPvIPLpjr2f+GLANd6Xt9dOiaW4l9vJPYgN5sEVu9mCqx5PE93GBtq2/zRCSR46KIBGrVNnnFxviY1BjN8jk7k0L/FOHCM4W2XumyqE/jUl4+2XhwM7zNes9/xYbWV5HkxZMeeHdekGdfAoY9FM0aqC+cLX2U140uL/Mgo5/IXvo77kQk62MDCtya+6oDLvrrYn+PqJbRBp8LCU7jXY2ORU+0ROaFlEkh0zGflCH3RoXJy488ltgw+WPbKpv8NiOJGY/ZwqE/ms5gTOmqrc3GA3cEzvIyMjJH2Cw48toHlfOLOFP8Kz9KquxL4Ayt2FH8UUTZ1HNf3l66yja1cwJE355O36rXfpX3lpw5ek+i9sU6qLzjmnAsOP+K48HJOr6ueVBuLTGoDLZ9t5MN2Z1FK8859ksgBHdrUL+56XTJcdRasxsHZWga1fq9O26J1FqtTeXvNuBG98gddHEk6h5P28q4eHN74wTj+yezPnk6Sh0mYGtRQ9l4PkZCt5Arc86fD1FA2CbKUpt2Lrhb7nFbEFqJiVGHSbYMnx8cJPIYRZf0L3rDd1fMgygBu0MhAtzPc/xHMiwzij57c3072VeQKxl/oIWwDHOOWP7SM0V3QiN8J9BUT9jLScN82ZTNllUvqdjBwkFTl5Ve8TZDPXtkY+uD2A6gDcGkYmC3TKfaOQZl16FOheZLW9DAnQ5sERuHlb+WV7r2tgHLhaV72Bj29ydXQ3imxozOopkrwjxFq7Tyk1UBt2vZW58BxDmYHJjQEvb06+ESOesP70FNaYkeCB3WkQc/pgAOh56XHaTJsIgBX2+FhZNXbM6XSzG4v6tSmW6CD7HJIOVqUu+tlySu1VUt5bCU/tDlfsmcfYAgKRp6p618SGJ47dd6OtpfJ74QoKKyOvogjaMM9LRuge8ccfjtydAxv31ie9nglZzS4vUoSoPn83Dji9IuA5ezhLF1oCozLMpuyC9rOdZFjaY6HX3bQyVAmXNKsyA8vC0f7QM67z9+CF4KnjslB9mtAhWZHVV46YU8G3tyOB4jj1V/7S+DSwUnqwJVau3xap+Xji8ivwUboltDFvsnwViZClVMSGCU4xA+M2GsDnhAHfvKWMzU4wUUHJq0Cn+kj024H0yQPP+jBXzLKcE6rf1fpLLahx6Ma4AgSBIyO55k57xBIcFjep1/rnwUVOqQlz7HlSerT/7QhL7y5Guat6DNwu8r+4hk83rcwshJgoxm9cJXe/NI67eEh29gK0cCJkD2NnbK5Xe+o2cvJ3VWD2q0ryeSRcrjYuAlrKC0Mi4qvXbuSYNvLt6bvuW3XQIaX4+ObpQe9pT2QDg9PKrdOfAPTLbilPPXntuDoIIESmYGpjs1kQtBQnYYOiRzRbT+yje3kd91tqLt/Kd1pY/8X+9TaxhcGVtLIZWknSd3sbGStnkUGGfRDVuB2UM6YBS97BHPRECDZxga0X/2iL8gLLvyEkp2u1MvenROzaDmTmwh1u/rgk+3k8CDyju1lc7fJ9Uwoo7Xto48+ycTyZLtz9+52kP5Cb719OjTw8cYOxlD+07/14SCLgceuMiFEE31fzyT17a98a7ueyXoY3V647Tlj/sHxwXYcm7we+Vx7GZjpd+9++f3t2eefbR99/EGviqH15bPYyOnz7eDpi+3rb395+/f/+r+3/eZ3vr69fnKy3b33+nYjk9AA3E4/+3T77Gc/3Z49yVhwcje0H2zXDxNEhS8yYnXx3PXDaG5AF5otEiw5+fSZxQsXL54+fli7exI5dexTH6+x0+rnSsa+K+lTr93Ynp6mje/Z+6RoJvbeIbBxPRkLYpg5+GL78ttf2r767pe2X//2r22/9q1f3/7S9359+7XvfHd7/yvvbkcnh9urpw/Cwwfb89OHpeGZuxF6O7lFKH4x+A5MpuYqdSiZ4/iPo0zGewu21Y3oBC/6XfWhz7L9tBGA4mGdj+6WDcfWIwt2FuPLOOaiQuwoG12wuOvR6VFwnhwdb8exp9NHp9vHH3wSns/C86PEX4/Db9of3t6+/hvf6QUdY7h+zB7YtL4Af20/P+cmr/xqHwFoHVeBT0uP815IyLG+iNbSnl/tPO3AG75mIsa+3cFgsqsmn4v+9prYZxe0AoN81X8ae6XX3m2VczIwRlcW+E79LlTU5MePNGXnzphg7u38FposZuPXFTd3Z5Su0N84JbhdKdc3c1p85GNh+ulZ+kwgDejIKHI05mpfHxC60MifjW/c+U77FHVxyIQbAL8uamSM8XlJvGrPm3UhF3Jnu+7xNXIfX9GrmaFZWS8Ghm6yCrPt06GubcgHLfLU7YJKEroG38QLdG1c62JKZOOdYNppU33ZyJvegptMPPZWfXXyyzZmQuXxJZB9ZQJMNtO4MLTQP75jUb0TsncALr5AC54lz6XjIIvsbpT2mdDGvrTxq1xG1tN25OhcW32DIFon8GaxLbyHx0nhL//lsf+BI4ZIm+TXvlPBuc8bjgwDszQaP0rFDu8ifgILb+uuQXDRLl3QZwzQldPvyT3xqvajj72foy/12cFs4yvRBR+eZwI6eRay2reKky8xTooXEofGVjvephk5rATuyDrjTeou2aOR/gbvGluxPuNm+chWX0e+kZt9y/gldJ/XHX8CllRZtGr+pY262l7etxRctOx4Vn5ppqvimzypcVZ00S041SefloHrIHXG3vE88yQw8KvcmM43SLW3tLPAKsFLTo0/AiMIzmnii0dmEwesO3nUKf17/6AfMiSvPpoXFui8NsImUpe82RXcttrT0dHBDybIxcwYxSC/aCAPIAQ4VzzOXf4Y1Pr032XBDRyCJ9AgyKkr+V9ksl8iYkx3bt7cnnzxWj/rc3b6aDt0vx8Fh5bHT3KeAf3Bw8fbDS+/2YP9NC6uZ9nOTu9vd45vRXAzIS1joZMwOZvlcNCBh7ZP6iQzCYkVPGMMnecGV5qHH+2mLmUODjQQOJwjk+SnTnJb1k7r17oFU7bAAE++fdvvdK+8xFWpO416K5xDCawdJkchEEBDX+AyNVIK1hgjHkefF8bKGY9xcuSMyLMzPpW0X9EPLerYM7AVPKAdEkF1BzC2ELgG8ZbbUgXfNdTglSeB48i++ahM275AMucM1L7OL4jYlmdXdRQLCTo8UJW9tkIzLAEamGiVZlDcj/f/nXiXZzyNHOh6ZD4wJ3/Os7uUlE0HxQu6auOpNzy0Sm2sZcmwXcidLF9koJ9gjk7OnUDqg+EKZwRTGBwj2HNVJqDTphPDDG4GcLeeWqAw6RE8kItbQwXhHdxLUEAE1tA7fbMy3m142ezSTSe1sQfn6vEFAoHyvPPTgZvzz3Hh7Hj8xyuZ2OtHKzgb8INn4VaPPpDa/qHPSZX79Evl9KPdXMHglMdeCxP98Q2djJzzFByxFYuMNdOdvgLOMZnP4DXyVL43Lc2cbmUfwmova4CihKTyB6+yTGL0mQYs8kihvmLokBqYmGBHbwIGtCIeTLLxVmjH+pk+rI+76syJ3+gkeHDTefWww157eU27vU8AgpLQGT7Vw68XuqlbnjLAsMPeBZM8eF9lX9qIa5fZ+MvINplr0MH/VDHhm4CmfOW45clfMl//q7/Q4JZlt+SOT3DVOxOLM5P1WYQkT/o8PDjugNV6sUHtXaFxezoaBXh8ggHarZ8WICuTbP0aBB3pN/kJSFxpMX6d2yvCcsxOziqH0TdZdO8XWOqhrW+KDz2ReHkDpzSFZn5mjRNrUwd/y+/KI/vqj523fPqezVgLVz9lGJ5dJWQH2rePhs5+XQL9qGATe3sJb2ifPmocmbGNV6HDBoIpa1Bfmx9eXz3+fLt69jgyHV6uXou98SGRM7/zaSbhX7y6tt3xRv2Uo4c9kwm+0WEoh78LauyMjEIT2z24cbyd3H5zu/fOV/oN9gPySNmj+w+D89pMupJ37613tjuuZmc88e3+b37129u3vvK17Xvf+u72/W99b/vNb//G9h/8jb+x/c1/53e33/zWN7ZrL063G5HZo09+uZ19/uFsDz7fHn70WXRxsp28/bXt5PV74Sk2fWPXJRsN31dj/2Shz6LXc/rVizpkmYn66cNHre+2bXZm8qtbX81EH998YKDGTn1CEZ9H4Tu2z78/zlgVP/780cPtYeh7lnjlWWh7lnjmow9/ur148mT77Jc/27anj7YPf/7D7enDz7bPPvjR9oXJY/CQsT7w6hXcj+sL9FMTLJ9QdsVfHydzdLNtSuD3e/Ws0o/vShv9kp/DGhudRTR16GzsZ9myBLfzqeM5+gTz7e8Djy0JXl3ld/X/wYMH25PIKmab6nsskzjCggs7+tqvfW+7Ej/Mf8QSi6MWu+PVv+VPv5tYYxYA2G1Q8znRE9/Rd1aU34lN9EX78pB6fFEne3ClnjtdjBn01LGvMthx12fPJNb3+Tvxjjw92uXloupOH9rjl2yzYDCLZGQ5k4XU2YN5j408OzuNLfgcpyDd+yDA0g8jm/osb/r3MuZMgEKMK+l4oOOn8YPet6CfeWypC7LZ62MXC9shLOcduyIPeY3XwxN6xFDrDfP1S+nrg2cWAKT6+DDYuK/KiIRSl5YdV4+Fx9ePTtfCnjbGFH2974JhX2k3C1IzfqONTtAK7oyb2QLaGAiOBXaxY7IKv3aT404u0+ZafMfh+UWl4Aje6jhyU9cYNvHu6JaekI9e/t/4584BOgOjdhsdNiYgJ7pM3iyuJS88wTcLyuE9deEZPkbujVdSt4zsSbyUoqSLPInN8fulKRv65Kk79moBA10T2wwIttxd09A9k9BOEltl9IS/y+ODuFIefOqs9oD1JeYy8g+fY9+Bu48JS+8jx11XSfjXH3sFOQm+jtkmpzmHZ16YbCyacZ9+ybV4k39uR8rSrv0953PnnsmsmCL2JKZM3+q4FNrgqU0EDurMBdoXSp/Etof+nqXN2q+F/r4AMfWHP4V44ofIZnQrjQxmv3QBtzS6vzgHpDSlff5N22x4tYjcvpX6+Jw+zF52/HsyfvIXu1ZabxYB4EtuYGhHt8bkLr4ExFrwKC2pVxilZeAPfrGrOJOvJhPwjO0Tu9CB9h1jkrPol/B69ej44AehJ42bFWAtq/GXqVTulbqcI9pgMAA0GCMywUfwpMn/1W0VCpB0gAneG1AH8XNXgFTLQOybt69iMJ6ZOwwPp89jlE99RzfMpaNfiWNru9Dz7Nnj7c7NW6k/zoqAa5x7ACntvBZ+hZ1NHflMzTGD1ba0GogDe170txtQDs8NCJ7C4fyyD/29FSQ0rQmu/FDQ9m2cBGavpJ0bFicxA3JpiKx7JT7nZMwJkFM7Wn8XCRz0IofS4VVBp6lS08HArAx2xTjWoRY+hiYZfDuBLD78aG+CMDDw0jZoYXC1CejQgNzBsXRanPLJMHkSGXVgsAcvZSU47erIM6SoylGQtwmYWzK9SAovYKZ7F6OBoPzmmOPxa8quUFM2egrU7JV3dTj6s8ixboNCZjt1kvrndO/wmoem5tvYf4tSJh+/yWvbkXVtBC85HtmhIQFDZOY9C1a3K9eU60vumGE3HdD1h9R3m6IJzlUvcsmgy4FDz4nDA8e87Mitl/MCtNpH6KgTjI6HFrTNQImWymRPcAlyDZzzPoeLH3bhkcDpM36hue8paO6k4pARGbCJ0g8HNMmHk75nv2xxtFX5BId2yqwqd8BMIf7Y416zAzgZmehoN0FYKM2mLVstDANsZCqd4wsxbAks8M9pTOK3VNHX6MJmMgbfDGozUM9Ez2IZ5/5FBzIBIQfLjm1duEpSn38L9L5kkFPHBv2uOnR0LbCDsfS4xRRNdEr3AlKyEdyWz7YK3fpK4INVHvI3HFIBW91lkXZy0QyXcvy7rd9iE7rn04+CiZngrTrncANLct6rWwE2/ujCrls3aY0RknL6g1VQ6838eGkgnzr6y9jYPpESrAce2zbZp5P6qOBqH0+ZYLt3EyRQ++K5xcp58d+yl17d1jFTny75ZYt96+odeCEoaYKPp7F3fPMF896M6CJt65uy56csIODI1Rl79K5U20od5MlfW209spyFh5HTuR2irXoZOyIjfWxkGf+QYzIjH/qAze2OnkVP4Tl8WtKkMMEODWSv//Q2w8gNn/p038GSOhYASkLKqovPP9uuJgi2OFQ9hy5XxK+bCCUoe3b6YHvw5Nl2687d+pfWCZ7aL7T518koPrXNJNiEnk3dMKG/fXe7+frr27WDyPYGHNOHb9652c8Q9msN4e3JZ59spw8ehv3Qfnp/++iDn2137t3d3nzjje3uyY3txDuCzx5v93/2Z9vjX/58O/34F5ns/yJ1H22fffZxJk8+NZhJweFb28k7X9ve+PKXthtHmZRcN8mMzCLL9JTt+pXIPjy0X2DXgkf4HFkmI33aJO7Zk8eZyHsE4Nl25l0Akac7FMUiAi2yFYDRg1vMr1+LP79xC5Tgmom256/5IbfxP335dHuWzQsSnz72mcGz7fHDB+2HXgZZOcTfvApZAjifInycjaxqs1Ha4VHkdXTcceAox51EhR6+gJ1FnZUv3bjryZ007WOhR7APzthNxFz9Ry45rm0yimx0OVf79gCbHWbf/qc8SHy6+TD95akvJJz6ckr6J9mkThfS1ItMrx2cbN/9y7+7Re1MZuw8uMAbv6RqaAhN6BDHWPhSuTad86F/JsriofTIHk+dQi0v+pNFAv0XzWTVK++poZ/bpPTUwBvfrS+F2Y59Yg0vC3S3VX1W6qBLCz7PG/uTUbqvXItfD30mq+Sq71pA6+MKeA8d3tXg7pDSkDJ3lXifS+mMrsDnT5x7ZIBuPAawymaRLjYbWCbby1/URpPv/SblNcdk1Ueo0t3XeNALNcFbn7/Lk59jJ2Q6suTf9IrR9/zG5xVufvixkTTbMYZ1gUY7gJOKq+XTL5asF214GzChPTVN0PAhf949NTru4xD5gW9RjU2OHxt5gKXMpJQ9WmCEg7+T2JWFFLytSZagRB34yJBuJwZwrH7G9pQZZ3Hpqx/6N9+IKY8pjnzHzsgTM2QRKQ9MyEcUrae+REY97vnIVT1xCZyTeyFvMuD3c9BzCS9t17+dDjhC/4rZO6kTq+z9dlJqgxuY9EIe0VDGuIkPyZUsWnO1gRrs0uM4/UZ/zHkX12KLLjZV32lzPqEnr9id2Ih8ZiyLXae8C1z5sRtt8O0LSmQpzcQ0KWXoQu9KzvHafeEO/xL9LPktXpX37hgp2XzwBbRJS9aL50WHJN+GRknZspnzVDq767ZS3zGx90cLbjmoLKQFRyKnjpN74/r2VJ8+MzyQFb5cKKF/F0RVEnM17gp9bHvo1d/Gnrr4AFbyQKeDxojJV6/+ymKOPPrSbqdj8Xw1A9EPAgIpEwyHmeApQPnyZrWpGd0jVvmFoKa2dFnYv5owOwaA4RpPcxNohbjDMPg8nfc4zuIpptPJX1092B4/eXje0Q+ODrcn3tKbAfu1V896BeHVa5nQ6fShFXMcagFjYk/wDkmLtunQjjkYxjWOPXAyyCzhLD4IDl/oTuW2GSUoHy4q+GxsoblV1ihMUgacPEl7Ca7VsZeCesUl1dBVGCkDUxdYOHue43EgqbcjrtPNIfnWwe74xrAnwOwEs514OvNgmOTI4Cb1m8lxAjLBZSPsow44sMBXJgCRLy18Evm5TRSPjFhCOVpVU44ejqWDeeXq+ZhMhmJ3Oph2I6nR1wyCZL/TFFqX413bkqMNIm3Y3XqZj85Xxxa7+iIDtwlf9bG3UV+ajhRaQ+/IfeSyeDzHlXqrriBGvuTcRMMVgk7Uc746Pns14UCX1ekgjtw9a+eZOpOEXe+B1RVV8EKHiSJ6XekwETXhUXPpXxr8y0bIfcdnH9k9SzBqADHRnhf1TCClHXO1t5lIsZEJAAKNrAs1dRxH/uS15FEZ5CdgpU+T4dpZ8sEjwy5oJBVX2nWgB7twQ2UIIIfSnXL93q2Ug29kuwa+BYMOSkHhCV4FO2P/+qx6ZNj+e55qiYEraGAT44T7jdbAM5CBQ9ZoMLjJt3Ktv5IDXCPfSfA4FVRIE9wNrJbpzwKM/EzQlAvSvL8E//3mcWgxYAoeBT6hrHkrKKpt4jsl6B3Zkv3IQz/Eq2Qwl6cyewfoWuyLHi8GjdHNgkmfPU8p+P7Y7rwYjG5mcRLv6C9fBuHANBHXxgDW73wHR2UemuDzojhXxMjQrcTFE/x4m2eN0dG/ypox2tMjWbi6thYv6vvgK46h7cDzqJlMkYFFgmUbOFEHzSZRfeaYHaK9sho5slUwXVEzQaAvdKMIrTYw6U9a55VLbL2yzE+QacHCwkXf7q5NcY2stWlfyDk7TS+prmr7u58QNBZuaNrRtc3AmfHBv2UX8Fq0Jm9lbPQok0djCb7pIM23Rx/+dHv68OPt8ecfb2ePz7armbTdyGybPMZ2Xts+/PCj7dbd17dDk5notjTAH9zjcy0Qz+RCoOh4gnifYzwKzvGHXZAyaQtfWGA3Hgm44Rb9gLx151YmmC+3+x/8dNue3N+eP/h0e3b/g+3zn//59uCXP9rO7n+6Pc/4//TRgxjwy+3Jo/vb/QeZRKfx0cm97eDmm9utd9/b3v7aezm3iBQar+Ez/EYmu1lGftNH6+Msqu7jLVl6/j8C6tcA+gWOTHDP4h/Pojsi7sSRXsJB7SO5eOSnb966kxqQTtCLRvoM2Npt5Z6cToD4QsF4SLGw/Tx2yr8+eRye8cgnoylyFFy6mn2QSa2vMRyfnOTYosON3j3UeXD+uTWfsueKUnxVeLbIZz8LpfyG2G38pVT7zfHKqz1lQ6+8TuzVYy/Zs4c1RvONJnBfPJvJB5xjp5kYRabuwnznu7+93Twe/90FucDoxZLg9QnDgC0NUm03W3JGNzs90z8mcDZ5D4TkTT8/9wsABDgZe+yDTTrubc+po35ANT+YAit2GxsnFzHP4VF0mAnl9J99zNjblb5XY+to866ds9PHlS287oCMt+vdIvMIFZ7SD/gVBvfqeSf5obp9A6EWlDum7HJeMRhb6xiF/2yFHRDqSORRGkKfgjkHMUiNJ+wt5+U5B5XfXkNsAYeFCo9UxYJDx/CEZn5kxW0LLp3qp+QAsHznfEvzik37WdRUPjI0WYkcA8/Xwsi9d0/EdhovdyyN/gIDrR0rAoPe2frY65TZ04n4RhKb8zXtf+Gj+goejz5Y+ALDuzkaI8Rqx/eM7VnMrSw5g9CqTDxGt11Ujuy1R+sIbu8TqQcPGMx3LyzN2qKxx4FbsewygWOuyoI79c5T4U5fUGahqXBCX/UmP/ux2TaYfh2/Qpfa8hm9KAJ3eyiwQ7M88Hr3SOQ1k77xDSPX6fu2yiSp43PkNnSN/LUTGxpz8SFpS5d8J9nyDxYy07AyWrRn134Kh1TbzjF+O9+whyvyGvlOvdKew/xv3b9Ir+NW3eHShnrrvH6JzKObiScnFcYctE0P8aitY/nZqg/bDg9+x+xsaLjANTGxBY+Z/wwPA8dmvK/d7zpYMJXlX+m8yKOH9BlxWVL1kbT4l7qwlTTnQ6tjMAqyPmCXUdK0nbs5kIYORasO1PZou3pwcOMHBNar2MnktOtkL1UeYoOm+TDO+RAAqfNJi7F/O00+GBUugnTYZDNSwW/fihxD9zZQzwneNyhyGimPvINxXoKm3r0MvleuJMgLoNMY4o3oZwxr0gVVjoYum44+e4oZQXaVJXU6COCHHIJw6kw7+egWoM3AcMELeYzxD1ydA08UA9bQcGFoqy3da0cRahT+Xk6BE6QPfjhLTyndZR882plIStOJd9gdMJp9Tv9l/MMn/EMvGlIxJTtPjrJfHWBwTrvpYHP7nryBuePI0cIhEZX8ZdhEIrUdB5h2HJQASZrV3QyccUAMV3ULAegkKw0ri+zxizaOZKWR1ehjHa9VyRl0dIxZgUenAXturbEIhLeB0YESM+RUuGibY6m6kLkfp0ZhMeyRv47OXsBGYxyUlzoFv2PyMJliz3UUOdauiyp0wDjKPb2N0F5k8mRVzxUoAcQESK1ROutQg8uiy5qMCUBKpyr5uTqI6n6yztc4BJzhdSaNdFhUpX/6A97nOXTWJ7/l/U8mQ9vW9yngd8GKfSRgXAGOdug4n5ymHbIq5h0HOTYg3PsRfroinQqVN/wwV94mpuE/ZYsGcIonP5Mw+euRleo38JbeQWJ3vS3YcQO6px3UKt9DE8hCTd0MiK/NZH0tlpzzExps63iCcM/yz0Ap2Y+NJIVntGGeXboF3oA+L4XatkePHtZODtL+RgOgyDE0acNPdaGMrAp7eF+wh6bpG+hhKwY1+fUnqbNehMUG8DJlGJ02UTpQLUeQvE48dzjrlkwbvroYYpDLz2SA/tBzoxNKdlylNL+3e+aUPrR19e+pK2fFnf9BipOhx6AeOSWBbYD0OMGSvb4ID74sbpDHjUyQOoakzsF1z77H7kKD4Jevsihw4+B4H74Co/2KHeIxft1Z6qJ7FgBiR4ExQfykpWd7dNhXB85D0zymMDbrhXZ9ZKQyzZY60uJvgmo82xsP+GH2NfJU6MqqY0EVHivvymrBGt/XWypNvGOnB269z+R/rhqMrsDSn59//un28Z/+8faTP/ij7V/9o3+2/fgnH2yvf+mdvlQOma+i37MuYGWSdDA2TBZSx5eksefIIXUdWwTAi77U4LU84W8mzP0+eI7YwsvoqjLMJBiLr121kDTv6jg8Np7HH6df0JtP7hn7Tc6fPH64PU/etYNb4e3ednz3S9utd97b3nj3K32ZYFX0molUfJY+Xp6nb9R+UZA8t4HPleLovDoD38uILQRn4p/+d/bUuyYyaTK5Df0WcfBu8ay3c2fieP16eA/dvROAL75yIwyHr+Lb+WZDOfdJQbzijZym70anAmg0elNB6l6Nz7mRiSk8Jzfv1Ee7Guwzafq9hSsLyr42QO4dmwOJXtkdX1mbD8yOMbH5TgB2e6sdJKFJYkLgUNj0qbElx61jn77tyjU/XhsKLxbInp/Ft9Ay2Pm7fnQQHRxu73/vt7fjo/gVtpx2XRyqHCJx+u4+9hD4XcjNfmx/p0ulJPnsBB/tjzmuzcMX6XZyEp25gm+i2M8F4708jFz8A7MXKHLqKxPG2o73yadfPqnwdz7YRW+pj5MgG+V8r/7HB/mUH3t/enaa8c3VWv7Iglv4j21cvS6OELPO4j6aUczX9wW1qcxfWliy0LsecxD3tr9EENicNDxXb+WFzdJ72rQOPkdOTu3JuovvgccfgrUmuhZp0BXxj0wcp8L4o8AI/ELNOZyVS/PHXsZWJpUPukyZRZBJ/LQLGsZJjwyQurLdvugox3QCrn19cjZ1Gh99MWMVuvA7uneRbF4M2HGQngOvz54HTvt0eB5fPrSCjR0L15JHLRrnZLMXk5ALGfCp7RmLjT1VLuVtbHSleQ9U8kdcwRkbyA9XsrWbWHPk2Al+iLmYyIG1eKNTdt+ilslnC9o5VsgnkJmXPI6jVnf4nHY5QQWflRh0LqbN5F8ePE12oUX90hlZkl0v9NUW0p788+tx2jamS3nnCEltC09xytjz1nnS4gNePoB82qf9wu/I4Jzt87Zk0eNFbmnay9K+8lx49jK67EJO5Rh5hs7L7eyLN7/Bu7BeTsnLn/5xuV1hapff+FI8DfzqpnWnzdrEytU1eDlfNKMzB+dtl3zIRd+aRy9Sjw/TNmczeR96zuunbOl94Q7hjkr/wN4vaKdo+vr49srAD7vh4+rhgXcAcDzDCOCroeoAng8ScqogZcPIpLX//58u6k7SuddtrmA+62peoObfYZzIaSh0W1y8S4leQab361yLAzRAUuVZJm1PHn663TxJcMiIQxvmtJr/43DgqVPI9hdpUdYB02CQ9pwqOIsvtJLB3JK9jHfBGCMZmUyawHL2cM2APw70V3GPwa6slpFHHQ65yNtpCQ0mL05W/YVz6tFTgu5kMgUKX4sJk6aRugbeMRpGFaNMamAtY6fdISfGAQwJ2SvLn6YCNgFUA1LyTT76bZ7FIWf43T0yn4TcJ1621AFvOXiD9ujIau8MiAaFWRVni+SIb/wER8ovp5GVeuinZ+JaMiScoT+lOUwHS0cTvHZhIJWt2JoI08+zBKjw4WdsZXA1QNiPi2dPa8IzE0ODS3hK4z7bH0OUL+ETHfZdrUw7TkKQNHLOoOYHbwaU88E4BtmJcNrNs32ZGCboubDDtR+6yu5uK7XZDJzybfg2Qe0EjFPeFyumrQGLnPf+0TI2NHax+lF25aPUVSR0mr28/LPhZwbqcUKtiH52V70PHAN++wRY+3/l+nkBgh+68YoOcKuvnFsgUq0yBy+yYU/zLovUidyPEqwJomvblQF6BH4C5fBNXuD2FlwLFc8zET9JAHsrbQx4JjYC/bFxNkNn8IMJB/4Eo+zNnUy99TrJRNvVbuWr36PB4gD8boGXDKS98p/fo0xy9Bm3SrObs+dPe2UcbrfUr5dYNY24yoNvdK/JBjx+06/wmDqpa4KDDrZlQc17Qy6A2M9WsZMLeuVkX1MEd98KO3X0H/1fnxVoDO49UEzj2o088Pwy+RFE4/HMIyj6QWyOLA7oLW3b97JnfyY1ZN6JT4J3ts6mxg+yI4sMrpBkck820YGg0wLO0DmBsncfuD23j9EEd23BuBY5qIdSNPND7BZ/rp4TH3jKFs+EMVxepPWIBFrUqwx0iiaBn8UF8mSDE3AuEPL7kp7wg45C11Yf3vt1/Tia1U+ZoBUeMgDPBIj+yUfg7fZ++Wy8CwehD6/S0yefbz/+n/7H7ckHn2ZSfZqx87Pthz/62fbGl9/drh9eS96TXmWmG+0EnsURGbD7QIoMx6bZ6MWCOIaGqUXvSpVX6viOPzYrxyTwpReZbE/f8XyuF9+52pXxPxPxF67IZ3/lxtF2/dbd7eTWve32W+9ud9/+yvbme1/Zbr5+M3QYY/mGyCX+O8Ip/mCsfv3gJKPXYk9oQX99gRf5CSCj92dnj7fPP/yw8nWlDV4+t/6V3AOjd2yF77V3NwB9mvh5WZ8rlV+8CnwLrLHJEBYbnoVWgfDYUWR0LXWip05KDzPhv3Nnu3FsYcGjMwd98SU/7Ur1uvrn6yA3rh9th8d8GhuI3WR76kWEr0yUh1b90VY5ZzMewXt5LJqgfvkMeo29kV3kpW/QjEcp9MuHn3t0YfqCvvwsk/8Xz4Ir3XDGmcCyAHX9cPvyr/3mduf2TOhqsfmzgABgDrOx79GHxC4XHWtT5qovuiv7nM9t8dkCp582DS2u5B4erU/+mTwOnxLbml/4TXn1Xx2IESOT2Lcr+43VMJe8XsCpTep7sfnwlIz8DV3GHI8qdXGIz9cn+Kf0keueV43Ze/TExJ4M4Sw9gfHyJflOPIV24wT5gNnHEokDzfTRXzKck5UxcT+uzvEXmPw7mvVHdLNPuuTj+UbtxBWee9efe2UYfHTCUJ7pefwFWYC7cNXPRrflU99PW4mEpGAffMqNl9HlvMV/FsLxCa6atftsaPTY2yymWxyaSbELCC9isyt2kTTVrjEmvUfmwzMZ4ocNW+wgP3hG5uUuDTqW0G8SvifNRIwNicO6iElWaTZtiX04REetoW1zVNAkR4D8yeRH1VMvm6Rd7SoJTPbTOCoVG5+HB/IZfUbmKcfLlIX3kjH6UU8s4Ysq/cxtyuGdWGr4qr6KbOQiv4+v5Xx8xNiP+IlOVir8LmKNbtHBn5AP2wR7NnS25479pg040z8vxtEctr7U+uCljXkZeKWz9crgHKfe4qFMpKiPm9YOh0ZlZOpY3fapHLffh157dGmwLiReToNz6MWjtJPQdJkmBCyctuVTuwWveA2eAkDDLs/aSvLHdmd8hG/54lQsnYNLi9CKb/0r8pu4Y3isHNQIrUuei/c57i5pxx8ae7zTg1Z4pC7sFOYu46Thh0/N+O0OgFZYULMzgKu0KJnKYWiKL/+7xNBfTKszEmb+53jH3zST1RAantwa5oUcT2NYB/Hwr10/3h4nGPaJHgq4d/vm9iKOrgYcYXJwgL2IU33w+afb276dmwGCs/MlAGXz49AYBMRoGQEOzaNk+37DOFUYqpe1SP08iwkDQ2wOOtOJe7Z3Om1S7kAumeGJ/ChPHccmCt1zlHs+p0me+BsZjfHUIcQoxpACmi6yd96Vz71cHhw9CPZCCazSkW0cvyBg6s3xzrNa9JvjbnsrBsTAdVZ89Ap/eXEFaocXHZgkq9+XmbGLF0vXyc1+DRacVwfKOohxDmPEy2Y4oLlNRZDcF4JFKn0TbBrA71lqHWPkNPLSkQx4daiRh7rSCrrLjerJH7la5BjeGwwEXoOz1MRnq0Yf+C7caZytmm55GOr5wtVBN1loO79lPWn4KgXtYHhvp8xP08on+b0qHegWUvo4Qmnav39bIENDmpZ+/aVBZyZd1VPlMHIfG03QFOcvoCB7yUSImsGGo1fZAqMvQwoteJPKk4pBaVCW5ta5DNahcxyTvqrf+Qvlux0v+1i82brqXlgmCIKHyME+7SZIIwP9rMKKjOY25Wm/yyq/nHaRosDh0deShl5/U2/xoe+Czd7XC8zwOX0nNoOGwGFjs9jHqbqVy2JNJn2ZeNtApbMOLhQwZJaX9s/AcFWTPN2qb7Fn+RlX9dgyPsE10cYfabvNV6Dq7gJ1fQmFLVwLva5GsKPjo+APXWe9wmTwj03sEwhsKpvFn4DIP7sRz+BfOuigr5JCW3gxaM+dNQIqi3P6Md3NoFq55i/Kbd1pOvZ/Xp5EDo71/dUH4Vyy6XsQUt4rpxoEPpjshw+p/SabfE380BNpz8p3yqiZDdGZ4PiaK0SBMTaSmukPcPEz8tjnYerB7Sob+vDPFk4tyAQmOy4dECd1MSf1ZmFk7NQz3GdnT1P3oJOtpx2U06dMqHfe8VkZ4SFbB/W0PfdxgYsu3allYca40kWAVCiU7DuGqTTxQnkAb2xL8DbyLJ9sJFt9V6qzXRsea5NkkrGzAXXOK5/KZXQGVvUVGo8zefzoz/719vzRo76QjyaePTnbfvSzD7evvP+NTERvx4af984HqbfzRosN4rqAFv5CS+nMVo5CFJ75Tlcf2weVp61Jf4O8/sgo7SMLMNhdmrSPqsPm+uhGZNZAiz1s6ceHd7Zbr7+93Xnjne3o7pvbSfZ3v/TWdnRzf9zgKv7IJjy7w4kcc0bWpSMbIb+mL16bx7FQ48strv57gd+LV8+25xlrnjx4OONWtn7yNnSx2Qi4tEeRgZeJf+TYRyBy3nfVhI6EK+XN+w9uuLPLwkBkjqc+GnF4fTvJxN5jLFeP+OGUp3+rayHgWmjjGzwP3bsM4r/dEdA8NFeXdEpr7O+L9GF9wbicPhNb16cah4RuPDu/mNQxPVKp+VYOk6/ejO/0aUGLLL3A8fH9R9vp02fjh/MXyNsXT129Dlx2FeWxcYsY1w6Ot2/95d/bbh7PIiz8bBA9kq/6zCM6/PH4jPrkbJNqCLU1fnpsbPop5B0bAs/FIn7M+xE8UiHGkI9jfElj72iI6lKun8/ibfpLZGaBR+W+wyh79huTKP/ti5Hf6JdvSCxjnNavdhrA6dXu+OYQW5nxd2QoRs1p6CFb/bxk4G6XB3s1XtH59KXxj9mnHD3K6W30FzlEntV9oQxfaFCvbexgzDnZ13/EPuZRpBnL3aHQPtf2AwnO5Sfk4dth+bRPWcfRwJtxduwATcPHjAFrTLJPRuQ1MRfawFBYO83v2lWLtWQzNKSk9Zd+J0ZL25TP2GfxP3KNDpTP2CS25lfFSyW9vDheusfz9AUyzxa49N54K8dkzo7aPqmxfJLzxguBsWQJpvz6ttK98xv71Lw6JL9qYQDWdlLOntFX2ygt0V3gWhRaj9uGvOkbKezFKLHMqh8YjW1Ttiboo7MZayvfYh05mlQ2voLItqfKwS95sKrL1unMgkHYStnESuWQPOVpmzztF/+FkfKxA+0m3h1aljyyR0chTPqV8tKhvynPFrjsffS3+s20XTjX1nOwnO80zdgbfex1VrvqOnzUPsDbyxYtTtXL385fs5PgHFszH9SqeOiidcmDvx149IKv+qzQMnoS45AB+AO4+/xVdtpl/Kn/WjTnV98c21h5kmZzfgGruko9Z8rkK8KHOEI/btrLhmf1w0fm2lczMP2g1GQbXFOpk90dWVorKJCpI50fJA0xKy1C1Bk6ETUGMQRO/VVHpWccRtoZLPtZGQaX8+tpdnR8a3v42PdhBYgZ6FL2NEIj3FvHBuNb22kCjRenDzIITXDNwags0HIIVwf+CN2xPT45BINQJ18ZcCm3HbY8aZMOXFjIYz4X9I8s9vOejHGoV0PQETnEJLx0VX5X9HSeCd46sRlgAyswzvPs0qbj7yXjVC/YBleOWzX7pXCymf1MdtK6kxEyAMcLzzj0riDvQEt7fpxO3wacfLdhksEYDpI4+7n6MxM3QQM+Z3XZFhDIrmzxqQyKkX2C9sBwdQGN4FrhRf+8vXue5eotdgnmRjcGLs9NP43TmsHsfJ5RkdQAAP/0SURBVOGF8Wc/eJfd7R1nqqA65zv92anqaoAKoyf8EfAKiqYDDdyBf47jcopSVpm2dTRJBl4Bv/r4q76TT7bFtw+a8unLRJKM2ErpWINIGpEvuOTdxQE/vO34qo/i0X8ugjq2JX/auwV6PjO2rmankup1TuobPOCAtM/CRtbkDqe26riNrqnspgXeyp/9ctzTv/CDtkWjxEEbnAogaewidpC+e14/fPS7z6VfXmDjX93SPTaKXxMVjzRY7OKv9C8r2steRrYmkuPEoaVP5XjtVwZih4KMQ88mm3yUZjKbdsPs9DHJQOgWL1dwTk9Pt9dy7IVegvraWOrOIpkX0ZEfece+AksAOVf3fX5odOrFL09DI72ZpFr06u28kYEr1vUfwb0moI6lijR1zgNEOPY+GvG0L1dLqV46DPCpV76Ln1+Yu13IpvCk1IehE4nsybrZC38SGXXLD55zuw9+9dDTcuep00EytD7LRIIftKiBDnubcpMtbbRnb736H50fZALUxY+UWahVx8CqDAxfFOgigr4ROHqOVHwmdrWHee5/ya6LsdkM6uzcpJXOn8Xu1TvpIszWF9GSO3nxEeRNznyxhI5YWeXawDrgKzP1clJfvPM0fpAOpl8uXrUTBOKnOtv98dravkCz98uxflSdpi9bUMIDrXlsLshro70iIi049sGbTrw9f3B/e/bobNviY71PJ9OZ7enD+9tHn36+femdt1NP0JSJ2GvRUWQMtqbGs9KL1vBB/mCPrenP9qP/lQSutc/U43sKgyzT9komzuT62kv1TQxGNjeumFQfZfKbif/dd7Zbb7y1ndy9t13PRPnk3hvb7dfvbgfHmUS7gn4DPVrjN3YWPeqT7Joc8Dx2OXi7+Bn9zCIBsQqaT7cXsbe+7yM26h0e+sbj2FY/VRx5sFHjljHPHQpsir84ykTeYqAFR3q8Evju0ppJrC0xhWOf84ufcHwtY5yr/UcntzK5H3/ANsDr5N+VbnjSN+YOA8f6gIknVYqLYkP1bcbDTK73RUxj94VfHkNFO501vzzQ49hFbSNp+vCF3ZJNTCX56cFpZ4Glug6PmYml3814Q37ufHAl/rUbx9u3fuff2U4Sk8EDp03i1+qf9jEzZtKFNv2LzkYP6jhOndgJOsUJPnPJz8cCi18ccH09882eQkeOSrf+zh7ZYm1gl0X1WJ1MYE5W6NBP1K99BMOSkTq9ms3+g8BjWOqCO/Y/fZhP5xf4rC7MRTYAkbxx5byPpH4Oejx96Hr1u+KM4o4OFtz8Jc+xfjUwLPKt/qd+PXAqTPzneGRQW40tsw2+IRzF7sGwmKI/D5/6hnaS/hMwlZUE3/KTJSJ/9eOFH5rbJ9BuvExeYp7qd9FDjpd4g4VMO2lHQ/LV77tltI0clY+tjZzIju3LNx6glZ0qq471ZaSVB3QZ38e2y18Qd9GmtIj1x7ambB4r4Mck7Rqjg1+KRwbqtiz7ZcsryWfX9ucp8phJPB2tcdlYuMsnoCvXlI/PGt2xHX2XjfqEI4l1ATL09EWuyUE/HQz90Y/YQoEOgK+Uq79kII1sBod2l31Bm0YOfPJcVEXn1Gl54IAlb+4U0AI87SIl/W+XUXNzjAeLD2xT+8t0DC2RW3AiuW3l53c5ftGk4/PuC1a7lS5wTln9+r6ttNosmOUjeWxz0kV5eUm2vWbjOy5wFkfa64ftz/kVvzrZlp/Rvov1qaeo439S4ac9JKA2liguOtGnLng0ro9N4m7SKlu2BJ4E5+ILvOFjbWpMPba3bIK806BF8q7GCf9gNZLWHlMGu2EMkp3hAh2CpKk/zKy20sC8nDd1IJXsCZPzWKs+JgI6e299hCu47925vT195VvRTwJhYKQy17gdBFSv2MV4vSzwjpfBXE1gEJQvAsMt62iHG83LkY7QOIQRjFtsenXzUlr1qKy07QpOxR3aJHnlPb/F28yTdEhBbzp2Os9SNIdUR0cWAaRNr+bkvE4h+3Egu2LVSx0da2jaZZCkIymzabtowZv2K9+g19vUTHj2SVz5R1MdZwZ/jit7tPTKf+qs2447cMQJTQdgoFZOZ5XfBGryhl40jJwG3kyAZhWu/Fn17OLS3GEAprYdHFKOPp/HUW4CZJDsAJABOJmta2UeXroYXqYDtcvAnzrjnBSypWpH8xkMK5fACB0NQFtRXX/0MryUH5JYPKkCSNLYQw9bhka0SZVF0OqwqitDz9IdZyrQITdXJTgMfOoLc3vj9AftFly6W3SUBrzs9citE3zPqQeepM4a8NziTv4mmAbg8gJG9niNBdTJu5zCPrVDm9vh8S/4QgPntgMfWsjGaQcyjvNX+5BETmsrrYGBBol8akOBrczmuA6we1twxOlpv3Ciz8Sk+FJc/mO3gh1yLJ3lO3LOPmDSF4dGGg3w6MMAHXrYdieHAoC1uo6/sbViDF6LC+UBMPymvmf0b3bhYD6R9OT08QSEcCbA663oO4/00IEv23ozayeeuw5fhawnmXh40zb7NCmYdsgdGsCwl5TRP/tFZ3Ka32OHqdumLcvAou/GNkzCCjOpn0SK3DrBTlK3AS+eVQocPJNvbS7J/pwO26Vz9ZZP1b/ank2HX8G9YF3QD4c2izb2Qw78ZB8diawtoHnUpZPv1NNnls+WvGTQi9TovS+RCm4LBB6HaMASfGAJkvregxAzfX9sFL3tH/mtRTCPjxwdexzDIwpPuzCz7KmTyfI8bc9TDmujIFEinYVndkBHvQKYBJfKmuJ9zpk2qsbPsPsla9Iunso3J/nnNu8G0NEhPKTH5rX1jXZ0lKc2SEr78+OkHsa2vSPgiyfR08tMdB/d354HFrk8/Pzj3lXXO1QyqR0cez/ohkb+Gp2ws8/Yx96fTfZRjge0+8GpPS5zWp9Lnh4HGakhM33QYle2g6ObmRzf2k5ef3s7vnMv5yczbgXn0cm8sPDaoau/GXNCY1xegJBlMOCdvwQ1iOtHiuSi75QHegn9bM6tx24F/yJy9DUiL0j1wrduz9Ln087Ev1rKnl3jXXsTiBs36GM2PHnvw6uX/FbkFL7aT0ODPkZvXQS4HhlYXOGPyQOs2Nn1g308SJ5FhoEdXKGRpEyGLHYJ6NIxtxdPT7fTZ/MsOl56JTw19RF+bB5fGLuVRy/Ssl99e/VF9cf2gkkfDqTPP3tYnH0HwY2h06MH1658sT1+EBpi53hzkaCf4Lv5xvYbv/u7oZF/9AePg2wBDG/HvODkG8V5nQBmcycDW2pSL/LyAslTL0Ol08jR8/7RZGz+LFWGHjD1TXbfBc1oSn+vzeE9ePHnjpZOyM/7V3x56Rve8W38XefoRmttP2eFTy7OL8mvi22RvTxbJ1Op49Z2cOo/63PDv36SMrx4mdpMDGnMhu2BMXY2dJaPwGhe7AIx6HZuzNGf2SZZgCdO7DsIUq6dhA+LS2xRWnBXHTjHrnb5Jykv7vA3Y55E1qm/ZJX2aVQ9Fm9O+dCJI/m/iZv1Tb64eKID/oLeK+cA4yuBGv+yLwLyu5GBsaNtAwXOwmgfmcUTid1os/iThjdAd/+VQ/5R+xkzd93mfCWH9LHks+SuDlrWubT2yi7D4Gv0ezxWv6lHQ3jkO1zgWotsNmM9uLWhHM/XENzNMxe7EMVum3I8E/QZk915pN/TifzOM4KNnbExckFbecqPD3COt4Ij1dTrWJ1yQlrwZzFi/IWEW/DstSvP/rJf/C+40pIt/quHEVfPp37K8oNLovvKKtvAYTsz1i/4K2lTCKlHDsXjfK+3YF5OYOK/Zam8QNbe0q/QsuxHPfWX/tbC9+KvMiefACkt7Co/cx19TV7nsIWJrzZrmvOB27YtzJa/yizbqr5kYS+1/t5eWvTYt16ObeosmZdN5zmZ8sENjzZdAFBHqgC1UDPpVxEq2KX2b6ULIyjw82ry7Qf1ylfXILAc5IgvBAkKUtagiPGGQC/QOTt1W5+8AIiRqkNXlO8lak/DrM8D3bp1t48KfH76YHt+er/PljJuylt7NIDNoTteq4BD9+AvDTvvSI49lHXnQ3/4yd95nWznK0sG6xwr60Qv9AsixkjmtqB2Tr/k2yjiMiyGvzrr2hCgzvmgl+NOKP12e5fPWK2a1yjKL4c5wciq104TeZPleafY4VvBNkgeu/K2G7OBlAa7sgsAPTjfjQifHHWv4sXU4Jxnl1Mv/ClXr/LPz4BuRZcsDPQWHeDk6GZRwGB/FF7m5UPyBEUc0g13CKS8NCObKmrslURxj72Ofnqcvzq50NNnBbUt7RdyXfqf+hlQBY87jBS0bCV5c35hM6N/x+hZ5SMjx3gQrLN57QQptcmUGwQsjFS+7Dx1uigUuZFLbyeNnPAXZZS+TjQjAA4HTHrsbc5y8aNutt66GNwNNjMwoCVabz3Eoq8BZRJYygXcAjRlzxJk9hGZDswCkPDFMbYFjqWRQ4/I71KSj0c0d5DiXGufl1d8L+kg+SbG2tRJBaxn1pXb9Ns6txTcCL1Wx1HjVl633wp0EKUPLVrWs//asT92OW+LnoUOdRtERt6ls+BntbUrpntyxMmntOWSoARdz19E56kgAJqFq9Bm8Sy/8Teu1kWvAl2BW+C6wlyegtfVcfruFW8Tntg4Rnq1FA07GeA5sbjo8DwwyTm/1EFzr6vZrpamTmZCA7mwr74BPUD67ezdV0jKZ/APtmT1nC7ocU/VX/hadr/KV92hO/nq5ljQ5isu6F1BFuD29ENG+sNcWY39xV4FQzNB4aNGnzYvYqObs9imeofXj9oHwGAajt1VY/LCj1T3adcgg3A6hkQeZOYXmgTXZB4Q28tM/MDGX9/VQAZsIXIe+V+koW/sGEv53xpkiR8+DO1uEfaIw7Jhn4XTH8B1TlBduIILjNSvHLPx38oEvRFp7z4pTnKJ3XUBO/XhZcdk5NxCikT+A0+TlF3LZCD95c0372bS+2Q7e/K0E7y+yG63O5+PcmeddYDC22mpXeiUIcSiEnz1Y36p18WS7FM71aY++fOn056OvQfCeeQTuXuB3I3j4+3Qi++OM+E/uhn8s2jDXrzlnf+6cfM4NnQQurwvAl449Tv9N/6S7advmQjmoLyWFrZNEOTKJuvnAj1lEVL0Hb/sDoD0iWdnvuDwOHHH0/TP+AiQUk//rg0Fp0VDC0teoup5fX3dmOQ9AGNeZDVi6kJHy2aR16cRLRAp7x0DKePv2HQaVtcm1AcH44tZLL/SPhJqLFK41d8E6tH9T/vYpLGALfvxa+0noRt+9lbOyYEOA1Pe6qvst/4jcnTexbfEMB98+PH2OHHXixc16vCKfnwapw+2Jw8eRU7x5dHf4TEZ3Nhuvvv97bu//WsJgSzC7GMuDoqbBsbX9Hnm5HnkxvjELvhM9m0hZOzJ1dWn2yMLopHRzZPbweuOn9hr+uaVq96HEPtJWxNEE6baOFnWpy+e5nGi57GNw4NZJKsM2A3Gkuid31jjjHZoKK3oT/1+aWGXEV9WXLssCbp5hT22Xr7Jn68JjZAZ29hzFZNk17skwQ9c+8JN/cJOXjCm6dR3NmXkN2Oadl0YCP2dqOh5Aaxe3z0RWXTSHX5WrLfw2VovNBmDRl8XdsKPrgtPpXtPjTH13xzj0QLZkXd09KIQmxsfBFdxRm4qo+fgxnzpxiSqvMqvL5j4z7jSMVmd6MVjWDmsn5lxBI6hRfuOd3NWnJdT4YPd/RyTRziYCknLd0tgjf6HdnJwrL39ypeUrbrK0zp0XsSNkzeJjye/jgXgwLPj7eQ9eeIIeqqtRLduCwdffxBrtP+EvVBS3MW/2yMeyAdscp7xcei3b73sGzsFpz7PpuCqDYW+neweQzT6GTuQ7Ht0ScTlJZsLT3VSEv8aWoen0XFO/KXpReML2pf8Uh7cjvtOnAVuHSSd0+JfstG/ylG34K20YKOnfTw80QM8qimrLQXgkoNUGnK89Kt/LdzDE9ht1joyjHvsU39xJ0Z9zw4rgMfnOwckjRuLVqcX/Lc0x84v8yFNn5q+KF22P8e14zRhB2xE2jU2/wsTuvwrmsGzfwbwUlK+F9r+IiGTgBzCCe4vpk6QfyWpP/BWIoCIM075KDiQnN+ugNIfGJ205ngGvykbJ8uZeGZcB7m+PcxAdSVCfxHHdP/hg+3RowfbGzdPMkCcdPBtABAhjSTgnsBIRxinl6Kd3/n03Dg854yck+5tmrugh8wRszp9XrHKTAZeKCMnyjgdE57piENCJ7N7j1vyrWHux4WpfjbK7XnKOIscNE+q4pPl2aFl4GTf1ccGBGMwoSLlF07ZXlvPthb+NvToKAZym+AsVdtR4ayjRTweApPD4iRsfdN7JjZ4mAmSetPGwEL2HOPocyYfggkOT4LXAAqWepw8Xp/45nD06tnuoS/t20IKMaGjixOB6ccWl95aI7LoolEa9U6FlBlc6Lxb4HWQzYbeKihwNQfzXO7KCu/Chtt5A5g85RkUybz4q5fIuANldOUv9dVTbpLoClHprq3AyrkEFjNFGzojk/m0ENmBmboJzvDqr4sC4d+EwAuRBD4ejwlVgcYRfdHgSABtcIV/0QuAYBgNYC3ZkQ9Hhqwu6jzzrWNXbt3innbha1zb0FzrSvkuFoLLpp8omV912iAlbUOTgJUjRbdFETS6mlH7za+yj7zIJr238mSrJofk6blkMugz9anju9R0fSNBCMpGrtjaZRWYLlXV1m3JIWs8LnupHCQyStm5XtHRggywCYhmISRUBgg+fJaRL5N3dOjFleNPgBv57Sv54MUeLFC4ctlby2uHg58v8syWyVGAFA9awcWJv/b78sY3Rl9kWmTIDk3Kk996SWjEBzoqCQxHLy8jbws7+mHvggmu1C6gC/tIC/WV5Jy+pMoQrmxogAQfpGrwa+L/0RTaXe1kT+xZ2wYheNjxVNfBw3/wD56971XivX/yCTP4DR1tE3mb4HdRgV2GNhMX/LvtH7/k6u6wFcRUi2Dg03ltf+e1Mo2GQ5Pgo1eCQ6fFRhOyHfm5nTtdcmp70JNX2fjJr5zmzib8pzB/gaFuZZkJdBfZTHAtdEzQ5m4b9oIWi7FtnzrGO7JzRfRa5GSBjnyqw8BGWFgKHeO3tNM36kfYWJi3Gfvgyaxou/f2u9uN7f/H3H9925Zk6WHfzszrb2aWaVR3tbcA24EwhKEZBEAjihyU9KShf1p6kQaH9CBykCK6G9XVVWmuP/fezNT3+2bMc3ZmNQiCAiHGPuustSJmTB8zzHJvL69evLo8/fSHl1/69V+//MZv/275e/Pq1eWTH/6guBrH4rO3k3v2jCx07ko1X6EG+dN3WmgUA4aXSedOu5wXJ70Gvi9m60KPO5wGR6GzvxdcfW45goF/8Njimn4jPGRrA+ZrkecbV389zx8dVb/ad8rZTFgXf/rZPDSCVx226ovgonO6fR/d9hv+N97t8TL7TByDx4K1ONKBeAX9Jvp/3LuQxNX70c2DTOzJrNzixL372X8UGkMyCb/Zklx9hCbgTfxYufbsir8r38TyicRwX3lsX38V30jMvInt3iUui3+9+h85xc9eRRef69eDu7ZO2nbb2JFjk+q5swITM/F3p8HX728uX372eSb/ozs8QvWNRwGqao8fRKh3r+MjmbQ8dBEmdr3/6PK3/sF/fPnRjz8NNNkDw/75odX+IDZsv8kgaEYmPLjTbO8s4bd45Gf6HrHFS1npxlcaxK2bm/lqCrodJ+k38ZptPrnrTrZZCGFXMcGdjLdjE31oeDgqah+kvVqEmJQ2eRb+8KTd1AbV8yy645eOxSd0doDvH1+p/AFo/ep9bLD61m/zQTpY26x9hu+Jt0XKFyJ/4xWPSLmtdwDc1uvh7ENzvlRxHksrPWUzASI/u9AXWYxvAfCVgPUYfRuc9evlsfpIyvHEe4+JWrw5C/Fk6pgs8gZmZLZ45L0qHlEyZtMHGIOPzcSVxRlrho/xATbEU3GE77mbNGO28rW6Sr38Wz1DlEPI/GsSJ+mtFg88nNe6br0kY0mpPIXe5o/NjBm2PHxW9knOU6XtZejSI77paO6EwB+911/Ubd7Y0hh5JuWjZ4tiM6aYxV/HxAzH5XeCSs/qd+o31gVeeyoLSaufLnQHPgxWF5Unp2i3HRz+Ol6PjPKl6cNC5+hr0urukDmw9R3tunB3/tt4WZCBK/9J1/rDz8g15Xihv6EzerDIxDzkRAaw8uWLXvf4ut6cZ6yWvkESw43DGodiLybDy/DP+3jJ2NfGN9kAvoGh0zCQv5FgdGyhRhzqBUZt7vBQnvB7dp0nyG+GHLsDB6L7SSOH/fDpZer1o1OGn5YVFf7Cy5ROWX5y9A8Dv3Sij5Tz12/dAVDB/pq0lb6blsG74zsC9nO8de/KKlTOvewNm4J0NHtVDnYaQyeeSYQZg6Zyyr+KUzu9eedFJyaKGbS8ToeYYP4geL5O0DFxNACqsg+OGjH14doJ6CZ5ddj8OYaT0g1oTK7QFuDA7G2zxYwe/vMbHeIfjuTUBwUfYDMRN/nQSc0V2ZnUNkgRaADzNzyTtbrksOQ+jbSmzt8Gt9JJcEW+dx5Un6H8wQQQiezXe43JrWpkRYNzkc3VaLhHV6MvaeoNjZ5z+OQ9zCDNwKwBOvmd0LFpkkCqcyCbIH6qhl50Er466YtsSwPTbvd//ep1+dIA7ado9svvpNTroasZxya3ZbNnl7UrfthTQ0SRTN2i0w72Cze+pl712M/qmWAUXfMHc2yT3/A+V87VE0TQ6w+uowM+5I6HMqJ265WL6kGiNw2zz4LGP/FpQgQOfAOjjiL53tpswmDSaOLkFkXtyOhxfPdtA9M+rkHO6mbIB3bag7Q6RgcPJrsGW+xvgCpwkquSkg2eAZ8duk3K7LQxeox+/MI73dNFdVv9auNz6xRdldfoCE9WwN3qabVcB1c+A6vNmnib5Knjanl5qGzTkZS/5FVb1Qn5TsdH5/nr1b/YlS/A3XrK1Q06A9FN9Z3wAQb/10kbJhccbrlVue3P5E076IAWZLhJGZkdix/rzxJeZ0HSQC9wkbX5rUyPoUufH40+h4+RtRDHfj3HJ56T8MWHyYMXnzr0Bn489m6Fxz4/qC5fmNsUy02ZGBy3tk767nHxZyts//LTyQanLFbm3zOIGH4IuHjQ4dPuGGJbPJFFzMK3q4Cjg/HLvkcgOCxSPn5s8Tj5dJyfz8eawPMjZdNZjj5slTN0+Vz1YZLQK5zZEsveZ2KhzShzdVt7hQO98Z2y3lQfDq7d2M1+6Eze8H0HK1X+pL4sTrtKO1bkFmVxE41OoLPHw/QL9PzV5dXrF22HT55+3AmBK5tsORPTxIPgnkW/+N5XrpwZnJsEBG3KcFD5oluTgaeZQD36IDp98fryo9/6w8uv/t7vXn7pV3/cN5q/e/vy8vDJJ+Et/SR+wkNjuHicPPLyV4lPuv0fvwEqP9ptagTutMnuFUde7SWNQX02h4sSqsOox6Nn5G9TiRSutPtCwf2HeOBrkQU/FBekJvHuqrGQRE+9whZ7rs3puAuxwdUBMK8Mfv7ufSPa9vvXLy/v3PXxTluxcPeyL0l0hV27rj/SYUhqW2559+K+x0+fXB6Eb/7XeJeytr3wqI3SOV5bFj7wO2172o27VPTpYqDsj2IXnOpz+kgDm6ZcWRdLY2+PJ1gIsDDhhXjqWzSCrwv9EU78d26bmEKhE2Mm4cF/fpO6Fwuyry4vXr64PPvShDj+W1nG1o3D4Q0+X2kKocuLZzeXew/vXR77esH3f/Xy7/9X/2V85bRvdgl+Ma9tJ3hu7XVsIwbOHZhztf/9VzfBPwteamuf4oF3JrAfmJevX8UH73dxDxyUI8f07RJ92aafmPeO9BN9idViCNnEFnxo69qLxeNZhOKH6RPgDM3G2cjci1CpQ6+u5KLdcVz1uTYl3uhe3lxtnrz24/Bl41949dJAtWydFIQ2WDqWnLf9n/zScRxftG/d4JuyoZOC8j71Vhd8YPgc/vnlaW+B8SJbfSxf1DCKOxteB2bOO4EIFvj2nS0m/x2LhE7xZw9n+/2Uo9t3W0RPxlDGKHg6jbt4O1bMnn6nLKkyRo7UW70FfWwmf8bmYotU22RfPsuhvO6aV9xzWp42walc253xy+y1CWnKwlPyrvE1/2TQT/kLT3RHRy2K4w/M0GaPW1uwTfTTZ/zjf1Lb5Wkjo8uRHS8be/ARgDufqJ+MvZCCo36dfHoofFJjYOitPyvHc+0JX/Lgad3KKpYNL6PPpUFTY38Bid3RpSPyb78/ehgapZ260MBxlz/47BWuPkvj6hisNlq4lg18O4rsy0vSNV7HxZ1ffTPtjb+4sNgYnFQ7B1b+2h5+NtC++CS9iMsWWfht9R2YwW/hNjYLrDJtffpeX0ejZ3TwOjKy6cSF5KJBlsMnvpWVd4jBkC157IEP2fxnxjQj7+pJPYfTfughtZNXkQ79geuu9RzCe7sAsMi+m7byL6Zv5w8T3yZ2xyDDHMI5KEj+RXeTCndXF9xuv5hG2EmMPUF0bq+JUvIT2FNw+f6nn6RgJqXt8fNHQfgxWRtevr2BsV9H4QC9dS91rBBufY1wYTdN8Mq5v9ts9Vbu0ZFNJ0B+YPI1xnhE+Sdg/t+W1VChGaaSB98Yv4OD7DmiYKgsp+343B5pslm8Jy39SeMEeyU/Ra078h0+ywuepm6TXRqhc45LTygrVpcONKA2nnTcJrE6AfqrwxcGzel8OS1dOJaUORaoWu80pOns7/gH16AbWvKtDCuTX5gjN/340YmUtpEGPXABLD+uJnKPdoxwHTrqznOt6I3t8TINWJDVQaaTT+XqMRtYuujBSc4F3/ISHMsjHVkJL63wJLWRH3lMUP2Gz+G5fIT2LrLoXN2Gujj5KP11UNPBk0WJCRq3Kfy2TeYHl455bltCaoLYfMrovKcgmyYV8PA87QItYtKVArpAh82mfVg1pW9tnw7xr452M3Vs6xu1b357BbcDwfDZziNJe1Pby658p5ytHj1+2vx5gdC75sE5uoiu5CeI4kN7RxYNPFs80fl2gZC+0RlS3Y2ts4/gaOpE+o6FDCQLEJzrJ9IE6TnWLpxblHkodnjmV2eeDrJ+Hj3sSyiXdq+swBey3ad08d3CZJsY89009oQP3+Vlstt++pby4A9Q/jJgic7dGu8FZJ2QVaBDl18fPagLV9vZSW3zfDl09lhqR3raHMK1QfLojj+xPzr8c+k1xcYmstNBRyeR2aS2K+l8UjyJDbycTdsxce5LF6NXNNgQ3HzT2eQ/MSdlo6tpk46rI43fcdi0Ay8utA0ED33zt07GxFSden6dAB980sq8ycBL3dZPWfWooHTufKRtzhaYLlbm+BtXhSI7nzdIdmWffAbj9NSJK528eVl4L5Fs3Agv75NnsdTVNTIns/7FhmAtgoxf5rz8pTx0TOyePMzA5uXLy8fxg3dvnl++96u/e3n8Az6R/HevL189+yy6Sd8SHEE2bevwvnbHm3Z7G4eJbDBO3NBohjKH5IhC2g5yLDZZxBATxudSKXoAMzJkUNVP6yU++MxfxlrDwugZfv5A5nmOMnqMbOp30e/ks3m6wsrfWIQZ7U/92D7/Imf8L/6j7lfR582rTIgy2fziy+eXb0LYlXXhmS7BwGFS+jST/76IK3nuMGjsa5CJnAbIaPCfe+w+cvYlhckVRqOK1ruPwbaLxP5QsPdYAr+uTuIjJr/uTHG3HV+lo9dggqsLPmv3nAdB/UN/U3+s+NPfrJ/W3+IzpClfibc+hfrsi9ddIJo7IePrqQsnsexh6/P5wf/s2ZvLw6ePLh89enL5vX/8zy6//bu/Old/6T4CVk/HZ/ASQlTTxB3oy/bufdpuZHXcdhF+xABtp4+LhG/9gZcz4qAvbBXP4Uxqn9kvTPS0smtTvYKsRnhxsSmHoRt5Uz6D/ImlfHIX76vD/I2Pz+QOfBciAztxKrEnZ9vOa8/6xvpITdAxzsTlSfxPn71xxNhCG4KHjuxbMf/qO5FvbVbe6yexBQh1cr4yOIe37ZIf5qestqX3VKWn0ogO9iqohWq6No7QR2z/ju7oAzVkx5fsO3YNLXf/uBOGD7Ef/GhWZny2rrb+KDBe9OorFVcTlKTx0+Gri9un3i4gFEPw6QOO5K0HHo9Vb+BK9+hwx7z4XTpwra6kgYsdOpFUdiaZpwwddeaugNXB6EW+mA+/be25iyB+YhA94KVwZDhwyunQOfv7vCVbwN9y/py4oy1Y0JOqe46Z/203Ob/mecpHQ/iT7CzGji0Fz8AmcxcY+AiY6jl+cpt/hXPGbJPAtSzb2NnxaRPhyUlx5Yi8bIgAvLXzkV9aGpqb4FI7JuF108qxST9d39oggvf8FvfilEYmPnLX5hpbkoaP9YfBVdnOTwyT5sIX376zWyflqa/vEnPgULd340bO6iV6az+fuiMDXkZ311t5Pnj7B/bUUY7vmQcNneJO/nVaPNI1jUlpU9p49TZwC1OfzHa7ADAVMTuVF1GZ+muSsu+muzx727cZGnx39SZb3ij8Ol3jX6b3WBqHSd3I3qLk62Q6GEiGycMnTz+OJ54BSlIVmvMO8DSYK7zDW87zm1tQt+GMojSQTjLgE2CDEr12sqfuIIJLYwxL4U3YUr8pMIOTMc5VxgDON3y96XauPqGlg5ZaN/jLVxqzNJOJ7BdvkJg4tWHkTyAlo1ujW0ouOLLNoKAoA55/RQEuFVO/v8Lbj8NI1/ppUFBVA8/5dqbbGEw695Zz530Gr4OUwHD6VHuQSdFeDcdvVw/DDJ2tjSpfgNcO8K0u4diFBifytyEULvkj69i5zp9trz6oa3MLN/7Q6m359JAEZnTf0+KkI3gqf9lg+/gJGsnoRMKgQyCN/pzzbXWs9ruC084ueuOL1/qtLzWAmJTeK583b14lb16Co2wXSuAjt6t7bnnclz0VJn7ADr2a3iv/0/Alx7vhnZ/2ZSWpZ7LmmUw80lNq9ZbIXmEPv4IamthdnmOR7iU472wz+fYDOr6UnNJcm9jv5EnCt8T2JnJeRmYCrcPri7iCw1U6Lyzyduwgq958Mg9FL9Hq1cfksYOBMl33pWZDAgc5HD2V/hlI9pd9eY4+8aJ8FqC0tfikiWViAxzV4IGX7EfesWOvxIVfKuHPszoeGC6Vc3BTb2g0rpz2Td/47aJf4HZgRB7nfGPaxtAdvQ/MJrZZnhCFWxw00DNhnAmospHD1kFI6uLJBBS8CTJplbP/yri4TVqT0TCiLh4bB/IzKKw/81W3fyYZlF/eR5b4WGEsZKWOl6KZ3MJFb/XZijN+6pvcHmUxkCeveKJNaRvaL169Pbm3Ix/eJo1+gjby0WeySmPE51tj58Qjkw23nLNFBzR8NvTJ73d4W/yrh8mfDd89Rqj83yWwdDH2akZgB5+r5/3k4WkPb1ztXXvHn/i+yVAfEQlib/l+48W4sevDJx8nJ8IELb/ohIav5nj4oevEoOjJ1ykepn3xg9c/+/nlkQXaTLAfPJlHv8SRdy++uLz4yz+/PH95c3n6N34F5uqn/WJ9eeS3NYaHPxPetVn729A0KJzYOLLbyDbSj3+ANXDSdak29U2w0zYfmcikP/FsPYCk2urob94LxAapFl31URv6Cl4TWngshF9yHIerrcHST7lQFNgoM/EvuskEu3cBBJe7n16+epVJtgnSTv52ghX9NUa58+3R5VH2HaidNo6HDmpTywC07Tf4jUm6UB+aH7gF2l0CyRNrP4wsMdDoiL2P7edxkLGbu1/Ef1++MFbou3QsWOj78Zd64vmdD96l1f/0MXMruPheuNTxDpVnz768vHrN57kS/if1G/aJiZQXaS4PtY1v3l5e3ryPjR5eHn/648s/+T/8H0PPmEV7o2eQOa4+kpvNYz4S2gN3BufvfQVn7gbR/7x65dO/X/czf22zQdG+L7rwDLmJJ77rb0kz4ROL0najazKqM3Fs7kzkZwM/NlRf7OIL4iE+6a/jhuindtTvBXV55EMp63srDv9plOWv9gpu8m57hl/4MNFGu3rIvpO+HV8ePiT1Wy/HzTm0pbGbcvA7Vg6+owO4tn5hDkjHO3QRWDJjYRO+yeE9MGKxRyqM2VDnoyLG9oN4XB4w1XFwZLDAKInBUIPt1xbyg4Ov1gaJK13ASr36RUyq3+Zh7eoO3uF/NrpdmI5Hkoeftn3lJ3m3CtuUJ/3nVdnyvTLsectqnFHw5tvPOTQLd/jCR4tPDE8e/joeM/bKtjTCaOvVz3PK/nC4I1DGjOfGnhaZh17sBrg8zXFp5of/4WdwfhMdzHPy/HnmEXxXTfTH1quHsSd5lZXP2Agsmpv0L2X2pOq5aXhYfLGYf7flq7Pyrz0EbunzPfOS+mDAxpY5KB+r10Mn8bK7Kx6Uk11qGypN5amP3VQZOuMfm+54ynHgnPdRZPSy9XGeIhhsam5bGx3R4bTRufIfrpLX36El9uOeX8PUBRB2P7Rr+6TWS53Nn7nTnayOiE6+psMjnakzF4ZibzHIecpWvy1fXOhkW7vIVzRtcGFTVoKnPLDfegRAmop3SP9laWGk62PJqQnk4hrmTuGoe2BytE4sXdO746G7pBHwW7SU5bQw0WJxcsScR4V9Q/dH986LuKr46RAoaXG5GtLB9Kacf5eGxqXR7uqlATsatuK6Az24Ocmcl5PUq0MsXrQpX2MeZmOpOGiLjoOFT3sOqBHo7DnFNtTyERwCgUE6PAaP6pRM9IEuHuQ59hIqzqiuvNEBmhrUcccyPZyXt5aNjVonv04KRO6DowOt8KKUk6qmReG1g7H86G4H/chU57XZ4CHL8DdBznmZy580PA4fo+OhS493stwNsB1voyqNpNWBwZQJhGc9dR46PoOAVASdbeSX1G39kJ7O3MLCDGQk8qB3O5EI6PLKbgJPv0Mc+0Ft4A0OXTAbKAQgfiaQmCyxZWEycCz30SWuvPiuz/unU3UVWafaDhCNbHDfS1kH5njPOX4gWVnG1nAKXNFXNnARsIMok2KTKfgbNFJ5dWiw08pFIN0eHNxRFLvraJTxg9RRho9QC2R0hqaBBruNhKM//MceM+l1q+GrDHBfF1cHZoHr1ZwERie+Le3KkEUBnwkrr5CFnoHWTJiSEz6qhySPCZk8uo1XoHcHxPhPONM5hnc+3hdTRhdsZDUYD+C68BVUjseOBo58+NgyMphU4b+PL+Ab8myVO3uykxxHnq/eK4cQ40faDnVuQY5e2Y1K1YcPTEUi82nv4b1n4iDsB7Y2yI9fbdKGkRzZT3vJ+bShD3q1cZ47G7vYwJqwt11Dnx8WNp7x37u7Tj7oQo0FmOV3gMNPdNMrdNkbBH3y9NPxh8gwuAzOR+8G/Abq6PPdxsPE433Egr96jr4D85UlA3V0hj//nTrGQGwYnZNlHrMJneDvwLc6FmcmvpCRHOp54V6luM0fnPiWjy8426ZTvjIX5mzKVt8D1L/wM5PIWfh706J5BOHDtPG37adcSVOfLS16eQyub18vHPyxX+CjwMAHQf4agy0iJtbdBM/D3pWVNhE87zLB/fTRp32nAJwfPciA582ry9tnn11uMgl7/uXry9Nf/tXKF+Qd9Hu/Bz3hKzkXb70nCv2gT9P8ShMxBvBJ0fIWmcndtkMnNmira3Hfgtuwr+2gMfqCi2zyQ794l17soG1FTosbjTvxH22yiwr5lXaC90fhu4tskbt3bSEUeDx5tt7jI+98fSb1+NXr6MYtui9fvry8iu7CSWmz8fhKYkNipH5j3ksA7/ioO/LEfC2wC4hh0Cf7Ko+7gSIxPsUselDn4k6w8y4TPGh3LpaI6V6CvI+muPuJz799a9BvP7e4++FtYgDdEG/9bGjIJwTetbHaMOUmT+6IEkdDNvnTPlN9Uvj4OsaKKWJvi0v3u3B389Yi8ePLb/2Df3L5zT/47drqfnQLb+84qo0MbSJ7cLrzTpjb8RY+lha7uEJsUx9ecaGL8tFHUFW/c2dM9Jd2IkarTy7+wgZ8pfH8Fv/EFITH/yIzH2M/g/jAy+tdHqlXDw7v9DnjB4sw0/7qP9ksupWhlof37OtlYof8YLF4a7zTK4OhO5MKup+4FuD2QZ2I1C6Tyk+2nWhI+MdvSeY39g296KCLlaFVufBzhStUA5NzZc5PWfWQ+mzi8RlJP6kdTfsZHxq+R75F2wscyRPXycHnao/U6YtsA2cRlv19Zebrbyz+PqgOe6El8VzZ4lu+Rj90O7yiwUfBVQ+tMLI75rNg9dFddI6PRCtTP/C1e+AiidzhszJHR0Enz0/cc1YfaYouD47RwcAO9Wk7+FfPyzjbV6euMn8qaHcrj+Mg7LgCz87hwp8xvnTbz6SsNkxaepXXMd7z4z8KyRNk5XvG47OYxs/bDyapql2s7JW1NEbesa05hkni0JDWl8CfrJbhZeY+ke/oa493YVgq/dQl7+AYe3S8kf3oNcyFV3RYie7mouO3t+Fl8KrikDzsUB9pfmQ6cI7xs3UKkBRsAweGfdiFRsOT5HzrI0LP9L3jnPKYfcdyoaUvVNYXzkYGdybCeE1n8V2fl+ZVGeQTN3KYYmOPwvtFRuMffcm2s8YBsOqePVzXepKcA1l+J2/oS1vvOy8BvEPwr0orxB5vmuNhTkIII+PY13Dn4CotzsW3TE66y/9uuu3oOBDaOfzkcQZGUd5eVVOu475WVPdRikYgodeGlcSJ5txVLJPwuUVNwC0B/1MPvm0Mkjq96pC0dMYYo5NfyCu7w3OfLcNjGhmcGg/aXUH6Dg3be4FP4w2uPqaQvbzCZBOEBEZ46GVetCVomgRwMo1pAkH5igeauEnOl1e8jA406sFv0BkIzJSXNm7HCaANvA0uAcxmINuV+Ay2Z6FgZMBk6eTH+R0LWCZEUoN38lZeaffVufq3DXj08134PacbdrZXz7Gg5Y3L+GPbNr5Dc5O65cvgQt2kDiADS8ZeHShM+E7jdCWMn6kD3q2UaJnEeOHl6D580UL4EHzXv0w2Z/Lv1sz4UeqVtw44TYTmCiC8bG4AoYFbhYTDAMgt6i0/MsxxeD7tYOUp/SRllS989jZIMtBF8gpbPseeEnW3U3Mc3Ivv+ngXfeoTCCQNzLSddrDgwYAPPjpaPPyfr7oaR0lexkZ+OurkMnK64wJfnomlg8eP3Y7rCkYolC65d2BkkJuBcur3M4sJqPzRQklQtFzqIt/pqLWZPt+IThL/uuUvcpC1bTM4+YJgzU5ht/qhoU5aT4fJm9vOOjFNHnzJ3kGrwT6oLgRU68NT6+bvaLH/d3JUO1TO8HUFX/nL55Q1dU/3Y1dbB5A5n7YzFEe+ucK+g/HtdMCWLrjEODFg/SIIDweeZ6freabUZIgdNoYsvsE1L5dkO7WVL77R2ezlw92O8uRTChnZiJ5H3tFJ63TgsXi0/zMYS8ID2cHLd756Gvix8/DimM5OjDlwM5gfvYBRz/bX9TF7LH/hijvZW6598okbd7jEN11h5nkvMxG3aDkLh0NPewd3/8GT6O5p8E1fBX99MsfiLD+RqtdsFg29CT2F/Xwbi98PGx9/+mnwvUj5w/m2fCa+N69mMvbkR79yeRf87lAon42VwRvnjca7AFB60YW2su2lMkYefOCvd+Zl6+KKPsmkMPgsWHUBLLbpRQOV8y/VClMdOz96CoZpO+zc49BJn9RFWfgzINfO2bwqDlm0x87xu+BjYV8ZsEjizoHehRK58Wai/VVweXmnyfarTL5fvPGJ1cQafhge+L07RVw1tTji5Z+9mhwd7aC+7zEIrKSMbUyeZzI7fWyHCZU5fIRn/o13n8G1uDN2y8Q/vLgybkFC/2vzzgxvtvcYQCdBncBO+6Fqafql0Rv6En3WVjkff0y7LH7Prl4ur19HD/lNU0l5/g+6yB3bGts8Sl/mbfz0++HDTy//3n/xX18+/TjxFM7AuDuli6yJo2WGXc6+MTn0iS4+zJ1a73onHrmUzx1K0xe1zYWZXTQgizz4IlX4kZ9yPpQyE03l+g8yDe/S9ss5iqD2Eh13kb4XUsJvCsDdVgwcm83Fn/GhypIC+4k54ujQb9+Z0i4kRa59ZwaEHf+EX5/l9ZJNd3F0glTZwjuFwpWztvXgZyt4hyYwpYd59MrT1NcW8IMBMkInv4v8o76m9QdYGjv8tk58szpPBjjb1MHajAGNSUzyO84zfqTv+K2yPl4W+xlH8oFvPkibCP1AzkQz5RZH7uif8WY2/l9CgZ4Xl8X/rmxPB2ihQ7d8hD9aWHDHXcfn1fXAjlz8ZGSuLGxvy2FlT/mmwjTq3qXWb746E/PHtu5omOe9tx/UD43uTuVTxznd8Um02aOlh94VCwOfBG9xJRUu9abdGMuId6O3yqn+0Z1HL7ddr2x3Mq6vjq/kdHBTC3s4uE2ju5Vfsl+epOuy4j50mACPXZyPbuC2NR7x61Tp2GMCYLbYFL/BPXOH5XdS6eAvukKO/ZufX+cTMsFc8Smph1/7OR68dAvG2ZarMu3wrs2hgycJRn2odC/xjxx8UNzQXy9N9Zf/yRvaa58Fa17SjsEkWcuDZK4g7rjIK6v2D+y1TM7Xdmsb8UtZ533HDwamxbf0+OEvfgXgKi3gddq875Y5v8sbATZN/h28c4xtmvM7A0rfPd8kf5NBQTLmOFvcP5TnP8d46tbfGFswvR0kXuEsfsEgx4wu4YvzkqFOXKNzipkkUqS0Sr/mc8sYYvLujLMw0rfq5W+O8WlyGEOmcfcqW/AwpkGFTrEvDQy/6wB4w3c7rCQO2isiwbvyCLqcGDxeTPImDT/JrqMMn/z0Wu+Rp+qdunDAa3OuIXmbZG1ppJU/t/K2RvI0uEBFlpSnbDqidUQOnJ3jbHC1bINzsgd2dCh1nwKNxv67Zbsyf6vbJPvrYwHJwMOCyUz8NaoNTgN7vc2gYey1DazB2IA9Mg794aN3OAQE1ASZcBMdCBD8R70GOnoMvM56A5uJ/aMMKPkYu46Nh9Y3Rx/TQQ5OdkWJZHybXXWIlUEdjKQWnwCDxnUiE57bkZD1BOaW5Vfa8h3nV3man2DNX3IuVX/VgST4za238ka36qw9gpQwmwiV09WhP3l49jgCOxlkA3tlwJm65PxGe07evhTLt9t9Mx6f5TlbJ4CHL4MkScDGi4mOTysGsDLZg6HfXkHPeZ8zj02u7U4eqVdEiZKylPaYDexDdHxJpxYbqVP6ISNXM6FRosppp2cQlTp0OvDf9vu9m4q/zDaDg8paTKNj5IdHzB0Kh//WD99l8eRPus25pQmH26Exa4LexZLIN/4yMcAgD3zfkZG8ketyeZOBkYFOF7MyOQe/tzxKu8ctn9cGDZ7oqrmHL7g3oSu/g+3AKirt8HGno4GfifXISrQZtM5kE4cdTOLVefaLe94VAMPgoXPHk+eYfo5Pp442NviPPHSA7sEngd3tu3cJqIfHstG6s3gL1gRLp//69cvK430NPqGFYFEHB5/yDoxIkLyJKd+mO3Gr5+Gpjxdk4y/7QqOPYsM3z59dPn36yeXdqy8vH8TG9fBvPkp8fHp5/PDjy1deIpvJlTbdxcF7FgoTy9DKRg2E8OO/laX6orucixXaSOiZ6K3/t58qLfqbOOYYyyxa1h07IFvqk0f9HpdGapq0XQyQooPY8P2b19m/hTK2SIxOXrTf4753Qx/BHmwYFJ759wlA8QJeftgvMYTXly9fXF69urm8MpE88mpX38RuYnVj9pNs5y4Mia7FrXAcqn54nH5cXKOvtqHA+cqBGOYqf2kn/ljM0PezUT/3d/P68urFy5nwxyfEKBNbj4i0b49O1O9AsVQn1R8c0Fk253zTBK3HYkH2MdHl9cvnFc3XDF68cNX2tItx7eCYNmby6tN7Tx/ev7x58WWAHl2e/vj3Lv/wP/uPLw/vj01vbl7Wb9ueI2v9ULu1MBMe6UyadjILXr1zLXDGN2JzJzHtX8fuYszIYFBukWDGQPUH20cTO5XZ3GmgnbGhtgBP30lTV5r4LrELPuibr9ZYASLntuP1M//14d9t703ZD8+gB54DspV8tiZPJ+vJp5+29Zy7ewntpae924yV0NKn7/is+riiK2/zm5LNx/ruEnzCG1kCgMXbetXZ2VSq72ePz/funii+KcNLJ4vZ45mfW4wk545TRDZlqumHG9MzObaA6B1cXhI9/eFMZBoPU6s+kjQxnU312XIIMjEZzuo1BysnPNqzMbH44rOQxn5t45FhZcM73kbO0MnOsUV38uxjtrfwfGoCWvE437s9kS7f4MI33+Jz+7lStLG9fsj2XRgIjuo39bHBhwCyeXFVptgqzK189tXrsS266iid8VfiaH58S9/GPit35zngjn3kbRm4bilfX4V/YfZYcmy7TluON8fXdSY+x3jaThkYGXb8vHXYHdjEu/FrZUOV2e9s3ny4kzF0tInTxsHEju2mk8S/GfcOrG3T4OFYcNhN2RxauDFjjEbDS+2YVF+VAgRu+RenateU40OZ8X1By+vsN1XP7nxSV37+wNzxl7LYpOlKn/hFE/DWzdEt7oGZ42/h2sOk2uTsK8cVPDAXAfoIwBb8dem7BJfYdZ1frH/HBQMHYk6+k8Yom74L4/yO1tIYfCedfIbzxv+nn2Qg45ZVK0v5Y9zbSd5pvH4SQxdnnEaQmLxZUZ5V5aGrM9eJ7cS5ONRLulP8XZKnXJFjRlznEdS+qz80dQ5d7T51BVPOzLG6SqMs/mjFES51wMjHl3qMDLOBo1VnPCNlYkdC8rr9agIO9aCTTrKD47lK7/bO/AuNWVhwrJFKBn1wehHa2G18oXgKM3i5lrqHTODRHmeeRpU6qV75ReRGC3xeBarWnQCwmzL06sxow3N0KIGRVr/TSdz5CtjlQ7qlFVz9K92xj+OFt837C6Yj0BBR9V8HNLcQoxP+8vMniBnsumLDN9tRBS89zbNbOvqxMdt3gaCBW2c8V58DEUTQjezD9p0Ow2CgBaT4a190OfzuG6B/IVW2O7lXXv7QwKQwf93sQnB1bJNv71l8V7IWz8BGLgOryMM31FN+9xz83O5m37YZuzf4p371nXz7u3pv23GoYzL56lUG9ZHrYQYXXajAKpqR050V3sYthrZzg4csJ20HZLBVH+4EJoOu2Ase/oDuwjx8NG+Q95Ipt4VKeJK4awCPD00d/ju2ow+Ofeer4DrpKW6yaxepm2rsJd8GTvyaK4V0UjJN9gtXXZ2C231wtiw4mncremDzQ49dnNcWJ28GV/Alp+WgJ1Un0a9kEr+0d+s37aObPtMJR+DIZkJi0Oculie9Mn3XkXYins57qVTmDIboypUwVwDZDy3b6nDPv8uD88Vjkxrn86ProZMtPHgjvvhn4KfuLPRMnJrBBH2MnVqturIfGkN//CAlMjrwqJ4GsDDrJ/adJLfe4FBt+ZTH/ydO4oPdj5+Fl7dv3mSC96p0eiu0WN6a+e9ATG2/JsaTf24RnJgND7pwad/aoAXl2D6sNH5mo6PeVZPJyKOHjzpxro7i9+zik233HvjU2tPLV2mz8N97cG9kz4aGuwK0u3ATTQ291Uulbhu3m7ZKO9oQ3+piLTyBdBUFnFgG7/S/4lJ2h560tlJu3xjFrxKfvwmOr959lQlz9Ea+9FMzaBq89PFh4vA9+oyM5GRz+nb7uzsBXP3npybefSQg5y9fZiKD9+iGJ4tpfQ489u0LG5887h0A4kzfmRIbzIQvsoXm6CJeExztxOmEjkK3MoX3+hFeo8zehRRbyfeZVF/D0c7E3S4KpN1ZoPBIIH30ToHUh6948ivNqOzW/+pjMzlKUeNcJ0fOg/P1yxfRR/KC8/lLt3iHL7ZUbh8+1YfqSeLjgxjmtU8vP3hw+Y2/808vv/37vxa7f92r2t5bY5xh4dYjK2KtuhZa3LFQvw1efj/8z52VvcPFIldo9G4YPAdueScHm0srS/u++On0KZfetYFJtti+d3zKpg59cI+DB85sFgJCpvU4sNhocqU+WvWhHLdvC6D6zh1n19R3W7Fr/tXXEIow2hg4xw8f3o/93BnhUb+HvfOpyAuLvsn+9P8TE/SFE5e0P9u2BTgH7yQLK/oavPM7/SQc4wvTptj6uv7ueydMTomi7sThaWNoDi3tSJ887ynRR8uzOINH/tq7g2L71OxLS/mmRcbeARBgcvG7WRQJb/lNCx0+yCu1bUAuqZetbT1Z0/6nD+cffVyKzoMPX20Dp25qBf+0ATnivk9YooLGjumka/psNTJPe4JDnnK8kFdb7NcpwsvSHFh0jKvFtInHOFGX6rE2/LEp26C5YwquMPaxty1P5SH8WDCExGJmbRCZZlwyuNlv8E2/K1X+0pTKwB6p1v9bPnIv7Jxf8yRt3vV5TsJr8Bj/BJ92PeOdaS/VUaGPPeSdxTj5RXH2c1GhoLd77bf01ItupXh1fGDaRgHBnlS8yStvt2nO/RxX59FvF7bj28tr7d56p252fEU80G/EbdtnWJDlc+ZEqXmLu/vFlepHSz3oeJueblHT5bExXrIND3d4TuHsT9r8b9ng7BuznGerjFMQFGAHXn7ltgAgA6LZWn6V7hzgryO6x5tATM7C3OGetBDHYYpyzgdmtut6S8c2DenA9q+AcShO8dXlyZNHDexWaXQ4DxOwGNftFA3MR8nS4IJj8A1+k2eDq1lhVHeC4S/qQaLIk90E5lZP2RZy6jvIZpR0RZNhpsoYbGiOw+tIdPoGAfSlISz+ynG+uc4ru6IZGINPn1nCt5LKnA6gqsqmwVwHQFfDJcHkuMvAhBcwvU05ehk6Q1uio8qL78DfdlAHziEcFjH2VvgJTBgBk039yDO2uAuEm2513U5p9KERVbCk0s+5PU46aAmOynxw2iRwynp+UGii8ksHqYNXUt/VAXqdRwAib/JR6mAhafR0cCiDO0rWSbCDq0NS5Sqfvm+cyQ4dtY5gPjZ1+6Jne8t/eb7j3Tn8glO0kHPd7AaK5IcH0oDDZweha58A4FPdHQhVh0VYpAdPtZGMJGIc2jMgGDy1ucKrtJ0NGD96oxP7TrrjzwipP20psPX54amT+pTz1gZZt3Mm500Gv97u7lnNh/dnInTLUyC0aYMSstDZPL8/eBAZ/4yNwl/Lk9fnPJM5dQzm48eh33oGi2wR3g1e1Kktkj96gXfkpU9to4sJtcWk6pUcbBRZ8AGOefAedMcuwNj0m7a/HVS55dsAfyY7g5VVwNfmJ09yVXnP7at/G5mO7d1mh4/CnU3bd8inR3bZox90bPWtMAtHJ1np7FbPM2DGVWDjx+RPbq9Kovvx009wFBnoj429o2IGLha7yEEn3lMB/0z+QyvyrI3FKfg3TXsIvSNL1Zdj/DQ/5Y7JM7r7+vIA/vDFVgangco2WAtfPBV+cMYn2S2HLV9Yvrx+C+8yNjCzr62TyG+TxAATOvEDDhXRoRM66BWM7HfCaMI5t3nPFVGDDb6C7eu7TtArNrbINm2orad8lH4n/dO+NoaV9+hD/2bhSF3x6N6b2CITQHcAPPSJQY8RPXh8efjJDy5Pv/dLl/df31xeZHLnBZi9Uhv6RCdx23Z9wHl0xB7hsZP8Mjz2kbQrPieb5tqXsVnoAqN/j4yMfY9uj17hlANeeelEFlePI0hxNw4ZVIYPi5TzKADdxSbu+Hr0uJPMD+ILjTmZiX/lPTAGc5lIzK3obod/fXnz0u3/vrkfPeI3OiN772YJfQtjvUsoW7/akMmAflK8a1xi19CtPcjMZuHn7fNn4T/+6DbS5M2dfvRENn3A3d0AXqhGSnK/zRjApMIi206+xA51eydAMvDlh2Z9swobn9QG8MBGitie/vts9ltfjLl3+eyz55cbd+utr6MdYHaE88GDe5dPPn50uXlpUSLjjAefXv74n/0Xlx9+//Hl6+jtzZub6uHpx5928s8v2NZt2hYXbgLjLhS4hv7RUTapds2Gbe1i86qn8I/v+nAO2h9n4x9xm/abFmcs3BqL0AncM+4LD+Fj5J4xijLywd8FkfCz+cmsDtrfJ+/rtBG+NIvPp/0FHsLxQ75fby8vjRWxS/1bbup0QTDl9dEcGVuynVg1OEcX2o32P3czjp1KLzBoTd9x2lnyB3fiRPTAll3USl24yvvhL4CFbcxLPng41mcGRJl2iR4ffN+NB2jn4pFxNTqFza99Q/RNLp9SfJD2hYe5Kj8vWEQHP9vv0I09nko7J/iRwGg7G892bFzdHLiRLZP/jA3YnK169+PR06ba7xxX7vghWwe8/OKrvKR8Yv/oC+ytSvLr3SjBPTFYnYmrLv60tjrZpsLYtHZLDCr/YJJPNvrFpwN7soxvH5sEbuSc2CGR1cUjk0541gfEK3SMTyp7XWLaVqiduqMTfTZllHbO9b85qcz4A1P5IUla2tMGclz87MdHlB0FiSiRsTFsUM+/ilzMo5uc06t22OP41fCZlHpz8dEhfnMaeqdaeSk/0YG2ra+cuwe0kcFvI1vlk4s2PP4lrR6uk9PGhc5tRjaZfsPU8Qc0Q7/zquR6hMeFuig+9eMDZB9J+r+LufmNLNVAUMW2LUUiRzlcXjvWSca2j+ZtWfbijvxpl4AVTJ2Vq/lJ/m88a3lz6RvnOcufYz7UucIUL1ODuURvt3Eu2xrCsbR7aRk4JTm3B4vEMAl8tjmWx65hqXnYv4PJPzkH73f3m4iIBKVbFXcl28t5evvw46dtvADacUbw96k/vOApSjqTBtsobXipw8F/yr57LIHXeCeIyzi4c2ybQd/IoqFTevrEgb1K8KzMtvJxyt69TUMJjw8yKGvASYHB3MKjx0ENHKUJlNX88ALn+fUW/GyCawNn4UGeLbBddafQbGGjgVVnrrwOmjrwR9I0gtFdV+wCIbfBE2/57eDEW5R957ouyDkDM3qc+hI9CkozWJ7BQQdT6FugOIGU/jpxIQclJMHRTih7dQPWPMe7jZ2mITel6r4xuXVkhYZ0zROZ6Ugnq/Prm8JzfIs/5eCcq62mcwk8QuDKY/Z98WB0X0r51zLw0ZWgmH/RdPDoZD6AP/l8ND/i4j85ILKNzUaPOmwy5jjFc7vU8DadyQxehl8yr/0FUbpVaXioPo5u/UejuoCvkwpwo7PqKkBgHMPjxUOCFX81QXSb/suXz3tL7ZsMqg2AyQu+8sCRVDrxAS+f8xIuK8QmbgYe2jce6JC82mgoDd+nPt+Aj0z1j/zojl+548JEUzuxdRAemMYHIpT2vAncQHs78RRUX52w5RgteNWZzjFn2dreItPGS5pwlcMtreU/v/p3Jnlk1wblNRDnGE/Pnn/ZFf7GJdLp8PBAV8VNwNCLP658shi8Axg44zM76KhukqDAayfX6jlOx9eBFgRHpm0b6EfawceZ8MMfb+2UrbRLHEsd4EuPHj2tHXq3S3SsjpfnqartuIIkj6+ywU7SLAx4uSUeyEwDd/wER/LQ27aGieYdPnDWK6TR3+u+IC84wLU+n58JsDqVScK+OBew6if2kvQd/Lc6Tvns0Rn/slhzlzd6w5M922hjFq5ev3x2efs6fsz/4lvodjK0MuSv/ISBd28yEXPLbJKXXBo4w8fnKl/aFCmXJtYlsQkvFlPsO9FIuUkdOtrf6IzM9Bi/ODIH8HLv0ZPLm8RcV7P26vaTTPw//Rs/vnzvR79y+cEv/43Lk8cZ1Nd3312+8vK54KNfE9RdbOlkorodX5Jqt2zabk6Qs6uODMbDxvhY6jXoJYkvUz965q/qkyM5WG7/lf3kp40FFz21vdafZrIhltVn4baYh9/IsM8WY0Tf2kkO+6SuPuqrPsLiCwvxo9cZ6IWqr0/4LKT3xTzOsQWtVy+eB55Ny1ToYZBtpl1XJ3gM/fIbHr2f5f6TJ70K3itJLRmfqjmyF++0X/GqLzNM/lfB2/YaOnBqQ/QqFrq7pbGRnEHH9mxc+0qUnrQ+um1zxmX0/Tb99yy2fvnmXWTy2VO0p829Zd+ViU1Sp7fsR5ZvPv7R5dd+/VcvHwYveHajJxOSTs7Cf+9e4C/RBxtU5MAvP/aSY0XHDZbtlred5zwghesV5Ewu+bw49bZt523vyDDG6VXSJGPBTvDq+/Q4e0o17rNvW4pe8SwWkbITveynD5i2Q51on4Njj4kF+lqxtHXpP/q77Rvym3HApugosPXF4IbQ4igdSfxZojtp48we0xB+xs6zeMaWnfgHlzzxZ+yL2RNjcshnVt/ypi+FMWOFyGrhoV+iCl/Gynj36JDFrr5jKjQ9fjI6odds8JA3ff29e4/Km0+/fp0JXRcm4OfPgdPX6ikxI/bLn+M7PmfyP56wHrF+TyQ+6JiN+RN5xLxp7yPP6qvxL8eDH53oJvtZdLtrn/Z0oHFM3vCjGj1W16vz9Zv8uvB22gk86DXW5licmjQy4k+CHw71Z/KZo5Td8pk9mcgswT3vG8i4CeEkY/T3aV+lW5jhobROgkqa2D+yS4tDav5Vzso+8NFJFT58kY3PXtMZuCNz8PdW9/dwiEeBT5wwJ6On6SeCpzWX1uieLoqRjo6eUsBTwsNs+j79e2qdYvVHNmn4mlS9FO+k1a19F6zRi2z03ztRYo/aLryOHbMF9/KMQu0RhB5l6tzp67R9caO4rng4vjPxYFJfxAnPZmR/N5mHP/vgXj2Ov8kjtXp385bWWcGS2r9mWxnFd16OyPhm4J2l7FpHLUvet74CAIlUIv+StIT+pxKYxfVdeNlOp3wYn6ShTbn82X4xrSJ621fSwjMQgQwA5T19+Ojy6PEnVXR5YCguhUbyxnB32y3e7Jen7+43kUee/dSD+6QctDGEfcabvDsd3E7CcyqgCyzKGOdb9FgShuRvZ2JybPW/gx6dzgkSg5sMOpu5IrP06kjBs8Gyk5jAzqMNBo9xVH4bOuqsJDpPq+mCKxTKdZJSZc++k8k0lEE5OuwguuUasAWFWZDQwBbHOj94FJdXe/yj2bKFiTzT+R3ayV9dbXJ+W4Zu4K/xwiNtPXm21ft38W2CCxqDs3ZYOY8wbaw60DbONPbF38DxzpUIg5G7W9K6pcxA01txeztt4aP8oCzvdEY/0cFwPvn1W/9DQ+CaDpivRkY/Bsx+ZTCoRef2jcofzqMfvm8K18DRiaBG/lYLXlQnSKIzco1Oh/byMPs9Vn9pN7/1yBeaBtOeZU5w1XHBW54LbQA//qr2TpxMhLqQFz31O9u3dKMHtjj8SvLzv/KV7oGdZ+1msSxc9Ph9eFD1gTaSNP48tp9Of4NkatRW8deDszBsWFmTZxHKlb0k9Pi3xE9qnDIZm7ARnjpIlHd8GUh0uzFAZ6nDefrkae8aGRsMXQltqfiDo3xq5+VXzraRsVXh8ycPXngcw8bu5YU+A7S4Z49mBpSRv7rFQ/icO4oOP3DV94I/sOTTORvozmcpp63Dh14nDMHl+VC45wVh79sOqtv8+ObEiuEFndY/ezSlLd+Et+Zl46smNHzBbe1eStZBbbbG3PIa+YszdXGXY+fVSeDHJjPpcOfVrcxJrZPD2Y8NrvmpfsuDq6GvgvfDy9Onn1wePp7nYtuuA29SpAU0Vqcj0Fb12Ww7n+8bO0q38uE1+/oeu8gp38Mbf1m783mLWaWZPFet7fFHD3tb8uCNr79+fvn46dNMAl9ePvnBD8Pv08v98Oz5Vv3VmzcvLl+++DJ+ZOJj4GSxYdqxr5LMgJevpKw6Hn3qWNhCX1fdJn8WoMaHh/cUBmAnSStT0NSPpPKZfHX6sjwDpbTX9rOpy5cKl0mQl+a1D9I8Wq8lp33nKLHxq5vXl3exTyr2ZXbv3uQ8E35x6s3zl5dnn395+fKL55cvn78ImvjVsZt4jk8LEu/efX15GNt+8un3Ozl6nEkS3c4V53pWB5hu96cn7GupfQylfIi3X8dHZ/JOX+SYdwLMxFNcaNzuYG1iBBq1b/LhNxj1csJADI7083gdXxhfl2qHo0Mc2alzE5ll/+yzLy6v0m91Il/7zFgFDrdN8x3P/j+898Hl+cs3pf0rf+vvX/6dP/2b1amFCG2tXwgIDv1jybEjfUUuclvcop2x87RP+038A92+IOzwPOVqj5/v+IAfvHv3+nIT+9G7iyR0pA+Zuzin/5W0xfV3ODfWTBtOefyXv+FVvYIW1v+cLC/aX2D5qPbLhdWzoNDFgOrXdpdG71AMHnpnT+fajvc7mCzb+HTHEGGb36k5fFPl4FEXY+i1TYcJetz2oJgvpLVUHvU3TjhefuxtkzfxoWOA5HkMg6/PgiJf5Yd0ObzQm7omd2zx8OHH7d/nqz1emvlhYrDn4wd+01CeBMfyVSK2pMqbQA2v454nDa9TD17n7soxPgQz/Cs7OJLAbB5WxMTG25PWT9s3HF4dz36subglcSQYe6wuhuAH43xo6S9TJ3Fo7AnvHT8wONWWjR9rt1SDY17OOql+1bvn3Or/dfWr3bGDBRt4xeHySQgpeCs7EkG6Oly61Tc62VbeTT1fNKd8/BQ9E3p3wUQ3OlFlR+7Geik0ukBykrrYWlwWPavnyIWb6urwzl/4vYRexxw7Z9E2jx9vHO8YOHt1175gpZV3v1jz3tizur6TV3ltmqy9OJB/xVXpQge0KuBcoMADXNVr8uSH8/rTLe7zGDW5BlGOs5WnyFS4lE02PkGfukmTFxyBbf8XgI3dYjn6PY6sFuqU1xzq0k3qlazFmPzA2taO13oQA0djJynYwq1YA1xtf136bp3Fs8ebbxu4/u/xJnAceo258Ne0h/kpa0OMsPJ3IMWJPEf7JIFnX3gUgCrulvcgYMhtrDV4yu2X7+0Ivguz5YvLfnnMwW15G9eRsTzkfFLyz5FVZmfq26RxrjtdSnCDE1RN/pdeG1JAlamznUGvgmXTqQjOeBcw2qCyrwO1jsY29OscQy6hLXkggnNl74Dj6GLzpeUVrWAJ03idfHjhtPV2PY04dPq8b1eRXb2YBr+yrmzKPIP5OgPSV69ehP55o3DS0sSPpM7Wv005haM8BB7O3ba+tPJs/S1zvmW3ATD08fQ2HZwryQ1WqdZV7av6M6CZ4OAcn60f+D4zHdi59Xdo9G4Afh9bFUf/4yE+dW6LkmpnKk6T7TNHORl/2fYiSNLp+BA+sNWBTvb4AL8JnvKmegCipXamtgaR1CGVdkYHqw9p9/Ku08q0+jAYc2umCcOn3/tBbw01AHSbaCcQRz8zIeNXw7tPDBlUG4hJYKqr8mAbHobe8ML/d5OvnA7UdSu4pL4O9BttIeW9zf9KNgOJrTv+QgnyB+baj2zStcxbV/sJ4u51nLQB3pUigzz6ZRP1dqPtJ15mmImrtDTayRzcpRNxWyf7WeiJzeNbvWoV2pLyyqAeXQXYIkAHiSqCY+NWOW317NHbtPS8Y2L1KpWX46n0KDaJL26FphX6Ug8Iug4aA8idMvG1/h2Z0aUL/9hqYvrQGZ1NTLDfY2l0dreX+gb3tAGTfwNX8UWsScX43IO2u62/e/Q6KaW/HBtk4Um9yhFWyuPRT3ZNo+PY4cRYqXrpZGja2eNMqt16ntqXeHByZsAL19angz7uFd7mKxboqH2nH2nyRgdbf/L5ySzmghFnZpHYAN4t64mbBkKx4YfeFdKFuSN/8IiiX6euO78nlo2/1X/Jn/JPPv7h5eOPv9dboW/iQ2y+ONiMsdHl6+1rUh4um3dMiVRS+LcPbkOP3n1nS+EOLlssjuW8NVZek2K2DMAhXx18dTP9wvCMlyGYGq1nUm0xxuLG22xvvniWSf6Xlzcvnmd7drl5mbzXmbS8fn15++LV5cXzzy+vvvj88vJL38S/udzoRxs3Jw54/OFJ/MtCg+ecvZdHLNWsZvG75JvaNlO3ZbHHLIBG8iMTWfhrB6nkTz7/cHFj/ANMJDHADD7+S9/6Ef5p70rx1Jv+Zo7jE9ljpcf0Shf1mfVjNnKleeLPq+jxg+w7yUi5d5Lk8OJrStrHg/sWp+JPb97UMzOVuvzyb/x2+E5fHp7QYL/6A76TepeWcjoI7l5MiLy1VRLdqBdJqzdxwDm4wTFxeOVz7C6MypJB+/v3xgjPgbXPMEl6HTtq073TZgfmh97RSPGJmb0rYXlVgpfgmJh1zpXHgKnlGnFx9yVy1eP4+Vdv37QO/Ohdb9Lg1IelbQbOVdF578nN5U3qaiTVTfhpDEyd8hC6O7ntJCttffm0SWQRT/la9dS4OrEBXR08Nup/2eCSD9Z+OBycjSXZ7n/0oBMefWUyCzdtYPCRQ5KH3z4WFPbevUs7u0l/Hx93N8a3eAxc9ZFj5+gu3kgZH0qOzDFV0/JJgOF7+ARUXtuvT58lv7EHvNzsSQcHxBPLpx3czTO0tegk5/rSwi1/h6aWV1w5th/8U778OS7fseP2I7fjwhTR6U6SwS6e9yb34mnwDKXolS35ibad2DLvJREjPIIRefGaMWMn//qM2Eic197FEXwMj1Vb+caPFDYm4dMWuPKedL23oclmHTeIgdlSUpzKa/fovPY4eXS8Nld/ytmG7834QWwZH+KXQ1PD11aXb7wh9MGH4ePwSCdoSl3krFmHVwmtgRublFZs63xlkUo36GdxJXLkXCIbXdnEhsmlJ2OwWUiEw15qW8renVryyzs5Fl/9bfiodcvw2GZ5Hn75w+hMtnP8lc9k7IbYtQzazep6YI7dc0Cm2h0tMbjS4XXsBh6s+t+6A+CvS7cMzFm2EWrTlm3eIr+G+XZaXKOIgSeI/C27w7t7HaPbwWuwgxoJzqCeb/EKgnTy9NGTjHnSABWlI2inmoLlyZ6SIbjtjJPAWIFzJn/ztt4q/DqtrIJIceVXeseoKa0TqcspGG63kX1wS7fHYSAlLRcIXMFR16p2O0dlQMEHVoMprmTWiaMjeXi4begBr1Nx/LjEOsLwMDJqqJ0QZeut3vlNQxkdD8w0NGn38oedO306llZnGowsDVn5TP41UpPZ4QMMvkwavYhpFHHX4cz5oXe2TcsLerUdnOf8uszx1lsc8q9xSc63MeekuqSHNmzDgcqFmZIqXp07NK6CbvCZES/5pkGj1atdATQ4JZs7LZwbGIyeopeuHk+9aK10kINzgg+8E9zYjQXQXjngRcetxAZ5royG63QYc0X92/JGok4gJg+PFS3n/TRS6IwfnYCftDpdHQ2f6qTcRh8Z4EBkImQQyTdvO8Jse6umDow8ZOizfIHZhYf8G58qz2UKt5jMPucQJW/9y4KHpOMySIbbVUq0yGhhoXwE3sBlbt8afrcupDsZKn45KaePtikZ+Vd9YQE+51TTPHI6mbTH3accSvpyPjhtc/UQrl1t7+KBdhy46qO2hgM2/4Ipdbf9jk2GYXBzB0raW+3vfQUmgSMjHVSm4HcMj4mHvMWDHj5dZYRvfVP+TLZnsOJlcAbg+Oiio4F32zdZxDlvh3ZXw0etp30/jJ19Ko3VKS5oi1t7GRojx6bhKcX5VZs5N1EkG5FnoeWby8PHH3cBgEy+ny6OeUkkOVsN3uICzU6ustHp2AwL9enAgC0k/lTr8eBxJobT5gyADXRmoCtmw2WxZ9r46HF1C2b1WdnxUrQpDyEw/FNCry7a4/5vuTQ0zwK4uqHh1mt6oQPJoyVweK5/JwliLh4qi+2bd5f7b51nS/voIhV8sR3V3L//+PImbfnLZ5/3tkdsoCu54h8Bq8PGh+DbQbQBap+DDZ/z3oDDe7bGiSQDZoPYLjw6l3/kpBm6DOOpM/0SIxQPtoOn/n10+9W7N2OnbO03o4ubN5lovclE3jP+cckUNRbevH5zeX8TX3zxPOfv+mb2l8+fXX7+07+8fPbzn15++uXnkTn0IkM0UVuH7JEvtAzOM1h4+vEPL08/fdKY7zGKe/eG70oQf/DpPHU6Qaz8+t4c0195nb5YiO9g+1yN4s/6/RsT6OAD4/EkMO6WcVcA35q7SVI3eoBw7SLVh6KM6ib1TerXd8pL6ryLbuR9/qU7ARJnwnOvDAXN/fsf9ZGH3t0QmZ8+fdS7JD74On3Iwx9c/t1/9p9fvvex/mTbIYHEc4tvJg6JEeGRPBvHdiKwbSInteVtDApcr4q2fGKQ5DjFgzebq/ziiPTk6Sfh9X7vBPCuBP7Hh9suSjfyrL+hN0dBOvTaJzZvSuzWPxFVR8KLvqnPXh/evPzOAtLcFZN4G96VkVWt7qd65UWhi0b4SH1QJnYWT2di89XtgqoxwMTr5Tj2CS74ylNgLGz2mfyqaeyMPl5GZjF+4kQnIUc2sYNO+VfjyDJJX/qijhNM6rWbiVd4g0DbKq+p3/41/lFc0b9YRhdi+yZlY7+xO3o9pis6DT/1vcDAn6ykw89J0xceG1an/CSwAbNo5b1B9Kqt3tYFk191FQW17249dsCTmNKj8kGW+uG4XGWOyitTsaoPVv3A0Yu6/QZ8eVdHmzOOORPeI2tqFYb9khF6/DTH+piD63A9+MNPF8rz6524id9iG93zfzjg7jjxxAL5lTVw6Dn2uFFM2vjFfmQandPD8Kz+0i4/hydwMBUO7zmbCw0WCmce0naSyuLS1Bnf1674a302+ejRSXUWPuBuO6kfBorfpR4+JdSU92640ONv/fJMEhHhEac2rmxyXB0k4U3/QGeNBZuCBnc9rKz4Cb3ghFz9xgS06zPj+/Wb1N3xO8XuS73X7lIkS9FIX7smu7GuNJ3gl07gVjb6qZ5BHBtJYyuYRg/1z005vHus6eAIvpV/0t3x0gmzczEkeP+VCwDfTuMQ10ghXOaX8O5XIGnzNk2RPBu8lHIHs3ilNTDf8/wbR+fUeKlxYreH6aw+TAfsioeBh9t8v64TThqu4RylL04DGuGAY1Oe4c3WkZaPbzvW5EkrY/GdihN4A1P6swfV2/XC3wQQG8fTKFMxKmD4O53NrZyCpHIdWgdJeIH/OFvhs5Wn/iaVX3jPsTS3ukzDtt3SUn8bqlU3DfTwRswZOA4o/cGnoW5wK9UDUBxXx9fn0kyy+MvhUf2zLbzgZ6Lm2TONbfgfXqEKB1C0zjYU5W5FVDAdxOBW95qPyT98w1Xcw+t1Ui5ZmVank7PmwDX6sNHNrMCnNOcz+Xcb5AkYMSxc9KVuO1a6Tj77ou/WqIpxRvo78SwPyeu+53f6akCLD+C7z7HqFAKz/nv//qPyIrC981xrgqDn0XcCiFLQ9YAr1RYKDn4nZBq9JMB9YDAygelbuvKeggRnroaySbbBvoDdIP2RW2dHPm+3Dsbin1Xs+HaIC7bwThA9/sbEgSul8jR79Q+j/cMKXag7V9iGtsk/HNrNPNM4nWPtffba1e3tg6duB7KhsT4/nYIq6IaP1kd3dFN+Tlr520YEq2M7GDtxKHwBkz+Dsrb9ZHqOtp1+7GQANsdpYxlctApeLOIYQJfX4Ecx+YMjW9LwvVeU0Av1I38HlOGLvWzoFk/gyC/pENvxwpt/jt+HD7bswC+43Bqv40H38cN5CzrLWsCSOljrYJiPZ4AZ+xokkvvNzatAflNf1MFOzJtOVBq5sHSn1x7bwo+6s3gTXyF2fh0E5JytxaS3b33CzTskMqjro05gC1w88KEzt2uLBbIjT4rZULnWULophLd00Ze3PCV5REXFxuT8uYpK3xZj5bFj43D3c4VUu2ejfbylzb74wlf+82VnYuUskCaPDOsrwcO+nYzLi/bhpVv69iULfaBHgAw0U7lxofhrZ8dFlS3tMzx8+Op9JiGRMzb0eJLb4l9mwv/i888uN69uat/nL1+0Hn0iq53zG/zg9Y7naM8t3MrDh3N+Rx/6741BvfOCjoLdni7wFm4CO7FdHh3CrXj8Zc6rmHMcr+7t/HT5dfR78+bl5dXzl5cXXz7ry+fcgu4qlrt+9MN91Cjn3tHgM3jPvvzi8tlfZeL/059ePkudV9GDwXOfz067syWCxe/fFz9PdIfA46ffu3z/b/zw4tONHjmpCCldvytvkb1xJrRNpC2O9SrN6Vu0F1eDkxW48U925L/smt1M9GPL1+FbO/SC4y5EKIdTvdCiMzZBe2P1+iq+2Kp6DN1ZYIgsyTPp7FXf8PrwQdpSJlRuqX+YPC/+g/1p/OLZly8iz/3Lkx/9zuXv/Ef/+HLfolEQzoUCfZEJnoZAboP7+FfaDxrsr28EL3aM36RNxB78hj+j0wsZdKRPy/n0bTNm8UhZF1+ygX/yxOT/wTxq9up1v6X/wCMsscdH6XfCwCziVOZgD2348eNxm6APo7FXcFlYkTyCID6C2cfpAG5sqD4TJ7VzC0uNM/EVcuN7H72x8KwuG13rXtzZTZ5HoegLTbKytYXJXhgI3fZvqYjVxguw0UX5pJeM6+gQLFrK2s7Kb8QLDal9GSli22T2rkZx3ALupk40krRbcVk7QdMFG/3RLDTRXw3cT5T2Uavo/734n3xfgaEL7VSfgD4+hhcxY/yCRM3PLF4bmUUFcPLjV6lH57PAJG56IfVMtmuDJHqpfKHVz02fNHmj06WPt8Yb+cG/k1WJznb8Qb7SSUx576tih98Atc7EVH3jxJ4uglKHMVKOF+e0/+CoHw+N9gepxA/7NZDUc1eMOju5A4e/eQxjrvBjWrzS9usDgU/VwEYOPhP9h+Itr+QcYRDbO9oOTy0fX7aHSL8PYH4O/T97+eoeP8SrsQRcHv2ZdrpJjENj5Fh/1T5Wfn5RX0n+9AXi5S/GK/J5y78jNPiCv8a85H4YP15do+PYNjhCP3X4a/kLrzDdla/tD2xoS21rBw/dsi3+pw2vXuLD/Ft7jU92rJeYMrjFQYG84E3tr9TLn3bdeIIGhpKWp5V/5ZQqFx3Gj1K62c0f2BwH757nX9t940WOm1cZ72TexXb90L/mAsAt+bPfdBzpJIel22MOcFe2+d/GIXPPbwGatj7mNZDH6YTedwWFE1BM4FPOQP1+8jcZACYoW7XuCs7yprEX1xiUI1JGV7SSMUq+G9Dgh5ELo7x5d/wU50l7XDhYQqOKP6LYMS5HFAAfJrB76y5aK9ekwdO8wNvwIGC2oSxdqNVxvFsS/stvtuXXHuw0mhnor7NvMBhUgwMW3MgrxuTTjUTfnWw0zQANfg0AnPPFA+/18W2CL3WUbfl1PcmgtyvYlXvgFh9MbdAB186akX/byDqpyG8HjVtvZZ2JubyRf+pj646+42457mRGXvioHY5t8aDxCzDsLXB47p+uWtaAETr5tWNPpwGuL1QMrnlW8W0H8lZT4Vx+BdCRdfh1PLf9H2ZPaj7/lVIU9P3nzaR07GrS69cGum/nlnrBh14qP51aXAotNuQXJ98WREV6uMrZoZMEdpNgVn8PePOzr12S2MStmDI9s9rOMRt9RIPlZd/e2wFFSK1PRfLulW0nOG0UndhBS0v5+Mic48FAaK6CGoj5hJ2rGAbXeBEP8BVC9IWv5Ffeo9vr7/5KaDRgJ+FdPZvj+kRw2gx2tdXymkGu2/e6wFFbjs+ULgGOHIMs/pGBSwdnGejswMmLlKjcd/jxZ+AB50x81ecTeHB62lPwEQU/zvlg/Sd0q3OwdBtc40vRceqiOX5RpnpeBotrJptsMbLOlY1HmcA/feyFZhk4x7f7YpzQr9/rkZL4H/0+fvxx6xhMukXXVauRa/hGe3SR/0dP8odH8kW2bOsPCyPhic6d9spgfN0Amm0MOmwrS/HkcPBERim6noFxEMjPUc+DkM8GcOqh2wqTlpfhZ3x1APBmAMev7mhARU4DuFtdhu/CVJapl4zKwZ/BXCfcT92xQRCm1gww+/LKTOJMOh4/fNLY9Ca6JhAfTOMve+UziT+V//xQefvFs8unH39cHB9mAvhBBnb6qHup9O71sw7YfPbt5cuXwcG/4I2/a3t8vLjpyIJfBhjJEHNubRle9T0Kmodu/UwMmwEJ3ibeixEmHAa349PVkX2lmLg4d5eEYo7fv33ZRwS09XdvMvn//KeXL37yZ5fP/iKT+v/xJ5c3eE18Vu9tyt/feCzgy8url68uz7744vLFF59dfv7Fzy/Po7Mb7hiZPn/z9vLMBDk0PmRPg7DUb18aGJ+9u//o0+jN1xI+bmy3eGLiXJ9MO+CH4MUu4pbv8k9T42vzfX+46WUW3FxZ8jJUL+FrjEq+lzCyNf/uewGSL5mcTf2JZbtNHzRtBI61PUXix4RC39CFnMAoNuC+r82H/0dp9x6n7KdWU+vZsxdpwybYDy8//qP/8PJ7f/PXo//4RepTCPzs4X0h2p0+y4TfoydgumjVfh2hILSvXVOfniJz4zjd0FNw0hc9kbu3/Z+JpgVEnxrsBaGcu4OD/A/i+y4cuNvBxFgfK0iKyfD4Z1GVfXjtzU3aSFkY3fBp7bDwwWcDMLrURsfvyEt/jUOp88hdp+olts1iAP3v3T+lXBq20fWJ4z3XXuZzw+tffQkovSTRmzxlbWMHXx9zAB+9WWDCXyeI0avb+PkeP2jKsbpzV4F94kx08zY68sWM9ZmChjd20pb2ai36pRoYCxPaLDi6/soiWWRlh49ij3sP5lEwuidT77pj0+hHmyczHkY34/ft15LIxj+qk5PksUPAbnmUtzzTJz77jiNyBn8gb2EkMOonW+XqTbTXCnVX+rBkp+70J+qZ6Fv04IfjF4MPGsdF6MR5tuo7P3KhJ/FZLFSGAPXlpSlfvpgNH8Ze235mPD0+O33bTODZdvAcPrKvDosoeal/18Y3nXgSOOm6nnSNy09a3iTH3Q5ecJWtMs2cZmhMrGkMC+/q8Bl7dxbai3UzJrCYGRS3bcAe/mkr17zKr4+kLh/OyW35vfhVYZKKny7IkQ1Pszg2fOmn0Jr2PGnr7EYuj+LRqIWxNqkKytQDow4fLp3Iyj/4btuqLcDKwC0fy1O1Wz2y1ZSrwfaNNQeuYzRkHR8e+RUajqWFXRiJT0+avN0mdt3h4189Tt6/1gLAEvrr05QNzPXxXUJ00h1zk+TfHW8ZZ77Gob4J1+NHD+JIzqdjvR9lPn7yyeVlOuQn6azeZUD9KIMYK/jqqzcT+zhBFU+JEzgCMDTCQsNGjsHNdoyk/KSVYRvrpoWrM93mz17tmWhkUKQTjJMZjZefZG4A2oYjlefwN4EwfJw8iTN28JR0TZfjBFsNPEF0Jr3Tefjs1gRVsAKLVB2nA5DAKqNTmI7LVnflq/RT5jibvOF34K55v95v/h383TGY1eXAOx+9lG9b7TVUwNxSzD/HHJ9N4WlOg1D2h8bkT90GgBTRzXVjkrc8LF8ns3D8buH5RffRs87ec9udaBzYxdH6Sfgjg0mPyb4g6AqbgVef+abfQseOmahJeMZ2+Ug0uMO5CX+zgTVgmzsHZiBhZdbgroP0dNiuFiw/i2e+nxyqx89H5i0/upAxkfC23jUsXfSnKFvr1I/PeWSvXMnvRDrOXn2m44BvJjMRFA9rNyk7cKOHvTqwfqtznAWBXk3IzwCxiyo3rpC9ra59W9rdDwbM05HCQbLxaYOmBls8I5jE5zpY1vHEFB0sHV+Zqx8Seaeu/U7yk1H8Jrrv3TqZIDVf7hh9dTsdpOS8cgX329jLVTif0rPBg3+DP7TbDtBP3caEUX9xbIqmKoerN5IVagmPc6uYtvBR33ZOZ0Seq0yj2/rKiQupVLrOKys5Iy/6XiD6KJMdtPlyFxeO7bql+lw5/aqPBjx59LQ2eJVBOhx9XAC3t7ofn9i0+VLXEg7e61RekiY/x2zZ451ozKLFLU9TVJtK0KOxdMoH+Gpm7SQun0FMeQpgyeWfP3k5FYt7K2YAtPNeaYTvyFh/iJ4M4Ai0A7z6GNqHhhQMrcNOeKhtUt6BTOqC68QCPn6RwZSXZprwu6L5KBMgtF+/eVV/6SAy+Qbh0ujkTi/5l79QffXi8jhtpu8PSB/65ONPLh89epgt9WPv0oovv7IAEP+rb6RdaIN+BkGjp5k80OGc0ykLHfkikjySmiD3Kg48zRs78EW3VrdO4MNu9Sq/gyVb6I+NAGjP4TFt7s2zzy6vvvjp5ef//L+//OT//d9d/tv/x//z8n/7v/43l//7f/fPLw8+/eSS+Xkmfe4M+PLyNuOFF88+v/z8Z391+fyLLy+fP3vWAd1fPX91+W/+h7+4/Ld/9peXn/zVF5fnb95ePqYLeko5m4gJz188y9GDy/d+8IN+PvHBR+5YG5tX2mEt5yOHK9dkkMQfbX/a9UyW2EvMZgPPUm+80b58PUa+L1xwi5kQuyvnLBAcXc8iy+iRjeTVF1POJuy1sfDVq/laRm2IR9LEXx6mL3Plv/1w6j+J7F9+8ezyxXN3CSS+3H9y+aP/+J9cfvC9pyEU5om3djmbuqWZ8raP6Osb/AWv9sN+7dcDi/9eRdUXRLb8pf74uYlFxwEm3hQVnE+fPu3Gp70hna97ZMrkW9wX1/vOnjcWv+fuFf3zdYzxfou30eWLFy9Kz4QbnTFc0unz0CMP/ssHvs8mwfvwka8kTV/Wq6Tl3WTHBJqvivMewXL3i8XW1c/oBc1dVJgFi0z6I4skxsDZiWjafG3YulgL3uTTs61xIXypQxfiS9uWmM6+gRFx2MSV7fZRgUdL/U0RtzJjhM8Wp7rBQ09iChn6ssZUwwN5yTOPesW/wou4N/qY9m6Dd+NP2zNdJr9RBA3yFq92NHnqgPPVEbG9OIJNLAA7OiX39FlkwvvKNLL0oDopL4GVv7jKP72Fd+2jE9XEoMb/wOrjb+GDYus15UDdaWuTVbnis8ZiKwMcOxZsHpscPNyNDnqhJwTo0J0Z7TcsagcPnJI7pzatjG2rUnxCH1IZuw0vY4OBd972eJjtvqzcnS985e7RFa30BxYyPM4Hlu6KIuVAeNnSgIf++KY+Cncd8wRPxzagwaWeWEY/8Iw94jv4PHEQrY7fs7ewmKCReHfGZoEfPpafIwv44Ost/c7JpSybegs3vEc3VzqT+Au7dOzVND7QpG3nuBPqnI5fK5h8/j372Bju4Jh+EgQ9hQe6gO/AKa8ylAewZeUAyKGb5Ljw9bmRefNnzyf0MfQ5x1tWHsBExn/NOwCGqV9Md3nfLZ9zhClhGv41zJzbT9nk3QmyjM95HKvl6ajOyi9ginyawGPC/yqDoaePXe3U0UzdBpQcY5NRJINkuG1Sj8vLBKHDStNfx/N1cr483k3+p5OflDzZGmf2bkPsrSL1TQ45fGlseOR8SxPOpbf7DigcVxby08DAkcGmvJPJOKlBhtVics1AcnANPvkTPPaKcBvVMFcnAda6ZAw+0aoNY+VLPTBkGzsN/ASAWSlOyW3+3HY7tikfJ7+0cjzvMiBbyiOr4FccyYdlg8ToC9zUx0RlApRdYUoP1qTQ61UGtPzIk21oTcKztC+n2vq9ytkOVqAZvzPp9slJEvTxilPHT5564NnW7ZUGADoFV+XZzltyfT7nsNtUfujhqBb9nN4m5cQJ1MmZvMExDX54HlnaoWVDgA5XF/atl4rlsbpHWyA5ZZGntHK8AXHr3eo1Pr2BT768+jTY8OMvwB0kdGEiA7Pl0YYvfDYY2w6O7FI+vCpTpzApmIEDu80AkZ/XLgYrwe8t+gZAOm/f9GZRkxaDNY8j8KPefox+8GgvyYr0EyvElpUBIyPryDuaPjYIP2izPVp4MEjvrWcZ/FTfoYtfNXXqnfzBpz2GM/Q6iUm5hUE8uoW031TOYAtdePtZsODtXSaBo59pf0f/eJXCWBc3ji8qV/g++nduwq9NkUUHzA9n1V5eBrThxwDKVcWWx+zFk7J2HMFNH/y4A/TAaYJoVo+h+O6rTFaS7zn0p48/ro1evTZIt3jrqt28I2PsnLh3+F4fk5SxDUEbc3I6PE6bXlh7+umtgtED/WICz2O3gY+Ezd8BoPLFV/uk2GC1tEDTUerBK2a6WjHyH3x00mQf2PyGL+0HtaFNzhQ0VrF/P//W87PYEsczQeIrfIstq8fyp68wMYgs6OSvE8bk9XGn8D3PtkevTzIBjW6JaRHMs/9oPXrypG2Bjfk4PvC1id34xLuf//zy+J7nkN9fPnogbmTLbPmjh5H7gedrE9/uf9znnWdQAcdc7Sd77Qlh+IeTmvWx9fX8Jr6MTqTKV5spEyNXNrFodKu/WR9vm882j+yM7ekL0W0PdPLir35yefbTf3H5/M//4vLFn/3k8tlPXl5u3n51+ezNl5f/IZP6R48fZWD9sC8E/CKT/2cvPr98+ezLy8vXmSimHf7lZ59f/vxf/Pzy8oZ/ewQvbQLN/B49yKRYl4Pt0P/i+bPL+5T1s4kff3r5+JOPIzN5x5f4zurK5vGeyhmktUfKxA0Ll+9u9C3K5/b/m7MgoL+CwyMCbKpdua162h6/1TfN4A/d1a92scdNeMiPnfiXWOxuHIPxradP4Qv6/+o9BU/iU757/Zc//Szl8U2D/yc/uPzJv/8fXp7cZ0+2EkO1u2lzM8FRZps7Xea9EOMb5GNnxxvTnbcNUFD5Hp2VZ7pMGzFRdTfRY3ceJX76coNFU+94iBf06j/f6IIZ/XafOOaxPH5fOdOSThk+uvjwcCbAxj9k6JcsiLV85Ic3sXniAtuSS6yeiXYyw+OMCfDQRb/Ybvq0BtHGD/hcjMGH9q+Pqw7wk76DrcHtwjHZ2UI5m9euOddXIFtdF+fQQdNFBWON8kIEPpe6H0S+jR+pMRO4yGihuTYoDnEnGCGny2wdH0Vm/eq2TTzgsX1TcE6mBZDwnTz9Ln7FoF3wLCPZRtexAX2HEzLndGJI8Fae/h/mtZt5h0/Kg2fj77fj8DwmM0lrZeM7WpM7G7NafGzjllI+Y8C5c0Udtij5JHGIjemnKfkmwOQj2/g7OvQ1ILNgNXrBp2TxEO15bjxyJHYOUxBGbrIf2HmM8ixCaO/ZpI4pAgMnmsUdXHjQRm5lXUbwFR9ztjH6Vm+hO3JPWl3Z76bUpLnWS5lq6Nev2S17d16Iy/VVFMCkbvu+pNuxcX7iF17mrq9AVx5KGf9e+mBaluMQudX9xIn4f/wKvnkX0bQL+gev3Fa/UkkeO7EHBWTjZZUH7QKRU+HIKRXX8duRfe085f6P3scvmVEZOvbXsMNf6LavykG3gd9U+OD4br0Cxldrt/xu/fAk8NIdrqkvf8vWF+WLXbdt7n/OAsAika6P/7o0RHt0BWv/7Xoty4blOs1VUkRYJQK5WxHd8iZhug1SRxwzGoB3MJ06HRzHsXSWj3p7iAnonSMeYqUNf4PJ5kuBh2ie5Rue7NG03zxpz2WtsilVuqWXxKCAGG5S9uAr8xhqDJrjZC2NNeae67Qr9+FNdifShRmHphMOWycJ7NyamyAf/H32JL/3J5DAUb5TEynOjQYmSjt/vS3KL8d9WZZijVE9ATR7AakrtcEzAfoMMsJnHTYwOoRruZZ2ifS/823kVnAFAl2A27cnqPdK5JF9Bw/T6AI1qEuvqbT4xJ0dm+JD8AooDbR4y4but2yGRzJd1Z2J9P0EOQP57bwFcHwLQKQ4vnnqmezqSOjILYuSATubuFp3P5O8DnpoIPRWN3RQ1Rzy9Jui+JcANDKOrofX1kue/XS2Y49BMEjoYgYgcFDR2CYFhemg6JyObza7tlm9wtsJVv7KZ8FSyV9sTO7e1rU+JIGJju7zidSlZxOh6j88uHInqbt+U3ngOjTqF8mj28U7E9B0skf/BoO855FPrkW3+O4VjviPjsmAqJPfg7e+4ef4+IKJ9zz7mIlN8pRNB8mmBoB41dkO7bFLyssmHc7gCi+dMNZnx06em7UIVD+WAS28wcH2/MuAqgOm+pjBpvhmIGH13NXj+GFwIDmTRoRHjzkq/Z7ixeDKxq45d2s8vc8ixLTT8VNb/jsPPYPfDtCj8xnMQk8/bDR0/DMg0Zn3KlB4oTODXi9ea35kMfnns+KxL2d4VrfPjIYHCDsYiDA47MAmPMwWeodOiHbXeBZ4af2jUNnjVZnBGz7v8KxtZ7A7b++GTf6098LVBtF59vGy4tgy7UJ7rdyBGf8z8aVoNLpL1viCY4NLEw58iekmCqVZ/8okMpNEfqAjdjdFcRZH9tm0g1u/Cv8dZGVyWP9nz5zzS/GFPZ+a/GfQrwLfc6u4Y1cmG19S7/3N68urly8mfuGneh3Zwbz78rPL07QbPiFGffMh28ztqwZ4r549j+95CRz76hciV+rzQxt6bf/2VHPyzvyw//A9OjttvfYYW9orlu+UPejAgh5ebdUvZAefv5kgBVf06JnaZz838f+zy8uff3Z58fnzy8tXJmPvL/dT+Di6ep/906cPL69ev7g8f/Hy8ubVm8vNO/2TT5i9vjx79XouIITkTXw3RC+PHnm8637vKuQj9+99cHkVHT1/iTdXRZ9cPn7y6eXpJ08v9x7Fx+Pn2i/bR+j6QVOOa+sUmHhqr9rRmzcmG3x4Jo4mO+DUszjgXQ50fmMgHf80gYgb9K6eu0kP1SI4e/UDcnvOzp0gRINk+iZt/MvYVCKTySF8XlpoAb6LVdGtl4/dxG++ePGmbf1eJoG/8lt/ePn9P/mbl4dsUvzjA73gkCQuiZE8pHYJ/Y4ZAu0REzENf+Urm3LvaMCa2NRJZsvFOPGKzjOhTR86dywZ+Cem0JU7I0JX7C4CPhJ89S+bxw/4YsUOXjSz135ylDmrRTkLrWL8GbOEPn61T7yRceK9+Dj9gHZJ24MzB4Gaq9NfJX6m/YSn92Jk4k5jfHCD4cNkAhvUxdvJZmwtRnqOfRd+8S8G61PE0MbI1DdR8YnOmcPykx7UV+B+8uRprx7DbVGJntovpRxNAsFzI67de9THhipHk35v5NJe97ZziyiqitZ7EWXgpo20ejLYXZ7+ClvG433ePfB0KZZ0ggRTKrV/DSCd34uv5WjohN/Gz/rl+EsXGxEtqdnftq2cwisXLrJTeWNGQSevdsy5+m2DGD+iw6Tf6mct0z5GJG1JvFUvMT3ttP1+fusbbDW85uwEPLzwQRv7NEamqDJrx8ExfV4xlI5kzzb0rp1X/y2Zvl8fWl2mbmWq/NqQ9je4emGMJtKOqVd7dt47B0KfDtiEpvs/vIHAG9wSecpLawYv+MiBzi5swgXOcR85aTuLTHyDkskbrZqg45Otq6Ok9kv1oaFhrKK95DQ2uN8vmXmMB235dA4P3NofmxinDL6JFdN3FFvzl5Y+Qjsp8qSWOSRT8++O2RTfjYn5OafXWayauvLFgZwALc2hFHmSV92Up0DCF/jSzBZBYC09JfQ39hwfot/iRCcHYNQYGoNTWjvtefmCE5x98uDbVNr2tlPu7N/QHQB3qQxg/ApuiX83/cvyh81J09jgG6FbJ9Zb4UbwlCfbs0cGZl99E7gE065sUrYq54evdZTy6I9RcswpGbxGD/6VYWGH1qmX5HxFuDbIwpbXpK23x22A+anseGQJjEZzTHMN71gDWvmnDJ+ha8s/nVyKWi71KkGDt9t4Z1VTMJFu9RjddAFl/HHy7FPSzvzkHZShRW8py7nOoXVawkbbuCdH0CNXVy8T8NC/k6n/D/wd7Q50dXZW9RJAO9BMvqDcSWMA4YKg+r7Sx0HVc2mCK9xjywlYKYijTL4GlwxBLXjWfpt6HkBw+FqdJSe6zv+ekzmBjT1T5hgRwd9z6GyMvoE42uBcpfZdZROhTpzyqz+kvskXOvzAXSLLf/lhpKQJpnO1KKWnnPyAVwmj/wYTPB8c/uvInGMV7RnAW8wg2bSB6+DdmsU79lGXtVd2WOEojdKZMlA9rz1yFvYF4qFFt0O3g6ycV+7WH93bpsOYxZm1IXmmvUA9/uJqGR9/4jbcLrQYUMaHDKyC010a5GIXgywDLnaVbnWTvSz13FIdq4aRodGybidOtK4rdXe35fUqRTokn8Q0UPFJt53E46cxJz+dmQHU1hu66QxThgE8StVH9uTDgwFvB+UdAEusN/sAFFaaWDa+Jm9iGXqxdXRkEIEPNm5nGr7YfhcmyICmRQemm3Y0ukLRr/4HP0JJ2uvrm1fVQe9eePiwt+LGiqXd53aD063/vasg9H2ajVwnPFendx34+EzbbM69JGtknQHz+vTmSfKH1+Fp2uO0bVmj7+PfVzAzUY1vLu0gBVv/Q79ETt3o3yAIrIF5nzePPT1DS7/liUypBO4WV9s52iPjtlM48M0nUrGw6xfDd2yEJ3iT7yVyK4dsg/KnGezTtTjLDr2qF1yezUUXvMF4B5I55pdkFt/5hkkne797+eziwYx7mTB99tO/7GTQIMhM2J0bbpe3YPlNZHU3x8QGPE6cwSeeZ7KVYzyX0zGwfhnP9SW6IcOx/dqz5ym7vZOKToNzJsuj18qvf8/O85pRKFT1a5kfJu7+/M/+x8vzn39+ee0rEJH9kx9+evntv/kHlz/99/7u5Td+5zcy1058fu+OFH6JxtwN47NcvbobvMIpX38YGz18dK9vw3+UyezDlLkY8fnz15eX0ctHH8Tf7314efrx97r4+OjxLHA1npIpOMjtymyFDb+VNyd4Y7e1qaum0vtMAufW34lt4qC9NsRWb9k6m0FyJ9boXG3w2b41jmHLkNHe6enF82eX1y/m+X9wYrPyGahPezDZpne+8uYmE9DIfu/+k8sf/+P//PLjH31S/Yjf9Mc3SYsUWcgojR/wlWkLjRunHZTXsuZqXeSJTBbZR4Zpz+UtvjPxadq5OONuiJs32t9XMzHK5NEC6izQ2yae8bdpS2cyz0fsI2RjQTaL0PdaPr47aWRou3PWuiNTE70HL3j527b1r9pzH0fLhoYF6Sn3bgDvCMBftOIONvE28rT95rgLwV2Q2AXn+EN8waKec/rjB2BcBJk4Ex6D413s9OTp0+KH03sRTP4nZnpk51y4iGziwfvU1SewYX3yyM53OWv7gMjvXSizaBv9n8n/6lSV6qi6GX+jMItbeLNQEUUNfGA6FsR3jm/1mcbGj7v4Uyxj59LPr2wFpovfWydpcWweGUfWHLfe2GbbgwK+6L9EF63v/MA178REhOmqbSIbn+qChaTeoXNHf/ZLt/6QdsGv6HT1NDTngmUDTQWceu4SQHtjYPuV1OU7vThw+pogq599/R7+4NZ4s/eTls4eTx809YxbnDcWHxgJ3LWff3efo9AYPqvnoxf29P6T4zYqBOyME/hBztnGfnwnvgQWv7bkW/ChZzqW+DhYuKTqpMfTz5AdLcfqFPYkcGtzNlC2dkNPKnTqi39dHNiEn8CHUydzHBkAjxxjD76q70Rj+Ax09n3J65FVmv3otbxH5+VgaSZ/4tIV/NEj/dpv/r/MNitTdWnr2ZxLq5vb+ld1/rUXAP5VaZn4btr86/Lv5sk2oJhyJzmOITBNhhmAT9Bp46KgHFO4Ol5eYwVKI36ZDuJBzjsg0Yyzo4jdluael59jdAraNLzcKVzauqv87x7vtmnpSeBM7jg0J160+6IM9MFc07P6pEjWBMZxMA1GAQfupCJ7m+CuAwBncGjlryupqUtv6LQz0sFmPBDMpTOJHNFvdKhhNegl4NzKR0toJs8kne5bv7QnAKNr0KAD6B0Iye/Vudu0gWD0LlXy4A2lDlLaqGM0AzN1wcI7A6bphHZiol7Ohr9ssDVw5qg+kgQeP7NCvTZJQY51mDRQGfPDQ+EBZnMsrQ7CWM6yKW9Sa+5WYFMbPRvMeBO/gAdnJxRsYkBAH8HVIH54hK+y1M/Z9W6SFaLFOefsMcFHarvA98kbn996k+5kmIBl0COQpXLzp1MOHF3koAML+Qc3mmwrrW7woq19S4Ykx7d+wUZQldTY0AD+NmijlU3+bioMfnXQGx7Bt+O5hR/EfPypt0FHp3zDyrCrMFbQXRk1ceObJkduGZVmkD4xhBxwGiz5lJH6BpLqbVn5qR6kmdDbqosM2HkNvvuM5L0MztQlX1KPU5Xv3n3ffFe2RxfqjryDu3jDGz0aAOLTxFr8A6sDQpJPkXlwimd4zEb/WEqiM4M4vtjBRHB0cM2fjkzfRFf4y//wNfTo0wAZ3uohcPhqh3301heVBd7g+2EmP327f+xcX43PGsS50q/e48cGp/OCxHfv546AtUEELb5Nq3NtrW/ipcsck28Ho9LUF9u+HWOW5w684Gkee0z+6jgn3Q+9lg5sThx9k39zNSpxyeQ58HtnxE0mbKk1esRjz+Chm+gAvdCXll7lODTpu3c4oRs4uG/lvkrOe5W7EwdXZd099KDvVoDHt/m7cNUFCXcFRL7ki8H6heoi53jo1c6DUypNvzeZ4N/ETjSQvK8+oM/QzLGX632Vye69B09iy9CLTb11PY2qX6+41qWkDhzdJ79xJnD1mZTz2Q5Aw6c6+OygKrB8Xt+Y5pGy/AU3/lKZsZNx9HfuopgYpmjqejzwcvP6cvMq/vX4k8sPfu3Hl9/44z+5/NF/8M8uP/7937s8zkTx65vnlzevn3WRQzORDLzfiN85N/iszjzPH1fzObxH6Ye8gFj7ex7c3gugqv7pSQa/jx4/vDz55OMucplUuXrFsHxzrvKFzeyq6+R58WfjZsYCbEE3FgBmoi+GpQ2Gubc30xbZ1QR5jscfYa1v0Af5r2wqGWeg2Mk9/4oPpbBfevjiZ1+m/w7/ydsF3L6FH4/BvTZ9nfbdOysjt/HC/Sc/vPz9f/pPAjsLEtrw2Noge2QJpcKW1jBZGLzziVkEPHyye+DpiUyNS4cnPGhrrRtd9Gs2JsPsxCfpNjCPvPU/cUfMvu6PPEs9sQJHoxP8hdLwGf/rGKPxOT4fGnhpPMYX/gIHtrq1z698J9kfkPLKN0xwO5kJDxZ9nj79uG1ObHIhw1jAl5bAdWFO+z8+p0xfxsfx0DaVMYC2DW7iTvq9bPOYmsU5/vFV7xJhC+9F0H95hwRdtc2nXnVJ76njBbMWJxy3TzhCdO8v9Nt/55iOxybhJak2zDF8eHTeyfJ4Y3HEm6ctto2HdvIaf6JT/FaG+sLx2QRZtatvWKrnsRHee3t58BQ2afR+/OnwtXYBM+Vpu+3nJg9cZQqKtsnWGnkK77hwc9yvBvEG9QKjzn6tQNr65fWKrz22L+7WD0/B67z0jY0DwyeGrnxjeL4TOhrmwQGgfX1w04U40DEsmOTBVd3QV2QGf83bbYIndtyr5toFucQXPF73k/+yhP+FGVlGdvGFvqujnJPHVn2Hsx03to8ElzxY6GsWnwIfHxobguF30//Ap9x+7bqJPth19d5xDv3hIfX5H3uhN/Yf3osre5Z2fO13Uj3gqKIyZ1vZ2p9FdzmZ+HNozxiAPWb+I2/xOTc+wcPy0TYTWYwvSuzQK46jt5H3zi6d77FT4U+FpGta1/tb3g7NzavtTvpftAAAyb8sXTO86X8KftN0klOvRs1P4BwnkkYZOla3TYKR2miVUm7KGSI6ynkaSzpUz1mrO0Hsjo81Bpw2FHfitXxotI7kLGzzD7y0fEjXci9eqc7ovPmHZulNYC2O8QQAhZvJ+eAGv6jRMKjjlDWqgUD27XzraBNE2tGmM+itiHG+ueopkE7gbvCB/+gXjuUXjMnP6mw7VYsIeDUxsGcbjWAbeDLyLzgywaM5L6KDV/1rGYb+BI2lac+G8pc/ezbBQ532NAw425Gqkw0v6jaFBl0U7505WkcWOewN0lrXILeyTJ36QOg1L3qziilPWnrwV86m1LtMYIUb/+48sW9QKF+RPXoS5CpjJ2JD02CGvgdTIEPb4L3pDBwlJLGBL35xp9PhuwPh02kOv6OzKQst+pOCs3rPD64iPemWjyNeqg7sLczR0eHPgCLWOJ36BJrrdHc+eiu+HhsMhKf8+CnWTDqVzzsdlJBteK7sLTSgsxJ+N6DxySGbcp2j51Vri+jaYEhHNwEPxtT3udDQ5t/F7XcGvMjxZ23PZLt+rX0FDvlyhe/kSXeDVIO78dt2hke2kXnknU5u7OPFVV7CpFMJU623HUz9pnrTzjOQTZszUBQe9gpI2wYaePrG1QJ4yBD67VBDPfTGJ9zVMLePuuvERL3yp4x8fVlf8KO/t1ryYwtEO7iXV18Krspy9EnHBuWeyfW8f2NNYU7MSDl9kqGPYMTvDVQMTgneGEQ/sB3Z6bM0k2cCbRCtGfT2xeR34UqdbI33UYI4E+1GthkU15bBR87bjjv59rVi9uNbwRNVz8RjYhE5ayv14Tnwcz5veKc7g2v59N02cuDggNfGPnM+ib8QrDxlcuY75ujJH5vwk2Pv/EaOwbGTNG3fROd+dD02mAmRyb9b2OHg98sLvc0EMLTxSeD2mIfX/uWnz3j9Ln7/5PLNw/uXj7//afRuQqR9u42Z3B9dXr98cfkgfnHzOrTwFN25+koOtDcukfpOptEvYRamA8T8pNGe4vyvXaKj8NPH/o4Pe3kcf2EH8k/fjCb9q5Zj/ObE7foPH358+f6v/c7lh7/1u5cf//bvXh5//PHlwROPXH3TdmBw+eb5F5eXz7/sxPv1mxeXF7FHvyMP89G726MRcJcH3O9it9c3/M1YxLs6HlyexP8/+d73Lp9++vTy6NyREbbKevuSymMQOZOltrfs3bFBbs+ws6OyLggF97u3X2XTfgzS32RCEp/Jz+Rfm3CubHUo1Z5J6MDBAScGVJj8maRHl4kBr798UT9UZ/r4if3qmQjP4jPbJX7EFt6d4BnvT3/j9y9/8vf+JLo2yRZ3xOQZENfuyAZLbRlc7CPHOX/eyQyuwINqmwsuV/PFdG1s+ZKmb53JMp2Ji9Bre/vui/aZAaeb16/miwBiDrqzxWKZ8DuGtfDBgYYLR/QO9y5O0C1+IV0c4bQ4/Hp6m+akvh456rvhw8s3d9HTGIHye+deKm+fWZ+gx9hKfBTDG0+qV34zPsE37qdP4udsyIeVoSXOtl2kLpz0pQ96pG88jwGJH6UV3cHHQ5aefL5N5/CYcNML3Oybk5Ztn8OGE7P0IZEj9VeWXVQpn2F0x/DVZfLYEWzbRXCO6sYP6j/Zt9yvPA1tedLGE7RqcP9Tzl6tI2IFdOJy6gWsMZMcSbDQB95UX9xDN/9ygC980k31kuz6XI7mjrHkBG80FTzThoafSfAtv2SfxZ2RA5w69DEvU9SOg9s++oZzUo7wknrnbP4HHzh8kau6IGTkYztJf4lOSnDcPBcY4SDHyvw+x+W/Npu85Vvac9vWgfeWJzQCztdS3DI8ctBZAEAjPhQeVn7YgU3bnnyyF1dyOm5IHf7BhnywsiCUNPH++OLhhz4GJvKWz9GbBTm15IO1KZcGW/b4hkelpGAvL5DY05ek2Kb6+M/Y+1s40Ynsw4NJPtlnztH3tfCd5G/dCHEQwzs4xgekOd8EX4x0zhxO3aVv/93j63Sdv2Xa8L/RBQCT+O/Q/WvTNXODa8851hxr+FVMjg1EGarMR3kaTxu7unBlc1V1bo9Vw8D8w37j1tUQtzX2WXElAs9xxtutuJJHwTmf3ebfbZu2TMLtyvNdWIa23dYNGMedgJxAHx7bmFLezpFzH/6an6TuoB8ayamT1eF9CjFO1464zjeDArLrLAbHBDNwEzTSKFJfp6PDg3xprRyCo8NtfBPkxqFveSMSfNFbB/mBk4o7Ac/tbMTWoXYSFoTOV3a46uzhSz56d/qbgfs2ysrsGE/Jl+AIQLVyq98kwaj74lGz/0oHAvXbedXeox+4Vv9kg61BoTKNXNsRzWxkbAC3ICWAk9mqfK9E0DGw40+7Gqq6wXhvV00SGDpQyIR2ZbBfO4VEUv8llats08inA8HTDKjIs7op3TSY4Te8qpPf2DI4Dt7mp5xsffzA8dHf2lOie3pZOcjcTxcGJ9lxVr2hdWxmb8OCFA6DO3D1+fFBaf0QXjmuEmgjzvizVDns/dgBtsD0trgzoSV7J0OZBHnbrI5kXlIED/7ji3yGnBnMD3X4irVnkhjCPm2LYKNnQuCPvQaXxYPsqTeIZnJKfnwkQ546gYK78kSfJnfejmxhSdv3OSp1XPEjooVNvlg7RQYy6YDQNdFA12BSDEOzi30p4wds2XdU8JvabvjQxuj38ZMnwfG4PNCTN2DfvHnVN2VXluNLeMVPHxfI1jZYO9L52FeWY2X4fZgBON+BZwYT00m7+j+2c9XPYkJ8Prx0sSe/mfCPLjdNO+1R/7vy3CPKzgHfG3+MzrO34GMwPYPSaUcD79/oX0W/lWV2hTq4wPD5GVhtaps9ZZIJhUkf/j2nLa65U6B+Hjh+SI8me1I9Fb5Dz4aH/NUu48P0jsbo1oSafSR3k+CyMqUMnyZqdKDgHX93N8XNTT/557lSn2xr++T/FhqDf2J+4n/8Yx/jkm51Bbe++9XN5X4meh9l0vDkaSZ8Fj+Dx+3FcyfIN5dXP/vLy4ePPrm85cN0Gv8jx9iSTyaeZY+E/KFBAf1r/gwY6Qt8fGQL2CzyNxLkz6QfLDxwwF1d1UfCs4WAtB91+b4Fmlik/v/4ez+4PPre9y+ffP97bc+PP/5Up3G5H9kefPqDy+NPPr08enjv8u7li8tLd7HEnh4HYBt3AZDHFfH7iXN9LCC48SGu6lsfB8/jTPZdfX6YtvXJJ9+/PPn44+ZZZJzYzG76Zn2J/m76CW1a+3OHklglWbxxlagLQGHALd+NGdncZeOKJHuT9U36VnGIL/E7viHJ608+PQWY/emwt8ZHHp8V/M0/+NPLB5//JHK708lCNVg+EPiDT/3qmxfnnF+7/f+3/vY/uPzar/6IltPuEstSV5wFh962JYltRm+nHZxUX845K/aliZFx4qPn6B80DjqWt5N/x52QRlS8oClW6wOcawMWVqW2yehC/JLajkOPlrafOdopb1i+eTdv7DdesWBqkizePoh+LIwirK+Cpz53UicLkYSuXKGHVT9pcq69PXyYiXrqTf8xC9Tk6BjpxPa268QW/kXOEEhderNQYKHoTezyUXjxqE/GVSnr4xl4Cp90pEnwS8kClFhPfnpEozGruozNooAH7Ten/VQ3dKagafbNi24qc87ZjD3RTavEZvDNRR66o8ji1E6SxAP422/FRvoDuiCjuEdXQ/POP5yPfpPHMIcn/5e/uzpXeSDytzokZ5lu+ZEt53AuLbBt00na0thJmxoctUX4vJ0IkiXyi1GqgYcL3K3tkr7NJzhj7xlb7kUA4zXtkV0Yr/kEOGl0gOfBD1WtkHO6u1tQHJ7pXh3HtUX24gl4NoTZQoQxldimLh/Xh22f15aBt/BZPGdrWeB3W50NeP6hkX3LyZH9tjl5/GDrtCx7NO37wu/wRA8bYxt36kcpq75sZwEx5fGy5KcN1Zdma9tUUjp8M33k0Vcqn8Phc/foS6SX11/2eJbsQXVPnujdBYiRb3RzizO8Vt/FO/nSlIUnvhy7DI9X7STlDLTcTO0k/JDfCRhi9PDATVZTeb+md443f/tNm/LFwY/+DT8CsCz9q9M1kyOa/TA52zjMdlwGvO0AAsspGJognGKVMSut5xccBghu6e2KcpTJcQ7ZJjB96Q1aGk9GInP7pMA1zmTPAcaxJmg0hWbVGHyrdLw0KTt5PT0Kd97GSYbkydd5wdGyk2dbo93Wa/40qgli/Gmdc/DLnBV0nck0AI18Oql0bg3eBp86FZ/pmsHH6HDwFG/gvVxHxyJodwJzaNzSCxyf7sAgAWX4Gx4lziW/K1UB5uzdKouBvasgCV7RBxpg6B3ekefYEG38F07AmwHndETDu7T0Q4GoJw2OlGS/QY0tz2QheHaQoJKy0jiTr7kqM1cl7nDOYQcwgYXf1RJ89Pba4MRr6Q04Lo4s9DD+yiYmZl0Qqv6H/4Vvyvl1J4Ny/U9x8YdOJFbPQHyC6AQWqMCq263odDwQ08l0HPgQhEs5ZexMNmC9fViFFMJhcEq/Jq4C4Sx83AUXqfaew8Gf7c5G0xFWEvYMPrY3qRq+5UWm0FQP7rV15S+N8Ql2UwfcDBIjfwbRfemijiSDLzGDred5aFMD8rHZ0QumvpPWR+GeSXf4yg8dqW0pOCxU0L5tfHLqtj0nVR+1wambjbzT4X9zedg3WdPmPuZicn+vk1myeFGQ9qGdumW/z9iVCJzRZ/gwUKUjVzz7wqDk7aAvlbvnY/ceZgIUevj0KT5XceGlUwNJd1D0XQBB3qvSqTe3/Wr3bLYDpbFzO9zQxV8HEBnEK9tFVjBos/foQXtIvcB3chP5Rt7h9Q527ENvtXf29a/QBl+AwCqzsfssNO4CA/rZsk/VwTU59bf1F/pdmtIOmNoWwKe+LVnlwT/0DCrw3Fty+e2JIRZdVRS/4KWr9lXwBk/bPTzw5qccfjItneyalMNh0tG7SerL4yNuRUdH/9eBvwWAm1kEgNMnuJ4+elpdWKwAOz4SnoJnZbEN3dljwK38X79xN8fjTCT4Y8BiZ0j4g8kWmd49//Ly+iZ9QPihZRMdKOHplhodUB78FiwaQ1IypWWr+iz9/Oi/Vfh1cCUc5fzEseY3ozKymSuU4CtOUq9Yiocpw6MJu2eP+/mz8p5ji1SZtH+UCdlHjzJxfGgC6fbxx2mLmcTfc5t29GYLfB/dMvaI7k0C3U3nquujpx9fnn6cyf7TTzrh//jT71++98n3Lt///g8uTz755PL4SWB6l0j4qT8d/85x/VY7jf+0/3s3k2gDR2FT++SbN7GpvSthbNu2Gtlc0AAzWoN5Um3Yg9mFXA6n32w8iwx80Pf5P/zg0eVv/9P/9PL+L/5fl5/8/MuOr2Kx0d/B2Cv6SaPvHASv+vee/tLlj//RP7h87+NzJTp8vw2P4s+Omcan2Hd8S5+x/CmTavtsPkdqsq9UXMRzH1lMBr3M8/Fn0hi7qqdNuIOhFxX4Z/qMHKSvThtIRS8j2755qME+9GWU7+iycT1w7ZvCl8nR3gXx+tWr6qLvk0kZ/8QPXc3FkdANyorF5/AXvG3Ptfucz92FH0WGWTDEgHyy9F0rgeNfvVMzPts6qd/4noDBwu4YmCvI9y6PHzy5eLfQR4EXn71QUQwUI+nl4f3HzceHtsBXlPfRoPiORMfzmNosyE6ql1ZL3VJQO8bm74OnEHTFl7Kf/nnkGDrTH+C9i+7Jg2/eY5TYHRvTEZ8OSPW5cX3SeLM4Y8yxepiSu6SOsvWx68QX2VL5tb/5JXMFa94mx+rAK6m3+Ldu5wZ4q93PWLkwNqhHbsl+acNzt0/byXgEnvpG9ZOy7Dsph0jp2a8c4KXBm00PzSbaBJ2nPnrLp604woKLDMsXLHyNH37wjbY+d0uCFRtTsXCsUKGSlK0s0nd5VNbynLb/S1ra5eOc46E6O/Waihbs6ItOlK/cjufizfAsKRsZ54LmTP7HBpvfiwCnXfOl6XTHr4w7J7HjFS9S4mIfM6z4U7b2q26H4Y57o73mrc+AJyOfALc6kRxK2qaTUKjP1y4Lly0tCaLS7Pg5cGhI3Qe0qFKn+HucLb5g3/F6NvW33B5vy9/q9TrVNv+m3wHwr07beK+EqbB7LDnG+AohyFDSGAbj6gqKnMRAvepN3t1e+XTgVonlN6i2bJwBfgqfq46C9fC0+KXCn+Pb/ASDMpPDVakyvApgOZhM5TleZ5JgKs5DS1I3mAsrIFzDy4tpb+vBPbVyrh4ZPzQZcntqAnsGagGcgYZBRDouHRYZi7coxils2zhtUgN74TQct9FFd8HXoFceZ6BSXfRW/2zhwcB4eEkjOfvqHMHoGHZ1pAmmHHJWIdEjmvINJsubJLiTma01iE7e21AmMEjFESIrG7r4x/vgd7Vaoz0DwgYUss/KfL8XHDqjB7Y5g5IcNHjLkEZNxQmWjvuYAP8JztICkH/VW2AG59p0OpPeOhfa/PN2dfjITtcpDP93k2uw9pUt+7laVOAOJlxZbrlgQ++3/pW6fh20qECvo5PVPTk3qPJtP20Br0sXHj957biDyur/dvyj80Cl3tqkV2IaKKe+tla7lY2DC8/kjx6W1tpw9HaCP77jUzNxnAFq/RvfoeEZSINFsPcy4Xflpc9KdzCUibArPPC64lS/HBuCl49ut+SXXo75zw4s+Fwnu/ik+9qKfmoE6Loj3+qjOglCpTN4mYHS/Uw+dHDwetRAAIfG5F/biiDdd9AZvzJ5p9cQb50gCv3TOaauBZROqg2mQ3MGUTM4I6OXIBowvMzE34DwYeKEN0X3tuj7bu0l62WeG01dMcQkCA6Jb5OzoibBO/LcxWJ5XipFs/WUk9dK/rLnfvRDrzP5nbrUBNfgj99Hv06Kg54j+gz4R+f2thSHT3qE626AUF79Su94bU7wLNEhvu1nIDH6hrszzqTF07ww3ltMk8ceYkXbfOrT98Yl/RFmK6v6an9ArtSVD3GSMnBzfBY3Ujpyva8d+LP3V5iIGngv/1+5MnxiTidIyXMrL3v5xOIM/ufRor7z4vXLnIeGT535hSz69U30Q7dXS8h3c9M76Sw0xCPil2wRORszXJnJROLFi8uf//f/w+Xpr/x68CY+XekUXbxKlSl0jpTz/ww+5/jYPD8tEmz7mGzOWboDp6aUAckRHU7bCs+Nm9miw0JFz63vUZC0F3sLgR89edK7Gj4wMT9YTELaDyROfPxLv3L55Ec/vvzge790efLpx53km+w/SBnd2rvL5eHTJ5fHT59ePv74k7588WOf/vs0k/5PAu8dAMl/9Ch9cPhDxZv1RyYLcYn38WsxisxfZZLfNlM7meTNnTri2Vt3vUQB4qt3lrC19zw05gcXWHXrZ42j237Gw5R1Qtny6CbKbp+cyfHXn/zy5U//7r97+fSjry7/3X/z316+1haiPzz10T3xm76DxyMYvdKcE/m//Pt/5/Jbf/M3o0M+E/7C77vAPEo8Wdp0u+1MH9ILELdlwVN2A2OclGRxlo81nmTCaByhb5w+6SzEZ6+t7Z1ZZTUeMuMQfY3HPjz+g+eBfxtf5kO9i+aKt8YNv+OHdNPb8XMolvTCSPD2Iop4knwyWBwQlxrvkreLAo1xTTCM/hyLz67waw+3ixjHRmTDc+82O++LIc/oWVufPodXe8TKRPrxk0/S7uMb8YXHiQuA8Yo39ZWLTeQRn954n83b1+HhpvJZANTnuBgGHrt4Ik99Kb/q5OhlYuPEPTDuhimDgSMPX1zbVKeB0efCU58PbPs1cgUuQKkbm3U//eFQSvzMMZuP3xg/zIInrsBc+7a0tpOvvqK9a+QaziFIPBlzGROvnOU5ezTJtzR2v/GMnPyYrY1zZ4KJNjrrR+HBPv5isZ4+9XGScvjd6cKv6udoB+fqUB+wfN2m5GkLdMHXxDoCgS8OY3o+EtxTXx8+smu/i6v6kJ19L3CWf+PsaX8ukihuHwqULxw813t0arODt/tsLMymYOR1H9mu4Tb/FkZZZBpfP/pI3tph6qA3PqHtp7BybDyhh5XflgqkLs2W13tSIVmNbyNKy2TaLR32Izv7DO6xXWELE97YQYtMFtrS8ioBBX/LT5Ly4ojOjQ26CE90doeoQHiFdM5LK5szdZ3b73nz/IKTizXeYOHASrdwV+eS083f7d/SAgAGyuXtMcUvg5O3aYwzTK9C69LJm8BocDFKnskGRRvsD95roTm8yX9K5PdPAzjH2cZJchB083KsGexIa8jFaT9HsVdrTqAAp0wgUx52M2ANX0fZ6wjgcAXLNhJ5W27yL6AO73cyzLbns+/iRep2H345hAbV4HAajgEiz76PPxWzbyJH63J8eUNj8QPD2wxM0csWBGQFMxN4mS1uCnjqGWTQRQpyjmbbl/OTyFp5o0EdYflPoFOfa0sj1+ilt0iiGdvPW3Vjnw60w88Z7HZLo5Ic1yYQZtvzBuXo13fgTZQkV2FMnn26LAClh2svkmI79kRLcGwjPfhIswPZkQV/iqdcaiM+xyRrh6COvByvX6z/4A9tdWBOjf4vvVSpLyUHfMsVp/4uEuxkZK+cyfNTH+12Euo0jS+CWZtK9ZnoqCl5YOZQ+fgrWbNr2QbMxVVdHFz29fGUUevgOvIFdv13/GXoyNv6HA4+sGzmlvTlRycgCPeZ/7SXtpnoy2T/owzcDNrHxjO4M6EyWOqzw+Vh+LuWffezEBFswe9N9drQfGJtOoi5XTYbmPpc5Kf7o5sZGAw+WwP0ZNQOaM53rBPDIjedd8Ku3R79NS+0CpuJRx8xkNKOanu4MxCkB1f3DM4sAHgufK6iKtf+B4crpDc3kSMx8tNPP+2k3+3V5OjLxb4y0XhTPbptHNz62+ocTbgk9pec01dT4ghbdtBc+3p+31W98ZsJAbFpdOQ29z5yEnsVlm9Wd9Gnq9UIqIN29Dd+MP4RQuFlzveq//QlQ9dWmPxfn+vdGuRJmRjV2+jDezd9SdrMTJgMUMeX6rv9tZnlPAdJE9czADj0myIcP8PD6mtoHV6CAA+9CiHrSoY93mTw7pnvPnedSSh+XQWGQ7xqHIttx/fCTyY+ZJjbEz2+8T6D/0wa4lPsoYwt9/ZkaXwCXTqfNvxR8L579uXliQUp8idvAsbotC9ufP3q8uVP/+Ly5//8zy7f+/0/zOQ/7TB80gmf1V/UBqnaOxfCD10awHaiJv/wgL8Z6AwfYLqwhm5S7Xjs71c4eSe+QWNQ1VgX+Oo9elF/YuD4fRy6V/75GkiLIr2Nms30P9Hf/Y+/f/nkR7/SxwKefPpLl0++9+nl8cdPexeB7877/rl2+Mkn3+uCjKvU9p96jMBdAWlL3gNAfu9DuJcY4ZbnTvxij8YnMmrXx4a3bT6+5K4YUlucc4eOpF3OLdtzh4e+b/HwUzadNL7NptWZnDqr4+ST22364fHt+28uv/4Hf3L55R/94PL9H/3a5eVf/n8un33+ZVQ8+uwEsoPc4M5f+/Po1eLbB/d/cPkH/8n/LnrQdvWvka/6/rrv/1Bh6eOsfpCNXbZN8GHxtHv+GZ7cPUBPZJ8+1aJB4lEm8K0TXui0sTt4xFe0wYqh5KuMKdOPv3r9pvFC6iMCkQEf1X82JG75cZ6tL8RLEhf4R3Jr79YJrnudvKWfrU0nhrMBPGjZkwd8x441TeJ4YJJ14vlMWDCgv3AXg36q7aK2UhQPja3KX+D40OtXr/vOIHXf3LyoTCba9GiR0MUt7+0YPO4eeX15/fp1fYusMNPTo7SBts+c7wRG+fKFzzv9THzYyTofmPihrvgzm1jZikn6DeOkvbBxnCD/aHNo1mdz0vqNX6MLtMTKXczlq+prFfQPfv1peIQR+oM/O/mS/R7To43fzEu2p5zMEry7v8bvXL3iSQwJxpQdu/YuxeHdqfzW6THhplxVcYuv9pHPnHcBQBsGN7Vbf+nayvMHLjakn4ou6LL9/ImDU+fQCorUyElwqN88maOjxdl2AzL+JDbDWZnEz8DZZrw6foqzBMzB5fDooro88JtAlMbJK//oRYebby853tgVTOFXOwxcYI05wNn4Y3UVH4FLGxbKb+LzcPDHxiYx4eBHvrwfHO0j0Mh/sibztIm7GJKsnoP46ps7X1ZfKu4jB1xjq/EPees3034O3cOPJF7TtP5I26vOI//dmBXa6D4Hi6t4YuvOZ65wKbOpVJ4nO/Wip+XnjAmkaz4kNkdDmrLZ/1tYABjjrKJXEAxgUFlKTz4FjwOB7e2DOWcwYB24xfCMN7CCpQlU4EDAC1txLu7ABZ3yO9xKOevSLWDz/HNqW2euUbI5voZfGKmBKgaYIA8NAQeoxtlG13OGm4mbjWEmaEzQvqs6zs5413QAwbF55WfxBG8bQhpQsBdfO8ywhbeu9GGwOMJPdLAyVnvoJxV3YOxtHHg7jpmoxZFDoxGFXP4nDz10pgHS2fCF4eEFiQnCIPpdX3RSp41akAq/ynfFVnK7oFTch/fRZ7AEZK6GQgX75M8+xdVJJm85caVMg+m3lc+gCo+C7egHfgMwV9TnlrZyUHqTqu+zb2eO92yTBLeURf6WVw9lbXjO1slVymaLfjtgXSjpNFb10xnU3/1SPLSn7nY0JrvsGu0MveSVHhx0cOCLna6ij8ocm5pcC74W0Hrbd+RwhZEvV3+pMrYsO+V/WBjZDNxrgyJXzgfu4OlG9B7fHD8unkIsvs2Y405ik/iAcyvhIZPJjTs1ZvIv8NV+/DwwXtblyjopoTIgMxgymNSZGlR0MBj6jSdoJt3ST6o8Z6+zNHg3cQtAFxGKi87ABdDClaszgnVR5J/9bTuk52O7jWH+9c4l7YcckdFAMZZrHhr8k94M9AI8nUX5HBh4OrHIBF/7AUtXva0zfLHJXNWOvlPmVlS3ds/ttQbuc+XRpK5X8bJRcH0BzaS9rZ9CapMKiJ1p+/Q0ixsTH8jZOyS0YTzXdqML8PgGRx4yT5sxAIGVfth04sQM7seHnKNd+6WORIYuNtRPhi++qry6z3F5xvspldhAoksJjK8jbNwBrR0pnQnqyIXJ/BV3ZVXODjJTh75N7LRVDbl+dPhue8ixWAZxa7Qelc9EsAslVc3Ity+Xe5RB9Q7kxa+2SYsPxR0dsL0rX37kDqzBA/y+qd2rdtmmLYsnfF9MGB2sj2oX9z74+vL65z+7PMixFkRu6sLp164ovnxx+fIv/8Xliz//s8u/+PzZ5Tf/zt+/fPXGrenhHdyRaXjLcerbVV/Z+GJfxIVuRJA3/jxtHP9tKfWppJTtOwDw2nZ0BqxSsurX0snJBj+cpAWfLXoUF+mAvr18ce6Ait7fzqft3CngkZwH2Vzhf3jP54R9Wu5h/O5R25grp75y8fARWI8NPLk8cUdAYk4fI0i7YTN8THyIntkkdNinfVntl7aXvMaxHPcFf3wgttOGUyllabvRSyf9bCq3uMZmFoc2KVv92Nr2yUlB0RX5Oo7K78MHTy9/8Kf/+PLp0/SBqffbf/C7l5/+j//95eULL+Vkp4lT2hHdtX1q79Hf7/+9/+jyu3/rt0Js2in7jS9NfC49Z7V9/upHxxf18Um19YHRztz95A3x+m5fP6AnAIsLH+UlbVMe2dDqs+7B3zhhYJ06LhRMnJw+/m5yPfjQzN+cZ3M4ZLSL0IpvNS5qi9FFr8xHxhm4RweBIY8YBx5uOBsfkvCpwH545W8hkIp9z0FwWajopC40q5/UB0LDqVCdmByI2ei+tRiUoi5Ax+7s+vDek/rAm5tXtYF4LTZ+k3b48pUFa49VuLPgXu/0ogtjmHLPliVI+vBLDj5TPreNDQx+EceLL0XgD5i8teu2bYsQuxgqTsE+/Uzqa8+pqP3LKx8AT57JMZ1pa4OL/qZvHD6BtgWlfHS2aXz1+EbJgENz5HiQ2Dg6Hp6H8KTb/Iqu1iTHrb/wlfPAqgN/dRbYFIus/qvDf1otzDjsokjsQOz289ENGHjqL6k6fJRMaVrspyeL+Y1RXQC0uJyy6m/kRs8jPWGmefP5OVtOss1xeKaf/Fbe0cTgsmDQiX/O20eHnhgkXzlyxVe42CV0Q6mw8G2C93q/yTk+r8v9pGAcnqKPTvBThr7UsX/yVaMnpMRLCb76QerzL3WKHzsB3NiX3eBH7pSr62D5kcZuc1cd1lo32+pr+a/o0uI/2zxCNTzfJYvLMy5tuxdH8WZxLHLVF1Iues78Dr1RdvGG12oXzR5MUqZ/k9lYnXjavKNTO3R6WJwr6xxfJ9lw/K+6AFAFxDGH+DIgb7eTwxmjWMoWuKQ7JwuTyW8wb51RwJSNoN9NGnWVcZzMvvmnjt3yhaZ98Wi1qTg4l8eB2dS83V+Vz+Ds8CIPn2VkaOoMBDW1J2d4v8bfq2KOkye13C+njm1CE8MJzOoq1OlxODwIMJxL4pydsJw3nxdPqWs4326cQ3JlT4I3P3+9Khr4GXSz0dxVMY308HVkaAA5OORtvtR8f1+n088Epav36aA0co2EXOzbgUVxlKnbANivPxy5y3t+lQkf0W35rN+oGrrlTTAZnviQAf+bNzrWWXXsbZ4ZUPQlUuqEB5MjdeTddoh+QWyrHI5XtpO/fO0ViYUNqSPJBIbSOh1XJ/gGaGgnVaeH3+Jc30UrSARLHW5lz9a7IVJ3NI7C6J2/Df7YIHhyMjrLft7yfNoXUYLabcLDf/B34D28KEdLfQPb1CyO663+uLhj/+ItJ5L2OwFeCkT/VyGDNnXI7A6PDMitlka+IGmeNoQfMB0UUGb2XUkPknsP5s3snagXZX4BcSWCTh+mzLPaX8fnendD2gpeCxviO+AwwMCLOmx+QC6PMgFQz7fP1bNQgi9+1G/8iv891oHCEb2mfrcMskYXxz/oFJFsSscvs6Veb9nMZADzfSeCQV3qdFCRhHYHvJCE297dk/Tw4dMujpHAbcvow2vg0EH2I1f0HxUn37PAYJCoM+rtroHlQx1Iph2Eu+oez3PidHQrOSRn5TkweJv2uwOuo09wiRtsAaYTgYN2YpMrdGwtHlmUGtnIOLhPu0tbkQygTI76SFd5ginlbJ9zstBv8Zwee/jpYfLVuYtRNjlQ9TgHlSP7ylc7TkxBa/BodQ5mi0WKo7IePayvk0nhh6dt1d75tW3yReU5r68GT/UT/6xfGsTHB7xrAJyYVHrRjYmZW5T5pYVKjLEJG4sr4k8yLq8T53zy7e27N8mbq2ujj+G9Og8+9sf7y7/66eWjdxmQvQ9P0TOZvsn+zctnlxfPvry8+OwvLz/5i39xefTbf3j5jT/6o8u718+jzOAiV3b07jbT2o8NyKw8tHqHRfDVd6JXOsBLbRKQneRxb3ULk5rS8kzbm5rHxtD3n7Kx107+DZANEuGujbSNbB2Ix/ffvn7d9nWf79MdPvGEpdCbLw49uDx8koG8GBN7mOzLmyuqM7neu2bUUVei26AqZ2j0ik5ou5pv8c5t/0q9o0Fb5QPK5nGAWZi2ULCLnh4hgEz+qmHay+zJ1RSZlTdOJH/61PSdH0WO7/3K5W/93b99eeoxBX1IJrm//4d/eHn2s59evvjiy6AfWDLwx8uH8cGnn17++B/+J5c//vf+JMhDG0x+lTX416eaqrgzqPWDR3z1q4+IG4mhHoHqwsr9yOZ7/m/qx3DNBq8FQv5El3yFLPcu98N7fSs67ZXRwJVo2/uMTdhpfBFffE5ZeIGrLOYcn6G1+Y7JFNFqXzK4cte2FL7dSs+XjKfQBzp10l46wZ72yw7tbyE6CbyJ+FzRrTZ4aPJP/wBZ0rSN7a9HX+xHF3y2/Obcgq3+pv6YmM1vXr56WVx9T8VZFMADvW382klKxwzJGw7RrkYOy+MDASrdsDOTldivk9fUaxyjqsDZuniqbspKK8ceY2GDuTtoFrA7WfdL3X5mL7zxwz5bHVjyawud2OS4C5ollDqhObodnVVXqT/t7MSH0CVHF72zGX63T4Dr8Db17vwXr6WB/bPPwW3+HS11giMFbFdY5SiG8NFg6o3Ou7BIL8l2x5H+up/8DF56HdihsXT6QuPUld6m3YsTjVU554+nQvdfu2KdVH5SJhamtPTgaom2f35lDy0wZMmOXOhVDzmme7ywWSonKzaPLVxgMl6Hp7wG747zlvdN18flq/wiPfvSCww7jkx0qnxsY6ssgZlx4NypBagX6TJeNrZomw7O/uxzHm8ZnlqGF3ERdgT8G343Da/qBl/kufaNazmoTwuSB6Z0D4x4oC1Okj846Ej8YWse03ZBttQrDugjf63T/SRl9RsJjuUl+6kU+O6C5/A8EsEEbM52Pwme4UtSVB7x97/2HQBDdIjt+TBHsGsnGUXI7NUXzptjE5JtqJvkLz7pF4852MBs2beOgxt9CW759hO4J1FsDRW4GjFlzosjmwWENtYc41+AUbvlDKdm8q7tAL440IcvhWuo8pDyBo/yd1LKoVw4zgGWrr42UIuzF2eKuYKGqb4OoIEwx2AFb584ep9gDpe87oNTQydn8eJDWX7ER9ZVTh0gtrajJCFY5eqPrkaO5VVyLsEJRpm20NsSDUp1qKfOlB8Yv5MnaWjbYUvFmn/DP/nDT3Qz8l8NdAOwCyLFl4BKN67Y9BnQMzkVBNT13NxMnmYiHDaCi85hiH6KSd7gv5bPcf3oHA+98Ys2WHwm34QYYnBw3to028CoMKkNl+7wiF7qGvj36nTrZVt/ye6WLjz9Td4kwhiMT4CZVdWBTZXSKv/BSdflM1Xrl53Mjj6lpbMJDkleBwTneLYJarhx3IFI8vnrdOoD6/ZKgy92hM9V7B1wtXPKeSfaqc8+c9vh+LGfTgEbw/8M3rD8+tWb+L7baG/amd3aPF1GFx8a3o9MOpJ0vq8z4a/tgguPBHcFvTQq09CU0JnBERmmLcEzvsw3xrbyyTUDopTFL1cXbIjnJ57jjl+6hRoN1dTFMwzsYzDkFtmHaT8GvK9uXp07Ae5dvBjOVUV1fIJqruJ9OLeVu4uht/pnUmGAEd60A+8IMAjD+3A5fK5b4UMaGcaG13l0JE0cmE17QmDeaO8TV/OyoeINP+pZuFR3Phd65z878BvcEyfhfPnqRXAYoNDNcAp36wUvvvlYPe3UXT6rv4Ie+OSXlnqOWxeLU0+qrk997MEBfujCRI4T17oYFJ8Lb5J6xRWYuWqYdhUdF3dQ8LG+lCnnYrjHQvCA9/qE/Oz7vH/8hR/PADExPbjMq91S3jYaQ1mYmj4v/MSOb7zILHg7EDZxEstSJo1841ttIznmC/Jf/eyz0Prg4jOV2uOrF68ub778q8uzv/yLy0//4ieXn75/cvl7//v/6nLv4b3ePfKBdnk1AJqJx13a9pl/pZ//9fPqJvQN2lhuogMM+YWZ0d/EH//oEZx6Y4NJYx9Ak++sAyi4q0c2mvg0sdj4Ijp15T2Tb5OhXWyhB3xqBzPpxEv6k9iPftxF0yvQ0TU5Hc9gedqndE875jeNU+Ez9fDRO3vYPLb0Mj+2c+Xfs+r8YO7GsfDsNm4LAbNY18ecDmwnRo3Bdzogr2N6qc78Im/VHdnxKn55K/wPfucPL7//B79TfwRj8fmDh08uv/dHf3z5tV/7ce8a8ZLAJ9/7pcvf+M3fufzJP/r3L//gn/7Tyy//5q8cStkEBbvIOHzYHfnjN/w/kjcepqQb27V9qmfRJLpjIzoQl+ab9OK5hdzRYxlEKmjouc/kB3fpREdvEp/Vo+v6PSop41tCg+psaGGYHqqf/CwKOfdZx/XB8thjOGYyCtfa9N278Bg7meAbs4CTqu/Ab3/kXNvE9+KTxHY6uI174av9WmA7QbGFt/bjYA+c2trn2heMxRI+ZFHXoxf88+XLl32rv8dR6CrA9amNxVL9JXQ2JuB1/OXIUezDt9T2kIyvLBhr47XfXey2p99NtUM2uPirfe0cGefWcnXFbXQs4Iev6LeP68Wunei2nn6f/wzf8ARt6WtPbFJ+6SesLr89Ce5wx5VyPi8HTsVpNxwpSd1JIPllQfJv6hefw8DtVuUAaVV2mQxVHOKJzcgv0UVjQHnWjm9aeePXLc9Xye3wzJ+jLuiIFaWddtJPkIaQ2DCwPDll+WtsYtvaZ/zPnm1QvDs/8odG8SbVXvZwGw8Ehh/XtmwRG4BdfsnjkJ3k3eI8+CRUlV3Xkzbmr45SWvzs3AtSwXU73kppv1iDD+XJ3/Fo/aR8sevYp5KWt+VTfngLrr8utc4Vfxbj1U9WaS6f38KnHNcxUusmf+6sOW3rpI591AuvM48bHCQmb+XM1ljVvpdeWIBex776lMaF1JHQczhnQ7/4tKEyPTS01ymbdMt/8iZ7fG/Otav46b+ddwAME8uQtIezv3MMCgQ3QfvbznudVohNU2c26tzjLdv93daspnV6t0wKzI5340irLJtkP/XzLwf4W7xNt8jx920+lu9r3m/zVs6tfwJseche7uKYQco0gnEqAXOC5QZjSWPd4Cqp387nli+8D33ng7+Q5WNgpHF6iwGzIjfwu1iBh5XpDs/yNmUtz59gObxGdzk3IHOr4ybyvk+eCao6M/mfwbfz4g7c8qZ+n/EKXnIKFjq5EgsBAaMBRDBNozXJ1BkNb3RjsOtK2UxE0JsrOpGvchTTpKvjpS85Hr84d2Msr/lp+CZC8uCewDT62M5DUg65OkDu5JVnI18mbxm4AoRLnANwq5fsB+8EFUFTfnHlXLqbkAZLYNlzysdWnfBqf8HBl1Au3vrKHNMzGo6vcdnINGXNbgLSQUX24BvkQstAcX3U4oZBqNTOh08HtrYhM9w57/sArLDzn9TfNHcPTPtFA07P8WsjHYwE3pU+8khgdJRErB2i3xZVDroHM4sPYF3FKe+h3Rdvpo7Ngkw7uCAam7CjNjoTfQHaL5mlW51lb1CPV7x99OFM4DsAFvfyQ0ud7h0mOe4LDfN7mME72nz/4f1H1aMyybnbKtmSDixoGBTiU8fjtlLvAuDnYOhxSAyvOFy/tL8y5Qx8yFcfoO8ZlNWOsZPBQ/51AGZy21t9o3fl4DbVX/Lj01LlTHEHTtmU946FyGiwz7aPHnnedXyywHgNXPlPPhzTZodOz/EfGaEf3zySyvC+j/CKt3be3+FPKm6wSeU4uOAUu4ZneYkxkXHj1PCIXmgjg7du2v9o2CRIucnNw/jW1+FlrghbiBlfT4X6hYEe38BT+eLLD93B5A6qsYH2QyUrR/0p9mVvsWwGcCMHurUbWOcmYI+fdOHgi5/+tC8PfP3q2eXVF59fvvjZzy4//dlPLz9/99HlP/o//18ujz75tO3WJPert5mQvJ2vENAr/+dPzsWOPY4gs/mL3NodP6EDe4M/eYc9QKk77cRGfnyu/HBWD/ChEzkqe3THRvVFdy9EHnrrnQiDoP0BPyV73w3QxbOJk2278Tdt3lU7g08L556B9nx2J/1pr+KXfnOfQ6Xrpsg7u4lrkqtn+NuvdrzN5N5XdkoDn4kTFlu+zvbWQkDydsLvxYDo906G6JdvrZLI33aSY3Fq/JpC2HP8Rkgzcf3g3tPL7/zp37388PuxXfC3jWWPL9f2Hn//R5ff+IM/uPzOH//p5Xf/9p9efvMPfu/yyQ++r0cITu2ffqMrFPhZWZi2JYkDtwn95k8ZX/af/ixIdFwX+hYjxXVmnEn+LGKRSwuR4LVISWSymlBZNFAfjfanEBz4+oR9tpmEaQspDQL6kY9Gf6VFf3jTtlr1yGchZ9qHCRzfLH/J24Uc/UHjSu0SX0qdxoqIXZp4Sh5u1NuEbse3+AtgzRZd6dManwNLfbLBGk/wFYu+4BsvohNf7njx4kUXb588ftq6fEm81FdXj4enUghSfItbYFdX6Kwdh5XV096hMheOoozKCUp9+9okmwUxMHwLr+R9+EifZFIzbdYmHjS+hYZ3bHSclfrGR3RNt33s5fDWBRwKyqm2SJ9jtylfvD1XFlj9YX3bBa9s7YPD69ZpyqFzbYzQ6kj4W/zk+ladVNp2lnBaHdHDhzlpnZzbx7LVU9+bEl20raVsdbz2WNz27oo1g6ueTx5cveMwx3RaftoWh9dtK7CggaNwcosXvZXhFq4lg1+69Ynwi976RWNE9qUYGAvcqF7zfu1D0h6Xkr+c3+Zlv7zoO9AbusM3n6zu4jfan2M//f/w5ZEIvjv+xsfjHF08CABy0cfEJbpAp3wP+eK45t35OVGhPimWqLNltzBJlaM8su4gtXhMT9MmBqY0Uq/9Vc53rDA8DV9Sx6PBRG4JztVP+0RwwbPw5Lqln40uujCRbPCKN/40wXH4DJLisZEJP+Ds/60tAEjXCpWcTt4IQkldke/g/s4QmKXoTSuI9F2D7XEVmTLpuvw2T4C9gm1ZNvs2asrJ3nYNJzmfQOCkOQPjONvCbeCRyFAaqaR8G9jgPvDHeOMoPWzSDAN4YO8a4TgPx4HLKtkdzy0P3OqOcysf+i0+TpmTD6aTdDy8EwLJwKObHAMKnfFekZiV9SuHa5pzODYfzPU2eHPcoD7BYKSKs3PoDrhmQq6DbAeftLypOzZUS54Blgn+XbAzmCCFDmUnZwZ6BsK99TGFvc0/ZQJrJyo5hldHNlexwmOaKJzlL3RL/xzjY/mR1N08+N2qXLtEV7OiOzawKa8ikugYUnT6nPBtQmOOtmPtqr6r2PRi5dzgUxjRIUF6aLeDsj8IKoNjJENv6XdCknNlLY/+O3gIwKxAqj8yGgBtEFtZdy/tXuIng3fOpw0ZTAVnOksDHOV7dXDbmAkr2+no2T8H5VnQvx8YZaWZzhp7W9dk3O3rxcuvgsuEgt5DtAONeZ43dk2dDma50Lk1uwOxnLK4/x0885fjU/TfyRQ/SlnvXMkx+m0jaKqJbvL6LH54SWQOHlcWZ2Gqtm6d6KD+SKYzIA6f7UiOzsqPJd3ukwlveDCo0Qa9hOx+9NyOy1vbM4Bwlw4cDzPgV07SN69eXG7evGzdpx9/7/LoyccZdM0Lm8iAXrSwZIdHZ/SSDQfwNMnLr4OknPZZ22x8amLLB22LBnBfR/fsbZHBYHW+pb2JRqAb7Jtqi2wmbuzcDjksuuJBnidPPkm+2By42k+dY8Ns+Ve+HLMbuPptdDcDcMf0PDDk70tBY4OJbyaK2tq0l6nHN9hseJUPr8HG2G3y+JTzoaPNWRzBV2vVH3GnDeHNVQJ3efT2cT4QjbgTYh/tcFuxmBVC5WEQ4SF8Z8DPrzzjir741btbxL2cozeTifhe+OHfySye4rpO+Pcbti9Pf/hL/UzeT/7FX2T7s078n7/96vL0t/7m5R/91/+ny8NPPslE5FXsPHdSvffc8c3r4uBT1T+5+3OS/1hnD21GXlJtE5+onZLZyX/lTGHqGEBVv/l1sSG/ho/wq0516Ljn6kycgH8WJ+xN0C0cYCA6DT71xISvTOry8x4Pb8c3oW//G7neR763b970autelYK3MqbN3e/7McZHekUZfjmpb8KBWHnkazmmqzevvXNmfMt3/fnHDm7fvplJGzQ3aTdv2yeNbtwtINXOqWui4li9iSl4oLLx7/HJ8BZddk6R84/uPbo8/vTHlz/9+38/Mp6+NTjgCUB9Hp5Ggvi57OqC1MeWmGvbydZBOtyhAbZ+FXtFOaOJFKILZyBV7a37Ft4l9N/dRM74jcRPH8bnKkvpQgFHJolnobVX4d++jh5f1nfc0cD/ymv+Tb96J5O6uKkuqpOUhY+URiR2nPit3+cfsVjrsaw7dRq3U+5Wa4sUJqr41wfjw4KSxTxxz6RVLFfW9p969LAT3aHa7OZPO+xRShJjwl9jXduqXLB8ybsRZtGoNKLje+HDeygsbry6eQHt5fGTeQmgcVOvEpMr9dsOsqkv0Un1EC7Qc67MOzGqnOTTVfVArthJHPf4SeNJaIoxgwuXdzil+nw2eR5FgK9joPJgEWt0bAwmnvfKNtJktahSv587xlZH9jhzwUvfckc/dFNernMsKW9+jt2dRH/Om0cnoV/5s43+53j5X7iVYVL2KcbjlEWX0RWZioFMAdAu2hCzieEd85mkHdwbd50vHXlLq2NfsOgef+CNynehkInovToJnNjyAZUim3/4WV8feiPL8gD3jhVv85Jc/ZdmAm3SPYsNFmqrfYuneAmxVrvFDzw+FDpjpUlL07bH9rb6Mp845ZPYKBTiY83KP9jE3o4hHmTyn+PG09Rt3NN+0T26wN/0c8nredLRxepb2vPN8wuRyQ/9xrTAdXHacfKX99LJnzlK6UaXXYA4uKX6QfkoaBNXq33hSV28G0NWz4HnxWBnzDD0F+PyPQnPc1TO0TIOQSD48dhU355UGbPd5aQKftCNfj749NNPryn8L0rXCv6fnw6zSVVs94w5jpWzClQhI6wG0U9sHEnGFmOEa4Pe4RLk48DFqTx6SaCj4N3kz4ub5taX3gFgj9bZ97bOwErhpoZpIAzsBCj0xlHUMYnjRPjC/9Bh3NHP8MdYYzDnW1cK9OSFWuvCbcKSVDnSpXpphTQB9fBjwBSaHK0U4NYhH/xwBaBBUTDps4vtBMZBwOOwNAJHbuh7FT4HDx/O7cbTmQy/6l3LUBqh3sFcucj/ZMkfPZ2ON0dAWz8GFRBkDm2b41nMcH6dBtfQUemrDJQsYBgwC2Ts6SoyvgROmrSK2kF+6uH/fTo2HYoFgqg3+Wx8LwPq6Vz4w7FW+cCnpP41P8PH6B99ZaMPn+iZST+e5Hdh4V4mS0k66TZaxP2vwGMHedXdiHdLc96DMLdCwTMd4fC13C6fAok69Z3ws7a55f3sWi3H5ObZ87xueA58g2zgtw0UNluDVPxKKo1sgmV9I23VLcvsNlcdR6bqqS8vmdTV9tidrvZcm+kAi33SgerA1etESP2k+vdOJMOLgSNeDNY6iOCrodeJcs63U8XjLY4cN8+sI8kxJWie1RGFnDrS4ElbpIeUgfEuCp3iu2/QCx86jsBO26AjndC0D/ArJx1rD2wMl8cRUBcz+KR0u/jE7/TshUgqg2krmUSYyJj8vauvhXL84n0G1B2cRHZXgzB28zqTs/iN5/sfZZAY4NpKGd7YWf3xcTwaEE5MEX+qK6f0kuPqJ2z4tN0sDMp3J834Sg6K22S/HWHSA5PQ+MMsLE3exozbhGbnuvGzHIo57OoKEtj6IB67yMEviJyBVvCtfi068Q0TodVl2xg+q8IjD93m1xgPUZI4qs3C0zZ79lJlVu/oSrLfY7Bbhu/aL7yi0aTu2jA7Z7VBSGvHG+NcRX/7ztcq3nZw8GFiGBzwD71UiLzzsix9RZClzNVQL6iM5H0TPX5LhZ3yz9ZYfdi5u13/LsFfOYOPm4knnoXvi2TJpr0nhvbloO/j9+89YvLR5enjR5fP/vyfX24++1n16c3pIZ2y8Jx+Cosf3U/7zCSuk5vI0NhAPyYUgdW2MDuDv2kv3fAcLOrwNe2vA8LgHJ5n/w2+6SPwdDUtEcqRXZqFQTEpMSqxxeT//btXsZeXAD7o8/33MknGsEnIm2efX149f3l5+ToTTi86DA/0h/fGwqRODo9t+hKp8FYfrJ+P3dqG2jYy6X/9Ju3xJhX5q8nQTNTcCeDKvzZs0uCxBG+y9ww1X+A7no9fXyfT7S3Nx8b1t2xdSeFYGlEjTMYFj+NjmSz/yu/9ncs/+g/+YfxsJt3X4xHbdSqNI1tjSkDF815VTb64oe1sXEB7tlTunuc6zn9tMPDy2ra+8om6m8u7G49fWFA12R5fgVua/mbqYFOb6RXixhWLgbOgi7dXr7zPxyfo5q39fcY/+477Uk/bhrc+kDJxqb5YDqNb71aIHHhYmY0BjQd69fsri0DfzO32se2LxFSL+vzp0ZNPg4J9x2/Iyiwz9hsd4bty5NwYyDF+9eO1QM5j1VqsNi2/70Pb3Yjjw/QmrsxjVC5Q3Kv/8k0L38rEHn2md9O038tPO1N362ujfOrr0Pe5yvZrR9dLqyl8127RrzuB+O6j9Cl9PA/70R1daZdw+4pMJGrVTqCyPUq88Ow7OdQBdxNd910I4Z/+3wcHnj6IvBZZ3OFAT/fRuuVLHP6mX0NAU1+mf+mz4NHX8s3ukiagf+JfnajBwy6BcVEGXS9lXFm7jz7sjQns8bpxSF8y9rujtZv87GApLmnztw9aPEDa5uIrjRNsFNi9/R1I43pcQJwB18eCgmfoEeMssqGbOhRbG0YmMBI9jB+Hj2Sl5ikTF+44XXj96KaRJ/bky8FjUQ+ZxtT8ddEabuKkWnUCY/192g6aTEGH0tIZGeZ46Iye9nwXKzUBF7igJb+2RC/w7R0D9KnOh+lXSuub6MhB7FjcmBa3qlS0ch5888jhbBJc4q7xhzihD9IavedCvNVm5h1GxmfmXPGd2EYMAnuQHNzgzkJqYJxf2x5Pc4dLYlH8//6HDxLj3yhq/7r6Wd6uk3y08XaXaD60r9LWv8Nx2umxT8dsQaWYX7Uv/rd5B8C3EyaH0eWXnHfGmY4T82VU4+B5J10LuspbBVTpSVQGovnB0zptLmfTSci7RUulwdNKp14OF2c7PTSTL7V+ISYt/U4acox39YCXTjbOeIvvOMrwyJFCP8Gwx2EADD4dS2A52R4Xf3AJoiA6sJSG6Sua8M6EWNI5oj2cH931+MiUrfjIIVDFFgMzcukgpZVh6SC8fDmV45EBg6XSjvfBu4OoCbxxxvANdnW8CzXlIwCDe9LKIzUoxJF1iIUNrzop5YJHec2gzy2Qk+f56AyWM+GC38KAW6G3c4R2bFdKpbH0wTveTWKd+mXk5TP0P7zOgpXNoNNCS3lorfkPbHTrPCfq55i96xf1xPhKfmRwu2+fQTx4yI3mrmov3XHeO7vblveVA78dVNNB8KE3A/ShpYPCOzvSseDVutlI3eAOtvXgmwbU4+omcPlb2s1vQnPbx5TD2ysboctH6dCVsdYN/vHT8Sf+A5dzgyH1+LKgavLf79inPlx8qxRTT52ldauDWz05HkC0OjkBVx8e3vFxGz9SjU/3Klb4nCuCD6Bqx+DARJb1OrCVUjYd/uhx6I59+E9KhnbksZeUVR/qFCdfmysD81JDFAoZn57HI1xR7mcDk+tzYgYXJv59vjzwJhcGrzr5fr0gcKWhY8okBp3hb/2Jq8ibdtnBRvgzOS9/wdXbpBOz4KjPgudf2caHIh8aOtpjcwMzA0Wy8iWUpkNVN4MuvJC3+hg/7OQjGySefcN3/hcnHM7BBn1p1E+Cw/HKJOGnHXvy+Mr4Gn0MDvm29ZnrVL9JWrx7rL00toUMPTUmRJbKenhZPipTyh+5eyJ+qkM28XOF8318ivzuWKFDaevDx5/ojK7x2quDvVvCIx0zERiaE0uu6dqrM/FmBpkDu/gNRmeAAh7YN8H7Vdj4hs4sAiTdlM9Z6OD72t/XHi9Jv8ROgy88xr/g7ZXSwBh8idN46ADq8NbYf46l2WtfkTH+yznwYwGpm7gXkFlQmn6pt8vDG6abn706/WXfBcsMnvkYf+7k2+pDyt1J5YV0gUIqON534extJlfaePvb6iP6s0X3fUYfH4HHP5pdtCqcPFd2Rh4TEXcSvMlEVfs3UYQXz30ZZ/AR6N3Xs4AH/u3Nuw7C4RLfwXYim/qwDp85zslQ0W5sd3ocuSOzRdLI+Pt/9HcvT5/cv7xOXMDv2ErbGX2C33p7DNd+/k0S7xVNLEtGNnzMRQT8QJRsNg3g2MRiWian0c/NGwsq3kPiSrm+MbFMf1Z8bE0GbQfybdf8wKLzxEdX4hXTt0mj/cTp+PNpM2jjhW9S4sSw2bowEDAvWAzVUmp8l6nugX/fRaLXldPFA7FsvgTD96cv1o5V6wWZwPHxiVfhB+0kYxk6mJgwck4ss2g0V9i1p68Th3pxJsffvGfn0QHZSk+fFuX2xWiJe2SvPjIu0CYsItMrWqryBTzQy+jN4wroh2F6SPn6qP+doDhJGU2ob9xWvw7NR49MyhNfRk2t3zqRp20yeR6v46f45DddMOy5cevE2OWnbZuNgocPtt/nl8Hx+NHjLhxMii3zs3BRfR+5yIL/6unEnbUhivD1Siu5jy3w0Vhg3BmgtnnqUFI0sVFO6sdJG6MW9+ZvmjzUJi3c8EE28SY48qsvJ9d4kC/tI7x8rT4ZnSx27UG/NG1z4mdjrZid8uq0NJKyP5ZrQmvpz/mxc/K+K4c9e1aHPeebsYX86ua0i8KMvPo3Z9sH9XGuDgfhBXhHW9r6Oehx9Z9ytlw+ChMbVh/Br09sbM+vfhoC9ZHoBS66inHzpx59bL81di7WQ7Mnu0s5GpU7W3k+oPalHZnRFtf5aXUTWPZrCs0uiCcNnuwpAOTijWybqiN0o1tlTfQQorXjZJTuYT/4tEEnx78CO7zChZJ6g2txVodJ3/JZi3LNXp8ITXxGj07l/f9xAWATxmzTYDYRxDnljWFxPEyvMLuXHI8Br8tYZ+vYt+Sc39XVGW7dzafWDVLSlrUBQHvyU6uOuI5VPMmvAeLJU++ar90GH0PDWRyhdwuXPI2E03PwoXcMG5jWKb5p0G53pC9XP92dYAW1gx2NOrzVEfPbiYakHgcb3KNzvDpdXtDpim2O+ym+Q383deBz3OAvP7i2/P6DodUOMef5V92CUpfuO5gsv2Q6Tu8o5dK1bWzDdwZ77YwzwDHhCu3xl3luCA44ddR0aJJkACLPLUXelNvbsHM+9glFrTJpGyZcf10avqPHwxe5Dezw1FuVsvWuhqTFvzxLlTG/+dTg6CGFzJvC6PeoSucLTvDvAC+Zt3526KrTgJnj2sx56i69b/ve0O1xaPbKf2DQwW/vijj1AlH/w5vz+k/qw0d28NV58tY++ddOClPVT/xi65Umwezz60Qy+TpDG4qCvAEw3AY8vUKOl8rDt1q9g6DFZTBv8uQN+nwh8ay0C1s5RhfS8D866ATp8DVp/HphBUnBUlrdz8KIVWf+9KYDeec6tV2td7Vz6ERv7OOPnqoj7cqA/05ntjBSP6kfnLQ0tWcTv/r51glb+GR/33wmrPb+IAMneG683Tx0nmTy7xb8se/oj+zto+tydBA+ITRAyU790t8NTXXQdL44Yg9XUw0/3Jm1dxspFa8c3+LPPt5ZfK7yaGau7kvKho4zEz2T4RlkG+zjpx28AZNBQfikZ4ptvEAnPx00f+sjEfEnSf7yUV4iy8Y+V3/5G7I6+03X8CPPpM2X0Hd81yayrQ1zjE5tmWNtrDE0ZQbIjtkyAJ2IzUQj9smEgDxeSFe6Q2rwJMlzPAOhTBBdOQ4PdNSvmERmk9f6Nf9P+q4M2Je3OLfcfso4aw6Uq8ZvyeDKIx2bsIZXL5z0zgK8aKs3z55FNgOn+E9oRxvFST+lkTy22HZQ2sHfu5qSX3L+hb6rrGRrnBE/gpN9OijN1qvh9I+9bDv5xwva+jt20H7JgN7wsP1Q8huj7bOl7MN7jxuPvrEQk8m6rwOYQPjUmufv+1m+0LAwVR2EeWrd9+H0bf2dwFkYOG/sJ5e48Gb6HfY1+cXL+/gxfi0U8IH2FfQo9kU2n/kjr42sId1UvdJj8vPXjXzkxd+eT+xN2ziThgdPf3j523/v74aP563kCrpHX2r70y6ro+Mr6xPbv5GFDiQ0JjY5Hv8HOzYYufSFJhJdmLx8lbri8037RXZ151avBFs4PfLMYoDYOb7bGJKfvr1372XzkkDtvy9ODH68aM/upKnPhy98bKq24gd4nG1lQ3VlGf2tDK2TCaJb/0mOT7jJpI9R78HDp9WzxB7TJ3wQvT5uuTR6Gzn039MuU6f8DG28dctv24Y9XaA5fUtsGdlrjxyLEfp5ujT5R9BCEv02BbmY00feUh/daHHaZcqq6/jG4lratLX0yzt9xE+1AzywQXLqq2BuY2x44cMzVgv+wD98/Kh91IyJ+GX4LY303enT8cxfxRZa6vg255108c3wyu9nwQBPw+OOM8eGuBmdlmfUD99iQP0seNQFS1Y+M+OGqS/h4Rw2FTcGk3bSV7xJxRN6y4PNOf2A2DJ7OPFH+51HKGfL+P7IO5PWMDmL3+Cro9FhaycPv+xnX54PXWleAjf15I0vDZ/aKLLOd2F2ZS7s1XkOCkijM+4PveMvlSm/SoJ2wBu7TgweXIOi5Q5Cjw3sG6tKJOWnfcK/5S1Lvevk7jNwyx96W6+P5mS/uvZiaPF2P594K2NwQw6Gvstgub9Lo29g5Jz64OvP+Wm3Yyc+L57HTikHs74hdeyNv/CkPMx0d6dj+dntllTfzwbvpMPnOa5s6ufHfre8Jk/Zpj3fvDkPvfZR9KPe0cnWw5Mt6X8DCwAYWSHGAGvc3Qg1t719W9jdS5t/XTa/SRyCIoeWcpkCwxgLTUHxdotDcEQ8acg6+eJJXoNGjuuk+alrw5/U/230w+8GIWn5s1rW/Pw2QKAXbuZKRX5gBM8JXMPjLFaY/E1whJfzzjZBWaODe7AeWZMGZp10nMPhLd/Zz5bgrEHR3gA04Ff2rX8LP3qYjkVHMTxU/9mK23H5Dr9hSlbliG7ldZIBZf7p2OgErsWxCWwbGrjIryNzK3Q1HaQGXF9lArGdXK8u5LiD/XRGrvY/zsRDBzsDppk4TCd1bR/Ho71bGU4qT2zUgcrwwT7qCBY8oxCH7+t99STot165jq1N7vle6kQn9anQK2w2+rSIsfXLWvh1e6K3yLczwWvI1Fdz7rhwt3RGd5LsylB8kb+BfHRQVhmoafjmB1N3fGMnr2G1dXQEUuXMxmcN3OkYDlfUARtMOgfHv0cuA6dJBsNvMvCGs2X0EtjCp+5tJ5pjMBZ5DBjevs2gLHx5OZyJCV1Wf+kc+cCma/lviR67lk5g187bafHBTWBMxANZe2s7D+N7ZCgv6YRMUtdv6aWfJgyvPGJxSG2bqY/GKdHFAyj/8zgPn8hAkP6Svz5hEOqWS7fCuwpET+5AMFB1Z4AJiCuUrqIYtIkT7aAyWVF/J9KV0cQmer+TfRbj8Ol84/FhseriD+U9Ha/JmkFMX0qYWLo4tg4daJ90b1I/t3h+3WdW+630QsEbWjnBmyvMJrW9k+HgUXf2mUzF3mSpzyeJaW75RAudsTlG72zvXGyAjh+yH7lnAD54hhbee1pc8nZvw3v7hmx4xkMXdNgIrhEfluoDb+ND8Z3YZvHzW+3ubSaErmzVV8T8DG7AoDMDsWFmaXcgEn33qn9o9tGm2EuCw+26HUTznyvblderDU/wSbV9eecfESB1Ki8Zklf/i5zDJ1k/qG30gSbIPuf11eu0QbYOP/zWC+2mn1I37SX14HQl3OIrvVn0mME3mqFPZrEr+vQVArG0X6owyRajg8ktznD0Kml47UQ5e7qsXmJXOsd7tBm8iRtH1+/je29fPe/VdT7rxV322o1bkF998VeXm2dfXl5/+fnlzcuXXVgzsHzjav+78PLqzeXVs+eXcE1tHXDC/fX782x68L/3qbjIzj5ePmgx89Xz5+V5+oiZ+LwPz+wllrrTwDH9evN/FxKqi8h1bD7+PPHaMdvRp7Z/a1OTCKXByb4zuYj/PXx4+dGP/53Lb/72r0VnbOTZee+PGV/jIeDZCq2xWUrYBp3acY7HVuNTHR9oG/QtzqUNznhF6fiS8tp22C5N7dCdIDuZY3N+r29O7ejUAgsy6WPwnzKeiqzJf18cGL12cSO+3+/1m1SlrF4bXuAlhzyylT88ZIev+jXei9d/eosOc+ynfxFH5krexAv9jNhKBv1xELRvazsLrMn4+KC7N+ZWdrjRplfyDl38TWzHAH1IbIkn+zk3UYxtssf88Mm2+vj4efbw1W/iM+xNVl8C4NMf+fRzaszi1TwGCU8wlQ4+RrF0ABJf2SUph5stlEsmQ/qzXWTUT9T/Yz88qCxWtE8PH9p3xxX8JvB8HDm4ITXJl2Zcz3f0UbGhT0/e88hj+pTUwBP2qsv88NXUAggCU//iNNlRmqJT3oWGxoQ7WhsbbYtOGh2PljquKs7J0+ZWLyk+dac8bl8eNm9jKz1tHO/Lh1OfDPTafjmwxpH8qPGP/IFdLroYFt57V11yir/5Q0edTiQHvKm+LoXu5u3VdH+j/5FHcsdLUMzxUJkx6cksP6HV8bJfeBzUI9curEoDG523TzRxn5hRPSXd7v1O/jU/6jvvHAC9wkwsZDN3+HR8eeznTkKPmRSPBc3gkS+NppZmNrwVYvIWrmVKlGfDh/beNnrsMjE4urN4lTQ4h1aP4VKfLNl/JA6mHK7ti9l2aB369n3uIQeNkSN/0zm/ht/keLev3tOfsQiyxTh/Y9omNQfXkApTk5mkzv8m7gBoA60ARwFJK+Qe3w0oJt0q6yRN68jVsm7JUKfH+0u12/Lmq5ktcF1tDh2G73NgtuS3gwwURY7jz8R1E05mhXUM20YZPI63kYJCb2RqSbfidBi41tHxBD9YAWsDRZ+LUS3/OFYbijqBm2ehp9EaLPWWwdSFRwqVqeo/XoJvzqchyNo0tCNvQcPvdYCIjHCU3/zDl5U8MGS8myyyx/Bb/H6QcMQg1iGZgEBb3PmnobQu+PBA5xIZrxM84GqTBp9hTn4ng7c6Sf3se3tdOh+fcPPCspBuYIIX/zv43U1jL69JOW2eJM/mtPtjF8EfUkFDp0cu/jxBijyQnAYYvtm7VzDClysarmaTp29ZhTc/nSW+yeBlOasXqtAxufK6b5QO8nYQlTfMdBCdPPD4W3vcpuRvogN8t06OaxMKio1m4J804p8BxxyTqbekVR4dXqobLByAUsBCdss7n+ojA7Xb3RUXV/DfZ1LrdmbJwIIsdLE2kthaO23Qj2+7EmjgY4DUxziypw82uMngW1taPJuKKfjauWRrWwtcaRy45YvZCLD17dnFlyLQpg93kbDn60zkdFoWNrRFOMo/XOgFZvCMDy1OnQKewe8eX5VbGznH5OTbJtB9sWESWFe+5pnwxKvo1IuAXmdSRoeuCqvLvnzNLZUmFxZm2mmXt/AcOcJQ8Br809dMDrGIT3TwLQ+dLuiEDnvTtQFmBwyWLgNfXqrXyGcgoC5axelTio97hQrtbWvTOaZu9NfvlV/dHVAfb31X/t7QYNuyAW1X/UNPmc1V6dtEgOO8jWkOgwc9g/R5uZbYDGBiKVFtK8d1Gj2clPKBGZmHTwNe9poBkkFL/iXfAtvIQWcWM1z1d5cGf1KfTeYKG7jRvfbXNp3kGfH6F9joduLCuVIWfHxy8c8tprPw+QspeGv//La8WsqxjcSd2JEpPzooT3QTXslD7+wkPolBPpV68/KVFYj6Rv3/2HrwlsytnO6UGbvc2Xb0FV1FFvrCVW+jTx7fiWTtB7sAUHlDO3HjnVvlI3ugUkO8F3Njl+z1Mf3kZSbfr1+9uLx98exy8+UXmeB/mcn+Z5c3OX75+c8vb54/u7z4q59cXv78p5fnP/vp5cuff3Z59vnnl5cvXly+eBb4tLkEu/geOuk76ITS6v9ve0u9RbltC/LePH/ZGH/zOrRfvqw+epUqGuYW20/1+fOc98py9to2GsXDj47+yPM+9qe1mUDaph1unF5bdWIfwI5nxMbHjy+/8Qd/dPnhDz6N/ueOGvqtPXJcu7cRJPfYbJPzgfV/2nAs3PzCnhhLlk7W44+NEYkvbL3H2kkn/3jCp7p+qVeZAmucRYe9kyp+IU70XS5iDaj8aQN9pw48nUBbSAg/NItJccc+qbEF99HP+OPoTuZOqKo/fUp++GoehoLHWftFWdlPzNeHzRXIjlf6EotUIBMuQxP/hU0c7SQ5dcFWd8GLQHnqfvTYvjUl1WnwjY3mvJOfnrl6zrYTCydeubgxEyDtch8VIIvx4tv0Bd4n4UWj7hC7XkSnL+dj79GbfuouiW8jXhgsXjbiu1qbF8n26mt8l64n7gxtdhyeM5aJL9NHEUVuMtyL3oxRR9bpi9A2lizvyesY7ZzT17xs805HOajOHIPZvMLk57TtNAezkxEfyr50g1NKlcIu3umzDmztfzBmN/YYne1W3LGRY0n5wo3fmvwnZkKQc+OXtV+jVnx/FlX0G4NveJk9X5dgx/umoXd4iF9bBG9+/w8fQ374b0GPc5g6NjD4ytnAiS2H3nVi3453w2ffMRFcYpn20Lo5byyXSoIej+3IdOLL6ohc89C/TNa6O4avdxGcVDmSF2SpJ9aMvVPS9oafWYQcZy1uNaDIVv2EVwS27BcTXx8f0v+AsxBXO+Wc3tEQa2eskhqRCW/qDD+HVuryO3Urf85nYcdxxDh81TdyXvjUqy1Co4sCRZYth8O/c5qZc2lkObBN2nN4Uyc/c1FpxpELn4Seff9FJ/8mXgL4/2taRUlj8GF4t+vzTdeKsAVDFb/nm/et8zr40FuafQmNwK4Tyv4jncIpE5ymbAd6NRusvdpxm8LLdgjXnak0nQ/jDA/jJBqN83GYcFQXnQ5qDDSTAyuFXzfwtqNLMbGnztZNf2XQRf4UuioIA3msBA+uuYJW+vY9c7S6d7S5JXAC1nHy/Dj/wE5DwY+9hm/QI/jvFaCVGfza6c6ukTTbnE+Q6Ip1Zb+zi22Dyuhs8KErdYDd/QQng0IoyK2TNlC2Yv8+nY/bwk2WSHIbqIKzrNmnpLaPDPMSR7wMryvrXaIX2h4d4alXx76iA/6SwJEgb2+CHyQ950Momeib9K5PzUso6Xk6gMSA5pPPFW080mn1kTwTDZ/ewpMXAOGBj2wyILi9DV5KfWKG0tALrtokvodmF0iOvQxYJgCOHdwm2klO28zw5IrcDHyCKyTggq7BMngWf21l8NdBj/qAe1g9+G9Q7+pcDvpSsNoum9RO5+AZ+bOF5gwAQz95MVuvxtCFCe4MhqZeB5Cx5+Ko7lENLakdxpj5Vr/1dcIk1f+z3fKQYzyZwCnzUig27kTo/c3lHv4iA3uqs7jU1S5KO+fahrQwUmXtXRijyyGtjcyk3B79sZHBhIWUsRHb88UH4YU+TSIsCiBI4k5OsumsvSirnYzCpul04GBXdLvQ0v3ITkPzP7/klZ9vMkFJnDHxpGOLVCrtABIs6n1BZ9IsjIw/0hn82qVUHcQmbrt7kIn/DJrvFgeU0Y27GqD3Lfa2sfzqB2Hu9esXqRObP37Sc/W0UIOQHh9xxRiye5M4GhYE65dJKyu6YsfaHJzjTb0aHbwWnAY3m81GL/QojZ1xEaypvxP4lgVkFi+n3zC44Le9LTI1HrsaGl7x/z6TfwNq+B88dBVp/CDclVe3q9emJbT6ndgMbnmUOiiLHbautDIu/OpDnvMUECac4jlb6pPNwJ/vP37y8eXVl59fXv/0J2kDHq9ye7kr0HOXDF8gVhd3alsDquiYDx8d+zVOhKeNPx434zM0ODqn+/hdjnHTdkxeEwpfAXnytF/F6OMK5Hl3c3n14rPLB7HH2xdvMtn/2eXFz75o3bbVHNH/vQfx5zdfdZHgVdrx27eZVGUQ9s1H31weffr08j76fvTJJ3HDcBIZ0rhmgUqcyQT+uYWF6MHL2cp78vsyxWz4s9N/401sY+OvQkef2USutIXGYvIFF38wQbIIYBxAj55jDgvRzdipFent+Ca51n7tt5JnAeCTX/r1yz/8T//Ly6dPXSFj67E73apbv41N1v722zaHDv6ZxuIVOP3ksduxX1PqqVs84nQ42D7jAOR42lIXBKOHPt4Ehy0QYpVn4i+xp5fOcZx5bGJk6fgrvNanQgPtTqCio/IRRtGY2FH1d2Q1spGnjES+6e+1ORDRcOvzC7IPP4OnOgpOeHs1PryQiC9H2i7GNwaTK7ZTP9gSay3c65vDi1/wO6ZrqTKod5ja9oZXNLUzPtB4i3bOG0Ojg+mzjbtCjx75Fn5St2OpwL2LLl+9+uLyNnp68vh76R+Cj3+GBnxS6ZMvMJNGTjDlJefGUN4BIMZ7T8GrtJN7oWGMYWH5zevnaavf9D0zYpr61X98xoUX+pD3/6XuT58uS5L0sO/WkntV9Tr7ACABYgRgwCFIiGaUTB+o/1/fZDKIIkUajSSIQU9315Z7ZpWe3+Ph997MacAkkxnQ4/c97zknwsO38PBYzjY6Tcz0sj134ohV6MwdmvGvI590YyHysnbjW2QUP+k49Rt7yuPrOcejXwVQ1/nxv46L2DM4/Ey5LrIlduBRjY3Fw2vsHH8Ifu0Q288kVgwa/7jaDY+cg/JtmXhS+JBJHYFQDd4saPTrG+EPV70lIwXMN8Rb47CM9SOXsev91w1QXvrLv7qjRY/oBXrVXT2m7OKr3/I5IF09rBy2B5GhMh+QVr5Lw95haKVmG5OMC/nY6M5npk5ax9mWBtZifUxc0T6gnQT+ldouDUhsFfFrezg2dKtC+ClmTFn9Y0/6o4vGgry1U42I1eH7uyAc8o/cLoIYY8zkX9kueCTmEWr6vRS4xt+hu/oCfJsXoehyLwufv8oVWP2W1tgy44HodzUYcGwXvLHFpA+fqful08eW7vLHDUcGbtLxUqByhqz29B9xAYB0Y6QKe4wIGBWsMh/Dx2Uc93aNntzKa5AoON8y8fcPzvs971Su7ZovPQ1TkNjBoAnb0sXXsTL2KmZBgzRBKq0c735EHScwQJPuGH1Ck1Qw5tg6KLXXgT966MBKGRuYY5Up0Gkf4dHOdmhOgOMUQ6u2Kh0/OtQ7joy84ziKyR04xiSDACgQzgA2tjl6k4Hugrdz2+qI/8oKHNdRg0MUPGcwgrZJO9vPBHroDIyeNzpo2PAwGdSpOnf1QcPt5CjH2o8JoauRBvrhfMWNUXI8jcU2g056WZ1OsBaYqs8Elo9lKNQ+4yve5umq22MDw5z3hTwmivwqfrP1Uh4ZRLjdX4fW1cSkTe2qI6IJsMFJhw7IFqTRKTp7nlKH9/TZl7XVBk/1QF+gU1UG4Dk+Rwec1HUyUm6uunuOeK4iy6N7bSSndj2T8gYivqP+gnPwtt0AMkgj5zFPAe36Vuv+FvSAY52Q26u23od/Bs3qM/SVVXddLAhoi+WbwF8/SOBzha53GNCRD2kPwV39P/CpkmfTpKmbHMO5B+VGjjleOkA57Vzbcpuv/ePYnM8EsTbqwCTlDRRBfS/77dzAvb5o8JN2SAfQWd6a6NwFMecwUVF2HlcKAjpJRVfb6m33bzL5j37z/fyJZwqqq7HLDITuZQp5KU3bwSF7Ox/eJqVz26lbTscHolvoTZnZlHSV08QePYuT8Pkhv168GOfyJnX7tJP7z/opNFe36WUFXlt9/epNv2n/7PGzyu7Nv/L5mhceih1710Nl1Amnnc351IX+z/lMsvjXDOhBY23K2eCA6pDzD3TPHv/RmZ1bC93Y7l30oJI2EvTZ56duTVai8ciduuV7xcGTPfLjL08fPc1Ay90mM3jGC235BrVijtvqfctefyFmuauD36O3+q681+P+VtyRV16Tzvnqf19+oeeRy5X/xtbo4yV6HgX59n/5ny+ZM0+/2Vu8o2PSK2v1OFen0/jEuA7Ka8NSHtqx65xqm3OVUIxyUcTks3WUen3x+mUmiy9rP+9MePT0i8sXX3zVr798GuQ3331/eff9d5cXX//68v2vfn357puXl1ff/fby/av4Ynzozcu5aglfLH7hsYJOptSFq+2pB59ae5yB7pPo2PfFZKD8yfvLFz/9qs96a8/vXr24vIodLEpEo9aBuzv4rljE0F70OAa3djBXSPuOgdhRHdSXk4+/aOCxB9ghfyZAQYuec3V0JoVtw58Y/J+2m038mD73jBdy/GN86Y///l9e/pv/9r8NgsEtX8SWT8Ob+jUBA+qzd1zEh9fvQDyieBa6k9zJpvqS79yixMc+s8cziZ32vmW0EfG+/RSZ2D1W8AgYezzoYwqPgucuihdhEHsmfm0brW3RP36D3spqQmyRHKiH6Xtv8Yuc02ZH7kS82k8/Q5b2Xcl3RbXtKPTxKIzxesivtdkwm36UzY88FnDmLpyZ2G0foD71+b0YEDLkKWRXf2y6tBtPe3Wy+jVOxA78p3cxRX6PNQ6+ycvDHCeevnp9ecl2kaWx/9ADW1f4mhR0LBK7oQurtgiES+T6IW3GJ/s+6SdlyelN/BZTtUGbib0xhHHr6lQeoafNKyPV2EzfMS9NnMVsfIPdGNG7SVO+443k711AwDgdTP1JY2dxcMaeypWLus1xMeSH99qucmTjH+2jY5vKGTxQGzq3kBu/ZffKfeivbjMeUp+nL4+s4p5jZRi2Y7vwLc0k/fB+XuqnoDud3PXCrvL6+dfoUQidGSNPPAbkBisDmuXLT5NeFjmurySleVOgmdfzA2tTQHMyf6wjcDx+FRsk+c15vNZ4WvpMmOkc+TIZlYbOlgFodBEgxx1rVNZj29R3L5hEam17xiKRzcT+5Ff30Jw7JSJn7NO+wdg/eXjF+uUFlvfI5HxsuLrsfm1gYq48Xmiiz186XlO/9uE/9llfGB9cXR1f+fY4dViNmzD7iLi+OLrdbI2O+kfD5nwuyAyvGbAOKDMyJM3LLM959cEy51d/j+x1kGRoHUv/yje7/6CPAKyRBkYYQKBV3Haffr/fdDhgyzQ9KGmH1/TFBdfj7Bxufjcd9+YDxs45DtJTTRMkpWXfEuG5MutI18mADoQzLyze4DiewdykTYcISGCgK0go38YRvF3hK50ezfHuVbznDgWcXmVxZ0Louu3K94R1GPhIm98pV8eaxk8mJxoivpVNx5i88iVn5RiZyzP86nTJ18HZOLFJx5QZHYvDiklbcCR/JrAjj5VmNLdx1QbZ155pDAJ9r5CE/rwxewPqOPxekeutOjk3QKWF26+kr7zK7GAEngZPlk78I4ugpp736jG8BeerR3WLrLPKnMFd8NVX67YYN5hByBmg5TdXkY/foZd9rU+++ICFiChSe64f1BYJauyyt/v1JTv5IQPXxhbFP7Lv/ng0UQvoylNvrqLXDvnBmUWY+ESQ4ejoxs9DpXLbhs7yWKjtsnVCeuwhn1zVN6ADdX7dzrNVhTTiDlDDn2wdjLFxihqEd/BXOsPXxKADncDD0P0ktqvswSmWfTa2hW/r4kD29bP41qaD5kf2nocAGqtd9U8nVfzUp6ssroSLD3Qau2izs5hR3fMzwJ5vNLtas4O8m2xw6At/bhfkz3P3R22Qfa+Qxi7wQQ4LzrXN0knsqr3K02MinlmdzwKSqbYOH3I8f/68ZfqWZPTCxCARDoAD2HJ5lgfds/E1QL5NV4YOzpsWnIkz2p+Bmjjhzqlp40vXFRmDPwPZXgVXPr8OSv2CqzPzqAf5X7liJMaimzzy9+4j5bKRpbSzhzM7vOgYG8SP6Bmsyru2h9LzYwPHYOnapK0N4Ktv+siT1nx+EJ/gR/OOj9gQj7SrnaQBuqHRwWb08YIsvOltcG+hAlhY1K4MgMozP/Ysv+jSNpMMZeWPbMMDkO1an2TL+egbZGlHTzBlb/n3WzLPWGQm8yb/YqjY9+Kbby4/uNMk9u0CnU9tqRv4Hczo3xLHk9ZFAf1VZBFXWNsCUAfPyVNErFfH8C2E8DefAvvu+28uz7/95vL9119fvvv6m6Q9v7z0nH7s9eb595dv/s2/ufzN//w/X/71//Q/Xf76f/3fLn/917+6fP3Nt5n8Jz/95MvE95cWr6LfZ08eXx588cXl5ZtXl+9NbiPzm/D8MXuPGLzKBPS7THqefx8ezzPZCY1vv/425y8ub1+97HsCnr9w14B3BXhGfN5K336M7nTNKEv62FOcDp/Ut1v652qkQdro2fTw70Qqv7aRxG2T6Jo9Z/Xb2Gl8duqlbURu6GuvxYltnzz96vLHf/HPLj//5U8ZvzgTW0cWMO1Qvzf99saVrX9p6tvxTpzvfUO2vgQsvnqDo84Wd/dAvHcXhfOZRGXcEPt5jwLZtWX9oLgphnnUp18zUJxNcx6CZ6g2PFfOXTSR3jt+kr447KeddSKhPIJJ7uS4+ROL4Ii3c6EG3rR5aPBqbXt1xl9yzF8+c2Vcmzh8+cGMO/R56kT9udgx/UMlCn38LaqY5EiUpn7XrviQYfSYyRS6HeMkvRPp4ky/4W44izXRsufw2XX0NwZCQ9sz+dKTle2VTyE6tD0Gs4tfpal+Mtnvi2X5vQmhCw7zuda1q805+hOTSDC+yzfYZl4sqjpPHDsXnvw/bnb0nbpVV34A7ZH4Q5z+6IBf8Om5fif9FEl57c3i5Inz6NIXTpj7Qa6/p+zyUC+9ONOYy274pe6k0Tl108VlP2VQgRe6XSy6S9/xghg4Pjl1HYFbZu0mffX7APY8ol/LkvkOd2x57/8jz/05Outbc3rKHpyb/eLP0W9iDhnxzZjm+ChuZP64fHWXlr/rgkvKtG8PTbZiyeGP9sjg17LB6cI5Wu3yh27vojh82v8lbWhIJEO2yGn3Qd5HUK5B6/gkB+4CIh8/3bHL1T5VY+ojNRd8so+9Vy7QeBLYepG+MbHn8Rl0enzKKF9b4FG2Q8N57Z0fPf02Pf+bBzpHZc+7cvyKLSQt/ca85k/Z/+DvAFgBPwbphLrfKnS2dcLdFn+h6T04x7s1b9P2+ObsOWulj5EEPJXCslM+QhRr6aZk97tNBWusaEIcfMXGeXeLPtnTCcqmA51kO4rsrUBNoJpV0NV7cdcmpYOh/QEVq9Ow93bimVDHqY/MpZUtoow+EQTdPkvnbHWnR2Uc2iuDjNlja9V9BzoGI3cTuBTuBPIuGAB278Qvg8UyKR+Bf4JwabfhZQttzquDoUOfC0yaRk/OI0boZRB6tihXHuSdgfPSHnuxrQEXnjpbg9YdjCtjI5OGtraqqa46j+3XHvbsxwaAbso6l35ELC4S5O7AoFV5bBYGNVHy4dE9lo98c2v/6HoolcYUmECrnnU2KUE2KMGdCdYpk70idBxlSDh4qdnS6cSk56P3p729c3BsZblBbzKCuzRQ2+PJmme+4I4N0WTv0g4CnrvdeAxvVxvYx7Gyroapf5018EhEmUSvfl5ytE75GWw43mDddnToL6ALlm99Mp0382y58s5+/WAX4MAOypB89zaDKJ3/Q4PZJ9FtbNkJfMqoSzT67H106KJP0l0R5AeVOz91N3crTB2y6djb1ZNZ9RZfJrjfZG86G+eHLp+z0RtNLyUkT+9KEQWCW7+JjV0xx8VjDEOU/mur5Kj07JW58ksa2upwOsZQPXWYfwRvuyNL5REbokPjkMFx/P1pr+K5Ap/BaXkEcm4CVduGDKuxuQ6TDcd3Rzd1hbZJA192jH8HsmQIzdFh5B241enqMTjqlRVgyJtzMDQnfrUtF3/SQdt48qYey7YlnTe9iYt/7Fjc4T00qR46qQ+4XiLm3Qho6BPaeSed7OMHsZvbHtEOwOvESPstjoWYFDllls/VzkcOsIto6tOCy+oF1eF9+UkfGm3PJ2Y2znShK7bKhM6tt6+++zrpGdizT3y+E80U3SufFgDUlbagstmYLcX58SUDa/z4cWJpJr7y4b/yLP/L7y/ffvvry29/9W8vf/OrX12++e67Tu6/+e3XlxfffnP5N//L/3j56//tf2/e199+e/k6+d/H15+/eHl5kYn6b5L2refz45Ov377r5N4VzN9883W255dvMgF9nu27TPRfvH6T7VVs/uPlO8fBf5EJ0IvI6rb058H5/uXLy+ucv85kyOLAqxe+37++PYuC7kCjE13Z1fsc+Bud+9hboM87x9bOGzdSvk0s9mj/olLmbyYfOWobbLUMDYNkdMXaVFT4ZaL27KeXf/iXf3V5/GDqvTHERKv1MHXM1u4mGL76qJw2vcQrc/2hv9PX5HzbByHgN/aFd/MiYwfT8UkTveln1XfoND/ndOUn8XUxyed5fW7S5+bErLaN1H9liK+NDORBZ3x92tFN1j5a2SMxZCYbyWz+/VadyA8/tlioLXpKH9wGN4Sa3slaygexx7uQ6Px95PB1AH2USe28zyITwuyNedDDky1mzIl+6j56Gov0c4uri78c858uaJBX+aTRSVsSa6G2by2t9P2PH+V/+s34sBhpUk2+jj+DO/0Im6mHlMkfnemEr/ZqTzyyoEqGSNUXfpJ/nv0Xs19Vlj7eVVuPTdRHfeTID1yMcs4eRJ2+eiZd9Cfc1NXoODa41VX5ZE8e6XwoGD0vL8n+IZ6MW3pooSsr8u1dN9CMH4Byzq88+ERwQqBpDgH5XZ1vX52ytX/zyRhfih7q2tgVqnqrjyVffz581fu0X/GSu5WH/EBtoLD87J2TufWXTZ1VtoWgOocrGaeRRwUGDm5luDu+3y/s+eg8NG1o0bNX1Mth0n0rf/uvxm7CBEYW/CaeTJsa2sk69KfdaiOlRa+qjsbaPTTsW7AOKSs4fJQ8bDb9Cc9QFBs0Ju/ASVv9dr/QOqoe7zOeEpfUnb5qYs889kNr8Xt9eH3+6DI9fm3RuOg4eW3np87IoIzMre+B0XkXo4qLXPBqe/JWZBaeeu6+7W3Or/UdxNpR21aIDPVpJdAarJwcPpHpP/QCwL8LpvJvQMAqf47v4R73ekzJj2hQdNLPMYh1na9RTFZAXTtpDNarRKmsMWRJNKA4GGcbPCCZfJyjlbIGV6j549AaMacyuLP19vXsOVTfHKyBHT23c0UDbvklba7GDU2DBulwrS4nNTwMuqdhGkwoI1/ABCU/YhV2wLWyTubNYcv36CNtYRtw8wXE5LGPgE4WZZz3akSOnWuo03FPujIo2stfHALd6w/oAQwwbrTOAomM6HGPX7kOTXXCxib/O3B1mxy5m89uH5Sl79ir1kg62j0/xy130pYPX1kaBr+9gnD8B+7Uzejsiru9RYkgw4DWzqNBA+f80Zvf9ApQ+aovjdoAK/yO/PY4rd1sI8vsZxu6PcYO/foTvxU1lMuuumWvfPbzvKcOU+BL2RPskOAHgH8XyIgP1v7leORuQssAdDbIL6CvjAFU9Tw8lYLX+k49t72wW6ABNfn7HoCmBc/gqXY5cmyHsEHzBjkmgl14XOU55+qV/XOSpJFZafLxawPZLj4FpT6Ab3Dbxg3cjp7STYAfZ/DkZUzoldBh1w42fkDOuatD0ZTtxOAgBdQhPmywdb2DLMeth9CdCfZcmWn7T9rcSfBjJyi+Z812BnNT38Nj5KfjxJWBFM6fNrJtuUl8x3nKmFDSwWToenUr+B4TUO7Boyd9aR058C8fx8HvHRTxPY+8KNe4m/zd0OGvXvYzE4fT1iNZ8cN79ZY2MHVhU1erH1i9Ji358E7JbaNgea8uH6dtva4cbV6Boh78xelApvXIHyYeJfma/8Tz6+op7YQPdEIUu6iLXv1ISWUMMHs3zqlzbZH8jZsECSJ6AO36FN7okHGFJBMZ/WVfPbpNW6/MKQMMdGeyuG059SvmD5mmWejRxr//za8j/0xoPJeMhj5vaVkAUChSd68PQ7uEAnZbX3zLYxC9E4LPZiL/PhNuL+j75je/vTz/7tvLb7/++vKrX/3N5Vd/8+vLX//1X19+/auvL7/99W9m/5tvLt9+830m/Jmkv4i93/xwefjjg8vTz+Lzb9/3Fmlv+//u628vX4f2LNLFZr2bLnUE50222NwdA99n0v+dK/4vX11++/zl5bffPb98ne23z70s8LvLN9m/Ci578wft0pvY2WL6hrG9uDQL1NGXfRrPtP2kp6w7AxzzExNMdkaT36YWrraaQ/6XX+OrGKMNBU8bTEx89od/dvnP/g9/cUnLbz58NEor4kzdyWt2dDep1LbGv/fuHtA6TN4sbH4I/PGhyWfk4Ovqre9leGDyj9HoiVU/ORpbdEEom1iJ4Dwalxj5aL7+QY4f6FgGo1MM01hf37Y4lIL4VcYRs77FJsN3JFUfAJp0+vdKOnmOby5OxwLRAx6fDvkW1K+Rd/Ay2X6UccTxVRtZ5mJK5I6/7NVxZU3SjYvaTxM1m9uL6wcp2/oIv3mP0SxwokeGTk7oqGzIaU/2bhunXl8Cm5RwD37aXNK9S8HCXu8krI4T98o3J+o3UpYufRqfyJHjPReHJ2Zc+hgGv+UPFp31LxZ2vUSXf7tj5fOOE0b29gniVmju+BUMv4nvjbWRofzYKR1Cxwn+sqfn5E28rf8EDY/SCQ15AHXVNHbKWQzPS8s1eH50wrPtMLy68BqwgIGKegeltb4eHHrjD/iKOu6z4ZGnfOo/ZHJ+/BwRfEaCJIdGztXPym+s3FjvF17sVL0a27ccmcND+pFhYXVf2DZzv1+dwNbB7hcWH+ADpG16xySRtRcnmxtAIrgt13q79alLKwg5Dr3KHx9WOuW2vdE3Z/XrMMuxzMlHobLjkbzPP/WoiLobuWxott2Ywzjv/AnlQPeD16OzX9mcO+4+LU0s0pahtW5CG+ZT89drAAD/9ElEQVSMZY9/BvhD46s6TKK6cSEOL/17fQuN4PU4sOna0yz08qcjS8qOLGwCz380p77JIn/3K/NCSThoQeXshk7H86V57JA/9WgP4OHxe7MAsHCv6Dq9/ccN4N4Q93n36aNtDNAfnJz763by7A7UIHGqDkJzbLW8E/uauaYupeUB3/HSQmwrYNJV/OBwJPurbiUhMEx5fJY/cLwV33wBHC2ZTdOJw50AAQQflZzsbGMzZQvrGA6zbfryIdeCrOqcgzaCjwDuOFdQcq7BGLAC+EPf7doZBGkw0S1+33J4TSP4kO/qMldSYwcLCWHQwW2gK935zWBn5Y8dgvu7QcMJvzQ6wYb9PHPYBnw2vPvSxIjQCXtoSlu72VbG32UvaYurs20HFmgDDr2xzk7IDOjcPqZjNPg9K7sJXORzVQm0/qdY6I5u97xTgNZSmUtmbDyy4gFWtj0fe699R/6Vuzj0Tz667RglnTrCZvlf31AamLSpT8dwy1cmttk6mEre2mvkSrrOLnzqY1Mi6XO7Yq845Bg9CykGUkN36out9l0H1Sm6jy+yw5Q9JLuzkWN4H38++erLT3ltp48tbNng+qVgz5WfQVTS8rft+n7b9jcvY8kE93UGgTqTkLBQwKfl77OOte+hXdZt03Q/fFLOAIXMPQ+wJTlquaSt3UEHTuhHDgPDHYRN3cubu2CUm8G5iePQXRp28u3RdlyfCNrINvbiU2ywdnCFVnvVxshIBnXnqr3n/uEbNAJ0ZmLnLgVt+1EHTa6CkcMVX580nLhRTT+Qx7kdHkvPQEV9bf7qk8PC+ummO68+QdiYq93e45VW/v5W2iDXLiPTJpkgzQC9tM8kGDgf3x5+pGAvC5I9T1kLKPSY28jdUmziMDTmKw4WWM9CKlnwOLSq1VGZvL16ap/z0TOnJx/g13LZjw6jhPMZKCs+9uW7Sa6c2ldtF4S1icF1iPS71K+//35w47cYeHM/WnyQD5gg4EtuC5szySybxpy+/8ZxdDaRtCFEf5/Te5FJuPZvwfzBo8eXX/7iDy5//id/dvn7f/b3L3/0R390+eUvf3756c9+cvnpT396+cM//KPLn/7hn1z+kz/9Ty//7C//xeW/+D/9t5d/+X/5v17+0T/5q8uf/tEfX57Fx37+8KvL00zmnqauvnqSck+/vPzii59efvqTLy9PM6l92kU0C8cm9KmPBzlOOVf2nzxSP6nX2oVvTJ0+Ru/ps77MMS5cXfnK2mvtx3+3HvgNM27+xM6pF+fSyyDAPzpBw/f0idPGU5fxDfX89MufX/7eP/7nl1/89Mv6QL8iVLrq9PA49VsZki7Nc6XiwtTX+DfQtuYuDuUmFoL6dfR1Pt/nnyujfJ/N5tOI7uDLpDjxkA47GN62Mne+iH1pH3ymMZTUkSt4jpsfe9TX5CRNee0XdGEweXRp3DjHzTt22z35HbI/2029jB0WZ45PmeRtXdHXeyPae0U2/VHljRx84dPQNrmv7WIT7yVpGw0Zad53Q87GrugwbW3qWRq/gPcmdpyvpfD/aYPSQ7wXjt54rOQTLxq2IEL/GTt6waS24gsJeH/+YNph2ziZQ+vjMRPeW5+ALcQZbbNfGwo/PvHw4eftky0wsLeXwaX00CZ/2+pt8k+f+mjy3QXQd/rkmM1q3x7HDilLv+zCa+oEVN+AMoRqmfK7+aa05p266kLr3TkcmvPd7Fp2Zd2xauXPfiaB25/aBuSvLPb1wWTTr335tqOVly0rW08Le9hFtuCj84EOgRkz3uqm+tIpe3ibtukLjitXn/OWAmdkqdIHbm3nRvee1u/ilUKoXeVXny135PcSRTy2rP2UV3ZKiRkLV76HZsdrR8Ytt3FhxqDxGTgmtKnU+/L8f+3Xi2nJX9nByrP7Tdv98mta06cNTr1oD8lPsrLSlgZxOiZyfEd/jicNbJnFGTw5+MELj0H9gH7lCRPnH9BQaCGo6rvC5FjcUK7jzUSjraelYWt8ic6lhQcyvw9fAbgHwt1gRNtGu7AK2H+cvrB5u2niDfbZdsK0DqTD6JYG6NxEop1g6qe32aLh1jn1ko1xBccpW8qlu7DGbVAVkKZocVWEs37qIulog+6TNJUc/eDha7vSDq9kf/Y5WQXZ4Kvw09jrvDmewVn0SMC9h9LKHgc8ZnM2jWFlGfnHvnDs5UtfHQwk2jCD6lwefatz8A1SBVQIcKlTqi0X+3lXQc+nYWx5tMam4Z9fJwARY3lLB5WHPY7MzTvHuxe85l0Aw28m+bN1AKHjTkDuKnrsOfYYWwJ0lu+eA2mOb+nxg5TnVwZBdEQTjgapw+QvvX0uZbch2nbQxN8MNHWK0xm6+2NuA4en02yZyHiTQ3DAu6cNmNO5s9H4NHvCERyVWzsXH9bxLT4j4Rokkj53a0y9C1YGAjlIeTWjnqfe1x5I8M8dxKRwSMKfet3b68qLHpUVLW3FFaDTOZ8gbLLKv3WojQHRXqBn034KLpMnnYsylXmskxokV9L9yJLj8nWOJzmTvrLbQCmYuIAkkYscLZtytUV+2hXcoiWvPA4en6q9o2tXlj83OJ6Jn3YAR3p95ME8B9s6NNGPzYlSedRl8vpC0fyWPqgt1U9+bMZelSPbq7fzgjPfaqfByD2Lml5W6aWAJuXXR0W4RnxD+bZNmoXvApZ7Xln5VPDcteRuDYNeE31XVB95ptqgMROUfvM//vvs6dO+PX1uMa5y9WXgEQT0OukjR3DYhk6P1G3qbXEX6LO2qM5spAFwJebBw0nS+U4HmaFZ/6gaY8u2geDai2NzS+3W4eDLmzZ1q+sFNOBpn4AcUy+n/UaYnqvb/Ho1Lzj17eRpJwujy8QjstvzBW/WJq8YtndTzLOzp35CD12DEbzAyljbhKZWQBdxrQOOwNqQLK3TbNJGjvEDaQA5PgwXryjYeiLvDdyJElu9enP51/+v/65xwh0NJjDeiK/ua++A+u2bpK92m83kQEypHUPPxPFN2j9fe5uJo+/qv/z+u8ur+u/DfvHh4YMnlydffXV54oWonXBmMmRSFvrvvWX8h8jKlu/DwFjph88vX3z508snseHTyPbtr35z+e6b31xePP827ebl5XXaATu9+P638d8X4fUyed9fnv8Q/pFHNvr9HnUw+RffeptJmngQi/c27K9+8mXfZ/HE5C8VTSf2+uHt2IKN+TXfMlnzwrlPY04TyVkc5F/51zrwPp+xl7jr0SM05os7wYlQJnnGMh7F4GMP0vaf/fQPL3/5X/+fLz//2Rdj41DylnWeIBbs5D+kUoaveDO795l8mthqwW7k7KQ2aX0sL7pauBMvTC7Xb1wJBu0fahOTPZNPL4B703S0X73x1YgvLw8ezVVjtraYwlfopA5+eDuTwy5yhay6/zF+6w6imbjHlq0mfH6s31CO3v2E7YGIVR3AjIlGxk1z16Aaa70kTTtl92ah3/3EDIsVXZSMPh1bhZQFKAvZdOMDFjHdBRFFkjaPfX36afw0Ma4XR1J3ys4VdO18Yp2FUy/VY0dtxIs9X2a80Ds4nnrh6Szo9vG38FT2nTgeeZRTVzNpTj2JMSn7Mr7/4Mmz5MWGKfPq5atoqg+oUtF3dJy+ato/G7Sewwut3pEVg7x69bw+ZjxjMcJXD4xLfFKSfcZ2DDaTMPUOyNm6Co1+0SO4FoT63ost8+OntSvfds5XIk3bAIC3cgGyKTP8Tv4cTJsMry60Zb/nQE3DNemfF6WmTb12wSV1kli9X3+Aow5mMpk4whcRICpaKccvG/uC66WV+FR+eAdZn+1uJ7LRB93JCZw6RI9PmuDSgkrRIjgTJ+Wv/NU7sPbc9NKIbfa845xtI0nDT58Bhwwf4xdnce/2m2fbN8s3HlVBeNEndm5SdZj6Ae0zlaVN5G68Fw8SL9QdXH43i3pD13xg+YXc9Bl0CQ+D2y4Yxm78kCw2NunjTuFkkVnddkHq6FFad7o4tl+45Z3FqPxqI3UlL7Ld1wVYPZ1vmv2M0abtgHt7X+1x8FMiukf2Lp6pnxnf3NMD6Pm/0NTk3esxn36c9lB9wnPHmHyyNjr7yia9NhuA9x/tDoAV2rZO6fh+r0nk8IpnW7jhzPG/a3/dzi8n/ubY/5N/XWSwJZ0Lc1DO16CfrRPa7Hsh9MhZOHKANsAe8KEcCUT5eXuxff80oNMBXWl0r2w65zj+DtpNLDViunr2SAUPauQoOQ1obNHAHfxxipDE+4g2Ns7BYberaZNA13H2hQZ3PCvTKXSgstAh6XvL7wxQDo1Dly0a/HLqmSsDMzjsOlvkzB4CvG1A2xBHXnmzyNHGeYDsVqH3eAHdWiVlDVrAdNzDa/O3Y3VG9qkPuk3ntL5Fttr28Nhjst8geaHfAaGrM64WnYY/z4qlA08Humn5d+XBto8ycPCt3tpGBAzKDnbauRze7DKdxpRtkM3WN9DmN1dBuFx0JVP/n6AVPEkz0FndAk1jSz4zebZOLFoH44ts1UC3+EtXvQR/2zCEcs+5iXIHBKFLN75tMjFXPeM3bN48A9fQis7zzPgEMVKbRMzb4YMz4oaudjH+SZb6H9se96hvypvTQ2s6J1es0ZXSdlNfO7YOj/ERGoyeW3bru7pnW9h8IN1Ald7aLt1cEe9CRfyNL9TPMwgiQCc96AZ37l44dI9e9cvAuw4Yh1f9I0D3xUOzaakjk0X8+zbo6OIXa7Vs3xod2zYv5XTMa1T50tgEPcfSNt02iLNjK5u2aRLjBXbeqk6mDviTZtFNh+PKtjLq0HN/ZPc4BJ09P42nbZ8VZTODajSufjVsh/2RZ2RyfhuEGFgkoWWmbNpH2/yUBW1T+bX+c67+5SJH910waiw9dPAqTUi2I5Pj5uWwV/wyEYA/dTK2G1/PAOFKe/isbdXJ3tWy+HzVgBkN+K1LfNJQKk/O+bJ2WV7ZNj3YxdUg9B/1McfHd/g8/YN0p9v4EGDPFq98U8Y5PP0PP2vsPOUfpC0+yEQRie+/++by+tXL+GxivfzwF8u6GB0EtznzP/wqY0Br7JWe0Jo60Q8MbfFA/byJn2j3X3z108sv/vBPLj/95R9efvEHf3j56U++ujzNZFsMffLs0eXxFzl+muMvLA48uXyZCfCjZ48vT3/yNBPyxBqUM9HIv+AG76svLj/5xS8uP/mDX15+8fOfX7744ovLsydD5/GXT1Pu2eVZJvRfZvvC9tVXl8dPMrl/+iTHX16ePs1kO5tyP/3JT7r9/Oc/q0zuEGA9dd7Y4jgTX58EVt/qgx20h7kirqLZeOJT20vSapdsrY/aehaIM6ion8hTzmSEHZ98+dXl4U9+eflP/vE/mlicchMv4qOpB+3OCzlLL0UtPhrbWFzoQvahOXdxjI+2XvhZ/SJtKnTI31jRxOlv0aSbeEc+vkJ/afqnB7FL6UU/7YUa6tcA/kexIX4TjvH9B40jcLeP2P6eLtKnnbgQQi40+U7oKqO9nDZjMkEnulTQ6Nb+zoYeHcrHVlLZopvMlE1q9dq+eGypXWoL4sv0a7WHcUXa88ge/fBInZFOn9X+55T3Ir3SCt62D7eXq/0urrb+xz/0g504qQO8I8fjTP49aiMfHltYSPokk4te/Q8/C4cvXryIfN4zkHYX2bhZONVO7EK3QvbkdSZut50HHw57kNe7ZconfNm9vteiHhHgE3Phor7FVpFr0vnK0Ftf9qhN/Sz0+1m30MHnKs+BrZtkxAboNjG6RNmTz8fGlv74Adyz8JtkNPV3fEvafk74YcYn6op/jqwzwXfML1cPcrFfCpc2P4UzC/cPWlfGSTNuw097njh20yclK3MVyN/4xhwTcuSGv2XWVrvf9Noj4Lz6k/ejvPk/IP++zO73GP2FTW+7ijzkaoutfPKjdyKpor27JQdXntlrF+JZKDSvdRDbsGFtXxuNHfkjKM4pi5RyU39TrnJEisE5MvMbfEziQ3MfBwC/S9ctu3n2XSyyJUkbKr64cXjhKW3byW6jR2wa0fg8/6uIB+Dcy/DBebb1c+PyTS8kjR8v/+Jm03bu66hUWu6ULS08hp+yNjK+i39L0wa17+135P8HXQBYoe7h/vzDvJvBKBn5r4ot7LH0j0HeB/Ry6FQ7a1fBGCdhjT04Ktf54ArYdc6DYxtuN1li5pzmGO2T34HYZF9lv8q56TnQAKRvA519eJ5Jjg00eApap+wMJENTh9GGSkIgwAlKaTjoVxoTcJPdOVNuJsK24TtXAfEpRjaOfXO4kX3wRvLpPOpQ65jFgSWgb/CwAvy+L1BS0reiJ2iEVxpvWSXjKn1kWbq9++Kk6Uyn41FvR7cQkQdWhpFfGpvOILWDhOYOO8xru2xdZEnn6Bj+wuYvfbB1NDJs+shrZddESKpOBKBn0tfJUjp0q93ARJqcOp55adysjKNJbxMh4CoPMBEq31AnQ6/AX00uYOwAZ2Srb6hX+OcYoC0NtBqPDuVrk07vyCYQO05KcSZow5nA5WjpDt7QWXwDTYMOp9LRvA6glCsaGjnwFxoGgW4VFdQ7qLJQoB0I7MUe36YHedTrFcicBit4tv0e/579TP5BJaRLaOBZi0Sm9fXKk3zQ9ODtcfVG78i7mzyw+inN7uSdzov9LHBlkNGB4afzybLoonZMUPHtApIFkLQX56gaRFScinXqcdhdoade5JVycxWGHIdvyrj91y2l3lyu7S1fv97Cf2xE3qjTsnj0OHkd/OeEzWfQftpocPimts5X6W/C9qpXCX0b+kk7H/i7WKCQwa0Bb/HCVz2yjzsTHqU9kNlgd+tMu1FPYiFauy2szPZ7NUH2pM/B2GPqs/VWzoHohDfciaOB7PlI+bf44Gy7d66cunHc9BTrxCMHU9fT6dZmYS3WmYjI67P8sdP6FlHYRnvh933vRjTus7bniqjNi7cAPLKiqZx+IWxSV/QdmyHan/TKbNAW4fonLsiYvGLnnDhjn4lzgPwfgHJJo4c6LF7++NO7N+8uz754dvnu22/ad+JRPgF0e7XvxOLrImY3V6dn8kgH/MUC74uwFyeTVN8zAX+WCe6X4fM4bahfHEk8FH9dcUpvFNzIn+MUrM61y+fBe8je4suryPLd5XW2d2++vbx+893l/dsX0eFV5H0Z3LS5z1I/D0I35iRv23Z42T946Hbo+KrPBObcgsAXz55cnj59HLmeZGJm0S/tI3LQzcSDT5tguxragWY2INZrt5jAVWeAXWfyr72O3+1YYAZwyUtdtz0GxyTy8y64Pbo8Srv7xZ/+p5c/+ZM/CF7swjxDtHT68kiVhhu/SIy1WDO8M/l2Hr3UKpyNJfH4kTWgza6PkK/jifx5a7+XLFauc8UPj7ZtnwDNeRFbdrYuEsQes4CQ/tOjE43t2qvJtVipEmPL+Hv5yYucyPBRvy5OpTzeQz8nIagt94piftWSXeUnb/W56Tky1U450h7B1kFpZuOXwBXhkXE+b6iutW1g0V+eEvoxi6QRtnRmbPCufdw8KjI02GF87dMug/WxtByLRWzDDF1IznHf4RKc9hfJJKtPADrG29VFz++LE73LIMjTHifu0/O+rduXTuSgr8UMVpi7jOiV9sR3WvdTXhn8tcGWqVvHp3LOznBG9omF5ZW/9+8mvqK3dcCHNqaygf09zKQ79a8dxKkra/XQTw5udejRDfhKafGBY3/Hfd4+8rozzgIAnvy6Y9fkp1DrQ120rWVvfsBfh178iC2SThdWhF9fjJzFOzYqz4DzFBia2VbH8eEar3aDv/mlmf3i3uCW1np0mHJirIltJGgeuOGJKWMz4Hxls8fLBqaIvGO/QGXjSPQKndrnrjy8TuorMxtGj+hbvQOrS6G44yv8qXzPGI6D13qx+9CNXKU3RQE99A29kHHkAVf6gdWvup3ymwYSdRStD1a2pG2/P8hTdmVQS5U1sab+EO9q3WUDyyclmr/67jHCG7+bXtvM8SFwjgmQ4+zQ3/EpuOE6QW/LoIPH2GbGBze/SGKkpduN3+/FOwC2MnYP5pDhBeBR8GO837X/9x13K83ZBmLA7S9iQIZrxSZBxcCfgd2NVoNy4CpT/mpjRmfYQ7o0ct5G099J77/Jw6shKucTnA//HCn3Lg7elWaNimPhl1xlp6NJA0KjjoTsBKqBUjmONzLWIUoDoDN5AE1vHZU/sg8e9HHk48AxmM2xxjB2GPr+WZ0evTXuz7oA0EZhAJVzanJKevWqX+nM1iCMvsE+O9jCo5/ISh6+gn5pHDXwAktD5n5epgOVlBkZpy7posGzcm+bbN6UX1pgy+wxWB7O79MaQLJZOfesv+N9kZfOGCq+V99KAtl0rr2d8NTL5m8dorvnu0KpGtohbdtQLaeu4EX7K4/sCs6vFcTed3J0H19zK+FEi5tPCD6zuj24fLT+jC6SzrOt3Opq+ofxiy7yBBzL6EAYn0CfSU/H27qGE77wXDEwYOQv7noxCbIVI+2A3+NVXdFFSztJmvzqGmhgzH7PQVflnUaHDgLDo3ySNJRkj661S/bLA9yfT5uYgUyQezx+MJ2SKybrbyPCLGx4/n7qKZCMqVcTuhlY+NWWQdgrgOR+9epFfX86y0mH79bXXtlJObbtIy1tn/yBn5hgzdUjg0bfI+8z9uromEY9zaB96ja78lHesa11HNwOAMKTvO4q4N+PeiUlg/83ntF+Fx13UW2uqtjv7Z5d8DqLYexhsmzRp7fzpsx1MSybBYbiJY/vfVwnc6yjuw0aW3/NvYFU8gOyAG0PPTAxVj2plyndQV3yF79vz8fPSfYT03ZwfpOng7+UcYd2OSojP+n1+Uzk1Tm7jD4z6G87C3+TCz7U22WTh6FzV4/FF/XEFvXv6j7yrX5Ds65VfZzv7fvNPz6/MPl05VdnMFXc2S/d+lt4iROOe4U4gP/c6h3dYkdt8fm33ylwef1q2rc0suOVEkiPTQLdkzl0euzTeWk7zk0o+XRqLwN2d9Q8Dp1Hvb3+0bnDhLL6ZD6MujsjO3mhPwbxDbb3npXXL769vH35zeW7b//3y2/+7b+5fP3131xev/3+8vy7v7m8ePV1JHtz+f7733bCaLIphvtEIZ+OpaOLPopNZ4G2k+WkiVmPfMkhaY0r6uW0ub73IDI0NiRdW2aHpkf2bnSnZWzlnN31D83zS31pA7VY64+fTrugZOsr7erpF0/Tpz26/L2/+GeXZ09c8Z2+YOuw9k1JE/6RbSey8eGci/PuYkH87bv5NJ87ciTwNUAPfJeuL1hMvbr6O4s1zzyWkcmtu5/GV9Q9X9Evj185Ziv9GJpEsxg/C+hon3FGcNAn+8aAfexA3tgL/2OHQtLgRyeWpTWbaV90xY9c7Q/wrX2GBnpXe4VuFzeCg9bYSf81bWbazU2GbsHfr8GUdnD6nogct58Krgxxgl3YyEsF6zf+somtXgjZmBN6G3tqJzrleO46mHocu2xbnUXWd2lDPlXpO+YdgxAG3tGNDCPLANrkbz8QnB8So7swFBz1OnlbNxNX5PWR2cbx8Wd0xTf6ddEj526nb/ng8blYKU4XHvCzNe5lr797oO8PbmOf0vLJHFS60mP9YtqNLHJMm4A/cjAdTlMvU3b64GmjkeuMQaDvXUjaqgtrV7vmpy0S2dijMTcbHp98YnyZjGSqMzbYvNpM3Io90SLvwspXHtnKd5IGKvfRNxk3nEFCCh/9HrCvf2drvaCbWLy2GlmHv+M93/3aZ+Eed/e2tc+mbVnHW776Vz50pn2oGLIsnZEtePFxbSyYLauRdAgaHGOCbc92SSodUF5BbDu++j2cm15+Y0Vy2BMIgcMLxrUep8zaT70l65QbkK+89B6evC1v23b4cZ790l/YdLxGlqNcYOWW1LH3nPUPlL6y2du0tWtmAK2tD/4pTqEa5FJmG/AfdQGgSvw7YBWr0Ac+Nt79HtynfXzcc/tD7z59sub46gASA4zfX85bQZLtTv6UcXw7B/eVqVNvZ9Z9dEAr6duBDM+ztbI5tisFM+nhpALWrFDCP/KV95Rvi7tzvIWRYxwFfLifDQ0ONB38nN+ceMoDtKR9XA9D8uCk/D3e0Jpb+h4bvEZ2waqD3PJbGrNVP8dohc7YpgzKQs7SlzD6DdzwNOqh7VmbG8bQ1DAE69KOKs6Hzoe0lp69/GlEJ/gEpKPhvC/oSr4ruwKXznc7eLbcAT9c+WBWm6fTULf2vdrZFfh0qOlANk969cbv6Fw7Hf9Ed2VeeYHjAfuTlyOdEtpAh7hYYwN49Jr8+kJ+XGzPG6jveF19EuS8A6s57HEDvpNssNTPO8+J52cgM3y3TWSQEaQG52PbOT9+w66RmQ7ri+2UTse0crVemzKw6ZWzovhX0k7GDjm5DZAG4I8vjy8qZ0N/08ur8lmgcJVxBtazuDE+T+5OhOIj5Lp2pPkp3zbYq2zvYpvU/eT0roGXr1/UhgZy6FWF8MPbZEWttjOMTTz/3zttqky28DGZUW1eyIe/ZM+f8iWTp/FtelWkwIlVAXxqs+R3tT51DdHknM362a7kuU3b99DxeFI558qp8gZD/J38SxPP+kHq1PsAvCALHeTxW/90mzVw3rpwUnkGb+uk8qUwH9n4ZVs8sDYb3WaSpZyNPPPeEnAGfYFOzrMBVGqP4KszMDFu0sGmo2kCaVDLz9WmenA0708wmFaOfGPrDp5ghMa0odb21G34qF9An054s6eL8hufNm3jufRRf+wkf/c2AH8m/8pPzB66s5/04EtD0+T/lEWrA7nsyejZ5W+/8SjA69qzC1x8MBP5wclEMWnuFjEZYJeVlwXZ791bX5XwXX1tBvPLPCoVu/lqglgLr7qlbBeHT/+qraFFOnbT5l5nIuR2aF8S+O7b317++t/828u3373oIwneK/Dy9cvLq+STyRXsPv8b/b5//rxhhY+6+jdfuZmrtfbgUdqTyQMfGf5ifGikfZjEReXG77Z/edV9Fol2kDu6q5eps27HvjTZelq4rxv6f/75PIP+8FFiy2dPL//gL/7J5VEbEjInFtb2U5eNDQEyzTPsaadtX7Fh7GgBxoLjJ9FrrzTrM9GxVffQaNtIO/FMv9u44ZCld7MkrnuWnD/TUz27Sy7Fz2LQyMY+/n2atD57HhmGR/ZJn8n++Kv0WSAYv1t9gHqvP8wJq7X+nYt5Hp2gt0mfuhy4tZ/ZH1tncz56ju6bx2aVLfxm8jd62PAXN0auScOzE9w4skUhcovlaM/jcOGBV0rsuxE8KvUmuJ+kXiyMysMvDamyiPkWksWJ5S0m5aDy9n1EaT/aV/moj7Tr7cNXV2BPpsoBKkvSwq91EV7it/SNiXDrs2H5sP33tLXVm6x00057ASjnfKV+mGMLZWpg6wd/5x5poAlbdWxzZOuWcvBbYEo5qD06yT7xRdbqR36gnCy+WBPlH53mhcSRITay+IRqeYrTZFU4NKT16v9Jb100a/xjvuowdaseRs60j9gA/uoBVp97uM8b/tOH3HAn/ZZ2ytAFxxzLr96RzfkP7gbpMVEGhyz3sDQ3vToHDx37pbv7hfv0LXuldcZ6kWb8QUxrWvw6e3aUX0iR8RloBK1iI0etP3k73hx9lvfgdAEqMeJ36XYv58hU8knL3o9sAfWl/PrNfd8KJm/iD3tv3urRMpWZPnf8kr7HVz3v0sHQGbsvHbZzvBaHOfjJadn4IPyD4VhayxwaI/PQmfmhvPBKGyiPnP/efQXgKnDEFLhWIfDx8cLHaf8+vP4+yj8x4lpBDNyBTvatlPyulZe0BvQ9b6XcZAU3HYa+8wmuwb1L320dwX63Dpq2koOzt8FxrsEVhKeBtSOSfBSB38nEkC0sr5H1KHxsgZ+swTk2CE7T81NmcOgy/KtLNuXwkY9ed4EdMDdBuTRgNMsv8s7q5TioSUQ4TF7wkRj9b3ztNcrRC8YtHThepxZwljbHPyIFd/6ZoFWtu/LqZ3QfOZcvsO9AoJTINWmro8Cvs3JlNYrl3JXQ1x2oPMzEpp1EQJnqkWPfg4+Vgz4Di8oaIIfBde1+ZFhdOtjK1s4lUBw0a4vYNmnVJ/qDBgV4wdn8OQ5NcqCbY3zQXznqy34KBHTiP6a89E5AmnGzj85q5S+51NFe3SovnaMBcHSd+ktH0Kt64UsnA5mk1f4/ClCRPQMAPHq1hU6HJzyDkD4zH55bf9UjdTDyo3N8uNRG7x3gVLeTtjpcy7UsPrd2snjSxFGDik3rQKhIRa1Nt7NSV/b19eju+8wG113gCLR8eMzznmNzdjH5YGf6Ia6u0DSxd3UuxSqL8rtnSy/FUo5t6D3x49Kr/X3/RurPBBw9L+nzbL5nS2uXpG37GVXm/5VPBhPiDRrKd3Ka/ePIY9DmhWn9DGD82uBe+1WOPPss/74E02Ro2pvbL1/nOJOM2ORt/WZuH0bbZKxXxlKvvQqcAl7YdG9vdKV3kem0i94WKr+IByc/gzRtw3FxIM3f0d2VOgsW7GZAPG1OeW182yEdyCfu+pkMgm2ftVfyvd8glGoT0Lqha+pgF0KWZv0merpt982bt21TaHs3yHVyyS7kDm0+qBxgn7bv8LUB/G0rL52yC58TO46MNiCfJXYPyCS/sgUclwe+2a/c7p5wZZD92jbjE2rp+2+/vfxgAt9JcPiQuY83iO/xoaSh4VZxfgDHhCXoHZi7MjcTx8RLb5rvHQA7uTRRuOtngPIpd5W/E4Ikh8bLTORfvngRmb6+fPP8u07AQ/Ty2bMvMskyaebjvrvO795n8vX+8vV3311evLRIlrwux80gsXcdRMPPPrOIk3229b2ZaIhvkSN80UKzL+9Lno2OJnp91It8EbJxkdytR9ab+lHn9LffuLwDTLFTXchzB8KTp/ON9sdf/fHlz/+Tf5C24mqnPgYFMH7S8cvxE+2BjfmwZ8ablN/r3snzKrHDXQ7u5tE+pq/Du3wjj8VbC0dzFXV8zETTgoJHDdjLO0/03cBL7rRV/rJ60LnjKouLOZe0vlX/9UsiPZyLHZ30BW91g+tqNRPWx+GnHP3h4+eusi4CdTEnvOOD7XOAsnilbPPI07rQf0Xna7shjf2tre3nCkdWi0XqMnEhbQGwdf2ichmb8FF9ffwo9BTiq2zYug+O2IfKI+2fHC0RUJ48OVR+ZRg7Tr1K4avzKJaXrT5pnVRX8vPnZEydqscbDTpYtAtGbVtfxm/pJ782iQ7FjQ/Ks2AkX57ztU/bY8j3Dp3UkU3sg0Nn6g+96Z/0g7VfZET/6qeFs6CT9Pb/hxfwv3rjnfxNR3N9lj/4oYsOnvXL2sACgDYWG8FtHjlSKjKhzu5dnI/c5UPH4Jtwj26Trkx9N/VfegHnC8qBlfF+vzpNyvpyaElXKwdn8Eg1tKYep27EAPVTmYK0iyDgnveV10fH6JBgzzf/3wf3uB0knfor3ZG8ctWeaFHQPlswI2fac+WUN2MHi1zOh87Q9t4IedKMMZTpBaTg9uWNxx4F9gluF9XpkDKbVsCKvIFrW7BIxiVyvHirlzF+8fySz75Edrw45MJj6aJha3myKHPOF+dqb4O1a9k7PXK8fGva/CbuDc2BUhg+F3F3xi/s4+tdRctW2W/u8PuzAFDD3cF9BYA12h7fw8fnC5tuv8cbULpymw6yfHJsz4jE0OH3dy2fzQGDOkIvpz6BQaK5HXsqPkJOJRRnfkBaG+SdA0wQinPa0gCoV54OUuGLO4PlLSMITTBBuwFR3km554HOlEOXk84eOAYNMKf0yr0B7Aaj0wB9bIO7K6GTL9hMfju8pHHUvZItXZnZDB5mUWN4Do+Vf8/Bptsj386mMk+5xdGMmibUB99g1OBo6SvbQSE5w3cGkhlYtiSZho79PSg//EBo5fS+Y2LDDtBDU6dhMGtA5i3vBjvKy1ubmHTZd7KTdNu72Aieum4AD67joX+7Xbh3CKQO+SG+0lwhUWfTm7J50oLhN2LTnx45bxAbOcb3x/8FSXT3axdkKm+26kRo6qr+ltSxydhVWcfSyDED0oeVgX90wke3dLBqCa5jkxsDHP5BTHWwNC2i4FW/SbLFFfZoncZ36AG7eqRw24jS7EGO/SXfBrqPPJM29pq84dnt+Bmbj45TbvCcBJvN8GmAHX7s5GcwZXBisGmvY+uL7wyEUq4+Fx3Qg2sy0c4dXfuwYG/Pzw/uDO69NK+LBGQJXpWFG5qVLXX3PpPHdmDkSYw4EhfUAx9FzyKD58n5mJcW8ufWIbJ9y/Loh+7u1U1jZoiOf6rnT3q7pgn+qzcvysct2u3IaofxZf5AF7T6reu4wAykTegtSswLriwasQ0meBoompi4/ZrKZO/CkpJ38rEB+bW1+l1odvCawYIy9Br9KDj+Lq1XPB0D5SND/T6obGdRwluj6edLHtvGe495y4e/tsYn1WXyewXryMZGFm1cqaOLQSZ5IkH16OMv6CGJYMuVdOvQwpDJf9PpHFx02bP+G6i9otO2B367gDZZbDSagXzqw2A3eWSW5Wq1YzGo9OUnQ/1VGsWLa+AdXgfg5t/wD0wsqTK9K+Tb3/768uLFq7R9ePFP7SA/76Pgc8UNcttafN5n/tZv2YcbTZ3ORLftKvG6sTB8y59ljs7qqX1j0jsBz16M7ZXQ+JAvC7y2OPs6k9DY4eHTZ9metg2iTQ/t1QLMy1fevxA5I59n6w2oxSL+qC7fvnHV/EEmVw/LSyw2QcDP+evX8Znw5O+NY5HRRleTf4vQnXyE/uiRo1OPbNOKUXfRW/7uN50PjO+IIa78J04k7c3rt5c//Ud/efnjP/xZfRFlbYEPmITxI/GFk5MFDVfue9t1jsUJL3Fko7mr4EkXbQpX+d+1HkozPE2q9bmYeWQD/U9CT728f/eqV/0jdOr/TexhkfBhbTqqjM8D+rM3d1lYnfldD9nHQTZ3kYDx5chYWvGl6FC/P7btQkXaydyZpT8R34+fV+eUgZu0HiMfuu1X/UJj3rUknlj8kTtAZtaB28dGQh9NtsZLuxr/NCbSz/lFn8QKsQq/PjqV+CKfD4nNeIknvWuQTnwjcH+lWZ9IbjATpPBh0/A3BnHl/YtnX14exT+0I+/ZqF3YObhjt1mkAepy9M4W+kGqqnzbIb+vj4SHcwtDGKKV05avfQNkr245n4WlGRNKh99FkxQiQ+90yM+iURdn0gCG5/Sq/VM3weuFIbw+1WfMGAmfxpNyXrEn9peXtptNW+kjDaGlT+kiddI6niCB4+x7oSK0u2ATW5Vu6YQP2vnHDv0SQsrwJWOq1kuw6/+hqY2CbX9rZ+B46E2evQ3s+cKUn7ZZPz9wT4/G8ujWu7HSHsniSzBg6nx4LdzzBPd561fgXp5/1/5jHOezkXNisVxSda4US0/7G5/RTuijBmKZ4I/eysFRliqrP9rqVB3j0buPlFdfEgojj131sU/eVeb8HKrvBfwR3DgDkw+B6hX+Uxdbdyd+HJ721fd6PHnLd3lLH9knfcdfYgUMOvd8VQHJIHOTICnb3SB1ESXlqldsaOxQ+iwaX3bMfuy68v9e3QGwioxhx2gLa7z7DVTBHN/jbtlN2+OdtDXdX3cq9G6fhvvt999dnrWDShpEZXQGhw86BhUGry0UWMdcnHv5OmjNedPy18FCKgA0PceCPykWHOn0NAz8tsI0FnvnsxLJwZQYxyyPQD+hkfSV5Zqe/X0juc/ftKW1cF9+yo6+kj7M42yAfHQ0gdP46RJnrFajSx0+x2s3oLyNjrsXVO2VgevYIM/AdwK8gIJymGQP2ASuFdgdtC+fSFvavT2teQYwGaSl0Sq+Mqxee7715fjejwZvOj84BqGk6Rt3h1vwbjrCS8kP6AHyTd4Eh00Hm053AwvBqR1hO55wyPnwSBkRo4Fg9WjRqw06MI5UO4BcOZLUTg9bHU2Tjm/p6NDpANfdE4G158hpG3Bu4NgrF8Hpp6qS5nNFHoforbpJ7zP+aVOuhpW5oH9nJzakC71m4DFtrfxKcn2NLJNefnCSJo9tAPu1XMD/0TlHGYHwy+qC3sHffe2KpuOTX/pJm0F0qTRdG3fcRZTDC5Cfn9F7FlFmYARnJrtzezBbr5/Xt01KUsYgr4OR5MtzRfF38ZE3HVkGjvHt0eFO5rPR1eKK58vpgA9oXrfRa21gr8x0KMmb5AI5lXv9+nkHm48ePsGxv0eR3beq2YX++lVXtfjv5598fnmVASpOj8IfTt8bgF5+ryPb2M2nC10Nz2A3thMLxj7T7ldGMuBpQjV6TifXwWZMxK6rR3VYSHF1Kf5uTK5NQiMpPRa/fIrMvs93wy9fdR4/OjRt5JJmkrP8pPF77U1t0SHkkz/x0aYtgNZm/pG/Hbm6oFv53erQwJmdAB78Yxcaq9PiOQ9Ur/gyOuQR+1wdkN2r8DmQB59/wqmeKdu0yIFS9Ty4oGXgnbIL5IvCl2c/eXr51f/6ry/vMpnu5Dfp2nv1CvXKXtvbhgZdxOMudCY/CWO7bE8zGe3LJp0H19aJYWzukavyztbFw8Rh7YFd2q6yzVcwyBE7GLzHv+qbSTPhbTlX5uOL2tubM0lQnr3f/zB+Oc/580G+ZYHhVSfBJr9sYZGZnnQa3mhMnC1/27mShQbTdXAfvaJ0/ib9VifrB9Pm2I7d2Vgf54WD3j/wPvxfJQT8+V/855efffU0+NElcqAz9Tn1T3YLktJtGkl9N+2OHSxM4ePFcb3Tgkzhr49cHfk0a+PBly2a8HvjJ3dpsFfjVrYuEKQMW9DPnUDJrm6ACJUvB5JCNT9abvrgGjOsv6TR1ob1DXlJU35s5Y9sQ38Wzy0qT/0hOO1QfvQKLSAPXmN7+UWe1IuJoAlG4x15wkvJaDc0Tv8D2GmvdleWvwWDOwuVYtbEpk7+0SVDyllcsnBY3eI70uhEb5zIMLF76G3/oG2IKXz30aNnlydpMxYsn7/4rvaovx8/qB1Zmd2O/ID+TofvXHTAtHdwxR7KzYtmLRrOxIuu4ntIVbfxi2Of8Jgx2yyAtk0kr8f8MCg++7pxuLGv1WgcNbERDfTaz4bX9n/SAHosVLBLXuXqXhvkGxbJ0i8lVpBhFqXRyaauglt/C/7csRj7HJJbl+UHz/glebe+Y3Sau3LIf5OvbYfvB6SN3ed4bbR6AMf351chAnBt6N3jSCskjSxOI1ntNH3DtK8tY0+OluvflL/SCSzupt2XB7/r+L6MbXSNfk30D4ytN9+ev5B1yuMT/4GaMjupvYfKFISO0fJjD7F1+s3BFVN/lzz3aQODZ7v6lVR4B3fLLDi/8Tl2PBDLVqYtU3o53jIf49fnEkPljw7BVyZ5Wy4FSJk9+tkF5wYjN7xZzCqaIuEVunRuavoP48/Dq+e/LwsAa6Q9Bs63wmwfG20b5YL8ezpg03p8znssvX7oX2gLHzl8m2j0/vXLPneKfs1++Ajs0l7F2X79219dPru8vTx+9HRoHFj6U6mpUIE5NKpHslRIb3MUXMh5p9vodCowyCe7ZZIS5zh6STzAWcqrZ+gMX2JIb+qhv7IBx9JHzqEz6bcGBKbcNArbyEfmPV9+c96Y2RHg4Zs92kwkoHL06SimQ1AG2M85G0zaNhQ8Srt8pkO3AWnLB9c2hMqnLP1HLrA00FvbdICfwaLV59XFBrbcwv35lodLbqAzpF8nYJVB3lztFaB6RZR/hSdptzMEjhcPH+ddTDjHe9sZGgI627iqUZmOWCNH+B67yYB3b7+RKbKf803v1b7Um+MGDaUPDYMs9epKBR07eOn0LWWPngC+jY/0Wed0+gYMSW2ausGnnXIDdnQvvxmMra1Kh8z5zYBl6rYwgs1B9vDxuL8yCQ7GBzByZssfm3yWgbOASAe+Sa57XTogDyyd1W8WXMboyl7T6XnSwTWdT5bn1PGmO1Y/25lLA3QeO6UNsNOZ+Aa7A1f6dnKLR7Yty6/o5WcwQqflZVufdXVSHePBZ9bWfpGyOGBtESkOj7/dPt6+f92rV/3k3+fnUY7QpZNwpS2Y4HbCQ+KU6cA6tFyZogE5Xa30CIDboj0e406CucI3vsn/dejSxYdtJ7aRbQaHgB9dY0jyapOj+73s7GiwK+2gD83gtl7zw8ez3OrOXSttp8GjpzzQiUHlkDZte+VqXYpVoT+TVDYQd95fXvaljibcpx0Hxjb86CN/PvlHzJH56KTMZizf0jj5gD2mzNxmK7++p5KaPzFCPpC328KW6XYmB8rdywIa29krE0hv6v/1v/2VoWj0fVX7TZwZG3QAnZPSRCd6oLd1qS4ePpk7KAzY93GLaBN8fplJiAlKa8XES1tKnSWm2PfFhKk/cYsPodtJc3zV4uSPqa8f3sWHI1vrL+VbJunkqB7hGdUJFp5sNfZxJ5qXXu67NNzhoN66aBV0Cw49CBjYBSW048dtT6Mneq26+KF40/q/VaZ/p15msboyxadi/dhyXor44MEs6vG9d58/u/yT/+pfpg2FPhtGnvt4pe619rHTzU9U++uXvjJxFsfF+NAn304aLQDP1Xx3ZM1z300vLRJ90sURfXPrNvS3v1fvXQCN7bUH7XX8iYHGr8ZH2SY+x8hkTjbP2olnfSR5blTDb/xp6oOcoyfvSG7oqT8vatSe/SaPLpEvVpz4L05po7EFXqWRKkEjx2StT0f2uNsscGGav/p/KaQc2eaw5Ybb+ZfNeduJOsnWOxIS70yOyc9u7o7YFwPuoL7FK0f2OVfP8C2KaRdwUPdC46GdNpH8L774Serbu15e9H0cXYhU19nGTmO3SWPHWRTohKF8Uy/Zq8NejEocl779RhcGwrc2SLpI4QsY0ipfZR7F7dcv1MtIPJZTb/AbUyJ/21J8iv7zuUqx/1wIylYfigxoVl6ylg9Zcxz6aBSys6jXBbbg8DHjbzI39mYv0ihXu6Se+StZ6mv8K4CPNhxGoX/GJFUiPCPrnmubrevDHii7gM/ur3LfweJu+uq4x8qszvfp6mPOsx3a5OgYzHG9aGDOB+gsr+wOfWC//O63lWthce5B2vrEh/g8KvxSBxXnFKvcaVg91dbcst7yUwc77li4Px76bOFC4/j2x7Ayrr0WpJVW2/fQxAv+jk0dK4fuPe3VTx7bb/nFXV5bL/LXFo6XlrzyqI8fvOaNzFtmYeXZ4/LNfrCWvvzRobhEC84+WjwLAMP39+4dAKvwKm9jrPtj4LjKn+MFafc4a+DiZNsB+pzXMtc8HXb658uDT2O4OJPPZ82VksFDN8OCy9/8za8un75/efni2bMENS/AKpXSuZfJcTtc8jSZc0cvtJK/fDmJzsXbhJWBg6KGMufk4RxDV5CZYLaBXKWuvThnKro2+N02Apt+n89X7DcN3Ow3Nh0nPRofmqsfvaSsgwqudFs8A4UG0YBb6XawCabONKqVZfgaUKAxusrTYRhADM0bhDcxQj4Wa76OYK+83OtLSh0Im5pQpYs49Ef38kcjOfdpuwe7B5tnEGZSfj+gt6NL9SVg00c3ZcDaaM9BJz+Rv2/RTbKOi4zsh57OdAJjaAUh4QlagV4KtT5OvaFd+ePP8nYBBxSvRxOAnIzfsxP+OmRXeF5HhviqNEE8oOTNJyQbUE3gVg6Ub2TfyZZBuOCkLF9HN5xGniNTy4bHdAQpj5S04tgdvECvWEgMqHuDtOE8sLatDaHRPXTVE3odlEBEHk79bWTTzpRFbwdkrccAO9fXUxiPynhg5VveYPf3acp77huvvUqinuXzJ58o6mAosYGvusrWgWIGiPjq4AH84rGzdiVPvTSWRPZDU5qFJYOuhw+fND5t3VHS0Xa65NyFlfqoA0rmT15pqTv4yTfImis2kT2y9PnhyKm+4XpZFFu/Swfkig8TeU4V9PGQ+vK0ebrMrenRJ7KwjcmfeiG/9LXxwNhPeZ8SNLx3Zdj5FS97NmgfkL0XZTFUfRV+ZITbNgdS3ksNyd7bxJMuv3aMDuqDnebOjpl82pD/Ie2lvMSZ2GXunpmBu+1t6MqfAX/qi1mvYrKtOpjz1bWmr6yTBirLoclO8O7zBl/7RHfisWd8TQ5d0e1gP9vU98RjZVZP+KUdmgbi6iiYle8q1xF0y6mj6a8yCfnqp5l8vLj86t/+qgPvLn6Hr2eSxRG3zE+8OjTOxsfrx+R9kMl/bN+X7R369cfwnzYYu7cdTJshp2N6ddIQWdmeDWDx6R/ev0m+uy8+v7x6+X3OZ0KorBjre+No95OrFsVz3LuWInNv9y5PiwrqdHjkrwtYvhrQK5sp03YtI1D/JH/KWxDLCY4nxgUh52xI77FpttSLrfXY09FbjNJOHmamj67FB7J8/uUfXP7in/6TS5c1UwZ99bR1qD2wIZm1UfQ8aqIdv3n9pp/q8zK0tpzYmRj6grkqOo9YsP36LFnrF5HWI13aAkCfUu6OYM++y+LUmYJoUIjdwPpZiVa+abvDY8rcrtSfK8PZD71JI+vUhfqfPGXd0dM7MuojLTb0Q9sXU/j+SIFf7JZdaiLbpHvUs31FeSWzuSdmsWvO0XaBaNtA27L4gllLDJDpk8+DV7+M3aJ/6zYYYszoMToB5Vp3bFfcsZGY1XHg+kNjmQUePhqM0Hn4Gd3m6xf8+cFj7xMYvLE1XtpTCpCdTZRFe30wf3g2RkYGVxjZwuJF8XKs7QQ5dRKvS5qFgdHj1GP22lnbDF0wOXpri/ogvjht+zwSEJw+woJv9O1jEon7aPm6hDR/bf+Rse+DoBq+yoR+Y2iOlUFnbBSZUqYXfMKjcVz7iQ7jk3O8Lx4OidZBdtmmLxq8nJfP5EeCc/U//POT9/FGDuAYfHwO7vFW7t0aK/xO+uKBaSMRR10sJBtG42twa3fJd/TnIH8pD295oWcPdr98FxYXjD8N3Mslf8vZd2OjFFNG+vKSPv4Nr6X9m7xq8iFPwC9ZZtr2+M8VB5H8Dc45HcJXKG6KDoaEyVeGvZrq+NBdPR2LR3x2aa6v5yjbR7Ic+Jg/gDdxa2iLyXjfY96X22N0e2yf38iXONd6lIxe8rTb0KxuSV9eyv5HWwD4XYYAm84o4B7v3pir/G63QJqyHP0Uo+i+3KZO1PQeHdrSvLApDd7VrAQfn2l6eIKrxg4toeryzctvL7/+9V9ffvHlF5df/vyPE0S8nfomw8A4ToShRDt7Qa6Oklx4vSp0gkidpEEDFKNH7Rx6NKT8w+Ke1wZz4BjabfBw73i3Btiz7KeTHBxoMwAc2pM2ZW9OPeWUsS1+HSsO304rZdIUczy4aFSuFKlDs2c6EPrr0JaPqoYz8hjQDQ22GfuPXNLGiQ2qBq9Qh3esI9TocnzK7ABj5FkdBgSNrt5a7Enn28nSybbbYD5lJwgsjDy3vBlI68TC/9AheyeXSevxweniw5F/JvJzmx06bAPUDx9E610GdnjbBPi+pCeyKV+eSWdbfkze1m1o4lObtr5yWPlrhOxH0d7VcnTYW4NsZBpZDJ7mNldlH7q9s3TB0b22R/7IfmhgZbDvikXrkfzRx0CAvYKUjt2tupH1+AQo/+xr29RRfacygxDtbuiDqQM+QIf4Tn4pMWoGKssc5XgCMwbK1deQOjg78HFGj9GFZyXtlEG2E4bwMiB2W+HVFw+kVPUdO4zvtGzr4NDJBm6+MJ8RmyJjJ59iCrNO/E0q+EuvXsYmztn1A/3yX73J75XenNdPjgyeZXf8+Dyb7nbfdnZkTd1Uu/wR03H1QiQ4o/tNZq3dJL0+lIFn/SU47NKFsAyQ0TYpmolUCXXwZVAunTUMHN/GT/jhXtGSN3e4uG1cW5h2whfJMI8LIBeNk65M9ags6mNscpM5+ZG554iSg52meO3Gel3wSEJvac6Ak44WeT2zzEY70EZfu+QvYjw50O/jRJHx/duZXOLRCVJ5z1W/7CLrofu5u4Vi7yRSpaAeOhgam4PxyDnegawUg5Btf/RsPR5Cq+uVRnh0IhPoFfbizQIYUPtowd+4ywftp7+AjX5wwgcOwG/635moIItX20jK/vwP/+Dy7dd/c/n2m29rsxAt/puXXpI4tiAPMacOZwDkpVy9s8Tk/1H27I8+nxzGs6WgsvMcqEktnTKJ8BtTte12whstf/zhzeXtyxe9swPvFGrdef9JbZ5fv40fnxOXpD822c4EKoeRFX+2mwUH4tQGKUcPIrHb9M+nnlJmvwYBwq15Wz9w7vtwdytIV5+A3lqcNHbnj94lQ+63HkeMDxrD/Mk/+svL3/vzP1FL1Xv9QTmCOceZDd/9mMFijj1m5PEBCxsPExeCXB8ly6Mu1OeET0dXepjoTDyPX1gwCd8fMvtqHxri08+5Q2IWRyxWeplnGeefhR8TM/RXNuKVI9/3S4Kj0R5N+DffZI8pN3VmA/jNZG7irfbMV/uSQj/1HV7XCUi5UTl0UpaN6gtJQ1HbnjFOzo6sDmuTsuy/0S320DeOZiNX5T94zucLLJPX+AbTpDo21X+KF43b+AR2/NAX5iVNciVOPai79hen7bVEY0NkDqLFGAuPL+Pr5PI4AL7Dn0Sxj2O/0CjxIyec9T005Hu5Z+Nj8tu+is+XJ4YrZwPqaONK5Wje+P7iVc/Q01ZidDl9lAyJhyeG44GXmCp2sFXpVebYgNj8sHV2dMGEaNnQmrqCOMcdI+SYT5DRY3XkfSCOh+D4Mz8JvSSNnje/k26iVV6YoSnfolhAWnVqXdjmPxvs+GShfACarevJqw7BZ6fqFlr15VP23tb2oxeJ0LdP+jBtvvq/r9Pe1eIXxNI8uBLu6Zb3ynTy7s+nKH+aMupTfmkf3e77MjGGL7VvUIv1ibHt2GJogxmXDZ+yPMdrs/LMZjdyDm9QGZRL3sgYcHwH6v5qD1W/8up71N2Wy7/lS5dg1tYMrLy88grP+mUKVNf8KiMSR67hB6e7KRO6ZIFbHyMMXeCc//KmP5ljh0sTztT/LCqSa+pBHEBn7NIxBr+lZ47bv/2+3QEAKEPgKn2OgX0VqRFveGArr59xkpR0aSpy8FmsKFc6m+bK/6vXL9peBTuGVtFeVvTQQOCzh5fvXz/vS41+9uzLy5df/iwVfaqxZCbgonnquxUwlR+EkwbIsnLbF+c0UvKuHuRfCOWe3jekheFx228jaIfQ/aYjgNKAAIDXJJNlFzv+Nm3pC5M0uvbolJfmZPKnnKvBGguHlF5nDI4Nxo1GnPdOd8l4r51st/yxFf06OYxsIxK7wM8hrFPe2Tb0pQXk72CB7jp69XmT6YZ3fwyG7pxv2gRvtjqr+Ie3bewH93Ti0v0duvRC5+oPgR0EyLvyj59IpzO5gSvDiijVYAq3QTWQY/RafGkc+qB0c/5hvY9Om2bivyv6+3mnK+4wrR2lsSPdyKGD1MEaIJt0eCfCdFB3/LPpKL3Z3gCRTjc55N/aiK116AflkIFfX0i+8njU3kmHVtTgduDSskN/JmbJiE3XlkOrSo3dczQ6HUiW/PXF4oTu+sMINjhkIEs7oDvgJwvKt2xw6oOHzt7iOT5u0u8umNgwNvJuBSLuAAwve2U7OY4IcKU5noHdtL1efc329MmzTrQN5l+/eVGcDqhrnwigHCYOc7w2u9ln82cBRLuzmECHDtLyY186mBDvbdsGWmKsRcA+BpTfXuVx27SXAeLh/QRoukLfl4o5jk4MhWZtyz4xF57ArdXXNhFbkK6D95RF38Crg7eA807a0QuijlOBScsEj2xohU5vh44uESh1OfWFDz171a++5m9iDx7q3aTHixvpUz+IHBYUlKWzOHFtS2PSygiuvuo/vk2d/2Rvkez9OiiAk60DxHNMThs7qSflu1ihD8mvA4X2AeM/8CbmTLnaTLsuT5xBaJx2M7F2eM2Agt/NYlTT7A8d5f/gT/748uK3v7l89813sZ1J47Qd+RZLIOHXFp7y1aWyhu6588Ik14vuZrKUsuFL7vpCtl04oJf8EEi51E8O6dzKPosxP54JoYWpVOTl0SN3F+Q85R73c4OerU+9R4YnT+bKqbbrKjg58ewL/9iRruFDRoZg4x4fln18K0JUztTxm5zTnQ0nLXzZVemksRdAY+sCscai0OZb2x7qq5FBjA7Zyz/+q//m8ouffqlllsfSQaO0KsnxAZP3COiZfRPMB33mPzYMrsURuu2z3j+ET6+iRxR2JtIssmVL//7IQg0d0iak9kW04WeQKdbY76Lc1h3bKj/y2SSxW6TLni32efqx7JRPxrQ7NCRlk4+cdoueeqRz225srt213mOZ6hM562+xY31lyDbPVhmz0WHlRa/tA2KgcrVM7NEDPOOHfAACPyiN5EV3dSwNHXYC5RccbdPdCL3bIvn1CyTwznnbVs67qF859J1i2tinfUZ0tMeHTD65xt99ncXkXbxR1tZ4j3d+4hNQ9/O4w/AFfNnCTwq1D6ff9ukEwlubDGJtDOhgoRNYpCIr30Gztid3ji1m89vxqald7ySxuFsZ2U2tZywx75E4sSA/J2gBvtx90va4dZO9haapL/6eOs/muLH4XewWHzA57h1HwaNbPwGqXPSqDKlX9iRzceiZcjOJHRnIQr4Zi6A79Qss1AOSDd4tD1Ru/ELf/gZjq8ln19PvHXww/G5+UtrZj/fQf2xRP+eVEbc0gmG/9AoH13l9NjDyTn7T787/trzB59/GBDlG62OA3cWTyLmLIduHo6XM1mtpKJGDW8rAxzI4VW7LNl96OfKvaJ9Yj+eUnTJL51oniUONGT2+z5/66XEcFh++cG8PgF/7oHOsbXVukf1Ntvz7pJo1veVVVEAdtw8Ij6strjijIwjXa/m2nez7GERg+oaB2jf5U4486nx4Ne78Pi4AVNnfAZS4GuDsgWNl9pbOJExaGmkHU6dCpAnOLVnUwXv+wuTfsz+pFMYJrS+/+CKO4FnnTy7fvXl5+Zvf/M3lywTIX/zyj9MxJBgb/KWsFwFyepUl+K4zc5bKeHS5bwxNP7Lyu3W+oTEdWHEC9BrMrfKBj3E2R9oEheM0B4Sqnp30zYM/jj30pN/TBc7XGW80tyEN7gb/+/J8usf+GkSnfMs1bc7xV371X17TGAbHgNu+g/VoMhMpHeM4O53h5q96lkdlm/JDc+SYNIP41y3T23vDa8pM2d3k38MGATD8MMwgNo1vOgn+MA3e2567Wh1Z53nMKbOd4ept0wEp41g6OR1La+B3HB0Ep75XIsfFoy1zHh93zEYje+Q4iaPHh7qoQwHvXsdYqmXRZnMTPANEV51ro1IcfP8rc9rZXM3Y9DkikUnr9YWIwQUdrER+dSc41kaVlx5DA5ABrA1Gp5u87Wx6FMjxNT374iazgX/Tz7+x76S1vQe2TI/Rym/rAeaVdraVCzSIqh9lkwlPzGn9sP+ReWkru9um20/cmHY2jwSkHZhMB89VUG89Zi9kxnY3e4AeZ8OlE8tNK+1jg+iKj+/0A88wv3z5vD419Eb+7SSnY6Hj2EMa2D05+MjDR08rW6/oR2d3iYBeLaRXKsIEHR9bNAyRsYWrshYGfE6QDPX/8DWInEUCg0if+dH21w/YKOn0jGy1NVqZkM1VtBl0Vkrlkl9IovTWafPr7c2n977h22CzdzWETppHefACOLbtnGsj9ejHxh1gmHS4OhsbwM15/T2DyvkCwtxyTYapz6mjkeH4JlErLiEPjx7OMRnHrsGnS/mTTdL67dAU54Bzdg1a2ytafvBHxr1qOj6LRxcJmE658EN3+B/ZAsppZ70dGs1DC8BZvE8+e3j5oz//08u3v/q3l9/+5tvavXfdxcBuh2dnz2qTUfkOoJUPP3kkchUed3cESOMEVx5BN5nnH26DjovUvi3PJklvf0Q3g6/45rSDtKXgWHzy2Ma+fJMPuzLOX1tX1d3i1OtOHND9/MHo3JdGVvfhg/k8AqCNxI7dV53KarIob23pdvbWSeRMov8HWX5iSQ/R/ryTxC6opXwn5OWjD8nE5dOHl3/8V//y8vTxPF5DtvLD7MD4/vAwCSYvm7UOY1e+75ZxdwqpeleYPw8N6bPIoExoJhNdNvGIhgUAdSYGEK7+wEaRuZPW0Ng2A8Zfx5/6ONoRsTTrh5Ovr9MWwablX893Eq3vpAPfrk1lhx465Gvfie/JDxWManOTv41//J9unAt6z9FDTgVmowtaq4dY00cTjkwHPezxIy9biVtiifYXeWKjuWVZuxEDZlHHAty75PGdxsEQI9vKsHXJ9+iABq/xaFVyKqP8mXDyS4uOrxpf+6hRZJdXScnR9hOZg8cH2a8R8bQrfPlVtQldeJU6iD0mS/BGh4mJjc+wQottnNMJT3JvbJB+jRPZak82F2fQZm95yXRHbj+Nm/L6wtZZyoORK9ZIWTGldJpBTLafvoFM4vCOPdQx/RvXQmtt7AIgG2mzFgCHD+uyuDKT1/4ZHarGT8COu6Xzufq40tGHQI4plGhSXAC/Mid9dbZXZlS5yanM3ik6OMFtfM9BSfCPpCdlihZh0jI25Q98fseH6gVMfR+bUw6dK5GBynj2+ICVd9NGrtsxGNzBr8457zhFm0wya8BBa8oPTYBCaffY2dAdmjc57mHTlj/gd2131Rufekpxr3hkySZegZVF2vSXQ3vl46PAOd+R1zYrdskIfnnEB3BwfJNh7N9UNkH7+D3/7yRd+lAqpFWfo5PW8rXeVS60tKtIV5pQYcvPX/Vonee4MofX7+UCAIHvYc8/Tl9nsO+xBncacg2cqNCBUmCMkPJnYx9G863md+/fdBXTavgXCTBfffVVA/L7eOhvv/3u8t13v718Gtyf//QXsVzopbDG1ICW499+983l629/WxquGC2vlYso9vjZmo9/CAlQggXngbPOtOUbmBxX4qFjqyWSPjABBi76AM7C0muhk+7U4S3Q3MrsXpmlufLMfhrrwMowcsGXP0EPk8G4Ly+B7W70ttzhm90E5ukwmp6/NsTUkckEe/Rq+ynXwWpgaQAy2FaH2jrlDQp0BM5vVydudXMPyt7Lfr8HO3DZQKzDMBAi93TewU1Nt7OsJVIg5aehDuAB8Hes3PKxVfac6/wmMEwHOjIbuAtaI7f/0lIstI7v+0fO+DO7LV0qVKIcoEUZ6fgDwUIn7kU807akDp+RObK1fm52um30cFVoFjZG1umETTyvHS87lPDwBlfde9Kkpl0hGVWnh0ee0hnZm+aPzEmjs8lo0yrblCnNO7LqDLa3ak/FTll1R8n7soDOW48rsyDuWF7pbZn+TXtyvnkD0mexy6DeRNbgtoNzVyFPJwnQXltIuz8G/GOe08zGxuFXOSNXcbIZ7BmEvnj1vHXy+PEzEkwH1QHA6OYHf2x0q58rNP3Ty5OHj2sjshuMy3D3R/lGjr2D5HHaGt16e7/bgJP2JpN8beZRZDKQdnWlvh16BmLeFUAun7BiW+1d3uqmmiYenTZn0sefUkbbawyIRFNPanNsNXajW/wih9yfHOsr8xULV+Xi/8FTpovJBjjBmYmOQe4sYiW75WxkW1vRRzvqldqcm3R2EHv85CZLZExdqw96FfmA/JX3XnZ2aT0d/PU9NNhDHJhYMHagj1jETqB2CswE0gLm2A2xxke0QqdtNTzQHVqj2xWStzLe4wxeBMuuR8H7oz//e5c3z7+//PrXXzdOku/9JxPP/fDhRwr0iwSx76PHc/XSoLGfBAxduiPPH9B23lsa439u3//cW/ACcHZQZkLXxwkePL48ffplJ7cm/haA6fvkybPL0y9/cnn85Gmvhj/K3osqu8jfOj53YMUe/ZRrfMGiRSTpry/q40OxA15srT019scXKeWYB6192MvV8vYTsX9tph5Lz56PpO5Cz5cL4MUQUz/qOfupu+j56MvLP/6rv7o8FTNK/8S0HKA1dgst9OGHdn06VdQ7ttwJmcnWTCAvsdEXbbN8yaKAOxnIxoZsp01ZzPJMtvIWCbTvd9rI4WXf9hxZtYGVhS0cN960TanD8T82qlBH9942LC0bdDJ3QT2ltD/0NwZM/2hDKmVRZvNsPQ7AcbGo9RSfMQaof7NrdOSTvUtFnEo86SMfpx2r+4XWT2iQm8yjF7mPLkcvfJM9PGKD9pn5ta+KbxU/fiTdeyXQhC/PeBJNMvO3KYPq0K4O/C786J+DyU86m+dfzx/G58lR+2eD2uPoIx7V/5JI/ymecgQLqKPa7/i9+DaLhbe6nXx01cHEcOcugpAFTNyZNiPl3jcxdbcJqNwB6b3Lhq+nTmeRZPqD1nNtNFfk0XM8nM4xnGhRfVPenRDbd0hvGw0PsvIpL2mdO2riH40ls5DWRyBCy768OOHh5BOww2s5j/xTLxML7vMQ3PK3ODyeubjjR8D5+LX6+cBeB8i3OKtzadnUG1ly3IUqsic/EmY//jFlRoatB/umwTy6ADgL0vZ8aJzz/h0fDOC+MVpaMOvjlQpOAtGWj0VG8Lvykz78c5L0m+4LiwuWFhDjkjB6JU273jx4bVPoH7qNs6mz4kWWGdPLPzbQxvJDjyZrv3uejUVrs7v0+mCOl9bK3Hzxv+1JH4uDOsr/4LZd5xw6fuRTBj0/sPyD+iHdwOhF1+3jxx7FC9/f6wWAj/dgjym4Sk5FCBjyToUkbRs6GKON8zi2wt0V7TT4efmejMvlZ199GaM8vrxJ+a+//fryLp3ij+n4HwTn08/TUaRSdH4m/t+/+P7y7bffXL54/ODyy5/+IumPh0i2VhA5ckq+e+ebBjbH3Z9j+PI2f8pz3AmIk3b2Oe/AQsLVEe6CcdOHpkLcqkOVkw7WOcYhhm7+CtMh3GwMb8p+nDYDQ46NTlKb1vxsS69mASNO0+1Xnik753O8BRQZWXrlI/mzsuwqX4IivDZUNKPj6ZDA1jdapZuNHfaqWG89T6eD0wR5q+4zeM9f91N3t4a+dTM2GJ9CU8PtJ9uyt1AxA5PpwJTjiztZ7tX+/GZAMfW9nYE8xwYfnSAnD/92UtmUAWMjthF00gn1nJ009NGjOOG3uGD02rJjE4Fmgh0bThAb3edb7L0tNDTGX07wCNTOtfUMBNZGZmUdxJMuf2iyF518q5687ipANwVIYVcc29Inu+OV/2p3ZQ5OdTnolc0+m86vekW+TjRyfJVP/tJCTvBtqjY1ePLoP9v4U9N7NDZtxxae7XTRzQb3Jqekm61B8/Irfo+HVhcwcqbd8ZvWfexk81iTidB9Pa5M90CL20DULffzzG51iYzDgw34uwHtm9B1tdogc2iSC/8K3zSy9pAy0XlsQ1a7HZwrqy3VR+PzE/9GBr7/8NG8DJD/dpEgPoK274+7km9C7eWA6PUtzKHXSXjspxy58H6ZuN22FR3TRZe3n9tUlTFwqx9EhQ6okz/t/kMoPQIqn83Ad56nnbt2eteFq4Fpy24XZd3emhoY2+0kNe2THNElZNpeas/kddEpnPHpVdL0K5UvA3b9wYLbXsW2xvOcD61pV2Sb+kRn6/8W5+ynPkYWgAbVquNJV3bpKEdYZx0QB49OjDbteGKAGGICZCMTf18eaAxdtp1YtmmbDmY/dR0u9ec//vt/dnn+7W8vv/6b34T/JRNG6UdWb3L+XP2JmfH5pHppmlxXmUMp5IIfXDKC9Vc0PGNtouCcZEzmqD6RUhZZHmbztvLPP3OVP/vQffbFV5cnz76I7Hz4QeV89MidLRZAT5wKXzz5hzJimLpvf9T3cqivijTxfExwTVfPnWBmP21GNSQj9uIPvSJTndZ2x454Z2tMF1vTbvn71baJqfg9ePLTyz/9q395ecxNg7d1MT50FSbn0268U8Gkx+TeYzcdIGaUwH99tnXuVHH1f770QVTpHiFCd+ix66WfD6QDubRXdUB++sxVU33fxGNxqLWDIBKlQLT055U1NpCXrTpCyzEdO6kKDcnj//NyOS9LdUU8WKWljHTlLX72im1o+A09F3/eVh8yom0Bo31U7DD2wIfN2YC92XPamzL2tWU1oIN6CukMDquD89Zt8Nk6dNvWIneKxQ6xHTumjDhnbGkRZhYhEhsTJ8UF8nSBJensPjYVH8qi/8YX4iPZt85zZj/xOjmRZ65mA7lTRnvo5NAnW6N7ceM79MJ39GDriW0Wy65jHrojFVn5l/rvy1+LM3zJiQ+0+pzF9ey1e6BNskXfH+Eg220sor3M5L/t8enTir6Pb/Q49H3xA6iDkYn8w6B2iT77Dgh+qY0DfCYuQDFmMR8YWvpbvuaOH7Gv73WJj6CK5tg2dZdt62L4yp/YNBIMrDyDc8NvXTVt8vd8wXH5xVf4hPyOzeubxTh/+UeXpK0N1EHtXz+bdtO2M6W68W92Q3frCvi/et1DZRuUQnFyvjL3f+QoRE72XZj+mA0rbXhOvFMD6nPkTps+9bO6F//QByNDZF5Zs6/ctuQtZpMcNGFS2VBq0/MPT3l9fIyN8jMXuNcdv2E58VRBdiyEyeJO3UWHJg/z2jS/tocc95098v2SP7STouzJKY2kDU74JTklsQidkUHeQnERa/mzwz5ptvIVg8kirXWdNsf+fxfuABig1VREDRaAdg4DlJtgNfnj1Azh/P5YMOBwDN30pMU3s/cs4KPL6zQuLyx6Lxgz2o+smY4xuM+++OLy22+/vXz9zW+70v7Ln/88gfHp2JyxD++rWIGtCLxs87xbaiBI8Fe+xfsYJm3Tt7IXpgxHQWfziFHdtlx2jibttod/lfkILY2zDMqUX7qDP440/EZu9DRmsA2i+WfgMaTPcXVHY9KW1tqgOFw+9QAE3tJJnsF/g2HKl2b+nSJXGBpjE8ezsb3B7drJFWpXK2cFWee/+Sv/PSyde90qM3x1Etlzilz1sLXBnV8h5cfu0U7e9XzKbMc+dmtyde+qf357JRXeXk0xAOqEodg61hlkje4hQubQswlC7bRgEpbtnOjwjzw6fx1fJyXplE1YIl1ovusgj5I6R9A6SDkwQWVkJ89MomaRpsJlh25vqzNAqK3xU3psWXuGjvTaJecLtclJH2uie7P72rFAr4O76XtuMNiOA+lD037xunjjOOljw7kyQV5+p5jye8uziiKPEDG6jz22LUjvFavYpLwO3Mu7A+LK05S0h2wmNvTr7Zk556cdtPgdWva28s55O7Gjj4GSz3atry1+/lVPz4ia4Ny3W8duVW2Z/Mg/q9MtHBlJd+OLjvbcziS+yC/FVnTc8q6AiTV67zK46mJSyvkUIXKucHXgKC8yl2aOTT5MuA0oxeC5EoeuejzbqR8DN4sGtVV4kVC7YU82UY9kHPtMGRsISuWpDrHz0Ge7TCpevegntHwSzjsO5OuIDQZnsjHGIAfo5D/842FXu6gL7QU/dBu71GMHIineuFazznl+H8vonJz1t56fCUDKwnCsnuDzXc/K72JPX/Jlc4bPoQFXTGiZ4JvgoGvwru5s9Xllo4fCKxMaeFaGQG0duF6d5OuR7eqHx/fRq8Cx11dfPrm8ev7N5euvv7+8Tb769yhA3wkhBlkQiY3ZMgUbNyhZminfRz0iI3L8bvh7QWnyIodY0wU0E/rQ8giTBfpHvnyRuuxk+/NZ+IpkpeEOQOWcP/bCv6TB6QKEGJna75Xvh6EbmlQdHQ0co3bsoJ1TU6aX4Ml/99YAzETF5EYW28PZegz9FBo78YWpG3Rdfa5Pqc+kvcnEVH10Ups9P/OeDL758Is/vPzn/8VfRobx/RILtP4CSx/PPnaQNmPyz4jeEO/Rib7sMnuLVOK0vsFXHKbtfn558mS+HOK8dyuZNGt/2QP6dtFI2RB2jqn92qp+sJC0+kb06aMOxRV7Jm4aMNcHAltu2sPoAt+L4yyC3D8SFMKpDwsa019eF4ERSFly/xgd1bN6a5s+5ejmbozPPXbVO4CSql7Dn4/Ds5GDjnimBkt7Y8H4e46pn3Py8i1epE2pz15hzn7r1rPuL15lwpljd1mIFRPH5u4J/X/vPOlYF22ecmJ1/WHOycm95m4Z7W8WSsjOtvQF9e/KSOdXvSg26UOr9jj6qHuP8kX4yoROsOa4/CcOGC+Mb7HpLNgwgEcR5u7YiX8h33pRJ/RkN7f6i/21V2jqF5zzpU8sxNExNurizFkMAfO4XGKgeBhBxjdQSUw4+qOVAqEx/WN1Cz69xExfweDDyrEL0rPwsm1n6lz7kN/45pc09PiMsrtJUwcUVe6alm2SR8Y9B/fH4oPzq47yclz6qf8wHhrN3fwZR4gJTQuRWDrtMfWWfOcgJDq+Ixd7oLl8FtArzYB8cE3Ln7TVK5L0R5jBZQP8yYnG1HllJjuM1IuYJ15XIwsDxR37O0Zr0mx2bB6e+YnxoNwWr7iBu7Jwm5RynfPl17aT9JUFTFwi58hItwGyabPpI4790f9QPuXHz8pP3mkn0nuMXvAtNInDTS/q6Cd726dztNv/nfazMbxykr10Jm1lUK714H/wK2ugX/shU85bz0HZmPp7vQCwQq+Cm75Amfu8DYJgDe/c5lyFuP24E5ekCUAqbIoM3usEF59+ElQmPfnpBN2iqmP8+vl3XW0W/B6kMh49fjq8jpy7R3uBXHBG3umIBRdAJmWWBlD+d8HkzzZ8brS3zNIaekeuFNnv04IpK+Fmz7/Nc5xrYfNNBBeWR+1Y2SZQLkhX7kq7og9e/+dY+Tmc9LWDdOW2UU2nqZGtjZfX0Fa6izUtW0ZnQ3tkLO1sEwjR0wFNXbQTi7+sPGDlVg44X95dhW0ji60r103v3kqcxkue9QMdBH546MiBBq/+p6McvU02SI3nrPjPyj1excuxvfPpqOg0epJhv9Ns4Er6weX/wUmZCaLHZuyULRo4qy6Y39NURsdsoIiOzn0Gq7JMZKzQ53c6F0DPDmAEL8Bu2Q39qR9bbXaK3Ww7/jLH0MefwX1+5Qy9D3QJTNnoH96t8+B0UJ9E6fl/jocW2LIFpMPOlcEO0gz0lY+N+AqE6pVDOu+EvDaQnz/+4Ly8huqV5/K68o6d/Vr0dIJrfz7PXztZTz2yNV+lj1uXXb2Z8gj5C53st8MqndBAU3kDp20z6KBr0ko3+Vc7oEWPlOejM4E99MKAL40u43MmH+Kj2/Trl8Hj72xgwgARr/Fjk5i3ndxbbCXLDmzJ7fhRZLLoAo8gHq2aK3Lzwkg+KQ7go1O3eZErOffqDtl2oI3Htuu1b49Do1+ISRpfoVPtHL5vXrvleV521Wf6K2tsyY5nYViZR5lAGNh2ksYvwutNr6a5YjS38xJm29NORHbgWEEZG23nDgM9DmydjL3ZfuKircfJLmZosq9Bv8HWLL7ITK5y3YYO/nhWpmSzJRtq266gA/XHR1qPZE4+QE6d/7gD8NAjw96+S676ZNLZR7kcdgMbv90G/OKb32aC9fDy4rkr0KHpPTxv0wZC1iTkh3fRMZPvMBodsp87EsTy1HXFHz9E0wH5ffJMfds66VLP0a1tOTg57bl69gLCtWljozyLPe4+CS80287rz9p2JtomJLEfX1CW39YmQeC/6nhe+Dh+it+8xX5sV1m1uRQozfpN9KgPRtfGY0ljwyoaTPWh6PZX5LLwpW7x/upP/tPLP/yHfx4m8eHIBtBHc+yeY8KE3oPI7QWg6tfjENpOKi5Zid3Zs08I9WWA3iJfWWKXDs61t7QPE+zX6RdMxmpb/pdy2oO2Obyn3rY+qiO5CCyPUDnsJ9xOeuXMz/FYyMJ/6lHJ5if31JmFGPtHmeSsv0FT3p9FCosZ7SvE11DD8/Xr12mzTy5PHrv7aO6UWkCvC34ph2ZY1ad3YrKD692qQ8Cx/Bw0rccB+7aVA/oHSn8Sm9c/w99dHcam2oGY0jvvLMQE723Gm+/eiIUWwmaBTt1jW9rLPzzktb/L8T6Ct7xXPvuaJ9tMOt6Xd/sWMh2bjq/qA6dOtTtf7SErG5Dhx355Q9tli3lEoJO5tvvhwwylq7z6iCx8fvuctqH32suMLZ2zXOkrXF3ijzkf2mkL8Vt1Qg78pWM2vqb2U1/+53h1ZqcU7bkyfEp/NgtYMyab9jd8+86G1FWpoRl+jTvsy586UQztyGAxXVr7GzKD3Qdu9hx5quPJ3/SFSb/p4rz90ilHPjEmErbruL2DgqRi94n9/kdWvk8/8ko3nwFozpXvGx/th07A+b2Me7y4oOn5jVxTpqIkWz2Bnra8/Ckv1o6EqtW4Z2SL1ooW5xrDSuboQws2V0/0SOa9bPdy7b78TvnarDzgTVngrgNp2sL2daOTumefbKn/LhCER+UrL+2PLHQaqsZH6oe/zVhx0pWZcRmac146ZCgPNIIYwGNoaYtkGj2GHr3YbPBarmVGjDmmC1lvtqHPHgez5X4vFwAWVrGFe0edCRglVyH4xzF6rKy8dey5AjVpH4O0bKdh7OBsSMdQ2X+WgYjn47ws8Jdf/vTyx7/848uzL34ylX+MufI43vPd3/OdBjYy0Wk6meMAB9Yx7+Ge3jjlh/Zxvtue95YT/LPZ29aZ7mUCzWva5A3+hzIlqbYHjkvn8LvByCfAoDEonHfqRlpZtG6adPCO3U6eQYQy0TTtI/+z6bDGVoKwIBY7NXgMLI3dyGxT9841yvt8fHUAjg38Fu7l+dsgbcr6rV5w28mxU4PUraH2trj6rGAzdbd1XB2zlWfpjo9o7F0kQC94u2CgHD6gL0LCSJmz6t6OrTKOTDf58i9493rZwb3ikC2/uR3yba8KCCLe3G5QZIBHZ3r1tmt5n7rt1rOUvvt+uwrTxyqix97Ghyc9CmyXbYLoyNRBGpsk6d7+ewzuj4Hy0si/9tzn3cnGdkGYcnd67oAhiP4X4PATtyl28B8gu7TeQpX9+hpc0AFm9kSyL/2c4Ns22rwP9bBXuun5TTsZPwXqVv50NuGV3+Io0zfud+JKjqSps0NrBkXTxjeu7H5uJ0Xz2CMketU0vwV0FpQzETMwU999eU82tIZH7NFOePQ1YZ/Oje1/7GDQYNRkSPmr/0bmJxnkglcZiKNn4ERmZZWD18+2HRvmIL53m2Q7Vw6eBVvlHrttOf7ZSXvowRl9bCP7tptJZauJwcBE500m924pZXMvAexzp7GRCS5fsMDWF36Gjmek+TxAB0WxxIafTzfiYyA+LXj+b/9SHU49shdZK+85hlO8wNq19jt2Ki4dkoYGPd68yaTs5evIt+XxXDoYjf3DOWlEGNu4A6CTjtjXwEvbNV6s/ydPbFGAr8UA1aQLLpVD27vJtf7huGylJX5sPnDF9tX3317evH57efz4s8uLl5kARfZeVQ4tt1Fb4Pox1WXSj6a4qR/2/HYXP1MHeFvE4fe9eh0cLNhLuQ7amz91zATg7avEtehJHm2ifkVOdE+9a/dbgE3o2kWn/NQD5dy14M4UPm7jBvpcL17zzLEr+DZd/vh+jV67SMN3bSZ9Yz152fDW/twhMfG9E5m196fxUz4QnX/yZ//o8g//wd/PGf8ST+YLInhubOW3bGcSZ6Lw5PGznCempzyZgthYzmbinZeE8gEvc2UT/Y2+ofH/yMNvHj15nPy5S2bqfWJpNKkOC3RofEu+zYWJ+ufJry2yhcF17KJOeI2Jy+oCp4tdwaO/dkhnbbPEDkELj64W+iJH7xIKtkrC58lT7z6ZRRSxoHWQc/XFRmh+9jCxM7jwtXD1PzBptg8gp73lOvw3b/HIqn/Eg14mZ58F8W3iF3v2JZKh/+TJvFRVvERITNIXWJS28FsfOP6xtJNd+uw/ZY03JtbhV/vVdsHPsa0L3OpZvAt/foyHWIdW8UNj3xEgJuyjIkAc4VMWt2ZsMAsk/XKLOg8TL8wUJ/hdiEZWuk+sLD/jheLNgjTdwqz8yK1uepfaJxah1WdkDQ+ykJ8dyMrXjFHEA/3/9VGL+tDUd/v85Enngx2nhP4s1iUvsHEWsy5+RP/emRKebSQpD8jQuGhylrYuyzho3Et/jS8y0xa2DNg6c44vWcjEXtLaVitCE/LHLvqkhaTRzQ8NZQPwO07JOT9v/acQHkt3SM5Yo3bIxHehC2TlNfHwXt57KP0jv/3G1j2voDl23i0/7b643bYNac9kX9zQbtu78V64neMRPeJfYtGUGxrN/ajcPcgafxDmtJ/RozLXNuMb2mL7l2MD8QX+LLRA5Utj87bDux9ajfHZ6jvZt7/FR+GA45F55B17immcpxhNs+fj094sgoodyqaeGo2G3lXjtC2qjE2SWp52G9vmWImqkuPfqwWAEe4Ge777+8qdpFv+bnBmPwZaZ7W/L88gBomCvIA/zsApkpktVHKuPc8trB1I5PgPfvbzy5df/Ky3G92C8O5XHsaeCrDbKw9tKCsf2nFiDXAnsyvfPS0wx8Nnz0tjaZ1ywPHK1fNJjHOFRun8u0F28ctuyt86kbGZxjlpI0N5TYHy3A2sLCOvtOXv/N4hbzD6ZM9WsbhBkmJstXy7KBEkRYf2dhjK3GiDoW/ANp3ENRgWH50JkFNHH5cbWH1G98UZu2/eyD3H6JEfD413BsoJIOkoOgDKcUrWJ9embwyWUtxxiFW/HieN3GBtaV9bxDiVIXmCoYGCojt4mCsYoZ/jgWBGJjjbHhwn5QScwXHb8wz4Rx70dtLZ4BcdDB7djidA+T52b70OsViBVa+6zlU9q89HH9yC14WL0O9CSVLRaVpg7Dh4C9Wz8t7S0Rw7z0RwQe4MyF9jUbwG/PhBtCZmaTWI45U/aTMIm7sc0BS8R4/4jase4WGgUgbxQbQVnnZdiSctOlWfa94G+ZGbDaXTHXv07Dq4rZ9P++0EJnKTc57BnZgmrXKFJr3damxyj0gXUK58Srq0wNVvFqID/9g0+YDcYqP6onuvZh8flItn320Ruv155jV03LZvAk730k1c8z39oWfgGutHIFf46fLmPAZgguxlrOrIgJBe7oSZtkCdT+dlbNnqAxFT3LQ45fOt8D3Liy5dVt9r55tfbZpfQX4Y2+Eh78WL570N1ADb7eKdyMT+mNW2KesWUZMfMj3IhIKseO2EyB07XUDoAkDaSvJ6JTH6bedMVvUu/zPPwxYomT8IhJLSQ/U95eS1bPLFFe27tpBZfHuTLleEZ7FwJy4IiEOfpC2awISCEqUnv1eMgvYkNmQvupRcZJ433oeOZ/RT1qAGH3f41LdzvFdF1n/QrL2TZhPv6ttJwzOJOf7s8ur77y8/xHZvXr6IX6jXzy9vXmlnaiq0lA8tvpgxz4GRwy3aM1hXh6kjiwWqNeWUtqcChL5TIJnv3s4gNEIc3x3opLvnI7fJir023wUQcSw2sShrQjKTnrS7NzMZUe++8kBHdzBYhLEA8FY8Cz8vxWusIXvO9V+8MkzyH29osU3OoLXekgcmJuE/tEIodsl5pY3s/DszFMl//hf/x8uf/dnPj37pN0K4k0yYOTZhrr9rQAF308wdMwTIFpDfd13EX158/12vPIvts5CA9Sykd6LJB0P6wYNM/k0cQ58C+xk1C2Bspp00ltAhMDaIbNl3XJJ6dA7qn7HbTv7rb8GBqx7g8u1+ei4WG98dOn3UJfYqkBWP4FtIircEd77goK8Xo7TNPg4afvyxfp6ifeN8ylhwlIYPPUx00Q3D6tOj2O2IXhnV6SSon/GnbWfKjB3e97EFC1kW0Xv1OUWmXc/XQwgyi3Hy2EocmsUVmxg8bWxow58FhLloIA2fbvy39hwfxIxt1mb0a9+bQ4s5zuVtu1B/ePUuhcS3mXAat8wjX3z1wSMLySnZhuoI/yjVfiGxP3JwsWvMiUzKla46aB45xYbT7+FfGUYu5+IYHh1XNT7P45Dy+KC67UJCztGjy7S94d06jP7aKl7vY3v2Zwa260Jl0muWyCa2WJQkROmcttN4oE8svUBxI3f1Hn8hNx4pyeJFo3vTsnWceM75dfkGBzZfEB2qf/gP7swjEoqbXqqH1gd0E3v27pHKkrple/am1y60KMPOsye3haDT9iCu/Hf073WwB1I3T0Bo0VOu/e/h4Zz/JycyzELFlL7hT/nZFuDxk0KSG/9rX3ExdSytPAflHvCH27YykjadTOqFH/OT2jZn7uSAb3wxbd4Y99R5/99k3RhQuQ84RmdjbNtc0lqX+YkncNgf72ja+mhbODjrP9XTL+fswT/bRmyhQfqxr3JAysBIkf0pW5yUqazOcYssv9d3AHwMqwQ4uw9gdFtlx3G2zDhbsfp/0+27wpK9QhNQc8qAOX765NHl2ZdfXl5lQuGZ/2fPfnJ5kQGL26IEjk6KFAhcZYtxt+I6SOm2HcNgKNGOHq8p3vJL4x5GztA8ectvYc437Va+g66k60jgWDXjmBx3aayNFipTj0YWfDWeLTNBhNz3dZFGVtxJv4c9vw8C93i/Ky0J3ZbS6D58XF3bQJWMdna9QpAG3EYexNFpGiCS7dwPfXkN3ofn4KeRC/6n/FWOwJajv/w932351eynrMEo/JmIJxCn3Ppfy5y9fDT5H7uDrQ/lSzuBAs7KpjP1vHW4Ny0FO0gw8fD95n66ykRobVaqYwd0bSMKfmfLX/04Z+go5aVtBnh98/SpezIBgwW3DCLaq7LhJRC1c468nSjlWMe1uvZqioFJfsprH/7oO3RxZ8LjCz0eW7RM0q92kNf/Q3v3nVgFz6D0/ft5nq+T+dqCP8FdX6343fSOqLUjSIshq07TCv9A6oGP5+eWU/KaEAnSvdqQ+ihW6CI0g8aRCUgff81J8sp/xI8+M8kkW/2FLYI3ixDsfuntqvURdOPno8vQ7eJKaFfmyNNBz5GjWzEH1+fP6DftJROX+M2nvbIyONMREjHSZPNsJPoGU+8y2Nn6b7zUUedYPWtLjx8/zST8cVhO2bazpKPlRX+VNQNIV4noYZDNphY5DODQNCFBtW0lxGvn8OhA/PgYXdVDFyYMjlNPJuOe7UYXHQsi7WCDzwatt5QXEZiBknyQbHi4xbaT//B/8vBpebXTD3LjS+jyhzeuGsdu2kRlS/mZ5Fh8e3V5nY0NPXMp35VUsuFfmYM3/cHQ70JgBRpdC+ecD9F06kLcEUP47cS82hceearH0IJvIYYfaYvsZxFuJAiE7v1dXWz0Nv7Fxl6yZzJbX4XfOg7t+KHbv8mAD9nyd3AymMnWiRv+2YOtf/IeznMMN23HAPXt988zAH8Tu80V2DevZ1Dv/RAv+Xz0NSBXV9XzxEuP3s17OjBKzItMNGRDvNggAoSXcpWy9ZeE2sSgX+EfMllvzAru+D4fGzp8ddsWCq9T9xYD5Bkgy/PiSo9CSOebrvhbAEDDIxjo0qETptpLXUbG+oDB3NikY4NT/63T2pBtJ6Y2rkV/sscYtCkukgaP7or44cdPL3//n/+Lyx/9/Cepi6K1bbKzNvbQewtCtwPnMFa29uFnkVcC3+xiV/JffP9Ndf40vuzdCZXz6PAw7bzPFde444/6pRCq/7Cd9k12j0w8Sl+iHD7rE6WUvXpTt3xbvUa45OQ8ez7MEvUgybXbTCj3ZYheCspH5urzDJxbIsf0VF/x2tjJ3QwvOpk18V/9Pd42d/lE/simzkxOvYCUv+EdxfooBL8Rl6d+Rn6y4gem2lqpY2P7O32njeMxA/jmR14yi8keSYgLKp66nhjGDkqrS74kzrdsmPGrveqev+J3YSZ8+qx8YpqxTqVMWZLSZWRWxoKgBaDhib4+mt276JU2o5THn1pXxhkWbeNgj+MDlTt11kc+lEk7mBjhqqUJzm3irq2R8/MH83gYfcnuWLrFEDp1Mc8CTeiY4HWMHbzq5LWv72fyRB9+QLfeaZV8i88k1k7wzOGB6wFDZONfY1ttl2542rPp7vk2fvl31a2WY2ztMHuy9I6PLrONX7TdS49w6pN/kFf7q1yB69XknmGhno+/NBUPeLFjyuCLHij7/Mh5Dz0PLuz28eV37BsbAuceAxr/hKNdz8bnyIeXNjXAT8p9TgNzPlCelTlQwY5fZ1+80i5q9Qf1Rahn37EEvNgvh6N9M2a/9MpLbtnIl+7/pPFH6beyU8cto2gsU/uX18qYeiwuHSYtktZebBSMyt38IvpbWaZc88454Lv4De/Ruwu12du0qxIqJXscp+HXH3O+/dDIE8tUhtVRiWIlPVLnMDtYJ48udh/KhqbjLnaQRZ/6d2kB4GNYxT4wfg01ioP740Gb44VroFgcplty/DVGstIvWH0eK7ua49nV3qaYSn2k40uFb6AeA1v4jBNlK5GQng7pXpa7RhLYwOB89bnH3f2Wuc/7GH/hb+X5uysHltae34P0nTw7JuNuS8ex/JV/6dhvg19YPvc4Swc43m3oqs9tBDr8aRxTmgMvj5tOS89enm15OtaoBHK0q0c2jceAvM98LQ0Ih9bqIX23pWsv2LtSIr0T9Ae3SVVpZcNry0xnsmVPgI5cQJ70DuBTZgMBanNVOeTu/GjI6/AmyHsGdgeyXRk3SQrOkab/R7RTD8FDSzDQkfLTTtbTgSS1HUSxI1MDW3AN8OAZ+DVIhXc709Pxyt+JDhybgVcpifDoGaXah6bON1JUrpQ6PGMfdULB4h15QdLUE3km5fgV+2brhCV7V4QR3QF4xf8h9Rt5Rw5+S8vwoYMr2cpHJ7osVO/w0PZnMop3BimRb9r4h/K1nlF1zvbwizf5zmfCcTsfv0Tj0MpP/fEHbyJW908fP+tgHi122VsX9wpNmfmfPFvlKM3Z2paSb/GSn86ijAWcyWfqwZ12o05d8cSHfPgAMsHtwlB+Bnm2va2YblRld1IZbHk/QK+axxdWd3Y1wEPPrciu6nVSn3R1aCEJDlnGDvzOhGhijaG9wTu6fRY4dNlDm2KLtUkXg3Kk4wvBXiGZ+DL2JwO7WsCo7+WP/eisLYN3mZCqBwNNA15lK1PaPf3Gfz+JHk9rp7laN22YXBaT2MoAVz0A5+TzA3g2JfvSyx4tNNw9gX7bm/xsQF1ZYEnCDETVefYdfARlBvnjj+rDYoHYMougMUdpeMO+CY+XYZ14EbpkqW45F1vkd6BeE9nzGcYaGuydw/Lcc0DfHZxJazl4b15fXnz3zeXx0yeX5889j/4+k7RXvaOod2yJJ++UwyI+40p+yrryll1ohYcqTW7ppYzqc6dO+9v6qcIpFzmVcczK1T+TmZm8u8NlFrreZ9LU40xgXcVXfF6k+a4T/DdJ/ySmdUeOF4+9eRPfTtrLly9ru37NInLUv2Ln1xk7NPDQO5tJlsk/jRi47b7yjA7SldVGOljfVD4dYcRpaojvk3HyP314+Ud/9V9efvGzLy+fJcmi1tvQ8IlOV+bZweK5Tx7PwFh8C098w+/a72VzB5h3vqi3R6mb1tmRceK1u3lMUNltLp7AMcl2hbiTNjqGXL98ER2nXbInGus7R4cgNjZFDoC2PsOAmy1qqID+2QTcOMxVY+8f6CdFxUSeHLS2t0O3MbwO7licSazM2O1hYkUfb/NIZybAxnMdHGd7Gd3JZjJevSK7yd4P6jb1Ou9BmDYIxtfHL+nRdOVG5OaB1bt3QfHNY/O2kew/93LK6IYXWS1Ito6CazGlL+CNIhuDxcIunsbmrnozE7kstjQOxz5hVJ5jw2l7R7ymqx/2a5noR0ZxQ7uaPpI9xSDxLriVwadM0w81jsce4kI2sXD7kcbwlNUn0FV73XavjzVZNr5YHxfj9+sPHr9rvaXi+D66P6TPZhu4G9/JaqFT/H2duvT5zwepy96WH7nUJZj6OPsDjtnfQkHHEEfujVHKd1M0Zac/mTZXf0gevcii3LwomT/LohP5NfmbT4rBK4Nz6eDsrrB2KmbphZeG4LQxzJaTpK2sxUc7uiS1x2QKZmWPl9Xeazd1zCPYe/tXujTWnzYub+SASc7D4yOofEkfuQZnz+XVJ/JbWHz7hfVLEHT/z/4OnAdncIfHwsd8F5x3HCo6RCdjvvkdG8PPL1TLuCVLN8c5aRso36ELm+3ax97xAWtD+4XhP/LaL0/0xErnQzdsxEtwzvnZlv2Yl/Ohd7b6BR2mnSvT7eBey1PHuDVlx/7xk7/LCwALa6iFf9cx2IBca/h/8tdQ3ZoSyIFjLyzSOL768qeXl+e2VSvvT9Jx3K6mTFlBWHD8oMLDq1cgAuv48oB8W5pF9/fpoPLcpd1oDtynLR5wvng65G14C/fl7mHPBbj8/4D3gqBsA2v7zYf/sRxged3T+V1lyGnbNCjNcwtq8sllwLV2RGN1s30sj/MFaUu3NKWhk8MNhiudveAF1CmoHRtQwSmPJhkTaEy+u3KYtNVjt+XnmH/sIGLlcyyAbN6Wke842T1voO4ggoTZyntu+TUZ6kDq0OokwCphBu6wSxOzwtQHnUcW9OlqZd6LfI5uSVw5nHeAmwGGNDz5v8WwvqQoZTZAGviZMPcqCrumLHHqN6UXusGrfodPB0X4VKmbpO2kkw6HDsAxHP7gmA7Klk5+H9A2GqOQnKPXtlGs9lzZHWBJWyidlLfHZ3ntlX+wcg3uyHRPA7ReI6/07WAB+yg35+O7c4tcBhLnqr2rcB38HrmXH5om8stP3sey797Vnn72jK7wQkLkSYFgsOEN936Ag5cyO4iJRWEFfxZ2entwJkMz+EqZkFPWYgDKyrCVBZnGjgwQVy54aDyMrxiguDW2E9SWPDYL/956Tb/Iwx7kVdOfWsAIreof3jOw44N8TP3sghQfYn8T+3lcAV/lLECtDRfUyV6JclfMq96mnonyoydXnSJY2txM9snjqqhbeNll0qCYuLl7wOKBRxzm5ZwAjWvbqFyRt2l0m/Y19bx+ktQjY/GjU6+GsmW2DvYOzjV+xw6OO5YJr8H/pIs67OXRDIONDqbVTdPiY+gEr2/Gjt0shGw8DKH45/gf2e5lavtX9qN0sLJNvaRuf3x3+ea3vy5tgy2+gN7z588vTz0HHXlfvHjZCTUTeCxkulHeEd1SP2RV5+UX+6r71HT3bWv4hN8OfnvHSnR0dfRV+Jjcm9iopw742DJ4rn67YlzfS2xrWwgt5y+ffz/lX7/txN8dOhYrTDBfx15w5pGzxOCU+jH8p57FaROZWq11Ao51Kh+cqbuWrG4tkHP59Xx1HR0UVJe1x2ePL//sX/43l59/8ShBNrK/ftl6e+Y599jchFJMKY9yxGvixdUHIxA70C0R6e4Fx9NWAVqNDWlT8MbnjHmOjekdecUabWoG3uMX2bX9b6wd314dRo/NB2QCa7scDFZ0723j4eWFj/oa9BcqY+01ado7XvyITu4Y6eJq9H3y5FnjgIURV/m9x+Sz3sGjP52r6fo7CwZvLCBYbKwNxoYeW7Eo47g2zJbsyLk4gM+Pje3vJ4g81CMKJvFdaMAr+R4JpEfbb2RHSh8w5WeSzscePJwYwSd80YBsxinkqZz5yS9OUye+kMXijUUi7UMVWMCS7xEQ/s5+zvtViJTp3Zeh4eo/GZUX07sIVL35tBjM5lvH04dMeZP36UtymiLaFKnoOHbgL2JOaUQo7SnG6R0/aNONn/Ev45pXGY9H+ZEj40J9Cx/u3TKrcYiNLOzofNLatmCdvM13ziD1u8jVfDTCT37+HRo5btsWz04f1Cqfep9y09/c8z5iFZqWHztM+VN283pu73xo9vhe1oO7hEst6c7YvDEy+X5sRxf249vrT+IifO3e3QNg2hRmPT08brD8P5Thtr9Pvy+LH5CGP1jcAtsHffHW7jS6L9u0a7mj8x0dtF2okXbDv+d3h9/T/Atfu2sZcfgc87MctF+yb3/R5JGr/I4+8Ne29kvDeX0PvQB55jGsgcVTZnFWZ+AYjrprPpTsJ9aNjt2KzZQre5VKO5oxRttE8v/OLgAwgg2soX4X3OPd9oM/k3f5H9JQ6V0tSgaDv+uVwXSiCWauLjx5+rQrxU8feeZoVjkZ+l6e3QTACaZDv/JwCI6S40kP3ua3WgbkLU3w8fHH/NKq26GE2LWsvSAfjnWq3wXrVGD307E7V+ZDvgCtdWzl9/xjkL+lK+MdLC2w8tqGluBkY6+ja3B03A7lbadPN52JAdfKgV4nAsHtVZPT8BfuecGt7Aen+pz8LbcDwHZad3lzHp4Npjq2WQnsYOjQ1WmNDCjtxHkWFNDRWfITuNuwyy950siDeW1UGVK/6ozMoFVPlluArHzJYHFlnE9nzFotEh1dQZ0JxPA2cTmD1eQX0G6aDjwDhgws+Vef+Xc1TQeZ+nFll+yCNf16N0K2FKysS9BgmW13krGTf2DPLqtr7Vfbjg3UZ/Gcn3z0a3u8jx5NP7DH6Az68Kq+OTbpWf/tAOSz0ZMvDZ46OO0he37HslP3t07dtryXx6bV5pMUMxxfS94CuwPhiCzKGQgbsA/fsWXrOL/6deUafVuh2kh2yquH2uuOlrS5IjOToHmbsyuWc6WIZDsw3UEbWJ3U1bSzJCaLf5Lb1cVPwmff+dAJVuNnJM258o8f+3RYBpX0Ce1esYrtLKqYeI7/v+vg+/EDd1fFz3Isj00MMNnaINwkvJ1Y7RB5jw3c8kqmJFdv9ukn8GKrrra76hS+7jLYyf7YZ3Sm4+qsvh6aGIeuwejz77+DcQb/037Yw4IMWlNm6qN3iaRNkbcTJJPH42NupbVIZ/KMX8vZ1N2RJ4cFNoFSXQ5t+5Fz+JlMmsBDdDXz+0xM4RVSji34i9sPxwYBr9hPmna4NNi0t/fGF/DV3joAS7m9+0Pb0ubU2dSzBZkjZwiLA73jI7Rs0z5uNgVkqz5+msAPmUA//25iALFSFe9fp64v7y7ffBubR4hnT7+In/5wefHyVUqFV/7XFvQMz2mPoZsc31FvfccXTQamRZh0knW+FDGD/h97Bd87JNzSrCZ+iBJdYEh5cdSijwmHuiu96Kz86xcvcpw6deXR4oGFgMRxcWQWKNLfngVqNogxSzuiRWaDrzCLTewGEm+C2/ZAfm0wfPkzrMZ5laHO7bLXNiJx26OFcX7+6aOvLv/0v/qvL18+jOyR8U1s9uzZF40b80iWMsqvL6XdfDITg/Wr1GDl7kvXMglmW3UsT/q7tsM5RlNsIpi4Uv9IPhxXefs8tnbgR/kAW8Jbn1hZGAcf+XxtfbhpLBU8RbZs7YJmbI0/xPapaTwxde1XHtnQ6PtHYleubxI9jzal3hNXv3jyrAuX7390e3v8I/zdjaRdf/Z5ytObrvwpeY8Sy7DYMeQP+AQHsA35wdWm0Pwj90lLwrHzxKTmcee0PwtS2iYftFjYxbEfZ4HOpA07fTSz0JnPjB3jB6kvftpFx8qgveU8PGs1dj68K0fKzcLsXOEfXyNnPSsw45C5S2wWGL2HRV/PfgpNvzp9mnxxxucNZ0HoNoapXySvsTc/bVKcCJHDQ/82d5ZYcCEpv9bGtBtxUbo6Z8GJj7E7O8RXLepodxvP5zE3dh3bgPmvuqZvtFCVApXPub13P3TCCTF1UF8snWkLQP82h/zxLj22ht8r9qNa7dOYmRKVPGnsBaX+cYRqvxI+KxsYXyl7Z9mPrUcRhPgnvNmammTF64fNGB3YtYszSWsbaz4UcWf6V32kupm+eWQojl9j7bTLBfLew1Xe2HtsWAZNA9X37vxjevKG5radsVvTsvHP2ndp4FN85yPLPf2mBoc+XbAu6uTD40PKdzs+UjtUrpxfaY0sToublLVP3CK2HbkW1u9t61eOR7bZ+ETHJGRQqPSTF/y2w8gzp9u+h/7IHaaOSwM1Ngpy6jqYqBevZbDjp9oQHaE1zo+Mf4cWAGhSU12BAr8LGCSZV+wx/D3I2dypSDhLbxtjK+7gOX4Up/6jX/7B5W0M/Xkc5cmTL+JcuCkbYyc/CamHqWyVN45y44+OgXwOmhrM8hAIrCytDPe6faznnt/rJU2qrXLnHE2bz/pIs/374J6u7UrnsCmPg8MJHXcAlqT7vJXrPm1hzzcPrv3K1nSD2qCxayclwTHonMbgaqhB9lz5A10ZTgez8l5BOY0k6fLueeDbDrhbBr3Ro4Hx4K1cpBgQSE4ATYdob0O/A+bINWkCgEGQQWcCT47DrTIYWKFNj3Z6x4Z0XFnklUeOh/4MFIBPBHXwafASt0KrZSJXG3Qa+hgucuT82hkGD5AVkFUH6dnR4T88R9WxjTLyevdAznvFJ51xqHVQIqBMoJwByUzkImfYt1zyLIiQy6Rwngl1hcFzi1N3gju2aLYzP1C7S8+uk//qo52MLvGQ/qTPhCN2MADM+dsM6A3kipG8jtOS7ng6u6nDrS9XnOV1AJl8wdfVMrbp1VGBOCQMWHrVQcRXPvKQ3wSauNKdozuDMmjDd2mYiPW5byL5Ly9b0LKNneSsbbbuDdIyzk/aXKXRmfUlZul4PLYBXNkdOjNo08E7tqEzE9UMtjpANxib2MROizM2mjLAG7oNnNmZrGIJKD45o4vbz2fg9/7ywmfFUsc+i1Qcdogunrlld1e1ulATGiYxarIvKwrtXoEoDxOo2Dr18Sg+1QF49JTPRuNj42deFpfEU/fT7shJF35jcM0WnqPks48fuaIpLRO22K0TQ/UQGHuc+sq5vcnv8++/zfEM/PFRN4B+XRhLeQOADjAIwTKxBVl6Je7YdRapDDj4B/uT/fgzvUMjB4PbqxbqRPtlo9TlMIXiIHTjs/XFeQb2TWzvk3YW9NCokWP/ePsckk1yfNFCCtombr1ToXUTP87vUdomPsr1ymfxHteeFnEqQ0i51TvCRzb+HMJJ3wE9m84iwKmLY7PVFS6f8im6r3/117VLX9Rn0c3z7ORNueevvru8fPXqXIn2SMi7y4tMbvlCJ0HYhRejPEgD6eQ5djWhexdfA31EI7ZVdibz2ZLWxa9XbrXOhCt5ruC7mvw+tF6n/AzAyJm2H38xKXsV3n0z/ouXfUeBL1jY9E1owPWIgFvF2YSq772gr2Y5MfjQJDf6HSyyWWTvbcvazpROGec55hqx87bF6c+m7uO1tetnT35y+af/4r+8PPhxnos3UXv65En1dHXbIob3E7jDozT9CFgeo6ua66J0aE9dRZIIS178xDH+qxx52naTri9+l5hpoUZbIB/f6jgKeboElqdF1qZmt3G/X30QGyQ6Z4vAA3fVJH366LQF7Se+sf5cmdgiULlLc8qiRd2WC43eAdBFvOgZH3hgYTKyerRHW2fbzx88noU6dPMT33vXX2jvXViN2X7BF9f0C449q17Ncox309gxP+1nZWLDvdtKjGxMTMH6ZvxnY6Z3LYgFcNvXpp68ONQh5UO+7Ze/o9FYx+/xL0Z053ch3tgVOs7n8TWLynNHGd7dyAo3tNCTqB1IUxZtsnfhIXUghuFER7pqQx5l6DtfGB7/5PFR/ZavtBBKe/LGfh1MJ5bh1bswxKXQ8ELNUkY3v97ZWGpsTs7IfR51bCcVopUnP6s8vf09ZfGu/slfP+PflTXnjU3RzXkI5W8WiDm8vLbNpG1d3mDqcNMmTh8agYnd8Wc49dXgaBftQMee6p0t0Ki9k8YuvcsiPmWxpNQP2/I6x6DnvgByJ8fsS/SKKmn4TZ9v0a/tDF4CSxfGiJL6UL49RvBKx39o2ciE6L0tPraLc1uPs+0Fm4WrnNmmrxj4gEb8jPTXsVokEnuKUjlyoGg2epC/BANwZ2Fu/ATdcpmT5MnJv/zN2KQJtcvg9K/ltFpQO3VTkn6pY7iIpTx56mf8vHU952CP1ybTJsgWSUNCm2w/c8oVpzLMmNSxPRrmjOsTO4bpeFUK+vVzcKMFyNu2AIeanfzfxiR/hxYAxoj/30Ar6hwDyu62wEhjqJuxwOLI68uKMiASlMSFn3710wSOTy4vXj2/fPXsi8Rjz0xmMCJIplJUgTFpAwLa2cbQp9Hd879zOo7U4JvjlfMm3w22/O/aL65j2zper4Ld5S1I4T4cY8vvBk35deT7YHePd+XBOAcW757XAvzNX5hTuJNeng5lZGP7BTR1Pg2Yd/Ipv+mrS/mXpMY25yuT/dIAq8+9bEt/G3WJZW/w0kZ16G0ZuEPeAHQGztImW33geW6tUvcB+ToZNNaG90HEfmUFGvysNs6t6qvPbaIf/ZXLLyjTgQVnJrexQ2ij6zZwMnkjskH+BnzU5hlrp0t7JgIG/I7xNYCgFtozAAvP0MCvXiUwVe+xTSdE2kRIzqorGeWe/8FffW0AbdsGK9JsGhx7gxLYOkF1vFfqdAQGah28VrcDyoq8pXbqIVttiVZoGBiGXAdg7XhCywve4PYb9IHKKicNts9aBgxSK0zlP/7md+Q1+W+58E9SobvYr52dQUMTopeywTXxN0gjW7Ern9uVY9/QeZ+66lut+X0wRvfhbW/giKf672Md6qET6bExIEs7tQNbll3sEO4gIWW2fYHWGfrxBSW8xd8A0S21DzOIjoTh7fnaDPpyTLa+1yJ7ky63mV4XJZLWN4+HtIE4eR9nED63VbvNdK5+mWh4Qz+fq82iC5vVRhVrdDfIU6f036uxBp/q0yDzVSaVCx0Qx0Y9Lt2xjTJwxXUv1mxnzTYn33HtnYAPzxXbGYifuzmCZ+OX/Zxd5NtBOp/qp6NShxYm6ochS4eqEeAvyvf2zfNLQnDEJDTSNpqGjgmsBVBtQh2hM7aYAUaOoebXgURiiCvVnQBEP/Vrcc+tvQaCzg2+3AZfHAsFSe9by5Nu8KGeapsu0txsAti5oh0bbPwC9d2k0eVBJjPf/PY3U1f5xWPmWecYyzsjXDl3lf7Fd993YUPscIfFuz53P+3p/SeZcEf/fk4ucvQ5/NMm2Zogndy1PuP7SfNlClf+LSbovw0G5dHbs8gM2Cv5aWtin8c/XnvGP3Rei4Wxda/4Z0L98tXc/i8uk9fdgswh6vRCgKFk9ec7Sc8G6jMSAvxYZhewUoIV1fEMkuNfOYZPX3rsIBcXNtcnPfrJH17++X/xV6mnpMVOT86z+/0qReOiPsHEfO4m6ngj9ZnSIUX2Sjw2ix5ijz0J1F8Xi9IGrxPC+MW0nalb7RG2WOXusBSNDeuhcjugVg4tfig21B4xCF0rU7nd/AiuhR561NuPHWq3VDgdThEsNObuu3ARnLZr6TlHU1scP07dxo8faquR8fUb729w98GDfhrwoQXuFBu/KYG26/pb/HLuwIjc8YHSD3SCT64AXvrD6pqkpuKfnfbn0RX1OP1Ls1pH/Hcm/OLN3Nmz7cXGRhYnxI95pGP6fTbng+0PD662Iv5p6/MZv41xFh/ECI/pPao+Frcal1KO7NqANtm7iwIdt0wASf6Om077iwwtR6+UFSfF+Fks4PN0mBgg/s+XX9RnfO3YSNueRzqMV2KLtOFI2gUVOnQBJBlLjzwWcfCwgM+GKL5LnXZSk3KgcZJ/JX3Ox5Z0JdP4P53QD7+U1ebEj+qQ8h3rpMzHG93t8SAXUJ89hhNe6zuDc3Qoxyb3HI1CdlMH+oIpF4SmFzYtQA8wC3SHjgR8l96hXzkTH8dXMhaMre1n0Xrs4nxokFk7nnYtTb2jObG0mN0vLL/dK2NbGUsP7Xu8c3wPW44ixrNiITn4B7inv3tpNinNr6zNPfuBKZOtf7NfehAdj0/3tP+WT6E4fGfaz0IXEYInDg5OSItB8qI33JVz7DY2cS5ldMsxP+kqL38SM2/2v9LIb/r4Se8Fg1KZ3/Cv8GcfcsHbbbImzjfOJP7+HVsA+P8f1jAfGmj2H4PJv/T374KbinkYw2ck16sST2O4J4+/vLxMoHr14ru++KkDrVTEy1cZrARX5aq8bjnuZ4taEVNBtm1U6RHyT/Cf/IWP5Rp5bzT2eGGd5bqd9IWUupbhZjkpTjvSgEAFS7DayYOB0fBaR+T4Iysamw7uZbmHe1kXd0H5/M/+pl8lLalpEPj05UlJWbtWhxNklJEuTV7hHEurzBpWjhfXXlo7Axu8u23kGNltBWXTIdhv/sANFz23wRkwuWKw9jGQsUdq5YIrbWUmj2MbuwOdPlx5jsluUmBCJ2i0JpNv6wCgwWRsLYjCB8obaHZ1PDINTZ0n/OlAk9RjXuEHjuY9d5W/E77QX59ZqJ/UngbGbu/j78EpnwmUBhRT32OryikPryMzoD98YG8Qs7e/G1iCHge/+dnr5Og+5Tb43uwqfXTKf8fFm063nWJOx0YGTJEzFumgLOd94VLs1oFH6LY9p6wVe4MV6WOPoTmcbvqopQ7mz5ZwUszJl+aPnvGHpBl8w1cnV/+MbOQwganO0bW3W4a3ifTyYhm4OgqAjsFcJ31eAIbZgbkqgPYZeGxnb5KTzYv12NagWx7/ozgcPHaBwsD8zbtXXVjqXVE6mPiic3XgGesdICrruFfSsjcZA52YtkN1m66r0BmAh2/bTSaH9OlkuLzVM3uYJBqs0n9stJvBbQTLZP953y/w6LG3Vt8mUhtHwNpOOS6Dvh9hXOUfX5p4sXjqPgU7AO2iDB/NxMEVusqYdJ+0C3IHpAazAN3KCH9lCG30TbAX1Ed9vvaecrFeaU/8ajGYSRufsCHhCxUtNNlNB/5rk7QwmPBIA5u+yASIHO64cGUMHwsCys0b330a0aRFbGNfA+NPL4+fPGkdY7K2LIRRbZnyG38WVtbGqvzevHrZK37anPr3JZPe4eRKRWWJvIktHm9Q3/WHlH0V/3wV+/7wdmzZtyzHR+cq2iwcmfS66tuFzuxNdHrbfurLl3wcmzhZdHgTe5jA80cxzKS7n/R77Yr/99m8D8CkMOfBf/7iZR+tsxjgVmL9U8JFadSCiZPafTy7eo5PjV3aBnpsojT+3wHvVFPtM/WKrsFw7G2yEpvLkt+0nLO7K41f/ME/uPzzf/GXmdTOVUyylg9/jh18pePxE1ewvaNCfNPmtm9Ym+kPkh5f5ReN6SHwwGde015rF/YNknYvDo6fZYt8lSXp05dO/QN3IO6xBbs5PucRtJM89iJ0QD7b4alOTchu71pwF9HgbLstf/SIERm6EJb92k0667O6u88KyX+cuPjmdejGDz797NHlyy+/aJvj/3Sv/nwy8oFXwSWLW+CN9/iiO9tAbXEgLlD+U//oJS342kInyMcHosQxA3tla1wLXuPfpLVsUS3eqAN++TYx9VXLP3o8b9lHVxxuHYTP9AloDwGTZf6CJp9qG44hr/11ytmanwr2hvhdEJ36Gnl2DOK4tkke3yeofiapKrVlbORVj/xJf9Uy+LR9v0+8zJgi9tXm8bC13sJj7vIM4cqkHcdH206mbvsZzpTgi0QUH9oX52QWisih+Nh7t/oZ+dDe8pHJmQUztgLotK8/5Zyvj24d2tNnYOiRbcqctMhLr3AcfPWQ39Iq3einTNt56aXwKQ+3cHagvGO/5udYTGyMGaa1Kbp+vciT9LHNLELj3fFR8YdGKOZc25n5y+qIcXmgV12Gf4pVJCVn/jM/f7eyHwIa9wCH/TZdOXopSg62clJ6+S2ecrvhd4XIXznrN4PHnlP6wKFRvkf3e2gZNLJtntIeyynd/F0n/6EBp+PY0k1dHh9vOXloIOM4P80FHhuri+aVvjxlzxj78LfBQ16ec3L7y2Hx6gvYpHwhdhsZyJR0ds02fKeNoPd3fAGAQrXs2UbZfx9MJd2DcgNr9DkxENUJpgPOQNkzRq8tBqSz9GKd5wkw33//9eVZV2TjSJ9+fvn6+9+ms/skg+B5ec7QCaE4TYNpTmeSNAEC1AlVeI6n6uKszbNJXXlS3uEpB1bWpbXn00in0bxLMJMOA91OREASyNKyR7ZeibiyEzgMojjedCpgy+wkiMOSy6Rm5Vi4P3d8k28ce87tm9y0W5kbPj3ITYYtK+3ejo63UwNSNbYhcStzT6NlT3kNqueH59KVv7it01N2sg4OuCuXppcB7Qw0tpxGx5eqy/pGYPJug5+d8JPRsb16ACv7rX51qDebEUGeM4MB6UtDx2bA1046rLpQgE/qfu3RgU4qc3iUw9gw9O55q2/yKsOn5Hegqq1EpurUQDV4fXt6yu7tyfBBfecMevLvpDoceezVqwEXOW7WlkemmVQVn050CO8uUmQ/vIauvLXz2n94xOYCYtLYGXa/HlC9I3vshm/fZp02jga9ZqIx9eLqMt3gdQBJHkgB9lGmgBk4eZWvMuKWtPy5SrLld0JILgPPLkQ8eNTbWNGc583v/WXsS7/ssp/yW1fqTf1J12Gg20kEfwrOXmlU2N0OBmAWfUKxNoW3bc5vO2j1qP59io82b96+ConYKvmekcaTXK7OpkBoxlahgb86JO8rZSLro+gg71UmYq7WaffK0RceP+4kMnS8tEstmYTq+OhkAje2+Pzy/OXz6u72/ZCsXDv4xcPdAeCT3kp5BnqpczrsoHHjydYJXfkKWcb/gp3j3qZa30hnnbrqIDIGl+5ZaHaiH9wgZcDmzoIM0pOmTG8Xzb56HH4Tq8M3/3ksP+1L/NJOfTKNr6GFsLLK1D+D21ulS2+2lR/MYsuPmSzOlcE38WWLJDPJy8A6Ey23ItPvQfy+E56Um9tTQyu276KAvi8kly6o3bKvvoen/bQ7/j66mbBDfJ+JjC8sVKfGTAsRXugVXuHKlhbFlFNvXszXx0eiv3wT9DevTYhG5nc5f5W98GayYJFAvlv1TXRehZ9J++ukecGY903MnSbilL5+/NLdD+4U6VX/l6/jO6H1OhPRnL954wos3PBo3NEuokv2fSacfWuNE4trk4mVrV/+l83kXxU6Z4yxlXLx7cjY+Js0dbQ2trPRv+E6irbdZ4L/F//0n10+yfjEZxXRNLF2t82n2rEXxMUfxSwbOVqp4SK2sIH2ipe2wA8cfy7uZaJrUVD9v/Lm/LbFxKmQUK+lk7q1H31H1mkjwT3H0bp59YHsy9NiVWDulkh6ZB4f08/YB6/yzZ08n38+ba9l2neEdnhMFD28a0R5DDTHkz5twybO8seXLxIjLp9fnn7xVWinrTeG0PUsVNEzcvgEqIL7udP2Gfn98H5eHKid02HsMLLkpOx7VlppE6Gh33YHUIQqD75hD1FcaMzJsVilHWlrPnEHx7s+Xr30OVITbvF5Hq9CY+Pq3FkV8rFPY7/GUIzEptAsTz4Zf9Xuaw/0tc8cv02VdjETkeYOHYdkY+/GQfLmX8eNAfFiJ7JAO1L/5GncbgwYX7ZACp/dPE43jyXNJMVGN+NivsBf20bOsYlYeYQW2h1rxKa9Gy6xqrSyUWbHq5U/YE8utPOvMtBJe/TYpgV9+PpZ+YAvLCi/+tmPLff85Aef3Cq7tOHlJ2/xO/Y55cCOg5okv/KOz0x8kD4814bsvyTaZnJeHsknu347hGdMpi+NrrVH6I03tGRp1EfyN+ODWz8vU17DxbEHaB55D5XVRdmWOecf4p09v2murDmCZ5vJ/9hC3TQtMtcGSRt73Ox4Cs/+wD3NPV589XCPPW3jlq/OltzM2UbyYDYd3j1NMGOCHOfvKlPgytPe79jYpo42v+fXsuhPHqCrdJs7sIaHyvB36qOoyg4oa6EniISb/Unffrl0E5H/Di8AMMxWxm4LezwGHcOCMeSHIN/+VlHTcKciejVLbkh24JlsA4Xvnn97eZwO48unX/RZst98//XlcTqvL559FcnSQNHJ31yZGBmU1QAXRvZA8las4s1h+a/8I8ut7D2gs7TgosUpF19eA9K9s2e/MipauconeRKyWd3W4Hpba87rMgnAnMjg1IarjXNvwxyCN14f7zlwJZikgnSDrym2AXDSK8NpMECegGDTFujcAQu5ToC4Bs3AlJ3BCBojw+iaf93agOHW3j0cHRwna+WRNrdenQFtfRCJ8RVXjA1m8eyz2sEhl/J4rnyOTVKKF9lHz5nwyhP8QPUif/IM1OCUXtLXT92OCkyE1LMOSD2RW9m+3Ai/DBDwNoDu7eO9AuwqpgEzRemmGPvPcTuM6FS9wwvNNQ+Z2ZSsHeiFVzv1DCbQ6+KZK8ls3wHG1GFNmjTHNoOpHFztY7+w55vC5wTC2u7wtKGztrpiZyd97b38FubYJG2GOuxIFo/N6DTZ24DGJLgT4cqsvs7CWHh5VMDt66FcHeZZ8KU9e1t1kn5Eu0/vbZXRxZ1D6EOR17ocYi3TAV/qWHssv+TthLQD0uDxB6Ct9i800CFvTpq39qK3AaRb9jtRDX8DTXeuuIKOd1pSac/iwjxO4Aoi2xDLAOdtJh2YubqGQ21Tmacd49eJd2Tt7d4553PigDwLRPB6q394GcDNC69mIoSnySn8toGju8mN29PhKcPPtXuyLngEgd3UrSshBn+A/dDt3VrsXjP7N7kWQtDqoKl6iCfzwjO+EM0VyGbyP58PJIcfXZpOn/QRrcPW5fivOirP6A6qTVHg8Ae05xzU5+MfBvgQdzKkP5q6LBrE5M9heZnQ2Afh6ksBkyx1xE68Td3wY5Nhk2hX/z2a8NTt0B65SHmLBGzARvyVPOKIxZnx4dPO8tPet/7bHuXb58c+ruaNIKn7l88zeX/ZulDCwJyUfW/EDyb/2sjYSbr+tJ/+yoRMn5NImEI/9iWBb1+9z4TuVU5d8ffZPosCOaZTZO0VfxP5lO1xfMEi0PMXL3o1X/9jMvfy1cvLy+cvg/eyXyF49conIN9eXryOvu+8cDF2Clu9mL7e2+TrHtGRnXM69Re5ctpYbbIbxVtn7Lj9B63YamyYs8huK07b0fGR5I1fjP9I9d/t//rrh5+8vfz3//1/d/nZH//55Umv2M+V1dev32Ty/2janAWw6IyXemG3egQhQ99toepBulv8LZx1UThyvMpEWb2RtTEgsihWcJB6aq3mUPvsYkJwRnq0TwyI3nQBbFUttJ2U52f1+ezhWNzsYz4pR3e35pNn29nKzeA8r2TVQdvG2JUc4nXtH2nq88Hpi+zeuKvgTcZvX/TuCLy6sJt+q2OggJ2FRjQfPPqijwiMH6fdxJbvMyG3VOPzgJ24H6hmp+4ctx3kh4e6Rw/+cDn4+ZFXfwtHntjbR89SJ12ASVvh9eQVL9Gx6Il+FzCSV7Pm343PtP8ZE8qUze4Tz+tvybeg3ItRYdyFxpSbWA6fL8/Wuw1YPLQJWRsFb96Joh4jQ/PmDgVtceLN2AeueF5d23ZczGGXiW0t9+jxyMVf6ZC0tiN1E7krO39ILLKY5DGOtofgdQKu/SR92xZgC23eeW3fvKkbfYM+xJ1C8zUX8YhdbovifksTLN0wreyM0fbrt3k95o/nNMB2ZFk6gA2610aCLD+IgZU/29KILyS16Uu3MTc/5WqvxIX6XI7Zfu5AY+vYJXgKKku2oasi0RggW2UIwHP+gd7nuP/pfgqO3CVIwtqmWUnbfcEOjcWt3dRb6iZ1yjeanjRxo/66PLNf+8UUs8cn+naMGmDjYRK+miE+xZU7OeCgFypvy5E5/GLD9aPhN+15eQN598d7bqudAs2XPhZAvoK0foqCvnrhizOedjJ+MzTgSmOLyRz6V96tgxLur+X8HZzdyjvp/qH/d2oBYJVdmPP7rZoV6L/4t3K7H7ivICh7Dm8MJ9BY/dYopzG4FVJH2HwJn/54eZlBzJMEo6+e/CydwWns/vlLxTit6+SgFRkYZ5rOrEF5BBhNNi2wFbh5C6uT/cptP/g9bd7yA0trt3r/OtlHeQ1ISWuHW+ebDg9onFcaWLf48MbvsC/AKf0Dg5O0m1Xu8p0n5wSe0sIjUJmSboM/ddCsppmA3g/8yyMI7AxPPlg6H8skSLbjlX627ZgaWFKuOClLpHam2Ux+ZhFg+KnvXpE456vDBo37dDKtTivffd4GAGWYy66T5aT1KkL2SW1QH9rjqwYxgqWJj3z0TOgaWJI+ekx9GRjqjL24R73qSJQRWeW3w0jQoVO5qY7S9vm3GUwtGAAU4bqlHuI/vaU0PErv2H5tUd3yB9CSZ9vztZs0NumkX5kUEgx16ECJLd999Luvc+n3dbDptX30Vp5dOskKeClaJ5ixodvHxYFIVn5LB59Qy8B6noneIN7bgINTOctLyZEPPlhZAR/lYx04kbOdUMAxlGz8eQZr9JhOAA/0TcbUrXOywIl0PcdZHUw9jk0q+4hR3JEjZZLoJUF40ceXTgx+2GWBHfheHxEInfVTsYG/Lb19bpOeJt8WRnymiqwGcdize+0W+h6jIqdz9rDIYzIG72nySPj2XQbbqRM6sZK0J4+e1i5hWhvMoze2TGDOc/8xUn1QAXmu4rlLq5MB8stgg2wmiAadfKtyhCYZ2JJ+Jg4IiQvaf/2CIEHSTuhsgl1+YlB+9YVT950Uqe/gXcthjWbxcNvEbM6zY2f1bqBq8ls7hD+4+lL+AAoTt6N7ydz8Xl6vtgbfQKsQHr1tPDrV/qH35Zdf1j7KuOpLB8dkwvXte28rtyAZXbtYMzZit+kfyDTktxyAQ8IuYrVQJuDffFP9xo/ZCYZHceYqHNu0XqKH8vXukHv31rPb5Hh9efDpg8TiH/qZ3r6gL+2gt/vnWF3NZ/3OVf2kmeS7G+DFq5S3QNDb/T3vn/xX7g54l7zse0eBK99sY2E10rBp4+exKT1IHTtSzyMYK+v2mSkQ/Il9U1fsodycj/3OxCU/f1F9UMpDfd7i4fahpZBzfvrN3/zry//zX/2ry5d/9OeXP/vTP7/84Nn2tC3vdvghdrJwIq67ojwiTJww8enkPjT5s6vQnjXnQxZw+7392IA/zO3cfJ7cZDm+LFClPD1GtZF56lsbgD861jchhjscuswL0hSb2Gnv6yKzyDV5lHXbN5mnD0ibIUOOKne7IrIoP3aVbiDfBQALV2mXvaPlkx/6Ukei/uQnP00psdO7QUbW3l2DfuwmBpLz4ZMnnXDM3RtihDtJxMHb3TDTFkceMPHxxIAKmGOxeGVTjy0QrdiC/M2rusXp4s27133PignqwwdPLl8+83WMiZ18lvImxPsyRfLVl2KfLmiU5vbFYpqYKPaB2Kr1NHbGr/Yfg5685CbNBJ1MJvNTt1Nf+kWLdviIAV3QDp+OocIfUFNbpGdlTDk01WUXAILgvP4cP3NFfm1lU4fuuqlvslfkxFsM0N7mzj18aCW+jT4d7yTNHr5jC1zABN/iHlsxhtjVsUp++ji6tC8ILr23fOXcvV98ht9gKY1d/Db2rp0AXtrayDkAo7R3n4NpG1MHpVY6Ux94gr1bp3m2FKx+aWOazSxeRK/WxdbDxKZxZvSHdv2hOoxs9/J9DJprebZdwxs7gKRe5eke/C5SbJDyoLY7ctDbnoz14eSxQ/PzM+6VX76H7sxR8nd04w/ysa+9xGo/sad4I6MfuOoqczAVHDvRrPmDOzLe6m+PbeRcv7zP63E2R0vpWo6OOa+Op09ueo8O7pkb+atfn8zlO1hDk/2uPMkDPzAp+CnDL+MXf1cWAEaHUQRscLoHOk/6VNDvgjHQ5M3xGMPqt3IMtDg14ho4WQxZg57gkXhw+T7B1zN0P3v6xeWHEzhU/nUyCZSrbGfyhaaKznn9v/sZAJZ3k4Y/pxg6W2k3vfb44z3+jndbcHzvmCPT0h698ctp8CZYCNQocNIgFcdA+55u9Tmywh9HvuWX4IFJv88bx6fiDP4GF97S2GOys58N9Gpi+Nk6CQigNfxnu4elscdLfwJo0k4nDMdWm4SWgT/67dSDt75SOSr3XAGHrxz+wDnAZ/OVkd/O8cgy+s/kcnVpJ3FkVEa+KwEkrmzHTuUpL50fOQR+HViPK/vYCHa0qX4CvfxeHTVZOleLaq/wqy92UJgOMzIZrOvQwein/Awiybk6Laxe+Eq3Sdv01Uu6/abVXgQ9AR/+5jcvIN0Rnp0IkVMATaKrUs3PyX05x2v/TdtjdT4LAOGZ8nDfpT2bCKHlis92srYULP8OWvOD54VMyFWf/BxrL3iGYO25/GTica8be3Yi2sB8BrwtY9/Dq3+HfDfUIvkZqE5Hb2LuaiU51OvIA/fH3qWAhlvHkd0JLMCXPGSUtjYE4z/zPgT+SWYbGQ34+IEyFYv/3MHaGb5Bt8kDGh1EHlx5Juu9Sp9Jhrokp06bTUxexN1+wg29/PCC75EDg76JyzOY5vvK4/Py1fNM6l6mnAGqhYNZADBh5dfkWL/kOyZBrrJ1MBGadAOdEMR+bMFu6hu9uWPEVTNY/KdWqE42dMV0deQTV5tuG12KXfvR150nyWgqgAeJfzgkm3bJRyRc6bTMwNpbuVJKZU+MH16gOgevfhffVt9czgv3lHfl39VAZL3bwYv/0AxW6akjtjMQf/ok7SN0cEO3L9Esm+GFtvSNafDQ0uYwTe7lm1//uvl9Pv3z2CpFXdXLUXB+7CMBn7efzmCWoPrW0KSgSRj5Xns+OxN7ldGX80YOXxCwIPAqvvP98xdz7HGAtJFXmdw/f+7t7+KIux48RjDtxxX+ly8tHHhshL35hp7JNvHWt9HZZ/ScdIq//XHuNphJIn+eK5i2DmZTSH3HM1JKWXY7k7X8xGH2qp3USzZl+JH01kO2sTHQFtVjYlF0ep9J///w//hXl+8i/8//5I8vD1K/Jmt8Fo+hPYX7P7bbNtl3A4SOO8XQJL9nzbVL74t4kgkwX9ae+vnD2Feb2HavVwJd/Aod+tRelfvoFV36vH9+JKCbdiuttoFT5aad1zapb8CGJtzsL56Qo3UR2uh3UhU/4SKNpfnxb+KhkaToMYsYP0a3F7HR40yk+937TvTVA59Nm4w98KO7/tLdPOrGrebuQuonPr1TJe3h0aNnlS/ZlSkURo+APfmmHnMsN8f6ksocXW2E3MmufmNsGg1ybrEPT/K5Nd1nVbsA9s67LJ6X/ud9twMZPj99lwU9PhM+4SfuVXd1G362fq4u9IfP2NLPHxm1yYk3J6YE6DPjHbaYGn+XtkPb2jW47qRRFpBZWTqNfd2JaAFC2z19TW017aJjidCe/nDOlbcYzEe94LI+F8Yeo+gLelOud7DFDl1IqDTc6CYzqKaSUr/rjxYANl+9NZYFUTxw1xP7sB+7go4BDtC1m2PO1SP1durUUfZBKZ6kYp88IP0czC50pm/UrtVRaJFXnvLlMzRLL6LX75PenCSqxykjVs8FLL+x58Qi2PLpq8yUm/RQ7V8hPEoJs2639Mq+eIHRdX1lEEsvf5N2yoAtHyDP0I+MOd8YWJ+M/7IpHYZC4ByUX/Ydu2av/UysGHrXX47ZRDteOfy3XeU5cNW/R/ld848MKb8x+Sr/2ZcnXsefPj4OYjc/tG4+Iwae+cWB5U3+waNn5K/Uh97Z77aw8tQuJ73y4nP8PhlN/zu0ADDOtfCxwvdGuOEx7KbDicIx4q3BA/ka3DgcEGDGAVXCBFBlXR30bV2PAPz4yfsEZZ2EAPPu8jQdhE+gfP5JBo0aFcoKhT/eXQnd4JH8aeKRMzygkLg6yD/yOycDh1v5F1ZXsssXkIuQ8y23dpC/aZr40gdDW9Li6oidC/TTYOo6xx4C+/JekL48lg9YPLRux1NXC+XvXFKK9TD/7nE+BmVWjpX/CvIid+GOxMp0q9fI5Hdo7AC/K+S91TCTqxz3Od3ij47lG1sbwM6VxjPxPnKs7MtvzxccoyFfh9jBz/HJpe+4q7XBlabM1oUONIXzx1dnsDALFDN4AysLvzIxNHmaznd8XDBc+/HJDkjlqYCF8ojO+JKhHov2rJD3qkLK6JQ7abrzu8Gb84V27EmbdPsPbeJMWcGuxaSd8h3gORjVuzfI5pkdLJzy03H+bUAXLbzLA5EhfeiN5sN2nrOU0KvSGUCC6YgkDy6J2PT9D287MH7a936cOoo9XYGpXtkWKkO2lWHraeKPq6oZbOXX8+o8ZduZt333tDKj03o3mEq6q5cmQfzBxMwjF9Uz9DrZyn70N/CayQbAQ1pFkJd4Z1/cJLGvwQ+6YP1w4071qy6TDla3jXd8zcJD356eTfvkx+QQU9Hko3zQ7fXKOe8CVfL4Vz9fFlnh4O1b3egY4MzEZiYys8/k7+WL6uVxBs+JyqNrj/EimzbE34LXuBiZ60t0Tptefu5c0M4ZxkTKpKBtNzjzOAAIHf/bLlPuPRuw09hK/nbw7NP2lg0/Bck29mN1E+SxP1gb081hbwuOXp3cqIfsPf9aUsVNnXafwpHH4a2uxITh6y4LMqoDt/17Tt7kwqReHbiTqJOS/OqN4dVb6WMDevfOjMhFZ3tlbOMjh19gfcHp2IJdZ2BvovzNr39Veo1JmfS3LP/9JHKKrdnmzieTGvXk7zZ49xKyXsGOnG/Tdi36rD9K97z+25RzFb++9faHHEfWHzzaEBrhaYLxJrKY8IdraLdGCJy/8A1bV/b7WAX52iYNsNV3Joop2yuG+2LN0DV22MkIu/sn9ooP6tO5CcvJwar6iLfytb3pd9lQ7FALRPKfv4kVxIFPpzfxG1lvLv/mf/0fL//Df///vvzBn/1nlz/8xS8un6SdsIlYwL6tt9DWVvgznXahu/1B/PtNJv+tt9j+8dO508bdE52MZlNm+h0+BU+dE51PVOHu9SHsJMXnHtXf+sbGFWaatk2rlIu+5HBmosdOZHEVuJ/jS9xjDDLxTzYHbU+B/idDzi2AiMcs5lb9fjM+McAdI8+eftky7+IjbCye71vx+ZW7v9yOPkKrh08bP1ZH7/ewWNa2nXPy17dxO3YmA7Hk7aMT9BZjqi9akUXdzKCd8C1WmyigjcEXi7wB3+S/XzMprcjQOJq+65UX1s4YAg8TC/LPmPZ927gvV/BPdQYPf3JMXzpmoyef2rbN8zp2QDd1bgGmd+V0QST+MxLPQlLKqvNduEHzde+umDsH0e0CS84bGyzOamAHNm62bSRZnZOd/uIwerOAO4tB3leQg57z59ozG1lrvwP0qiZsHocT39DXrjoBy14CnSb2JY9NkgdvaYKttzmZXakfP7gljh8P3fHRTtBPeZtj9EGP80cWSWwxeshNyh1u6ybIThsnsufL+9ixHxt2sVKMjG9P7DGe1KdPG+qiQGX8EK46Hpm65d/KjN9JGjzSnDJdlLCX37zBuZa9lpGR7dR5T5NOZ3Ukc+4wm7zC3eEC/bZuGvtPPZdXksVIvla6x9dWngX5XGD5L70QSfosUJbeyS/+Od/j0j/n9nucgx6DrX915WcAwsfKD07R8o+cOZdu8QL+tqnfBUsf7eob361d0n7k8CXnzc+vMejvwgLAGvnfBfIBJ95j4LhKH+emcCdQgRrhDpfBm+ZInWQvgMcNWgnyfLaoE540JAOuXqG7vL/89OmTyw+fPrg8fpDgbBVd6dQ53vnX8/6aFudUOcmqg6gact5tN+A08LbSjw3g+AvBdjJJ4lT2xSiNOQe7x5QexTs6jQ0Ww7GANYGqnXPo6wwFxQkaM7BK6TjTNJKScB6aAjD8j+tr+NzgxhuMrKUqXePp+UDtdDYAp40q8HG6Ql1sSbBV1/f2XFx528mo7But2Uom/+C+S0cjiNLfXtqN4tjBLyVTZupjy24QKGbSbNLYzLbHAnAHv8knm03QY5Wx79gECODsvkIYtLWzja4jn0Ed+8/k3FVKfHZwh/bIwsYUDs3DA/jvUHnl0NYZaTZ9VCATKAgGgVbfBRTBScc+tjuCBei++oPle8NJfnR3Nh3Trf7t14ZJOWWnnHTHeNJpJkvBV+eH3fBmp5bueXZY1oedd/DAn8WIZKHDf00GPEf78OGTsWEHChPcIeINj294DtOL0mQ1P0zcEdSFQ51QaCq0eiSjcoxNc5wN7w52QhcNeaOpbLpOmdXbJo6YFBlYG4C5IkWXPq6QvQHvphmkrz1mMFJWlUlaJy5ts+sHx0/Ldo7xs0ePjGJEPK71P/RG4pbO8cpaffBJOh7ozDsW3ncCzy8bR4IvXRmTf5NSk0I142VtlS0/5Vz194zzfaxBo2318BOrDHzdXcD+BvVsM3gzYEWPXHwy/3I8CzeGHvyJLAac7IeGyb/PwSnp7ge0Ddqn3pWYOpqrNmgmIek5cVDbyzcQdLy2abkxX2DsELQeF5zEB8bmw0cbb3vP2daJ+D5XaOkyeL1Sh1do0LcDyrQ59WAQr/2IkRZMyPzs6ReV0S3H7NR67O/SNm9xzOTLCwSlGpyjH8Mmz10WmTRlgsZ21a26jEWPQUoTkDmiX77+1V+nrmLP1Ld6mCvR+hm2SP+jLWXvpZifP7Jooa2Ob618RBADvTRO//wmkwETJP6AlkUEPlEviu4VIbxMbh22zdQ/wyf13W+6x3bDbAZfcDvxjyzqzxXCN+8zWczv3Q8mI9oDX6BzNM7Wr8Zcz8M9NDtBDFP46qvANBVq9m0z0WdtRVZptiA4zW7sqS5dyTep7UII3GS9ffXd5V/93/9vl2+fv7n8vb/3D3oFGDT2k4eswcVnFg0jWzGmzQF2cdWZj9X/04727kb+MhNL/qVUi5Z/fWJSAmxGTv4w+aC6VD+y0EndjGxNx4NhVAOaIelOmn6ZQtxvfYw9wNqKTdUTsHDIh7zrwxc7HnyesinyLrr8mLTHad/ip7b/+sWL3i2inxMr3P3VhdTox65dSI0c5J6x0MMuAJBt2xcZyt9xdOrCVah7DIEdbI3vOezCUuRrGQ0hcBuv6M8TJ9LG67v62PQ1XTxNjHL3W2Po52k3bom3GBV8MsaaV3oWPN3h50q+z172UQjp5CZlq+AsdMQWs0A0esRDu2/d5Iy78R3+xiazEDQLM20zSX/w0CTdnV4T39YX4HkfgPLiVus69OBMfzf9caF5E7dKPzhicL+qlOwuHnCGoKv/kWfGexPvtt1MXaHLVqUbJRyPbMqqn9FXnvqgV2NB8vGdNpH+Cw1QO0yZtU8lp1DKEKyxqUejU+kn2x7dkyoh+9CCn8PGpiPPzF3QZ0uZLXSlozw/a1qOh8f4YttafhaxxgbT7/GvHccjoe/fcus7PS9dPBCfWAunycXp/0GxO2VmzM2pJo3NVkbnaHWv3B0LMDTQDq8mDEp9IT90Vj85Faf9RFAjH5BP3/IIkHth0+xLI30F/NX2mte6GNyJLyPztinHyk2ZSjw2PrwcLwxu9jm+lsiudGOr2hRAODwLknM6cTQ0z2T+Khe5PzruAlOO2yaKH7/ZWD2IQ/ccw/s7swDw/yu0gjjOsek6hfPJ+9t0ncObIKxTNMgc4ynXT/1kIii79XIq5IdPfrh8leD29NlPGizqUsOg+eQIYRmlXTlarzk+wWAD/8jmWIOTchTYvfLSiwdLuhe5CVrpyBK4Wux0gEfh6wCzofYcyxtes0HtADEH7cSS53YuV9lmsG4AMXhwro7VNAFmBoPKbSMY/ZfhgHPbfR79Nx1sidrq4Nm3frJ9TFdacdRRAp1VL4FIo5W+Zex1yh08KJ+/5ZGj7KfBLP1rmXQEaOkYbIs/ZTZoTJ3cAxrqv40zgNYeL31lKn+2DuD86rsjwwTrIyOWJgPhJ8/gQNBV7yUU6C3ChZ0k65yH3rsMHnSSUDc4IGqwXTrOu58OXOc6fGYQLF+HjA4avUvCRC3y4j7B+UMYG8wGxlZpAOED+Nd2xFBGpoGWyXnpZuO7yk9nZSI0izPRYPBWhxb2b9J2RbqLcrKXDrmTxr/Z3Zvi+Y2r/+pz6kqO/ymfDseigKsN40ez8MHfhtcMIPDqIxuhzXYG/IUSCqXwDrGxaVqxutBJJ6VtD0ST67H6A2NH55GtvhhZ4u/q1Le/+zm12MTbjGeiO3Zfm6z/dpEsG134x0yWn1z9vHbnE5GJPTrJCJDJuexSzD+0bZUtclKxCIGp69sdJzYTxcaT8DIg9QznA2+kTxHPb/Mpk0i0e4X/yL60evtvzv8/5P3Zs6bfdd+HPafPfLp/jZEACZICaVGmInlQFJdSvtB1bnLvu6RSrvJFqvLX5DJxUpXYinWRciWpipWS5SSyIpOiKIujSEAcABIgAAL4Td1n7j75fL7fvd737SboVC4NrPc859nD2mvaa4/P5NXoXTpnr0p6JUwdXKT2Fn759TEAfUZ/yZUv2ojlEDiyKpe2nPRsmFG/ymSduvjxTdbWp3cfpC+EaeqbyTi1lzqSTt26Pp52wVHZe+Qqdq0UuwRIsqz1WvuZpD/pE4QtDy9zLS3fLNCtm639Un2wdd06si6UR+mkJn03uWgvlsNnuonk9+xvmKC/yEsg+1JG6MG4t776kq1+Qu/01KuJ3g2hgB0PvSKqLIa9FdcrrqgSsK+wzaY/80za+EruWkOyh+tX0PDKrgsQMDjcbI8viWJBwl4VzpvhKZu6eRJH6bQN9sen2jfXPtpauWaz8v7BF6j1irv9pvy0zwly2K7VNc9yR0pxXPApN3UA/fvHG+h5BdzFV8db9Xx6sv9RNyIkpJ75ZdGHvFPvSlr59AsLgIuziC2krkkr98Ku3au/9bri0nLyKy19xnbsxqV6W74bH9Ai/wff/sb2G7/9W9vzL355e/nyMxTV75fE0GjbhD6yeIeO/mFbyaMXLB6zKKFu31D/3vVo25gNZWUS2j/jz6tfhmD4JxENHW93ei9Q1sx7bDDooM/G5/0pv7pKh1/qB9+0bQv2UfFj+3ZxKO9ZeSw7EFXJyztFqC/7hNOT9kFuBng3gH353e11dHAjykdg7JvyctxlD8E+sGNgeXVcllfbmbru0xS9dTaLUgTJHU0UjR+QEDpp85w9TIsp+SeO9S3NqXfTvNsri1T0zKNe5isP8kkiMiBCNg5I00/vb25o12+in49OnVnn0tT04Hnnj/zTB662kwUEckgzY1jki4TZKM1dgPFeZEdHN/DkbT/p+CK68jr+Wm/aw35UurZfxyj10q7pb0iPnTgyPgL1xWfZnJCzY1Z4isPRr3gw1kI/c4KVrqyckpb+j4j08/URKMiz78Joes7iRf9Vf9GZvhueIWaaSnGE3qJrjuVjGc/8pd8Lvjbw7rPaQl8Ukicq+LbdpPNnUyjoD5ykpcwtFhAlbYlf2K40ZcnCz/OyhWnaL2MFxJ1n2W61a+5yQE51Sl8HEXEkWtbasmnSbf2TFntpo0O/LRiuDVoPK7HimycTj3XalU98pQd7aE//17FLebX7lEtReSGjZ9MST1hupanMgzv0DBpLWlkmQV/Uj0EiYfFf/IRpi8NzbC6ARX79YxHPkaD56gFd635oijJyDw/BODW4/DDCr5zC4Bev80/bsnWcNP0WiC5A8KMkwMn2/9+rlwD+/wKNcXjUSXV6Haf2s+7ISvrke4whG6fxYPhMKLKotQOzU22jfmJmJAnNbueuw7y4oGGdvUhx6YsnlC5nw1S+HUOMn3/kLRzzUxCoHPuzIE7Oy3ETxgFNTQM1XhQABP6mjKCs5UNa0tV/T38gty2KF1wHRxZnhH1JXGFvJx1ZiMM7mHP2ylyeAVwgrkfohe97co0MlB3agz9wWG6OAXG7aOmA1gG7Vwzt6Kz7wZ+GKwzfyRu+ltMGHQT0nVV/4Fl+6E24dEqr/mQH0gFFKP2GdwOLHQDp0/nORMoJvI3VtAwW7/ExjoTUSgclcbsBULrF6SJf3NmwGTrSrF1m0bof7E2YiYjx0ihv06Uj/dxGRpswz6sGuytA0PZZQBcT3WDY27o0l/yeSZvOU9uQHF9qDPyaK/geJkaChLVT5RWUP7ISdkC34+2usx1f7bxQAcL+V0/0agq8VwcpXSdWea6cTtTFp2Ure2XzVuncVQFtJ4lS8AqlZbMIwvcoiI07Qd7BEgLOoXMIU7/aJBsRMHOQE8RvvPZLWHtzuKjJYg3+XtHxeXR1f/Ct5Zkg2j/Nwnv0kL9KQZuwz9irh2EsELpTL60j7bI2DZQJvG5aUA+7Oiwty8ZfLCMGedpELTo5lYd13dvOPd+6aCcvfQj46u9kzkmPE6dZyAxIP59cXPYRDI98vT3YiWjbvpsLfvP9Ml8DaB/m2XzxlNRJpeXzYj11oG5zBw7yqJO2VA/lsO24WWK9mG5b8JzJtu1YBrE1Z46p20QWSCe00NU8w+I1T/t0sji29b/1KlE3d9z40OfN9tlsn2FOeQtqKjIsq18/URnmaduME7nK2zaUzRInwfi5t78/93l+Gt+84FFy2sRby10o+rnLy8sX2M66rFzZMFFWeLgAyKbXE/qlPjuGVo9OwNJ2A/qLd70gD378hr5Dm+eRFsqIPHbR1sqeDQNoVDbrCDLyQmY3VTIxhK98ZgPbQ19VFyWe+nQz4P7heru5f53F38ObW8a6uzw+0Oe73fC5Yfzvgt/3D1CadPw5HdTBIQ91RBb7I+UQNz5KPLefE84YuXDtf1JnFoOKMkfWlRdxAeMxHzBjQ4yQY98n5DEZ6yGppWXBxpGFRdkf/f7vb9/9wUfbl3/253PV2Hyt040K7/CwX3NhdJzx3jYiuPEUm93Z1zDunLkpoOzy98p67/zIeKQskXkvW+pq+nfSO6Y2X3/ooyyjFXlrANi1Cc/SQh77g6QTV65pJ9I03XDK5L+6006xjZs8ZqWdQv/+3ru3vLX/7XZH/+D02UeO8tgXtG5vX2+33hWTDZIubEMZvi5ep+8rby8Q1N9S/+rAT1soiXyj79gHeZR7P0aWjqB/mmeadOU7YJ7E0vb55RN49Ecu9tw4m7Ff5R2/bAvWpXc79H0lfYRAOftIRPmmnULD+ndRXoHL0/zUK0fry+fuoWefoM1Jt7x3JziO2E77OIX99HEeS3OTQjnUy/rLfIdzfGnNK2M30zjkOYc8xTd9/8gC+JRVRh/ZsU7zAkT6ovGHlgXF7sY49LUNxaNPNiSQ3zE0dcFvaCM8eeq796dDgFrP4TGeFtdImrpM3FxxDnEtbVgbVV74rrTkExm+6Vv5lUaSCvKa8Rc9hPDw3Bjx9gf6XMZh/YE+3zYnX/tunDL2GBnnWBRyNq8cyhOpomMWspZLX1f+wugxNHd9HucsjM3L/z3OlBUG9xDkJc+Mg8b1uwNf4V/Sh07Tl13lBr2huSsDDP8dP21Glm1lyhzmRw7pBm/qpu3YBbd1qn21kyWGV2zAz3wzxJHm0PcIjXWedDimfrKBEYoHEAYNdhzUpxxvO+6ovfJGJsrHz8ERpJV++cdpA2BglBT2jXgZH7ATGOuJe3hkMAx6FxLTyLBr8uw0Yl/S7HAdLJxoXzJInDN42KA0rOStcMtqbGHiZo5cO1k5m5MGYlrw9vnJC03kKCL/zOthxfsGb/EtOrQTB8NDMC9WECe6xBg720jLDQCnIDNpydUW8ofu6DQ8MiAR3nckqlC5dTwhTrzwD8H40Pbf0J9yh/jvlxVM60E564VJpf2hz2r26tVeBoF2Ep1HFs9Jj65NJ7bL39ulNpq0KTuNykMYeuIM30kzPvQOz/rCDBrGD3l7ziBhJumdVBC0g8kMuPRThnB8Fl28PTETg1UnLkwd9J3MZOJg4ydvFgHWePV3oBxZepWjejhp6rOR8por/06EnGC4UHCQyUu87DwXyHv0mYN/tCVkNw/STg4Mp22Jqw1WHYQ3yg+dsU8GMDd7mLSoeBYe0NQ+Tv5BSbqFtW/4ktiaMEt6rXMHE/V08mPcRaRls2jiZ93k+UInNqRfXPryuV7RkE9stOxSm82jEsMnCsTvRjckWpIgFjZUL+kItVFCCVteuUNngWFp69BOZlIX6ONiFoHTFyjD1N/4qXxsG9rfyWCuDmDHTPCd2GXB0w00mbpw3/skUqOfC+he/VS+ffuQj5O1kdnKzYQdf1AOX04ljKxZ/FPewzfNW+YMXAdSF7mWkVZ8ABid9RfTwgNwIqPMtnevcFlGX/QlgL7YzqtbHi4SczVm2SFyZpi0jvU77d7b/qfetNtcFVMe/UzePmvu5NZNIgr2JWHKmraDXNrFU+qxcgrynA2yacumeQjafW7TtfCk25b7dnlp2X7a/jxsb8f4Yybp6DCTY3VzsVq7hUrE0vf0k1wNosztXRc6bnzZT0Ah/twFn5sMfS9AnrsmL2/djs/Sf+Bn8vfK/7O86FDd2naqt4eqOIlBFu289FI+r8Y+XH+6PdzR9sDz7o7Uu3WBHso69ZA+kvJ5WSJhe0XrcXsLFjjUCvH2l9pobBd+CYFK3e3Tpb4g8upT9p2mVnbj+ocyRJOVZVxexnXPvHMBiZQx/kq+KZ6F8m3/7jH+q2TpZ0CLTRJGlyZkM0U7i2C1xi6AOCOMdTl8h0Zk0Mco74I6G2lPj9snP/iz7eu//7Xt9PKD7Qtf/AJmJJ2fNtOnnMNk8guNPGYCU8dU/SJ3Q0LTfkU+znsgnTE1/ky9xUoqegBZbJGmTlCLfPr+9ElqYi9iMeNp31KKjgJp+E/wSWq/IOPml4Zh7bn6I9LCEzOowzl9lo8DuImgD/GHv/cxIvuek5PL7fmVL/N72q6vWfzTb9hX229kY1lCyg8tZQ9PZdFfWeh6i762tC8yT/Gs5/0mcH1Vf/KRg70/2OdXD/VVL/sHdRTXMvXnQmhzOG47TlnGL1P5iUQX5V5hzzsJ0g/Lzzs3HhYeeuCjD3e2cX3S+rV/a5/VmtjXXf2yR21Jn317s3RkXFBn26PtH57iKC9ssVHvNFKPuUggzOartDPXpr5iU+xAUuiZnprE14e/xdMmgMxZKSNNL9DZ94jQcQscHLJz96BDq324X1DQR/VHU/284ywo48RA7esYXV1G99AF+r8wsk14d9YOlFeL2BCdBtdDTumn024RcrVpoY8VV47Aosc/Iznv8gB5+IvMtuXU+cpc52DAZzZblCF8ydce6mlcv478wPAIR8Lph8FJHyy96FG5oNYD5JQfUReYFlsangzLDw/LHEBoH+hY0JbOsSqzZJR5cEPigI7pSmUbzgaiaRzv8zzktaez5nTWG0fU0S/FAyEbTeM32HvKZ3NAuwJDXwgPZJCm4NgqnuXKcy+LsKNHmffvLhB2tIke4kbPFReU13Zl+35LP9C0JS9/P/YbAIfGPQxHe8AOdsAi7XCa7uBmp6DTa1x79NIovkUtE3xx6LT8JFV3ZNcgdACpPP9SqOUGlGuceQ91PMEyq1jjBEyrs+3LTPnhrwOH3+pgxoFkXp3Qh6gNxX5HB4qDiE+GCyzxHACF3IpE2dAE5PdIJy+FOvea2CRX/u3gpDFlBt6PS1dIGcNkK4swuIdldjJwlmMXYE5m3Bn3VsG+vE/nd7ESWyCHVnWQlY+Dv6xs0AZc7DgBnUl1F3PuLFdXQb57+9Z/TPMQZ87C4Bm34zSvHUvrejoEJ3BkBb/P1HZQVZ/YgzzLkhB8/3cimNA6e6pO0nWQk47694pWB2MnLNojMmawqT6RG0tKy/jor2BiZSATm/jkW98+d+qtZKFEXt/wi51tPyaudCE8gYlbPp354mGutMVLnHNsRH7EDYZkKwOWycRQnnMlxCN6ro7Tia82lOf49bQfwby5Y8XJhOWzwCU9z4NTb14lUACvlvv5ONvTXH2qNPyg511C2j30JC8PBRcMJ42DtMhU9+Dsgoc6MBw8DoplwFlp7bgr79jROvBK+s6P3j6AQH3jA15tykRQe5LnWQ5HbophADeBZOimh89/ZwFNmTMWcXlWWBGUAfz5ZJ75DkhO2Jxsdhd7+bitEHxtp6Bj8zf3vVvCsGnyzUvr8EflOoO+E3PrNot35LSfmYHKMoJh6++EI74HM923jxDcBf/ct5ST5/Ou3vbvgt8rnU58fXb52iu99leWdTLBD7KoWl7qYtvXd+Xbu7/8Rr5fHHCzpH1Br/rfRa6z04vt5LyPwNj+7ItylSvtxzS19NBnXbi0LsTXbwaqJ3yhoSwijv6VrW3ASbebELYbJ3ShTJ7t3j5OGi46vJKf8Y1C5scPJMBhPToZ1lYnpPvYhTbyKmL6SvTzFml95er5B9sV45qLwJu7m+0e+0lHe0tHDbziq27aKjLDt5IUZKv+kUNbw4dg+6LrT7Y3rz/dPn31Oost07WNCxwrWBlT30DHIf0PgiDaY/k5N5w9vqBvWLYuU9sFl0O6CVuKs20r9pKfqdKjrD4xY/60s/SD0pA+v/aL5qhr60xc+4opIz3LpB8sh5VOMuce/R9/h+b0JyGvLKHVw3bRdt76lb747Tuof8vG7q3vaTfZaIXOsyfpaQ/a7t3r7Rt/8LXtO9/53vbyi1/MN+VPqevTiz7r76Zq7oZRDuuVBZQbEfYnJ240jWwqwwHHXR0pbeSKusbIQ3Y3yvy0qjJUJhfH7bfqF9q/m4ue7cOyeUjZ8MOO/hqXBwvb2KuTdRmGJ3IqWvmUvgniZHEFLXltzNdcNNsnOIP54MVLPStX/vMuC4id5a6hfX/QiwsdX5Qxfbb1okDgaDPHQ+cR2UQEJ+M+lMVJe5QLdLRf+wPlbh+qDzRd+x7oQfwQLDN9qv1BFvb046+vX5MJb8YpedgPahLHMQP6tfQy/4F4HtnkJ53Wn0jWmaem8y9x9XPR41jvXZ4X9Am5I4cy3jkxNlFWfcyxQVL5BGXGpH4mUD7TTsSxDlO/UqJsNkxky0872jb6qMEeZrNdP9X3vQMq+kIvfq/t+KU1EJ87ptTFCyOq5OMsburv78poe1EHy8UUabvtm2MLQaXM85zostMC6zS+DBXHtWy8kT74Qzt2Ug/z/JG/p1V6seeK21dlnhrQ7pS0jBT1K31I0vp3/N5WCVC+47S6d06o/dP3IcPOtyrI4k9daw+C0mpS+w7VkJ90rB/jmVB5WnKnQP6afghJidyEwIvOJIXvKi6YnvgiYVQ1K4/lsB067PvFd4oHbE9tS4sIYNnq+G54IJim2xa10ZQ9KGPb8We/pt1b3wdg+V2wOtpOUxZfPvSnQ/lMS99oHkdkMC+Hp+UfB8yMj/47efkzvUVt6/WRSQuuZKD/Y7cBEAMtGIPl6vDSvPE6fZOWUQVPqwHp0zuDJ2sZNA1Rx7OjduJFowTF80snoGeXNEmSrAxcY7EFQMLqVHEcZpcMDJ+RsbAPT54y5RiZONvBpDL52Vl6njzLmCallpHGAV2OyfOuAuVSYOlZVl27g42ei7YdUvI47EikYMeyt6np7YjH0Q8bosfIJhieY8CwjWs6pylzCIlziOEAt99Vp0MYmUn3sLOTVvio8c4ElcO8WbhlwoOu6apF1S7kS1taltnr1fS8FImcQ3mHn+C5C3PTLKPNCMNLyCRh4dq5aM93aFHGwVfpxRt7ONgUavMs8klTF/nYSTqhF9TNjsKrsL7Iy4HXK7/dyVReOygHw9WZqNHi5UAlZDK+aJsnPzw/eScskLzqoHdTSImil21pdFHmsZ2gXzRofitFfgEyBs80f4mbTrnYMDq1rpu2FuU0EllqCz3EYl7pGLstDlmkuavsi7qgEHvkbasUttO0zlz8n7PA84VQvjBKHF8ulpfn8JP/6Fc5OMmHn7piUBOImWtdUwoBbEfKonwpr2rqsNN/TsWbdjyT3hCxjvn5xnIX8PlkFz7qgiyLKemC5pXb8MIeTpR6h4Ry0D+go7qI71VeJ65eCUw74jy+1Ak3bQn+trc8GhTdBP2k/q+PxRe1HxM034pu5yK+C1dtrqzq6a3+vmzM2zgvI+9Rnm/V36Vle1Pf1LugATQwcctnofpwkwlpZIf+gFcRvSX9kI6Da98eXt07cUJ2TsZTD9K1TRsHP1e2OWtn+0Pbi21KG2jffv+7bVScvHQMO3sI8XcD5sdGnXCiQPLlqa3UbSZ4pu10Vr4xM6A/COEXmfFdabhwVzb4xbd2MixdLaYPvcEXsQ0CQKkLE2+RdhGBVdOPesu/Lxd7/txP/D3b7u6ut1c3r6K7NhY3tgr16jSyKGH6CRZY1lH6CvknbIm2LV3niYXowycfZhPi1aevtzMWoi4yXQS2P4IGdnYSr/2i08nyDfxGveXfK9EQpF7dfjw+WptKxOVpm0u781BCmBvShrEzx7hy++i2OcHz4Fnes3UaeiyMtUAuFnDM1V/lqz2sLfEpF7tos/pX9FEK7cKP4J6n8ikoEDuTXjl6tkxoDKCnbUoi5tXWpdXn1bVTx8ZcBYWfsr3G9l//vd/d7rHXL/3yL6fNPPo1EceH1S+mD6Vc/Nb+XbrSow69i2zmSvVBN1BJg358mnz7mrFXN5l8gST+IQ3SI+fusG10Uy9vaAfsmWPP6EZC9BK3ddXHB2qX9HfA47ralU0L2vsjPqS1lF09xnLKra6X5y/o28/yKIOPsdkfnV/Q3+OP4Y3N1EGdxy+19dGpm8/2d9415zPWLkrwAXQcH7Cc/ab9X8G6aci+sm2mYem/W3cNe8QPDoDUpNufiucnL4Xnly90+O2a9ipEbg77StuDtogdSYNo5z3QMNG2ZV7spS9rZBMWb/s8X3J9dfUB5dzEdROxeWlb4jG+PN4/5s4r5RJ6gaPytu/sXM3n9y0XGxzPxiU+SD4ukLrLeMNhXxL7eJcNZ3FsJ27QpE+xX8OnQAjf4NsmszHgnEBfbb3kHTne6USa74awzpwXtV/Sp2Ldyk4eCXpfftpDreQx+k2a86ds9KCbnyF1HM47hqAXtPwvmBabSYPswRms1jf58M+GkXqA37zaMkWpU+lYzNyMVcuP0kct2epn9sn14/ZVbauWT92Y548zFZky9QHdpXzEk8YRfYZt3+wyV96lA1HL6W+UIM65ZCJPsKCz09k8dVAnfqG/fM74pKcfJs0xLhsr4KT9R862NetKfO1g/5X1kTxlvniODNHdM3R26RWSf4ByGfW/ZP2Bt7vw4QEol2D5v9BOxUcf0/f9iPQYD9wU4Jf4AOljl6TnSLRx9WukyeObU9cLZxUhXTupr9quPonc1D3Hj+0GgIo2PKZo5z9GMquOflBmOTkZu7RDaFkrc2MQK604oj/9gTwnstKIM0JCQ8dZDmAkOoTgA/L1mHoekNchiBN5oodyt/FazIaRxqGgkXkdFlwNxMO4OOGNzKG5GO86Q2kAcVSy4sB0RnYIDlq9Wj6DYmFknbLmC6Yf4hkePSY8Rzju8vb2EUx/Z2EAGJZfeTrp2uP3trNVX5TzPLimzyLO9L7kyZfsOAg5+KhrrwyXhjwr79BQ279Qf4ue0N1wO43KtStHmvSkPYtXeZgnX8s7KNbmpSUMDw/B/NrjWXb/HdQLvWrTDQVkdzADmqbOrZcOroY4hyQREqIpQa8Cd/AEHzmU+5FB1MHcgbS2cSFeWvwPzizwlU9Zxx6eD+UXDJr+l+EcxoNDMjF41M6z0SCvHNmY6wTJM8of0Bjby0s9S1ObO0kV1E8f8Hlvr4Bbxonh6xtfJNZPBObqUEXZ0Zae7cb0TGiQKRpYaMHhRD7xVQ8Tty33XHsgac7Dw2P0UtdYAibpi+CtzLOIb910ci756g4tRjrTbMculLNhQLovEhufn6sixrXF8FcZz2N76eq3ySKvftGFm/z1x7xQDJl8sZaTqtQVPy/g5pEUyuful9WvjL62Xc/17/LUB7Wnizzzr573tmV5KreZ6uXESfvkCv75ZRavec7cW9WtF2SDYugL0Y1De4vbzRDkXPkqqhxZnJDkIjltwwGXhtM2Pn1QQdqxS0g3Pb7HuZNUrJD+oTysK1Iji4fvR2gdD60Dn0/7ajg8APONJ03t5GmaNKWxaJmWfGhYH36DX5t5lV/f6RvQT/Lm8FfXr8PHz126aSOJaWfv62q8ddY+IhNzbFwD6PtOzLDj9Ufb46c/SF1o4+tPr20IyGE/Im6/aKH4bx7aFxqRbjTQ5ksOF64C3CFBWD7aKJgc2kN/iIlrGw/9WpvQezaOHea9KNINr+jRfNOiU8qnVcYftJO+NvUiWA/aU/ojU9tb6zr1f2A/06bOB/5CnJ/45V/asc9OxmJ5GB5/k0ZCnP30nRi2beVzwfbtb/7h9gd/9M3t6uUL0udTgrYDyrEo9Pl2Kol6cxxAx+ggPYk6v4EeaekDJpn/1svYwzuVfLHjMZNR/d2XrfpWfstpB0HUbhjYD3SDQTrVFT4KRjh36WXhSttgIdPNDzDx22xYgGP9YCzkBYc601A+yjJ9rXaUun2On3Z27pZPA7JwU9ezU3HRhL/0YwYpo67SUJZeHMEHKJcFNnLbN7hJbp9mfctn6nD6MIl6Vkbbu/U0caG+UBkFz6Z5jK2KX9vOZwu9Kq/Nb+99j4UL3GP69X6+VBj/ydyQOcFz73A4691u4rQPNx9Miqhn8uBVfgbpGxgrbAfylGoXOB1/b68/3e5uvTtK5Oqmv5rn42W5W0tjKpI2R85n9M+nkYv6wJbXPmZARL/LY37w6eIXGZYu0uu8zjsa26aUcdqXDCIvtSyOOhGB5Wo7hDvOdPFv22/96n/7ehh6Y291nTz1zxkcaSkTBTJWmmddJE38/AeqRsD6ECYvfRTltY/HtAPbaTdRlG/qQkvwiz6UhZRtMzZQLm2yo7z3peqmTqUTm/CzbNClFYKEw69lkpbs2iJtgKTmpadI/kDxKB9S/Cgffs1M2sDkHeKNvElfvFNkyWuSOLVJ60VbmN90Ea2btjn7lUNaOY84hOcofU7Y37h1JCn1EKTROlI+8rEDiMUlb3gkLs7QALu2L418uhIgOzxlGv4EMt9IuOk5SUfahHtuhmfjRlt+1XXC5RsG2AnExIq17PTy5cuJ//ceYghgDFHQQJ6tuH26ThNDglv0fSU2bY87Ydwp/52U9VNW3Ymyqbnz96XPfna7evE5cDQ4TnzigNcJzdAdGFkP4TDNAWmikz7nkdND3iGrcyFDduV1APJmoaFDOVkeMD+VT55DtvS6Y9+GlzJ0IDs88sWxkenE6rq7vdj05dh2glDnQD5OmruftKq8A4bnONTFw47FzoyYZADt0LxDmHKe5dvOfF9v5tmBWmx/Rbx5cx5d52yn7YDkoOygUX2mU3azw9v6xN3zsayQwZC0WYgOvU4omaQebJR4CKWrjd3F72DipMJzBpBMMKqLeKZ5dNLQNC2ljHbCve1wP1lwEMnZOsaO4RUZhq7/rdOxiR15+TWuS7GAYzKjrKbNYsXJjrd1iusVWPUjNWXEzSfdIp76Vm/LefYQlEdc4f386lYwrF5CJ2OU7198LBOWRdNzJmNL/rEhGfxh13wvvYueXD1BZ9uoPJzUeBu6Mt3cXefqwIurD2gbTuz8rJiTl5Pt7JwJHj7loGy7cXAY/zOC9InbyZvmbfYOTqOX59G1snk1xTsKWg8zceigvxQl3bobvZzoZqCglPa17vTR+lQKKEXkyGSbSc7l5QfJS49F2dgS4vJwkuU5IqGDdHy7srdXNr2yylLZOkGpTxUok8k4kx8nn7YfX6YKvv6jvR6dbJHnhoP2F9cXz0la27s5cE6eYWlbF0LeHVCVAta/7VN/6ySQyaWLRG9VJs+yOZDfgi9evAhNj8pemRMG5f5tNyz0Del5+7ltXR/37fdS0bYqM5to0k1fRZrkYAdYF8nkbDs05D8OkJqmbPYV/FFGfsqcSRRllTvF+H+27gS69tOD5MWnOMRR3p1vU4vaXtB30hcBlo2/cOij8u0CBRrKj984MfLqpLfq+o1wFxMvX7xMHfmOg5u8Hd3boXs1VEi/hgzGlUcwHtut/ssX6N1SXvZnZ1fpI46PaQvQf3z9EasW6KKjV0uPkP0H3/nBdnT1Ar5uGF1kUe3jG3mvBzT6glEXabe0Q59Hv81C4c1Dr3beXNs+mcgj2x3p8vZOHfXxatydzz1jf9tMX+652h+8064y3qGIAufU/Dzbj/67u2ZWnvWVz+YhU+uv5cb2O1jt/jBdKkPHmPm2p8GLXy7fkn3BgL4WIRMLELDu1XXkmHpSV/FMbzvG16Fvmv2m8xg6auLoRlvtexyOth9+fLf9+as+S37+wXPwnm2f+cJPbT/301/Zfu5nv7L9/Fe/sv3U519ux/DVr1Sm70BQHAVa/Uv6oS1t2kX7W/q4V68/zV1KabfUvYNE7KEdifsYR140i4D2TfaBQiba1JN+6WJRO9mv+Z4P2/nlOf2I7RZ/6WeaXYRB07Ef2s/MQx/HhtQFeBSMT11dXhF8zAsg7+9uaTjH9D1+BYY+Ad6MDqlnDWgbckPdO3+s/3tfIIg+6utZnCv8ePpqD8t6yNe6sM0om5tGjXd8RaDgTB3OWdAe+pxp0+aE0KeMeD76eHfTF8P6iUPvYri0D6We7v1SCfWUxT82zkUCdHZD2zroY5PK1bmHOLmrgTJ9DKIbJE/0Gdaddhi9dIALbKh8n378ffoTzGvflP6lG6RutknPr4jMPPztmzvG2dvtg+efTXXYjt1wdGw4ps+4vDjbHmjLuZoOG+koj64WnyHie3nGtoJphk3TJ/Ub03xky74vvk4cSuGjXZRNWd34DF3o6MfWp3TSruLW9UXLC1NX5meOSdgLIo5F9jXaSZzg2RRSTLnVQSWqg3k5Q9/5lfOG+n51kq9HfEKdcix5KGcZOvPYPHdMrEcjrGvpiqcsBKsr/pCN2eVHyio9HcQ+QzmiI2mhaYUCkTH4WmdvD3fxMeWSq32Qh+sfaWbMG6vKqMEdiGs/MnYIzgLjh1DarRPl7pwH5ujkO0oc26Z9aAfnZ9Hd9tYKSFllHz6eh8+cd3kKGp6ky5O00duxzv5Dew3PyocO2F9886a8fi/d2GXh7mC1iYGR6RCndKkraRtHJzCaxi+8gGyUxu4HNJVdVVa6NKzbH7s7AN4FDb5CeNe+wjXMhPeVPxADxWCrMMaa3SVTDFvxNvjEybJxuqPqrdCZwGfAXYOAP8rs+fc8fN/htWDVcWDkOYRdnJMdo1dWQockXC2NIh0DMfMc7NMpwFLH8TwULacreU4nk3w3NexA8CUp0rFIb56RFzedOoMtbSzlpjyntaGw5yFEPjMX2JDED1jOMzZDUMWuLtIxmXJjr709dOZ9nvQ87DjtiC0r/fJANuuFzjVlwbfMyN2yXlHs56Gya7w6GBuKlhWvnfKel2D6nk8HhnmO0smZ6eXVhbDwAK8EkT+3Uy8a0nRhNB2KGzeWE6+20Jfo5NfgZJ7lcuUQHzctHQP89FHxO5DXZlrw0FZ2SvJKXjL3g6k+nLfGimf9kyde9MU22sj8WYwJsRNmONxgy06oecSF8Mmkar9QHxlCe9lr8CduBxe6kkNXNCTQMsoYWB1c7Gc6cocmh6zCw6tQ8B65I7M4Njp4ZdEHvcvnH1DAjQEXgre0ByegfU5WuzmBkO+u7YVHFwbd+Oun6jrodsBQl8MjcsZey1bKIT1+/s3OvOnC4JnnPzHFJyMyRQdg3uKtntc3n2aC4lUz5ZtBfp6tjF/5qTN5kKC/6IP2AT53rQz6hHyVOWjKAHLaBzLoj9726fOz+SIBhzpYti9EVFLw0deX/pmnPVx0SE+ps/COjdx8a/trPcmhmwTyt8AMggiSgZ5Wlz+Ts/ABRx3CD5rWoWke3QxFflUgbv3kihnWdMJ8ymLXNuZLEX2XwGwIdvB17bD6d+sm/KDNL/4ETUgu+wiVZdqH+giOEfYzTk5cYJETmuKnL4CRG63ekZRBm5zQga6HNrG9K4A2cTOr/VSh9bT6g/hodddnXfhbzrjH4PviM9/YfYn+1rcLCW2j31w4rtkPuRqPTqXvhrP2Vg9v7dYAPlLiJpBhtKH8RRbnrz79dDu6f70du8DLXRTq4WT3aXv9+vV2gz55MSULIvXRl8MTcCLvLcH6sXWqvdU/z/eyCFAm7RK50MU6koZ16mAnvl6n/TMORm3TF6BW2pFpyy6xDcdMmhZaoFfbCOSf9braD6Atd/XPKXVgPNlKoj+0zyuQQv7I34WOGMjL2UWZZWbjd+SWj7Sz4BCbvJGhtAhz5Kq6fTfl0valTZbtvj5E24bH3L78uc88x1Zvtg8/+mR7/eo6i7IPf/CD7Y+/8Sfbv/iN39p+5Vf/+favv/Xn2xd/5ue2L7x8nj52x0/6+HL6POyuX9gXGX/N4t+7qFxwe0dOxi7K1Ddrf8PRL6fawP9ZFKYPY7GM7zzkCw33fVnfEem2JSbW2sT2Ha3g5ecu3dxy0j3P6KcNKir/3JhE7dqC9C6MenVfTfp448pHntloy+NGhLPRQDllJDMbA96BpU3U1foRDutFGVPHyy8s27rc29G4cFjeNqkXjx+Ylzka+dJTN1/cqV3Pz5/TXs7RzwXcQ+yENlvea8Bi382NTz79BD8+3a4uxPXRrD5GpA9qHY/UEe2ocw4Oeabv6RxCOb06n/nHWzdR7qDlJ2X9jKu36MMf2zk25esp0QNfRN74PD8fsfOrHK9fvd4eyT/GZ67OrlKHtUnt05dwa0P7sY5fgnLkIKz/yC/p2AoLx86OaeITjKwpjxzWHcRJ81GCto/Yljwh9dqqk3HrbBdtSNksY14v+Kw7N8nPxnqRgzulU+uLUNsmYNLib0Q6xZdv0/kv5g7EyRmbdLxwIxyZ7IvBlVRp1p+UMXosOvWzA/nXWCbYNcSelhmgbPoT7SCd0LLvO+jzaPeGxEuAuUXWS+CMbgtzxYHQKZg2PIdm5CNcfPUafpUB4VM+fjLySWPRf7/ekKR9TYpqjdG/PBaX4ns02PCuLuovplYuQonvoVHx1Aeea/F/iL9IN/wenV1a/pp3OPcJTY5DfAoE03JDL2eqY69T8X7MNwBihhxjIEFjZNL7Dhwaa18BRoJvkMPqMk+HMM0d64uzZ3Si59vLl5/P4JE3zQa7dFKWiVM6r/mReFg52ZRwopLGY+MiD9pxW4LFLLgLWIdsdVo0MdMhnEa7aNuRTWOyQTpxSXkFWDIkn7NhncmS5ocexDPAgzMTdiXMbVN0drhQOvldJ6i+0h4npbFMo5yBY2Wss3yUqTEHBbtyNY+AC6acZ2kJsIOmC4XKLpS/nY2dQRcSw8PNBfPl4cA2uAU0QT7TDU8HZwfLKTADdMv8RdlaZgYbn5dz0tqF2HR+YyeNrJ9YV8bLu52aYTdZlCWLDfKrk7jqzsTYiYn48LTG2hEhl6clmifL7hb04NsRZwIU2NdXrIeueas54C3B3TV+myuBlQt7Kj+E5d1JsEdpi0NMQpFVCO2Ea0fDM8GN3pT383V+psmObWw4vjJ1PfURfvLAYVJz0NjxgL4yaTPjlaBQGQptXw7SLOQjE4mrvMFH6i6fk0NfO26vzpvnxMQFaha3oc/PcsjtTx/ODrSLf9K1e9oWvGyH6mSa9HtFwhdjdfNHmfO8YESBFqHcAqtuCp10/kVGAtFV/6nd4x/+FEJZl/28SiaOCzh5e3U0gxw/5VAGB3393Hyv0MvB2zz9HvbUifWQZxFjOzDkHx3dZbd+oEN5bx0/YxGnPC4qvIrbOuzzmuMnKnOW287hjRxOnO1fnEy2TZTm6GGf5dW/cybsptUY9QvtlcUbZPlLVt6FgM395rU81BWRUp+IkjK2HXHyGTgmh05Qldc35s4b/uWlnBLO5IhymczEx+TfSXl9mv4Bw+QZ4ExWPVb7AEveLkp92762cAHhJoMv78pXJug3FDIbsBQS32e25a1NRm5lAisLfl9O6AJ9ZMnCKzYgYc76IJArfNZh/IGFAIspPaF1a1nqD9lsY3mMg0O/zZV4yGShIy0rnz+/ANBxq/6mvpa5Z0H6w4/ebv/tb/7Z9uu//b3tH/0/f2f78Icfb7/81c9t5+C/xSerFFbRhwnfXN9sfWWZn6b0zoeInHxpK1uEsO7Bz2Yu/FzguMzP857kzGanuG7EaY9nJ7aL2tCXBuLpkJAXifxZn6G5eO76nKQZXj4DPyoldWpQ/vrf+GBA3h4JOn7YLhdN+VswuLap/WQwh3Q5DkgkXT7eil/7l2/z7a8N0D6gN5PX6A/k+diwq2ymVh/jHvSV1rVtLvLJ9+12j82eX55tLzle37zaHm76mJdX08cPf/hn397+m1/7je3p6gvbL/7sl7dnykZZtGhbQwY3uRxD1PWRBd7dPe2Jhd05cyX9SDz90XblpFrCaTPTlqMP9qDOxPUWfhdvj1n8t32ruX3O1En0T2HbdtumGw62tetXn5oTvxcsr2+pe9uNm+XMaeChvtmQoM1g+vBTFvs45xXq5bhgXEualwW3t9Tjg24opm9Dz8jDoW3kaYHcfYZM+eweMiuH+iqLYWH8KseKRy5wxPVn+7PvVnfbrGm5kwMa3sHhRtzN7avNu3siH3n2HtevP9keKPf86mX4udGpvdLOoKHstb/+hA4cs9iU/86nSFeh+KR1in5zx5+HMkvLvt1yPmJmSTeF4rNLh+vrV9tj+J1kAzKciM+CWlkyd2FMsX+Wl31T+as78kLH91TYf8on9kmevtK6SB0uem6CZN5EX6A6TaPAytcXcyZJfoYHJlz7wBes1DXyqZfjlXwjJ/m7soahL80pq7K1hfn5i4/UfuAin1QtpZ2VVQjJ0NenlIA0dG+/0jJSU/f2GcSlG2kJhBdUKStUR/tG/lpUIcSMLEnAxsovraG3ENYhHdPhEj9Gs/jSwjmA0qxfN3ufP+HD84R3tlSPKWIdoqM+1rh26Xgd+1FGXLVxLIicQav/mK8U4kvDDZWhXRsZb4L/o78UxFdPElsPyW267XTqn6zOlytL5dnTewe0sdJYRn2GprIvGgEQZjMi44ps4x+1+8hnScva18s3wMn+7cd8A2APO6ONOTTaO5YfI7dypoJyJtUGdHbB5POUimVEsM04ab+8PM/A/OL5xfbs1NtZdYYSHp7hhbNK3VBhzgXrpXVjupXGL5U7KcUPLSubcyoYGCfYOxXcxFuHeO38pGL5NYCkwXfQwd8bxsEyIZKFDYGwcRd+LgDFyS3Nq3F5RYakypFAeRKrdAR1tMhBfnGEypqJhcZUJ5HFIWTnPjrsyxQm7qm89mnGO6izoOLc/OI4OewA3vyZSFm2fIIWnUklrn2cSDihaV5xh9/qOCcTCD6TBSfNnTjXhpWp+J79TJtv6qZ3iCzyE8+8TgD2fEY+0w2Lo91zm71yc2iriLFEyYKIiL4pXZ9JtGwGSjtkdUTWdv5N9/k8bTQySM8FoWnuLmfBgEyZaBLvwNJJq1A5DdfXBM8JeW4gdEcHJ4nazAnI3e1tZFPe6t3yrY/SF6RoGTte80feXK1WFvA6odvbbOhEBg71N83JkjiZtEiXNPHPfLM7Oj5mounVLNceLjXUv/IJ8pOOccO1eyeM6fw9MhGAJnWwk9XJNPQiC77eNmek/p+O/HCAE5Yew8v+JxNKs/CloJLv2bpxESv4/XYZeZuwg7FX0uI/6p2f/oJu0LSOfb+BL7fydtiZJBd/bWwioL4nLQKUW5smlJ3bX3UUr64pj/K2Hnz2l3p2QwlKpimnEkg7vuYGBHjaPBNbZKJ4PtnlArbvEOhz39JNvXJOfbTqt7v4cV86mK82KDV4yu6kICqAaF+gPNaTdyk4OTbdZ1jFU35t511Ot7fXlTN20Oerv/itcTUC5ENQ3NQ/PJRJnurr3RG2dzeAbq4/3e5v7+Nr2i7+pTGh4XlRzKaSafKaw346d5rJDz7azTeYW2c+upLb+7CdXYyyaGdBL/HOA3U1FntEQMwHPW/XNl18D/3WuveOLu1uf5IJFGVM0/vOkV1f/v6Hr7Z//hvf3f7BP/yD7b/6p9/dfutrP9j+5Nvf3f7u3/nF7X/yd39pu3jmFVk3Y1wEtM/SeTzdvL7ZXt895A4AyOJ/tg83LOrfo2v6AmTybJ9kmu8RADlXNt2gExw/vBLswsPPJ9o3uNDN2Ckgf18cSDsSh6TJqq+AIr4okRU5PSMHVgh/60Hc6QOmnLCrJ/KiJ+D/hPhnWxicHT/C/A9P4ZC2edZnFjkrPulZCO/oeNYjpS0VytdBkw/FpM9iLjgUs4zNOQKSljqi3IvzU/zqjrqmr7B9aHvy9PpjFu+//3tf23745mz7G3/9q9uxxNArMhN0o0ub2pbdeDT9PO8awQf0L3GRqVe023fatyqC7UtAi+imvFnYQti2Y5uIf9g/mU4YzUln/rJ82rvw3tKvn5/Rt9xdM8boX7693v6+fVbnCY7RGgJenslzEzf9Hn49/bh9Wuutm2mmW0a97IPSJ5GWeQZnr6gHP7Qtq97YFT3dQPDRBPsQN8za9ttHqK+HMHWsftKQV+QkzU0v0WZ+5Rhm2xZvFgE+U5/5GvV1Tl+ojG+ffLmtj1X5vpjz1I130ig73PIbUP7oDuTxOesWXuOXQi5agSd44cp0xzohNnaMSN3a31RHfTmPQJDmhsntTR85sR+UtrK0D3LuVf8W4n/YUZm0nf6STU3j2gc+6p2+y3L8ijvy6Vu2AenZHipv80jjGF6CeR2bG1/FVrh4WCJn45EHn8wc23ZpenPzm5B0xZ+zmPZHymmaImkvsaUePRInD39VkPE/07Xv2Ng+LqiBBuo3ixLl5DlyyCvxdADga8NVfrdWGILKRR1EbsLS7fyVLAkJoNqu/SlI62F8tyC90X1XbsFh2o7vj4B9Pa4yxC0XushoDqwjS1RHr2AfsNtTt4Ugo7YFQuMg9xDUK/XkT56ktW6aZ7HUB+f6YWUL4gGMrDNnFIIbvgfpS3Zx+ZekfbssjaYfnksDxBYnPRsUJI/NTPuJ2QAQxk6x0XswHYSgYWLUBQ23cRv25SSZWFinNLZcDeLnxNlJuQ2DHP+9Y+xDMJ7KXufBE4JLtA2mFSjoZFnshRuwaK6YgZQTQo9DGukYyNs1XPI96yM7vuk0Gs554U2H5EAoGPeQbm+PK+9D+YXEyGtH0Pw5zJ0BvkJzEJemVy2c5EggOYv+X3YWRh7T9p1R46I54AgORg7C8hZ/BhbTZRn7Rj6hO7jz9l4HaMvISxzpDo+Bhl0wrTsl9A1SZoA+BG/tddIuj/jM4iue8uSttLG9MiUr8QyeDuKRw00Yc/gHUho4+KZRChwGSDqg3IXAJD630WoL/QFcB/R2JL1CKk2vTDpZNuxjFE74nayok2k+jyc75RybK/vIL99UHmDe6N1ByrDlZtLXhbLfIS/vfts4z6vu6nPfyYtjXJ8yHAKAabEJeNrU50L7LgfrzMleZfTcRyqkDR3KqG/ol0XkNz93B8DDLO0jT2mZlqvmnIdujsjhIsWrSZ2gmJiBiLMTopkUjT7ZzeVsGXlUn9VR99uPhBlASM2VpuSbfNhWtQN2TNs2uNrtk1esxK0dnXg6UXKSZf2eYudumNQ+nl3oWQfK4lVpaTthd7Eojkf9b9oBNrAd0+EZ1uftJ3oXQYRLX1hb+bKqm+36hrphwrezp+WgmccHXHhrtxTtRMq60CfE1xd9SZ1Es1gHT78de8eH4amcLv5zKy7p4Y+cWUQqrzJRRtAGL5gYl0f18jDdq+vSvGGCbJ3HXtAYyMvpsPsOKN8YtiEdMtFDetqtY8ZR2rafXlSP3GnBYVj+iicP8dRdqL+SEdDu3lo97fRNnouf25vzGIX1RRnpCeJnIoLiLsr0QzdSvLobG4Nj/6eMCuCE13rx7pTYDXzT2i565RLn7RWFh6Ptt3/ne9v/5R/93vb//qc/2H79659s3/nIz/p9G5rf3/7n/8Hf3f79f+ent3OYPPPqu7cRewWe8m/pf3QMbfbqk0+2u4f2nS5ibH956zw8zc+klbMy1ufQCX/29v9pC9omfQtls0BE31QPh4sQN1+0i/ixJ+mZmKW41jF9+pv2A80REXz+tPeU99jhkDaH6ARSpkPZyuPXx08O6ZS0PjJ1W7okgr+bQJKmb5suecMe7V/Ij53WolBB0d549ZFUGWk74yP70I5yjjWEDD4j3XeAwGV7c3S+PRydUD/2e8gPkuf0HfjCt/7sz7af++v/zvbTL53/WM9rfpT6Q258TT3ko//ZD/iYiPxsh9VdvtUv/R9QkZXXunYTEZ+GfvLXAtewdayv7O+EoV3i1+kXkMUXNvtOiCPaSzcR1Bea9kPQtM+Th211+h3l19eka7vqmFMci2c8hYblBClGHnTJuB5/rY1d7FrIsm4O5N0KtCltePfgJmvbc3RHNWloW2kbVpbp3xe72AIGgFxWm0BX8VufZGo3bC8d2/DFpV/1cH5xz4L7Ft3ddPBuzn2/mzajnv4oN/bvuxOknQoua/LKr+OYsoW1QNjHwdTfPikLdOnRDrWlaL1rzM0hP7vooxo+FlKfTN15GMZO6pe2gGzGZ5NF3LLz5/iEToSknce+KsqiObYR1K/xoSHswrHlu219x4vzYTqRXb5HbUl6TLVwPFM8bVhcnXbRasCw/Agv/AFD0yb0i/FfH7kIz5XOP/K0X3FTV+Tu5DSW+lqyGue8y1uygE04weDsIsQyH1lR207orGPA8tK0LrV57Eja1G1w3uPp+f004X18wXCPlQAYF7X9XX3NDqRjBQic921jD8a9o8e5sW1DTy5Hx9wE3oFJOpTLuozOB+nqKr/6gvHKPHqOHAlztq+TeuLKvMKBRPfx0LSOw6r4M19OCmf5aYfhFxrvgek/IRsAWqoV8z5MhQkaxGNXuTZgDEsiZxJI9jkibxcVJZVsgL9TDJ4XxzAwae9hF+MfwPvxQ5DeyFDaXeBZglSnB63QJZ9O0663kDUD50Mny4TJTAlRfh9mEFlplCRNBfdgWeno3J100bD4pRMnP4Pjktezx0Bc3nQwD+WTXhtE5W8DaVoGTBxWPTOxWHSri3xaAaOXYJ4wca0hzug/fKJHaK+Bk7xcHYBn8EDrYNMGE3mIy9NJhc+oBW3Rle00rk4Khl9BHVJgdfJCZWhc2l6pe2SCnQ7bEuB7mNcrB+JWvtps1eWK5wUnLOqcoJhHAf7a4VhH/sR1wtNFrnwdMJxQ9Apw7CsX/rlw82qpV4AtJ8xt6y6mKJbFv535yLGXrfop+9QZKTnv4uaDa91mkNY8xJ0MGs6tzPDRxztIOnGawa58pOWh0NKUi7IYjt7Ilskm9svt8XbsS06PkUsZnFR5aOtb3+yvHrRh6Q3NwR/eCmpna3hPr7IIueLKz3oVBkd8F13Smbr1SN+xfERd1TO0lk/1eevaKVZYehgXUt+hs9oNSJ5ts4b9J76TJd9roN0zSU79US/YK1fjoWFe9falap+m3b54/gH6HmeibN2q18jd78Q74UBuxOwEtYt05RNPGvMSHhfQ3mqvLbxLwMUrKNQTPMF3UuqC3TqRoM1dWi70fcRIu7mxoLzWrc/8ThtUbnnoPy7kvYosHXlN/5IJlPysP4jr77YLv36QZ5TJtyrsH9woULduOPjyrOrQdlSbiyzv9hPouspgAuhTBx7h3YWSdxi4YJaWbd/vdvdLEqfRDevGzsooDwlNfcfm6NAJF/xZMLiAcEJ5Tx+wCqV92Y6s39hffH56y7SrS+8Ggcbr29cpJv/6TH3chXP8S2Mkre1BMN82JUX99V/97ve3/+P/+fe3X/m9m+27r462V68/2t5ef2e7f/Wvt88+P97+l/+L/+n2N37hM9vZWth59dbPPoafOkEpdkPH22tvEe9EX9peyffKfHl2g0/7CsoHhcjvJoJ1oKzaWp+37rNY9NnwU5879kWH+q91AXfoa7zatQtLIWMMh/J0AqUf0t5q3uJw1Gfr78HhHJ93sktczayLLgL56QecxfNA2NASLO+hjlLvOCc0zTx1jw2W/jPJt/6dYGfDfAfpBFL3bgZUNu/icLMNmgcy73VYRQFpPzKRuEd2ZbjFvq9un2138oHw0GisvBhMt6//7u9t3/7w1fbVX/hF6o5E5YvOaEvZ3BIPH+3q8+gBMi0em2QGXJrpmyJTbSPYv7iBow0MZ3zALnmr/JG+su7kAj8LDnnaR+ELtvW2jcssQDPBtn7iD6XTepCl5TvuTZu2XWbDkPAsoLxDShnSVoDaEf++u1v13jttMs6uvrXQr7Toc47Hr6+vKXyS9xSk3VNOmWITYxFVO45/dIzKHAmbma8/26+Mz9ZvWi42Ie57TbJQgEoubDB/kKQXcdStXwqyxy4MHfWz3/dsfBbz+XqANgGURdnl6dFHEdTDdxF0g93ysRG/3LkDbzf/H25vtzvOPp7gXKZfU1h9LIen+AO6JJ2zY3zqcPHgv0HqQ13hAZ46grprabVnfWtsu1twH4ByKi9IiRv2iOwrnPxDOIhafuZBtsEpJ/h/5CAxaYL5GZ+AZu/LBCaf9N0GBzy0hWjW76RHvrUxoAxyTZqIhNOHEiweB6nFW2Aeo5E5+nfKLHmKnRKx89hROAyrXk6Uz5yMowts/RJ64cERmXq2/PAZWpMvTN6ED2Eff5fegLJOnQwo2z5eXIvEf0LGtD1/IfxB2nELonFl3/vOjGkTjywegDxr1+obCB2sK/mG+E8o7PiXvpFT6nv5p55Nsv4PwZ1ty0+/qzzC8JGMoZHJ48dsA2AZLnAYFgzPUdhXTjtK89qoTNe4GIm6Mu4VhCQKDJB5IYq3RMHG58QemJSdEPFZW7pKKJWucoQHwamIOQ8Yc2Abd7TBZGCHUuof/sU6AGUsl9CLzMnAGTJA7B1cRzBPd9jLwD/KSNl/OqUdqIN7Oi6kcaKZ9OngSbUj0pFCO3Kt8DpLX8zEZbIan1A5HQgqm3Fplx/yQS/P2i3cPeyaRATf1dsCwz0UaZ8XC9ohZ8Omt+jZUeYKroMIeJksUn/pGCkWm5KufC7axFem0cEBfT+Yl8/wHzsI8tsPkOZX36SrI0V9RMCrAaYPGJa+t+ZNujabBbs0XdA9rgVYZFn2dFLRSXOfUfQzZRkYFnnpaI/4wyrTciyInVyRZv1m4b/sgvSRWXtZC1kwZNC1Viqv0Hpt2E7LkPFMyoFOYlrf8jaeDQl8zDaTKy3WS3wVO/GTxqGsuRIADeXRr+Sp7MYd9BXIsL6bTRtwAnXH0JKoqZbT33z2WPrRFZmSD4+d7E3alQmuPstZMJ3ELDDSapBTPpExWb0dMjYk3fwWWgCaaZF7ZRnWNvHJFdduswCQn/pLe4idrMlPeQwDiEsLPUyzjlMUWi7+/dJBJsmUzSMPZHo12Sv0Vz4GgM/5bezpE2UlfQ/bjbeLK5N5u7qAawZ8aClF7lgCxxp1Ae8Vb2bhkctPA+pvXg3MC/Hg5xXSXGGmhHycGOvzTvSz+IdWPndFfdmO7ZfVRxvb32hD5bGs+cqRhbD+iR7WuTLOREg5sjmRRYn9nbK54IAntrEeXPj70jLTpSNIPzYBZqEwdnKgFmAdsM2kj+GXdz/Q/vUhNx/yDDT6LVGC429HW9uZDrFJy0ldOaVNUFqe6mYdp41ZbpXxkKfUL7Czi7Hb+7ssiKxH8yODtqKs9paHz15rLWnF/+hL8KbI9y//2be2//QffnP73uPFdg9uXjL75vX28PHXty/81OX2v/oP/4Pt5794tl1Qp77kMM/eYzvfuu2dL8prvcgIrtmEc9x0kZ4+hoqM7vitZ33L9zqoQ29VbT8VP8NA+dQbYP252aU+kRm7e1v4yZmLMN/pwXrV4tpQ30G++JtyxKZYddlNJE/Kl6okXYht0MU+QPvv7au1FoJyS88EiqlDMkko7UJ0lB+/kleCFgoZ7SqdxVukXOE2DMIsDIaiZ+VSZmWUV8tqZ6G4HtrYPBes9gHye5N6ss84YmG2bT94/WZ7RQVP6dBBN8taoH7vAv9u+86ffHP7za9/Y3tGW7x6+Znt+QdX2yljEZ18xyzrxHZAedv6vKi0d0LVPrEFKrV/fddWLlLRWBXC37ucMg9zQ4z2eQYd+ai349X9vfy8o6SPCKjBtAvD2t6X39UGOgWALrEpGHksDET9rXJUlpSDrnn6oNbRn+1LbTu+BK+L/I5NOzqEcwcWZaX1QH/ms/m+iC8beiDJJvKBLy1tW1mw0JLds7SmzYts+oy16ij92QQnEP3TfqGJ0AuXuQb9wRltQ5XNt0wXxh13Be2hH575SUHkAYb/9AAA//RJREFUUi/tpe7KkvFmObryZlznlxclkpY2QsixQrY+sgNWNkL9Ood1ZP2lT42+YbPTdSD9KyUzV7Zt6zv4jfIkrp7aAR274edjLKu+OaqTlKUPLeLKJcvYTyNoT0BOOXNqGfFNa/miFcdI6uPgyG36gZYVWr7nkFSm/Ai62Z+/lje8H1vRGiFb/6tdayvrSQvo28qvnUm3LzJe3EVvQUiveM7TQQH2jYJ+ldTUv3ZT3tovOaTXJi0n7HF6nrTOBUburifavgqmCePTwiENYsT3aXOYWBnflUMw7ZDWhPflq1f6mIOi5FAAHyGcMgdyUsh/CcpZGwkmp71FHmS03iVzwFek1l15h0+gOKHFX3VZ51UUIXdhc1vWBEOEp4z9vT/o2R7DO21pXycLtWBR8H7MNgAONfzLQJxadAzewUZ72Smatyye09oc0J50KqkwUlNH0yBYEbv4SpgG5UvNNC4IYi6prICGhAmncnSOxjIB9sp/Jg8kuigzQLWuMtKUmsEVXrSE0NIJyetikUEychZvzgHPyyGzuEiYkz+zgmLAcjpT+aWxGnPwg4+d09CM4wGJ8W/fUDo4eM5Ag33aMYRbaGbDAAieZRLbl5W2ujRvcvc8D2UZuv6ZLor1nN15Duu0clSGxDOo9JiJ8bzMJ+lMWiRoGcse4po2MkhPUJaByRdMzxUqB2dgZBjZjVen0vG5OgdmyXp7oQsWy3czwgmWqEtnjwNZ9NGRw/Lmx28pM/iCOPpLJ/8xVtKNawMHdfWsDVr2XSgt7VHZy8N6duBWSGWeZxMrQwcEJ/zDP7cVJ98y8ukEs5PO1Zkt/d6RQXRwpJdg8EfH2rP40vYTgCw2mSBI28WvcpsfXqtMw7WjaQ606pnNApg4MUzbWrJKYyD1HTqWJ4F/tms/j+Zk2Ul8NvkcbMnLownwlL7xTPKpNic26qJvah8BdyhAtzpxBmfkEAyPz8Wvc2h/bLFsHWyK50qVdUCaz4xSMFeSrXO/fqDs5VU/lW501bfQQfC/9VLfTVLKGIxc4Kpj9EDnuR3ftpXJJRPgfDGBCX3vDqj8Xgl28e8t82iQZ3j1+7AAx35J8taVR/o79DActsmr3caHnIBIn1gQbpmEdoNLHPQCx3yP2A0ZhPZlpSGorza1DYZeyLWMkslPHXJePuih3/mcvmm2LRe94wehDX6IyYNzQpZdcXWbRUTaluhBwWaxq77cuqgdXND1uXvr7ZqFhzJa54JpfU6YsG88IxBu8NJXpNlHz/Slo+0PfufPt7/3X/zx9tF2abVm4856OHq63S6ffbj9R//R/2z7K1+4pF2fsMhzwodNlJt6sY6VQ15KrW2sM4/7e5/Jxk4oo039brz9RF7GueSoztQnNCui8uqHjpvG7ZO1+XrEgDQ3iaSjBvnKSzYYwH3yzoB1F5Y+AY8U4OgmAzjIF97yAbSl4FiVhQ556jdjl5BNpvhK8QxJo/HSnLre0UNvFY+/RP/2Rx5NM9y25WFfIk3tGl5hr2XbVxhVDmkZkcuMe9at6aVn2Y6LlQebIIcvc/vBqzfbjTeYpOalIZX68kqo7l4c2fBH5j6ffvjh9ju//fXtH//6H26/9rt/sn3zzz6Bzt32lS99IbL5jLebMXnniPwp+Qye8tY44RChlYv/0ld/8uIb9ls6HTKKdk/b9Qp6NhZZVNp/aJsHN/ToRz54+ZI+pH2NPu7C0M0HjAH+AbjxQZKqaVdNqg+eoJvtNYAs6a+woUc2NChgG8w4abuGtnfdtU+oTafu1Wna5eaLRq99HMovB/QRp+q9fAGwfMu23TZNC80ZXamnGQ/dUDs5Qzfo5CKDPoQvaEd5K7/H28c+Xmg/YR/wZn1KL76x7GLYzRGL+PJbF/PyqYz6SeWMfERM1g/Nt13Y1rSD+dK0n1Qm+5Fz7x5gXPHdA4wIjL/WneWhZdu1NPzT3kNYutUjPhBdxDKrtskmIMXl7YaDdZY7RdxwgsbYTXKpE+L5vJ0JgHJ2XNDmcuAnjo4QTuJopxVPW63/C0uaypaQpNfdVIvW1G/kSah4KSrd+DQ8kUE/CZ7ja9JcSNu3UUfaNHSt8/Z3Gc/VwTP0UleSJW30nyPiV0IRONX3ks+vujR7TikHKKZ1UF1Kr7IWp/EWbNxQ6QuHi3/B9DkGEm5BdJIf8ZU/baN2LZhVP2sZQRoTH5mUUzCcPoz0yCMex9h0qOS8/h3qJUwofTk/44bLh5gkoRd5TVs28Ag7x0sJ6GsmAHMWVzBuivHhX5xQIy5tyfNv6Z/Wk/iitcp4jq+WdIHwj/EjAIea/ndDjLMqqwbeg3E7BfPG8bUvFqYj61VaB88rd3AZcI5zO1onjF3sVA7xDqF095WqI/ryGl8M49UUB/FMHsRJA9B5jVu3dZ73ae4ah7SXQ2Sa/x7eHjqozsBrx+kgptvpSJnUKAMd0KGsKWke5eT1PnXzkgbqlJv02rH2TkdL/nS6Kbdwp+MaMDy8Z7B8X6aJzxHgPHWnrI8MQoZjX85TdhYNFNiVN80Bxd1561RU5TzsbOY8aRPvBL0wungEjzR1iO04jxyGZ6CXd2FvMwc1FwziuWjLbj0YOxk454oER87pBJZMHMYoytFB8RDEGZ7FaefShMad1FhO3NEp2Zw9YuOko0tyCl34j133dp8rCIZ9W70DbCbV6ZRlCxXypCV/8Q55Km9tg6zkkai2DVPKFzlZbnh4eMU1tEn31msHSjcgFtFMIGspj+KFF3pJp7vy+om0ejW0afIV/0Bzwxz+rLd7F9OAcuWdGuRJU5+Up2mWl760KbYmq8uHYkeSI15tId/oHzBfWSRt/YnctMQB+VhcfWSQKyeZrJLK0ds3LXa03SJvaDGjMF8Z1FUw7gS42kGPvktagj4srhnJlUZwegXMflMpbtb37V38+8ks39x8QdiX7+nLfi7QzZrXrz5FtZP1Aq/aLX1H+gzOEbg+4z/rtIP5aqs5uwhF17V5o81rEyREhumpO6EyVruOTuZpb8s4GbOQ+eqXvhb6tunDPjs2XeUCxGM39CQbX3ubK98uGpLtYTvftUP5QWflCbt6UE5lMccJ4g4DmbDV6JB6QLaHPCrgpBrbQT+33IKjaNJ0Ea/MbriEBz5I7vYor0w8bSfn259+4+Pt7//ff3/7zmtoIXdsq3/oC0+327//t395+9t/8xe2S9hfMNHPRNT+HXvbtlxwY6xKCn95aUMfL3IjxraYK4ZrgehiXSEzBqNn+n41I+7ZPsN284gtdxuxsVvbpPhpX4S1V/oXfMWFczZBwM8muxOy+FOo7njM4tq+Ko+5aGdlBi+y2xhX+7CPtiaUgWjA09R/fUKZ7SMlU6TWs/1r+0Z9bvLiY+R7ri+3nEcmryG96C88cWw//swbWb1rpgv98XvbkdpGBbCPcqu/CR++etxe+yqPZUf9qo+bVS4h9GX9zBc3dkNT3/O5++tnZ9uH19v2h9/6dPuNP/iz7dd+6+vbx0+n2+e/+Nntg8vnFLMshRUAcfLIDHwyzkLSWs5GzwLZdFHXu+HsF5wr+fz607PT7eLSq83dAHDzRj87PX9On3FO3SGbdxBd+6iXn/CzPLaEn2OIdaYotUDt0v639nRh7eJVsH9MeyVPPItZLzOWXF69IL31XztDlYj0jbd+Hbset9vrO2x6vp1fXmS+Nbg9V77YJO20451nKygLXePxqVrMxbwbXG7iWhd5R5P+oC7WDWW9gBD80HbD1BcC3oVn3ymC/8LPxbu0aSXR17MiumnmOf0KsBs7SVSK3NUDr/QblqN9uAnhvNK6tq2q65u76+3WxxDSZmnrUkDW3LFjHw/v/eKMoh6rftrvy3Ps6/xxXezCD91gj59D14WedKWT9sN52lL6hZSvLQzLyLhlxJm2Mr4onnF1iA2QQ6na3mqD2Jdy+/oiyjl017lwmDdn+5mOoRlLlAfN5eWdaCSRjywL37oavWwT3rUb6ktu8ZtXnofhwApKayfbwrEuK2HLebFD24k3UH+ePqIw+aaFznv5hg9pvA/J52zXKrSVETmgG3mb+g4Mr50uQHB39lB+guR13O5hmvj2g+8CNBZrcqE/CPYN8DAkCsnl0/yZDwj+n7z4DHw6f2m9BWfhvg+Tav5O73WE90pXOsMWkO/0Df6mHP9aRoKAbePHeANAUNX9EVPX3sAuEKepIVfCAcQpOGu/lnGQciHQwfqD5x8wUXZH9XH7zOWLdObZdQVmABBSAcBUuDCV51mHUEYn2ONYdoA+15+OaOELCS86u7RFKx2RNJOKboQyCKx0j/0kak9DHjqNOgnpDqVNNPwP+MwRWuDnqq20RVg0h7ZwWFb8OD/5JtOtpCE0f9+5zPmQjqBT7yblOnjstbfzhEc+Fa1cDt7txIMj/bLowEGe+A5GsT/h2qMDkjZw4txeqfmHsk3YgXlHGJDX5CnTTj/SZ/DMQERdO4GdenCyloEQqC4+0+g3fn00obfWDV3Pe309t0zCWphJi5Og7A6bBw0HGPHnGNly+MMGgmT4H1lCX+CUgd7gKvu+nkT4a70e8pCWOorv2br31l6fAVcmD3FM9xZP7e1zm5K2jDSGz9AZmfO3RDQvg2h8pYO/v1wZoYzpDmjWgXihwRGa+KEDaxTlqNzQDp8kZYJBQuK9CtQ2ojxBiYz4E//l6QaANvQ9Id766lUrZdDXLOfEaDaN7EtyNckJ3LJz9FznXdvkL3IunTM4iYRerT8ylhweqQ9RlDuHk4zKb32qgxOoXGlANttjr2h1Y8JDnNTlkke68S8n5JQzb2wwi5C0WW2EGKfWB3R8+ZV4bgYITmpaDzOAVy6v/Gtrn+X2SpQ001eGtpt28MXK6kZS9FMeHyvo10r0MdKYbOaxFvSUvgs6aXlF23LyV6cuLpatIKbOCqMsh/25IJ6FTZ9NrkDKeFpxAEo5p59ZEzgMwGLkLBN3w9mcAKZc7fCjw1nsQrM2xtf1Z2mT5qaRkqpD/B5+2sLnpH1s4+rSz6k5cazNhVk8a8u3b9c7NOD3yKLt8e5p++iHb7b/7D//je3/+o+/uX3rmrLH53n/gFdy8Rq5bW/ub7Z/8xc/u/2Nf/OvbJcnHcuOjpDJGa358Iv/8LPdzWZg3++Az3sLNfkuPrwSrcOosvqK72LFuyVS/+ANTLD8rDP7VDcGmAhx7oSo77Gwr7Hug/OGNqmf+3NjBD6JaWZs13fk4C+cMmZydqyTh3oUxLH6tDhh/pTvsK5yJLwv07Hu3UO8ActPOzI8eaWnr0OL9Cx0YJW6IzCHeKZl0wNc0xSiNNuGXNSl5lDwkbjVpGv+kMX/pyz+RfX2+o6BbdvqHV6r3bjIooJrBepMe96ePN/ePv/KdnT5xW1jTvSM4+bt+faHf/Tt7b/+F3+wff/jh+3nf/bL2/kzN2OgpTza275BIdWBkPzVc/TxkRzvrsy7OGy/+IP1eXp5Rb/qo3q1rwtar4RfXj5XAeI3Gft8b4kvw8vGMHyiD+nZRKRc20LrTl+xfcgrwoBgXHnyvHzaD/ygYf/eMbvvCalvoAMKzIZa6td+kHT1erjvFWo/YSj39reSa1tqmdp4xl6PCALoj8K0X+mnn6b8w52PGdG2swBHbuTj/xobW4ceyq1O9v0di2jz0HN+YTk3C+z3whtZKbUrP1CZOJOmTNrHdmxV+LWs3KFCfvsf9MAGjm++WwXXwj4sasm3/7T96q/WyaMvG0a2edGn9owvyAsdZfvE5Lh26WLeoxt15EOnfmp/psztewTtGlzilh//ii7+wcRwbEw8fazp/DNJW2dzgsym6ahSXjQi5eDv2+Pwm7zi9XA+v8PhlzpHbhJzQCl1ra7xQ34Ko476nlTMC0/bETJpeeUNyE5aBNRn5DJNjoeQTYfQWYUJiyWaafbbRlJeLuZbJrIrVstVx3dh+M4xcBgeqI5hG5gy79P9UWmNF799nmDcfgX8VRf5cZ52JD8hvkI6JUpLciG5p2kftJM6dMtnFv/jb4JlJh699iVtzCmrbOKZJYYQuwNJB5QlvJXJ+tFHhFVXocNZXpmjSUtcgYi50hodfsw3AKzcFXwHNJFHnTiNDrzitoCNOrv7Aj1CJh2rA7QRGHUC6rdEj4+ftucXF9tNBiW/Ie7uqc6g+9SB5LOrCGAqdCrT+otU4hHK4p/QvqzYHQynU03eKnMIaaQJeFDRHOKIZge/cim/HBT9OpHoM/EZrKAt9b3MpSGkY+QIXRO0RZKGcsNz3pVD12kEnp1odlBtkxhWo/OUE3bx/JVP5bMRVs7B2ctcMCa+jVz9I7/AuXVf/E6C7WSVoXVtmUyOrFsbfOin6F+ALP6Vhzxpqu+A8ffTpKX+1uu8eCwNd0fbgMdTBlDxHBjSAS96gmcHtKEfGUn3tt8sCqKjlOq38imeNFp+7BaawakQh4OFhwWig2gQm3IDsbH5oIqefNIlV9LGFu2lqwufEycAsUGvOHRCUlulQ3VQMwyROfRTJw5Nl2pl0abydcJhl2deBzDzuuj3SrTtVJ6mySs8+ekHyjntw25AGoUQC33PZlQW/GctlIeeefpENm7gc5LFLjJYhp/2j87oYf2rgf2MCx1p5FbSLEix0+jpL8Komf/9h97acekSUYln0bryPWbTRlDOHOkrVnunbPQiJQv/1RfYE8VnpCe+lRnf8cqXC+3HyJeXMIFT+cpDYUiCInqlrVMmGwbr3Q/k5AWF8gPxkQkfBcH205C9a8JJe16winyZeJFv+VwJMY3Dq+aZLLoooJw4LoSPrRPk1f5u3FovyudXETxn0YGY1v3oO7KnD6/popv9Rifo2gx7mx9c9TbFKrd+K6P48puxQFsYdMGrn50xZmTCS5nxdcF6DI/waxuz8GJRmubFzykHP0v7jgVlcVNBHNu+NkrfQdkXz70duhscfioxt+NTnijQhc3D4+n2yevz7Tf+6M32m98+2/7Br3+0/T/+wb/Y/l+/+p3tDz882m68RZyJt4tHbaI/SvwOXmcnb7cvvDzZ/tbf/AXqFvvjI9UrXht5rCtF9oq9t+faH+nzLjT1JeW0j7ON6gPa0veh2PeaLq7uh8OF3tjNs76lbtLQf7WXduqY177M8tqtsujD4EDCukq7tUwoWpdNT52Sl7YadcWwfihoHkfkILl+2X4jsngEn5OiJlqaiQCWDe+ly6EPCsVtGYNzB4qwJIku7bMdy8Ejv7pQzv/QtA6Mhz+Ybzk7toU8HuR34X/w+nG7fQOubZUybfN7H1UGWaceaDPHfoJRmd7YZxwzBwL36ue27fxzMGfxjE89HZ9znG5XVy+3t8/Ot2/9+afbr/zOH25f+dmf2b7yhQ8o6115LniwG4d9WVRZ8tr/26e7qPVFtcqQeQO4yuxVd9876MuZ8+gU+aenl/SpJ/j+HXH6BxfFpNuPpN0ShnRskUMbcFjHpd9+xTHCDGUQXDRnI9ExAjwP29db2oQvIJ3xCIWCY59rfuYGphHP40bI5C36+nkX2fqkC3VF67gQn1vjnmHlGB/JHMY+ifzBl5f9pf2L4uZz1SmLv4AzfhWf1rbRvRvPbcvdkJW0mybVS3/uYlkjOb91PNAa4s3cQqjd2sd7d9Cp75WZTJBzhxslxdndMUZFq6OHqvXxODjQ3n354j31pgxC/EPJoSnZXbobAupku0hS+1155jG7JZd01dlz51PQsB6iSMOlqNUAIpY137Pp5d0jxRY/A7ZLo6YNjvXtWZg0YepCMCl+7i8ytM8a3OrZDQCh/Vz7ydStac5P1T8+Vjy1QKqdfuFvOvHxoz76AkfiwVvQi13Fi12WXFItDQ9pSLttsfqZvqdjeI7pPw6h8dpVnMkvrX3aIR119hw8+Sa057UPJ8RRuRJLW9NWpW+G/h9k/1b55qUkyXu5xHPMtlzb5AGQtyu38D1Hb37jf+lLYGM7jJy0gemfB9qXG6/Pi2+sc4mVn4TK2/PYmCx5EbYHUIbo5UE4si2+P7YbAFMBfxmMg8QWWjfW1DhNT75pGKmNsSievCXWiZSDhoNoJt841ec/+4XtmobzcHOTgSO3NoE0opRnj4mncp5Z9ThK0u1IGh9oBcpXcWayuc8f2NGNPgCyi2W6zWTXAMWTJkFlt0EEnfwuLv1rozdkeQephsGTg4TXEb7SI3oIps8xIP8sSu2sIFKeUqxjT72ZPlD9F41mA8OzNkwKOIZ3ZUExP11X5KeIaUvmDih2sJ3cTTnrzPzpeNMZLh4dSDwqY3VxwGp6Gh2H4kYvAiOXYNh843Nksor+eR51le/AVXwnNS6ylLGL0z2YLwz9TmzdCVcubdGBN7cDwiMLoTVAqFvKURf6FcSaasewcN6nH12MGwbPuIcyT74wthUzAz1gVvwohauXaT7ju/NVDnkZTjkDwGy+DAxfkw47Ykt6tc9imXDAzwkLAmWBYRlvf3bwFCkLxjUZqC32OoVa0uoPueUdmbLDDs+xSX3AwV577mXT0aRPrIt/0tJ2kq+u2mBN/EnQj6T1cKecDORMDkMQPPUKNwsCUZk8y2bB2Ya8cPSf2paiKTNXl0dmZejdB/XRmWS7uagPO5kXV3lKpKLkKg0+6GQ8z3BSL91Q8a6GbmSo4yqSRX0WJJT11mtl9QqcE01lz62hqO9t5vZ70lIe5c8XCqDhrf+eO/iN/bAp8VwNpFzaJGdp2jf7Eq4jzvpQNjNOWVQqIyQysaTOIRE/sB48J7xoq0usyZ+qxI9S59ZR38FR3GnL7RsEfTVX1VZehI8NKMvh7fK9iogw1gEymydur660PUk/d3UsMCg/6XrHDETbtrGnvHsbcq/ggUif0YnZ24e3LJwu89JFb829e/CN+yyMCHcxtG3f//Bi+5d/fLT9g9++3/6z33i7/ePvXmz/4rtH2ze/88l2/eGfb3cs3FBru71/leeBj4/PUpc+HnWHPU7g54twj47fbH/nb/3C9sGZVq1d3viyNmTLxEdbIKPyxm7IoJ6QSpZX7IU76ghN44+7l/8lp+OjvMW1j0750JJffcCFmriW8WqrcqBscLWZ9Pw55laWSLuu6mBo4tlgAqRrvyndylDI4kZZJjVMVp0Rbv2lNQSSDZgmKKv97MgsFH9f54HIqM66EdzUk2TtYyBjmroRz+M6GVdth9gTHbIBEr+pjj6Kk6v+6kh52+c9PvnD1w/UpXVDIvjK7xER+I2cOXsHEz5gWxDfDTzN9XDxpW27+inK0ZZOLsPXu528O8B9OTzFndLt/Phq+83f+8b2vR/ebJ/76ZfbB25aHbkwlpl8rS4XpUSVUT7bcTYNHXf0m/Tz4Ph5Ox8zEUef9zGXM/oM+/v0C6R7h4kv23tOOyiPtlfbdMZUyrd9jz91TNemXqW2ljPG4x8PlD+nP7FvVE7vTPBOCPuuAe2RxR9j3Bva6twBlvb41rag37tY611/huVrWNDOOdIvOkZYD5VNe/uzrDpb5/FP0m6uX6U/sV3PmFk564sqHn7Qs+/cpVH29NzHgiiXTxR7O732cGPCc/11vjiRcvqa95Agz7RD/sUOPorQdkQZ6OROipTRf6FJ2x172S9Lz/fNuDB3zHQjQxmkJ++OVUt34uo0mz1JT10Vd3x97GT9D9jeejekXx7oC56jEf+inwSgk7a1dG3a/oA0UB8xbHb4EIgNxNL26GRcMnn0CTBePurjmCJNM0gz3L9VL4C41A7Ekhb/iA3sk2ZMKm/+wGmbgXyLL9yEOaXtEFAO6U3+yNrC8pR+5wzykL7QNMPLb6yD0QGw3NhAeD8cWfLXMpM/eSOrcJiXupU2cf2J1J38yr6zF3BIo3VkqZTchaMzaMZT1ngwDuTyb+HnP2F5FbGyNn9BaBDnfAi1bX0y8R0d4oZzOA607QulY91W1xyr/Jx39uCfOsijuORgo5nD72xgG+IXuZNBe/hx3QB4p2L+UrCiNFwn7zWeJ85p/Jw1Eob1RTLGrQ8bpP3xOR3YBx+8pLNlYkWDP4fG1dVnt3sw7IjP3IHNwitE819QNithHDX1Bhiz07XD74Dg0TwzG2wZz3WcPd1DCA/P/rPC38M1FP4qsqDPYhH3b+Huy+wEyOmQ1sD7ZQ7Po68dhrR0WB3Ujt3Oti+5q4yHi88pN3kekye83/BTxizSdxNweYgvLXkf0JjymbATngFYmHzlqazidDJlngNVdp8XXzvH7KZjxyxeF5jncajLpO8aqT9lBeQTesht4/WWxuAyESHwI/B61TqdP3mxKR2KE4TKQRn+O+AVr+XSsTMwWab6VcfkIWLNuGy4wPCUHRBHGLycLbz8WO0Ew+blcFJhO6Js9RQDXM4tv2xEnvykZ/rwEkzORkcGWxFMpA1RL04evbVaUl7tFc/JsJ+PczKSK6PguZByIpjJFDpFNxv5klkC4Q/MAD9XkAx7RB/yZ3NudHQy4wLXBVMn4eCHkrIXL/Y10TA+6Gek5OOkKL5BXkrxRzKyuiiv7fe+I4HSU5AsEjjq/8i1fNtJUyZeTrhIS9ngIu+qTzwijKzf29vryKLPKK/0fH7Ws3ppJhebHuM/gvS0b/SNPNBXBeLSlZ74TpzVx3gWeYuX5b2N1To7YyE/9Sioh5sM3dTqof94Fi+baeBYF5ZRpuSRJv/YAJ934med+Hm+8fvYgUPZtKF+MW0whz/Twakf1u7THyRv2fHwyo+VQnbi1mUWjpTJpgk+b9SysVfotA1bLmGx5LHahwX0W+XWDspZf37MpwW9c0Q9nWhrQ2V1A0C8Oyb3eSYf32RU2/781fPtv/69o+0//1dvt//2h2fb77w63T55YjyjOrxae/rJd7bz+4+hgV1jd9pTdKyNXExKVx9wQfZ4f7398i/99PZzn3+OjgjrJt+yt+CVOuvHuHWtvVIncTv8hvQHFnE+/uK4q97dvMJ31Imf+sT+4I+99FzrMyHj/OnjWtE6tryT8PIoHdHMp2WuzT1lax2YI49uFlS2lrE+WocJg5P2GyCd/6EbvzmUr757CFPfnSD2LFj3E7bkyOMVbP1kxi/Twp9Q/A57x22S4wZGN3jEcTFovvXlRo0LEBf/FnPP5eNXLP7fyrMEZNG+Wx7Wtbqs8REmjtck8qfdwCP/5vjl9vb5z5H/EqNeVF/OPqO/ObeQr5uk2PoOpjd3j9u3PnzYfudr391ukeWvfuXz2NZNl/KsfSANT+veiy1X3jKvH5AWHyctt/pT/y6yTXOz1bJ+wcR6ur31dvOn7YKy6TNTHa2bwur35cPRq/voaV9L/PzCdxy0D5D+W/zKTeuQAeeBNK94n1FOUG+vvj+Dp7fR+6hC53TtZ+x/yFrtX/yO24WlM/Ee5nuYri85sW/f4vPe0SP58CNmv+lXCNwU8L0607fpM1gVbOVou/Cf+poz/bc5Pj7l+1jycs/IVR9WhvY12EYgK2ONcWjZR3QzWNsou4t07eamu7f6KzN9gfW26OV9JfD1iwB9dOBNx5YwUK6+f2nqx3PtgG1zFxdYK97xu+VyEYRwx0rzTW/f7ksP3fRKfwE/86KndPKLavmfsauFd1BU60B/WZiHOCs87Tp+RZqyFa80p8hOJ3OmrHHDHNXbuyTajhM/8IfUCen2z/GlWLplD0F8obyX/6+wmPpJaC8c8/1lk0CqKV8avdhh3ZfPjjZHyq0jaeS/c/Z3WGalD0x88oV9aPkcKMlPYGWswPCe8jM+G/UIef6Zps6CeocvaXv+lpuyFk5yIBbzD9z35R8wPTzscwDD5ZFIaa50j5EhZUAyTgJ1TfkDXHF2ch+EKyvy7OiQCDt9dHiEf3Ab/7F+BEAF/7tBY2DsA7QYjrNGnWo1fumz/RjY2yvfMlB6W5RO4JL55QefpZL9Lupj8s99ronO8JNXHxPu4tGyA2P8CUeOipK4vDPhC16z0/kaTofTChXmLLyfRumDCl8sCCTNP846pxMtO5dMWkK7eJFDOywasQ3pzusmPmlzHpjw5AnT8YcGHZpAW45wY59xZkE8G4Fph/R6bge8p9cD5NALkE/qilcfo9p2+PhMWhwAHKipVNIHxGv9SUO0xQfo4NorbvvFyExcijO6C3sayrzXVx09ZkJsmUxUABepQj/pt6+LsYl441+meeU2eRwDe3nHp6gT+eBLTqzMng0YIX4GdKHb8OQJ6ZiAQ90EdR9I3XC2lGitJ+lU3w4cLTMvtxPHzko5k2D5dW75vV0DlPcqgfgZzMOofubEfQb4LFSYLGgnX2QmXjdv+uxg6o3D9NCQCH9Omhonutgat50QaAKQNH7SHxoe8lAGr0ZPecuZFh0H4CMvJzDKlCso5+fgWi+rnYSmRHrYH6TezVz/QlOxOFwk97ZKfaF6ZOEDj7R1fi4ag0958SPzmoDldmwy3CyIry4c6Xn1Xxu7qOxjFMWxbqzbNKelX2w1dky+E/zWe3z+FJ9fk5q5EmSduOnluxK0g9a1+AmTajdvUrfqAL3Sql94S3kXyk3XXHNrsQvLTN458uIwXDi37NLm6iets7al2sb6Myw185pO/XHWFuERtZRPf69fK1vePu0v6i/5lk1m0DZNBHXXB7WhdIpWeYIHD6tJDp716Ucm117Rx8ARoj7+dru6fGHh0FRW9fCZf+3iJsvR0/F29/B2+/6ri+2ffO18+y/+4HT7lR8ebX96f7S9pvz9XX3EBcTRHfpf//l2evcKej7adkX+a/i5KL/IporV+5a+3MWWV+vf4Def/+z59m/9tZ9Be+hoV87Kok9YB7myiyLeBmwdqdMzAtrUxxi0hT6RxyOQRX/rAgZ1OXprcvsgwfrXTqb5orr4aepnTY7RW5sLbhbmRYjEUy+c7RusB+W0/5lfJtmUUebpC2w78eVVHg1CV1CXFACUxfzwXWWF1PnhGXo5r7hg2GPKSMvDq696lbIcn8BbX+HXl3N1HG8ZdfEErgLpI8lDF+eUZHnrvPFXd2+3j69t8/KkXlJMe9ofatvlp0T8hRbtUirh5cIeqe6evdjeXrL4P/tgOzrBBy9ebtsph/ga5ohF+Vu/MCIt5MNfnp6dbXjV9vr+ZPvmD+62Tz55vX31r3xxuzzRn1c7Un5kdbEnr6sLvzxhnfaN/lRm+lcXlm6KKauf1/UN72icz066YXVyfrneN0K9qcfS0yO+BL/YmLPjsGB/Gfp+/o50/SB9CHbykU/pdJPXjeVeTddUbjJ7fsOC1qv/0rVtWjaPuNnWMYt1ZhnN2LFdn97LJiiPecYtPz7haYWSnxB2eWA8PKe922fcY2Pno/ZpU4+2BS2ggPYZ2tk7iLJ5DY5txk0LNwGk70acG6u+KyUi8S9+QB1q/84jKEP42L4ZXOc3PvambNN2LKutrDfh0TZJud454l1JvgS4/Vg2VJClG+fIlg0AWKdkbaOtbNuarDa09QKKxpE7rXKoRctkHFMmxwJ4aZdsSCBH8y3bdl2abXfxD0uSV3pKYrgyGJ5j51srRVrxK6Tbl/dsXutNKC1zyk/ZpHLIM/jqxG/6Dcu57rC/cwOAVpM2E00pJ3+h+jU86YkTnk0M4+FlGkdlwCOsZ36FaiZu7CL+guqpL7ecsKO54DAc/ut8KKtg+DA+EO7yVUdsUGks23b0fpnG5xAO+K/zQPTZlZd+5wLl0HK1T7LDb/TJWGHftmDSUy/QMD5p/S+r6jh5HrZbAiseLHCozfeEnXID2kL5MxdaaZaLToaXvwxY3jI/5u8AqKJz/EXQgBjSH8FUQPCOtks/p0LHqAFXUgaGcyahV7747+4uA4STmCsGnEyEnSxTJrhU/AkD06vXr7cLBwsq41COOZcnrEzToanAuDWesMPl5wTO5MY53qMzME5hukcaZdLA42+n4zrroE7c7KRt9HPlbkeDc+VJ0i7tfZgyh/x3vADDHh302kGk0TaU/zqkEMdlgGkHr1PXdsLQ73kfnvx2QaTp+JnkcJAVqRdeMReNDGyTApDUOm8DIZDkNKQEl4zkma9PuPkzncWUe4cmsKMH2GmnUQ+YxzF6zGHcibe4LuwHpHM4qLswVBXpVkgXh3v6Q1cdvB3Ws/Xc5+36oqPRJ7Bs0t/eHiPTgPEpU33EEb88zVOvPYxtrPdVNuVXPXEodxZkezaBlnuXv3XsBCMTNvmQl3rCC2YxmcWlgyaHC2t5ZyIGumcPNwWmXsULr9hzb7fk8SMnYXEUJWzDurgBzuJ6dayL1V4REVxwekXTdp7JmOViN+LUhbpPGzFvrraUV/WXjXaKXuRLO7wjdOveuEmKq6zqqS0OYcrLU+0iIod9jZPC3iLqZJhJMQt1F26xGXK6EIoNzCUeRv6Xr2f0E5Q3drPO5cfPCYd28fl8FXPDQX6+l8GrRje319DEF6xXLC6PLv5794F2e3QSl6tJXdiHT/QBO7pjB+TrHS5Oar09mImtV6kp2ytVvfpfO6ODb4e3hpE9tw9TdvQsoBN0nVTHhxUMsLw2qgmarxydWO39wnY6tDzH/uD7ojDl0c9sj+K3ntd5lYmfQNLFhDXpOwTkYL+dDS3w/Z623JyQa6eTs2fbJ3cX27c+PNp++0/ebL/+jfPtv/rjy+2//OOz7Z9fX2zffM3kW7rY9w1j1dH19bZd38AT28MHy2xntz9kwUi/gXWU946FxdX5i+2MOrzJhN7+CDsh+yM63bz+ZPsf/3u/tD33c2+k+QiA0seXFQ459bksjuTxiH/I3wUX+TeOrciv7QVM3XZMeU1p+2kboQz0zZvNGv3fssanTDcIaMfE+Reb5sogxkNcWMKAsj6uIv8TfXfxAjl0LdO60wKN51A+8rPICXr7oCkj7Ms2XMItZ9g8w+/yab60TEseaagXPnpAqC96ufKTM34VxepjGk9fiRFJu4feQ3R/tr128X8DJcL6pniRqZpINn6sjSoX/cTa7Mu45EYA+Vn8X/x8Fv/b+Qes9TmzuM8mv23g2CvSEPHuE+niSyTGl482ffiIxerJ9sc/uN6+/q3vbX/157+8ffaK/IiNbLZx6g0n6xdCrEPblzSR6WK1HfsO69mxUt+3/foekWwcXL1Ydq1toubS03Rr0ph3GZz69QrC0jjCx53bZREEv/gT/YZ3f4rjYzdurF1dXmmk9Fn2bXkTPX1I5IR2N3cZx0+9o6l9qXzHV5TDfsm48L4fGJ+jaebZ19dvPNT3HhpugLjJZX/nZhqZqwxn6rkUlKeLvGzITaoXtpQB3LPTy+3CzWt5EpeWwdxlRVyf99097esJM45aa2/pYzO2oTuSpWzqx7s7wgbZ7DcIuwmbRbTOsMD+U1r6rP1E5ibQmLueBMt0AwL7hv3eRtJv39r42EcefjkivkH8xE00+hz7T0EcNwhzZ4VpHFMfyUuSzARp14Y7+sDoK7I/8RAyIaEXvoZuU6VhexZv+MUnravwLF7aHTjvQnWUZ+YOk5YzQF5l77lJ+3D4rfL6wsS1ScphX/0h65K0EzVsnrilUpCnOId8Rp8BWQnFUUcTmmh4ZAvvQV6QMgtfOdI+iJpS/J53ZVfcoLgjS8mklIHgCOGNno03X12t5x2Iw8kcQdzoTDtIeVGSs/Kcp71nJ2lEiANIWdNW4cpXud8tXLoe3ZhpfHhLN+03gP3x59bJIj18FvzYbwAUrMQV3MHeGfagYXOi0lwY9IVJrQzwbQzkOTGhXrfnVwx2dEh+69jn4fACKdTAFPFzfhf5xulK+xGgKweZfEM0Q/41Ljwz0Q7WP9L2E+vGhaRz6A5prCvd297sVIw7MBJI+ugUPexUSJ5nUw9xBGNOutOhkhZapJqrLezaxDF96OZIHmWTqz2XU4KXRpbgajyLZ2iYZ2MC32PyB2fA6NAUJ4OANlHlhYoUSVPHZPvPgincAdac5CUL/jQY5Zd29OA8iwzxd8jIqf0snavMTkqW7hlQoFV2dsnLXogr6w4c9afslkLHFy5JRxmiDyXyjWPOvSIhteo6O6zK6ES2ExNl6LkCUiLyybNlIxv4XvHKTnwmJCyCFr2RP1fJKmg2DCBKrnWxxxvY1000jAxGe1h3DRdKX9Cnkk84E3OQOqmnDVGJY6PSq28JI6NpKQdkYZ+QUiLDY1/eBCY2FR+70q7yHKLlwTPdq43ZqMuExnoS1856UYOHG3yWIRK/tR1oG+shMpiXo3UTHyMen0H28LQlkN+JTG1iXq7IgyvdxQK55C+MDCUvhKftg7SVGxn85Zb+5dORCzqTL+9e0a8t5T31K57hsa/5vkFbepnskJ47JOjbUh+0A8uIHx7GLav/p/8gHBlLM/IorToyuXz0/QakxeYyBF3cM3hK/5HJmVex5Dm3yOr/eZs2+t3d+WnC5eP6PDy7sJTa0iH/gaQVrLfUHz7jHQtnTMSbbz1QHtrq4QT+/uGm7WNNp9RBqqppkahbwSs/dAOEM0lOLhEQY+9lM31MHYMqDdLcqGr7rs9MPZSnLGpLD2XwirVXNI9Y5FygQ251lZZ+SRkn7dmQAe/+zfn2q39wsv3vf+1p+4ffON3+yfcvt9/99Gz74+tn24cs0Fi7gCdNZPr0k217/QrGtPFjxqwn2uFnP8Nq/NX27PV3WaTT/7HwycYQONrqlLBX/uVl3brQOuF49cnd9jNferH94s9+HjveqWge91B+63SuOGG4yN7JPXXuJoB1SaJ2yEQ9deyVwhOsyo9047YTy6hzFjHYPbfAZixuP2VbE6yLvEkcXtkw0F1yFwMLReLxCzcfxo7WnzbB56WR557Bsa8NSaKpDeS2pq1XywmmebU0NjGB87Qv42kP4PdKTdtq01Ydr/i0MY+kA5kWeCYuO3krUMtWV6XQRi5CBRedFteud6R7dVV3f3X7dvvkVnzrUjKlU/BsnAM5s3GVvpOwedBwg4jahCYLxIu/sh2dvdyOTlkEX342dwAcHZ3XbsyLQtX+Y8Ph7m/ojPxGP/LZ1zvf8ZZ16kFZf/jpm+33v/n97bNf/Mz2xZdX28nRw/YMefP4BtjMV+MTIGfhnVvvWSy6OLTOtN30Vd5WruwXz5FNv0aQtK+aqvquw7ALaDXMvA+jzJjePpxy0mQ8lOclcvhei7tbdDlyk4AFK7bKnIAy9h8pLx/+xVfpd7xryjbQsS6WESPyWufTNmaMV5/mU1eRyfzOGyq6ectHguOmH2M6WOnDqEP5xZdIjd8hkHTSZsgvRz2ntNNXku4FrfBWLmwj0Y7P6GmfjJ0GJ5va2BqE0LAv8yxfF/vWn9rOmJ0NOGS5uNCvsJm/qIAMigEdTxnvxGf8Sj9q2w/NN3lcLgBO7IPcFpKDF7UM1Tb2u6GGjH1UJH0FKHd5Pwg4+gfnzIPXz3bUcgOGOeRhPVDetm2fqJSRXR2kIXtTtKXFwJPWxEtb/WpPw8OqMjc98eihSdYCfUHL6TP6C+Npmab8CiQ8R/HfC4OmLNMHpdjwIG6afYP+1nLlG4jM2o7zSjucm5r3o2DSW6TyDITf0AcO4z3TF8FQeyuX9t6Dfee7/KfshLWXkHT+7BfHBsZng6YymdYysY/l3OIiMDKPXRoLeumISZuILfWVkNrbX5y27cr6Tp5pFCjPpk++EEkIZh4njUU7OZ4WneCTkPGQszj669Dy/BOwAaDR9o4w0AEz1toZIyiic9ZN7MAdzL0KZiX5fKWTL5/psuFeUsGXlx9ksLWO07lmxV4jvw8/Kk3YVVQ6u1WJC1LZ9lTArjxnpE7cCh3QibPYXWn+l7ZOslgkTzzPWWhH4TphHHE5ZWQCxItGljNfIpZvpv9lnFPygOqDHOrTrKTZWNRR26qX+HFyzlM2hI2rH7/JH3kGJj75LUM6/9IoAHl3oIRnUEwn8X15iSdllQ0d6Kuvg85OdstTpvUMnqSW3TwOZXRhIsijh7G9r2VCAI39INyJYgdYJ0vFFYpTOoLpc0hTP/UzZ/mEG3EQSedYOFMuNJBdvvLxdj0H8ckbfodnB/KWN604h/QEdR+YNMHwTIIsb9keVoFlSi80I1OPmQRZZgaUQ57FoTxo9akO8B6d2LggaMcsaBdtOOWsb29xlIALQTtIUe3oQ2fpo61S/4tmHAMQZ+hnzFVPyjopym24+tPSO9+cpqC0eqeCk8FeRZ9JZhKT3k0Dr6Z6VUaanbDVLgWpVq/4oOmUHV0VKHIR1WStAyc9XiG1K+kkYuwp3QkL6mM89DCD/CuDtnCxia+zADc7fCzDefoNB67yrzwZWCmfNOh5t4Uv9Zs689wX4rV9Da+dXx5rt9oin6XSmpRTFt9R4Hlu90SI2G34W49T56k/Sud2Vq9cGgN//MHf6Nqr/534TztFKGyzfB+VkJIw6fIJNdmvOiLNI+UAzw0vu1KiG4pdEEsybfigzxDEnbBI+lB8hvKGfeaYKIsnNwWU83g7P7tkkXe8fe1PTrf/3T992P7h955v33s8217TAb6BBiNa+GkL/47uWDg5edfeioYMR+AeMa5pzyfq6/zj721vHz5iEXgFv6Pt+vqHuULn4kq+qpS+S/3S4R9t3//z729/52/9te3kmfT6rK7p6qOunp04a18XKpncRzDbT3XPRC+LubEFdpQGuvexIXg6yeIXG8eHkElaHFNO37AMBTL2RFIWHdlskKVX/KBnfq7+g587d8yMrPUrURG+NAmOjDOeCpk+Un43xpLsgquMDC+8+KP58BVfumaYnUD9xYi6ZaJKVCzPw19Q76Qb588+SJCXGPmKDXkPrPwx9/bJ6zfb9R1EoKsJMlFVXnhiKehhS8rqW138u5jXd6GJrLldnOPuLeUuf3F7OvtcFlTb1Ze27eQ5BFnQa09stt1fY1+YvmHR5Q9abgrgpNCgbzwD3zlT+mPawrOr7eOHs+3X/tUPtj/8zsfbV7/8+e3iFCHJx8OzESjksQ03L1CjC3ZtaL3UT7wKncdJTs7yHhFteHLacUFIW0oAP0wdWFLvOM6mXDY6WWzql2dnfeGfi1gXs75j4IQ6fX39KhvkZ5cX2Ziw/XcDYG1OWdfaENmcN15eXWWzopzbB2j31L32j437KOD4iSBe/GTBXBBo2WhR/LCzrzvNlXn1t0/wNnrfH+FLZfXvGeey6AUaV/cVRh7t5dkjbZN24Dx45LAe1C/jHLQMi5c04t5xZT8aGaXpj7DgWX/2843aSzv3sZ72gealL7U+PUzD7qEDCe2VOwiAjOv6P2lmmq/sWq/jbP0h9bF0kg6J4PulmT4aGH9PnlTVoWeP6tyz9s4FCn6SkLfIXihIeeUAt7KOvjnt4iFLODaHSOjY7ySj5TEA6VPH1r9F9uP2DhbNeYSzPKS9eAGVqXb5i1CbTbsQNzaHTfpT+71Fd449n6XKOkz3CI2Vfwjm/f8Dg/8+z8zDgfAlbc+Lvip1XJ+b8j1PuGXeB3F6NCzO+NFAePmrk7xrM34pnyzC/qjTd9rnAOFeYNnLcchf6HizLxPcweE3PGuLympdGQZ5J2v8c0GoJbuyCj8hdwAUDjvRfYV4Hgcz3iuuGrSOTEdF47IJefv/yfnzPFvlW2AdUM/PGCyo9VaMjXY55zJy6e7D70PTetjpdbIwzoEsVGpCi0bTzQEolpKLri6hyx7iCcbtYJKkQ4I+jpEJOiC+oXHqd4DypYFu4snPeEn16vsaUNNxYINQEweMkSVy5lDD0kwaMPqZmbLEw8+UH4HnkQa60kePQzw7dePKtHJJx0oMKId02unRYYhk+f4lTx7v2oQJA42Xkilj2RnI57AmJFMq5fwu6GN9ti46JEV524ijA4e39znACSOrx/DJVQ8GBwfPTryxF0WjS2jVfso4MDSs/0N69fXSNU1IOey161igOXnvg+na6Uflm6S9zOtAV1DiTBq0AYfnkVU5yre0R67DsHpaJuWJC9Px24ZHn9g2dmxde7gp4AIvkz0cxOI9+Lfol1brJ9RXvsdMdDKZAAxHjsSYfDBZtD5z5TI23OvXxYk8xOvCfBaP2lDZM3AsfmMTaVuulgMsCDQNWPgJGsbWxiMnNNRV+vI33fCh7QR9e/DVPZsRHELTnVS5UH3KVd1OspgYo4d2jhD4oXjie6Qdkpqr3dhcfi7czZNHrgqLi85e9a1M5Zl6JD3Pj8LHz1B55advvO/tud5GGt+XC3QE5V/B0Otz0tpj3y4qX/Mt6kaD+d6+6wAsbyejDtaxEci9yrJ8fdHQFpHXBAFelk1whAjoI0WSp/4tHXEe0cuz6Z5r/0Pc+o4e5gLXrG721gdt/k/Y8fXd5fb3f/V++09+d9u+QZg5+PZ0y2SZRYtXUqWd2vBs+4K//ZVX/9Xh6JPvbU/Pv+CqCp5ulBxvbz79eDt+vEb6dRcAzO+xUa+iYSdt4cZS2oIyP22vPnm1fekLL7av/oyfecOepMvZtpZb/YE8h4sMyuRGexcA2G5tuEtrfFWy8031+K1+SX0JY5/Ry74t4yZh68HFgmW6aKhP2l/GCygirgZ10UR25DJuPbpAAT0+OFcv1cRa9W41z8oXEUH0bGI2HIxbwP/B2R/q18VJsiJz+hTS5TeQdhSkkHsnb/Ruf69tsdGMF/InLXc8YHNfunf3cLR9yOL/7g3lorL/pFmi8UeOsWOcKjj6mXZ4g83xi6OT7eYt8ef/Bgt4n/W/3LaLF/jYZ3EXFvjUS+VCv/MX25FtwU2W2x/WJraVi+c9393ktuyjZz4mSf2eQUfemPq7j1fbP/2tb29/8sPb7fLF5fa55+fbBfMtZ0S5C0j50NNPEToOxh7QbN/sc+X328XVC1yfhaZ2EV97WI9LZ/Hiw9kEsa3btmlrtEdtT23kEc72J73rIO8lAdf3pZyy+L9IXJ/Qh/Dd1bfJQRv4joCz88u8hDDlyPct925SgBFfFD91rc3QYwekz5xAnNhV2oZT55WrQL1xdB7hVxfuKG9t0jaRwX72mEmb6fa/GRM1SfyHkvyzTnr3gr5eurt2GXzrr/OiLNajQ9uuutlHown9Tt/H4OaM46x9lXKVHrSxt3cqPK2NgrQH6Nm3Q6n1pc057AMcF/LILfHdHQXUm31QNtOXTQRlk2a+/kF8Zx4gm8fISOHdBoX4QuZx0aXtfCC0kyaPyesYYJ6y7Moshv4STdl341OXjnmOBx1zaxfTpW1N7oHSq9whFNfcKSFebVEwrs4Nj56HtKy3Q13i85zTv3pXAXWmzqG5bNB1SnUILQnx75D+QHgHLygNS4fI0PjL4JCHSurv+nOlMN+A9KpP2wli4isz9xFGLiHyrvQB4y2/xzM8eOW1ZPVv0dBmU++Go5M/cUlL+8SnqnhpGNa2Ex9ayQPCK3Jo1wNfFAedxM+mmb5CsmNvN6UsbwlKThlis9EQHpNK2DR1/AnYANipnWMMHYMchHtuOEamA+LEoTG9pdhbNenMSHdX2U91nZ+zgPBqEoacyaVsNPX79A+dK9WclvEuTsvJc8pwkBZM4so1uLtKbZLtInjiC+YVxMMJViyp/lv54k3Ho4zvOD6dvp12JhNAivm/0fAOLkdkWeWSrrMSTiOA/uRHh0UiVw2AvcMC5OcH2uh4qPfIN2meg2f6yLl4GcvmBOGmy8sOA71+BJ3ov8oNjTTsBdOpWCLPikHHBu558KSTtPjNXg/DUBAFGuAe8LcphxeHID0LGhvb8W9H2zwX/492dJZbPtkFTGmE5YLyr06HYcG4x9hjDuOZZOFYnXirz9If/MPzHD8qPu2i9iioWTtM7E0Hlc0IfuKo79B5BxA7fkUwOeCI5yEtB29BW+YqjPz9Ud/SbXuurX0u1EWGzxoGDngN30wSCWsHeU+nLbS+u6iUpvn6lJNnhcvVOgbSDu5MZIC+VItJDnVGwCJKh9ydiLlQUY/UAz/zVTi+IKZl0LE+XptOujLHTyhkjyGohm1iJiziWMazi2evnJ7gh71yoEil0/YRQsiiT5ve/NDhaJ0a6vPuaTfaI3pXJ8t5p4ATRG3jp7TUz7ATuMN6lo+TZgduEjffPl0bt15vb19nA0C5pe0ixLsIfPHWPMKi/VwMRyzkkrZlfd5WobWpP69o7nTRYGaijzpl8UTUiWGuokGzE1tRqEvkHJlFLB11ro3TVxLXryEYW4iSuolcBfXymPoonVXHHPJqWRawXt1MPiAN0p1wIkUm1rn1nuw3LIJ+/Q+Pt//k199uv/qnz7bXRyzKbvEXN0rOCDOxlo597tMJ8lH/IemVWBdoLGJ0nSP7lPPnjadJIQcL+NO7T7cLbYwNvBOOysrE+wzaadvqyy9XaFWW4zvf+eb27/0P/yblrFYs43gCXvow7UY59a/P4hfIGiXRJ7bRjNqCX+xlPRHXPUWzXOxFuvnaOXcToIMmqy+iX2iCh4/G3ovmkVUFXl6OCErkg6k2z8aPicGNSIkfHS9+8bfKWvJtf00wztn8ADQip/1g08VKf9HspEvDdL0p8hGPXoRdgNmXpD8ClMEx3wJte1aphja3/YHvY9DUjhOfXD9tH3FAJe1FnhLIOz7Uy8UUusdXIZJNURbzfk9f2bIxx0La9nC7cX7xVRh+BiXOtqOLy+3IF/65eLefpO1EfzcDjhDg9YeRCaPBE3/Ed45uPkZRhL74XO4ckNfT1QeV5eRye8LHjqD9eHy1fevVyfZrf3i//etvv9qev7jcPriibabtHLMIty/3MQNtrOUk0avR1v8ZsuUWfvoiP7/n3Zvybd11/NYG2lPf0Xxpexx+OtA+xqv20gtNyvjuA22dT2vmGXl9Gb7UjS/G1EbFrd2Ec+RwQ//BhT+yWIuKkMdK/BGxH8mCTMd/D8wPjvwp1/6/42XTU/GpW+n5lyvn0YVwfBa/vr/Zbu9uFz3ptI8XTIsiFC6f2tFHskLwAJxX9ULKfszOmcMyzpUvorMvHXUzAHmlL22Os4wH2MPHNJRRW9Gv+YgFlUFf3Pcu6LtC6IefuJKi/uEhTWUYe5vuOyP8zKttKGnovlQk7iMwbli7EYOO8FLPbrhXf+m1QMsrMwihN2Ayox727WbPgDhqmdKhVXrygNMOpzq3fQvqLpnIW7TA8J906TS8aBFOXB2lG/wplxB/1g/17Tirfy2wvtR7+hXj2lF+2dyV5vLl4IeXurzrn+2jK5s0BtofCrVJQtIwDu7o8KPgUD8tHfymKB6wL6vP7eZF4dk5oFzH9ubFTouu5x8VFzKfWfM1ITjYSQlsu9pm1huWcczAvHtcz/Jf5aWXuUPS93wIVN5VRtuJO/mjcWj6xzlh8sURS7rWT2VuW047lLa8QmHRMLJoC6b9hNwBUEMK6h9jADnZkXDKgGojIdEJQgYGOij9WVNfMBD0eadeXchkIuV0Tg2/aPqj/PAQDuPvVu4eZ8DsTDTE90yCznVIL5U7cU5xwCqWSi/twvAWXYnjNsgsDB0dxnM6oyfy4s0c0hQWubIgMnF/hDvkTKL24yyeJ5MoqJ0QNJMZaShzOg7y5qicNjInKjasxktoH96lAbswtNUvZeSxRFfopCg7GHaGQuTxvMrPFZhDHod8BGWGSOSTfgYkJO1XALpbmk5zlbVztXHaubcT1Q5OtJBnNdIAZ0ParZMAZWxD3nUK/PptXgevdtJZAK2FlbdcSnvfEezBxWgGTGVbcKhb5EGG+vJeb+VWH3cZc7UquMURBn9AGpW94UOwM2yKtdH/7UQ5jB/QEYxLY+hEdv60/SIg0Xdl4Gx7sXKsyyxIrW/SMjHglyvHxL0yETtRHgQL55Be6BDNon9POv9GP+UWV/nkb/3mqi+krCMXkS56g0u+uHnhEJMORawx1I/FMbLMVx7EG52iVyYKIHN4papm0Ha21VAI7+DIR7n5Z9l4UcpVzvpHdZCGi2OLGY8PWXiA8rkSFhtWBjhVvrWImIlD6dIvOsEHbBP6jgvD8vVqQhdM/cRTZTJuvhoVv2GvVgXHPpayNgyv9tr/ejtv395fX3fjS97iZ+MHHdJ7aJupK357aDh6Lf72524Iyc8Jkj4yz+Z7lwNo4cH/VT6WzW2f8rUfGHAsCG0nTqm7+l+uvu3qt7YgO3mCeKZ59Cky6EPHuCyDCk0nr4Lpp9YXf3dvL7Z/9NvPtr//9fPtj18xyXdRhg19T8CTC3xpa3/j2Dk2lZf2OWdMA+eZGw2vPt6OXnxme7r5lPTn8bEn0mG8nX364fbm4Yd09iz+0d8Jtm9V96VyV+feacCiAvw7JuzZGGDRdf36EU95s/21v/pTG+tmWPpP6Wu/TNwInZ0z2ccOnfC7YC9OFkeMwSbELtpOv4NP6pQyM4G2bDYiOGbTTbB+BOtV9l61hRClaRMktB34XoLKIrbtKS9BTN3YXmzjhImP7XYgP+VKmj57lNutB5Qbb4js+ppxj4ZTImxyBxd82ueA4zhMGZ/ZP3Z+sWPZctmgUBaL1cWiiwlqou89vn223dw/bh+9ftpe3+PbFpS3eKFpodJWjo5vlCX52OfyvSKPvdJ3E3fj6WF7ntv+t+PPbtsJOGcfsFgn/Mxb+xkD8bEj+jK5KD8rvMgblg/6CHZ9c7c9nX02dwdspx9QKUh0hr/5aIC3yEsD/V0kpd+2fp6Otx/cX26//seP2z/7+t32W39yu3371f129eLl9vyCRTq6PNFw5AvnLE7l6QahC823j76Rf20yLnkMe+eSup64GMWntYG+4obkGwxxfn7VfgFfvLu7Qafj7fTieb7AYZ2/fQLPfl2/sk+DdOYF2oxK0Sd97MmLRW7a5+4pfc16sNLsU7SNetoHMsbbL/QFpe1/Z8y1X8wChPCujyc/fXfS9Jmh60UCZWNhicwn2Pb09Nl2d/s69eLdLg+WTV8EOuCpftlFoSm2UU0pj11bI238XfrZDAdJ7fURbXh+cYXfbtvN9TV9BDphPxnEn/jl6y/aH32tNfNjf2Rzw4VEZFm8SFMuZekczfHETSbnR9pafQdsBfZPvt+n7brjCraBaOuLgz5PObphcgDySaDtskKbbETbWq+EkMH2I30fv1zZC2xNxX0HQoqfNChnEW0qbekU33LDTz4lOnVduRzzsWnKDGPkSTiFm8bZHH0GAvGZ0ij9lKX9u5kJVny+GwL6y6rr0CoE3yKpg/EzM+C+4h6EdukBZeeUaNXZ0RCGzsSFPf3aIwXNP0jflbcfAxyjU/vKYP2kbNuPRd7lKX7b1T7NcsaruxLvZDNG2DmDm1MOvRLxFwgNy0IzmYD5oVk+Ehl6AYLJH3wg/BMq5bYzo5XNVMcg6zG41ik6RndQDSdOm8xYBYT37uz4AGXC4vxEPQLwPtgg+vxbr1BNg3Ji5YLq3AHOzk1j08DcSe5VIzvoNhwrwLxUxsEhvB+ec8OND4xjNL8VRy+RChf25QqH8XaKHPnt88b53wUwVjlxpkOYzh0P35cnmkkVkLSEdKFCeeCQhjlW14I1Fk8TF7K4CWMv5fUYew+v0Em4afMsY4BM8wdC7+Ds4jmbJQd2HNpiiBa6hNW1dgHXfBsKcqXsKj90BEMZXA0b4QhfjvhBFjdN87AxTudCavg17d1BdAfKqWRhWTmGv2cXItKzrD5oPM8y63/BslR5Ty20Q2huXmzIbwZS09/Rb6UJe7kj1qorOhz8wMHWNvMObZDmEEyfY+hW1+Y7eU/56HMgP9nja+/LOeEB492cqKzBNwMUJxJJU2aTko888Iy/OamkTecZc9LrC8UJgQCD4HvtppPjhuV/aKcsGMLzKHcXeHv0oZ7TBmfBM5COmvxLJpQOxEkDpweDdk0WsH7L03LYJT9hjxTfQjZh7JYyK25Z4+N72n+uAGQDi1/sqk2mPQAtAz2Kqaep6ja0xJO3h2lOXr364xuknfzmtlommiPTiNw4EygXtYQtq7DZ4CLsC1R963eu8mcBrZy2tYO2qDxMcHr1Th3xBeRUDyfme/wytYxs8tww8dKsvsnHf1xk56VewC2T/sGJcDuQrwsx5CbZNql95ZP+JMKJ5ZX6biaM/TN5A89w/CpQ/IHc5rdoyDstWFthG31cTzpl4fLq9mL7P/1/Hrb/2/eutk/eMpG7e4AUjJCZFcB25CfMlPWehZj+d3mB0NA1zCQ8/bBsEENPyWYhvkABEqBBXt4P8Or72+URC3Sf5UbmD5jge2fGPQ1X/Y+Pz7OJogkiJxK66fHdb39v+7f/B1/dPvOC+o/vKLk83WCv/6jTGTp6zqLFST3puZsA/m4ESFhzxF/xvdyVpGamc2jH9odOpteEOhgpGpny6ATh8IRPFiXgyDM+IH6KGCKA3+oXuZokcw75tR6Low6ZzBO3VsRZ1baD+F8EXRkrnP4DuXKSFnikpj7SFslTLvPUSWibE0udxe1iX5tIi7V0Ng180d/17dvtw9cP2/2m/6DOZh1AW13hlXogjuUkjEhgcd5cwHuL/+bCBoTji7SlN08s0C9+jvgHUKP02Yvt6fIz8KWezl9gK9rU6RUVRnuOrRFGne9ed2w2/eSydwrYT5+87N0mlx9sR1fQUkH6wSPae/pDH+1x8eLGQBaq6H5ytb16PN6++/bF9rUfbNu//MbD9q3vfLx95csvthduHOh5+o9GRTk3trRr38jfxaJ8HG/ipxjMRwSekZCFu3VFfbrB5YbGJXKxKu/nBFnouVlweSm+KuKrHNZ/XiKJJc/PnEfiW9CWj/Vn/2HYO5+sc3/6T32/vqhsyp1F8JpTIGFwlFMzEkt5fSD9sLpwGPc8tAVlsoR31bhJ6sUCce7vrrOBqvxuts0GgHxaEtuENtpoCxM5uyCMj8IrbSVy2CeqWXqO+Iht6a349C25c4s0F0yWiX+ri7LJH9lyJTw0/E+fhqz2n+nnwLNcZIOfS/a8W0J56cOyaaigKV+dLauf2QY6p/duM92avtY2mzw3fkpr7BiFgfC1HQBNXvKBF37xIaMdK5VNebIOkFbapvOTLrpLp7SF8kJ+/RrMtO/QtY6tw2DteBSaVzCtYdNaFzOOWK607CPaP4TQqquhV9AmfXyr8nq3Xsf11q/0Ri5hZyvOu7DpHNqodQF+LLCkDJ2WnTKti/rsQPlVp4bFbXyfNlBaghQma1fO/9A3lj4t+K3/ZGKbZPYf0Pq2/BzDN7zNVJYUpk3rR7t8eZSe9OUjz/iFvk3eoa4jt7Dz/YO0PSxZCO14hYf1LDRfkNf4kfUozuQd8ov4sjvI/wnaAFDhvdEKrRQski4su5JWGCh2Hu5mXp6f0alf5IpGBk3Kx5EWGCel5/eOyT8878AR6D3cLLYOnKW1lb+AMq6kd9Isb5nSOijfUe7AaQrmThkP89Polx7BWfSUSYdOuuHktvxA5AJ2eXhqFhArxdyRQdx2VnVcIXJwFk+6Dn5e7aQQKehD2p5b8YWRwXPKLwHGhp7N2+EtKq0/j0WHAbfwF/mEroMOUGmJkyhN6U/DK0xHNXxdDDn57+FOefMPeBNPh+1g4sSe8F6+5svDY/RpB+2APDvixVWODlDdEZRGJhZ0Cn1etrhjG88dQJo+ungMnmmK4uRFuaQ72g5MPQrS9RBGLkFbONlwotrJ6ligoB4ghdaUG7kqU9NHPks7uZBI+OlvymuYtLRVdcxAqA7SFIeFCZNC9XJRZtpMNkQJ2o4H+Pzkm8kLKakrjthFDPKc+Fjn49cuev1EWyZxlo099na1fNIg2MXhaWTwalQmFZlYgOsvApWPwcglnxVe2bFpJus72ZddgLGpuJreuDjmZxMieX4nvm9aTptf8g6txSZlBzppcFom//LS5uoztsikjJ9kRhcV906A6It/ZhJNfiZP4EjTPlfb5Eqmi3v9GFqVV12lJw8WPeTbKDMBWeJJP+2POpBteasXa5Uz79bp1Sqvrqpj9dIuTmDwI8q6YFQ2N920lWWGr2XUy/QO/NWtk6DaWjyv9vv4mHQ8nCDHrsHWbYfuvi4pnj6md/q0HsVxUyJWJe7jQq9unm9/71cetv/m9We260f0vKsfFtAH2r5hPZsCLvy9mwE7MiNn8YZv0ic8ecvtGX2LV8S8EpuipL3xai3lXSRfXmIfFunXr8i6xoeYWOPzbx+v4XEaPr0duO1PN1TXM/q7e8q/evXn27/717+6nclPf/AWhxgAOxhHF+s5j2uotzKRph91w/M4V/Q0vpsMWchrA9IdZ+Ln8Ewdrn7ChJ4lpX3bbvUt+0MqKiIMjvbKAlAS0YN2Kh/yQ01bUiL9FGc3FJUh84X0rUkOH5AJ8iMe+sbF0zaccxQ9YBwt3k3jOOxj5jy+QCyHlPShvJyYQvcsLG5ZZ390jd3v0ZfKeGYdsch/gly81v4wZ3Vbm0vm2FZcECKLi1haD3V9jttcb49HXfz7rP52erUdXX6RdX/vEnCh7B0jVFQ3mYznk3/w0Ww3r6wcfA58+cDfzQO/GPAEv/robb40YNz5Qxbifi3gmXecIOdb4vjh9oaweNqA8z0++52b0+23v/F6+/NX99uXPne+XRzry24kuZmpHdUVEfDF1IP1ha2mLepf9kUuvs3I5hDy+v4Ar/S/fbzd7m9vyDnezkizX9I+WdCTmgUtdOyzzdOJ7MvIVHJ4U7fg197WW9gH4otGOHwUxTtUcofTwVgstN6hJw2OydOfJ03+xScfmezfSKB6aENn1B817YtU3ZyVr7f2275mbPUYiEfiD7njgLag2MreR6PsP4vXfh4/g182TajbjGmYWDtmM8M6VibxHRMJGFN29cpmJ+Xt1x2Tta0vrYwNF9g/KIOMs8lPeWoy/3d2ShlwsKGLfPt+v1IyG2SUjP7mSSzzA8pU7447QttwgsmrTU33LK9Eg2eaNpi2TTYytC9UJ4+/QMMD+p4sd4jzDh3wOxc80DFh68q5Zy8MSWzyi1O5+bfC6J56WkpBw3zLet7JSbpfqhDPooc0dzpgy1xdXuXCf8lavDAA3vUnofNmD8tUTkUa+olyDp/GOEqzsrZ8uVnRLdO44BxsyjTvXd9GF2QOv/wUaMoWyl/ae1sKKR0fpBx1krySnNO+zYrHMeVjo9Albn5O5iEHeYb3MhaiLz/7qMjEL3SAQ7xDHoY9aqviTNocpVUaHj+RdwCMcbqgsQPqIGhDzm4tFhIlV234dQCxjINpK8b4TPwIhY6QeHD3fN4/B3A8S5ZX5ZCC4bhGMpDRIgYXnlH/JySicdPXkXJN5J8Vnkjz+OnadoU2QifTpuu46jAwtFas/+M8ZfluPvSgFbbmi6fQK9vPRwmH9jl0xun8hlpkgd4sNG0gxufq/pQb/hOmTyyQPzQFz3kPgI0yZU31XHmkZ2LoGAaGpkcWRyZzWPPSmDLtbBYNYKfLSu8i3HTLFG9lJexhA5+B51CmLiRqt+lYpO/RstTkwhEmvbaLJyXuIKwCXtU17RDicxzi/eUALwY06Z+esAAR31TKTFnPsdU6e4w8i0R0cMKuXursxGKvSyim3MDQEcQTvKXQibcTjG6CrDqCb26JFR9S0kvZ/gX0ScloN9t4Nwq0jxMw8ClnPRmWhjQ9pJCz6RBTlskb/VzsaPe+5O4kL4mynzB3qQAsPSVDYq5yEvd2x7nyI+2K3V+ABErGXsmZ+pUO56Gv7rlyUZFCe+zg0bAerB32Np8+wKvovvwuNhB27Fu+ttiD9anNpSHNtttpE53ceeg7STIV0up4d38TmzkZ9JvVeTlhJonNl04+40gBF/JOCPNyI35Out1IU9XyIW9r+wlQkeL42Tf79aEj+N9vfAtOVp0gI3H6foXLIw+cPdwYyEui+PXRhtpNKmNXw7WP7ROBSIo9DQDazEW7dlCm8WNhmSRpire3UWUV5O2ftnVDJD6HDMcsxj69/cz2v/kn99uvcb59Q/r6vGIAG6jXEbof3WP/KxdeJMuLhY7QNbiyy5u+If6I7NrWxuAnSI17JwSLvDyj/eGfbcfeQouf2Bccn79kAfZ6bbLgQ8jm9/ylqRrW2zH+/Wd/9sPtZ3/mi9tXvshiLvrJ2bMsqDvMksftYlf1nUkx+pBg23XR4ovF7Dscl9v/kU1e22LI4X/SqjwetRl6L9tn0xDbeDXXiax1Iy+wgp/N5pMjdKI9U3b0yqReW2nZ1a+PfNaZh60rOiBEbKlMS4bWc+ta2JWZOgPkZfkB86SRNsVhvmC58VOWXrna6bf8b6hrP+330evH7R6fUM88y5oy9lv0m/iSfhzZkTcAztsj+i4X98rqlcCTS3zkaLuF5pvTL27b2ZeomBf4w2e3o4vPs1DvQnc7p06P18URr+5L00Wj5raPfvVJ7iigY4ztYqXnP709+dJA7zSAx5EbCW4CpJ1B4epyO3LjCR65+8S+gYUqinJGH+9m0bfRW998g06vGOb+4M9vtt/9ow9pt0fbl7/wme3qAv2R69RxB/vbz7p49Ip4PkmKL/hmfPuI9uHIR74bTOfnl9tzX9oH3u3Na+yAz589jx/mrg/as1dMpWefb514Nd/NPiLp3z1rfBfbxvVdF931QUTHT7JJHEd2kYts6On4Fp+j/Ph7ZJPegskzffKaT916sj6kmX72OAvxZynzZjuzPvQbwvGxRcPwbDqmPkO345SgHH2JK6XRX9voV9pWPl5Vv8RmF+duNigPPkbRjEvYLBdS8All6btL4GuaEJ90wQNdacI3Gwjg02o4V8du4kDPsjZ28rSDeblTF7nl5+aPY0rGd+jmRZ+k5zOylNLultdWoZL2WRtGWxMJje6ela/9UjJNjX/JxzqO3Mgn/4goCqi1Y+kICRnf0bGvtMHscdOXTj9yUL5n6oo6zWYrdtKvm9e60AbTR039hqZCvQNN380/U2b8yZTyFEwrIBe8S29ksv+pfcp7z7NpHDFE+78sevXvZRuPgZKctJaX3swr/N+D/8tHBy9lPUyTN7/DeZPz+7FzcHLuSRCn/C2+1y8cVns00rndyktmmMZ+SBEeh+XTX/iLUzTNuDJX/tbTQGTlPD7p+D/jyuCbru/qa5l7EbbtHtp+5EgZ2a40EkJD3J+oDYAxxhxaxV3HLOoxrg3JycfsrPm9Y3fFtV0H4dquZTVg6eQK44+AwfMs70aQQYolBw34WxHwVQ4rSSaHDibeIS1BemKkonECw0jTPP9ZrtGCcfi0IaErWNLyiPMl2fChfQrz2IP0k6ycgZXOKfj8VY4evTJaRxuah3QF88Y2cWQHBHBsLNEw9qj9Uxb5dmGgJW0INgg7zfISahvtbdwGmFP1NU06JNjgymdPew4h8hGuldtZRzayzRNvGltpC+Wdn+d0RC0vmJYFEmcnDS4UMsDOYA/tXKF0oCKe22BXeW3joDcySqPpygZNZNH2XcAcXq3e22bODlyWaadWuYSh6zlXOji7+08/KFYsOp2+jPd672kI2sWBqhNPB6gOlKJofaqznSu4U64DWuVLxvI/bSOdAfWycx3IBIDfyN3CS5cV9pw3EiNT/ZP0nbwtW73sE/RNZZWukynCyCppn0efhbR6eceQEzfLKH/sSv2ZV1kWgD96Rp/I0bqUSfoAYOxpsvjWdzc91F+e0tjT6qQee2KP9/kZP0yL/6yJVCYSHNJ3weZiXP17xaQy+c92oWz2D63L1uObRz/f9e4mlecc+J5114GsE2vTrE5fJHfFZNG+xF9fqlZ/UXc/2ZVJlb4ALTPzgjfSagf8EnkzwJOfq2cu6lkk6gfeseXmgrLHn6A9z947WfXZfmVMe9cJORtOffFTXl9IlTolXQLijy2rX5Ip03RpJMkTmX1O1brzLdcdW2j1LoGCVLpC7aVtm0Xdc57J5IVX78F5uPOOiaftV772bPt7v3W8/fbtBXpTVlrYxKv59p9HWeAg0yN2dzJu+IG6oI5ylffmJo8GyHMH+ptRTe2dAlTSkbfJ+plA8rzS++YZPn73KemviXcj7unNq7wH4Ng8F3mSgYa2HHt5xeqPv/Gt7W//j355+wBxnJz7DXURxfFuAi2RzQd++rCTau3g4ipjJL/TLLS2vCncAvFHcD2LG32WTceG+nWALG2SK5CAZeJLltOX0UF/8+6dXDklzRfGTR+delm+r067SR206rvyRV8TOCIXhepL2qGiRS4gVY1dzZO3EFv5I802oC/24oNlJGxVNt/D9nSPnA/odX17tH10+7TdPigX8mG/XEWnnojtaZPWu4Xkqd9QZ8c+s2/FoTe6+1LI+9CmDb74he3o8kssxD+3HZ2z8Me3xLcshMD9YNsuOLyNn/p/eqBusJEL9dwFgJwMbuHz5BV93xdw+ZL0+tRTHlGxj4S97RpdqilA+zmiDszMOy1oB7lThTqiFVMAnVhMmlfdjrfr7WL7xg+Ott//5vV2+fxs+8oXX27HLtSxk23e5/rtd+2bfazIq/z1L22mL3gnirf+P9c628Pt9XZ3ix74zeUVOlJxuWXaDVv9AzHdANNPXAD7CED8m7aLSuHr2+i9g8W2a51j/Ph65xqtd/G8su5mRMYfytanOIdnw1P3gn2f9Zk+Cg1m7pa60QcJi5tFAnaSr76mD+vzbq7aR6W9kaa/2ccqVMbs+GcX99rIuUjxKEtdTl8vP+8A0k+fP++XDrRB8tXZHzS1q4LlPQfkuwmnPbwDwzFwN8eBpvaSdH1YXZOz+d4V673t2DbQOzecX6XFKTOy2Jb18/ulj+3cecw9+Mc+w62toDCgrNPmxD8E9and204F7V20tk3HHHWNzuZqY34zLk79CQbT38R2xq2nzhMaLi/Ltw6KN2FtUV+1b6pM+7qw+SmbfBPd4QgjhnWo3A3Lx3WIcwt8kYLSb5548lt6EI4PL6g8rXvLVM85mj99sbSUybi6DYxtRv7OcfYw/Z/Z4vhLP3hAo5mcS2oH4lv3ExYvdrYDXhSqq3F9gjRpDx5HypEtndiI8KRX9vLOBa7ouJct44UFhCTJoeWlZfHk89d6Mr343QAb2fGPFQ5v6kwfyphEemThVxnqC1KxDZQxhwlhzuEJOj+x7wBQeR0rRrUWkqYD15HjNKYvwxJJh+qVikMDBuiQhF18wVReeU25eEHidg5QTHwaUXFFKJ5gdO9sLSvYRZgpZuqVfxGF/FzhSRkxBQLIo74zoDjYZiBSX51OIjv5OHamWe4sXcvvaJZHB7ImikdMhZLm4KSeyQN3wLyJp9MFag8niMSVncNOLpMIj8VXO2XSBI3YmPTyX3ol3DSDtQN46i2ZlR9byUPaBpfuyjMyCbv8sLDGyr84dvr7jnjAusmCNGVrCw9pVZ7GYx8mJNKbyWZt3EGZUPjsZIBPd8kdXJwQN10wKI0uPDu5daE6HU2hNrOcdF2cNFmeRZqzMHrmqtqytYD0Ce65F0av0SNyqt/il46Mgi3do/y0X8PKO2UzifFHOSdaJO3sJD3rUz2NS04ZD+vC5E6o5CFO213KE+8VhVUntO2G951tBkDT8Gf5ybsTmeLmKhB5PpOs3I8upJ1Ey8u/RWtnE86G1cWJqPYNb9KUTSkF6Yye/Isc3ZhsXcYm/sgLDmn6ypTPmX/iCuJIr3LUhobp/yOTV6bqL72yb3hksoBen2CSsDHy+Hx8Jwv7AVsbjZ1SXshkHx1kDAE/m6XuN0yuPbJABl8G1vuJt8w7qQcfatFDm+r3vtjJSWuuqHFoR+UfhR1w81JO6KccsgidMGp7bJsJo1f2Oziqa+slUf5Y/HtLsotcZDVZXaZ/Cqz+sgNwDzNTF4ADr2lOnp0MF9k/bJxFmR5SXEH6WVQ6qYdG6otyynB+ehaZnch/+3uX2//2N7ftD+8viIPPIj9XW7OIppy+6ee/tk6QQeIEY/1ZP9Qefpefes7t3p5ZVGUswO5Hr1+xSHPDQWrQzwKNspdXLACvtqePv7udqNMb3xHgBgd41IPPwGOhyEhlUUYbqC2SgPca9D/9029t/+6/9Qvb2bPKap0qm7a3HUY+6sLFgWnWpc/BX7FIy4SPsC8ePEe+x/tezdPPwgtOp+RZfvwx4471nHZWP9WuudsGfo6RcCwO/qEGdy5gTVp+E8+HZhdEhDknbB2emNYNRTXN1WzKyk+asaFyS4uM+Eb/EpaW/rnbQCCtfoHs8iSNNWXiLh4jEhFtfEe9q/o9C/7XLPw/uX3DYhQ9lQRd8Ap4Ln/1bF2nNuBpW5TY6RUysOCkD3t6e4dOZ+h2ig1Y2F7+/La9/Ou54p9b/U+8ewNqlDk68RN+SHp8sT25mHcTwSv0yget7QxceUpXnexjrYszFtAXL/soin5zcVm5rJcY7gw/tO+kLPrr2H7BIpsHZ6Tpy/I5gfeDvTcods9Wt+3ADTf6Et/e/9HTyfa7f3a7fev7r7ef/5mX2/nRLTzxH3wnbRabn6xb7d00TD8NGeEEffMd/bvr7dX1K/iwsL96nvr3Cj0WxPZuDrlx6x0GJ+DiN9RnPhlIP5U+MIvcB/otxmSEnbudHD+kmXlYfjZf2hD203dyZwK0YmOO+Mn4ETDp1qe39qdfsnlj88O+uJN//Wn1ccvfwhBmth1x1MG2eoe+5ttXhybpHZ+Uizombr53igm7cZZzNs2gry1yJ5ntmYJu0uoDbqzJV3vMRq4XKHL3BDQf3agj375EWvq9C0E5xIfC237UdPv8LS8e9d0OKZt02yH6KjNx24kbw2n/9Kv6tXbLRiVn6cYeC5SpcwV48muelPYHxSjn+CgW7TP+Ki/6a3iJ1cV/qQyfAcPhe5Amjrx2G8mAuYats8Qto15kiGF/lbnJypuz+FPP7RunLkeO8u9hqfJwbiGkTknPeKb8IlF26l46Q0vc4pfnpHNa+Xt58tUs6kBHHfk8C5abs4d2UC5ZpyyB2Au/9Cd4brHGQUj3lEIcBiOHNjOfcNKCUjtnEU1cHuVt2fwlvk8njA09zLW8EBqG5UHYPPVSFkG7244T41/4Sy8bNKUb2uSkbuPtS2fj0JZGaIJjfyFYxvlSykJLUJO+rLvzh4wfq6ztQBkO136CfH6iNgDG4BM+rOD3jxg853dxdUJh4j3v6Qjv4K+4ldJOo84X+om1ozJfX8rtlxziWHmDaXzoDVihcTKO5JtIBQ+vKSeFgbo8Z3FMXzSN24JyCk7x9ueFs852EJ494ljSMs7J2F6uNviB4Cvb4jsgjkfyV9rAlBGGT06khbJx/t7hEx4mL16rDH+BpHkcdLr+NzyTSsF48y0v93frtoNS6059k2ZEPHEIpx4X/iEEn2QHpk4aak9BbAftgZQnX37l5WJwNX4SPKwT8Ux30DvEKcXKKY5HeOF7I7f1OLauHL16aafhBCA4Uza09rY7tMmER2/xDM+AMeU6UCrQSFf6lhfHQxtYH5L2+d9chV95wvy3XgzLx/LaXl+UfmygbbXf6gyF0t/LLG4GKicvSe637mUe20DbBbITOIvlLcbYx0+BesW6/J2RKs8CEhO2AOHIZ5gjE45lo5yDKd4U6qTESZPKDN9eSa8W0c2zvrLsMvTCEEJJW3hN7/mYBYyToZFLn7Hs7lYy/Qnc9CUEdpaDXid4R/tb0xdfwyOToM0VzRR1AS13vFwzYfbqjFd/+vm9ymy+PB3IsokFLTcnTPd51QsWoelTQFKmLrQ74dLfvXKsLbKooJD+hlTJ7wJu/7Zv9Y0dKNd+SiVdWLoh4SfEnLSStnQrvdL0cHA3z18tVVhDRHC9QuV3t8X3+UrvKstVLPHDrv6QuQf/LJOy/sPEts1np94l8mz7xneeb//xr7zZ/vjZByyiyAwZMLFrnovO/ATdX/X5/SPvCLA39i4AJwrUheBV/SzQsL1tJOm+E8BvslM3PraViZ8v/Mvz+OoJInX95NWz64+3M/PU3cUZ/PPVC/zzFPs/wcvn/6nRtBn7t3PK/eD73i3wsP3yL30pt3MzeuGDPv7h4h35/UkzbRx/RBb1t82fexcEInj7sHfb6Hf5jCz42v7xvm1Cf2r/2yP1hgz6azaZACdH85br+K7nY/1HPzatPhQfwTe880DmyhK/J5zJYHyGyax8sYOfgAsOKGov2MZ0oXlpmRO2bLC58OKnvAgYGYS2NctiPXWTvgRBMPWeurp1kfv4tF3fP9s+vmFh8xYc6rNItqWOu0gc3mmTUqxIwTk9fZFz7kwj49kxC22K3z5dbG8+89e3zSv/1NlTbhenoAu8y88S7N0CT7ZZP7938TwL+fC8e0UnTb4bAo8sEl0c6WP2Ab6HQHx9VUFefhGa+NY59eqC3rsErq/xJ+TWGGe0c/Tx5yrfK/AGIwsWT92jY+4ucMPLtqsu0jR4e8Pi82j74e3J9qu/9/F2fHG2feVLn9mex89ou8qAT9+y6K299blukmYBAq0baHh3ywcvXlJP6BSssnIR64ak9ehdGre3t9nIyRV8+y7s5Vh9ZxvEHlfPX6S/0W9ygUOAzlyxy5vkSYg/kp6X7ln/yuZf+iYxVlHrDHoZ522e0Hh0AYrcszAUOf6ZF+F1k8tzFwFuhNEvUZfZkKD8g/0UxcSzHUhbmvFDbC3dxKNf6zHtVd7ZAEAe7DH8D+e1bgBod/tC/d0N1rSHyGf/0UeyvLvHvj8bbPBM/QOpLgkh7zP9lv5GXPsOxyv9L/YM/4fyon6Cj7553wxtpu886CZgxyPla71nY5CSHSttneU5h9A5Wu2n3soqXt5RgF5C5grga5/IbfKSf47mWZKsFZ50wbDQ/qR2FMy2nwLjIK1lJyykzwCnY57yNB686MBBin2d41/iOcortidsfzdzB9OllXDoc4hL2vAV3g/7e6MPwrBj7Zrv7PA8T1iplKO+mxQjK/0Q3uGTn1Acs3Y685u5zMCUFbv2ASt9O0DWnra6Vb/grFShdoKuviD/VcazfhnfDndKSbP/RAjegDbGA6EnjcULY41cQmxhcfJiO+sVXNPE0U8iH3mGrRM3KDv/gi7xylreI/tP5AaAxvQYY0z6hHPO//fz/D+Vvk8Xe4+zP094jC2kIxe8ekPd2mGbZb6d1sCUz5WZVXZg8hyJPEu/DjJxkaAdFPRsMd2w5TyMm285w8o4mBmBC6YLKddQiptup2k6FoVPHVPmOlsmxwHx3Cmf8nuYtKkPaR7ym2Ngl2/Scv69qOb1nMN8bS0uGTnx37MQuk0MTeM2HBPVa2D8JGzViTI2aDvWaJ4JgMd+sS1Z9e8bVstx9BKcOGQglq69IocTjNJpQ24H3o587BwK6OUg5pXbdhYk8W8OoTIrS+MDgzP6FlRMnqvjSLh2dhKjfE4IoLorO3BIZ9KNj+yHeU6G1FuQngs1i0x7mBdHJryTbQGI0QkZpOVPnDkykUBfz+ZXD+ogNnBw7kCtqk7AzBfChbSpb+vXyYi8+qyjE3p174TB/FxdZgC203bRIx/T3NUVr4NOdajeHVCdmHhOupiEhU6qnLQx2HJMxz66RW+O3OZJ+gzQ4rae97YyZLr6HObbzrVZFVYuZKTh6MOHg394Umb8TTlcsHRCSL4/ymRCKKXFO7jY1MVZJ6QHNpY3+E74Hpk8uuCztHWiTrGdfJy4YdMMnJS5d+NJeZYcvhir39yurOow+U40B4zzLzbGeaOPEa9wKbRl1W9kjEzo50LMon6zumnojS7ajr/QHT8Z+4QXoF38n4nvki+bEvD3CpQC+LhDN1vIR3eHfOVL+190nABURvx0wuSdsED6nT883/7Xv/52+8b2Ir72lEtk/LG4P2Jiq9GOrl2UYwsX83N2csFhPxl53bDM7c3SBoeyJh/5opQ8uwu8YZLulVcXBGQeXfRFbB5Hp8+3t598jHy32zP0fYue1mGv3GE75Lbm9YU72ru3qF+yKGxbfLZ9408/2q5YjP3SL3xJQyIEh7bi58sBtVvvsmsd6g+hT9jPBWpb5XDRktuXybce3SA4Pj3Ohp1+bR3ljopgw4o2Zg+iP6S+9At9IofRtcHGuGzdu6jLYtyfBuKciTeGxJqh074Ef6deraNsRvFr+eOt75tAguUP7Z9sl7aX0t350DpXPeQPLr6Kr5hn/Ga17fv74+3T62175WMd0I0CLoDg2T4CWxKuHzLhpk4IIonptDfq8Bl9u+3mQXlY/NuXPZx8YXv7mX+bxfjne7Xdst5ur79ffgEexG1q1qV5Psevb5zoN+hiXBuJ72ZR7IRcVHGe8798uT3ZBrxDQLvgYz6X3kkqclsnlnVsaOnyRxev8KfOpG9Z6815hfbaevfS0+Mt8pHmJgDl3iLDw/X19po6/dfff9h+8PHD9otf+WA7fcPC/o6xjcKO0dazZGwy7Y+7QagJLp9/kDuWzHQMsG5l7QLYeY3jxCwEzy7RJ2J5Fxi+zwLVxxJc/FuH2rv9PDrCsb4DH3zT91u4gWBfG1/VHtajfpGjals+6fE/xyb40U5dWPuCu1yFhv70UfFWzr29vn7XvhOredeXPovQklff9nu9w0r8LkoUoeVcqIjYduQFAvlBjzqzf7O9Rk99L/ztb9vXY5TIqK7qYRs5wbZ56Sf4zoksq13mrpCMDdjQWlcD5XXBdXf3mlqnmrGZj1hgzdgp9tf21KE6KJMyag83DpXdxwvkrxtTcJevXfWDPD5D2Ii6iyskDdAW9i1ZuEHPVP9nUawhIZx6C0hHvSxnnZbWIexx34VJH76pd9I8IuvBcQiT73n8aPQTWo+Vp/Y0rZs66iGYPvqUhvilHXsQ17fUVdxDEH9slrKE1T/+Ttw+zXzzpBdigb0uyta8gUO8wr58c3OeModFAect7yUFTFXn2Gul7bmUfvUvzhymDy/xJy6uvtF5Um0w+Cm7qE9c6BzA9sJ44oap9UN9mJ2y0lv0Q4Nj5lfaccL6e8qTNvPdKady9mkDkZPjJ/YRgDFkjPMexGj+Vt7eiJ4bn3SqhsAyrMkcY2jpC3t8/oUnDmV80nIOpeCOkwh2ooW9PELx9jyky79VErzRzb9GV1rLGjikVzqNSyV5pC3qKR90BwROOphldL4OlnYKDjo6l51KO4qRb8463SG8L4Nxj8NyezqtM+XUXkSWxIJ5DlpOehw0zCcqPX6IvRQgedFrEv85nMyJY6cuTKOKLOuchQ/nlDkMH9SdvHu2vOFJt2Frky4IbKhZFIplGQ/C8896Vwbz5SWkwWpvzqiQSWG8hbNpA5EJiM6L1qR59tCmHspuWVk0rwNCX3DU2+cieySRz35HOnVhMvhDd5cOiGea4CTAycUFk77cTUBycEl3IhW7EE+9kjkbJP4C5EVvWfLP3+gcfkuGAes/8XUot1dn8lm66Et5CunHI6c05e9Cw8EqHTLlQo8yTiak6yQrtzI6qYCmC5G9mOpe+aTlVQ1pD88B07wCk1u7iZtvmu1IvMgeKj760IV1rnQI5vtztpNo6eY/ST1XZ0EqA6XbuskEzSvGJCWuDOQpc3yGsBNUSzsptWwOB7fVTibNQS+TPEplIoFMmSwCsRc0L66umEz3jgHL9GqtGLQHbG35+Ab5yt6rQNZl7dfnSltf3hqug2ciJi+OoRve5Ht7qROOgdgBhsourna1DsVx4q2MNzc3S5cuNhVPfe0zLCNv0w/7hz6zWJ/1LKfK0St5l+dXuXvFCbdX/73bx0lvJ77tcyyZ9kogi2XOj2+9zf5i+9p3r7b/w288bd9+9jkWOcjE4sVFnW/zxyheqgNfCqS5ULKwtsjEmFTTXEQji5/+QwiNymLJOiWsKUnO1X7bh987VydNx5GxyQnF6eXGqmbbPvjc9ub6h9Bh4cFE3PcMxMriSAzed4Tx2u0Cet5i7YvqrG/F/dd/8I3ti597vv3Mlz+InfKoAKLr61k8U/fWXx7jAOwjznOVeS1OsJ93HZye9/nl1BV6nF6cb+eXffzDute+/XY6lDnyIjTbBMzM82ql/S6KZHEQH9Ie8vSFVdjTRXz8I/2gxuhGxNnpRXhAMvWVd4DQVpRfJG8hFzd9W+rXdiMdbLV4oPyOprwrC35kHijxIYL33u5Pfq/6P22f3DxtD/C0zWiTtBN1sZ44pFufZCFF/Mln+12wHz/v7f/QchLu7f9Hz85jzzenP029/lUW6i9YiINrXW+0RRd459QT+Hlmn4U8Rs5GQt4v4dv/3bBB9iMWVr5/Is9W3LMYv3/Ncb89XfrywMvtyRf9eUcB9SW+uvb9EpR30UdfiFG3Z9RZfNVb+vHVtD9kFodAjZN61JcpowFNe/uw5bOXd7fxze31p+TAB56Pj8fbtz562L75rR9sL1+cby8vj7cPLp+nXUq7fRZjorzt/46p44vn2+UVfkHcO73u0cnv6c8Vf/vjS/o0+5CMLxcX24OPpaCHLw202V346Ez8vj7QiwLWp/ttbn6ymL25zTsXrp4/T526mLd/iV3UDPmywey4ZzipaE3YxbRX7muCp/hk5ykdb6Ib5WxTHVNdjKGj8kQmTUlhfQ15LWebGj7x1+Vbtc/aNEA+uzt7SF+YeHrml7K6ceC8wbL9Uoj9te3qWeTslX8fozvfLvELZVDu8XX1djx1Q8H+IuM4GY/w7TiNHNSzL3FN26Ft5bO7yFl71SbiO4Y7V8g8yfbAeTaWbc8KeXgngGNATW778Sz5NeYumHRtocAdD2rHjBb82Y5nrMhmT/y35Sw/9SpE72R6Tss/SCtMuOd30w8PeVp2DuOH+VMGrAgSm1j3kVM9xKuNhcgevNZ9dW7/4aGH6At5yTZxcdXDQ3qCaWTFBvqMPuvdGOJkfisd81P28Lz6hYRHn8aFyRs4HOfJzCFdoX0ySZFtD2YHpQLga9VVsN7VLXTJzuMLQChI34KeKDuyZM6IjHtb7jjscH4UyFda2Sy1HLxDHsfPu3CQITiA7UU9tH43TgkvfuK0XVOacHj6t8KhkCxtU7l+YjcABlpR7fw1DKaOocZowi4cmxleg66Di+HlfNafSOO80yCFntcROlRUh/rSke7kezDB8za1w/LWmfO+phCO7PCzUpM3+KabVqfmX0kqGz/P46SlG4HiTLNrZXpwF479YCb9MGpZJxBtxFKmpy99G/UqW0LK5WnFgdA+4OvzozDepQ9MOLgG1ZG6SkM1PbmF0uskPVfSTPOfPDysixWf+hr+iSODVz1MM146atT81vXwkeaib1kC1mbigB2rVqRbzeQ1XMyUHhEnrH6fOBM+dfSAfsRWt/DXv9p5yXOOyJTDjqB1YfqAeYcypsMgPjoLlol+6OvZOhw6CTOAuzhtni8lMq+0B9LRcLbM4ZG8JaMQ25HuuQv/dpBuMNjRZTIC/fqUbsCgA2UH/siojvE7/qyjRU8/yJWChMsrC6clpz/DLuqcSHRB1zx5C8HDBg78Tghst3b4nSxoJ9/e7IZN21FkAd+rZY9MMLrA1N+lNoMe9MlrCgOJk0Ns6sRvbOz5/uE2t1prkwuvHJHvplDsZVnwpJBO3v4E3ZXXdH/iaSORk0a+JZvuRJOFiwshzidZmHQzQ9zyKH3/D920AX7hyU+bGHbx7ycC0+/pj/xm0hSgrHWhD2eBvvKSTX/hYKosvvgvbRczxZbUq7IoR3RXH+1HnUmnA6rtQrsrZ7LD2zpMWWSWr+IL5euLNfs8sy+6Uv7oqn4g6s9pV/weoNMrV8fbHRNUZfVZ3foZPksd1+aVUwG0ZdP4pV6sd6FCSDtXeTm0YRa+TDTRgoXnusIITq9ioyP8tUdlVCVj+ODR2fbPvvZ8+49/c9u+ffRBF/fq61l/vcfPWKDYd27QTHkndOi+3VwX10VSrkSTJ57OKhM/BcjpSRreKeAiwgVJei5sDp3cWk37d7XilVg/y5Zbuc/7jPfJ6x9C4A46p9sZfuaCKG/bRna//W3dP9B+zlhkuvBwceOT6s+eXWy/97Vvbj/7sz+9felzPtJBOzqFX2xKG+GnTp6tmyxgOLtBZNi7nzLGoJ9+lYU99tRBUm9aL+Pz0Xb14gXyQC4LEfsY6aMhdajFW0/UhXaifBZ41PkzDzCtOzKCL22f8c4Vf/oT/aiP5VA+PnG8Peqk/OnP2mF7ol6UBT5po8qMjboZoU8ps1pbzv/2eRSxctDRF/y9ZYZ9c/92+/DmzXbzQLoLJKVbPpoJOGfL2l+HBn6cPkt9fVZf/eyraFtvnk5Y8HsXAItaN9Uuf347evFV6vglhPQt6u5JPviYGwHQiW+gd+pfO/tOAL+Rb94DCz7atv6NUgqDz7gYh552oP4xFKiE9c1rfBO7SUeZbNxHr17hcyzi0M3kfFnAdOlRVv3qm/C+g/blxZYvBcS+8MO/0hb1US1oJ6Pd9VvbC7RYN27ff7javv6d25T56pewwdNtF9CO0zC2b9eeZyzc8wgQ9r+/u8Ge9tnwpd5PyH99/Wl8ID6pjbUttpy+Mi8bdJPoXD1R00Mfpi+eOwxc6LqpkJdaQufq6mp7oN26WdZ5VUGvgGXoZCMBOdM3c85L+wB9imoPnn6ftoTtxNHn1Nf68RDHPrr9dPGczxJJ/6cfZuGjIYYxh/2uptb/C36t5SIbGbaPbnathRJ49mL2v47BM6+Axdow8G4JxxGvvrtBFUZQRA5kkaP5ltFG1osLedtM7nTAvs6Pb+8YRznnsR1E9lEKHzmy/WsT7SXMZq99gLJoF+8W6kLW/qXjv1JYn8oZ++pjkaZg/6NuIpifo1kL7Purv+Xa5ySDNBNtkym+DjN7mN94cScsNCi/RGMH8w/xTGufog5yMq/+MriRgb/i0j4WXcdbMgmLIz/bj3j6oeVrx1lsijS8tNrIoa8tcZLmId7ka8/MSZesoRVcaZW/x9AeKF71GDAcHglzOE9Yck9+5hvS45zynNq3FkeQonSSyDntWV9Y/qC8ASLOhxosX/E1tvzT/xA4lHGHGfoFQ6KkDlZe6A5v8nebutAsvrpJF9xIDE7GvARLf8lmOHmS1o7D2/LyWvLJ/yduA0DlDx1TaGVrEAzub+XXKfYwZTzex8m5rSlQWx/kAZZLRepQkaNpgj5pxQZVOjmSlfRQJq1n/iwANI4cia3/IQKtHEvPEqYTXRMh2wnONboIyjbOIRjWkYKz5IvsgLaKvSxLWibsdharA5CKKozTlkNh+AnhyRnLhLZHru4B4snbwaV1Y9re/oMzYOdTu+ydfM4H5oyM/nZ5ZFSGYgz9XT5HLLnsNWnRSvlbrGmWTXrrWEjnQ1B6ls/gbpb5/AU/AUIeC9f8ufKajit4K68h2MzmVeV6H2YiYZkO4KUhjDyCeaO3YfPcpTcujU6ULbsvP3mCZS0z9D13Ud340BZSzwzsnqGaRaq+00WkPqjNoLvwBYM5NIQI4HVwKj3BQX7Eix8xEZuFpLw76WGygYEfWaS7+y+dTGDcaQXHSUZeYuRGRGip1xq0iDlZ8aq9Ez+vBFYvySh3B0d5Z4GBmE6oxB3dzZcvWJk8eeUkPkO2eYJ1mVbB30yoos/UH/XQdrUgqMWXrleLUmfSAS93GWgjiyw5dj4G7OpOOfgZFn8mmW+fnLihk3VivrISCk/oTR/xlol2JhKL5sDQcjfbSbSDXOQB5Jc7KADrxtvItZmTZPNcgDnpEnPA5wkjDzrWrpPn+VmuRNnmvAX38dHD+mJB4Q9ZcyuvvoNu3qIvvvRuWAh4JffsnHpxcs9EVz38LeMtfrWPMHrWlvpkcYxbB+JpE+vFKx8+YuDz4nmcQdu5KMAuUsuaKxNg/863f/AbR9vf+4Pz7ZNnLLbuO0Hzh/AyzgLJqP7gt/xLJGhdHFH/ypI7AEzXP10QUV6cPBpwrNzkmeZizXL6mbRpA5tXfPVBF1SC32PHHrnF+9Pv5Znqx9cfxY+z8Uqbe3jrleATFkrULYt735FBy4vf+LTCW9Kvny62r33tT7YvffkL289++QNUIMN2Ct+8gwAcbRufVLb0/8/g40S/NvczffpgxyJ54feGtSK62O785rf+6ZXaLNYpkwm+m0LUkXUhDRf9lnUjIG2XOnNj0DuW7D9yV5DtITaVh/0NZai/yGrbIO6dCvqQdZ+FDXR0X59bzmYPsrj4b/vUVyiHvB1LlY+4jqBvUvABe9+89pv+rLOfkMsFODJYllYFKvjemq9c+pF+mMZN/3p0Rn27waLtkMM7UI5drJ1vb+4/3R5PvrA9Xf0CC/mvkA8tF/7ZuEGusxexVZ7pty2qu5V3Dj2v5Hv3AHUu5Kq/umoLfUWZkJ1WQCV5JwFJ2bTZbzSJm40MN0sdZ4wvezyLwahb0121YzdppV+UPjY0n4ZFOXRjIecmlrf/55GW29fgwecZPvvpR5RzXNHGlMdG108n2ze+c7u9unvYfuaL59vJ3fV2Bx/HWheMJyz8Ly6uYONi8y59v23Y57zPsKdvwPcW88vL4tg/+fPquJu/PvdvXfvJQJRKeeXNZpX9zI0baZXHBbL1+cEHnyH+Znv9+hNM52Mv2BSw/0jd2l4JO25523sSFkx7UP7IgQ+Ylr4oWYz9yJjxmF//tLWZ+ovkjOMl0Lfvsrz9cBbo2dDoQl29Rl/7bftJ++Nsiq9xRrpdKFfGtF3S9HHnFKf6D3ZQFxfh4Ws70U6Io0BuGni4+WKe5bPJRm7G59QVMuliyGAOWiKjNqhNZpxRb9PdcJZX+LrRY1uR29LdmDZWN0E7tF+XK/kEW2Tl70KlYaZ8nScalre8hv7Anm7QyGvau1D8fdl9+fch9Rh/6sZG7LiTrGB6+0l9qUdpDv6A9da5S/orUGYTJXJztl8YOuJ5HMKhLhPOmaPzGXSiHRbGT6qfeKPzu2HrDqwVFyonshmXNschPyTc4Ze/Gck0p2Fgl79kKd9lK9JkYZ9ajNaxxZXCQ7+TXvpL46FVyBiLESdlz0t8xw0pTJnlP6nPJYeptCUJNFx9I8OCjJGklZJxwsaHBudmDIbB0viJvANglB/DeDbYq3/LmAdHkQZvb8SBQ5z9IqnGf6cCgH24lR05cNVU/8L3OGyUQ1GkqXbxLWnIMJJ1QrHSDes40hIi1+LtZMXG7e29Y4dDninrmTwnReNgmbSs8Jw97Iw9O/C3Y2lZodwZLFZcvJFpyrsp4cCeBc5yXpDEqMwrTblmUTk0hOCvczuld/MO8/mXiWjiPVXXNSE7LCvsyqdRYk9slN380Q986WhzlISWtSkdbbk6C2BkEBKWzxyCZ9LFb70xEL1Tf6Z3APMwPxNM8ls/5XMIlrHevX3RAZqSOx4DlQtZoTe283Z8F49enW6dF1fIpEINU072S/4FxqV/mG9c3xrcXPnPoG59dqLjJMErp2M3B++BplPWjlAdgCzQqcjoRJ7nXEV2kgBd8eXpREQdnBMbN08/64TmLQsxb8ldn3HCTnKYuy4CERlbI29pujFyyuSPSQw4xsWZzl86QhcA3VRxwmZdqlMmmaT3FuJOttW5sk77s94cIOXr7ZTLL+DvosMyymd9+dMmy9rJc5Ghvi58cwWGSYiHNpNH6U9dE1d25Vj2qRz7fssexqD+kHoY06ATnKJ7Jk5LD3GK13KxAzwnb8D00LV+oNErUqXhIj3PbMI7ePw89+qad044OenzhJ6lallF095390zSb32zefnFz2A2+mmj2QDyk4G3TOqtm6vLPqvvlbXQYMFS3bSV9tOf9THJ1c+E1se+njzLJ3eQiMJM9RH5rAefKbbu/IpB25M1LRr0+D0+Pt/+01/dtv/yo89s1ywA3SiAWG+L5mzZYFptEictM2H6cwR2RozpiWs3HxY3XT/1qr82kpl0SPJ75slHp0oQoiy+OPuyQOTzboIjN8k+ebU9fe6zxG+Yb+IL55/d3n704XbsVVgWnCcsFk/PruJn+qV185xyr+6vs7D29vNscACpB9rg7/z+H20//aWf2n7upz+DSPfpW7MJwDm2BNe609dQO2lzaAff6i6uNowtZ+KmjTh8vMBfF9yUYwHdZ/31J+v+PGOTeRLKSyQJnuEDJ9B684gsEI+PKxM/276bC77U0UWdC71T5DiHljIote/1cJFxZp05kbYv1Wc554sqke0070w4o7y0rGZrFo7Y8Gh7/fBs++GnLChxoTfUz1sX+r613wUtZfPiP87ScuzKy95c+Puc/7Pn1PcFtKxM7UkdsXhlrpqF1dvn/8Z29PIXUdRb+C+Q64r6fAEOC3v0fPLWfgXybqkzFrLa374nmxPIkef9rUuOLFYphL7ZMBDXDS7aKsaJ7Vz0W7epKHW1/9f3sKMZ+Twlcvl1CnuVIOp7bkhBCwHQgTDt1grJwt8r82Li5+p4xMIwlXeEwdwQY2EfncHdbl5v2/PPkEeYunl4Ot3+6Hs320ev7ra/8tOX2xWL72zIwctb033JpBXuuGn7d6Fq32t93t65UXixPb94nsWxj/RoM8eUW9sfdHxZqX5of6H+1lE2qJG1L1lFftLd4Ly4ep5W8Yb+5ub2NSbx6wSd5wjZkOLn4jx9jD7F2X7GY8KDvztTJr6vj8Cr/VLz2le2XYjeMlb86rsXiDflHBe7EWI/7ZV86/1t+kkX14f9u/QkiSfHn9PO8P/cDYWdfBSg70cB4GFfYdFHP/O4wll4crZFucjXyLf0PbYriT+Sb9/dO//sT+ZN/928sH9vHbTfFe7ub+Cvvzhf6CJUXpYRT1lgmHpL4D2IThR410a1ffqQVST28Eie9d+Mw3L7tPxf4Z6bZ50hz4Lh8z6kvZBuTnRYMLQ8mz4bADshKTn1mxjnhp0zdfGvHcSZzRIhuupPhhNP6u4Ymfd05dFD6JXttonClHtXv4n3vBLfgfqYMIv/6mc3sLe58L5vCsVtuV3ZHT9pE7eMshdzpQ9d4sodDx96Fll8OImbuOH8mo/7VUZTFj3/B2e10UBJlb68zdvxN0jaiosTvAM5dvyBwZuz8BO3AbAzlpWQQ6fEQJzNSiMGxNsZynPyGp+8MXT/k74qjlzy7NIdIzlbAQtfnpmoWPkORg5mFrNTsrHZgO18lnzS1E1SfvEducyxat/BW7Dv6PN//nqVhAE4oBfqpcDQVF4HOl+GlOwdzTqTMGfBSbNXijIoqeuC2HaF5WlciNMf0NH+WcwRd4FhvrZTDmvGhp0yhJ0EDlh26JSmPBMFamPBRqxsThzcdYydlgzWdWQANbSUeREZ2oL4rRIWAOirTf6/7P1ps3VJdt+H5bnz8IxV1dXVXd1dPQBogCTEMGk6QpZlhV84KIfl9/4q/hyOsF74BWVKtmmSIqkgRdJkhOwQKYEAAbAJEEAPQA/o7prrGe88Hf9+/5XrnPM83dQXKOe5++69M1euKVcOK3fu3DoQm/qJvKJw2VzwlLPV+Dyn40lwsFbXTWeTnoN3mxV1Y2dZ8pcDZD5xG6+taEcZIECmcUirZRQuHaFpwPTgwXSD1xnkkCeODwM+8dphqztn2x389JMBQ/Hg9boMNml73fcdqtMlD7zLiLpJ3QAunSTlolzKbFbzC1Od56xh4oXvmpGWjqdq4IS3Q/fafIY85TUvR3c+BmEt+3oH043gdPaQERifvORVBWSTRvFTejTKT4353r8h5ZEy0QlV5opTt7Ff4utJDvnliXTfA8/u++BZBcsOXuU9A620HToRvp94nbLQIpwoyxNEf+oF0bq9MsAtcWUnLmev7yzXpJkDJRnMpJLH1Jnn+smeMpcMmdUGd3QZ/qDJ0XXF+NhfcHBOzqkT8xCs177/7ZJNadvumGYe4UObvE7cZNCHXemgWhYK5+Zv4vMdT7/JbxnoUJd+dzLIq/pd5a7u1A8344wBf17RQPbsP4FOo7vwW/XIyYRjBuo64n7+7ThPb7fH6dlJ8sukg3bzyINLdWGPwSgDWfGpH2gFMBpU5pJdGbd35hcHUmY1YBVqP45ZTYrm6dRs14R6fr43/p+/vxj/n8+Oxzn+EZ7fWFqOQUuZKR+4ERZi1CV16UD2opY164zpWC190kp7F95IxypQKXrSoSLKZdQYBVm0a3BQRnAc5z7Ok2WAPv1EIMpOm5Sn37YL2ieOnqLe4RzeX17ijPre8ymofJKLXq4vsPFd9HaLM+0nC20/oACta/kOR9RlnNzv/PGPxiG6/+bX3sYXVCbKUr3LEbTqyw7wEMbLVq2jTqA5wbW3oxMAT/BovevJ5rSBQAvv/3R1OtHbLt3eG/u+m45uskM5wmg/OvaW+c10trTNvKqhY3h8b+zi9AjjZ+GO790nzf4SPUrPCRaJ3FJ7rGPg05H3dS/L2Toc/rDXvV33Qtmvdjb8Cg97TkbinH789GZ8euak0e7AguANHu2/rEPzc3+WL1wrFLJh09Lauz+uF/tjZ/br2vY2ea/Jc7vzxrjdfWMsH/waDvwXIImu4TNP43yiLy5lcTJJm0QnonEsUE77pOXO/44RtBvs0VdFdPjdxd+JldiJEwfkAXEmFYJPm3LyKxNLyODEkzaLTlwZoGw651vQz1cGpEVdC35g0i9Kk5Sl+G2nLSfKiApdx3Xt4YGVgfOM+2fw9TJfMHCjy6WfypAXV34c3B/vn++O9z96Pt776hfGG8eu/uFwssKys72Bn2oPFeMAe65Jh+N799KO2HeqJ/eUcAWR1dSl/LZ1aWOR03bKTOlzyWN8HPxp29rmzeX5uKDduYXH7BuAnLaV0k7fLc8E49MOg8MQGqYnYF/YYNExi21qTUbZf2evhzlu0C6cKLX8dPJsy1LHOFs3HIP1hG/HidQVXDruB/varxvw1Sf/5LP5iD1P/qrNBr91FJ26Kqu/ioKpTLi1LOV4oyvS8lUNjvQ1wPsa1Q20Yl/WVepPnH+C7Wwmtsie8gKXjll4kxb31mnxpy8Ar/xK3qN4Jw+w5UwGLVGWqHwpX/HYRwVx1HX0zXWXWznP1S+Jo9RTNApXyVVxhUM+ihflMq7iC3YN43Xfew7qWN96/GPYhLNMm2bjK92u84g79kNImsfkr3nr9Or/c0mQRt0UuaLZdptbCzx696ho83ifq3Xk6vqXxclX8eD9xE9o3hqOq/Dd8r+OM3Kbzs98Hq2LxqVOyybFM2lQT6rcEr26Lv0aYXzpq+lv0jRov8b567IIxIyrS9JyUfAG78OntsXP6+bXw/u+7pB4sYKjefEs7OdyBUAVbJ9VVBWCjU2Mk3MUHUUKaeGslet589pzrj2noF4z6NWZP2e7U/jeQ8VDA9DIiMuTAHFqTKSlEs7snsOXgImg4DkFTcUkFN3iKYU+G6LEgjs2mHuMG4yhMQ1ix6cL5g9C0xyQCW6mdfC+OsZ67zO6U+4JKy6DaGrQXYbX8QbjfNrsoHBzxrsCvPtDaDunsJxGuGDqVHgNdWoe1zBpXBw0E+rJMzoLL8SpG3hOBSZrBracrVimiaX5tniE6ziPso+1bKGeQrJCelOhOoNqJGoAOPmZ+fq6dZNGFxx22iLKt4c5l+PdDSDxDB7a4bHxKVsMiom3nmCEpk/RiJFEpZVOxeXAwM5c+Bto1oCWzvrqnHuXMzoYYIBItnIsXVo/HXjgim8PdTF1xGFouUpWYhWAIA85kt+BB3lnQ9t4hfUn3UBGPuFL5zpMglU5csk/PxnXAx9yzkFM3Tdtg3gcGASWe8soeoKGes8rCgwepOsATh3FOXDQZN4Mehh8mhccOiw+2VEvDqxSGyJH6UA6WWGAGdRgypwe3FOGDo6EEbfRDmgcKPnExKdRPUmTZW/kyaDSQB7tQmc7txzi8BdHSB3OoyZESOFIp4bC6np2Zl6Dr+iUutSJ5SdMZAdMeurLOmRcTViULRlS3tGZTpRj/iOOw9ASt/Fai9xacrXMH9smfw0Ol+Pw6F4mT6Rhh2uZq8/abK1evdB5ciVFtT3isqpvR3fiOjw8DJ9ed/3Qk9amfXfUDeocTOrcH7kiA1lenr5InntHD7PEVz1fMjiv3eWtBz7FqqXW/gxakPoWv/SVs3SgjpFShwoYB8L1bqp6c/kszlDwmLo9Pj09GP/Vvxzjt57di3OsPJYBxHDKS/fepmy8Qy4H8MoHUhKmk6SjFQeKKOTCu5C7ctrQIxXY3cnGQmffF5qJcwl2liseoJMzHHltlHuYxIE6raew6NON2tzZ3FUDC8rUp8MXFzhdxOtwZfn7ziEwOvzYJTgu0GGV9wKH1q8CHKbnOcDRshZf3CzGH3///fHs2cvx7V/56jjcL5mkk9U/5NtGfvuI2Gx0UxitG9JQpzoD2RuCPDr23tfTdvXoyh3tBnFJd0KO6ExS7KKLg8N7iHeMo0L5cn+ocw9/vqZzeHw8Dg5q0kAb0Pk3384uNLdxRKSBSrbQiXy7FNyCcl8E+5RMUOHYHe2ZD3xx/q2Lrg6iXdZegN3CHp4+WY4ffnw+Xt5sDVpiynEfxJSNwm6rN+qoAi18bWpOttxe4tjfH3d72A1pqb/m0C7oz5d32Ov9X8Fr/cYYD79OlO+2lyPo0//F8RdUSmwGTderAMgevWE/WTViPUI/7ua/RIbYS9o36HjWru4/mHRpG8RlX4jCMz4BRjkX574CYF7igaEyJj28aofuYSAu7QmdiC6vH8iDPMq3JecEwPFR2XJsGjyUjxNayxvs+uTTmlSgJi235Beb9P4+srpKATl8TcZ69/Tp2fjZh6fjm+89Gm/fPyTG9t2l/OeRp/nLl2zQ7b3jeyn3Sze0Qy9OQl3Cj23CPjrKhC3wtgNO2qa9oA7DZezT0E6y/Urao4tTztgobeW2k8bQFIf2Ru8BHtoJEFgm2rvBcvaw3XUSRPsDggQpQS/1gfbu2lUH6q3aGuO1u6Tf2GfZnrt8vyYqtIO9vZoMkG/xp89FVidKbXOdJFH2yictuaQ2kyfU5Y18vhYgbftO5fXb/WnrZ3omB8Ad2lzfWL7w4EqZtFXEq58r+3Xg0x/F7oqfmrytcYoTi67YSTsvBLxUXSBwtl03mJ5+z4km7rvPyw3ByzqbDh3uq+8yUmzzmnP1eaUj+ZeG1x7mrrFNlUvx02RIDZJwl3PvXVXXhddQcBXC08YxY8NfrmacNisObbL7o9Lz2nYMpll2ntVt3Vd5hMbkYRNH8TdpehC8j41YT4lalQFxyu24RZuPPsxvGoDFh7JUnuZrM6xh1mmhDR4Po4tGx8/zhBfvpmx9iM8jE/TSnmUYrOZPxQ9lrqsMa2LafJavacVf2iYhzNfBbJNO6ru6INq4jNvtwxqek2UjROlsxsNP8HjNvzW+Nczm2bQOfZ10/pJvwnodvXwe9wB4XUk1yC0DjyFF4SoYgNIdacJUw9HnXziC0QyvxhuSh3OM6bWQhh64WvZrfuDdhGnmhcmZVxuSTsVv4jdIw2Bc6HnvIUxkwp5yqSFwoy6Sw8tpHDO99SRY0+hz66/yMJiN/qzY5gUOXa7yk0eeDa23DmkkqUjFqzHkDuqmb54JP++lNyNyiG59qI+65j/ngk1ltdMUBzSLbsnmP6GMh+vo3YG7OpavliMxwvKv5QgHxGXwaQPDWWdFpG1PJRvp6MfvnzsYWPNVuIPLil6RdCIuT6cB5lYnwTzSEFfZauHz6WbslaMaOLNXA2+Da+eqjHa+oE0wb4QmFJ16r8/ys6P2yYXXPh0VVzbsoTO2o3fmXzwOpGtztNKDRzpwgteGojMpzbgKc8BCevQFLQ+DGm3+u9xbRxrImtYUBhCvAmO5mneSEk4UnUdHLu//bwnL+JIBgzKVI1aHT8kd1NwgZ71nXrijIwZYvr9YT3a0oZqMqkkax8Dozye1XgMrX93Zylfp2smBeq0ivBOfJy8w6iRCD1DqqZNLqt04rz7Z5sSL50weQES+dCbhJLh6siLOjzIHU5WD+oq8DK7swOrpdUGIJzbJLzamnon3SUtsDPjoN3oomYOde3WmPkTVem4bNdKBbJ6aAtd1zsNwk+XKDkzBCR0d/wscbSvj0fH9PCUvPVdHlY5XnPKPDp2QqsmdWiFwceH3vKuOXF/6SS3ggb04dwJM57GcdydS3Olf59OJLlcb+ATZzd186q8tPrjv7vQ+DD/Nd8ItTN/Z19kUf8uwKt95Vv6+7tATM/JuLstWHHnKSFm5suFmuT2+88Od8V/87tb4k0ucONqgONhpmdCrg3FpUucAjuOSzf5Izuf7Uh+4QV8wh9NGeboiwI3UGHDHqUOuxenLOGEQj8OEQuodbOpBdk/XKX15Am70qgN2hJP07NlYHt0DH46bJC+dAOASvgGs8fA+PJ8+Hwc6AVcnsOEza6hSPuPuHNktw918ElA57uFA59UUB5nqDPaX0PzJhyfjO3/4o/Hul94eb715n7zWLZyVg5pkKhurSSevY2cE20Gvo3n4cWK02hLbVutm1YnA6nTCdNlu2ZXw4kxbRNzuPrZBuq8XlO3Y3rpSoCYBMmmAjqFQdR2UyXsLT6GDQAi1h8zWJ/VwuIvzT/uRvQTQv47RDs799u7hONx7ME5Or8cf/tmn48fPLscVDus1NuJTeZ/63ymPu/Uj4Zbv9dNeVFHjFEFtf+9N0qxj7pthAuSBv1kcjrt7vz6Wb/0lnPaHY0E5javTMS6e14776gJ8rtrIU1VtwbpmXUX+vPuvcD75x4F2L4l8899JJTeOTHsKb+DSVrOJrhNKlot7VuhkVoHAKzarveySBo1MfHlt/dflhpesXAGHcPJWe1xM+xePQYHBh9DFnzyYCtzyhrp6+ZLGnbZSPgzWv8sXyb/YuoedYec4xPVpQfIvkOluezyj7H7wo0/GwYOD8fY94rJUHP0CU5vFqfvtTCrahufJN/pysjH9Iml7B0c1qaX+kM+2wHqQthb9yot5bKt1/K0DLmevCXXkRmbbmFmEkcmslntsDRszrJ2qktv2JIBmMnA2vey/YAyuOnN1Z/V3TpTWZrZOmqddA8YJxdQr+LG9r4lnx2j2OXfZ+yB79lBfJOSkSLXTddgmd8gKCnUIrl4RIb1mtHUke3HCObtnh/1kNvVTJOIzIa8WuM9qlNCy75irwmJD4qg2QZzi5i+yF40aNyhnx5EqF4GLzsQR3DMiacJ5bSigHus0/uT3PvDeVFyPbZSPXMFV180bsoRqKM/4oilcl5vnvja8fp3yJ1ReD9tUzoktmCqXzrfWg3HWN/ns9DWewhAa2gRnfx2M1zJXMeIjT8tlulFl/3UvzvjVazQJiRduIzR80ryPDW7CvX7fEs9AfOpKbNs08RTsCi8wK11w3yjM13rtIIxH2QQhODwjI/Wm6lzhNkhJWGmXfsVbOItn8RVMuGra0vA8eZUXASfahMq/DmveSqbN6w4dZ2iZP7evABhaGXWuiYA4/8AELqAqsQo3d8BW41Gh8SVPn9ugZljD+L8qn3g8kuY5o7lpcIkq3pJug+Qfl96DPTD8rWE2QmCkkV/d97kODIDcyTVhezClbHE+oW+Hk0ow83UwzfjVseJENtd8t3w2ADkD23JJR8OPzoO7jXWDRytvKhWdkc5LykG8NPiBLTrrs/or/BWKh+p0yugd6DXNlGPzSFrurcjAdhmv8KML+VUWYY1f6RaQ6CS8J5K/0pE82Jk5YMwAiEweEknF5jr6np2TvHovn7UUseR3sAzW0EuYZ9M7nxsWbcpag6kwRLyDHQkX7y7JNU44B7nOnGcihyMdKry5G7rpDnbsaL22IxG+OknZWJfzZGkVjJcHO/ek8wtfZFW/xnXHI6wdaw1y1roVZSZnum6QUg3wWrZK97IYKLzKD9y8NogzT0SQxXidOvVsaLphjpC6M/kURofAiQ9Tfbptmnw4seCTanUm7D4wyuS9QMI7EPIpjAPH/kxT6UxkQmB7ysSlTxN1xHUU8n4zOF167reOs+mY9RQ4ZRSHLFeZIydx3cFIo3DXteXadalUVXoRn+e1jhzc0DEgg2nCR5ecRaeMDvqsj8Y5YeI5S90nPvmRXpY387vCIVcfHiuaqQvTLlQEuNXv0eGDOEzam3jEHb6mvZm/66abcb14+XxcXpyDw9eNjxIvT5qLn+oScW3yWKsMnEhxosf3bHX+fZ3jCDt3AkKb9/18aZ6cntaGfSmzvQx6V7wS+hwdwI+D6twrCMH0Fe8Mk+RbG/JpcCYChUcMB9T/7s93x//rT3fHT8dRvquf3f3Rz+LGsihZQRDHH0aqjfJwUzb0tBCXMoM371abX7umjPIZNnDk838uUQc2T3RtBxj4r1cAoLAXOP8P/DQXzqGTBJfoz4GjeXUufZosP8f3xwJHSEOyXcyT1IdfGNfPP8EvBOb2YlyjkziVQ8e69lTwywA1gGfwbt1BLAfxTmRhRcMN+Z5cLMfv/cGPx0cfPxvf+uZXKBufYKtPbUW7qfaj2tJqAzyrX0M+B5YfbOtgRlaCeeG1HAtguXdlVT5BqG4tT9rHWnVS5RxbRR6fQPu98m10l31zsF+LmbGTmMNLltFrowhV/RSHZU0bo/Oz77LwHScMqt/JngGH+ziBW+OPvv/B+P2fPBuf4YQuXeqvTcVhAm/aa9so+aH9se2RCLR2du6Pve37XOoiWleu4M2d7dHZDs7+G38NJh+HfzfjKwcfnaW90JaoL1vEU8YpW1cGSFdqxOkEuwlkbdBHOvXZz/5lfKPuObtiwvLQ3vIUzOX9eGryHduUd1/+pz2LnWHTKTNxmlFetMkb8qlHy0absn1xpYETtqCPwimfxR607csoV+OzJ4Z19wD8fpXC+oHN1AQHsJdOSKGv1F/ud+beBpS9R792cLdzOE7vtsbHH35Cu7s1Hh2CHft3Ep0CJPt+PtOnmTlpZ3vh5+bsTyBKWVq+0JUry092tZMyvtDs128M6S+iONWCncGLk+3anHYa++Znm+VqlWovxVvjVINaFk/bq917faav6kIg1Cd4nLiy36571e5rb04q134F2r1jFHkXj8vtfZ/ee/OZ5qRVvoRAPbb9cpI8zjnCpv1H306USS8TA8hrvCXlWKbac2s9nAFbkwOOA41Qr1eMc2wrq54b56SJMqaPU6f81MNNJr+q/qffA5+phU/6losI1AF62bg3PQcJpePu4+jbZprE6qwKik7n69Bxr15bT6utUdfrvIFanY2r+8bX58JV6evwi3Q0S8di0lnH9SqCGusVL1Xuc7wb2oHgsG0pPgziqEM4cZi/xgaibatqWqvgvTwERjreVnkEF/EZowFHTH6TiQT5Kv2XrgxreercfK7xVlzD13md37DJZ645um40Lfv8xhP9kP2X+W8F77VUGp+pxAe+6qQIOqunokH6pBM8XCc99uFV8eYpcMCrx8SZR9jAT8QzrPmqcqry/UW4Dg1rEF76n8sVAAYV8aqiqtHITCS/GAoWrZJeNRqU59MXKhg5Ap8lNFYPcQr7C7hnSNyavvg84nysDGjitzZxSEWjSKcf4+eUf/A16bxOq3En0LgFZhqgIUs9OQeOi4ZPOvD+0snk9jV+NTKi1EkNdEQg0m5kuSCujTHfWuYcuBmiZzqIcvA7vuioC+OMdaCVzmXCZgM0QhwHziueWtZmxCtxTNThdZahtE3zXhk7r/f9OULPwuhIdJr6tpx1RFpXXEko93Fw0klZXuThX+mgaBnvYMEOvWeQjc/SPcvS68mXnXXeHeda/fvUEKwlHfeG0Oe6dOkseS3L1ybiXExdcEvnqZOmc10yG5TNjbnqKSr56EB1csQu7nKMl3kqmw6SfHYm4jW96XfYvH49PfbLtbJlsEM5rj9NV+Xik2AHamTjMM68pWd/GYgleFY2Q50LUvzyWHr08NrgoF+8lVaTQA7ehe9BiCF1P5cMrsNjHdkhnHvh89Ry2oBBGcTrQEddWnbqNjqDqI6PKw3KIZ4TCORtCdR7RJtx8u1TRYNjJR2k6xs3s9sOz6FaAidosuYxs3Wn8Vca8s6fAzN1LV+m15PpGkDWUywGX9JywIaMrcvg4fzqYMOs4sHtQHe1bL9sz6dJTg4oa+51QOegz7AqG+TOUn7kUm/5nFQcKvBD/8a6RGhZFNjrvr/E+c+kFtd+XvDo6B7y4fRjr+5boc3bFvueqGWoPKkf/NyszeWiwlvP/OyW7qj6usCBOT8/C/198PaqLPmN3sQB3tJD8dJ1qsoB+URMWu4J1c5p63MVkAMy4sX1+z8a42/88cH4aHGgv06Bg1McDpbVP7px+bWo8s10227kWaof0wW3qfZdfQ1JHeFk5hN+OJk2RsoeJ46yqbaffNh9OUHQlAa6jLM/64ITB4sjyuMWOa7Pucfu7ZeOHzhShyZ5wZVyER82uzh4Y9w8+7js/Opk+B11N9hc3mAjlMuBT21h1nK5XTqhVe2vWsQ68RtxGJDrbuto/PTjk/Fbv/dn49Hjh+PL7zweu8rgz7YhYq4dIZfTr+wKh1G7a9ud42DqJOWGLSheJi0oo9Td2R6k7mKP9ofWFe0yacjiROiu+yKAzK8QKG4myMSjgyttMoYucmDR2IsOZ9m2KwYcVdSXBqClIz32xk9++Gz81h9+NH708nacAbtcUj+3yLd1EJ1u+16+T+eBtq2+9esKOPq36Ge59wAalC+Yr25ewoN1fwcdHo+742+N5eO/CAl38oe//blUHlifhtsqLKkjGBRp92I3vtfvBoPCZDM97cun/ikf5YSvI8qTMkxLlYkS6sTlGfEPa8WJ9RFm89qJXFtW2pj6wWbclN9oJ4b8WgQJxRO8j5PTlEtsCj0lu2fvXQ0Djlzb4FFe48Kn/ReZ8EqhOllhnAxYke4ux/bV2ViefUYeX7VRXPC7QSL2mM0PxeO+BbFLZNk5GC9On48/+/PPADsa33jn4djHTpyIdY8K684VcvrKixN3Lst3VUe+/CCvisOhbdY40HvGEXYqs921H3CCM+0x9LU5n8xr29ps6oP5VZV51BDnbn/SoqsbfrbdBuPVtUvidQDFY9vi2KHqAuWn7A2Lzk23TwvvlKXjy4xfAkQ9TJu+SJr1mchsqqrc2b+mGMtEgU/tldPxg3XJPk869oPW5/Qfs47at3guXjWz6mscSyfIr7avPSOocOpPOCtnZBO3KuVfdBT1Fj7jYiuEOJ9i5pTyjeyG0rFaLviKV891FpfXDS+ueUEwLTJswHS68U2/9S8Nw5q+Tbf8OFlhWvOsfJVffieaV/JFZvGSP+UKkOPKwlP0iyfStbXZRprefFT660GdmC7txrNxnlnCCzwq14wITNo38pru/ZqPmXGCe1bzubR8X4Ff03s9dHzD2zZv5g1fK7xrXH1tUB8ArnSojo0Tpsp+jW8zX9lIxVn/xBFKs6yM8iQL3hcvkw91lbImrtNXdGgjgikJ1FHT1jArXQXEc9EVX4fQeC0k/+TBULKu4TavP2cTANHkVFDFGFRoBmWpdHUYR5GUoZkPndnhW+mqNyGjcOBKZeCajMHdoS7r3viia6NgA1eFnYKa2b0QxvSErnUEsXgrT6FBviznNGEWsNXXHPIj3noyag4CBh4Y4nMoFcA2rt0wpFHpgdE02sCQ3pXGvFlSGSOUD+UQG5d20MaaJtzUSV47EBGHZ50GYWq2eKaJAVzhl8N8hnR+6DzvoJMnTzvoFKy4mxWhQuURV3BMXbUskX/KYvDeDqvDCh9Zowf473zd4Plfp7Hi0IOdUl+TljKB5xs6PvPaoPfTzshIMK/H+lpdaHd13XzYwWfALuzkw6P0VXmFMTlOtQPMKY/OUfMgJT/HlScU4FeK4KI5s/PONTpW12IWXqfVdxwtk3J+1/mavsH7PntslknHGVY8z84jTu5Mi5yWK+WydqYqv9mKK9SqfUUe81Ve6XlUmWqbNuiz3JJNnuSj7CVLwzmLuxt9YftIPGWlTSu3g7WytSpD65S0uqM2j06zdPNpN9J0gOXRs461T30dKE6Wi878KZr3/FPVk6+ycVcq+Bk7J4B0RECU+pcQFaiZklOd9mZHBs+5Chx/3bmAw6vwCYwTL766IH2PODzwKh95Co8dOMLqwUw9SdJWfDKjvuaECnrS5pRXWeP0TF1JWG5iGf6TEQ6fbHlp3bFMpHc7PwPoEz5Te4LIIC75SvtEeTrR5cSEPCnvGY67S2qFkQcnBmq5a/GSTz9RJpc4+S6/Vd4swaee6Oj4RMy9AfKUnrIsO6n2MBKkDSUutlA6tE2amg6NVVlylH2YgN69dhI3aciOE/KnH26Pv/lH++P9cYyTTCQw2YBNma334jC/9H1Cfz3bEOOiFy8IqRec3SfA/OieRjZFj9Bx3LOJIE6YuPL0VPzAuBFb8hxT5p4Pa3CfJ69O3PjONrrKygGX/WOk+exbJqMAPCAf9p9JCX3Me4/H9YtP887+uPP1ia2sqrAPsPCl7T4AEKAMZR0ZSbEt0v7LtrTDnfHyajG+972fjR//6IPx1ltvjcePjpIHNUWf5tKuIzunTJyLyRMhdmV5AVv9Vtd9dEec1xkkB85JMm25HHdhy3bKsTOL8Dol/fpTIuUBfrUC4aLfxV7wHuI4+sk/Jzp0pHzKKx9nOPy/9fsfjH/904vx2d3OQExMRFkOcAjdlJI7HX90JV/Z/I+6UZufofcddU+mG9+npgy3H3GP83//V8fi0V8Yy8M3x7jP4e79roKgfOIcy/fQOaaOqGwnCHTy9/2Gv6JU+djOLI/ul926AoA6vXzwBjyAx4kNFOwEyvLyfCwO67WCpfhdFeLEm+YI/i0Ov42vrWrHmdBCjugIGrYrRRZePOyf9uBFVToZ4z1GtUB3NAzAILW2+ORD7JHxgPXWjf7EaVt4jFN/fpLXWRYvP8HGfaWAfOghti3/6Gaxh2xK7PhD+MOH4WNJW7vcPsoE4Y9/+OG4g8/f+Npj5KGNcLn8fPJ/E6d2B7uuz4VaxuLL+MQ+hcO2Qpm6XdYG05YRrW1VP1jtXtqMYPBfXafdJEYH2zg3xIvNcR17TnrDIX6uC3fhgwci8wUaL/jreHNIPyubOJycc1d+cUhjiT6vKcc97KImz7fGJeVr+yiGmrCAd67j0Adf2bjtiv1WTYK7eqH6LnlIeyH95t0xCvD1YKfqklj9r4zajH2obUQ2MpR/4oNj2k73h/ZFNcZqOXMRnazk5sbL6veJ4VzYTGuYGodE16QaX9fi9ygWmkbFiaVC+OaoePksOG7qTAgM+LQjeRZ/Head5byiV0cCp9gVcPZ7nJAb+w7sJonKU86tML1Pg2ny5llddVyH9f2K5kZoHsWRA5jwx512HoNLoASnXXtUnkTP0DwYUfraDJ2n44N6xlX7PeM7LXc11qi0ou2lPHtd/Fj+HCQEP/opLGJY8+nZPJvXK7oznpt5Wp+r3IrX1HHiHCcGO3FAANh5hFc/PZ7s8i96Tb8C17aPr0RxM+ELX+FNf0GdansOXdOTt/IYOt/n9BWAV5WgYhw8lINfjTIpUabJFmzPtlVPplJ1Rk2jbHSI04CtQ9ACm3PuZ95ZKBmYWKjGzEJyUOuZZmOVbx3kqELDZ8DPfbg1HwBgX8GF5kbwvmkauhE1fj04mrjkkXtOuV7xqH4mrNQMqVRpacuQbahLdx4hEFjuYuzyGRzcizdBWH+BJT1lUQMxHTEYT2NqxyKuov/LQvHZMpBxxbvnrpheN21xNd2Vw5EKtE6zIhsKrvIrSxodYnSC0vmaTlbTzZs49TN1bWhaCZLZ4KVD4V3zvpmnYY0r/LkFVcFW5a+0TAxkZh65I1t3cs74F1/md4l5JoM47LT79YAsfZ462OShwyZ/Ht7Le4fIMfOVvnD2FRojENYN0qSfp7nAyTMXQsjqKljHDK3HtuOmK6+FpztV8WOPDlRNmLACyUdoT7hV2qpci8e8w8zZpOhrDmpgOvxmCSj0dER9klwwOtOOuRks4miqd5c/ducp/qLUNCvokMpX71Xge+3ZNBB4y9DXB5KJ+xIdDu3UuVrh4dTX6sM2pieWSl7iiSsdFpzxeTWBw8GsZ4MbYF1BX5mcJKi2bJYV/Dk5JC7lTpnBi/zmiRjylh6Rh7yt5zR/IVu0M0hcMpjOBFnBa3+KED0nVHtcE10lR7cNtrnS9DNU6s24Awb/TsRkoiIDc/3ei/Ar7+pNGa2vqSf8Sc8kcbg7u59164Fv+Ca9OFav5aDa1iWh29PgJgRZ3XRZKL8DWZ+AOpi1g/7Rh7vj739/b3zvFqcl7/WLE1qcs9Q/y9fJH6eWNOOlZVtoeUjCYrS6eI+OYEwC8MqB4+1AXsazRP/iEkcHZ+7k2RhHOG3YVzbxU0XgzaSGm/1h2/kMn5MFyuHTvtn+6jTmaakDeuw+DlQUCG3aj0wsiPPBO+Pu6cekQfwOvet4cX3ra0fqcwArPcrPlUCyLint5hS781UAv0Io7rvlzvjo+c347e/8YDx/dj7e+8a7OF5Vruo3O5n7m7qWTjYOFKH6U0+E6kO8sp8FuXxw2E+lr5r1xJ+G6u7+ngPK0fsIxKFSPxzRxxQfxWeywLqws2d7tJPd/zMAFC9A23e741//7k/GP/vOJ+N7J4txQv6s6tjWoUcOnN6bW5fC67Rd55NzWzifbvK33D4eNzvH6KZ2X7+5fA6YEyvzCwtv/BWc/q9StjizB64OoIxQYj7J5ySGk0CXJ5TTyVji9MaGdh8UvLauftSXS/y5dm+JxcF9+MDJ9pN/Kft7mTDCoCK3G7Utz2rPCA2pVqfMp8PYiGdXpkQ/lEcmkWgvnNiK0+4rDtqR9urPp7yugLDY1JkrFESdSSxgTs9Aaf0gz9mTMZ59PJ/qw7t1yI3/nASjri2v4QtdWgbj9GnZQwrzILY/jnHsldcHC7Zf8m4fgzN8Ce2d3cX4+fsfI/PBePcxOLBh+TLUHhCuLLJ8dfpdRaat1vjHtsG65z4dbjRnxsAhX5wy6xs/+w7tpfojVWSFXody7rS9tb13O9nB+9qgt+xM25aW8ebbdP6187qhnUWPtpE3OPXuzO9kl4649frSukyZuipLflHYuLqoFYa194qvuU068iBOcMvDHXq6pczdOyBfrcG2nDCQfngnzol8J5ZvLHtoZnJcPFP+yDH1WP2iEwnmhVLTic4ap1zY/NX9vKUMtJbWm+ndFyU1sIZMRBNftx0foBWMoWDkAd5yn1NCxVf5GDbLSMBO8xxbgBeP2qR0lssMwuUViomrg/alRLE78tinJB5aHmljsLnOZ1/lJG7ZkXrb5HmNu+gbSraa0HiVtkEwdaztpnykq0ymzf9Fp3lQl+rBOPHKozDiqrOh4V+P63hR1QMX9b4ud7SUtPzLhfmEaRpVTr3SIGVCkvE1Fu5slddE7zf5aZ5W/CC/IX3ARnzBNWwdhua1Q8FW/Xw93tBx0W+H5IE2vxVefsIknjydP7aQ8l7z3zhts0WwmedzNgGgkl5VWIfEoTQVJIyNdMqAextV4X3nScX2oNqCzLuNdMiNO42sA4dAmn1eGeelIbSIosOxkU5B0oGuC72MfDMEbXIVrwnhgSNsz+tpoG0chk7j35Sr+a/r5sEg7k3aGRxxNMwu5648Bg3RoXh+sbDSrY0PF0n3z06/OzTTzJMl99LiKE435OAAsuJyJr8NHvLJS5JnKNgKr+YvnXstmY5v+cPt5MuK4zmzpfM+DcbEaeh8nvu6eBH/Wj6J2WCZ1qH16lH4ihfvO33F14wzGLfJR+e38yg8M55zy+F9dEznYn7LwHidUvcJKBy16qWWI0851LQNbfiYT8O4bhqhM3nbpN3nTv+F6/mrBpsDXkzz7IBAZ1reHdgWv6UP/gW3IVeQMl5Hzbwgr0hCBtzaU2SlHMFpyKQGduNgw7h8s5i85ci9Ws+apnqSb3nJ+/fqzfyxj+q4814mOtNZdEAkXeXQIfVsv+fEQJ6WhM9qnA3RxqqurMvXyQNx+66lvJjPp/EpB66N67aognaojYmPciJ60+ZSd43kr/AVTE80GjzVUmZxLMYVPFwjs3Aun3en/EM3gnRAbyTBiQ9518F2yX/rDU0Tp80UvTsGgqHrwFoQBw8zzaAtWD71BKhsVIaEK35LrroGBJ1ls8MZ7znfPUdnsV/tlp+6t8x8HUDH370Aqm5i57GTqr/m8emdeAyUeCZrrDc1cKkgu96vdAsfXQ4lSuUXZ/FWttMymFd7cSWHu1z/5KP98Xe/tzu+c3ZYuC9wFpoH73VqfTLvU3x1J4/qRhmvgPVdfutpEQUOOskMrEFHigG4g+vFKWWp84cTGEecspfoFs6RG71tYa867dks8Nil22CSDvGLg4Ms3U4aOrYZXorb8tIh1iZwFgKvvOpHWsI+emfc4XhtXZ9ynFMP1p82u7l8Rh3xtZaabMrqEcpH/QM0rkhDcnRheW2NG+S6xSn+/s+ej9/57T8Zt8B/4713x+6WFmd/UO2h9q7e42RAR4fLNsWghjIJQMgEDrDq0Cerm3WqJn44g9Pytp2pJ/7Am4DuxKtDLJ6yJZ0pJ5SmA+iEi3DaBgXqioKTZzfj7/2TPxq/+8Ht+ORqMa7Jf4hOdJikmbEFdc+9KSynPfsPnzzD2/WOjvdDfNt94PwO+snY2n847pzUOnx3jC//R2M8+CLl9yj24+aBmUGx7KgfMrK40HlGq9dnVZ72wEdvlf1YN5TbvSPc6V+HWxWhx+wfgFOepfOuLEFW0CA//2jn8qqKkwZOOB1YxpyDH7tXZ/CRFQw40uMafvmZD8EpePCRPzy7okR7RbdLV49E3+gxez+gd/j3axQLZ9Gevj/GycfIiN2SVHUDeR++iQPv5ATH+afIcDkWbgpo0SoD+vM1h8Uhzr+OOW1EXo+QF2x5AX+ZEEAWxxrb8PfTP/twHD7aH199E95U057tBm0cKKvtqfGg6Kx/6T/VtHrh13uH2KbFNmIvNYnU44zEmwulr9uMOitg6lYgKhhfeWosZEpW0hCfNk0aiYccmVbjgonEsk2bS8Qt7bd5nMi9ODtL268sPv1P3aGcr6/OiXcjXFcZVp01dN9qyJiYIysWKLM8BEJO+4PURQ5lqsDZOgd8XnXk1r7PdEqffNY7+lNwWa+lI5C6VkZxGTwrW+utQ9OqiQF0M2FKb6WfyiNcMM/7TTx9/SruKJCwyYtng3Dilue+9+h0z3WvLEUb5afdMjS8Ou08HSoe/JSbuuZm6mWdL+U+ZTOIQyy1qWK1caJV7rouG6q45rPo1n0uN9Ik66SOuEyQh1fzed3w3Yd23qJn2OBv6uIX+N7AY/aaAOAC2DwkQReFh/iJDy0A0zSabuvaNPHQ7gXnmid5qPuiVfFei6vimr/VBIC88idcxRjqSviWxdByrEPpRpy5eyVt4pz5ve6ymxF1bITN/BljcZ+x0MS/yi+YPHNqvJ+7FQCGTYVVKIOwYpWhlcIcyGcQkMKoSubGUXnSZcWl03EJkxsfFUr+ofMVei40Pmd686kgW2OCeDDJcpyByUFGz6YllfMqjSM8BmXdC9UmRs6cg2UWumHz2lBoCraNYi3fq0GoxPIvjTs6SR5+duzhc/KYWDJ0wxcHA1g5DElwqAdDOiiAzVcNNA3XvDcIF/kmS56tLDWoA/+k2fAd+n6d5lF8JxiXtJIh91OeCDlDyUQ8aT69dXCYMpydaMNKQ1k8G6+DWAl2vK92Cq0nzwavtbPNe2XzvJmvQ+MwNEzruu/rUNY1XoPXzb/XpBY+06IH1OBgXtsER+ds+/BX0M2TR3Xom7Q7vW2u44sWeTCClrn40Smvd86Nc7DhUTTANfEbgodz89Q0DFUmwmlHPZlVR9MKr0Jw75O8fiKfpVLaFumxMXS6duzdvKsGUeZL3olfh9z0dhbNr6OpPHZMOpkObF5xHCaevBbTAZ20XDCPM2Lnvp2Blg63h7wIpSMYPYCDf3UGbWlmHpNOyVO4PSx7U1oHZhW29Gn8tGFthJ88KGPxsIPT6pL5cvqzHwX5zeumTcrgN6FF7sqAlbz8Scu6rV59klOfS5NjKcpv8WZ7IT55sAwTSEt5ODA0R2AZcOPs9sRWw5WURa8HfcJrb21XbuAWvsNPlXloApuN4IjPhFjgrFtSlS464k5clv1Ktx5FNOduw8IDMY3fIA4dATeAu7o+Gv8E5/8Pzu+NK5nUYfH9fZyrLXdOV37rdvQAfQcs0kDvccAsI59yOrlC/q3LWiWCocAn0uicHurEEMfgPvXauoBTt+WrHkfg8Okwo3zlWopTpx0dZf8BeI5DpVA+WdbBdzM25cbG3QAQRQw/I6iSsyxcObEXhA4efc7kf/gl8vsuNo4YjlscH+rZ7t694c72yqkP6NJ2ata4uD5HDTpMtrtlJToSmTwGt2p5cbM9/uh7H4x/8/t/Mh4/fjTe/dLj9A32Nil76SpYBkJlUx4VTwLnDALh2ZIzi/2bOozDgmyWWyZYAK920azdV1a9qc0ca+LP/GV3woPrDlhk8LWHHc7f/aOPx9/4x98fP7jYHeexr61xtH+f9uJy7G0fjGt1aPYd94E4oY7hhLkKgKjte1/mP9oB5vryWWx1e+feuNl+PJbv/JWxePBt8sIrzjDGMXyPPWUpP7Y/No8vPoYn7OfyM6JLFz6pXx6/RflRrvsPqoxpi3sn/kw6iZN0BE77I99tUznEpdMPv+PsRWzZ9LLF0lt4wGZhPM68svhn4paTVNbva2uhbSV2FXu3fACxPbFfPcd+oh9gn/wp+M7GuEKmU2iK497bKW+E5wD+8tOxuHhK/ivKAZ2AR6I+1U7d3nvMLQRc+k/bFkU7qSZR97s4PRl32PO1qxVePBk//fln49vf+sp4QHHLlqS0qTInM1M+yGmwfIy/cZwITG9K6bvsqqPsDptELts+gct0tNdqm1KfZ3CCUvMVZ9ty2hnuq70hJ/9s3/q7+UZGTh1x2wODZUWSbWi/4iKce9rYLp+8fEFfTFsCl/tHh6SXPE5YZh8Xrmtyt+pUOERWr30A1vjkM4S4sI4Ysv9G91/gjxPLYZvq4WtYLVfqEYXtZL3tv7K1A9taEcR62Oke4ckEQl+nrZ/p4uYvoSf0lcKodqRLnwVf99Lxuu5n9Cp9Dee5kHd+xwGeq80o+vJVfUKl+dPQzVl55GPNS4fEky5D9cDGts5yNV7+i349KCh48WUMFJyFz7RCKz+ObULZiKSbZx3qejPOa+HSfnqv/pMi7iB+JWSMBYAip26twsxFlsKZu+D45XikCS7opc6QP200oEJ3HvUQ3rhvXttGpG/azMGxKV/BGi9c4/Psr+xojhlmmqHT/Qt/E1edK7356HOAzRV9NC7v63g9mK/xGRpu8zA9dgVYPxjLillp8tPOhEsQF3/p1wifywkAQyvEc1VSDYhGSCMhzsG8Ss2AVJ2ZRuVzUxOX5/qkeM/GmYbIDiYN78TZszC+M+UsrzjSAFrg/MWI7EU2gjmrsnZDULx1oEiDvgYmxluw/vfexnEWMofnMtg1jaS9SjKGI80YGEcbd9oz7sWdxqRi679oBM9d4ainW/XU1MF2Gh4hJp44IKSl0trow29YA9fUSvAKYz6XzVUjpgzl+DvrJ2BNRkz6XJi3K4j4zVe0aiC3Qv6a3jqsZOas49X5YhPAho/wEmFW5w6+m+bnl+zQPCLDhBePZ491fPHXB//SmWeAlkah5Kn0tWzakXm9dULJdJ3D4Jihrz0Hh8L7x72TGXYe7TwVrLPj4iq6ieNQJ41LnoNnBjts5XeZupxFx/Pc8sYew2vJUUHoKpcd6oKw6lh70dH0vBkar/mVudKrgV8/wa7y8TBIT9h+ol3ylkNtnHT29lzeXR1B+OWnfVrfDT7dcQl5d9ziq+WRNWhyEOSyZeuI+bTNXqZofYss4Gj+DbYHK10EZ9mAJSQf3jd82VDVE/MYAisOc3hNfNoqrp3QILrgzAOcabE19QJMUamff6KVXvhJxNQfl/lEIHiU16TzizMGTDcM8soxs9zN5xJO9X6EA6BeXFmhDmsQ4soo2gQGKbaTTh6knElTBv8cNDkIU5Y946cMpSfTlbNs3qDNu1eBeHogmvSp2+hw2kXphzSdXO5te+Pca0PSjm6nDmiBPMeuUjeqLxC/cqzbk2pTV7qHJ2GU3QzCpK2YMtjeaHNAh3+A44D89nd3xv/744NxgsMzLnRMFBYcOvTZKR04l58z6HXJtN9L97Vtl96Pi4uxPMBjZsCcVwV0zo8OMBpKVvuVFycRcg2c50PSfaSnk3Z4lOvko9xgOE9oMxjU2ZemOC7Ox6AOLE/P6rUBZPMJsTu513LvsrktdB+jkccXwCor2UPXPJYNTuaNcrz8DJGUF/pbOEaWFXguri8g9xzb2I/txXawsf2tqkM+UdzZ3osWdULV/RaO2fOLMf7F7/1g/PEf/Gi88/Zb4wtvPSYv9AC0FPKKQfgjIgVa5acs0tCGdvfLabKsdvZ240R5K+uxO8uQdjOBSPmxjlcfXHDKk3IWNzrK02PIqYirs+X4p//8u+Pv//bH42c4pz7dlwef5J9caQFbccCWoxyv5TWO7RYWc3sxdg/eHNuHb1EspxznYw/Zdvw84JLj8L0xvvbXcGQf5Kl/npwfcXZFhfZj23zoBn7UEcs95QLM6cc4xi/hk3h0MA7eoHHDgadMs1mgPOy5CoRycPm/5WoPLW71gJzB5bXCxxbUE+c97Ema6NV47ajsOChswDPBMA6wISca0KGfzhtOKjyGj5c43rSrSzdV3DcDJCwDbDKfFtzCdp7/LE/0l1fPgf+QuP0xHnwD3IfQPzZHbNB9A1yNsrh6hi6tK1Yg5KBNysaGnBYDHrXd48fFk18vUBbh7j2EL/jD8d3BGX7y8sn4849Ox1/6tS+Og4W2bbIllkv4gF/amwvawIPobzku8wUSHyLUpHb60TKs9Bs65qu2xTpXSetAvGluUGp/3Ie4qr2yvcF2iHPS0v7d/VOuqLunZ6epa9n/AF5q0la7ta5DKIdJ9F3IaBuflQDw6oaH1rPqI9GINOCr6oZ1s/jOuBg8ovFhmP2QsJALvM5YOaYE4QA0HxouHgjyZ5sumHjDI2nRizg4Gy9dGdZmyrGutNRRbzii43mEDudYA2dDvRbk6w1uEuvKjXCS/kzmKq+oireEZFWO4tn05OO6ZTB4uR5r1zntRGDqLH4BoTLhpS+9/Ofc952vQu5zVX5KtUHoTDymkF8Ybah8lbIvU6O3ZC6eGm3zkzZrxq3oJl5eK964Ff/CYBfFg/176bDLZzNsylDXrTPxrHXYaXVUCC1C4a2zmqsxMPfam3GyOXFEHnSu3RbOwrieFChcBVvnus+J4EXdWLfqt4brvqPrYPTfOIHPeYWz6qf4PAtfdOHFaOnXiXj+/U8E83XeNf51puBUF8aBUJzFY6UVn7OMTDSBILjxn9sJAEMrspWYwTRFU421/ZwOvgaxnc3SegMY4TUs35F1eek5ja5PL5bjOsp31tenCc9OXtCXoXwaVh3YNGbg9EmbA48uoPyloS2HN4VkAU2Y4tO4atC4qvS+TxJ0KjrXDkqSkPQ6DJ7yNAU6VmJjhbcyBbZJcepGKgbOX8lAnplfeGd35bsG2FXRpNEOSCZANNA+ghHcEFnJJV3pE2zEEl2SEF9wVnhlamNvPB0Kl2XVFb3OQTaBoZJbz/63ck6ovI6QWbOGn7xLX5x25PVUVAenKpRp1UE1X8atO612Ir1Xl5ZVNeLVSLUc6qn4qfiSWa42K3/x4bWZ1GXDGxI/Q8fZaBmKJwfflfb6EnARru9Ltr4P7bRaHapxMWNxXzoXvvjkzM8U75Xb9KbhVenfTrmcageB4gI68U3b4LW2ZejyEIOHjos6cAm+dbdw8FOfE876mqf68BAHkFCb4lQnaZw4fN8x76/v15L9PG0mn6yoP4P6TPyUqzt94XXcfSIYWbU9ykteowPytUw6rdU5SF04ryrYNqx0GP4Ld9+3vlt/3kdm0qQbh8fAyevUyeiXP/FNPD0hKS+p45OWGJXNNkxbdrWT+N1Mz/qXL0Igv0+7ytlHZnSvfnXyPbsqInSin2rzdLYcGCuvT3TVp3y4giDlAp9yUPqWR8umBoXqykkZebN8HKSKv2xq2pdLwBnkOvEiXOs+A8ZJq3SjXOSlnbJ9tg4Zqs0xn4VReTM4RcbwA4wDfnXjzXpwJ7iw6/JNfn55P1x0OlNcbOOc/dHPtsY/+LP98ckd8rqh3ywz+YzNyg9yZBJa5+nyksG4TiUyWP/vihcExqkRHhh0mHzC+eqGkwHo2eu8c+1koY53duEjt+2Au/WR3d395Z9C4wYcIrcN1/mnDOjgypmU14tTYNS9OOARJ1bY8Eh8fDkdP/mTfvQx9bR3b9z61P/FBylr38H2yxb3jh/i0Nak2S3O7931FfcXODTURW2XvHfwdXWDMwWabjt9Yh4b3j0cH768G//yd743/vTH74+333lrPHpQGwVSIrHZ1FHxzDLT7tPmIEf6e/HYdigXuXrTv9SB1EdkVyLLCl5TVinjoEgdcFwQOn5+D2dYtTz75GT8F3/r98a/+AlO2f4R8dQfHMQjHO4XFy/GIfUm31QHfrG8ovwtF+ojOA4ffHPso4PryxfEQesGp2XnwbjeezzuvvK/GuOdX8NJvg/PVe5Zvg8f2SDv8HgsoZcl8y7X1+F3QuZWHUIDB8hN7caDL1tgY/Hg7bH06b2OuzL4Ogh4l04cKbob6MW+yK7NeG254sQ7KZAVBJfYhrbi5JMOMLTVOQ0I+YDX5tS9BePkk3HwXG0WSRdOTuHEw0/sdw84X2uRFPXQVxbG1dMxPv0hZ18F+Cn2/TH2/Ta2+i4O+xvokDK0bMY5ecB3/hH4oOVeAPLrf78G4NcrsMVx+GiM+zj/prkXDva4uHcPGdG3dM0Bf1fgWty8GM+fvhhPrxbjN957OHYpq8Vd6eEOI9Ahu6Z+6Dy6q76vwOS1I+qcT8e1jWqvyGF5SsMzh6vEpOUYMfWcOIO22v1P2g91RVpsmOtsiEs+65N7EvhVh4vT5+P09Hz4bFuYmlArey0eQBbccu4kxTm2q90t0++5WZ/tonnNl7y2S9ABnPaQ8iWER9NNAaftuysaskkgsjsZbNuu/tI+czbkWuKEWlUwV51JYoaMPwmOMwOqOnLhpDO8GhUdKdfEx63y2F8Y7PMTj/zdpwhhH5XX+2b7FKycxabt95igQ3BGfsM6Xn3Vqc6GvizVBPM8F5zxggRs/Q+oVewr+AzeN3+ODWp8WX1j40v/xi8rxSDnShPH6blPu1bAjbt5Mnfbw2bavAzODs1HO//eS0PYGoNW+b4ekif0ik7hL/4r3mDedXqHjcuZT47ICS0nZTO2ncx2Pm1ceyQm9wZ5q6N4+UVZhQ1HOQpVLCQwpilr27ExXgcKWgXesBU6X4dX0vIjRGXqtcVomM4nzsq70v88WgaD912/Gi54+cUucmc5VV2UWGAmrs/1BECHUpqhKoqNWDl69nrOwtZTLIq+0i0As2AAt9fe02BxuLu0nYFL+DTQbORFg3PGwNkGZp+B1nkG0Q6U91IwcSZCcxrVLBgrllaiKUosdC3QyWtivc6tPMAb1zGCmWahx2gD52AqCWbwgsuZzhHs8ND8aCwxHBqRehq4NjTz+hUDf1n+RbyDKvHdkDcTDPIrL+TPe7bmhbQNc/Q3G59E0okWa0VDPP003XMN/EqOyEIIjhk6vtM8m7yCkY+6yqANgLohQKkqsvw4iPA088mrtJu+8VkmN9O7w3EQWDTL+Td9k9/Wm+fGE4Y4ea1D6llZDV57tDwpC3Cb3jjk6XUY7TMTM4Qqj9K1IDb2XrtSI5/X4dcNo/G/LBjfjZ2haRlfDX9if2l+4zyaz3XcL+ITR11Wng6mF51eJlg8p+N3EEk+8fdTZ3FkcJWf487bzPZbPtZnZenyK9rKJ03LsPVVjp+TDQbjWgddduGRP1GYXrheK195yHkNI9+hSnzuQVsdVuU1mCa9iq28BiXKNX/CxAEKzjWNtkevO9+mPVZdKhvqV2raXoQXU967RrcOoqyz7uDu036fEhl0xn1Srl7lxQGsq6LUmWWRp/PRDWVnPXZAGVvE+YcW0ikM7WJd+xmstkPljm5QRZeVaftOHhip+PCk3IonrEcmdMxHXO0EX8GJrppcKDj+InscbEJ0RKT2ES3GFgJdsPLEhbS77NZ7EHgU35tBeDLmqVhMPcW6GN//cIz/+x8ejJ8sD+xFkpB3/NF3nq4CHw8ruuJSPPGqgfGpvTa4C007GvgsILAIRxnE0eeczf4YyGdTN9LzXr4yx/HiWufPemS6urefk0dg4rlSRnHIXOWCc788xKHW2bMdd7MuBveLowfAgVt7c8d1nREnX3Au4/SZN3UGBqxXelRuJHf/i+P22cewa/3dBRXOGbpSs7tb9ZTfPLu0yelzwe8rM078XMH3Pvxqr+r8kvTojgOo8f6T8/Fb/+pPEG0x3n33C/UhBAf7ygQNbbA6SHQoT9IFv7asrVX9AIYQG8kVJaWu+FVdoR5BqyeVGkqc8pGv2gDzR//mg/Gf/+3fHf/uJZIcPqb/P8m7zfvo+ur2chzvHsb5pxZSQd2TxDaJcrn3RdT0hbEdh9Il7Nc4c8i8/WDcvflXx+KtvzDGw7dK1/Aeu0T/ypdJAMvfCaFt7QPcLz7JZEvsxQmGZz8iGtveJs/+w7F4413y4RBrQ+g2Ezy2B+K3T4utUTooM7vyiyt2h/7Ocfqpny6zj81CbondZULIV6zIbyGglehaPNTUWoWineAsKkOCnw1U59ZdV6RknwHk88n1Aru+eILz/wPoYEc6/2c/JB08939jLO+9kwmA6ODyJXZ+Gj24smX79IPc2yAtnezYvgcP8o98W4foALrRlzZxMJZOlMi3rwWcP0Mg+MORzz4sVyfj/Y8+GQ8ePxzvvXFU9dNSVZ+MDa9oz/YP72eMd3XxcpydnVFf5mZ56KzbKkPbWdodylDb3N3dRpXnedBkuaaNgFXtn1NsvtpyUwqPdunXNjxfn70Yp+dXFOPhOL53PF+lYeyGLlw9pVPeKxy1d9uxrNrkfs/X3Tjr/Fu+FnHwc86qHcht8l8Tprbt6lTg5bg8P4cLYe6ghf6ItglQVvvqbCQ7cdzAj/HWo2rzS760+ZlkkAcQeJAW85UK8IkgVD77yoqJXpJU6V57lbod3NWvG1+r2YpGZGo64ixKiW9561xHga/L075S3A1rCO8zdPQrcat/4jGt+pdEb+Cp4BiIMg7N1pd9kviUX/gaBzmJuervaeO0nDXVdXiVv6K3GdeZggf7rXHXegzc+z4UX+ngfiG8TqPztpyGgnkVrvPVaZ2mrJXeaaau06vsSKcdaBhTxUe2eZb2RrmnEApH57EdN91Y8XVbb5x2FP3ODA2XjIRN/g1F47UQkgXTfKjb4CK686vXYCc9ZbxG+wtBHJu0bJPqotLSn0284jOUnrCbz+MEQCnbikXjOw3T+2pESpl1lLFeMdjtDQCjP/Pzy5MnOklho23ibPwuacTOz50EoNHBMB8c0VlB59nJcyrl7Tjmvnc6rYpbxpUCscF0gGq9okITtTqbblh1Ch4zrqyyTh6pDvDVhZ9BuNf+uJfOtk8foNN6SP7IUniN0zHiZhXXs8rBO/N5L718piV/hUOand6hedYAhbKv92oNI3/iDqcVs0orvB1QbeEi2XPzLo7NYHxwwAuKTpz/hc5SPgfaxjiKmaEqSOnEsnHm2MqvI235lK3UwNFDGnUYV3KHMamEdOmh+ezDJ8qe24n12tANeR8rnITG0bQNgXPwxtmjZ3crlPy7lKXY7YDFv8lPh6ZnMK1peN3Be2E6f6e9fjZUulfi5NqrqTcTMlFEg2XHu5m/8evE+TSgBw2pLzojsRH5qg44E292xFNW8xvvoMen0n3fae7jUTwVP5L2sCPxe8fy1LrdDOavX13zn0zgEX9o1IDDw4kziyFgyUG5OugSR462kQrduSeIklPzK1SuORf+aXPCktgTiIbG37ic/Kh2JVgSJ6boXhj+TBdbVlKQ1yD/2r0TmcZI02+Ye+3TGPkQ3iegytLOvEEcmQgEZ+yHn/I5CHNAapn62aiy+6InXO0OXXXNyQo3WQy3gEQaed0ol0ye0d5Ka9ene9Vw5ij9mAs+Gay03Vpc8h6HTtropfaioOyoIw7MM6kHvHnku3Ua+cBRPNeAyxBaM95XXCSbyQD+3n+yN/7rP9gZf3p7ELndTCwJ4LKdMcSh0HF3YsQ2VxngRxg6EZwV4hx3CS5+eQFWBzvvF/sUE17jqPmTPwUV/qL6Lp9MblGWWWYtXp0NnZDQKhvLk1y/eT9DJg7CJ3nQ9cD5z+fcXKGgs3YFXeyEDi88jUP0RpkufbLoxAX1bHHJNTa4XMDbo7cQw1cCPhkH4sIB3rpx4zF4pfy2XVng5NT1C6jjpBDtgtcD6HMZkfQ5Vrq2P+Jwsu8Wx/VPfvjx+Ne/891xdHxvfOmLOIaxQK2dOmMdQHduGmiwbKst/8W21CCUr0VYt4wCQ9VR7UZd84ttWPV2sF0csH/83/y78Tf/ux+Nn99uj0Oc3SfI6SaHsQX07yqVq+sLwLfi7FzevMRF5odDvrv/JmX1ybjU4bV+EHe9OB7jnb8yxpd/FRug7h3jfMqZjp+rbeQTWAQDv84jZ2c/LFufqNO/4R1y4KCdfUq8nyXF8X30jdiTu+jLfw6X0fskXEfeV1Sof3HsXSHiBnku9bd9ePF0LI+graOtvThh4CoQJ9BpH6rOEUW5+yUCJwry6ciUAvEX3FtXLVxXDFiW2rFmLVTsHr1evhiL0ydjiTO+GLTXz74/ts5+GtmWe18ei8d/cSzuv1ETD8JrKejILx2M5z8di3P4tEjVy84h19Qv5Tp6E5thTGbZwcfCyQgnLayLlNG4QV+erWPKgw0f7FFeL5+MH392Nr75zS+ON/dd3XQDGO0VsPsHx1kptcCeT06c8KG4cMbz1QjEjEy6ZLPupv1RbmhmUnULW7g4S5uknfVYzaCda5O2NeWQ2MfU2HEHO7A9vTAv8t2//4BqiZ3aLmELwvhqgG3qFmWQVa3IXXhtz62XXCfGEqprSCaEnjxNHjJpQQbtP6/NwP/V5DuOPmNl+4Z6Da7Giv6ychR88i4O79VBt5+G1Gnw5Wz7ZBzpafuJM6+8S4tbgvkdP/ngxTop00kI/4CZceblsEzTP1j005nOHYELJ0VSJi08QTrFj3whSc6Fr+DEW/2+1/Ld+avMC0eHFYcbkeIytnAnJvpNG5OxafErvjUv0i38mdgBsWUs/7W6Dd0ndfK4mW9e//vCZprXxUe1dZV/3XYajDN0vj53vMG4un81jv+53uSpzsKVvg3RZQq00zZOG3S0AetOAqCFd+Y3iuvC0PfezXy5nmfgtY4qV5s9ZAVX39fYE5m89rzB/+a1oa8Dhwyhgp2gycTLTR8FWzyI3fL0p74bb+N7PZjuUbjqHuCMo3Kv/oKP6Cnv534PgFJY3bdejUmDhRGo+CxT8hoAlysmT5Rrxez85rNwNQyuMZTFNgVHo3FFJ+E3qh2sHtOZ+vRFHFYgqyk5QseC6tmgDBjCj/9yEZIx1Nx5X4VpMI+DIQfHQtjvvy5jD2bSUM40YlfpNuBd2dO5cBhMFcZBqri99v0feQyf9ZegjqwsmVHmun4E/plPeO/jwHWmmbuMHFDOZmgODfJkWuLDex3hi8vcJX7qSHhvxcd1nhjPdO+lnWZiFee/XCYEb8qSsqD8PdtxWWblcEq39JSGAnxxKslnOToA78F9xONefSijhMRh52WiTlBX0upAcrkKKQsHW6Zxv2qEpPEKcBSUuEky/NiJp6Mk26rhit68DuSq3I03SNOj4zv0dZ9Tjhvp5k+HPfVTccWvQYtVD3W9GdZ26Dl6ChydfGytlueGJw7jxZ9BEfpYy1PxdubS3d8/DI/qu0MN3ByMK19Nikhau8kyR26kI57C2+UWqjkLk/TEVRDH6mLmjRMMbd95NthJNz7BlCs4uUldIjTNTfoamDoNBGflTpp2bR6O8DHztX3WRmXQRWYddfOV3RkKn/lCi7NyJwLc+XyeT/241j5j1yQlDYfZG3O5AsBJhuhS20SPYrZcbI96k6iq1/Ll0y9s3sGkMoGvg2l7DCzzOsbBgdDBUyx5V+cMAvlRkOF90yay9JG7HixrkMYbIid50zZN26/2Xb/JejjtjgjprOzYcvJcf3U9g3YHQOIKr6sd1PHW+OjTg/F//b3F+MHNcewYxonWuSKP+sORDk/i0SbUEfwEvUuqbUOsPthzdmlPujKRA6czsJnY4145/VwayeHu4gKc6OVSh0t66MP7PJnlRxnkif6D+6VHmVB3Zvbp7tV03OBxOSfAa8d12qKsAAHWVQzyZibbKFkzrzwc4lzIiWUjz/II/cXBw7G8/4Vx/eLTTADvHx1lR/u9vSNEvh3XS+qmE00LDuTcWd6Ms8tTVIc+ONws8xo+fNovIetNJjw4XxB/drM7/vUf/nD8+Z99Nr7w9tvj4UNfP4FHiGkn4tEmo3fy1EDWcuO/KFUEf1UfKzIwuQ9k6m/S5IG/p+8/G3/7b39n/LffezI+spzRzen5E1S1i1tK24ue7BPPcE534ePi+mTcINcCZ3Pn3rvjcP8N1P0U3/OzcXCIU4ujemm79d5/Msbjd0fe899Hn67wsD5AN3UNlqL/PAmeLDpRYzvjhniUW977v3pOuTzn/mosH3wV23lEOeCwioP8+XxjnuZT3vaf/rw+4HCiIfUI/WtLlo3L5W/Qu6tzLFsnaLRVJ7HQVy2lFwflLVNOGMmrk6vyaJ2hvsWOOIcO7UjsmTbYHfmzLH855YD3xcmPsUnkGAc48b8xxpu/Cn7qEvafrxFYFGdPx3CiA6jl3Sl4zuJEpm4w2lpuHZMX2d0L4AC793UXP4sJfFbRwFxsOa9maO/oy9cnkGv35vk4O8PZxtn8la+9MXZJ0w520UE2QoXPk5PTcU7buH94lJUDClv9tcw56LcKY42lBFS9jS0iP+V0Tf12z4u0i8DWWE6VtBNc7ZnONeoFnW3HFvkuKO6rvJq1T16X9a/GCBzXtOGXpPfkbcknwrCkpog3xerPFendp9rO1vjBCVnbAWA596aHfkbQ5fzWK9sv+ZC3qlM2FQWXSd/UC+kgF3Ti3MuD6eG3+svwJ0ekyUd48Qx8wEhTf9bAcA9e80Sl6raAIl/6jOArOaTfskU+M5FsWSsbFBJf+U0wi21itRXpdzhbhh4pE+tPKEirHLXC4VlElVccypdr+VFRCfJbMhss1/SXSghM+A6FCoXbUO2Sq9zUTS3LR2/ElW42wzq/oeVpvjo06o7fPFe8/kPZXeEse1EXhsa1hldXpT/bXe1sTU344rTzvRoKd4JlzC9lPTGIe5OONpVxVWLWODdxe5385kv0On9wkJ7XFNQ7ZaVNi9OaWHalDZU8FeSx8Hb+Qlx4w8+M7xwJK9gZAIcDosVX8XAwy77rkzgrLfhWZVD3hqK15q/q5cxLWtK5a119DicASmEqwqCi0rDlfkmj7ROUmiW1AA7p/Hw6UQPqZZZ2quA8/ddI7KxWyq8CF08GGzTuNzZ8DlqopMd0Cs7Q7u/66TAafaspWS34mhmuyjA5yyFOTSfnFKxtAjnkLyM94kjrHWCL/qtB/pRHiWI0Eyadv7g4gpND2BzSlLcZb2i+pBWcnTbzeC3m0kbR7QDk6j4DTc+5nzeEVLjIaCXu68LbjWQN2sVl/j6K/mZIvNW20zjM6bXlkoFJngQZr2aKj8aTfJwrthxCI5zhLgeqJgRWcPLOryZxZpwDs8gCv6IhVONZdmL+gl93GiVr0Zemh3AyUg3Qq6HhDZFrlq0NcnjINXGNPzGOyWtTH+VomTtIM8sBhaYB8tiE2+QxGLnftDspRwemB9Z8lbf00WklT87ANf7GVRMFHKDwKrrjp92pizj/0bFghVPgSquN69I5gj8dvalcmy8bJ/nkiODTX2U2f3QMmrxXKaeNd/IXeUJPSvWra1kwgcBN3hsD9poBkmkOhIxzILSmdRsZzZW6lMyFRx28cuaoxKJbjiYHOgkMcXUPAH/agm2M8vq+9cXFedoiaUQXwnKys6tJx8JrcJWCS/7VW94xZeDoN7/DB8g9XzHQK+e47EXnxtwOcKRtCUontjSdakCDT34D350sacKpW9tfVxLknvTVZlnmDo/iLXsR3olay7HbisJT9U56wucIr6XPSicyQbxO7GortNfI5fu7N77OhZ2Y7KA45d7ICF0uhtASxnes+JO/dOS7x+Of/du78TsXPjWfWYUFl7rPSgDlABcI44AUDf4ps+2M/Yv5SJBeOXuUhU9RxaFznnxCAZPXCkxQ5/xhYwhAvmtfUQcvTg66iJNuFp/CurmfJJRHR018PhEFR+SGj3LyQXCIAyUfTiypR8qTCoQDad00ijivOFPwOFqlbzwQ8sCTOtKhvMM2H3+5Xhl79gFRfgrweuz5JFda4D3ADuy1tNu7G8rE7+GDU7y2BfbF7hWQeiaP8Kt9ySfSjY9f3I3f/td/iGoW42tf/uLY26NOKCNlpf3Z6luPkBDG1S/8RQoO/pTd9rQnZ1NGHOZBhRyuMNoaH//40/Gf/99+d/yPH92NT3GidXyd7N9G7mtcCsvN4rnEqbXL8TN+viZ4sHOAL/q14Dw/+yQO78H+0bi8uB3XWw/G3bf+07HwO/06yI4XfFI9n6T7NbysvHASgTifbiIVsPB6eWYRkQ7Q849LLj+bd/UCuShrl/3vv5GJmDB2/HAskofrPRxZnyDiFFtsMmw0laHKkzrhU3Y/D5ly1T6dHPIzgSrS1SqWn0/+ibDFSF9u/UubSvC1BZ12XzE5di8DaIDLyaC8smAb5isR6DD7I5z8fGx9Sjme/hQ82ObOG2M8+ot5ZSJ9uPbrxAj4XJUydqB1+lFWU8QWwatN6PwvDt8EJ3pyk0NfZbGlykQaelTPEZr8vjrgygnK01Ust9rbDmPB86fjw88uxvPr3fHt9x6PA+xVW7JPeXnyMpOJwu1vOP+pEyqRI5tKKidpqCU6pfix75qgTf9DhJNc2l8f8tWylDPAGVz287e+Hmefpj0AYJ/Ybe4tvLviRLS247GF6FeU1gDpkS28MR6BdtO0Lc3kA9fhP2DCVTneoRs3HXTU5+T8LW2K/YL4bR+tl/KXcTJ4KpAfHPnEHzJJv9KpKemL4Mt48jph4OcNtSIJii/sg7P4IZ/pMhNlVl32PnEzPrjQSV57o71Tx6sDoIwRvIZe+hbpcYRCcBjEYxoB2iEf+sQB41nQbjOFTf8+y8qQ+FyJSxzqlVv+NZ1eGSz14sl2zRRhqlw8DL0KxHJUvzfg1BaNMwglbJedofP2eTPI+ybs+locppV/0fGelaH0ohFVaJqbNNIntf6Ubsq0Se/V8FpaUE19kfZ6sA3N2Bcecz/zZpwkaXki3XP/DGmzXjnapriZsurvVPkSx32cavFu6KtlNnhejb834g3GVt4ZJz+qxXaYNKtmrBjGYlvGrvKLV9rKKLOzbzVlwnhOGQWR/HlIBv6Riwa08hMp7OdwAkDB18ZqJSKqFMSBSlJ49STQP99T9Z1XOiMUphH0igBUjZOnUs3fBU189FsNn+ddOqm3Hj0cbzx8C+OZjbCFEQIOQqywFpi4pLCuKB2Ce1qrtHwNIE9f5YI0k4lOWocVT/yJsXipwUxQEbQ7G9rgDD2l8r8VuBwpO2fvi+ZsiEQrbmE590FipXOs0tCnRpl7/5GUsbI3wCVbEhJBVLhN3sZjvHChsRFWdH8hUDaBL56lkxn1rhzgU3v5M93ySJlshuI7GzZSGX3S6dlK2M4//8KjcB6rxjdykQ6tOB+JrRCZiDdOGO9bTu/7aJ11eh/BO8Mr8eJcpYFvXsfBExf3mx16fhjCZn2Qf9PsvPy0ne9hV551Q7PKP6+bT8+vp3mI07SOrxDpq2EFJpthJb1s2uaWmxRJN9xG1RP1OqZ0+b/lElTZAM4djR0A+fTffPV0gSPX8brgp3hyksbBiPDNW/Pe/Ia255RjxXV8+OA68gEmDU+ypSNt/dGp1V50/m84NnWhXkMrDfuUhXSPvo4M8BkFzFB6ygX/1nyEV4IDARXiq0tXDoyBvsdg+2D/oGxXMHmEP7NkIEGEbZZ8itZXJ9xgEeUEd5eNae4BIO/11QPrQk2axukPvOgdGDqoLpxq5hqd9Lv9ytb2Fh2YiaC9dRm3jg3FI8wSZ1mY1vkNKzyUZQZyRDcNeS088lJOWelWXTnwdbB7PU7PGMRnJY/ZI0Rw9qGdpM/YCA4sA0iQrFra3joc/90fjPHPPzscF+pavixD6ObpbZ6Wg9O6acYs36Zt1g41eh0vN0Lz6b5xk9dM2kZO8rgE31uP7JTO4ZJ9MeoQcvIzfnkP3n1odJROGbB7P+sBhcxB3fO6WsTi4QIdUMa+T010UGaSozsOAbUTZcGB8jxw0KsMSN5HPkDyFPgcHg5xiIgxfeFn35DHBnpxcG/c3f/yuH7xGbyejf2j+3Ekbi9e5FN4utDayu7BEb7v8bi7eB67vIZ/J2au6X/d3duyVH+qwCXP+zjXlzraOLw/+OEH44+/9+fj137t6+P+oeUHfXWfQsY+KHuvM7BTduXjPrxGHmlMuTm7MaEOvE943//eB+P//F/+9vju2eF4dv0cFeMkUqcOdw8YJzgZVuV2ifPtRMIt5+XNxdg//sLYOfDLBXfj/MX74+7yZZ7Qnl8ykH/7r47lt/4XOMxHY+mu7NrX1HcMTPuwvM8v6rOMPu2/vMam4B/7yPv5GoXvsUN/cf1yjNNPgLN8KO+jL3HgRNtmHhyHv9ifnxB0csCyocy0AyccFjp12h31Ik+T7sB5iDPtUnvpicNF744tQLZwQz95Cix2qO3CxziFL+3BSQIn7dBPNr7j59yFclmWvm6Qz0venY6t5z8d4+xnnH9APuJ9feTw62M8+gtjHD6AZ2wX/txDYXH/GPo47RefcnyW/OPmHJnFC72DL5GXPPe+QF3gbDtg+xSbpH2yH7hzkomoK3Smo6vejw6hS5lfnQIDTvT+4Ysx3vvKl8aX799QTWrju7vb7bFLn+MKpraZ2FDaQ/s0xUcXsw+2jdLpNi0TxdiNbV85jWWFhsRhmzr2tt22sf6CG9Wln7F9tRwJtuH5Sgt249cIbO/E6etUW1vkJF1cZjA+DyoQVN4yCaqdBc/61TsfCFRbSzZ7Z2U+dz+rW4rSur0c59wHXpyRrxjKRAPXSuTRY5AeH4uvnl6XzpLHk+mc60EKeSmXDsJZz9x3K2niAVbcXlR/6aVjWNv+glfu0OcnzcjEr/oa4Egv3W4QI4i7eRM+euC+JlEqPjC5qusuQ3nrc8bqwW+MNGTeNskz6eqas+Ov7vcM3X+teAhstVWWQfV36/40+hAu0Aav1ne/PJhjlsmk04GoKZPXhWcNV3Zk8L7im3f4TNtcad4nP9eFbo3r9bDG701DbgTbEo7g99oHD6u6M/PJjz9xzbjGmTN/m3T6nPEJuvR1PvXeZeHEtPD+iCy9G09cw+g/Slfcxtn+mW5IvtdCkqYpSD31JnXDVPGZWACNR/toHTfPBVe8VFTpRjjtNIF6Hv8HGNM+t3sAdCij6GMq1wYjzXU1KNUgznQUqHJFUcerxmO7YYdjgalgy8Tlvz6NvCXxClxuaOYmQBl888tT4Fxt4AkvxU/xW7j73kZCY++GA65NWfEiTPJx9Lv5eb/XxA0Y9ygwT/AJzzUi2sRPmMlPMnLNRTTDeUUjt3WeFF4J4o1KxONJAzQQp37Ez1/gilagOCZOgSY/m+F1+h7rSlDnyCFM/upseXpkaSBBDDkmXOAJYjCPnat2kA4bndvIGlZ6mvDBT3i9DLpR51/EMN0OybN4y07q6HyGglvbofFNu2E8t846rkPFTceBaxumnj0Xn/YXZ404YSpNeDc7ZABBI5PVBwTjNht1Q9M1vH42bTNswhrW8MqNTN5zhA6/Bq2GTtWhGy+It+M2PXYVnZmv7NhJGuNcPt6wphU+arVPSEnXMZWH1EHLdcq5GSyPNOCTmZThlH0z5LM8qgb6wmsXeR8P2rSvcQqcUHQXfVFYhuIuvkrn6qBkUQ1Fo9Lm++nRScWbt9IgCT/aklfSXg0AtDX+fKKt/R4eHSEzOhETdGNrOAmpB+jFFSFdZr5KVO/mAwMebaXkLn7lpXZ8vhsHyCbfnTf2VGzKaJ5k6VjXZwNvSxZgbfM8lx7EWPIqg/QSx9H1I7Jzj2S5Nq7jI8vML7+dt56yCEOieblwxYPte628qbyls2VWScjIIc7NIYPlGpyXvg3V2a/pGaRjHvMXP8Atdse//MPl+Ps/3xvPfOxuXUcuAJJHfWWDNfnSaYqzTzlYtW2jreuWqfymbE0nv58rUy7bAPSYPQDA5WA8n1YTdg988BJZddjc6EznDN0b6tNsOILeyHscc/gSp+WsvoTV+dvfw5ahm+4PnOpJtjxncsLVcpx9NYE+zs3jlm4C6HvdyJvVAb4jLk/Bre2Az+voFmSK5wZs7/wqtOgfz3DwybeD/v3uvSZo3dnZqX08jo4ejPOzlzhax9Sn0+G+D0v0t7VDeSGUr6Y4oX5NndzeOYIW/S28nlxtjf/hf/yj8eiNx+OL7+D8pu5Z9hAgn06aslhO5cDI5nqQZUhbTIKlaFH+2//h++P/8rf+aPzwcns8vXiefD5xdYLgAofefv/6TtvnmnqwdX0S3rb3HyHfI/zxF+P85CP0fT2Ojh+Nc3hcfvl/OcZXfgMn+h79JGWB7Ckbn4xbNtqGDNvO2YbZZrtvRBxZuVSh6hh4n6IryPOf4BDjuC59j/9oLI6+lImXsYtj6wQR5b3w/X7LED5dFp/2w8khJ3cshBQ89NSXT8WtZ349QHJts5nAolxtG+RL3m1XKZPYq/zSXiydcHIvCvHHZqHtBIQTTk52uBQAx31sIdf5B2P7ye+OLWwh6t97PBYPv41+voIj/4DyArefH9ROKYPlyw8wAtrZ2xPwOUEBzgH+PcrczybuP6QevQl/xGnHvsIAv36aMnXRTQS1f/c8cMLkjvPzp8S/zHjh6NFjaPx03Cz3xs8+/Wz8lf/gq2MfHlyWb1+5t2u7JmqtpNRvXaTV8S42pI15tj1J/8rZdjrBBgQ47aTbmZyDE/sCYeoccN6L3y9IpB1ClzqFmQCg/3FiWxu2/DJRS5ueNgxYbSjmQhCXh0F42+n6jKBtmm1jtXnWXuvDzeXluLpEL+CxjXSfKF8DsO41X2CNLI3Xc+rPvLbfCf/QkHfTjK9220O5+Bealb464NFJjyV9Sk3omw/x4dk+2nTNV9jKW3hKtjUdg1/skkPja6KA9Kn3yEDofrqytDzyB23iEs0/85rQ+FNuXDfNDiWfugBuxnfeoizf5slN4JO+CuvVp9pS8AG7fogg/GwnvCM98Rz5cWncvy+s4Gco2NbJOihfpVV5mafztQodUwbEaFnglPucK6HzeG6b3+Qv/Hj2ZuLxWNHznn9pp1ah7KYy1SltmudJz+BV8BMXeHHCg3VFcMvY+Oif+NDkp40Zn7y2mcRVXZk8mGdOJrWePGcVy5p8QvFTsrzCG7isz45jDFWvRK3Nk65Q4OPfa3mbF+9Jn/YX+QgZS5Mkvs/pHgCliAoqrgrSQXA6fSugyhOMkwXeA4EUePRcOFxSVIpO5ExbVw6zqWh3G/YVAJdh2Un4rpbXzjCdXZ7l6buda/BT2V41ZgJ4uyHK7RTBU96Rzk1FrmA4azsanYVuE95h0yCsGPKbxlPpZzxAgcvO2sZxyiwbl6uNCLkWvvRizNoY696slW4lSgWXXqEzNf+Da+YxptLWOApvGbVR6/h1vlWuee3/OG0zXR58cmnnkzwCEydBdaAOy5khX+KrI22+Xb5XDg55hRN+4s2gXlL+TOeIrBPGMo1u02loF3Y28uFtMAW2Q+ur0uq+r8XXYZPWOt7z+noT3rCeCODGctQ2UgfUQPFo57vHQNDl2Lu+LoDuSQkd2Wicm+fNTur1dHmvvGsZPJrvtXyWsxDClr1nsoRfHH7TOFo3mdXnnFlw4iwfd65XLuUwrnlIow2uNHzUP/Nf6pTDgwOkwEwZOk+e2ISvCkV/zXtkIoufx8sSQ2kSYbzvhfq0Uv4uLk4D43vmOsXiKLzgSufqU2Nw8atQ9IUpnkp/zVd1CuosqFY8mu51+FIndEIC+LSyJyWyoakVd+lGZD5BUZZ6gr+iId3JSwZq3Ceae23XJ17akPbhIMx83UGFddOiU+ucKxC0O+gxSKz3r8EPTstLuinhIlf0Z/C6ZdqMD0/cWnbaRcsvEq+SL4zUk560fzmcwLPDrqAfnnbPcuOXVxBI106qVbVuK1LZwWrAxRG+53Ux49/u+OEH2+Pv/nB7fLx1jBM+J49pO9Km236EL2LRgw5qnE/SKpb/Ok7gjLzK4eSAy6YNsmQ+22QdpwgLrE+EbeG5z+7p7uTv5rM6X65ogFcULoaxcPAuH6K/RrJ88g06KXtQOkmQlQTUHR19i9UyzHvOczCBbcVRjHxksu/SYRIGXQaRT3wfHEMP+uBOn3qBk+AKBNtgn5TStvi6XJ4E4xgv738R3+sMP+zp2MfJz2Txhd9zvx071KVrnN0d46GlbV9fuKy96s329n76WVeXWQc3y+bWJ59c/u7vf3988OnJ+JVffW8c7cuTrKID8uXVDBXK37odqHI30veztZ+rs5vxz/7e742/+d9/PH6MnnTyfUXmjvrlahiXcvut/9ubM/KWg+01TI/9o7cpvkParctxc/IBPKAf8J/eorev/MdjvPONmjhBn1lOD39cxCYWZzi0Oq7Z2R7dyZ+re7Sd3blSIJOMyCFPJ89Jo5yznH06ttrI0TtjefgIOCd4iJKeS/+RIbv0w8+Wba7OkeVq2Tsh6FN5y9Br7U/bsi2jbFw5kG/va2M+3Qet2gz75Fkcgf/iqvTtqg0nA4DVNkSZL0UkE/aFHIuzD8fiAnlf/MnYevpjaFAb5W/vS2Pc/zbHOzYC8IEtCXd7hi1z2Kf6FYSXP0LdF8GVrx7sPeZ4ayywr2VkJR9lFPloy8YFevPrBOh6C/tbOoFyfA+9qgNYU++Wsa903GKPZ59gylvjV3/96+NLB/Q18O6SfE1F58yBu0/eowUEbHuscQZAys61e/vYL3S7knabs61PtcX2DaqwJmLVX7ezxqm7tPPmF2/6EmFUJiLTF0qjXvkjHzh7I2eZDQ6yZBUT2eXfFVriq/aAGsF1PT1n7IS9JV1e0UdelSP9wtUooHQVS31OsPpG86cVFbHHDDXhLDu2vUBwU/xXsP2NvOgt/ar9GDC2A9n4lfgb2hCz6sSbrkiGyEYQ/2Yb7WFaeENoN8HOhMnUn8vtlUu5K0z9puyUongt/NX+G4KXc9Iid6ITlEn9zpqQkPFV6FS/mgBO8Qa3Mk/cpYOCKd4pO/MJO/npkrdfq75Mvdgeysgav0fugq9xagvCSbsZVwZtrGAEX6dVKB2YVnxW/rWM3nf+CqYXLuNLTm9Kn+K3XLxv/RQO/uey8m/iTL7gnfVBeGEsr4brqMRVng6dv4P32oO2KVj4QL/Zt4H71ZhZ/v0vj4kr3azK0sC1eWNLSS/7M2zSXfHTp3mf84wzb9eleoBBGzRJiTNtqjiTt/hpPMrgVeA4Eh+enajb/bxOAJRyVKyhlDcb3hwYdZI8ezEV5xX3Ou0OYh1Y2jhhNqSTRqm0k7K7W/h2gT2mEb5/7wFxDnxn4wu9m+XVeHn2ksHCdgYMNvrS3SzAPhfLxS8Yck5F5yyMDrXh9Xwai866S7tWuAgOrNKIcy3P60G0cfAOaAYSMwtaKfLc16zlJAieBtIovdqkE3h+NtCrToFfBtwcFYyvPHfkdZDVDcIKF/fS8U4+N2mUvornYmvm48+qKp6U6+xELDvfAXcjm65IwqcTNtsGnaZlpxuYQhs8ycs5kyG5NqH4yYAewLVuwW2DkHQ7c2fLe5bfjMH67w3maTn6vo8OdV0dU12/mm6afKz0yuHJOG2hQOqcMpj0soQ+cKYUH+uy0w61wgqtrz53nHname7BkEHdqNQJCXp55I4OrBvczMJKjxv5SkdHmmWbDpDDpxB+k95JNUMGCWKETmhB00GMPOgMS9fd7X06vrPNgCWd5Rq+ykWSr8piEB3/c20wyVUe2qi86eB7Vk7fvz8/Z0DJT2e54IpO5VWOklU9eG2cOJt26FtTpdN8BbJgUt5c1wRCwXS85Zp2xf/qkXt1IK8OLpwUSB74LbpFk4vApWTA47vOWc4PNLUBf8R2jwHslEd47SVtCmWUGXSirxhUS9dy6bIKLQYY/UqOekpQZn+TD4+VvJa3ephxSVdf5PXhnwNwbgITidXJzPN6fkPHZ0IvGlAufsCZN5Oq8J1VMjrcQmGTNWlX9IMj9EyWz8U4PdsZf+sPr8cPLo+IR86sOCm8OnT1fn4ygIOTS+Xdpd/2BVoiMzpwDOLzlF9HX2cQvnS68mRV+eegN+jgLfLJK4P0LMFXrfCbz7rhlPZTVp226E2Hyqe1RzihOkTah3Kc4Ui523zsBRw+xT/iXqedslue4UxCJ680OMlzekJ/Yn6AfdqPTeXVAfDHQbWcwBW5fOp7dRWmoxdwLffvxcGV2OLoPs7dl8bi4ZdwtHEqzp6Pw3tvUOa74/LqJHXXJ3XW2Th/+4f0fdoqvEYN6mSBWvdSt7XgXfrfO+v63dW4hsYHn5yMf/P7/3Z8/evvjTfewMnDqbNs4YY+ouyn34WW57R/pFunr04uxz/+u/9m/IM/OB2fZRXH7Thzabi6VVXQ2YfXK+Ky2OLmfNxev0hdOH70LYp0d1yff4BsT8YxTvjF9fm42v3qGN/834zFW1/JBIqvhwwnaQgLv3vvE2j1h9xLV4FcXOCc64SXUyphXxPxab2TQwv3IbD9u6McLp6NxYsPcHKfU57YxTa63kHmwzez5H1B2WfSQPvUUXYiyDKe9Tr9mmWrg4hdUJETmc/t6fzv14SB8QudQPNxn7ohTusqKLLXiHi0M0vKumCC8LZPezg1bkhJHVg64eES/ouPx86nv4dSwSu+bWzj+FfGeOPbYxxgs05AWDbK7EqWy9PgWp58gOL9kgI8LnD2tx+OcfTuGA+/iijcO1kiv3LmagZfpZGubc0ONiDf6HucPKlJF8ZoeRXD8Za256qnFz8Zt8j7wcnd+Kt/8Stjz9UWsJI+i7Kw7bTt01bVbamD+KJatm8bOPWVSYCpN9Ntm+M8cNdtmXgtj9RdlOfKH/UaXfOX+kfm7A2AbaRfs32Drg8vpLcHvbSp0syhvit7cPqTj3m2jHzaLn/ylD6D+N39vbxOJoybENpW2q474aBMcVzl3QdkwQUBgpMGmaQzPW1syaKeMuaIvDWulquGSZtsvGUw7x0niGv1RDT6pD/h2smXyMEhbIdut8lKXh3wmkgAOX/FZOu9YI0pPB7GeeShBHk7ZOxIeiamZ16P2IMx8z4OXPgx3pQKwc3Zo/Fu0qz+2f4dCO63HSeJh1vxZYIn+B3nTH3Ylod24V0d/iOAeuLHrsxrQokeuPwnPX269Zh04z13SPuQ25ljpjXedeg8U8fSAybtLrh7sqLKtcC6rgDMoU5eLxdvi6/NoA5e4ZFDWnVlKNrKFD4pI2mo46qP2Nesj6kj5Kix6AYdrku+dfxmOpIFb3B7L51X0oMicLnI/frcx/res/yWFsQXGdRb0m1HDTMvVzVunm2FqwD5X+1BwSv/53QCwFDKraKozr2VWnGGUryhC9B7jcQBsEVhXdVEPHqAnScJKpjCcXbSGeE7ysmdWF0i6Ht6bgh0fnk27h0exbh8anB+ccoY7Wr43esMxFY0q0DDF3EZOIcxijXG7qB7XRE8y4eVyULuyluyVbp4RGcO74VZVT4tzERS7bLKmNdn45Mv/wUHbuJM41bRwRucVnKureSrOGCLbh1myiASPVppQkWcxk/Y4JXtWcE7PackeF7Dq5NVBSPOCQDlzPIpQYVOw0NyN/7zfiILfBoFQmjmah2Kh1fPKbt5nQYA2ukQWw6CMoi3Gt9Xy2etm+Zl4pp5DV2mm3F1vcZj2KRp2LhMsNzaTuTDBg+mZzlXfoO2bRDOuI6vRnAN1zxL07g1bggD4gDdOO8Tz68dQFG9iqfsxCB8Bh+Z9S/42AE2c3Awl7crC/DZgV16M5g3+3Zw7XL81F8GNfX5um3yMqiODVaQpkfxYHzde0SOaRsJXCYn+SMTQtjJu3u+Ayf5lZ4OsB2MIw95XJW7uSc6BxWmNW3xeU1k0klJfPPSh3ia/c6fjpmgjrpd8ihy/IjzfXx16QoPJ8QMrdsEYcUFzaYrLdsfHWPl26IuFWzZkTzXd5bxVWnLfFrkU3XjL3UGCb3a4nUb26yXxoUXItSRZd/1MJEcsdVcyxe6mufqyDnSnqzxa+tVPgWXuNkhqic7SU3RawcctuOuGHIwrczaKVwBr76rfJRB/tKGLbfH7/xoZ/zO8/vj7Lb0qQ2LJ0uiaVtytk21LdSB1FYJ9XSWoIw6+7YNRC2zeR56uS4HEAbqVQCfpuI0ZVO26HHi9zUG9S2v4tCR1PnfOyTOQQ3y4KC6y3poqb8D0sBDouxmUmKc+MSa6y1sDvruJQABZCYO+47zhwPmQDrvic+y3MLeV18y8OyhXYjbcteplz+BLQscidDJPfhxmpY6sDvU54dvj7vHXx1Xp09wtk7zWo9fprAUbq5Pxx79pMuOXVXj4P0WZ9oyPPAJL/K7d4vFoh1qO2WfsHO9HC+uluO3fvu74+j+o/G1r75dvZzOmmUaZri33OZPmqefXox/8Hd+f/zD75+On58/G7eLG5z/8zj8vnJgPfXJvt/694H21fUTBpLQ3nswDu5/Jfz4ZYCbmwscqPvj0t3aH/0HY/nWb47F48c4mdgM9QoAzpSZKyd8H16OLEuKa+Gye59cW8GxXUYDsQ8UPBbPn48t7YEyHpcnNfmCnpa3lKUTCcqz92iMR18awxUA1i8ctnp1BIdaO5hxqQi2CdJ3/wiVotOs/Vr2wGVS1mX7+8C9gC8nE7AFPMJysEHhLvoxKkAX5/BhnbRQlDH7VqAocWCjW+KkDH13308W7lz8bGw9+W5W6fi6yd3u47G4/yvw78aJ8HDs3gPqgSObGELk4inXT+H5JSwDs3Ufvr42xj2O4zfH0nZYvdE+LBhvZWLKCanYPvxBN3sbLCyL6h+yaSU2ONS98MRtCXuDHb28HYdvPhjffNv6RTJ4drBrw2pyFZvKA5jEVtvj4Wsh6jGx1lfLZ/NIDtuZ6j+chHWzvHoabh5gun4B6n0C12ljuE+bib5N2U+7a5t2RT2ijpFPR9zgyhUrcyydfJm4kDbXwipXXgsEkSsDD48OIWs9FBf2TrwPVGxzbaudCPMVhJa1+4ZIhaLcPND+wEll0+xfMkbyJ7ISMTxJRwGrHzPS9ho88uydwhNn++dmire0leHNa3AWfmHFrVEi12z37cf6wZCfc5SO+pZOnoIDv5qgDkclT+k6zCQExn5h4i2e1qHLV156rCku6RnSv1ZM4Powxr5sSsh/s0z8E6buq7x7giG8BzanFdyksIqreG3MvtHyKSopKWUHl3fy10HYFT5QraQJ/ldDwW6kNXnOoUR80Rd/6SZcBK4wB0cyvhoap7ysuTAUb2se12nVT61xpR1JuckN8cibMiJPzvyUveQvXjd1UZdrfMULMVOndXhf168EYAUvHjfzvgZHKHzAWx7JxwGY9Ts8mR64ktsJtImu5CBb2hv5UFbgDZ/jCQCDKptaIuSpnQqeBvR66IIqw1gprzMAAP/0SURBVOA6BUKUFVo0M4uFskdj9OajN8bDB2/QsNyNh3RW2ZQMHE9Pn9G3nzJQ3hoXNJ4vT1/SYF6M+/fuj8MDd1m2syhkXaDephFJBal4C9FVByloG+/wLlwZSBtu4wieGXI9YZJOXDYD5GdlaFgwkC49j3XlMVUe664asMaV99Rm4+G9jn+l0dcT5xMV7qKndZBAYZeKBp1YMzUViHpfR/ESHcx47+W7YdZhxgW+jpYvcvS9fIcIuDllUmOm9zn6IV15DE3vlcC9fEVmbtPRclRlrU7Hc3UWhUfYxtW4O7Qe+1jxPs8dt3kmFjzFR90bH/AE4xIPfJ5KV2zixNFHYo1jgFtlWOW4diorveH62tC8VD4dNuxr4tQ+Os5Q50rLecYL33orzNUw56kcNu+TZjeqEy7xDJACxX3TN96jdnrfi/4vcIyUwSX65fxzbOhqnbfqyGYIL4FLLqGNzL35tA+fGtue+NTfwVU5iJVP0H4/XQxkUaq6bhzQlGcjvJdQzvIz84mrdMttxdSPe9OE9+j02KGvwLhs2Xd/jSNRPlPnA7XObwgtLm13cvAzxVcn1KMrL+AiOky7R3nIpoPMvF5Bfgee7s1ww5HBzNTnpl6bX+ucg7aMpqOToum1EzvRIxSjC7JHfjkAr+9ciz+rezi7JLtolv0kTJ2o22p/5iDQeGg4uK6yUAadXvjXRsyPTfo5RXFYd1f8c/bp1cvzvfH/+M7F+HC5jyMDHHHyL7z6ycRglioQPDnwdBUSl27Ml7KzffcwzTLCGYusHsjjsnuIVb5z36PGUdFZdyLGJ7T0M3HmJcEgYBwB7+ZwkZE6Jyro+P71Qnzc53vyOvH0R9pI8vtagPLZRrmUXKcd5zsrtbUDHcdTHDWf6AuPnl2pkElcdLWl/PDkE3VqEXTgOfrmmjSfZKc+xMEl3tcFDnHOIh/39BmRQSfuC98Yy6O3xvU5fMCDu5D77v8lTq7vuWf5Obr17GTNLc7gjhse3kBZpxA54gigg8X2/rgxDvvQ9n/0g5+Os4ur8c1vvju2xYWesQIJR++l+8X47Oefjf/mH/3h+Gc/fDk+uThJm3ODfn0aeoenu8TRdZLo+uZsbOHY3t68iJ63d+6NBw+/hh5uxvnpxziop+Po8VfHxYtPx8DxH+9wPPpCOf+RgXK17bvBKXUiTSdSx+0cWT1ryzjqbkSXPRgsUMvJJ+s32EP0Z6GiW1XoJng6w6Y5cbNzDH8PAr88vJ/VBNqUjnF2ykcvsWdxo+vYC3wgAMhECF7LOxsAIqFRJ+B3Uslys67gGLt3hO/lL/ddOQIcMmVlg+WKbp002MJExjkOv7bvpIUTGehucfNyLF/i/J/9iPPH4ILXLWQ+eG8sHv3mWBw9LnnVl7jUtDiwj6VfANAu1JtfPDh8Z4wHX+b8BnIepq/T9vN6BLbiSpXY50A3OK0UDMdL6hI4ttGlBN58l/wP6wyurYfvjL1H3xgPHz4c55/+eDy5uhl/9S98YxwiQ/ePtjtakvZTbb/qC6dp49LeGTnbMwBjo8bbrrjvhaZXKxWdgIRv+rbz89P0la+0aZZ/MFMk1F9JFR50FJqWHGfS3IfGiYkK5JEP63P4xHnnWvpe90RvT55bt46OGMdST61Llzjx9fR/5qGcXHWj7JdZ+SWf6wdr4Zfz1eVV7SGQNr5ksK1d8cJRCuPek8GL/BEHnLaWukmQjuMA2zc3AK1XImq1QvpQgvI4iZE+N7qxfwXGtoj4LPM2PbqcY9Pgm30D6Z1fPqNnbZq4uq6HiN0neN/ngqtDGYQXTlxCFcxaP33vkTLcDOrIE0f3U8kXXcEjuBM38Zd2CwZ0Zl/h7tC8hLlV9BpGHorGqyE457Wh8Xa+FK/3ueug7TcZ07yq8oD55C09BCCBVP+twgpmIyQLeUqWTita4lrxmqSi12VZ8HBi3w+SLs9AkuZYTvhapaAepZ/kmbdx1H1fV3zFmScyzhC4eS2QZbeZbmg8r+SdfBmXVT3IkPJRRnnzl7aaQPaCRi+BQ17agyrrwv05mwBodawVuzJ8jlZyVdZ14WkQXRg2ArZPdm5GVSNPAtd+3uSYTubxw0cZNB4fHJmaJ/3X12fjjM7OJxg26j61sCGzwT3cOxz37z/M5wGzkY6hWZ1BWm0e+SyhBkBkZnXgu9M6KMumQSnrZoiTLs8Tpr8EsDYSjZIEDuPqaRpxDkxVBen1Qyce5jWOw7MGl+vJQjVOGqfGKN+V3mmG3EXvIRDYNUxV+k4z5IlXXYa+wdtNuZPHi0pO2NTFzJ4G3iBf7WA5EGz6NqjSSoXzmDRW6ZyNi/4mnHTsjG7oEJ29i1MCnbKnotH5O2zi2+Szr5uunZcwfRTdNQ+b92RGPjvxTR0WTq/DZw51UGc7z25IesBQgw7lqrxZgvca3cZpCO2Nc3dO0pD/hvcwmK356evOa5C2my2FD+Lt9PNZJfRoR619JZ+lyp9yqHsP82QJO+WQJ9/A+2RaZ6LlMp+slJO5ye869KBiJSd/5uySiiwcDjQLi/J5RhbsteRLQq6bhqiqfsw6mIjqjLzOwGTmy+AEHls3RRM8nmSJ+IqbNBz4E5cn8XYWHDrM4ZGj2wCffPh+qPbtICwTI6IBV2yjUKoE2jLfQ3b/rUP4qQmETCKQT307oWk+X7fxFZlLv/9N1tDkvkPpI1gT4oBLL/bhU9uCmZRn+9M61JbLvsTodSC1XwaUtrVOGshf4SBto+xK96Vzj+tL8vjkysF35LjN0y7b8gwAsZmeFND2VmXDz3duv/vny/GvPjsY57s44VqFTg28ZSCUd3Kh60G1ytPRCAHn4oAeSAQpSV3+76AWmtKz/IIT3St8ntS6xly06Fi8eX9bh0o7pwxydqCNHDrvi3McGzNI0vzWb/sh+imDRbzlq2swHJ4dlMuPm6x5Tr0oHjJp4GNdJwJ8ReDggBTLDSQ36BjeI9/5JU4WzqTOn3aoM5drFTB1InJtUxkycSJvHL4ffoDutU/q/Xjwzljce2vcnp7guJ5QLsdpo5XVp7879J/ZvwG0y+v61r8GpL3dYAeHe0fjGifK1wMuaQPs086B+/GffzpevHgxfvVbOJj268Sbz7pu+Z18+Gz8nb/3b8e/+NnZONFh0J5xrONA+C145SCfnyq8W3L4+ThXWmwfj6M3v4EjfTLOX/w0tus39K+oO8uHf2mML/7lMR4+wCGl/MoMgEFHL59SL+H9yaecsYOn74MeXfjk3/L1tZAHOMGoK7xmCTu4tU0nQM/Rj+29S+JPn+FQQ8+JgDsc3J17lOfblJuvAuzhdLuUHnwEJxQW51foExygJSZ4xJmNH8/Aob2Il3rhBpNL8TsBc/yI8qYsrJ/CUv6uiFlkWb6WQbxlvAdi6alb+29Xs0gjwiPjU/R09tHYWr4Y20/+HbqE9o6vRSDv8Tc53oudB7+2Zr1CtiU8ZxLt9JOxxDZSV/YejeWbv0Ket2t1g18nUEfaZcZN4Dh7PhYnT7JCYjz9GBhXGaCf+1/E4f8qtNCTewpEDsrm8vm4O/103Lz8GPXtjt270/Hs5Hbce/hwvPeFI/guZ9mgfcSZlZ4mIlfUIduNtOHEm2R7lZUI6KDbwrRJwPvkXzt2qb6TqtaL9FXYZUBtp3VMpOX9pJN6Cj77R51b66KT43niT3zS4CHUTEsfSd3xJ7xlaJHIGxXK1TaH6N08TqxeZUzrU37S+VVbTXlQl8Up/+kXNOx5b3rk4giXpqEPx8A12aAME86xF1D2iRXQje0AwbFe4RCveLwiHR242aw6ypcRrBPkSVs/y2XlUEsD2KaZuk6wfUqbbh5gLEMAOOrU+Ip+8eFhvpRp4tYTEF43r4Z+4LHqA4v5hMBJO5yKc51GzlfymJI++ZXQ/CinfYKghaPjG2YTd8vMVWRuWONMM77hN/NtBuPDv9fyPmVoeb32iAxBXjEG8zp51LpqGo1PWCL5V7x5mbNHfhPlzGdIHen7iSd5Mk4pPa55Bm/XU0LTFVZfbROv5RqbIKzjm+fWrfkrLfX91gmmGtcZX+gn7xMH3K7oJvcGzc3rBAAErQmAGUdQhoz1jBRARJ7hIRNm3Baupku9+3xNALS21so2tBLL+Ota5ZQeq0FSYSvDIL7vPWr4aSO2GA/vH2eHfwca53QaLxmsOBj2u9q7pB/Tofi9UweSfgf4wdFxdtJ2MOISJBtpZ5ocxFTwArryMs+5prBtAMrxrfg43uCxIdrkz6MKHDDOnaf2BaDh5pdOIvnXlaNhy1CRcuJwssD83Rga8j94K4jHimAD3o6NQfjMpHEmZZ6lYFjzOTEmJI5jleK1+cQZvOEw6cZvyrB5NpiHUuYnNQ7LfIO/0t2rebwO7rrLnxhCxzRlpWxNUEd2SggNXsuTAS3B9/LEoi2Ze9WYEzZpbYaCXYcuxwIv+W1g5Txlw31kmrJ49nAG36WDmSkMfxXfemp4ccQ2kr5J3wkbncbKb+hGsHEYup4Y+hw74FyNU/EvvZm8CsL14EjiyecBYPNRM7AlI1iSLlzS+YtKZZ97lx/qwBmE2fOpD7h8j9Bli+J1s6LajKgGAK0H09Z8viqP59aR7yMmj2nCCsA5HHqT67osG4HBgKKngg7viUZ2O0FxVT0LYOIN9d+o4sl7q6HWLLwyGpJVe542XfCJAobyA85ydFa79Wd83tmHVuScNOQ+dGZeB49V7nZovte/kxUUcqcceW9eJ/mmPh2p4+zg9Qanye+0S3dru77xv4WHIW3LKvJKSEyz4863pi3TsKNdCSKQypI3B2dTNvmCyfAQW7dcbrN0NW0cvKuH2AkZlKWOtc4yUOHC1Rq+olA2s5/3XKXqAFnZfSUgusIW5ce0IFhujX/1g6vxh+dHOCI6rdBVj04m+G628LQLyyv0ZyZ5F8bs/PLkXOdJ09Fu4SOO0ewI0DAws3wEMq8Gr6Pv0/zgRE86/VvgRnb9aJf/B+7S1QI4KC6Td8AHDt8hDjNOALgUn0vJ1dcF5AoELgf33W55Mw1C/RlBnf44c+jOJ8cZoOuwRa/kP3mJ8wVu0lwWnqfDpETGEIJPVzAYS57IQHktj9C5rz5gX6lftp3K4iSAun38pXF3/EUc6ZOxc3kC+w/G1S1ljYNm25sl0lHNGTZwMo4O7ztVMVekqHotW6q0HZwvcNw/eP8zxLwZv/5rX8MykUcYcN3icP/Dv/+d8f/90dn4GFrX2NUl8Hvo9Pb2IpP2Nzcn6NIJMWRGF1r38uDt8eDR18fFyfvj6uRDigu72ntA3YByNvv79XwDH2NL+dhXgHAs3IDOCRLfkb/DqUWO7HWQ9/PhS6f98FiDzMSKdlU2UJNA+f5+dv+3vKD19ENsASf3+gllC97jd8j/Vjn7vmIAr64yceVBnv7jbOfLEA4kq6BGXlXR0XY1ivjVr+X27Am8ueKAfNqe5W59s55Zbi4Nz0QAae62f+GSezUOTvFp4/aP8im/OONLRMLgcP6/O3ZefjBuYlvQ2MWJv//tsXj4DvzuTTwcoEkb6aRFHH+DtoMMD98dC5z/QZuTCYsrl+TXeM19EszvRJIrLBb3HqKbx+T5QnAGt3ie/DirAnw1YcH9OPmUeHR/4arNy3Fwd54N8H7y/vPx0cnd+NZXHo/dTGBhi/Bom2NbXO/RV5w82J4YbK+KZ3TAkT4SeTJm4udKE1+NurmpV8qslXlaHflVvXWx8mmz9aCmghhtC63UptVkKPZG/Lrtq2/yy4ftHi2osYHxv32SbeVu2hhhfXp/Nm6uLsYlbSGk4c8a47jO1XiufJMH21n7FCcGSjaD+hBPZORI38WRsuCXr1Jxax0WLvqD9x7npD3YOBde2w5glQO92+/fUn/sQyKFbUvO3AFuO17tuXp00kBd2g8CA5C4DOou/d0kpRidVk5+lYG8KKfjXfXoYZxHZJ2HofNkpQ9x0Udi4EA4L/ynEuQ5+UoHfZ8Je+7XznWHpselwnqqG8DFkagZx5l7cniVe+8Mpm/2jZtnYcRTOCbCGYp2HT7crEigmvCk5a9i1jxaJ5FI4MI9swuX9nGe1XHrtmFMDF0u+zCu9d/XwUE5ZbIhOlV/rcOJN1BVP3o8ZoivNctOQ4hNJa3krWDeSXPi8Tr5OK/Gt5a5tg+O5jHQybfGlzQSbD/EZ93ucZ0bs3ufsShpPS4TXmRVW8CjHMBVKLwTvYg/j68AtPQVurBS+FFm3UeZK00VXAoqMDPfrICU5ayvi3FGw3hFw+jh92HFV8uLMCBwnmdpbDkgLic9oVO8cKACvLOXeWKWAoNOyGsc0pn8cHiySUvgpgc0xnXF3eQz+WaoZf5l4D6Zo6lKg2XIwHxl2EIpb5JEuIHbXBUH9qKR2zXNDl62Y2H+nhFWaVYiOU8F13KBrZxrPXsOfo6+7qDOc2+U+CecofN0CO/e5w9cVCQro0fjbRh5SsWasB3qmlQrMenJR4wazTVZPLej1B1B7cJrR1gOihXyVV1L9lV+1Y9621xtYCi4dVwahFR+ZZFeDSrS0IQv25sazEnXe8mUvOVENB82Sj3jK3+19EnncD4tnvxFZ6GpzVRHZljxJBGCcKs8s654X+nFT+eRXhpk0owTQtwZNBEvbMlUQb3EfoBP4zc7BgczTq5JIrxP3Qen6RkcXCOTqwcY+MKekzQeXk92V6H573MGOJPndkCl1R2CfOfJg/zFOmZegPzVNXHEt94rzLLmPnVEpL8ktG4NXsexiO5KD+a1/MMLcZ7VvfxIN3ZIfPJO+nnqz3U2WWJgpL5TFmG07DL40L/lUXsHVNtmvIM2JYeDON2WE/1KZs+5yWtOBh1q9R4HmnxdJoayPR1/Bpvo2GgnfMqG5KQ6wJrJts1yYKsc8lo6DC4udcLCo3Kn7Es/yu4qkOz5IKABu1ldw4OTFsKJSPuLXSJrTwDIrfsexAIYxPneq/3zxfXu+KffXYyPd+/FgVvg6JsvnzbzHWnk8Etj2WHfZfHXZHLw7tNyfjr9/dQt7JQosNfccUYf6lj/Ipv92S9ICyc8y2LVBXyaI046TlrKTRk9XFZuufnk07K/rI3cFvfvE0+6kwY6gpaFuN2c0GXZlh/0bBt0SJ1MCJ/uVcA5O/lr735dQtw+5UXfeT0A3Wc5u9+Xd0WETswVZ59o7/tE1pUhIEVPymwZZDM56aoX5SLOpCzRPjjiHvi9w7F89O643Xs0Lp99OLZxbnzV5ObmnH70Cts7HLvI4pOXMxy4w8NHY3f/CLvR2cERwiH12o1Dr3Fo7nDO3//zn4+Tk4vxa7/6TTi65rgd//wf/O74R995Mj4ZZ+nHr6Cz61L5JTpAnpvri7GL3m9vTzmQRdvBiT46+uI4P/94LKG9hV52dx/kyf/dl/6jMY7exMnm8Ol+3oOn3F2Kb1m7mkJ937hy4wyhST95NhZO0pyf1eoL308f5NE2tRlsgIqL/qm7HLEvxhWLFzjop/DgKwHw6ecWFy7/36e8j+9nAmFx/83ksdy154VP7ZWBckKRxENDmpa7O+Vbp7QdX08hv3aNYihrV8loW8DJm3xbTk5+cZkVCbOvcM+C2CnxWbGgrVmfhXcJ/tlnY+vkT8fNyRNUA43tg7Hc+8pYPP4W57m6hjYky/61DPl3lYr8LOAVVOP4LegBe/RG7DCv1aDj2Dd6MU++bCGew/vgRac42XnPX72fPYMf+HICzP0TtP+TT2iDoEfZWMfdx2Pn+um4Pn+JyvfG+8/Px8NHR+PLD2nfFJoQGakLth9x/rUh6lnGUFyjDVQIb07kBFhwaPjHOZORFIdL5m0L7ZOrfQccfdkW1UoisyRT8lkfhbe9SP85HYb1E10LilRwZbxAnrxqQBnJuxOcttHdbsqZPGRVFWV1hZ3ewPf+/gE8HowddJwVN+QRl3LZ7javRCUoq+2+nK1XCBTPaetNkybnm/RFFV8hEtaVNKSVNOWhH8JmXTGVfoo45VHOjBXUV/LNSWJh4CWT1iBV/9q6QVzl4HPMiQgPYdMfWHbQ9+i+1rGa/Hrf/Wr3b54NKY95L0/evz5mBWB17VXLm/Z1wsYJtj7NNHEK2fQqFGzz0jBer4I6ySFs8VjXG/xMPJ4bd8PWrf8K3iBMj4VyzJpQ95M/IgpnBa/K1rqcxQqcf+go9Ca+Nc01jtaUt6/KiU5yKnix5yESdFIX/ZGWwzo4aWi3ZgyOidOy6vT8gtjDUHkbVwezG1IfRMW/2Kv30yZeD6FJaFzSMkiu9Vc8VKjxz6SpIRPmcAi4HvsUvrJD8jZj2NHnfA+AV0MpxmMqMoqtOJNSeBuBIppXVSAqXIO3UNJQEOeh03CfDur43uN0BA4yXaJTu7TaCPZTSAbOdsoUdBuIDXgKfB4VWYZho6NldCVvx2RlEDOYZpwDYiUQvga59t3VmBlXBmJYy6njt3IYMpCc0ho39UEXYqSIy/gm+WK3bownC5FFY9Uo+48EK3Eg5UF+zVvEglr6mzrIdVdSICp6TbjyV15D4Dk7ULZJirzGec+155SZHSSA2cBx6miFBRhpyEs3/OELsknhutO6I/DJc2buZrxx4vUID5O2ofPnXjjsRj1FM8ZtphPWee3MqixqsiWXlI+Oy6vxKQJktCGMvQa49FBSFF75azoGrz2kk8YTW0pDOfN2HoM8djDtF++r0XIAYP7NfCtH0DgKsZ+yi7+A4K/5Fu9k0XuXSDqpphOp86nz3zryUP926matp/8O5G8zYSA9j+ZV+LV+i7c+Ot56ve4M5aVkjW1wW/jWdUlU67pUeLMyBHxFtejyv24Iwhq3Oqesa1CWQR08kFTvYlbpThzk5VQdG/yiV5NJTXptipS7wNoOxMkNv1qcv6KrrXgW1DLPQBIwX0FKJyM99O47odLcY0B4cHAILjdDtEzca2GPdu8g9arftTOUbEUzMqkLeI6zDUzuAS19zbJE5Wn7tA8S5dv8PuFyEvUKmk4K+AQom1uZEzx55QPebzJQI495tWXSja/BqO18ldHedKALvwNHztNOHCy67H9LxxbF/KvvLcdvPT8YF7fYLWk+CYeQAsaRgkCe/mf5P7xkoz30UI61spW+tZul70wDEqeevHma4hNxZYZ2iszDyQX1Y51Bx3n6fv+4Ng6E18V87WJx/gTaOlzQwOmpb62jywOcwb2jasfFKx6dPnFpV9pNHCNXE8gf8Tqq2iw8WdZxoihXCgIHHbo6Yyaod/mzLtDfxeFaaofQ8ZOGOoznOJSuPHCQ7dkJCLK6O7360DnLZEMcU+5T8AAIJA/n7oaPk/fmN4bfZb85+Qinn/iBg+I+ADqElI9PJq8vXo4LHDknu7SJc6536Xd9Pc+vBFxenMLz4fj+D386XpxejN/41a+P3/4nfzD+69/+aHyMTq6WFxTnRRyu65vzcWD/DRu72Ond7Qn8XiHH6dg5/gr4HuPsf0I54IDvulz9ENEop1/567WB3RtfLDtwCb3lZHkoG7brCgArV5b+OxGiw7mPc5trdH7/CxD13XT0qH1aLugCo4UHjpfPY0PWx6U76buZoBvx3ZyiF8rEyRqf/jtRZX2ynLb2azKAfMb5F15A5xN/y1CUWXbvQXBvh5RFJpW0Y/C6u37KiTIwD7jzmUhtTZvX2ddO0GEmlagT+XSeE0Iq030FTj4G7vnYevmn2M8Z4KTvPBiL42+M5fFXceyxWR07mQCf7eFWzvD7Esfezfr2H43xxjvYI3xpK5T5sjfwkwf1tIMNut/SPQ7KfvEMuk5OOWFxAQ7L5OIZBzylvpBtH7rYzfKG+MsXY9t9H44PxxKaS2xpm/Hc9e3V+M1vvZ39JLqNzyQ9v/QH3PvEvPpO+wodVut7wW4GLCD8u4rJ7+wLX/kU5Q4HHHm4R7vEw6DI1f8Mkl87LjrWFhnQOSwWnWz5LGc0qw1sB5LXthHbpm027eryHJr0D8C78abjpP2Do3FIO79PG7JHmYrLvi/lDS3b0cKl8iZrmio4w09uq321HbZeOiGRNm3mtR22jU+/RFT3Q53mUXLSf3FIxNcStuz7M8aRdvUnHvYPtY9L5S/nzHGYfbU0vZcAaehY2dMHzV/1RxW/pl/9pEePCap/XZdBHzLfZdjBWG2l6K+DvInAX9tSnYpWriZd+Sq+K8iDeuw4x1EdNuEqiKNwGWJLr4VKM9/redf3mzx10A6KXsnndZVJ5YNDyScI1nmbx+SRn+TruIJtHHVChtxUoPTyP7pOhop3zCLOPlYh+DlZvhOT56ZV+heAeG3TS6NmkLfwOiNLzjlexl5S972uSriCl8C6bIkLzTUe0/t6FUcwa114+G+mASNcxiicG87r1/FYHz6nEwBVEdfBaxXfca3dDutCaeUZvPSw0KiiuWmnXMM/OjrIt/8fPXjMwMMB1XIc02DepxM7pFN36f/+7j7nPRrSI84MkBc0IBudgfR+kbZGUw1bVfSK93/Dbp5tlGNYE0cGu1PEWvLl6wDyz2FDSR5DNQSVx/yhFyrGmaYR2TCTytnOn6Yv8B3i7HEbjMbn8E/YiU19zbv8974bL2kHyL+1XEkDaehWcuTLzLV3pAlfFbDkMXSD1IcypvFUfukiV3QrQuFNIz7yS5OEVccevKQo/zzSARKsgHlabMWf8erCBqkbWHmLUyGnE2efjSMDnSMDFs4IGt4M4tuEl47wgqUjtBMluTocHxJKUxmEV147IHmq2fDiXT3V6oQOLdO6MbEjtSOrzsQnuWt+C75Dx2/Kaii+Sket++ifBGmb7lnw6milZUNeeMKHksibMvvfOHlDnuyvQX0Svtgp3bYsHjrNeQoMrZs4gy5/rIFtwRed0mvx7n3LYPA+gyltBjqRgXhlc3DcMlWZrctXIHmWtR7kBFfDTzkrZQazcmSghozKIHw+Y0m8Dq8ZvAZDZQkuLiZvlqFJyqD9eoQGuFw26Y7M9bRD+OKnKl4PkkqH4jctrzHlSZY+wCUDxCscn3pP1Kf/rrRww0FhfKLokyIZcIDnrtGXHFlil4A+ICV++XOw6WZVqSvqGNo1MVGyaafRGXgzGQG/6r34V9a5FHXWC3P5dEp88uNAVT5sO/pzUVkuakFGX1X2tQLBJaU4BiBxIqMG3IAR4ZXO9+/98WL8ox8tx6e3lIdOmXWVljVOHAjzKgDs+2RSfWU5tfpN+QNXwnNt4Fo+nLjDGXE5dZ50+kTcPDrZOnzQz1Jr03QOsPnsF6CzrD5lEvz11BwnuZ/+mzd4dAxJP76Hk4OTrbOssy9PbtDnE16ul24+Z5+EcxO66oA+TG5j+z6Nln95zlN74nTusIHYMvryXVvLGl8OBwyeyZd2m3TrOLnj9OeLEvCYT9Opu6QBEz0aIln0mZ7myPfYidbJfPML4+7+ezjnF3H2dg8PxsXLD8cBuNyAcmf7AJXqvOFwc+2XAnTWLGsnSXd3D8fFBU7d3r3xw/c/Hd/97ifjt3/w0XixdJWenx/cHrvb+9iP7/fjRBC/vPWJKI7l8Gno1Th6/JfGFflvzj5FvpdZgaBzf32DTbz9PxvLR99ALsoUXWYTRHHpJLtfhuWhfiw3y/jC9/YpF7+GcHE2FvtHOOOHpWuX07vEXZtF5/m0o44tdUY78Al17M+n6RaNDq1L3jXiXZzpB18hr9+496k9xQHh7NmgjR5RbpaxjGhf2qX26/vzvlpg++M78b5mIvIraFLf0p74ioUTCmQLXe3RCQdfGziHJ/tY0/NKAXYLfOR2t30nfRa0Cdc445cfjJ0n342NmX8cvI3j/60xHn0VusiLrdZEFlnUQVY3cCZiseUrONA8eYZsN7AJX8Bun2DHB/cQBd3ef4jjj+24L4KvDZwD60QJeBbnTyGKAK4GuKQMDqk7KslJsNuzcXflngqkYatL4g5Q2s3z9+F1e9xyfX5+Ob7xjS+Pd46gSz772GpPq3Brcronn+3fFMIiV37rk/mUo9p6z7ZDPn1PO6WTTLk42Z1+np9tZNprgjXDVXDqzjisLfHtjPvfBwPiSL9ONttAmbDftG66MibOPHXFeiq+brd11J303WXsenTk/i/IjY37OoQrG5KedsE2GTlWMikr44twrBmhF9tX6Lg/jHIa78qtTN6m7dWQCjZ9g/rg3nPiwJ8JFNIgOeORDaj03Qgb/pUF/j2yoWHM2r5m3U93X5zCIMir8CJJWQBvyDhq0u48NW6RZ/sYZV3LK46Wo/qmmrAXvkNfpdyjqzoL2PwZSElaH2u85fCtQ/XRnS9t7OravF5ZLnVf8eKqfB23GYxrHK8GYY03f13/svwp35mfS2Ny7amumo+Zd4NW8s37Tl+Pq8ruM0bfoBt+7avNRnTKi5+4tOXAiJa0TfwG79e8Vtl6p74t+18G+7rMHeehTg3FgzjttIqX1TiMmtHB+D6vKHGhrK/T6VArWIqXPgRt/ayDdMVjG4/d/P9XAHRQseuCrdBxVYgxKpS2GWaRjkMaRCv8m48ejqN7vuvHoAPdH9Jx2+g7a3pAx7S3ewSOypvvx1tQHDYwoUZaDXq5MY5jszIHSH4sRC8TLVzxYlz+Y9k2PtVIVaHbOEmzHVgN2h/Yiw/OPrXrYFwdYAh+81UjYaTxla6TW420UF1pvCvala+oEsyzugSfA4N53UfpJpGVlqPSfmkgPu/DGabein6FLrvk59hMs5VQP2AwK4G8aeCrkgRkVmLTzG/I7Lh0bBgmQuHKwaynz6tOiY7KTq07ADulGwYQ1clsBNnjZ54bO9R0cDbgZQMekY2j2Ki4spE1jEk2ujpJuZl8d0Ns57fCQZnHVvhpGyscSSyZ0viFLg2g/Ex6nW4Qvnnr+wrcp7U1qx05g3Dy6Kj15ELDxiYZkGQ2nwzWKUPR2MAnvAe0Igv5xKkjv+LHX66nrPxKT0VTmR14ed0dqFANL4YSpe77AEOgzKc8OROfFQiUa+oZ+IJLBPJpCNxGByJubSj2UR1owJOYu8glvFmKpwrit944eCuaJbO57QhyD3h1OrQF0WO1G4aSRdracD19Mc/K1vipV9PlUUfbe4P8ars+3a9yW4wjHEmdLfP6GoFl7IAQiTMpo0fqjst+HlEnXN6lGRXIF/jFo71fM9AUj5M0PfgTKrwQrEcVzOcTshpQZ4NI6l5eVyG+taVc6ksdu5kWiKLXevfVgWg9Fc7eJohTX4sQXvtgsE+8diJ9J71Alo3kpPn+x9vjv/y3y/Hx0uXm6Dj1GTzA5rvttkmHOCQXDmxJ8kk8Fzm4dZCi/LkOAFfiADfMcuu96UDp6Pk6AQ6rAxedSTtyEVsOeYXA8nZAn7zABBdnQnb9d4O6ExzDB19AMTqoJNBWxXH0iSmqXZzqLJLgBIRPSXXgfBKvbQjnUnDwZnd6ytq8TnZsOWnBdcuDAmla1AM89Fcn5NELn3Q7hRIZuNShUv/c56mxAxRzmM/BfPYwwDl1wkYYy/fKp+Lm5Z72JXsmHL057h68MZYvPxr3suzep7OUJfa6Td+77eTCzWnqqk6MT/79csXN3SVi7kIGx/3BF8fJ2XKcnn0yzi4+S/7Yi2vdcP7gEtmgTZ7bu3PUtz92jr8+7qxbwl+/GLuWx2J3XN1RXt/+P+B0f62W8ePEK39klG8nS5BFm9p6iSN6hbOvg2m5+q7/y8+QFd3EwQXn3n34pxx9Go1TnxUV6sqyoQ4uTnF0xYe8MDEWZ0+wvadlJ2n3Dsfy4VeAp5TUl68ApGQseHlWoRSIadqArx042eAko/asrVGH0ldahtxvAXrnhI8rGuz7T8mjrOKxTTnjPs4lvMIbtTzll4kw6poxftLSFQBLHeyLn6OLn2P2xFPPxv6Xcdi/Bfu+wnBQNk290vmPrbmcQrtyw0tthbLKmIK4OO7id7WLderBI+CJf/oBZYWuzvyyxEv4A/f1KbjPw2faNXDlE4jy6kT0LXJcOUHAPXi3GNsdLrCHk0/iBC9of/wyxNe+9pXxjceOB6tvsv3QxtNHTR171KSAakdHgbWdrTGCCT1J6eDe9lTHsvqamgDw7Cal4kk7Tpl5Tj0i2B5lqThxtoHpS0nzU9TSlU6e6psX3LZ7PnBwD5es0pIneMhYxDY9xelXVpxclXeXveP8o3fbbXlf9dfhE3KqDp2s6IQ/EZVz5uSx9id/2Vcg9UH9kOjoVD64Sj/LeeVQe5CubLWiTJEcNymLNlFjB/nK2Ea55cHJJ3OSvfQPHGkeRbOCeJW9y0kcGRuR1nIYKK3wm/4WTqWpfOZtmAqzT+aszcpFU6v+TVbUWfHe6eGJOO+VwaN1WPkca2gvfW+enLivPKatwrwsWp3ueT0Gej00T78YGq9pDVM2mlhOkRWwXAePRPtafVRQ3wbzJn+OxNBWlN5y1+kbwfJpOToI45jFIC1/q7DBtuMHCNQNwfvC77n5K92GR9JiB+HJW2mUjB3ML7zBMm885he+4iYdD8KkKNTq3stNp75ip545sAJOZXuVTuqk2/eVN+CEtc6FM9/ndAKgFfpqsPBLf63MUtzroOu8np2VpeHDAB/cvz8udCho8DTKowOfOmyPi8vTcf/oHnD7NIgYgVnBvVlYdlgrw+BsiucqwEkPeDtubTZ5qbBl2HU4251l+t5pbJzLGWFQbMFrLMQZVjjFb+cpLW6tSKs0Yop+wGL4QlXz5FHxwvTT0hKpGrvMmoqPGPOaJRMXdRlMCcZPWcthNb/pHIWQRq/kKn5mvhkSt+H8T9YiU3S2AS+d0CaqK3KtjJiNBdXKpcQ+XTPdjmeVp3mYfPeyYctaGBtQdZ1lhMBUY13OdWRLQ1WNiZRWldA8s2KueOUUWvwzPVlyL6/mrY5g3UgJVzo0FFxdS0eem+/OY1nauWeJM/jT+MFPUS75xGH+6nSqEzUIpzxNw2BayVZh3aEAQ7S2Wrpw3Of74KYXfnmo5f6zwxINh4OHauQaV5Wnv4BkoAJf5Os6JL4cga1chubNc3XUJU+cafJFVrHyV3KvO9zOZ8jgtfESZXoPTBwE7fok1QFywCj34BIv2I2b/AtfG+b14MgBigM2Gai8TaZ56tD81p4GtjehBA4GYKbNdEOxXfV6ihB+zENkcLk02rhQDKulZycXNJeyi8qjs+yTGvc4OWCgf3R8PHYcQJsvusCxjnNdEz2WX+hybX3Rid7lCD9hsZhS196K3+WopncnJz+pm1NXPlEmmUxBAG7koPyDqURIEEfV0a3k9X1my8rJCeOySoC88is+B8HaQ54acWQyA3qBn3xpi9s4xXcMhv/Ovzwbf3y5j0uDbnw3XIfGNhic0aF10v0AXPKvveu4gTP8QUedFbeTacvPVhpdeI7Tjtxx0jmnHsB/nnimbpDTnbihlyfBOmoq23jp+94zPIxnH+Lo4LBRX4YOnY4DDnvxAR3xwZcrBrIJnyjkwXjw+oQ2extcMEB38z+dLZJjF34y0N3pfartrv86rDCWZf3wr9Pg3gc6pwu/VHAGT+rC+m5+aaHjhDI2Dq6NR0dxXq+R1XbKJenoeImjkL4E/Dr/maw1k23O/r1xd++L4/LFZwMrimN5fYfzhvOobe6AbxcBz3AAt3f3Ur46/9Jx1d7uEif07ENY/ywTAygNvDi32h18L+5OgccWcVYt47udN8b1lpRux/XZJ6jMTX13xsUN8n/pPx6LN7+eyQttNa9UgEe5F1vIb3lTnrHlq/OxYJywjCML3LOfolscVpfW7zkRc8iBrn0v3fLmZ51BW7VKwgmRS3TsxIxO9tMPxzJL6tF39Avv24eUi8voweX79K7usC7lNQ5gtAVwlj7RpZMu2g3XoWHZ6zRrOPJMUC8od4wXT8F9XGVvGo7/0iX2cfIJ2FY9scdGnSwicuHEjrv/n39G3MsxXn40ti9/CN9PUpfkcey9N5aPf32Mo4dZiYBVzzKnblj+8ueeEpfcq0vqORV2LC+Isy11Z8FHbww3pMwmi5fQuX7OGV1Zh+xfceK5gUm1CW+uqHCChXTbncW5m/8RsDlpb+0cjW3gdy9/Nm7OnuTrnq4C8NWCB0dH49fefQxt2xjtV32KG0zUvzxZJ66dxe63dKrz3rrtuPqBrun8y1k7FUfaMtredBPaET/TBfWfcV6m/lO21bdMfRPvMngdPjc41TG/sd4T7ytNTizE6edIuRLihIPQtjJtCTfiy5NuYUgrGepeH1ueEmSEf90/2h4neEL+Xgm22PIrLL7GBi505tgxkx78HPsJY/ttCG3gM0EBjky8msezPKnv8OjERem4+JWTMFQTGLmriYIO4Q9Y48yjrnNvPfMaJL56IRb1vM1YD7EBUUb0OscjTUdBbf/MK/21+FVmrQ/P3m8G4zp+ZiN4tcadsX1wl8yNr0LBbcY3jR4Deq7xlec1Lx3W8K/GeW9SxVtqnguHR3Q16XtZeOq+hPHfhvz53/gqeF2SF85/XyjcZXElT9FP/0C5rOpf0gpvjUtyExqrPPavwWS+gg16eRfcfApESH7jI3fJUnGVtnltCGT6s4J1vB7+PECuHQWIM3d1U1kDHyhoC+J12NigEZiJ26OQ9cH/pJXcyqTtfG5XAFSBzZsEb8qQy6B+MbRy+zxjafZTEuPRPTpv4m2Q/Mb/OYOvfWdL6VwdYBqnERpsQk7PTqsC23hKHwvoirh52NLbN1WD3LRp1PifS+/k6RW+NDAdGzv4jgOO674zT3c+wqThmjiSBwJlMJ4rX/0v4xTW0PB10JhzThoVzyD+wqvxiqxo5zevxdpnD5KAr4ME4sRduAzS2DwXICd1xXXgyGfI4Dj4isfoGXyZAOAoKAJA3fDLQOGpjiI8CMu5ZKm8BTN16IB+0k1HqHNmJ4Ye6qnlmufoPfDg595jSlKBm0wwiFcYZfAH3LqD8zzhCcYZVjryX3id9+Ka16v8yCu8s/rBTa52mDbhuKoOWHykqZduTDyEMZ3LGUovBtOEqVDvyflKjLrWyXIQ4FlaHuJ1AJ0nB8CUHTsoiEHm0HakocNNFngS95qXwlPl1bTXsoii0gzR8YTpiaqGbRvpYHxPbJhdDJGP8lGukjkl5anOE8YgvDg8qu45aVRL2Tu+bUZotJh8BvkI36n5leZgzaDTnIkh0qRRMoGf+rg5AWHZGky343HQ1jPlGdzJM3HrtiBJGfy1fPKQpf3gvn/vAYPWenfTJ/d+bSJL/BnYi2wHB0I7dxfpDHChEe1ElpoklIaHLCZeHdowcFI3xhmULh1gBp5KSUjDmMRC4omjbLjuxaH+MwiFSCa8SPMJsHXWclC2bFIIfp/654m/DjI2qPNvu+mnsJTfyRKJPHkyxt//k8U4wVfIN/RdQ429GrKcOjwZD7C6VyBl05HSoY3jjj6MMxivXLQb9Wk25FVfOk3CaEMOzBXLQTtReRcbQlVmnIENbZzEpU8zlfElDpu7nOPkOqVi7zMoI5/uO2DVeVsc4RhKG6cgm8pJz6e21Mso13Lw++6xY/JDT/h8d15b0H7ha7G0fKgPwonvElsWl2we2z/KG3lUIXnirPnaBLrJZMUeceY1jxMP2gO0MZ7C52fjnGQAoRu3ZTIOGtlTwcmBK+jlqTUO7pvvjquL52MPB9hyu7s5gW1sARu9PH829o8elfzbu2PrZjF+/dtfG7/57ffG3cun4+z8ZNb/67F1+wI+LxksPRw3Fy/HFmXssvEbHNDtx98eW4dvUF4vSHsyjrnOcuhb9Pne/3aMt76BLPCvM4uNLHTs4nQSRxkgFLhO6tN1yuiydM+UW8rfdxwQ21UdiwOfXnOT8qDM1J9Pc3cpY3fQJ6VWS1DuV6f1CUDul5c45j54QPalmw/uPRjj/lvkp3ydDPJJfp7Qk1easzxHNnWkHCwzHVPL2KfmmewrG13ozEsTuIVL7LVVJ0nAs/T1Eow0E17AqENtOCs4bKfEqy5d1XKBjq9wzHeR+LM/wPe2zu2O5S66Pfj6GA/eBZU2DYuw5oRYvWIADvsd+ZB/9XTphABldwfM4y+N8QY4XFXhTv6U2zh9io5Ox9aSPseJA/PuYS++fqC9WbF8X8eNGH1NBHL5SkYeDGj7B2P70Tvj/ng5ls9/Mm6xt+X23rjzdRjrOmX7l3/jq+OAa9uTILCuUC/SVxBf17RH2F/aYupNxhpkz6RQStM89kPeW/XLmZU/x5iuMtWJt900BJbrer0NOdBHHqiobfUeXPYvd9mjRd5cBeU78ZEZerbdDWebb9tpupO2cJy02Bk/+fXVKstaHm/gR56qTQef7QDyZFLbfBzKWjJWO2xfZ/+js399dY3puOnhLvLdpL20G4y+4L+D4zmf9DveXekzXKhmeFTWqW/zm2YQznardJIIYPqyrqM3cihLjXOgFTmwabKr90xIJK10VpMbs2xsj/wTDzqocdKaTgXv1xHJJ/IZKm8dm3CGBqv0GjsYCkedX89j2MTVK0nk3/yeO32VV/1xKjqV9vq5g3J623g8OtR1x23mrSMrL9BZfqu0TX7LXrwvHL8Y1rwUjDp/xfk33fyWzQyb+Jtvi9O4rqeeO03cqZ+RwXLf5EW683KGxl95K1QcGDgHI/96wqjoFJyarzFBRZR+W8Z16HjzGvq676XXh7jWslSa4XM4AaAiFb4KRyWWLkpJrwf1PnUVBbdCu0A0EvPZMdsQHLnBEQ3YBYOZAwYzvt+fJ7jQOb+8GntUOIqcAcbZOKTxLgcGvMSnIjQxQmhgHFys6Bi1NpYJO09peDmXIVTF7hCeSZRrcq/iYkS5s6G2Mm4aIkZDIlDJUfnkpVKTIt6JoPNZedK5cS4aTS+njQtUBX0dFCDTGCiDCCtP8acsxqu34AsfFRp/WKDCd1jRTINsOr80CAWzwiBcbtZ5U4mMJ2qiSVCe6JTIdqpWlWo6T+U4VaXWHkRSZWFHMBtcDhuBUBQ/147rmucELkvOks9Oshv7StRJZlA7ZfJY5596cqAFXEqO+7WtFu92slyko4/Mk8+2G2GqIRR/yWSQ/5KncBlMr/Iu+zGPMB0al7jlW9oONuxoDcrmoSNrPp3/TDjAb8m9ltGzQTo5UiTysR7oNG9dPsZvhuKv5NyEy2H6hJGUcQbv5WV1P3lKccy45J95YnukZxVDAQW28JYMkXsO1PJuKAMtHVJ1Lc892Eh2f+BwACcuO7mWyzyiTwA3qWZZ5Q2u8GLeSCfYK7wIF77NvUJW5+yRMOF90iGeHRwaB5u+V+kTc1cw+ATJVwN8Wn5weIyvUDtEZ5UUPITWJOdld8qhO0mW7soe/LSquujBaOwTuRtPbNqMuRYhMscGSz/KYrz3nUde85QWHjMZhWyexZXXOJAPATkWGdDCRDYwTNnDX2yf4zt/ejv+5SeWlZGQ1inROQ7/xMuXaQCED2gMn0qSN06xjjYD8C30BjXgsBMHnujLQW5g/WqAIbuuAw9faaPBAcPlVIrLDQZJ1yYRvHjA2VRu+U+cab6zbYWxT3KjAP6G70RjE9RMWEVeQX3tQOfd2QScMTqHklFa6sEvDzx4gEOFs215+PSaAWmC/YifaruAFjLriGRHdSc15El5KVPZQJn8g1c3LNQR9B57ysZuTkZEIniBpvHiziaCeTWDrGfzKa66ePJZ0fNptpPtPhG//w6ioCM3hxtO6pzDvpvw7uLf4QyS925xMP53//u/Pv5P/8dfH7/1T//h+NEHfz7OdX5JC3eq8+583CDj7u7RuL34NLrbvv/rOP+P8vT47uo5pLfx6U/H3b1fH4tf+8/GOPY1C2gf4VyqVJ9Q6xzrLOiMOgkTWyCNI2Ulz+ryBCdV+bRh4XA4hxMwlBsVq3CoQ+sU14tDdEW+pJ/7hB7b0aE++5Sy49py3b0/tnYP0SuO+dFbwe9+BFkJ4AoIyaHe2JATP/MpaSYOtlUCt7YDPhk3RWc/Kz+QjzFPwWr78GA5i89yUj7PMy2TFmg25Z+JX/lz9cLLsXj6Z2Pr7OdgoqyVZf9LOPG/iXyPx5I66+Zuy3E5tk5fjKX7H0gj7SE6OMEWdfQP7o9xD9v8wldq5ckZsC8+rg0CF9SjG+DgJ5Nv2bcAJL77v3eECMjgxJkTL7aT2qyTMW426QTEPnixoXHzbOxcfjy2Ll7iyF7BE3UAftXjBex89d0vji/d99PO7kOAtNiv4w/bkHYA4mSiBMddRjhmqslfMgBbbXudYxuEGlOYHxjistGl+K03nO0/7TMMaSuJbwdcFNZf87gni+21fbCfNo0dJl/1hZnstc5JX5pk9t5J3KRT3hnX0rb5cMsvvch/t039emvxW8F7+yDtVn4ilzbAwDSvHXDpRoqGjHcaxw04gM/yfmQwr/2Tznj6AvXh2XQOEXmdMOtVVieUeLnXCTaUbuGJROMzjidOUPtUVdJ9sLJWmdUYRULK51E0HEOZJu7i6fUAWGh5YR5D+olczL6eYJq8SVN4zzX5ZxCGPMAElweh4EqO4rd03DgNBaOeqRfAeYg7ejPds/HeTF4b7vWwzr+mmRCWJk/RZFDmqOs1vtW5KL4Sn+spc8f/stB0Pfd1yandl/6Mb/9qk0b6cuOSp2BRAn/IFHjLuWBLpnVer0tM/2mrXq9D5ynYCm0TmgipK71v2Y9zDt/8kr7Kts7foXF6fv16zeer8ROsaKAbw+f2FQB1VIfK0kC6MNehFPtaJKHy1FkIG4rKvBznDNSyzJAGNE8CaFyd6Tx2IEyH+eL0JO9MOTHQA1kdtRrAV+GlgbRTsPXhr/iYpTeD5MzvhYOfOKTKZV4TvWt83idd8IpPuvCbcDNOWgUTsMQEpRCFiqAhc8FNGXXB90xo6KDTVMjkqXRP+SzVxCs903wHzTxWCCRIp+jApvHEYfZ64ig+K0gjkx+TR/Gt+Cdv38dZJrqq2gxBtoZRluR9heepHw5ugtOzHaINhLc2GJl95khHNTuFLLNh0GSHlkZo4lTGTfxrh6tCycyZ627UDKHZ9sLPtPD1SjCXqeaVxyqfFe3Z6MireHZ2HBDDq40dMKaLcxOuyyIDg/DT+irdqDDL3o4lyiO95TW9j3TcDHJ8qqpT6FNXnUiXzedpNfzqMJsuPh1P+ZcHeRNHy2FYXSWu+JFuOYvVIRR/FbxWrk3e+7oO7dWOXXoTf6f1D11t4jUtzia3kdxrznG4m1ZikphTBkazfqOZxEnXu3ZMKZHQyOsN0DN9xefEaHyceqfQNnCrR3VQ70SWLF03U66CCs+I37gM/viLw8t9laOX0PQnHfC6PwNRGZQVCp+W6PzXhJ/53W3/3vGD4e7qGSiRwSfqHtETdFe6Q5feF0vBmHhDbAV8yqNOyg6qM5f3xoFE8F/wPfAzTX7CP/GhaVoGBX6+6jD1kuiUQ2TT6XSsCdgdenGpJwzSVuNwTT6LNuWBg/AP/uBqfHAKX474TcdnkCWd1XBGXsWJ4z7pJE4ceSeen47VKc7PDtcuD1dGnS/rN3D2A9kkEHtIftHaNs4yDf+2xfCflU4ZoIrfp+SUJfmW1zg89vc6tTqX2rZODYPtvOPP4HvLFQNybbw2AL5xAE03b3NzPwk5OXV+OpauFnBQTr44kOoR2tVgkTc7++twEg9vmeyg7KnkkdkN8JJfhUHHJ87BmWv0otxuRqeTJq/kzeo2eXGgpDPr1wjQgRsSYuTRd16X0BHVCdTJJL/4vL/L+93Y6dVTVLsHGPLC7w46vzv/ZPxnf/0vj//2b/xX4w/+/Gfj+Wc/Gbc4e/eOHoyzlz9GdOTBzrfuzsD5PBNeW/e/Pg6O3wPlJ2Pr6pOxt3OI2nAG3voPx+Jb/wmOokvXkY+yXz9RR2blkM/wzXWcTQI8+opElr37hPrxF0s+P3fo6wW+w04Z6PCnfHXOY2zo3KqqvJeUM5rI036dXpxoaS2uX0L7HHDy7X0hn8hbDMrZT+dpU75nj72NS3CITxqWT5xwkVvW2gS4lMUVBvLiXhJxQMHhLvs60PYhrnJAX+HTdCdjLFswld1Kk/zaCCrSVlwCvsQJ377487F4+T5VhLq/c38s9t8b4+GvjOX9R+CXFrC2Y9iA79yPT39OmciTEw2k+5WAe2+MAXz2V3CHfh1+bGrhRAMyUCHGHeMxJ47oAOsQVp26qaP2ZVthnqPHxCPXMfR9wu+yfvSxdfXp2HFi5eIZogGvM4y8d/Sltg5HD++Pv/jlx9gvvCKiwT1v7O/StqK/LKkn3nbFNi6Ourq3FNUpIW1YrmAHuLTTllH9Jc2xReBTB4mwDamL4Eu7z2/bMSd1eH//iCKpDVFd7WQV85Us+xzbWfOlPvOXDQChmc11qdfVt9GvwkM7804gSM3xbSYGrL+Tf0PaXmE5lMYUsRjsD9JHcci/E8fGhQ/hKSPr260rnTQj4KrvTXJ4sZxCbx55Yo89cwdtdC1N4kIfWbDMgjeFc6et75Mzsgpf/Lfzr24c8yE/9xnnQd9+Ln3DDBPdBl7kC0cc4iW+NEAZCwM+83ec4y1l73wkJ0hf3gzBzH3z7zn8zeN1mfoIHXhQbxCKfYhNWQGYeC2OSSc81PUmfkPTKJzaK7iCgzzmk87kvyZd+qh8q/Da7Sb/xYtxfax5qMM4bZIzNKSug+u4h6jAJJE7L9eh8idgV9qyJJXbw3KOTv4ngjw6Boo+5/1ab5VXGitRJu4ITGTl556jXrURsGyhrjkmi43PUHzPhISJcxWqPAwto/nLVopOxvyfvwmATaVtBge9pXT1XIXq2YKtShaojUJIcGDgjKDLN/ntT0fGgfANBXrpAGQ2Imd0nC6n0hYP7YA422ja2Gm0cQrIcwuNNGLhYzYMnKXtuY++vytAufwF6YiuIEggCMR5ruvCU5cbBjlD9ADkZuMiguTx3oGDjSr3jUd+w3NUV7g2B/5C2cF4Dj1+Pumrg7yJMa2NlUafCPWavNINxDrUXfFePBbuZCCkkZbXIpq0guNMXPKF78qbGXsvC2SFM/yBx5ne5LXzkkc7MPGqC64Ft1zrsMMnmfjqzOg0gE0jI1LzQFe5W4fGOwNeM97QwG5KD1N26XnFfTcWa5kqeP9KAybumV5w5u2JCTslVy0wmCFkBhT4eiJhB6GtMmAB1lBodNwKv46aZWwHbryHcqdjJ5QzVgMRMDMQckNMl4frhPUASH7dUdgdj+9qsATNbsgluimf1x49SLLslKfjG7b0MOsv9UvbyxPtwhr5+whs9Fz6EIdxBqHTePMnvh4QZEn4hDFNuAyOOMqWjUFqBrnFR+Up3KWXWRu4ngj4lwY65cM1sIWnQsuzDjboVccyuEg5gRU45RDe/A70hK1yLfk8KpT+1Xk2wYMvyyWTCSvd4JADk6eO0uHnoMwVHcKqV5fKt807wHRXfyd0DDWBBI/ya31cBWWvsil9k5mznxZUHuvCNTyn/QR39EF+6eeJPWfz+x5r4ZJX5MSR8dr84suPs09r5fkGx0GZVwOXScOJW5iJLJ6LpypjLGV88On2+Cffuxnnw3fD0YObmPmoT56Ad7l8lmNrb+rC7/7DH0yNxckpDh0OqM6U9eeAMtGBcYNCBulZ0qwzYrk4aaKjYyOlM+cSd3SU4Ek+dfa1J8pB+ZJg3iytxvmx3TTKeJzLFLf2IS/YMEqzYMhJwhlOLvALnXT1enRcm/sZfF8b+1n4bncGeOJAb+IQ52FNKsRhdxLAz7upd23PcvHddanIIrTz1QKdOtoM39/OE9nEQQMc0av7EUhDfcgzDmXyyYdtsDvAW8t2kVE9+Hk3Zzu0pV0/s4debURx0JeXL8Y+aJbnPx/LvTcSfXVxMg6Q9cd/9IPx0elpnmTeboNj7964vfpsXL7A0bv3JmL6rjL16PL5uL33zbH38D1s8+Nx8/IDRH4Yn/fm7b82xtt/GQcUx1UZ026i9fALYctPR9f4TFJw7/v+TsSgw+yx4HJ05dQGsB2LM2edUOR048VMMJlX+MBQFy1U9BzdnXxaunRTvbPP0B/lRu6xfQ9be3MsDnFm0cdCp2oHHbkaBqf2q+8+GC+fvqyVKpSvupdHbUz9Lu7g6+aqVn5oM5YLOSOfNuoyenESvzj29RLyUR+y0z/2nsmplCMyaeu0F77L7ef7ln6l4OTDsXv2o3F77saHtD97b6LL3xyL+18mD/mc4LjwiwkX4IXepx/jmN+PTogY4+FbYzzmcOWJ9en6BTzD/8Xz0rV681ODRw/G1umn2PpTYGpiaHH4EDzIcvEyOnEzyUxADXSsXK7MuAX26tnY37oYW2efjitw792c0lZQj7VLeNCm5PX43oPxl37lnbEVu3GpfDnYFq0Ti12FrTdx6gnVxqzDqo0XhrQ4OZZrKnAhMD6TrLmxDcypbIwbxw3We/sDV2LZntlu36HDy3N4p0y2sD83LRZe3GmfrT+yI0LyOmlgX5Q9A7JKqmzbNlf25a0mDypEFhH4Jz3bgPBdnCtH94UFBH/g95Um+w77Lfuo2pOAOPiz3U0Lh4B+zi39HFnTlnDynH5XrImYfFRqQlZfTD4yHrFNtv2wnSKseARBjemq7/QQVcZz8o49RSau5dcyKHmEWx/S7nPTyfgwNCYtU+Z1haJtGch/ySDflrNwhbvtIckJZSPxJ5JPuhWCg78q33o4ICb78ejVuij/SW8bM5981NiiworYK6HAoekYTr7zq/zFc+f/5aEmnLCn3CQqQT78hYDxs65YwE3Tc3QwZc5YecqSrKlsYAGmuDIpmQnJWPETNuMSrtc6XOtkna/SN+/rsmTYiOa683pX/MaepiwZK3FZ9kOgfALLERrBWbCJXiEvnRYfde57ETa+2FLqBvddVwji+RzvAbAuzD6XwiysVqT/q5Hr0LBR8oRbzTpxrePv4PHGQZExgF+D18Zsn0Hi0f4hY5f9vAJgwejk2GnkyRr3hZ9uZ1buDl24HbzrWc4t02JMJdOrFVjjEM+Ud8Z3egagwKQB4rIdvA5gIn6tg14SUzS4J36zcVjRyEnTXd1KBgiJFI9iTyUIjxXnUQ2qT6bpfM1MbovG69crQuul4Cr0dcnOdUhCr1DNClG67kP5hE8eaDeOylLXCcZP+FQm80T3ZT9N00a29WK8EzrVyFbnr6PsQN6mUux22k1FHB0yGw6ess3iVUcrkwhc933RMp88CCsfxW7JZWe31pXHZtAB6jIumXpZd3X0OoUisyHprGEpwcaG/JSnfMhPl6G4rAueu3OqpyC+U0g+6kVvfic9nTl5q4mxGghIsPltGQxw6T//VqEHQ+qrDyHMf5MnFb2KAdzI23g9N785Zp62iwoFa4d45YCQkEGP0cLys77UIKTy+zOEDvGe4rxSXE4aBjOFb/sgr9JzcBWSwAlrh6RN6mh3fGEV5SZvNYkYxwl4aWSCZgIrn4e87M7N7FzpkI2SKA0dX7H1JxItU5+8ZEAIHmUuewBl8G9liWtNJjhwc7KrJnSUpZaXMjiGET9xmn0wRAxsyVo66muJJw6+dsEV7aAPJyPU5xkDVvM6mFbGdGiAuBFTLjiUv0LpusrBwWWVbWTiSHunnmYbFL3bduepWDnd2qnKa/6yfwF47KB/D+f/95/s46wgn1TIn6YRXrPrPTzle/5ONPmuv08VnQyGrAPwgbMZWL9/rtMkXuiX0yFvysShjKbp5OHwLnGy87QTkEwupJ+BL3iOk0lZ5N1sl0e7PBtespnf2UuccpdqAyMvlHkc/MdvF08+kSaEd/PeIpU4cXKWvpsvV9JyvwDhddzjOPlVGyJ0+nXKhLVYdPjlQ94NOqY+weeyHHj40B6AXZzi1JluG+VyeT8LhjIDy/888bUv0JmDdycgkh/nOTvU+8k3y0a5dOLitIJD+FOcP2WjLN0X4BbneGf3eNxensKvfS9tgXq4eUo5Yx/XJ+NSp+3g0dgm//bhg3GjTcIDlgDvtFE7b1Bld8adm8llQgxVvPk/H4uvcGCbhoVOKGWfJfCWt3HSQVd5ii/v4lOPONWL02dVnrYrltOLJzi/XyAPdevoPvo+QmZ0gI5pUbnnrP7VYXSNA60TLT6d2psT9I2MFy8wIXhQNwv4OcRBHvDoU3I3Jd5BL+jSGrZL/tPLWWbynLqL7MiaLy742oJL+M/Qd2wLPpa1/H1x/Ihr+FDUe/fG4olOPPe2x36N4PQcnVlG6AB7z4SPZf78I3hD7n3ku0HmZ98bW+jsdvc+evjqWNz72ljee5yyAmHJCw11ufBpv/XuGGf94ZtVztYr9ezqFzcWBNiJIOuP3+63Li1efgQvFNqukyq2ECB0lY97Jmyhmy1o+RrF/Xeq7tyhV+rpcvt8bD374bg5+3Dciod8O9foApncTyErAFyFgD5eXN2MX/3Gu+PxAW2PbQm2YB/shKZtohPm2WME2TMgIJQTxB82stk+yp79oxdxToAT1lz+t7zSfhIwYbuTtNnWrfShXLvs3/aMniYO/OXFWV7VEoN7ofgZ6KJbT05Fnvf+RUsZlt4Z19I+XjgRKFspz4CuQreTslPtavEVHpWJQ55aPs8tQ1pu6weHunIFrfsCWGb22eLLWAf84ZEAlhzR1bw3eL/ZvzcfCcFP/sTZJxqpro0Sb/Elr9IrffSYrjYjtA+RZ/tTg21H0Sy6fW1Y0y5emqc+G+pauOKt8Xlv//VqnsZH4F44Y4WTP2Hkv+EKT9lNyVD2ksPyVk7lId+mTAbT5WEdt+a5Q+hPvtL/chlcifM6/+d1net+HmFzQ6YOJPVYypBxDfkjj9km3cRjkD2hE2jtn9DwRQkZVvRfpSdcj42Cn6OeyJM2Za+0tV69r3Pnyy2h9dEwTbOC+MOTdXjiTj0A1nqWuksovrk2fh6SyHlFK8nzvEEnAMChmxbV1ODh1w9kP6cTAKWcdfC+tNQ67HeEjC+FTy0SVvc5axCcaXqiUBo3B5vOqO7T6D+8/5DzPt0RA0w7VArXynZIZ3V0eBwDt9GlOJI3+Tm6wnlOYwSc+A2ePXpmLgPKGTrNo/OIc2WkE67DnMNYGT//cngtT/m1KgiCa7QVVfjrEEddl+r8V8gTx6Ux8tE8GG9CGlpjk2VWDtLkqZyK2ahNJEnjwnMfm+VjMK5DYHJVMD3bap7OVzCUzbxPZ8V168cQ2PCYmxzms3y6AstrN8LlOJXjL2zK1iWsDLgyWCIIJ76gnDQ7VFrxiCqC1+s4eYmrMvPavDqUnS9x6YiMKZyi2+xMOhT/5cQ1fp1Ngx2vfJu5aJYuxVF4lLEa3nTSE4fXhnSg4BKWtibxXht/4yAIuqZfZ/lpDR4ceLTdC9u6Cc1gJXABpTRk5VArV8/CJxka5ZwWrZrMcClj4zY0vwbj+tpzyRfquQ8eHJ08hQaH8rRtNh5zrHgIv8Q0Gv4lzntCy5eOIPGFJ4OweRjCAfGGHvh4F9wzvIIXmNhg4ituE7+R6WS85IwoRFW9VPc635ZLlQ+2EZ6gS5Yqnyrb+jReTT6Zz5D2ENtGk+HPpzr77hxO8MlXOdelsw7iVrdVjsVX3k+9qSeXvhfqZ1SdLHLViLwmj/qZenFQWDrStrTnsrviBzsh3bO/lQ65r3f+17KqNzfIyqaF5gmb6IjrPMWGxM3t3viH37kYH17rjOMA6YQe+hSSQZTORyaFyKPjhFwYTZ5c+r58EFzhPLnsWsfBgZ5thpNT8KzDkafYOtQu1793FEc8TjVazSf4nByJQ8P1EQ74iU/klb0GpdmYD5lQRDlcTsrQYkpnnOAUodu8h330AP7Q+cvnY/ngsUovRxlUWWItjz7F94mv9H0SrBqF4xBndOomcjpfmewA3hUNF/AsPZy8rH4Q3vaLPH6tJjr1CT7xeQfW5fLalU/xyWe5xWbFLz0dgcSRFRl1rLODvPz6NB1WMJCRPQHUj3LqUOPsi1dn2Pe3l/s4k2dP0seGrhsj6iCefUTZuYnlGX7ui3Hv0TfH1dPvcX899nfsp3Uqcb0vXo5r7c8yXdZExd2DvzAW7/6HGiEwSJbVLvCu7qwJKRr6fss6kyjcq3/1+xynVx1ZRsjiZ/TyvvwFjuzhw+jdT/WNlzivrqCQ557wygQT1054uHmget1C5jzxBr903QMgvKObHXf/vz/Goy+TT1zohbNgPr0+k+2ZL5v+oc+arAHORiJ7MkBDPcfW4FVbJ0NWadiGawdn2Pc96Fgovsqh7WFUeRVGPNokaLIpoDZyjHO8g209+8lYPv8zoKG7hXN++K2xde9L5IFXn/KfvQAHPGgnOtrq+Ri7fUi5MsLaOkHuBbidALGuuBEiR21gyL07/fs6wCG8WZ8p65rUgBlXA6hbbcGZvCN0ruziyZcr3h9bT3+APihHP8Xo5pDk23GVxS3lSlnepPyp89rW2B5ffu9L46uP9jFt6+uSqnuezVFta7qtSuA6Y5vc00Zr74k2rkL15QXX/b5tUq2G4l4Z+OtJSh8aaOPe+6pTNiOkPXDFy/nZ6TjPWJS2bu5DFSMIfWkghZN5BMcBtge3wLuayzZc2tlFHzZtL52w7r5F3sIn+TwMHechXNpu8nR6x8mCfQvQXNFXYNc6MNnXgLK4vfMzu9Yf246tuiYkrzQ5FKFx+Q+quZeGIf8jZvVP/p+AlY82I+XDdfYeMKBf2yr7euk4ppC+h8F86wkAZCp0q9C6WY3B5XOG5qvyGm966UWc6jcPGeQW2JUcnBrO8jeYtqnrbkMbr7h67JtgQcNpxnrYvH34Gn+d7SszGbvCsw4NU6HoNbw8Z0yRLMVXB/WenCbyF9xTY4VTWnVdJCadwBdc6E2de62uEucJWtIumgXv6pXQnfpZh4L1CN2UpXqFJnDSLx4K/zoYOfnaCOIWvs7yv5Zlk26nefRYW3Stp+Q3inQvcp4h+eAlSYkv3vtYXQWuaHhkHD/jDd5/bicA1oXxesFOxeyuZylfD7GVmQ3TTpyOnVFRNhc2QTZylsQFDaffBc57xeA8pCM83D9K/bOAbMjb6Td/0/ScpVbi9JjG0QXYBW3n6mCGpt47kxLW+MxT/OUgwngHyfLaToxcO/gKLQ+gHVMYR3Uin5U7CIKp8hS+TT0lNkRzCxx85EaMOa2CMXnCTUIqQipyhcYpnRivPAEb/idY8/p62Ixb8QnucDHzqB9xdQcROQCQ2/DBfevQ0Hm806lvJ2MzzcTgmXgNDhRM8zAuTiSdTHXcVS6GXyaTeHReY0sE442Lgzdh4iiaedKt9OKz79f5p/5mXiC4rxUFDWNe9V2OuIOZYqzzrO1Q/HbmDIa5djBSnaMdgNdr/ezhUJk/8iPP9dVFzh3MK73u7IrH4j+N86RtiJ5lSZrqkDRXVJi39fyqk+nZVQV7oVGhtS7qgpM31dgOosEOoeURzgGKstSO8MZV/j5Eaye7mijhhyVEDu/UpWCtl6btt8SzGSA4HXxV/io3daycwZDMhaNlSJr4Yd5z0zK+djAuGlV/q+ykb32wndLos/kih69mKHM5xQzASPOJuzp1YqBkhjPzgq86ej8XWPas05sN+zj6fdALHNULyxu7l9a6vakQvXNfn2YqLd1e1xMg7/y5MkRaPsVSPnFYxrU6xrrWurAd1WZLv+K+jb5Kf7aTmdCAd9WknPn0n7bh5AI8+LTMNCcD5Ut7d4Ad/aG+27vd8d//4GY8PQEhEXG8jnBIfP9dA6I9z+ZhPk20nHX8L3FGfBffjchwfDKZgLPlE90FA/KlTh31cAuHaYkjU0uKQacYMm5dISKfLPNb8U4OoB93vA/N4LKNBM/pS8782d/oZKpHnSCTXW2gY2zZ2m7gQLkPQH+6NO9NqztpbvMvTixnXyXwu/Rcp+gcLCKnYDqueWf8AofMRG0EW84y9fBBWohz47XL9XEoluBXd66CyDJy9a0zDEyWxOvgWV/nku+sVvMJL31nJkt0epwIAU4exsmn5bQ6sSI/kFzeXpDuUnDKCR2Mo8eokfNLHeML+N8ZBweP4P1jeNExxW4PHtA+fYYvDT33SICvJWlbPu1X9+h0uXWPwdPbuClHY/GV/3XsKragncS55l4/VYewdaayqBdZyu6y/zy512b4u4QXJ49c3bGNPg9dZu9TY/Jab3Ba43BbjtoU+rKoaz8dHTB0qvPvRoDuj6CDfv3i/8fenzVJsyRnmphH5J5f5rectQpVqAUNEOimTLdQhMJLCoUXvJrfQaHw/40IL2aGTSGlOWySMyRkyCGIxtYFFKrqLN+W+xZ8nldNwz3jHIB9f0ojPd3cTE1VTU1tUXNzd8r+scplGzt4ie44jj+JDle+ZR+bZjADX/GVdZy1V6+sN9uP/FyUQNaUB13kDfoWTBouWimfC1L+bEDuRgAvdeuOE2zLvKUMwHq1zXzE+f76L6f13e+mo8tfT4+kPx3/ZFqd/9m0efUH0+oUmW/v8vx6ZNLx065ffZpHVVw0Wn94Dyt0Z/3kBYvvVT5A2ZTv3oUh7BJ5XIzZuDvAa/GVW7u08Dr32g76cSfGakKXb/8KGf8xdqsCsnAFjUPs/+D2Hf1UOYTq6lEbsP4wvsfH9fSf/ckfTIcrxlb6Px3vW2zVPsk+qt9vYv9ifzb33dDgv+Fy8NEnR5xx7Ctjh2ik24/lJbPakP0OIC0feepF3sxVsK0r+oWr6xvw7YO9QXUMPYpCfklKr+qn5HAR0DHggb6lx6FD9G7fnrEFu4S7Ggnfkj1kEs58jnNkt5wKCSi/hzjLuIQ54uxzPDimWBZ0dZv5gou05EH/je/XMbTPdqK2dICUBh4ezdOj4+LsmQZdaTs/t07iWMon8lg3NcYJmetQPutPmOmqn0SlvgxW+SrOMMSqfIkfCUClmdR6lC7lAkddi2n/MueoPMooTuXjmv/RifZuvSRcZa35xExhTisduHOv5uGlR6F11WX9PpBO0fKqyqW+ltA4z8DrcVSxK71pVZmMW+a1BJUHTpzDNKANJovllGbodNlJG/RKS5KouLTbAerCBfstP2j1PLLjpLdNDyzDBc3reRmM95jla9AOhcwzjEfEyKyoXBvusjR/f5YlYdpzFnbUWyhxHn1B9EKk9W/eXBjP2esf5AKAelioanHt4aS7Oq4ozJiEE0RxNhYNpwyjKgQjI11jcdVQZZ8ycXAieXF1nU7FCnnQwKTDgKwTsccE0bu2bYROth/SGdMRpWFCMzx3jaZ4amCRLYYGsvRBiXks8MVJmeoihrXdUpYG0wZGVLMADIrrucpp51Udnqh0eTQYJ9g1iYleBq1A0+pL8iufgPYiS69I+gK6Dpcs4+BaPmROej/LGzyuzdFlVa5q7MPYt2nKnqvENY6H4Vn/8IOGHaLhpDvhlv1IT90wOFUnO3cuSxpL+h7pmZLXgTilAUdHhfiBo/1kEmmnkzopWYU5XDTk5yCvUOpE/DhVQUFu8xPMBJn0rRwVy6HsnoUaKDyUJ3Sg74RSMFvromgklqP0qz7Ul441pxw6yZ4dLMXV1qWt7Hnzvw4JsrnV3DaSCQV6Fscal6YstjLLP9wqbls3yKkUDjgZpLgox87Yws1b9aGrfH3nutMRgnDhN124B794F65HnER0I41Ks01VW+0j+Gm0lde20/nJZJaSmWskC0ImazgD9h2JB8/DOlUOy2X23O2WJr+iJ13qLh38XDdli7aFmkBUXVZaQ/CHrkODcOqAs+BkqBedLG+9h6BsWHASZrD7AuEApyePdvisZupDOZ+YHHvXRkewvhiQhQb5JxdAuGyuYlI2Dm03d13g7UKAj2/UglS1NXdyZMFAdH7aoJ1LtQfKQ151U4sQJX/pd/AQD771voKesICj6UWWasfRo0zkQVmV9eP7p+m//quH6fpB55S+XR2e4zDUbXIcRHhDM07qpVu9/ZHmnXwZ2C7efxV++WSbz4yrRrf3P8BLh8kt4jpV6I6CZ6dB2rMOut8vNy/yrPY43uKc2Afr9KHj8MCRNT2LDbaNvJgNFMujjbr9Oo5q0ZnyEj7EPypHO5+iw1nwhX7JryPnlmXx8/y6vIlHL07IhexscuKhfl3wI57U8M3n7ygHSi0ZHX/iIFoSbEWd6wzbH3lt3YpruXyfgAsUPivHaeXCgfbvuKruL99GrhUOzub4DB3hqJpded0eroN/+ilhzojhS/Cm63eMXR/iGO37vPfT7fR09y2qoW/PGxM30wNlUTVPOrrUqzsDnnToT76c1ic/mh7O/2SavPP/ypfqqQtkUz8+ooDNZjEDZ1SZY28pF3Vp/WQRBEdVXbjT5QX2Qz+Q3Rm0IXdVuC1+dXpO+V8Ez7pLu/XZfHVS2iVeXSBjPxqS7e/vsJO3xKEbYvzkne8AWB2+nlavviDC+kEwHwFwx4i0x8KQ9rnObgQFJ446yhv3fVGkxVTXH3Gg/dSiYesudgEN6iTvabBNY8dZkAmZKLJ0cv2ROqLsx8fIBr+8TA96F3+ZFwH6xv3NIXW0RlY/W+hdd2hvjtERsqx8JOClX66QPvnd8aCeXey5d7EN3SmSjw24yHLzoc7aqS8CpLHV7gbHIesDDR3TBk+px7woEcdYnNvfIetvshiyPsSucudfBYNP+sma/u/i65jlZu3jJNSNL4ycaEM4/3co68/++EfTK+z15urDdHFxjUn7aBH9PRWVF6naXgZJQV2mfyKydzXZD4sgbqVxhS7zfhPOmbM4FnHkmjmkae449dOsvnT65uaaa3SlHVI39tf2J/b18rSPzI2kQaPH0TyqgF3oHPpyV/ObfoetuXuqPl9YNlD9JrKRzwMKycdFrruYzhczTg6ITatDecK/nH13WLjoXJ8hdDdAxrLt2KKs4JNv6VC3/jzbX7csQi1iVJksQ66xgx7HSZzpWC9IbN9nnho/zI/JGNf0lMF8RFiOyGiZzZ22UWHn9qFRCdFF5pnKazqHY1fJWjI7Vwiu8cgpSIOckbXKXf1OxibkKvlJFyBV9FqWWUdCOCW55iEK1eN5wzLfElonDYVjGUtfu3m8Xh4FVdYd1MA/lT/II1zB0qthKA1sYdhc0h2fRHC+QpsbecgVO6/86r70GmKDVOnXi6YtTctdcaIK7WOkNqNT4zpP19t83bLl7A+bLl1XHSZv41SGajNbftpGor0YLIf8SfB/86uzvExXFsOef3ALAFHCDiwrqpKrYgpMU1nGWTGjUqiMbiz5vj8TTQfRw6xS0/nT2drpHjGYS/78+Gj69NWn0yPhB/Ld0UG7GmwnKn2Nk24oYbtOK89fT2iXMopT1xUXTOXiV//L4MRZ4rmo0I1AGkW7OpAtUG47syjCP6+3vIkgqHzeHTPNnx2Pk/NqGKBs8QGzjE5EI5d0SdSyNY8Zb1neaGPwGhmTd66fgiVP8wst+5w04widp3DqCG/iPK8zYbVTrEExhZE7CEmnY1nKKpRDp6Oi01E0zRVnKZNw7yK78OOAW/kip0gDH+Rn5Ste1WirTEPP206jZFBXBFrMlja4TSPJoVO22x2c8V0OWS/L1OkJJVB6zYQDZOtfJ8p8vVpek4OnPGtunJ/50fkXSadLZ7Ecuu7wLJN2rxqs35JPCMvBs663wmzDOqU6yd0mU8ZxLvqFV2U3JVcZxLsOt3SBjjPds/VabaWca/k0nZkeYeKl4sRHCcDa0rVcQtq3dYfToEPs86jaRk9EQjuYyMCvFgfMOPoF6cRg5F3840QrM3Hi1KJg6Wopp4dxs0wHcczLPnxPgt/xr7stOv/1PoB5wAgtaSqnuoPvIQ6E2/yVYebhBKkmj2bJVlOdn0gIRNAKZyI18gmZQEVGL/yrtti2UrKWc+4zouorTn4m02Yo+bqM0Q3B4lFOfOkFHpRZqLQERz77Heup9NhpTsp+99XT9H/6j/Tj+Dpxml+9ivOL98EF9oIt5g7+NZNrypYdANoR/DKRs1/ROdGpdpeAW/kVXYeVdmLl62xNb7/FYUQWxxAXBbzjL176BybE9zi8bou+e0+c+eC7j1OmnmIr2IOOkXexkc/ntuP0+xkz9XPxDj46zFzrHMPY0voyNJ1A6yrbrXVGYb/xWe7c9SVdHdGeo8ePyHD+MjaXu+baDPUeeSyvd+ddHDCP5eAU54brPAt+rMNkOwNfD1N51Kf1RD+SxypUts4xTpt3urNVXUfXu/k4d7krruLu0LXt6wBnUV5ueXeRxjvGeGrZ/u2L5D7/ybT+8BU2eWy3O52c4lQ++Em3jzjL7riRjJWrbXK+uYTl/bR3/tPp9PW/mG5WL6fps/8Jzv/n4aNe8819y0FbWB8cECaecd4XKeZrBOrDNmSdOO6rI8uncWk3d+BTjo13qZU1b9XXZgi7o+TkpF5UJw+dOc+W2rri2m3w06E6g/7NeMGdutThokzTvp//+xTn5jSLC7mLbpuknOlO8pw7vOTpYx3aJnTzXgNoKefqIzajfNhy7EwH3N0JvrfhBTZgnPWGbeSLBqIRt3FBy91F9C1ZXNLQtGXfffDkbgPKfkmjur6IDa8O3kD3x8jrOwuwY7fhWyln6N3dNi4iY8ebS2wv70+gnC5MKRd6yh18X+h3Bz3rzzK8/WvkBefxAjlwxn2BJLLmkQTNxx0J2od2ev/NNL3/W2hA14U1FyW0laOXyIYebj7gnJLp0ndHkN32RWE3ey4eUM714fRAY/3809fTT17vT9e+j2HvcHrx4ix33l0vcrzajjOEneds9WV9UCmOGfbF9k/2Pb1LKskJaQZjPHp0xyh9LjaXr67gND9SNt/TYvl8zOPosBbdw9N8UHL32X6cJNCwE2mZbp8qjjL24rmyhHbGd8adjOH2xXO+9KWRkGKSJg2h+tiSvMsdOaCZvpaklNX+k3oRx37cHQhxoAevpkXm0LI/F5q/IM8et7YyjcPrpaxNs+ZTJZvyey685mnblC+8aLtVZsrGtQsF81xm5me4IWkd9hBvnOVguOa6RjqWE28e+Q15k2fQ9lcw6zPyjfjt1nKgFwpStpG/8MWxrJUuGN/nDgu74b4uns/zNf3duObfMJKBuV6XeXZhl1flM/y87II47VBn8UYdJt7DOrbsHk1LfP7HDpxjjLY25JZ2sy3aLW+ltWz+b9sTKm/hNrT8JZ91l6ttfNuaV+34kxqckouw7SQI4wjMus8V5/l65t/wA30E4DksFTbDUmFlAOL0Sk/eSE8+jxM7VDpmO52To0Mmu/XCFevNRmjn5reIrxhUvZvlJCEvA6TTNf2SCaIdis5SJvEYRCa04fe8ImdQjjKswEjTeO10Z3nLYIzPhEs6hL1LZyezvSNJ/PeB0ZU084+Mg4eTep2Yzl88TWt6EjCf+etSMCqyNM1tPmiOzr/ODqwF4tpBSlu5txwWvBvM39C05/CMn9X7usrcIelMTnMYJtGOo3T0XKcIYYbKT7h1Il6tFpdepUuoysOR9EhPHn8py9ydC0klb8KcMzlQJstlflkTFfqk1WG5lU160q20pgM2R3HpPHOZus76KB1W2i4diztwKI9b6+VtlIcvCpJPnkGMjftytVtw/UrGuOMKXpx2JyxOfmwsQ7bmUzz7bFzhtEyl7+oM2yk3XnxhSUfwssKFowNrpHf3216al7ScjEjXyY+HWeP4cniRyRaTbzvrciQ5+LMtF62KqvowOOqKQUdZ+s5ztlg6SQMiI+eS2D6+aLV8nUAtkx87iChQtOzKIFNOVZ8co36Th3O3LQce+Vsur6XhZ6F0/u3HUmYXNTG05OfPyWLRrAmr5XGBwLtJ8u1dA5nAjYIoYyacyh89ab/oIRIViOsR2hzJa/wI6yxmYSn9WEQJnyf0Zh2Yduhbxkc+oWl6WLZkQi4k47p0qvz2iXN/qbw1YYjwQ0htU332LpJ/+Ppp+ve/wj58mZoOkndQdXak6K18+flpQO/g67ghq86TthNBdAyl6cTWfsO7zt6ldEFAlGO3HmPX3olV/tzx56wjLdgP3OA06fDkLeY49irmGMfOreTalZ9oe4OzZzHU2dUFThH5cbDynD/17B14n+tXpMnPzFHXasg5UfQWxw8eOC2lDOrvFlnVF3XqnVJfvje9fEU8DqDObr7lX46wz4ynwlwo8EWI2oH6pcxxakmSeT4DiJCOrZns6EzLC6cy7wbw5YHSpT1SGSm/Os7CgE6bzrSLGjq7vsxNx9lvwe/hCDpB9BGHF8gI7+zKsFxaMw7i+vYD4/fJ9PH6LXaGA/uE/V9/i96g+yhd9Hldn/5Lvle/hOXd9PTyz6bpR39MHHa5d5QX2kU+9WL5tAHDB8jvjgDvzr9AthvqUptA52v7TbtC+wtkDj+c6JVv/Ncej3A6ow+cyugbHu6wUbcuGqGHPGZhPUqQ/nVN+bzjHROeSHu0HFXHK98B8Pqn08rn27vP9tv26gQ6vjsiCxDRM3TQnfVgeUJDnbkT4PYSU0Gv1oM7U+7I604C24JyAnnBn3UM3yyEQGbzYPuHxmgP6itfMrh9D/+raX3xN1kg2FBvm8MvKN8byobtnXDYD/mGfxeS1KU7ECyvix0uSGifOP1ZiPFTD1/9NXGUgXaZBTIfCfCdDdhLvkqQ9x+gfHXgDhH7lgO/KAD+zW+m1bc4/zjyq5c/n6azLwv/EBvaUJdX76B9Nx0/3k5PN2+ZQ2BXvpNgreMPXnYBUDc0N8ft//Evv5gOOOssH+QxAtiiX23EdotG0rrsqz288HZQZAu2XUi9WLcwwbUNViUnrDqll/cAOQ7kT/37eFftvHKcqzFiOP/U9RF9gXf2lcfFAqopiwz1ktjCs3+Uji9I9ZCPR3Zh2dcAsfcBCUf2agcZLwd03sY3zXBw5Z6+mSt4SsP5gQsOdhY+ppWCkaA81Sc7Lmuz3skvWnUoO/amfrXvoavlWbzoTno5h3PqrNOLX/HMGJv0mgOkPwdveSOo8pleciz5bSF0CzrWc/PN9aBVR+nJsngd3v4GGePLBopny9rUO5+H8F25vEbfhgbRTv+nwPTGFZbXTf/7aHTcnNbXOQV280pvyWsJz+OX5bLMPZZrV+hkzMtS17GzprvgF96lr91yFKsZv9O97jlF1dNz+RtXmOUtPs+hZCWl6AzcJc2i23VfvB03C4rnc9y6LrkLL9f82df8fgFgKEVohTWo5K4vG1ga1UCpzqWUTNfDnM5rxkMmdd7Z96UpR8cH5HFR4Gh68/L19PHqdjqlwz3A+c93TUdlnzCAn754QUc7tqsS59hass0yNb8YdKCuyxA7ig5pXMwGGszQ1ugsS2Xg4E9+gvh2LUkhPR1Zrp/zMazjJZ0MWA52iGqnl86RYzbu52VIkKjmkaicq9FlkFvKLS+UkYk515kQjXQPcRuCi0zJa3ibLu7cqJ+BuMCW53CMLDPNLGWSn9C0PYuf7Vsk+aIzB0kP5VNvPcCGJmXLoDzKqJaNdoAtPSlr1BIAq/DN0vFmyFFxaD7BDAXwkVfqI3X8vJzbsgWaZ8VLvZMcyNo+qqyWpXAKjPMgZH0Q8IiOIke9JI8Q4qtHJkTQcNFL3TjZUD5ljcMO7ZZTrQhep51x3TL3ufW/jA/n0FHnD9n2mNjgVTkim3fYiPNa+n67uJz7cv63coCzlY9DW/CFcFVBQ154ubW9du8M/nAtXjVZM876LarSJW3kN1h1UPUkH/NkMWS0n4JQBb/KG1olhiVKXHgEvxYkYhFBCJLoVW7qK1vqKU89wuQhGnpjIn53czXd3F6l7HH+mRRW2xYHbhCK3mXL4V2lcoh1ptCZEzUcUieIaB5+Nbn2X5XVsog515kQmkBfC8oQnhydXjQsb7U16bmrRBvKAgMxfVcmZU1M1YUgefOmfbaOgMg66k2HKrsIjEWv8pbvAc5ML5T4Mq2/+Nv76c+/9isW8HBS7QQaJ8hxeHUo7dH/cSSO+tUL925/nOQTHFJkxBPCMdFx9WUC1OFL73bqIHDgkLntvZ9n93nrONLG31wWfWl7h5PwxjfH337Ms+PZMq0DbFtwnMokmbLoLCpQ+jTkcDHAt/hjFxPjU55Dovx9hzc15eQb+b3pnhfUmd+/vKm/6ORlfPAIaIrqwp93T6WjfvzmPHJtdN50NCFi2bJwYh15Z5u608HL3XF1qNzykCF6j5w+52/tuvgB3TiEd1fIg0N8eIyTjAOoI4aT7lZxKg7nH124UOfdbWlZc+jdRwemh0v8UPL7qTycuKf1axyNF7SlW9rFFaq8RjzsECfx4fwX097x59P9Gkfx03+JfPBTdvXsYpkOsLp3/EDHmcBd4jDq9OlAasvqwGfEqX9fKJc7zObxMQDt0PdEWE/8KDQHIZ3LI3RIP1pbktG5iwim4sRmEeECp99+wAWLOLgkXvpOBGSgjC7KTKc41Tqnp6/hDe7ReRx720X0btulXYe3z79jC9ZX1TN1pUlrB+pfPPJmwckdJugd4cInj4IongtAWdRyQQGdqwftyzqg7ebTgJdfgXMzrR+wxW/+B8LaAvU1uSX/R9P0+S+oV2R5jcwW+AI879xnl8OHhLOzBpFXPk4Te/yWM4K6mGLdXnOtKrVRF76Yj9k+sl1fp9L60Ik//QSd/Xpaf/wN+cF18eGI9mSbPTid1qevaDP/SFtH19jS8f276Y76faLeUirK7jslbOtZ/Ds4ppjX05/96S+m1z6qgwjZMm5JEFiRkDL6SJ+F/vzk3bbf46/7JvNYfh+BNE2c9IOEqy+vI/0UOOnn7SuzG3HQsE1xzvgkrYwJ0thMt/T97lrV8T9woRAEx4VH+xvAsc6+XTCPMvjOFCF97uDffbfgeSsnkDIBXb5OLxnou9FN+mjQjHeBfvsOLOJrQbjwK694LgQ777jNZ2KLR/ERqi+uMV1Yni1/2jY/x5HEi58x1bwzLekk78DLI3nR8zwPKui5X+3KU06h/gPjuvN0vsSSljiCOUa68wOhx0BlKbqOs8W/4wtnyUOdzfq3DNE30LJV9lkWz3Naxf2ngvmWdJbnhqYtfB/9fypuGd/h5/FVb9pQDspdurLehmz2P86nFIFrf02j6bR+ntP22v9mNN2LOgqnbNmwMhi1yBowXpB+0+2zadu5nH0D8UWraDqfsg2kX6scwTV713HTLZrVPvraqOjdQPIQx+/3CwCpxF2YK1KIznJd8Xk5VOfLBIWwt5KD5yU4NFq/sWqFnTJ4XzLwvDlj4kNFHjNAnrot0BVmBpJ9BsZbBtKTPBNXlXhx85GJyV06cWoW0vKhUuEni1RmhTgE4jVc5fQqk7zq6OzIYjYaSQTsXGW0lUf8Mi4nwXP56TAIm614VgdcjSjSFi3CnV4cJDvLV2mAcfVX/6TtL0ac2Mis+DVURrLIkIEN3ltaTtKLkuyDGRId71/4Sb/whM6fBjfSoD4GTBpaIeXInSxgO1gOMI/8jNPZ1Q78KXueMSPvmnqWnvwlp6mYq3UXKaxPw5FBKeAhsomJE2/IyCGoc3VhPflzgHiAZ2QZ+slgJeYiX4PlVpIwGbhGiSZdobOYt+hW+cOTs/mrc638cf61d2VDV+rS8dOJgzR8e7v2lzzig9kLF1sa5oZ2D8axVeUYuhAvGklyDWZDi/Bhgs+1+o4OCIvTsppJUqXPKoPfgk/9LEAeguV1MpXdAYN3pdVCg+Xyjo6PM4iXztlU7MX07IoZ7SjxaVvVYQvp6AnbT9zT9p3o1GRinbi+Q1T9C6fOCMR+PIOb6JEmTfmrF/mZv+9EZBIhT8NOQpmUu1hjv3OD8+/de+vHu/m97T801ONgnf4F8LOB6sQ6FucBB+bWyTdxLggcOsEmf2w75Rll4GSNtUxOlFJXhFPWHei4Knu1tXLEnbDViwqtJxc01J9lkHbqnLxpE+RdUm49elJPhBI3xzupq3rzTpg7nAR9Y6W/vrmf/sv/98309w84PVnEBZhke2fXO+VwhTe6hsb0QH16R847pDr1Os0umEhfx/rQbcU4NzpDvoxPHerkYQewiq3mzjBOhC+gS4xKpGyxY7cS6+ypJ+o3uwecBMNr411TZbfeddaQKc+fqxuczbw4ziryWfijM5zk18HPSwJxnjduszbvvrJybTnlDX1vTuq8hb70cje/7H/14mRa3yOIjily+BWD6U4Z4Gdb03Z1qLQ3y5g7+2V7OmFx4NSZdWNYp1THQ31S53lrvWfL7CLAt/8wTR++nqZXOIs4tvl84RFOm99uxxZWx6eUG3t2gd4XLK7RBfreWF94qftxeu9TpKcH9Mz5Aefv/sCt3ujl4f30ePhq2vvk34CgjPvT0/m/mFbnX0IL2d/+lrrDWaUMeQzExRpNyYUbbIVBHT5DXh9fiG5UFLrwzf3Yg+ib159Nq3c47FaidbCHw3+I3MiexRvs2xfe5V0H2ObmFtqUR8d9rROufk+ZP7iYQPbsjriG3tV414T27TsAjnGkz727jn7UqfXp4wnUo456FiE8oBnB7LOwvc099KnvTR4bQY+2GWTaHFG/XR/UmXW8cVcAOsyXJIimAwAP20qdYrc48asTZNcOXXhxIeTq76e9q78jHdvdpy28wPE//aJ2cnz+GXYOznvq2S8NPJLf8movLgJRe3n5obsOtCcXd3DSdfw3N99gv9Y1dO+pX8vkuwvQ6eYWR/7FF5MvD1ztUU9PH7Cn/4DclP/kS9L+gDPtAvwVdvN0/542yoE+Dlfo/PKbLEL6yVAXpx6pMz8DuHZHCHa6prz3Dyua9vn0szfUHdfpi9GX8xj7++wio6X48lT7njyHr55QfsY/BE5fSXntr2qMIBlQtct+s/uwWliPqkdeOYRixibR6tE8bEcZaAMZp/k5pvlC6+zmov/MWDKO2B0/5dQhMX/zt1+2Pw8OcS2LbSGPLXBepnvU2FxyF5VKs/QERvlQATLl06/JM8rYctHelDNfJyBjFnGha76StfiGLvhCtsZTBsdEcYxvXuKL69mxpMqhvOCYD5w4/2ozfV7J0+XKIv4op3rali10nkPiPZPPcPGaoWhIswRL2QlmnOcs/x6TEc4cFYRe0uDfEDmQ3/NS7/5CMzEztA6WMnVc82mo+IoLzUV4m7bLYMCzfAn4T+SKb5jx6oBs4izLSMr18nDuXpote1FX2juY1V8JnLLoP1hKq+zHOi+cPkuzzpVe4cEcAhWe9ds4bbNFu3TiETxxnA+Zv9ArPrbT9JGXuJSp7RCQRtVxlTeLQSO+5Sk7qHwhlTxcKyd5f78AsAOt1G0FLSo2cUxO0oFzTrUx+aGJJiyanaeBopOqYf7DBJDrGwYgFwUuLi+nPSrRN27fMljd3N9wvplOmLTcQ/vdxdvpw4d3WdU8OfIzLQxqLUNkNGRUVb5HwmFI4kDKBD5yED+McpBJwDSh8HACCWc7E2llPMZUB2knatg408oEwVemMTilgx00y+jRSgu7hAhBmjIQolmGrrh9pBwjX07jsvkHj1/LGjDOnpG/xPPznHJ4TUPPxEUaNnrDI73ufg+66oPydkfePDvds5D/hi27+klemAMOjj1Y29m0LHVHa4bQG/m29Vl/24YuXWPgUjJ4FRyxCqoMtQLvy/fS4YFUMhedll8FVYfgddHqSYJ1aUTlrTzVHoqH+R04PXKHIOUuO4sz5oTWPOnoym5yl31MFiqvzhv5w8vilY01pFTESUehmp5xBdq26QnGfnX2dNbzrLmOBmnJPyATKHjKpxYxni/oKIOHoIymZTEIEqVT7b/SXGyQ9jHORTrd1FvRsM1S0+U4DvZIX4Hm4YR+0PXRCOOOkNtnMSMXNHuwr3Laygq6DgTP2nvSIZgjmP4vB943RPt4QS1a+Ebnesa/w11Wnf68xA/+8g0PSOURH+uU33YSqm7AE0fnX9rKbBlc+DBjXgBpISOXMmNvyqzgQOtT6PJ0fckj9fSsfvxfFHz7tLKIfnJ8Au5D7l5l9wl4PnrS/ZU/dSA9yyCvTFxHD6ZcpqWt0Ta9o2Re9aq92B4emeQ/4iTd311N1/ic/81f709fX8Bfh97PnvmJP+/A+9Z8ZMjdySwKqgvoKor+u/Xu4ohbwun73Tadu8PebYVvhD/AoRLcGq3jim7dlkwtV7/lnV/Gnmx71/aCw+RdhzeOWi3EyDt2iSOywgHf+Ay1jplp8DFJXazJl4UBFxPgRSdVvCmHb+dHecgKD6/NZ0bf2g9v323giwp9KZ93VsvBR7c6eN4RVs4PH6EP7pnPwaMvd0zgECZ/SoWoFCl3cbUZFzSMtD5i29SNuweoBwxiWvvGeMqwufhIOnE4/ZMvhZuQGf5ZFHG1Rifv6AXplJtyRR4d0mscRfX1cDmtPnqHHJnWfv4PfcJr3zqjDH7ib33/NbZwM61f/8+nF4cv8Mlx9KfD6f7oS8oGffm7WHZNGd0icevdaeS/dFeGhUB+FwJ0PrVX5FvHySbeO+q+W8F+Qh3cXeL7Ms7rbFKnKKp0Yts+dBED+SHp4og2CnPoUmZ3P2jbviDv7T+Gbz7dJ18c1LQ7ebuL4BS5zz6HPrLbJ+Po5tELBbDuiMudeevNWJyrlTsPmH+MbgGxwLv6CB+ubuEhbe+qu8vCr0TohWlz2ortLFsBiNZuKLv08zUG7GxF2ubj70ilD7r89bR3+Vu/bEj6GTb3k2n62b+ZNm8+mVbf4sjf6ryrAOhSxxsXIazXq7eUx/kR5VT3Pr5BnW18l8MDsvheDt/0f/wy9a5sWUzIzZdjyVU7uvk1tor+nijvp/9qWr94Mz3tk64tkC9fWMjCA/bz8AEr4PrSL0mQX+W4e8QL7cdFPWzcXQDWlc/m/+kvP5volSKn0P1O+h51xc/+rh4Fo5yoy7lm9415gR9B+97Kk2iA/hBapknTePNoE70QED72ZVzYTx/S37hIW9l1MOuZfmGf+rX/y44u2qt3/R2TFMk6y1jOtX2oIO12/sOXo/txw8FDyZkfQUS82OjAFbz2pYXps8k6YvNHi+efnVUiOfnp1nrUjEJGbt+pBRHEA9t5HeC4JoFiYRmLr/JajsRzWGfbeKOGTJ5rrM1V0rUV+ZtmnuX41GUqOqaVfgTTQqiIBcLTwIgrjRUYE/ocjq3SdbyN80g5XJgwh3o3rWVN3oRrTmJYaNm8ytg38iRNzv4p44Blvj4bV9cV19e75yU8uzaoffLr+O/g+y84pj3XbebOuUpq4jyK7xwvdLxxVepBQx3Zn6obtU/SNs686QxmPXaZOm9dV7pxDUt+XAXHtjiDuCVHn5tOaHo2rn+RKYmDbsWVbzPTtW/qek++IUfn8Wy6baHlcU6YVhUZsYffLwAUpCJGpXrOAAeouLnyqy9KQ9R+QKm4FQ1LwzLCTt16esqkOh0jP99y/8Dkza3HOha3NOwrBn1cC+xuNb1mEuNC37dMcK6YILpVzEUGJ0FOctPJS4moVPao8GdA/tzB5Vx32RwQuABXwcsp44rD2DYeccTfs9wjbgtktQTmsfMwT/LBJ0YMDw0sHfICWrbSG0Zo3DiIKINOGjIZ67Y5Qnag0RlpmdiID++WVUjYjj4dYV13euiRN+9e4Npw4im7ctR5Prb5+GXAZAB2VVk5lnQFaW3LQd6AvKjLHkDUkUfksCw4poLoveCRAvlffsrHkckNQYukWr1Upi3EtuZrZd064EDuQpP+kDj0RljZlctGb87SRdW14HWekyJOfGkFX7kN59pteAxCnnEYPTIAw6fLLG0nFm43lI6HoF7yeRnsvWjWwK2Mllc91R3d2pae3R3gyaPlb1qROPKrhsFjlCcOKPXak5NROjFHGYuGZdE5jO6coA3ochQUvdgK2ZRVGsriOc8ZQsc75S52WKaIAZTuHhPvRCT6th1WMtJQsVyk/4B2Off1lQR3IwTHtgId+cXx1higYVy3zW35gZKddGjJrr6mUW2zdjfAlbD6Nr+5jJe++nfRIc97DlzlE0epk+5kHaiBo9pa6IDk4xYu5BxQh8dH3glUX9gIE+a8nA+B+m66VGP9sois86SloXUsvuHIiOzk2tKI/TEpdaKcdoYuH+lTtUfvxBnXoONfLOvxE6F4lhzu3DG//qLkrXdp5bNQlM16dhKcePjqLH24fjH92796mq5X0KPcOhPeud/obB5C22/gg0/m9OtWShxcv41OGKlgrK7Ri3l19uAZXOtyjDvZCeDCr+3aN/T79nnwlbucNZ1yZNShptzKmje7G4/8WezUOeW30fF2m7bOF3lz53aNk3ZzCU9wlfflZ6NelU2ZbfPIYr2DH9tzJ4MOlCIquy+lw/5Xbsv2jrV3u1NEhMSe81175beepCovbNozBK2glCUvyJO+jwSkDwHZxZU7dKZ+fETiAsdf/ldu7ya75VReH4GwC3QhQ9lcyPUTejfweukZOY+RQ8fWTwj6pnjqcvr4FTKhh7t3qOAOu4G9UqYeyHvPGHz/LU7gy+n40z8l2wfUh6OPPh7PfhqnPHef1Y26sIz2uzr19kG+xwEHcuNjCQiYdvzxHTQpl+VzV4Nle7jJ7gGQpxVjf+rSxwK0TWisdSJ9TEN7oryOQNpKPpNYvhX/qCOc8ukYh9U69634txyefWnj6IN8xn3y/QK+DBD6PvMv6JD7UrzcFfMZf+sFm3GRauULHv2+vs/V++y7CyY+QuDui6pU+LrbBFzNV/4uwsAxLyzUcc1NEWhaThd5uLSNrN79bS2cPVEn17/Fof4VpaP/OvzZNP3J/2JauVihbXqHHocdYwMX29xg9x+/IQ0d2u+4S+UGu/AFf+hzwkHPbgNltH34SIj9jTL4rguvD1+Ao9ML/ZvfYRvkX51Pm8/+NfbjoyPonnL5gsEnbHjvlrpTV9N93rNw+vR2erh8Sz9EpOUDnibqs+W0HdEm7F8uri6nP/uTn04vsQOndOo5u7CUiTpt51zqHtX/U8eOCTIwmnL3uJh+zzggcyXOtnNBflafkY7JphCVftgxaW+vdng9ojt3mD7R9/iVgPTjLk6Sr/vYB/tBF4Fid+iYtuoY3c5tyTxkICy+oIxep8/m3M6/6dWPF3RYXA/pRB9FtnSQcuks1xhnX1xjHsDZuYnyqRPzZt4HnfTXQSonunSm7IO/MsIozrK/yCJdz5XTeVLL6LgeDOxdOZY6kG/KQF1lrgWf3bItyy3Iwfi6eJ5ubBxeecFX+sWDvseyk+a10HOFZVhau3x3w4LXJW/hkxPec9r3QeMuwbgl/nNe1n1E3tLmapu+zNs3wqJor3dxSNpSWORrKLswbtAZcjj++7/AtHHmf8/BPMKaBmDeCs88usyFN+fpa+k9B/OZXnUjFE1DlRZoYye/bTcIRJUMCWxRi0XF27YzJg8oh37kAeazOlnGUd/uRrRtkf0HtwDQFbqEZWXWMTfqSt/WSyrDjsPDTvXAt+6izxnXSrHTrQwPDwxphF1ZPWDgcTuUHVTxWE0HZD4/fTndMol4ywTgiQlCnHFp01G/evk6jf7y+iIT7Ux68pNXVfhumbqiLYMdX55lMg68lE/B7ExonHZk3XmW49DURffswoDx3fFr8MSbBs0MXuIwONTL1MBJ9rlhBF25vUxKJMh1oQ7jpZzL8nQd2LCLVsUJyQte46dBJGXEc5G8Hg6i0MhAZCdh/VH+dNiEHXgyybcsY2BunbQs4W84g9K4HiBOZFCHQ76iWQ51aIROn5+XxXcI2PjzS7pAufh1+YoG0SM9ZWNw9tx0hL7Wsa4M8ip+1mFWktXVoNl0xVjGtc6jk8W56BROOe/SLPuQkDiVvweuWnH22kFZOup2aytVKI653r3W/j1TPfyv+E5tqLvQVqmdnJMcnXt1UAsYmUBELnGoe+KVSZsQ4iBXMCBmv4yvy9b15yFNM/gr/eIH6ZQNySynNJWjIhKZvMnVYeNT1jGZ45eOesS3LTREL6TFjk3hWtmE7ouc3DWeYLr8Ck8+lkebri8P1B2FsgN5CuLnjpX0kME8Wfhh0u5n+OqRB3cplH3YyLQlt2d67aSx61q9+5KobXkRTC7qITBkbjkLb6QB2/L526bbXhft0/r2Gn5Sz2eqUud1WEadsWOdMa4zceMM86LNSTmVXx25IEAEB7pULlGhZ/wezuWaif5vP+xN/+7vmWg+wFHb0BHD8dLRyB1275DGhpDfO732JzqrOkY6SZZfwk5c3T3gXUudGBcojHf7sfYjTWUBPd/7710G1E+ef5e+cuogiuSigs5VHDmz8U+eOsAnZ9kZkG/8yxMnNXf11bFl9qVu5zg9hONwebc5zjr0sYHYImXzE4HKncUJ5b3A2cVZzVZ16aIrHZY8+sK4Z53EGdKRtBxIHRzfdk8cFRl9ZFfUsbJepQ3WM+xwPXtZcuOgpOzWm7pBJgZWHFEfuYCeuwCk5efyXOjAifZObxxQ30+Ara38NNwJDvJKHV1SRujDx00O+lkPLgzYx2mXOqRPl9iLeX4+Hb348bTBoV7vHU/38Jle/Qw8yqldqUt5YWf5/BzxvrQuL6pTbndJeMf6HgfdMmgD9hnocW0++ycXCQhHzy6AYA95JIP621y384s+bU+argsj1r13DNSJ+vJFh1cfwads3mlGFh3dbH/Pwgr0X/wInX6Gn+u7AOCGrNH3Izykq82oR8oUXjpR9tM+RqHzadktJ/pZXX9ABmxDOfxOP3pLG1B+6re/JpC6t5bcIeKnDkHz8YTV1Tfo4xzHH2f9278k/dfT5uot5vHptPkX//k0vflDKgX+sembaa1OfKu/j8LcXkxrF2C0A2W3vDr/9vF+TlAcwzjg2svq+m3JrWy+LFI9X3wzrR+gh35W91y//JNpOvsJurcsKIP6mNxdgJ1noej2HfIgxyS/+2nv+qvJb/vnhgvtSNt41LZpQ5uDM9iSXz7oxZdpvn5xMv38C/TIdRY10WWPLYJ3+B/EVf/WDYd147n6OGRS17ZZ+UC74uz3TjK/NB7rRZx+fI0+n7ZV46CHfTLyoRsXNj3yCAJ8XdA+OTnNWO5igDyNj5xW7Vikzq6OpJXsnoXIOGT3vIQlnmn27bv5PJeM5Kd44iSsDI0z6BpPKl3N/fRE2McL7dfrxo1t2LO4pVuSoKetes1cJmMtNKw34iK3KZGJEH+Vv3glPGTo7f/q0uuGzCflTVqPaZ2ecixwA8vryGVU6S8ycV3jqCaM7eZaGSxLzU2f6Wzk9RCWvMXb6nMnvsPJV1m30PhJW8DutdBxS/oVNl6d1LVRyrKEzosUlJsyEi6cmX9ohR40xvgtJMo86oZQ0y6SlJl6Dn3rRwzrPjINICoLtuMyEYHKN5fjOXRah2ea8he/5J9xrEOulSe/ytH0I3faL+Ud7Dx5lM8nWP+jnr2U9qyKBahn7bQItQxVDuZF9A2Dwu93AAjPK7galXFbZatAasWJuR2SSrQ+y6hp9ESlcyqdBkTTcc8AQd49V4mZELpV1Q5on0lSHD8Ifbi6nq4YuI2vlwMyFp2eMGj44pvVdHlzOb3get9tfBpK5AJJox4GnQagrMldnX4myd3xQVbKNQGusgXZyD4voI1m7iQ06EJL3mS3E8HQwHXAyd1k8OyUu7OSjsYdXUqAf4lP/kpPKPilb78lHseIMqRhmIcMSlL6r3x9CH2XO5B4ykpMtiImb+mqBi8HiRrEIkwfgPpp5y8xg/72034u4UPXhmqW8LcebaRWjT/pikWadELLdPORJ83Zv0FbUDvyG1gVOWCLR3RSImuVXdqeLUutjg/nlLjSpw66uLUoEH2Ozkko+ykeHj3YhC5HO4pVdvLrEJBVvK4voewDOwdPHRjdNLMij0OhjMpQX42QpnnIFX21Pokjb2ugcQp2+EUPBbEX4uLEAdaxMktMOd3SOJfVhTFl8I5BTXZiG7RlJ0SFQ17IZ8sl+WtBoXTd5Y4MwZ11J88SCxx5G1rq2MJZPpG49sJgXUuv4ow0Tp625UBOxdu0PsTNIT1O5um8nrvfMt8WlIVL49SVZcygQZx1WIOEPlHZlWVw8VKatejXLF0YcdfG7WiD2CS629fBCwUPscWnHpBDWi2bel2WRzBNKNnm/jjaI60XsOTrAozbVNF+yln9rXZQizjWiTzdqeEdr9Dl8L0Elll6cq3+u+jHjsa5bFVdVX/91/+wmf78d8jlHXn0UnfM4X2P3bzE8bOXUnwdQx0O78r63IBvwceRWOHIx1GHJsKHdjpDcb3jb9oj5dGpwwHSYUz/ojNomneNj87AIf3yY+4Sru5wZODn3WMd7rxsULl0yHwpYO68UU4/j4a+5Zu718roiwDtH774WTmBtsW0G87i+Fk224J3YdGF4Mv2dHjXPnOuE+ydP9WuzNbdkfztP8CxXQ39pB0M+nkEALuL3vxMonJrGzqe6sL3IXDk3QXS9M7zu69hAl2fA/eLBzhx2W59/in60blGPhcAGENdrFDusih4nLo9HR4+236N3pTr6nc4gdj+A/zzGTnH5X38ZZxV9OeW7dXBa1ii+5v3qdtHdPv05pekH+AUWn+I7uKLsvjSOZx8HRht3ufCN/LVQdXqfHzBMhOX3QrerbbcjO86yNnubz378rksEkBD59uFDBeTrHu3o2sybg/35kPu0BJh/djmrAudfxdQLZOPJXin+xA7OPmM+BPUf1S2S1mib8VjfhI978FHe7H+LdxY0Mp7Kihbvo9/jayxScpg/WmvGoD26zsOlEda2Gt98QBZuSzdY0+E81gH5+nDt8iFDG//PO+OeHz1b6bVz/5nsXMXkSKPd6xcdHDh6+ycTMRTdvlazs31P05rH3eArYs7q1O/SsHZxzKusBnBb/grX74WcYVdOk9xUeN4mj7518jwGrLQ1C5pj/VCRXAt+8b2SBuz3tDl/t376fD2q/Q9+fa/fZeFWaMP2x517C6Y2Lg2uXlw38D0n/3R59O+TittIIv3nB1/7G/tw3y3lIuR2amQTqQgL5REhxnfab/iw1QLo4kfc7gAW8/BgzodHM07yhz38oJq6ySNlDkoerynb3HRIX0khwsAh9R1ymI7lBB/lrGe96+5gyaR/h+8bd8ton/E9fzBsJB0wjXGVjmEjvPImMI5EHoF4sjDfiOPfIW/fTFpyidncMyvttRP6kRe6KZ41VFzdZuH+h99v0nEiS+fHgcrj/xzAkItvNxV1nMXrz3Ch/jcnQeUcwmtgz43FJcCY01z/hk8ZJFr3ZSzbMrnWFhjU+iIO/IJ/fjDkod5am40j6Udb7ivO4+XkWOUYSQDJfuW9/eA8UuafS4wXGm76Vs86tmQ1O1PtlwS0CYr3XlGRcqP/7FVjqEbcwvWubQddzO/8Re84lLl0DZmvZlU8lRaggkvYS5D68LLIj3rqcPJH8f/n4emKX5z7PpPjH9bfsPGSDRf8npO5NzWWo6mbTsOEmTsE36QCwCtDKEVWjA3ChtIDMPOOH9z4/RnurHelbND8Y6lh2lWdrakkj+rpkQ5Wb3zLhpKf8GgzuV0e+fzuAxC4S39ku2cgeaTV59O9zR6vx97fno2Hey5rU5xNKpHOvDbvCvgmsmTCwTScCW0Kz70UvllAIGRZodqlPyMixPPRTpFfyQWno2kdJLs/NRHJtkDxGk+6mEUJrTEShrnES2FmsDUZWhnUUJV83NyTyR0jRMLI7UMqQvizaScQ6Y+S6NlMb3rqvhDw8koYTuFktf0igsN6i53JB04vRagk8NkO9dEy5ug+RyIkS0o6o8BqHYVlM4ii8icU54iUBMVtWlGQXqER2r+C7Oco9zSArYYXFpO+VmHDoDFl3KZj/y9Za9YqSM7hzHY5rpCW90B0Uef/Rv1sE3nWvzlQOe1tLbyDn5b2WgP3hHOp+XQWZctgzsTxZY3uSzXCBfdISRRhtRl4o3jLK7hdJaEM5DD108QKr9hdVMDgnVe9e6gWiTcvogj6WSHNHfehKdyLAbPxhW6XXldZfFQz9X5Rn7VVsgpn1ATD/IluhEsb/ERmob5cxJ/oBb3EUdiDmTzOr8R32ehzx1nWZKPI5O4rk/KYNkPvOsV3NJbTQK1Ke981yJJv8NBPB9tKufaclIOcGsiKM3iKyiF4cxvx3XpruT2KDkqLHjuSaVhrcKUDOhOiqxX0nXc8tJNy4DzYL+biay6BCfP8adPdiKLjP5i1yEWObr/I9NWDo0OCpQLveGI/N/+cjX91QfkdFJtfbuFW3th0p23nBdlaJuOtDo9bo1nku1CJP/oTHAUjEeOukuLg6G9ODh7l/gI51aHTlmgnVJHv+hKp967qTgba5/l9u6udzx1euj/49S56Eu5c6fYgcbdBFJza7ZvUNfpU++xUej5rLPfVwc3n/VzgQCZcj520Rk5pIkMeSHcnU4faarnctzh1hnUOXTrNMXMHWNlhb3Pkect/9K2zG5/z15o/0A+p7zKaRPT0TWdMU45N1cfUpbVRxy8158XL/SYLyPoJJ6+RGZ5Q9e73LZxyuVieB4jCC7yCi5Q+Pk40rBanNEP8LyeNr55H9myaGK9e/cap2+6ezftH31BP3JMzd+hxleo/n7auCMAObL7QR1Y4CscWw3aRR0dVZ3oI3DUk7pwbqG+D3XibXOwcrcGdWo5cscZYuXsUnbG/Djz3sXWXv1GPzTW2qZOKQTiaNo2oOWRdxpgO1Gkj0b4lQPK5nXexL9HHR+9mjaHON++MyL9IfxjBxREPcMlX56gzWgDWezxxX/WhQ63d+xdbIndWxfQGIsuPqaiPGVX0MOhrEcVkBUptK8sGsDDxSJfqOeLCqf7t9Pq6lfIcTatPv+fUobXya48vvU/ny12McVHFqxDbd668/n+q2+n1fV76hB5LKOLOerN9kY4bUf9avfYp3MnbTjvtDj+Q/ThiwY/oZwvkBvZbX930LAtqQPB4vgJwQd0+vBxOphIv/ht7thbX3l8Svm0HRcZXJQ6OKU/obzaJXRdVPrDn302ne/J33mjTglzQvsv0+1P0YvvhdIOpJWFXxRRfZHNBv0D6Qdjr6OfxfB8GaGPXWlB9n2ITH9Xj+rV+16wFeta+6EedFZdOMhYB27kGeOkZ3m4SJCbWIzZWVCgXsv5t7/XhuECPaHzSF9YnvtoWI4/yzwdb3/sT/08IL/njCv+xFdWDp35ZCXOvOKFBtfqlITQLfpVtiwogGOhbU/JRztynCj+lAO9O5eVV+VHd9BIujJY7h2QZuRs2/8ekF7TbPAqMdBPWyI/JYxMpjjvLLmUp+ZyQefoOYUQvkDrskF+Gdug0ddFa5bl+/J0mpB5PbCM24Wm2bCL2/IJhjt9yds6N3Zwq8M/cTk8iT/Lj02EjvnqZpX4le6ZMnsGY1n+ylP0et7VNBVnTpdXcj07Kn2GKsNz/KYZSL9O7JaPkTONppf/SR/Xz+IrZJTlVofar3Fbf4y8KXOCYzGODL5E07lQ5iPgt1j2/z/oHQC7iu4VI43Fc8WjLSo2CkdzptnQl3n2Dx0ESrGutrZjIY4VUtebaR/cU5z/WyZQduZdSc3Xenn94nx6/eqT6ZrO7f2Ht9MZkze/f3rH4Ht1+3G6vP44fbh6h9N/kcWDezri87PzPOPanZiitbzK1GXxumCUi7ODjhnSvW7xgzTwyyA9Muk2nVivhUxEElzwGDgmVN6iVXkqkVgxgmNcOjP+MnEzRjSCB6OBGivOmEpg+tDjt+xYWiahw8s4GRS+52pEpudMHXAx54N+yuK1acSg3O3gUdvea5CRIlFBQUmGQsfJYSa9SZhpBzJbLIgMHJ776PoTnskxSGxx6zKQu+s2dvDN3+Wr/CBwrsFOujOOYcnHdiSUmMF3nLXRZefS8vW55Kmy9rX4NVmoZ/CcxAlLuXQu5bLvJG1RmhK3+BftxPA344Q/PMWqTlEHvJ6VVN5sYScxCwIM/vWGY/mMsg66Ndjqb9Qz5C4weDZN2T1vy+kP2qW3gsRHrFle4zz6uo9dWMYv08kdGT3nGlqtN8G0Bm2y02qBofA90lcNvUop9ETgULzwT1m8m1S7XDJBHJMlD/XTg4x83c3hpDI6Mif55Z8t/5yND6fIYvnUnbmrLG3rylDppa+tjk0b0HpOecw/zuKkP6COc9eMs3yat/VWbbUmeGXbe/jT9Um/5t93D9STk93oTEfFNHsZ24sD+8Nmurk7mP7tXz9N3zzgxOiIXONUeAdceVzYso04VtgjOGm8vcL5wd6wuTihTj4f4auzQp7c4d8waXd7PWVASNKwNx0Q0HKXVQdSPasHFzV0zIOLTDrRLhDomEPT77fHkVFm43zR1y1Oi2+zVx7qNM/OW3Z56zBkV4DnV5EXjSZ9fXZKWdCld2H9Dr/ji3ecdfTMY5n5n7fyv4DnjXdeccYdUaxmdz5491dM33+gAxEnH16hSzl0nLJlHdWpH+8KX34gP/q3TSJj+hTrPA4xeZTbz9f5KUXfEO/z8TfKhOObclFnLjgkH3TQYe5iu5AQ+dGB9N79Q5zIgwPsHp3suZ0d+fayemE9XVMdN9Ojb87HIV3f4/jhXN/cIMPrX6JzcHTmpW89WaZD+xt057P/rz8v/UKrX3o36YSpNevG9yZQj76wTn4rFy8u/SID5XFxYdhUHilwDNH5dc6g4xeHk2zqQlu+Rr+W17pNPXO4Jd7HJ9Q3NrZxB8CrP5im0zfQwy7kjX4yMXQimQUCwtq+df4C/DjUyKrM1h91snLXgvjaqH2p/XHeAYB8tiVtTueQ6OzoQN9mT31qF+TP4tAh5ZioC7fh33077d/8Zno6+Om0+vxPKSN1iQ7clWBZ1i5gqTvv7isDcWkjlD0LHFmAO6lFAJn5HgPqqxZKkNuFi2z3xwYMq9OTn07rg9fT5os/iY3EbhE6X3NQhy5UaAuU1QW+J2QMPF1NB4/wvH6HSDqmyGjdSkNe6DYLVH5iUFnIa13d3z5OX/z00+kPzpAN/jqw99o8ej2iLuyv7pE3Xx7JnAHdZQyrPtFfnHTC9l+eEdQ/msT4JC1x9nPpR9FTdrPRBq9pm0/Yt48EJAO0dKizdR7ceqePN6OgEaD/dFwGNQ4z5Ui/akTi3M2T0lFOLJULj+RcnHfThPTDI97z8roheTib5iE45hpnufpRQndxqSOhbrw4Zll+ZIWmGTp/z8O97nlyhUu+vjbfch7TeWsxueRaOo1Cwto+ZxejvcnXNE1r6DweHd/XAfMbnzgvbSOtb/MU3yXdptXxQqcJhpt+4zS+sExrWkuoS3GQbTEW7+IJ30dTaPxn8YR7XG66abvwCh7Byl98KwvlI8kup3c2d10FIbl3oei1DHWUHmMnA7xunBkMz9eVntAW30OoMhTulkanRcY5fpvO2XDT6vBIzN8IbdOWMks9uuE3y7Ioq22j9aPugscJECe7euryhwWtoFJYK/e7hqIycx64rfCDg+qksyWWI3ck0e+Tr7C1OlC6HWYfoRTabuev75Vm4YCO3Jd2+YyqOd+cn09vXr2ZPjKgf/Pu2wwKFzdX0+/efTV9zfH+4uN0hePviwTvb2tA+OQlAzXV6MsDrx0MvfOUDkiuHtUJyl+eDa7queVMaF3U4aTfl7/YyTKAAMbHsSC/BtMNVyg9FV3xtrqT1+BH9DgXD8H3RNl5I1nCmXwbNww1OMT1pLwhDc18xGXS7gDVNAfu7rGEumy5FmnoIy8/YgCBEH+EqeN+TlnaXeYAyTUgqyPyelBu7SGOVPKOxkrBSk/F01/DNn7EfZ/cfb3k77XyOjznDgmDe3cO0hTXu7R+deLeQdPrMXAmLzbaA1k6EeUgzidQxG1dOqByGvm0E3mXrgXPqZNA2ZFQTuOc7iMUW0h+yzMPAJ2v6Fd5SzN1XYGOKVB+sbpD91BOy9kDQ3gMO57lLLmKrrycS9Y2yB5YTOsymq/zgr2Vx3MfD+hZ3rsQvQLaa+MuoeOWvBqHEhGuehTEabk9mrbnjjcqvEziIm/xx+nVLtsmfZ4zLx7EZnpbfy2W1DZTJ5OWp/h5V+qE45j6BFcG0D8gn1virUuj+s56OdcRK5CyRf7RVm1XA7rMLbs8G7qMJUMdppvb8uZIH6wzpB1EFPy/h+nW51uZ1Pr1lavb6+naZ13RY/RAWZUjh9uXLQ6HOjMt/Rx0jdO2vMtHA6Mv2J/+8tdP09+/x+m6Kac1z/tDF0lxTnBs4GnQfgmByQaF8Tx9Eq7I591LwzQO9ZQe1bA/+54TnEdfVObWfekRv8HZ8W6xNEOLOvJZ5iwqhC8SuLCgXG5Ff/f39A04fTrMpNfghDw6645XVxeEy2lywSE7Cvj5JveNfRY63VwR5zMBOhnWs3X47uuoYoOjkOe8fZ4Y2qu38LyBjs+9u/XZtoLsOqv2TXn23rJRbsvrGJO+0bKA42MA6W/f1xZ5F1dqSzVZcOyjXxw3Fwd8VEJR41haBrecn7joSbRyHlEn6MVt6hCLqnXI8h19H5vwkQedWO2HftqXYCqVX5ZwceEJm3nCec4LJKG/d3iGX2xdrqcH7F+5LPPT2as4ovnKgC+BdFHmxSucz+PpSedZvdimIi951LMLLcqk3KfoXgeX8seGHijzyTmo2jPlEd9FnTyDTrl0gNWZ8xR3jyAvakB3OGq+fDLtDvns+3yu3XpHRxtfoOiLAN1Rgr6tN205tuLZdmZ9Ycsr6nxSxyfoxM8kWmcuPOhcI8d0+ZY692WL1Kf6dveIX52wsaho26L1GafXSuJw8cN2i11kZ4F0fCzi2DJaz5RpusEUKN/qSHd78t0O2SFCOfPSSKnHiaes2rGLCOhmrc0ou5+evHpffY98L39DXhx250M47r4okkzQd1HhNbx/Om3OfjY9vfoDymH5kVu+6g8dbc7exAbzKIV16yKIu0OoRx+52Qcn9ooNxTZpFNofQqftr+WD/eQzkerIr3BgBxcfbhmvVZF9JXIjqv2ufZk3h6TBtBwd1C60IKBD/qfcuQQp4wxndfaAbp0Pwjbx9t23N9cc9Hl39IHqDLmdr/Z4Ia7jo7R8b0u98K/e8yITz4772XlJTC3+V1+cPlwpsUXpGd9guPvmLBgM2MXzusc58TrN+D7r0NtnGe4jYyH9A9Jx1NxHML9ypU4inaXQfGd5+rAs1pFlEcu231Dplqtk83opd+IG/m680eLzL9fSX+IsaXV4ee3hu8KITDk6Lfom/H3Of4c9dmkvw329jBeW16WPOa2h86fPG2Va5l/SEPpaqPCcdwnOy2LTA8wP5rP6EIyXdMYZrqWpQ13xz3Gbz8zLdHFrrqvN1bzwn4fIMsq2PCxLH5FnyFB0Z1nsGzEyuBM3aAnLc7pMDs9oNfENpm/J9XlA0xB25QylkW55Q5zr7Eze4pTd9PUPbAeACtjRaOC5caoY7QTVRcnmqLjqtHWQmorxZXS7pitYkUwuwBG80+Ah3UyWoXd2do5Tfz2dnx4yRzmZvv7wlo6djpjKs3MX18lIOV/ysQLL8DzuHqDFYHn24kUGAovoi7qatwavfIquZaak4CTNQdZow0YPObsRNQ8P8xXebNB2ptnWmjjxRxzMMpEmooaQwvcas1OyojWOpEljnPNTbmiad3nHMPLnelA12vOAZzR3zkvoOMuyPITwpwxOUpVDVLEz+QCnBy/+5WxnJr3KXbTz/J/gjBlI+qDvWftaygW30BHUvdDpoRcB5Fn5U538bOOZTADpSORDnIeOl9oW89HJlvRJ1/aceMhHWlV3RdH05peyZ0D0ei5HHynH4mz+vlYk6dtWil/po/KWTWYQADcrkeCULMrrAS5ECl/az2G3M/damnVn2kdvmMRCK89GJq5kcKIji8bX4ZW/OyeqHotnD7x+NUA5bIsNLY/nkvc5LOVd4uzimvZ9NLz2sGlV2y95jaty7+hj5E/8oOmRZ0EXeicz106Sq07Dg/PSDtRHFkxGu87zoYeH4RsZiHX3S09ctTnzQjzx4QMUPeJHv1UvTwLL9BI3sopTtvBdmxeK9nx2gm+astTkMdFAlUH5PTSNvlPkYycu7kTewcv69JyXZwHS0gbaFsXVFhIPztNmf/ov/p/3068nnBfK5Db1eus8+vWOaR4BQCeHOgr8eeceHebTd0z4s7U+L8qzPgjrnDdkuz+4OlsXOB1+Vo+y5PN66sX2iVzeUU6a8vV2axy1lW8rVw8+J6/zrgDZlo0efLabtu8d5jiRbounPsPrEsco9Yg8L1/j9Hm3l3pDN5ZD3eq4b47kZzllwjn9hTrg7PP27gjwjj96Xvl9evPjwGRXhILpsKrnjE+UB55u49VJys4Fn+d3wUKHTyfxDY4046Bybi7f4/j/bpre/DhO7+QWabuxg1OcW5y0I/KqD8dVHzO4hBe2ofOaHRC+56Dfwq9TbHVjFxrIatwRfrrzbr82Xzbtwsc6d9Avpsf1+bQ+PJ/u/Gb8+qxU8NkvS595RwHa9k64z39/fE85T6kHHW7o+a4B0De+vM52qE6Qd7p4V3VoXV1AV8dfHPVGvA5b2hp9mCOoDn5awyhX7IqyRV/S1fZc1LFeXGDyJYfWvc/NOxdwW/zhJzj2HKefQkc7xZG/8tEHFCKuizfyxg7kFUc6jx/ACx3m7roLGOh/hfwZS45w1N2NQb36qECUi/6ysMG4Vy+UpJzKG6sk3oUr4302X1vwsZEPvyqH/fDzaf36j4kevK/c5g9Y5nE3frogH3bhIsnkyxqV4eOvy36g9XT3DvXY12i8tjV4pV2g9+MvkPNz2suX03TO4TuV7PPVgXpLGBndOWE5VIS2bR1Dd3L7/u1X09HdW+wB3cEiJRMPeZ5sS7YP2zvX6+wCEId+++iEPB+nP/7FF9MpGe1XhDz3T1jH9hH7O6Ete+0C1w11kheU0gekD9XhB6+e+Yeztoq8eb8UdPyUtOPtPvxDP04jYrvQJU3ypFDQMmTfeE8e7/YbdhdV78TbT39pk73NnEuaFri3Wfuv+2T70R4vBeUybHz6ZPg5F8kNJGzbuGW6+B0WxDeYsUJnWJHNQ9nLaRTPdlrjQHibpj1pd8Spn+eOYtGWbsYHdZOyVLr0M3e1vUGnaMgrucK35TNN6Gsh4fABwK1F75LvO3g78N04deJ/05Shy1DQ8qZsQ86+buhw0/ZavOQZ4Y5f4vT1HP9cNsvTsMtTaBoNu7SF8FZHHNJrfQbAschgExz9oPYQ2wXkSb21HKFvWjJRLutu8GreBUUPxIQTM+QROs+8jb/gOc6yPPk/wuoBOZHDPiF5Rj5t3ix1tYSWRdC+Zl1W/gSVugJA67vPSxwX1Vu26HTQiu5GfIPX4uQm9g9rAWBW5nN4rqBSnsZQyn3ytqhRKlLUhLE744MhIkpFoUHBsJdKd2K8v+8d/wM69Zo02Im/fvly+njJ4DwGrA8319Oxjgv5b73LAtnYOWep1SJAdaKm2cm/YcA+ZjJweXU9nTDYnzqZUBz+VR4bhDS4ToA4Osty3gvHBmSKRuHYC/XQbkPysDNO51uIOQm1MllhZUtD4GdbUwU2CDM1jhASxtFZ+1OKJJPBczV8Y22MZawJK4vpyJtFAbNUBsJ1LbTM6RcsJzS6Pjpt99pDPgRCMxMgKAYNHdqxeCd2ZNuCg8+WJtcVZrAswfizo03KlmeIJP15JwD1cqhIyuAHhG7wczmDfDhpC3mrcKKII1DlNcJw0TKtHF2cGWlal3YOTjwIE8WB3oNXCwTqw+ucrfPcLR53gQe/MMIGPKWewjip0GXyhWS99T/4gaoPn/2Xj7sD5nycQ9PwrLPO6/UyLI7XHvfetQGcxNi5OQjf0d60Jfq54NeChGWqCZhlVgYHo1qAkVbxKzvsb8qP8mFUPZBu49BjyxGAj5ItZV/KDaYayHWnJZ5wD8zh4Zkk4+tuDL/YZcUZsn4zwZK+1/xSPtvvoOedIu/oKJR1a51ncYjDs1ve7buE0kPJk88ZUn5txXideGVVT9EJDBVdHfiMaCadwigPKVVuzrnDjjzaK/+C02X33BA7G3ILrRvP9qNQIb3wxOkBTh7WTdkvdaqTQ5zOvzusXMSwHMrtoorPzNpJWW51m50Q2LE8VKpltOzulDDub36znv7Lv8O3usLxdxt8TALZdEp1NC07tGx7VlrKxMQ6uwlcILBct7QH0717qw4iAzWWsrrYCw3aTD07Dq537HWSkS93aVW4jrs62MM+oLVh8l/P+5czHJreLdVZ0ykyH20+28N1mnRotCWdf51ynG8MCIfoDHx7IJJjI9JHt+K68KCcOpwv3YqPTOOTfxsdQh1n7Yv8HpszaGmYOsGW3c8Y4sw4VpipXxZoK8gCBHibq0scsxfkR7++Od+FARcUvKvuN/dxcNfKocPngodbzvOsNWVy27V3vtW5DhPlzcsFjyi7TjX6ytcRxPXsooJb7+8+Toc6R5aNMhzaNyK/6+JPvj0fOHz1RxmTH3DQj3Ga7269c45MjtPDOZv8+gB5/BShNuBW/bzE8M2npUcfT7AsLkDk84OAea8ps/2SL3AkbxY1LN8GPOv40JfOIb8LTXmsAd1pZ+paHSYO2Snr5gScG+i54HPrTgnkuPkwra5xrPe84/4qd+/9DF4WpLDNyUc3rAcXRR3HIb368DF2oZlOa+pZ2jrH1NN0iROsHT1C++zT2O3q6n3C1mfqNIogrP1h43kMQDztNos9J7W4Yvo9ulTPd19PaxcAjn9C+pfT6vwz0pHPT2tqZ9cfkJ3xyDfxH9WOR7fgxwCzUEO55euCjjbIKApnaFAWt+vn3Qe+zPH19HT42bRyEUT9a//px6BngTlxkTaURZ2MJ5TdLwvkhYAuUF1PezffIp7zM8tLNAN2dGqfkxc1OyeCtgpVJ+ru7hJTfJz++BdfTq+4tJ/KS/uwT2qTfI5De9Mp9vBEG7j8+HHy4wRH7hah3vNYlrj21eDabznOHR/5CBLi01/Yx/tSwCPi9g9rUVsZ3GWavm+Mx8rdCwgukto378PHXQc977Ngts8r322xGl8AoFx5CXImSJysW/sgDmXofHM/W+OG14L8Mr5A18UMw2UvBUtahKCHDKYTl3T4qc8wB3oMCIQOafargFnSb+bSRxrGyxc5THPM1z6lYVcVxw9MdVHjeelHiJzjHN7EK6cQec0bGrE66oh68jqyFhTeKM/iuum4cCFPofh4rbzqwToxpfKbR8yMVYY5ontgyadpd7jjhd3r3fgC81fZ5N08hOd434UlDUNwMrJiyOtMFwXFpgq3eFFgSz1wRzlSHaSNOrJeheQb+MbXDUPtomjuHgWzLpbgZc/jZCXOd6Fk8ij8opM5zSJP+A3MLZmBO4MZ6hQk7db0kVEK2uUSviNzfg2EzadOHSPCuGzDw7prebXXemSdc2X+PQitrAp356TC6kh8aqzBq7qOw0qeyq6zb6N1JZXjSIOmM3UlHYQjJh0vX5xN3374MN3dXzEQPEz3TMKO6bAvwXHLqrTXfqPIKsYr75cN2rF6HEPji08+n+4ZLN5fvCWv3+J+Md083EzvP76NM1QSaxRMirvxQmMUJekpF3/bsvOn86CjuOxUPEoPDnpFYJsHM6rJne0RvQ3nVjxTO1/hzlANrui48FAHZTU7ce6QMK8DpTktvyRCd0HLcEk0ygNUHDrkLL04r+jXuy42kLw924OJ2dpJTeIrrRtLts4wUclqLrzd8uyEcambnJXH35BJV56ZRZ3p2GvhpvQX4NyDQ+chMrTEcXKwLMcumOJR+tBZKT1ykcMcZne13gFdWuVoV9n2R4f1wITC5xCLRvERdysn0PQ95yaM9BeHjJp/nytP3WG13ltXwQeM96Vxfa0wmTAQrxwZhDkbV7SMLxlmmG3Rw7KIk4UL4r3Tf+e2aWg7EXLxRpyWJe8egJ6DhZN+8U3TJsUrDY8XIZHXtLS90S/M8nab73ITx9lwy2vcEkgJDdOlI0i/9d744hluHMxoy0N7VD6vQ2vkabrJp+PPBN6y5g7nKGe2eFJGy+nXR9SN+E3LO96HTETtv1yksS+5vqKfwgHLs6IPfj6KcCbbVcYui8dMrxbHqrzIBj1iZ5nJl3KnLsv+W3bPjSckLaGKV/bm55EFBqr2CGfp0BfkpfqMq/q2DZvH4w5nNLTTZyM35Qif1D36sZw6PllVd+FvM/35311PV9iKTkO2flMSJLaR1YBrOZxoi+MkWXrHx9k+nGeSD8D1zeXe8fS79N6Fx+GPU25fYf24PV1nLwsBlBMZfHt5xqJr75xCC/lX1x9Jo1/CoYpR6Fjp3OqwIH+2ketIqzHfhP72b3C2rrPg46Kr0T4CsPJThoxBucvLLzsAzKsDTpvJ1mfvuFtXvvyPMWt6h5OF41mfZ0M+6OhUb+CTOaxjF7LpvLuTYI1cLhz4XL55svCBAHmZoN/Ft9w61TpQ2KLby/sRAB3Mzbvf4jR/jbOK8+bn5nSslJV682sDPuOMMtJ/E41TTkl8Th+5/XTihv4gcmk/Or3oOAvhh6fI4EL8C/oHF1p8HwllQtf2c9nqTx0/orcH6Etbu8849vpz8OGp83uJPqwHPwFp3Vj/JziuX/x82mBHqyvKlO341IMG/OanOMw4uHHqwTtAp9roHeXwRYzU3/SAHV2Qz50LWRShJqWdolIGnXsf39B+dFRJd0HHRaN8lUFdaJf2cZYfvW9uXLgAV3xnlu5GUTHalHfUtfUjFyCop9QhZbUeM2YyRrr1gfrPpyRdePBxCnXs5wqtC/gIcfZxjkPT9mHbUmYcybz74gpn3h0Ql18jG7q6+zCtmQNpq1kAQ0YXKLOAot7ffxtn3Z0u1Ba8qTcXDdakeefbRYHwxWasB+/4+8b+e+rG/mn/E2RxAeBz7PY1+vSlkeRDZv6XLjiyOGMlo+fYmLbq4w1+QhDdMLAg07tpzy8CYLNZdMdWtJt98O3XpLMth+1IOu4MUcfkfyT+2w/Yk/0VenLLt32J17L2M8+P6Or+Aucf3fcW/CcX0eBjnnYUwpe2Z9/lHW2HAxfa99yJQV3s06+YX3t2rM1Lbqk7H49yvEv/Cz1pHB35JQH6A/ov+1EP+XnYfzoOyDOQxiTZkicyDSBHrj0HIpMLFTVnUubw5dxhoeOSd6Qpu+O4YZUTPkMEwXYI9ZzNHzmto+QpmsmDnFnkGHKGr+0tRSqCfffUn3M+9el1za9Mr3IFn7/g5jCfddnXygquBQd3pv+83H39DBwXtnGeZzwPeQitI+eInlsuw0Lje91xy7CwLctOeBd/zvP8eo7/fljyF5VSZJgS5GeMddeOetF7LkNDaPDTJnMTo1rtoG181bH5nWeXTfwztEbcd8/+n22naSzheXzZnkAs+dTjc5pLGsu8y3ghPBPI5X8SNI3mJdTNWGSKPZadNBiuBbVq06rN+csP/isAFZ4rzENlZXWQsEaXT/AQVnHVAIM+8nKInx/jzT7D1DEdKQOmuB6PD9JxwFlNL5gcaPjvnYgwkJjnKJPB9XRLp1886ViISX7GhrzsBOPulZtjBt6Tw5PpgonaNZOdQyYwSDld3HyYPnz8OF0zIXtkMDw+PMqEZPv89TCMMgTKybX87ThtWnZclpHEraPTHY0QwxFPYyK+OtvSTemiDK3DPdnLH0fFF63QllckqFOlj0blNb90pkJOylNhcYOfPOQa4bqq9IZ5K781AAS10tV7BUa9Q9xf6tmORcGBdp77CCHyJKxQIxxdSUcZOZS/pWqZ+wju6DTkW07MKH/+S6rShZZ5GSd4bd66kwilKOk5DetdKBptx/JzcaDK1umFX4d4y/jYJrRqG51x0N9yKigelT84potoLGfz9x1WeRsniLubt+OFJR7/c26d69gZ7omGTq8yuiCQNx2HnjbQdGpRxGvLuOQhne1LZsTk3PpyS7yLaV53PvGDyyHOUmcV7nJVXIdLDmoj/Er/xjWOdtugnhSmeeVigHU/t8m5/lwAcJLnHW914e4HVJs44ZZJtqHc5V7UQ4eto54QCabmu9HyQnfqrwbdytd8m45gXSuudrZMk0aH55LMNJ7HLuPVU4U9WteZTHAosxM+v6ACBrJXeuN72C8dMVHO+wPgY5xFyCKBZQ2OuPaqGybt0/S///88Te+Yx0/X5QwGxHXAFZ92XM9rm6ynBl/ol2MBHeS0P8ndAp10P6XmHUjTvbsovooyzw3XWRigPnVIdMKfqHflXdHuqJ+8YM/t3U7mdex0fnSI4ix9hBT4OjG+BBC9bHSyX/6o7grbP2ATeRP8cPCyEOFdWpzcOKI6LQJy53EGv9muc2WbUefa49h6vFI2HX1twQUB6whHY42T+eSiBPQnypS7wZYdXB3olBV7Vv06jKvLb0u1Xr/GcXO3nGOXcqZDpcze+TfoSwBdgBC0Q3dlSMgB04Vd8anP7DawHnVA04asC3T18SuimehTVw/3lxw+IoVs6MVFdR1nbf/g5A9wkA5xni7oR46zUL85/0OYIumLN1Ve5bP+rCc/UWjqx3eUDbncHeICswWjLrMgRN+kXcXJth50bMfCR4rpjoFzHWvlxQYsD21Ze5NMFqCYK2Sru/bj1yfkbxvQdnRadbo39InocHPijgnkeOkWeGhnXIMOda3T7+IEXMpWpWH6MXUjTeN8hEOH9gJn/PwT8NBpvgYATR8dOHsTJ1+brHZwnN0aWcQ5RGJtXhtEP2tlf+VjBuDdXMKDdnD19/jz6Pzox9D6qaKhSx1Z8vvsvgszONMr7/Zrz27ph0zs0fp2YcZdCtqjGtKGddTXJ9D0E5HwO/1JLS4hRwwOXWZHoWXUvuGXrwOY7goQ+lodYFOyuUGfD2+xxc10+OQOEsLKz3/73NywIP/T2no+Irtlho67PpTP9yZA277q9asX0y8/P3GJIH1i+ldonPiyZ+S6vbvKO6Aws+mY9hgnHnI9ZqatAHnPEPEuGDzc3UEHe6Dd2TfkZX/Yxi31ptNvZTtu32Bf9a4W53HWuFUPwfBQlrIDwZ1D9RgC5aVcymofKy3LIT3B8cZrxcp5CNhnx2MXAJRfqL620nrMEzpvj1+OQcb1kRykFVSfIV7nKZxRhuAVD8euLQ0zAaljcB0He3EgB3k9F45jQ8kVWoNX+G3lLno1BhZUHSkDdbGVd4aWoSFXu3HyIOtWXmi1rhw3MxcACo8a42jc1C3hThMsw1LXHb/E6fx9LSyCQPFpMPx9eYSZ5lynHq1bZVnm6XDtXOVIXOF4dJymuc3rWJIfNOWROrWLr7PQeTu8e3Sa4PUuNF6HA3OWOZ04F4JGLMeSbh/P+S1hycMS1RXXHJVHvc0yN36D18u4ylO8Gr/SlzRKjz+4BYDnCml4XjFJX7ZxULthOXkyTSdgS2JkD02Ohzs7lqapwmugeHF8RL796dLJmo0ho73PJXtnSgOio7ajNCu8XDTwLu7ZqYsGbmeVjp33erpmouFLA8/OX04P0Lq8vqSzdyBQxup4faeA28QgFTm8m1ciLsuuLjx5ttBeYIaVKVff1RficykGXaYlHDhlVNGTSJAzbjbqoik0zWLDv9BvpRekSze+6fHPMzkrHmgcVZl+2AFtQOMgVTh3h7RsZN5tcPJUk0fLUvRnPHTuRGTRaeWOo6mDX/J0OYe8yS9NLnc7vGeA4MpXwCQpA3Kit2BeL1PWxNQAIyQtslZZMqFOCiD/IYeOUMQJfp1JHB1mxQni2lG3/DVwe135gwOfWqSybC4elfNphHTNXwOhd9+ZFNFmcteNa3VRq9l1Z97rmljMYD5lioiGErC8JYDJTkgKZwz+RLrQJap3t/NpQSbxPsvoJEB8J0j9nf9sjwRse9LwsEyepVNl8LvgyEvZxVNXcf4jX9WrfD03RB7lXOAoZ+lyxoV0QHk7zcP8fZafYeGAspjXeGVRFyZpg9pPZCc2MkUvxiILA5PX7vQox0+s4um292Mmnq0LaQumpX5xkGqnwCOy1EKKixKGO89SZo+ui6VOhDi/yGFp7MPM0/kSOcC4KmfnnxPniY/2T9lsh+Q3PnYIb7e5KrvQ9Z7nVgF5mSb/eiwFmZEp9TNsGgqEq41bdu94/fnfHk3/ze/W02Mm9Fac7VQeyKGjAJ9Nvk+OrKajV4QCF/qSz51JyuRClBNUJ+hM7lfXOmnQceVeJ17nEPzaTkwWt/fi1MRJ9G63zhYTVrfV50VplDXOrt9Wx2HPHQAdXWx+c/cxtFPnPhOOSPlevo68zroehnryRWfK+eKcOGirC9uI44g70KxHFx7cpo7sKZvltP7ckm9ZcM7Us2WthQDSvTusfrKLAedNfgeURV5+Ys8XIspNmf1mu2//z+4KIq1neaGTvEOBwSa+sA6WW9gZR2XmCw3zTX14rHW0rS8dcitQvsfgW08Uoc62CMK+HM6FEB1kGK51ApDZNqYz9gS+mzgwsOnw1Y+ng9XhdItTvT44xSZwVM9wVB0TXIC4wDnUXuWnTryr7zsNDGN3fqEhX3OAh3e8E6+O/frBwQtkQIdps+rbl+1hFy5yRH6cc/HRv496aB/ZWi4u9uC7HWoHBvHIPrkjwUcKHn0+nXzoNVv7pY7sPgoQO/MOuHxsY7Yl6knnOY4NOtT2stikzjhra9nxIG/ril9kQ05lzW4RFwOkoZN9g71r39qTsrlYxYCWRQLposvV7ceyzccbdPPNtEH21YtfTqtXP5smd3qIax37MkLBAdH2Z1uLzqwg+zbqEKc8durOgMtfl76pM9/yvzrAro9/hP5oe9rTHu3VxRAXGIa9pz24YOH8KH2H5UYvb/8j8tO2XGx6or5uP0wH2i6y28zFtDVI4pE2m5ciTrbdE3jbPtXrceoW6TIenZ0eTn/y09fYnHWJurHzekafOR1t4vIap524A2xcJ19d27bs6/KyPuzCfrshb+unntJf0cZ8Z4CLMNpp3fGv7+L7PgH7Px+Fiv2R1+ttHwyIF0GRyygXR/wMdXYWUG++3d5F5PSz0dN3aQgdNj4vyfY38nmkDVh4oPOH97jOmcM2mbHcPKnvSnf+UPge0EbO3GADx/Q+zO8RR195IRG+8osdGe95ziOk3YJTcx/jOBonCCVLCOYoMF0+tivHpKJR+Toc/gNSYuM4dbw4MxguXW3paOfi9jXh1mnG/kW8YFqPxct4w8JynF6mVTwSiqegI61xlmBc02vwepeHsvQY3jDTAxd864tCJk/TbZyOE6xTsDlXem4AcO50YSmT8U1rGd+wTF/SMLjM12ckMbVwQ6/1XnWg0hIedShUfPFanpfQMc1HunXt/w7Pddx4OZuWdOPHmDLC3bANE7XN84P9DGApptRd51KuUIrjjOFHd8ahsFSIf4Y1QK+lE8XaOXrnsTrGIAJFu+66e1fqJh029DFms9uxVwUBZpG+P86nJyfTSyaWeZMrPztDBzxXiw81eAaNbz68z/bcTEjhdcLAe8xEykcMDv0k1KCtQ6YoNqLueAwrV3WwNiCMg0LLy4lZhBkNrLJwHSKUdwQRovCdcBDRjV3c7V15kc2LnprEUueGU+ahx9zJxGD9iSOm/+wcnMybLv3gJjU5i9/2XCBODRbS90RdBNtg8Rd6QGv+CVsWdTQmUYJ40kteZCja1QFHCqJ9JjDJpJi3chYEb8he1/4HI/k7Hr7BKXzB/yX1ApANVluIxqxv8lrGGuBKXut5VE34x0FX9qY/7KQuS0bl0j6lYdlK7opLXcThrjrYLZPXdspxzqDd9SZUmoNkP0rhHXwmVs/KV1prfdS546qTNa9n5Ysto2vL5VZdafmZo8ibOqp8Hj1YmNeV24qveldOWbXzGLsEz3J4NK3mHVvgnPzERU7E7DxeZxLCr/P4ZnlIh0/L0dBhz+ILytW7Adwa+kA/kPLS/oPvX5fRyT0ROug+riKeMsonXzmwPjjyBQDqz8mdZRWk1fJEbvK5xVRaXVfqymfshVmvc57l0Xy3MMrrodjKmXT+On+XOZGk94Rhjp/DaIg8NdkqKHlin/DW/lNe8Gs3BLbh1lrifHFWJhvwsZ6zuBG5tCcfH8Ex4fru/nj6L/5fd9PX9zof0NSRNU3HFFtR97lz7hZ9F0UiGuV2YpmFXi/HnUWdOmXX3q6ZkFt+HQfsYYNToVHEYdSJhJeOv1v7/ea/sPEFg44vvufFO6PwzrfonfSDl+306nPNtduXKWf6Xp1p28KLT6KD3E3WIXUbeeijI/Mri+L5osBb0g+RRx+pKg7bGk4huopDryNVKk9ZalWYCPklTJx1453tiw84jfB7/005yLYzncHxOTzvFoeYMvhCQRc6cLEUfzpxmzy46gWbTbnte6JT8Li2rvOCOi8oXxZOtE8XBXR6dPqvvCtP3Ievp83DNU7YzXSicydNGLk4TyZcuD18Q8ZUHOmjFz/GFi4p9hXO26vp1q8LvMRJxVkPb51Vt93L08WIK+pR2aV1SN9vXasHt96rO7e2u3DhVwR0IbUTy+cjCdRBwIUeHWnlxpa1GWlE/9qE9Zo6xK6sV81f2lkYAc9P5PncfO6a35BFvFf16AHF9z0K7vjYUM8+Yx/HHpvOYyTygm/eS+DL8NTNLXX09h/RPWmWw4Ua0ifsKXblFnVlyiKI9Uh5KUMmqtqNi1fE+chEXviIUx1bvsGp9i3913+HE09e3wGwhy50pF2o8H0N2o+LXTq9j+hO2tb9zbfRs4tUqyfq6vY96c6TKII6WFMX+9jL6Y/SFlfHlF89Wxe2EfVnHSk35/oiBnVr2aw/y66y1O0D5Z9upvXj7bS+/SYLL/WGeaL5Zz9EjwsuNLRrzsrR7Tb2IS/kv6PO/9UvqHt42O9ap0fo9O7yYvqITl2o91HFE/NAW8fb8ninOs4wYW/uUOr0cz7bfo1NWQXW6RE2kF0B4PfL/RpcjPdrLtGRY5uTFMBy+E4UF7ozfwAoHbZyP93c3SGD44SLnjCBv2OQ/WSNozUGKat9rn2rcxLlq/Gv0u1TpW/YVGE5fghLOtqNY3nmHuFVj+AJohvnjTXP4s00DReP0OPXfBrHvsKyGL/dIWYa9JTXMSMyQMYc6ds8y5OzODOUzB6mC9aP8kpj5j1D40m7yy5E3nFdiw9Ft+M8Z+wLTXHH+A9sx8RxLTQ907Y8uV6GLbOl+k78EowfdP5TYM4vvee62dLgumIGvmOgceFlrKleWw/OX+l7RnkLR5rJTFqN8dLZ1bdxszyD187ZQ5pLvCXsxueav8xn+ZvbkWWDv3GxpUqvfzN9z8twwzI+FA0al3koF9JPHGVNQJCu/Ih2XlaiFIgXfc82IP06c0141MYPB7YK7gp3kFJ7duKcDNs5qhq6Fgyq0qtDGLgqW+VpdKFZHYnV5B3DhspXeXzOK9utKseYkPZdUDrNQRsuyXvGpPLV2cvpAxMnnSPddifeOjl+i/jq9m769v376cEtXqvH6YjJxqcvX8Xpuc3WyDKmkqE6IsNCP1vfad3pC7N+urMtOn1YePPUdTU8ebX8Ho1r+eqOT0gFisYMXkauJRKgSJL2jmt4DJqNZ9y24UenAElL6pEBfAeO3AFX//w9MJA6iBm/1E0O8lAztu5MPp0w+44GcRyAl7jSqTAdTziav/jawJRPuRs/GDl7LRcd6a7xoBLfOAWddxnXpczzT0L41dF4OZPuJEy6XER2t8bnYIJQg0zJ2/nUZ23bY5JhPL84TBnMxQOHCZjOZAZ78kj3OcxlLh1zONEdPKSzLQN51eM8uM9pQuWxjmoiUNel374uW9BGaqJhnJMdHbwHZkbVvvrOefEom6jHEFK3hO0sdXjzLPDAazsx3HIabrkbvPYo+QrENY7ItDHTvK6tbrMdSa/PgmHz9kSLhBzuXqh3J3hH3pkp0QtdJz/opqmOTIZGfGwR3K5Lwef4fb7flwTeewds0GnQ6XfCWH2UE5qypSW/LnfaoYlA6gLwunGXR+Wp+jS8nYRt0yq905b5OtzlrLIUn06vN2PX7g8XONSji6i3OqJDxnL+BW3FdkqQtLwrBVvx83DHOB6/+mqafvOEI0Z/EAfe5+YVV/m9U2tenRd4KVPuiqdshI906mhH2p+y6ZS6kOIY8cK7u9DB2dIJd9KfrfLa15VbjnHskUfnKtvGdViucEp8zODGdwAoC/GUL46w26AdC/wu/gVCu53dZ/OVzTum1++mzVd/i9KQ0yLqxHsHWRq3OLguBLhdnLJvXNB4hfPkTgf1mVZu8ZBHx07HJQYGXctnunLErCiUZd8D1/7HtkRd5Nv8ODk6Wit3HdAH5X0Bfg7PscZt1wfwdDu7dytpW3GaDNN2cufWxxQodz2jL1d4WZ9RNu3LsUb9KYZOsC+tQ9cr79LT36n7fDvfsjJm+gnXLMC79dv2hq7M/4Du07MdnmNTD/nwQoroVn0HBXdb6HF59x39ZdcFOvO9DPUyvxPsDikch10o0UaRM++a0dE/cteC2+/Jbx07LrlwoOPvosrLT+KEY7g4ylxbIG1GXWp7thed9vPzCGaZsP68SFF5yrT55+f2npAPnptznHUXRmOv5LfvOqLODLso4e4KF7G49JOEZdOUV5l8tIG2sKLu/CpD9HwMb79AAZ0N9Ws5NjifeZmjdZLFCPpX9LmBrjaW3Q3WecoLno8qXGOrvqsl5cImsCfbj19Q2GirRzjt2pyPVDjHUt/QihGf4NQrJ4755sEdKuBhc08H5/BC3gPamGD5lcldF9h38mpTlgvIizLhJx2iaRv801bQfXRhXSKTM4M927F5PCwHEEsEpXZJHEJPXOhb3+qGdF/MaFu6/ng5fXvNmAq+8wn7WPv0K8tIAzpAx4dDLvWYPpSw/aFb+uMMQMfrfpGebdZ54RH5sigAXccPdxc451wjwwFlkW7asyqAaPeF9rF9Vz2L1aQlbJ2As50Dc/Q7g0q2kstwjTk1xuX5fcKhb33Yd0HDktTjaPO45GEewXPSBJiTmvRemG36opezVXm8FpTZ2hAqvo+aA/ScoReIC58c1r+yoFt5GB/ZAXUrzboCtgHMImUsORo6X9OXX5dzCdtr0huWeEu6RWPkGfiGu3ydx/ASmt4yflvmzkPD67CwDAfIO4+VBbt8hGVch7sMLYf6kiNSIMeYGy3AfP7IIduRro6r7hqnoekuZd69bvzludP7vIwTluFdWPI3NF/OejZ3Ft4biKibicgWmwGX35LPUr4RyFAzglswvCQtvoe0ZvxGMK3stKHSKt48c8oPCFrxpbgEt0qzE3CLVSu1neMoeHEI3ch1zA+PNPBE59oOUTw7H8929MZJd578Fw0nqHaygtsQT5gInp2d4eC/q0ECdqbWJH6vOvZBw4nGPvRN+8AE6/La7+GuGNuZMIFdfGYnaXnN0Jyw1POMqhMLYGkwGq0yipfyjMaYg59praPG24UY5o6e+7zMs9SrA0EPBsYrk+c+BPOJ29cNxgmme/SKrLDk1+nmj9PrRNyJ1kiTrGnmcVD17CGt3FlsujXzDW5ocw7O4NnxfRCTv1xb74NuZKNWnrVwoPMlfYT9CcYJ8vBoEEcmxilHpzeOddadkTQqTdpDjuQvW6hvxfcgXwN923fjCC0jocS1nS9113TN2/g67Q2dLnRYnMEqMLefOipuLDYwwfBTmy1f8al0bVb5W46WQfg+HSm3oG00mFYylxO+tC1pNT1BnOV1pw/yCX+fLMaRmuumnTs6TBRLptmexCuAjoM5IZ1N8XwkKH2LE2fo1118JrZkMa6+tSwd+iBwoz/y9iFet/VMMlOncxmX4ZLZvq/aQscLy3DRnfNUvlJInO8B4jRunFKOBuNzNcgWDfMYq23qFFPX9kuUz7NbY307tu87sBxNW3k9e7dMHfd20yxwTafTf/v3TM4fu9+GPB5SwjomcbyUGZtxcu332E+Y9LvV2PpjkhMduxAQLOjYFrIYhtOpo4395IV+OIXZdWVRtF3r0vLIFHu2rCvvoIvjYoPO2ZkvOOPaF7J5p/YYGthIFgEOcf4oc71xH/ulTNP11+U8uXiQhQEm74SzPVwdSlPnXkdTZ1IH1z7B8uHMWoZ81x5n4sl3GCCfDl22jLvtW4dXur6QbYLu+7foAFroKVvgdQjPXuIwqk/4qc9rHHX0RIdK+ZBb+0HWPF8Or80ZTl7sAo3qTDt5JH/s8gZnV335mUL7EN/VY/9tWc0rDd/27xZ2X8ioXtG7JVL/a5z1J+r9Btm8A+pjAg/o280LD6R7x9ZPBJrvEB3e3VtmeNiuL78tB/jsDbaAg6ndaFPo0Hew6Oxmd9Er0u2vqGcXE/LlgBt06+cS/aKE137p4ASnNV88wHZsb7Zz69x+QXu5Qg51IE3rQT2jb9u8+su39/cpu/pQKepUeVcl2zpOPfWQx1HI58KCtuUCi3jujNAWIe7iRhaV3FmIQ765QVbt5NJdHOfhbx8WHG2y69gynblwhKTWmWVzNwe42eXgnXwfUZDAAfo5fYn+flJ9krm0U21dG3OByp0IH9CzNuhOCx8Foc58hGRjXft2fmzaRRusAV1SpjVtysUMdaYu5O1CgvZi23C8tV84eQEN5Pc6dgG97DTB9lwIcLHQd1IgfByQh6tpjU6foNELlkLJjT1L310VabfGYu837kpwEUQe6In+x/dBff3hJtWk/uzznONp435lwv7I+aN8BevOnQJZCFWv23h5mG0v450v8jOtxonaJXZ3V4/B1WI9uqUc1Yc7PlRfX/2afSRlRIvykJN4lDxzTdN7IVYeSePc15VeY51H0xUS1u65zMIRh2M0GZPe+MrrWZCmhxBe4+hrMBZ8Ep1w5++4lkeIE0vWTmuo8a14KVPnKdqGi0fGloXMXe6+Fowr/Vb+lmdLH1jm6fhl/g431PWcp/P1oswuDWGJ1+El7Obx3LI2BIfkoCx0tEtrF3b5LWXw0E4yz1jgyKj0TFz4FC/P5q86L2g5PPfRsOSzhN2y7aZLo+OWNDpuy4dLNCFW4nehZXmWv/MuoG/6gbHlsQudZ8cV+A4trztqSWuZzfjSgfy0S4LJx4zkh/oIwBbQlAp0hdjx8/BwP6um6dBQVDvmpeRucCrSvp3Onuvk59rO2EcAzGO4aqHyC04G66ryd8VIQwfrxSkTOH4OCpe311lthTOdsI3GrVcOBMQxCR1+apx4O29l9vmw9d5mOmHwdJuxA4k8in51nEIbigMvpp/0ihuyOgg60Yw06EAczqaWg1wF9hfayVbGJZnm17xFzzlpZq0BpuUQsrItPxDsHIpz5fPIpAHoxQahjLnrYCAAu+Hczbb88FBAefvcnTxBSJk63GC+yMG5fiV3HMtBKzInW1K3+YysuIIu5zKu8S1NpQ9e41DOXXieHxjXc55chp6HUZlMJm3ws+xxBCtP8W46hdY23zRSZui0s9Rp6VRsJONaKBmlW/HmI3XQso7tAAkntfJp095lLtwC43MXDWg5u66LfsX3ITiJMF45q8OrsG25wx3feUxTJx6Vv+xDPMPt/IvXvDpP6cO0sSWfQ6gyFb5xnpvvLrQcnbfBFXLLWTyesiXdZzp9RCFb+ckXjY9/DirFj0keekw/Ud6AAkVOaXmtbPVZJPs4aOskEu8CmDRaBx02b8E2kPgG8Zq3Motn/spbeH0tiNt1aZ1X3Vvm0lHlG2VZyCGOYcGykBtOxaPiWybD5qnyq4+UHZzYWJHY0uqXJZrdybuDvHfu/upXT9N/9Xcb/Czw0heTFzQdRXmnzzCT27WZ5OZuH5fyjazioev0ETrpebkfcqceivd08ZFr+yLidKQcU8aEuZ4B56xzZb97h+Mzxpx8ct1n/3PLlj8dcAM+ngCtbPvW2dc5zXPW8H+4nFYvvsSp/iTyCrkjbT7vzOv4Ec5b0pVReV0U0LH3jr53dX3Jnc/0e90Oo7YuPVUsTe/oKqd1Z55L5FD3yJZv49v3RC6cLGzZF+Xl/QLXbrvHEbfeTFcfkRHn6RxnETorv1NvO4Vn7hZLl7rLM/LGqbc4GNYjQRdW7nAifUGdd6G1dR1HHwmAZ97xgW50lKyX1Czn2nVxMx2cfg4pHKrbdzh6L6an24/T5uUfTatPvyxegOVaK2/GFLiqE+osL//zrIzigZ9HNWzar9+QRgDHLZ831AFTRjHpf33vQZ6t9zEM9XgE7UfsQBuTBfOB8EKInLU1HM7scDDOelW/2LvP5btbJTtX/G6/NwfcCaBTaD+BLHnng3WrcDr12sv5q2l1dVX15SMlOM154eEBtoIQcbh9uaOPnJydT5vxssCUUzmgsXLhwsUu7GB9gXx++k+b8k39j6Q9vJ32PvwdRVZOdI2Os/DVC040OHcRpE4ogPa5+vBbdEvo4tfhNd1QN/L0JYGrg3z4IosJ60MO5HUuY/uy7Vt268Nr7cUXLroj5RD5rj7EBn1cRN1t/GQm4fXdBeq9gO7dtEZuzbP6KGxMPUpX43fxZm2bpT/YQ+fyPz2vunH3ijSR5ezscPrlp7Uo6Odpddj3qR/f2ZTy8XMMrufu7Rbup7ywlbh5wdmCj7EIO7GvVJ68VJC4WlTwM6a+4R87itAld/p95VeCXGsYoEPXuKRoN+Bd0684F7SPlkb6XfRn/gbHnn6BXnQCne7vlaV2KhZ+x8lD/HyRxuuFHIabTsJG2iyid88zL+kWfnKOcNFapjtuZgEi6Z02xiTtgSMUTC+OCRsbuSoqcox/hTuOvm7osGVofXk0H2GJL+xeN5QeTB99/wDDTbvjm8byunGEZZ6GDsunQZytDgl32jK/Z2EZ7vSGoi2d+brw5xtJWSgnDiziy3Y8MlYDhjvfdmzlX9F5zstD6PjG2T3/U9A4TafLnQW3EaekaR/SWZSr6M58+nHLoNkGckC7slSeYUtL+K585hATuvk1LPGKUsvu/DA/IlvOSisbih9F9A/+HQDqRojRMZpomHZIvvCkDJBKG7gFozJGnB2yHbNbjdNRMBB4PXeIpfisCksjdVG0Qkk6hPwGsQ77DYPwHQOCK6/GB5UB0ezm0B4jiweJfppOh86ONE4A/GsB4346zR2jdkxo0OSvu2whlpNkSrRq5KZ41GSesHJIg/SsXJFYg03ly8S6hCu5InCFPSx7+CS2ULtBN1R5UrDEm65WGkzfOuNEm9PsDnbBNXLgLaHwKy514I/rGrSrvF63jCE6wmbLxIufjSXP+2ATcZz5NYixuCw+4BdvSWkTA7SvBGTgSabyAhdeDlJbcpUEGJDWkivAtV2B8VtInuoAciFO0geef+M6aeA510rZiCt7rQ6iJwlOjF1gKrrGoXc7Mq/BcTudnVxBySk0LXUsjKJu0xuKj/E1IAQG7iJQZd/mbf2OugM8227LaSw86RkvXk9cxJnTKKvtZ/BV5q0MgOHmseQnjw6bJ4MY4QbDdV0TNnGW+T0b1+B10Wy9Vf7ctaEt+yIm9eQz/T7iEzsxn2WwryGP6cK23VK2unP0mIXELPpAv7Z7Vt2Y59F+C16HTIDzDDQQWfll0Mv18zI17Jah+kvxqgyCOKYJxhVe67Gc/8gsffmFV9Eb1Rio8hXN5E9I9ZQMxaNji760lMlgZDV58Bbdc3QxDh1C707VNv296f/6H56mv7jyTi7ZkM27iigwDnmxqTLrnCuRW4nzKTgZUe/ExInLS/vkZzuRj9vmJarDh5MYR1ev5QkbsL/wTeduYc8uLmjqXFoW+bhYIV23FMcJ07Egz4kvTsNBNL+044xil4rpggL6W21wgHXGVufwkh4y6rRx4SJEtnK7BV+HFNopH3HSUd5N5CXect7grKsD2xXOY952r9MhjdE+80k6dGbZ+Sv9+ylB5Ny4gMBYZ7l8PKEWECiL+eVvH60Dpa6wyzi2bjWwvMqgbHfII3HL4KMEbi9Pm5Ufdeo1elrdoynkSHv3pXI6pi5GgHV6rG7d8XGAGtEtdeGCie8HWOOgPkDv0a8ckP/w9BWikf76F1XPUS7HMQ6fOtdZcpFCvdqfuXXPO8kuEAWQKU4y8rsF/uVrZIan+Rm/vTuexSSJUsaV38BXJ+gmL6mTV7dJGkeu3eGATVrmooEe3PaPU2t5k1+bjU14B5503yGBPvPeAvN5lod3/HF6V/Q3WZDRuZeZxmL7c4cG5c84pt27uHIAvUPKe31NsbQ50CMieeCV7/fr8Pt8vosHVp27ELw7fv0tzvXbafPh7ygvZT35w2k6/3l0sHrzGfZGOY5fUB/wzKMh5nkLaWS1c0iZXVRjfLbd6mS7gKFN7iPbPmVZodOT11UedZuvWSCEYfEsozbuAhp1nnZ7Bx/jDrCXt79KG9ubbqd99Xr3If1lKUYZOCDduwwmFwDst9WF1/BduRjgrhj1htx7tME//dknblxBhCrHoWWWFPZ3dX2VZ/3TJxtH3d9oN9CzH29nRDn2Dg7J664R+zXsSxuDYB6Bou6PsgOjdgbQu5XMQL0/xhBtI5Um70ovDOiRx10EPk7nY1KxlZFq39n95zIui1EgGmM/Zb+dPjZYjL/2ReZNWt3U6rE5Y6/l4LfcDeYNsJRPOhzFc4bQr8KEplDXxos7+iP5Rkekc11y1thLwqBTtDw6j4XpuByD/u7RsM03wrtgSseavosz0yrMuq64mreUbA19vcvT8jT9TjP/Ul+d3nkaTPeIjdn/DxsROu8Smsfy7GH9P8d3Lkbbgp1jG1wkyJ/1UvO0nl/NMNKD2rSel6vPzXd5bXg3bgn/VDyUEue4oAxe97nz1I2Y0nOBaXWuecFoV0SWLVrikkccAolvXg2SCMaIy3/Rt+G6CF7Cxs7lqP6xaJY8zV9oXs4gflBQChKswDqGAglYTzrymVSjrPXaSbid7qxc8StfVaaT7FRglO2E1u2mPkNdEwD7FttOeIRN8fW6VmkqzRcEXmW1tRqBHWBokh6HhrCdllVmx/7568+nF+cvM6G/YRCrhlbPCWOy0+uXr8hiQ6vK7sOBRf5CPR9uvGZQTonXy04iHTrgtNOCmB48ZPJ4YCJk0zVPN1zzLTuZguJfHZi8LdkM0ab8RnzzCa0RnzQ7eA5XuEPeKPiL14f5dmlk4HAiBHi9pVcR8+ACTo5Bq+JT+uhCyl55neN5MQZN85YzkbC5MlussP+lDXLoJU/CFa/9xSnnL3XuOb9RVn7t+AjmqXJ6iCW5qtOEjeOIPkqM6NBUxdrqiMP69E5zOVxAshZ9t5M7kWjH37vIBaG0pSN4Ll3U0bTzXPvA0zltp12bL1xZFo0spLVsiSsZoxr1QrhhDotT6U2/ceVtWBuM3ULfdiaPkqMG18jIuWm0DOZpeoLX8vNanK2s47A84u9CpZWMQuWtgXJOK1ncdizeMc6U3yvnovBJ8yyF2Br56TkSJ4TMwPVbz0747CuUR/1Xv7WJ4+NdKB3x6HuJI80hR4nadTqXofkZ33Is9aROBfGWeYqOuq9y5I7VSLfPtc9DG7G1tuvi0TRc2KhPPeYFU4N+HaM/FhF0dZV+b9AzTjJbmsjQCyNwp3/dn95+nKb//mvk0ok0r/YpXe/C2q59nln6TNLVFaN9Jvt+6izgs9O3Y2xwsu2dUcqYXQHhQ/wJDq6fScuCJH2nCwHe9fcZcZuDfMkTp1HH3y3fjClZNDiif/eu/R0FURCdWp076FAqygUBX96GfvJ2dD+LJtHbb+EHhjIhh85qto+flgOSO/w6Db5cTcctjhHOm3qA9wYcy5DHC3RyPryHH+VxKz/Ogp839NEG8exjNm/h5yAYx4Uy3OAI3eJ0+T4AkbQPX9B26BZxnDa3cLs13O/Lq5NNLSjk7qqOgroj3+qGNqqDjDO18X0KvkwQ/cfeXCzQhnSokSGfaFMr6sbn4q1zb4dncFa1OFjQq50glN8dE75J/xGndu8lYn2CXOBCanoiTeeVtmjdYqxEoify8m+a3nxauqHunqwD+0gdUxz+vNzRZ/eZH+T5fMul82ZbsS7vqY84ssS7/R3nKPainuSjDZGmarUDjHaaznzTPeWUhzpzDHbBxMW841psyVjAsfY7/mb2BX5upyfazx3m0S/vMKOz0EHXWbzxMYETnHjHemV3gcEy+/JAw9KNvpCbX3aOGFZm5XSRQcdf9raL8V6GvBzTu/+PjDN3N5g/MqsL7dH3AFAfm4sPxKkPDtuNOqB9ZOfJ6ZtUxebqW66hK74LN8RNx29oP6RbBp/9P0IH47zZP4/jH11Drt55obwcDoQ+tuHb/xHFhYTNh9+BRFls45TlceNBRlC770hYfOnlKwDKibU591KXHHE2abNZFCDt/eX1dAlmdmhaD+7uvCPu4v30gfbkG/ufiLem3eniS/2QKrTtxzRppKOqfXdI7QiwLTsmu1ifHY/w98Wm9mvZ7cXZI32K+ZnnJpy+r8Y4ofvX2Db8rEfD6V/5WeZlX+v44Xw3c1YOw5lvBMSRjv05NmnI8cR+wULwl/wc/Sna6BTo+VfGT3CVXVqWs3nPcqj70k/6cyOAOtW1uFXOmtvV/IjUbk/2TdLjLKhTaW3nUYN+0/s+KFlmuTru2XmEPZqH0OfnMOtaObJQYewCt9JmvIaO7zTPsRPiPQx7CEt6gulNr+qk8DqvR1933t24xqtDHlXW5mnZok4gc4AtzuA1+HtkPiIRoNKrXA3fJ3/jNyyv/7lwH4JUtZe6aB7jrF2DFz0RN+dNdGSKHoatN03PiZ/ZFm372C0PYBE0LHryjKP5Cc9oAdExtLaLfMFtO6obbZGPpB/gDoC5AVclGSplOriYbnxPTOuutw2oGo9pKlAShSOt2bD9BqsvWHNAsfGYLo/aOl+QHMV4C31Zos2VG35MEDWilwzGh0enTFE30wUD59UlA2pwqnPQadw/WE3npyfIXYsIWTGGVPGj7HJXnlGe2mrbslF2w+B2WXXy7TBNa7zWR9I5COXcnYZ4M82CprcLJQP0B775QrcSE0dE5HCaIK58hOByBMsGxCm0gC0v4n2uNyt1oy6F1Kc5HVjQrfn8nKK0t/LLN7IUrSFN4sRP2gh3eXNtnctLOc008L4PjFd/4gjhTzDl2MlTpKBfl1ua4gbfA+j4nBJV8kVmL4Hvk8e40CePA3b0m2vpl+7SJjjyaTh0uIe9D7aB8FjQXg5aM/1ZHqEmLDrL9RzgnFbpRc9Bou0usdv8fV7WnWGhaTeOYdM894TDtD43DdMamp7p0muo9v3cZppGD1pLfK8bml/HtVzP+dRihC9wsj4EsT2yAEcekKkLJtnJ4910F6nAIE01uYPDyZXpWTSCvouE6jr4Qz/zUfq1zVd5iqtyNbTMS9lDfyG/eTsejIRbP4LhxvGTVYJ5q6aLdvNsuYTO32l9DcoWDFc7h78R/LNNSYeEIBjMNW215bIvySe2OP8//vJ++r9/s08y19pdHHHv5jKRp251SPy0GJ1SJry24g3z/XrpKZMGnb/jI/KhD8cVJxLyjRNNuXXMxWXym+frdRS8s32r4wk/74jrMB2eR85s/SZPOddc69xjf0hPHUNTR8+iUtd5R8Clzx+jV+04zyJDyy3Ufsbs7A+J13lGF8qeBYUTnFScWxdi1LV92MXVtDnHaRzb/lEM6eRBB0iOfOC/fFN6VN++7d2FCPPefMRJxNE7xnG0Xq+RV7AavZMcB1i9wA8bjaOKPepoRYe+kI6xDi7o3MWWcCynXrGlQ/bYhXdx3SIvHZ06ft6J9438ecRAOX2p3PU3lOWS8Dtk52wbwnl8xBlVkyhxOrAsE0479eUYfvjy57k7+3Dz1g/OoZZbnOMvKcM5DjeH1Xp6PuWb9u64c2eEd6h9yz+OHZWTMnv3O4sXLhxpjJ5tez7WIc7RYcqt7bkTIGH+fKeE9marxpCgjX5sN27ZV6844LE39eguEhdXbE8vXkL7YvLTe9JZuUPkDtlB8a568UEmxz/tzWfIz8HxZYTaGnJlPhRbV5ay39jMi9dF416nCXncseFCgo64CxiLiafatP6jE98l8Ap7Qd8IHnJ7D9TRxa+nJ++gH/4YvX42TW8459N79AG2B+dOK/L7FQEfa/GtjHfviLfOSUvZ4WObenShigsFeKqFkD1o59ESv9ww9JzFFeZJaY+0MzhhK8yh3v491xf0FyjKLwFQN0/X/wj/venw6QP8nXNZqpSs+rC9Q3KjszU63DtFfxxRugj800ZtF9iXsMK+/vhnX06fHj5Nt9iNC1B39C15Lt/0/aPpiDZyAO0n5Pbu/9099Ggfh9RT3sq/T4+DzjMGkS9fCUi/LoXRrw7n5YE27Xjk/CaPUmiHQPo88DxbDsGxI/MX5ebsIqsS29/KS9zue3XczZd+O+2maAqJx9jsh12UiCNPmtd5z8pYqHBsahnioA88D+WWdvhBXjtVPtt8yyCY3+ulbIZ7zuKhI1fhZAiOkDzorfjMiwPb8gy6DeqmYbfMXY4+d9x38PL/u/kFw8trcdRl18/3pXecOF63DjpNMK3xjO+03fgOC15bd4XTevD4brl3wbiWo28MCrvn6D28kd3+mPjQlZ+6V98Dt8vX5yX/PhqW4V1Y5m34vrxQrDPX8iRTrgVR9J2Sts1ruvobsnq1zdPn0qkEnvHkR2nHhVeVnvyiDVSziPUs7whv83AZeQX7Omh4mJY5L/1jxk0I/SAXAJaQld+cS+k+a1+GGzXnaIV7mGadYJ+EUWpwSsHetartLRqMuKab13ooPuO0PQviS8NKqcqqeCHX0PGRBEJZHfYRARuH7yto3lnFZzbCFDYdryuxvvTKjrboA5zj4KdMVV7zJsl4O31wUpbOQ3LvRshEA8idlJEvjpIymge8HiQ6vWErw/dA0jTIAV7XIxiVR0rRDWV2kDA+Bq5cA6/eQ1Agb+M8DKv7pwwm5ZSV8ZNh4AXHeuXnwki2n7W4g658liUy3/K8BEmLHR2QrKwtk7CbxysbrWC3oRzGNl7oAF5/X15iiynnbcMH7LTbvptGy+HR4WWcRzubQtm7ZSndO2hnOzmdem39V4JuL3VIw3PxnOkKrQvpmW/rtMJHR9a66TKUXFDgn5Rqa7+05jIKSQ/N2eGWnnS8diJhWvMRmkcmJoA02rbMI14W8sCzLXitbZtvSa/zdth4QVrid3sQR+j0hk6TfumkyiG9Qq3tyT2Idv5K127rrobXbuEnd9KTxlF8lc0JVk0Siz6TL5yjaj/PZRdXUCbzD9ELxGk0oGUqPkXDsPK0riutytV4nj1SZkkO3MjAn2hxyNFf4XX+oC3y10Jr60OQr9eVbulLnuZR5S3c1C0y5DEfcIy+ud2f/o9/8Tj9ZtIRwwa8a6vzbS6djDhspmEvzld9jtgwefMmcPXmIHtPnWpT2bLOuOAQ//F9HCq3iFPAONwbJvM2IZ1B71YSCt3sNpCnL/WzvOpQhw5nuZ43Rjcphwc8kCHb4fNWdXDUl85vlzd3vZH78BU8cbCcfJMnd2h1ynXAD0n3brYT/9xdpdzq5RBny5e8WQbbmDQtm3d2nQi9f4tjTdlcfMBhtj+LfOYlT+LdRpzPpVHuDziafqffvga+2ZLv4opOvM7x6SviyWudJR954JuvHyhThIaJ9mslKzvxdhFuO1dvK+9eW2adUh1OdeKYabt2Nw3Z1vDofqx6AmnQdu7fT4+bu2l98AVnULneP3w5Pbo9/pM/nqZTHNl3X0uARORT95TXBZg8TmH9uPijfD5CAOXsLlBX6kR5rEd3ilhO6wW5fIleFprUseW2rOpAGbQBHUEc3ozFbou/IL8v3vPRDp3aW+sePi4e+ZJC9OpLCpXX+lx5J1z71P6sE2SJDakPd3tYB+pTnbgFX33Ky4m4NpZdCpytYB1mnf9XvrwQfMtlnTsHIphB2QqJjonD1vOegkv0luf1qcurv6cM/4i+zpHxJ5TlR6GRhQx3lWAL9b4A6gznN4883N9S3A/TOo/BwOPONiVD+jUXtnzh3gqdHL3EBl5z9lGFl8iLrWY3DXLkTf/wcWHAoqEvF4ZWtx/h41cESEfGWqxApMfbae/uHbob/Wcm0dYqXCl3Xo68Ppye9mhHXO8duIuHOsU+qg2A43wsPG+nn/3oi+nV/m2c++zUBCd2iJ6yIATtI3R3e3M9XaNjRp/pGHt2S7+twd2FcdSpy1vbDn3YDfWHpaQ/jF6Ic0HA+nMbvfSz4y1xFhoU+4guB2FjnXvJ310tfmJQGo5BDT0uyMdwFu6hb95nfTAk7FufbECRiDPpPq7q7gRp2v/7mIEL3dJxbJVfy+Q4mrlzrks+LyMrh3g9hnvdY06n8zfwSiaukl70rFrHiNq1Znp9jrTzqycOF9soTOiYfeRtKPrfjRN24xuM95Bny7yEzuc54xIQ+QbdPjfM413J0mHzdP5Oa2gcYZeeacknTqxKHM9Fu/N2eBc6XRvZBXJUHuzXxaDQQb+dZ5Zl0CW+y9C8gqf9c72MaxoNu2lC4yyvd8G4ROc8aOSf+QzN8ihb5JEvqOSoNmicP+MGi6AMmnVzTAzijNfGDJteAf41hhDidUp6IrcQOUY4vNXtQkfOnz1LN/mBH9gCQGmsFeJRRj0UFqX4r9UYXaUCuoK3L9bDAMooRai86eyYCNjBms8OzmeczD+DuMoh76IvzOfZgKXf8ca5OGGmGBQ/V4yrgzefuAwNTniAVydnzE0YzMWUpjTMNwiGB2EnwJ3mAJF4jkwLiFM//VmXzAGIr3ID4CmHg0poVOwWmldDl63iC3uLo/ycquwV17kH2+LH2cZVkyj+jBiMG78hco5In7/zup9nar7y86i0KmfpxLKZfeD5L7xKN9s085vm9aAZ+pzzbJ2j4IAlzxm362dQUcmmceo40+OgSI+8ieNwfiWq3LJg04c4IojHdfPrs4ewex0gLJ/G154RKoNsO/1KkC3ag5WSPoeiV7SLlnptXk1bvFpscCDUlpmYbfFnmSJn/0hLnP8ILuOEDqceOczb5Syec9oDg76U5Gmak7p0yoQzKFtGzg5S7nSQhvGem17yjbL1YJvHU8zDJH6JuwWu61Rpc3r3RWXj0qrFFnCQ062cecQH/O0AAx/bqLj8i16a15zf8lU/YT7vIPnCP89RYrRoW7E85ix9Vb6itQTfO2I206InIG2SPLthoXjP9SD0OSv8i/it7NSF8Vm8Gzw6TWnzRx5lrH4PWcEz7hntaGRcc9hOkj7yI5WBDL7atqvzX79fT/+HX+EPebcb5y1OvPnpa7ONV8ctZJFRh88FWetaG9GB8i68W2zlcexWccqnc6+TplNtfWZ7ei0WwBgRdPigreOtE4fTZF+eBYcNdH1DueX0zrnOXZ4b9y4tdeEEGB0n3c+ZuYshAz/ykb7Z4GzpxDk2+PI7X+L28sflaFg275J7B/iCvNDJNnSf1T/BgbHctM282M/tynvoyUcUlMGFAnV3dVEvTPON/fYXOlmtGx0c9abj7E/bkK8yugCl7OhNPasr7yZnCBu7DLITgnCcfx9DkJ9SyUd7UH8+CpA7v+oWvjdusOYspuXRDnSScB5TFnA3198ix8Hkpx7dgWI7cQHtEYdw83Qz7aH3vf2X09HZH5J+Ne3hhOpEPtxfTk9+W/74Vd3VV0a3iFv37kSgU8yXErJ4g5w6vtSzn11EYOqXOlUy68vFHsboOOOWU7uxPnTGLR9Oak8KLadvpnebvXHeyc4ij7q0qBc6wdB0h4i6NZOLNoYpp3JsFz50RB01tJePOOTKYB3lu//gxV7HwpE2KT/w1y7sKNcnn3ONnPafLl45EPj4Ymy5qt6FD/n5iEzezeCODuOP7XOwWz/bd/PNtLn67bR3+2568q75IXp99dNRDvK5wOEigbZsnV19DZ+38NRO3pec95ztNzUanXP7x4NPqBsXO3wcA1y/iKGTncUpyupODUjnUQh1p8zq37pz8clHQNz6v6HelDOLaXfT0cNHmjX0Ua7jVepXQI8bHP/N+ojqoBx7J7EBJ9lxXp2HQW99S/vCfqT75Wdn0+c0MceIY9uyZKwraPtIxKF2g13eIOMTijugbRy76Ai9PM+PTI/0Q37S13HMvo7ZJzruRwCqP8xCASJkHod9O7b3OCXYNxk2rvpn5OCX92FgE/Ky4pZ9urjpO8HXcYcR1zV2mK/TnQ9rh+Ll3SrkrXdVaVY6/4/1uCHpjv1ZSEg/ZR5O0oBWDGfwdiwWpCkkHahFgJLBtGV6+vjQS1QCFZRRzW08zOG8svN6rh0VgHk4MpZVTGCJu4TWVfIY+J508yQff42/pJO4RXyV1TqqvEv4vjiva3yc03bxOtx63IXM84JTvA1KY5fm8tywey1UXnWMbY46K0e40qS5dVSpH/9nsc2zdoDx7I7rRXPmtRvelfP75O44OXnt2bhwGXiCEim7oVxv0yo/wldcLkccUCWZ8/R7nILCIS+zbel5SlrVd/1MN7EpkfYsfiQ+49tYija3+fDj+gf7EsCucNVjMIMdairFVIpgx5ZB2EryzbxoUgONg2Kc6k0HVfRc7RTXl/iVg1G0q2LnBhlunPuQd5w8ZQim/6RVMiVdnkUmPAoqvx10PWZQA8gZE0WdKzvhko+/YQBC7pjbmKC51zL4xzky2CEYhmbL0nSUZ1sOEu0S22mWfxoqUOUSvzoXr+e4whWklbsbhKNG0lIPAz/OrZMMadNwLGvLKhTfwX/ka2MPDc7KVLszcNCCWbgO5IoS/SmHdS3t/AqkTsbQ6rDnZXwFiZe/GoRP6WRQ4ZQye3DBcFopTSvxgHUsSMcorkOf66zmETdMLTpL0HT4KXfKZRlGfDlFRT+68GJAX295A6Z23XaayWaLLRgIvueKr+uiV4O+1+AmfebZ4XLCljwYDJzE8HNHQOHLd6abQvsXu0xsfuK0vEv81CXXtXBRYQe5xu226aTISYe7dUyTrhMR8XO3ZHT2vTBgvPmbhnZTMtfkTR7uZNDelm/V91hCxwszzVknPeGy/3ES1l8BQJQsLIqr3lxsyGQU3KKVUyaBcfAtr4oDLN/yKJUO+YJT4UEq4YY5LLUKz3JXhpbb5NgpcdmGCp566UlGeI98eS4VMCy9TMTIKAevO59H+ElXfuFVepih5BEvh1FJ73KRz8tBN9d1uaUF1vQ//O3t9N+/288n4eK4mF/nzIlHlAaWW6B1JtxCHAyidQ4sj58uY1Kfrf4d5+Re+rZnJdMZ8+36465gHJc9ZPZuk/aURw+YXPv8vqCsbiP2DngcNqK0B0FHMQ4eadhGCq6jp3zuGNAJko76f8RR9NN2n/1LyvahnLZ43JRPe5HPKU7MjVvkoan+WnfejfUurIsMOkw6+PY1sT9w3AXgW/qrkiJP7tqqR59H14nXGXLBQJ19sGw6/xTGLd/RMVFnZ+iBOA+/P4+9KHv6VfRYL010IQEe8rbcOg7KY3lpF+tD8K4on3pRXnS3eYSf+kfX0SttNou+2hZxDw/oJXrSocIxAX+1/4YxjrZ+Dy0fBRDn7GdxhnUq4+Sqa78uYF9jH6l95+4/5WbOAJOyW2TRDkGkrDiJaoH8+SQfdZlFIe/i2/8cowv7HGwnC05amHnRYXaAoAMXm2LC1r+NxkUBFx5wlrMjQdnQbxxe61avV1ltBC5YqD9tKQYD+danvORDvrx5/0Ntt89iRu7IQ//mejwCQRlctDHeRQ5kU6S0FelegWe5deaVGZsLAnq0Dlb330wHOPOPB9B68S/gi+15x96Fo+gFJ92y3JJvUjeUSXu9e8claS6queMBiC0ffM5xjryU+eDVtPb9Eivsn18WRtwBgv1nUcjDx2R8XOXmZto7hZ8LDT5WoWzy3iDHRH/ubpC7D5yrX6m+Gj1aAejmSVvwHQB+dcBHDWw76kxboB59tCULRuR5WmN/0+30y598Pp3j2GscuYmCPM5RfIyUHIh0Pd3SR+xzfYxt71M/Ovz5jOjD43Rzez3dPZDH9k3ZKB1VQNhqtH1iE9axY1he8ErCth8EyhbFHX0r8R7O5+rlz6iYtmVbTb++AzpwOu/STj+QiiU39HLjAP6ycGy1TXqRBYOMmYy7uYFV8y+Z+SgERpixM8wHZL7NZW6AEa+sLbug/EJ2qiBDjxdCypZY081HWGLiKT9yZv6h7oeOogPzwa8WJOY4CbWuljK07paHENyRvgSvSx7t6Tm95BGfI/HKQpz8M0YNPNP62I3zusfZZdr3hVtXjV/wnBc5xnnO62G4j4ZdHsu0ClMW7Ctoz3hWunJ02LZeba1wbCPxJ8hrl7fMuyvTPwdLubZ5Is/QH79abHqONwyJv2ofeQSJ6Ng7ciNpcI0MjtfJDx0RgeQBcjVoSdhfYSxgkEuacuY3QJk5RS7BE0ddkybtCFl127wcr6vMyvuDh24kVqhKQU9p56VmdZkXAdKJDx8ghx1XjEYVGhHc2VhinZ6Ik3Y3sqocDpJTNwPfeDvqrBgDxjZqALwYf2yyIwvMqzx15xGHgY7r24/vp4tLJ1gFvbigHOlIRsMreQDODioOjHG4jRrMPT/KGJxy3irdM6a0NSh5qBHDc7mqg82kcAHVqD0Y6tSV/Bf5hJbNOKMdhHogCq9BsvKQd1uUOd8SHApafW6Je9g2BGQ2PgPDnM+0ptWwpGl4WawZ93me0DbNgHWYgafsgYRnPJpn87E+rNuskqPHh3E8f5kjuEGv6218/s/XQtPvQzl20x0MPUs3iyYYfu5mk67297Edd4Xwhz7LnmJ/HLH1Ud/mbx4O/Hd3fpf+Ft07ARqdEhAcjmXH33I9O1KD4s9l8lx869q8S75Ny0P6HqYZb1hZzdp2Vc5M0dBGUAVzZSZyg0bTdmJkfq8zKSNNOg/epSMgvZah+YW+SCO+43bP2rZ3+6+vrvA/r6frm6s8jiA/PwG4HZitp2HDmewRL049VlH1FccGWsorT4+uK+2/46QROmi4zgUtk1A44pYOPMzbafLucPMR4uRDsvXVNCtv8drWIXaTwRTI9QDzJD+HsUWnZKjjeV0b13zmhsCfoqgrekPZL/Ei8/1q+g9fP0636DZ3p8f4kIUAr30e3jvmOjI4Db7ULoRAcQdAOoTz12MCjazagQ6gzq9MoOWn6HwuPXR8zlrnT/t7Qn86zHG2yOub0Q9xYHRQfGbdO7Dg2+6ynVxHXbqxB+JxAixJ+lXDH36DQeLAkHczedcT/DWO+BPOza1v3gd52L8LFBkTpPDRHQjwtry+n4Dzyu+m0/7qLjS2dXRKfSiz/T5n+/HPfzxtLnDunahLE1J5eSL2mM/vhSGRftPdyfbnOGvnOHuUg5orHMtt/WPv2Smg7ThZ9AWITs7Uv9vrsWlqHZ2gK8GdGX5VwN0HwMZ3DqhH2ubGV65d/CPluCv57ym7uyIeLmm7N7SNC+r9atq3sU/3cbRAguYxJA6nw1POx6/pB9DheCdEvv2vM6lD411qHeFDHUHy4lRvXr2kHsClXDrS2lAe31AFlh05Yk8q38cAdNLlL031cQtNd1jYpLSJfilj9AJLaOhUZ6FEGR6grU7cpYGeNz5CcYxu5QWK74zIS+p81j680V7T5192g7iAckbdKDYOvTsu1tfIdvY6aS5w5bECs7hgkzqlCDr+1r/tTtf1Bjzt1F0wZ+eRLTsTkSHb4l0AcUcMdba+pw5slDK1LcjLCbLtRj5EZfeJ/R5o9ZJGrm3ztk3v0vtYQOqLsrqrgmN18gXXtC/fAyB9xy/nN9hIFjO0K/vPe87gpXzahgt2MKoFD3TtjhDo7rlIDE+/sJTxUVkQ0J07vrAvP/S7ySIAcrjLxvbk+wdEJEO9t6H6lavLB8zY+oEe8dL0xo3jra3w/vYKs7hFbJxl4mTmArBjjX2Lb9O/g86+eoGfbTGPdMHK/t4XWtbd/zEWaRMxPgH5RwHirGtDA5w/6phrr32o+JQB8Np+2Gv14WK08+M40y5MqFfi6yXNlSe8gPT3GK9zB/tMx6QIbE0P3B6/Shd1SCePBYg58NKeCM88Ovz8uvHIUWVJmuwd+5RRMwDPPpqjx6jg5X/lKxqVN9faABd9CMbPPCpOWOI09Bi1C427TRvhHhN3oWVbHo6l/5wcnaeh5e48Qicv6WijwhKv81X687nEMuwhGKd8WiMDxza/0Odlnt3DfEOK/BcSv9Bn4y5hN61lfhYvSS+t2/QP6Nx0rjXTJMeU7TS9sh14XTS6LDVHKpvPWOwZHGXcis25FqJksZizDD6SbH0Yg0TRV2SUx0jqsmSuQVyXIc1qyKNNK3j7Yl1mAj/cHQDPoSavVXm7DQQlor+qDOJTr9Wp2iitxCjfxlEowa3KXRpa9F1pJpm65WHHV5HNv+QRv/KYmZzByTVgx9XQceLoQLhifHp6FjljhKTH2QmWwmhPIV7GAjSNyOUg3GGg8mfIXRjuML6Ei96SRoU7f9H7bnpBLTqUYZsj6cYQHwMe4YaH4dAkjsM8/jdf4+skK1hoqAcGSvHivHpm0Ozn4pqOkHCJnfDiMpD0BXSa8fI3gyjKUxovDPVmOSOfuAu6uzRDYyT2LgzzLQ85zPkKufUaOQBTG2fJ4zv8BjiRMK3TI3+CTvSNL7sM+TQG44f+gKRXhoRnsG6eDxAtY2DQtlzdSRmWbuGNerTOLLsH8calY92Bdj7n/M4p65lFj9Jf2VG1kXqW0DSvBfM5+RI3WyGBpue56bV84uio7zEZ3svEqCYwzavlEJZytTxN1x0Ifvc5euCnner4+zmm0j956Xvk5x12eZh2gAMineLnDoW6WwQhJo6z/M27+M9yGG85Om2J22eheTReQ19nAYhr86R9qcOESw9C8SKPg6v9SYliTGjkri/gnaLDsaBhORNP3pJn15560K30JYRHNyjpmzz45T9xzo+vH9bTv/ub1fSRs86viJkM6CDDK44IiNQ+Tjb14RvzoZ23/3u3M3duB38dHx8jkIXOkyJQBhBCN9vTTbN9y1/QwdEhTPmta+Ld3o7Dmbu8t4w56CMv7pOeXhFOQRYfcH7zEj0H+hucXp2ek9c4clfF60nHSR05bn2Ck/hGgciLs4LTufGzejobPv+cMiKXcuvg+VI45aMwdXeZybNl0A50usW5gY8/dKUTzFQ+ZdbJ8nn86N3t8g84lqkvcHVqseksvHl3Ogsj6BU9Z8ddtpirJ8/kEU8xfH8Acfm0mm3T+rlHLl/yph58X4F14wsQvdvs1m7vIl98BZ6PAtzgPNU38XWOcOPQJXpDN1g3qofeijZ1+tn0SLkerr6aHrBBHxGYvvyz8Mjz+C9wmF3wUA53Z/gYBPqfPnysO9h+O/8CvupVmrEN659DZ855A/GxEeo1CwzoNF9hyLf/Rz+GDeYt+zrVxrtTwDvv3gE3zfLb1nOHm7P15tnHSXJXGOfUz/BZf9kFAH13KWgjG/gplw0g/YSyeedbnaMTneo77cn+B/ouVqgv2kMWOdzWb9u8uoIsubRx6Vi33tUVYu/qifJcf82J/u327bS+/RpcaB98Pq3OfyYi7LEld1i4QIHtbu7QpQs23vVHj/lCg3aMPfslgdIn8RPyHb6iLPB9gJ/vaTh2oYby+sz/4dAzNuSnBbMgRHvDivi5kEDczTe046+is7wM8OQsber49rf0NS4mQSANjz/bPbrLFwfWOvzoec9FuuNpTZ68K2P0b+uTc2RCp+p5z5s0N9O/+qMfT6e+lNO+At3oSNve729usvDrfCsv/COPDvCNCzzg2h+mj+Tno2kZZ7QtZMvLAKmzOxebuK7HAUhBjvrVmJKxxf4M3dGLZpyzL+1xU5rm711n6jhjGbSyWyF1OYedC/e4XWeTkTC8HxmnKq3pyCsQXZLHdGR0rMhNB/OBrzwtk4svJXs5U93391l5+x1end9DnZNEvDIaZ17I1C0cAAD/9ElEQVTC0jDfkFMoOgUV8xw6XXSDylPXo6xEtjxLWh1exu3Cd9KGTLY1k3puJnjuMbivPeRtfMvi0eEl3u71klblq7S+tpiWVbxtHLDE6Tih4z0b3+cGrxunofE63Php34HSg5DFtUGjj86/DDfspgegZXCJm3MzASF8FpbQoS292JaEpFG4xovprkIh14Omi9rmjR6JS/8fULejfomKP0R6+MkrONoA9eRv0AseYDNaQmQ2bqRLYG6fPbemLf5+AaB01IopUDnGU4kMrEZ77Uqttoget3myCEAOKyWVB9S5aVWlBUZn1wZgvxbbDt9uhMFMxypUXAlQDpiGVavjsvE69KrKE3d8dDx98upNBo9MsoiUBl1ewvLS8KSdlwtaoAGUiEN+LfNshAFOOtDyb33J3aK1MYpr2HRpl4yD3oCWSY6VXnlbj7kiXRk9jLNzqwGhnhczLs/SdN6Uo2glZOMEmsbWuU3cOI+8xkccLpXLVOOElJJgX1OFidumDzmFopMcJmzLsy2HgzxnMQZWIM/zG2G9bOm27jg6f18rkHoflErXS4rQ4+h6yDXhfwo6zecNhwUwkUCLyTu4iMI/5XI1uOrAyUIN2jVpGPZKjq7zktuj+FiHVVcls2lmmeUzP7KMgTwgHybguRafKDTCdSXbDvkfmaznTFaQaakzHVMnR8udKuKZVjLr/HvHqPhXXvTgxHp7XS8J7HzGKdwDDpHb9JOOAyOOaZahJwSC6cXP8nsYN+tJuPPOGuj5NBJt2DsiDTU5KpnuvXMsP3GYbMtjy89Jl5PQ1JX1SF76subRMMTakeu7IO3GEUITMLt20v1Vl1X9qodsfwUpE9/By0UBoWhoAyWfh3kNWoe5u8R5sMqELemREazFhNDrlq3LGL4LmQuwKf4nDwFxQ1NaHP/fXz1N/93Xa+oAHubT5sCxj5NfnmfWabbOdMxJkXucm2Mn/IaRk+TcfWWCnp0K4uuc3pTTIcRRjyPiGGI/Rhl0XOTlXUiRcIR1iFZ+Pk3+uUNLun2b9W8bjKOF/WMHljUOD2PA6uM30VloIJO9os83ewd98pMFn/4id2L9nF7dKQYXx9G3mudFgJbJRYwTnCjb1+hPw8cXH6qfOP0VjEPpCwt1/qhjx5J0Gj5bfuQz0uhCZ9g36AsH6BH67hJwHSO7JkjzLunGO7W0oTyfrjNjnVoGFwYsv4sOOsPRhbyxdTrRPIdvnDZiXcVRR3YXAtymrsOq/uN4+Q6AF9MTTvIhery9/h1Jl9M+zuDeBvo4mg+P1e8+PhF3cIJ6yHf0GtWgP2Sb3NZtnLauU64MyLV69bIWRuwTSPPu8spPILpNX7160JZ1crNQ4Ligw6jubCvWo5Zle9eeXFRBn2uderNb59LXNl38sW60JXVEnae/NQ901GkWa3SSzUtflccCrLjgVL8WftpTZOTPeO3XxQQXdPzkopm0EReE0OVGZ91Fi7uqcxBJH4s0llGbN192DnDtG/yv3qIvnOQ7d9H8Gn3h7O5/Om2Ov8iCVV5U+HCVl/z5zgoXj7KQs6F82oRfwPCRjEff9TBsDDk2hy8pCnm9+//iTR4fUQT7EvGy7f/KnSGUS31ptIIv/ruFn4+WuMBzRN3J6+ZbeLiAcTMdPLzLXe3oRR3bb1jKdW3/X7k7ZIUu9l9ElinvHSi58oLCB8qPQ6B9UDhkuZ5++YdfTG+O0DptPvIh1yP24s4vRia6nqoXK+re/pxyHtGuD8HL3Vgr07Kls3ma3H32QFtxbKiFYT9HXeOZd/Wt3/SNimAbMwBtP3Ndj2rxJ0ltCr7u1HPXHjGxJXcBhh725Xhn/525KPrw2nHduHK0UbM7VAjfQ8MxIuMuevdOpAvS1ZcrAT0TvMzb7wRSmHb+q3+P9cRhLx41FvS5w0Jfb8MVIL3kyrzG8ntGpz1PbBpNRx1Hz0AWYgHzqxvlGJSTL+3HuHF0fMMyLFS9zuD1blyPqWY1reZXBY3/fXSbzm6asMwTPGmnTkruzit8H63O07genXcG9WdcnWcwXPh1w7PC0lDnzavyPudhRPEonBm38Boaf5kuNK0tmMU4f8t4g4OebXxU//fQs2zE5a/S0ufyS3bbkHoNAc6FMdqWM1e05Hi7hWqbzWcpb/IWqyFbcTTd81ZPJHX8KBnnSgsN+0nAhca0aeT7QS4AtMGoj1KgSlMpUZ9J+X9IZ/dABZriJNu6rAqtzqGATgJjkOZ3jGxA85vv8jP+ZdDmAhtYZkkHDc00fgRMBSbF/1Wt6XSt1EWjad4vmdC8wflfuyWSa8vlVieNWUYark5htmFJnesYCDLR9SXNwwmthzJHT5TXPKY5lAjKmnLzK3mhYb6kKlN13jF4caGVJgKNhgrDQ934J/8KVJh8DgK1zbq2bElv63DGmIlDPuum8+TbwpxLn9YXirbRpuGW/EtIHVkW8OI0I0J0XOLFQc9qcS6VkfMgI0/zb514wmYTxO2yZIIdPlX1Xc7SYaKJ5NqzaZGVvMT5M95yiJ+FJ9K5WvC2zpJzyKb8syxGho54ymPUzllkJ+PKyV+urZqS3cFTvqZjN0Q4uSodV/7wM5jMSz7QsRwErDfzdJtTHs/iFL5x5qqyCXve1Rk80nGmrqUpHQeQmjCo1XLQsX+uqqMeACnvzquDBycwRHjn44EyOQGx3sWRjjSl3fpumQXlFqfTzFR5avtiXhhIbOM0nrJU+yPRZ4NT/oIup49IiH+Yu3ZVNsFzyVSTKhcbBPWi8689OKnyU0++7d/2km2T6ge8g8N+63LxKXo1oXByk3Y+dNU6Fdez8ngWOr4hfRDn3fhy8jeZ/EEAvJpcgZizuMHnz/pUFeXsV5/R35au50SdHDqprTdFb+Xhz7B50p8NGbe0JT4O20byeRWBRa+FJHEdki39//lvnqa/u3LSjvxDXrddIyRxLgSRQ6csVcc/F4WZHLstPndI6Y/yDLj9kY4Wk2tFiWPm9nj7fcoWx1Qbtj5xEP3e+srt1t551AHzrrLtRd34/Lq0XXDQzrSNXoz2eWkdNK3ZM7LqzMSR05nUUb9+GzvwufYU3U8C6qie/ZQL+1CVAc+xlTl3pn0zvT1UdgZA0wUB+1rLAspGR0oBdLJxtMJH+3EXhC8r86VwNkfpeBcc/eVusC8XvMThMg96iI1TRuvBXQ2C+pN2dlwIOkLqlDaddyVAR0dhMz6zmGfm3YGh/DrT1+hZ2urLolHEPF+vo+52cu/Eugiwd4JI19Pj7bdxrP+X/6v/fPrX//JPpn3qzXYIY9oTtFY6N7cU6wvskfa5f4buvowTm5cbWh/q4QWOI+Ov4RqLkNmXN96iP3Sal9DptPuWf+3FtuEiiDixacqtbaT8CB4HsFSAQOiANPUonv2w4dgKYT/fR3TshrauvXt3XF17nYUc9BS9HrkYA+H0x9qyNgoN7ZX02K9pyAwT6JDmQoE7RLCxfDpUh5IyZnHJ2iM9jxW49V/5FcYuwPrC7n0UIO3H3Sh36PT+7TRd/Bq53hGmbOi2Pk+JI025dBZD9x5n2B0clCVfrPAlljdfQQsdT9DTRrzT5nP+Bzj9R9TL6WvkpR4O1Stk/Cc524P2R54syBDvQk+6Ctrl5vy46tF3DVx/Tb1TFndiPH6c9u8+DCdZJ9V+w76YPBDe0OfHYV8fE6YdZyECvexDT9sctsuoQ3bqwbpB/h99/mb68oUONeXnp57vsBX7bXdzxR6Ir/nWChWvpwP6i37vi3fV1VNeTA2fB+zJL0SJ7nzMdwekbBQ/L4wmj/1mxiWO7BpIY7aO7T9A1iwsHxl9L88terIv93BOJbFbbNjxJ31/+mz6YOglD2H7aAhHDnXtuKSduZgtnte1QFFz1Acfs5AG+LUAgCyEn7CXXtBAY5lbWO4QVuYw8KgxRegx1rgez0J7HKElcdsV5+hYUQnbfzqPSJhDGZtW8ZBX4QrR3eLc+TrcsAwLjWe+lnsJnebRefta/GWaR9eXcbuwjEvb3slT8Uuc5zwFeaoHr5MenWtjtrsxrg+oPHXUwltfj7rYqqJoNTTtcbUNd3zNvZ/jNyxxl9DXXR4ilgJUH2c/uMjv3NZz5v/gxhdKasU3BHeRpkqalrpqf8h/XoeW7Yh451qlMxG6rm3rpWst278tvy47fynLiE461+M06HhRKOm/RDS7Jy7SNxtv2Tn/oHcARDmeVdoCcseGn3fH9/eP0hHsM7D5LLALAt2xtMKX2StczkND02/8hiMG5u6UhUpnsOCXLVlUXJwSnRYrcVR+O6JBEIKzmk7o8F8y0Or8V0oyJYREgz6HUZxjaBhcG2U69IFTjX50FDIF0hjkTycaZ1NZk5dBaBiwMkrXRREwU5Z2EqXrgNXhkJVXxC8eDYpoe0qDoGNuWXQK+shEUelATsMg3GnilrxF18EyTc5ycTZ+ybLLW/EkSI/DX193o1FnguE0KurBWrMcRC7k4ZJDGo9uD5Wex8ifcEgv+A6oSYL1of45IFqdBsBgvV0xH3Xg4FTsl3QqrmUpkG6FtnjQLpvm2vz8kofL0EdI7cN6NKxz6d2B2Kd1IB3yZ3DNAF1Q5TLkYCPa7FBXhzfLmk5z1Jtx4njUooFxldcJwFYPQOQEyjbqDkXd9ai7Em6T9xw8xeTkBEr8QxxiJ1cueETPpEm75VjSLt7VVmoSoQyVLp4y18IDOhr66zydblGTj2xx5In3kGbTMbHK4YJHgXmrDblNs5x/J3G58++kCppmVS7rq7f9+0KokslJVbellqnotlxC8S9o2fpQRnHNKyyvO9y4lsFr7x4pmzIJpmWBkDTbiGwT5qgr5ug6adiYCxa2E59lFdSbj1c89pb65BHMr27EGVFA0ZyhshDHUXWnvqh9ZPOnQPeP+9O//Yun6eKhHPps19MRjMODTsXT2bhFJrM4WfUZZ5076j2Fss+jYcQBzTPi8KIc3lXf+J18JclL03S4wfOOuTaj8G799y71jS8fQ086iJZLnjqD8sk1zoV3Kqn73PnGirMTwHqP3PBlwj29+WJaX7zHUUZGyjp5R9M0X2zmNvjP/nhaXUBHuXS+5emWZreYG/ZFei5A0HdF9jjYLkRAS6cXRzKOn+XTLohfn5zUwgdSbfJ2cwR2McA7xHlcgmt15vtpLJfOlrqzHtFZHFjDOJsT7TOfa3M7vzjXOG3m54B65Nis4a1zenmJc4c8bkMXV4dXHOtEm/K78T4H70KBDqR0cBrXK9Jwnv83/9v/9fRnR38z/Vf/u/96+sf3X8c2HrPgQ11599Y+Hucyzop3mI/qTm/upFPGzQX87RA/+rUAdMPPPnFjHTryOL7iqGWHA3blnfCVA4Z6t751hsifRbkyz1oc0NE2bN26gKL9a8aIn+396ZPB0Vl/gdNr+e07XOQQSdvymXh5Ep8X0RFUh4mz73cRBbx8G78/zXhFeWwnXd8uLtm3a3Pw2rjIo4d/6p1v+Ci79u5ih3Xm3fQYK3lcHMJGfXafHgMzox5dhHLhhbpIwz34FL1+hkrRK7ap3BvvzFv6G+pOG/eu/8MH8KFtO9Pm6St8VGOD8+/2/+nkc1RL3mOccHdJYHuWQSfdscTypmtQLhfWVK76unk/rS+h7Zv6fccA9bz3RHp4XE/rh4/WMvnsP0p/efcGOty4iEJqjjXyH6hv9GSdKad6XkPHcsmXsq2fbqbT473pj378clqjZ/tRbQ4Bc6e9hFQ1ymtlb6Z9zvbxWyeaNOeJ9XgMNBzvqCPjXIROf0y93GNDjtc1hiOzNP3ZF/ILb3AyvpNe44N2cT/dONZD+wCb0Klx7Je3R41bgzd8k4dDyLwB+pbJ8ddH1JyPuSvN6wN3gJDfRV3zZHeFGlR2jp5LWB4XL2oMUVo0al/jFflK1lwu+KtLcZSr4rpMyQpfyy9q4jlCk+uqg5lW6b4g+jLT90DLJHTePpbQ19LKeAQY1+ElnV1+jSMs6RhuGkscoelV/IzX+asOZ5k7/F1adb08bAvSbPhO+oiDoH/BJ/QsXTAch3knbomzhN28DR1exi3L0rHb68QRq3CRr9IbTK/ATrhCW2ge/MtZMmlnsT3ti3TbPHFa3jY++aoNGd7Kaj9FXPOsM1QH/WfQl5x7ntXQ2QqgnR8w8kjr948AqJgopM4ernSmMoitRYDDyRerZFJEJXaj4hIQy3g7VyfE0pknyoK0GpaVKn6ndbjSyU8HdsJgnOfYhbAhbMc6cHOXDXyzHB3tT+dnDCZ0no7wuRtktvAZxucxjESqGqGd8ixDpSl742dVmLPlLmOeJ/z+pOezvelSIwudPJ22Drfp5ZCPwYi0TJIEw5YJWrtQMqNn86CHyOJEU74coWNeuDqgZ0IPrtGWVQi/US47dSRPOFIPesZkzu7ZzOOc8LhWP5YtuxfAbfxA1wM4nqUrmFM+SBBasYUhS+uuwT405Ru0+yj5LbuThz10UQOTdItWO45cQ28pt3xjfeIpV/PbCl/XpZ+KE8d8uNEpq3S0SbOUzMXLPH4Kyblr4pMZGZE1ekbOurNQ7C274R5IS0bqhHDGD65TH0R2GaLLhEf5hBHf7SqTFeKEGd/DttsTKrcw3kYu46SnHVhftUjgnftqA5YlC2um2a4A8zVdcQXpercsEwVowjnxQsvT+H2AGPqemw5UvUobVhbzVFupY8nTcOd/dEKGI2Dcvlu5hw0u9Zw0Jr/Zgk8u85a8/IHbk8Ful+ZrWPJchvu68Ot6rouqW891VP/p0XFcyJ66hs7oI40XZ95B9RTZ/Ea0NKy/6GnQsn5chK1+r/hZ3pxD/Ln8S2iZRVomSd/M1uPF9Xr6v/xqNd342T37Fvr8cqiRwWttCPLJ7x105dDZcbeAdaIDpJMXXsSrHuvW/Dqzlhv54rDpJOt46PQ74b/j2meU6TszoSdPttn70jvrTltkEr65fAsd6PpMu3obdSyNjd/yR1J1EKf83W9oYzq/ONveZTzAOffN5uprD+f8zc+RATrZpo3N4XBSmNSVZV3TyHP3VwaWSerqinpJh5WFCtJzJxtbdJFTm4gtMuaI544H33T+6iVOJQ6QxCyfduriwhEOpI597uAXe+PdlZA7GC46+B6ASxzaLCgQVn7v/uIYqEs6pO0CTZxCdzqoj4tviMdZ9S35H39HOvrym/Ie1sXReaoPAabrr/5h+nf/7r+d3t6+m67Is//iyzib5k+/jv7uHi7IBv+XP2fAfUV+dzZwfVOfOEzZXn8SG1jruGs7LsT4YrgA6egqjqGL9G4F9w56dj6ge23F+vcuugsuklQpvmgSPa4ftSPoefda+1JPJ9adtNUZaca5EOKih3Xh1yp0giWG7HlbfzpedGZ9+XjEwobi8F++txpSB9m54iLYcNA2LjzJ23rTNpQ/5OCl06+uXJBxJ4Z30+XlwoV3/n2vCZerC+rC5/r3cGAv/iFZ3f6/fvHF9HT8alq7Y+QOp1ta19/CC7u+/gYZqA+/0oBD7iKW+la/foJvvX8+rc7+ANw3lOcM/i5MUMfuElFedW2Z3Plx/ZF24KMi2ju24Y4RE60XdegddQ4Mm/inae/hctp310J+6CDKIdk+wfHGBZM9F1ZegE+5aVtZzDo6KxtHhxhYyWOZspjw4Eg7/fLnn077tm+UoGOvkOJ0P5Z+j/hc8c9+/J66uDcOXN8N85SFUeJSR7Q7ypBHO6FZ+dAT1+46DV0O522G+zp94yLOcVy+ty4skbZPOXXSsvOA+MwNwPeIs24ZgepjS+46Mw4jh2OVeVzEfeJ8iM3VOC09d3f5vgL6SOsKkH9eZIj+JJV36igfP8eBHntqPO7zkH2EBeWZ08yj3M5RNTrGU/iHljTMoxpGGTwvw01T6PBuXON3fF8vYUlX2MXp9I7/p+h6eN3pjdNguXbjl+G0L6BpLml3WkPHdf7galfWCGHTlulLCFXRPZMsjkfLnXxS4rrjdqHl6XxCxwnfl6dpdR4xgtXX5sHuDFd66Uus4CVuhAe0nAkHdwbbWM4jvhx9aCBnFvVGXGli8N/SW+pQfRBj3i0Pzh0csLwUb1ceIp7JuiSVExG/XwAos9wqzwkO4x4DCs53Ol47ECfcmWcQHgPhs8pxJVNMUrBJn6lqh14o5c8VZCVXfjs0qVnZhWeanaKR0hBOsoJOJyYeCXbEpvisP/WX609evp5OmAA6qQ9msYaGzkQ3dDvC4hPgNEKBwjNGWcsQK15EyiNRO8uOsxwmRbDBEHBwSVk468wkWbJ05s6XlM8SSMK0lsdzH+rHw8UFy5SBcyFXnv3nOmUiJL1dp1CoO/9obdSP+m0Hi3+Jawhv0pUxCZDY0jNqce1WXwcMJ/SxEuKdE2/zUHeZ/JUKg59Vzh1IltCpayH5OfwprxB9hHguSbazqHJkUWfkSTrn0FSuXFYmoriucEPxGuEImwLkUKeZ8Jsofw63ywu5y5B6YcIBnm3FwTQdWMuM5qVtHUVO0zinDoNBWyF/HZUWueW/AOsjUlgAacKx9dJQ5ZC2Jjrf/W9IncNHuXuBz0Pn37wu3ClDtznT+jwPpNKuOxK5yw5Is+X2WIYFJzeCuhLaqfXaRSjL0Tw8Km9QQ2s+u53+lgnUXfLs5+7pSOfa8uXxg2HbORJvf1KTy9zpcELFT7y2n5oYFZ/dMhiWX8vWeA1LvGqbJWtd16JGQ/gQJ/+h3dBVH6FDVs952SG/5imd9IlAyjT0pvwkFy/SstuA+JJhhqYhspYX/olrOyo5f/XNZvrvfmP7hy72Y5vM9mQXH3WsvCNsPuzKdm/byF1gbVIH1jv71EHi45xWOT3r+FGIwuV/6Cl34qDpxMA3v+ssupCADL5oLo6cPJkAK7PPFseB1AFLoaHh5EJ78M33yk1d565nHDdoHOF8b3A83f4eJw2ebkU+/2ny6/TkmXIrQPvRyaTashCI016f8lNOwPpUbsuTBQeScreZyTs6yMIz5c/ihgtU6j0LAyVu3mhPqF7+h34urojDadIWLZ9OzJnvHICGTjDOY96fAO21OxGUSXo6megmz9eXF5/+d+NiwS3Opk5ynDBkeP9b6syXAboT4QI+4OA0uvjhY35Pd19Nlxff5G30d9df4+hv8N2+nO6++Yt87s+FF19auPd4Md1P8Dv7OfKgU/JmF4I6wdF0zqCDnh0TqSPKNWTNFnB1764J3wtgXtLrKxLUlw6ndLQjy+j4QXlSn9a/ujHCnQ461+4IUdfy85EC7VgF4LDFYdcpFd989jnUVdXAsD8cx+zuiO6JwV61T53j7OwArz5FSbx33LVD7+DbhnWu77HvQ+op6coHD2w25XCRQz6Rj/KgNR1v7Xd9oi1xbfmvfz0dXP0WVxhZDz9hovNl0VBMFw2yOwAa9++nte8AcNeAz+b7QsDMw+C7RoYD7/z71n+c8JM30+YEx1tdnlg29ULYlqgeaLvZBYHcWTxSX9YV5du8eJkFhs0jDvr1t7XYQDkO8vm/m+qDLGsE5D+0vfuf9yBMR/A8R6/QOHIXJjyREa5ZhMjnF5F9bdwT9c9h3/Onf/Sj6cg46DpmVQb+aDdp714STr8evkoEkLRWV1w5pvQigU1lH9tY9p2Or5mP2scEx17QolQ/WJGoRz1UCvmKLyMdJnYI/8oj3QKvRNqKXGBGgcjGVWPuXlO2WnyusjiWyf/e9kJZ8u4cF/6wsZRpK69zDcra8vpHWn6JC1ql5WzZEwyNwjGi9LHNF/qMQYR7XKzxYAbxui763EfD8lqchg573g3v5u/05fi1xNuVS1jy9FjWeaUZX+lzvVW+Hpdbj3VBXudW2poZF9B0m4eg/W3DyGe4rxue0RmyeDS95XUWrMjejrSwS6/BPMuz0LhNb5nWkC7RM2m5cTfsI2nb+ctzWt8B43IY5ijU4KrL1BX5tSn78dQpP8vHv5GheBUf40Yb38YVdDkiRf7NYFlahMgzsm1l9zCvaUBiKxgc5fqBLwCoktJIK0mjtv5sCC4ExKGm0qyC3H0i0ZeItAJL2WVEGpC4D96RCD0rs5S9rIgYBGEbU8WYPuONqPA5Qojjo7M8i1VvifXO33o6YaJwxETgxfFxHH/vIgqm544mstjpey1dO8Jthwxdcar/q3LYKXtNdK6zGjrSQoPEmKFyJhvXTKQ0QnG9XspfjlWCld9cRkhzlLrpGR+55eUKtg1xdETpjCyHMeYnrZ/jdnKSSQyku/EIbhszuWSwYfk8nKvLdR1AjmdnwLRMMEc4LPiF1/Y88CyrF2bvDst48bzkX/g5kzYncXFwko7uE1tH8hNnqcN3xKceCJSIRaNC9T8Dufkc4LmOjoGuh0xQxBvXwu5Z5QWXI9YBCfU/KNX/RcflMGQb0VneI09sZ9ha6s0zR7WZks981hMXkoserBvrzHPbTh+BkQ/JOBEXucStpMIr3JY/9gGYVpOZuquQCSCyZbvkwEtbGDJnoY88NSjWYoaMvDZe3G5fth1p2C/UHYuhu9G21EfJVeVy0qj9pX2B47XPZtYb/Z2TegfCw7KXHPwFxPfaCPHcfukE2QmZmZUdjOCW7HMe6Ulf/bnLwRcLOvmyHaedRc4qT/GcbaTDwePcZeu4hubVeE7yYovotZxruasHyi1NfoJ5BGV2ctp3Y4xVrwc4S9ZB+Nq4zQn97NYgT316ivJmpa7o9hc/qg/rOngOlvmZzPxKFnW5mv78r++nv/qA7VNfccCdkHsHEYcmzzbbr+vAXLpFGNmQwSky/+KUxYnWdoz3eWgdWKnTVzuJVa48e1wdFilc6xz6hnacAB3tjX6b5c62bEqhE32Cg+MitDbtSwDdYu7iFvTyXLSF9uV3OP0RxoHLdOiszt7gEOPIuI3au/72gw+X0EU26R6ec9aRRz51R9l9s7l0dArzAkDL5+H2fOVGZ7nza9ldtPDOvPx1tr1j6AKG7c7q09Fz5dx+2nR5qFcXKPJJP9sVxHFaqBTiyedXA6wX7CdKMNOdjhtthvIqo/aQPKK4EGB5cezWOr+hhf5xZqdv/iOO5sc4adkB4Z1jnw/HUVT/TzffTnsP76cD9O+48bg+Ivn19HjzNjz2j9+gehy29I7ezUTfe59Nq9PPoTeepXcnhG1Sx9ht+Tr9bvW3b/WZc/PbtnXmLbt33P1ahI+H+CiAXw7AbnoxMYdVoGOkLT5SPh1271r7yIHOsXZkfatX+pPYlTqAdhYFyG49xRbVaWwEfeTRBei7sKW+5YlM6jYLJ2bUOc7dexefqGPv1tvzuyBlv6V96GSrZ23EhYy0YeoC/QhZ4BnvKYntSkfZrnDklQMHe/1o+KvS4eGnlA2dYu/5woWPqVx5198+Dx25kJUFCNqipcOBhkmO1f4n0H45rQ9cRPik9Ked+iJJdJBdC8hVLzGkyOrPftz+UEXbXry+t+4uk386kOcH8O+nAz8TmbLYNiwk6RyOhvkkKjJvVujDdw7g/G+wC/W2oc7W2ovtBPvy8YIN9ZdxG/m9i/8nv/jJdJSXTerE0zdB2r5NO/PCO+f7tieg+qoaS7rPjdNE3ZqShVF0UyIqH2NYbIoyEs7YbDq/cnqRTf2E7sgH3Yzn5K9xPNoOPbJFpkQkjmIhZ9IGtH6UKzKEvo/VOVbK8yFlMl/eeeCjQch4jF72g++d/3oPgnlDG5nUTdpn8llmO5emX3yXh+C4kr4RaBmTloM/osCucAaOoASWtMyr7DVWVnqXTehzw/+/a8G4ZXyHv49uy74sQ4U9W7czLPN32i7tWAFpKXuOgUN6/B9IO39r6PFfaN4eNR+reu60Tv8OjKhOaxoNmXN57R/nJZ3vu+6j4z0LfW5cYRlOebd5veKf7WKhq38q7zJN29mChIz3j7O0fHxF/Pgw2K96Ch66F7HtqbLTzsf8ctb1SI9YIZzYZ2BUHzmVHrJb2ErsPC0fMGJSd5nD/9AWANpAZhiKib5UoRr3ThKOvxMuYnwhVSa+5LVztnFE0aOTojdPfhUv3qK9DLoeZWBlDM+NuVY6ywjsgNN50inK74BB9tW5CwBMPugYfTO4jeWUiagOjfQ8lLzpaVAF81meXfZqtJWPK8I18Qh6bKUGAKFwzAPeuDZURj4MOGdpe+7GVbyWELGku5WjaBqfMpBWeioa+RX7QOEaa6DumAqRfcgZ+l7yz4FSenEWLJPnBW/ljgw0lui9sg76Iwy9xA+6tRhR6YGejAKRWT4e0HMATfz4FVFC5s2luue6y05UOyjBkzbByGgiR/IOah5dP6Zn0WYHzCtGlZPzGBC78xGKGnG5kAkHF8ZT+sjUTnLoodfezaDcRStcEuelegjPQVvI4K3tLfJLu4+mLyRvaNeZwDbe9lLlhvoCp8NF6ymOYm8nL3uoTs/0Ilb8zaeNmJd/W1otk+3Ss0fVqzZVbS95gMYtOokaeXx+kfKijwcHOZjm7j1F8r0Qyln6k6d6m3XXoAa9zE6J8NUpivixx4QtE3qRlv0WobThLAQEk4Nr82tvRdX04Wh7Ncq8hKUcy/IKVb4qszR97jSTAmjUAoxcq776l4EeiB4pp/zcZqqdWDeRjTLMn12stiGehzuCttfqLvE6TyKLn2w5t6zi9zkTWs6myTPtngbuHah//1f30+/uccZdtPPOrOmWQ317x1tdU2d5yZtOnPXkZ+B0pnTK/UE7+kautOv7mujGWbLt5Q6vzjbhIUPqToephCaNs/2MjrMF8zvzyuMd948fyAHNK99QDg1fRNd30OWts4juHL/qE2/g+FJAdw7kGWSdImR7uCTP62l17p1T8sIqj1a5JdzFDkpf3/AnrA3BK3fUIedOg1VedqezrwMmb+ze8io//HPG1uxvsqNA2SyP9mdlKBd6lmV2Lxirk6SDqSzWpzTUTRZfalKTiZp30tWvzqePaZA171Kg7H66bVI2XzTodm8/cXjk4xLId4vDSQEyxrs7Cz3nxXT3X8dRc6ffdP8uztjh2ZfT4+VvaUuUJXUAP3D8vNpm/8fT6ov/EfTQoc/KH8F7lKfejXAcU9E5dwcJRo+c2M3pqxpLbA8uBsTekQu8LCZYL2RTPG++U4mU0foi1jbioon5QVjn7ja69BES9SR70ve0zSP6vCvvZKszCLko48KD3+6HZuhGaeSBfhheY1fakXqmPt3V4dkXKebljDrAFkp6558mLeWzAq0j7dM0yhBbVi/hRdmZF6SPu0b/7hR4wh6Jn27fTtPlbygQ+Md/gHMMXRc4dJJx/ukR4INM1MnKzxA++egG+sw7ACybiwW1cDAdv6YeXmM3wx591MFFDXSTusDuDE8v3L1wQ/uhvNhs4mxP7g6x7nzpoM/r374jXvu4nfZuP6Ch6m+6v7UpZ46oDHsupH3G8XJaHxFW1xbd/gGbEWK/K23BhZp694ALH59+ejp9ipjpk8DrcSj9NjIf0r7sHx6gaT9Zj1tCV6LgyEPz7HxK131tjVXVxuwvTfen418OV5ADyWsb9Wc++MjTXWeNb9lDg8O8yeo/w9DvPhoEU7Y8xUl/pGMCKFM+YQtN++ND2kt25YGfl9eis0Ei+e9oQ859M78ZR/X/haSutuUbcbthy7bEyeFPHI+UW4UUvhB9qDwg/HLMaQ0dbvym37AMC0t8YclvF9frZXxfL2E3n2HrvsPCEie5B4keDwMkO0fa6mUHxFsegraRPgVY5un0jvO8zKe9NqhXQZmXOJ1H6PMu7MrZ+Tv+O/l2rsUKDoFdWrvQdAsf3EELjtGZ8dE7NhJb51rdhG5oL3mL47nkbdpNP2FTbd828B2QUvkCI1zBbX7++WcMR9EXlrjE/v4RgFIDPyuODt5JNjXIdXWoeX4J5fVqqJB4OvQyXDu8UrBjXKEsDCVQ6cEZNPo6QNzxsZOGWgQIXeJcKT04WE2nDkwMaDcMsqfHR9Mtg/75yQnj/0Hkux8LFd3oi27zKh6Gu6FxBQ6dvAflNN4sHmI4aevGaJkd+EovI43Gi/TJJ93iI41ZhuZfz+sTL23x+OvFhS2Q2LqQV1aH7WhpRNUMSjbD+cG3V6+TL52WSHUog05XNR7kN9I/cMWc9QBN8+fIHxElY+g2/RJhi5NJrfHNF8i1Zye1QwUpv5OBopyyhXbSpFP6i1ziQtdBMTqEtmRaxyAVnnmH/F5XWcgrHdEUaBEfuuFhDpIis0hBg55c6jr/K5I//iFvJqWdl0CcvRRQHmMiMcAJg3HtoG6h88Pbi61tIWPXhde7kHIvzjNuTsnjUeWb89f1Os6/eTrduObZdmpay2NZ+rrTjLfMXc5Oa76N0+GmVdfVR9QjB495o7H9Sl7cF7m07ypT6aX0Y35hS9tY0gxnUilt4qqt1OFkPxMqw9SBJLYLBeKQpmxpu6HfPIq/adJtaBkEw8vrJXT8ttzwubu7pqzzxEBWSYN+y5t8sHOhwK8WuChScfa5luV+u+AhZLsoP3XXckYP6hieaGoryzgFOk7ofMZ1vFFIPj3icf77v3mc3t3LD7nRc+wcx8fngPM5NB3V9Evkx7FM0/Huog6ntAzHGUaX1hd4tuPVCY6bW+ndMeLdUOnCP7tiDu0vCk+HSoc2n27FiVLeOOs3OA6+QO8a58THwSivz5/nrq9fAbBYOvvefcYpzVcELJ9bzd3y7h3o1sPDNbJaaJysY5zO8x/VtXdS1YtOUxwY9MDZuOjWupREFjuQjXrLi85cqEEn+ZQgZcwWeGystjy3TYBrvVlGFwE8m+YCgbLLX7s0aJnMn2vy+gJA9aBTmbuw1LXj3RF89OnEU+8oYXVN+X2pIHr6/7H3p7vaLUl+H5Z7Ht75jDVXd/XMVtOcSZlskoJEkZJAQgZMw4ANf7AAwTfgC7Cvwndg3wKhD4JhA5ZEk82eq7uqhxrOOXXG97zTnvd+/Pv9I+N51t7nPUW1YVmAivHstVcOkZGRkZFD5MqVK0/J1X+JIpN8nk+/dSY9HfC4jbG36wGBeaJMOGXZ3n04dq9ejcvTp2P/+E30VTlQRgzXi2vk8/jXoYXc3V0BzZy7c3BkKTByyUtjz8U9d0lg7JFJ9CJP8tVV9QUZ5HUFy4VIstDhVnH0ect3+EmPYlN3hJtW3bPe1Sn0MeOjW+1dLbmBlkqgceyuCndkvMKAPX5YOhc5UDYXMq0/F1pc+FA48LHlApN0TpWvssHt4kqPXW6/v/8G+RPnIX0u8Hh2hDxLE9xtn+6r+y50ZNFAWVNWF53O0Ns+7NH6UFKvPoP+s7F98hNUgfaxex9+30EeD8Z4+UmpiHXy4sfIYhr/2ZFAnut+BTkevA3/yOuAdPsPCOIeY592o6xxbl1QF/JEkj3K6hcstjxI0xD11YUjz404Ix/qZNvzBg6Yc3luwfVLdOG0+hhlrnTUEcqi7t1AZ2sLObvAtovxbzuzLiyAcnQBCH7UH2WmXu8wnytVvKHr2BvffMxcDpm0UVRzgJ3hIa7usrvGCPcsmwv03nAXk2O4lTDJynGt+v42yKqvs24Lx36+cChH0hLGvyqTIq00eiuNryRcZq5pH32FLpjKhQHjTJU8ypG85bt4n7TkBwR5dXE3+UJa+TkW+kTfMwzqwMLrcXlRT/5lrA3tzRcDfDJdfPU8SdqVT92Xl3kXc7K3CW+/0PN5AvhHG5o4HZ/+0HBoWX7zkQXLJyzpbeQ8aU74t/mFTuv9dfENd/GWuMv8dS9xuj7ancqfuA0Zk9MX1LxsCeIZbtol7eDN8IbGbZwldHiD8X0ZvpRrz0uWtLwaOqyh/Y3fsMRbhhvmuD9VJECJck/fvEaF5hRY017ny61pGrKOR0+UTb33rx/ZThobnvXPMqezq9AlOE9IPzPL1RAa5lWedVzj5ScfhCVq5lloGzrCz/wCQISi0KZcqoG0IK0Avwl9wdimoVwVm4sOKIL1L4J3KzFdkrKeAlfWOqUt+a6g5V3w1QLBvO0o7WzUwB2Mf7L0MOBx7/DeeHXup1dWWQTI9mN+/S62yqziViPqzrYK5XhE8wmPHSbeDW47VcOqcwuVNY6ge8l74uwoCIveEr7LYL9+2p2wOAHxK0x3D1q9ALCmmUGl/BSQ++y89ROf8EUaBwQF0/x4OQgmzcSZjnVdJbW0uflqRcqLOzKTBhHK1itlNK7vi6tpO5nVJc46P6A7ESEGvpfxJC48Oh7zK5SEhfaSzpSvZZR/4+QzAI6DuGFV1wX6DW83/1Im8ZdhMt31jCtxnW9xUhMQqCU8l4HUUfKUBrGGexiddWUZM/jLlz9we0u2acRx4kLq3DXsOs/wBVRZKr8O24C4ytXwqRu5WmbkuUhjmPSi4/AW2vJhGv6KJ9NVvoWXlOs0gnhetkfvTkLW9cHVeELhOL+bC4dMmvopuPJ2IqNsfM/ReP3Rc9zuDJCdtd6nnPXffJTvOt8ZF7lXEZJnJo9ESVsqvYCp8VKTvgoL3gT5rXuVJ3mB2GXQv4SOFyJToP1i1sSMieLkVRzjDS+czqfw1aUsiuHpPrAmkZ4aXa9YWG71qnS+3gUtGlyQzVceNPbSty15Ckdr/gTTNIQvLtMoy+ur3fHffP9ynPj5LnlKG1BjwIFEqGgU63cy7BPDg/sxpiJr69f8I19w7INNZZaUx8PuYrhqwIO/jbG1on+PEWU6F4d8IokBHqMaiCGpke5TcZ/o2gZj1GNUpv8nh5MXGBYahxrB0Ithhm5peElPufn0LU+3MXDQjohJNwbu1hu/EPoeShdg3MnPPkjZTDkjpJQlZxX4lQDxjXCS43ilwZon/eohadwWLb/ShI5b1/PE3lcqTOO2a8M1eH3c71N+s7D8jgfK2AWR/T0kSfaMfVkwMM1caImRah9k3srardLW6RVtw5wx6nIGAgS2KG9es/B9c8u752sPomOwcN9ZvSA/3Nn9YHu7YgLnoW4kR3bq4dXZc8qOIXzvO3V3MUMjXyNYHnyq/OSd0gV3a7hTIgYi+Wdx5zyfK8w2ef62zuHHMwZsM9Zny9C+XtlB3vxjsMus+pO7dQjXs+2kjqvEY+Xn9s5Ox+reo+SnPPymfQ4q1ADdq3mD9LPQ9Opzyn1JltQXemebjK6AIv9jIOsbZO0TeMqZ10gOfcde/ZYO9SUvVxjQ6IZfPXAxKItPrtDIFPGe1ZBFHHmGnK8VbJ+jf2cfIm3wMPy3dh8SoQwOxs3JJ+j8hwof+fjKjbyQ1rYE3W1P2993JwLtY/+tsXX/HeoFQ5y2lbkBuuFhc1un8I2u+rDENr06w6inbtS9nOBPmdWBPqGfHoz7SenN9QuMf8oR3SFvOUCezrlubFPU7bYH/8H3NvpgO9r2fAFouHhgxadec5aC7dP8P4X8h+SLYW2/Q53/0rfeGnQFJXvpk8bda34d4PrqYpycnmL8q5v1elTz0ovB1+o1adXR9Hf+pd5r/uA959bgdp5mlQj9QKIhaWmEMYDAdUyz3y0a5m85xCw+06/PfNYgffVXHP5n7NEHr2Zs+3Jx16f6O8jQcko/Ow3Un0nPUaz6dtuh5XaRwPGl+JG3vDoGdPad1vj2l7tk05fhQi8AlN88272BjLOUIXNOeooeP5tOj0W6O+3SLTReh90dh5Y0lrDEf517GSboX9Jqf8ctx+zGW0L7l3HiCqZd4pdcb4cv43V32gbDOvxu3JqOOjBpE1BhQPNcHi/jLM9GBut4YOleguGdt/8bi9rkf9HMZcyM9Lbk91Y+E6ljjVOPcaRMNrFO3zTE8Up9pK0IlG/SCqS9lH+Zn7DxQ5P/+r3frYuZW9wVXiFCF+ff7QAAlI0CcZV2PSm1gSM8jUc7CjsecdLx4FawiJww3XpbsXUSx+XN+rViI2+TBPSVx/eDBfO8zsSlOixpObDuMdFRn3Zxu2r66OGjcQGeHaufMXMQkFIGvkByCh+hkVgbPwrnpCJ8eVXj8TWG5iH4k3dVK6nXnXlxtr2LgUQavND0Et9ylNEgFIlKV34nC6QP/UrTBoxlNMwOJRNA8GPME5iVbH6hVaSj5Llbbuj0RDUIybPKYf0VVEJpWB5BmoI0Wn6m2fC/oPM6SJ6FE55Tng1u3PzJlXi9wBEeZlz7uzyGe6URS49KVyb6HQBNYtIsZpB1nu5GTkmetKWXlDI0ybdi8l+YHOf/EiQTacmrOyd03+LRsPpVxy9vtAsnogqAcP+L5zei13VGuLjKWP7Wr5oANfhueJN325Z6UYOr9253PlWwvEwenFAQlwmoZZYP6fDX8m05dv5CueABr3HBI3CzsEcaaNoOy4B1sAfP8kK3aXtf5hOq4bNO1jed/Fdd2C6YAFJu7znkaMpHuj0Bc8Lnqz39WkFkJH3omocTJmmmnUZ8/Ju89+my4WvqytJILllaNsNmucN3gWFpwxM6TXiYULKUpZKrl3mIZ52BnDDLVPRnGsLr5Oak1hv2pZ12x70mcav0ZfKSk6wJVx5VfmVZ20X9jnTVi30dcgE39UUG+z4tm5NE/ZVp5SyYV/JFjxIPJ/4EeTk53Rr/3Xtb45y+Ndvd7dvd4i17Tv4w4D2UL8Zqtv2Sl4aSNHzy6ZNzZF/vu8/xQZmbgTqgyz94rkP6MAytfia+6QOximJsuzDk9mXK7hPTPFH3ibbbszXofBKsMfXqKXd40gC2/nzf+cFDeKJ/8BRyjSF59ummkyXlrzEqPz5JT5+ErB58HcPpccItc3izHuHFO7VdT9ltOKfypuFffHb/4/kIoee4YJj1BF+J9B1fn3ifnNRCg++Rg5MnxBiL2xo0rnCHlHIjP2nb3rMoAC+RK/krf5+aU4Hb9zAAz+Hn2sUQ6IK35fvl5psKRg4uELjjwV0RGBvhDYMq/aPfm4fu3vkp1Xc49qmMnZuTmuhjqKW+qPziCTn5nrbj832M/32MzTe+HrlLcuUnDR9gwO7Xrgx5iaF6dAAr8KLBKd8W0ro9xRi0zi2bfaJtOOXlrhz5s2wqiLsa3NYempbBOHmMbnOhJwmbuweSL/VW3/AnT/OxvbjQoNzMU+PcuvL8AWTnApG0tj2D4gD5n7zEOEdm1HnioLt1dH94zoPGfy2EAb7WYvng0fqM7ikT27SfkHQ3hzsYrF8MYhdSVmfPsuhA46K+3qduPs0iyNh7jG49gSbl8LOLGMrZ3fIKY9n8SRsdtvrJ3zMstlwA8L3/e18jX2VEWZWjbVHelSe66M6IFXluuzNGOMfYlE8MTF8B8WwA9SWv2LgTgPyVzbg8HftXL7LY5/ig3mQBnPuNC1zbLuZR7zu0O3eTuN0AWXuIqPXsAYE77m4g39qp8jll/gg+zRe5kNcZuv7OO2+Mx4fStsp85RS9gX+3vZ8h21Pq0gMmM9/LmGT9k552nbEQn31v+tLovoTAsP3KK+iO1wrPvjML06B1f452B9eUPSYZlzFeHNur7ZJw3YXgjX9mHnDcs37gSZ0EIbpfzuiFeamD5xr73A/nrpkshpO/6QVyzqJ4fdXAZupOvtnfw1MWM0ifftP6gAn59xKKd91Fr+YQxU94mqBrHbYIF2r+UXOcLleNqyXLyGumuUWz6U236YpHxX/7vsRdwjJM3KYT/xT463DUh4m2TuPdK+Nx0lY64yxD0xV0r2kBlbZ0qNJb9pormazTrmWRvwWvk15fQtMWlnhCxnvrrbyp3yU0Ho5ZCuAOjb8I3EqDu+a+/GyIBvnDmbziwOW9k8XpP/mZdc1vI9duK871pEIbEGfqrfPPDVRedS+33iQz2ySvuinaBhZuEHPTsYEFWu6FRHqd+ijnv1sAAEqgJfTUPQ4Fbmd4RQeQzgDBW7Gt7KbxtH9CQsNwQRpW2nYLOrTtxBgUcHdaO1SVwaeh+wxS9VTUSb5Pvhg46Ozz7VXyeMhA+ILBdIf4YwYpV4Fv0K1zJld+njDb86EVQ03aZNmT/dQ5td+KUtyIW7xUiB0ENHTZURtWSQMq7Ebx8CddX/w3T+7Gr8sX3KYgpj+A8DQGGnsGBONmGu/F00w5k6fzmW7j278eACQn/ZlWWHcmE8KTDnG4NJ6SJ+U1vPMO3uQltMP1Jsy8bzXcoEx+wAlv0kJvyk08g3bREtdrKSOAW/OefAwvbww3yyY48Icv65lwO5gajzdljxFJXDqaMCfN3HCAw1/4ugWkB7fCuWdWq1MerSPL7qTY4GoDVxoyxOfgNyf88JTtSvzKuPOq8giR24LPu+HeTZNFhOlOWcFzK3/aROoMA9Dy88tkJWRqJ0xkN/PQPbOYblNUvBMC86jJjOIzf6b60HMSJf1aGKgyNy9e8iGt7gvS7pNfvXIgj3XZjuvAOg38Kmf1JTWhsk/YxQ48SLrKw4HDshefV5c+5dAQUM6UmcuyaqQkD9JLV5CP4nUWGqhyl0zbfxdqgt9910Z+XsJdv1Bl8amST739pBPlm7JVQ8ym846HsH5a0zxU/KxDIE/V1C7KVvJC/tST56ooB/21gOIiAJM6woyThmHGKYrkCS9wkzh5an6FmmRW3sWfXdFqPHu5O/71+zeD3hQDBLo+EaR8fdp47EC/ee42aWlxSSNPbKWnAaSho/FKvUg3T8t94u1TUbA08DS8wouGvfzvl5Hot9Mz4dHtyf6UN/2Mk2DkUIsGGDPwlqfn8qmBj+zHq+dj+/6bJAWXdHnH2BwxbpOHT1A1Sk79vFuVe7VLWcTfgr97GFFbGEeMMTmkzIw1JOE3fPsKAb/VfYxuy2UexK+Qx9YZBpO0Hd80JuUT3azPG9ovWC7koWzUAQ3gDK5QdOs6RuQW45j0lU+epIOXvoQ0ks45ChrlGnA+/Qcvp8r7yoP5STsiIZw8x7VPb8HXKPYJtzq2bb7g+hTc3RZDWV4Mte4ag88n4DcXr8bOzasstm+Ba836zvbF+UvIWd6vj+3jb8LXo7E6elzlkkHBMyB82qxhqhGrUUsZLFfpEuWKwYk+UocrDwe0bTO2b5uT5ZBfT/JXJrSD1KU6Zj/kOQbwm0WROWal7q0nPyHpWQ2e3+CrGBhYqydPqBvylSeb2EuMbuV05k6APeSOG3rbLwhHX7OIpGH46hn54tbQV56pBw1q3Ob/8B2KPHnyZxr1Zd+2BN/gMDqkGPnk3iGG8FyE8ZuLWy8/KL2+fjGGCwDoZIxpP+PngZTWlXrpQo764nf/MZRdgBGie9TV1t5b0H6H8n6FQPrHg/oqQ/TQLkD5nWHIuxBCeyDn6HHGUBfRrAf7BfXFNqem+3qAXxigF1hdoguXp2Pn4vP0c6AA4kDJdFsa4x6o6OLOIW7q29dy4CH9NHqxja7fyC8pt9094pco5E1i9j+4t2mfb737xvjKfdIRZb9uNle0CQ9u1Qh2Uf2QfmKffG/oX4zzAMF1X5gdItXX9b3HOEGR2s86Hhnn3Eh/zsMhs/SJZt5gvO1C49d2BM1e0HbMKiNw9mMCFVpZc5+0DTD/SmdfWfNd25E7ap0zOM5eUT7Hhk7n2NafNJR6+oFZnloAKLcqXeOhaqLPLB2n5Kt4bT7NX/7Cr+XkKtzCF8wr8TPcdJsyUlfw7lXhzsOCmrCkD95tsPydTmg+hdfhC437OviyOGmRC/LY8CKud6/SA+LkmV/H3YWm33GVtvqgTRrT38b1av8SOs0St6HDbsVJyzDLQfgyrt2CTq8qy4ZGQ+O/Lr/XwqQRlLirvchPUnV4HNAUof7ijTv3ijfbnnPpCR/EuXgXOw+0fliStJNewPt0r8vtHzLp8mzKUvc1XkUHEpbfIl73As9+7GdqAaAFeBciY3tjJFPGSzV0BWRn0+lKkLj5E0eDQU/1IZW+QGVaMX7aeJx8Ojk3E6JAibFChToo+T1Uw6XlxOON+w9qomvlMOvc3jkYl0wU9uwsGRRdFMikClK7hPVTr2UZKiNc4Vtm4w3PdvoGWL7ZzsAr5cqAqN/BPXHgSoPL78paUBXXuOCGPnjE+Vv7QfDSm4UTBURnHLkayJ98ZIDA4wAgjnGQXkOttm9C4oKOuUhLSD78qpMrv27fnRN0Fy/VqXc5DfMiJI3XsA4X+l6woSWPJX2Am3g26mV6L3HMK3SUT4dbfMKXkMnXDAsedJR1OsJZ/jr5FnrGkZ91I+kMYDMfFwV8Mp7OaJFF9M94fyZK2CY/C5J6bzr5JTZ/TatQwYWnLjMOA5MussVtG6p2NPG5yWbRsh7c5p1GE2i5lYE/6w933wVpbyYTlZ9Guyfiu32803oJTbNhWV6vpmu7y2KJuMjXJ9bGiZ8+wPJYTsB7h3tvmrbBeoLPZBKoOMunru1gE16Mi4uzyb8TtnqC4WQqfiZFeSozQfqCLGVXAW0+5eOXuCX/0PQJirz3ZGkJXV7BON0tGy9C+G1kkzJ33MTv+y1gkmUZLZ8ym4H8bFHSm3Kb+tt0jNK9xtLPz74yE0FoOlGVD/sEFzjVdZ/w+x1rCXj+SnQa347be4m3X6r0Uq2yCl1n3p0QmneXxXAv++oPn+6M3/kYvweSnWCwaPxrsPnkU1lrbGNo2c3nab/9tsa1Gq/cNYrOmNhiCGarv6VyYi5Pvk+swX8NfcqWyYFPxpWJ9So/7hyQ1txJENoaydIiOk9qPQDQONuOfYCH8GFw5bNzvuuv4Ul+Gm7bGrouBJy9qCfjMdLh4/x57TA4+wweMMKoia0nvxDD3aeYeXKv7MgnBq5Pix9i8Bqmwe3YJUPukkBu2eKMIZqdD+oq8Xkibzhldft1bynPAYOGMbLlSaZyZVKfd9ZtG6Z3gUNDVXAhBrnalEyuUZd25a4J+xdl0/2dOyCIF3xNoratYwD6BYT7ngxPhKfoG59XCOAR/APkuLezGlcYnTfbD7nvjsvTj8fl+QuK+zzvXl/v3B83fmbOT9VtPQDv/tg69om1W8n50+h3N4In+2v4w5Aa7l8Q5Jl6Td/tLgzr0HpTtzQu1Qf1yrqz/pWzARoylK13S2TypvytCxdKTl7FkFodSA9ZxcDHUFYeLz0wj7CjB5BBXhr0LhhEx+BBw9/2JC/kv33mrgB4OsSodaHF3RYuMqEPLihF1o/ehqYMUT7rTeN6C37cqeDiwClprFPLA8916CPep++l/VhveWVCwfjk/9UPxw685esZPkXHoM/rLJaP4ufsAQ+rHPBlP2KYxr+4fm7PTzFuH46tx18tHXCBzjb3kjTSJY2fWs3inD/KhjZFr60LX5PZ8vWI888JxdB24cgdHNT99pXv/r8k7GX6lpqLUJi82gKPvirkwo3f/d9FH2hfmNTgq7Pog+3ARaq0B/K7eEXezNV2j6mnkkH6mO2b8Z1vfnV85UGVW4NbQzcH35GvC8iH9B9+hvIMvfY9ed/Lv4L/A2Sl8W/RN2MGfE7ovq7GtzmmoYvpO8Xjr8dhRW6QdGKcGEaUuI4xGur2ofbTm35zjkfKNj8TzPSLeNM7RlqH9ufmdeBrHsRduUPJlOiKZenFlowrys7Y5FcGuecGZA5GfNNPudb3wpWGfiF9hoUF37wEaZQsGqfyaSinspzj1oSirX+Obwlbxpc78gX0y5uX0OGC7uW1DPtpsMxPPlB0VLP49Or05tn0Kk3F3cVruOu3fHfDGopeQeM1brvXeSQ/IxL9BdzmR8C1jl/yeBe/3ct7y/gudPxdkA6cF1uQjGuBqjNsm15eOhL/2j2heCUKWViG6EZ0pXhyvmbYZp5CGP70K3iqRAVdRu9eSWeCCVWeyr/xhPpfYUKHC7oTSlCV05LDw8/SAsBSIEswuGSGMJ2EEHDD5Csr0Rl1FsI3nl8qGLDqKq2VNjsa/ztgJQ5axNvZVEpg0jCtfjvyQzrErLgy6O+hLPtMxl4xYN7bpdOEB98DE8/39klGR8xgMie0zYud34bX2w0lijLdtVAApjwt/CHtSOrfIq3hZXCKJxXLVXl7xXqcYDLj7KAdfDvK8uYpLmFuZfYJq3wbbgai9ZNXG0uMsERVHjYcBRm+Ol8hXvzQ6kZmETLo6Z5XlQe+KMO67ghzIJDpzqev21BhoRE6nScXg34WhZSJ/CWPSu+tsPmPJ7zNuIbQyU/S1XFII3U5dTEDaia30EgZyZMfWElj2tCRNulqy7iTZXMoDoTQmvwvwXAord3rRTDCvDdvgndlFv2OjnvJx5xUADHIpAff6n35bVPKJihA8Zt6XvC0zscf7uRnp8kE1Dx0U8K4xSnuiofS0SmHBehvWrqVcajIW9LKKvqlzkLDCYu4qQvao+3SyYhyN7yhcGqHQtMvuddiheWtyZOnsrsboHYyiCPPRb9wGlqOhuPgXni6HThs904KhSsm3VdMzMSN/ksvMZsy9yQg9Bbha8BZsi3ZvA46jfdg6KdslqPqZhpeSV9yEId/uCu8aa/z8a5fJz/lE12hDNmdBO3wRbUcHh1hb2PokOZmGv/SLvrKzydGTPjTRRhXPKzzMgR3pam6jkwDtfjwr/7kfPzwJXLVsJJfDbUDjCG/nX+gMS0jTNx9sq3hnSrBILAuMIYhSB3AYx59ki/yWR1pHGNMnfpUEZqUSeMtG4YoeLb3o1/KUubD6wkGHHlki7PGjFv/XYiQnluuNfJdFCFf31+WV58imieFzJNi08Twf4WR7zZqt6Yb7knvmYhrwKhD4MvPV/4S9UDeyEEjVINsW/403D1dP1vv0f/7D1SWeh/fzwNCQb+6p0DKsL2KP5LW6KClGacBk6f/3PLkzsWA2YdoTCaFCxmRJ+WLPEF3MYZyhw7GEpRi0I5jjG8NZXmJQUY28qtxr8H6FsakOyB8l9tyuRCAvNPmwi9tnfE9O/W4LslTdm52DmNcupCDD6PxK2P7jb+KfA7H9tHbqbebg8dj68k3MYrhyXqzQgmv7fSWDf6NM1/bvsxZl1n0Qf62WevXBRfqNeciII7VIfJTf90B4IKSZVY3PMCQftLPRUY2p6+yeLKFwev7+3klRTzCIJA6zhjkworb8JEHSs+FLGgrWdjxiwBWhvVyTL36msnsV7ZfvSjD1QUTDXLL48JAPqtHEcwFRxaS1D3rXZpG4K6dCpTB9+B1338Ef9Bw0cXt9b7fr1F/8gH+03GT3RIY78oJGvR09fT+2qf/pPfLFfJt/w7e1hb6rOF/+ObYuv8uCUiHrNMGNYhlRZqUz57+hvaa1/BOMejVT9+9gZ59fXTGAz3zusUzeITO+ceEn4/ty2e0MWTXbVN82w+/lcY/ch8++bde9mgnu/C2i5zQM3KAJ3icbT6LB7S5tL9c+1TBE0ifj29/863xxhHyRGf8Jr4Peiyrny7etU8h/0v0/Jwr45QcpI5hzTj7Aeudn9B9frvF3/SL6LT8JA7ewOtLSN9qnxA3fSv9rTQcy/x8ra8nZN6DPEPbDhzsvDoDyEP3vUJoJB9kB+TpP7LwuqIuMoZwr239iIg+wzmB80DnPf26qWOw47V8Vt/d/NYYd/suL5v49XhhHNeMSFw5ZxjQNDrM/OKXFy7BqJbX62AZ17QM66vDfxqNu9B0vBrW6edN/jqPZZ7CMj/dPf4t6d2l3XSEu3ehxuqawwjL/IRO79Xh4i/pCu1uvOUl9P0uLOO7boQuW0PTXfKxyZ980Gd9m7By6yM2fv+Xu0PAyVVYAWjrSoj5odCS9IGG+h/d8uLnXE3sSr9J02Fxz6t1MmbGDBOW97iJX5bhC3jzSpMF7P/+3SsAAQVeyhw3/9367+DmBNwwQUFmsjYFqjhbAUruG7w1dN8T/TRtxTvJPWRw3acj9/XGUwYpJyEORMc5xVmDdn+cMRm8f3wYw9+tsEdM7txBYEdZdGxQNEIu+TJrB/80TD3QtgPc8ASvwesOwMmwtGpAUC3DL/8yr9U70yY/Ov4uq+lMmPxb8cQh3E7chiUfXm3wNz8aDV5S9jLeq0go1zjiD6QxVR55yi0OfnKHbuUTfFA6VdVk1akFyUQ1KIVU1DbyEppuQ/KYfCzvwcFr/r7Pl3fFNIQmn5E9oPqsJ02mXfDZ+WwWDF5/z8iIImn85wmLRJMepQqtotNGUzpDwq27lHN2jp3fmi7QZQmfCU+JCtcw/+E2qukWlcLPzwB0IH7uDrI1eKNP+KNfkW/JJuWlHC74NC/Nm0CrS5nNr+NDmzTRP3GIK7kVrzeRSdFvMM3SH/6BTF4mrjSUo1h5SgG/TEWCF/pEeLMM4vcleBe/82n6SxzjNPp9VaKMfycSPhGpctQTkckXuF7JlHJdOVnF2bt2LHvvGpC+Tye9y3cOjZo6vIS7el30C+Sl2IRf/m9ibuN796q+AEzrhts1HYSHpbnDQQitBf/+Oq10Ou8l3c5UPmuSaoBlr3MPPAlb498aauM/NE0EL+avnGrSWDKQ9rpvwb/JD//kgz/SEo5xtVrtj3/5/dPx6Smy8hv01olPkdPemNx7z9NQDAkLjuGTz4xRHxAhF+ng9imvuVoODX97U5nwqa5PP9HROpUdXkwDqXyqLTpEessmzXv3y0h027W8W1j7L3cgSFtjSF3VuGNCnsP2MDbyCoAGl+HQXR1jePlkiHEkXwhw3PC09PllgBiW8vXur9igyMR2yqWgKKf1LX8xTpHByne9ldkxBphb/y2zfFgvkTt+QRmhj6kl6TqQ+B60fvXXYYOx1S39PjkPLuXNrgGNM9CY9oROvnGvfMhD+cUgO6Acvhvv1ncM9cgsicxvGmx+a15j8ORz8sNoOX8Bv9A6Jdwy+s137+BfX2KobmtgSCKFZrzFs3Mf4/UXSf4mduJpdusZfLPzgDx9hcL8xENHNHzVUmlEDjjgPYtFh8d5tSG7O7LwAriln/E+u+1cQAR360DZw7uytl4sP/q1dWo7p/7l0wUhdYrxP23bBZK8b099kiaf8sNQdCFl6yUG9AnGvCfjWz/o9XiETsibRj26kl0kLk5Y/S4wKTN1kvJGDyybn+bLrg4u9Vq/iwEyIo6ggX8OEeTok3j1LYcB+kT99CkGPfy5YPbqw+jYuD4Zu69+iI5dQAKayHTse6gmMryirtDxHOLolnzv8q/BrXW/9waG/9epm69QZujKgn0QZNNWXWihXqWRMwdcNHMhD701XnBRKw87XBgS90o/4Vvk5cJEwvz8H+Spz8x19KVuvZD59gEudMudCDvUp21Q/bXe0jZcmKHeZRDdXl1QLuOTj6MMdQvaW48OxjvHYNmXgOqW/4wZzvEIqB1kfh6Pvt56NV6dR/YZT0xjftzt99qwX49HuZVbcExOHwp+AblMWtW/zuBAhTv3yCI49zKivaKIuMrIl0bPZexbvYQsDpCnUc5PdtAjecwckHbv1fS9jLP/9xwAqZkd1JJv9ePF+7p88ad32bhvXeLNdPBUhlmIpgi6Kx8DNncheQRXGtTXLF+PM+1fphE2fBbPS9y+C40nvI5Gw2vjDOK2xBMaNzoBNA+vc9+F23lOBxktcXU3nXZ3eINxpU+b8i/56brruLvuhvY3bf1Nc+k3tlOu4/J/4efe+IYkfCI1TbsEg0JPv+NuEPwHmKbzzx/0+Kn3GdebDlfaM2E1d1SPqo3ENjKd6UMHX/LFbRbzf+ICZs4ljvwYDh1pJXbexe40yZ9f07wNEtI+YFbzs70AsBFOOq547cxUUCprEb8WNleh+lTQE0yNU5k3uArfSbvb9Y/8fJMdbjqPiq+KoTOEpob/BQOx+aVCXEknVrdbXi+ZQO2hHR6YUoNQKYD4DemM8mPMAUe8GMXgLQ0UMAtf/rk8gCgdc0KFUir9pAav6OpLLOVMPvAjTfMNdkRTOBkkCI88zZO/imFuSnq3cHmyayZLnZ+4QHcYfYUuUWkuM7/kSVj8hOvHU4OSA453YTYU85DLlIQo+e//kTdlDI07kPwDRecLYJAolGnNr8HmCR+hD13zFNHS3qKjW36BbFWccZYt2gS9hEUXa5EmdStl80pdSLnSFB4DKXnawXhgWi9CrGUCRH7475ap/IQH1ws/eeQ9a8TTC19VDrjAvS43qJWvda/x1Vu3Wx/oAKUasjMtzsDaURCatr10lsWXdKzHGCfxKy911wj5KLyGrotlOb13uAmsd2N6UlHvoBPlBAW/YU5QTGFcwaaewydX6njS7ks8d2FY7jL+q00KvcXRvsMnGpYrmehCbp0+C0oYPaGvgUce6kPlUU+KxJP+rn0GcerJcmBtaL6WYRuQZi+mbEA64nca9dgJXfQHSRETmkbk8BzxwjsxdjBoapWOMOrSONMIrYMpqXfT6Zlxyu6KSaGHPx34DjHx1+hT+uQUDzrJ7jpbYjX8jzCyTCtkcQfcHFJJWIcXyG/l691exOx/5wc347NX1Y/HCPQJKQa4XHcZ82kwaab/kmH+H/nkUllxs46la98DX76XnYVZt1fLA1cMHA159U99hkyMHc8C0DjIYoELwcShd1t+1s224CqxT0al55PFGCy4s2X5VdF2wqxRZ9tXD9CNPInGcMyTSAzhlZ9fc2uygrzBKLJ9P/oORh3l1ch2oUCjMP0HZblBPpZH41xZYIBYCRY39M9Icw9DD5nZdyh3zyoIrnlrBDvhySsOymUajtBMlfu5SHmQrosXPoH1sDmNbRcWMEpzcJ10baFupYZW+jwv5XpCGLeBcR95kl/oPMXYjNHs01nk6pNVdCV1oIHnwsBA1hr/5GU7Vy6YJeSnYXw9ju5/a+yqB9vXFOWIqjmnXSKX47dz8F8WfWgXW57+row18F2UUL7Wq5e65KF6FvieB83BY2RDPWr8U28uJGwduDhAQUwjoFSeDZGyWk5FaD3nfAUXCeDxGBrWtfmpL9ahOhEZ89+vTmj4W5f2Q+Y7Fw7DUBYUuLtzQvoky46Eo4fBMWsaZBZacv4FehBcy2I7l4Zy3UJfXICST59Ia5gnNfHqie1YPbKi8o39i7F98qNxQ1tYaTirm+YfYx+d8dyAq5dQUD+kJP/w4KF/h++CR6D4+w/G6pA69Ym/ryC4s8TFEHmx36Ef2Tp8UPrhooryQQdWvtLj038PaIwOfUgmpHvJfbgIQpnkXd0ksZJw0Vndjejgcdsn/9kx4lN/6cC3l21YpuEvfY3/kImjp4ch2tZT2OxuWDFPvB7fevMed3oj65CfidUh+8FL6jlfkYGPPRfNbDvw4viUdqdc5Ql8++jq26RRYFb2PwY5Dt2ga+Laj0e5oKth3v19dBcIF+o2DvuCesWt5iMu1mYOahz/TFNzB4CwUFdeuJ1PO9d0F9AVcxTnuMa5/d/ySdeHXeZ9deUnDy/GufXmL/w4J6+xzSzqqrw6PjyZZ8oFzLDpXONFRqafv4YN7kZ2hW9iPAmTnzkHNTzBhXsXOl7ovBu+zN3w08KktaTX/oZ2v47HTrf0372Exql7gtZ+oeO9Wm6dVmjcvvTLT+M3Hf2dbul+HdzFvQvOXzqPdd4zTuj04YeI8LAgs6QZd/0FpJM5zYJg6OloOov0aEh0y5/zs+S3Lrc8ln3W9Cr5Jr2Q+YIoyle8pJ3hE1IW0hVdA7jsG6Yz0Hx2djNNwsD9mT0DYCnwCMROPvGlpB1vWAu6wW2DguGb1dC6xLOOXKG1ku1w7PRUhkzgSWsS/fXEC3ok8DMnKku2hjhQw4+0cvK3nTTh9SRwA81bN0KhOu8KK56Ln8INCnFlWNjxqwnpMomUP9OIa7wGZ+dRWTfdkpnhqtL6P2GmkVY39OVVnzujUVhWBgGNwzDg/6Yn8enPJeUqxryTB55q8K6E78aQysq3gwY4tfugBm2L5tBgUqHpLt3m29Duu7zoj8y+BIwrY69wQmfS8CcfSCFxguH97rShzR8FS5x0vHfdSluQbvNYtA2s8qvDKbt0k714G90Qv+9LGg26OlwClZfhJe/gRi/lW3/fLX/x54RBno2xDG34EpjOLG1CGk4sZh5hNmBaZQbVaVR6WSbRlF/qPdQ71YZ/4W7Zuj463PZhmO7EzbvxttOlX2h36/MSlHnJ+/ZAmIUD8snhdA4AKY/z8Avi6r3OOsDJ+qrdMdLxKYh5iJNPoJHILf9lUMuacXOHB9CHDCoJFxaM8956cBek59XlSPln/Rne0HiCuF4VNrexGe6kjnC/ClJ9lTgu9CSWK0QlIZHUktku8zfa/jNlR0+UhfHZUQCKW/8FD/xbpwnL6gnGP5NiF4IYwxLnZLLqqZ6CmUK6y/J0/u2Xsxevtsb/68+vx8UexpkGnDqrwegT8uzXh4afvoN+tuBrIMKbvBgG9Vk29Ir62HYLv09TDfNpvHWk4WWe1qfh9uuWS7mRX+SmcaUOKi3pUj7PDMhiAjTkJWxL04lECkh6jR8NZmWzj0Hi0+8HT8gfzjA8xdM480T8lMWntX63XGK+B/3Wtynf/Tzl1zh1McBEWQDR2HPr/wl5OuFXrTDE8uRafdXQhmfbcxYwlChG2Mrt5wfG4VefNZQ1wDRIKVvee7dfbmNe/tRrDWF3Wkz99R3tVT6pRnlPn1Fq88FtJH1OvX+OvA2xPmTQbf9+JcGn/BrmlHlcQeMCI1xMK0uDB6NjD8PzmLrKRMtY+9Hr87GjIUo9+ynA3T0M/5cfYfxrxJP+3lfHQGagj61XJ7XT4kzaBFlO8q+dHuSLjNGOet/cz+edU7/k7bkQMQrdFm5ZLO8OPFCf6kUWRVwAcayWNStReuqHDxXUD/sm60TjUDdXvkLgAoz5Wr8asifyY1oIOY6Y1kUj25d5efq9BrElsL5fvEDGpMXoz2n1R9S/Zwuo8wTnFQINaa6UUV2nHjMeWGQXJiyfrxVYHtO6MEX9jQsXoNCly8/H9ssPyJP617BEp1J3bqm/hl95QSdWA/6tL9vl7lvo1bvkiQ5h1I/jx4SjA7BS7QYZKHfkmzMHqPtclukUXVCv3cEQnYSmu0GQz/CQTE/mz6Ia5bh4iajhwHbiQoJyg4ddy0f56fW4y88ebtul9XdE3R9lfFq5O0Ie7F+9m6f0oZPzJ6QLv+l+b07H9cnL8e2fe3c8cucnFO3H1TPnh/Zp0U3yzplSzHfUYXfXXVIG31QtBggFL+MvaW1T9ssZi5Cx4276PuPn1f11HlgQ3+cmZbs96XqnQD0EmPqln3xqjCNf5THTQyqQ/L0sLzTMK7rr0prjL2E+9MrntanXfPEFfM/JuTivJ/+OTcrSfEwjzeqzpW0fT9ZrfouX+Izwr6IC4YUrY4L6LJ+yK+6Mj2wW/r56jPSKfi+g0/R43NB0lrAMW7q7DIa1++7dOK8aJ6sOhLt4wpK2sKR7N87wZbzQ/ru4wjJMXu6mbWi8ju85lP4Oe126DrtLt+kJr0snVD3ZVNWNTRm+DF+Q6jJedxbT5nxLWNZt63jz02mTZkmHi5ImLPUVnirdOkw9nGDYklfvCbujVwSuZdlXQ9z8ERsejely1H/gjjyM/xlaALhT+IU7EkNMVbEbRb0LXUmmtG7qMIeqpIRzVeWK6wrndZ54F4r0imaypoeyI4wxTGOKEhH84Phe3vVvYyCGl9XqQDpZMp+7nUEguAs/kLyA4kn+vchv4vpft4ouqm4h8Tir09vIo8KDOd1ROeIXDY8AfOFkzY0OFS5l7TQVu7wvG5zlazBU2iWPjpvp+CWdk1LKpuxanuv60TfzaQivi7xzgWa6KmOB4S3rTtPxNaBtcPW3T7yG4Ey8jNfyqxFgI3WCzK1ezagr7HI58Fke036hQwDMwyemlrMWVCosNLgrl9St/gnNl2HNYdydDnBQFSJHeRTRdDgLp/B054maeq6RY/kJc6uiT2Yrf401nzpO+ZFOeUiunvQr+ypbGc3qvwtELiBsdCBPYCb9XIR5LcvT92VZvMuHZdLdNPXrNixx/Fxk0y1+dHXGCUsdMF5/0zKswt3a6ORu+a7+VZ5qmKa26nvIHXhTZqZrPoTyQ0/9qKCAeUtLOrY761u5eWCUOy5a9+S7oWQ75X5HJnU33zi/FJZp1m5+NdGbeVAWaUWP4cPw4ImvwqefKLl1eE8UBZ8CGVaLGFfMmQ+iB6kL8fhVX1T67JN/8Xfn2QBetaDq06LSqfSRC1kInd8GVuPpy53xW5/s0VdXv2QhasJLH0weKVcmzNzP/ba7k37yMp6f0iAzLnDPaIs+9bYufLprHfrEHz6pVIwMZKNexYjoMuGU/jmGKzQjMw1FP59nGEZbDG0sHQ0cKhoDfj5lRh4xNjTW1FONZ2hsP/8Q3slP49mntxpQPvXmt7rwcDW382OMYNSOB1+lTBhHpJPv9KPWE3T9/N6W307Pk2J55qLN1pNg8taYxJ1P93HfOsA4Uz81Vs6gr0K4W0WaGNy2d/5BH3zrYm/KWjm62OK77xqL9mny5u4JjVYXTnxyffQQ2fiUWD7g8fnH0CAvjSq3dWvMYWiEP+NPMDitG427A9JqiClw+0rKcry/i8hO6J9eYkOqU9QP+d6sLsbe0Zvj+OE3xivfuVdevj5BOcY2RqUXLLtDInridnfl/OxlyVE8+MyXCKwHX1k4OMxT0JVPgLksd3icurPtjhH6Cc88iJ5YB+hIXq9wDgButpRTz35ajsZBXrUIougcS7Yu1BFKeEF+1Nu2i2l5XYXyuhsi9cctT6nJV93xNYEzZC0fRLugpA5mp8guaaGROtp1t4L1rNFN3n6K0dcO1FetcPPQEHcng6sWClp9dKHh+Wekg7gLMdaRhwCeflTtMU/2j1GVA5JBRx6vnueAQMsoSgzfLQ/bQ9cw/M1y7KJrZ9RLzQ7Ci5/sSxuiLlfojv2weXgY4hZ1ndcIkO3AnXryc3/q70v4AcdPFeZgQPLetn14MKDpybCMbQWkzKGzA7+2mz1ouwvA+nLBTX2Yc6zV/oMY1nlFAxluu1hnPdBHqGe+0uLrnV//2pPx5uE2qn+eca6Mb7KyjihbnZ3knNBspgFumRWfN8Isp8a7wskYo2TQmewcJKzqCXKmUfcEdcpwIqTjoqp9cPqJ/FTlkq86aN4x6BPDf/LMIdL+ElfzIe+JAydu77Z9wLHtgrYqVb8gI97V5XkWBG5UZHjz0Gnppf8ndfGoOkh3w7/jqOcHOPZV4QrMLz4cxaPpmqfidwmGp76CW1f7G5buhpJHy3CD0zT6WoYV6qyPGf4FWAQZv5wfvA6atlB4XHgzdwOWcbq9L69Or94txBjotA13eWkaDU2/8byafoc3XocJy7vh7e77MryhwwXroWEZ3rDxTxrT2+F3+eprSWtjVxQNh7eeb3VYMPnX9NbZrekU3XX8Aow3fE0/+ceZcHOfFBwa4k6I+CLOvNZgWP1t+GuC3H5GFgBaMayAEoBXhKsg4664EtKUrClSR7cVUmewkqY6znUHS6S44sy2F1rG+YsXt9/332PiUp+G0L+X9/vFSeUGVcXSx28aCk1fcPJYeJMv6RMXvITpLdyGKFEGl8rDTtF7TUaqnL1a7DkI3k1jByulUnaFMssb2OQRmotyemWiqjySdnYA5FNb6jYNqPMSKjcAvJSBq56YO9wrEYPKZbyGm1uGS8aVZwwx3NaNV4NpxGv++y4dJ/x2goaEAxxFs/DCywLUrCwCTJweiNflmANEyz15ddG49NuQ7Ujinpc0TJeyKR91rRMCxpWhquHlBMEtiZ2nRqhpnTzBIelDN7EF6zzMdxFjeN3RTSdIpgtO8etl3mvDxUjo9GAtzZST8qZ24MNXE4TIhLjQ4H+lTRRxezGOK/8y4ixHyXPikCryzJOh0p3QmwzG/xowTd2VlXlpgJMefjyo0tgstBAZmeCX10xkZub6m06XUY7qTIzSwasY525p9KsA/V36zQRBg1bw8L4sCEx5CU1D2NRB3TtO+bqoYl13m6m69mmNfQg6MA1pIbLjXrpXbat56St1PCuh8xfa7T31Nt1em7R1r9caxDN/5aGcSpbyxZ+FuUVDMC2ewpmd5Y0GBtH7GEuS8UAsX4Ww7bvI4DekU1743vOJm3kSp074apFtPvWceI1k+DW7RZ7Jd4J4P/7wYnzv2c64ZkIfUaSeqBvv0tqf7QBdToOJH7o+9VQnXOixATsxdhFAY97ya8gaZ/vTaM92eOrHRQF0xW3EbvFGaLAHndCkrTgJ1sDT8AKfQmJYYEBoDGu4kc3WCQabvPn0WyPNhQl0z5zzzrnGE0aVyrx1pKEGvnH5RB5G2/79GB+plx3w3vomxiMT/1g50NVY1xBlDMrBfJ4wT36SSPnUP/mal2Ex8PRrYKGLeTJtrvePKRr1LjMezIdB6JPqbO33kEHcq4vLsX2GIQp+yuoCgk+S3aKtvF5hWFlen3Dbn7jzAf6zwyECIZ3lcSFEXk4/R07gk2eMY8oTPjVAlYt6Qd1do083K3jS6IFnt/7nnIsV7fP883Gz40nzluUlWcJPnvy+gWygcQ/Dz4PcpG/9S9+FHs+IUI99Yn6OEX0GzZwb4XfPw0zVC2nyrr6671Z/2wLhqRPBp+yUwHjlUqfZk95253kM0MshkvZF6iR01YEsuBjmApT5mt40yjT1MhcF7AuOuaPn2+qIizmnL7NQYYar44f4PTMBWvKqzSwO/GWHh3Vhu3Lnh3p5flL1c3GCrOCVfsE6GK8+rqfvvs+/Q31oZJ99OrYvPoE3DEBkWg8lSGN/hOx8NcP2Y9vI3GSgJ/vv0C7uj210N68Z2PZcdHCHgvqIDPJkX/n65N+DItGd7LKgTnOmhnm7ICFggIf2FWPsIXV//pywZxSHfN15clOfXo5upQZqrAkd9cCDADH+x747h6BjeNDIH34YHahf5OI87+Ks6to+fxu9VMdcnKPC3XWyv7s13rm/EyPY/jY7KW8B9WcfSD93YX9ryFQTtUOnVZH+NeH+qz6/6JV+CfaPVxmrHB+4CHesuqauHHej/l7g2td2f5kxrzM1T90Tt+5zfJYubTAtXn6CD5e0MWVoP2IZtmmTfsnKxdxr/J4p45kl2fWmLthISJ9Xskif7f0QK36gh7/7e9P6M8b85duvCtgVyHPvtg2BhJW3IXKbl7AcIwzrcXMZn3Li111+x/PZZhfphcazLhq/wxvaXXMOcGRykvFmmmX+Dbrlpd25d0KlMvMW7tLotJv0tCH1NrK+jeeV+YIdHnH+Xgetc+IvoWkILTvxiOF6Pa0ljS7HXb4CU9/0r/OeJDt8jUu4bqNzn3Tjnnzh4R6E0GscE4WeZPjX8zD1TQiOsf7FDV6UkPukscxvCckXMBwuDMBdYRKUj9IxY0nbUUBomd6xRLL2yXjJpfxAzcWmR8D9M7IAsJFUydhKnh2CHRISqoYrKCDFWxVl0mXF6LatlByrIm/FiUulGZzLCqnkodxhMS7cbkZcDnQB6YKBLwcBQqOf5prIdGkodMBlRHeHJL0y1JI/V020mt8qm3lJJKUiLEplmDcnB/E6UFpqcczRMhA2/YaEjsjxmabu+nUGrxyFz3+NnPJRTvhMSQlLh5Nyyn81WO9eCZP3Kkbkarh38SxfOi3oJA76MX7AMfyKQV7Ds+vYcKH5LbkUeUPWfAOWsQZ54yKxhCffmX/7c4eIde7qdp1tYH61Wp+Jvnz7oxNIo04iytqUZ14NTde87NQ0ssQhIHTyZ37pCCovTwvOdlzQpCtEPtzzHnHqHF6gY5luAUQqxSZv7+qf94QkyUznLXgls5KJZbxBN51ooLfqVHD5z1/oaBhhzNTAEs4SLi2NsD4AUr77HXANPgmsOz3bjXJVvsjVfM2vjMPJ3wRpt87UVfn6pLl49r1/FwJIxyUr8uqilJ/gbF0COXVpBx9/EA2edTPBOMN2dw+m8V95l5FcOl1lIRPC9jFU6pWRkuESwt+6VmQP/vFmYSr0etDW4IUvLvndZUK1TgfJ6AsQOQM9SAnmUW2vFkPEFu91chR3yWOH4cgTI8ukvlieKpOTCH6g5IRqsq/0hFneIhJ3JnV4u42Kv0OfJm/rBRJwLy7Pkpd6vn+AjA+OsLvr6Z6/6Df0zdvdI1lssSykNQ/pKwXzSprwo381zq52xx98vBqXGL+hozxmn+zD5EV3Cc9cecJPgE8RJ37auumOqANp488Bdrg1rGurPG7zJmkMhuxioN1O3JwvoMGvESfvtmsNSFkxzsPcXni4nfxBD2Ng694j4sp4jVFkOTHiwn9oaJhhLLptPAsKB4STv+cI0HbyjvzDdzHS383OBJSENBqAIPkEWz6RpWn95FwA+dcBahrolDfnFBDumKURpjzMJGnxa8hrHMmb9Y/R7eJAtqBjBG29eEk4cnj4YGxbXp/KqivKiTLl83YuWtDHpu+ARp6iWl4N+wMMMIxPK9jt2znYDeM1B9ldYeQpH41A4tKnkFdeo8Bo9XW+Qw1rF0YsP0bnje+ng7d9+GQcPvjm2FentmnbB/eIhr83vpPv4eeAPPjNqfdupaf3rXMZzsoQtc9zUVrDn3r2qS8FsGSUCb4F+VFG6gxJcztDX0gL05FXaCO7lQtOytA5gnVBvlKLoM4o58nn2K3gojeRIDLadjFF3Ul9utWdCLfDKwMXUqmDnPpP+rybDg8ucrnjwU8QF3kC4cfFieiz5TBCeakHlsf5k3piHdlOXQh5+TS6GVwXKF59yPURdfWMPF6OHT9FSdyNZfFLBlvoJOkjCxdbHMdxZ96x+5j87nGpm/Djbox9dJ9+VMMyZxv4qoGvBbjwZ3uyP3TXgnroAoUypZ2sTtA5ePdVjywaudhw8iG4lMOn8tcvKSty80Ju9ljp89CMFXoEIepH3bEOHSf3qMba9RV9hJUt+fRQQ0tIe85rLeDcmK+vl1B3uXNtr87GLnPBd9+8n3MA7EPVcxcDUl/SoA7sx2Ls2v6BHFCN/BWPeGkbibDKy3B3wTivLhiG3pydnWbB1r7U+Yo001aRs0/61/OUEC1i6S9Dq+Zl6m/CwdVgEtcxIHikznhCOTy0WjLKxRTiWJeX9DEXtI99yimu52/kYRNp0v8FJh15iT6AF77IH2LG9cKzdN1pmzEEFOOURVQzaUMw7pR2yin83rk6vEFaylFYhi/x1+NhMqp5xzLcy/qzf2haxWPpVYcJRbJkXHQ2eQqd5svc7c9tknURVxVYQnD5mW7DC/Me+ynyTF1MesurElOmBV/r8AlLv7SFTm8+fem/W8bGWbq9t78BamseQ2/ScN6wpN/hjRc36dbhdVvTjhf3Mjz9H22tcKBLXJpe4nCge5JOX22a/AeMm3Qqb3INDS6L3W5AekE1zKASG6CM7GfVWzM2I3FEghd+XS7bbfhJVvmXeH+drqNNbfjPyAKAQprOgMWvewtPsejO9+6BZQPte0P5pwdYOPHoU/A6EfG6IemvDsBB3Hf+e6LrJwDzXrDGjJNXOkErp9IUvp5LOmz5K4Wkg4SPdHRoZPDwz64tHS0J485kDQ2zW1HRiAh/4sbgJdry6pZON1oVz4ZSHXfxgqto6PdmPoG6K5vQ4SdvDliyb7lapl5CG1BlXNWTzJZ1JuyLe1+B4BT/aRTS8cLdg5ggjvnehaZlOSKnRViHhw8jIGXY6yBllT/cpMwvBkjzzF23VzDAd8BsasHxXt5Al9+75egFgAzu+FtG0nSikG3m+OVTQk2r882E0TrLT7S+r5Osy9f5lr8pzVTmASRu1ltNOIyLL5jGGZuV1NSpE0DTzbqyDcgTAbkIkkPzk14N6nRMyFEjzvormTKIgZlXA/SbKvpdPFU9T5rzkid1t2RWW/pDhzhlIz81AZJtZSSFkp2gvlabjTfpTduGdOpoXoYb7yVY7q4r6Wispx3Bp/VWJKse+0rIxDeeUuAvvt0hdBcnT02QsWXIaxOULVCJw1NfCV7cvYrOXNiYIC3DvZZplzzeBXHK8O/4km/qCUPUckPuFki/wXjLaJhyc1HHsvcuECerTvo1+j1U1cUVdwqcY3xVHd0uV/tx3MqnB+hl2Xy6dHm1Pf71h+4EQX7wvfJkevVEA5360iDVUM/heBHuBI2eKA10fO/aCS+iTJ4+KY08cCcf+CQ82//VW8rlU35iVBbi0BXz1pDJFmNwyFOdzzvl8JODyeAnBpLvUZsX8hJ3pZFhnHWZd8Th2dP+NaR8GnqGgQf/aXu+H332HBvrBQRonwcYy0++iWGIEXn8AAOt8qsnzpaYslMelMPKIoy7uwM0chWHcnr8OAZOtq6jC+MCPpR3ZAgd3wfPwEFZ3d0gLeXnrgMNSo1aDVQ/xYYBl1P6NeZ9ku8Cg+cayIsdhj2/N41o5UpZpOUuAj9Xl50VGnaGn5Fe4+vgPvXqQohnH8C7hiZt5tht+8j/Chmnna4uMf7OqcPTcYN8tnceoB+n4+LVT7hTNovgDod9DE15VpcUA/VptQguBmXXhDK0r3Dnhm3fOhckkjqDd43UdILqHnE+yRSPsOzosL6k5yKDT+bFtT0oA+tAPZEP+xTTKXu1ykUT8ax7dcgFqPSR4N/HkHZBRYM1umR+4LjapRHs795jDHn13fhZl5TBHSpZKJKPUxduzJ90ylsdgdftS9qtix+geAAfiji2Xn6ShZrwQ35b559wPYU6umF95YR/svMdebfgx6NRrQ5S/oM3kAMy3X8yxhHuPWhlUQVd93OdLprdfwM+KRM8pG1Tv2lPNiXLKT9+DQDZuc3/xt0NHgLpdfrR2Dr9gHgX2BiDbE83FxjnJrL49jnQSptUD2b9bh9nN8j2LuU6mLtFXMxA3/Jayr3abZJy6Y/OwKuLPvK8xfwIeg8O9sa3v/oGc0HDMZDP3ZnieCHz+YOMMrHPrv5ZfrLAjNs+MeMNGFkgkGf426UesnMKHXT3lHJZjxNCigcyNKRpFvaTGV+kZwD6urfrggf1gN8+2cWJK3VBfOshpIijPWacrwDyUn/pQ6GXtFymU98y97QsxBmWfoyf7hpjzYuyQCd+4yOI8oe34JjKai/+KtwY3dzzL3+buMXdq8eR9ndcQ/iYsIy3fMZ1WMm39E8wPLoI7/wzBN6LVuM1jpD0/OK3g78Dy3zuwpKGsM6brJv/JU7Jpy51oOtRHmtut4HOdwmvCxPu5i8swzrc8i9pNI6gu+Pu0hB0L/1WbttaS5pLGo3f+Qu5L8hsYNJInGmpE+QoGNN0U//UZ+iv672M9YTpB7XCjeLu34wLndDKSG9UtbOJ2+n0WyepNZMU0YpIXEIyj0q/y78q52RakJRpimRo/0wsAHRl3YbbitKSTKcU122IgOfVhuu6UgFTVX0YBgX+cmgLgT6dtiLc2iSSjTHGB0hHdKwHbltUefll65fKBt76gqId6+nF2dhJp0AX4aRgzb94TtDNh7GMCdzp2YlDa+XNT0UNd+C5NcoBrhStFFXDxN2fKqF4kjY8BCdvOv0X3rnsvCvIuM5DULbdyZVhlAa0xjM/cB0snAwkTuzqiCtt0es0LftgcZcfB7I8CfanyA2f+Oa54ef14GBSjaXSJB+Laxg/czMMwsGPG2g+2t9pzZNMIy+hFiOqc5CXemq9KUunF3SF7gzTnZKRJrnhV1Zimo8Gl+BAWPrEZEAq5C1+Bkr9SWxY8XEXliFLnqyT8FMEEh7e8xPqv3lv0ngnXH7gqwZt/iKPKot1tqY188sPFLPzvu1imOVTd9Z86JUOeNLn6nD/p1VIq1ASt36fERq9/d5wdc+pkk9ATGA6Jx3mZz2JI+/p0LmkYbjXMt92G245Or7Dl5f025jHEfqGN37TWNJVduInDbVb9b8B0R20ffXFBZDUDGFJu4C7/iU0D94r/+JBfoROKw+NKxiv36v4K9CvvFIudRI827tkmpb5VJ7Vzg1veoaXjJADdLKrBoP48PA474u6QHTGZDa7AdQPyr3kZSnDrhMvofMXGk+ZnV7sjN/5CXWk4Y0Bpr4Yk/ft5VFd9EkqBiaFs/BMauFRfHhSf9XJTOrlwfyIjzTRtRhf+jBY7W80UIbvjmMM5Hvr4pI879Pfw0ANv+Crn5Rxa1C3PrFGB2IQ+gTdg9vyQ46vMK4mva3j+yQlvU933XZ9iUGjIe2Wb8cHDLHVyafQB/YxTi4wkvcfja23vgUPpLN8PkFFxgPDKmLyRPfwyQXtbccP6iGvN2i033s4tl69qrJk+z4ywe277DmQzgmvho2n+/uU+ZWfedMQ8hBHZGf5NfoweqIrzz6uclsOn9zmqSv16efnXsC7+Z7At0piuIalh/6tfMoKHSBPVy8+ozwazg+QE7gaZdBceXgd/Fln1t71+QskXDuPXKhx67fb1A8efZsqexvb9oRwaB9i9McQf3dsPXgbGsiUtpevQ2jYwmteP5j0UUKMVepJ3dQYdWHDLe/GzwPfAr6z7yKT+Mrbu5+jRAbbuKPX6oRtQR1WNvBZ+OoOdeaXEDwzQhmrh8gjB0gqL3dfWN6TZ/UOur3lKWXyc5PmLy2/UkBZ3PK/2kdvyC7b/z37IWLmnwtLetzhEB3lcvHG/DUe3LmhwljXGrkqu7ruYo68+ZTdcx1OPye/j7NAVa9mIBPqhZnSHJM1lrlcDIHG1raHD8LT7sOxOnqT4sCTOmYboG408retB1+ZEJ9sHT1z8KX0rIvIDV4sl2U4QwfdNeK2/1c/KX2hrUTW6pQLSi5WwZB+k9hn5FWKzNFsT1x5Yk0mu8eVVnz5I9z2lwUE5SWOiyTp22j3tKnQvUEGyGf3YG/82s99deyhd+e0KY1E+61lP+WCaMZ76itjK2Hpj8nC8sm544wLAPahfoXKPM5PNf4vMqY6Dkqz+0YTp4TSAQzP3G5e1Y/OHVm4pe/7+vXdfnmsvi24+B2jxIssoO+OPZ/w+8qbfBETdp3n2v+nPJTVL2Kp16ZtXjr/vH6KO7ohf/abCSsc86/5pN1Xjaubq3GMXobPsDv3hqVfd9eD0O6+G984y7C1HNbhFeaCRc2DvpwHddSf0DReB8vwdT4IqtN2fNPosVK3d/mJHpjWn8nVy38LLHny3vSWbq+78Q36l3A37stw2+3dX5cz/ZO8L9LdhSU/un9aPg3Gaidl3PA38xEaP7TSljqsuNLdecirsAwv2OR/l7/ORwhF25d3eLG3XEQXPa6ai4FNetuIfG/yMmnxGSD4Z2IBYCmAhhZ2Q01GddgBbhrAbbyic5ecOJWHuFauSsOdDq0N1K7QbnBeD/0ubVbd6FjTcd0wdjNYhVbREd/tTWcMGFb+flaYjXDi3U9HrWRSEH7OBOUlxr+dbQ5VobOs3YTVyC+h9cKJAAPcPpNCFStpvcdH5zTzl+fqHKpk/ktjMDZhlaL8/lcWFZfOX0V1wOQuiNMXPpBVUJ8ezoPf0imab9Hwbv7y0Zfx6eylH6qEIwvj7na4fTVYhvY7mOCpTOKscGW8PJ3ff01BHMNqEnC7CSZcGjNIv9UUY9XBOjrVgy7eWR75ENdklXTyTDrp61YfneQoR7f71+IPAyODsWU2IxdwpLzsuqFOGu8l59Rd8pdu3UUQL7/kW/IzLrQJb5DfhE8Z67c8XRPdbkydOzhZ0LK+CHQrolKr3FKFgZaV+CmjaczLznZC8VKwrOPIkMShGPy66tBBJ0JzMWHG2B4RFnlXXdhhJi208noBONL1bABl2iCuPHS+XqZt/ey7l9A8tjuLCElXrxMs471XOnXYCZET2W4XZXj7eSTTmaQ7dSeiywUVYUn3ddC44vXVctj0J4XjZVyXbdm+hHZ7FzpcqKccHZ7/M96w0uUNrcqn9c3dDtZdvQ+7g91Rp49fMpHOZ9hIp2zqXdG5IwOyur2arjQ9YVq9UDeXcV4Nry52xu9+iIxv0LsEq6/gVJVEY7OF+hKjxqewGqCZcFIf4Ko/VQrykHfrSVzzk5x6E90kzKfItgKf/mmUmxZZ5bBA0rqtPZ9yg/cY0X7WzHaiIeaBZxhcaacvMG7RlS36cp9qZzu9LLk4oMEKXuJ8Unn2sgwvDcj7b2JvwbMHryHPnAlwjDF77ysxoNIWwjt/TiY0ArN4gNsdEIeUT35cLbZMGrimk9/uU5QV5XH7ft43By/b0sHJYgIGYt7/Vz7y5FbxV76zz8TeBYX7j0hvfm5rf1mGrDsBPGguJ8lDQzAPz0LQ2PTp6j5GmIsFfm9d3hwr7WAZA7cx/vPOuga8X0AgOoY5tDQURdvOwXXWk2U7oc2Bu/tg7GPoX+P3KwzZdv3429SXdQU/4lI29SA7LKDp5wGzqOFijE//NaxTOcoFnrLgD57pfFKu2BykuW+9BB9nDvIzQh2QJnUdmVg/8Jh3yUVRFpeUTxz7QXdUOAqgm8plaw+9cCEG3bGPzeGB6tEBsrJ8pie8FmqgqfFqvbgA5LkAz11YIUj9dDFFnfFpt8a3jFom2613Lr+GkO316pwLI5+/Dx514wLN1auxOsXgvqZ+Lp+W0W0/4BkWGP+ODjH45Tv8qzfws/fmGPe+wf0J9fiw2gn9aB5AKGMKkNP14T27HfVLxzrqBQraW72qAf8uEklfHUEOOSBwpRxPSka2a9vWyh0A9tWz77C8qSRoOm+zDW1xeSbB2KeJcCmbLFjBg3KnLoon648wFyzgy/Fl7BIuX9vXeQ3lF7/55rg5fwW7ZVjb9wvd73rpvuKyb7Pf895gvJ9aTr/nPIGf444H7innw8PDSs+8ofHls+7S14s/bj3iMIba9gHzq0Ot5+uOhKvX0lz23zl/iPB8oQk8F2wVdXayQLeqSFmSD2msR1MIXdaoFvf1Fdyg4NeIxhH1qzjBs2JupSHYu1A0btNsKL43cQ2vcy/DhPi57o4pht/FlYHkRV3kYMjJ90+DuzSWedyFjoucSNYP+ITwp+6Wj2vDn3VnbFVMhX2B978AmHbJZ/Je+JMf/iXeXf+Sty+HKp+SDNuLtMv8Gl4XJojfMljLS5LyYJKk8zIvb2JNPOL6EqTT+d/Kr9BDpsNzl5a4CZl84E+fM0MD6rx0aXORiayZXpR0Wtxm+wrNxHsVvZCoRMEVQfo/c2cAfDkopBJOVWCFCtU/bAKWcYKGtwO6wm5FUpViEIHbE34v4+/5JAM4ZmJ1ksGoFgDcCWC1rGHyYaehASD947x/uZ1OdQct9am/xv6lBgKDiQsAN5fky+zgnImBh624c8DJjIbQSyZYN9KCvAOWJxyb/yUTRyfVpkskA5wGS4oOWKoYouZJeCbw4KmopneVNgrqL0rcilzl5i93/k8/gwbxDnRLsLy1nTu+NQ3T6W6jywupVgIg294mGFeDdYHpcoWvcid8xk2u8j91hjM8JqTw0pnKB/g2NPMwYi0uw7knhXl400ea5JEyS41w00NPjs3F9msaEJJGSDojuDQoxNtxUi8flFXjX5zsMrG8k3bf70LqjF9KBc4Say0Xf+lM5LUGYmF9n3y2/ITUs9HgG1y6MS8njcopeElcOsQEwVdZnKBIe5mX0JOAdgtOJCqs8tb+0GVJyElH6EQvkJfJXCzxUi99wiCv1l3aK78UddKX7ypG1YFbKiGYeP3yYRmkHzq0O3EMk6++F4/FZ4XVaxA4me9rCFAW8fwFt0B3nnhjRFzBQxn/1Q78PJLbN12gqDC5N32ik8+Sjw7r+9LdeTauPOUAScrlawrnc2tnjOqJ19D1Uk8uimbHN20vn3Dot+qDn4G69SPohQue7UBYppcXt8BSnTH+xXHCKW/G79IOil/4gUbqRn0ijOjijH/pz4izLD49E8TJYsccSHWfYof8zke74yoGo0yTsQsYpAWBRCR0xwE8aXTm3XMNO3GNF88Lmiu3XqeQMoLs7d/pz6y7vJ/tE3CMVY2YXiTo/lKmYzTgTr/q++X2hZKLsVk4nuCPZZQn72UMg6uhfs6FgZ+DAakjt5fHgKR+V2591qhxESJ34t12ff4pQn7CYPQVykP+tBefame7uu1S/jwFX2Oq05wxfvj02MWKIw1JjQHrmHgXa+RVIwqDLIsIZ+BpfGtMeo6BtH1fOwYR4aefjpXnKSgT+zjKsXX+vGQnDcvvIYY+6Xdbv4ZzG/qMa6ujR6TzXW9ZRO4uHBw+jEGb983vvQE7GH8Y8gn3/ADkJ7/bGF8+ZZcXt/r7Duzq5pSL8fDeN8f2/jvkxfi7Oseuf2dcvvJgQIzGY2SmTKwfyp7XEWybWXCSD/7NxQ95ynkLlk95pEL572KQ+qLxL9++WoDssohkG7PK0QW35ufpPHLzvfwcosfcQSomy6cpr61z+xkC5IH7toaq5RZT+dj/vHoJT+iAh//Zobsg4B2dCTENbmSaxSd/+bqBuDBjvamn8ozuyse2OpCFFfRQg97PCTIm5WsBbq13Ycd68X1/D727PoU12uslemfdWY/KxnmAuraCnu2DurEdbSHr1e5D6gF5e9jefKVh+KqKiuGCA33jjfLJAg50oL9tffg1gm6bytG261N9+yLrB9l4RsR49gNoPCMZbQTIVzVWVxj/lCf4wuzr9ZnH1iFtgrL6eszOvVpggjerwwWfLJqpD8gtbenyDJIa4lAgOF/f8KwK8nKNYp+yfufr6LELFOTjuB5dDEHztxhzXCS+xyP7v/58n1GG26fVIjqt3TGFy77QhV379u5nvSJD06ZcOLg6rvIrv/1TXs9Ddh2fMw8WUPj2t5Uu+V14rhX1kcWMChevYC7eAo49mQfgrvyqjI3bc2h10vFFSB/Z/BDf+F4JE0eOcSdNFdXAyG0JwedquOuPrKff+9LfMhSa7zXgrzFO3SmeCn+B81PgdXkEQqjCl3wWIKXgV47LtDoLv8q3ibtLo/Ca/t18ljTV0xD+As2Cu/6mU+Fc6GlJZoPrva+7fAihsSC79iaNula4jX8rHdB+s7WH9RfwtqAVdPsO2m3/ggDYzpIyeMRwJU+T5Gp3qE0Ah/+OlxJP2oSrD8ksPm+mK37LtqqHM+oSUImSPjRzL7+/2lmNa14FuEm35pPrZ+YMgI0Q7kJJsia1XEGb0v0CGFkNVyF2ZZTRE9essFKUmpAq7Ka4GnuE3WOg8En8AT3/uZNAOuWjIwcPEQuzn8JJ+4xJwQ14TiJd2T1jMvrq5IT5gu/Lbo9TB2BPk6XjyUFg0CBFlEBytVJrPFkxGGh8udhwdlEnyp6cvBrHDPS7B4eJJyEdNpNGJ3EZNFF2acBLyoM/8qQTLbcYpchwnQ7PIHHrKvySjXc6/biFiq+4Co5ci2jKUFAT/LjWfJR8TJknuuSbRklYcCLRci/TtXttfHC5gBEV0G+cdNLgKt/1gAFyGu8EcUt1yEs3P/MN/iIvrzUQHD+0A8pxOlOu6QktBzPi5Uf80O7BELys+nU68/OP5MatceBXnrO4IUDPNIbnAsefVd3+JUjDDghH3LcB+lAz3N8SzENI/qbjqgmICwAlQ58m1KCN3qmj5kPK5WDu5QSk61Yc6wvHzLegeWsD1E/E4UjZ9Xc5TSf4Dr07BcSXR3Ivmvzk89InnkDx1PSVZ+lFDEsu0zaOvArhcU5KjNLQNp28WHZ1T5wun4sEmQyRR38NwXD58BLf9zChjP3pBFnUKdfXgLSNW8Y3j4I8u5jgYKns83SdibT4ab/cl/jhDShyxum+nbf4XtEhLvHEie7AdyZ4kUfpcb4vHVolM8trmcR2i6mLN3sYM+6IcPJpPTmR9am+9PN6CCyYx4aX4rneWa16tHy1CFNlFtyWKi+R+832+L0PbsbZNfVq1ySC9GxzGjjIyPMA8ikvDQstTQwQMZOrTzrz1I/yaMQ52VU+MqeM0SPLm1cB6CzsL2L8y4p9AOWK4Zf8Zt+Y/pZ8bC8abr6fj7GfE/1fYtQ6+ca42nLreLa+U3d7GiSAhgW85Im//adbnX0X223V6Lvv1698MqyhTPzWo2+P8eY3YjDn3ecYHtTFXDwog1IZw5qfIvTTduSfU719UnyAYebT7yOM0yxok71yoEWVYQfNGGjKiPC8Z02Y6XGvzl9BjrSnT8c4+YTyfVJ92fnzsXrxKbRPQjJb29XR6AnMKB+M8LyXns/LgXX2HGPxYegbll0IbtX2wDjfzVYevivu4ggy2oeGVbCnMW99mQ7DTwPxxpP/dx6hf/L56Th3m/wNeE9+nvTQtL48bNBynSFL85dT89DYdwFgniuhnmu3jhOMTGVqWhdbPBFev3nAi/1Dxl31TF1Rc0gaurT7+jY9Yeol+ugTcnF8gp/hxPL6eoRxaXdkqsWpvNEfX0XYevQEOVh3yExePZ9Bw99FLyfPyDigIU50CLsjwYcFtmsfYJCPVZu2q+51mcTx04xCDqkoPYjbQwWzC8ZPFH4cGWeRyPqRz4ivdDa7Mmxne9QV18oD9SyHix0+ZTd/2sEK3Usbi3wuECd6qF5Iy/pwgQPWpRcZw2N2Arz8NOOWnxv08443l7SlQbnzBQD4ulHPuKQFnguMOeBR+WyTJ7xs+ynIPXT/4GGyE9evH/jFg+zoof48ZNKfO22yS+OKtmlbv0a3Izf6dWTiA6Rvfe3JOFTgji/QEr2MaWVYYP+a8YIrYNm4OXaJb19r28gTZv3RZ/vkLdTHPrTGI8NsQvapcfvCKHfnCDe+eiHRxHfeZVTUnNJIoJH8DzHHCHn1YVbXgf24+tPjgX1d3plWnii2+JmXWCboSbL68hr/hOLZvCq/9tdVZejwTkNMfkKH9RjhA4iElXdNq2Hpbrgb1rQajF+GNb5hafuB4igxi3ih0y/z6bAOb1xBSu3ve9Lyp+zbYF3CJnmVd5n+Lv2GZZjuu1fqlXsynmB4w9LdcDu+ytJgXMox3X2/y9/S3VBhEoQ31W9B53U0y1GXsV7reP2mwWHbEZoGSCl36bSyrDh/SZ+ARp30uLdb3LUNETz88UwcPV7EFTl11biZBqjoQjCNZHreXu2jHoZ1mmX5mw/vPyMLAF8EZWAjqXsJozqKElRDC6w7YXzBXytDgA6N4cQBSryIl39VAQuBc5nqkk7RJ1IODrqPGKRaodxi9RLjXkP/xG/5OoElfU6ZZVDZZxJ0wmTUp2Hmq2F4yeB2Bd4VBn06V34uEmR1mPi8Hwy/vQWsjGUmx06sLRaD8xsPn5APtM9ejgMmH9I/O305Dg+OMtG2DNIqJSulT/n8ER9jgt9PA2lsOuPcpmFRspRmy0pPDzhKrlaw66lfDzS9AucEyXQtb+9C8bbhSbwYgYuwBsPdSl4HMTrIS7ToWr5OF05ldF7Jj6uCy/jRV+mQvU/0CAtPpplx05E0qAFxFdSQcOJbXta9+MtzBVIf0iYu+ZkzfOvu9F7i6PeKsUFmNdEkTBnHSCpjtTgznTSXvHoV3dsArekS1vjCTNPQk4e1/pFvJknwYjoHcnnoMktAPnJAJvrV4eJalxALvU5jeNGpzs/0tgFZXnOhh8sdMTlcDohhbjrC1XXTt8ErtPzE4V9oaTheXvouJBPRmb55aVwv60j+vZpu89r1J+DFzjrElqS9+VQRaPwyejGQ0Hl36ijHLFCZCDC/vkwjLOMaOt64zle/hr/lMY8+bLAvcftqWt6W+TVel7XKRRsKbtdlQUiAK4TXpHMhovKQluFeGvqG2U91fTT94FsTM51Xwy4GmXTqkMSe9FZe8pX+Iw2uyuOGqd/+4Hpc+FRPknaK0jRP76bFoMqTPJ8qGs4kOdu4Z91nW7Fut1KHL+IvyQcdyVN/DWX0Ld8n1wDIlB0ZGe7Cjk/DNWRtd/AuI9KNIeGp5ehGPpHm4inliWENX1unn6UYEasGE0b96v6DMkg1jnzquo8fBJ+G59vuRw/LCMLANWL74NFY+SUA6h7iMczzOULkHGNQ494xhDCNXLPJQYHQh8OU14UDGkPl4xhE36fcksZ4DzK0o7P/0Rg1zkPkNMrc+XZwiBsZurtBY+/YE96Ri0+jNdjdou2BfhcYahqAyHnl02Lrct+FD2TqbohDDHJk7M6IbB+37EePi8ajt5Ab6cgnOw/kifSX1ydUnwf/XQw/CxijLdvTd8fB/W9g3z6lOlbj6PhNSNP+MNO27r1NedTbWQ+H98sQta41PBlTw6fluoJetoMjkxzkpxNcDzcs6cDrpGObUMCWQTrGIc/UOeF5Iq9b4zzboMDBuKRHQz4YlcrBch/N8wCeUG53AciH9WnfYjgkfUqdMdGn6uKoF+qLeT5A/soXd3Ddui+e/Ll4pV5zZdGANunher5+ol5nJVk61GUOcyTbLV/t8L1/Xw249pUUX0+hX3XhxfMr1OcUxzGCMtin5LOcyuztse3i1h4yNtyx2bLep66dBykrF5jUBRd27oEnDy52cLOtZ3MAuuYrH/K2Td+y2ofOSw+JpM59F9+87VsRCmZs8WINkWdqwu8gugjhyl0WAtydQr5+CjALg0Sha5EH5dmmnTtvi7F78oJk5Ofi3L7GNuEyR/u4vn4evG9//d1xfw8cBEEpwamxMUY5l2CYc0b7hpqXIT7jo3PUG341qt6xt0iOUy5y2qfW2CNG97HSk1bmFeJbhgWk35W0fRGRmd+KP9PL6bLPdheqryhIx5IY5qdpK63tqngwG3E6/Jp+oV4ba9iMpYJuQW+76yFA0ahxFV6Bfmgln0LTyJ3LOUFx8N8POv2XQfNzG8jb9hq7oGQXgUwwrPn7MljGvw636d7iDzTzTPaEN06i7uA3Te/tDs/qVfh23mP8Breh01Qeldfr6N6FNc7ksaHobAKadsPSvYTG6/iap9teN3Vyl+7y3tDpDe8YqBoQ/W4QT5wOU5fEd04ubuhOVu/mccs/3f6nBHGHBfs2oPiwbFWOPACcaYoH6kfcCgqvPljqciRC//S9DszjZ2YBoCvOa1mhQgttiSP0vSefgSlwwfhMRu3gSdtX0fBJX8c5SaZD5mecfbVPvy7S+fttbwcTq5txVqMkdLbGKwZNdww4SvsFAOP3mSicMHHIhP3gIGp+zYRV478qHRpuHSWPPXA1Dq+IN28POTo+PMzigE8+3WZ2xkTokA76+PjeOGUAPzl5Ng4Z6D9/+Twn0u7vMUmA1qZsLRdltpFnXw1LtzjdmRcNFwycpJehoHycF+JIvFAdeg024jcYb3gbT6EdXiZH5bwFwZksexM6bV/h3ydMdh4w4+cYlVf4lrnJV8jIV3wbetJYlw+ZO2nYdmuncUkf5xrCk7img55gmZy45N3zKT/jwitycqDP0x8uw1ywCF/Sho5X8yFkEj79kaXczvTd0ZimthuWv+spMveatLyV6zZIX5l7XwMBySN/lbdPcbWXLOMOdZ/zC9IulH0tuqQOuMpdX8TQ4FM/NNadGKovxjuZ9XN95rtJc1vn5EE9CmfyuAj3yYR5l8FdTz+cDOeivmyT5t00jU8+XLptP7bByrfk7OVCRZ5cc98Yw0Wj8+5LMM7wOqtAA6zrS/5ul8vFBgui/KKnk47pN/VWfAjtbrwOk56XsqkdENfwWgcJSqfbntDpmk+h6RZO6YrlllfB8NsLLMV/PalpmpXePPuJftM3f/1V91WHvdDSfF+hP0XtNsiDdDT+8/Qr/JnXai5w1HZ88fIaAFleXe2M331/Nc4u8FAkn2bCjUWzNqITHlxX7Y0YjTzLRLn7u/wQtYAwgGz8wZ8kkHbKIIk8ffaAM400jXryyZcALikvNFd70JSusvDAQQ1vjMfihbTmd6LRLjEMSPLKO+kamxokGEG+wx3jXmPaqCRl7NBIlK6Go0aMTzd3jik85Xr8DQzYJ5QR2u4wgE+38udzbqTJU2Pzt4xOrjWgNdr7aathymDKPoZUhIcc3IUDI9mqrxtDcesUg9o246IB9b914gnsGHQYh37jPbsIzOP5hyQlzzy9rcK4XX/ldnVpujjBYOr73ymjcplG/erJO9AnRJnbQcm/l4e/WX76vB3qZdvPBGqMSYcOajVoD+4UkAeNwIMnsLCPffwM//64Qa9WRxjVnkQPndUR8jY/xurUuTrvE/ILjTRoUr4sgvhqA2VGm1OmrTN4PkaPMPjyFQS/PBE8ZU2Y8nEBzPIiXnWrDZsV1qw7Qtxu7wLJOAD36U+ghd7mdQDypmw3x4dj+yXGtnKy7OJK7NAn2NA486yIY/Qb+Zyf0RbgDzmOIwxowz6nXgwjnQcCZvHB+lYPpLdF/3iIzil7XyvMKynuhCC/XXSN9pJdPi8/Q6WRkWdSeObE6tXYuXhK3Tt/QS7KUd22nj0HwnZkZe7C58Gb5HdM2ekLPANC49vFBT8DqDGtQQ8fGRdti37ekj4tRqfycjzVuHXnBGOKC0WOry72rF7VYZPbl59Rf59DW7khF8qTxSVlLV1dlpv7St3ZJj/bjq/DbFOGw/vJMwtXfpEgiyLISJ2iTUc/Ll+M7TN0iGBlbb+SdmY+kNcwfuuNR+Ote/KYjNPXJX94IsDQ9JnGO6+rs4ooEWmDQp05Pll1AknJwgUAx07oUW77VNto98nVNyKf+WsQvxbkSWfdgGeYnaF5OfaZLvM3GNJ4d4yXVz/p1wZL+oOimPSdg/fQg/823BPP1Xn1eGF8UBcQnoNTCw+1QGK7oVzKcyZY0pQTx/YsHADN2xL3dfclvA4ntNflLNg8NW4c7rP0xtzFF4pm0bJfFeV1tDvvJWxwLKfadRvndfktw5LqTl7SsBj/trSCPDVfGRPsw8BpVlseG3h9GTY0buO/joclGB+cJOfejeAWbGi8jt6ahmB5uHU7WQOB64eB8mqW6NMS9y7lu3mt/fMOtdDQVbRnMeQh8iAg4ROfu3mZTkSDX5vHMuyOVxDnZ2YBwMK2cvU9UgFUzg7bdLrdEVVaddp3TzW20yjo+DScHKxqiysQpSMtnUziOhvysRO1yg73d/NEaw0qD3gxcuhU3QFgQA5boSO9d3iAYe530Z24VUdy5usAKgATSDtJ3xu2KBoGMfah5edf0g6JJxUDg0rjFwl2xsnpeTrpCyYp4j6+f5/51dZ4+vzpOGCAcKA4ZULz4Li23XUnG0WHN3lIhlBupe8OOYq3gJZlw9KgkTPdtVCidArs8CUjrkaRHUo+CQbP4ilbERxwzFewMZgm8+FNdl/ghyyT1tAlX6lrfjEunPwRp3GSp5PpvJLC4NR38jJ53JU2gX0Zhezl2S3bycvg4BaYJro1/Rq1ugmtMAsirUX+ZG5MhenNoCtfdTU03YTNS6nrV+YZoCeeiJbRyV5vPUw2yaIG2cZrkE7CylO3XDNhiBrKTV4m3+btYG27yWTFizx7wOsy5N1j4pwYaaQ60aht9LN9SitpqjP0akj85K/pNa8J45en/eodficva+MV3tw+WXwWHUE8jVz9MZpnGr9F3wsAVWD0MjmQDtxuO3fbR98Nq/CaVOUJikYGYfKgXPRrUCds6mSXt+kEcFrrS9rCEqfTGSdPZVgXTcOUt7xX3hta7e7wTq+Ro1wMNyztB333sD75aV47PmnRBfWt5IdRJR+2kciswqvdQ0CelChpDO+8heALxNUASvnAMVw+zF9IXUPPXVXhMfK8TB2Ke3WzPX7/J6txsiJPZCF55RD9s7xukc4Tb4w9OxgNCfjIE3f+gmNm8gtkAqTfreEaXZQxBsr8xFrAd+F9+g9so0NykgP/JOM/y6HBZb3oVx4aGT5pVH5y7ifzlImG9AUGtKeq+1Sf+tg6wqDXQDrAeNKg0SiTb+SUVxHE86mvCwKPvjm23vgW5YDWCWUlzzw9thxnPh2FL/KgZhRM8ReukI9tUNlEF4j3SS/plUX4dbXbssgjeHliqxGi7E/hgbLXKwvkJd8ekuZ5BabX0FKGwuEDDFnfm/adcurBV918Io1cfIqcxRRgyxPsKXMZhvBm+1RWGmbPP6ryqisuvOQViFpI0jC6Qh6ei6OsYgBC98H9b6IrHmJ2PXYPHiKyl2P1xs9Rf2+NrfuPxtbn8OPTZ+pTgz5P2TXO/TwdhvfqCllhDOagRGUgT/YjGHC1QOA8oRZC851/0NXJvO4gPnqccyCsc8//sV25uwHjX763Bnz6nj264u5zEpG/T9dJj3zyup0LVta5ZfeufPfg1cWCI2SFzLf3D+sb9cgheT9DVj6B96wHn6pbHuvdhYMX5nc/cvR1tLy2Ic6LT1Ax6sNVNOTnqypZLLvy4Dtoqp+GK2dfA0Af8/TfHTAWJosuNfarW9nq766cvYfwAB3zQG8ylljfjo/qh3o9F6xS18yZVh6KOWVs+2cGUTphe/QVlGc/TLvIQYRXGubg+oqP8gLbhQLbbPqg/NniuKtr24dyR3u+F/eWhwGarzrmu/+WlRA6trHyLBPbjGcfuEvDOhVHHuwXpOnKODI7OtweX3nilwPUSXIkMmMHPNmfdd/nVeM0ZSPcni/9o8QMI43g3NC51JULS8irjX9x0j+mRAXSMsq46F8Kq1/+4NxxYcb1+K0/4wY/6VlO+1X7v1qktgykZb4qn7qbt/AeGuXe+Iun4t3wsES1I8PElEySxrZLnqHp/MX+2p9x81qCvqIJ/uSt+WnoNJ1enCWdDm+o+JALdJoAt+Y5sPAsaawjSGfa/Na4M2wGdLrOZ5mfUZXW/7ey+0J6IWHhXW32wm//EUlt8AqW1DYgvTVNb/ZvjetY2W5ujVu8zHAhk3b+5HvyuYGNf1OGGXoXtQF6t4x0YEM3LfdWPhsc+4sExJ/izPLAeeERn0Wv6bcLsj1Ir+TYQNzrGAz9uiqN2RnQ+VWqCq+4zM3R7YZKB0/dDkQ0AdD+okNY/QU6rNNnDvaz9AqAhf4ilPAF4xdyDiSMMXOHQdzOY9uB1UGeTltydnx2O3bIEbV/ROy68iwC4RrfKozCdxLrFi7xAuDEoORnO7Aj7/e+3O5vt+cnXFzx9Ymyefu0P0YwbdXVXanbEduXOand27cDhhaNOQ2BX7LicvWz6EfdiB8Y+vfGCyZ811fnOWTQOZsTYBcAfP1AEd02CLzP8gJ2orVKW4on5O6gmjyU6+YpoRcIsF+dvjiGdR42MHEdsAwTil+SSRPcklPlKY7lICi0CJx8mKbSGaPLUB8MfYFXIAaB9CibJ9haxtTJzLu23GEYQsmQVpXES0MmilRlG7lU5yCPeYIoiDbzlNeU0TKQxsHScxg6uull0AKUaECauDd0ROVfykVM/DN53FV+QSPJdPKdMOUIn9FCwoObxJ1XXS0H78Fbxxft5RV8blV/4FJ2f8ojn9siTQx4EYGeqNSAbFzF1IRC/WCix93O1vYiXDExCk9clU7n7BCB6EXyr/DmObHTL3T4lABqW2lCk/C0Y0Ac+akn/+onEzh1ZJ3n5EN/Jhp1NW8NS17aX+md6NA34DSuw7yVu/TodRB6kdgGlnl4N22HbWjXUxzjbE+ZaC1w74JlaX6blukF68/w9GfIxSfuRUeeO79Ka7jy0+0hhy66JbuZd+cvTcsN2jpsne+UvaTlqxaTSseKB/BMTXjt3LC/hEfqpmKMo7639sbv/OB8vPKd3gRDJ+xCU2PNp9Yanz5VNCx7mqtvsI8jCDzblGMDfsKzgGCf6NbvC+rUp7kYvyuMmjxxfgU9uVBPfMKK7JPwxcvknb6C/shPD4al8IK8+GWRAlp18jlhFz69BMun3/Zbvjvv+/Rum07dkMadARoe9lp5Nx5jbIfy+tT17V/GjTHDuOI3/LdcjDGdW9TvadRgUElX40VdbpxzDGjorjAG86TaJ9Ipv7xTCF+X0K1hpcFtGTT67ag900A60jjEkCa/GPQaaBoP5Of4lW/Vnz4HD4Pp8En6KT/Bl4UQ5al8jjG+leHh/apbjbicj0AZfFqsgXkCDZ/Uenq9NOQBvD3k7OL31U29o33tQgl1kXMV4OlqRVrq/sbDEsfeuHHRYO9xld8n64T14szWGQYsfJOxf0idu/12FjLQKfngTidfOnNAGd3yrWJqpClbpwbyjZ6Gjjqgvqi/GuroU85pePn5eOv+wfjL71yMr+09Hw8//fNx+cH3MNzfi35dXytn5P7qA2SOLCwvfJrvwEDeQh6WxQCbp3rl6x7Zfu/rEYz9hBBHGsLTa8qLi0kuElyejm0PU2TesDq4j0FPXoYr+7yKAF0XYzz8z7p5+SH3WtgZl+TtE3llsI3+WsfJTebshQENbXVyGxpb6Am0skDlQoCvUVhHMF6f2HSyQypffbDd+BoO9YCkiKOv8QGJi0zuHJFPyhCd1GI+/ah4dieIbTDVQZ/IhTbgUf6QMa88/a/6HVu2LY1/6jQ8PR7bflbT/sI5iv2Wd5L62cw43P1zTRvNIZS0fXC2txx7XdzFkCefb7/7xtibRpgyzKIwfKV/I033v+22v/ahj82unrJGehPPfrDmIBlribdvaXqKTMgcFv2SVtqPCmG4ZYekuwh8YGTVSd4FiTb0nSflIQRpO69d6k5esisAPL/m0nkJ4lT+jo2OB5DNVeEFlcBw5waZXyqzhJmuZGQeMpb2QfjyqvTlVl7LOP0dv4SOb+h0Da+LYySCk026ZZq6m98mbd+F8OFCMrfMeWSrWCs8Bhn1YJlGaP4bkmdE13kTP1Ea13Cv9kea6kV8xuf/dN+Rg+NGDYpr6PimGf0KsTvl5ao8Z3oHTq7JhsRfC0kT2dzOV8ji+0zX+TekX+CyTszTuA3ObdwOzz3bczbxpi5jH8HaOBOs1KyTLouums+syXqXJr/gLvjLnIHLW88rA8HnhgwTPskbrm43mE9DzzFNI8Gkryi6qOKnRZesEpC/Avw/UwsAbURFDutrLY64q2IrzNVj3+E23P4mT3/osHd3t5h/iEOnGAG3AW5Fm09VjD8nnnso0Q2Idoq+H2Wn1XmvlYO/St/53Yx7TLxOXT2F7376lWoGp/FVFuNkw/FLfnd2SykyXyMsyIDlJ7ukK/8Y948PM8n23IG8/wvqFeH7lMeDtMzTKw3BBECHeVWnTUZwUI2g+A+eygxvht9SdqA6uxqiHWh0tXJ3+mV+6ztBDjYyH7qmcSssZZRGanCmE9bZ5k6e/E88vFl30vQyrPRjylMcw+ZAI65hEb1pZhZr3uKefuVr+oSBK48KFggNcYxOHoWD1DIQVx6WYqYVd0LrmpllQmnYxNngkRae9acMCwjGnKC7uySkwGm8mWvck3gcpTeT7wRXfut0M1zouHb3PZT1mqeyn3qSOOhkUkA+otRikAtu6pb1XLqfrY4zT+noji/tpuh49YSmoePaXbpXl3je631C2ivupmPbrdOLScclP75TLu+1Xb946LvXUoc3cZbDpzg1wfHqfDtdQ/PVYU3Pu3IRjH8ddLqOX95vpzHv5lldqVP2XXxqkEd3HXhfsHcLpIiEUgd3y9F8C8UTeMp47S/Z2/c4yd3H+OuFhNK3OJP/ErofFNf+1EU7/b0odKucMx8n7PbdoTXDvMKH/MPq9z9ajc+vmMxDxm3m5Iyhg6Hkk/AXH8fQjdzoF1eewM89W4rlWX2GD5/wlzDI0j5AOuqmfvBW89v9Gvc+zYUcholGEfy5fVkD4z4Gz5RD9VEk1qBxEm1qjRfS1SI0fJxp6CEDnzCSV75+4jZojRLjjh7QwdZiQbbOWwce5GdZ5F99PvraGA/fST/qgJF3+Clf8rccPmHGuN9GH1Z+Cx7jN9vcjykPct2euz00vLc1/H0F7ZCxQyPId8U17H36ankNY1wL/xpjvjuvwDDI/NxfjEz7Bg0MnwBbRvF9mm08eHmP3zLblynbfA8eHjDy8qqBktIY9HwE6EQm8uBix5lP56FHOvPPayLZvl/GcB2yBw2flhO3ffQ28vRp+2ocHL+D7fhirB59Z4zHXx/D1wwuMMaPME6dC8hj9NO6gTcXCO4/VjTQkHdou/rsYgj+lQv6prPeaHvRoUPqOrrDwH1Q+lXtalP34/zV+PVf/tr4v/yf//3xd965HH/r3/vK+M2/+++N/9U//wfjn/7Tvzf+wd/4tfHg5MXYPnk2Vi8+GHvwvH/5ctyoD+eEff4T5HyC3B5xp5zX1JG7OJC7PNLIkJ2f6sO9b31TDsqzQscUXIrnO/9ZUIL/i+dwV/IabnP3wYP17CT09GkeXKzEUf6W5ep54bpgYP1SqHxRQMNXHVJivoaBkZ3PVe64CGX/QL37RQL69+gP9ZjzNOAtO0CoZ9/tv/FVE/XXepcPZWle7iBQtzxLwvqxjlMvGOQa+z6hR5+tk7itdWVCHaQOoaeRsLXtjgR0Dn7Dnx2ItNVl6OaBvujoYhYXBF/vUebm5dcMIGh93rgIdnORMnsuwFffeTyOdpVDjRNfZvzbb+q/or0ZljOCoifeKqwu2bbvjQOyNdamXwT6brwLAOZLaHDqoU4Z+8rN/tp2l8UK7i4qGFa4c1yDnn20h0vXyfzuaJuLNcQ5nocXW0x4KeNe/4bnvuSseJN2ecov9IOsu8a/+Xi1v2Hp7/hl+Zdhy/AldLiwSb/Ju+HL0jVe++tuftQfQOyGFrpYMPHVs2jiDO/oCenTwWvaxrd7TRNQi311LHnOxSYv+zBhjTfTei+1WPA2w5eX4d43YNjEw5f5nfF67Edem+YOhM/pBja4Fd7pmyf7Ev3abj1v3YB8mP5umoKasxBHcOg6/qVeDOBG0iWvRZ8y2T/M8GV8wSKcy7tXLbSVuyFZxH+bRuM0fvgWOWE6i7ng5U+3bSLeDXSyTkv5fkYWACxxC3xW6ASFmcpWeEAmhEoOyAFugP2TFba9o6Ff72JfMPBfXdrpoTikzRb1VvAANHBn0kuQ2/6lUYZGpRFfBXciW7xV5XrFSEEhz+nodQvVeZpcPsAlzAP7DMurCQ4ChoIX3jL2VNouY5e/jSp/r5iw2fhd2PDdZ8tyn0mNnyMTZzMx/6LSVudtUSu86E+Q11neGjiqbHbm3vkXJSSRznDa6XvgE8Rtg6IHms4vg5IZ2GqBohHnGkcgJ4VestTJv2W8EJ7WjX4Dd3H0dZ3Ej9t70vs3w8KbYcZPEl2Ophhcw0Brw7W35yctED7nPZ/34t4HM/bVYJrOfxm+dnNPPM6SZRnVnZeMlM4WvukqTpoJ8d8aOq+70GG34nBmsgbvTsql2rFNx7iWf+pVAEkjMdvTozvqhWXQ/CzZimucMpROy3nJX+tTxwm6oUqTWeXTSY3b6biFR+XkzgXz6fMrxPFqfOl3mDyWDvcBdjVZakg9T//dNtT6bXzTb74aZwn6l3h3cZb5dnjzaZ+SMP7Eu7vIIM6S3vJujsqtcbxvynS3nW547LtQsjHvkr1pemLnBDPCn9DpfGUh+c20qf913J2yGuktdeMCjttRZ93gv2HSfXW9M37/R9fjxWAyD55Pl5PMPtb34mMg4DcwRj9apyr5FBoDIl1P8JGd5eUuauKMOMW4dQeAeqtMfKIOvzFaD45BhIB8+3TcFD5xdTFAA8oJvhn49Ngy2j6oMw23GI0ayjuUzW3Y6afNkbsGltvmfT/arwBoqClPjRKNLsV09lEZQC4AHD8GBbryZBnkXSNPYxlUnxr7FYQ8kZ+7cYbnEWANrrR4ZC3NEn5d3DjD4DOt9YQ88lTeRTPknS3lGpiiY5gpB2obOWuIvgrPq0ffxO9uCPh28YD0eaXAjDAG87TfHQrKRcCQylPbGHrU0SsPRyT+QCOXMuVwQQxJeIz89jAuz5+O3Tx9RVbIJgezJQfSuwNArg7fgvTOuDr5gKr3LAB4fPzzyOPR2Hr5ChqWS3wSKrcDjECNH40eX6FTnuhaqg7iW/suIMkvcncXobrCGJ9XBDT4gwsdaamzvqcvacuODDxMcZce67/4578+vvX8T8d/+1//d+O3/80fj/d/8sH4wXf/eHz+wx+Om5c/Gb/2G98Z/+yf/s3xv/7nvzn+03/8d8d//p/+rfHXvvO18T/7jV8Yv/i1J+P65WfjrTcej4fI5foEox1+bjCMa0s8Bl8WSWwL8Gk9OE67QOSuE1/lSF3a/tBH5kXRDXlWwNR99Auj30KvPPAvbQg841cuVlE29HRH/XEBzFcDIn9wbGMDHcgugCNooE/w44TGXSjZWaBUqMftncPZtvBTP3nvHxn6KgKNPvlY6ekeXMhw94s7Vfzk3+kzwqlPz8NwEUSc4JKPl4JXB7iy0CV31mMWLZCLu3l8DeDg4dz9Ar/yBQ+WM8lxyQczMvJ4hewou32hX63IIgVl9xOY4O+ig288PhhPDigDZbMvFCJX5UjmfU//KlX6svR54qSQBcv+MDzLzExnmHTsAxtPsH+0aYRlwhPD/cpFFPsdxzzS2Id6Yv/ufEBUfakLEsgK2s5xwzt3v7ZCjhlX6tR/6IY+RUwZ1aEK855ycdUcoPENB6EEOv3WE3GLMC/5Wfq9GjpN4wgdfxd36Rb+Iv679Jd+4Qv+NBZwkZT/QyuyqtAluoZtFJWwuzz0PF2ofMWfAYD5Ju/8lQ4kv87zDtzm07SbsGXc3bSbuLr3mGw+y3RLvEXwHbgdd5v2HZ4VS/RG56btLCGyTtAmbcmKfOzjlmAY+LaLym3yjy4a4zyCwq3LdxeCG5L8M48KnG7LBXXStvzCB37xljLtMoTHpMezSFN8VX0mfo2f24RNHZu3keL+TCwAlEwssGLIP0Ch2ciqoSUuArpJv2ydGndzQ3xw+Z8Oy/dV7XqpPIRux+aENFt3xZxCFoomY46Du/6ETWWRHpHlL16EVCiXhvilHSphNuzuKFUYXynY8yTZVOV2XgPIN8kJr3fCQwpoupVOZ1+CcR6K5QmsJvK1Aic75r/HgHt6djqO3G5nLklfStPu6lCroRkmXl3mWNz5K4a8No3SdN2wNGbtyIPbgFPsSJqknbew5CXynnR8uELg7bhA4QsJr5D4hY6L7A3nnkGN8pWRYB4ly77E7XRLMCyyEGeGSTJGvs5OG98EwtKZAFU2dEo8wxq3iSkMbwmVl+JbXhNOQPP1Bf7EjQN8DWrSCUu09SA5ZVwg/X6qfptmhW2g878rn4SXI/6O1+d/802eTp7UB9ue3NopJw1uwoqm9Cs+dIyyrpwgEt9GrNA85D7JNNRnhygbdZyn/eC4Q0fQ30+VBZ+Gm3gH46WN/yXor7DiI7pjmSY/vtKiW3llVwzu5q120Ey90TXjOr7vS9ikrTzu4uh/HY8VXnXsZfriyUko8f4mLcNr4jblPMOXeRm+LIt3r41hv1lUEMzvSoMHHNOK18a/sObJysItdD00Dy4mkFPqPLBhJ/kJweVuear9WofuptroiPWwQ999gy790Yc34zmGRrYWwlOe7GsIPcd40YCW3r7vIzPpRVYatRBMn5v80v8S5lNd2Eqoh/jJuv2rhq5GCQZV2rVG6q47AoiD5/DqE2MNHYyJfDPeNko+fpUgeNYPvKbPNcwnmBq84CU/jVz0b+safh0v3LXgU3brlnuMcHF83UI53LzIosPWO784tu6/i+FGnIafxr6GlosT0p5lTXnhbfX0ozLu5Rlj1KfaoU1YjCfl4M65M8qTsjn+ge1OhjPakQsG8qQsNabc/ZD0jDW7XD5dtYw+jd/HoNbYd1eDYZ7qD0+Wz6fv49hXFzDeLs5iVOWkfHc67MCLuyI8LM5t174CIZ/WBf2rXwvwqwga06sVadMmYENddEFA2cL1jgsA1jfG497RGyPn7Ry8AV+PSr5H1JWyd9FjCzx5tn5dHFI/NfBEUJfu3UvdZxu/ekOfEPkio3yZAFnk3IAD7uKb3rK5q0Gd0KDGgDzeuhj/5f/2N8bv/Yv/+/hXf/Td8W++++fjhz96f/zZD98bf/7BJ+P9jz4eP/jjPx3f+/3vje//m98dP/zt744Pfvj+OD64Gm/unY9f+sbD8ff/9q+Of/h3f2H85//oV8Z//Ju/Pn7zr36L8LfGr//KV8YTDNKzkxfjwnf3Tz5DL54iCnTj1afID57QMes1+kgxVqefI2/8vtd+qdHPn3WkqPPuu2VxAQPdtB35+ol3+tI6/A+d3qIfoE7paaIbW7RFdcaFgLGNDrjopC4QXd/+t+6pW9uBbcU69ZwCd4vYJmwHcki8MnZxaLgbAT1bPXsPmrZV6sL2QZtQt7LrY6aLPlpOeHOOVmfSUAc797nX6xHbGP/ZXXKALtmWbd/KxbJZFtuL+YJtv7QF3xGb8rHc6SPRYw9Q1KgG72h/e7z78CibkZNJmCmwX7Rf6ytGsbqDO5C8NkBPGRWSjv1e9/X2fbprR53sVp9rCik5tpYMzPM6Z1PV+GBojW/i7aC/tbDqQoQPqtB16OdVAvOjfHl1YKYt/vsiCNDd5SoeCoovr1lWPVG2jRxyX+MXXkPjdFi7lzhLv2PCcgzagHkaXnl7J1VwGl+oNNJY+ouucJtmQdOwngqKZ7uP0PJ/knfaTRmWslrznrFhw5cUpE1QLn3yLmR+qTN1YWSlaWgaG9BfaYVl/NIdWg0hi54T7RyrsincDR7+yHfKgqvjCrfiGprVQlni6bDtVXyS3YEqJ/kksmReFArWdICWU+HiTtoE9S30+mFdQ9Poctzy84vfa2bc8fEmjxkf7/QD4oWGYdKdXBhtWuN67tM0A3Gaptq3MupY5y7/k10AiKAmlBxLgBvZbCqn3QpEIbbc80QdhXERwAEhsudnpWuAHxzuMHdhCkGL7Yll0+y7fMhJvJJJXhWe97IKbY0fyFYfceg8HdjS6fqEvowIDyOUh6vLemc39OHbDtc86vR5B52avGfwmfQtg7DNJMwvCjj59R2tmlQX3iUD18Xl5ThmcuMgYWchT6EDnr/quMsozFZSSzaJI7FklIlNwkoukQWXnbmDVw8E4Y0LSmu8yoVg4luxE058X8olNyBh3qVXQd2vkB4ZJq05yB15Eydu8CZd7+L1ynjCydtU60En1GdCQFdCTPsaaJrFl7kvgPDUcShUOfsdYq/ULHz1tvTQIcxoz2aQM6HyVhbGVvnk27QhxT0QOtRNbxuMvqtTFd16opyim5UT+Og2P3Nr/gtPekVznceEjo/bS/aDXxQ6ztJoMCQ/62mRJrscQBfXOsw5GPJm2SKnSW/S9DA2Jzca70KlKx2s8m7cxkUW5OTXBGLwU8fhNTyQ1gkNLvXBHQjKxVd9zJfExBRuXOFPWW549NwC8Q1r3AonDLmbhzxsjOUaTCr/uve14bnuPw26jF4N6/Stx/NeelPlJ6dbtHV7yXPSThp3wfQJTXb84y+7m4Ay/pWtE9DaxeEii0aVuuduit5R0bSlZx/XtHqBoctjvIux6wUAgpNystZ4BtgaLKMHNxq8i2HWBwx2ftv0q3/0/tV4eq3hUHqVvuGFho/pZwZuS0YWeqr+4FnDT9zojvKBN7cga0Cgo3mST5ljHCCLMvzIH91Iu3FrusapW+DnwXG1k4DyhUfomTf38OaBcoaDm/feDXPRViPCp5iXGGHwtcLwjdHrgXA+Jdd4PHyjyuGn2TTQMa40zlaPf4U8MWBc3NJ4ghcN1i0XC84wtuTXJ9ZusffpvZ+Ys5ehXMOD3VwomAZvFi1cbLjkroF/QLiHKKrbviLhO/vKwny3iLMMPtG3j1G+bvs/9KkqYfCiGLfM17p+9FV4grdzyjLluYVB7rvx+byeCwgexOYT3dNPoPugzkJQNtTRyl0Ott/U18XYuaZs8JUH2/JufblbwDonzC8CbO89SFu5Pvtk+IUFzxxYHb1DPhif0sIOFTm8OjYyTlJz0IIAOppdJD4plVeNIdu6OwuJjjEMPfXDunVLuWXSAsgi04ULF9IF3yfv4u2sxtcw1P/Z33w8PvzDPx1//N0/HT96cTo+OT8dZ+ja05Pz8cFHH433P/1s/PjDT8aP3/94/OnHn43v/vAH470fvj9+/w++O36M+49+7/fGe3/65+MP/9W/Gn/+h384btT108/GL/zc4/FPfvMXxj/+e786/s6vf2P83DsPxhF1+uT+8di9fDVewcIqr1qUvtVJ+vBNnWRRyX758oQghHz8KGUO3z7xthnZHnqRwLmNftORR+io54bbH2hgb6MLfg3ABOqJdaDs3UbvwpGfWHTRjfaYwziVaV7FscKtA+rLPmDlwYPudFTW6C5y3Dp/ClXi5cd2mYVY+010VGbDMH25ZVFXt12UsD27KEbb2kHfPDfEsynchWDdyTf6ow6kraoD1p8seTcP2xY831Df6jVRlId+BHm6H+2rbz8c+yhsnUkE70DGJtr9pm8rgHqFQSvzNMPwuoQqC2KXuT5BmThm8/NJve0rC+GhY13hmujR+/BgsSgbkLkR9SlKxivwNf4VkeN15nah6zzKhwz0UOqyRIDwBrL+ujZ+2fdeYxNFSp83w6BZC8FVXscT+e8+3DSOU+1uOoLu18EyXHf7v4hvnLQM3+B13pV2yiM4FbeMX8I6n1zWE65sn6o4wzLmWRwqo+kIQS2NwaPL9Po3OIGkqxyQRPxxJ30I47Mt4J5JmWkmruOVf9HHZ1CD9knnzf+1wgDhNfw0jUk8+RqPc5ZfSPRML+5dWZlwWf7OW1jzt85nU84lbOg2XuGsnWvyxhtE4EwTHGHimd4w7T0qPP4lVHynXcSZ/yJOfx4eeE3azmecO+qpBa+iJ2R+rDNkKkyP7UA+nGdBfR3nf0WRsiQgsYu0AM7/yS4AWNBlWZVnO9ZC4tYVFeNAv4Mvd8PsP5Sv257sxPcw9vcPnZyCD47b7i8wwn1HalnhlXddrUQb96wEFHndwfEzzA4rnRY1p7+39FvJPuG3g5GGE1gPErxxZ0HnSwdl/+fp/3k9II/DCSa+oSby3sNQJv1n53bS0piKR2fsAoBfA3CnwenZxThkchVj38RRraIbL7BWzgbijM8EsQLw1wq0YF755N5USC9lf4vGHUgZJwR/zXP5O/4uXjqJdbxXWlDSE5P7XVBOXmlUyGBtdAJp+Mm78klfNEk0zhLEq8EDHiog9zTOWYbIgrwcZJuu9+ajDeeKAboDjN7EGTq5e1k2JyIJuQ01qSCdvJJfdF4iXoQZvjbGwBPXutefPBZES3YbWQhLt1A46FV0oHCrTipeaVDyKmcFgDdlzC9GEHXgif0tZ+lYJy6MZEGKcrRh1yf4e5lX5V989WVYh8tXG/+G9dORKnNQ8uTYNtMGPYjBDT34asPftMmXa7kI8cW7ZasJkpeGccmkeN/gbXRq03YmU4B6VbsH5KX8Fb8pd99vpzNv+y3bPn3GXFg0vC/9neZu2r43nv1UQiea4dI3rmlnoAIpB1xS3/v7h6MO+aw4y6c79GaZhRj63B0QO2/x7FvUgQ7rBYcv1DvXpf0z0ebnU6sG8cTwCeQPProYn154IJmTWpDzRBbe8/1+Px2HwalhKj/qgGk1cDUq7K89hXzWoU+8jdeeiYZ5toKLAi5qwHsMR+SQ9JbOd8M1EuUzjMGDTzzxOwBt3X+IQYsxKD23gjtGxUih/BrzllW6tptMgJCfbVhj9hAj2CfVTu4ov995LwMcHPO5oGxv/ir8YVQd3K8t5ye+8w+uBxVqiFt3niOAbPOZOI05QePdgwbhYes5BjdCXsW4gS7l3ZZ/w1zkgDf5HYyhGoorn+B6joAHzriI8uAJeUgU+fkkVoPXp6oYm6s9FxjExYjzMMADn7jCn3ri0/oHb6QO8y679WI9eBI/BuS4907edV/de0yaQ+LJX3zzOHs1tt167nZw9VW+8Ge7Nr8Yj+jL9nX1X3sHT8gCug++xfUu5YQHs1P+yvTUhRUMReuHyzrJjgMNVHVVkSPX7OqIjlt20oGTnU/SsR14jgJje3aEiKauI9IcYof/O996NP7GV8/Hb/8///X44QcfjveffTKuUTaNrgvq0wU2D0i9IN3nFxjt6N/pamd8+OzV+PjV6Xj/k1fjJ5+cjA8++nT82Xvvje//6IPxox+/Pz74+OPxZ9/7/vjd/+bfjB/9yXvj/PNPxlvHO+Pf/1vfHH/9N94e//Dv/Nr4D//eb4y/8stfG7/+Gz8/fvnrD8ZDdPgG5vZuLsbFqYsxn5cxr5GeCp1lvMbI9jv6nq/gKwDEMPD5H7d46gdtiwjbdcWhQwpt7wFhzEH8+kOeutO/+5pI2gn142LY4XFwla1nRWSO40KWOV2foIv0lep6diSgt/ab6s7Fs6nfuOXV1xAMpy40oBydzMf8077dBeBiwB665cLELuW8hz6iCCvadz3xL53YcXHKhTb62Xy5IQs/tA/P47C8tmX7o4wp1PHqPPX89bcfDqaZ6RNVsPSdKbPzv7AGX9XXyLJ9o31w2pcyhAflqz4Rvb6WC6l5DUr6pk8aHNIz3xnmJUhLfQ0/BGVeJz/2B+oafmnJQz39p3SEmYcLWZ2n0IvdQodJV3faiP3FDDddx6V/l7/Jq/OwwroNxuUiHY7IRljyIDRehy/jDFveO26J03CLrsr7Wq4KXpfeNJEvgk+8NPhLG1jQKl6s48LOb/InbNzK6fU8NH1x6zKQu1kBuPK/QZzi2ZiJBBi0zLv5bLolh7s4Ym3kLTS+/ru4xadzWPMVx/8bHm7hp7xF86fBMt+GCvpiuKB/HSYKzoThRsq4nScn9rWgPtvpW+5lWpMkx6avZ/JGxUfnO+/EA3HHJepGXnHTaTjfNB/nS9LKvKkTCI4xC3oB3F9YAPgC8YX73wZfhnsr0/8/g1mbf/GAUJBKs2dYCbDudhbOXawQDWHjPf1//9An7uDYaUPm8oJOj0tPVpwRvhPd0JgdVsOy7Es3vvh79TOdqbQmzu2JP3w4UEz6TmTPz+uArk6nSppUdPvY7kjbsBCyPRN35avxUPSkX/wkixmGm/uRkzRKfn55zhh5lXKK28ZG0a4ydD6VJ/xPf0HFy69GVBl2niJbRpOKn/QpC2D8vFoW7W93QYdVusZZxye4/HCZLtSGod8BsWS3AfPyahoxjgH/b9JY9o1c13Gkk54UK6ah6pdWmvwtY8sreWWQNJj6oPKWxo441ZHwR32seZtxQtUXaRSTeBbQ9EYXmeBm9d58k+ekM2mIXHkSZnsgOB0dEyXDsxgy8y3yxb9Xuyv9Bpbh3gXvPilwkcFyGlyDHWD60EZ30/7EV2LSMEz9Lb4bLEcbmUKeZEtTeQO3cKfb+5rXyVvLVVkap9+rDPTa6RKeiRdPGbpwU/mEw9RPw8wq0PkKpr+iHW2MfydTzAOdyEKr+WoemqcOa1rebc/LSV2FlxjLXbjFY907rMGwu/ksFwQ6vOk3LGllIdJyiFN/0bWmneDZH9nn+HWATX+JocJE2XvTM3ydn3zw6zjvuaQLX7rDX4wI22eFm05Gss0Vv5+l2mGCviyH7ixqUq9//tHV+OiGSf5ltaUcyOYnyuwzr87QeWSYtF64Ndh1xhBl0JjjRXilgdRCAW0GoyxbYD0szr5TXGSTNh0DGVzbpXTkh3Ilf38avbbTVxgyGM7hQf3XyNGoFg8mYoDqzmcAMc495M8Jsp/628ZI0VBXfL7T70Fl1EW2+nu5G+jBV8YWhjKdDziv6un7+Ukd+OeiBOQ9vX/llmvf0Ve+6G7q5AI8eT56kEWQ7EyQR2Wk7JVTDB38LzDeLSesbPn9/HMMI9pCnuS68GA+GPwaRLK4tU389iHG9lvgcLds7pyI4Q0V3+P3u/7K1EUI0738rA55cyeBixPWnWmpjyxCWC4Naw0yDPytm5dZwLi+ekWeyLkX1MTFWNzeOR4Hbv2H5u7hw3HNOLh64zuggOOhdBqOoQ8+KdM5HlIe+fc7/8rB+rbnz64WgLnE2CsdGRjN5pfEnoGg3lC2LeYdMQyVNSRoKcRRjy8/Gb/2l746/tLus/FHf/gn4/d+/MNxSh3F4HIhETKeVUIvQzJ0WB27OUfMZxSNukQH/Mzc5fnT8ezZh+MV9XqCTJ6dvRoffvZ0/OjTl+PDV1fjhz/+s/H01Yvx3d//rfG93/ve+P4ffnf88R/84Xj/e98dLz764Tj/+Ifj8OrFePzgevzj3/yN8Zd/9evjn/6Hf3v80ne+Pr72ra+NX/n5b4zdk5fj0fHeOPvojyjb88hIXfJJfAo8J9D2HbV7Qu4tL+HWaQztR9kZk/ft9+9VuETUGSdraXe0G/XoEHm7wJR8NLQpv+3D8zJc/MruDurLdnT+CTyhO/LiuQeEewaErwikbmVFwW/v00e42EAyz9NY0fZslz5gOXgIX/DGwLvl6y2+jpB09p3kY/vPoYr0SS4mJg+iMfSj4EG1DOoccc4vr87HV956NO65Q8FoaYEqtv7qM6svVW3s+Qzvp+/2dcbZ3+pXxdJfRtDFtkxIwyf/oU+Q/vRf6h/hDXH6zzjvXHkIYkrzJHXOt0oS+/ra0ZYFYMs803mZh9D+hiz4h17jWoaOq3SZJ8+yrsO4p1xApzU8tIvVuBunIfEL0H83rKFpFChDdMKO6jWgLL8s7nUQrkDf8FcycAzLbqCQIr9QTieQ+LqMuw2GmUT5CeE9FW5E3Q1rGhtIRhOnoOOX8ptYwO30SP0Wzc6jIe6sXs/667DFvWHtzxgydU7vl+FJbSHzL8N/HbyOZvG+oSMET+8iS71VTxX42nwJq/nrgmahcSu5Js+p2y3+PEiyX+g0QMjOtILp2kb1waFtwfxmooQ3rF2G0c8WQ9VnfGEBIAzdIfDfB5LOJJPhhqbXbqH9DT8tr78YL6VkUIyv7q2Y1Sh06/WyoWy2yxOeyapVccP4skNF1KrnJRMV+jPmLtXBaPz7CsAOg42flaoOammMb6B5X5Yh71ihtMEluJ98JW8u6UivcH3iX8aXne0NEzbjsuKaNFXmSmtHXmmEKmuVt8qowpKfYw7lyYAR1MkLzDiREN2BVvouNviFAI32IyaGPokFO3SF8J2U5gN98tBQ8tvWeTLqIAiO4Rpnxold/Vopr00kNFDoLrfU5bd4rnIIXQZ5bmNwFhe4zVfd/V/lTB4GVNS631jnSZz02y0oc9Pq6/hM3tvP1bjKUFqmab47XH/axxxgvYyPzhlsOpWM+GSYQP8BRQao+k46rqqzgugT8f5uhxdu6DtBRP7Zpgks8QRpdGZFn5KQTt774DWjl6mk0aceGydK02josgrKKwY/aVzVN5SQxEkmHZku/8Izkwsud9nkNZumzS27JpQfady5I941ONZmtgdO3LUMZnmrbEy3MnHZLG4oI43yKm+1wSuf3gDr8ksT+dXuHHiUho0JOlm8kV/ltsiLkLWuhVfiC68C+7NJoQ10eMN6QgWt4mGCZcQvflLDc+smkfl/Cx9Y0yY/F9+qDVW4uLWLwSdNVf930wsd5j0yyhMt9IC0Uu88lKH05J1cIn+NG78uUjKwX63PKqbPmHUpzbuw5nuCuARO33RCOwZ9A2HKGcFgSxV9efayPtd9EfD8xWr88AX157Z5S8NEP0a0CwuZxJMurwCQ5uj+8EA4ChdDuIwL0ugH1LssxmmUZKEDGhon8mx23PO0UhqGuVUYfjScYyioc5bHQ8t8ikZd1TZwdMCdAeqefYPGePQet+VGpnlS77vYdjb3vpqy53OB8q3hcu573NDVmJa+W5k1so59ig4dn4hr1Dphc4Egh5ZRrxifeQKpfh3ej4zk3SfkOnOI2zVxGpzy8OpTaMOrOiQCf+FR3m3HGEwusIwHGFEZ/6BFWca9B5MnDCuMb5PZPWw9/wl+wnxf+/BeaPiN9XztYM+t4tSBhpRG870nY+uIMmWhgPQuQpy5+ED5j59gJGJMqoOnn1MPyAbeb1w0mQZ0DPStavf7h+DPtrB98Ijsn42te9+MPPO6gjxk+/cRskDHyNADAFE8LsiEHjy5AMKfAY5ztTWe0rWBiMyz3Z86Vlieyk8nRr4asvDmTo8s7ozx9/7mz4+vv/rB+N3f//748dNX4yrb3B27Pcvgeuxb17ph4ODy2djFUFcGexigh6uPx/H2x8ju+djfezG++dbLsY1hfPnq+dhdYRDvP8AevRmvTp+Ojz/6yXj67OPx8Wefj/c/+NF47+NPxkeffkr4e+Oj9z/IwYOfvvfB+N7v/874sz/4vfH93/6t8eLjn6BiPx4PDrbHP/onf338w7/xK+Pnf/HXxte/8Y1x8unJeHbyCvnUk/neyWP564DHBEe2Kz8B6On/yHVrnzrI2RDV5rJtXv1wl4SLj0c+iafMtp3d7iOtT27ILecr5AsIT5GLiz7IXLlevoxey4NtnWk0CZxXWVHAdj/1R8fcObJVZxaAAW/kefiYvgD9PZjnFViP5G2bUfdTby6+7cG3bUv9ol48XDP6m7yMIgx+txkkdtDDd99+MO6hMs2HfZ/NuXfv2T9axnIThz/9o1moV1I2AenTT04a2UYPLtggki4R/sVVNOZdZ3Adp8zPti4N3M4RU3/KovM2JGVxXEW+yoP42zTran/fbVvil9t8m16HbdLJquNJ8p04Vd/Fb+ORIuVtaJy7cIv2HUj4MkqZCrOcdyGxi7jm/8vyDkAz8XPuVe7Jt9lzGbakoZPS6boVLsQoXMynoo/FzhrupilaUpt6/wWQCXGK0GaOUSA1xyjh9XIxvemKFzHu8rAE46ITInOFP9H1SgO3ofkP3uvyXMLdvIrGlF3qtOuoaDcs6SZ4HVd5W+a0X/TuVkJAevIYuViGSUus5r3mH7jwJp402lfuLEiYLbXTEbdOW46A86s4i0jChCrba3QPb4c5Vq0XAJYZLe9/Idjk/xeCpeEhH+bd/DR8GT93+aZYt9KXoR0XV9PcVIjuTDypQ/sd79aZBrafxarT9VfMU47G2anvr67GwdHB2PWkVmhWoyFPLg0UG2AZhfor1yU/6ZNwV4Phblrca5wuhzTKVZCEQuHV6g85k3ZTlqK5y4Ry75DK3WPSzSTCYruiqJ4GF6XvhhP9nB21lxQcM2IE8HMAuHf/PvNXjX8iJlM9mY6b9OKX8WDiKj+qHFmYLlu4Z+LkZfkoQyZ9CavBRmaT1oF+0hcsYfu9lzuhCQvvE32dTjxuDgziyacpGnFiBSo9OLNcLY/m/6dB4zfk6brUCeuBCiLB09O4MdicNFi3BoXPTXr7pqZq2uSDu66SYfqvee80FaSjyq9bPkJjGinmKYqgrEMRvpJOn24y0ps65e6nLJP3oqzChs9JA9eUQC5fJbEPrzBDLGqVovNI2vkT0oa496AujrtgDJfq2vhXh5gExpD0CZd6rR6RRjaLYsltZr0BaKmXKd+E1L/ycAU2xQan85LXuKGnR97MH3dNlNwKWTostCyrjDON/rQXKEfP68k/oYkTp/DUvWqXVxqSEgEn/E26ROI2uGTV6foydI07oXmI0QhsSFU/mN05uFOeibsuR/LBvUjj5YSs3+NP2Kyz5U6CWmwkDPlZbo1/6zb1y2XdNq5QJdqAcfInvhB3aFbcenHHuonDMBcnfH2q6k/9C+XIvfqXLqfnQHzvo4txOZisKxuJ2EacyGv4q1vqsU8ifaKofritHxpVNcpFNx4/+YXXHBOuccJYonPsmUba1g/g4u4lPMCTTxDzZJOIPGV314DGXYzbaexolGMsJR4jKFvwNYpPfNcfq0F36GvAoosa+xrk8I20zDHb14db6e13Ll/FKN568LUxXnxKedFHjNzwB50yaDAM3Tlw8RI6GEM+pXfbvO+BP/+o2kuMKuryxCe98P3oLeItM2EuNGjg3ceQM0wdOyHtwwf1ioUG0hnG7QOMfxc/qIsYczYLWM5n6A6OKSty8ABedcWn5QcYaNSNMnXLfxZU3OZvG8zhghjo0Ipe3XsLfPLzNQG/eoN8PIxuD4Px5uzZeHz4cHz7l39h3KPubs6eQgOZoQ3XlH334N1xeY58MUhv/CLB/a9Cq977jqGXdqoskYE6oW7Ji7KjnnJlYYQ69EwE31G3aPJmWWP8kwYZZDGJMqdf36c+leXLzzE0MTjVgcsX4z/5J395PPj4R+MP/vjPxqevLsa59QKv2/CsEevIvb/6bLx9/9V4cHw+/nf/xS+M937nPargYrz77f3xj37zfHzwg53x9V86Gm8fPx1PPzkeR0+2x6/+6vF4fO+b49knT8cF8t1hPnMwPhsHO6fj/PxqXMKUZwO9RNbPX70Yz16+5P5sfPTZB+Pp889yPX8Bvc8+GU+ffjp+8Md/Mv70D/5wfPCnf0z9nFKU7fGTZ09RE+rAOkHHapcM9UWho2vutMzinIttyGqbcnu/OiNsL206Oz806u1DXXzJ9/fBibygFVkjN41sDXDbEG1g++wFd+rPnTEXyFSd9CsALl7RVuwLUh/WDdeWX4OwMfrevzf4y8KPixJ7Gv60CRcmbLvu2LBNor/5GgXl8XWAfO7RHSfwYvLw52sILvglL8K5VrQnF6BcJ/rq24/GI/RQ9PSd0lU2cFUGfkFt4SdMRMDXPujFwd2d/VuFN430tbbr2Q2kn/NGKvtwGIjfQ6sdcwxLHU06Qs3Tyl39uDTsK0putatNf9VlnmROCB11W34si7TBTR5G+B/6lS9eaBjeCx/CuhzE2ac3+KQ7VCdeaHLJR+MlCiZu3QMTF9nV7kniLKNuveBVXGGL/0WosJZ567c01m6gecqTeelPKD2r+CTLVbgFkcRMU1fTtN6M9S/4XKGn3+g1jXIn/0VaIX51NnQTNNPNfCcoy40f/c698ITiOa7Qq2vSB6zzJQ/Mrgg1weKK3KsMpio+6iq31JeyCPoaiocZkJX4Tbxxt/SG3xq3YaYxNuWV9yXOHfwqmcHrTHIZnvmq/OD2Kjngh27w1f/oc8m2Xqe0PkuX01ZDwjRTHv7zTvpWoTWP/s08XQyu/JQ1buvXvkq/lMDb2d/f/x/1DIASWjMpg3W/C4VX8OXxGxyhaVdox0kfxSWuFIFwyKXTSpyCsyNTyZ3EMgzsM7wySfNp+IEDPOG+b1ef2rPDUpw30GsFnXQk3NlOEAck/wLeu2yVJuwkWfPYxe1Ju3gmqbhuwEXbSXfyINw4FdBFgKKh0lWnXWcKVPmNyyCjj6QabDGiSPfo/j3mqAyyUZzo6zTCmg/LUrTW5RCJuB5whHVZdEspPBZO8g5a0YshQXRRK6h8un66PAUdzm2NtwTj8u42kKgZX84N/t10QhsKne9d6PSNU27kqpv4DkvDnmGJU/bKGXfoIrN1+uCKKH3wSGS4ENwFdLh1mhrSC4rhGixQTX5JZweQOi9IXvNquk1PiJvwxOMvjJBxmhE9y1MK0FqXxN2m8orMpI1blUid45fXDPwiiTf5k4WSEDqhXhOfxSPqoOgbVPqRDNQdJgtXTFY2aUNOzDhCPjH8Em5wlSkLCvI0oWjbCZcxWuzejvdKetqHi1e9jT9X6G7kKw+dvvMsqPKmTU38prvEM8qyZedGwmb4xJVO12fRMl6/8Qk0KuHKcDn4dnjRKSi/vPbAcRsSb54zvVBtvA4oFYzrfDpMWuLJg5f+DnOy6c6BDhdMm8Fu4jXo7rzbrbd40N96WOBEsvlIP0iY/Z5nOSg768ynp+qF57v8yXun46W2gE/7NNR9B9mnsj4Rtj9Mp4TuafRpeKDDWx5Cpq5quNmNqZvwbr3k/V/6UMO7TYd/03HPOGTD2ENO0qQcGvGpU8OcBIjv5+TAjYHrgXcYthnM7Se7PvaO61NkJ/Upt9UKg9olWPiPAeNT71efgQttDz87/xQ+Mebdki/fb/8S2WF8H2BMvfws4WMX3mIkkUd2EVAGjWMNTsvpAkBOZoc3n+pqlD18m3jcXHmyCl7eCT/GYNIYc3LvliGNNPXDMisjxZ4GBz5lz2Fx+7hBNTbzVOnsekI6dXlMWS98JYBynfi+/0HJQf3fIgyXceMEXnz/XyPaNoKcq77AP/kQXj8b77z59vg//R//l+NH/4//enzw4fvjknJcarBFp9CRHHT4OLs+rn114M1fRSegtZq6YFmsfxcy/DQhxh2KXbw/PKZ8yEedO3QcJUy9UAfsA80Ho9qvLmSBSXkrN/n3M4vINU+EkP02xr9Pif/Jf/Ar4+yPfmv8/h9/f3x+do4oMY5vntWChvOQm7Px1//20fj642fjk4/vjevtq/H20b3x8vor4+mzi/H1t27GBz84H8fvXI2f//bhePXx/njwy0/Gt5nb/P73V+Ps5Dn8XFI1F+Pg6HL80s+djYvTJ1TvC9rOSRloyNkvyVyD5yKqO6+uKMMpxu7Z2dl4eXoyPvv8k/H+x++Nn3zy4fjo+cU4vP/G+OSzT6HtZx+VLX2s+m87iGBS2dQRcqT+V9sucKFf1unBvdqlosF9eZ72HHmrh76qcmh7IZl0laX6av25EKY83RVDvtsuhnkGgQdJ+jWCLJLZB1BflRo3/9Ud2dmmD7D9mE8bE/tvjBv0Poti6LCLGL6CUPqVmgOXPNVty2XduwhBObddKFCfgCxG2ab4bSf+YuxQv+++/XA8PICmZJQJ4HioPgnrPpF7DHeg+tydsecCHjzUnIo+jnjjTNOX4Ukz+019us3DsblpCo2jZEmYpHniqa/IcLeczivFLRrZMWc/mHTimM8m/9DQSbT8hQnAPrnm3pUyUc0DsgwaEd3PG66Mg0feHRZ8oPqEDpNWxXV8YC1Y6RS9TicUJ4sw8BuvAU0uvE1QgTjm2wVcw13EDSxpb/Iwz9enKRTpF49KiZqfIf2vYMlzp6kdyfDPtRRLoGUDrNOmHejuy7ji+y6En5mu44vHma60PK6GlN9f8AD/JWmFhU7qgFtoc0U2RV/oPCvtJi40m8YdWKcJVPzr8Izr4Ka1TKsmGL0Ob70URS835zsJiz4SD17rdNruBJNYm3HPPEKm8+O+zH/TR1D/BFUo2qAfPOfOM2XS/I92CKCZe5WAJ/MynLB4b4Fx4hX+l0M98b9LUxGUv4XlFWn5N2l6X9LfcTkWNCeMPuHKaf90UDnhdBr/e3savzuM93bg0qbjtjGl2iYtbuGBeq3GVrzcvZteJShfgXHFV/lzmx7HTt3iJB33dOQqlTqFKmbiG4VqOpXWW+W7lXLpVnZrg2im8zNZe0x2Y0BXovDXdIQYZEArrspWq7g1IDRu8uNSMQ2zpMVDgR1QaMGDKcQxtngr/rPqPcPA0DX9uc3wzV3o9I27ToXD8OSzSNf+bpC6+zKuw4S7aYV1w5u4tapXuB1Wk93CR2L5EzSGMgkmLo1ZfNBMu86be1KKs6YBSJ5bTVyV4Yyb6ZRrDADgCzw37YU/Czl4MzGFmvWVide8liCvifPHXXKNkwlIXAWhTVzkmyxmrO1m5iUkFX7fVTKkOlD+mU8CnKxo/Pu++e1P7ZlH66N8dfm8N06H99XhZuPEKeXXDR3jvJyM3GAgGOaZGMljxu0xIa0n+raHCmsoGuZRPAgVfRuv3eED/GpHLkSW4aLIlMxd6HqVnvG246bV98jTv5m/sI4jLPWxoG3YErdhmabjl8Z+hy2Nfa/InKv7hE3Zqt4E/WFhkW3CAHF0d30ULePUIOu6FjqE1A/0xQsfhImvHM1KvbHPBtFkhO2MDz85H5+u3PbrYYDIT4PYvlGCGhvUux1rZI2RQqnyRFrjL8YvRmVokdYxImWCfpXJdBgLkCrDnbv/zF99Ob8c2xgyEoje+W6yhw7aJjRwNSLc9ryPsXMwn3LzVwtAyAEaHtqXPC4w0q9PCaasGiIPvxpjObsAfA/apy4a7tcYIm6F3n6AUftzeQKdT8251Vwe/XwecnVLs18Z0GgeJ9B+/DUZp9LJW0PXQmuEKRfHQfNym77b+599PLbueRq8ssTg8WdDPjwu41y5ubChzO5hdLn13UV2dzl4eKL1eYix7nNtDFL7xuyWQER+1i/G3YM3Maopvwsg7pp48AY4Gl3EafzDa84+SJ2ha4cPiMPYevnxGGc/Gkf3DsZv/Vf/YvzZp0/HqbjSt+6jW9TjuKAP2x0HD7+VVwDG/W/Xwk8+kQsfnpNj+cBPfSgT5eerHR526GKBvKiiyoz6jfEP+37mL0+u0ZXs6jC9Oqe81Z/jY/IH3LGxsxo7GL//0d//hfHZb/3L8f0f/Wh8/Lnb2k/H/vbL8fM/5wLF8Ti72h2X26vx61+/Hn/0Rwfjxz8+G588PxovLncx0K/H0YMdkpyMr34LXT8/H0eEf+UvPRnv//bZ+MGnF+MS2dhGzd4dBV95+3p8+KHt7XI8emAe+4Ransvh60vKyArJAXiU85q6rPfELcrNuFKOx++Me8cPxieffUw9Yoinb/WymAqGy4K6+JYt935u9Yg4jW/0+PDt0M87+wcY39n27wIBuuMOGyDtzHMuJCMv7hzRj3v7DL2Gr+i2DcedL+bnAgH5U7rIPostto8d9dm+Qn7k1C36LkxQ5+Zv+/FVFUdF6qtO/IeWRZFPeTEd7SHhtk8j1WHr2EUQ2z08ePhf8nAxBV6+8e6TLAA41wyL0Iq0kGXGmxnmt/cjQf6htZB1AWAbVbwYHraa/pV+COSMwZ3ONuj41pDv9ksL0olHTp5J0/1t9aP2tSDzbzmnq7t9coXLn0EZS0xv/dMexIsRknjxqxzitLue9HO3fah8gLi5qqQJ77ilLMJ7hL9J03hC4Ri+8W+g8KtBbiBhdjQTdUkPX+EnzTLtpDWh0igH/+tWx6oMy6shfH4hfVxrt3ewJj2h0kSH46u2G/S+E5qyeE9agH+9qLDkoSFhJrM/hLYpK8/SiyU/0l6GNej36nK1f72IkLYvZcF4L5whM8NbtiaDRrQ9tKRveHFW9w1seNnELXlcutcgX+GpYSP3ylsw3v6w5G18x8XNfU2bP+tqqZvOR5RjwtMPUl/2D5POOi3g/267yU93eSOWdZFNM93Jln9FYQJtOjRpM4k3DMf/IDsAmvklLAv1ZWDlb0D3Bv+npU2BEm3hdGzSStOniE3ZaHkRFH7TXXdIgGH2zdLxc3muqPqkStTrSw8GM/0GP4dY0Z9KV+O/Jrb6m4sCO1bHIMMSDm922tI1z1yGT2g+rfjuWENz4ndcuTdKKNiJel1dVlhHVTLz6skz4xhlbcPfkOTD5GqPifk9BtpjT9iFz7puK3voSDRhc1IfXlVkgw2ftHGXAWmQXUqFd9m7LAmVJJc4HS/0p1/0VVCFb0AaXtMLVNpqrJ1QrtoAbNpCShaceU1Y4tx1h88pz0wA4/c2ZSX6TNMqbt5riLxmJxDFS4IZpWKZHH/9bfyzLnTnqqhKPeNzDw/6S9eESH+6zd8rXgO5Qjdey6Ps8ElngnRTtunue3HhdRuXf7pSx+nzZrhOqVfd40qZ0MnQMoU41SkKTtA6B6QG2/VJOY3vlJffWo+kT7pqj5u7iyymbwh/C6i2Vu273OQtzqRhnSSc+FocdMtlGf7p3JmEdf023yWPTTmie3EJ4pav+S6enByRBqWxjMv0QvNteQ2vidnkF9yalJWMxL27lZKUwdvkV7DMQ2h/4y3jm3Yb3h3XdaC/8lJWTmonL8jQ81OUXS8eCEnDr16luA3LvKXvRQA+U1Q5lnxYQ9W/Ft+pG+5XTEi9LLG7o2wLttd7R/vjPQyg87EnNXChBb6Xk/z0K36uzztpNfizjdcnuvSz9gMae35WMHyaVGa8X8G7jV92FYeLCVPffeLp5+DSB0jb8UVjX6NS48Gny2cYLAcYHIw1Grkr3zNOuah7jcVXGIhmpuF1gZF68RneWpQeN8jXd4+d1Nu/eIr/tTsJMC7VHY3jR19h3oPb8lBGdVhDdLil323/R+5C0OiD/gsMZ5/++5QP98qFCp/4uzsBI8aFi8SfwdfV2djBwF9dwL80MPBXfruf8TSn/5NN6lVDOLKG5slLZEBR7oOXRZdIcWwf+e6/MqNMforQT+gdP4QWdUkdZHFD2XkYoXqGAbg69VN/pPEVA/sI2quvLGy9+Ixyfp40fuLvJfxf3LyE3efj3tu/NC6e/wjxv6Lox8gXbcBIuxoYzC5KPPga+T6BD2QpTWVunVoftLm1XqhU9Bcoe3C39jEuswAAv+hCxgLlYHrpBheD0eJahjPqQXlbHy42fP7eODo8HP/Jb35nfPpHvzu++73fGfceX49TdwpgtP5n/4tfHicfPh8fP9/LOsrf/Q8ejf3x+fjGN47H6dnOeHaywkDcGVcvno+vf43MVzvj6atH4523XoJ/f/zpD/fGs7Mr+mfqGTaFq+uzcf/oZtx3Y8jZwXhxujOePLoYe1uX4813D8fR0fk4Jftq4bZdi7pH0V2woQVCiB4a3F8ep08/Gy88i8HySB/dzM4WMKppkK/tV6MfA7x206Dzh2+NG1/poC6yEObOCxLkHI092tqBT70h6Kn7yH1bmSlLn8ajO+qoBjoVDY4H/52O7T1o0Q6yqEDO8p0vfeBKf7FNvHUErezSMG4LffUrBEeP0cXHaa+pY+saAvRqaW/5eoNx8OZuuBRWvwsLtkcX53K2A/ppfbuwBi++/+/rA195++F4tF/9p/jpy+y7w53/Cyoa7tV1yu9ZURr29qsuvJgjKCYK5HwnAq7RufCJx/7YJmVZ0hdSHseydZz8Ao4lRWjDQeVfPm+6IxOg5g2kg58ek/pJf+gGRwTScFUcd+KEzZjmWEAYuNXfi+aCRcX1ZR9uZPsF6S/9lad4t0H929DYQPhLKmnwX5zQTPQt2ISZBpj1XhT42S/gL14mzmsgeXJ5r/xvQ4eVrTTj1dMFPq7yGy8fXsEt3qucxpaOdbovA+Nbhg2dpsPvkmhZfRGv/Lml0Rcv1sGSxsYdxI1zjVv8i1g0b9f78l6Ae3pvh5d/nTY041zDEl/3ck4hmHaZt+6Oz8WvYms+4lV6rx7Xw6tayL8NlTYliz9twjvhgUSaN/oLrY39TDracfuE2HczQFa9zPOLuf7/AFoYd+8/HRrHe18bkEbRqfANTYU9nQo6wSW2xq0VlHIrVKHTLzu5gI0JqdhZVifDhNHJHX3Q5Tl4k1YbuX4yrz+5Zz/luQE18RZNBZCb+oWHST+LAetObsNHd4C6jU+nB8i3lehn/gzT71Z96S/TCfq7nC5eRJHwqjj5cY9haXzIu2hh/hLTLxbjF4p5tM9AjK+CCQ0t8zdhybsUebEdWmEBefINfn8mRr56gaB1VV7MNvzq9ifRCZ5UWyvUpr+JwspbgXiNW3y1bJx4SM9wqiODobQbvWRSV/v73j9xk9byTf6Nl0RKaCMDTdxbMp9pNxBq5Zo4AQcF0tVqPDg20saMnhhGZyFIPxdOycsH/h5wTUdsXN4TKg9eKVNuSRPALS8pm2GTr6YXOcpPh0sRdye/q2/rC3Rj1jyaPmTgYaavu/jtlkblI5iE2KQTjN+AyIblHzxuY2AwqU+9OzEs2uncmEzGOGeS7mcC9w78VOB8ssEVvaIcvTCQS+KAOEJNNqh7PdDb2z+oiwn5AZP0ojd1jXuKIW+ANLr99qJBYOYlRP5c07vW385foKUnf/uVwjV930t/+vwD+61ctsU8laSt8cv5BAw2ltk0OQSP8rjFXb7NRWiad6/mvflVZl5C89o40jKs03Z5dPMPXq+yaGpZlV9oTtzgFIW127s47bd9tT8h/LslG9xJowE7wfwLh3ogfxAKjwZ17VM54K0n++PxHsSc8HsDlxQRzeoQI9Z3zn1aLb7p/ab9JbhOqGPYKWtuZxfkF5KAZSfOcwGQl0NuWie6mNPvmWxrOK/87J5PMqGbDNVljUvqfmsFjsb6Zx9iN2BA2y7vP8IIxRjx++GWxyeibeD6dPLgMeEaGr6rjxG/j/F88RLy8Hv4hBygf/lirM4wjk4+hkeMLtuRhrKH/Gl8atn5Hv3559BBv179BNFgyGuAa5DJ9z3ycsEBmWx5kr5PT156wrpPWjHQ0bGbk0/r3XZfDXj5bGw9/wyjGvrw4hPwlYsa6EEqE51w23Wenit/ZBkj2QUSDTzC0sjOTrMN310FqwPah0/+80oDMnBLPfyvXEzwywXH8Oin/zQm0f/IC/nu7B6W4YhBlgUn5LyN3K5ePU0V7B69kfpSR3Y8VO/59+GNvHzXXx5s2+hQvcIAXfvqqA9un/yTNkZodjAQRjrv6z7dAxbVGcqXLwRIT/rK4TkydEFFfh0L/DoDZXMHy8vPPhvPn38+9g8/G//RPz4f//v/zdtjn7h/8V99Pv7K33p7PLRqLrbGv/6D7XG0dT7+5X+7P37y9Ga8+eYFduan49PPaXtHJ+Pn3z0fH/wYGT8kw4ub8fLE/kPZ2PbgAdY9DFNDe1cDePWEPu8mb6ecnt4fnzy9HD/3TeIx3D2sMAsHi3aqnkAROtvjGF19cYbu2GfEyIc45cqrLPZJ+PNevAaBumi4st89CC9gI3d0QXnRdjSsYzskm2rLLsQZlPpxV04WpGyrbvtHjq9oPzvintM3uPvFOiMvUkV3tmnjHjzp4YPqoflbV3kdgHyJ29q7h94c4b3MQp/tN92/ctNNqi13t7gr5NQ2IEOUT8WYB0vmpX2v3WOqG31Vh8Gxv3aOt4eAg2/B8RMTf/rRqpSiow5GOEpHt83E3SrKlCD7N9HwV99s3zvnZ0mTJLDHf3FNN8OvaCPpl5MOHuIuPPOsvrTS8Ie7xrfyV35+HaYWzHErgxmXK7hFP+niJ528Zd6BWAizXYIdngRxs7gx8deX7QvQ3XedklNOCZZPdNR8cSVNrplGhDW9eVVa+/Apr+DOuIDu6RQqGgB/fS+5tndGfDmA/9MxjC3lLx4li67ORMnLYMNxby78s80UlMwausybsm3CGppWgeWquGXaBXr81pUgj0sQr+pi6vaa7oyrqA2s3eJJyzv5TV0QbvNRV/qZxAUldNfu6ei8o0cJus2PZQiPC7nfygPIXA/3siwVLzXT1dwu9pJ6DSOxpfg1jaQ3jTKbYYlb8CIUXduy/Wvz37y1PCYPCYuT+i8eOk2l+B8AukB9T8Gbi9fA7fJtCrOBFGNeDU5kbyUErAD+B81/dl76K6335qX5WbrFsXLEceeAqzMeBHh54QRhdkDpRPHop0/fpAUiWB2ELRqHuwacY8iL93qdoHjxvVQTXuV9UirFSnIAMp35gSte01rnN8tRzo0cunwN5ZYxuTI9TEyQr5rIq7TFj0COeReyDuvSmMAtXsiKo1yrcTuA1Epvl8enegzAlGGPe9zmPXnyVrlMME8vIsRwbCxMgqnfhCUt9R1UUzeGydbYC/cm3FsbcYYtryVIV8q1UGIO9bsFxuWafmHSkV6CF3TDq+EESdWY4r/urQM1KVzqfDD5Qw8kwa/TJ3P/TMe1LscM815XuVNWfwu+pNgds3j+Up+gNJ46GDoBaYXoHToNhnvptgOqpOvkwKZjmoAzvHFlosA9+mTHyK+6xkmHvOOPvtUEQH6y84JfGaT1OayA+XBZBvUvn4GbT+tTv8alPAW2+cvLc9o5F5MoDWj5Mh+x8rlKftZC6sQ0xDf/kR/3KyZOOTw0bUq6tt+aBHV+pg0dLtt6X+v4SbMhh1DiladbIM7ENW0mckU8UWZReo9sprxsj8oh+LMfqH6u6rXz7bt4hdt1Uzgl7ypXx21g1idhyzTBm2kd+KyL1pnKDSCv3Ga/bpq70JPJdf8Td9VTyUC/fdUMw990rB/d1lf0WwyMQct/gJH+LvN2z4CQD9/nzXZ1DUa/V89f3kHWaLDP1ujfhX8Jk1+950+eRxiwGq2mEc4xSNAJn8Cnn6Stb/kZWXRtG//QiJe/c3mWFpdPSSnL1r2HyUcDY+VZABreysinjKZ1234+wfeQOLctEy1/yhUDPE/kfeJ4hpFOGT3Eb3WqIQTK5ecYNOiCCwTX4GdxgfQY2zfwtHrz7bF18hlpwNG4O8MIVRYuSG3DpMY2fOQQN8qvURSjy3z8NF4WRTDGfVr//EPiMLoO4C3lgIHTF/AE7X0u9d8zAs5e5pUDGhzxlFFjzvGP0vikN+cDEJVPGDquKCzzP8IoOyOdeuBCyH3kdg9D7gjj/9wFGepGneC+lZ0H0MuixWnCS8/hFz7OoVGfTzwf176KYN3Q/lfZNg7Og4fIr2SZRRZp+1qG+uRuDMtvRbiIYt1bdy72uIik/snHJZeypJz5koL16GQC+fl1hzzCV598PeDseXZ5uPCzs3M1Dg+uxxl69tnJk/HHf3I8Hj/64fg//JdvjF/5qlv9V+Mv/drl2IPWj//8avzcLz+Br/Px4M3T8c/+wc24T71eY8B+5699c1w8/Qrq+/a49/bXovtXnnmBsevCSRZ4qPMd0tpafvwTdPrm1fjm22jVy+NxwYD28N7N+PhH1s31eOvJ9TjYRlbqj4a8NUYRXSvawch1AcGFt5VbO2yz1pPtknuN7ZRdfVd287199Wzbm21qb74KccDdBSN3ROwdUg9kaHr7BBdePNDP9/+fP41uumjlLpS8zuLilZ/+g8y2W/NllnQ5ZNDFIfsB2s2W2/xdIMt4rN6AC97NzsG4OXwQfrcGZXRniHlaj+ZvW8hCFXV56gLVPmWutNnZ4Gcv1RMX9ehH7Jfz2gfsW74Dx5iUG79hXPnEahaYkOeUW0OKXf/0ZRHYBd5Lxonu76Vd/bD9MXREJRzJx999adEQKp/uV4VlH1sPYyq8+/h6eNR5VNoKr7IkLTjL8A5rGvbbPiiSN9tO0s48BcOSfvK7vCxHl7PDhMw3nIukQ02Jc1cI+YVWpQl+4gs2NOreYLrQ8L95LdIsYZmundFf3JV3BaafAJb46Yum+/VQ9VqgQ+xNitt5l3sdlvF2hnnhXl5LWOPdCRfWsut8F3TxzPsSisfM4iifuAnJv9fkE6d4HV7pKxQaiZt8J/RO+gVUuIRu+70v5V/XrM9Znr6W0P5l3Hr+dode3GZcwetw25CxWQCYaQIlkHWYuLozB5ywpoG+Z9yk31rSSRlmluZhTkq73f5PHDR29vb2vvAKwDLzvyjcKswEw5rWXXf7Teb9dXl22Y0rg7/yME2nr35isyCwIWN84QlNv9I5xlbHIjExFJA0NCwMd+u/T/gVsKst6bxc1QZqAvpFfnf8FA08S7H5mNknzDThiXxK4bbGPgO9zUn+wgf3LAbg6TIJrWgVv1wA2eAIbVQ4yd50xPJRZSl5yNwmXcKTThwmJvzuHzOJWitY4TUdofPR7xbb9ruir6FFTJS3t610uiXIhfFzI0VAZ/Fal0jldmBuWMTrm3dBKeqzHnX0ZH+SKtxZd2lETiRS7gSlgVofvRggJC/vufpXcJeP1OP0C51W6Py7Div/knGDSVvObQzhs18q14K2sPTGCMIvTnSbK09YJlJoLhLEX6JIumWdbtKUH+LhP7zHVVBoU+qWKaE49Xo3LPkEIwncJpp0aQNFT1zzst6KZunGmi5uaQlp8gQHzbB5Ne8zOnlVO3VSIUql153dKZmQWG75Iaek7fpxArubOBPksC7lCc9ZmCPU/CbhxG1oKPpamBCndgt0PRdO0RUvpQm0rCr/dpvnfH8stCORQOdlQLXdKj/oSSdt8/EUbQ+Jqn6NiSq89YRS2kLT6nuH340vHTEvJ4J1wF/jSH/NE2C4ftMYp7zFd2GGGIwOZIBILJETTLifKTfQ6QNk40SwFk71K3df9aKM4DkBPseAqjKXLLzLRy5zlT/+sqhJOXLOCTkfYKR974MTTOfizcxIzUWmNBKT+QjUz7Jly3x0gEB4ycGAxrs1nby3NN7ULU999712eAwt+caAVFx5wsgEnwKUIe3Ck5rtU0S3hWPUxqD1SbwG94FPJ0kDvv1yBOfJ8r4CIEEXJI7fJP2jMU7egx4GiP2HOueTzAvoyZvbnzV8SJJ0X/nLZYygEykb9DRiLNpKA/30U9oy+fk+v58fVJ4a0C8Jv/8GDQnD14PRNGwog0bhynfsUz6M2Wko56k/OrjynXbKorxWLjD4dNeFi0MMUHXcBRR3SUSOGM4gpo9yPHZngXx6oJuvT1g23Hkiq+Gm0TV3FUi3DGyMv5yhQD2Y1yU8nX0MrdOxe32CCGhfGPiXGOz7D78Bu5+Ezs7BcXRtCwM1629blP/xd3LewMoDAf2CA/WTQxJTj9Sx5bFgGv2wlkULF0IsgLTIIwchWs5XyEW3FeFig/WujNQ16/2UenKhA940JI+2bsb//K9+Y3zwh78/fvjx5+PPf3g5fv2vvzm+9//+wfjrf+s749l7fzx+9a89HD/+7hgfPr8cv/gLr/KBhp/75v3x+/9qfzy/fhw79PzZzvjove3x5x9+Pg4O3hgfvn843v/8RQ7y00jf9vOK42I8ebg33nnnwXj8hLax/2y8eLo/nl0cjP3D0/ELX12NH/0Qfdu9GYf72+P+4Q5F8MQE68T6Um7oyf6j8eTRV8cnn3wALy8pm32OZabo4GUXgO0ibgRG29vaPUZG6Ov+w+hVdqdgJOeb/C6Y0VZcvLKN31jPyNBv+KftqDuUIaf753A/6taFHipw+5C2YX2rl7M+sgjlhN+8eyeAdEi77aIM/Hrw3zggrTp6AD/e3d0BnvqXT0Be0de6oHNwYLUHto7QOdHSBrnQmW3pWf5sYajXQdTV3ZtaBHrn7Sfj4b4GPeUA7DO7b133YVyGC4nncoxz+78ZurMl8hQ3eMkx85oOL72uOYKxxve8F4TgimectOVTvzBv3KVdvHRcjW8bvr2HpnnNfNJnAp2md+NFb+SP/GquXeO5sKQnzhrmpKgoF4jXtJdwN6z9S3qvSRYIrmg9CVvD6/1N84v3qpsG6bZ/yU+HL+9LWNJ4HSzpNhi2Cb/NQ8Pr6C7DgmsbnpO7jpOCzqbv1XSz6BU8whb1tIRbeYDXOtKwiJbMvH9RH5ZuofMVzFudvZXX5Ld5jc0gvv3SIrzSbHg3vNPeml/MsA3cTpc4/vIqKv2CPK3x0fv6VbxtVGj6wSNSd+ZNEDLMn2GV1wzjQjrIZzNv9CdU/I6HAL7+DAAR/r+Fu2mL8elJ0YQK2AirBFfQ3ae0KmyDZ0ETQp+5mXR2HnZ8zA0ClWfRKjpfpLWkXzAF6R8K3u/N1lWK48S3OqW6ZwCYFVV5WmHQQfD2e8H3iQFxpu9LEmZluHdPohY0mA2rCW7zVWVzsi1seLSDRBHkb4Ynbrqr4000NKvc0k7+Kvqa3x4wNOQLZ5vJ5BGTGOl3py6hGKzS4W46+V0aJrkm3Xkr/MQX3PLPwVF/Lxb4I5e4laOYJfNKCyO64t/w3vUKSHLGJ4h/3hM2cZOXaTNYcumevLQsZ4pA59FuoWXccja8r9fh4tmMHx0fPpyQUH74UF90Vzrvs7SEG9ZyEO7mUWo+8+GugUOqKtvEMX2na0hOxLsQEfowWRq1Aen0hG0mqLt8BUOYbYWADPa6F3mVyzKQxvxMaP3GbZ51j0G5lmkVaQl65c+c84QOdxn5G30Qkr90aJ/q0ZIfJzjuGFD2+0y2NdDNtwz+kp9gmPR7IS1AnMb9ul0ARbv6i/ZfXfVW92mozHD5M1y9ufLJGGGR+yK+3UI9/S99JTRh+Q+e5fCeAC7VJ9D3KdNd9Fx68t10De/82v06kE/z9lIe3sVX5splyXtfjSP0XTrGZScGct/0GzPfoFW9CtJoWoJuB0XLnH7CtCTN1mUK7pMvF22tQ7/a0jwkPWlyFSVykM9rbIs9bPrd1IOffP3TT1bjpYeARZByAp5J3Dlhe5KWhij4OXjO/mPf9gtO8pEndY4g+07zig4SLp+GR+erTKkwjb8DjL/0vYS7sKDhRzkQMGHg+TRZ41BjUwPNLfXme6LxD0237n/+PrydY5hynfsuPQaXPakGjPy7fVkjLEYPRvENhjvxqy23N5O/BrQy8rN399+KkTw+/xEGCuEYxVsnTxmoNMzu4X9eRrXv9msMo+v1lBwy4pr/lsb4aQzxrW3q3i3PGt/K5OVn/icOI1iD+rwM6ljavgPPeJhx1bxfQsPx/hT64G65O8B37W2DGvwYZBrinpy/5ZZ/Zad+IPd8WeEhhrv1lcUZynt5MvagfQStq7MPMR5dQNgfOy60XJHHuB6H9x6PC8tk1V2djWvfAX/wK2M8/jplow48oM+6cbcDhpevLeQwxORBGq5M8KxLT6l394MLgOhBdAI553UO0+Tb8SSQR8uknriwQ/75EoAyWJ2Pg+vL8R//w18YH/zOb48/+vF74wxj+8NPLsZf/qUH4//6f3s+bhiv/8qv74wPP1Sm14jya+ODT782/vyDB+PDFxfjpSfQw/Pnn4/xkxcvxxX69dHTHa6T6Ob19TlthzHfGrq5HBcXu+Py9HCcnh3nFZlTZH1Off3yz1+N5z+5Gi/QY23cZ58xN9nfGg/u0Y48JFBa80HJ0cOvjMPte+Pj5z+JHKVt/funrqT/nu3TXTLDw/+27yPPe7THe+ilF2Hoha8EQHyskH0W0earItkZ5qKPr1WkjaAfr3wV5VV2sRBY+Z5/Bq6LNadkT7uIBu5BB7r7j8jbORh93dXLlF83Sksh3qZ9Pkm7y3zh8jK7CFaOFS5+2bbUK3jZdoHJfs065HJOlZ0yMFD9Fbz6aU13OlzSduXMxSx4dhHjrTefjHuqLzH2d/avPX7rz2Ucv+5P1fXMQUiUHW/0O7adGxclCLd/zBP2oBYdYd5igBvX4faj7XZ8Tv8KhP8JPeetcXfOYcL1gk+u8Jhf0a/57YaOYKx9dPp72ksb/3fLvS6vaWaYWUqt+VlC4wZwLnzTU/1t0PKv+DJd57uU111Yjv8NG9y6d1Hvlvmn0V3Cl+F12F26S+i4ko2yi/dL4ctoGe6VRaGpZ/ZiBMZtUZMy/2zOynTDn2h6i4+SqXC3DOs7P6PanzR2EZFpXYzq/K86v52+02ygqSYdOH2Z/+208J46xU2fYfwSZwnLdI3X/p53ZMxPYN0KNvE9x00eE0kqxUNB5sKTtn0HnqQPi5OHcptGPChl7iIqY0/ymvXBvWL4D87O3t7uXAC4rWTLwizDfxqsmQFM09cMyRWZ4FziFtwVtPfGLxqtVOJoHLfbDkh3DKfQEbvohB6X8kocuD6hT2cZqNWR5BFUyjuVyrCiZZQKUxNfDXGfXpaBT6NyxRz6Gs5t2ISWbvPVv+YLPAaZXhCQXj252qmOXkwQ7UutuDZKzNN3w5z0Wt7kEdz0z5ncV0dsdh1XeGVQy5Jlk4+Jx69WkfSXUvnqnDzPdpoUu+QbN0SKtrwTgzP0Fvku9T1P84IvFM5SzkULmPfwQ+YxMgttjbfGndBlSEOYIIqKLq7RnXf8OpMGN7+S+2ykDan2mfGE1EUI66mwJYQ39Y64lnfz1tBhyYu/4ss0M0w+nIwk2rSRatImEHfwJuhe+9f8WWnc8CevtIWSZ548Z3CutMKSR0PsiEpfpTM7eupPvL7WuPxPlpOP5DfpCj6tSykSbv14iSe9wvN/TRjAmbRjyEobHjzFWENVRGVBaHA6r/rR/mgzmeBwD63kV3hJyb2vJY9wkrtPlHJ4kjSYfOfdefGNg4+0D9OFns7qO8TT3fq3ycM79OG922ktKDRe9S3Ni2mK902Y0G7vZbDXU/wC6Zbh3PIEc14F8qCEysCuiVXTEnR3mPTkNX1ZyrApV99rAaI+qee9FxGukJmwoVVlaregv+lUHjVJTZqEIStlQER+ijppNAArvqHlJZ6vZQjG++5r2j5h+wcH2E5u6a385CV0lD13yQuWyb54/+BwXDKhly4tZfzks5vxyanaBQG331J/0VFpSYPgPFWOGyk7Fui+JsICXdGP2+bMN50zuDlIjvQUJdvofaqNoRhDXRo+1fT79BqAvrtuCZW59adhiYGhbZ7P1832tHVIGp+MogN+GjDvxbs48OBN8lCOGCbnGEHim4fFl0Un8y7ieTCg7eUCY//Jr43VEUbyCW7Kk68NQMst1FtH0LN8Gv3uGjj/HD/pNZR3MMT8bKAG2sVT8pI1aGrUO5hgRG1fvEIO+D0roKQao391jMHlln8KJt/59KIH/d2Dpkb0yUkZ7dRRPpUn3SPKH32wBXPXuKZQaQZ+LUFZQCeH8InvU3h1QwMdYyiGmtuwL56PPYzA+xiSxzvo8cXnZeRAe2tFuSmfJ7jLL8xhTz7H4P8m9fp4bB2/hXGNcQqvzB6oByxgdRlLOPlYQsd3K+zKhQv48amvTLpoE2Oqxvq0E+tZw1Wd0Sh8dUJdSMvFE+rQV0A80BDcY+rl7/+1r4z3fvd3xg8+fj7OSf75p+fj3a+cjpuLq3Gy87Xxu384xm/8tW+Pk5/sjN/97un46PmLcUq5Tn2dwvqg7m/UEwxbW9IFMty+PklR8xWJG3SS+g4OZXh1fjVenmLwn92Mf/zPvjZ+7aun40/+4HR8+HI1vvrO9vjmVzVQbUeMNcjh5Utk4M4T2guUx+Ov/Dz1uDVefP4RtKWp7lF31pHtgzKkDXj56kG25O/T9/o6ArKNcU17cZ6kzP4/1P0Hk2VJkt+LxU2tKrNEV1XL6Z7u0buzs7MLLIAFCfHwANojCSOf8QvNR6MZjUY+CBLAAlg50z2tS1dlVWpx+fv9/cS9J7OzqqtnFzTAb548ITzcPTykx4kTZxndeK7CKrKqd+vmEXqyPlhu+Bd83cSyTx7kQx2gHC2L8yn1fkqbdBHNtuaClvK4MAZYz7K7BTrZ/bl8nfKgDSBDxkhlti+mnuUdfmimDJMn52rUZ2U5lh/1wzrsogHJknd3reQVFORwIQ5dNZv34llbRPc7N3barY3qAwTHI/mmTtruhrvOuNFfxk7uGeuR3/METinvGkcd01wEQKah7yiQRrkd//uOgM4nvADbehYEdFtfk37Ao4QdO/rYlDREe7fvTRhX5hXeh1+l5acuhSJe4chpnH75Gea90xuDcc5/gt8BZ+gkaC5vruS3rkT7bxYm9PscIP8N6PVVPldDCM9loP3bL1xBCpwhX6INjp5n4dU8So6COZ5JLsttbGQwotPEqVSdX8/TnGZB92f8Tl10bimT/AH133LouBdoUs5hSZqEDbgF4ozuBIMVRw8f48wgeEVDiuGbXTXcq7HNYDZm+t9xoVyhqZx9fiI4Z67UA+1iPIPL/gtAEm05aSe/XpGFS32Ep/aePEonnVrq8RAQO9IkQ1ySz/CH+dmArzz6k9Y4beOkMW54OMsv+cQf+U3Dtbi8/Hf/FYDLUAq7eBlUFb9n0fDurnuSAfMORgU4ETbzprdDs2MQi6F4udySLZ6lHMvb4lWBug3L5JzQKNB431eUJgRU1iId9DITrzPwVhgENhgwVtx+hhiLhEfZxKVZ47RBSLPacrnzFDF+eco/LHArV4KLDmml1N9fVr4Kr3R4/MPj4gU3dOECSPI20CE0tJPHIdBbj8/ANQvvgf6TsKCxIN8Jk+HSsRXZJ6OrPmlBgJpMa1AUfpJGxqIXXeaHu4KSBtaJM433WSU0hDu+Gbl0MMEEcFS6OQ/vnZbuflVcbrOwyMC9KA4wxCUNweFnOcYAsfKowU4LGuUreUZg+tRDy4F7Bnh1LGZlOPHhM4LEQzJGewIIkY51AP4xdkjbB/QgB+0ineiRqAyg8Ev7ELUqP39l9BmeDi9x0Ehn1OkNNKWhXzkA5fAqHRW+/wu766TCBfFSJuKbxF+i50+L5/jKVmnIuD5iqgx63QgC5WK8Ncpw8UzTL+nN3QXpWAedz+qIOpj5xRnw8ds0XYizzbvdMlF2nqIO8gRbXPVqMLip02mDdQnBhUCe+HLv8d67TJZtsZ/LLPS0HcZu02ioSsOFhIob60GY+4tX5aH0XnevLvtM1uESV33Wvfgru3hela4WSr00lA3r0Ol3upfvHTo9+8XKC/Nm8uZl+ICU8jBP0hSn9GY5gcMl70Umul1Gd1mIv4IR7VN/y/yqvAbkU38kqTNKDMsiTFAwVDBsPt+HtpPpM+TpWUjdhJ6oQ7vKk1v45TGoAz/y5cm1sqe9JQOVXAY48/k4xy4XVjV4DzSW8Gt0Q6O2J9P+9CsocZFB4+hQAxKDQaPBJ572Ncq+jgH+DMN8QJ9bjQAA//RJREFUB0PlAIO788Ooyaf9XITAWEcztXjhu9DQm55yV4/L28MTTgwtjSZ3EVjnZWxZydNzBDxQzRPayZMLChCAEfx9bcCAJfKjbBpb6gPDWWMw0mjs+BqCg9iZT0TRg+cXqCONU3cR+C72810MPPKjLH4a0KffGO+qP3n1oEKfum5gjPt1AYvFvLqAkHfDMbA0nFNfkEPD350FeZ0Nt2cFHDyrg/18FQFZzo8fY7wuZlHJnkFDlghwztrp/rN2vrDR2tZHyHKtTXfeT1nkXXkNdw8nJF07JA9DHalysQzBsf654IORmoVY64byWUj2O+rZ3Q/q1LTHlJn1EoQcNud3+bMgc9g2MMj/xT9+r93/m79sH3/5qJGThK+tLrd/+s8/aJ//+rz95rPn7b/81+ft64d77Yhy/egHP0ENGPoeJMivDEJ3u9gG6Z/Ir2z9IkL1ioqPHtxG7+KLbRJdHB+fY/i/aL/+zXnbP522D39w0k6enrXVa8tt/ynt/2yxPXxM/V9019M5RUqbpQxvvfEh6n7WXhw8RSfWF9u7alIBOoa+wr5Xfh44qGHtKwAevOcrALZrn75TP9IXu5uCtNlJ48KXizzSdtfJ3pOqK/CDMnVAnuhcnfqJTDNL/ighAETLQ4+7BpTJxQv7JMIm7kawXSy7+EUaytVdCBmzcbuY5i4A2VjnF6jDqQtAdm2YtywGAdYtZaG/0r+QxQkSulAnv9ODlMXOtfV2e4s519DPRvvD3YS6sijA5WuTss5bJMgUPaIT+8T00y7uGE7+zZr9rkR0hxhg3y7M+mBAd+87vctPNB9WVXr8BCgfPXXxSFjJ2cdzQYNE6PR6Xoyd3ROmLNyTDp2pa9z9Erq7y1V5kP4oPu+ScvkX1vKo+MIvPPsCw5U/YeJ0tA7pgOMY7nMo/gXhO/IXfqUpWfV9k0YYhgex4HmXTrkLdI/98/hL4RHe/ADQLH4VL/9wsR0kpOgmsLsHGLs7GGbZCFIQI/NK3QO+9WGc1PBKh2Qkjd92o6QjXZmGGYEuokKZP+Kjl8ILxyGOWhZald8OSlXlaLl2KD4DTf8PMnf/vHznoDydrzAujy53+I/cPd6HFtKc2bZxD3he5D+4hHd9GqvsBttuSkdiV7qQyW2gk/hZLOkGmqatgIR7t+1FVvoBBJm104pG60tLS78Sv9L4bxD8wiUMRIFOYAwSixDAnEF8s3u/jPca0AEdpleBFwXU7YSxP6XTLY4dm4a498IlLZlNJUSZRaPSpiMxX+Gbmym4UA49Z773z58hSQ2xdcJShsfTtkTk6nSpXZ+ut+XJejtsfmfVJ0ZMMkOzZBdKB8XHQA0M5fUyJnLqzt382eFV52caeZcuh6dfAw9CksYV3mV0sbJShoaDpv4l3zMNh5JBHuWvq0+6x7rt4ERaqKgePmnLi9O2ubZJfD2tM6ySzdN26HSN0pVrkNt75aHyXvmX1ogOCdSQ+e14F6HzxjU4lLvT6WHhOUMsOcYwiwNqAlJpBOMcO+wTvFIWhTBLd/nuJKCnj/GKX/zOeMxP0H9BRvGBeA03XXkMnoH436DV7+qTu6RsI8FNw69y7R1NIAxkNacvvrshcMzCL/Ia3IYRTe2OszqeXi/maYXQtHzs2AdaRl/E8V9ISoEyd4JVeYFa9Fnti7w5iRqSRn/KO9ByRTodHThEFE2Iq4NF2oaTFml2cGdKtkNmIFnIhMQ+wglxJB7qXmSFzmlvnxGs4m2Hvd10XUUHOPvijv7SS9GqQaHC+tXLy/pe/Vu1DwvTwcCJnGn7+16C8UVvUAjQ3ePw7u5XN9w7P+8dTDL2dzBdrz89jWHj+wU6/U5cjx+DYYLB0q3+7yKefmW9zM/sZ5EUdwx3QLw8yafsLBN1L12fgBX94hedhhceWYFX/Uf1sULqM3i+lv3rXft/0mTyPsgmDbfhD2XhL4Z+nvANdVfUvmNKQ1uG4Smjofwp21nb0SAwrWOQn/cTR0PGp40+LQYnB8FZsXwi7NPQ5dV8R33qrgDwJz79tG552J6GxOEefal1Fhp+8u/kEXTUF/JqRKEzrBD+MJagoVGy4PvNO+/BBgPspAyStn2TvFAffX9a+U8xINeuI6cHqVkuGq3k3af9iG8ZTQ4wsFaQ49iD64p+DFwNLs8CcOFj70HJ6TZojKCp6UmzkJ0Ra2nPFIqFjWGDe588qDN16dN28+u78nlCL4CjrpQ79QM86PuZwxw4CI3p9rYCtom7BCyXLARg2J8dtP0T6vjSTjvb/6qdakAirweqnWIwnxzvY/yDv/Y9bNGb7dzDgLferIMX0aMn8/uuvu+A54kzaVMP9Ls93fKzb7KckS26p+zc6h9cy1G5PGcBQ1Aj0HMazIOfnMz2/+03SMN971l784fvtl/ePml/9v/+9+2rZy/aMXRPMe73dpfavS8X2ldf77dDjGG/bHFCDfjln/zT1h78dfR44+bb7c6dN9vGxk52yFh3jj1w0LqgDtWbT97JrwsPnuy/SL3xeMDsRiEvJ6rthPbG/OPu9qR9eX+5bV5fa198ttyenfhE/bDd2lpqR/vgU6/PFq61O+/+sD2+d68duAPEBaPUHm/y9LJ4HXttE+ja9/AXKTfrqvGerbC23aYe+qeufO3GNpG2oj7Rq69/qDfbJlEepJhdJiSdHO1yPQaPPKGvxQnlZd+PnjTm3bKfp5pZDEHv1qEGTdxTZVl7o+VrKe4Gsk45zrgYZ/v11QHroQtSLmKtEm+WrMP5o+9WRnB0wyR5kn9eh2COlT7A9kP5u/vk+s5Wu7XpYkFfaCWN8g19WcJw6zNMf/oT3KfwSjj1yoVTkziuZf4FznjsuHyRargXj85bgjnoD5/jkKU3S2MdTrnVwX0VbnD1vb3f7vjSTF88gsTZDqAlD0anpCNklm6GN7gTr3vQZ05DB3p8mAbEGVzclb2DZdBDkiwTjFE8geWTbxwFMTAjHbwvxQHJMzCXhXtoC6YFDEoe9Mx5vgo63T4udv8MZrT6VWlmOvM3pBnfL9MZpxFeFd/j5jxsQeoFOakXNX+rupd0tKvyz/kHhnKMM7SKxhiUP3H2jUT6m8fUnEawXGd0BZPAX7gQLgzl8o3wAV4WLvR8dL665TOe01ReCsTLw8/oaKgHA5QtqOZKb0KSwl4RKt9FQ1DsSGaY+EN7C7LB3Lt9VG0Zefzh95rhrK7WIYAlZymu6IhUiONMvAz6U+2O2plchgoXqd+Fi35xMqE3hKCeaXOtsZ7Dt6TDdeqIRLoY8aSIEs1sryRJWo1UFVRHYxh04SFpvaZTSWW0oDQMfxdo16bLbauttlsT/zM4yvaUgZM7ag0dqEa2iCS/gb5gwQpdZq/ib8HoGAqlXEpabsKyCj/gOvFNp56xxKdmTnKR4VS53ZJcHbb58D3yVZ84DGmVy3w60TXPgnjy6O7uV16vuEnr54UkkMrrRCj4JV+H7p6Vk0BQwgcZrKTdsDJcfh16+qvCLkPHmdHg3nHHaeIevFfFB0j/jThuaVz4Z78RjjwvyoDO0auTulq8SUT8xquTnv4yzOjwi6unzZ/6B8RJPcFZWDPIUzjwNXSTdij/OlCweFpnOiSogivd6LJ8xBznbQaDO7R1wkdprOwX8EbyufiQTjdBQ+eEp/gN/AlSZ4mznaRx+Ve4LggkOdDbUf0vsrorfq6Zol8TnV4fnRhVuBMFJkk0HHH8tn4WBwgX15YfOhB2ouNlf7BoWiLk141/fcrtZbvr9COL+RlgnO/+tY+6CjoN+fR0XW63cDqJi2FLmNJJp9D8p151F1Rc4XTo9IU++VpmstwHHKFwehnNQXxhpseB/mXoYeGL+yo5xuBEscddxtM/pqcMXb+Ga+z7lF996fbrJDY/deR1Mb1yz/35j5uSourWgott13jphweTu9PTxfabJ9N2nNV89E7CGJ8yUlT63byrDvl6yk/ZUZdiaBKe+eE6Bt3w5RgYYbBoMFDD1Dv9d/oHVxvNm+cJEIcHw9L3yjWSlBPZs40ZvwaORqVyaHDE4MFg8KsEvkMeweCz/5R8KDB+38+X5/EDaICrPtw+7aKAT+itP27bB19DZ3L9RyFh8raGgeuT9j0MJwN9cm89QO8xZt11sUSYJ6sT7/fLpxiPdDikR74TjK7ozMUJZSM/hNcBgTJRNwNdaWlIqQONOOIrC+jfJ6ruBlhlPLOtHh9njJ3kE2uk92lq3vvGwEI/SePcQZ0bLmcMLXWVS5Dv4dO2gB6WyRO1COOTurN2q50t32qnLr5gPFq/2vJGm27+pC1tvt+WwDlzS/rqLQxODwFEp8uko15ogFpeqcv8ZSEnuiIjftNdOdWRMqs/82g/oj4sV43T5w+z8wEk0hLnawCU9fTwMfneb+f4r1/faB+uH7R7v/20fbm71/ZI764FqlB7tHvQjmwPCHD9rY/a7evb7eP/+P9qe8xcFte325Ovf9sefvnX7eg5ZYqer+/cbatrW+3o8IB2hHwuKDV3nVhG9L/+x50FUnvHbMknjjydTJfaiwO/h7/ebuyctEf3T+hXD9r2NUjTby2uuZuCvnLzzXbr+tvtwdefYx+7AEDm1I160u09QA1WV5ZD3rOnzJd3KGv0fe0N9KFsSOQZFsvgqrPeHl38sU93wuaChodPqmfopwtwUSUHB+6Bc0Q9IlCD3XKWs3UW/brAULtXKB/rk3Vp9Q7XDWQhvecPKIPKtoIiwwL6d0eCT/OzGJjFv8qXfWrqoVxSN8s48IDM1GGf/NsOldsdNPQNto3rmyvt5uYi1cT+f6Al56HPiv4ISG0KfVDsV9BHLZASTXg+y8jP5lfpk1tkGPWJMZzL74Os3hcK1e+WQef8MmNi8lB8+w7c3jfProGeYJxjbuEX7TF9wfC4E4cOB54zekO6jtvdBd09xzXD4uisvme48Ff4gGsbtDyzfQJ/dg4UzHikM4xjuBcgRejluhT3TRjHvxz3Yr5eDh2v66LfrwLDx9frQvQI9HRjf793t5rskDC8s23wjnNW9kRepNnTC9U2LtGR1CxvRTfQyySHrOiu+at44o/lqfTEmX4EF3jP/lX4+Brne3wJtkevMU7qGzLp7rKLM08njn9V94UKL1k7rnlIKGEz+kPcDHCafShXju0D+JnbCqg2ZvqEm964AaSVHQAD/UAVRFyVkEueho0FjZCFaMhIEV5zJnMo3MLp8UVHf1WSwjFMb3WIczmyRR2/29lgl46F/jThLgCcUyHsR1w51e9ESLkEceVRgxmFQv3UGM53+11hJt5KdH6Cm/5/4Wyh7UxX2vV2ra23ZSYIZ213etBenL2A1nljutmO/EZN6HqFTeQZQ51VYJ6sMDXJz+f+aBj27T3OAVb+elKMROQwvhgN0E/hVV4E44tl/18nRkpjhQny6SkTgxgqVoLq5NXnGIpvhYUeAerLd3tW3GI3XWxrHkQETlaQiB8bClV2NUjEUHLCE/kHurrhqdHUn4rO60lPX/fu7nBVmDBO66q95Yqnyjcxc+j6Sic0xJo6NHIlKNB5db7iXJazQ9r4JW49TcDb4E6YNK0HBljo3oaGKYQSbu+Wcgx7w8c0gazuD37Tp0agc+mbvj/JzCr90HYG6iNa8hnqUUWVrPxVG5njD465G8hAzZX3rwnu0tVkYJ6u2rMwdEDDRCP1C9kSG3kkQ5ohP3ZoNQ7j7vWVOjcEpX6bPyhmApRFl/wGOgAYkUNa3cDroPyms214In5hi1jlbdlGf8l3tVc0l7TKbnjlp8JsD7WQZ55NU5f5JjaXMmZBk7vqEwrH9KXz6qfKre6Us55s19b/ZH6IL97l9146rXbV6Qpdxh4mju/eSz9yU5+cMOYTn/CrySm4Ixol15xWB/FF6/LYxrKY42+Qo/PVr9HvbobUH+Ud6kf8gP2VkBTUleSM9F0ud1x5ur+fc7R/M+/9zAYnGzmnhNTyEbq8kY2r94Xj/Enbvmksp7CKsf7pg5P24qTaVgzZASd3y1t+PuHVmHeR1KfP5Ml5T22xRw7boBN/Ddc9DVZAUqnpODAE3WKNF8MDnZ2QV5/yk9+2ihHELXp0+71nGpAmLcenkX5uj3oRiV88hcbQD5h924iGEkbNgvp1y7Kf/rPsNcgVMuUKf7d5SwQ9trf+qJ5i+oReyi8wSNHx1DHgOWEeGGg8+ojc9gEahtLCn4WB7EqofGW7u09bPR9AWZGlFicgkSeiODCs5rSAFQ0/n6piUA1fCfBfvkrgWKhxpvG2uV2GP3qbbm1gBLowAA+fmNv2TjCq1jHesztBncFDubd2IIh8h0/aMvXMxT3fk7ZgFtDT1IP+Fjfa2dIWorvd/w9jkC5gEC4srbWzNYzRnbeQE0M5spF/acsD+hZd8m9d0JOderK0PqgjjTJ1oP6JF0e50G3GSNu6Brjltvu0TT2Twe3wy9B7+El763vfa79347j99X/9L+3L57vpZU79zKN1ND1ba2++81F7c+O8Pf7tp+3tP/gn7fd++SftQ9K9/fb77YMPf9Z2btxF3evt8ePP29r1W22TurV7uItIGMDMOVzMsWx8pcO+4fqdD9vNG7fbKfMrWh3jLmVK+qOjY4ritL3YO6V67re37qzQDJCIfO7tLbaD6bX29/7J/7kdPXna7t/7jDbuQg15zNikCkpnUZAB1h2NcnSQwwDNzKLb/6kjExegCHOxa60WAwIHL4gjsYtI1Fvl1zt1Z4af/rO+HD9PmbQsllH+ww6W/MjrueEukHlBcprT+G1zNxHnBm1xk0BKbWUrZXS+sc69+lv7gomHYcJ/Ye0a+cCfBuUdcayfKWrKn3qWumJd97URgm1/tRiB++wY8U/b9vZ6u74+1B8lQk8pXiD9ITy9j8drwflf5kPDPKBeKYV/coX8xBnd+8SCsVuotIb1vrlYyKt0Xvh1Fe2L+MYo1yxsEDF9GRmtKm+/Xrxz9fiBV6fV78JcnqIteCsaRS/68KrohM3GsPyvMKF4Fc8K053AC1C5nIcPyQHDSpar0l2Ejsv/OIuf0OUJjMIvw+vxmcOrcDutznuMOw4b41zm3+NpLEj8TV4XeKRdDBHBrjqd8eyKtIFMtIu3UDySqPz2sd6h0fnMeRVS3U05JBpgnpdeJvP4sVu4yl+8HbOMm+cz+RnJXHUPHDqBLIrIzAZwkeQgz3wel3wM4eKm7eXe+QDKESzwRjwDssmtaEVmaHf8yoN281I/BLCAsFyVvIMBPWmHilewenpFyHBdTFsgsw7FvIdVeHWaI7DDRU9O6Jy8mREn0WdMrMyQk+I8VU849CJDCZAMo68FV4mLVOTKU6/onnTDhPyMCZy4ijw5m7QVrp3pGtdq22HwcYvds7bfnk/33fjfTqB16sTBDofCPsnzAwuk8lRb/ku5cnKgCH3AcL+7L67IYnhXtuCrAwUccAUnTeWWLvkJXQu0cEyXbOPPE3ZohAfhloudJtEB9dIrg08+HSyMK1krXprGLTOArq0y0DHoSmf2LnMqdOGaLtu2h/T9LijPGIbczqBXdNNc5F/0DYvclBPBRuLHMchgilQZHJ3OLKPAnKaXhV7+pCFwvu239OR9lkZCOGOA8idmxZgUXty7nB16WmFMS4jfu3nmZ70VQsN6CH/BstZQrsGsLqXx81b17faipQzRVYwLaJjHwdA1L0E05ZCe3BJmnsy8YHx3F+hLKic0eno+rbxFLvImJ8mH5SNi8Z0Pzv4v3VQe5jilF9tpusnQCw5pur5K5/Mr/LzLG1lmK8uG6xroxh38klmXPAfuufsPc1dXIM0qOlLWoe7JznsSknKYbAnFZ6ArHr4eH90Qb36UDkf8WaAIo+rLKl56tp0KF9LBE0cOQ/jM9ITbvizTvMqQOlB86lKLpi06xT85nYFyJV9A6gYgijK7MBjZ6UurHRdep9HTjaHzEsTrskRHg7unn8kiP/65fdf39FcwRHt9Nl0+SWjeCahJ60Lw/HJC8h65q19aiTHgLrA65Eq2Gv8lFzzg2a95fqp8skChTP0K/zMMKLdMo48gg0MDePx82u4fwZfAbDtOaVBHXJ3S8NegM0y95QkSPmik1CjXvG8c/hBwnHKLtwyQJbxJF4NG49ND6TQUhqfI+ba5GUM2W4rvf5suRtExRo0n0LsV3k8E+nR853q2xceQ1uDFYLHN5ywAn3z6pPrwa/QBX4xbP6M3mWqMSXbYZu4BaDd/CD9lMK/wdfx0cufp6M++apPNW8jJeHntNobpQ+Qjt5TjFAPU76KXQsmPOwBw59A+M+1T1WW37MPLchnqmmrIwWt+JeB4v4z0g0elH3XuE1IPA9SQW/VzcO4CUKekd0fFi2dl6OXrAfvwox7AK0/k1a+LKZvI7kGLG5vRR3vxqHjBU2P25OTQh7Mph3NfUdDw8+T4YwxijfuVbVtk8wsJ1qNzzw9Yuxv+Hio42b6WcGFygBzIl8MMHbdUsIlp96me6sGFIc9uoE7n6wXGWQcOn1MWp21B+hqzfgLRhRAXK9zyblrqw0c//n67c/6gffKbz9rDg1NrC8HqXwa2BeoD+XPr/Xs//YftB+/dzdcODnYfpR0dYTCvUH93dq61u9s329f3Pm9/8PM/ave+utfOJysUqU+0kcMFW8rr1OvwqO3vPm4r0+W2tnmt3bz+RtvevNFub99qu48/bUcnC217a6k9e0g/4Jcepivt6Hy7HU1W2/Wt2+3gyZN278k95Kc8bQ+K6o27zt6+fA1mUocscWF0L222BesNdWvqayXqwYMvrQPoLl+TsL5llwnyMvfC0drew7aQrx1QHmcY8zJKGoxu64ILPbbRxTVkxXC3zYCiHMroJx/bEob/CuW8ukMdW6MYifPPxT7Lizqa0/9370feCbroT9ztw7OAA46/gHXaOmld8Yl/5p/QcceL9c73/5FpkTp5bWul3b62mt0p9e5+9bPVZ2vk28+ov+rP0vcO0OcB+RGeObL6Hcaa1OH0scRHNO/9Mq18jCi5e1zB0H8C3oI3RI3xlKf7My4azxV5+dVhmxVvuPiRcbjGtAIOtniV75s4XLazAYwzzP6v/DbAnta7V+nT/CSuimoIuwyW6MXwy3jdP5Z5jHMhL0Dn3cP1e8X/EjnmMn8TxnFjnO4e8+nuMYzDdffrMlyO8x7e1HeTz+T4ZlLAQHHtbMVB6Sm3uqRxNZhOfPmCO6ZNvejlG6gBtpyDjAHrDzAOm7kd3ySRZDoIT30brqApnw7bbIVFX13+rPAV3/m9cGq+CoBbddJ0FTeGmqeF2SyuePCXvFfcGEqmoOSq1hQOdZleEvZ1Aw3dPd40wwJAD6pElUmFN8RCTlTCu3AWRhFVKYbYIKvhm6biDZdm3bt/DIaFH9A7js5n7lfQRQZrJnx0aP1pmiv3c8XNaZRLww6XineigtN7Wjtun/LNn2qbELed5ZL5OMlE75AO/Ul7EcPfZ1JIQxz/Se/Qm7fjmPz5eaPQT6WRd9F1MSC87ATxe/WnhQThV3bvhZe0qXR6hnBFjg+a/HrHFj/x2ZqlDvD7q08jFrm8NoCj9FhpSpZBJgakrptcovgfnflZrHUmpguXjI4YNCKLObi9er1IeUFbX+K4k7rCB1zBe9eLoIwzf/CClDhvKbu4q6vwbnlUJDzivCiPUT3PAfxFcY7rpKjj50IOHLmiG37K32FGC7iQjqvTvOzOIo5+0niXhotaeSpJ3e35Ru0xEq3P6pykyEfZxpgQb44bw9AJBZCVf9tC6hPppGVe+Sd/obvDx8tcDTheGZCpS+P33VPf45vjzfCHMPXrzavkrrD5ZZxydQN2wOFKezEuWjYdKYZyFsSLBMjd9S6WdSWfLQIiH4FVUtIuvOjdvJuW8G78qWMXvlIeA6vwMY575Eoo6a0L3PtT5Qt46pz25YFa8s/2/shUfIMDRG6cJ6dMrKXHZVxIhFOVpws/PpHPjiE0L6ppfde98l68O+ge8+n3jlM85mHFY9CJHCK7eq2FPcMvtwVhTGcMPV7o+GPcsd98Wtc9UDR1ZIgvOaocrRvF31cUKs/K2McUsY03vcb/yckxc//a5eTYMOZbtJU9t/hNmwCigoPTcpWHwVlswICuBaXWXuxP2qc+OMxT8+IPcxOnjpqr2hnAneoR/j65HOpAxhJ3B5CXGIQ+SScMRqGf+c/pYBhqzJhO+lm85W7atQ2MDPKfd8vB08hnTJl64r910qfQGPfT50+4Y9z4VHwRw9GFAQ1h65ryn3oKP8ZKDv5TVuj5DrNbojFiDPPVhXb7Z8mLB+55cFl2Hew+RG6MUIKz08G+iDobgxQjEGrQwJjGSPKU9Bj/GmMT+BqrgbOGXPtPkz44ZoaM5/wAjDD+4UZW86Qx5oIA96mv97mAsaghLE38Ptl38UN5PYBRvWlQyc16gJ6zUKK+CXLrffN8nF10hJHtJwTFc2v7Yt73t46pK+UmXx4MqPzKSJVZWX2jnXueAeXivIOa1KYb7zTfBU/NdhHAxQj4WdYx7JbVj3Jwp0wdqVJeLtAI3qx35NlvxucMBXVtvDtLVJx1wnpGuU0n5OHFfdzT9od//2ft1ouv28effd6eoYPjGI5DnSKZC/fvvP2D9tNf/rLd3lnHrtxrOzeuodZ64nzkrhAxSbAGz6Onj9uXjx6023feb7voSIN4yQU5+No0b7//x+2nf/i/bx9+//fb+s7NLMwp16Ovft12bt6G7ot2SB3a219oa1ubbXXV9r3ZDk7RzmSp3b75bvvtbz9txx5E6S4ZxzAE4YY8MJCJdVrhMp5VHZlM3GGB8b+2U4s4HghouTtmWm/ciWLdonxzoKJGtNe+C0j2ycjhYiFh5yrHxQCoW2a6Fyxr67BlmAUxytf+BtwF3/tf2WkLq3eoEi6OkspFCeu/M0H7zL3H1Avaj3Vz41rKPyPZkuNv9fGWvTUmvUf+CDe/KgBeWWyyTrvzwHa1YB9x3G5RXrc26QOJUi/82eJyT52IsoyD8uAOPy77NPM5sCQhelDn6U9dELBuF1TSQSvi5zKw6HqZpsJCdQadb8frEH9+Zh+pSVa+S2n8jdIp/7gP519S6bZGZWcDIeKM04XW4J8Zl2E63AcIRvrmOR/hQvpL4a8L4o7TXsjHJRjH6fa6jHcZp8f38DGM48Z0LtN8XRjzHsOreHvv8Vfhdaip2RDfJ18DOB99GUjTVFUjyi/YntKHhNbF+iTMZPE24Iyvy6KW/1JgJS4X7db5SIfQD0vul/Jju7H+O5bnQeuQLjIOaYyTcp/HdxjnI3nnGut4DAlL8EX+AcO50g4H7xi00xaXlhZ+1Zn0K5EKTmcTebl6+FyQYkiKuEvofo1xTRtv0l2+hHGGu7AqcI5nv6eRU/SRmY6seMagYgA5T4MnbEiXuKHz81uobll2El7ka8JbT+vJZ97psvuYMIBh1EPqTBP/PGvBVDF7YtNBz/+4y6Azf/UOYSKQIXke6nLcM1nq7ILKg0A4+hU02p3490PbSBJ2JNM3xJnHnrfzWVjCpWMicNWbnwvU7/ewxRUnE2AxQFMvOTjQbYVJb7iTaGRBeCcRGh4+bXMRwXAn3d5Tabn3vI2hl5kQTeE2D4b08Mvp9I9B3+wJbCWMu9NQj16hYfly92d5dOj0EzcKTxUxjbqTxkDH4PlAN4fuH9Prd+O8lOUyXofuH9PVbVn01xfy3iOXXVnqVQxlJh1e0bVTiIs0CvATZn3PoE+62tXSB8HCV4ar5ApdUIzKU4Oh7Jzkdv2O0/a7ELwh3yXWXDbD5mltCIWbPHEXZvHoQFGlXAP8ENfLlWsW5p2fhr910rbqWRcKMKhQxBBTl5Y1/2lvGtPV+XpXV9aV8dZvYcZLmbxDr/JXV8kuLd+Jradkvb73thVjkrvtS0E6TQ17r5wwPtBKfU28ctQiwyLpuoErIQ1hVXtKv+Xip2k7yLvzH+dD6P6Orn9eXnV1MLzjXy6fDuJ3f4/rNMZ0O63U7yGsXxrqUvBrCyV73c13Fgcwck2byTb49tXWyZ7etN5NM/tk39JqjH+CL8plGvCVI21jLBMVxbphuH3jEjpe8b1425rVCdzT09X2yYOT5qfUQaFTpLYhV7bD0z4INePV3hw7iO9WTU4xt/wcCzY1EmHmk0eNf2TIwWPerZ0+sdagciHASQDywT4yuBVaYzdnC2R4gZeckT/Ggk+3uU/lf/1W+EQ+DR3qU56+u/V//3m+OjDxlP+9L2Dhu+ji7VHBrkEbgxd+LiC0dQzba++QB3iowMN98kL4jbfLsNl/jPz7ZbAolE9AfVru5M2FB9+1tg1oyOZrABp8yL60nfAYXDHmrSfJLs7l4gXUCekY/x5457vgFZg+0u/4t0MNJYzCA7+dbsF4gRVDDr6M18mrZauxuDac+r+HjGsb6Ar51DO8JwfP2pKGPrx8peQE3tZf+xHl1/BepV4sLq+TZKWdoUsNw/Mzyu7GuzlwcZodcujF8wgU1rpB/aSDIP/kcQU6J+ja3gq8khPmMrFeWoesky54kKcsGHm43bMn3NGnufPhgjIfPG2rG5vtf/3Xv2z3/r//vv3Vbz5p0QL6MdoFBxdq1jBUd954p/3ipx+0o2fP2pOn99p//jf/j/YCHZwfHWGwY/ySv42bN6leR21r63r75OOP2wc//Unbf/KkHWHU+g38s+Xr7cc//8fth++926YvHrdF6s3aykLbXFtq13eut52NLQz7v2p33vthe/b4K4zs83Z0etJuvcF8aH+hPTs6aZvX326ra9faV19+3qYnfl4yPXN0ZMmZQbSSdpk+1DrrwpF1RCN8osHPtYyuPeByi/K0nlIPYuSb+pw2gsoWjiiDg91qk7YjF3U86+KU/MIvC0O0T+ts+gk/YWklxAjX8E8B2s6tm8u0p7W78KX9ru20KfOpjKumpwxdSJoe7qJH/C5QZHEAIcDT5E+nkcrt+EM5kzdR87qecVT49CfL3P0UqIf/qRnk9RDAfAXgGvkHN/oCHMd0Wd46bDN9zEy/xmXfaEj6HHVgncPZ+z4XTC+Ms+ph8Hca5a9+dx4OkcEt9HT9SuZkSVzoE5+xJGIMchkOzNIM0OXwEjq+xMCchaXfkw3/rqKVPHN1v6B7hh/58Aev4sb3Mf/vCj3t3xakM86fcBXtq2S9Kq3Qw16WRuhh3f8yGONfxu1+7xfjoR2n/3BTlyru8vVNEK/Tm9P5dujproLL4XP6BRnLXgojPHkEt+Y/4zjB+p/dswA1OveZXLkbN7/boMftZIY7QHePwzp0mmPo6dMO9ee/IG655LWIsTgcAliNSfb1dHwuzDi5kK0YgMSNSac0AtOVoDLHza22mBomD9J30oD4afQDOLkGGdqdL8aSHSB4Gv8aKZ58a6wd6fKK77zTiUPT90I7rBB+bAcLrTOfatCJ1K4AjRw6Rjr8EwddwCcrTsBX6KNPqaT1qRJwyAPTCVzFL7JLArcSL5y7AEAlYnDL5IFLtZURgN98cGUxRQRw9UfX4oPnRLTnzU8PZqCaVcQi2AuydFuLM1aw1eWVbKk9dmAkmTT7pDflCO3+ZNiVpi4L/5IrFwHyjvGQJ/N349p2W2diun90wET8KNuRxXYcODo6TFlZnnN5Kk/dL8RvUIKN965elL3yK4zTeq+FFSDxuBJnXmsSnzonjrjEp16pQ1FJ0ukKna4Q5+CHkv8CGbC4lCk0pc9Vd+gG56KhddW9uzvoL3mVzzxrcJSulHUmJWGGO1EQ5JvPM8mbcoquhnqT1iS+iBEMmlyW79IyxhATO6LBVJbi0HkWKKd1wHDLED+0xUl+NWQA/R1Cy7+BRtdTx+lPUCteCUsX1lFRZrQJM22//MSRFGbyDVdfnOF/ylzeQmhKD3fe0a9ALvj0eK+Bl5Bw8igd3e7e1tjsT5jVpPy7DLlLWWRA/ymGge3GdFAr2sSrc8P70zdxe9lVfksmwb4pBjD+rr/CqcHD9iq4QGBd8/J8AqJi7CZuSO/TSRcIZjt/uC6DNAsGnZQYMz5j6OnHtKKHQcbuF+Zyd7qls37pt857F8xr52n4mL9xp0NfnU/3kaTw6+Cr0Ets8a0Fg0ov3jL13e/9VzrqYPVQ8dsm1G1PZ/8Wt4YZ9UE5pKFMVa7QQOcaansHS+1/+/VJ++v9pXZqH0ffms/I0WidCOeATSsA6T0IMJ8KXDXP4Lq4ixGUdkRlTVjoDnVBh/pzLJIpg83CwRGGJMY+MuXd567L+DEsYG3SbIVnjKqt7cRpKPqU2CfHngEgroYKhF04sR5CFLHVYzQDHcKOHyY8hwFqzEPc0+az622y2qY3PsIYfYHhiZy0RY1mMNp07ynG0Bb5xTA5xO0BgKRTtOn6zcJB7uwAUAgNOZ+Q5mk6dDTu3SWwco08kUojL4sB5Ae6eYovDuWmTNNTDEaNNfSXd7CRKTss1km/ud4mLzD28tUD0plvX3dYxWBzEUA65NjP52XXgYv5Pi322+7qj/rlyfBlr6NL5D5DTseC6Jr0vhpxdnLcljbfyRho/oSpW9S338dVerMg/VxjcxeA9dPPQartVYmj95S7bR5EDNeMUy4WZQEHWtmt4SIB4KKF+bRdWCeQ3zMDpkdPUj9WKb+ffHSjffVn/7Z9vnvQ9sU734eti4OUOW3i/e//sF3bvhWeZ8jtIXUf/+W/afcePm6Pn71oj57vtfu7L9r3Pvh+e3r/Hu1ooe09edYW0eWLJw/b/ot71I7F9tNf/ov2zo1N1zFoJx5+vIhYJ+3I10nIy9LaJtXvsO0+e9J2tm62Pb/M0JiHnC62zY3r7dn+Udu++W47enHQdvfcSvOMCz3Yp1jnopNBp97TXq1z5NsvVixuQO5Gm2680Ra2/A7/1mDI03Y8iNB6tg9dyi27S85cmPIgQ+q4Rrqfv4S29PorEn5lgIZBescXNC4N55rWMeRasP426uQa+tu4mbrjYZ7Knfqp7PvPMP6pmy6+rV8P/XqqXzXEnSTmQ79V27zmix0uGCurdUP8hqzJv2kJcyHNHQH4r2+ttze2pUt9Mi0XlFM/hfwnzDlqB/szQZqz15kGMC5963CPfJEWXaoG/qXtAuXWFe3lGscLff7Sr6tAOUzT5RI6nU6rl78wDhfwzfzealyf5/MC/rTqzhzfdjynXWAcV/rxip+l/zuAq3heDvumTFfDOF2/X0V/DMa9Dk6/XgZXxXW6XrqF7u/XZZiHGW/56DdthV+V5jJ8A+dbkoh/FV3Dxnl4NVT8HA+ZM57hTz1zPukcwB7E/FgfiRNngPCpxj/4K0wZav6E3yaY9FzqNLei0edYAeccSVDxPR9CxBIlvuLR52zG+EtspwXM6AK6mAMtzM4AMG6RCU0mQ+l0CnqieppceBJ3Yt07oS68mOXyf2XYwAifn/jcudVErwaCsCBHuQdMVPSMl4/ukMOfgwC5+xmVKQUT/vzZyS4zOXIClE7vdAjv6V2ZXzhvK2uL7fiAMPgvMVifM3HwXdJF8JfovB2SywhT3irsmWgAJGcFYOd0Ah2L3AwYZicpkj5lm00uAoQO5VTlVTjuaoj8kZHkTFjNq7xyjWjYqMyT8jmd7AcZyrx0y4Qg+tGQIG9MXM2DRotb/8xWXqEIQZ8+OhleRC9Mpvg9PzgknomF9OCQSTOXOwOWmGzGqIo8lAX36L+kjGyCcbq896wnP+ITkPhZhb0IPc1Mx/q5BPOWvMuTC20lvGSY4+rraYX449ZFutwqDz0vXs5PcZBHJgU09ujAeNEHcfsT5J6XTmd8VWWNBlJHepnMfqa1jok64MRPuAUUnqFBXGTg4p4nYlCtjqJeJ3ChoedBKA62h6pDHVzk6t8nz8KTkwwwPWcgfPWFX10SmaUP30rboRa6ShfK0mUSOg35lNFF/YtOk9vUm8KrdB063x4fkE4Fp070fkXIrgXia8GlZDEvCVMWZeTS0PRb3+IkrwR7r7qkYU2jkHfk9Ql/tZfSb8mnnotHz6t5LHnKb3Im7ZLH0+upcboN60ay+SvDVmO0DH5x3YGj+5QJvum68a8OIyOCdxr9EpKnASqsrgqvuI7jvafNIlX4Wx+k39PP8WbpvIwq7wW8blDr7lfRn5fJGHreBA1/82tf5W6ALEpegHCGTqVxl5PyCr7+Iv3wQH4Py6z0FSa+OrZcvTuWKGstfIpj9VhsLzD+/59/g8F0tNxO8gQansgjzxgpWoynZ+k3ciK9IskbnOgtOIwCC9A9ybIwMhJMPSKz3IlPh4bb8nMBgXxIM0akBqHpfFqtO6jEaxRpqNBvpwXC2yfdWCHmnvTUL/37GO7K4FNvDDLF84mpTSDvv/tUVWPSff7SNo/uGNBwcq+b2/Fv/gQ5VvNEOgYQuvR1grwbvXcPo+xa8hxj3U8Cbt2FSUa+ipeHhr46YZyYuBNA+d0NoG5Uk+3xBKMs+gLXxQvrik97FVYkdwYgVw4LPPWEdg1CDH+S5EmvC/e+D/7sAW7kV8duBUe/eYIvHkZj5hdu/Vd+FwmUwTKF9hK4jopwwkjT6PdyzGNOgG5Wr73JfGijnR5h9GUko736Xfjtt+FNGVnmm+Tv6BBeyOJ4rW4s26E+5NA/ZLVft2yr/HG7eGM5eabDOjS5fMpPxiPDhHkNPUT04rfr28Gz9uHP/177Zz/dbJ/85//avny2h7F9CEvzTJ/kGL6+3e7u3G6/+Gf/rG0unGIHI8/JUfv1n/9Zu/n+77c//T/8z21592k7QeebzIHWqDNnx/vt3sOv2/rOTtt9fL8WSdffbh9++FE7Rc/HL561p/c+aUdPn1JHkdH4LLwtoN7tdvz8aRYeDvcPslh6jjZf7B3m4Me7t7/f7n/l6f/77RyD3HaT3SnkMuUdjQLqiYuWjZ7cabHO3faw2RY277TzHYxxkX0lxN0Shy+4u+uCeuwijHVX45n2rCFdiwHo8IzyTt2mlIcy8TBHFBzdapRbFJbtxMn98q023XqHsrxlJonT+EdO64z1FR27cySvAHjgnzh+OYCyta2nXi87X8CvsW8VoG3nLAjbkfHWC+55tcfM27b8coH5c4EK+bY2V9sb2x48OeiIu7jR1QA15xrc0hwgO42QGercauwxPv0eMgi1S1C6RXtwXKDf++rxPb/IKX4CI593/bl1PD0jkH/ae9L5N4+/wGO4ilFd1oykGPIjFF6PKzDXI7Iz6GmEkfMCiBP5XgPG9F4FL6P3Ml7j8HF85/e68v2u8Cr6xr1M7h7XoVCuojUPSz8wTpNivBhvX5kyTaHOeV+WQ/dVcqUOJdz0hROsTOKNG8ts3DCOjWgp4sxrEvsKAmayl+Dcyy+NBM3kH8KlP0rX85C7/gHHOVEH/YkMzBwVHpBHucMu+L2ccPLrdMcQLYgDrws7ALKtHP59YiVqXVJ3Qm1cZcRJYxnwY/xiNs50Oqfyikjfq4CDfwDpFH2NmC5sv9t30nHhjeEAzokTJjOFQBr7PY28fMK/RCdcW+3p+LhnAMC9wAhkX+5nsE6OmUwzcVr2KQz59msAmaSfMbDR719741o67qNDwqkwDhnmDAlm2VEmOTP1z1kAijHL6qCS0gGhQ2Xs4TG8TWwCr0RLYBq5zItl0ifPgn4R9RukLJmc8ksHK5L/kDdPKJ2wksRdAhsM2htujyShT/eXuI7Js9upxU1S4nKAIGW7RprQReBFJkN+DtCFgzz1pAxKhpJLmXXniXLKqCpyx0legwbF5KHE7OFCx/XqfkH8Hm4eu156/FVhHT9urvC9FJf41N9BHvxzmS1R4ocys27awGKQGi9+/gM2irlvHm86wHpXfv4NuDA1KvcEhy88qbvycOHFreaRSeNPvYKnDN67zBLNtkLuNSarBwfaiuvGf8+X+vaXCQk0fAqv3/jKKr7hMkzoaRGIuuv5BPjFV3bDpTDchXIX6Pbq/YRppSpG6FOXwjjZKXo9/SyPIzDO0M5hhju4ez3w0vD36mnCG7+CiJe0RHgPTneHolALgi54BRfotMfQ01t+9lPuxNEArXZAvwG+vC0X+SbflTJ68aon1OJoO2jUqe7SRzeoT2McV1jyMtC5LE8H8Squrp62X/oTJi0nx2SxnqRX2g4zvCGdMI+9qJMuU2+TPY3Gdse5TE+3uHk9irv5HYcL8nPxUf/McDcMv1cff1yU8ykllLOQLUhLcEHbKwvJtCfp2F8plU+6X+wttn/z65P225Pldkb/6Tb4MHbosR+1PDXwpMU/jQkoYgAUn9RloBbsSueG5dRvAW/eq7es1TeyIEDoecU4dLeHRjflgEJw018vobu0f3FxO0Zn0YG7/Qn1wtcIslg86BUlkg466ljGGtJTeGqU2AKP7nMn5gTD2MVcDSa/QW/Gbv9ha3tPTAodDD4NKT0YvJNsyzYv0IwcyOjBfvLCyJ5s3SVLaxh/GEbmoUao5D0nzK/uJN8x5jXwl3da87vqtpfV68RfR27S5iT4raTz/IAckogzT4Wn5G3tOnoQh3LyKb/buQ93czZC+GIc5ok/huLkhe+1l24nq6R30UJDy8PhlPDsCLuSNFprAXR4etTOT/epK5YHBr7v6PvE1wniMry375YOfOovvkk1vCA4GXbw2RcL1hmz4cGNWRRgHPbVCipg3l33fIi8TkG/MV2kLOn3F1wM0ih0W7u6N83ievvwZx+0dw8+bX/2n3/dHhyftqPzerJtPT6fHrcVsrFwvtJ+8Ps/as8+/7gdHJ4xji+3e1/fa3tL11xnchbUPv/4r9vXX3zcvv7qfnv6/HE7gMdbb91t97/8nGyutM3NG+3um7fbIno5ev6w/dWv/6Lde/G8PXzytD15+Gk7gs7W9o12isx7z562E2ge4T7TuCYr5+hvCSN6Y/Vme/D4a/LhE3rymv4BidGdOole0gbIo32EbcivMFBXFlyc2nq3tbe+b42lfsPFxZUzz4agLH190QUb66c7WU6pfxrTLqx4XgDllYUq6mJt+3cOCCXquAs8LmChNSjT/1mWq29g+N+kLe0U76F+ZWA9oo7RhnzdxddPJmt+GYD6SdtM364M6DmZty6jNxfAsjBJvgis+mI+HZPtr9SBXYNzqWERwwWGKXVzgwnoG1sryFV9qLj2W1IInfRl0CCqgvAPV99BlN6Jey2820cmdUCaNSZXmP8zt7kE4zRjXP/pn1385Od8oy86dLiAN7qUwUt3l89rDmauXwMdfyMc+zL9nU7H7SC+f3OYx/d0HcbuzmNO9yJcDhunFa5KM4bL+MI4zctkeR14GZ3XgavyMQ7TfTnsKnh9voUXuvzSD3TQ6XgUB1eiiveM/mDIV7oKM/dz9oPDNLP4EZ9ZdE/Q7wUVbp2zn6CnoK126P27DIOXMX/Awa2eXlV2V4UJhve4yzhjf9yDP2XiD38v/cu4Y1kiapIzo1hZW/qVjRYf8xU7LWJRfBnblbAYqDoLYDAs9SVuUI6TFIK9ingwctffC7ME8c4tNMR1EOPuQBbDvXOrjkWk+nwVXakdH6HK4PZ1n+jbGbpiZHq30XsewMnhCXMtOwipkdBc0/Ev+U3ettSOGRxNs7bu1wSqE3IwCPtT6LsHYDD8PegHTpFnDKUXuyFIozvXv2PTBK0KxAHCzlaovMYZGTMBHepRBqYSFuCftI33TiInrAFJcaUCWkZDkNBJuaAhH5+Sqbd8HQA6ypLJOHFLuJ2snPqUMTwdzxYZtDdyPzxhEkQav5W+xoTE1wyCBuEybipv47vh3wwr4t57Xrq/X1UnCrp7HC6tKp8KNw897XxVe07vGzBkcLwQgXTRSZdJHl78my1yBIZ6Jb5PR2ZpAfGz2p/fIENiyh2wrMyHfKRDuF6GyhkdoU7/x0GQSW1/GmamzeTeqKQtnQTVdhg+hPu7YvCd5QuInISlTdlmuPcys05cxhfkmQE6bWzAJVzcnsfxfcxfMKzTTLyBmXw4Wx3iyEen5yU/70Kn1+MCCfMa/NARz2tWT/LfbBYtdW+abAMfhw9XGYTIyKV7kbbj5C2cwO30O/R00rGdiNNpasRqpHZ5onHupYPSRZ1ZYh2Sb9W1Xq9NF72Ix2TSNjoOuwymEcTpcnW8Htehx3slz30Sq6w+rRrR6PgdjBPGYeZPMK7H97vQaY3jyz9/ItV1X3qrPqnHQQ0e5S8cx4GSt+iV7nt+3bnhpwJrgVoac1lrYWZe1oLt7PR0rf3f//yofXq8POSHcqB8kk//DKPOSgluGBr815h3op+JP3JAkwQ4qQOMFzkYToANlPKkP4f+Scv8xxojHfwROgsFntgvj4S5A0Ce5jG85UGs2/8xuLMo4EKIW681Isn3dN2nlhr+/B0dtgUPyfM7/gcYwhowlrPpNPh93zhnH0Ab9wLGZJsetsm7f4oNtk1/UPU/oOHjTgIMqbzz71NP3W6BPsS4OyWdnx10MUDm6D4Hs7ngsLhWOvO3tFFG3jJGPYZ4nvJAY2HzTdKApz5XMbA9NFAdrICzvFXy+LqAiwWJkwttyq3YGlnZik8guspugpyarzGNOB6geO028rwgLUadRrenqzFar0HDnQG+5kCJIS78Yev3160fi/BVjrM8KYY+4BPuyebd6EajMq9LUG6WYQx19el36tPf6CWPykV9yEKE5e/4nEjcxvsKB0bsRINfvXaj1fsStAw7PGi/949+3rZffNF+85vP2i7159j6jeEfUsjpK49rm7fa3Tt32uHubjsCZ+fGZtva3GpPHjxpt2/fbEvo5ce/+JN2593vt5tvvdcWXOREpzur5+3rL++1PWS48c5HbRW6jlWPv/i0vWAetLx9q73/wQ/a04dftPUb32vryxiop8ft4f2v0mYOXDBxock6TVns3P6onR8et11fHTl9gh7QrY0ByAJ06oRVstqNcXnQ4o4Q6sJk9W5r7/2ccqeOe3K//bZnOHBVfwmv3UcQoO1b/5AnBgFtI23p4GGVha+iuNgkYxf13PES9rQXg/xMpQtTq7co1zcxyqHjopjt2nI3HfWsHXr+BbreuEOdBd/27O4c8wE/P52cPol6k7M4iEnbclyHiDnPoZfWk6FuWMd8TSaLbMpj39GO2trqQnvzxpbLTZCvMaScpbM+X5dHxhfrUAf1D/S4uE2njqkj1XdWWOL89fTShEF8Q5BxMx4l9uheMnh1XvK5bDv0S/BesszjBf0zGAy7DoXnXZ/h/Sq4kBYITQt5hj+EjWCc5nLct0GXv19X0X7V9TL87r4KXpbuZXAV/hiuSjsOe1naV/F8FXR55ukv0cGLFl6B03VnGBf3jlfhceWyL9Ff8eJVfTJsHp6g4MZRntzHMpQWmHvZ14dPhVQnUvHBHfzB4Wd76DR6uu4Xxu4OrxPW+Xea3S1W+Qpexi/3IVi3D8lyCGBNiJzQEkvi2cphEGvC6lMaO/hM2BvxDsJcJpVu8Lmyusg1W1X0HgUNdy47O/HKOJ7GWJdnFhTAr7RedJTDRMQFCvv55dWlTFYXl8gkA8TxwSGGPDh+l580J8h5dnzCPKC20krXiaEG9/LqYtt7cZzV2fWN5XZGfg8Pff+RAWh5IbsLzCek6/Uv5HGBwHf9PYCsJBoBGbfASd3OVF30QVj10ZlQmEh3h8QrGH85tZ9fVcSiLmqMf38EyV9wgO8VzUmsslkW0lBukTNxIWyVSfD25mbzsD+/dZx8UDanTBrOT07bft6JrIWUXKTT8FfOEwYk8Zwwe3CM7yOfUU4n+I/xnzDwqz/TZRAjkZd56n6hV9BxRe0wxulpX4bX/ZW3Mor7oGTcBRnAs5TK0B74kzw0Elk6Nd50nVanY4FVWsOSXCGrgXU/0OmHLoTzH7+/eAa/zlmyeJRzaCuJL/4lA7zJn3l0ESJPuMCpdletzbtheQWBeEG/YNVI+5SBbkUZJhvi+KtmCE8nVNKAj3SFygtARocclTeE6CyYHDn5UjeGiZ/O1c5YRP7NaAww9nc5/V+GDfdBPvF6vOWAZPn1Vy3ESjrcJqn+o8rIqYfhbu+3ThpoXq3DPZwEJbN0vJtw5J7dDU76iqv+KKgzGKcV1J/yWm5ZcBuM/1PaijLaGViutq88bVceYJY++SiawQd6evstBz1pd5zU05fAWLZOv4N+43OhpzJiBt0O/b3Q6Xdal6HTkF6Xvfu7eww9TFyv/nqFYRr98us4nWYu9FY60DAbjH/wQ8s2QfZ8dUCQjnStjx7sV+PKXBd9PCs9Fj9iuJbbv/2ro/bJ6brP6Zh7St806IJ7nlhTXhr9iRiu9NcadBoogIZ96rSwipyMK2rRg9lgXO3OemHlNb2X7/FL13xpTOQTZRiKoiCbhkvcSTNMarjcBbBghNvH1zTiq87nkeIUY8J3ruVtW5CueUYnKZ/jZ226fgNePtXEKPbpuQbIOcbN5KRNt34Mq8286xyZNZzPMbAPMIJ8co+efaKb95Vzej388yQW3SOvT/aTD3cBuIiKnDnUTWN2sZ7Q69dIajffb5PDfdQIo+tvUg+U1S3V6APDf7p2rU2uY3B58N/mzRjy2nDZbr8Mbccw9eQugLVNdEYJ+rqAnxK0zNSZujMPGBWTze28WuHCN4N+xrCphvaSh/sdQdLxtRb9zPz54aO2sHYncStrO+3M1yr8LvyN90I/vJ2QkJcYhBbTCiWXhZpj1FnGH6Hkm/pE+bt93c//efq/T/ldvFhY3yANvF0UXfZzhb6mgRQanEfoGcKLpPt7f/LjdvTr/9g+wVB/dnQI+kHRJX7KmOzOiTc/+qN2Y2uVKrjajpD34MUL+if0SR7+/C//c/v8y8/a8ydfthu332rXUTeobXVy1L7+4qu2cPdnbWdy0LZvf7/dvXGtrVE/n9z/Lbp/B9lWKO5noffuD37WFtHdCfVgf++A7u2g7dtOmIPkXfeF1fbm2z9qj+5/1nIm04kn85e+nPvUu/CogzZtm8yYYh+Qtr3apsuU9ft/j7pNPbSdoApSUc6eKSEfdOjix4Qwd57YP1DuWaiyvXluBWkWVoazJXyi72sV6Mi+2LYkLHrQJrJO1t9qky3K2Tqb/hl9HkPHrz9Qxxf2KQ933+y8BfpWZF9YYW4Z3VvHCNCNHEa6vR+hIkPAOHSdskqngNzcbAN+oWDSKGPb0/QQLmdtY2253d5Zy6ems/OJu+O6Dxsca7LgzFXz5XKnbROPw1rJ1ZnX2EFwwHvH9V5h5Vcmy8NQ81Z9ZIXNoIK4l2NMJ+N2HpzIfWAopBHMcdIzdjojCJ0os2AsX3ePYRz2zXgZzJn0vAjijv2X4dvi/7bwMtpX5bGDaS5fHS6n63FX4Y/dY+h5fpUMl+EqOlfBmLfwDf1mpRZ/Z41zSJH/L4Or+I/lvyresHn45XjkqA47OEULWekPajQXKsykyYc/cU2b6ETM8jinM5fnsn8MV4UJhttypD2DEapyzPxX0NcdnMheMhm2uLK6/KsykOm8iHPipFsjIlu2nKC5GspA56TG9+P7Z3I0TGKscJWRUry97DMiB//mbhUFfzsKBkkNV5/YO2lPxwOSQpbxb8elwY/RAf1MSh2UYXJ0UCuza2tLbX/fCZYLCPT7J04a6bePp211hU6PTviEjtzJnHRiGyyutKP94+qH+R0dOjF0h8FSW1ldhAaGrmmYmK3YWZFIqfLqWKSaK7VDwoxEN3TJwTAvipzw5Au8Ac3smTcLoDpKIsibODHeAkkxJEAnZox8LPkkAV3HgCNIfahP32+20zb9KsqwTA6Pj5g/nHAdc9XChmXneQXqOAMd5KN7dQsPjf56HUJjBTopqzJq1NEykyXf0dUdEa2WuZfcVbHiDN2UJQEGJb/6gWpnlHHK1b/Sh9fMIPDOJY3UR65eT5KadOZTME3CDTQat/ihnbscgJE7AxZXhVlY6t/yLvrSSPryBUxZ7CvOm17D5ZMoIHSB0kcRKcODQO+mI87yMy6Hx5mXQkWrle8SjX+4/UnL7c0xJEUUokx5O5lyELYNdWNnrnMhVKwn4Fm3+U/SIiRuZCXMX97Xtx7k7lOOaqf1ZFVdlbxCdDC4i8b83mEcnnfzSSw9U8svspnPXGIqa+W5jKChEwQSNtCTTnQLTn4ES0M9uJAiSFtOHbJ4Ao40oh/u0bdxhRKYTeJGMOcLiSRAriFMdOm4WKhMths/qZnFtdSJasuV72oj9hnKMp7QZcsnd/GrHMkfLHq+jTNMGLu7bJVSd+VR6Peucy/168n8EEl4p99xO/SwkmlOi4wXl8hwMY3Qw3r6Lo/1qh/GqD463U4n8kPbHUiL4GVhhXtopB8rfPtE9VNnKZxBk3GKn+VdTwvMV8XZZ9l2EkpyjZHfftXav3vkQa7oTxmlaV0DZBWDkf6w7/QxoeUo/Wyzx/hVnqS1rrlIq9EmhnUsxQyu7/wqm3jSG/IZmhp6bmnGAFHkxA9lTqUAwwUlCCELmcAPLfQR414aL/YwljcwkDCMMFimmxo+pEMuNTF58RA1YcRr7Fv20nbx4nSXeJ+I4p74FB1R196Cx07OIYjxpGHpO+7XbuEHz08Jokuf9sew17DK9m5kJ5yBifTIhmE7wQCbbt6GH5lSNxsYzxrzW54d8GbR873+bYx8Fxgw+KIzP7HnwoLb/zW8wJ/4zrV5pT5M3V3gp9t2vyLPj/E/Dq3JlLwjc72X7S6F2ubvJ/vy9NgnsE8+I5vkH3343j8kSYNhj15O1aflllRnbXHtZjtbQqbDpxh+G2SVvK2/gcFIPmwzlgVllaZH2ulGlY2vc+QVD+YQ9eSa+mDddbFD3SuTr6pY7uvXsgjhNvP0ce4E8K4eV909YbbP284bt9r/6V981L76T3/ZPr3/pJ2ghxPfh6cMnJ8p9bvvfL8tra23W9fX2zIZs64f7WugL7XNra320Y9+v733wQ/a0d5eO8bQWpnstb/4T/+f9um9++3h8UL74Y9+0A4//7jd+N4H7Xhvtx3vP2+//au/aPvgvnX3rbY+OW4vaCd3777Zlqi/zx/ca4+PoOU8I3NCxwYkXt9u17dut4ePHuLfZUJGvgmuLsoccVmfyac/l09zaKU6XNhuk9t/2iY3qTf2h+jSOpit99Src4xkd7ZomEfHnqAvHeqbbSJGtrJo3JsemTTqXTBzoSdtxjY7sazBv/ZOa9vvQK92PKRuI+x0gTLc/Zpyot5YT6nHC+t+EYA2vOIDKOlCgrq94Ks71kvpDnPj7HLI6wj229QD+zhloU7kCx3mXxyvyMPfogsZB219FR3f2GwLyC/4ad4A8imb/XTv/7rfviJyR5+QVDdAjQvWuMLtENzhSn0DpJOxIXQKZmlASXcKZOEjwfIWVw+6G+SrNP2OK/JX4vTfuB0jZ7RnhCtunm6In4H+efw3IIP1PL7L811A/HG6kvdq6Lh/G+i8vH9XWj3ty+Ayvavo/13l4VXQ46/OJ/LrTzbm4YUyxvsmSGcs/+W8XOQzh5eFF3wzzjaE1KXr1LGqu9JxTlwwDwsN7v6Efk+4/wf+/X5ZbiFp+AvP+EdAWOabFwIH/6DHPh+NHFzhkZgBL1E1P/5VIl15I3F1HCIz7ciWtklbWVtpa+tbOH1KX0+18lQ6TIbGbVrDLkFQBujv/2uIZq4AncyJSZxOTI8TQ7eyrWOQr2vEywvkdCJ2fPa1kzzx19DXELYMTOvTfLKUCe36hk/sMcgx6OszTz6s8Kk54Q7k0MmXBAhfpUO3E9TwN19Ovt3xsMi1uiqOhjF8pae4A6jAKFdigNXEeNNTBPAgPH/iFHR1GJW6A818X9LsDeFiJX5AnuHirxXhopYCZODJBF4IngZGPe3vV219TXRoCJKIwWGZKCEMMhZR/r7v79kK7h5YX2Uygd9JdiqVg+3Av4iWDpVFsC55xRAdrvAkSerZgCet/nQ3OECPE3Sjmshm+hgqw4Aovk92euMbpwutQT7DQ994UXL5r2Q0IDJoCFPvXJRSB/JUb+LLY0zH1NRCpUq8/gty5M/yKx30tCbwRuCMlrs3srjlpFC9Ehb9hVrJIQSfdIVL+tAIyQF0DThE9LaUBQVju97RYRaMpCcd71yqIvHBzQ1wWjYASvFnWgfzed6gr8JIOiQPlG7nNMdQPEvO+IdLxqbqacNLRxD4R7isvCefw+WXPCxD01nPIxuJIhbpTB7px7KEHGbAULZCpooDj4SFV6IC4nfZBHGiZ93qooIzWbPuSDuLZ5Gt0tt3+o66xqhh0UVwBp1IZ5An9Rt/jH/ctgVz0+PrPnbLI7cCaVGApYExTiHFh1uj7WwkU5fBa4Y78hsvjOmoB8Gwjus1g/hJF5mowxgm2Q2Bv9r0WHDLXr+7XBgL3HVCPUt95ufC7JiPAsjffkvjPzRxS8LovqjiAoKLCQk0ErynTyft334xac/z9LXy4j+KUCmCmi8AnCM3VR2u/Bvk1QDQuHOBwHwNfZOGHQLHWMln64wz7y5kH2uEn2CsM65Cy1+2vZPPPD3PtvmSbQYaHCeEa9w4vqI7MggdjAbfhaYda5TETbIsWKiffXlxYVCijTJANZJ9Kpr8Mub55OXkWVvGcMYKdQ2inW9gDN35CWnJz/MnZYw7qrltfv9R8uwBb5PFjZzM7rv/eWKvsnxveutWhZkP/toGBt3+k8qtRplP9XPfREeMyy4+KPvWzejU7ft5yutWf/NF+XtA3tSn9kN5Z9Hh4efFx0xjzGdHQhYlPIMA2ug7ixDuPDh8AE3w3CGY9/k9YM2HGdV/Vf/L3OCMsnEnhGUMrYXzveyWU/dL0DzX8Nx6q15TIG8TjG236E83yAdXJjXia9BZ7uYjcwvKLAYraTQmVYweX/lwC78Hy6HjLB4YT1zSIMeCT7Wh9dEPvtf+2Yer7df/+W/a/YOTdmCdIIXn85wevSBLa+29u7fbBvq/fm2rnSHrixcviKcdIYPGqeP50eEL4nfavb/5i3YwWW3r195qD3aftGP08cP3f9BePH7QNjG+fRXwmLJevvZ+O8QofXL/0/bk4cN2480P2q3r2+1w/0V78eRRO0X/x9Tp7Aq03VFGGzsfUJdbe7q/2xZPn1O13J1glTDf1XYDQ3G6qJN552S9LVz/4zZ994foED/6XHCngwsdLgIcPW+T55S7qUjjN/4XDne571ffffAgdT3UXdTxE47wimHuYhZlm8Vv07qw5GKX2/n9iWebPd1r06NnbeH5I/LwAtk2wbnTJps30oYtn8x/fJ3EfGQhAP0ip5/KzKKEiwKOnvYD4tpewfU1UXwUJ+my7Z/6kn6FePsBlyHJS98BsGC/SnpHwvR9GVuqPxO8975QKkPw0H8maeLsHzvuOG3yXEjRS58ndii3uil8hS8aiU6azit6BrfPD4R+79D5BYd5p7RFqXDxC+9yuvKLOOfdwbjKv1D05/5vwmXal6Gn9d7dr5vmZdDTX4X3qrir4Nvy9zpg+nGe9P9taQqvonFZ7u5WDLgbEv/L4DJt/a+Th6vCXgVjfOn3+dCcF/FOEnWFJ/0I7lrkqrDZawr5P9AzGW34VeK8SlblUIbIIV6uIXIEkWlwp//BP0s3xMxyQhz248KvysipDksct+MvOply0sD9LCva59kCbqfl/GSJiQddTRmGBOTpctENlIwaWAoxBEJcY1r92GFodKlA0/pke2kVox8j3cnh+em0Hewf098Ok2z+LTGQ+dBlaUXjn4yk32RyR7+9tuFTaQ/3O67XAWDiQX9+Gs0Fg5XVhZyxdHjo9vWa3CmPhqWdWD0dp4N1EgLYmTkorZF2ScPQPJLe8JlAIzDv5sk8a0wEExR1NQfi/Z+k8/S1AjuvOKVHKp/0cEmjBtBEFDMuDYzeucewI9i8eOUHjvI48XUbfwYe06Ffd0uk3AlbRW8rPs2g3FdX5VkTbw/9S2GFcoEy9byXdOXKf8J7BTVE/xy3wDDrS5V9D63weUUlH+aLy0xIrYebVoWEvr8RjQ6GjcNNG58kpMPl+KOeDE8Q9dLtpeGTCzpel2gV4/KLpruCKqzrp/JiPTN9VYJCMf9D2JBmTH/mljagN/JHX5X/oln1JHGRlX/ydCIRvJowV975Ja7qfd/6LYQGvzlf01iDpet/fuYjEzLLRFmqDJPaiTVg8uhugBk9YOzuoMyRjTivbNU1fMDV6IthDB/x8hSX/mc8mQkoFvKdJm/2N6STnjhEg13CdZCveRjCeoy4pultWPf43t0ddCuL4bWbocLUdXSmvoawwvWeIECuF2XqPGaAs9MN7wSN4gNzeSp98YvfOqZjQOnhQpdH+b2E5CN9RNUvcYpm8dRfZSGuON+kKW4vn66bSu/d+k6754puKLNxOu/9EpSvL6AUQDPGvOmKfp+0SreMf8aS6NlysC+v+uKT/+xYMmXSI9P5cvv3Hx+3L87cOUUQbUKo3NZdSSZnyKYIepRlyI/zezrNNvFENPrNGOTofKqRAG7QAspHe9OA0aBVJ8qsjIxj1HDcXKaVvunVjzr2fXWf7pre7eSOuT41jhEJgw230iM8+Qw7+wgNYU/8x4hxm3y9gwy9w8ewoD9fBhOjKbsBlm8g/6O2cLqLnhjjidIQnd7+ZZvsgaOBokHue/7PH0Kf/Cqah7rRHtshRlK27BOuUaXx7XZpFbqKoe+71Qe7GM1vYCzfJpyBGjzz53veOWiR8mHwbW0LAwuDOp/5y2n/lOMmtDFalSr9X9SGnC5sOMS7a0CD/Xi/8p334cmErwQcPkFOnxRjNMI3OyReIO/hV+Ase/hRW8SAzEF/0LCvY4RHdOY3yH8+fY5ch23J8wkw3lc2rudVw+nW21zbZNmHIyqdm/WWolFm9VKvPkCPOjW1XmjgiYw+y8jH+DPfLmr4hJlynzih8VOPpFN/tt4s7OzfB/+8/fiXP263X3za/vwvf93uHZ7EkD/DyPWTyQsY4Ovb19vt62+2O2990D743ltt79njdrT3qH358Z+HvYt8y+jVz8X6Ssv29Rvt41//l/bOhz9qS4d7bffgqL311u12+PDLnC2wCb1tLndFvnP3rfa993/U3nr3I6ocMjF3cCHu0YPP2wn19vDIQybJk0bqZKndvPPDtvvkHmiEHT9CP9YtKw6ikG/rWeY8jDVZvFU77tjY/FFrH/xJ4rLF33pkGZOBCcZ/VhUou/iff0GbwFg/oX5plDNfSTuxTBbqrAnrRM6HWKEeusCmn7Qe8jfZeDuvlOTcDdKlX3BRZe8hbW4D3pTb0hb18k6bUiddUKpmSpkpH3NLWeXNBuWx/ONEbnNkPbCeBwnaaVzOMSyM0kWdIQAe5ZudH57FMT1qW5vr7Y1r9GfgZ/wS2TrmFT/k0WPvK4XuHPehQvePw+Pm3ueMcTv/TT5Skfmj/okMggva8iNhpTUREOMfd8YF/Pbr+Q14HS67i9ZABBjHX4YeN8epdPprbPl2eBX9MXSa34b/Kt5Xxekfh11F/2X0xtDTXcYdh78M53Xgd0lzGboMr6LV4y7jvE6aq8C41+H5bThCjxd3Pve4BPZlQOZK9nng9rl+Vc85jxm/3C6WzatkGcf1edfQuqp/HOLHeZql8calfxZXrMs/oAl5BcDGmA6Fzsht+SItMPjkwB4TMsE5w3B24HIe5ZNSJ1cuFDixOmXgcsLW6ZpEgTX+/aSdB85lgpPY6vT7++NKtoLhv4zhqRynTKhOj31S5kBqMqmSEf77NMcJ5PGhK7rpY4eOd5GBjbSk81wA+1cP+VvyyQQG/PLKAgMmg5RjipNI+p9IKW3zLgcL0dDEyY+OimgXItZIv7w4bYy74IEP7oXKERHtTEvh5z7RT8GoK/Tg01bCeiEMt4CLExnrBvw5yHyMawUmiDD16rjj9/mV1/DAkD4VE2IxhPh59zRzy9i4EyclpiF8Z2Otra+vwgp9IecKExsPQLMuODmSjjw6TSFJ45JEuS7cEajrp54alwyGeVWDGSbxg9t0PV7I+ACjTlfIJN7K78XPeiSI068O47CE98s40+OG7TwfuLssfaeB0OXpEFrlyC06nVGp+Dz1G+q7g6dl0FGCKx89w12eAe5JrwFgGSujg6qFjoCdi/gZRL2KQPnx5Amrk3EbRqLgn8WtQcfd0JH2wNfapJMg3Mrd6Yd4/XXctNuiIZQxOMQp+3B16HzGccZWu56D5d3jjYsbHSiHxr9gedc79rXoKI60PcVbvwuH6kzw/f9OU/mjU3A1ImNYmtZ6UKIPE61vlrcQGoC8xPIe/RBuVI8PJK+W8kB4AHGkXbJflF8inUKn1UP055phFHQ85RjrV/BOSNEe/P3e3YLukqleGfIuGzF6/RXHOlwyW+7SUEfFU7jMv/ol6+McxPFJnO9d591rflkMMHxI3yF54l51xLMQXLQtY96rt0/7FmVeYRLvYlGPD47lD05f1Ag+4erFCf8XD07bX71YbodUkuTUikA7Md8+wROUKQdw6jXv7hxL3glw0p52SjkyVk1zPgtxGgZJzj/45b1m2oxbjKWRd99tg7Zn8p3Va9KbVqNwwSfIWURQUtKJJx/GSBJCE2PHhXn7ZoKzmOLYYt58hO+TSATwoDs/oTf1CfLul8HxCer0+FntKIB2sr35Rls4+JQ2QZ2G5znG8uTWH7T2AiPafsTt6c8+xTh32/4bSePiwcISBryGnXLsP1QQ+G8pMfJjMFm2fv7P96r9nBoGtzsGNMazRV+9oE93SkxWMbR8Uq/OkFm9+Z5/yiJ64OZuCni4kDJ9fg/D0IPzXrSJ7/tnmzb5DC4/82X5DAfkZYHi8An4D8DF0FrabOeUgYZjnvh7eJ2SW0+SZw1F2oW7EpbJN4bzOZbemTsMbvyg8qPeLW/LHbkIjAGfdmOdMR/KknLG7y4H65O5EdenCYz9k13ygW7yWbuN6xim16ANLvpJG7G+cP3r//WftK3Hn7e/+eSLdm/vRRYAapERWucHOUfg/MVBW9+53d5883p7/vhee/bJX7UHh2vty68+bl988dv2aPe4bb/xJvXiKPO442fP2jF1/eTFs3aATg4e/Lo9fXHYVjbeaNd3ttvzZ0/oU1fI93E7gufJ0Wk7OthvBwdP2hef/EVbv/UuYu+2Q+uk7S31+VrbvnanPX5CGeFfsL5l4QOv+UHvlpEt0QVOe4nUcxej3vnHeX1APbnzwq31eUruO/Ia8taLfM7xKeV7BAV0bx3buksaDGbprNxoC36uUFzPxNCYtzwjA2Xr4sC1t6mLO5SRvGkj7lBR5+Qr5QLlvEKyfqvKwzphGRKetg5GFqDSX0DD/shA2oM3q22dUeBfIuLOQpc5pm1OfM3UNomc2Yljm/UQzulBu7G91m5u0m8Rrc6iV8nEx3/bmmEDmNVwIqyHd3e/0vdxTx0cwvgXXHnbX3eKY5yOV6j8Mx9Ap5dxLH7xcODp6aTTIXSGu07rQPePYey/GJdEQMnWobvHMo/5vgzG6Tp0GlfB5fCr8mbY6/Aew++aZgxjGr8LvTH8bdKOodPp5TG+ethV8LLwDr9rug7fBc9rXO6V1jGy5kP2WzR0cIyttlBwkUeSfYNtBfr7Jv7c393K0fUmny7XOH6cTrjgH1ffIdx458K/0tg2U0bYnBd8t8+JSRBJGWMcUWnkriSL75MWDXcHBZ9cRyBxSBJjDzqIHH9OnOfugSduPdaA9VN9SwyAMYChpcGeT/OdVEbTpw6Z1BK3k1smjSE1R5i21dXldm1nqx056UH3mfylUweLAlpchs8Sxv++Cwqn0HZyKN3KfNRgGeKIsVBZyCAuCXHMwyJpNtaXMCoIP6MCmA6YyWcHDiS/OsivrxDM+0QqBxFOUk1SWKUr5Q6GAszCvQumI27wdnbeXYQZbzXxFr1H16V/J5g+2df49xwAJ3gx/on3/VtTnjKg+vken/paNurQnR7uEHCRJSA/K3xYQRtHJjpksIflP56ZTgCNCuMTNgR3nBgJwVV3lV6I7MlD5WMeQxzhKafL4fqHdN0vSD1GRJSfhJUePAdXsfoChZf6KZmKRtdlwoewOVTZZKJLsDiJFUfHkN6r08xdWlx5mml9hY50rXvGyUh/UohnhTUeOpHDdIPxUUn8Tzui7HwK1420PMV3UmYlNER5NDxSM2Qz8E0FLP0ZUWFiqDJkh398Pf0Mv3AD3JRDf8/rGAxPPjqAYsqeJunw40p4/g80vdSh23XdydJxDXcqlvwRli3lJDJcPalZgtPBxVAiDZHQqnwY5z9vQtezNMb56OXXL+OSyLTQil/wFlGUD7wZ5SBzVVl69SRC0iuT6QaeguEz2iMYh8nnpQBaxRd+pfMa8gBU/aw6kz5PIK76G/7hTr1OvK9PlfzJKNdl3egPba64xZrFk5bLdp9FJOsS7tAb1WWN+zz9p6xd7DGsXk+ovEhf2ulbwPFulIsKpy4uDLjW68VFzw6Y1xnl8ucn8f7LZyftwdkydUiaxPVt7GIOT+Q1IlOa9Pl9AanqP37pWpbqLfUJ/FPC5SMNaZlGQ8D0yOqYmifyBCNowtKHu8NsaKu11V2DA3eaGv/E1WiPgYnO5Uc/7onlOUXcxQVP+vdAO/B8p52EbeHFvewaSJ+gcZIBDn1r1Nvv+sQUvuc+cT96QFtJztr0xo8xSjF+NaQ0en0X3/zZ7+xjRGNUTTW+GWxdZMhcYesOuBixOZiP8OQPI37zFn4HEusDsvvagE+2XfRYww3dhY2tyouGuosfKxpuXI5BGErRLXpmlpAnwh5k6FcNJr5bvn8ft0+HwfWVgpyXQJyyJDfqDrxTdy2482Ef2+5WjM96j5x00LYfni741PUkbrdinx0+Rn/X2vkxaTE2p8x1Jjc/RGZ4ePiiBelZQ86d8ioIHA1TT5a15eICwd4e+iC/q+RRo1a+eVWDPLnLTvnUg4sbWdBgjHbxwkMep0e0la32f/2//aLt/9mft7/54st2b/cZ7cSvHLl7BbrUm7W1zbZ958ft/Y/ea5vMefY+/2375K/+un3wz/95e3P9envnoz9oX937sv29/+kft9PH5Adeuw/vtX30e8L86e5Pf9imX37evvfH/0u7e32zLU3O2vHzZ9FHXp+INqmqmTcstkO/XEC9eb57P8WU9o0uFzdvty3K8/kTT+E/yQKAKf2lTQCphtRjElW5Tqhnd/9Fm975gDjKS0bIZ51OnXrxCNTTeoXGzzcSNvWTkdYt6rqvo6CkVLO09ezogI6vmljPNm9U+1vczqslbZO0Gvowmnooo9nzCbzltXazznjwVZZ12gVx1D5QEQqa2SnoAxLymj7bRRx34RAunvUwi3gmdCHR+mX9Na+WMUEx4HVkIQ/5XJzwFYW8rnPQbl7baNc3fGBjhtRTyQAlnH0MgTc0FesyVPj86mEvg8QEt/ikHxquADddhSfqnG7mD+ImNpnDO4oT3/qRkEpbDuPr0tODhbGsF9whNniALoe6+DbodLreXidNh7EMPV2/XxXX6V+OG/vH0NN9G3S8y/iv4tP94/ur4NvihU7/dXCFjjfmfzmt/jGecBmng+FFK74LYd3dYcxzDK+i3a9OT+h+fyZ1bkwovqrc9meGG1bXRTCuy+KY7y91OYm8LvKqSdg3wxN3CcZhRb/SjN1pO4B8dXVai0sri7+yodfEGEJmzOXhCFhdjpOYRXpXhszyJyNuqa+FgOJv2lLMmLGGcDKOgpy4+Wk6T4E1zO37p9DQ2PTd+yEJEPWUX3b8NP6lcXIs3jkDnu+pL7SDfb8AAE/6fxPIw0mO3/eHa3i4rd8t/itrw2TQAVoFONeSicoeeKdc4yAvkkIna9BamJy29bVJHcgiDVEq44GSWKWW+9zBZUaUP/RrqlGSgYZxgycgwsyDEOpUvOLQQbH7goLhpXPD1U8chC0w/qHjdNAQsuKBt7663FYph2MmI2eu3qsH5YsSoYZ+nDR6dsISg2jVAifwGWFTxqpMvjE0lSH85Vl3QXeMZHj3QSth1gXu/WmoYR0/9QJuye1Ar6fp28QFOTilHKf9BkQw7+V1YhG5xR3oeiV/BEVL5K0bGOE5xKmfTBL1c/mkOVNa7sYLoeHgbnvCL79e7zsv+c7y1flwmZvQR08pQ8tswPNTbb7KUmUk15IHwkmrEVevCCiv6WqSUK+6iEc6FwhMO+TP4MAwuSuQPjcy0o3CyGZ6+Q1xTnLmoDZGAD1YhK9XrwtCWCa83JENEEM9Rmf5FZvkHZ+Tdcslhr0GoimUaaSjvl3eOA/gk5L5LGbgmhf1Tb5ymrKLeU7aIJW6SQp5dZmELruyZFLDlfICp+Stu7KER1CUKclmevYSLtPu/tShIdEYR9Cv0YyLC9rimn/+skMJhxrr6TpdQ3EkVac/oMxwciGjuHJIGhwaJrkPv+y0IY3vSHtPpLjcpaX+Ok0hOyxGl+G5c7kF2bqsUv1Jw9JKfbUcwNXw9+BE3T2s01L/XtKyLmv4S2O+a0dcF5dd2JjrdfaKCaX25Plp+/OH50y1oUO8rTUGfsqRvEIrW9AJkweEgmcBF55hSI/gaQ7qwyfUyFW75sAj3rMO8gTfd7CRM0Z73hEnT7RHYiqtfuvsogYBofTL2Z3iq3fi2D2oL5826BfXS4NfWT2rx+3jGH6TI4wmFwvcMq2s7gBwUeAUo5Pyc0t0TvxH6xFdXos7GQMWTjDq4HF24xcYJxhVqvTFA+QmDb/p6V6l8d1o5caoqjv8XXTwKe3aTmTNZ/42dkiDjB7857f7fZ0AgzPvvi/4qbUVDGCMP3dWWCeQYcLYpD4km3f21B+6mD5/lLxNnt0jb7u1C+DYPGrsk0cXTcy3CwPWhajJ9Lg1sCw/v3rAeDa59iZFNCwU+YqF3QR52LDOIbtxSyvkY2WbsrsWnftJYL+OMN15N4sUOSTR8nTXRfpK6PfdF1yuMOe8hCgM+r7e4CcbfX1Bv/XOOmF5Df5m/qhvLqxQseHjTol1xuGl9q//55+2z//Nf2i//uJBe3zwPG1G4o5DLirdvvP99s5Pfth+cHerOWI/+O1v29989bjt3Hmr/eY//Lu2df2Ndm1zox3u7uWVAfX22eeftBtvf6999dWn7frtd9uLLz5tm2/cbucHz9o5un/69Sftrz7+6/bo8cO2u/eQ7DIPM++U+zl53afMj48Oqn/CQPcMppXttzHcj9qLQ1/LIK8nz1ONbGWqRXVYtH42Tx85QKc/b5O3/ogiJNY6b92GbuoxdcrxzLmJfDMO+V6+X5TwYMDNWxjhtHV+LgBl94Svuvj03va0fI1yoE5YubZvwwMa9hmhz3WMPtBfDg28gezuwvB8CvMZgZHTfs82Slnns4S4h5E2B/X5JD8ye1m/zaTzVV/rsG6pHtuzixGWXMqMNH5a08W/aIR0i9I9bXdurLdNn78Rat6jPYj0cd16Ww9/TFfXPPziJfS7cDk+eRzcPf7CXdr5bx4TQbdSvNKnIzFSBTfhQSm6xkmmaJU/DUJ/EasrWfGfUYbN78LcfRGnQ/IAGO7V/ZfB8J72ZTivC2NaV8Hflv5VIM3LfL8rn99VrjHfLserYBzf3Z3Gt6W9DFfRCjgAexvqxRjGPF8HxOu4rypXq2teA4oTj7gks26nfl8hSwWNdadDPw6Tx30ZDJuHf1t+LocXn3lYdBRe3P0b4m2RifagmJySSqdpnhycdEwxzjWYNdBPHdBoqF71XhB9LhOZTBABOwTp1ZQOPBg5H8rEKPynjOn1uoAGeQx/+0sUUK8EIMdwl1SX3xPzfTptmnR0kI/xCp/VzcUMQIw/cBRH4T399oz+/bR5Wqu7ADY21xhT/ZTdeVteW27bNzazva3e/6pK6UQ5KgHkvcogsO65A+SBZI1hj0F02ra3uK5N2+q6AyLy2blDZ2aQ829JWvhVtho2z4kznLBZ/oxUV7nPoQqqCqni1V6clQ6HNENgCHOuWvjFr56GWXboCkX7pN+K5zt7u8+fM6Az+QPXLyEc7J+0/f1DcBiAlykHBzXyC+fB2CWf5pG7tDJRDS8qPveuw954Iu9wCdYN3ZbfeIu9afrkvkMWGCxkIKnVa2Wr8Ln6Vm+h0x3zEyJf9xo38wxguVE3NRY0Kvx0Yk5sd5Iwoj/Ol1AGCBfhXrhyZVcBV550DvLUe8uVNvk0jXw16pnYacgITvxC18pGfOxT24KywGuWN8Ui3Aok71QxsymvTGpLb5ENepmkD7LGgAYnCzkDzjeBckxGoENmCqV4BczgpXQ9f0L4+vPeL6KjH65+j/E6XOkbunvI+4wmbkF9Zls/8UvoShEtc6OlJ5jzrvcL/IeLf9DGPeSn+qGL5SPD4A7gO+bSlEUt1FysC2OIfgc5dXc872Menf7lOmu4fRkSZaExNCyPatgk5iKsigA5uadtDvSETjsTTC/c0h/naey2M81TabTn+8Tipj/lGsvX3eGbAVAatbCXBRdlGyBh6M37+LJ/DGvpcKUjN4z6ad33833LGIe2v+q3lGdoR6T3forRJW0/L1bGf+UvbWtoU9LqabxSxk6+pUGZ7+4rM4LIH6BEraDhxb9M9D2QiwYU/Imn+pPW/Do+RvHgmSbt0B9ye+CbhptGCAgYQj5VhPcBxnfUxT/ko9CgC459rX2pTx6tvRirWaiwnmlcbvhtfQxoYv1GfLbLeyCaxpXGpvk3rwf1Tr/5yEFmJlA2n2AePSUM3WvESBvDz0/OTXyK7TZq+wdkPlt8v52u3IjOs43ORUX1sXwDqsicp9ESpr5IY+oWbLIAHY08t2Z3+r7/78CYxQlfHcCoypNqLe1VDGf1ipzn4qO/6E23SvIgxEOuA4xHy0wD8GQ/RpgLEOZlevBYzvCyHyOjfrbwHNrWFcOG8SN9q3k428ePsadxaB1wYUEl8ZdyPKdXYoA/pLxOjl+gl712+uI37Xz/M+IwEDHUVnxFwYMQ7TvVOfqfXnMXAGVvGPMMPyFZp9ZTpo6tQz2ZQHeKsTr17AXlVk4XVchz3vOnPCPHIPcUozRnRlhmz+5hDB63deQ+wADfe7FLtpnTkLdF2y10/JrB3pOH7dbqWvv0L/8Gg/5he+FuSurT8wdft+3rt1EpfvR/4/pO26cuPXl4D3pUkdVl+rWNGKenyxttnfqwZh1F74/AufX+L9pHP/vDdrp/0L7efdZWtraz8+CAOrfgaxF01tWf2BdQ1Gs7zPGos078rJPIYD2iJLijC+61oGir4bZws7W3/gDvUHbwPzfv1iPo5mkZ+owu0GHK26Ziaj8VCf88cYf21AUoFwE8l8I6t7rTpn5KcGWTOrZdO0b8RKZnRGQRBHmQd7pxu15vUQ8uStGPWFWVKeVn/tCTu+8IiJzZ4eLuVRfdjLf+Ol67IGS523cZDo8Y76ZBrcFLWZMDaOKrvMNTPXll8ZNw+67gQiN9l3ns8gxQ/VyhjeN0j+/Cy8Iuh4/v/UGEV+b8yCd0Pn0u0dNE5gF6uh7X75ZeKZj6TvnV4eBX4X3Tfdl/Ob9j3XQY470MxnRfBdLx+jb8Hv+6dF8HpHWZ3qvod1nH11XpX0WjQ8e5isZVMMbpPF6W7mXhXeYO3T3Dr0Za7kvwbTyvgpfhj2mN5SEGobwjh74r0gaSduYMhI79BFCLed+Env9xvl/K4woY4+OKrLkPIN3FxeWFXy1j8F1/YyeDhNvwnEzV9iOwbM92QHpI4ITYRu4ccBVDOiTB8TTuTLTsVPmVEV9XjGwxESZx/HRrkPcMdgO5BCaOm+wX6GD9nI10ndgZt7q+hEFPR01YdhicyRtaukl3xIRNep5n0BcOjjF6HXe2ttfrQEB3BTARgHNkc44tdAWpc/tq/60tYegzaVvqFl6CzzEYCWdCsrw6bSsrKFN39IBCHKCZ2NhpSitXUpZOBPvKHpdsBwYsAg1XokwUhnjDdRrlXRouSqtZ8yft0qMIRStOAupOGQ0/afUn3qbP00AI+pWEQyY9LhysrDhI2dCSGsakxJ0nZLk7AHZ5lWFQ5ADjsMK/6E9dksAIhmzPaY3iTdPButT5dniZu9KV7jqN3IdORFYxzkdpZkBQ5+MTZDGsNdYxiBSK8RCJEUI9TRlXFLcBz/rqJCK4RU8ZcvFLWahP4sx76NjQkpS2Cb7Q75Efmpk08huCE296n4RKryIUZuDFFXkNv9T5JCi0ejh4/Dcsvln43H0hbMCOm/DK24DDnyLLUr8yeh+n79DD61cU1Ut/Gm1fA8KQT+otSN3472FJOZCOroDoV51A0dpg9AwfeqTWxAm96GEoi7x+YJla5pchmQLbaNMoV/gU834fwzisl0cHJ1mmr8VV6puyWYywuWDse+HvaaOjuAYgwLiUgZe/Ea9ZOsL6U53STdEKSJ+bh8QZn744+rJPd3eRO8N8pcjZbdESOm3bt1cW1TSc6Kcz0R84OLwUR3Sm8Sq3yGJMyZvYIR/9fhkMH+enQw+bw3m79+SkPTiADvlwJ0i+2w5YvqbMk0gcMWDx57Nd9Olxu4iqcQNuXhFQ+DPxbZ9ogrxFhxjukUMjAqiFZvJtf2eA239t29bZPP0z7+Caxu3AGpw+LZYeBlHe57f+aSh4V1YXEDR+wF9YXkdt4Hs42jEGjk/U9x/CnvijJ+QBXmcYweoV48qD0DyTIa8eDPmb+oT05ClG07sYRhhFHgQYfuBSdm6990R2rEPo+7T1uPQL7Ris4ixuUk/VIvy334EuxvzqNnEYy8sYY/JXAarGhQi3UHsY4t4Bd+RI3Rjq+7CoMHEXwuGz1p5+Rf6+QkYM5ux04K5RD7GqpVUm0xjqhMErZZJn0ND3KcHyNazeG8mTsuTpMNd5zgtw5yDzCvCWMIbPwF1du0ne1xgTKc+NO22y9RY0qMtu5z9E39DQ0EvNScdmvqznZgMPBmeeEm+6SAE/L9qCCpi4GOJizppb1dUTdUC5wTm/how0eBd+ltZutX/1Tz5sf/2//bv2+YMnbQ8dnYBvu8piF791aGlIvvnRR+1kb6+dLSy3Ncrz+Oi8ffnkcVvB/3v//J+1axN3jcDuxZN2gAG/trrUHj19itHvjs7Fdvfdd9ra+mrbvffb9tWjJ21pYwtb9nk73X3UVm984IsQKfcHD7/MFwBOkC9fT8DgPaceXL/1Qdt9fC9NYvGEeucCl3r4Bqgx6uydf9QmO++hU/TJnCyLBPYRGunqinqV3WtWKeu4r3ms34Q4OnOHxDp6ZR43xZBfnK6i5x3w0AXt1M8F0vGAv1XtYR19r1I/7btcTFuChp/227xGtGdUQNu+wHbvTgT7gWOU5YI7ebX9ejBf5HFYPgWPKBeqqswtdGsRo4j127YBrs3BXQbzrsg2WG1PmCxC03yeHrQlyufurc22OtThzI+g51wju9AA+5XMPQgfggK9D6x40g/Q+0PvXh2nh73yPrjjR379Yz7BGeL71Zf5XcrOAgHp0kJG+B3GbuFlcZfxhLEMV0GPe108QdzvCmM+Y/jb0DXty9K8jN93hZ5+TOfvirZwFd0Ol+m/it93keUq3NdJ/7o8nAsKs/yQzrqe9Pm7ik7NBzM+GJ9xYqwPw+ftMrSuKAfd3d/x+v1yePcLcz+XZEfxi8suAKwtMQ7Ve/Lp3MiQT7uyCJB+6Iw+kXg6RY1N0rS1DRxkwgcGmQwqMJ2ShHV678Z/ffO/Jnd0EemcxPccAOXJokHw7Wjx63YlmsFpfWu5rWzQUYNfp/m7OuoJ/3ZwdDKn0GQSd3KCkY98Lio4afYVAb8scHhwFMNgbX0luwB8bcGdB+4KML+eOSCUzLJXZkNKucp62lbAha4TBDr+Hp/OHwNysEUSv7IE7WXzWRdDuRkS3b+Ad7U8MKRyGOIl1L10N6Dgtj+vQitddZjhFcVMCBwc9Nc6ROGbv5TRQCPpzLppB3oZYHA6qc9EDTw/73Ps4I7vxDoA0XP1RqatH16+e3vVU/OCYqL/cny/eqW93Lh6OP/iB7v8Ayh/91++B3TiV39FR31QtxNRuKWSIc3AdwwhcemqOmxC6PFvlj58GPyCRHyhVPnqLWZpY9Vm1Grh+psB6NLs8sUISHjpqpwJmbW5TDZHEN1VKuILx6vruPutmzM3oByDcwD5zWXLExniO37yxjWnYRue449pCykLy8Atu9FeXT2NcnspZcoXfJq3vkwr0h4z6TaOtFxjCeWVLej8otWBXo/rk1F1Es6DPgTjLda4uWwjLsDkFYtMAJ3agSAN88Q1NO2AccpTryxU6DjvXRavyDJcBUijH5f9Vwz/zjPyl7wBbupEX0/vPdtMO84AnZdyCuPYojvcuUI/9OZYSTvw1+1AFo0njRP2wqmgwumg3/LqO2zq009Fy3CvahuGFR29njNj/xJ+l8pHKHmUK94L4RVn2SGnZQHf7hfP2CcvztoDrlN0fK7hTWBo2BzJX558a3BrXOPMO76+yy0Nn0CCGiNC2YzXGIjRgBHphJf+MLrQyD/UwMRgNpGGo3H6HUjhkU/7ubjkuJsFBcqdsSlGha8VQDyGPrRQfD3Jh+nUd7Ax+jwALwaT30NXDRro4KVcDu6HV/qkPP0mP3mnG3wN8/QdpEnhQRcDyk+eaSS1xZ022ffAQIxs4pP2oE50D4Pgw0P60soZCuraCcIWeUDuJYytRYw2n8hqrO0/b23rGnkBR12uEobx48iaJ7KOIerE/Pk0110SHvpmeTz5vC144rvvgRuOHiMHuJOhXsUQ98rPdkN5uChyTh40qDBfJ4vXMQivY8MSpu40DH2FwXq9sM6Yia7PjpkXPM/uhXPkOUcWa/352jut3XwTVPg66FMnpuZF2dFF7j6tdoeB5XREXlbX4Y18DsY+9c8dufKpRGQnykX3vLKx50GFGq2Wl/kmEnluv3W3/V/+5U/bg19/3T796qu2e4zxb5moQ/sH0v/oD/937fHnv8Z92rY1aCcY1JTzu++917730ffbO+++0VYpy+Mnj9uz58/b/a9+046u3WzryPx0d68d7z1rq7ffbuurq23/yaP25ecft6dY8X4J4BR+jwm786M/zo6BRerN40dfU3TTduAuEnieu28JI/razt22++wpbZv2c/SIzNUDh1QzXbYLMj11x8bm91t765fk1/kdGGvueHGxizZjfSKF/bSfbUwZYdhnZ4G4tjPTiavyPa3fp/HUJdviggdN7uy0hY11ypG0tl/jXXDydQzmhxr+eQrvggx/4YcucygfeUJU6ksaN/yHfo+yzJb/4CkHbsvROZMLTfYDpLE9p4ySX/NgXZUH/WzCRIePcdZ1aSyet/XJQXvz1mZbY85s/5iHaqDmIp1XGf9hPVwVbh9X8db9unfoYULHF5Sxz/sMcS7eofAqnVfaVgS/SGN8L5zKq3kyxtY4oFyAnq7D2P8y96ug8x/DZX+nZXjH79d3g3n6DmP3ZdpXyfYqeBVup9nhVbSJugDfQYQracpLeJV8HcY43e39qrTfRu+7xF/G1d/l7vAq/JeBeEWr2i1ar1/CxSCcvqlwvqW8+4RsoJK/Ad8uweiiW2Gd3pjm2H85/Kp7sUE2eQ5hiyvri79yC7hbuepdYhAc4BBCnJzYDHMXAVayHd6tmhrPZUgTUYOjnSRQnRO06MBW6GRXMbztD3LQIJ2qT7Wk67UFvUW3W8Izh/JwuZPALwe45a5kJJxOUINdr9/+j/5Ng5xHx0wWMwDXanh/Qmin5msCPplaYwCwY/O8AV8J8Cns8YHpzGSNz2HFP6WXfjyUhINsvnrA5ObgAB1AXhbKJp6opidbhKlc/fAn/RGyLq/WKwqODepBnPzCg3T4003KjkujQ0/p3AJOVMKULgVnDcEfObgCCXMSg1Oc8sagkaQGp8QyGIkedxwZHPSL52TCRRR5V1EutHX0t8wAbMV3u292XYDv+67ZFsbgt5rykmBB0Tcf5e6gezwYdbwO3f2NcH6+HuJhcDGwoo8F15jjEsR3Lmjj0bCoH1CsEqbb+A6lF/WaW4yobL3G7916JrrDcHjKw3Tgpq6lPteENojmjfplxmfy9ztQhgmTlFAB1AOKzonCxstikFdwotGfbCccWl03MUZg29HH+hKgSmCF11VaG0PkCGFxSw8JV64RZFCfInvozOOl2PVZYdBQKC69cYfogK+eAPOVJ8HUJygMOADE4uRf6PZwcLLjh3TyjO4tmyE++kEfWWklyCfas6faMdpqghQ9wC71PHjREvHKO6enlKasWGQEv9RkaOU7upCWGQUMt24WBUW3/oPfaQ78hZ7Gu1dfyMPBRLD4utB2ypVdIwNeJSr+HZInE4vjXf8QPo+Pi2wyOZV6eNaEsYN41nLB8EpfWugwnxDW3fIYt2chdIY420/ehfdnPrwPcZavOnQ7PlTSF8rLPHc6cyh38Z7LNoaL+IJy2CTniwnKcXh03r569CJyDeu/xJNvZAofO2ffz/VQP4yMPP22rrqIbTlxt/7U6d/gaKwXI4wXJvMOBvShefJMu/bTgHna7VhqydlnpN/hz/fhTXciP+JddBBHo4RxLVuDTadM+3sYnOBrPGJQ10Fm4CrD0Qt4Y9T6yT5ldRu5xq1wijHrO87qx8UEw2x3liG0Y9xb784Oyu+2/SWMLQ0UjOXsLPCkfwywvEPvuQJSkYa8QhFde5AfskxXSHvtdj3xd3FDI1ij+No2eSffK1w+9fZQQ2X3IEO/cuDWcXXhU3mf+PtE/OEnbeHZ181T//NFgxPfmUdWyx7+gtyzu4Kwao/ScYs9ce4iSFkhx50/bdO3/hi610mDrH7CkXxr7DHII9tKXvNzzpPPxi1th8ei5+A4xXjrZ+gAuV2YsQ7YL1DG1q2M57Rbz3vQnXMZxD2gHCwnn3B7VxeWwya6sD7tP41XPU7c9eGWdRdpDikL6Lulfe/guP39P/pBO/vs4/brL++1Zz7oyIKGqPvR17Ubb7V337jd/uw//Ju8z79OnXu+u0v2JtiXB+j6EKN9t31579O2//xh233yrG1cf7ftPfmiHUxdeDlrP/zFP0Dl5mu1PdqjrZCH534WcO+wHaOvt773UVuizPb3nrQXBwft0C31y+Qn9XCpLazttGtbt9ru44fQYM52/jjtPHNK24d6SqFYR+7W1yZ23iKM8dA25o5M6mzG6Ryg6Jyi2knKPF+PcNEIvfnKjbtQXATLWRPDYsvGZpvsqFv5kNBPN1I38hqPvG1LysJf2jKOlIsDOngL6hU0/crqBsHqNwi3vUOyyp07uAvDBCu7T53LyhNI/bSuWxmSnv7HtidNF9GG8LzqIC4anhw9aetUgbvXNxixnC/bvuyx5hDZE1JX+dUrF/T6K4f2efbRxa8oXLibD0VVfv1GcZ/F6eWXxQFldxHRiIHnBVr238MdhgOW42+FpcwDoQhO0ezQaXUY+y/HCS8L67q/Kv5lYJrvgj+GWVmb58Hd4bL/MnxbvDDO06tAnMu43W/Q+PomXBkY6PTGtIvm1Wmuihv7X5ZuDK+iLbxKJ5fDL/tNa1sWXkVDvDEYdhFfnDmNWZrUdcKs395eoVsh7WKcxs6muxM/T687fLLYXf4L5eLCp/3SOE34m678kXEUry580PQrJ756fAc0jOiE01TtVOkglNMT9407pCM98n0yZk70ewmzD7HDSdtmEFxdW2rrG0xQSHd05LuCDKJLJbCT+BKELo8JxiYG+p2dVQx+aDNpcmjX2FcF9ZRZSTD03LJ/Bi87RdJ69wBC34cTOe/nQjcLEcpAT7qx7rbI80wolVO2JwyeUkwiwLmakAUFaNREHFx+qqo6fxcwPB2YwdSDcIg3b3ZwMQJMz+VZADpMf3a+QP5cOKhCsgNNh5yficWrhOpPHtbNcIWucV4uPiibCJWH0rsJY5wS5iVo/Ci3OjPIsxMSY9pgFA1BXYwhZZMJ1XwQSwVBJ+r0kAmE9cOyWWeg3WSissakZo2JhrrPZyG5S/eCTGYKiD9B6qLiBPl2/J6m35OXwZ8neQQHP7Hmr2SN7kZpdQ05/wZN4YLeqPuFrb9k4V/hiSMdM2WaIcw6GjygDp9TgjKExO1x/V66JRxdOPkXX790LPykA8QPJfn1tPmVNyE4QjeBBszB8PHVw4Qug0ZxD+tw2T+GyD2jV3dLZR6W4BkkLKimq7vCGp62NMjhokbelR/yJxS9uf46lNyDHtShdWooQ+OEGd8ZtQqr+geuSXSDP/SvpXvphgbhRKd0Q2ug7aV3SNNl8z5297uX6cZh8dtoDerh+V956+kEX1mKNIT7KTtiZnFjuoM4M79gfHC4hK7vrgOQ+a+7dOl/Q4QZndzHNKtOl/vi3TThJ92efoCO4ysDwbNPSkj168b7JZLqX2wDfp7R/mPIw0Cz0+305mDZXuR5GUwjXfmpA2k5QXbc+PI+BjM/D6JzHTj9MfcF6mV4yduFC/sH3bmXXBqFUSCy9yewObAs6YpOOy1DVYM7xqUnlztGaty6/V6jxG3MIvsU2crnQoH12i3NLiRo7GucIHOMeRcFPAtAwwjc9vw56YbysVjBrSektM+VtTY98PN8hJm5xU3sG59AQ1sZ4F2H4ZInxVY2X0UABwW1yebbbbqBIbX7gEgydbhLWtJpsJgnDKmEh695gq+Zx+h3sSOfWfNzeRprGLp52i+y6f2WvFurlVve3PMagO/Ke+aB7+GjU3cgtBcYkxi5OfnfJ/bicmVXhPU3+kf3KSOXaTF23Z1gvjTsNeZ9Urz5wzb93t/H4LzT2jWMz+tvtentH2Iwvo1Y15CNZBi35z5591WHpXXq7jqG/0E7z2f/0NUaaV14Ufc+CciQxN05hfyctxxZ3ujhGDpDefiKR8rFbf7Kqd6MxxDPIYgT0vtpO3dePL+PH5o9jxq4S9faT37x/ba+e7/9+uPP2i7149hFE/NrWWMU7+4+bz/8+R+3hZNJe3zvq7yKeIw+T6mXK8yDHt//Gpt6tz39+uP26eeftoWdt9ud29fboy8/a0tvvN821tba4y+/LN1S3za3Vtqbt2639e277c33ftJuvflOu7653k4w/A/2ntCOqIqU3Qm6so2l/W7eaSuTlfZ87ymq2SeP6NECznhBP5Dyss6Q560PKYfvo390b9tEvdGbhrvzTr8Q4cIadd3t/i5g+YQ/W/mtT16mof1OF2nHqV/o3voBmZTXATqShvXNVxldWDTcczSUyXqOeDWnJBEEbaMmF0/ZlTljDXScV8IANNujcYDp7F+JW7RfE8cx3sjgww+ZqqtSF6aTN3XUVaVT2oOLDvEftJ2txXbr2mpzBq5cttHM5yDQ+8VxX6jTq/r4yovx1guz2qH6wnFAhY2h+y2icVx0o9ShPafRcZxTFFi3Hb+GuVBgGE8B0Y0rz+V8zN2CftP1tB0u43UY411OI/R0nWa/Xkbv7xou830d6HhdF68C48d5eV0el+FVvMbyCK/D43eVo4Ppv62Mvk3eDlfhvUo+43r8GG+c/8vp489fzb1mYS+BWVxHsUMaYJxujveS+AzEyCMh/sJ7Hj2A8s7L2D4jZwDYT1VnRydGh5vP9NHBLa+INBDjykn9tF8HCU/l9ymcm79qkkhq/L6b7zv23XjXCPWTTtLw3fhMhIEMDFMnUKdtkQFbnofOjzIbkw93yMbIUzYEdlXZuLxjf26HdEq2HYXNmE/qF9pqtv5jkJ6ctaOj4+A4bzKNOxbk0w1kFWKa0EY+r2X8swkz1HWnLyNO3h5c5MMM18kd07mFZujp5u5cyHdLj9HJKYntEmOcoyd1tLpc+GbDu1n1rhwaofFDrvyyRl55+DPCuyvWwYJ25C38iyA+YdLglwk2v45nlrq77urB8pyHW+Dq69SdE+RliQz6WcElB+LICW8nLOCfnHjOAmWKe0zXS2kdBfm7ECdUTi6GJQ2X9+wOQajafVADWWEB4ouHM3pK0JzG+C7ENQpPXISrOmFRC7M03rlUN5oZZC3odSah1qkhfEZ3gCo/6pkTgxHYlhMnvk/6wAk9WQ444Z+btUgec7rKbNmb3nRj6PxDb4irwVt+JUcN6AP/AV+42u/Tf3kZMJd7LE5P0/ldoGE7NQfE2TcY59bwqrvWn7n8vT4L4nd6hvfL9D1cuMALdy6F80+5B5IxLMqZ9JZppydy0a34Dmm3g1vo9MfQ/VfFERA+KV9+EoPjDHecJnXee+RERxiZtTDZZQS4Z9KFoLN0g9D9nn5WVsQbVuHimpa+Gb80rWvFsNLFgzvBpA0ZeJn+ggzAnG7BOK6MbuSmXnc8Y72n/YKbp+LBdVHWMcdx4iI/r4Ki3Vn0fHXo/st3eUmjL06eaXhTF7+4t9sODw/axvq1dngCvny4skvB+oKt4MFuKY3IW3KkDUtf5TK25HvvRz4RJtxPimmUacRqxPj026eaMdSgpBGxuZVwB5E83dModIFaHseHDInEycp8amgi0wTjbLrvgWr0EdYk66MnjLu4ooHoGOYhffZeRxg94C1o/J9iOKsH9KpRG4MDui5yRBlpc0N9Mz++26+BrtHu+/sY4vXE/zk45IG48I9hSyp16U4HCQjq0HMGljBkPVhPnfuJwbUN7vjRkYes2Vdmh4Xf+peuRtDjr4mHl0+Vz/DvfoU46HMPuY8wjtGnWs/iA2k8+C6LFciTXW1n6HwCzcSTP8Iilwb24s3W3vxH8PMLBeCb9zxJwa3+tt5ok1vf4/qoTd/+/dZu/LRNV2/DD+PSb80fotsp97sfkR59mQeSew6Q9SWLM96Zc0QWF4OsGy4g6UYQy3dBPRxhGKO3tkf5uEvA8VJrWl0i19RD8ywzF3nIp4so7g75/V98v727cd4+/fSz9uXTp8xl3K1hntGp+T3da/fuP27/4F/9q/b868/aX//5f2wPn97H8L/fnnCdUfbn8P7iy/vtxod/1G5ur7WHn37SHu0f5kC/d9/6IUXwm0YNbJvbN9o6/E8pozWM7+OjF22ZNnrKfOpg7167/9UnbePOe+3w+QuaiPp2jnRGsd9ty8zfDvZfUD6+/4/eLATbC3LWYhr3Zcpj8/02Ue/px9CP+XBR6QS9uXhlnSAsC/vuwrHu+PRfY97XYVDzdI3+w0Uz5lNlQJOEfE5oA30RzcMy86oA5VKvw1j+6twab41SpiofwxaysEWWDB7KJUa69Sn9EnVPtwKAkz4odYo4y978pD8DxzpLfL4yAI08YGCum90qfqrSeu5ilXWWduPrmn4B4Oa6cyv7DPov6lX66AH6mN1Bpzr2qjk3/IHCizMwTiOU3MhDOt2X4y9DRkrzNkBP06+Sofr62YLAlDILfdKant/sKecITHMZulxCp38Z77L/KpwOJd/L418Fv0ua/xag/MLryNNxvyt8l3RjeV6V7rvSvAr/22hcjh/7x/p6Ge2eh36/jNf9ndbl+IvpLqfN/yvTzt3c7T+Ab5PhMiR86CSCwmVYpzMH3XMZMi9aWp78yrG8JkkLGP0gaJDTYDWijw/spJyM0WnSIZ8ziVlZ9TUABi8gk5FQbG193RNl7evo4NLcqxPqn+LTAJV/PWVfzLZydwH4BSOfILtd/yiGpgNfCelkNafOh0UJr0ujNEwJq7MB5I3BrcyHR/CkE1IBYMjbpMEmzMngKgOJT7OdzxUVwMGJXz6fxq8+WVgdn+GltMU8MXKeuAZfFxCcTNciwMAEcC50Dr1DX5MgMJ2f6YnfWVnM6xSHZy6OqGniIoB6LgLy7351WINkkbesujy9IKtjnRe4d/MaXPUgbvDUHfkrtKINlD4LT3yhdmsQx9XDHECpCSlT8y6hPAV30gn9UwY672UsDkwE6eZGWJFCHsK8dCOXejZtT+dNPegLf+VRxsGfMJD059I9pBV0z+UexQ33HlYo0oEmUaaZxw1uMEQraoUtMDwnDKnjH6cRZm501fPWZUpKnRfioEE+TR0ehCV9/vhndYraxeggzuAExnHSFeQZ2imXaofWbRc2srg00rugu/zD3cFcUtSxLn+HcbpxnOE9/x2lx1vvvRJXGTI28dnGb14HEGdeL4i7xF/o+ewgTfMqzey+SV9U6eQoLdvdLN9ERTf8IsMQHpZc2ekTT8njNc/b/Oo8OiSs32f8YYc/nYH3cO04OGblX2EdOj+EGwLq1qHj5h73iKd9r3wIrj6NPBpl2Rs44A23hIWaUaWcsKskQ5oRBJ+rT1At2wUNSUB+wSZxn6C6a6ieVp9ldxUhodthXp5VJy6xG+IHYYGum353sTBnmZA/F6CtA44jLmL7pYCvHx60R8+eMZ4d4N/Q1Cpy0nXswBMNKCP4yT1u5cgWXvhoLGicpa74RFYZXW3W8Cc+h+v5pJLgPIXGkTrp5+AY+/I+srsAwhMJMPQ1brJd2QVBE6gvywgahrlVGouHMPzq8AAjeR9jK++Ml5He1q5htBImrsaGT86lgE5yMdYqmy2AAAlBE7zQwIB3oWAbA+3F4zxhnew/x17BELcc/Ya9ZWw66KQPj1I0kqDj+9qbb2KYYez6jvXWjWwlj5FsJmAz2d8Pqu+OZ9eC7747nzjEcPN1g4PH6OBpa8e7yVvJjWwL4GcRQ93C31UaDCeNqhhShtnuXURRQS4+rLzZpm41v/V9dI++1taJwjBHlnyhIWMh2iEpRYaIOohE/vbmh8j/Zlt45/fbdP02MlFulqNjbXoP64A8lc87oAGp8S4PdF9GH/GU07mvONgmfM8/ZQ6uZXv4DHxpohx3Ozi5cFcF7vP17bZwsNe23rjdfnFnuX3864/bw8e7zf2I5+jKOUbVe+dRJ+3u9dvt3VvX2/V3vtfuvPdB293bpToftq9dCDg4a+/++Odta+W0ffbJx23XuRJxp+jUhad333q/3f/8N+3azo0ctOycTNERjmq92PYeftK++PTXbeXGu23v+eO25yKEZXpyyH2xbV7/fjvde8ocbr8tnDyq8gUhdQ895NU3t+2v36EKUy82uHy6b/0Jrqxw24btP1bX6pR99Wj9YJzMq3IutrndXrr5Kgb69MmLbci5o3XSXRfUX9tHW92i3GiTTmQsKxcJnLvYVq1/tO8Y9oS7LlSv9vAnPSenllHajOWN39d07FtActEiCxfuQrGtSds465V10p7FRb60Q/BsP7ptS76yozz2AyfPcgDge7e328ZiPejQoHcsiI6B3rd1t1DztvKPjX9CBpwhMVCY3G2/xHUawixtMl6prN/CGLffO75QMnGZNPHEBW2QdaBTviFsxLvnSRiH/13Ad6X3d83/d4e5TtSP13eR7bvidxiXxetCTzPmdxWdy2Ed/ypc48bhr8K5Ku5VcBn/df3j8Ms4gmHfCM/AMjgvpR/7Ky8X83RRB95H/gxghT/329LmZSCMeQhdHMOdtywuLy/+ShyfKPtuvwaehrTf248hLyKdux2DT/NXMF4Xl51MMcFikMrhb5m81bkA9oVOsjzgLwsG4GnEOuE7pQO0w3JySFba0fFRhHAMdWu9n+hTuHkmquNRHhwMZKZCMdwz6Yrc/sPwh7eXA+ESHbpymdbJnnnpivBuuJ2rctqRpTNLPumj5YEb0eHLPwcw08iTeA8nFODE2DFta85rlC8gbSV0rCrD+ORkNTRrOz4TU3gpp++7Hp+bB/iRF2WIISaPTAZKByVvXJGpdCIegcqZy9mUf9BwAgSN6A063sUZiEimymPEq3SJBxC/HOUvmZxES8v42tVgubqFl8wXDXBM4WnpSad/oCnEDa3BE/wC5DRvg9+b7sihKN4NVA4uzwBIvpLS+tD1Jaqh87uDqDCTRf6Sq+CEIXmC4VhhXJUXfuJWkqKJp9MWJ3z1DjiJd/ALlQIn2tb97ADBH8MgMXIoTA0h+QSccYHQ9SGUkTrwqsjEd5zIqp+8iJIFK+u07vwvUF7LUch2ZOs6/pp8DmC5+xd65Q4kbHCn/pXTsiuk4Ur6zlV/1S3xZ7pLfkqXXkXLfxVvPspR6cb4HcRR20kqDI7ipYd4yFTdMG2188Rx2Q9JLZ+TzDXcuJTfe1VXsYqGvyDKF4Tio8+2UZOqHlZ4hJM0tPCnriVc4K4e+dmmUjWliSO5MlH9he5swlWVNWnqiZOoYiUyySwCpfYKqDfSiVdPZ5B4li7E6tI30Ko7OspEV/ngp85s+12WS9D1m8Xi9APSZgIc+kUzk1ru9hNmpZ5a0T/iyWJn8lSyJNHwv+poyWbBVslzKRdpqr47lliu8jXKs2SWQ9f3uuWlDOfni+3XXx60QybyJ/vP2grGuKemp37lGvInTfAtuVQm6TrA4U45mTd+Uw069aQhpEGiURFLgstJvxmQpv20KdRNtoPz56F2FpjGiE8roZutyY5fPnk0TL/1a20NY/l5FgnIVMW5Jd0no4fPY8i4A8Ct7z5JNi8ZJ9wa7S4D5TFPLi7gNEa5fNIc+XwiOcFosV9Y8/N/GLKLa5AhPz5tJ4/ZVu/lk9QldIY7YZVJZMBw9tvrG9vIttUmq7iRNzsAfCrrWOmZKYvgP/2itX2NfYzeE+Tev9/ak99gtD3F3n9KngjPtm5lFOSFjB46OFVvyQFx6CIG3WrVU/W7tIPh93ab7PyoTW58H1kw3F0QsY56MJznKWjMu0BDuVj2Oa1fgsqKAZ9t2u60sNys0/1gOvNgefmEV7oC85dUEc9ycKHGsHwGUl1Rph5wt76OYQw9+Gbx5eAZ6cqfrf/9ibDv1WtQKiv6b5sY5Mj8j3/+bnvw26/bl19/1Q6OdpGZuY6vk6B/z29SgL29o/blZ5+2R/e+aIdPvmp3bt5ot7ZutdXNa23rxvV28ORe23281/Z83cH8uquDtEfUm+99+KPmw/RPP/6Ldvz8WTvaf5qn+UzUaCcP2lePHrTbP/ijtv/8aTsmH36K08WlBWicteW2df37bW/3Pm2QNMcu3NAWzbt59a7ylqwP11vzJP9GH+ABeNCgB8AgdveI5UHU0PaySJn5FbpIGE7aXdr4CfNHz62I4tHBi4fB08ieHr7IVwCmB1+jvzupH7N6TtIs5khTZi7MWGKhzx29LLgoSR1PHmyj1in7jxj7tu/CnR7S3rlbtyNbdEI91ciXftqdNL2bhkt+p+72kSu03Glzsp/XZt9+Y6Mt085c6LB8nS+mYjlGpA9UTOPsf3wtVl1Qd8HJzgJzYh4HPPOnCsUhAom4I6dhRMbtXM76n7AAbj3iGR5PwXjxIPJkMcyMy1cayMM9bTLh4iqPxAqnz13nMKd/FaSMBjD9VdDDk9/wqPu3wWUc012+hE7zf0QYy93d4/v4+ia8Os+mGet+fJ9D0X5VuVxO8yr/uCy8d/dlupdpdHhZ+BjGOK+iM+apv4fN03j/Zvpv0pTOSI/OCdTbrB1JN7EJ0ynaBdx0DyN5hp9/HcKWf97sET2D91du55eIk8PMTU6X8+TfA+xWuTyxdXXVyaWd0JRxzy3hJ8QzEYGfT+zdXq+ATuSW1haS9mD/eDAci7YdTQxzmItr5+X3bPUTlTE8Rhs5WYJOnhIRJ8LiEpNncEtxXEOm/cuElHRu/fcVACeUOfAPuUxXDNP1FUSTlVZ6Flg3FDzUxW2ry6tLGPjoA1lqwluFmif2igg97PjQziJAYaS4MgmRGh3d1mSTicxqO2ZC5rf13QWBaG0/8wKHPfIGTZ9WZSAZePSKpVxVoaBMfOlALgohDQqTC3Uhp0EuNiCjQg7pIz845Z/fTScUr/LrHFhfwMnrGzgdaCSxzmR0hcE6QgxpO27pUpblF+Ie+a18AqlyF8b8xmBRxwj2wt959e3SPU3XWb8LPS74BJcPMK1h0aN30hkeGdT1EEaC0v9ctpDnn/msQyel6w8H4XkiBmjY1ysmlqH1z/hEZZ6RgRHcLDQBGfSdfJvPHjaUXfEe5B2gahvhQ72JViO6YeJaL4p/lZuR8nHiV7stUpgjCM1KPtAsuJD3Ec+q68bVZZioufNLfe1JxC0CMyj8Cp/FSQDFexvDnLZXMhpdJ1Uny908JM/oX786y64ionvd7GWqdOlKAOUdHImTpCGl88ql0OUUR6inkZUPQxJu+h428FTk0Cok/imD7nlQeMZBe8M9hnAVV5r8rD/KHx0b1hPMEpZD/uqiFsRCJfUvwH08qROKTuGWLBXecQzruD1M2j61W3RbP/ySOgZyQXAGPvaBeRpoH8oE2Trkt6+DZ4L0XUW/Q+cXeaBaPXJCotfUbQIspbRLZHGx0LxpqNRkGD0R5mfm//LeWTu2D3Zh4OhFDLRFDCHpgox+pGTb0+gbdJBylhlxGEUTv0SjMaBRYJ/t09t88558evK4mVFcjXTbmX9M/jNRd6D1nW9PxvfwMg1Nn05Li/aZ8tdoMBG0zHa21Puus/Lt7RcNDX+f8BunAakRRfjE7fPHz9EF/CO6dLl6Xhi8IpOyaMRbVi5Sa+ib95VbGGNbpCF/nhdgmWjoa4AHyHvSEq7bfnPR7fbkewUDewn39XezWJFPBHraovz2MOyV14USF05M6ysTGkEagocYjm4dj5GPjj3MD9lrO7l9KHm3j4RUiidNHL8GsMayhj/XZAXj/+ZHbXqdu0/z1YFPkZNOGjiGOpeFDfSXrfsqzDoJ8ZST2fO1inwS0QVv0m3CZ6gLLn7kMMHsCjGacoCuMqcHcZu/77FTNzz9vdoE9zRAaG3dGPQAX8vWhSEXTtxRYf1ZRnbSurD0P/3T32/3/tOfta8fPWrPMMxdkPBTvc4bMk5A8gA5jzAuj/Z327Nn99v9+/fag8f3qPOH7Yw0ewfEUQ9OfNXCswfITwwy8v7o4cP27g9+3lahe3R81h48f9SePHvcnh085f6orV9/j+Lfa/sHz1ERcvq6Aga8i2tt6y5i3277u4+py8+4dtOuoy/rmz2VBysukh/q1XRCnVIv1mHjBv34Go3nTdieTJtt8tTLBe+2B9ubxrlb6jWiqePtAF6eVWF664wLAcRPG+0RetObHzRP+095x/gm35azdRbxch7FEo4swFCXXCDzDA5f0wGhDFjG+zz956L+eShnXhmQpgtB7lTws4PgVB01DZdprP+WEfRT76fiwJNr4ZC65a6XxbN2c3O9vbmzRvUkDXK4A6PWEUuP1fdVP1p9aZ2DlUyYddJEBYRXPOhCRefqULRsCuCZn/wGGkbEsJ+nmPXfg7+nl7hxcz/u1HD/G1dh0ut9OMED6UpT4UXnMlwV9jJQhu+CL5hmLvvL4XVw/keBnpfXy5M43y3vv4uuxml6GV5FZxz2bWm627hvozWG74I7ho7zXXBnkPFgHO79Yt0c00/bsp9JmG3V8NyGMOe25B3nmMYYDF9cWpr8yj44W/SXMd4xos8nS3kFYGnFJzaTtr6+FAP/3IPtjpi00QkuuxOAzu/4iAkUaZ10rW8uk2Y5uwT8rKDhLi74hD8TCKBONLfzY3pF/5hBAl4aUgq8vOK2e41ln+ZU5+SiQW2J8jLTDiakg2QmntDwsoPK1waGJ/sqSR59cHTuJl/rirsYFpY9XFBZMgQ137eVp3mwk5+Qd18DSCcrDp283/bPpFL6aNe52jp07KiDRkHGkIVhjG0CN45W27qn6C9p8J9lsuuugDUmR8rv7oDT6KQKpUM3VhTen/Sc1K54cJX8B1Tvs4UJ+Kuv6Ik0S/JgglONoOMPBmmyVXkrtzzV5VwOy6f7xYmu0Zb8pLPIpEhdz42Qujp0d+5DnDSr3Ad6o6tDd8cgGNz5P8gp6KzoIZ77eADoNGfhPU5/JUncN6AHjaIu0JIztKSZeaR57zj+opfaqSCUTJVGzCJbsuQJvOkoPPWYMMvAtCCKJX6Vg/SGdOE1+IsgMIrjmpelMdKnjrnSJo4LDImvxD1NkOPPLbLP4hIw3IcOa+CY/0LhgW9YgklvCLzGMKM3g7nsuc/q/kVQntmiRvQ+/EiXRQ7ah+5OpyZJGi60hWFSmacmQ74sE/Ug0B2aQscMlKrKr4IvlmmBsoZW+DL5j16r/FNm4IqeQ/2CI6U5n+QpjniG/qrql1f6PiKTduAlzlAEAz2ScDMIrPlPnfgEjYgsLuFQa6kP0B1ECB+h568LV37wR/FznOLttUA/ucgEX5owQrbi1fOQfKSfWKRP9ampi8hMxAmvvgTDSV0RLmQRLX9z3t6Td/3Jc/E2jbrIght+Q7KzIH2cl30nckPfsnnw+LT9dh8ZzEd/nyvGcvWhBECPOK1L6wxymica6SDewN8+WwMQ5jk9H79fRoFJaGYrcPJkX+377X5Lvk5/z7ZwDU63J5tPeKTOxyAiP24VJ20+iaaRoTwHGA/mg/HNb5bHWJKv70z7lDKHiWkYYfRY50/rKXEMcESO6IPOZu0xOjU/OEkeWTBApisYpqsa0/DBwJr4CUCf1lqXzJvtTCM3ejGv8EO2aZ7ukvaN99tkm7wyhoaHr+EtoA+fzJ5gtGHwtcdfFD0XI55/1aZ7HkJn3dEgBs4xctWpJ6TbQmKgQcOc+OoE5ZPdbwvXkPU2ergJ/zda2/lBm1zD8F+73fz+ftqkiyuWpZfnJWh8KpdlBGi8TdHrxKf/hnl6P3pd2Cdc495XGyxzF3Y09vy5km8/6s4L64hGnW7T+2RY0v5zK3rqhWnQoZXskPuG36cn/vkTaCKjxqzlnDxyn7gDo3YYnOP+vV982E4eP22Pdp+0J08fM1fBUBRA9Z9VLQsLGOeL57ttbWuhvfXuZnv+/LDtnUzaHjLmYU0WU6ofmO0IQkdHyDb1tUT0cvPOnfbe937Sbt58s739zg/bLe4PHnzZ9o5etBPK4ZzyOzs7yiHHZ5ONtnb9w7z/f/j8McI+JdsY2qhL2tEV7rwWQX6cX2Y3BbK4sLPg4o87Hs6oE3v3caNLxJqeYRxTv3PI4/4utCCCAT31Cxca2kfPSAsORnTVKdwHz9Ajd8s2B2a+0SZ330vS6cFzeNIf2N/YbjXONcjtXe0bLDcX0DInpI3ZFm2jxC8aB82u6yyM2YYsT3VO2xbStr2D3/tAablAVO/8w9+64KKX+TOv0F+YnLadzfV2fYN2b3+UcrLuC2GaPszysx/NHFS8cCMOBacklZErYz1x1T/qHO4DhAZ4hY9fuQivsOpjx2N28ID0HSNaQ/AISJ9b4YVeBY/SeZ/36+X/28Nl2V4H5jJcDdHDd6T5PwL0svlvkbfXoXmZd3f38ngdGuKMy+8qemO4HPYyHt+G9yq9Gd7jXiZbB8M6TmzFAWpefxH/Sn70OxVecaabpZXsQLOn9T6moxs7e/Irn/LbXyjE8SEd16Id0oS+T8N80vb3ThzbY0x6ir7vzjuZ9pv66YRo7MkAExANZr/Rr2HtIJPv9hN17kQLwXzKqXGvAR6DxwswfU0uVZzBdmKlHDs74/0ZV4aQHRhunLMMOoEn0GSG+WTVya94nhPg4oLhK+tLWdwwvHpN+JOfTIjhY/5cbHAngIa6CxYr69DS0Ce77ioQLxNqeJgnP98ibTtPId/khq6f6zleOm9LB+dt43wtAyajVVuDRj63B1519DVJvQxF07i6K6wT2Zq8zwtT8D09cZTP3RYCqYZ0UU3oedWk2wWSoq1O8UaGzlNe+T+kE6RXp3cvtY31DcLROVAyVtoOnc4sDD65Wc4jvA4zHkM6QbxM6okyxz1dDA2c+no6h7C4h/yYyBiLpGgUXspGP3mvYe+b0GXoaZS5y5S03E1rSAzKuAiHdl8cydwKWHBSW7HxS6fTzpM73HPjH7m7fFydr3o3efKlHF7xF83LMA7v9A3JoG45WQbyAnq5JY3Kso6OYEYrTwUGuIBT8XO8cutN0BAszHCA8SQkeTRvQNL2RNwqrvwlc7lnOiOu6nC8NZnRcOCu0S1kJwZpOy8h6Uw0JCx/nN+A1B/uXRavGR1vukXQwz1RXC5mppYNE7dqZ/O00bedtumGIMH6XcY0FyglW73LLmLqg1GGky9LN3VQ2cDoV3eEn9EDzX6gZn3FoqDrX3kqj+WvJMqu3AmqasJEllavciJDjG31PSB1XY1hiQmyuD65LH3YXpahN9dpUqS+ztPO9AVIMvzlTTic06YjN/+zOBJ6QQ+/GKzqjjw9fD5tX2BzMFs3lrQaI+iEyb60ykjQSIGA45tbtKHh1vncQx96PokUNGiY3E+H75WHN+nTzyzTR2okamSoQ/LvJ8sosMIjW+G3QVp3AbhF3MXbVZ9aI8vqGnkiLYbGZH2zqotjq+/mu1Vcef2mPWNMO3hIehcJrCPQjnGB4UGeoz7EyCns8jMfBtoukl90oI582i+u+T8zTmMMA1waGClZqCDMb+zPtudD088VNr+xv/1Bm7z70zzZzjvUPh3WyLcw/C68RuYe9wPf8ec62m15YqvxFiMQw4g6pJGkfkpB6AB9V5mgp5VtDDsM/qXtNl3HuNv8Hvzebe3a263d+rAtbN8hbCfGvwsYaff0s9EV8maRRYNdgwzI4oRGt2cwYCT28OYBhBiXGnvWrJxp4MFz6sut/n3BUINx1bMSKCNbok/9iV/w88M+cX7jVhYEgqsuNBZVsq9WeM6C4OKSh0luqrfTtuATdl/xoDw0ls8X19vPf/Bm++DtG+3p/fvtq6+/aAcaoZRLPt/MPWULLLSTdmPntK2vLLff//31dnvpsH32ZJU+0LLFmK3cgFkyCD5YmEyPEPNR23ux1+59/Zv29ed/0x4+9HWCj9vTp19TLRfa0Tl17Vx9IDJ6TT+1sNneuPMj5om7ZA2j/PQp1QJD3TYCi9QddaWc3FOsxoHTfPpNPZicoue9B+ga+qfUiRN0b32mLPzspTsEsvtE+r464asq++Bbf06fo7M9DH7rl0Y+NC3DU3i+94fVZtVVwlxweN5y2J87QqzfyLLoawPWZXDpncgdc84Y6SepO9GXfbltwbZoA3ZniPXK/sA+EJyJ7VeDHr1kMYby90sSeUXDXR2knJDHfHIz7Z/2Sr03fgvjf4fLMvL1jBwgbTpTmQfABzt5oGMdVPewqL4XfglXHHGIV2Z5oP+IL/6QbtyfOo+1HPMTDxppe8rKLbjg+BNm9OITqt65TJ0OaqiHMxgQi+Y3Qfo9rrvH8gljnNeBq/ClaHjuw/VtFL8Lz/8e4dv09t8if9+FZsf1Pi7zHt7Dvo3m68S/TBevG3YZXpbudeiN/eWe59MaChV9CRMSPpK/3D3tgOcYMtRsm2jaYY8KHv3+4BcMw45b/JVPoDUENV4XF30is9QO9+kw+fnkX0RPtbfzWPHpuHQJcwGgCMnQbf++EzhlHuOCgYOMO+BWcpaAAqeTId5F8iVwT9x6BU8n70qWJ+w+7cAddRjNLQoxb3Hxf9QZdYMw9JFPuSqzALdr22vQp59GbOdF7nIArR0f8s8Vf3A8r8AFicWVxexsWEZm57FubVtZWciBODmwSR5Z9DDOXtJ+0XwttDVol6zpKzNAZgDgz27fkRC7v61M0ZFfG15ER+odGZgmJV7QeFR3uTJw8oOHZVH5UuZQ5ye+gz88yVQWJogzWhkEkhKGcPLwv6z4l7t4IOrvT8ecxy2jrNMsIMg7yQKhTTrnsxur6xmkPG8htIlQF+HixBfcTICdYI7oW0/CX7wOEs2tKr+/ymOBeZNHsByEkSk6GWjPqVW9CZ/40bl0wp+Q2TXUm+hGL/FBl3ASBkI5SfgnjpOWIb33quP8kl+vKjfDordc3VFplNsrfgd3w6hstQIvTenN8y6zaMQ08kDSLAb1sGCUTHFHDmmGGiFctLGZbJbDgCsYVolLNtNCekbvIsipIopG4fayStor7z0/+ku+sU76VXFVph0vTmAmW/mS2klWKHGnFaZda3CXdggf+okl6rPtysBMnri73dvXk9ypIZMZr0xeuPD4RNgJmOWO9mbh+aG3cOfPCVPk0yMJGXklzDveoTxqIQEMUEM3PIq2/Cs2bMLDhcni2fEGILO9/PO0HIy0MV0VHDrqZaa3hJd0tlVhcegbql0W/cpXD6t6YWiX076lcNWR9crFUyet1Wd0fl2+Pum0b/cMFcsguzIAF5VtP9IKJG3x86/n2ZDEDDTVSN1Ngi+R/BtkLZoVp34q15b7Yvurzw/bsxPHMfKO0R6j0sHBp+0+8Zti4Gpga6iHNpednga6dM2mlU3DwEUxDYIVn+Tjlr/CWN4YGKlOjjMamfbVBmQBmfqjvhyY1uB1gIETekpJuK8lGO/2b+jEkLb/8YmjT/RJN9UYdyeARtI+xs8hxqTyaehgVC2tYwArS6/TDlzqUyaGG4y8Ka9ljWxkcuv+gov31m/4k888qcxTWviYNjpAXvUiDnJONjHA3/uT1t7/vWGRAxqycVHawXTvCQbaSVvU8PZp6MYOOsEQmizh9Skscqkft/EvuE18h7tP7W9idL9TOwvWMPpX32pt/Q0G9o8w8t9qk22M/+uEXcPov4GfcSnv5fvaBaKZteySMJ/ZhaCCkdvdFKkThPsipLscPD/Bcwcc09zqrc4tZ7FST8jLMnKa3kAymF0DlrmHMWr4wzRfkiB9FknUH7xi1IMfAzFPqNUbbuTMU2Tlc2xLWTP3Qhd+gaF5CODGLcQ4aZ999nn7P/7LP2jP/vov2qdfP2oHWcCCN+lSxvxZZivMLW5tLbXnz7fbJ5+Tj8UbbXcfuTRo1XEmVtRz6hPScTdPp21756C9sX3ednfJNvKdozxatW/X59DBY8rffjB5tx/NAsRyW772bltd2mjPHn1OHjDqMcSzkyOI5Ct9DMA9Y5f5pP6cn5fx6/fv28ljDG6f6KNHjf+je23h6CH3r1OXJ54rsI/fRSNwpwcP2uKRCwDU+RPqlrtdzjTsD6FPua2809r3/5g64hcp8B9Tri7GYIxjVrcFF88qI8hS7Txllx0ByGiZpK5YZqaFvult1/YVNiOTU9ctywn1Iwt7lptlK9BnuO0/X0KBRz4FCo8JbVu6vhLqAox93DJ6uba51rbXTXPaTmgncMr8Ln0s8tmPnhoOffvBXMUJ8ZHZ8Y4wF709C8WHCzXPqQdyvR/u0Gm4qCCkT09fUTCjKZf8GSc90waDSxqDM77hPuLzKhAvfLi/Kk3HGcPYnz5sBJf9HdJMjBquq7H+e4XvLu3L9CBcpe9X4V8F9cCzyrCg7mMy8jH+8l2ou9erZbmcbgxXhV2F+7K04nb3GMZxwuvSexnM46CpE9pzOXuHcklunPov5ydjcxLQW9XtAsxw+w1/jVoD/hC2uL6++qt6YlKH+GnsxjhGIBu/kG37Cp2ODdYMem79d1JtZ+TTNXcRaNQfH9pBOVm0s7dzST5NTQekwwWGBSYnvmMPLTvUUOeXDkpcwxS0F0AJP3tXOmEd5m53Fiy7HZKf8xwN+1NX4n0Cn+3+i+0Euc3Ghu9VMvCri7x2kLwiD7QP9/x8IDEqbXKa+IW8/nBGx6wBUTsSuhyrdPDuiFhZKuNCmuc0jL4bQF365H/hhIGDtGvTlXaCDtvSaQxuJ0qVTfPnwFADZvQAiXHhO2FXt8YaUjsXaleFHbw7LoQp8iun4ABSNMwSRs9Qbi52SEW9y9PJnWVdBqbUTTMM+IAHpvl6QZ6mmo4w3ZE3xMUijTrAL1YMnlzGGats/i9IuY/jdIssDZzmKfWAeylJKJpOREObkK6jSj7c+RmeQXAIN42QxQr84WnAwK9i9ZT8+YvbpFAcdG8aNFZhiSud+LO1hE4IVxkIfQCOHOgt5aifS+QykKSf1DMIPighlzjl4FYBEp45Z2Aab/kvqIdoOz5phq4we7JPLPXCPJiDsB3kneN3it1d/hktoOMmW8b3+4XLNqoO6tLArbqGTlMXvePPXfxLAM2iXxAM/oU6EcrthDP1FXqi2mmmPuC3vCw764FhwTetMoS/OlEadWHdI22I50/pRS6/d6DXqTHYNjuYnwA4GqguABQoK3+DHFKwPZtt3RqLiY+v8mEbE+Rn6VefYDw0Cq283sCxzelNfkgLVsKVobbeF3J4KN9wieynVCMX/iwcDHL3/LiEWQvI9B2hVXU92/Btt0B2xSxg7EkvBsBQ/hokpOllEFnNX+ScZbJkirPktD9wAXKI4h9/Q8YrHfSJCM3+w392ttD+8uuTdnBW+sriiWVhG1jGcPWJn8a3RpVtUQPdSyOSX5QLfrblO3E2f77zLjUNRncL4PEJvhP58nipN3i4RVhDQS96zHv3nlQOj8ne0+FQOfGgfw0j2Txa/9QdBmw+C7e2gSFCuO+M+zTZbeLuFDg6JByjUnzumm5uwa/P9pkXLuujcpC/5MfdDwubuKDh9vnISt7PfA+bMbIhxyJ58UmxhhJ1wffTzcNksoWB+n6bvvMP28IP/rS1HYx1+xhpxKigXPGHj9/0R6apBpMLFocYwRhh08V16gBGGrpvOz/CyL/VJnd/jhF+rU2ufb9NdjDwt9/GCH4TA/97bbpO/M67bbL5RptsXGvTW3dJgz7yST3arvUsdZt6rYGVE/mRI8vshiHNnrzJL2rImQfPH+FGN5aL28SVXbcHFKKKycYNZNlp02vqvddNwsmh+cyiSMqSlnis8Q5t8VSl9XRtLbZkntCeMh/RSHThy/SHPvGmDG3sIHloYHaT+JqCr2BQt5Lu6DlqO28/+ul7bZk68ODBs/aUfCwvaBRC08Vk9Ov2/Y31g4zVzw+W2gnl/WL/uJ1ST2rHBoK0I1hZLrbBVdzMcZYP2s2dpeZHF06YJ+WVxNQXpbS3oK3iqrkGYZIh72eU3603fw+17bajvAPv03zqsXWQ/7a56hNUhnNKbqkT6MedBBjXiy4anB1RJZGRujX1iw8g5swHcc7Iz6mLAgh3+KwtYujnnAF3DWjwox8Lc7Lk5wV/2NrtP2yTt39CvfAJP+3hxePo3V0ZHkiZ8vIQRRcFbOsY+9NTF9zQI3qZ2m7soyiXBXcfWE/Ul8IH4OfZAvYL1OP0FeDaZ2engbqxLtL+p570rxHveQWkV3UTyiyLMOfKftI878r8b21fa1s2jxOXW6ySjl3QUXdKFSO+zjMRauch5Km7mR+pVetb6qT9rW2/+mHxzJnlMetDyVOnlcXelPAcCm9IaT1IXai6P+urjR6gu2f99gAddwwdp2jM3a/CG8NVNF8HpGZbrJz89wm/a96+K7wuj1fhGfW7yGqaebpvTz/m8W3pevw4jXDZPwbjXkfv30bj2+Ktgb1v9KqHh8YOMHLbXyhTvc5jG6x0+SlrLBBarf1T0s0Th9eY7gCZa4V/weLy8sKvxHTV0Pf/bege8gd9Jai7TEjoToGtrWtt/8AVa/6YxLntPJ97ArE/1WGUiEBezoHE8+m035K3E8krBGsa5OAFN0witBNJ35Ev+Us5Gu92hGa6g0ooqFy6lTXvXTuJ8wmDyjNikFPdZfspnapuDd3TU9Iij+O9Br+8jg9dkXXe4IFWE8aQpba9tcnc5zS7IWIwSJa7ytSoyrvFDAJ25PaRbqcLfelSdjkL4dwFD6QlMeK09elyO3SLJUmXmTjEgHeyRnrHgzwRBi/nHyCgPIltS45GFji/vluiXsOw0ycMetlZAH9XdmuSXjo2PldkgKeGPLiWQ9Lzc3v/MXnV6MqknZ+8hdWVpSyqrC4zoXHi7qRgqH0xsiXD7QL0xADqCH81GC2Cq9+MOvwILijUoBfkDEzKUrITbpz+8J2nL/Siocy5J025ZyDuKDwTs8hCGLwj/xAfqvh1J38DKfUX48Lyxq+0xavig5jE1YCzgMY9dJRbvXf8YQA2rMoKmgYZLstONHeNmsJRiBiRXPJKHmxLEWguT+Wt9B3dDfRmdyfFTo7xmqf8cFf8nN/ldJdhHF9O+SYIUCjyNehAsO7U3fCi36/SQwfTenXadRU9LpyVO0KgH8MQnxNiT5oHO2nLSK32oM6iNlTsd+ENL7rqB96Kjl957XTTAeNOIsD/8u3GbiZa+ZmU/5ZdPOTX3wW5i3bqL0RiDEtbYbzhrvwXtVzKNeirkMghMnV9hpa1EHdShJZ4eAae5TeAW+TDbVrzkHvRGdeR8Bnk67yKZuHM8KIf/Ebx74SJ9ukpE1XSmBf73fnOrnq3NXH0L7Vwocroswd9phIrX9wQjN7nYRd4A7X932Q9vNpbwuKf09o/mLS/wt47pX5kocc4UZxEG6YMpsXQWDBf0vaze4aJT1i4aah5jyGJSxYY07rz/r4LBrZz82d5gJ3vx4NoWBZdhnxpJLpVOAf8rWzAF/nFfYExJa6DqPguDiiuxoxl4xNJnwi6Nd2nxX5X/QBjCsMoBtYEesgdA8XJgvmTl3XJbFlnSDdd2cR4ukEAcocBRszRPby3GYCIP9klPxip6oP0kyUM7zu/bJOf/ss2fevHrd18Q/IBx3MGntKN45I6c75g+Zt2CwPexW+f/Mt35Uab3ngLw+1um2y/2SZr19t0bZN0a21y5x1wMLq3MewIS/gmRvGGuwPIw/qm5FsOYLN8vDuY56ksvK2nnvaOOzssVjD+MNg8eR3LDP1SESwny1Rduk1fOV2UwcDLU91t8qYON9bRlq0bvvIwh8rgoD6Uh7wX1tCXaT1jwHyvr2dhJgsn4kvBsnaRwKf/1s8s3mDMqjSfTG9uF/6Kd/JB1hZWr7XT/WdtD9b/yz//w3b65Hn77JNP2vOj50hk24I/cq4vHrXNdeZax4QtHbQbW7vtzt3T9sEPpm0VA3L/OfWFNri44KucyE1dOW+H4DDuv5i25wfOXao3s5+o9kmfmZDSrWKe+YSc0OVbP2lLq5vt2YPPyAo0T74mEp2bxsmNeokxqtv6ltQJ9716DeD6rGYZzi4YyS19qp0sYBu2eGuB1bYNPXeIrN9t052ft4Vbv9fa23/Spm/+gjrzAfpcrzpxRP7sayCzaL337AC3+ntApmODr51IWJn8O96lWhy0BV+pOcbwx2jPApH+6RHt8jjyNtsDyZQ3+bGe0ebVqwt1oecCmXWQywdhUz9paV7EcUeBupweR6+ZN1LeK+urbXvN8dg+RJ0NcwISOgccG//qJG54i5MFWPyZnxKXV19pZ6LkfAP0n/IgTjn6wnTv1zOWSjehRb+DKkqMeAab7yF+jHcVzOmHyAV3j+vuq+Db6F+Eb9K6nN6Y70LxdwH5y6dfwnfJx3fL8///4Rs6vaTv7i88+7w5GPa3zd/rpL8KxzBle1X6HjfGu4z/svSGe30bj3Qc1MK0xAHPW9Wa4n35qlY7pimvavtFxz/dXDPe3G2w3qDReekXTOviYT4DKIJGuu/4+x6/WOLZlzmBM73/jhhQnfhmYocx6AKAeI77hqcjSedSTzTrIEA7MbpHDE2NcY3rBQ8YxK/IWQiIUBqdZowLxq54CnZ0RbMg23kHkF+e/MNjZWUd+Q4ZnDRgfapP/w//vOKAsX10dILfyYkTT+T08CLSRjnI1TtX5m1ZdHBHwym09vcPm68I2JHasa5vagBDE9p2rJocRGX13Xz0LVWW5+kpgzHj4fFxn8LDO1EM1gzcrrYfMrCsLk3CswZfcJGrGg9yOYjyy5+XxiL3tdVVhhO4O9FKGnVfBxequ/6UTd2lopgoFAuqwsYVXOtlH/D7Vmn5KpG0N9fXUhdWmBRaBh4AGBrieZe+BEkYnV6CsFJH/gZZ/J9qq3wDjdk99Ii3vMf0h0u8ahxzKL3V/WI9sWzmmBcMnYHW/IKGkxXlssy53A4Z/CFvxhFQ+Oi8ogYe3PmX96zVa1CRPU8IxB/yODPEFIG4kh2/dV06/Akz3Rg21CJFtHEXLeK7bgYgtO5D2Dz9xbBgctOd98GlF5q0a8L8iVOXN/M40t0Awe1hTNJqgiGu/ko/TqOz+3vafqnHC5c/7h1fKKf/5vWsgix3t/drzFV8N7I7fUGaFg3/47dPqHKPN/hCX321NqTRGW6UZLi6SGPaFcglfnRZ4R0nfADbZe8rw802mHjjzHNNwHNCuWwjU9UpDXNxUzfEGWiGlnSlpbdY1z1Mio5cbR+hL8+KMsOVPjRKb1lgBMSTkJQNL1kJi1zynWLcH2fBywXCxWUXXK0ryBbdVr2wn3XgyQIN6c+YVBveFxHzD394ESROWCS88ilq2rATbvBKjkQNZdbTDYFE2ofdf3TWPn1hnEYTociVnQl6vCwvLQYn70za8246dDzEb2h63KtM8m5w8sUkn5+nv4eG+OLRhjTeY/CmDWt0YOy4zdwn/hp5Co1B2BYxFOV5iIHqU0sNUhcSGBPyNQC3oPt0EXcWPFwgUDlK7nhz5PZi+Lsd3l0CbvfWYFE+7tlqD7+UgzzFhWa2/nt6/4JGE2GUSTu+z+XrBMjo1n/lmtxok+s/bpMP/rS172H8v6FxTlrp+bRcDTi+k7+8v6/aHff3MZ78fKGiUu7RG+PHZOtmm+zchi66WrnWJpvXwEMOv4jg/GPL3QXgaViJQ9iCrxiumB/kWSX/0KzygzZje8Zy5w/W3Rj+oGigW38ZX20z7fljDDsHZJ8euxPhBdnTiCeOdC4GLHhYo2cBpO7AZBVDfBv5zAO0cvhfFmWIly96S35tp+7CWNtMOWv4nfvqoGcJqGuNSeI9CFKd5uwDyjuveVy7WQsayrr/NHKkTrpoA91zP5N4etx294/b7//svfb2xnL7+osv29fPHqVOKMAKBv3awgkiXWvT1bP29//BUVvZm7bN2zfaR7e/bo+/ps1dm7atDXc1TtoPPkR3zCB++Q922oNP9tvuLvoj/foKeljCMKdaLS+uMJc4aQu+v245UD9yMCX8Tpe22s6dn7eDpw9QpU/ufb/+AcXsIgOJGQech6ka66pzE6uudb7ekbefGdoA/x1zUmi5TI881tO2hm7Rz8b32/nOzzDy/7hN3v2Hrb3507ZwjXp47RZyuZiC3HnFhDI8xNDXgD/wM5Po+PAJsmnwk488+X9O/igDdwR4HoVnZ9gezyl7FyN0OxHU4PdMAfuo7BCAvm3dfscdMm7hh59+QgmzvUJXPNux+ZOGfunZhl0EsC7iXqFeuxhgP3X95s22tbKUVzD7uGGV826f5uXZVNZzdZN+mbaWvic9Ov/Tb+KCXlzgOu9I/QTse/t4mOqt3klv2aavHfDGULhEgCOYIv3tFTDGG0Py8pI0wjguNADDrhDnQvx3gaQiyXdL9e3Q5eng8BEm4+uqjLwCvmve/nuDufxXZ/zb8qdOU/7DfQzd/7J6MI5/WdzLoMdfde/XGK4K1/0y2QI0MuebOEaX/4d70ji3K79ztHrYJB/tkdG8bbgKhnv3ps+Vnp6Om5gZYKMv/MrVQw15O5j1jToEqN4ZwoinM+qT+byvnlVFLzoS3DGOYOQgscTge0q347AijqfVS8t+TwF8yu7EdG2dzBN4xkDqu7hl6JfSXITIYXb6MxGrTDt4JBOGp1KVy90Ea2uLkctv04rlZwt9yrTkpwuRyfHdPlPaqxjyLhY48Eg/iwMY8hrfbolfXXPiWsqP8RZdnGPAn3HRmTuo2+k7uKlN/N7si0leeY8M6mTiuT7t1HyDo2wpRnUWQdGRusvhOuYFP/IsoZMYr5JHDg18DZpMktGbuvFJzvqqW/zocJh4ZReC4fzPEzbHQfClU/oi1gplgYBV5d31UnkVX31ang4aSQe+8rqlcI3ytFzXVlbRxREDVU3gUz5hYLGigaGWGeY0piILesNQTw42SjzGn/MkLLQrroN6jd4vBgdiRA9pvKT3jfT+G4I6j+7258DqgKhhlWuGw1UC1r/gJxQfZYTulL1CC/T3p5xl3AvKVSkNyeR24DUD6x1yjGXr907foKjStok7cV6dzmAoWaZJMcR/A9KukqmArk5LwpWk+6tc5NtxDK64+T16mIUPYUmjywjdBuiFBqLWdIWUIqrLZI76RHwmPuik0s8h3+MGbCPWQSeQ9lfqWxlymJKXhod8uNSztOOnBOwTeucq9DwIEW9wpB7McJS0oMspdB65IlPhmy79SVIZngyT48pnN1gtK/OevpWWk3anQQakD04bpUWZH8Kygyd1y7YPOKk0b9COVPA3v12Oujv9BIdw+970CRFGWeTt5LDqsrjSEypf0hr6hUgg6MNPGneAOflfwmhYWFqGPpNrspq6LamkE5SrtreGpwYuUUWx5AkH4sftwrCMA6IkmEGQ+J6v9JXkox/8SESulNHg/vThUXtwrFFCOnWl7lK3umwDmEad+3TX94I9vV9D28m8ApgGnJzzQl7SjuGdONNp5A59OJUshqiHopHZGIwa8DFAkMP3vlEaMnBpBJI8iws+1cdoyULh+gbG4wHpwNWA1Qizk9cQVka3OzsIhT4G6DWMa7eja8BTm+RTOwEQKUaE8m0iG8b36k26C+TfxJDy/WTfqT56GNHbyt3WbmJwvf/32/TO+/Bz0YC0qkt+GlwaUXiraKBtuyQuhjL5iq78+cR7A57WI88uWFrLt/Ebbs8KsA7mKT70UtiWLXf1MkUpVYzQsd6bH3nBJ+/cp+6TXr6+UiEv3+mnbLLA4jv6yRCgceep8X7hIO98U5kwCLP1XmN8Ff1Ja/0Gl4sTlL15sl656C8d5hETT/LPgX/QV1APGfZHvs+Hg+hinFuH4RN9rVGOTkg0CGMUaoCC66sKfhLS9ujfCTK6Q3FtK6+T5EBAyPja5OHievvl791tj+89ag/v32vHys6cZBGj/c576+2Nt87b23eP22bbbx//prXf+ydvtP3/er+d3nir3dh81D7/dLnd/gHX6rO2s73Ujp6etgdPttrWnfO2seHY39qHv7fW3ntnuZ28OGyHTGJ2UMW7b6+0F4/329nUhx6rben2z8j+Tnv++OvocHKKsX2CMW1BWYCU27mvlig4oNrSL3K3v48/bsrRcsWTsmjLtIm32nTzh21y85dt+taftPbOP2zTuz9oiztvt8nWTshHdxrU9vdH+ygHfep3PmkjcvHOp/XHz2grlJHGvziW/5nlzv3wMdXGstDIrzaVMdOy8YsA6FUhrWtVH7kvbXBHXsvKz16STyfl9gGKZT00PxnT5Jd2Rwz83SXhVw0q7zV/dbHHRdNrO9dzCKBxAlSjk4wR2QGgppxT1DkqOXNl1j8SE70X5ABG2lk+s006+8XIY72ecffGfWCY3ZDQ8FJ+03RIHzuEZ1ExdOb4M7dUewZGcULSXvILFXQJT3YSyt1ALhB7mqtgTFv31bhSfTmNy5D8zMleCc7lI+9wXQXjeK+XoH0nuJy/cf6FV+nqbwe9znW4yOd1+H4bjvHR/eAeQ/ePw19G72XhHa6i3fV4VdwYrq7LL68ss/Tceh2c19PhqmDCqu0XpvrmP225z+fGskhDtsW7X0XKpqotUPxMZ0zhSiOvAKhoHyj4/vjR0RnzCRu3k896Kp3pKJ2NTaeIcy8edEYqjDg6i+UVOhtRzjSIMGaxiP0ev1v/zUQ6LNKtbSy1Ywa3afjYOXWBpGfHZZiLAX5pgE66clHGLOnFk/3quk+hMbIPnUTSXw+dpEb65hYZIlk34NJx43S+cs6/VfIlvuO2+VpxESEdpXKokUk7OYS38pHWDjpFAS152f85bpgvLw968bvS7mZYcZHgfLHtH3o3FXf1wl1sYVgvDqxOlrMAcMIEQfrMLYY8qkdownvF3RTDwCKoL41tpXKBYsUJlOH8XAzRZWFEdUqAN8YUDkl4BkJk8mmtejDQ4iDdKpXhlIErCwOkc6Dz012+2hCDFqIOMCcoYJmJfgwsSUFD+XtFzUzC8Pwoi6HyjiGVlzBDo3X56VPOuAvyxC754ZqRGBzeuFLWOrmHLu4qybkfpJkMHc97XdVQpKOuCouyU8vg9UEvYFoQQnN2L0enH3nkZ76dLJgmMQNqgmqgxhVOtiPDY5QGoVLMdVflp9xx8z/hc4JDGJfcrECGWR4j6DKKJQ/9XbY57ZJrjiuIb33RqU7Bha84oZG0utVl6VOU/x97f9YkW7Ll92EekRk555lqnu7ct9FzNyZ2N0SAEAkZIZA0Gk160Ks+yf0eetSDPgBpkhlMokBJJtJopMwEio1udPed6tZcdcacp9Dv91/bI3bGyTx1qm5foBtWK3OHT8uXL18+Lnffvot+8VvhGFmkMHzIe083tMRLxMQTL/VuEV5pJL7tj/zlpAju9Ed5bH+WmU/hy1MuVnLSpkxMO+maVMlI2lX5Bn9Xa42Lfy3AFc5igpT8l98QGHvFg1/KPpQMj73qlPE6Dfs28eB6UWfMj23DNithua/JKnaVd/kdZGB+IZa8hI8BsjjQnZApZcm+VQXcPg+lnbbuAm5OrIgW3kk/dCrt5Gdw571urHEaTh0zXTEhis43TGLTXoyHzBKIL3muBTH8mRjnWGvGBRAgeBW5l1PaPS9LWSsHRaSMqs8TTP8CWr7SYdTqJ4g7lBuUwvfPP79qjy8ZG+JvCgmRLbyUJ//y0PtQy8njzseP2tQj+vGTNkqqeIkDLay5IM7ySLoa/MBjFO8ShU2n1Xv+WMRVmdXqu/y4VUBzfFjF1bx4Y/jmnfI7G5R+4/p5O+uXfovj+ZCQtvWGMW6y91qbS//kSRSR3NSvYLMAgWK5cQ8a8LDnN/9R6sEJ/dOfkR514f4ftPYb/2lrD94ClzjIlJ9kTzrdtPwnJ/BgOPLw2P18Zxt6KOOGbyIreVU0liN8+Fm+XJqWT+6Spm2X+qIy5IJCBmoSSNlN6oRF/BQi8fpOf4rDvMq7A6fy6K9KWK5b2FWes8MLn77jr2LnaQOVck9kuIhPeHZslbuLAtL1Qr47r9QnF/EwL+nHSVZ5T1x08VI/ILvX9osuCrggAn856m8eVPjNtwsnJyj5V/DvO/4u3HiKzjqEDKLMKi/xXYTIV3aUBbK9BNeTEcwcvnh20r7/nbfbD779oD18/+ftk88+JZ0p87dJ++0fbrXv7J+3H//JtO2/9a32T/6z77R39j5vjx4+a7/1+5vtX/8Ph+1i/277u7950Z78/LBNmIsdPL3Tnp5N2utvHLff+PWN9ua9abs8OWvrKKtrKMB7dzba0dF5+9Z3NtrBxxft6FK5fLft3X+vPf3kZ1XXrMsnH5ENX7FALtvfb5P7f7u1N/5ua69Rj/bfAw8ZqXi7+YIQo2invQytcLJLvB+0+Zv/oE3e+SMU/h+2yb2384pLqp6KvfVZmVv57De8mNO24SkMaKdMfe/ez1YefZ5ynVreyDzH/5Wzi3jZlbcgMaw7Az9WrzXbHU8t2la1Vu6TySb1jrowg8+NbcItD/ihbnuqJQsSRhDfcjS2duuK9efqsMrZB28cxKY/s45D4/6Du21/0zkucjGY6H1jxkVNF4GpTXgy54OGF/2lOho29I/K0w0c240ism+tvllieBAeGsEtm5xqCe9A8MN/2buZ/gxIHQX0c4E9pAc/RxCpZh4zxEnqmHk9IVgmh/8QZyB7HQjSW55i+khriJOsaA7uwIh+h0p/RCO/z8OCf4K1XXv0e8HjwgnGrU9gYSlYcX4tWOV1lWYvr796MLWXh5v4uFZuwLhstVc9enEeDOvPV4EX4cvDbeGGdR5X8RIWuVQ7LBjyCNo1inhX/ze4r4HxB2wqV/rHG6DzEbBvGToeeUqQFVM6MbGFV/kf80eXtX9340fi+9796akTwWFyCSPGUXlXKVbRl0QmhaFZDcuxi/4z43cwTHCYENo7qWSbaE4K2Enhv+VFg6covGjM+skTUVB8oVC9LYBSTp/q7nkGXrydsEvLnS/D5SWfHKQTqgm0aTi5nbTNTXfM4Y2JnIsbLhLYV6lMM1owbmiCAF+ednBerJJpfAWlcYE8vAzYxFPA8kFHLc/mmYB0sMapY/903h7rP5+0U+mHlnLKNCvy0u1R60xodJkxAlwQOIe+85/s7m+Q/xnuKNqXbWZFcEACN3wQLxNreSOdTSYHDhCWY47ghnzJqCpR5SFKFDRmIGxv7rQTMigtX3WQzwDp1IDifQxO3ibtzs5eFgGyawh+FKHQ6+VVUBWtTAfQ2gG3ZshHggJ5f143j9yNO7P+ibIOPZrlK52UG1DlUU5l2tMWFvaBTtzysYLT3cpFpb/nx9yHB/OIXd/gklgtnIBLsFbz0emkEyCOvGXylydBgXGaASKLG2vvFKQXXpd0x9DxEya9cvADp/AXHgDbSnirynCN1tJO/Ape8iHvPpECfmkn+R/csVynMaItdLd0tNdDJzFAcV04CZN1f2TYcu5MJS9i02KsM3Hr49SpyivKf+LCsfUWFHmvOiw5X1XaoC7WrvOYdvGlu8qh81rpFk+hrwzV1ORlwCl+9Sp5BZKleMYQZUmz7B3Mi/HSdy3CTcs2gx95rCxUPuroJv2y/DgRTl5KpvRAIizy0E3rPI4UoWZPT+9LJs4qzaYhHU8RuahY+YUGAX6uj9DwI5Si02VoOnLnrdNVd9fpQw0zHduJdnLPX4Fm7OGFhI1vnvyTX9zKxUGB30Dygml7M7Z4lb7OyqtPl5PhfUFF/ML09YTW/vLTy3biN/lNJXSwgad8TNcY6ZfMb9KDf5Sg7AyeoryJozJmPE9ppP/E15MaLhq4Mww90/Qm/Oxo66/STfmEbxUO5LjYvZSG4fCcNC3b1GMGmRmKtIPCNgrhCQqEtGe1c+1lhSlIj/t7EaHH548O4N90oCUN35e/8y6Kr+/xH0FLXvZJg0ERs771T1wXWFFg2nx4R/oH/3lr7/0d/OWDfFaOIp8o4LYHSGW3VRm5gGH+zKv+B48jX/MSBVxF1yDdlqdKm7woS/N3hGIYmtIjXJw+sTCeyrIKsJfmKR/rDjSigPstfZV2q6b+fsPf3fQL5OPld0+/IA5xz73pHzlAcO7pAI/5uwvs7fKUb1Mpz/vr1IfNveYnHHM034pn3uTD8svufcndelIKEelqZ3ycu9hA2aZNKmfDpQE903b+kf7dOYO09EOxzGkGcW1z1k3q2xVxkidkkUsN4fty426792C3/eY7W+39f/Un7Vu/f7/tb5+2jz580g6O9tuf/2ytPXxy1n7yFwftk58+aY8/PGl70PmTf4neen+rfevX1tud08/b++9vtQc/fKvt3Zu1t+9THvDw4c+m7Wy60Z48Oml37ymS4/bxR9vt4Jh8wevB0b12/7v/i7Zz/6329PGn7fKQspVnb+o/99QIhfDgD9v8h/+stde/39q9N6h/r7Z2973W3vyt1l77DeRGbTpDQbccKO+ryV0U/b/f5t/6j6hzfxv818irc1DCrQO+y2/7UN4nlKf9hacrvFjSOuZ3lo7qKw75DKCnAZTrKeFZ2LG8kCH1rHb4rSfWM+MyvhuGHyWLf/V3daEoT+qw/cVWm28ikPW9qkv2a74WtLmL8k+7sR0K+ktPkAfrqG2IKFPrluWe+lObPUx5k7b9wOtvvNo2095MltzTfrHCb80xrXN5LUHJJBPUN+0mZ1jqpsFDuHZ/ROXP/w4G9flN4fjgZ58xwLJfNaj68053ETbYlzBkSFvKptLWZvuJGd8ldFrJ8zVa12l3nMFxzS70hYlr0MM67go8l97NaNegz/v682Uwxn3ZOC8Df5U0b5PPy8C1chmgy7X7r4Z/aXoGj4rmq/A3xr2Jty+D1TrxoviGXU8D04VgnXmk9fyT8dS2/lw4/Yd/A91VOXZYuqFllxC4jtNhjCvKmOba2vrVj5zcefFflOVN36UHC6rzue+kyyT9FwOx7+77DX3fA7NDsgNz11y6ohnfp1b/cGNCuo9n/Ig7QfmmA5Tx4qMyzN/GZr1uYNzMBaDpCYTz8+qUStCGKRzHhErfY1QuXEjTd9u2drbb4bPT2sE2qoM3A4i7X9I1vnmKkOnVqnM1D17EgsJ9zODAf6XnUVnG7tmsTkOAa8e5VGodCMJe8m2hujsRkuKRyR5uonLJ9BuzK5ZV4FFkCDlzQkLk+Sm+kLu3u8YYs5mFmLwLqEyQvyQzkSdDpuOXCM4JNM/5BAwTkvDM4IQzOOFHAQxpb6IUnZxdQY9yA8cOtCs7Vb6t7aL4bzAAbrirQV4NU26Ri+kvM7dIw4mcZnkqb4VOHE3xtUuDYOuA9pKC8iCYXx/BsEz4jAuxnM4wDcPgsWINeEDnLyBet2MWjcINT0BoGQZaYTptsw4O/Md/SSfe+hknPtjJT7wHnHIMD2C9SD71wkSKoJi+PInM48hjoE5Duow6zRGs+nd7sVwEwj/+y/K6/ggxM+J1GVynKY2FHIAePMYt+ss0OnR7TPIVhZZ6W7v0NsplOKngGmhIb+BZFLHwxW2d0j6kB07K0Dj8ZXchvDppKuU/9ZVJkgtX9S661AhlImi4eNLrUOEFPS1+koZ1Vj8nrOEBt7CMM3LnyJUO81UKjD9dlmWIV/he9NnzvKi/phWE6/FqEQN8ZTDwLr55MYayWNRtfwizWsmPdApXZbh24exL+iV9RjOOeFH+swtL2cmfFEgzzwDhEwj+8BfWcdc+vGIzzgiPR1D6KafBf4HX6z1oprSckMn3ICMf5YRv57cwrBPUs5FsOpja+fms/cUXV+3cMiFylSEcWE6pL7hDq2gnrwkmbZVU+uYcKyY0k/j0w87sURAYO1InfQ/e3DloJD703PGWJ8KzUKCmatqmh7KaFWoUaT+flw5euraTAS8Xlj1GiZW9Kf25SrM8OLiazY3dKIjSC24GH/i1f5SGq9sPvo2Chr+LDV4u53v3PG0TJXdji2Sg64LGs0/b5M2/29orb0OHUpR3yZGMkHwrY+Tk4kdOpETRhREXKXIrO/wNn8Rzt3bi5Wso1/JaypF5MzPYVbqjYFkj4F9FH++5R/aVh5MH66GnAg496g6WY7nlAVMqcpMD6Lv4cUzaykO5u2ij9cR7EOBDOir/LjyQh4k7tr4jfvQZtPDzVQv5scJFLshn77U22QXP/GZhQ/kRx/IyX8paBU9l380L6wA0s2sArcmhCzTkVXlYJiiAlhmYUWCzgHOXNCxPaKc/ki9f83DH2dcF1jwJAC/W92efw9tW6sjjD95vz37xfjubnbfvvvdp+8NvP2zvfXun/eG/v9Z+//cv2z/7p++03/29tfbGt19vnz17pf2rX8zbT35+0Z4eTdtrr5+144/O2o8/fRtd/EG7j2z/5f940t74zuvte+9dtY/ff9ZOjzfawbND5gd32pODbdi/bBt33mi/87/637dX1jbbLz7+uB09elZtjzKfXCJHXzfZROn//n8I7/C5uZF6U30gcuV/6umAV77frnbeaO3pB+Ttu6197z9vzcskye+adcq2kHpFnr0Lw5px/DgnSzJ381I+6o+LUM6v6hN/R6TPY/nbRo8fRU62g1pAsQysM7YJ5I9/0knl7ubwpA+CkF9ImMDvOuXg6yJe8ukpoCj8tnvHJMoMuqlrVnBo1RcWXGhg/uux/ykmPGVhzkUA6p/9F/9JL/0Oz6uv3kc61AOJdV74FyJn85yUALKkVbaTH2kMkLGvLHELxu8Kf+8vYw7u7ncTJDxmWCjLDbDg4Ybga2m+AHq4tMa41+J1e/o5JILhIyyksBTHczCi9BwY7UVP0hvJ+q8TKKOvy9svk6fb4o79b8IZl+lz4YNz7PtVeBT3hfRXwPDx06HbV8P708O6mSeDsvaah9z0FBCPf/nsj7EXdEbPGJ4LS7A/13EX4Qu75tI/myS7e7O53xz14jjfh3VHO++6i+BghYJi55gBiL+0OcIuTpm8uWLNn5NsJ9jObZxrkJOWz+3xt45C7glKE87FeU5K8Dfx/l5r7SY7D1pvpyfnWWhwpfPs9LzN4Onyaq2tM4jbndm5+Q6/Gw+z2aSdnM6bn9+bbW+042fnbe/uVjuDifOjC+Y2s3zSzwFg585WbsD1Yh473zomX/QifP58hWFzB7zH7kbUe/KWlUfso+jCQ96dJ97FGXnH4rF4QaW7Fj7In3m0FzcJ3H5iyjwLdPttw/1+6M3wn/EnKBWoMGysteMGzxMvl3Hx4ardf80BaN6OmGwce+IBGmfnyAGBW0YnTJq2GZTOSN/8nSEcvxu8OdtmvuPpCMoAmVghPe5rOZCZtsMAfex7mgy2UyY1p8en5Idypy54ImBt7ard238VXPmHRwdG86YspOAgab7MKv7KMrvj5Dm76eDXQEd8G8Mgq8RRIl32yiiDbtEsXE1rnOOsCrPRSoZjCC/ENXIGgu6XQP/Lbnlabj3MNDtUmubBSWjh+LggE38Iq6dXnOJTSF4Bp3TG7BTloygVpC4MaVT8eoRMujtByjuD9yjcOqd9KafeeSyhOhRrGDlMskPa0okZV+Iv6A6QezaGNHpYmZZPDHiyUevfw5ZmILOuJRjW0+pmHpUE6Q6nggyrCE5YCMO5IGtamvhlkhU/84jR60PKq+Qi1K/x+LP++OBbvIJHHY05YEnP99WtGyEx1MdrQLnlKD48XKpkOcFbKYOpSlnPzxA9aSZfxi3PTAhVGkzP9mK+wEtHDLr0k8/g9jjmz4KgnhHXvjbIPH3SI6iIZaFJfx4viFKJtG+1j5VO32nPBBOoTyRWXuyXk44yAtf4abfGl+ZQxzokbEjnSoUKe+V/KZtF+yesyBbDHZfaHneVYtHsdPONfHlOVq+nr1u8VZBmcHmEHE8N2G7W2hP0v//uY/TAKyfv+vNjvnkSJzIwFdKXI+VpmatwqDx6PD8XguHnbrm3xG8+QCm4SyTKcAMldIJyKgVkG37l06yQkXwT31faVCBtAyq7pqdCyxijw/TmHv328pgN7wnA39vplYs3y58eE45C6Hvn1lf9VUI39vDfy2sC7hJ7y7zKvwsO9m+5O8EL/xyM/Sza5h1ogoPCOdnaI1uMefj7qbX5D/49lHl37K0rxPMugSvy4St+1ivLRqWctM2PddKd2nwWTeUL/qIgq8x67Np6Z5j9v30JY9Xcndy9+4lXx/fJq3SsgypaKtp34NH346nHxk3tcSHacib9K497ywt+U9x+RcGFAxX7vJcPzdwtIA9PKHjl5JcSHr0fWhN3iK0D4M+9fX/7nTjbFjiznTZ/7XUHeGRGPMvSMnOskTdlk7yQhm3PUxip+8jHLxacywf5smy99HHuqQl4OSZNj6RbX5SfdeHJJ629/r028cJE7zqwzkXuxLvzbfJFvKNHhKPUIv/cGYGyvL9+0f53/9s/an//23vtv/9//ov2xWc/a5+8/39ur73GOHzgQpXrBbP2g9+6Rz93tx2cbrT3f/K0HR9/hk777faLh3faL36GbJhzHZ6coNPOsiBoPVxbe9Z+8Gub7eGH8/bpk4u2+2Da3v7uf9Tu33u3/fhPf95+9unn2TTIlyjO/fTfB6kn8zf+SWvf/gPYpwU5z7DcbU+IZu2C9qwybDtDhnPa1OSSAC9ItOwtH9JOWVoPbEOW37PP094jexeSlLv3Ydh+HJiJN/GTgMRx3mMpmJ51REXc/mUY/fnHbtlZTvxWn2RfxK/Byt3FsHXKcOJdJrRx27VfpSAsOPCSBQB59FSKQFo+c9itu0Co/5ZfOyWflLmvHEx5Lg8JV771fn59ylT5rLfvfe/ddpd5nnPJtO30R/Vkrqy3PJP/OHsYuIt5LI+I+C7ChOvh5e7Q/X3CC0GZpyPb4CuvxOtmxelwk1+H28Juciftkf/CvjDrZ3HCIqU2eGtSNi8EyxZIGS6T+QZGkPr/laHHWQq1l2cv01W6N/mNIWUJuY7xVfh6Ee5t/IxhHNbxhfQ/gF2OcBON2+je5i/ttF8X1gE3d6J3gz+Oc5NdNq75D2YHwyJHcUCmB8U+MA8YnksAbU/iOZm7oFen7RuM20kvCuWZ3/2/YkzVbe9gx1CRRK2JtfGJq/KJqczSxwydh5MQI3Rc48pXfW/fXfw1+k/iESmvG9BB9q8GmEg6wAHc5XZH3EsHz504gbOxTYfqO5g4z04v2o73DPgO/lB4Gy4aDLwUD05KNZ1whp22sakC5nF4B4c1OuLLbM6sM4ienTCQoHR74mBrE2zSdn4pW1DMoODE3nyuw7sDlkpwFCzDsWurnwojlMc/i8aXB9Ya0xvCPAlgfqkY/J4cXLSTo4s2Q6HY9KLAmQsSxnCCXwO2O2iZUEg9aa8zf2RCRJ4vGDBcpd5hYnmWwVV+zSF4TGCcoG8yoTg339IlXOVgh/hRkPgTMulWWAI440FEMO2S6SDn4BSeyk3tvDp4OWCJV7KLOeALykpVJReehYZyv2jnTowQuHWvnk6jHgeG0NcMZXxDtyOR75GZfCU7OKzX+qnwkf5qI5SWtu4nGWUYKqEVa4UjJ2VVCws8TGDzicq4RapyT2UdIJMK09BbMXdZSy8YWstW5tLuwkp2UIf48fMJjv6Fv1SigrTA69wI3c8ZVJW35e5TGF3mBkgv+SNcmQ/iwG/IRwk7T2SF1TKNJelovaBuXNLW65blS54zJndnTJp9/Ma17z+eMgn383KXuJ0onp+e0C+dJtw7PULXenV5Dg1oMeG6Is4lE/MLJo3np0foJEx2oQXHcCBf1P8oybS6Qd4lCxVM7MmbcpD3qk/WDVuOeVAWHvntx/H9SzEkY8IQx/iRiWkNcgWqjpQym7YkS4DRY4V+3s13gpsQ+1jrOHHDGzyKQ37PwbGd2+F7HD8nt6SCX9qdioO8yyd9Q7+7RfrZCePvClnqDkg/vJLXjCJDtngqeyXDTjvZTmDPV8XVnp0v0go/mJnAwnfkAH76Y+WAQzrjV4D8FTfRcSlf05eFsEWYvUXqpfnD3t9LzYNfXQw5bU+Yh390DA756nEJCL0SqhzojR1LtQP+01c5szfQMNI0Dyi7fkosR/TdGXQyr914Kr8uFJiGSiuEaoGGtMFRMZ2o6Pqem277Nns9j4f77rhJulv45PM22X0AHXA87q5S9AxF0P7pHAXDS8jMv/00CuLco/DZQSZc5V/FQ+Xe/FXmUIKh5+6yCwKbu3gqVMKvUGzdFc+XBCgL82q/6AIV8XOrugVw7G5m0bYteGt6SHj8mvaQT6d5w72LAacoh8oQmTtm5lLCo2dpR/nuu8e6laXv5HskP7JBLtubbeL3+S0Cd+/lhfo+UenHnk/tmWcVRC8ufvaUuMjQ77bnxn14g+/5I2/afwIZ4qusHiI7aVzxRN4u3uG/+UqF2z299q06zeCdAmq5OXZOsvDs8fLJBrJDjrWgSQD91XRzD3LwmUsZkZOvPXi54QF5YsbIbIpweLBu+lqGdKwrjt9eAMg8gdZE+cK7/tYXYuVkw8FDi4MkScsvDHgvAH3fWdtsf/bjz9rrr9xpf+/v/H5777s/bD/9i6P2wUdftKPDeTu52EKxX2s//+lFe/jpo/bpx5+1J08v21vf3m2/+Xdeaf/FP11rf/d3ztof/4fvttn2Ydt7hTnX/KTdfW2t7d5Zx2+rndIHP3ht1jZn3gPxt9pP3v+4fXBI3+qrFdY/j9ij2M5PPsNELm/+e/WpRvPgwqiLM7Qf/6anyEcZ2m8h13rNwrKivp8fQMbFq6OirdJ8SNl5IoXymaPgTx9/QvgzFGrvcTjKQoxllgWfXPBHPGXogqR103oyp2xIu/zASd9gfbIPcpYBS7Yt+mYXxNr63Tb39MfaTpts3ads6hJGT97kVQAXfCBnM8iJUgm4AIQlp48staQlzWoz80vy5okUTwMYBkeOO1Dgn0ceiHvv3n7bAM/+NO/8Q9f+1fGx5kKOb46X5gu3YeDkHhfoOvbVnSr11EJBp+W4QSlIo8+9hrTTvy6eeFnz8gt66p72F0Gn1WFM+zYwLH3sClQc5UiqllGe4qCwlzYhffnS+WIgvYzhw/MNXAfVlV5iWfwFbpNSL9ubxPgyshVnScO+dAnG7hRuqyOr/rq/LN1x+G243b/z1qHqY4WPw16U5k1hY/qdVpFb1stxvG7v5qKMxGPO4qzFBc1qCIXnQy8RnOtQfBueedrunU3G15okykTfmbdAchM8nlEg+YtCjrt2kIsQyM3PPV1ktZU+GJyCccJz5kDrdFw1YZQnx0531lQ6pecCwClKth3qzM8E4nYhwZ1oQX/7LTO7iXJ/yCDkSQA77quz87bNgLW2sd4OHp20/Tvb7fgMpeHorPlJFSeE6zN3+DdQpP1cjTxWfnKs314Or51deDjD310ahZhZjfygeG9vtIMDZHRGx8rf1lbt9JydkJ+MAvCGvOysnTS4SpTpZEYKeb9qa2RAqk6aNphArVNgM0zpRfbEcKqIKtVOKdCjVpMUG6KTsdwdwDi0u3PF3I3J+9VmO7qonRNByllv0E6cdfCv4OkJE8Y16N/Zu9OeMHlzQFQh9QQBI1om/jvbe+2EfB87gYKZDWS1waA088ghdM2btKWr2zw5mCTr2AXrn9ZSkMyzExlla76Nq1LAgxmFi0dyxrFTXoVMxAPkjJZXaYccUUlDutIZwPBqTOKGSx7KwvQGGY0hZWwcHYmD3RY+0OgDRYfwGLf0CCPzcqi98y8/vX5Zf5RJcOMj6aKtw/wVr5VO8I1qtYPngOExrCUlD3E79Lgm1MOXUP5CTyfEFnEKJSD9KAl6igJOZa5ksgDxiqdlVPMj/ynt2It4gbRSXoC4meBQ54yg/Yz2myPp8CpufSeeNogsc+/E+lZ2YpSJiwT9IrwL6wc82y7sq5Sbx9ajaFk2mvJlmPnj8U6LjS0/Z+lKKw8KlK/KWC8NvyC+k6jE40nehqz0di7ob7hQuL1+DeVb1iGquLEMuEV3TCNll/xj6K9wiJwJoB0fzkxoQ8MJpDu7xqXrd9HVSSwCSFZDETCOPwO4U2tcw0sJv6KrKt5c8HIhwQUAadcn+oZ67p/m8CxJeqz+lD7jJPJX+TPuGnLq8axPuYiK/GVc4U/xWCbi2F9KzvSqTdt90m/oOdRd22/yrSM/8GxZSGgA6SV/IvDvAoK8CHWSbdL+4mdH7S9PtqA/9YAuOATKixEGezzNI6bJu1uXixNVQt199Di7ymOO8qKYqPQZ0YvBNl/luUOCKAkoNr5CFwUOuWT3eUJf7cKAclABsAzsK01PLqivyZKNSCWSehjFQ7kQXywn/ioLWUSQn43tsrsQ4AkB7BQiOPTrpyhEO3vwD0G/p+9Otmm4IOFXBfz0n2nB6+TJ5yhxvpdNmt/7u8l3CYQK5c6u6SLPmL6THTlBy8/qKedd0jlCYd8hHecAHsdeRyaWJek6ns+PHye9ySvfIl/QVeHPAgTxfYdbOZlX+PM9+iyieFnhzn5rjz9tbf9BxScPebfeenZ80K6Q5cSd9btvoCAeUDak+fjnbb73RhY0XIxQAbdO5FUAwucXfpfdNkh+5uRr436b7L2TUxSeEsgrDPJIPrMTqgwtK5VO4iXPVhsvFbQcc/rCBRTk53FzFzQOPkOZ3K5FjqFu51OAno44gu87rxQ/luEJSqKnEMw3+EnPkxR+WeASTncYhx9+UPS9A0L5byu7i/Ya85Z/+Dvvtj/4g2+3+7tb7f/0f/g/tj/58/9v5ld+/tAF0t2dtfZg/7S9cvcI1vbbPtl79ukXuXx4Njtpb39rlyoGb34FCUa/QNc+axvMMabt2cl32rOr32xPTift088ft0vbNu3gyjpqe5hTrscfU1Zvt/mv/afU+btOUhAPfLtB4ykIF0HIU0ZMGlYWBVPfmfNZZ6kjV08/rjqdhS7qPUq+5ZrXSlJWxCHbNUZD3X7Bm/vTaGyH1adZrljyePw+5TT46fSiUXnL4hX1Mp8QnPKo9FtnN+7gbzjjjW0Dnk27lPaySzGPdsuWtpBTKZTH1BND1vsscB2krrm45iKFbdpyWU+bx8u6DNh/vfetN9su+ci8gHKxvzSVDiaVheLYSx5CFggyfhJnHK4J9929NMuvZKhf+fvYJ49xx/ZudrtwU3g3fTJeDG6hz0/xSFl2SPjiIQ8D/hKMWJEXNAbotFehp/0cDP7S6bu538CL4VZZfg1YrRPl9nlxYXwdHsZprcZ/ET3Dbotzk7/wZfTGMHbbfnu7dR5aJ0JtmzenoZQMcX4SHZ2+ok402T8VTvBW+BRLPaqDaTFPmc6dDDtxVkH3uLi766Zi5BxVQknOzhWDnquPpyjXV5koEg4RJ3hTd9gZ+P0kXQrW/4EBefAZ8giQzjBJlB139B0DajKI4rrhzpF4E8YFFwBKGXMiDMs52u8lfn6+zy8XXDB43H2w207P6Qi9vRa/g0MGBNIvxYPOOZNZd6Ld3a4FCxcAPDIfBSEg79cFKG8gwNxF29qbtaMDGZVrhofwrYCV1yBoBOzO4Ro4/b3BDFgWqvJlUrjOhINhPc8afw4bxnYBYMMJl7Qns/aMIfjEz9OIoQAzuBU79/fIPxOB46th4kxIUAb+hZggnzCh8DKfu0wGnzlJAWmXCaALDcY7OT1q+0wmrsA9PjnM+/5OminxyCbUpLWY2FcFzcJJqGSIrLDFI+2hLiR68ZRKp91wZYZsnMvjWemMwLjBlxcnh6bBr7XGv47TzVLiDIcrZQVN/TXT0ZvugN/T6+GahiBV4mK3UakBYxpNqlWHKg/KXKXCv67c9jxqxh5TOUBGpXXgX1o+PW0fO4Ceh4o3PDC1+KwZgNcyCyM5CCqhPd7gM+BDF1kHV2EHx7wUb4YH5IH8Z0LhBMYGC+71NIiLGfkEv8B0Ehb+LS/z1/0rrfCF38nJaTuknhk39Qz//vk+qVub7KicKOm3ziRsjTYrn54kUeHJboZllYn5kMfUZ2Rq2pZb7Ga5ys30bJul8A8e1l4CU3dwVUc8Lhd88QvvxhFMG2tcQya7kipXXa4lvyQCP/wkfrmH2EUXcPEjPMU+UEq5mw9+UxRDXAzjmVbs5teg7kcMcqUzEArEVbIRSJBFL3zJxk6+ZDNlWGQC0qlsQnWUB/0cD84vhktY42/+TbvKYkANrU4nTtPDHqUMu69SVT7gKEjFv2FpE0AtCFb6Loxkkh3CNWgKlfaQvkHBt/zW2p/+9Kj99HjDw7mpB/ImLj90sThMB7pJRrDsOx3rGfmcnw07jl4w5475pZN9F6VQWrzIbfOVNnfn0CPDXhBmXTunnnpCYFJKo7vMc2+/d5yFLyp3KbVAykq3R/kVg/n0PXbGtCwiUP/DE9GyOOFusPjmn3Bll9cIrLNb+yEh7x5Rb+5SK2cLHP7cgc+3zBlHooj4abynn7TJu3+AQqtyCRCvXmejfp8R7tFreMylgccPs/DBcIb/Y+J+Bmvw4ckz8yEPx1+UQnVxjA/8epx6Cz6efYaSt4+figtpb6M0enxf/jb3CUNeKvPiEneOe4KS7kmL+fYD4pEOyrN03XGefPyT3BbfnkBXJd7d4t37bXr8iGKCb9Mwf+7++tpdFHj6l3MU2Q3wJyjq22+0+d23WnvwCm74dwx34SKvRBrV+kae/CKCfeTZQZuYpq8pWE0urAfEsQ6fedTfXV/iuZhgubkgw1zrSuXy6Rdtev89qEHTeyCyEODpAUzStK+w/Xu/YdvcbvND5Kti6Wkl82f61g1lTN3b2t1sP3zjTvvjP/6N9lu/9lb75//l/739d//v/7o9PnmSsvDLPtaLbRf2oXd6fNwuqIhuAsxROqP2nx+TLIo48rn7+vfb7oN3ke9Ze3hw3j57et5Op3vkCx68Xf+qZO9rD/OrT1M3Jvf/uE1++A+o8+TjlDrn6xOeLhrqJgUduSLKLAB5siNyza648qMuPPmQevQxZXWAso48bXc5lmHtoYc332rxLrJIZwgpmznVJFwDs/pp4ps2cwi9VfjFnK4hR9vs+gZl4k4/dW5jE/q0WfmyP7BcbF8wmh1/nisXDQgKzbRbH+D8jHHWfJKerzicUwfOKDcXDMkjQkBe9JXUAecjjnt9vJHgm2+/3h5sSpNxzrZdmRiA9KnDfZ4g9NOltUhsfRji+G8djCWSHeKIi2nexB3odEic4enuVbPbhdvs8hh5jfyE7s5GknwI+OlfpzXwW4lTUHkQDE2WRrCaTof07SuQtORNB4Vs+/wGXg66PLsMf1n4Mhq3pfNV0xb/y3hexenubu/Q7TfRW3WP4bYw/cdt2rlOxx3Hucme+8Pof/nBUXbDbs0rXs8vAGxMmaN4qR9MOFEgoHbqJUrfF4aGCCj8HpNXQb9i1Pfb+BdMVIiOe5puUJ3JI/hwkTga13npjgp3EcF3/41jhyjzazPXoN2xn7WTYzpVmDaWnWI+TeigTPQzBmTfWYczeEOx34KHU4/E2gkx8DjIkK9MTonnarR0naRkp7BYiLDs61U43E2zh9HPTt4FAhXjqwz+Dl5GQibKXQgNfGEj9CI3+QWHKO76Rxk1DBzN3dwCgEKDF5wNCwA+KDuJyZ/p4346P20nw0mApMPjvzKZbjGBYYIpIaWwXMgoyEkNGLPDPTw+andR+o/MN8ro3tYO/gzMwCmT2i0K0eP+UTaRqbtpoWs6PbN2mNYH/+InPyUv894VmK4kRIbDMwbd2e31DzKWifn1aHJQIyyfiuvC08xdD30ZQKNMk2BvNELS4Q8uBg8lFWKwNwzQ2qkPSZG4idFZGyzFbylzgngmU/5SMM/Fb1WClEiPnnji5D+ehZPBG96LRsnuRVBxrccO+shYmchHwqrcwhgQJUpLyg3eB//iRoNwy24os9DmqRQqP9p7PNOT3+TZEP4jr4GneOQRjDv0ETymUXFMRy/qX+LqxQ/lfkEbs3/RXcfj7Wesb51vqWI3vCLyTxskTvz9jZ2yxJkUwamTCuAHCq+7pBHDTpJ2EXyTkJaNN/+Fb8ykCeUsBvFnGqIZaaGIDnEsI+1pB7aHyAOP4A48KRdpioe78k47t4+KrI0vLWXDo3JjuZNPd+lzIV9FjazkTn5SLrhzOSD9V+fVP/8DsmA9GhRmvauOk559vcnQ95NU6okIWygtyrcu/yx+xU+dl3fdYXpIS8BIduXJsCHPxUDREHo9K7qVlw4J03+wm5zxe5wOCfNJOsMTfGNWWvKvkAyyT/2ff3rY3j/dbGdpkgNvpJ/yi9T0z3/RSvXq6RIunosA7lCiLGVn0mPvVy4GqPwpX+JZDhuvEwXFb+sBCh1mf81kw+PE9HOpv9R5lIEoDBbmOfVAuUsnbZzHdstf/Ez3Cj7yqUDGhCja0LRPVj6eJlMpWyeNHIGmjD2mvXWn0vBd9PXtduVivjSte+EZl7vtr7yJ2yzAi+We9HGfmU93M1Fujp8RD46Mp7LjUWwU7NxnkH4WWgoSmagkXl0d4cMIh+JEBZV46DuuMPIjE0oJdxYykpj5gEY/js34l2PYpre23+Z772IiTxT1ydFTeCPd/Ttt/vDn5IH8H5HuPvGefCoThKNc+5pGFl+gjxyyuGnalImK/3x2hziU08ZdaN2nzBibzYSXFUeuxHPn1s8bz3QT5pFu5wTKxDK3vXpXA3EjROWxu5PFgSwUKFN3taXJWOv74blDwm/UU9byYN+ROxqOn1YS4u88aN79cOXiys49ZI1SOYOueL7C4aKDZbMLHul85+277T/5R7/efuP7r7f/x//lv2n/1f/1v2qH1hV4mnkyBTN3llBfU9S405/An3O42c6r7Z3f/Nvt3dffaE8++aT9+P1ftKenzIuQvV9QyN0GZ5gueFkX58R1x//d32ntte8hN/JnWR+rOJMv+q3cQxKZOP5R1i5wANYnkkzYHNzMV86Zn3jE/6O/oKhO2xphvs6VciPN6bCQrkKd2Sr+udAPl/11vlqBLeB4oNP2QVtMmbqQZPvbeCX1eO7JMucWLo5ZL4a55+L1DDtF/O1WsEGDFkdY9QsQj+HcWd5w2w+4kALvvrYwn5xmkSnt1XxCxy81kTLsVb9mGbjQ/ebbb7VXdknfRQ9TIO3qmwpyIgBe4mXWhjDNorPE14ysuz9+GbfMT+xlmhMchdf981+mYXl62MjsYDnER1T+0i+bwxvwF3ZM7dFh5D8cLqEoDOU4gLJbUpLE2LUM67HSv6/AIg5hXT434X0DXw5/lXJ7Ea2byuirpC3umMaLyvwm/9X4HW7z73AbrZtAOh3E6XgLfIyx8h4PW0gnZ+MYwTida3YaXE8rCwAo1HOV/DWPwjMZ7O+YZqzsTGFq1a8mrL6HPmm7d2ZtzaPjKN2XThLo4FXkL8/Et0HbhI0YEnEX6NAOHS+4Aep9/+q0PJ5uZ7e5vd6Oji6ZhlTnYCwvKtSi4tB5zQC25oLBGuk7eXaAL3x/PcWQkwogV7xlB+m7snLis6lCzWB86jF/tGY7pc0tlGLzQpzQiyy8iBBcaHpaYoN0vTjPbsxXDLaJYx6YabWDRwz+OVFBbNIjdttkoLozZ+JBqvWYUu2k+1wxiK07GCfn0/Zsct4OG5M3XHJKbsg0+fJVCfJWsn0eLK+MgaR7wuRx190TC52A1CX8zfc5kxfH4Q0ngfFOqZlUwOmiuLqdxMqjI2J2bLHmgistQJk2CrAkWpTib17zO+CGYAzKPMxKtuRRHJCG+TPHTBDErkGQMJ5eF6WnvWYTBVkdI0ZPN37awV8MhKbnyG58J9yFZqzBsowXnod0pRzQreHP0DhrgSS24TEcDiL3OOonfCxlkcY4KCPJXyHGXslULpI6cVT0cyoCTxU736nMRSIgp26DW3wrE1ymA4+VN5/iodvLarhyLG8VSkMLp08o4gFOl20vs2pzFXcZS2cN8JaiPjz+dzqAYYlBvCwWhAb+lFNIDbgxBgYih5hAcG0VI7/h1/glT30wteNZZK03tvmqR6UgA0nU8sCM/Eo+8V6B0JFsdwB90cL8pgwo26qfBFpWyEOwX1Lx9m4D3x92Ye6Mtmif5CJXSgv+5k60QxeT+poyTRoS9ITWBs9W6NkGnCSq2Nlf5JvQULpgIn58fJrXrI7pozy55FdDvEz0CvqmaZ/VZeUCo/eUeJ+Jp7Vkn+rQ7uzvQuOkzTbX2/bOFv3gtG169BzcOprLY551a+XPJqZf+A+eYfMc+w+uHJpsZG2cOAZerDsAds3ILuJFpsTVoVExBn9klrJMnApfp638yx8ftk8uNtoxbV+F0DEzRUG7kwczWWWDC6ZrYQhc2hYCglalMlFJcUfXI9Du9F2glHm02yPLWZwkXLn7fvPm623urfITdxoRoK8KkMZ8B4XKlVn9IDvf2mnTExRm3Xi7W2k6NMKkG2V+WNDN8XN5MGMqoJ5K8JkMyhD9eE4QkK5ZkJ8oihJWpr7DnlcYHAhJQ4Xanf4sTjAGbL+C8opCJA+ePjBvHu839+4oE88aeXWiX+1qoslCk/yjGE+vjtuln9xTSbO4lHVSt96GCvj6l1V/ays1mfSt7wSmzVgGyAO7NK5U3jZRMt/4rSjPaRvEm5ygkHpJnhchqvCrYD35EJmi2B+6EEDq5DvNxfpkXx9eoLv1Wi3S3H0T5f9exOPx/+Ce0yaZLKS9McbnkjoX4lJN6c+8CwFZRwG3cRDZnFwdfJ4TFFNNq5OvgahQKlszjbLoPQ9XlIFf2PA1grZ5H9rIWVn7VQcXjRzvHZOVr2lnZ/2wFhtcFFGRzyKAYTP4hQ/CXr8zbX/0u++0/+Af/V77b/9v/0P75//1f9meHnxE0i7qQFPZgnelTJWg9Xt9t73zu/+w/a1f/2E7/ODD9tMf/6x99vln7WzLS4CJgwLrxX0TFwAsq8tZu9p8tc3f+602eeV1eFRZhs/UQ/LoqYnICbtV2vajLDfgGbMUaYLBUcFP12H/Je01cM3TIXk9KtnmskjkU0f+CafsI6+AkSkXw7SbJjzkVBVtJTvO68y3Yvp6Dgq/j4nS3qhB1hCiGBdS6TeYeVl5B3KWQb70QBa15/UF+j4XOLKQAU/TnPKg/jFfm1y5AICszh8RwTDaEXQ9yVa5ND15hA7+bjK99fab7ZWdqkc+WeROf6STERZcx8cA/uPTbz1cs/vJe4298Qm92Ab8PN0d5LIPSNf8y2uwAGP7giextcZZftfiwEsWKsUzXz0MI/1UoFsWHqG0DF/CmLYwdole8r2Os/DD1D5Uwb/R0PNofv46wF8FH381NHrJPi+f22TW3YbfxsOvyr/zlLniAB3HdrjA1q9Qr9F4Lh36s/iFLjSxjvu46Byz9Sn95FXb3d9op670+r4fyLVrbW9XII1EhmCUaTzmKO1bW5O2fXdGf7rdDp6iqD45GhLsht0r9s7xAmyAxN/ZqF1+3GLIcCbGRN7cRHE9Ay+rvsW0E89cVofbz/95CsE4Gx7Lkz9488I+J50lNE8YONHGhV8Wmf0cUqA4q91IrJibW9CPwl7peb+BCwra+2N6URwBFVMVLnlOJ2U8OmYnxsE/x/Q4nH+EVS7n7S7q/ax5DJ8JA/GqXOQ2mHUSIBMVzWl7wgTrhD/TsH5MyftsqxT2SteE41xAnPKgTFAyNhl8VRpLcS/+azekOkUvH8Qad5mGD5UI0NSmKe1SWiusV1q4Tdwo7PBd9AnvNBIHHPktaklDUKZ9B8940s57vKFTg50QUsSpNIlTHsEzfZ0lR/nFphvPwiJe0sdh96+nWIu8Xwd5W22Qnd+xbISkMbhX7XVEmXpIXfGSuopbYcExjdBlUHKgHPyXaVRY95enfrmZ7897UZxH94Nn2w3xknU/MRCZOEmIawR4FFWAeEMSBZKLKdKyDKIcEZLfCNioIgfbIKwVXos28NRTCa0y85fJgHw5wRG30IoXua54ZS95WM5BM0h/2m5XvDtEBhDriyqmUCjKpNrVFOVHGfpqQcKwp30UheJ1SNPyE7fsBdKtT6EJyn0ti1nimGIu4zNtFX3K3cv66gQL3LiThL8nIkwq5W65ohR44mWdyeqMx52x3P8hTWjlVSnwq73gTx/lrl7SdNLon3lmYn18cNoePXzanh15vwdpkR3ngSqPxaO5g1b6MftVaVS7qJ1BdJJg6EUfAd4FY4Sm+fYm690N+99Zu3t3q+3t76Q+unBqV5ALqIb+s6SGCXlKOvlJvScgYU7qsZk3ZRY5KzsVi9Q3ysw845/TIPKrO3F8hrLjSX9hPgb65uXHH122D4622jFuF1a9UKUkQF2y3yEN/yCAL/622RJF3L16qzBFRpRnO/U9aJSji2coAiiiKnBeKkf/lTzLtzu9Kpq+X+yRYxVij7bP9tv0nLjyi5/vw+frASoU8J0dauuGvFlo7pIrE8sWRUIlfy6+x7v1S/snX8TPcWoVJJRCuY9SrAKqO7uUB5FTO32IYiNPygw8xod2ifve623y6rvtSvzDx1H8HTznXkiXevsQvGNoofR7s7mKkGXVSFtppd9XePbfKMmL9q8f6ZJUnAEsKXTARVzDI3vo0P8b4hcG8i783u+19v0/qviW4iEyP32M4o/Ms8iBOdtpc78RTz5D18UO6woFmDLx++3uCNvmt1H8771biwW+ZrSHSZyE8eSEhsorom9HKHQuirgzr7L6+Emb72yneLIYc4pMPRXi++TeSWD9cHFMZfMARdAFI/7mHpk8Relfoz64KO+FgJabdfbg09pRn1B+3gmgn6cFPDXgd+hTX4ivfLzM8ckXiBf6qTfwa32fzttvvLHe/vB3326/+8Pvtn/xz/9f7V/8N/+8HZx8QSrKHx5sU5eMHTt32w//zj9u+5v7zMOO2wFK/5PPPmpPj6mD8iH+yWPSIx/W9cluu3zl+21y/902uXOv6p04mueUvX0TvMxdHNlANvCe+yisD75PL99+HpH5WtpU6jbx07AsaH5m1iUkhVfheI8TJjKvOzmoS+7UW9+zgEVU/DwNklc2+As9y0/erCsb9unQpj25IZILmq3/1g3ae+HZXq0j2O1XpD+ym9OojJCRBx/0LRsAAP/0SURBVEXd+/6pdc/FJ9P1yL+vy3g6ZkJ9dGFC+ZDmum0aGqaYegZ++jd4eeXVB+0N+tAoyeYzvNQjZGF4yJvpV1z4AYLHX5TxoAx4K0/H7aZPaApDmsJtuGMYu6/hYaYoe7h+ylEZ2I/19G4EJTNgSAS4Dfs5fgZTGKK+GJB/xphfElb5+Lo0pdPrxF8FX/+2oeehy+fr5unrxHuZOGP+bsK/jcbY/0V5G/vdRkswbMxDd3f7Kqz63YpjB7poFbjtW4c5vOGZy66tT+Ze9rbm0X6V8YOLjG12SLmBG2VY5dkIPr0D8gb+jCGE26dvoGS7L+CFXmq0sjTkAdBigoNr4GudOCrx3nCvR+1ulbLkRWDOIZlitkt3M4Z47tL77Xrfad5AWfezgXaYLgwYd2Nv1g6fMPFZdDRMUPe8YBDunCgzQTk5wd8gQx2AYMyvF9hHybc/SwV/xqTdHR0nEL1g5DPBhPtKBAOcq+iE5dWJAXyVAhEzeBCDzs8oRhdjRuG8Mt/GbweOagfeibbdsQVn2bmnSYqMP4TO19vj6SnyAHd6RT79Rm0tlDiJTgdrnC5kQGrBwcwOH2UqbhRwoHBLadFu3vojZJI/2AXz36HLYtWvQ+xM5tyJ1+4lhprKs45eQtdBfojT0/E+itjw7oqwzzitrmh2t8jmNTb8olgkzHgx4jY/kSn2DKUEWq5pCOFlkJ1xO2mg8wZGgnReMw3DkrSRccpi8OtQiy5VTrl5ncg9ziqMw4rHIf0V/FrMcVHBnbbKj1DiGZjj3zqQHU3rZlCgH0xqmxb8UhMyQFcjSLrWRekMdidM6+vUWfkwWvLZ+dOkvIwPdH58lLvu3C3AX7KAv0pxLytDnAhJyXDv6cgJhPBe9dM0hLJLBNO2QgTTkau0lbiLjlhRwrXkpzylYXtwImgbkr/UA/4qP0NqIWQ+MOQF/J6eYLwzlKRzJr+Jwb99h4ukpluXG+pX/VPY4DeTPkG6/iVLFS+7RKZVXqBUOzBFyyf+iVPUjJx2Pfi7mHHw7Kh9/tmTXJZ6geIIF+mP0ldkAULea9eoLyxYP3w9wjDLyjprmIQ9bWU5Gmh+HEtSRrSnc3cyQbLlooYgz6u2zXhy/+5uu3sfJZdom5uztG1p+UnSC/rUfLJL+npiylulYZmUfCwjecluFzjS8DG+X4HQP4vVpC0tP2WmPIpJa5tSgzZhjw7X2198Nm8XKv6kM6dPdfEqO4+kYx+QhYCUc9WjZBTI7p8Wm8RAz1fKYqpo2LZOj3O0e378CP3NRQGPfp+SBuFGtow2dlGMXiEJFCqVXXeQVewS7oIEfr4DL13lpTLvDnIW5knZ/IHnziMVpZQUebUhuwuMEf5cxKau5JNxKu8nHoO3/wFfRTTHuDFVWK2LjgGXZ2TDckAxNf13fxv+4OnxFyi/n1IJUGp81/8KpaadZMxUIGDmT3nbkhVh3ut2oYP6kbqVOkzZmn7KB6T817iTTstaFB4JsNLIQ8ZA3O6Ir72Osv73W3vn21GAJjPCv/iQqChfR/A1222Tww8rf+TpygWTnExAAVNmpCCtvDu9SRlsIef9t5HRXpvs3qVcyKv9pJjuDB/TaraR8QFlat6o5/Mc60eW1hfL59DPQ+JPvn3No/mVA1/NQPmdPHlYiqr8eAGipxn2KOuDx5QpSrtyscweeYGet/uTdxuQfJ0wh/H+IeMqR2WCYjlZ8+SgZQueXyo4pGzW4Cl1BWU2svZ1hbP27rffbL/zrQftH/3x77R/+T/9pP2P//2/aP/6L//U3LWtu99ur733a20TXt1RP3nyrD159EV7euCdAcBsCxrHtC/b9r0297v97/xma9554EKQ/cM5/bWKr30nfYqfhMw8yfboSRY3ara2oeHxeLhGtlkgsMzpDybH0KcqpP+xvAE3o7LwYt9/Dm3kk+P4th03A8y9dcs/RJIxBz/re+jjTltEQJ4yAGXo1/RSaJVe7FZDUSMz6yeUCMpigm5opW1I397NdOMm3HYXE5mLq79H/i/p01D855fUg/DmgqDzVQz7N8YBeXbcEYoV05u0O/fvtrfv+yqCacPT8GR84hn7LcJs44NdGNuL7tLPdA0a48SuaR6x9DjCGKfDTX7Cwr8c5SY95Zw5hc4KvQFKFgVVBlnIWAHLZwzX+BrMDtcxb4ERvVXaf9WwKq9xeuOw1EHcv2p+/k1Bz0fP4235epk8fx2ZvCjOKm/CGH9s/zL+b/L/KrjCqv8vi2eDvjWIgDwo0XN06raB8n9B5+upQ99F9Oh1n1SCnsfBsR8LVoGyU3YgzqsDdoI8TtiOD06a79L7rn7dB1BU8g1+Bo+LcxgLPRkhmA468sXuBFDGXADYZICfbGy0s0MmGwSSXI7bn6DMZ54IOJjbaW1uzWLOmHj6OoG7alMHGjqhrd1Z+FjfZDCG7uUF05Rh8hbhISgVUy8TtCepzqcUFye5uSCRDl6e808cJ/m9Uqx7GaCW5BN/+CjaeIHi8Wzl1Mh3eAJbVCX5YL7LOI/slSCDZwYiaWgDZxNEfaW8Ndlqj9YYFHdwWz6mCSgrJ/0eqe3y67DIYxykHasVo/B8VHx8zE/Pk2ZNxgt0d/xOb+zXQbskNEsZdqAE8ERkyUkt9FCY2PsxdjKfOFkAGMiNeREs3yj/gBIqGKWvGdyiVYQ1yiyeKp/dPTaFbrPud9w+KKqchTp+4o3TleSYnk+lg11P48SfOQOTJZVD5eMJh4or0kA7ceMa/GIscIpO8VZ+FdDjCi4KKKPuloThlkftHtBuh3wJ2i9UyqhHfcIR/mNiIPe7915pe7v3F/UiCr0TPycWxLf+hqZxMokifXDNZ07ggFcLa3JWi1Ly1789Hd/krWSmvHsn0fOhkSqgJXxpLVnrbZn1fA1Rwk+BHt0TMC5GDy2LymfJTYrhxPgkWqcesC4IG2T9MKzyIiROj4afvjmeP9R5QfwyC6fc5lNff+Sh6BdOlVFCCynQw0KD8vAE1iefPG7P6GsuaePpW+0fpJMYlJWnEMDvrw8lNS3YPHWURYHUdetB9UfiKJHUDWjKn5PYNW9jxyRmxoNS6OnqUIp8dWCTMcA1hRlpudC8ve1XGGZZMHn1jQdtx3emjaNopAKNkkcxZt2RyeKucHr+lUeXY0G12fQvgzv3f1hu0DhGF/z//OnH7Xyy3U6o677/m/fxVVKlmYVJ41kfARO13OxTscuT/QJCAB/TcN2y2sPBLd7hQyXdd7VPDlCOjlCefWf9c3CLH+m29Ts8KIy+GrD7Gv7w7lFveXJUoeyyc+qutZ+Y831o2lIed5ajjFFGur3ATAUMrSq7xKYB5HODKC/ZaT78HG/5OkDB8lI8FBjbsbj21UZRfh5ZfvXXiEv/hMLqBXoe/86n+5C5I771IfXesjPv9i0IIkvO5MO5woW8gWCajrGefkrf7/hjfAe59AnCUB8tc+t6ZOkO+h0UyXdae+W32/ytH8Cvi/4o3Y8+yfF/CGZhwvL0YkJ5b74WkH4FQEmNBkj61gxPPLT9b5ei7QWAm6+2yS5+8JEWb5krdx8F4us5yaR9Kjw6SbI8lYV2lV0Vest7RrmfIjs/N2j63hVwhqJLOU3X/SIDceQP+eR+A+tPo1w9nXFGXlxwoZxcGLpC4fdenNyPYD13Md26Q5y5lw97uaBf7bn3VpueHFMlSIu/LPhY/8jPnfWr9t0ffq/9s3/8e+3o4cP2kw+ftD/9yeftkrpyQht8+uxJO/riE6opafoKiOVFWU+98O/OW63df6+1N99t8zPLTTnDs4tSnsaw0meHn/w7d7K83ACST1/VPDpM3U0e0/97MpPa4UKLrz2Q58mWJyCOsUNPuubfOZAyPTpuc8KbtBiXfL3hijxPpWl9Rt6pW/zlk5VW4dRffjKRBeA5irMLC9VIg69VmRqW/t76hmdOm1okmngVgKyCbxqeiIG1uZtSzFV8lSL14/IEOzLULv4Z9VDThSHA9FwwQoKwQDrwlVMI2B0T7ct29/fbe6/dBYE46WMLt/o5qI6em/w6frd3HKH7j5/uL1Mm1xcYFv6D2e1jkPYqXItj24nM8BuiW3VXAUngf0PAS8AqX6tcPkf1S9Lp48pXhZvk828avi7vv0pQLqt8/VXyuUrrpvRW4bZw/cflOMbr9k7/q+Trq/oLL0tb+FJc+7TBy7Ax75qTvbubzBGv2vbeJn0bivXWWjv8ggHMVVg6Uifhfj4vF7nQxOwsoeJ//LyEb7ZFxzZ1EjFpx0d+o/uybe3MGCuumPu4w1CJOR7W0U0ZKGFLJzfth6ydoZO42jGc0mnPdjfa6YHfB1f5p7MnQxdnEISdUEk/xERz2+/+M8Dg70TDyVOdXCAPDCbuuG0w+fR1Azv2zpMCkm8XK0zbian+Kjcqo9qLZ/krBQZXzIGDohX/AsnqiJ+dMH8OzJNznowrw6DAs81ocr/tMLXwawDIkFDxjeHQxjAezFDHus1k4AlzxYtpvSvsZD2yZfBlXIo8hVq8IUL964PMpIitPDAtU73LlE5vBNrFK78y+cWErqMZ0Hdbk1nd0hfZnX/8LdeKO9Dhb0gajyHNjLZFQ+Uhk3d5D92Ka/kUX1Bwkjng6mMeVVosj8L1KfmahvSlGedAMyMR9toZ112Nouc98i/i5RdcUxrc2MaKR+QY/8SMaQXt6SXX4BvXeNZF8+huQBQW8YIiTipm7EWGtGkPtSM85HmgWwjFV+KEhxEMvAtJYqDrCQTbV45nD6NyFDvMmpaXLKWc9k6Abch3vreYfFlDjRV+M3Mw/5W/4s18liSEXs+EJe9iFc/BjDzHYdJVioL+lfeK1emYJqZWA/GLVXL8VJ2o9hv0Ie3IYaBGb8Nv2SU05r+7y9rzFl9+e5wef9VduELRWPKwDBEqrcLp6Vec69DpF63wz79YLrycHBy3Tz950h49O2nnlGIp6ZYP9Q0k9UP7B3OeG6P5016/8oQk6M9V0ErpLh4uoG37SpM3McxM/txZ1WFcy1d+s1OpnurJJsGFXBeU6KPA9UJBF3ty+kGF7OKk7czW2h7K1/7drdwvsA7OxiYKD2UXuRcZU+mWkpd/pNnllHpgTjBsKRbDUoaY/uP+M5Sfn330kPC1dr62g1ys8fDiUXUVbweptY3U6xxXTnQiQz/v4Pdqap4dX/jLcX3HCPGtc6mTJVuEnbaevKSd4OvRfd3PPqh31FVQVWq8vC+XlMHHzt1SNFXyTcXylC9d3qTvjq9pQ8h355UxBUd6yNY4lhljRXYt5QO8ua/JHaF4PfoFipyK8hPy6W45pJRB8gaeiqe7md7ev4nyTQWae5Ge6bnj6V0D1iHkEcXJBQUjJ1M85hH5pkmbd/s7ZFjjun0z8eyTxYN7lWvD7fvMDTUI2tSh9Vda2/t+m9/7ForoG3jvVVGoQMv0s0e1A370Mc8XWQCYHLsgQD30BXPk6o5zTnhYB73wbx3Zbd8nuyhavve/tZ9NBk9bxMyCBejK3nwpU/n3pIYLKLodg7xQ0ffZH37SJn6uj7xNjqhXxvXIt4sLxw/bFfKeeiIg7dG8Y4prHo6Rfy6fI1IamIB5rkJsW0oNIsxwyuf0oE4MOG7M9mvBAz6lNZmhsJPlyQ51yDi+YuJXFCjXN17bbm9dPW5nB0ftCVk6nc/aGfycwJsXKeeySvLlDnvuFnj128iI+PT5UZydE3kBooo98yfvL0jtdhHN+mC5ubiCEjwZTqq4SDBFnle+nmK9V6HOiRfqoHXSsUMZWI8orwWO+Bm/S07KpRR4zLQ/7C4OeKEhtDztkC8NKJ+hv0v+7beQXuaRyt584JdTZ57KUG5g+glk26V25W0Z5Ti/7VhK8uLCjjTs8yx/6lNO+phHX6dJlYAHX4W5PIZX+ScdF3vk17pOGdq35ZLp5An6eGdewSOfO/v77d1X68JOq0P1s8WX9uKv/G+ya/YncUd+3d7NVX//8j/yG8MYXxjbs4CiRRzL07Qjr4FWAsegR3k6NkmrLxwvwKjda0hqlc4qj8LzPop+JeI14kt4Hu9muCndvw7wsvz/dYTrvHf7WM76vVjuSxovxhXPMixT9xCwArfJc9W/u8f1YoxzEx39Og+C9q6H2RbtfcZwG42b4Lo/tIrsc5DN4r17W+lPpxskSbs9Ob5qW9t6THNs/uKs3vP0CKe7DSqcrg2cqkibARJwou3lfCenHuuct509JnpMNp49OafzpEM1YxncFZCdRGUeVgkbCoJ4tUsm89NMaPTb2d9oZ8ceGb2iA62O0uOopYDbATplmKDcr8M7nTo95zoZc/fBTwg6qbBzEX1tQz864KEnWVaCEr47+a7+e5EghCssmMavo6iqSdpB0DuQ+OIgg1ooAezBwe6FGkWPkeLyCDX/DDrwJQFJ7BH7Xrsz3PXvADp03oPNKeqQFPZ5O9/cbM/WTyM7J1WKzIGm5yVmJoBKkrhaAE3ppYJhN8xSCW8DjtBp9Ecok4dsVYUyLNSxFr+Fb6B+GJFrxUsaSVkwXJlq1qKB9uz4BsdE5H/JgzgFNeBVOpIp+u42auIRf0Heyll+S77HzzLKgMVTaZHK4Ban+/sUn3kykBdOOA9vcQIlV/2K/zL9q4F/mUeh6oR42nu6PkWn0yr/6/YxdP+QGoL0i5Ufg4Mjbf5iR35RekQZaI/TqMWShCZ+6remeCIMYN6GLJQdGkv+tFe5JXTAG0PHrfRji9u4S3sPX9IVFFlKJmjyWf3EUpYdfwDc+pR/1eFxma3Cc/EHGPuvxjNsSc80kqJBN8Iqrevxl1D9EP0kfdynH3/ePkD597rUc5KIwunEkD9PBiU5aWF4+sQyCDlphxaOuKtep74ZApLfzNas+lr9rwqzJ1fO3UU2tsRsu/aLTryz07pGP4wia4nQJ/o6WSal4KZ/Jg37Lnd/roajy4ww+SzZ3Tub7d7d7fbgtVfQB1AY0pd2uSgLfrtzBcby631vl1/4h8c//8kH7f2fv08I6aN0n69toqig8DCu1PF7xzryQL3xU2amGTtW+/5McFWOnMtbvwwHCylVWvq440lYFHf/VRogII1kwDyo0Nt3njJOHqJIPvkIf5SaKDiOMTx+Jz/H/rdga9hlVhFyRUf5kbKlZX+fBaQtFED5t79FaTUf4U+lUqVWRdZvyz1GaX705ygyj8NPnWiQrxOUGo+rU87uWE/vFD37JhVhxpw6Fg2t9FcqX0alPvJohg/fGe/1HSO7xUHEKwoweMjEemWy5jVH8SfIf/vdNt9/p3af/RyhMnC3V4XwGAWLMpn45YGnP0fpdrebBE5Qvi989U8+LQH4R0FTdiqaXnCo0u+CRjOdPehL7+4DlF5M8w97E8sCqC4DxjxxYaF5nwB5m/iah3XBxYFLxur9+21y8AUsMPe5QAH0xIfKqQs6h48iK8v56vgh8wMXAur1BDMdXnxv3KTdOVYQ3iFBnfSmeWKSlr8uGElnF1asl8anLm3ca5MH3280FHdHKK9Z2tLUhQnLZjjl6D0TV+uWOTI6fNLmvtJxaUVEsXch4dVvQedV+HHhSG/yRt6nzINSNJS5J1kmJyj+hsFbyjMnIGi71i149tUQJmKY1AUU+bkXQ9vfKEP7oY3d8O6FdxPqT9rLdNgVh85kB3lYt89Ix5MAytJysT9DNvmmv3ZoZXHO1xesS0QhhDpFHsWPfPXRQG6SMCPO36gL2XGWL3GMk4aMn2YWE6ibxiH4ysUceYdb3+BIflP3wbOsjG879C4M8289seTktyp26pInSZ3f1Ndc9McT0/LxMf3t7a32zuvUJ3irE3Smb3sa6GD6dL/VZ4xzm193d/Mmv252e4drYZjmQEibt5+zXkSeQ8AA1ZbGYN0ryF4gkPIBNMRPdzG4tcR/hZ/boGNFrl8D0oe/ZFp/E+HryuWXAeX5onR/mbL6KtDLdmzeBN3/ZXA6vIjmy9II0P84qmMp9wDP466mtYKfZna9Ho/xo5Nt7azN9+9uptGdMfhdMTB4qmkr/TgUaInnwzf3VTjXNuy8eRi8PfV1gTLrkb9MhHjWYH5nf5PBbtYOnp218yOQ6BzSaYlHOsio+OLxlQBXED3SNlPBhxH91mdOGi/xc2cfGsC6do+YBRg+yIDE7Mc3d9zdt3OVz7pb4NzZMHhmWlm4KGF8w/2kYFaWJZVf8+W9Au7++5qCtEpg8rtcAKh0xXX+IB1XlaWVz9hUpOC5FpBJLl7a12fQOGeafs6Q7ikGCcsvf3fms7bf9toJg8eZq9oJgYo9oWhApUqaW8jGjSEBGs9XDCeaKaXgr4angx3C0jkrH2WpOzwNcRJPOhVWdExPu6NhgvNDyeEHHgRrUowvP8F1IkyY9oF6Jn6FJIIcl3+lWxFLUan89TyM3ZWPRDNmohGgzwJfGNs79PxGqkRc4mhKvzgVboofwNt0XwThc6WMuj21L8lICJxOK3Ls6WN2Gv4NKAbHbhhtq2gOgVLu0QGDurvi+9MRpGkLph5apoAD+jhfmTBZhkbJM7wPjn//4obQ607fEUje41MpLgB/SXaeNBJuPAMGSJ57MQnWLWkOEbt94YfZYy9kO8IRFtTFHfyEpc2gci34WoFF+EA3qfLf+RqnJ1zH7zjlZ1hOWYxgEXfwj1uvBZrlM22Hzw7aL37xWXt86Nkhj+472XUySmk6mQU/p2FCpyJbtpad6ctPeB7xKhjHugBGpUSwCwkuLPhtEsH247u4V77rzp88mkLOITmp72mqsNiOVfZQ7t0cywkE08b0CwYuBpiS4Aks+4YNEt2hv76zPWsPHuyjp91t65sqs2CmftpulcuS9/QpY8C9kCVQtcM40/bzDz9tP/3xT+nnT7Oo7Y7que9Xbz9gUupuPANgeDdFKqH9hZNcTwhIM/krej3vAWhnd1N8J/EDr9EZ6P8XyrsxouQTP7ui+lEuKroHKOAnj2oH10vkbGLiemElOH5H3oUCmCJtaZAOYeHBEwR+9s/TDMrVNuOCAmU6d9F+DSyPWmNmkfjh+21+8BFpfcwYpbLDCOTlfvZH86125U782h6010gN2as4mQeVHfIm/0TmgR75TRkox6mLG/CY3WUUeJTALHjwV3cDwLv8as877O7Mv94md96mDO6imO4gL3DMt3XaVwmVJ5OTycUB8eHj8Yfw/nHR8d17lN8sYlq3FDjxcmO+ZeGpCi/d230HRfMVeNtETp4CUKk2u7YHzCh02LNwhoeelOci715u53vpx0/bnEnS9OlHhes7/ODMz77AhN9L8FQmXWw4x+6XPshXjvmnTSJryyT9AI+TCZVHXy2wDGlbec1CRR/+8pOy9K4ClMTXftjmb7zbJrSPhmKeyZhH7mlnlX/lgGw3iedi1ulZu/K9e+vgBWl7G6iLKXv38AMPufk+v0nZRu3Xp8g7F0nKl6+RkM+cdjl8VHX8wtMWxLA+8eS1kw3k7IIe6bctaJ+6U45ybPlKfVDAp15+6EYQ5eviVL2mQsIuWJFGvo7gRFTeLVelK3PWGzskJ1T4Wd1sP77SlHf35cfc2+7EyzwOu/WG/iYnUPCfSpP8yqbl5lTXRY7UX9vUlHhntIPUd3jLAk1tKKVPyUKZbmKbvznllvYw1GzjUX/obcPTjDYobeNnIXQESVIcZPfeWw+gi2yHcbX30S9S+ju9m8Juw+n2VbPbhVX72K3iXoub8BXFH/qGL1GsrjdACvFGMOrNcSQ9IgzoGqMu3ArzVwSdh/GY8jcZ/jrlo/PyIhkbdhvPXycvN8XR70XpCB2nwyrubXG7f6ffzefwhwWAnsQ4/BquC98DxL+PJd2dueaST2EcP3rsa+/emx8f2tGd5/ukYMjhQABFGQJhlL9TlHmZMsjFAI/dr3lszstgmBRcMMhsbW2iaG/mgqYLFPBnXsiXCU+xMkrffjidtJdTORh4saAI697Yiml8GCNNUwef8NNTFXjRmDjTAWXn13DHNQa1TNhIyM/0paOnH71UMAwuvgLgIodK+YUTLb0TRgdLnKI1z50BJycMAGEbPy0OxMGjgx8yMWUSZby834ylBg+jVEevXS8F7VcBQob0tiyY83k2fnoarkbfm2y0rbmvAzCmtzOGDok5DVAOVgmP85LvbWybpJFwQuCJ/8iykhczVBe8Ki+wkpwDVJI1v0CvFMYrhhIz9SnvvZM3cTqN4A9u42SCn8FP2gWFGxtyKhx+4uOgUVb9O52Bh/Akff9VjpgEdZwBP3gL018lAQ/xwc+KjX/nu4P2NFy8IpdkVdrllzRqlgHUoJv40MsOeI8PFJ/jNEKseBhwhC5/4wUjTvNSjsiTAGWtb3josjI88cyfdjuGsufuAMOZlIXPgR7BwJC+tMoWqPT1WcoRW9JQecwlbbidJPlYb20rPvWePm2MiYlhvr8oiXMnv8SRnvjWb4+Nm6c60eHkw4lurOApL/FKJi4kZpGMvJmX7K6GVvklDo/4Va7Fr5kxfZ8+uQld/5JYYg1xTVObOJgRtvWy/EIbd6I5CR3AU0TJE/R7GtKtfJpO1Q+VsLyaEgIFPb3I0HBapAuI9mfSqGdINzZgFF/o9JJG3OAqP3qE08OT9mf/+hft4IKQ1JfiqRZfLM+qE1U/oTPQSntKP2fJKzs6IZQw+fT4v2BflEvTzBO8W4pZSLB/CamiNY1CJ74nDZgQx9ccOgkmJHlTZaVOGerRZeL4ipa4l6RtfbLJuds2c0fPmNSXM5QmL3o1rqc49rY32/072+3BK3dyh8D2LkpmEicN6/8g71UzgN12WPVOvqpFHZ5ctT/5n/5Ve/Lk81IOCJ/svNrO/STb+j4ZAV9lTAU6ZYihcqf8pK9s0w8kt5Wmp7t0DYOz30kPvmVvOVGvPT2Qo8HyZETC6x1z6cKDyo1lrUJ2gKJ54rv60Et5GIH463uYuGfwJy28pyi0883N8rOO6+8n7TC9IDDy8v1ylSHl7i62CwVe1vb5/9za4V+Q5mPiklbSkQ14mZCWiyE9n9aPOXOGvAYCn0OdSjTbrd9YX38DBfvNxJ8oyzUUviH/WRyKHEhbmruvVnJ+vx+/nGBRoXDBSCVLbUOFynfFVTAPPs/uenv6fpTw9uiDxIn47J+gnx11/nKsPQsMPNsP6ib93ddRTu+0OXXKmpmy9QZ5FxtIp3n5HOlPtj1xAR36xckRcnOnG8jutMf9fT/92WeI5wHx8D9G+b90EQL5Hj0mv04+qt1kDhQTpXvNnXDaWm6JV6ZIVrdH4q1DPFm0yBwFtxfQTe+0tvedNvnW77T5Peqn/lZLy/YEBRpFff7oU/iAEfDzOoOKvq+B+GqECjVzsyjO1juw8toI8q8FOLjw1RTyHkXa8qFNMJHDtF+wf6ZNqlBbfi5UQOrq7AlpeypjnzbsSQV4dgHA+DPaqHFdEFT+KNS+vuLCSO4vgPfUNcsejjw1YT+ZRZtN8N1t37sPjvMA6Jq38EKd2oAmfOQSQRcS6BNKwR9qadqE+PBrffdPPxc0LCw/04exeI3g5LD8bQ+2O+NZ96yDlE3mfZStJwJqdgUflpk8wdtU/iwTZRPCkSh9St0j5ZqdGa0xQLRkeihfaFM3vE/l3bcetPXIxHmv5DXNy/VHuMnfZzWsu7s59hdext2h22M6rtuP2P/ytwhLXsegx3OeN4JNfRXG6d8KkeMvD6Z1bez4GwhfJw/i/6rz/lXofx0+borzZWl+WTq3hY/9TUNYxX3ZdFdp5RPmaUS0KsJW87CwLxYAbH0C/eIQFp7og0bRroF4ee69sT8/enrUNt1dYECnqyPAyQLEYGTR9OSJTsmL9FwQ9dN69lOXZxdR1B1I11Gwt3a2s1DghXonx164R8ShE5MX6YU3zMwt4umOPPEZNDym76sAdoge12cYyWDi5WROMk6ZYDkREpwYOLnNAAZRxREFw0kakyMVTyeW+e4vcTZR7M/9bCCCushRLHcsYMIhw4E04GCj8oONzj8dsB2ceBRK7V4RA9k4ae7gwJP3wEgqk354FteJpzv/0kjeSQfJtl3wzNvBMb7EdTBmqGk7TMb351veHVuLL/xB2SRiOmk8275sF4xTXRGpMCbqWHvBZuKVvyUE00mIeJjBI/4iH0PPLe+Gmfd+4VsIDbQji1CbtC0/XUX883z/93pFlfd1BvUZjydCchSSQfXMwRbZ+InFdSYquSEdfMs4vIR3k3Mo5085mlf8VKbqWHcNmqbne3WWde5+wD888K9d/s1HFDjcXWlLfEyLPcpNaNdkKPhW7pBxYKZORjm2nCu+CjEk2oUTBWmFbzGg6aCIn86iZ51THsWvuLJonZcf7wJQhkmTeOvEkY7507RYtHvSxJ1Y4+fziMA5E9TsiJqnsEw7cAJH7VGO+vgJuSrayrP1v1xwJN+AnxFMhoayl/+SJfVU2VIv9Sdy0GzflqU0kh/brpMlaJ2TXwVruiFgBEBcraHPnz7SnlkvjEcd8oikPHlM3HzlCDtUrQu1kOSCYfUnxu1KXcnb1EsJLsBUKEDPk3nvcWyr9j3ykoUunYu4w1wZfxcafQqUibKWNk6SHES4iBtv8x0T2dl/IavUwfgVLx1SHsGvfI3DhOCbrnbCPv7w0/bp58/aU/oy2chFmkAml6kn9jvm0fSKVqgT1/5R+tk5JigT9KRtGvSHvS0ajQnu1B1cSwc52S/GLpguiPqYx7y3ziT4ygm2fTJ/cpx+RmKk5yihYjMLTcvPem8h2K8fVL6pqBsbW5T1jD4ahYK6dEXd9K4Z42wQf3dn1t55+7W2vbXRdvZRKAiRRtrgAMqsl0GHVbdwTt/781983n720x+jb9AvKbONvbaGkni+fg/Fhv7Ntm5c8pDFHvvEJFplEttQHxyTo+j6vrhKN4rfJLN/4knDMkqfahlI1zj8WNkEy23Nmlw4c9pGbvT30rujp21y+Cx8+M41BPCnvfjO/O4dlNtdE0eBwvByNflQebV+rUPXtKPgUeYoV6kfysz+gn5YpX7+xZ+3yaM/BfcZ5dtrnScECZc/lR6PjmeZGnrKBF7pMYkv39STrTfa/P7fa+3OewTDh3yRRPj1X8UwFh75O6Uf2VMpJj3HEPk3fyqM1jkva7RfcPdYJfnRz4vO8WNYOGxzxpMohxZAFHDzBV9kzZroyYIc+999m3wOpyNU/HZdcCLOlUogcey3vOwOV05rIBuVYm/6z+scLhhaz1VM3RU/c7EEXBeIDj+jnClvv0bgbf3OoVwIkGdfB7AuqyiShlKFEMxhWr7iSM+8GUpavrfuqxeT6YM2f/23W3v7N1rbRY6pS/BqvVJWzjv8TKCLE5/+OIsGDeU5yvwG+PYNpMGg29r+A+JQD/Z2UoezENPrrUo3vE1duPBkgMf14TlK8CX5sb5c1KJc+hHqjpcFKrfJZFiEti6aD+tV6gVlaDbtwzdNu9pAeprwbsK417eKRxeEzEsWCainvk4gWF+BLC7Fggz8lKKQOmxZ40f6oYEMql2RhmVlPmiY+Uyh4suCgIorYdJ2viepVFLi5Nf+izxZJuaLuXGlzUO8WuyQnvKrOOYrCxplgwdo2N9lXKQ8rSuE9/7duKmq1i0IuADw1pv3bW24a87iuJN2mmSQPX49ftFbPkIfY4Sx/yreqn1sCi/0Mw3stsmaG5v7UXg5B1CyL4aU1TIZs7qgMU7/RhjSFsS9qY//BpYwlpHmqnx/lfLrab1MGi/Ph3i30/2yOtHDxnjdPo53G52b/MZg+Gq+v9RPRS4dZ5wLnJtgHFbW4rv4pY0u/AUty3xoTra21+mj6EzB3J3N2xHKVPQHkN0hK6Yk6iSPCRiTr0uPaeLnzdJXKPh2UFs7a/TbKK7HTOJ9zx4aazMnjfS/p0zwjk+kmEmF8x3f7XTS5CVR2SPCb4MJnZM4FTon/u6s2zk60bfzu3T1GT7OzoizVhkJDnHtMORbe25XxUw+zUsGIXknn1dOxs0jjA0CT+YDRtAb2phOUN1JC15QlAH5YSJFCnk9oSsGJfBBXkyWczqAMBdKPOFQFxIyDhJH/vyU4e66NCbt8VPyIJ8MRE6m9nn22i5DFHJrdSwvZUCabvgdbc/b5ZoTv3hDF77IcAo2bqgME+vudkKuQmW5RW4JkqIyVr5lrk1n5JuBFncGG6jU7tlASxzSyySANPZ298F1As+kAfoVFzGbFviGb23tZhVcJfoCORwcHjAmH7X9/b226WQFehcMJqan4heJhj4EdGDIg7x2PqsMGO/Bz23y2LtSXIozUfH3XgbrWQ2keEqyEggtQcXJ/Pnok0GUMJVCd4FNw3zLo2nV7edOEPgTNVQgLQ3M0KAy4gyOdVxwgUuodIbdANOBfi1eoPA6QZQvH/BU5KQjH4bZNoxvHHFqwC96+ZcGdOPGP38SqP/4xz2C8AOtLlsXJKSbI94DfXEM8xFMI/xDry8YdbrlbznIu/4Vr+dXzsIJdsO78p00k55lWTyp7Bufn/Avfngd7EkDu/HwFi3h8iz0PA2OIV45hc5Df1ZBv9T1wV20l9DjD648ukUrc4y/DJO/6+FLPP301kccOKgAjA8//KR98vlRO6MBe2pDvLR/sSj7xIUdc9zLTko2Cfu9gi43F1mk4Q3tKkH2p9ZV4kEkl6diWjr2x0W3wqiQ4OFPGllMgE/rgWmu0cdfMHGWJ3E00/8YF6U3Cix82k6n7ixj5o96p5IqTxcocvZFHr9N21Ohtl8lY8rFz6huw9/+7kZ7861X2u4dlHaUNtgIHi2DPNuXKHMihJexWZCugnSfnZy3H//lT9unH31IAo4z0Nq+3y7cxV5DYdpAScku+LJfDSPKASJ5N9qy8jScsvU95hAHib4nn++LnMgA4XWhHGHK0q8ObG4gkwGfOu/rErnFXi8VZpUW0jfMo8pzPxOHrCb0n3Pfk09cHhUgF1v5i5KnvORLRdGdWRVE3+cmbK6p20VMlHRlRkVwwG7t6Qdt8uQn4KLkbb/RJl7Gt3WfwQfl+/H/r00vHxa+8oiAeSjT1JbZg9Ze/cPW7n6XAcAvG5hn0pcP+fIIPfymbBSBSrB8nuOwgD0t52VzKm3MCSaMF9kRN51P4Sm33KuEE1+F34UA80+9SV5SfrhtFzMXIOBh963WdjC37jHRgGd3oD0eKM456dg3WfdNx0UJO3a/V6/pZ93M39mzUlpdBDl5Wgq/X2bwHoKTz0kbGlNPDRAGXRXElK3KI3yiCkIH+u44SyZSg376Lk9XUu76u2O/8U6bv/X7bfLqd1DYUYTJV11ouEbdgLaLQtKSP09GuPDwxU/wP6BsybPh0PGCSE9YuMCjnK1XjoX2r1fWlSjS5O2C+uXiggrvCfQ+ox0oX9LKFwxOaP+eIHChyLqjfH2twbL47F9SDShZ5S8/ykCa1tco3/yvU0eJI9cTTz74msga+bTsrYeeXplQn0nzyrYC31n0PjtpU79uYcwhTzndQd3IIolzVy8+dMHAUxB7d7NwUZ8MHHh0Icm+8PRZu4JWdvstgNzaT9rWHf5Td6yn5GNqP2q4eTDYfhKl34WD5II6Zp/m6QHbbfqa9K/QVTaEXcGD9bo4sbQLPF1i/9c32Gwz1hdPoL72xv1sDjlnASX5tl7EbrJagBrvnrePzf50dzdf1m8MYJiQAWRdxT8tIvwnvo7nwLp+Exjr+QihteK9ykcg8v0GfhXgfKPDTbIfh/+qoKexmv7XSfurxBHXNG+KM/Yb47ws/TGe9uSNPsjxEMut9IXn0nCXoSzDb7WzLEb2NtcHmI4zppH41WdNNvsCAIrZDKWV6ReTrxqo886b8YbIUf4cQOj87DSdIGbVmOhbKNeSVTlvl07anDwWo34K6PzotBi0E2Gg2WSQdYffzlNlamtnk6B5FhCEfJe/ctC2Nv0u9no7OTlLmkmDsFopAUzGsRBnsapANQFo2qkLHsOfzTZIg0GFQSzfxSaoV7ReMBFWeK9uOwoIfEapHeSb72KTb/myA/bxCLVKjrKT99Dh37BIFPfMwROeogwR9soWBUGevngM7Xxax/jMm+br7U7bQ/03p+ZXX4efq3a8Rlzi1W5ApZOFCl3wH4UdmWaObrrDEBQX+cguCzjjfHfTSXx9q7bCNEMTGS4VsZKpuFubDOTkz53o4sXBzHiggLO9td22d4YFAASmEntweNjOT0/a7u4W8XfCWsW3LiifYYAMLdMjBFr6RSHErkyVYR1bV8YOvvLoXRL6gevkFnfkjymu1SE5SL5qYFUZipuE0oakBH5f+DCfwoUDX/IY5wBSK4/wDG/dXqa82Y6WkYag4CyUU+gu+OARv9Pocbu7w5imYD7HcBMNYUxH//50qHjW6R63eCz/kpuwpN3Dy8+naA4K2Uq8gvLrceKjYwV63J5Gp93NMXT6q/5j901pdftNNAX9bgsbQ6dNURYM6Lb3cTl3tNC1PonYcYfApNc9NcjaB+9/3D5/fNKO7Lf4K4V/QMGMFdzOa9oEbutxIeov0tAnRabmrfpTtKWY+mfxLG1OmcIlZZnPuJ17VLbKtr8iIO2a/IPnhF4M08/umXY9SIt2gCRscOD3gJKLCwE5fUCa9le0bsYHTxMQDt4GitwaDfQMheDSz6eBMXVXGmVgiz79lXu77Z23X227+/Qn0jfhJF79UU3y9Qub2PNPsHnFJMxd7vc//qL9xNMARyidymjzXru69912Od0BH1zSqrxXGZifKBfm3fRsM8YzryZvmLvZyso4KF3ZTfY2ft/vN//2YZTVfAbvKi8bKOMqj0M5uxDgCaooFFGChv7ZfJiGO9pClBXaHChXm+CacVmz//HuHHc78Zofo9haH8Mrih90HccjnhzDJlV5Qdlrz1D0odH2Xw+rkawnBT78b9v0yZ8QRqS1fRTqNzHJT04PUp+mu23ynT+Cxp1KayFn7eTXfDBGWThZGEjdA1xIFr8r5L5m4CkV8pDdeRQ2Ff7JwSfwqT98uyiiPOx7qXMVn/nGDDnOUPhdALjjhYJ32mQbZZFx03Wols0L4g11Y3IMPT8VfIISrb/C9d/j7iiX8p7PxMmTSv868R23jj/DvgctcE4PkSd5yoVw0iUf1oGA9Ya05dP2It/JgzRNaA8+f621t367oQnCP/K0Xpgf8FMXrFtp7Lh4vJjOY/ouOOVTiJ/8CTwSxwsCqWtXMxRi379X1ha+dvIxZ+5km8ucZgc/6ZOOfQahyXN9g190ylTFX3/LhbZZ8rY2wPtj8v/Rn7b50ee4SduKgoI/BTdfYEjFcVHKPPNQ768ogExACfWVitTd9CGkvq5qTcjJabuEN/OTMnZcR97ylzoLjvJIHdZuWvCcekMbMT+SSbu1Xh0+bN7HkEzJyzl1JHlAzb46hF/abNzKwYUB2g3unJJCTjanmBglA+nDRQJ45N+45kVb8j6n3xIHDH9oL30+Yh8XWtCxTliU+/f324MdFwORHfGqGtYcJnVVZ/yXj3Bb+NjdYTVc6PZVU4jdvDknt73jjh95CJbuZKSD+X45MJ40jB5aN8CYlwjyBhCnyuEb+CrwMnIbh385vmG3leTXg1+2XL9q/Jvw9bst7+Owm3BuihPIgIux0l46nW5/Lv5iAaCgeg4tpB3582SMiKc/gU4nC4+Eme5ke3eDOV551I4MXToN3d3aKAD+p2OryWY6VT0htrszdUxu6+7Gq4zCmMeY5ld2oNCkU3Kscxfp8NmxhOBrgrK/0c4ZCHLZH4OB77NubW20oyPfI/XbwXS8pJGJKH+GOacwTrKAvwOVO0U9U+GtrAHT11348WISyaCztdZOn50xt5mhdNZubl4/QPG0EyWXyZ4CDI3EdOfJwbsGjpKBT33b+Bx5Gcldd5XScWUoWvImJeXM8Aj/np6QgvOQN3ahyqDx8AnIJkGYK7+7yOrVyd12NmegRrble9WezY+K7w3KaxMZQdr3rrM77UCyXrsEpunljZm4KEvpKjP4tNIUn6SHq/iD3sBnBsYKHPDKXkqdmdIOzhBXzjqOkMo11BWVeo/ML3axh3LMZH9IjySCl8FuGGwLRwn1QRdY8KF8K76pB6GONYRul7MDtnKzvEq5EHQP5YPdhQn5FS8hoUlIoVWSClnQ7c8gE70H7AGxQ9EWKo/ysoqzhMJ5Hrp/8XodbouzCqt4Y1qGjct3GaZJzl6QRsf9Mj7GaYzT7qB/p9HDNfuCyDh+h1W30PFuglXcDqt0bsMbqnxBcPAYcHvYIu3uzzOm3/kb87ia3nU3+Hb2dC/v//yj9tnjU/oCOwjakSZkFvTtbyvKCOzDqo/Uu9KutidUm62+ofu4aqjy446z7+tfqBCkHdkK6c+NPRCQrnyoYC7bmrTsD+0nIEf7rX6TvKiIgpf2XQT4qbQ7jn7TKcqG/YWKBwpdv5tAmM22QvMcRflSxcw0+JtB16/V7O/O2quv7LfXXn/A2GLfUXUodEE2yS7/kjX9jcpQ2jfh9BHnV2vtz/78J+3TDz8ibcatrbsoIu+2uZea0WPP039Klxgq48OpHISN4qQyh8x8RSZKE/lWEVB5VdGBT5fZszNqnodFkoA7og7mLqrKDvYo/vbFykKFBMUp76SjEDluZxfahQIXTnnCl/0uPJpZP+GWNPMuN+kNr2jkrhN3+i23KOQqzjj9fJxV6wRF1lvrN4eFD/t97xeQ9sDv5DOUPsv0zrdRFr3BHT948RZ3L4W78pu3d1G+vUiQMcl4eW2PcXiOHNNu3I33gj9klBrswgDyUymO0neKoi3P5Ln57fhnn5FP8+XFer6yAQ2FpfKtXFOP4FHlf7LT2i6K/47f+X+AfZ90iGBayCKvnwzyidLoA+2csFApV+6SO33Kj3xheB/DJXJzF/uS9N1xV2m99J4GZORRfDLmLmkWfqhPqSj8Z+HIPLlxYb1yLsHvfL6B5veD1t79YxR/F1LgZ6gvufPBb++7k43c6p15YlkOClz5qVSbHu1h8uxRu/rizyjHO9TXB9QLZOCGiXVPPrbrdECK0U/9WXe9kM+8OjFMAyGcJ6cS9Fc+GeiQO2WTOmC/Yp+TssLu6y4HT0j/05S/O/VZzKEemIWcYBFHfPigVaQdpy1ZL2cbkIFO2ib8IqvIzE0mF19o93mNITwSx+z7KhFppz6Eb+t4ahHxNhE9NELG9mEdJkAaTz+hujxqU+8BgN7EnX5jyZt13X4xpzfsMZyLVt2Ek9SbyMT6EB/7UNPG6Y/t1HTJtDI0n/zwP/AYmQUZvOoHMxfjT9yt3Z32xv3dQf4+4FnkWG57QusWd7d38ya/VXPVL3KhzmSxRb/kF7wKjVf1V/n5SuCU7WWhp3cTyGv159/AV4GXkdtXk6u4Lyqprwe/bNm+bHzxFvV+gNW4Y5xxWLeP4+u3Gn8h8wyAGI5XN8BqvHLb7oY+Z9Te7F/izoCljT4L8qs0hL5xbr+Dnj/9kUdc1+kgVSLXN1DBVf7pddbWeWZmwCSJpMLOI+ENL6FLf2C3lX6PfmLSTg6v2okr6XQWG0yAppt17Gx7Z7vNvLCHvHp0dWPm5IZBHf5U+o+PjjErXSKbz2TVy/zMnOn4rX4neTCEu4TggoUw3j0NUWMpD2zuuuvwWLavMFycMNBEMNBKzyVi0XURIMfNfeisITjgilOdnknop+mx0xz3xl+c4oE8kgXH8Q6SqDhGHvz4c3J3djFvdzfnbWMbO2leIUdzfw6+3wS4O2GCwKTYifHR9JwJKgMdMKNfvlyftxMHV6LMNmZttqkM6+h2vYvutF23CybwBv2e9xjJUU0IPHLpAJzKVIEVHGe5NWIXLyYZjVPEgo5r5NQdeQHPG74z8RrCEsd/Hv0ib8t+8Ex4/MquM+Bx1kqWn8I3PA0phHr65ZSfsET8UnYKN+klrAb4NEiNIpJ/XWXGNpgidSxpDRAGO2MDwEswwV/wDyxl9Dw8HzTIegEjQiMQp+Rk+GqcrwoV19+FPAZ6Rb/S60+HlMNKumP3bfZOs8NNNMtn9DvgrKY5di/i8vQ0xrhje4fVuIK/19LRwB4//jrtmIR1d7AHXNtf4uDMAh19V/cbqC7AdFKN6Uh+8f5n7ZNHx+0cD/th4/TXXYTa/dFWaRaUHTLUcye2uuU/LT9/S2z5r4VL21WUcZUjUvM0EDPwYOeIvrRcSDNBlKTk3gm5ZKLsyKEuqS/paldJzaIyMD6VkDak23i2RbzddcsEGD+/n+2N8iplV/R1WdRAoVnPzfeVlq8cyM3R2bw9eXbWPv/scRQUkNsmY1AWBYfUsquHPcKofwLMh3YXcuft9dfutTv3X21HJ/S3KJ5X56eMV8NrAI4nKrpD5Oo/MGFcZSZuP1WnIqBSiV8GA8a7OrZMJL9Xn51t+1wZUKEiv96IriInLXkW151KFUD9XAxBpsUr6bhYDunqO3mQTSkP+J+i7ChHFTISmfpagjvjClj+Va4sT8Lqk4G1sCCZLChQ3vVJsjr6nFcIfKdahVPcfRRrlOs5yubE4+H2v0be2m2+h54d28NnbfGdfeOkfFPJzHTSSx79R84e6VdJy3vx58jo2SdVXoePWzv6tE1Q3PI+dmhYLzXhL+9kY5cmac3XUG533myTvTdQ/u+3+R148tUC0/FyYRVmFxsU5HBSrJ0cMLFBDiekf/hFyf/Rh5X+EW6P/btgc4aSe/6sTV0oiNKJMm/ZXSlv8tXbJiTlqY6jwyv8akIM3JLjZOe9Nvn2f9zm3/+jNrlzN2womSzceNLl2EUuaLioQrlb9n3xyAUZOgJ4qXrUcsmfc53LtnZMPVIJtw6qPCsb5QzUZoZ20ldhhVHzmjDqrTR8PWS6vY1ZdW/il5hcaErdgYcTeFA+9ib4ucudV0/2XxnuGqBP8NUV75ba2G/N1xBQ2C0bT7jIW74S4cKEfLpYYpztPeoTdSd24lmlxEMwZiVH/eVdfxcAzw5y0iCLNsrT+gvNNeThhX0uZE3nU7oqZAmPWaiE7mT/deSHvD3W7xckLBtFoFzTAHAg69xjo4Qie/1xB69wcs+Gi4LGWvPCUNuBbRpe9BVH0TvBsu0bD6j+CHvcEqy6KP7+7g7xrU+mbDpLvB6/m8LYfhus4r/IfR0IU77Wr6Ak8/xp0i4w03f7vCSo9FuEqYIDrKZf40HBbZyNYYz/Dbw8fFW5/ZuSs9VhNakvS9s69CKcl+VdvPHzIlgNH7u1j+v12B08/4O/4v9lUBMGYtn3SER3WmKcBcX7qky0pk8hvJ/2/pGE8k4YjXzv3k7zE3guhG9uuQiAEo5S6UV2a+tOxhhnduzwPK7v7hBj5tZ6O2fidXykognxSoW5D50YncelAxYTDS8acyx0kUF2s6yA8uuJgwxc+Dm5S8/AvxPVfDrPFWvcerrLnfdW7WTtgEjLrwZsbM5Igk4KKPGERBRbWVp38srfpe/74eFiggKrXXOQEskBAr5MWzOFAhbhRYv0RgLVdEBxlV585TcE8FMFYtnUUVp8hrgha1jS8dvdV20DnrY3JyjxuH3R3xuo+TszzvSi7Wxut+3d/fb4+FGKPRRMk/nK5h6TYRdUsjijfEyn+DVtuXHA2drZYX7jqxbmWU/4pjzqNnR5l2fz6qMfEEN6PdWCITQ8pP7hEbsJD/5jU+j2qoBjHJ5m+Qslo2thupPrilcyNw4/WDq/i3gK2AqD0dmuMMvPybN2PXmMr9tVMeOF3giCU/E7lHWIx1+VJzCUc1HwN0LOfyBW/sQf0VttpCaoc+m/iqttjH8depwxzefTuBlS08G1SRT/clM0pSGM6dxEc9VPl3mOL2aUvxG9VXgu/shNrNDpPMUPU/rWq9h5pD1ur2PcJYRK4XTXCq628N7jaVi3cHfahYTbjiZWpDh4d6g09NHkoZ4Vdg8rsJ0mBA8ngD/5yw/bZ09Lua3XfMSk36JfzesyQ1zbROeljghbz6UtVfrKNARoh2cL13zGAAe6xoeeZePOvzvNWSgeFKupx7tto5KRhnHsPATSSm8l/iLvmPgrvGp3BhI5SRsmj/IlHzIBrvxJTyXJ/ggcMGv8ANZmOynTK5TESyb0lneO06O82o8qCSf9eY1tvtYePz1sXzw8bCeHx9FFt1yMJi2T7ikRyf8U6aKzAORvmzHlrdcftJ/97BN0RXhAAczXAeQ3HSdUeKJ4ECdlYcNx9zZKlhNnwvSnbuRiNhd+PCXgN+NTnhWeNC9Q2vJtcfBUulVwVMRUkuVNeqaJQpbPytFv50j6sACcT53Jj9+qVx6GuaBgZw8fuUAvuVVmlCW0/cZ55I88s8CT3XYXAxgfsefCQ4/nKxqPu/tYNipOFhFKdb6T7vEBTek5DhsOz/mk2dHDUuxUYl2MIdgkowA73mt6pH4oz3ypQIkqD/I8f/Z58hUlH8U531uPnMivCnhTKYQGLHhnxNxj75tvoHSi5O08aHMU2YmKrfxZo8RLWcOI/Kr8ya/3DXhS4vwAu8fyCMuR8sfwh9Kf+kq848/DW04AqPwrV2RdrwdA1kWa8FtyiMI8ge/GQ5yJu/9r+236xj9pV7/1H7f24E24UijUEeuC+Mg5yq60ULZzDP4YGVG2eWXCOynAS5+XjRT4EofkmZClTmZXxosEwc9t9oz/ICMueHK4lVfzR1809QSnsrcPMy/WY0zbn4tZV76a2E+RWF5Jj/ZJXbbt55RK0hn48FQBZTHx4kLSFD+LCRt3YAkebA+eLtH0FRb7HKIm/ydHwfdugOzYM+mU1al282678Q4N646vSSC3OhUCfcMsD8fxq3OyZLq2ByhY380f9dP7FLLotUVdyWcr4TVH/alTyjBtE9IpF/JFNDit+omJFx5Kv/pKL0GtSzhJ0zo6tGljRa66E6mMmr9q51f+xfPBvbOzSfEM8TGSdp7ySz8DXncL2sfhq+6xOYYxnmCu5WsRx3qkvMqV38Ion+Dm4Td5qSf1x3wPT+osfvZjqTtGHOMTP7JIR6M50Pua0E8WfH0K38DLQJVZQa8zY78C3V+tJF6m6FfTSb16ATzP1+3QcW/KU+z2Jxr8ifM8L+W+yX/ph1nkb8Ub4y9xNFfo5PG3t58lLPE6GLdktba+PvtRJg38+e18jzddoMjbUTrWn9KXXpzSCcDobMPJGLGw50TaxiwnBI6P6UxRWLNDv7HedrYHJdNOmVlk7gqgQ5W+3/e3bz079tgokwyYU0ndubPZTo698K6UfkcD39l2RdoFApXaUv6rQzautDZQmM3L+fBdfSd4CiGf5oPVrgALHkOXjn+eCjDt7MDhVkby6KS6FOghFsFZvaVrzOSTsFywR7ArKE7EPdreFx+EKDiAKVs5DF+FRQdLmtJ1TrgDr9OpJycy7CB40523E3A3yfsFZLxsb53hAcmTS2TD+H3GgOfR+uzyg+eJCnlUIblgAmF+w0PyB18+A48eyXQcZQQNvZIWv4bzL5e9svQ4q2bhlF3Q7tPzOIYe1u298VS6+CGDmM/hDcpC8PhVVgPOggZPh/CkaX3pMHh2vMQxazZmJgwOPjFCq7ywiXotjr4drvuvdATaB+fYPzbcq3x3+/IVC/37U7D0uxk6rQ7dveov3OQXGUHfoBRfzCU/4zjd3vPR8Tos8a/HC4zcPWyJX4BrsBXEPSSRkAG30i37c+kAna5/1Svo13ktf73HdU9Y5NvwESS1UTraIwP/Bv9r4dIVp7ux+7fkpeL5SMdJpnegfPjzT9vnzy6yWRt/4tTuHXbTg6z12zavWcdrUQqqQQ949i/yUmnlNxPOWBIeGw2h+2nJbd6q0igQUybKOemFotRpZ1FTfuW7YgGeHmNCLk08pJmUdQ885P3w8F4yKERTln8Txprezz6TabL9mbyZL+jkZBrKgivJUXCdoGrSsdnnlQxrkRhM+sbLdnx61Z4+OmqPHz5uR8+O8yrYbItJu0mZfHI+5F6+sFbbn7dnXzxpH3z2DHfxkAHQ28nBC5JxZJd+pLKBQ+UafnKLOkp1XmMa+EoHLF6UWyxRPHBnBxR5RclVESFMZdyj7rizGGBElSIVNBNUQbQ8skBAmDwrW8Kz0+/iAW7LLLzIO+VQiwPg5z4Dec+PAz3KWClUea9aJSm8Q1Pl3Z3yLZQ2lVLz6Y65SrK7qyrjxwdtiiLvWkAUN0WksoefR7hT3m4KOJ7yRCFAJhNxrU/S9Jvqp0+b7/hPDx61uRfv+SrC6cN6117IrrtKv/UR00vv/Mb/xl2e19pk71ttfuet1l55OycQ2w7KsnJy3KZOR4FV8fRoffIIX1Eoyd8Ryr71T2Xx8c/xh4cT0iX/Uz/hd/oh+Ufxl5byTKErv2pTWUh2x35iGSAfFyeu3KU+QE6+snDertZfb5Nf+9+09u3fodipx8pTPjwhp115ehoCeedOAeSTC+lOHpISdI8xLSfrjnXKE4OmK41ev9xpP/T+BvON7FXMLT/5ROmveyOcL1EXCPKrB5mPmS/cE+Zw7egYO6WGXDy54v0I7YC24B0S1iv5tH5Ybp4OIC0XBFwAyvvtxmGOaFP2k4vTHeqOGy/W7ez6E9dTNcaXLxVN65qLG8rU8pCXM+aFygCvlHn6B8D4qafguVhF+0lRKIC+KEO+s/hhGzBMu20x8zVko0w8rbJxp01334A+SJaBNOSFP9m1vhZx5cOTU5mbyMt8mEfsE3gZ2rV9WeaNkimmroG1Rd9lX246Ik/b5ib9k3USZw9ffUJjZK7ab3MLq2Gm3d0LnpSxslFOA745IVdlishj28kiLHJOfuVb07LQLm2eJBHTsJJI+toeBt0sGsRdPI2frwqhX9Zv4N8gfJ2y+mXhtjTHdfs2uC38y/xrbrPE+Sp09FvlTfv4MbxD4eFOuygzT59/JPw6rPqNafYwTU+S/kiFWyXbSd0FirSTA5UrbxzPxIrwze01PxdcHSqRVfynKODn5/PmJ5o291DcGSBUQv3U3vzSUwU+1X94eZtpnJ/6oOR6VJ2O//zsom3vbbejpx5PtANSAXcySFoOatCo99id/NLJQNBd8nWUZMc++ZVPJw/9QjgnjGUiTHjrbsH3zvKZLOzpcIBMMrGbpjwr7JpUK/CgBLQHZyh8rIMw+0KC4SU7yyfIYuJO5/gcGFZx7ERzbI2I0tpiTLmcwOsF/ozQJ06cKQAH6X0mPE52XeU8XkNBgJNMCJGd4ebh7Oy8nYGfxQxw86k58J0PzKHpaway56kO70OQZ+e34nSQ6vB/PQDolUjo9rHfGMbhq/aln0+V800VdWwPriZoz4cVdGUuuVj4Ww5L3OvpVPks45W/QfwOPgXjdALiafjrf+KNcUzHCUf5Obz28FVa5R4PzP15OTDOi2kvcXr+x1AY+vuA4++AL6yWTYfu7rgL90oS47AOup7z6/EGb8Mjk3LqoZQGR8GYxgJ/bPKXyX3oJNXQ0V04iZj4wk28j8M7dPrjkLgH/HGUKNrgx754/MUv+PQfdOyffvyoffzFM68Iy8JnzX6XaYkfhVJb5z1+0u6Md7N4WYYVjYGNAXQkgdCyh8tuYfqtykOOlet2Agy+9DIawEcdjy9lIIsCDCxRmI0oneBh5akTV/aTpKLSYf+c5Es2fimmZGLylc/kWYUgIE3GGxcCxFVhJky1I7Tkz3yER/zh4wz5HTKOPDs6b48+f8J4gxJDHO+XgVlwiWceJR07/S59wYcfP2ufH0FJuvIbxZqJvsfefefbNJLHil/yApw8O/i5Q55XluAtShv9cPJDXk3XC/8iTzp8lSYYcBc7E+8sBKhQmT+ULd+FTgduQghsUMD9Hn12P70Nvh+hRxZRJoEJym2+XS9vLgSEF/LtJ9cMZzxEXGE/u/8q9cmXtYAAeSaqF85FvipTpidNd6pJa4ri4451Lkm0HKRtGZgebvWmcI0Moiw4Zht+Ar/ZICBfF89ae/oxiKSnAmdl8V3sk08qXyqPLlKouLmz7Sf51lEqp3uUx1ttcud79a3/17/TJt4Gr3KtEpqEieNH41X8bU+eolBJVn7ZkR94BXfu6QIVTS+CO3va3HWfZjHGuwAoe+vhcIRfyCsX8DcFfzo/ICrKvsq/8VMGpo3MlL+vJrz3T1t7+9erDhjOfCjyzaeAsB97SoAy8JUCeTp5gvswryE0X0Xw9RHlAVm/TuGcyVMhviKYnXjrnSJaJ63jxx4RrHITrFuUQYa52TY/WMCfbjgvIn3KZO49CZq0Pau27dsyzkkDN3VcsaKO+alO214toCBD63wqUvUXsafvQkZ4ZGGIeWMWG+RRgLbhUaDlPa8kmB5pG99FDfxr5518Ei+LHpSBl0CmPdjv2G8qS9uW8zsXB5R32tFF3CkLX5dApi5OXCGTGg+IQ1IuTHnPRy68pG1mYc15V/BIF/mmzZIRF50aj/1X5pcTyuusTvXI+xjsu6rPHoB8jecZTnNLCPhByw20DeRs++iP89FgKRNAd+/T+yN0Uxj73wadxiooQ/NfXPqLbDThO6eYUla0W2Vj/6UMzJN5tf8Uzzzr1uhk+ImhLXKjBAa8wocXzPxpjp6Ks7R/A3994N9muXxZui8Kfz5s6e55Gj9jGLvHdttTd2v29jX2G5s3wTgsdv9X0G0/N9HQb8xDB91jP+1rs43pj1QYr+i8Z0yGLvOd/EnbzsrttG3uoMTPJHaVEwB+2s93JNe9SZdENrZU/E2wGnNd3ISVP/N9hoJ+4ed9mLT4yTs7jnT+4Lprv7U9a6deAuRA7cQmgyB0CN/cXKs7gQgzPd/ldFJm33R+znTPOHa3JOTpA91OFuv9NpNwt16+klw66nKXgLKgQGDf8c/OSDrwgr4wIF/6mSf/Ek9/0+YvnbGugU4wCU+cpG0ssUcQHnmSh4EWePJjHPv7NSclFEPoXLrrz/yGX9R/xuFJO2GMO1xjcmKWkq26wPH0lAEOOenvN2hzqz/p1PfTxWPehGx9deKCAfz05CyyK94FecAet5N8Td0JXOD1RY3u1uzPGFb9ejyh+69Eifxkdhy3TN1mNv+BcXgvg8gsuOXvY/lbXh1fcGAPrl7dWxkNDk1pduhxxzQsygW+/vz3OAu8CF5L8dKfCrrOU4fy60/BGPemeDe5V/1eBIVJHIuIjBl1HL/bb/Qrh7HjV2P5dbxrchnCUudjw2t4hiZc7uCV/AbvsuvlpEPnCu0um+5XbsPMmPxZhwa8IU4HY8Qvv0tY4GB0+kJf8LtWtzS0D85ep+Ltr2HFWkGf+JDxjz74vH342RP0AttAAkkE6kGhv8pkcBxZZYp+2/jSBTpuPdWvKarisWRALzOYgBFoc7WoYIlU/5WFzeRVY8DXTCefnKR/0Z2LvqCRvg+7cnHBlcC0PQkypKTLQ/L8SS/BxHFMsC2Slmliyq/0dfnrn19dMX13NsMp8a6YmKePy9Hf89DPOOSx5ciF8Y24OSWFqXp7hNL1+cOj9vCLp81PDO7fQUnqfc7Ane73Pz5pTy/teQmDZpRTlTLLAEUqCmZ1AIkXmci0ioJu+NOZzHjcGrplApR5cFW6lRvKbC4QU3lRwZCfxHYRwDQxzY+75LhVRLP44UKACibKcRZfUk6k4yfPUNRD2/Ii9ypYUXo8Zu1XCFzklzeVeYz6/j6KjCmTN49/Jy+mp1RUogTS8HUF64SKVV4dOEMJ9P1uMVW4FM0pCujpI5RWlFdfIxkUMY9cqzRGYVJRfkb4KYrzGXzBc476y4VH7d3xn3pTPfJi7jDXvumn7VTyX2vz7Tdbe+U7rd3FbwcFznfh5Zu5RBZUnES4ueCxRetWypkwd42PSdNFC/k0f8ePULLh9wqF+viT4CX9YVFAOfstf2YvyMJTA8j+/Bn+Rzzy7SnGGjPzqbocEYfftXuYe22+8/3WvvOHKfOJsrecPGopP5bJKTw5P1Le7nrDl3xG4bf88uoDdsucOdt0m/wqS0/ymWXLBv5IkHpWpwvqaDxeO3eRG+VsnoyT+kDZovynzSHu3FfgXRG2RxVnI7q4YKA8erEl9SWXHJ49rMUlwhLPumsl8t/4ppNFEiRydtHW5Mv6qR/zy3QJW6RvnUDhzcKT9dtFGeqg/HkJpv7JV+o8/Yw8Wc9k2bpp/U7lBY95qPykrsiv+efPuzJS7ql/pGGc0JNH5C/vlIOnLlJFXODb4TlVduCYjn2PTNs2XYByQc9FEZX/86fhPXNJeTWfwyMsxyNoWebhT1zsPoWG4WbbRtuEP+P0p8NtdqG7V/2FMR8+Y/cq5NRIFoPAMb/i5lSTeUdu8qYsBxoglhG3edZHP/p/jI5V5vCbCtnzj9t2Gndh9DjCbfnpzzfwbxssg6Ec/y2Vx03pXq8fmjfjvCy8KI1xHV3F6zjCal1exe1wo3+iQmslLy9KbxXG/trXNrbWfuRx+RkNfGdvG2XQ79W2dmd31s7oHB3E8q3/Szskhr3jy3b87DLv/19c6OfFfF5Qt57J2QUd6OnZOXMjJ50IhoHJ+YX9hbuv56a1YYftpbzb7Rx8j91vbvt6wKTt3tmJMuoszrsHLtMxuNvjKYUL+mg6WWhk4lH5yKKEHY5969SO2j8SUNhZ3FDo/GeiPjxC3JhOCuVBPvOKAWkW2FEWr7mhfoBuz0AEBeMty7U6MSE8mPDwK/S0A4kun+UgpZym0O2cZd3eE7kx/WjndMqDk6kHHIN0xSTnsJ0iD2/WrxMWnsAwvqmYO+WfI6DmlULwUsV8Rxj5enLCkwCeaMhlN8p6wZ750D3K3Ij35A3/0B38u13lIRwM6M+HxxE/YeE/+Gmaoq7uJ/T0FukOCYzjlV0ByAV2/3mME0tilVmBQ3nlRyjLmKYwXrRY4BKmVRzrgLTCuFYf4yZZTHGV8QD6hacBqi4Obg3jLA1wK05oxaPcL4LiDkRxyyuQaIlf/teenkbkUvx2vEQCxule48G4GIU1CtO4FuB/hWn2INGXLaXchYbf0rtiyF/CcfF0WV6z+4dVv+KlzNUFqF41bPaFFcyECxUX07YZ2zLc30U5drz8Cgm9zrs48r7oYwpEkfqTLw7ah58+o83bp9kzDUC8KLL0ySEBL9bvxLNj0Owpg1B93eAf71LCq57Zb0PHvm5UJ9MSiJK6PPT9Ype/tErm1ffWn/5ymoimKyEVRyfv6VOc9PsvT4UWJTXbl/jheYWClXJ3Z81JdkCfojlEC43wnnxJlFRUJkhmjXjrKHJ1h4wKmjiMTetbGU/yNQX9+M/4Am/24yegP3x00I6eHTLOnbU7d++gSykbKPD8/OOjdjSHJ5VXeXNBQyXiHMXHcpzt4kef6i52GFVGMCQfugXqW3KRdHWXwhUlSQ+VQeukE2zHL+XgxW3uMKp0ujtKPy/zeUUgskMxsV+HTuSpMuv7y74igGITGXgjvXx6pNpy8G4Cd7bhTxHOVfRV/J3UZ3EYHHfYzWvGGOsHVhUzZBKl0GOAlFnaTcYV6Hi0HcV0en5AWvtZeMjCAjTyzXd5iWJlXlCGVbg9pYAck4ZKP8pm20Spm23jTzpXwyKBPM1QxFwJ31bBR9nfeQPljMdj/rtvYX+1TfZJV7kqa9pDdoY9OWi64aNM8xMl053xlIWPiifyPfyk/POePnk6+aLNz3UfkD5y8aTApV8B8Hg+/CtvaUqfX4WR1rI2QzZbKJE/aFe7v9HaO/+4XX37P2jtW3+M/beT/14XsqPNOJ56venpCOhYbiekDy/pL84foYh6EoF0Tc/yvURJd1FFIp6EcbHHTRsVNxeYVGYtZOuW+NJnnqaf9doTGPIMt5AAT7tlqmyyYIBMPOp/hGJLvU9Zgx1F2nDLWNzTo+Y77zmKbx9hHbEuU75JQAGrwG9alsjJMPFst7jd78lnGeWB+V8mOS7eUAfzlQAo5OsB2qSXxQPqs18Y8BOL1EVfBcqijGWer1goH/h0gc76ZX2yvZlbF1tsv/CZfgy7+U+9OSPP8OJXEqpvhC/qZDZm8JvTl1gPPfafustcyq9RTM6eJP/yZ/9a+a42EhtGjRH16Jsu27YrDyAknzzmx7tKNpWBngOMx7cXwWIsAlbtYxrjMGERHn8f0rEvUlaRF/zYry3SL1Nalp3e+tgCkFT+tBeWLn511M/gL2AjMGVTriGsflf5FLpPYRR8mVy+gV8lfHXZ/yrKy+p5Oy/6P1+XvgofX4ZbbWHZtsb4q3FfFDaGa2Gx9lb15fGvxx3yblsd5GD42sbW7Efy6638p3SOjsNm4OSc4ZI+8MwZEpJVoXfiZAe3sb3WdnZmUSYdVD06dmkHSGfmHGbT42R0xr7Hml1XO3l+PC3gO/tJn47AbsF7BDy66bfbz05R8IlzeUE6DoTguPhwBV/1eT3HTYmVABw0J74zPyw29PfwzVhVhlKqo/Di0k6gAQvhmJ90WBCPHUQpm44oUY4dpJOPor9QIMCVbu4BcAAhgnSqiPjDnQecfmSrQ7eaJ/0zKU2sCrsgwC8eXJCvw1PfqLtC8b+sy8CczPIcT86ZFjq4J2pFBOQ3lxwiQ1/fWGMAXSj5KPyOk4udKxngPwMXsOC5nLEPlgV9oeN1MP+LznrwryhLPM0un+4eh43NVei49egDHU2eIWZ+Bf0zYIkTn+Ir+Kk72kUaaJVXIN7xGHkOEN5BGEgUBqQ1M8nsUdLYatALPvFKPgm9EZJmGqdxUmuxDXnUT3e341k83g7JnxzclCZ+Ff4lkAwskl3CEHdR3gNEPpH787DgF6PIlk+nrbTG1OIvnwssngEhvA8dWi9hYZynnv+k5SRxKIOboOhVXCW/4HUE4qTcRS0jT68TPr0NCfHTzO8q9D5sCfJ29Oyk/fQXn7dT2mg+l+mk1rpg3zPIutKr/qpLrD6H6gJm+ZtvLIuU+yQTMegtc4PdfsR/+75le4lyangii6M/NExTWolkLPh2cl2YhLvTbl/ioqvv6jPpt8+UhoorfK6p1JmWdMIvzlAwpmNN5c+FXEOiTMc0Te3yI00j+eNCA2MTSk4UG48l485XBEyTAS232VuyA75pyUv122tZUD04nbdHD5+246dP2y5j1MydTuj9+NOLdu57vtBM3VbZQpES3K2eb7kbSHruImYBAz7NswI2Z8k7VpU8wjKZNn3C5WmuggZ+dt7NZ9o5/qRVZYCCMqtb0UNL+VgveDwCnePq5NMd6Xo/uvKYz5hJVzbIa3jS7rfwUY48/q499Bhf6zUE7JaxlzCq7DgZUFFU7C5IaBFNt3kxngsGxAmuJxVSntA2013u4M43h+Pox5+16e4roRVeGYdctPDEgPcVmIA30Pt+te9lh9Y2+Hso+vtvonjuEwTf8J4FAi/uQ7n0EjiV3wnjXfKd8a3qqtmOXbmptJ88S3lF+UOJnpw8bnPfrwdnfvIpeCi0Z/iRt2l23D2VcABfx8iuFD0Xf6Yuiihg8lJldRc+f7fN3/pHKPv/pM2/Vwr/5D78byJPT3pcKZNwVIq6MkVUOVYtHWTWtrbJp+/Lb+REwvT4c3hhnHeOZfqa5tcy8CSA9c/L7KxPyhHSnmq4cufehSndh0/a5N4D8mbdoDx8/SEP/Yay2pqRV0xPcdgOXTjyPgRPTUjhBEUXebv4lFMDtoUNlXToE8eTKFfU6fSB1j2U6dQx71Kwjl9YP6yHGPLggoyTRcvf9mB+gCyG+PlON3Wsay4+eRGV7cE6FhlCn3oy8eLAiQ+IWVhS+QfHhTPr66mnCOrEhn1F5E4bdXLpIlBkat6sd/AxRxZMlqBLWoQ4UUp+va/ALxPYPSlrF82IP51D/xS52i6tX0ayPDXiWEI5SUd7Hu3wNOBVMH7wtre302b49z5feBm70OnpP7Z3vJviXvMbTOuUZZxyKTKBkmHJsnsbf0gqUDSQIZbKZ5GwvevuMStd7RU6hrSrW6DH6JD+ZZSHb+CvH4zbw9j+VwrWt1Gd/6rpfBn+i8JXw27C1a/7vwy+sPQ3cxpLGh1eLm7Fj5/ew7O2Ppv+yF0Y/9xFFsFJnbfC2gjzjvgmmMRXqL6zf3rkp/4u2xl236F0B14F9vzkvJ0ceKT8gj5apRbV3okHkT3i5fHGLBYw8fKok0fP5WJ7dy8XAGr3Yj/HI/kN2AHRIU+ZlO3u08Hrn0zIZ733n46FjtfFAk8KOJl2IDJfKr3mzf7BvD0nrNCrvElTfnNqQDN0iA+dLH7YIYIX2tIR30mDfg6E0ihySTMdKH++r98nxZ0HcVXUpVvx9Id/IoOVuKfk5yiXG2Z8ymTunEnH+eSyXfCcTR2g5JvohvPIe8+j/NONM7BXuPwK8rHBgJ+uGH/zkgUW88sjoeLT/CZK0igSRaPnI7idAdxdRgZ1XOGa3fo2uFdNQfv46X5L2kvcStdw7WMag7n46dB5q2eVXuwL59JfWPDCU4NZ8dTzHmFhdnKFt8yDcJ33Av3iu6j0hbPEvU5DCOoKqedwBrND0hmeMay6CwbcUKlnaa981mRv8NK4kc4Qo6IMbuNVXo2T+o9X0vPpf0NY9+/4Zan4RhyHh9YA4zhjnA7P1yUBPH4Nq7Kt+LqlHDrxLRjHT9jwdNpjfoS4iRLl19mwdpLxZNOPf/JhO76sxdPLpC/t4oGY6ZNMrvrUDvZHTFwhmx3c4j79h4SLvyorfhNqD5N40h/4q3ZPv7yIU/kNC/Iy+IWOdvxw4UcexcRtCkkX+lmUCL9DHE+JMbn2E7AuZyZddxZD03T66QRpSZW/yIi80X+W8ls8FP9g4vZVKBclIgPsfiZQJWptzd2/wp2qFEgf5SgX6qXu0JfQl+Z0GOS8qNY7VY5OrtrHH3/Rjg6O2tb6TvvZMyf8KBkqB5oqCPKj4kHEfCJN5Z242fmV3qCc6Vn5kA3TFEysxpQco43bXhps4mZhgDFw4k67Co5KbtJEKdq4byKwbnrEc7yWB2WjsmLeyGt3R3naQJlUJrpVeDWze0064nr7rIo6PKvUJC3lBV5OE5iObEoj+SDMPEcRpczlGXl6N0JOZpx8hJx2W9t/Ld/en/spNxdN3E12F//iMCXoVwGyGJJFe/Lv6w/mMQseu22ydR8/5AkNb4tvfrMeeUVpZ74QxUTl38ojr4OMswjS/ciji/ZRcJMOYafPSBy3O7d+6k9F13f7z1DkVOZO8fPCvQv8PL3g0f6cqKi25xhsHdQIfXifb7zX2t3fb+3b/0lrv/bHbfLKO63teOyf/KpAUrFywsIdY/KQT0RKz88RZrfb+mCdqjpSixfIef9Om955tc13Xon8/KTdxNOYiMDXM9L6LEdlu03dUJ7WBxcWqFO5t2IoUxhAoSd/56Q/oy2azoVlitsqReb6597yjfwTTzooG9I8egR9yhG23LnOt/utW+6K+0qBdxXodufd8jW/aSu0Q/EVHDLMQhH21P2hL8sXCZRH6GHXnzrp4kDmbttb7Wprkyo6a1eeHLE/mNXiiFUzC2WWB0p6Xu5B+bc+23P4JQLrlQt2aT+RqzK3nhGuvKibnmJ1oSSXFsKjdzqkvHu5CPqZoIpxFt2QOXUnX6GwUtgGrAuQqHI0r2XWo1GmctCv+ifx4hvZ6Nghv1aLPnZoGqY59rvN7M8q3OS3BNMnUdKJKVhO+OsXWMQf3AtYpSsNTf2HMOJej7VKYwkv4nIML87PN/BvC3q51DxiCWn7K36/DJjObfS+bjovE6/j3JZP4UV8vSjsRUDMwfY87pfS7MYIzznf2mxj7Udmw0/t2fQu51MmowwMZO6KTtl+z3f1c9keA5af23NxdXN7PbskJwcn9O2+589gQCr+1i35UmVwkW3S9Ni/nbuLDL2Fr9ER79/ZbcfHJ/Y1pOeODPhE39jaYgybQfeMznDSdne22unpKW55QvGnczYZrBHMOrzUZYH2WyWqDG6VVPw6XBMW1u7WjJ1/FyrWHej8k7ngBW3AqQ45/hoJrE6uh2vXzO4ajkWFGZ5+H4FMunvn/QYuvJjeGQP9WV51KGzD9I8LEynU/Qi4LSMXEsICkPdicddrAVftPMcxa7J8enaaRR0XSrwJt7/jm++Ky2uRwFrEFoOBbv8X/mUqIeObx5ocFRg+xl2NJ3T/sZ9wk99YGVsFw9IZDNyLs+AFU2un2Z9eFmPQv4NWMcBexCn/wRz8y6EMmSxEVimREb7iWZZND9M5ppFf6ISvgfkep1jFMbiFJb2boegW/f7cBmOc8VNQUhC6H6FLVmAuGAv8GwAEw5MNYNleyswz0PS5ta0COnPkXXkr7qF+loyLljC2d0gKIy/DjZf0Ok8jOj1+8GLxP1QWYQXL8hYvOMYZaI1Bt1U50/fKAH7T9uknj9qjwwvaNAoyk/Yc6yYUEkWHGH1hskPqipPSIb0gD9DTNyXDszjgpJa+YwxGE7fw9Skaccdpn1oyLrCtLU88STvH7kOo+nsJGeYlfTllACFN46mw9HBPA1yh6NjnW4tKoVKZE6fymSQkED+NeMQd5Qd8FR157X2lT51A8JiyY5J59yEkyhB9H381EQef/rL4lE4tXjw9PG6fnW63i639uqRKBYI+M4WXXq/KToU4O5kq65JLIvh3I/LWgodl55iSBoC3YcpWxYO+Pkq4EaPgGxdclW2VGy/PU7Hb6AqNiwIuOMi3xFRqwCd61S3wVYSi1MiWaWGq8E9QfHTDU4mMsnRnVFnyGzzlRPqMsuXhu9gohUFHPpUkfrqDQvqMJ5PTz6iSKmIo7B7HVl47KI9332xt79VcnugRcr/fHkXMW+PFU1juQLtgYX79XKC7vSp9ykG3R8HNGlzWawvkRbD++K42vKYmqcj6RHeDV3e1jXeGUmvdsyycoqjEeaRfekcftXb6CfI6Bp98orB6Ka+ovc7VghxRXciY3G1XG++29urfa+3X/9etff/3yR95k1b4M4H1LD7k9RMnNdKSgGWmzDofuL0PoN5Hpz2cHGCnFJWddWJru7UH77Tp3pvIgDTc2XYXnOjJu0q/l/DdeRv5IbO8pmH7JNwvBJygsKKJT49QzlOPaRfIUnkOWUvaLiBNXfw4+Lz5FYb25Kdtcohc4HpyCS+WG/mYuumCsp6FNelZ9tCZXhxlEc3yz50Q1gfryhW4lGHqS2SKf7i271UM4iGzhNv+LUcCXGSyjOWRJKYe6fdVAkil0iHjvCbg6wi43e7I3RMuDsiTC0fWY3fwfWxDfqovZUGayls6nhqxDWtXbvDh6Yh6zx0he6Gln+30ZIj90+Ux7fIpNJgnk2r1z/xlXMKuDGQRi2bKeYBaXCh36kkK0Qeb+SZP+7vbUg2OtKsfX0L36/6r9g43hXfobruHnKCA1/h0M5wNccQpW+It+uDAgBOMeurXSFAIqn4dr2DZV1/3twcqn0F2L4DI9xov38BfBxiXy2p9+assr+u0rtP9uul8nXg3xbmNTvd/vh29OO3nwmqgL2sP0wjdcpaH4Qvrc3Qme3e35xd2svRL9Gz8uJN+xdi/Nijb+DAI1eA3z1F9j/tP6TS8iK+DK9v28bnJn47s0oEPZuzc/fxedY7QUcGF1Nr6tG3T0R0dHTEP2GjHzxgkiL+54zf9vYzwqp2cnbXNrY12enzeLk5JU57wr0kPE2JfQZA/aG9sbTI+MZmQGcKSY/9NLHxoPC/0VTA0k3AmEDMHF9z1CsFAI+nRUYUmctKBfybmWO1R816flMSRKKa7/edZUCEcL/kwjrT9akKNPyUbMSI7HC525D1+CtxFgNDXXxz/wEuWeBw2Q5wf+Uq5hSk9Xdy5ZH5gWeCmLNyZyOsNYuhOGYfzQU7yU6ZpWdrJrz74+xR1wuFDRuzXO45Q8a+b/ekwdt8UdpPZodw8JKyCJBsB/DMxKuu1+DfVg1W3UH7kJVlbCcdZPlqqjNJG4lnl/jxN3QkpeS/CLUcMyjheUURMtMJKAbtOq1MSuj30inzM6zEqPOU0wKo7kI7lOm9SqvL1/zrV7k8EHTELp2QgJAYO64ZgEj3tZTpLKJqDLHp6ISZfg2xT8zKF5BnoVMASEgcv/XrYwiFAr1tHftdgQO/khbEMkg8VzBHIm1l4DhZpS1CcQrKf/ZM/+UU7ZZarknyu8jLgRlHTpqziU3EyaQbnykk46RV6+ZVcpS9fQ5r2VU4wEy6eNKC2YFTZ2r2g3Bs38q0wc+iELTJW5gNPfaKeSRthKpFZwIW+KKVg22tUmpmsY15qxzc7dkOc+DhmBN8coYgTjwhJ58rBAfmEN4/785eFXmjVLdJrwZleEa6beMnv0NddXqogShNU+PCSwCs/60b6YJCgg5cy5iHML7BMHvwgClW+868IYZFeJvlygXhKf37lZ7+8fM8b1VVgVDjMi2kTR+U1l2oN40QUcsFE7Xvd6rOYlJV+LvqaL7Ucj1+TL2UmLhkqekb3xzjmSGVHxSn9H/FdQBAiH+kSbilZhio2piMfhE1OUApdIFbR9PI3P3FoHTBvjL9RyhyckIEnIZIPFerIHBkxtnsDfk4IeEz+8BeRX7vz3TZ59bfaFelN13dRlpEH6eR1DE8LHDwivjygbKm4+RUJv2ZgXL3xzS3+5l3B+H67/DonUUEjv9lFNhz287nBbACYX9JCdlfylfxD6xRlP4s/yDTH27/ICYB2/hnyoB4Ox/tTVgLZdMpiD5Pq5E+Dv7UHbX7vt9vktR+ilKNwe7yOslGGUfrhde4iy6b8EBeZXXn3gidIxkBZ+npKlNCUKA8JTg7rhMLc3WVfsbCNHFBGXkgn/bv3WzskLx//q9Ye/kxClUfN3ddbe/t323z/VXi2fHzgjbKbnj/LCYB2As3Z3Tbdu1PpW6a+QukmjC/DHPvpxadtcvxBmzz7ABz4WH8AHS8QhO42CrQLNqnj0LduUCfyHv/TD1t78hFKOvTJu5dzTn31w/fo+ZvSZupIObIhnnn3tYHcUUD5VT9j/8JcR9nP6BssbwtC8dtW3Ug6sb3VvMVXDewjU6eBtFVPFXjJIH4pT+uN9cNTEM5tQ8tFiqGsU4+sm9A3LRHkiXbtKwzzqwPqD2Vgu7B+WqePPkvYFUWS9R0S631X9ZMFyZNmsmD+dHVIDzcAfRz11pMOr71yp1FrSLdwez/dn7Hfy9qF59x5yLNywmGYPCbAMD2HsHgO/kvQQ5rae046EtJYxCV3mJZtyQmwzPgbXAugFPilTmAUxevhY6gQfm9H+Qb+WsBq3cBn1EZuBsO/vGCr3Vd9+Wr0b4avE28Zp3hOHe8Vf4CO08NuS6eHrYaXs/tBW+vQ6S1wsxlUEL+EBxHj+TTV09Zms9mPVHY92u83952QeaxeVMemegWAQQIfd4w9Km4/p+J6yWTFm+RV+k0kyTmwYeZIOQ3eTwx6auDcQVEMApXN5s56O/PbunidHl227d31trW7kR1r389T2V2n0z5hYHKysu4EggHQkwrO1TyyJb2sLFeK2BGc4xKmnwrMFwu8WAZBhDd/gC5kTT+5legJK4uKuWHu0Fc8fkfCSx4dNPhbTKrxdzfdSamCrSNu2p12KhvTCTUM8MAxUqVoV1h2MTXdrY8lSTMwVNRKi3Ry3HKA5Dt/VS5a5EP+8wkxCDnp9vWKtelVylS5WX51fwMyBdfcJq8LKAbKD1Oe9R3kFztPbPxk4jp64j2yC2P/sSnchOszTk+4Ga8mv0vvso/QFtDjZzI/hI8XLQTDM2H2b0Ba8EFDixePg75+lkEGNIMH/AD2/EXRWP5VkCYStHGW9CPDBCcMn6A+L3chtZPo+ocMfoYHQ78RXONpBIk7QESQOrrEl7MhmYJOf4BcuFWc8CzDEn/gqUPhPA/ijvPW4wZ7QafHxGYjB0TxWcTzZ5BF4uCv3zW5De1GNGqMXdlAWx4qjrBAr6CKEMsYp/jOEWi1Q2kMfp3fjtt5qNQNrT8l98EHn7envjYVBdjuFVP+hr4l/ckweUpsDPuXspcsEobVfsL+q3ClJo0Kl3r6EdL0cfEg/qFdaVn8pltYhhlXt7R88A0NAU5DPKnEP6lAT3fHl38VUduTO/6hh9tF5MSRD/qjXPTmJJu/fgoiXxGQFPa8w22JBVeehvRJz3h5L9dU3ZkTnzHB0wn2W74T3Y9W93flo2QbXzCjqQ3UifU7KHffIh3SVpakV/I2Lf4jenKqEhMFHVouonuKSpCUjSm8VUqCMjFIJhflI12MKO/yZxg/xpKG77SrFOTVAGkKITfUMeWAf+1WhnAh+G/aiQOtKEykTxpRmh03Vfpn222KbPJJOHdIla2XvEFr7k3ozAny7rv3HrjYhOxcbBCy9MP4EYEo7+xKu6t+SH480m95Wn7KR0UMPOMqJy95U6kyTJbzqgJhytNycFfXHeCIAb4Z93PkTZ5PmRPYN1tm0Iv8fc4pa+P46oLKvzvn4NbCCHwffdraoz+v9/5PUfzPPgfP3d3j2s1WQpDUNN2Msbrn5GMbhf+9f9Lad/+Xrb37663toAh7Dk/ZU4aOt7Ydj/qnbJWv+dKN7KvhwR9y7UfDo/yr1GeHGQXdXXdv/X/2fpt8/Kfw+j7+KqIuxGyRV6KpPFOk8+17bXL4OAsFlnBYVibTHeRVO+LKMgp+0uZxR/z4ITb4sB7klEe1IVnOggBlMjl/hjL/M9JzpxtZeurALy5s7FWdcJOHuVte39gdLm30iw7m5+xpWzt7Qtvw5AbzSONTRrbpEq1ysbxIz0UTywv5pB0T3QWBNftBnNUfgUu9SN2nfedVA8NM2/bvLYJGtF5I1PmeJ0WUr4tr1nsfwjJWB9d2YRHBk+wsHpkiXEZdAPAOEXf+XTzxPgjy6SsG6VvWN2m69DPm2Ym3DEO9zwd6f2+45WOofoGsGJRfh+pHqRvkf3dn054pfBhnfOpL0K8/3T02hXG4MLabMr0vAvDMBOkaRHh4lOcBVZYMTNYiu1hG0BEXP2LHVsp/hUtPv7QLAX8XbeVi8FkBe0BhoH8LlMilUvS/gb85MG4jvwykCpT1S+GrpNX56/Yvgxfh9LBxG1zF77Lo/tfDqwEt25/mOHzAHxruMu4Ib4Q+pr2Gkvijy4ualNUidTGRz5noR+fpUX134O0b885l0Eq5tO93gO6TVTtqL/IzDRX42pX1iwHLTmydjvn87Iz5xIRxA1x640s6dl8V9GsEF2cX7fjoLDvjfhlA+r5iYMKm44mC7J5jzzvvBKjcmqh3Bbg4cE56eW0BMwp9RTd3xWdlAhrGJq8OPCjG9ipRiKUFfX5CN9jG45Fe0iev3U8o+srDPJeSn2RGhZv4MGP6uTfA8Iou2oKWyrvpR4HnP94+A86VPayA23lj0cbNU+njb8AAXgqoywFwjtznV3b9lf/Kh+kNNIHOR9Gt+uBf9+ugPb6DX6/It1XoHvZlcFvcbn8O8K4gaZv2Ml5PbxxXv/Idfm/AESyDa2EJvp7H2+LiMYQp6ZWwEVACC1odrdMq43pai3Qq2YXfwn+AVbdwm189cS1wwrvWUZyEjXlIQxrhAz1s1RS0j59V6H5l8nQUWRnCejqLMMAgKK7EL9xuD6Q8Dadtd9YH2tfwnoMl3UX6A0jKfmM1/2PoftY625tMOIHxHpX3P3hI+zK+Tyk0kgw+9uJtWUfse+xng5e2CyEmlboLp9JLmx7wOshFxylXxy266fMGf7nNxHmIH7z4Ga7ioGemkIWDRQUyYfziCa79UFG0j9WWiXRs9ivkd+h/PDac95alYziR6yI/xhnSiezkIfw41VYZUsGEpmnhu6Zyo2I6YKiE5DUn7GtRSnw9SkVWHGIM8ouCKPjJtnso/35fnT7W6p3FXMNUfCpjehaTZs78uLAALX7sNDDxw4iCrFIdFozPo6Irrgvn5keRqyjWAFxhGc/4VxmKVQJJPEqFdukL4c8Fd9JVxrn0zDQE6ZuMu+/u6KtEufOpUtX581SAihUKoUeoVW7ns528Qz1XFVF+OQkQckXDtBUB460nIHq+J34R4PwggfWt9I2UTT4tp5ZlRPmXhmV3hNLrMX9wwr88uwGBAuZuv+4sUOk2nLhzFWb9XHAgc7nZHZlZhlnwUGne2kSRhg/S8Z3+ydHD0CVBeEHBPUX59/QGOfRYduqAPCtjMwmZZHjjO23+5j9q0x/8+629+S405NG0eYYTEbUQoTAsKMKdFGnXz3D9LBPpaqacCbM+TODdnfPHP2uTz/6kTZ78BOX7L+HNrxRYh4jrfRPIMq+E5ISJIwac3nm9TY9RtufItpHfjVeykGLacjmnbIoH4kUug/J84ukLcKab4MwcfeKfOu2lltlxdxFBvuFv7X5rd7/VJlu7bYpCb/mr1rqolrp6cuzEDbt1hDrkIoLKv+/KU59yiZ79goqvirVt2UppeSKLtInwSb5cSHMjyl18F9rxzyIAbvubid/xVwLKMfWCMjecNg9xvJxPoph7MiOyE5m05Nh0LN9LFwjxcp7qAraXFp4ewzf1xa9T6HbR6/wQeuQFnj2RBCFjp04Ja55uwD8XYfInv0pekH7SS0JEsY4sQD7GkMpGpGnb2NhoO96rAI5xxvG6e9Wvm2P/m6CHe9Kg+mL5WHLSw6s/lHc9zbVuHtwpg2AJAz15NY4ByNpWVFj2y+MUlmD+xv5OZ6WTqjf4fRmEH/nE/rJxvoG/XrCsa798Cb6Izi+TzsvGeVHaY3MMz4XZV6W/wljUakyt5R1YpRX3EK9DtVvD4gjOOJ5zw7X1jcmPcvlfPOjH6Xz8zF4tChAJTxV6x4ZECoNi09AZwFS8FWwe/sSVkTpFUAkaN3Y6HS9birKv4k56Li4Y5isB3hNwfHDRzk9VridtcytDU04nmJHN7Vlb25q101MneVdt796sHR87mRPfhQozPMmXC8yD+m/Y5c9JZ+WhKkGywJMOTb7WyLMTsvRiykJ+TX8JER4evt6gJXkYCGlGsQ/e0KEPkAk/EFmYEf8xM+klH3oUT5V20VKagz1jj5LwL9jlB0Lt5vfKjd8ITKorALUIAn9zZMhArX9yBw9ZBAhl81NpVvwKz1rDQHvMY7d3GPuNw8b28KR8Bq9xnM5r9xvHW3ULY/dSBtdxOnT/7JJgHctrHKfbNf17DhTJivdN8UNfd1ya1yONaSSt7rHib4LKrLt9FjIq78DYfxW6XzdX8bT7VF1cia9zJX5PeSnDZfiY7hjG/qv28XONt46mO3Ivj8KNZDCHNmg4YURf4I1BP8U4DsuCF55p8trr/znocUJj4K/bK4Cnp+sjzojSEq/idaDKtk8/edgeH5xl0uRkNO1e/MEs/B7PdlyTz3H6PUywbY37n0yITWgAZVYLfct8VHz7kR6v8NM/DWkIiWUft/AnbkJI1w6p82HYEKBX7+dy6768RRFURtLQtG+2D5d3FQUjy4s8OT7gn7CiY5yUfTCGSbcdfd7JBTtpK9FOn74Pvq/UpKOcldKhwiCvk0Ya8qXfJsoOilWS8Ufl3v5ePPsY+vwoz8kuCXmkGf98Kk3FE1TzkyPF4WPIqwq6fbi7neEJrrGb1+xQd9nbR2vNYoPpgkJaHp3OYkBo4pnBjXRwqUSlrohuPy8/uPM9ecZxRRlZJAnC5B+7R9XDp2O9u5lSE9+0TUVFjEjT3f3syOcUQOYCjiNQQsHzKwTSiIJ+VQr45OwhsaSDIsVYo2Key/vkQQUydQUGVBCVlZ+zUynzqwrieQJBbOPBK5UAJR8F0EUK/Qy1HFTE5NdFH+l5uaEKJvme+h35ddLz6wguLF0+zWLD5PDnhD2FNmkoQ/JaMq08uTCuwjvx/f67v9fa9/9Bm771vXaFYjuVF9OUR3mSB+uWcxhlLWeEOcak2DtIP/UXq3E8DWmhWv8OPm7t6UetPf6ztnb8QVs7VxbkwbRIczLbYVJ2hwdlU2W6E9ZumnuvgfMGdRYF/f57re2Caxkxj5v6JQePwsumiwCWuwsIeW3lnHzLE0zZYM5OyQp8efHhk09R6uHj9CFswsvG3Tb3KwzKZ2O3Fmzyegrx8Ev/Yr/gFwm8FM+KRrwqc8vM2gdPfnYyi3bwknZF/XBS5k69ddu6RvkWw/hb57PTbznB+1B/clpjqIcq2dK2/8mrDuIvFgfgxTSs2/i52Biw3NOP8lAHU1dOvADysNK3LiOjK/NgvQyfySgmcULvgqpDerSLNZOkPqm8imfx21NZT6sPT6oJ63aN9KHJa/ecMuedte0ZZUvQuO/Vfpv7prAxXAvrZR4H/v4P4for7bTt4JT/IjpeYlgOFUccXEaIXShkvcxZQSewTGsMRarS61ReBijxr7Rg8A38dQJrx7IuLOrkLwFfRuPrpPFV46zi67bOj81VeM6vO63bi7AlTnldj1P09e39Cb0Pfov43VjQK1hDgfyRFjvxjS0GL3qA83M6tkxq0tTT0RYx+246aTpmE7Oz2HABYHjv0ngOxP29cjPghM9v/asc+z6/rwJcnkvTRQJowa+7+xubWOg5z05RrBkj3Pm/uJAmYQxie/vb4Wm2PsvixObuejs5OstifyaGEHLHX/q5TA8eXXQOEzXCF/8KBubxzSNNFx/O4YmQytSQ94q1FJpxs2OCU78+YXaV085IeqJmMgL0AvfRbnz/yx+ekYmxQisRKBBpynLcmZoiu7iMmjQTS3qWA3J0cmy0olmRi3sVBrDjVzSCl8TsyNciq3rPuAYG+Rc633pUzJHfYF81M3D46Df4j5X6uJm0ysrgfA5CZwhcNQXtybsZGWA1fPyMQfngi3kzHWEcR9zidUkv4RnwlrjdFLRH3gMkDPmOcYQ6BrqMv5DRgLakU3jXcIZwbd0txG/0dFgtg26O/YTUi0VbGfw1/e9u2Bls5beSj5cB8VbT7jD263Zzmp3f4YmfZqz8RE6FN44vXItTHkucipa+rxxmTtP+Tlf1e+WP0SOsQNpwIYRWf29/DMXH4BCwe6z5Z+9/1s5RTJWHC6P1SpPhxaeP2dNU+bdvFXJUkyd2EYJUZnCZnIKRdAo67yasnX4hiniFiEZKC/Teh6VnGjwLx1/7DuqVvDgZ5i9ZHvDCj4C7U0kqKvPwGHmBE5ZNB8U9eFFo7YCLP83UE21O+sOTHNVEXiwkF5s7jlE2fc8XevatPV1pxkbaOfqMjP3sXl49CMaA6vHqO+8QbjryRTxXP/lPnlQcVMwM97RYeDde4ahURGmnDkQpjKLLv7uijqGgCHm3PWNkxYspLkpNFETTkY4KkLQMS0TwTNs8uIusbMKmpvWEONYLeZSGeVdhUYnxAjf54/Gd6nyWTVrZPSeag66Ksn6pO8Q3zPFDvjyBt7GFYrnbJtv3wNsEhzyhLM2vfGWA+OZEuXq0XkVdUu7ipn6jnPsdexRI73BoKl0q9MrmBOX8+DPCoGkWLHt5TX4tA8rTgV4+VfxU7K0PtjVFLM/nKK7KMu1HIsRRqUNhzHF0FdqTD1D2DuBF+YhG+kkDeVy5e/0AJfp3Wvv2P2zte3/Y2hso1b46QjqhqdJtmlhTXsqfNmxo7JRd6qv1S9nIm+Vp/LOSZRYdpKHc/Mb+k4fI2Uv9niEDP/dXymZd1rdFGPn0QsXZTtGTX+u2aYi7Q9iuz4Oyb1E+8nl8SHLk79KSrHEv5W1dsNU8+Qi65Nl3+pWreRIef5zyyKLO2UNYod44fsH7dItyF3lzjzwS10sprXPS8ZUN64Hlsu7rHQfgVJusBQ0U5Cmy3L1L3aWOeGrEzwf62o8nM87dZYeW+QM3cxnKPHxbpy1/eXehzXmj9QP8LHDyWF+ca9YiHHTMu2UhTeMpq9QrH8Iabk+SnDxu7Yi6cUYdvDzmUcjkMSePTlHuL6ivx4jbC01JizpDaNUJ6dpH0C7W7XvMk3VJlrs8hVRqeRmcciWPIoZagXOjrZ2ttkm7Tx4A8YI7wNh+E7w4fJjjpT4XW8/hGz54JW3+clyfKP2U1TLOQCd/tgMJah/hFYqOwVL+qccAJUcU6XdaLw+hOKL1DfxNgmV9SA36lRShRJeEv049uSlOr/8VdjPN1XjdrTmu/8J1v+FJI1zGibyGfkR7Ra9wQZwxTeGae2wd/DXXUCJ/tLW1ydi+lvf5VbizsmonuIilWR2jx+svLoo56Xi0/MIJBxko5ZUw/yOkGoy1bu1s0PdeZeF1trlOerN2dnZJekxqoetu/9HxufsBiZN+GH/p7+3ttZMTXws4jdK/Ba4K++Vp3RPg5HONjnc9u+F0VNh9t93XFYoav9CTEZVn86EcZxvr7Rw8+cvEGzQntaY59JFGDo3eKTrZcAwvGWavp/w1tSas/LpymagmUt7Jl44sALgrNYSZjw0n1cRX6Vfp6cp/Avkfl4tpVsXxqbSSNE/Jv8Jrxw8XKOarJmSWF+6+o1CMY1qu0qoKqbxqQtzzI91leoJ4yXP98+NQfl25XtiTROWpx0vcG9zCqv02nPojDf3NShLCGvl0fE35wB6ZXacRM/Io3Jug0/FJeg54OHsa1vGO12kq9Cj83Q3IxxhnYQ5P/12ahdPzUx5VGj2S3lBcyXPB2N7hOXrJy0ocwyU+mDdQCd6YllVVxEw0pJFIhlUdWMXPzBakMd95RI7YKmwMFS8YZfr09Bd8DHE0Orr0hr8E6T/4FYJPr6uD2cO19nIcUGMknQq3oylcfkNvBJ3OwN9nnzxuj5+d1fFHSYBAD0mwjzjWEfpc4tS786FSfoZhr1v0qw2LWf108VCX7tn/4g7PRaCs4pJostN5DRMrUH5OTqP8iFY/yA0ZM4XLcd8eHYsypQcFg7SNR39jeH+9QdTEp09IP5F8gidO8oLFSbqf8lMZUHEwX5ji5IiueZVQIlWeK659t7yiVOgvGKeQ+SdFFy3sd520ZwFDZYKw6Vab3HkdnuGHdhwZkec6NQRt+zCVlbiVH6b9tfl2YMtoIC94pPxQdDyirOJgXr1LB37lJOUEWqo+uEItTBMeOQ7uKIzwo192QQ3C3zi2L0FDfi2fhMKL8VVeUHJSTi5IpA8mQIUMhSjtUyWGJxf5TeBPODtBIYOGA4QyNFrGR7g7Fxc/L+zb3G/zrf0os6afC+Pk48pP6D0tmh6/t7yUc45xE9ddZnfr8Ysij9LqZ/na4x/jhpaLEZbrhQoZSqA7y5somM10zBtpyL8nBrTLv7u156dVXzx9oPKfnXCU6IMPmzf859UE01T25GEy3Sa+n5h7p81f/cM2+c4/aO2932hMOKBBuPL3lAauyMq+3cptYaRuUC6WP3Ky/VRZybfKZ6KV6caIu9zmKTKHV2/tV/n0FIU78nOPnMuzpyh6HSGKn370cr81eZUXePB1DMOyqEP7UZGVBwtqnTaCMp46e3SAPFSMwd9SgSWOCqrl6QJM7lKQZ+omyrwKer6hv+lrBKSlQgtv84byfvokdWFiG7G8IRJReCGkvHifg/NATyC4qKCcUwbQ2EKelFtu6If/ufcCyIS8On8jz/kMn/GR08RLDtPO4NXylgcvUkz65MvXAKw3NiD5N+/0g3NPJVj3XVyDR/mbW5epH9aZnD4h2bxCQl3IFzb83KOfO/Rdf/8sH+uUixmpt9YnvExnSD/ppr1hHfrcNfLiIoGfITUsaOJZ5kD1lZj8aUo05TVAFhQguL+92dZJ336gQ+pWaJGH2AwvaukH9B1MYdUe1rXLy8AP1SDQ+5GUZXnEfwkDv4DxM/cNps/ATxC6n1AxMq4snOZ16S+kjuYPP2Ub3+dBHnscoecv8Ub+38C/W7CsJ9frzS8Lvwwd4/bnNjDsNp67u+OMw6/jah/j6nKcGbvH+AWhYT/hwFMsJM4CNfomDh8811C8f+R4e3bKQMEE5sKOdsA2osf8+wTXsc537P1mdUEx5Gf/SvFx0tkndRDF1L+/JnDBoLu9U5OME9JbX5MmDEFjfcOOBuXaxQU6JBclZgxKpn94cJyFiVwQSNxcQHghlyXA/s6nrwqo+KfzZFbt4nkgHTf9fPVebkTltIP8CNG56RE9Tn/FpCGvAoAnDOUIS+WhM/mrHj5y7gXXTUH7Ytdy5NdBuir7fbcgk3j8pN/jxQE42XQhoGKTuhbDSLyTXJg8yjULFcleySgnHaCzyQC76XubhFxclcrQ+SpjIDRAT7sr8B3HODdVYJ0ZTIbw7q99vCAgjN1jOh26Xzefx78eXnnFiLPshvkUr/rrt+TL/C1p4R5ojqHTKDziptA7/QrvstDMxWPY+25tKItYhabXArfbV6HLUNDsz22Q8BHtDto7bzdB4o2eDje5b4PVsNTfzk3yOOTTP8Key3fKo8J6+NgMyhDW7WUpo4P0Yy7whqeHxL1Sh3h6PNu1sKTfTf/hJ5biNd5D/ILB1Cv27i9K9YsddNvH/PT9T9slE+36NKqpW3eGie2At/ij/S5O8wCaJR/tFb/z0q21C150KBVtsYdC6NgmhzoanKLdYSz/WpSw35cXaBmfx78ox4u4vhrlRL94CF4mirqJl/ZWYaEJpnRV2vMKFeHJo3z5jrU7fo4zpOkksU42EFfFh4HOP19pMk5GHnmUtmOJ1C2vNCbzPx63hsUI49r/mhcvwvO780bhLxBeSm7FtOTlmTC9NEIbD/tzPXx/GQXIG8Pz2TJ3Su2TTU+uNBcKdkXNOJC09FNe2O3AJRhTKz/KDNwo2tIxrmO0Y6PKnUrhZQ18UVoyxuFP2NyL26RjGH45hSBJ0+z103egN1Ca+yKCsjPIY/kqWNL2CLhEpEsZzT2eznibuweU/6WXpqlQEX4FvQuVLZS6+WPsRyiLKF0ewXcXViVfxexCZRSFzJ3Yk4dJ0ymEycxPVHDNWylw7QgclUiVLU9i+E6/O7+mZ130/W3k72XCE7/rf/A+cY0DTvLzWmt3/lZrr/xWa+/+vda++wdteveVNtlByUZm3isHJZRTaCFXy1/I6QLtysoyMb+p+tYIwimMUhQtx/gsyj13W3jJHFHC/yF8WdeRRT6bfOqFyKTtZwlRhK1/OR0xsSyoP+AulKR16il1J9/z34ZnX+XYAkd+zL/1an0zSn0trBHL+mZdJI9+FtDFk+Y9CC60bVB+1ikXLswD+BOVUBV06s+ak0ZoWnYq5vONnZS1lzxOtnbIL23S+ujFiBn7kE3uBdgkXeLIl5cYKhfrl7vx9BG+TlOnS4d6yGMes8ChfAO2F/oH86Lcs8uuP8hZQMJ25SKqkrFvgE8Ve+VNuEq8l1tbf6Xvqw5r1s+TR1Un/KTf5Rl5pF7DZ93PpByga13VtDSy6Ah92588kkfbRk4jUfcuXXAgv5ub+5Bx0Q8asjlAyhOz/PyFz9iBSoRsb7TdbU/BQD/VyHSXjxnQCPIQLnRzFcrfsiT/pDHGSh9HuGUduQyQugJ0mrrSx+gQX1Ohh5p9dTxWYOD3Glx3q/xX+nHF7zboPAnP0/0G/l2BXh9vgtv8vy6k3r8gvdvgZfA7ziruapo30brJr0OF9XDawdBwF3Hsk7TaX1fL1Rfo7cz0l/iaa7t7sx+dnFy1/f2ddnRE5xpkO41CGkfwpJeDn5+t8jv8Ku/Z1U8nnl65cEW3nTqY4L3GIOj7n8ZxocGL+fyc4Nqml//R8UHTSdjluZNcMzZvp2fnjIkewyqaknQSPduAlsfuCFBhX9tay2WB7kq4c58E0z9h2slAL0eM7HAJm5GmXxTIYgJEPUbv+HR1WWl7tHJj210k0jk3HfPBI5g1n1hwOwl1UBrAsA7691XWijhYjS0/PLlQkcdJrenBaeQtGL/jCYYJcfI4aUhniD0KlwoC+ajjoDz8dVrGiRuLn3g0r1CgPJmoj9LrnWtNAnQbcclDQbnHvAldDhks8JdSDx/jdnt/TDND4Si8m93e4Tk/+NOpX29Yq/ZV0Kv7R8ajvzpdcR3GNEIbs78ecxvUYtjzUPKtshE6jRtppWCGBp1UI1EdN0JoDPlehe63LN8voTPAGL/L9EVwG87Cr8gFOm2hgm+Xafcfxwno5Ik8b0q7u6tSilLOEV7anU6e7ptwcRd4mvG4FrfDaCpXcZLcdZl13rv74cPH9e6/uGGg45gb+tZF+6dOYladKnqdVtpsOrshH/wNugoUgs1vx+9h+NJ3SldWnMx2s9MVwqe8SSPhnhhSse/p1ORv6kReGuFj4Bd3ngEyYTbdhIfY4I8f/VjkFxzDMezISEsFburYYjsQh//cCUB/mXtJ5A8ZVD9rfCfdWRJIf7g23Rg+H2gfU7KTtv1g4UvTMcM8qNiizOzcw18gTJ5E9Qi8VuP5KEj97fNwRxHPDi//2HOCwKPjfrrOQTlxIccYlVviVSoZd1x0SICsqKyQKXc8801401DpUhbSVZEHN11yPIgTOTpmDDjiZpA2DcZO4xNHxTLHqT3in51VUFCk8tk/5eNR/CjQENGtQmfepK+SpV0wX1EKya8VV2bEl+b2HrS3ULifQO8IRRbFij8lLx0VsbxPfY6Ce3HQpmcez/dBGXM3Vv4sJZVKTwEcfNomJ48rv1cok45pvl9uYUvP791bdCeH+MGbJwKUiTvdXvinYutJAMFL8lCwJ/vfb5P33OX/vTZ57d02uf8KfFPmyk3FEgILBV6wDJT7IIsqA0z+hHTRPGkRts8KztQjdRpTWc3d3caZ4+oqv3nf3jJCGbaOuehkfZlstqszZHGF0hy60kAh3HkNp+XoIhlelpVzD5TaKxcOLCMXC86OUUJpH5CM8m26lE942t2hqtNWvH9AeXlJHmXgZ/RMo21uVx02G8oDOU9RpLOIIjPKxGwff9imlgttJV/o8GSJF+jBf8pIBX/iohp0LXN5naH885hVx858TrJylMWWyIny8gLAnKIgZA0ectrKughNpJjkqzyso9B38rgBD9BMGBmnWYWn3Deg0u7ulgsXZ0/rFMPpp62do/xfHJKG/YufPyQNmLMvrcUI51bwI/+mQ5hVoXiWYWu1HtBXVvJpPPAvoDnb2I9s8gqGbXPAN4Y2qRS//uBnfoDNzVnbmg3lhbzH/fEq3BQ29kv89Bc+JOVjgBaN/IKXB44GfyKWCdycfvlVWKdyHVbj6e70l2HIgIyOw14EqzS/gX+34LZ6oN/L1I+XhXE6L0v368QRbsN9EY3VsJvkMvQeZSNsgWPHIdDgn09j3O4qzPnj2tX86keb23SSwLnf2h8Ge013pqC9SGRrZ8a4gz+DhhPAi4uLtuFNs4TnD9NbTHMRYDoVEnD3396T+Cqe0pWOl52ce0s/j4xfnJGQszp7K9IwipNaB6PLcwYDRw87X8LlyTS3d6GzvdmOnngMDU9w5CM3S4NkWtO1umsgiwVks3bSGDt81QFc03BxwlcQNnhcfHaB4eK0aEVUshQzrvjJZg0CBXKXcQCz2INPzEgzQtRS/ungTR1evOVfXjOJHmRfiRmtLKaVVwF0YpfG1mzWLpVFBq2gJTz2yLBkHXf8fPghzUxQ3P0xyEldgkpenVZQB36S7BDQzQ7d3Xktheo6ruY43nP2pTPQ8X2WfC1pLE34Gyp9+Q3+mv6v4A8hI7dg/OFZeI/Dn4chq1jAGz1OaHxyWgOvzvcqdF7HYat4OvXrcu343b2KL4TqtThLPP203xRvFTpex101V3lYNQXtS//BHQ4LrpVpyvB63Jug49ejR/Udlbe05kIcIFxKPi4tSw6upYE1efIZ/PNbiWiL3TYbGjFKzjEzaS2/bnYZjaH7q8z/7OefMlnUTX/DT1fk0y9Yr/XjsZ8t5b/CF6dKoOVTO+Li60eAikVkcR3iZ2KhX35C50lTWLT5+IUNXfGrBTL50E1gwosvefY0QfoxIqqsiFD5ktdeNkWrp7fo1/Evqv5GCpLXg8eFBwyY8f1xadrSQouwSxVGnNn9xWJauTPAvlVK8qVC4YScsNAdKCRtlU4fbyvfvBP/PMpCuiQjPyrkePIUbz4BZdsdKlFRTqHvxJ4x1X4+C7OwJGIu9AO/XjUo/hBePWowSZDHsjRMpce0VXhMG5wsJoCvtMQLD4kjDn6Go9iowGUXFh6yuGB+PVKvIm9c3crKz7u5AIKiqFI83RwWMNw1Jk+MntCgHMIr7KlcomxGMjmSDn3CPUUxOXmaEwB+6s8j45VZ0qa9pl04NiVd3Cqv5k9lLRzBi4ol6XjJ4OTk0zb3/X3T9dv97u57W/sJytzx45Kz7U9FywH+8CFxnrX59p0KzwWDpP3eH7f21t9q8729KiPjWQdyWkKZEjd8mA/48FGupc1j8vhjfcVQlilHfY2nvKGZzZCcIKw6Yf1LXZSu5pGvLRB2clqyBPIqgych1rfJJrI8P0AZtt6gROaTfsjiCv68gM97AXytQRnBs1Wl7eyg8HoigvptHbEeywJzBHfOPYUSTt0g8bOIR8gIhXhn7bCdPXuGv/VVXjDNkHzl3Xzk430AtivbjoK4olxdOHDhZkpZn1K35Ev5p22RsNG9UC9ypE4co3y78GE50c4Up6/34IEFqhguQMyZq7ngJy+53yAnMGjb0FyfUB+tz/Yvxjd/1B1fdyhApu7GG6j/lQs6uM8+b9Ojj9qadejyoK1delmf7UDBWSercNMOjR//i7ae+qgfAI+9P0wejaMb/nvVkKYgyqV1GpzZ1n0w7KOpA5kjiICpPGPSZxIeK/bdna22IYEBxv2yoDvtZwSrfkt7iJZtTGMwFz7GHxy1kLqk2WkZv7vLHl8eC05HhS9hbF+mXzjalZpxe1iX4vNwne438O8qjOvoTfBl4S8Lq3Rehu7XiSN0vF6HX0Snty3hZeIZNPYv+/Bk7OntZsCJYV9jWyswztr6bPqjnb3ddvDkaJhc4hnlUEW5dtXdGTfBzU2VGx7frcPtCYDZtoODiwXiXKHUnyesVm+dC3nRnJ2lnzhZZ6zapoOc5zN/rpA6MfL+ARcDHFvrJn1o8RsPM6tryIdC8dK+7W0XEE7b0eEp/CRBY4BfHZWnDZyX1Fyi8jJbZ0Cln/b+ALufGXS8eMsFgtnMkw2X7eyYMOcEkJRilFmE5v0I27vgG+ZgIV8maLBGEndIYRBLzIEfeAluQgv6bp3+2vtCQNzEysp6YhBG2oZ3CuII65SR01vxHEa0Jii4ZUo7DgskRikUMyYZ606wxK2g0O0VTujpGN/KVNXGRDTkq8IXeEDZr/trhiNlRnrCOJ1uf47OQrjmrexWh6D3MH/L+P+39+ZPsuRGnl9UZWVmHe/qg01yZrmHVtpDI8lk+gv739PPkq1pV9fODjkcks2+3lF3pT6fr8MzI/NVdb+mDWVrw+dVkQAcDofDgQDgCARill7Z2kfaBGZ5HNI7wSO+wzq2jnKTmRwTp071pv6IMk10OoymuQwaQG0EBUNauVVInk4kSo9Jl4oYsfA0z+Q7dB3/4L/L5wAGOtt9TZF0A4c/fB9Ju8Upw6gjU6b8KRrpdI0nOtJUkYHKp7zy1w3FNr/SY6XbwqCTt/7WTreHPWjaWVzytB2MvLpj6/QVj59/dS1WNtsyRtbSU35DJ5+aYKaJia9E/hRP3fwK+MgjYoy24RW60HKBbx0U+mj65us301ffapQx0ZWNPMoX0Gc50q4oV5qXSNLbj+WslfAXryvvROKv+754VFnSx+AKZcSr55r8ztuEBrwLrm3o9/1TupWn/bE8qn+qZM25yyjvcl2cSLzKneWjXLk3zN+n9uFPfGL9JazedLOV1tIgr+WzE4hO6b+QI9unAVOb0idu4TT6UCfp5p3t+LkfC2d1ZWtx0tCpE+dhcdkFIKhjsg3XEFOWaiTBVfsAdG0zqRMR8FdOVaUxZh1IzHiUwcdZtvjUFaDBb5mMM9GVnx2jrBrYGplue7esbvNWDg1X66QyIxPyc8HdYHQG+GT5zvfhy3jKzgCNIhcD4H18gsHoJ8zOMfo90O3Vpw7uZXCZF0ZXbZ/H2PY9Ol9p0Hj0SX/ywbEu5dvlspx4I4M7Ad7+feSeTsjn7K+5fokkbm92AHWLtOUwgfWomNCqXnHUlxm5BT79s2316vfoAMP/5ht0bznJz/q4w9D0tYG8RuCW7XE/aoTZZlzY+cX/NG1eUtZjaMD7hSKf2Gdst11CmYIxRqUQ7nBQ1+bj5VPz+CWrNNEB+I201p9xPr0NH8sIpA3R9iyO7fwdxnbkJN6mqK4x0DOpQL++DrDReL/AcPRpvq9PLDGuNbBXL5y4TEfutLB9YHjH6Eee49Q/+vQpvErUeFZGD66zfZi9YV+b0KCnvh4whO9dUFEm84fPwnaxPJuOcx6E//xZLWcvcZFPeRfkT7GO/Xzj9W+JJPCc9nNNe/MAQnVBVnk1hPaXRQ8P11s+B0ldeJCk9aoec+9CbPuJjN4HhGEZHbpQk/YC6EdpGtqbPKWpnQVZDCN9DgV0JcFzFbxoJ8eXf5hObl9THvpa4+EQfaRsu3r3M5DZRQNY7cfKoD80/o00lot2k8Ur+xB+09YkTlsGwqd4O7f0Xjhxcc2+hbaYCGlNB1NzMqX6feH2f/gmd+srzs5tf8NhuCHb6+VP++s+Nw+Q8HcYquECxFm2hv28dC1v6aAWbMXNaZpnw4xZAHkUqAofzD7NIX1B89fdyf0R/pLhz9UOfirfpn+/bT7N57E8xP1Y+34q3Rwy7nG7BJ+4ul8LhmeMBVCG3m5o8ezF6kvPVLm/uo1Br3G9TQfU+/33wS9dAKA/fvDUfzpmFwRc9c5nArnBH5xckKsTVwvlCrBP0w373r6f5ru5vgXnAOQE84jBOM8pqp9XKPLRILcgdu4OxHktAKgCFu9beCwYCE6fP0+XaV4eRqgcymzhXWhwEunXATYPyqJxb+Gn6fR0GYPfvEiehebNfeWbTwYqDjxdha8nW+Q5PkcoA5XowD7XVcD0W++I1R1+caaNn0tt2zm78FHQdJbBIahfsUiVEsMvyU8W9X1rMfLMsEGg8nS7rmUpXWUyI4Qe+QimToZMDW3ICsVHWRPKX4Rof9DldjnnbvsbWobOw/hu+HP6dttQERrX9HOIUTKg+RzS6Z3z6PZZuKarks7BeOWIq9yqWPK4nW4HjdPtS5Bzk+/wO9qCw3BSlRcQ3+1G2NHtg22j09ZfwVwnj+mxwukadpMBUNFX4sy/0oRreQFCW17iZzS6hHexO9q4Q45M5A02/gAymRn+oq9Q8Yg3ME/bdFvawSG8TEbeJu3Fs56fhH6bbpd+Do3Zun1/DZiJFCCrwYc88f/mN19NV/RJ9iv39K3e+10n3tN9j+jmtaTB3vi+pO+c6n62jyojzHD4pSeq9M2/3CRLeO7W5I40gy44+2SY5rUXlQR+tJLEV6vcv6d2+TT/4im16SHGTdSWj0CvNcJESobfyb2GQhY1vLjf8+QUnnXvm5/3aPWXppJ1cMQvfJI5JuXh6EJAysn4oRWmSKTduMvAfpYxxZ0A4aec5qmxPsoSNtErAEqJVHg2o2hI+TQY2uxWiOyWyLSOd4CVM54Wx3jWGDRC/uavceSIqJ6UE7nybr3GOfL4UHO344Qf20doTQYvT22P4YXB4zZ/xsRpfQ4xBojva3vI4cUrDEoMTce+IU92KlhnboV3kL/CMLzCQPTdfI1pjU8XBYyXv2OkT0k1xKT37AEHUY1M8j6+e4Ocbs/HqPQU+4u/Iu9/iQGLm0MdrQfrbZ0t4R7IdyQtRujkwXf4YzBapxrxLgIcYVClTG/g/xr3KkcA+NR0ffIwnS/upguu8/Vmuji5n54f30zPXn0yvXi2nj55eDd99vD19PLum+nF7ffTGj2tKP+DO0hQZF7HAPxN/+fgroEfND/q2sun+9YDaVIPS+uxFkZsC6kL6zUhfpXfXZB5515DFF2fUhfUrS217h3rljKiaxdnPLl/WmJ0uwPCA+rQ1WLh1xde0k6hQ7/RGfWZA/tcPCC/HIyoLIYvPRfBxQZycMGA+sxChnJsbqbjq+9wCF/+mnp7R2p0cfZZ9JDPR57C13pOGSgJfj8r+MB9scj7N8iQg/RcQKCNLU5pSt6/RhGX3RGESJf7jbJMq+fIdioFfJhrjoWrfPqRtFns815MXRO073Exgng/wSjPVAht9jj3A+F86QH5aW9+RWF699vp+PY76N9OJ+4C0AhXy1YG9aaE6esHpN5zn6W2FCd56xqVe0xcLuSZ0UHB5X1tvXd91sKAfU/lW3Nd57/mn4XIkT7p4no7Lqf1knLiB72F7kMbtv3yI277w9F+Z6RtfPfLDRkLd8EnYZ6mYR+nf349BRVv2oNibeGxvA518BH+sqHb8T9mu/hTeJnmp6R7jPYQZ7jL1pfQ98Wcfu7f9l8Dp2tvFH96mHjKmfP42c+fbV6/vqIPpHNk0FvQsT7cPjDOOXmCiZf+FZMwF5jvMKR9gk6H/OzVyfT6u7t0Wr5T7yTRJ+nuBigDvYxMJ7n10ma6N/tBaOjk8biIcOViroMWEwkP58tcwsFMQfl3i50daE30/Fzhcjo7ZyBZ1IKC715d+77+/WK6vvRzM06cKQNXGZIFDnLuaHDHm/K6INHznxg5XBcvLqab2/vp7pYBT5HpJWt8UJkOTnfhLdTK/j5YzEO8wR505h1cfaXANxUf8qnEGJvikV8yh4d7dGJFKl5wXKbzCb555RAdBHXxQxpBHcmpDYzO0V0D0QLxyuGTkAyI+HeNwnTqrBqTaY3RnzCBknJUKdBx7W/3h3ANc8Oh8i3Ye3pOXNPM0yeMsg9xO1d+pTthTreDUZr89OBU+ajFERGYp3+M1xwnn1150KJxWz0Xf2nmsE0/buZtxQnSpyxF03LOwWTVzmifTq6D3YfDNHPIzgHbu/5C7cmwlzaZxfOoTF02w9URSb9Lv8+r7qfajbEPpoyBLb9iGQjfkV+77RfmsjREDlDW7LaA3tum2yd9GmQ/8mj+pn0svz0wDdG+evQf/uNvpiv6Hg/ltC8xffpD0vdOIPnVvSHPwtVCYOUx99tv9gJAJs9BKk/1VxU0rH6HrmnbNdEunRevwQ8+hv1zQjtEB0do8LX6Sya0mvZaYKvLYiSXvLs+hLRf4zLZNw/iMSTMwD4znz4DpFE2FwQgqjtUIzNldFw4CafaNi5NlaukL93UFxDgoWx0VC4aKDs5RW40TrNTNo0Qt1q7JR5eHp726q9h69b1uofqoDJJqyxlsIiAL3H1JBmaUdYYPOIwsLKI4PjnU2cNHvrgGGmjXzZNUoU/DuQpW1akCftk3l118HNxIO8Lk16+2Xqe8uG6kKDB9oDBpbwaTNKev8A6dus4ZaEtxajS7fECHjFklQm/91pOpb/+FoP1j6MsyIDxmfvTOrJNrjAQKUMWS8hbndhWsvvBE/0vf4cx9g/TxifXq88xKNGpCxC+IiCtT6kpY76SgCwq4Mj3xMPf8iCDB7e5Nd7DATUgPTvg6Hp6fr6afvmzL6ZPP301vbg4nc78ihHzliVl9Gwhi60Y0S16ysKOxiPtbsFlNV6j3t9+9Wb626+up98tfz69wzB7ePDMCNrBaN8UnqLWNvucp2C9WEG2efSU9iu+60IKcbYD49WtCwQ+YXn91XSkwb2mjERnhwaC5gk5dexBh8fizMMT+jXAjxHy9/8b9aLez6aNT5KPrEtP+YeSdqoe3eaf9/ZJu1hTBs874N7YvME4fobufR3CfGx/6trD7zxPwYWd3/+vpaeTi+noxd9Mm0/+BTIRtVphSHs2wyXFpZ5d6LEt+4qFcxJfzbjG2HYnwtJ75m9oCxfofk1a3EyynMhZh5TnLXmefkFbOI8ebYcubD3kAQxlURe2BRplDrO0Q3ABQ9zQdRbY1DU63xjnayBZaEI+FzEevqvD/NIH2rirTrJINu7RhOWHr2482794KwVZvD/SNxo50glJCxjs+0hZ8edpGuTbsRO88pIRXY+0Fc5Cj/H+mGdk9f5/mF6+fDatKvvk3f1m+w/D7X/cVYfmqXyFE+Z+wXDtfpinr7LvcEM3M+g4Qf9WRz8C83SPQfP6MbqP8BGED213PwV+Ks+n6B+7L36Id8cdpvsx/Bayc9X50UG+dig64vSOfqtxi+Pl0Ze+068xuFrDgPvdJ+Xe+H7jf/UMw38pIRM7+qs8QU/yosuZANkip5D2a70Q4LuZ8Enna7/tZDH9dwx4O1Hfy8+n+xjA7CBv/UwQg+YN8izNk45eI91OyS2RHlR4errIdXd/Pd28u5purm6n2ysM9usHjHbkQJA+u8BFA3ct+rk/IafBOigQl1cWmBg697GvtpvzTAEV4NYtzx24cyGEARPRUy4HiryiQIFUtFOChlY8xZphBwyEuUcZcXDNGxfO0ffSSRjQhmO/G2wKdzX4aoYy5FUNhDbWSWztBrAE1hM04snNBYXeWbAEL/8TByLy1PhQ/pKbwbdlNP2QKxe4yAqkzE0IpPxFsKVvPfQlHPob5sb/HF9hdfB0+h09wgJzvDy9EvaPqC3OAbuEris3iDJU2u2V+KqHxh2CuJa/8xPm9BWHm7zEcR3QNjSfyvsAiOv4Oeyl3/6Ip3ZG3KH7Q9B5m0tTm+69tNvgPv7xLCiTN9EQXV77+hqeA16hGaiOaVme0kP0N/xzuqQbf6Hhr+UR9BZegEaZTW//NbB7CQaEZtD+KEDi7qd/+MP3uedt4ulXhoxlXCsXYa/w9KIXSD+KJCOb8o8A3HpBwMs+Q3XLo3HzxbVtMum4320r6QfBt/7sj/Bt/VV9HTZtMYnBqJv7VU002P7Ek4aQv4btX6Wr9CWzbvq5KIQgsHG1OWENfsIOXCNN5WO/qOziJLDvL74WtfRhWbrc0ld/04u9XjU+8mN5CfsOsofZ5TA9xo/QmadMKWue3KuAKBieuhjAOUSMS2wMEA1sF7XNQONMBaPr8DEOsuIFb/PonQDy1jBTNg1+DWXTS2P6tIMhl+lJlCe7lD/0wxD1MMOjCy63lCunfIzzNQCMtmzVZpxN2/NSzsgijcbVV9Pm9o+g5Y28D9SnBiE0tBaSkJ9PZzX2ic8TXreXQ7PxiSx0+SygeR+tpyOMwiMXItyRofwOzG6Ldtv46XMGX0+ix9j2iTblyPfh3blgmRenMWx/9cWn09/8u7+e/ud/9y+mf/WLl9MvX55On54fTy/XR5MfF7rAXZ9sGOseptPF/XR6dD+d4Xd3wBlj/xqjWNx6sZmenZ5Mv/zsfHp58m5aXn49Lb77ZlqcP5tuLJtzjqGSqigu5bhBd93O0P0xc58stnioI7otQxpi9Zw2Qjmtd/Xzzde1GGPdq2fvOw190rtlP4ZYvslPej+LaD1Rr0ceSuluDNvA+nnq3rrIgs0thr4LRT7dR5fGxRjWaF6fTscu0rjwcP0aQ/2SermEBnlqIsdF+ps/UiSMdNOefkpRUSS8/QJCDH0nltaH8qQNcr/bNnNewTli3VDnr6eFhz6SPv2IzXW1wlAnnatavmaQT0xSxlPbJHXrYhtXtWASUVYPMFTpeaXBHQc5UBACFy3Wa/KTEjne/I668Mn/t5ATvsNPzeWQSNubX01Iu7OvUiDvGWQ2L3G28bR7+zWx+GcgqvoO0xg3i09k9UViVWfdP/KtNMkInN7qp2gXIz/vB+s8qa1zHJ/+n9O+c18ZIzIsRroB8/AcP4fCpwCFAMRFrgEJ45bshsUG8wjf/fBh/JzvD4HpDuX4IfgptB/hLwPmbeLP1Tb+FL6PpXkK12U4LEuHGzeHOe4p//Zm5h7ex0s3PMPpeF2tvS9Nl6f/DliuHuYJDYOnB/XdbjCyHaRA0XEtmNT49NwOMAa1CwAMeCd09grgWPegYc1IoPFuXo5xDvovnzEZge7q3fW0xoi3w1yu3BKF8f+uJiNuuferARrnDjSOKGcx/JfTOwz+t68vp+vL2+luPF25urxn7CCdTydInwk1f230u8BgJ+xiwHHKGA3UYEK5a1W2hNTg93ODeT0BlINDJnhKKJkr0/6RUONXY9/c9LdSzXtUQ8LiDQuWL4yBpNFDWJnL63BYDWHLQyLSabybXB7WUx8e6MJK3mk0AVcWCoiXhwsATvxl4fkHLZOQPEhUeYrvOMtSvsg7QPq+toA34UP8DMT3hLv5HdJWuHCWp+QirIt4yq1Wd8ngM/M3v7lb6cvd8pNT8IM2uALDRVPQehGn1B2zT1P+uTsvo+iEcN+j3XIcYHZFiOv9NcIDUv7h183FT5UtaHCDKz9KPdDv5b2DeckaZrRVlIDhnR6DqOhBU3gCdkTBzfj4P/CdXnfrD21fBzBQ0ubOShpdkYUvmmQ64ufuuPKzT5Pf0R+k/wRTUTPZ4hpZYcE+IX/GidZNvQ/akbZBvaUvoU39+te/m77P11Zc4BxPTWerhtExrq8hNbTea+t7EUbc5BlPeBnO06zBq4yvMnqFSDhr14Kuixx5YjTydmKe+gKKjis3Yhpp8ok8oMNb/8gjyNB1W/FKzVXY/6Pqmw1Uuy6ZgsErbdETSH9gbNMK96RwobP6uNotUAub9ZpC0ZveLI2vhNBb3xg2Ln8mEtxD6jNeaNGffaafRgvWXBIRfFx0nKeR6C0nw6Nnn3RKF4MwhaB/1nCpguTqPPLEOLJaXw6Y8DFsvvDNO/3uFHArnMYYY9eRnyg0B9P6NDu8CJO/bShGp0a1RrOfY/NVBscI2wD8Nfo19PLU3R0UljNlIx/EjeWGHjS+VOF0/TW8PZEeOnWs3gKUW2PvTn4+dXWLN/JmK7jb/8nDd9c1djS0fIJvHdqeNfBlvsRYVY/2z2l7sFUvsm89a4BSvsXyCEP/Yfpf/uXF9Df//HT65fOT6WLxgInnKxy0A2jDWhbkZ8vydYFj89HYxslORnWhvrlqMdJFjVvU8ma6OD+f/vkvXkzH3/06Bw2uTk6n64Xb3RUIfs4d4BU51dktaZXW+Y91kHZGHm5Llz6LOcRpjCcNcKWu0JOG9BJ66ydP1eHjt/TNyzjTeC9rvFv31svpZ9D6NBx9uohydkE5MJ5dPHGuRnvI7eo78J4LcPZsOlo/z4JMvopgW1Xn6D8HEiqU+RuP4by5+XZaWBd+cvD8M2hPKaOGPfJllwa68yBJ+ZDWuVO2g1qfWPtHG/K8/MYCTNOzX0GynjboNbsbzOv5Z1ncOHZRx7T5IgF+ZPCenszHtm/dwMWzA6I2dLA5Rxbb9/UlTevtdPTmt5TdxSfy9DDCexegvPtpb7ZDqOOXr3jrR54qyDoyEKqCLNopI3G5gNRZEwjqNtH86E+gIposcYQKDd68Rry+yGM5zC9h2tOge/bsnHZb8oY90G310D+HefyeO67Muwo15AOgiUwhKr5eHd1Q9Dt+QpNseQ0w/iD5HuzyeJqq82j4IdqP8JcJuU8H/GO2j8O2+cO834/7UFkO6R5L95Qc+vfDyj2j6ai43uN7iLg7XIPj62rxZbaK0je5DT19O3r2kySO/Te3MGNgceKkYXnrSu2DkwZzZ3rhYgBCaMRma/pJnRlgXtz24RuD/n4znZJGY/X6Wh50zozcV+9uI5YTTo3+5cqnUZtptbYjP2IMWMXYd2u/rxecnp3EUPf9QZ/SL9cn0+npKTQMIimfkzwPADxKGXzwERnAZccCeXhmgSIqn7R3DnBO1kifyYGTEoqXxYRo2bHO8qv06r4F0ws1thROJc/VL2TQCWnTwG/4RXuZfm78VlhdOGiU/NnCyuVWfncHiJObdFse3CR5uh9/8Sk5SybDws6tm6rzK7+/JQchA++BcZkgcb3Pc+fGV9kHDmkapDxAjTCJVbA8IpPuLm4vr44Eyi/OSotvhBPABY1u897iLtlIt6OPf04wgy0t7tzfrpPvodICy5Do4t51nTYmpv65ql6FbXsY4frFTT5jgmORCGbBzH8b3FZn0hnf+RSE56xDLShaofgXdNo5TohU4VNXcLLMZHKXr3+hDk69FGbHcx6/g04bav9bmeKlzVXF1Bu+A9dXxZnnTn7LHe+gVVUB/Y3DbfotnekIRr0VU37SDynrtyOBbRnNA+I/fPVmuqL/Ckt+jHeOnyfW3seEs4AHufe7C5bitjmEtyUtMK7ykAeTcVzJlasqA88gHk6geVbfgV9a+xohhOQWPc3qnn/v+SFJoONLiUbKp+jFh7/RCZui4sIPf73qoz5wo9/iXPEAaWzXPqHMhFb+gPfIyBECDUHGnRjcXJDYjye75Ff0GeeGbOaZWPyMWhCgO+tAWo1ajS4XXNSJecJPe1YjLU+3NYaUWwPJLd5t3LYOHTwZC7NQIE+NHeWTj3+40ZOL5KcYTA5IQIwtF2vl4/Z685K3+agLD43TeLKNJA3IJfEYekdrLvN10PNptQal46J8/SzaLYam9JFZg5R4ypAF/8iKX2taA8unqp62r6qUX73mqTFpgiMfjWj5afTfYSDms2j4e9eAfO/Id3Jru/rHGKUsKlljNAsElK+etlKflge9HJN+jZH/y4ur6W9+fjf9zReb6RfP7qczv+gjJ9L0+Nb9d+oUfaYt6lqXltZwonCFyI4sVik6PMf4Pz9fT88uVtPPP3kxPd+8na6/+lsM/sssLNzJy0URyy4L9KTuazKAvMRHBwRzmZ0PH1yJkB5d5737t+hyjTF7Qt5nZ9PR269pIpRFvqfPyOMSmajX6ysMcg+CRJcu2Jy/JAvyd0HA99ytE9Llm/zqy/pwJ8CKtuJOEHdTegCfuzHShggrB8ZzfY4QnDs3FE4etPGjqz+QB3Vu/RydTcdu6bft+/qJ7Yx5VO4TFyY8q8AHIe5K8OR+dwB4yJ8HO167E4E07vjAwH0g/tgzJN7RlqwfdXb2Annwq0cXu7wn3KVi/ZiXdO4EWC2pZ9rNm6+mo8uvyQf93LyuekVnLgBsaFf2AraD7HxIvXKlkq0I2eoaNqgiCnaLnbN4nbRFKE1XwT2ovqOQ6Y8OoOKLV/kqHz/FqVsL4bZT/Mj6/PnFtHYhiXKNLLd5C4/5def4hs7bajezrR4a8Jp9Ue1gXqZdrOEi3pWlaA/z7rjHoGlbtifhkfJ8hI/wIfCjbetH4LH0T/N8Oq++N55KK34e9xjdD6V9DMQnz9you3tNX93/wi5fbzPxcekvF6vl4sslg0Y9IQfhFjZj74uxf35S1icFdxjQbss/cQUbhj7hN2xHofHqgH+f1W8GZgz5DfT+OfnSYL15OJ6uMP5BhLf5uKPAcaw+HfhAegf32lWwYCLkt+pdABCc4In3awIpNHn6ftrd9W3mW+JcJDg7XzB+MGgxUN4wKDpJ8Km+GTv/UD6NP5+WrzyQBxn7oJbqn/kB/IThYln+oMajiq0CxVlu/eFZtD25i1+8+qlC+7s3cMQHPcNw/EkrilC0BxsNfsM+9Q8kvQNf6T5nCVB3eeKvPyTFJ7/4rZ8MlMrQcQmXW/6S+ZCm43qBQAguJKYpGuEwnaHQPhLXUOGdX4i+hBGekW9pDqHlb6jcC7Z5HPCxbVqBFT+nz2/8gnHNv2l34cJJbv3lz/iU2rgqTdctCcsFmldOn0ehsSE6bvA5hMYZ76/s4m/S4TZVfmd89Lfsuod5zPW4zWukOaQVdtQN+3kJc56C+Ed5PZFHoFngVtlHYLjiOjTnIL7DO98A8xqyVcyIB1Uye3nfWZtO0sinGn7APmYPtnVcKRqUzAn/b//hq+ygCllokMj7mPBWR7i9IBD5gPzSTutk/QL1FLqkJ206pNJfl1OehQVAFbbS7ukZf/oHccYpoGWFt2J571dRTTMm2/hGjqAJBxEi/AZ2eYjeyy8grTSDxwFs0279RS/s6HEj430WlAtlXF3hTV8f3W714+6BxCadGsqXDRiILLam45EGl33D4BFDXmNFw8wt9A4kGnej/4DMjGLg6cZ6vNKo07Cu3IqGS/BQPQMwz66N8ILAdDGKMAY1yozTUEL/GnB5yt8AbQ7KtWJIs8lpvvBxQEWm7CbQkJMGg81mmyen5hsjHa/G18hD4zHlM+4BOp/qA7QyfuFlHyWPvD9OvIZkDGPjYDb8eMI77/qHjrLi1rfhR1nk49ZzrRXkXRzfT89PrqafX1xO/+bV9fTff3o7/dvPbqafnd5PFxTBVzOsjb69PONBPrlHkDDtAz7WpwthVsEDf9L7YEOwDdTYO5gELJv1TtnI5+Unz6dffPbJtPnuv0xXv/4/pmer0+nu9Gy6T1koh/MIjWjyyAIH4A6BnO8QGYzn/xZXXWqg31l++J+d5kn2xos688yD6N3t+m6Tt25vaDOpGLNBVx6q6OzA1yRWL7Pdf4Pe0+Rc+PFgQflYYAxz74ujfvoupP0hG+1rMe6Dai/wRa7N4nQ6Ov/ZdPT2D1n8OVq+wn5/NR1Tzs0SXhrwvvd/e0Odoe8rt93bD8HHRbNpieu9z+Vuj+s/Up6XTJUokwtO1rELWcojjf2XX3Ow/pTb9m5j0LWymH/a3nxtYfP2q+n48rtpc/VNFoWsNRfnstPBy3Zlq6BcHkqZeC+Voz4G2DYSTN0X9C2bNjTwSRdXGQbNLM1T8BjNlmf/JH8DepGae1nj/xQdp80Acz49FsxxW564HT+HxumYR3r+kSb1jtvcDtPXToimMG7Ez+gey/OH4EPppWvaeXk/wkf4UPhztJvD++xD8/gxuo5/iu6H0v9gmkRVfPVg5ZvDPG+vxXK5+JIuEIPZ0+59Gu7c5K46D8IeBrjCmM+8gI5affhefA4/4c936e27NZbv78tIXZ/VYYDkkIGuxMHN2CjnwpGBY0J48otfHBcIn4KdvzrPwsBqtWScvAkX+3vH4Pu7xbReX8TdELc+XTIm25EeMa5tpqurW1w/Y7isJ/4PVeDT8xPK5+Bd4TsmBy4waGQTtMjRg3IJjp0Z6Cmvix3KmHMJoM0AEdkV2QFR+S1JomfhSL6FxjcYSpqBl1o99TvBbdR3uGkacrgf8qm+xkq3lWmkTyZA8yggrnlKl8tQG/yN29FsYYvfxQtz+kAVLt6O24sf0LjEK7HBGV2nm+u6cXNoXOHn8QqynzaTj1YMsBdXvvol3NdhuAba5l1xiJj6KCh85SOt6XYTj4LmWz4o9sopdH6PQfCzqHgfoX+K3yH+KTBu3ikGKGjf1dHDLJppJDg8XKUnPIYHzaP8ZjCPP6SNfvInMIFpf5PoclX8DvZ4cunP1vBOwJX4bV7tls9cgoFPpTdQfEfyCs8uf+yPfvfH73Jgp5CD6tQQ9CPJFtwppXHvPRijJUyqb9rCwBV/dJG8q80U74oznIvOs580CymjvCtUMnTHB3RMpw+9espkcdZ+Yxylc5+l8dIwr8mt/LdZAcWz+hevkrX6784r8WEEuuUzPryamVjo0gbFFadQJe9KlQVqQ5bBcF5DUPc1riTWhQH45tR9DDMPXRMXA8oD6VQw44WfW8uEWbxFYNzJe9KyVg+4Mb7NX1pl1RDTwIvu6K/NLsa5T8KVDHAMijHA5bgpH+tbXft02DGa+JywLk46+G1i4FJ6jcroELn81r9PlUPD4H2JEXf3feTz3f28MudBbeRdf+oUWfjzvw4UhC6Gu6ghIwac5UrIH/WpUTdkkV/61ErERfu1HHg9LyCf7PPVAY1D9HB6cofRfzv9j3+1mf6Hnx9P//rVw/Sz84fp+XIzrUi4TPuXzyJtP2xFjLaRBTB5a/gzD7jHVSR39anKelVOAtNAHz946i7p+FX/d0TUwwx3MW6mL372xfTq5fn09jf/YTr66m+ns/Vyujk5J90oozJILhczUn+ZCBF210W2tYO+xEC/uZ6ms/PIeOyn+Vbr6MTt+hrHedJ9+T3qIz4saSdnGPw+jKGN5Km38x8Xa159QTx1D32+uGD78csJLhx4wKJt9/wZbYT2uALv1x5crDpxkcJPNBOv/Opv5ZcXiJPm/g3x1PfyBUUj3ldO1Idb+2kvOVPg+79DFsqVvgZelOv4CH3bjl0csfzZCUK8ny9cYPhDm3vZQyRdCKGdpDwuoqX9kYdpXcywdtWdhr3l8YZakNan//gf3F2S+4F87q+y09E2l682QVqvAECfVtJAmPLksq5GnHdPAHz3CdUfBdVkxTf44jOH5tv+OeyFiwkcyJU+wF0nLzH+l/ZJ3jPCfvJAy6XbfuEx/74LM/OPs2Oc/uFAzh00z11eh+5PBfN6Or99+Cm0H+EjfAj8Y7enn9KWfwg6/ik68X3PPUbzZLp0InWl39U/bt15mvbrLk5Wx1+6bd9Vcsexmm/URMCBNn0fzDSqnUT5Tr0DZZ5i1XAVGrNz8b92AhCmL/ZTLT7R9xWAnAcAbU9gk7kDOgV1HDB+6ZcGHKgQ2jMCVgw6pr29dhVcpg/TxfNTjPhnGPg3pGHAdwWdQZkhIQXuT2pJf6LBTj4O2skWv8a+kwDfR6tVzzL866KMpPErBzmDgCTZWpqJlbpw4QBZ7xKjRJ0QT9EECOdpWnecxuOfK74hWoHM+ZjUyWf4LEue6ktoGv/nacPTsqRwRgdqOlI8nIsp6S5VgXwq/a4+GtRDx+MZuFl5BMNbL/wH3bx+AxDZJiLNjE6Yp5njAyPYcfO0P+bf4mLc7+LiIss+SDuLj+ulxNaO+eMj2DSB4SV1pY8rUuLy5xbEbZ3sdGCoGFQY2pE0dVVR27gRSIquVwXquKKLb9R1hQtV6ULLf7fLLV9gr17fg31a4TBceZjnDh9/+oLCqQ2bmsFIxH9yNbppcA+vOczDFR9f/Y+oaGf0QZnIJoN9aD5xx1PNpMRN+iDwVbWBpo9IO+CatdVOpyGXZlXo9yFxR9P3319Of/zukv6oFjjDjzgX9upJftWN7aXdSr+rs6qryoieLnxSpxoPGgMhz2/+Rom49MpDp3hVPoTxh0LXYofIXoRwRKDVjTRCXNkC2ZFgOYYrpK7xV5rCtU04MhITnHkl5KTedIYGLtm0+OOeslIqzlzU38gj8gK6Seg4UDoNbRhJb39PXomXVH7y0pDRb12TLkbPBc3DclA2y+KfTzI1Al0Rd4u0OPN38DRbDaoUlLHC77dLIT1tJMYZhk41Foh0sxgkP/MUhwzWo7Qa9vLyyf8anLvaNLJMfu3Td9K53d8xUDX7RP4aw5q02UKeQRhyaXzq6sJA6okB18UGDf7Uj0Ym5VON8N6lhU6ePsVWkFQickYAQBkbghp1EX+0BU/K666EnPCPvjBMT7nnXp4vplfHV9O/+dWz6d//cjn9/PxoWh/f5SR/W4Kq6bHP8wd0rVZrqh8qVH64yHSHzPe3t8xj8Dt2c3lPWWvWvSkiOfQa/9Znl1k6G750/XqBur04W0+fffL59HDzdnr99//7tLr5ChnhbyJfw7jEYKauzH9y278iWdfyjTHs+/XUB+3k6C3ukrZEXWrcpjBrDHBvuLcY2ej7+PmnqBi+zls0xt1mf/kddfoWOUnLnwsIOUwRmpyv4An7TLzymgj1UZ9W5HLLv+XxCbyH6SmnrwdcQe/hg54VYTt59mmM/DxZ99WDxek0nYKDXw5z9JBHn8q/+U3aY77DT3s49tWCy29TjKpfjXn80G9uX9cOGtsQus4CkPq4RY7VOWH0Q11tPOMCXeWrGpbZ9pTFLc9hcpGKhOOQSb+nbyVuXNRwYYo2kS+CiPPewu+7/7m1hLQL24fetMToQxkrNGgGVD9hnAy5BtTC8PuQdjdAvvNweysXfqnz5Xo1nV88m56fM39lnpsdIchrU045zRl3fgmH/kO3/cKef7gN6qllPIzb8dkvh9A8Sz/711Ngmo6fy/QU/BCvj/AR/lT4c7WrQ7628DnmQ/KVZn5vzNM85W/YxzWPwnWcDnfp8M/p98OL8/P1l/0d/y6Kv4w36WSPVyWoq6we2Jf3LKWC3s7x7BkdO4POw11lF9bEOT7WIYAa1AwC0GYSbScDc41q+Wrgu6jAKMAFDgo7xmfPz6YHRo53b64YRx2wH6bzs1U++/cWnDz9zGAGedK54l+DpABP82DgqCdpyJ/8q0wuYORcAgdu310jfcqqsY/M4YGSPOzGzxN6crf68PUIXydQxkweEDl5Rlf+lO56i3D4irN4XJZ+B9DLJ3FOOw3VJSiZgRjAMJVveI/KayPBsCvheco0wuWavMosdDpdL9NWWDkKmqZBnjnZNqSVrqZU4NFXsOEXyeJvmXKFIDHIWGUV2rCRpuExv+5OzuLZMA+3f5538Mmc9DrDP0+TiV4FA0mberENNG2VbU4YvHxLtEFCumRV+UduyXbJtvjS4JwfP5DHkLMMiTOxrSDMufCNJOGjy1+XObRNIITAn7SkhCWr1j2jewTCbwv6d2m6DLrbC3wZjVLhDlyuyIBbDR1c1X04dhsKpbTlbss0QP+8zWzjrM+gKw+kQI5RD94TjQaSJpf/Mx5ByMQrMQPHf/IafcogDy56FlsZRKegUrOwsYzNP/RJbB+6nL755k0ZIECVqfjv7e4ZboP66AUCIf7Uq3Uun/EEjGjLb4z+6t+GXPEJ+Oq/oIoAfZW/EIU03+GRgMu+qOUsuqCN74vc531KCHTGlXaSdK0XrihNf9HoD3f52c9JH7qiiUtcmg+6qEQC9M0nDj+D1vyYdkNRY0nJKQ0gWTMRaTnVoobz8jzbn8VnkUNdm48n2GfLO7wxjDYaQMiS9qdx5qFr1LNZHTP599NlBjzgL3lFV4A4m4OF0fC2TaRMhH3fmrTTqQsN4M3Xbf4+UZYxY96xT0XB531+jXVlTT4afRmEg6+t/8qPIRV9ExfDCT6Wa+UhceSlXnzarHHou+B+xk/jUN7kU4u5Q/7UM7qKzIYlGW7C5lOaPcMI/tlnX0y/+Pyz6d/+t/9s+m/+6tX0V5+up88vVtOZ4ypUjmPSykB1hJ3BwdMnxy50ydqx6eH+bnq4vcMuvc2rfhr+fqfefNO+cCt98bHtOX/JV3SC5r7K7gmLiKveOw/95Ltan0yvPv0E+/54+v53fzvdfv2fp/XV19OZuypOz6db9aaBSv5H7zCYw4y0FODoGsP+8k0Zw6ByVoOGrwY9vHPY3TuMZbfxa4jr99N215fRqZ+Qy2GBLhqkz1GfMHoHzepi2pw/m47efkXdUD95ZWRBlWroc8nbLfaWZ72cjjW2PSz5FBz41JnX2z+QH/xoKykHbXBz4qf6oHWHwQMG/bu/Jf238MQYJ+xnBPPe/z3lVR7vAy/5rV4iIrowfuFrNFYk+nbhwnYFTRbUbGfuaiE+MoGziO5wmW5crLJd2XaVgXTKBXshi3DK6pXKdSHAMAa12flnhacy0gIAI9C5maRNFsF8rNHJLp+RRHz3gU0jzP3CLj1849X1c9On08Wzi+kFl5+q9IzIMXsceZhhud3HC51nu0LLOcf9IEgWeYasOlw6+QqC/rQp82w69bPPv8pk3PvwQ/gPlhP4KbQf4SN8CDzeNh9vrx8CfR88xvcprnPavn8fg0d5HuDm4X2+T8RtUeV5jJ+XZ0x96fBbN6FCOokuogI6CCYvbjO/uWQQMRJaB9Hlus4F8NvWsAtDh3DxNbiSHLYa4NKn8zcP/px3KJOTVLfvL6D15P4TBi+NzPus6N/lhP8V+a/PFsxtPAOgnuivV3SwY4dBDAmYZWIAv5qkVL5VcHK18zdvwl5OwhdutYP2ZHWMzJSboOcb5PWFqKMODHRV3QHJ3QnK4yTPiYHlcXFg8smNnan58VdgPu2raweFKdlK1jG2jXpQrIo3JFloZ0yyMJC6Mkf06sBFWdSdohSX5LLlKSRORQGli8q5aUom3fpRZ1JsJ/Xg5VkEOju3G/nc36DPtpH8Z3SPQeMP3fdl3HeFOU7vVg6SNlnTtFYMN+8Iugci9stU6aWvuNI34WYIhBZE5yXEn/SGJC6azFYSZbj1PGOWOPAzXoE9EuUbAaDz7TYfJsnLuJEHYNzh9T7McMpI+q2+HoPkUV6pyl+I5BH//LfwwpzvoSwJNyruAS0VEf6zdF1nQuJMOPoLr5JPfzwVr2s4oH93FTiBLai0tXxXesVNzIiLpxxfrfrqj99jt93RpdIfks6oO400wP7ENK2D9ncZOlxGtAT+2KdWWjvVmmCTRgMu5aSP2LYpr0qbNCNYi4f6zUPk4JnwKBe808bx7zh4mZ+0Jbvp44ZUvtIUiBdq8VIfHEmXg05NB0Yao0Ibxsq+3+bCP26CRTMC6a3iL9l1xQaSDzrXGAmi4+AP78ZFBug8CO7Bclk/6haCGBCKFd7k5aQdQznbaz18LWWGR4xAdSUdCVygVlcZW7o+idIA9amnrwz4hFzD3TxpHwyaZfxbt5GBfDGiIgv8Y2RpOGlwuWX6bozPulaANC5MaKxirMXQ90mxT3nNW+PSLenSizAfxl2jLFq+tc44eeR35O8uMc58NbD0kzq0AMopX+tAVab8DKSjfCfEf4EB/e/+9V9Pv/psNf3s+WJ6ydi9xgiBw7T2827qNPSMX8qcXBQfHaIrx6u8YkL+d1cYhMFhpPvEn7kHpY8c9/Dx3shCgW1FP7gsPrsYI1/kvovRT7xtWtpchfKn25mgUXlCmS4uXk7n5xfTzevvpqvXv5vuvv/15In0Z8xX1Ep0oYXnToAN+vQQvtevMeyfp+5Txy7cHN1Px+4gdFeAW98V4wL9ujigED55x3DMIX5umbct+B78yRq5qAt3BlgW0uXLEJ4LgJHsQlDaHGmzg8NdIRbo1sUG2wtBd6xYP17XGPTvfo+c31ZbV+HwS1tyInSEwX337XR89btpcflr6F+nvW1cBPD9+wfy3Lyjjmwv8Lf85KnuYqAjz+buDbxcaLI9yxN3Qfl8n9/FqfU5eXsv0HYUK/WG7MhtmafrP2SxIcLbnymjxn4Wvcy30tasB7BN8idGecSVC53xAx/+/iprwgXbegcV/LwdEO7rPYAuX1HBm36KMj9//iKfrV47n5QfMnoQoHnbP1Sy/bb2U6DTHcpTPClzCbMXv/Wl0RkGk/+KkfRQnkfL+yPwp5bpI3yEfwz4U9rsh4B8bds/hf/e/fdEusY/dU8/lu4pvvpLxoSCE57isThZHH05giDoOqErYiI1jBmYbq/o2B3jxRKngZ8nHXTMeZ8eA7kVk86WAcJtrqbIgA6tRnudC+BKtU/vaxJh3NXl3XR/7XYo0hG3whh3rLTDXCzgA/+bG2RweVc5/aPD9csCGbgBn4KV8bTrfGqiabi2ymrcn2DEG5ZTnpARLx+/EHB3tZlukcODDOUlzp7UeVhNpqU1JWjKc+fOBjtbuUU06KURU2Q/ADuCTFpmlV/6L4oxVuAhnFG6ytVgqWvSW+kbwid/5W+Qqg2Iyqt4bfPEKVnw8O9gqgzhTmS28+GGYptm57a/YRsXSXT92adpmKd/jM88XtDfehO6vptu56/4dhual261xV14d+3wRaN+oInaxHNV9IFe2x/nSdjRNeFj7YeAxcxla/NvHypP4iLXSM9VfKscwk7uHezyln3p7CnY8du/9mDwsN3somY0A9mYeZ0J7e+6bbwJxCQ46mCfdufvq+OFdvHE6fhKO+KNSnSlF7bpBpBqRxvYj+9Q8xeh8+13V9PX375hKlgTVm9ndWS/V3TdX77fHm1b9mGCaeuiX0MJUm3LOvCCfVgvCDTUE/x5WzW+8jBF2ok8fZK45Va5yb1zqEswXH18QfFNn7alaQAzkyUAeYlSE/eWJbKD71wTMUCDTqhf8fTjtn2D/iBLpGm9ioxbZYuuCD3E2IG7C6LmSZnzRLPzgugYA8fPrudVgBMXfdGLY436kU8O0WNwNK11Z1KMPRNnZ4Tb99UnmI2Gk2OKcmiE3vuknRjPBghF8Ql/wxr/Lpxn8YB01n9EI+wTXccvn/7G4I/2iNIQvOTSQILeJ8N+7s0B/NiFj8W0Wfju9zD+fW8PgzKGvAanh75p0o4ypZG6q8Ct14oof/JRhy7eBOcCGAODKvbb+OrA9vv5q8+m/+5Xn09//enZ9MnZcjqF1EcDJ6R7gOfJak0W6A28Rsu2DQ7+numje3erjIy315fMN27xgruhXkDfqR/KGeOYfMNBHeX+oR3gWr0Wo/mVn/INuKMu3BXofVgLEOA0stWBAdL4meTT81PmJmvmCdfT5e0b5iwY+N/+3bS6+mbaYMweMVfZvPvjdHKJYX0NzsUXt90nQ+oI3l6bi2dl4F5eThOG4tEVrtvvyc/FiGMNe3dtoH8XYdK+zl4hiulps9al7+8rPGXMmQJvfo/WnDTZxt7hRzl5B586YjKVT2+6CIH+ji6eI9cpTeJqOnr3NXzQ3S1paCvHLh74xN3DG69+O528+7tpc32Nbkg37ifz1YD37Imjk9rqf+QCk3j/vCdOXIgYuwVstrafG/QFrQ9ocjgg+jn2/c9wpEwuON1cTsc373DRj2dWWOYsAtDG3FVj+dEHtUVc3ce1owDYtp9y0xCou+BMn5jChSL0BVs/0XN8YJTZ9HUdgO0saWhzy/X0yScvp/PTk2mhzpIfv4rhlfTKrkw7XrmfQlTQ/jnuh2CfDr6yVu5xFXbwHG60gY7URvVQBZ1mm264gvl0eC7jIU6Y4z/CR/hzw2F7+3O1vZ/C90PkOcQ/Fu776il+76Xpu5yfx/g1LBZjAcCtACdGJNL38j1NfzW9uxqTFHBuideI9qm4xnGetN9m+CXeLO006AYZlD0joJ6W1KDhpNdt+QsGGbfu+aafW/Q9pOdBo9p/6Bj20xmZ1nMHbq+lgT99vONnnvjz55hoZqHNX0SMHDWJNmyDqAmfhwA6XzKFstlp5+l+yiaNfBxjnASaQwSSCbqostuRu7CRpxHJi3TSogcHfxdGIpOTjtCAN39JR+OsihQv7zkYLvycRhUWIANog91ZKzG5SAkOIJ1xTaPbDSdgnvkv3oUq/ezk2eXtla3JlSi0DTOus7QFnbZBv/QxCg5ohaKvUh2m6/Chv902lBp3aDi1G9krOMIEhuu11ZP4OOC3WhyQmaVxO156LFcWxAY0v9qJMtdtQYfLJd22kndaTY0mnmvXCPbLZ4MYggS3lW9HX0A4Ucoywv42nxn9YVqDdb1P+xRIkzuy0yRU92SpSQNYbIkVshJ9C10f4dV1o9ydvbhZeSPXTE8t5zYugfoxmfXqn3wyeRs4/wuq3rySVdwdTsLCWyD7uipfuRW/TRNuYOgXv/rq6zJ+MvGt+kz5oLXP6DyEeX7Ny/tRMF3rTPJ+1UJILxAeXOmD4gNLPcRff1v+4VXpY1zr9Uo7l1f1a9m2PNIUR6+dvCMRl/U7/Kbzyh+6cfIfmrqC0y+PyFDpujyxzYPpq2nmYIwwekP7f2moCynzNL0NgMgzcvFpq3GGmkVYj/QB/O7yig6saw1yxg1XhRXOhPb1+jTkJdFgDSgLLKGvOCPRl3IS4T3um295yh569Y3P8cQnxJFVHKnEmZ8LCukDcH3impRc0nXb0zImvME4M+gn42IA+m06X13I01jpNPZc7FYe/u9v4NcDLQaghwjG8NMAhw6DMp99sw2gB19R8DBFknpW23RGm/7Fp6+mX3z2avrnv3yF4X8xfXpxPC2hX6kvB2DzwhB38WWJ0Rw5o2q5eAGUU6PfkDv1vDTeHfvvb+4yBquKjU/N0VnGFcPQ5x4Zdee9aLiu4u5hwtlxYvxoXDa1egXHIHlT33V/mQ5a6bg0NJdLdz6eTZsbNIVhfK/Orr+bjr/7L9P6+7+bjr77f6eT7389La7/AV29zoKIp/67uOK2/TzBVzwnMC8+Dz6vE2LgO6/IuRHUj/p98KsMLqgsn6Wej20sCnz6EoVjZPupR3dnWCfQHmM0+wnB7OKQh+c+WO/n0K9OaZfuAqEuXdCxXT/7BHkon4sPLgK4KKUxraLymUiua/ilfVhP3tW2W6SxDC6+yM+n9spju7G9pK1JoINsyHEct3Yj+MAlu09UuO3tErzty1dNLr8lL/jc6fKPDvP1BUmtRNt2IqCJVhJBeOQneC+Ux1upfLYRrvBJOmlmaQaUTCNR2OBP0JxmcYdAnifnF9Pnn76grTtXqzz8rXzq2v3aZm1Tu+sQGncY9xTedl/SWVZ+U96W13rDT5LsFgUMl39H82Ow47eDx3DCU/g5PFbuj/AR/hQ4bG8f0v4+HIrXh/Hc0RQ99yXOvKnP+ej3PtCd++fwWPgQJ2xxOsnvcbqGo/XqmH6RrooBQwPdzml9ejItud68fkcHWk/CnZCdni2m62uMcgbIPEnXeHZVPZmRkQaPKAdrLjvp4l1b7u1rlovldMcgkEFYjYQeB6/v5ZNgQqbpk5dn0/dvnKDck+96+vo7ByLkI1m+jU0CJ0cZTFx5x8lCMCzyNYCRtzQni5Mx6EMklwXGvwOOgzN/OYxQcexCVX60Z5Ew/plwmcpP3niewD1lNvb42M8U+hqCCwaMV+gkT3yA+5uj6fbKSR1yplMt3z70ILUPyqwMGaxEKA/+BxU048G0IPFZv3gCTFIr07IpfUUWIp5qZNEp6bZxOK3rBAZkgjSg0pXccwNV6Lj2t7vndzKZAX3H97E0c5nn6eKf44dfbcUnzolU4gzv+Miz3cRbL0Tp2/Eq2nmaqCN62ulBKBrb3zy8gz0es7iSwrAS6BaPli+BkZfp/MuE8XjUpbpoGLrc8uemDJtin59teQf7nTwWqpx2q01UvPdLovQHhz8dQJCJNaR8DdI9Bi1f8zHVY7CT7X1oOfb8qV8QXe5tnDo1Dj22zA3oLPmgxxifI72MwsKfHTMDehLciV16F3ZPNCuNXF6/vp3+0//1X+g/Ma6OVuk/FkfL6ZpJbXYBOOlPnSqfndn+vaR8u7L6dNPzTTSUwOMO6bzp+eHqpKaJxcQVHDnhhhVlzWJl8rHW8Esa/vR9Iz95Zqs08WVgW9pePKmyRr9A+en/bDdShoc+UifPauG1WFJ5Cd0WG4oPZZPYcMvF5Yng3ea3fBgrOo2vnPk5OJ90G249VhsoXtG5MqK7Y41btyZbxujfMik/YH6WZ3E+bc4+G083JYGRxnR4+iQaag06dwNonBOf7fZuDc84SdiT39OuyNsn7ArDAJhD3BQRmT1x3e+gWxste+716AKsxqi0xmnM+TTVVwNiXDqYQu8uAsuu0ZeD4irs6wpZwPbJrXUpvfzcki0/25E4dxYwxrmTwP7/+Hg1vbg4nT5zW/N6Na0Xqyz0kwgD92a69YyA+6vps5eneT3Pe2hBmZYYei6AyFvaRZ5qo2fck7PzbK9X3n5dL+W1bpwvJFx1VIv63C+Mt8fZMVH81J9p9FvftiT1Vu/NE6Auozsp4NVtY9smoDFOr/MUcXfIlwU6wo5Hhk3josQd6bSZ37y5nH73299Nv/vqH6Y3GPhZnICP7TvjKx5fH5lWz6fbz//99LB4jiH+cwxr2j5tIjo2U4V0V8hYpEIq/qC5pZ343f/lCwz1l9i9GL7Ikh2Hvpu/pv7cXWD9u7vAnRTf/sdp8/X/Cdv19JD6fzZNZ1+URmyXvixxdDo9nPt1C3KynWuIX309Td/+Dl3Ap6hpP+jy+nfT8dU30Wteg4y8uNZZ2i66VW8eqOxuA2Uz7oSySnvrAhJt0jZkP8V9s1l9gh6Qifsgh0zaJt154uszDzfT8c1baODtYsbt9/AmrYcH0l+mLZxcFG8XqNID2V7qfojc/FksglXH3re4ppHGFuurBtaW9BAVP13A+q9PrY72cQD2XIMUYjyWGbLTixfTpy884JC03k8QVbvcQS/wCvP4x/zzcMMhTcM+Xl/J3ec0CZbFUO4JoNNQswTEjwh1uvUXHIaFD8X9EPxU+o/wEf5UOLyXq+05v/rT2uBjfcNj0HSHbf2x9D+VZ0PzLnzNb54CaTu9bl4B0CNOtIPCggnL5TsGFvmClL/b9x2DGAsG7Ri0ByMNUedCxjuxylNRDG0H1frWP4JBfS8BoNHte7BhRgYa/y4guPPADvwlHf+L9TGd6ovpO2S5vnEyV7TJHxr5KZuVWBO5cvM9f4ikq8mtg4KfJqxJlmmy+q9RSCGVqfAWmHJAuzpdRg5FPFnJS3ldBGHiQniJnBr/5lVfUHACYn5cDOiZE6qdTGBw34PHcPvwJMWIkL+DT1dq0ClDlV0Q3/FGdYOf4/kpt2L249CPBx+Kz/+WrmAe1t9pO+wEaseroMNbXBzrKJW6xc9d0+zzqkvvnK6vhBuXAOkyPRT2B1hp5B1a6t7kUGzbm5y2PIdL9Ba2OCD+EdyjFU248xUqvq7tH7hCl4wVrit0cUvuGF9p+xXXvJumpiujzGNRIMIQXxTtztMUr/2L3xGfFO2Pu+OBQHGCeU+W8vfV4ZLfss7ayuAzh3mavfTDbb8QLxectnE7XRZNCOJU/1DGZOF26fV3m9mB91zya7rc41JLGwS/uhLzM1x3APz+q+/poumH7CzhoZEtgWTpT9Pm+KcjqdeszESnypF+M8Yt8abNZJV4SM29tmVr4CCT+Y42kLSk04gyL7naxuPXWCBdZAaXvPChNeIzRUwGtDg88uffDq4Sg3ukjzNuQMsu7Vyf4kqWkd+MR8UVj1pkiDcypU+t0nKZtzrULd4hV77BtzSjAY4bGl04mAfhrZ5NkzEJ/aon8IxMDlakqaejRx5sZn7WE25ON3f8sB7cHebKivmqUw1wQjUYFI8Y/aQ1XQxj00pjvhq9jJXT6Wkk7/JbzjZiyvjHJa9Kh4ym0ZCiYaqXypNfjTK3dJu/cmvURnYXFwaNW80th/IzjqmGnDOgrHCK8Q/fv/78xfTPPllPn8LmFXMBx+ZnFOWCbM/XD9M5/hdnq2lJuZZ+vcft5OZVOQHV1gR3/Z14EB2Z5SA/jOcNcnqeju3eL/s8JHyHSklHGfO6gOO3bdi6Bp/dMPxHZvh2Tg+DT9pAaMx70AN9COdOv6ShHpRLWumyM5H0LrDVOUDgSBceZOR86GSNHqlPdxXc+oSfODlKgoBV7RjAx2//MC2u/n46uvmG2rmhbXV7UHDfiafWNOjhlX7EcwOsy+efa1mmbSw8twIj3/MBJg34M+jtQ/xShe/2a1CvznOI4MPNVzWeWf/WJXXhwg8Z1KsKvhJi+wRj+3Mx6PiLfwXNRYxudxCkTW1up5O7N9MdbS3N3RSInXE6Sq92KGQxbNM7UqqOEBq894ZtGdcdJxjumywW3WOI0/ZcnHrAwNfYv/6K9MRdf1268pBB+ORsANman/0RctlbkSH/YxwUbKveW4oShL/UJ7S2tbAIXv1XqNp4xW3bA06qJ35jRr9VQoRr0hlP2tOLl9NnL8+z5V/kvF3N+7EGw42bxx3SzWGeZg6N775TxzpQ1MYJW/8BD5ubMTva/fin8jyEx3A/BD+V/iN8hH8ssK3XNRAzOGyX83voKfghGvl5zWn0/yn5NDRP5641z5GXOH/FVXxs3xn9YVhYnK6XX9bEEIXYywOuZgtFM4R1m76TD/wlq51m/ZFlaD0Yz1P0q3OuCVZ/Oz9b981jXDXxdfxhMkD+jjC+V5+nMvS13zOevcXov7q9me6gzZcAkk+6txjedsqml1XkYDDzqYQruEsGy5oomwsDUTylhJ5keylHnmT4ZF95T+Q+1dkGpLu7IQ2y+4AE1HRzeZdzAm4u73HxX91Pd1fIfVuKr8lq6wpGeNVG6U1fw9z/PhzG9iRY/JYPYbMoUAOzwRCY8yi9p5gRL+kcLHFqF0H544a2Qjs8MHDlbLEZ7kMF04yb5X0P5BkdOTnhz1+0NGJ3IM0cWh6vNtQz0JubE60Zfft15/4CXNLGncGcf0MmOQIo2+M87pBW6PA2LkouGZN9RuRqA3OanZtMKvyITkTnSXt44deRsSO4YByQ9FtcOUGNq8AI8uJPHpXn4zCP0x+WB+QdHNltsxc6/WEe2/AgLj0NWYLb0c95/JC8O576y7sVCjC+jETcY/kUPiTgoxGQtknjDPvfUOnFzZBAL6ptiSM+P1wVI6eq36+++rZ2H9kPhdVxjI3kO8ptGW3fdCFphxr9Gh7BQ1eLmmEcHuXhov9LMwDZf32/hD8M5RuZwFPKXbwT7VGOuY6NCYz+U3S1VSf3w4iQt2nirbwqXYhlGJzjhLjmLXT+BcaXDMkLb5Ib3CYxpCyFKF1prFRMyeZVfmugdmMYb91XOUlm6uDyHjxuH1S2mU7gSYfvlnl5KXOvbgur5/yAly8GYgw3ZNjYpnxS6rNgx1TlglvSK646tFJ94okjpYsK2dZvnE+2+8R/BYwByzhEe6nxBP7yVW7HMHC1GwN68jry8Djfk1Z2jXy3+xtvGU7qffBsz5Z3CVTlw+/Cgnr0SW4MycmnuqQn7/XqaPpXP38xvUBM3983/xjgY3FhAe+TlQvm6I14jf8eY7Pzj8JGBtJo1Dsum+fdzTXG9XXGZsdx37v3oEwNbr/q46fmXEw4oUzOI2gqyS9AevWRFmh5/CeuDf9c/Hmv1OK8OPPXiC+/7U5XcMeivlokKJzpjc9lvSkz8icWXXkv+nm3I9qJizl5ECDf0lD4SxOjFV2tN2+mk7e/mTaXv4OnxjAGMFeM5zMM+7ffQUuJfE+fLB7A5fWTs3r6nTaSp/7g1G8WgcD5FQGfmvvJPOvfVxHub6aHJbwW56Ubn8afUHd+OtC24oTm5k0WCPKah7s8Lz6Bz8tpevcN6X1Cz7/VdgN/PPYdNlzLh0Bp34puX1D3IHU2viThlTMDxN29Q0O2YctbrwRM99/T5pBF49+t/zkj4W0WBI434Gz31oUZxIUlYPv1Dk1tqV/akq8ImHfVp3VLFFfSps3v2mzaYVhKEG+I5/MmIX1SdablH6AKiACNFAROzy6mV8/PuS+o4zAmmol57S6qtpMU5Wxh3vZ+DH6Mbs5LJ+0JEN+yxyWuQgVzvjv/Y7gdfCjuKfgptB/hI/z/DX3PzO+dQ7ANPxX3IdD3QPMw3NdPAXvBhq08OHP+c56PhRmLj77sSZiR5RpdhPrDGtf+kG4NGjpRJx/8hSEdobgVA059EUDySnB6TtcPzQODltv/+gmUQFYZMJ00iJO/k13ft38g4Hv7OeXXBQkITCZvZYyc5p+Ji+mJ4TrK0xoGaleYLdcYtHpgUF4HeycFJ9DKVTkE3ebtXx0UVHQeTOjWR8FFAr9AkM8QjrKUNpjMI29NJsA0/yIJyHv4hruD1v8hzCstkIIUL4tdvLj4rycU5a+8jROlvgYueVhO5MtIWVDeHX1D5CofVze6HZ3pdtTSO3cYk5/hSmB9bIGw7xv7p0zdBuf5Co0XDuPVdwbvA5qG93Hmxm/aa10tU4d36stPcAF1YLsH0qZ0TTP8QvOYXw2pJ9JLHzWrIfLWX2200tdC1e7GboDbkG0/P8ufvOTXceCqLZU/abnMLLdJGBlnzEgzYJvuAD+HyLyNHvWrb54kfB7nIb7yGWVC9g4PiifTCvu0Bc1TsD0V2D6gi369RtpZnWUXUNpATdgq76E//vxNOnkqa+c7Y2HArCu9dPKomJEs9N6bX3/7drq6voHebed1mGriw9B8qXu8eS1plkmXbztRnYe5srBpermFhzLIw36vXleyr9Rv+asty8P4pApYZlmm/OYx8FWKkkgfvTTExcMEkCddPKHSGfgKVVp+8sRNshns6lM3lLsrcSVrkemvuF197PzGpG8Qhn5dzNXVVzjLVoZojGKfVruggRGrDtDsyIs8SZhPZ3lfmq+HnGkoa7jLT3DLvDxygJpo0utKb3vTSAkjF5aNR+ca9uowC0KMNX7WLW2x9Fzf7/dpqfEaUKSFl+VIfAafEba9YGTmc28Y4x7y1osQ2fkgX2VyB0IADi4U+JR49WzanD6fNhqAuHmqfP6q3i8nbnnxcvqcoW91zFgIHz9neUzZ3SZ/rEGqotRjuNLirCdc6zr3BDq48/A+x2TpKMOdC/vgNPzzpH8Y6HZ/yrzA8Ne4rgcI8IBXGfe24Vm9o4N61UMvdAn7BF+cDwh8Ylzp/KpQp09S+M13A/QigdGO4bd5Vz6RkTe7AuDtAoVQ5XQ3IDog7KeJjRMfTUQvPpDwfhE16uruelpc/3E6uf2KOntDnPm+o0l4MB715efv0BslrwMcrX/bl4L5vrxKkhNtqp7w0+5cjNG4z+GQ4Dx8z8xyboDSALYhn74rHwa3X39Iu1NM8/Z1kSPa9Ytf0H7O4PeW5LYXdHhzGdkLSIAslj3Vm4UA84GX/EhT7+17n91NJ8pF2b0N1G+Me8pQCw9X0yKvCVxPx5Ql3/Y3B9urvKgf51G1mJAILv3g1G/qVvZ1Rydt9K7GDRXoq+SpiSCkK55Vlobgk77AcLeZAKS+3nGu8f8C498FnuSdVg+tMlVbqlyF4tHXHGx3QuPnNIf+hjleSFg3xVD+/fIYL8YFo0pXbchPTZqyqZW73B3vhg/FPQY/RGfcXN6P8BH+a4b3+oMDmLfleduep/nQ9v7DdMaNq2586B9P0zjd+bU4OVmMVwDG5ZPw0Wnp0xsDKxigesx4e+tUx3oqvvRJTZxd6OnFerq+uWWg88mL00bx0tPRQJNc4L9VjgVhLPF9+9p6J1JONdmVzvTKKpssAARvELq4AopP0Hg80kOEGIEaX4jddr4+cWAoNghP8+mOWUY3104gbrP1z0nU1bta7ZeP+TthN+OjBVIwIJ74qaP1CfPCmiRE3khW0gmFK+jyz3EN4hJL1CGvTMQta0paYBWJ8S8Tbv/iEicv8qpshi4tRzhUWYr3DsqwgXqLhroYlBuvuQ3IJHUWD3TeyQ9/5SNPwrNLCJ1tbhZumOMsl0H9fXXc+zg0xVVNYT9O2NGpn3gGTdDALI3/HT/wDTWAKteI90IfafvxW1+G8esjvG2ftDfTh9vII17d0Fd4C0yEUjMxXvIfqNoilArrS8CVj3rAtZyHPOtgQe5HSRVV3JBjCyNYPLqmASdmOl6zNIfpO6y75QGq9C6ejBOYgXQma1amHd5DSMzgs00SOSu/gI55WB/qfKDnbaraewjzu5dWiP4AfrbpUxYDXMaHmTG26aPp3dvr6d0lE95jjCfi7CvyRNI/+p0mL1lpG2kvQy7+YuQkXNCuQI8FvZNv2qBlNy33brWpametVvPY4p3A+/QW+kTTnuwRqvymB5Uy4Un5lEnKLmvpOVwHnbJW+srL3xiigjzKt4PIZj0U/yp/RVXZza9xxV8w/+0T/siWlIlLzvXPT5dtpNXo1yLxGTLljdGJYVuLJFB6HzCxV1aNGMu4TWvBMIzriSJp0bvbrZWrnq66VR1elMc8NLJiwFsf1E2eCGNQJp1GjmOhn4LzybjxGq3Xtf05hp/vQJteeWwj5BFJ1GcVPOUOH5/WYthVmybexQCNfI19ZR2LHdGxuwT8Rv3ZM+g09EifJ8K45hBaynGyxgY9mU6QYRkjzy36GrpICOk9Rubmwd12hsUz3iPrnQYdBA+4bvW/xyiMcY7B7y4YDeq8V2+26p26WJ6dT8tTdxSc5FVE9W3RLJ31krrRb8Zc8qhYccSHp4fzVRmyAADOdDHw+VOHcmmDv91bjWgyk77alXFl0EvjVnjTKVNeZYQmDwlsF7Yl8swCAWXP02shLhfxxhlMXeF3IeD4+vtpcfX7afn619PR299MR+/+YTq6/HbaXP2RMP63v6XuMb7f/gGD3Xfhye+YtuAp+X6aj7IiOXR/iBwuRG2IO3YhSj91f7z+jDZwmmZ77DkWtkkXIF08GAsCm3s/I0lY2Vw8sEynz2inyOiOlyP6K8/ISDuCxj6i25jtxTaeMMW9V07vYXggQ/oV4l2gyjkdxqBPFz6yI0l9q2vbe+6nobPBQ786o+Tld4JoiDZkWfLe/egnzd8Uhqyt6g/wiyRcc1nyCU5e5mmiEAC2N3LdC8uneUPP/Xd6dja9vDhz78egqhzVRR5GDVA1gyQ8+2qwHbkIVmdCiCcHE8mHvNRx0ZdM8/Tlzv2AQo4y7MOgM05ellHEyFNqWeS8J/EDjK24Sv9joNTy/ynwvqwf4SP81wvpU8Z1GG5cwzx8SDP3H8IPxT0J3su5nUnn/+ARPumTCt+QuGcXpyPVQNhhjXB1COIJMGDpSfSMS+wFYN5BxGd/SMf+6vPz6etv3uW9vHz7mojISUY9mZU4rw7k/cnNtD73wB0GXI1nUNWhdkdt7vw4qJDeuOZiuAvsu3sLjHAnGObrAF5xNdGUtgZ+WY18z5bTbfL0lYUabgTPDnCy04dM+TrdyXI5Xb51UgaBTCjUau37j+5ycAcCuPsj5mNMKiDaHpQ2A+kOO1Zxj0GoiEp//R6UzLWVH5BG2kf4C/M83NK5Dz2Q7svhBMfOXcYdpzv350ENroNy10UMXXEzev8610xGBl74UH/DIW5OJ+zw5JjGPNpRcDta5c1EZeirw3NafuPfgmWExnZk++2JpBOGOv+i3tcuPk48SJLS6+NOCq54OgFwMtD5eu0DdIdtqG5WXCdEOLOq7nLM5edu0bMNR5rBs+TGXzdn6iuimUT/FpyWFDSPFCV+PaJ2shce1OC/zecA3itaRC36hqZ5/B7Y0Rd/6kJX2sbr9Td8qhTZkaQnE7AdXcpgev8P8tvKCt7Pxm2jldU0sk7amqxFHqKk+8NXr6f/5z//PRPy5bQ8sT+km6Dt3GjgJVm1iPoto1WfdSd7QZp6+qjfvvOW9iKOCXrfWRhvOSDQvKXkvxYA4Ayu5drxVmhc2mC2go80Ts4JVLx5jnZpuPjRZuUDTekS3gS2TyntW5Ne4Su3tPqtDBVnuvQwkaPvO9MMMH0RE2idy6furUygwWu0Vv9u9JA1XvGVyvvFg8uE5GsdpnyRfuShLjCgvHfFJmnFb/xe/8Uv4VM80j46L+pVeo2TDBTe0yPddMtYYD2rs9HePJH9aP182rx8ic6goRPPKwnXb5I2J7fnaaqmBvFusfbp/MkpfmRznDHf5q+B+O4bEIQ17l2YQKbsWlCyGKHQRM30Gyv4pezm5ZNYdKEcvjLgKxCMoTnUEP6fbS6nX0xfT+e2DwzCO/heT6eMdYx3xHsu8Orobnpx+jCtTq7giXFq21Q2/l0QcB7g7oEsVHGP2YoXjKWn5xd5kp6Ddd2qnj91ap0ieeS2n0VOSwIybcSbkX8zyKIEl0/r7YvFl+75Q1eIkHwF09rH2iayg0AeXrZveUIcnMHUC3xSx7bSSi9Z7Qpwl+L9dPnuavru7Zvp6+++my4vrxLnqwzFTnlNj78aU/HA7+XnPKXP/aV+R7lyf6NrdfFAXT7YZ7hws1lM9yfn1K0H+hH/7LN8FWH69reo/bfZdu/nIzenfzU9nH06HevXaHahj7q2zbsD6c4FI++3yFE7NGyja+r8PuIeT3fIpcQuXKmKnPyvFuxv7jzU0vbE5dP7uPYJLoLVjslj7wXL5Db/7GSQvp70UwDooiDSqCW9JY8nldoSoiMjvAcc65Qx/UTVrWcqhA6MryBUH2KsbceFz8EfvN1RKOVvPAXygGVxuY+Brpd2zS/ZcznH8lDq56fL7Az1z5gdre2h8jJTHRd+ZN7zg1pgikjZgdL4yBlJSpDQypPC6zQEN2Dut/9lsjv8Q54BtSAVjRQCqHiFjXiAbVtdPp3HHB7DP0X7ET7CPyXw/vpzwp/E35s4HWX591hkTk58d3KAeRw9u1hzz1ZHmn8YZM42buQY6cEnCR1gdSwtoB3oYWfjcJFYEp1drKe3b5gI0BPaGeeC1AWATmPH5cE/xVNe1XlmNTgZN86O1vR2U9U55iRswuFl+jiUYcGgenLC/IoJFmmy1Y84t+0LdtL55nO6O2HDBGTBHMpBsD4R2OXywD8N+tbBGKOJQxY6XAfrk+XRtHJ3gGkcVGB9d81kxMML+TPvpB48q578GREzkD4x0DU9HihLBnH8Fz5QYUszhAzND0Hz1QTZpx36AdUGfWDwr7wL95hb1YVrI9JLOBOtChYNLpoqxGzAepTfAU7oiZvuY/HtbzrDufiLDh9JIzSdsNNtwSFtg/gM4NR5FqOSjjwov0mMz8A+S9+8dNsvj1osYUqBThovVBnQUyuxIe0XJ09E3gd5vFcO2cCn2DsdKJ47Kn1VJyEiOM9V/e0hgO3i1lYe01fe83I8Bi2jLJo26WYSNaTu5N1Ro60LlXLIDTjVqULu579NMtNdiW/EiPS+1u2fuQ4NDm/Nhkc+cxrbgq54Lrkpj9J/8+3l9H//P7/J4WZubz45WdLXPEy3TprtS2k3uwmrbbgWL6ssgnnWZFKCtIug3d4sme0Q3BZvOaudRSak2d43JGjjR+k0Qpyc3pOm3q2tPjt8iTfPqi951kTR+F6MkJF8kofp8KkJ6eTR/Xq0m/wNiwE0yss3wHJUfED/KJNtNvUbzkRFD5EAUIbhi+yVLn7TW7f6+fMVJOMfYoxAVwUdbcQwpfGJJ26VW2MeHvLxJHPfl5bWsSXGDoGwgNb3+YXwYmzL9nN0HeNHCYkgX3fGTZ/8ssYR+YD302tuz/Z1gjzRVxbL4MID18bPyeUkd/KxThibsmhgXyqPm8vp6N0fMdxJEyMRo8g0uurKulVfyJjPwFloT5Y3X/sS3+Ffkc+J5wkgV/Sjfo+mTzY305I2eY0eNQNvSX4b3Vt2P/V7Mq0wND87vp4+WbybLo7fkqye+Pvt/nvG45PTC4yoF9P67JxrjRjcherdtmv54Vc7Y/SDx60+QdWRIf5dG6bmrBf0mAUA2rMn5t/c3ow+Rb3ZpzqXsO6qJKbv9qx+uw1l3LIoJIZT7lHDWeClfP1qjrSmt3rF2xXcUr7L29vp2++/n16/fj1d5TyD2qWQAyVHHrpzKBksYwLxp3tCH/YTpOCPussdQjh0yo6Ozj+dNuu/yqJUjG/lwxA/3tAe8bur5IF69ml/7nVfPyDdinJ6n9/dvwN/F1y1jTX3ruV3IdBFCXdq+Nnm0okn+Xvf5Wm/bSW7XewraA2k39z5qoBzHuSAj7Jmd8HizCZM/i4Vgbv7nnZLm3PeJy8IUzMWX0JwKat/6to0SuGrLak3dO6uBOdhLlwlL1KoEynVd9KWvkrvyuxtwq+05sEliK8yyrvqqPqPSBu/9+jFs7PplPZaiyjgiK2doNUepY/BT5rymwfBDjOvLN5NazyuMsNNf5j6g18dihpibiF0A4of0qeNJ3G54gcZnMZfxQtJByaNd0DrYw7zvBoewwmH+A63XB/hI/xTgT9nm27euUc/NJ+QjfsPJ8nmSbtDHiDfxXK5+NJVzEzi7dCIr5t2EHbmBvF3chNHuBGeQ54IpWvZTDc31clUcrtYXGm47DQDYVqDvoHOsuhDGbfCFemg2wYToZBUDL8MDm4h9Cl+8hpKlG8MteAKL+j29jwhEwMC8ndS7ATCCUATKKdb/I8w+E9zFgBRyKAOb69vs+vA8ntY4LGD5OC7BeUY3sjQBR5gXOlPT7llUA/jYAvNxbINLc+iP6ThOOgIc1oXeYToLL6RE4Gme8yNf0YjbP1zOv6q7kbZhr9p536h/dv2AvSA2/CYf1fvj/N7z1UbO7LgD3n0Zf4tg667TDTcXWBy4clXWPyEZB+w2fwO5ZZ/2gCQSSr1PI/XX+G+ZtA3s/cAUQexs7QN5lWToEywRt6PX6M9Vc0HxA+PP7mKlz/mVzQD+yQo05ZXpj47WZpn4QpfUHzD2Z94Oq7A+mvoYm+TA9FHPBUf3QRxwCfqNKLi49MdV2Rzsm06jW3CUimhfcc9k+w7jKbuowTL4qnoPhH8+msNLabJ0PqpNLted3/ksD/6ISev4WddJb8GdWRe1TdV2SpWf76q4oRSHOn8RjtY/NLYjvWXXuspP9iUw9Iqp2VIwkFv78AfcjlJzHbdGAbDmFI+/PlEnukqVXzKk7TIWa5lCvf4a2G5dBaFpzBeAq55NqpYF93gY/ts+m7jnbrozdPyer/hem8jv/oOpQsmlF1jKTvE1Cu06iz1S/rwS57SG7Y+XBCQu/Q+PUd/DgDmge5jkRhWfvXoE36NHo1oXwswcZ6CajChx9NXOcU9eSkDY1aepvqpSA0k+SeSLHL2APlThiM/52cZTaavGkMZgT69t458b9ut4NYTrNOeMNQ07Cl0pXUBQOMNOTWujs59HaBO6EcA6I2HP3owhyvK/xZduPH85k6NyIR/28ZoC7fk8/3D8XT5QHv39YCbq+kWw9jDAi9e/Wx69snPpouXz6fTi9MY/6lSdW7bNT9ZWh79uD4cMGybSbsZUDLaFriQMV8OuHcHgDstomnUiT4iV8naBlfwIx7SXHfUk/l5j3rlHAA/n0d53KVjfj56cMv23LCTd/VTZTD6ikPkLdUpYehqDK9mkaQD5OuXFvq+MK016z2e8o5+Pq9n+ZoFlel0JO/6X9frRJv1ixji8lgeuztEAurYduQuErfy25bgpR7uH64wnP08pHMU8zBHF4ZoPrZhy+m7+cplPO3KU/yPSLdwZwx+S5EvGkx3lNVFos20Wp3T9OtAyJMsntk2iTEeNtktYF5+SnP1YpqQe7M8p036aUQIohxll1hS9UJ6/ZloqUfFQx545dUYITKbDjov6aJu9VntKHOOhI2z/VszI02IzSvBWdh6KNwF7fVsCc62E/FoK7S1tCV4VhscbYMri1FZnDNsfMUJ3Q5TZiH5ld86KK85CMo9hAC2aYDyE0fd99wisoOPvqUxODhJ2+nluF28DzTN0xCKWf4fCqXPj/AR/unBn6Nty3N7n/4U/tz0df9z+T9PesBGOuyVxZdmJKGDTU0LvMy8ukj/nZTWYFRdUYnWMKMdsf7aUztkJsVMkuqYyCtb/gGETd70tMXdTqwG00pWdI0Lf+dlW54ypGMlmEIxubGD9dIAq/cBjYYAUie00hWvMsoSH5xjS+V7Uo8lslJuJx4jL1vwnEAzCGPo395upturOwYC3BvyZDx6uKc8dvjmZYawj26GfKWn8s/dfai8jUp8Jc8gFrnFB9OXv+ItS+GSLGXcwTzP8pumcJWudFEsB21+52QDP9I3z86rXWs/Mo50nedcJn2dXui66ERGdbrDa05Tbof33R3PHcxplEc3fwe8elAtt4z+JtrnMfhEJktVPKXPYW+4HoKp8eS91Hz7FYH5Jb7T7kC+JV+quDS3u/xPZKOGJMjU2jZ6Gz+wndf+ZYT/ekbqzi66agRQAYCwfq5Z9QIGlKH+CqNrOu6rgatwgVPUeqpWfYf8vL2Lpvh5KescQreNr/AOnMiN9LidNNT0E4kZCcpvhlzg8oRxyGOK9INcXT+inddlouek1MmvB6RprFFZmUSPia1pvv7udc5FcaGI0oVf6bry3pVrtKlhrJm+4s13tBdos9CAv15RqvYpnW3SPlajViN4Q58lT43gOvys9GB+MerhkTauzOD8Okv1y1KaZ01a5WUOSlPbdvnLBJw8/Slh4UMc9NGrSkpm0lW+6SFGWQpIE3+ESrpMvvUngel0lUEaowwHQ0BBDeuaD/wtF7jkgwxKrjHie9PJFXLFS11Da9sLN7fOG5k2UKUXX3nSyd9dYsA8J1jlyaA2yJ2Ma3SjvIGgfZG/T+l9Zzun+vsk0wQXGNxJDq3Gu0/ifYf6HqNNuhmkDuW7OsOAWqVc0W01vognj0i7lOaMsjogDVmMW3roH8YXZQr/GHKAn5LzE3Mx1KrOMk7L0y35LaNGMvw2GKK2F6MT2fQW1/SUWePZcp+fr6bPPn01fcLlE9T12r7QejE1MskXnj7Br08j4h/X/X09uc4Y7uIVfukIREYXB5If1x353bv9XyMMQZRC1j59V9bsrBrpNMg03G59Ihu6WpC7B19jt5eF4f4y72oA4ecCf/DQ31ln6FIZ3TVY8hD2L8ZfJdLttuu/OlM3/eTbdUTRuZ/hm+Zq/iSp1w/FVfv0ALzsXnEB6uLn03T2eYzS8DOv1CEJLbNGuPMYXx1JGscbcrLeWx7FIZ33q/s6Hmh/aTfKlfqxf1QX9jOnGP0qg3z4SzsnLMssqD3cTAt4KZ+Qg37tB4mvPqLKm4lS9HJPnuqB9uzBg8vnJFrnwUv6M+jNXXZKlzyjM6Xz1/zNPDHkIbbyzmJDeJdehfrFNU0HAOumqrj0IcAyNC5uvXz+bFpbSBeZqIukRefZ3UF7Mc980hJcG/s1Hui3TZX/B6GjI5flGYDHpPvpiTcY/aJB+2TTJW1+ZmFBGXfp409QgsI/Jt+PyvwjUH3vVoiP8BH+ycGfo33Pef4k/iHlnsXVO+tFBnT/6H1JV+sOAImc6KWzKqpEGnZQqe1UdsTiTVyQzoFw0oiPf3BouoFv0JcQuF4Rr05GsRzACA9y86osCrHPqnG6ymkkXbiDGB1inv6H3gHVwW24xCVdBoqKbx6ESg/279Inc+UrGifJtdrrKcZ26sVTstrO6ySPaNLv5PYa3OWVkFD4DNr8+RsCIIv3enErtoIVK5m4fey2DOoguFlOg2/DXnj4pXaANWwdNk2VQ5866LQdL+6wjnausss3TxAHbgv6uQ7TCbaH0kfhc4F/H1f4xsXbcYa5tkYaPOc0HZ5fxWzHy7TbuAHRzfA3Xl62AycDThadrKZNE93pvYIC1wabMM+jry20X3wceHiDFGp7ZXIDumRT59L0JczD4ZTLZAXVbv2JQfNefeHOvCkbvKpe7RsqIlLmXgETOfWPSVviwEToiguPhIdRmD+o1V+MH8JOGr1Hhp7EZWI1OAglT7jxay9FGFyw5uUNGaz5iR39XSZliQKKd+LGZG3vapr36EGBUzZvPRd7NP417rtujU8ydLNgMv7mzfX07srXou4z0a2Ju+3C1wLURYi55Nk8mAbj2s/ILzrhL9t68yc15dOSsF8dOpOP7YP/lLeMSOUlL3Ubf+WxnSTHPaIdO4G23y9duRCikWxuMaSlIy0RhIpPjxXVrxVUHJzIWHxBlU+oBQ7wokwbx2l/hWo8KNqQjLC8srXa9hO55G1ZNHJ8Cu/9P574hxPtAMNH9bRxlag8xRSJE59pKr9qO/q5Wnfy8oA1n6Tn3XpofJJu2SKHbcZ6Mb2uZQF39abcGBLo0m+8a8xjDKVO1c/NW+L8PJoGkvVV+Hjc5u25AmcvyRejSkhC6KDPyerkr+EUKTX8VuSxPOcinQbWmrB6ksYn5V4r4+pprTqI3PBSUXnFj3Zk/UdxPnpOvXNJbxsKKIf6p7zcvxfHN9PPz++nf/npevrixXI6w+g/8VYOc2nhp27lMTOa+p1oXxmIIY/rWO5TddtZxwvZkUI4OwSStl4xuM5XNpDbzBzvbYv4634o8F7L2J3+QTGUqfEY89aPdRUjUlG7zzBcbTylIN+ir+3+Lg5U2yIvGm7KZXo/E2c+KX8tG21lJKxk6WeUMziIaW/prgjmviF+gUG/WWCEewbFGsN/9YpI24K8TrK4t8xnGElLEr/aoLZ0fd1o6a6gbJ0/o9pf0HyfJ1+f4PsO/wL3xE8TZueIdcnlCf2WG96WoXainEWWB66TxUlauE/oa/GwyqIO0/dQTye0sfQP/KWNKhxpfGXEnSNIbyGnpfIv1tOSdvvgrgA45/DBUX4LpT/3csKjf4NbueDECyrbf8LGdR0LBJNGXXc9JG2wAuHks5leXJxPayrM2wmmWwqZmM5+PnUX9vN8an44H08aftDv/zYTcYX3r0oqWKv40Z1jTrz+jPII3XYMp2wjrCdzTPDu9qxyvw9zubbwGG5A8oHfR/gIf6nwoe3/p9wr0n04PTS58Xdgur4SzmhjmD7tZLH5Mp0rIQe4TAK54o5McaSn7zXhDozLyu8sPHfnsIeTdTy7TjMg/iDpPJ2T1qaPzMEZbwdnl7hhkFvUCi10Tqa7E5NOw8sJdJIwKPWgMFeuSUsf/DvBEEnYrd3SnT1zixvs6diG4k6oAAAWZklEQVRrgCiwo5fYAVDYK2/A8O7a5kmaqq9Ms3Eti0h+Bwu7aCFkW5BuEAyQXYaF5L2jblkO3TmUsfKI7HjDCVxJV/FFYhl0DdeVULtFbPQW3qPB7TrocHlKpniDg7/1MWiDa1L823QDDDfPhiKJUHreS/eUfw7Ndx4vx0yQBy6/obM25rzmbW2XviG89Sh3eXZpI3aQM0B+/lonlac05mtrqj9ZBE+Dkpv+TG16Ah455eFvvMkq8WnX45IvuHiLEi7i9InvKxF1L3iPjIljqJhIqqtMpENLRAkYv5P9m+trJvF1kreTm3o/lcSDSf0qf7ndbpMpOErMDxf/eUIzJvPJJ+LqqplggxcXbYUMfu0aTbvLU2/TR9Zg8ycYlEaDumgLL1R99P1Vst7ebabv3ryNjg1nxxJlFSJbZUCaMq7Cb/ApsE6rP+u8NDsJVOrs9xbLdJt8S+foIPEth3aXeVa+REZW40wqb5mlPgn3Qak9BjhWJLNc8JO+5ZXWRPLzT56SR5/quOrDCbXpjKu8bSsaV0QkH9IpqOl08lcgrWnMJjEYNjURtswuAEi7M2w0g2x3/gn1HnDY5qrv/ptzxddn/2pinQWqyJEoXGUF59Zq37HXADNv2nl4dvkFt/u7WKAxNcrqIJPT1DXGbTPUTbYy56ZDN+4AUJ/R06i3yAB/dya4cKA80ti2veSrfLYz8L7BnifrGMVpIxr5bqG2nzIvT3+/uSQdZVmfkZZ0MjFttsLLj3TmrfqTF0jHT3mIT2FJj/HrQW6r49vp2dHV9Nnp9fSrVyfTP/tsOT1bey4A425UIn/4+iOPyFf9gUZ8G9MxmsDf3/nVAHGj7ryQQTfcoswCFwZ8V91zBoJ2tcE2pH6RNW3FKwKUG9/AqzohRr4xIHJPkrZkqAVeI4rGzRAls6/v6K/Wo+ErHpn4cYGhpgbEqU78PtE/wog/Wrj7gzqxqUOR/hbI/SlGJnismbSX5fm0WX82bU6/oGim53JhR0DBC78qYJuxDsPDzyhf56Bf3/MPP9rmCp0skMEdPou0KbfjP4PXixjd98fr6QED34WGja8XLGlv8a9p4s+mE+RYnazgu0y/U0ak/Z9b/y0MZbFNqnf+LLQLOb7i5IKn/d1ysZxWy6JHndGBKak1ZL2fbpFX2Y5X4wwL2jFcZJl27V/6JNI6B41eDQSi0KKN629BFgkSpkZwU/cdb1vWCY2IzXRxfjadr5HT+7BixyW0uw/Nb9vmxjWHHw1vy6K/IPdzWCs3HuWkDnfyV3ka1Icha0H9CNvYeKrekttIZwpxh/IIj+EOYSvLR/gIf6HwoffAT6FrWu/BH003bvZ5uoYK+jPGiNP1Amo6TGMGczvJdOMZSKqDlqV9zmPwIR1Dw2MFMNw8DuN34UjAJe2uINXxu7qOhwHBBYAMxgTzTm0GVRXhwMJkxEmQGAZMnyr0RLLgKNv4arJrqKCeUG0Y+Bi8mEi9e/2OSRB4Mq+O2E4YwqGvvPPWiYHmf1iuBrFI+KR+e0dATQ+Kj+mDH+EChkj8Fdzxfwrm8giZZMYt/nN/G+MNmZQMmaSZ82q/k4OUaYSb7jH6Du8MpR1Ot7fKW4fKk8k00dE3F0gmSWm1ptimFXZ8yh96IHwS3uXTbhWf+LoT4F10rZdMXOIDj8+5VeIKmcHXXzl6HkAZcyOF+WyQmwpsGRr01wQX6LhZvqEkXDzM29yLrmjMeZ6+7oHYM6KcYItPICj49QRgJ4dx8hUqz3grn+RZuxhiUKZswJBRx7Qx3rkSpkz53jcTQcNW1ZA8NAmBv4Pm7eW7vDN8ul5nAuaTqxYgxtWY+EUHBxDMiPOJ9fXV1XTFtWSyuVqt0icQOcpRxOowPgToeg1myx5a6PN0C5roc+AVoevGtCKc8Hd9GFMtaAfX2IT/4T/97XRDGZ3kegq6Cx+pIvIoOUof+nflHJVIvrYnP6smY2mcWGvsmk/uC+8+eRkmnf1kSoqMlkPdpJ/CTV052bbshs3YXMKTPC2ACybGgcvCjjSRq8uIX5kxmraGjPJCl51Twc10zZ/9g/HqtnVmqi3f5MF/3eiENe6lTasJn9AZjeu/kMVrjWoaffr/4M3RtorslKn6bif1svYJpvG+ImBhlVymHrwmrVIPeYxHhuO7N9jRVzkMcLP+GbT1moVGdpWfNBhfcs2Wf8XDmDrSMM0T1EhMGvDI6tihsT5deXr7m2njqwCRQslI4xbuEwyx0+fT0cXLYWBBomsdYSxnwQA+R7SlzfqUePL2HXZl8fyBUQfZraBF7nv/yvziC/hbp+DVjTwZ86JY5E1eJCvDC/B+Vz3I7Y6WU/T8fHU9/fzieLo4PZrOwHnInJ+so8aSp3lbb7VATngs7tWWaQ1s+waf5pMXkCf90Ft6Dx2MogB/Ncb9Mk/qZeAFzwC4vTGdxSFnX7HB3fankanoxW3xadtoiTiNd9t9PvMHiFOWpOOyrzJ/w8ouD18bQNASjjxusnCxyesFN8jkJw5v/KoRen+Y1tPd8uV0v3w+LTG25XFz925a3r2dFrdfQ3dVGktdWfvkvTifHs4+pzpcaDojknZMn+hJ+84B7qn3BfS+UKS+qo2T+ph4y0I70OB/AG1ZFot1RK37hrsQmf10obTH1hNl8362jLadxJFP7dK4oz6oR+k0imFyM2Gsk2J5TD9GH2RdLmlXtVBCWnR2bF2iU/3y0cB3AWJ9sgqd+vZ1jzxYQba8SoG8ymcbs3x3d9fcIt/RDqkj/pSAlmFJ6hf5634VqxYF45QDoDyWTPB1ByFlVE6uhfcLf90WrOtXLy+Sd70SYdrahSJ0uvbPoePmtA1pS8Bjabe4ljkAfQIDl4rj4r7IGDzK0G5DcLhZOCDlaNFG2DXMgPKNdGk/e3E7mPN+DB6T4SN8hL8k6Hv7x6DvlQ+Fpv2gdLmBf5zO+KPzsxXzrzHpFDvu3e3TdgYHeoWg7XdEppPEL4P5zX544x/Gz6ELUm7YJjyHfZo5r0qTDtnO2fQREhpdQB1E3oCduR0lXpCZQPiJwLEAUJ10ETugdy61EEIeMdSmab06nm7vzcyFBOZRTGIe7h0qBbQSD7K5DRdoTod6eKycwhzfZW7Qt+NQkAl0sOWapp6YGbtPveU1+M5jd/mU3A2Fl/59fH/9IU81cDPp3tKbTaYWwVkPSVOJBw2ajV9gksUEQN2L0mDwEzsaNYNFcMdOepDfU54tQfg6APJnPfm0JYZTOFrflb5BbxnyNWj6hMnJ3wLDMMZbQG7WFz5ouh7kK7u0j4Hjh38nG4TJz8lc8MVGCSUZvLloN0kmfwm2YIgrZSGevOtJWA3ZVSYnN/6WnPIpOQhAr7y2/dqiWjIG5/2hf8idSRl+I1tn0lRZS6aWTNqCkQ8x/uU/BbH8ox6VcZBL6j2WmrHY/hE2vu9PqarN+G/5zIP2dL+ZrjGM1TMsuef6qVJEjn8XBmFmyN8QHmmbRe8k/MqTx2lP6/HEqRIpSwk8L5O6F0on5RfMoY2X6JBrF2170lUePGacWMs/yok/9UPUA/3Df/7199PljQcFTtNquYoR4RP5I4wWocpGGvWAzAkDsqp2UXkk29AZrhJFl9YueddDzMq76PGHl/cKk3GmhTkTwIXPQZeyFfsqN/G2q7zDziTfduIEuhZXIVRX4OvzYF3WwluHGu7y7cVYuVafor7JL39Vp0nNT/DIUVuF4QHSMoUCfehPmdJmOz+FNgR/jBb5iIphENmqnmpCLJ26QJfcw94HLjTILTpIvpQ1dD7d1dOGhXSku3sNCgPmFAP65DlRGFYZGGqRSxk0+h0sfGffd+lVgfLJP8a5Gea9fxcJ4Hn1HekJu7hjTuoB/XsmwebE0/9f5UR/bhQFjZtXCK6v4KuxT1h9m2fqDLqqRMLEI28OJVSf5LvxSfKnf01G6IK2Fp3ZaGgP2aqNzDS4lCuvGMBztdhMF8uj6cX6YbpY4adoZ9imGv3WSlSnbPLRm3onLcg0U3H6bdsooPo6DTz1VkaTYVtG+kRl5c9a951y25GGZC2s1v0envC582wCaKpvkXbE4bqQr1ydd90HaRXkWXUmJu3U+1HdUhjPAEqNQ+ArhN5r8jffOjNAvXV+LgjAWzzMctI+fLjVaUUXGP7U39EpRrnlWubrH+GxuZ3OqfeHq3/AyP0+cijn0XQ+bc4/nx7yHr33EJIsn5G/9UH/wV/7q83aRi2/ixi0KWRS1mO36TvPAZ/SkGYBzzQNwrbDpCYPc3U7v+VYUe831KN+F9R8vcO+VIP42HLS3lzcsz250+D+4YY6Zeym7ZgfDhTRKvyVzQUf68kdASfZ8l+6owx2OvDSyYIh/F28sJ6ywGE/ePduurl5HX2RKjJX+6q6o7D+FE8LJTOBsD5bUYLKA78d2BblRelNC7V1/er5BSyNkJV17T1VPLveDTeu/YfhpmuY+4UtfQVwd7InyrLEP+RDsX1vFJhP+bIoVBwGC+Lw2B4tuTyk2cHuXhAOZRMOcYPVVr1Cy/ZY+o/wEf5SYHdPPg19r/wUmN9bP5S2HyzO4TF6cUfr9TFjvJ0wnSEdWnWlBbI4TCjjx4TQn0Lhd9Cdx/2Y0PP49gtbnjP8vj+/hO3u/CvoNMY3u+XSwwAdfBxoGOhO7Mwrzol3LRC4ZY7Jh5yIc3zwW92SOUhmQkDH65ZGJzrP/OY/6f74fa1Im6xlmEOJuV+2DwHlTNqRrMaA5JTBKMZ+IovQzlhZgw52NwGybJkUOQpAOMaTAT0Q1oAm9AT9MYhuy7clcWjvxYewMNtkzWAzBtpOJcijDU/hFt3WpEy9+25gTSIcz/PUl7TyafpmZb2E88CXoU5+BJMf+Az6o4hFVXVxx4TTbxyfrVZ5ymyZTZt5A1SlOnSFzvK+NMi0tUQoj1RKUPxUmZiSVz94/4hLfJCDtkJAxWW7OyizUYDk4wRDkpGmoX3GhRcIXSefTdd5t16CpxyWrScukXzw7stJWKVxUgydk73BU2h+7Ub/CN40uuIMxfhVnyMuk4Whm9BZTwNKJl3vy3k5vIrfDnblMkJvBcl54E2vX7fuCWThMja8ZzJ3Gt1O07rS3+1Ug1ko3E6iDs/5NKTN4u6o9R9N37ydpt9/9Trh7FRCdmnS9sa9J5/Wy1wO3ZrAET+y2obHn8tvoY+O5e1f9WSWreWSXwycXBo88peX1MjgE23owYqkfWI0jHZZ2+QB5aOtCKnv1OEtfhczvF8kIN6CULbIFQ4CvC2bYeKTj2GDlWUo0275MV7jpg5mVOfwU1/Q5lUTOYlHektuXx7eKfvINfkn5+EWn5IZQ3ssZFQ6XfXiYgkczQufbihuX2OQv5g2Z7+Apk7mNy9POY+RPd6tj18dqV9ZyAM9+TWAlMpP993d1MnsOZ29FgAEDUUN9Wn9cpqefRJZ0/4woqI70iE8fo1YcDSKjYcIBswDqaTTr/xu5beuNRrPv5iOXnxhDDjkk4/jnBiNbO6Tk6O7aYkOzk8eppdnR4x7Uz6FtmZs9Ols7isvZSKdbt7ZN8/gyJK8pJF/nc9DDokHRRoXdW2Hbru/cyEAXccgJEn6CcUZbVbw6b79r3ExxsEhDez1hRz1Vv7Jl5Qx7Ic8tif9TZMD3KyP0Cpmydl8xKdtm0w6NWRaw/7m35Bsy+eXA+JS4dd3z6br44vpzrkWZVPD3h+Y5NONugI0NFd3b6bp8u+nW+Yq96fPp5PNWRaA1I27hW6Xp9DRD91dcc+bKTIicox7d5Z4j1DHy8UKjtWPKncWDU0HrYsPln3Kln3uUeXlsujeQff0cz7Rt13af7gD45I25iKJG0diiCsPLB58Ku8CGeHs6KCe1Vdeh0qZ6F/w5VOD8rWOkVmatDHBjPVSny4InCCncy0Xe1wIsN7SP0FkTWcBAT1t0EHC5g1vXSnULz/+E+ZP/lxmYazgb0roeER9ei7H1ih2LgIv9XV+cTY9Pz3lnpCTuxSsqyJUZ4du+4VD/GNxwpwubiTTP0uDmJat6heX8lqmzOkgseQNlsOWW/1g4YsNoeYXsExxgHHf7MXv4Cn8Y/BTaD/CR/inAD2etf/PBplzjT7uKcjEiXv/R2QSd7RaLTZLOnQnBjUYegPT2Rrplb8d2GWEPYSPMRU6bu4+Bp1+zusx2uZhtzjv6MCOXwdyO+xKXxN9VITx4sq1xr14Jxc1kZNn8VmtGZyv7tKfLpjQ3N3BzVP8GaQcYF9erHJe9PWNJ/4zlKEqt4p5hvP5ejO9uzuerrj66ekctjrA35OULp/VV13uDp7SVetmDnbyPflvyLAxdFBRpZutHDM+NdhVXrWQYGiXt7SFrrSKVbjBeccK6METZP1vYZdmP3/BOso/+JLZZi0imYWmylQ8yuAu2KYZdAIY9EwKcfnvvA1YBuht61WY6c4JGu1myWTSiWy3DemKX0EmFkkiTbkNPjWsNmlcyZPYLc3Q3QgJmSCBaPmdbDr5TPkqcWSc57OVCdxOvpInACqTXxBOhiKF/6OfMI1GWk1miz73yWBQE2evoT8gacob/17eI61Pe2TmX+NzL0Y2ZSFeOfAToafCRexvILsS4OHTsOQ78ukJDp5yzSlx6qvKaciJXP0RM5dVBFdikr7AcjVNZAPihjV5FGrEB4VbZT0EdZe8bAvIv/A70ZYbSHsGTBVfsjia3lxvpl//gUmsE30ifafWrcJmZj5eLlh2m7cNljvkhVQ91ysWpRNzdLuuPI7dEIybmjA+qQuaRzjDw75OhrnXzEf+GBvVeIa+wdVZDCVH8OOe4id5ZPEMN4bN/Q1JTF88rUelILfIlvRMtKMn0ozS8S+tfJIy25Gt5dyD8kDXMcQis3KaB6lNSr4xQlOGITupJUu892cCoEwvT8PJTAOj9G6OeUVCOR6uSUe5w8+EksrM8i/xe2AaRverf0X+F/Alb4y0TT6lBz33nOXsfHWif+pN2LgLSeHefY+LDDevwV1GnhBHM5TrGEPwk19Nk+/razBq8Blt+pwzcC0zXC7w7i4wbdWd/+rQ0lYtHHnQm9hnv+L61I3p0ykW3Qoj/+z4nqt04gaAFdV1QnhFP7kCYZX1vWcZq72SW4wjs8V4vr1NfvY5xnlCf/KGrU/EQZU8tG+/KOA4Xe/O36VfDkT2oTnzIb3GoQIsPVROGbnn0paRSbM15TUpuOTPlfaiEOavbOiu5jqmr3f2vc8c302d/sso6tmn/sWxwHLX2QDi0WTu2bEIAe/cA5aFMpWR6310Ol1unk1XfsvfNmW+tFXvhHpNcTNdUe7MIWhPR35L/8j2TZl8bQBD/WH5nDzQuQsfGt0P1vkV+kV28A/w8RyL3C2Rx92K1+HfBUi/Yb7eJ76yYlmU2Tj7GfR+As0deo2bXSAa5dANJhrmhvMZQPRoD+NOA3WsTB7EiGrIX2ruqMVyulNX6gkIp3HvWp/VD0E87m93EWSxXazoQZMdGvYX0ob8Fvneoat3UFiGUMLb9oZ8wY17VoBHJIC/0P2zYEumFx5zmOJtveZhz3I5ffri+eSXDewTlEO5Qmc9Dmj/Ie6xaw4dnuNHTxzfDh9tlU/9IH/qk+iUPX0xOhvk1tcPLwBIT9tCH6axHg9lE8SY62Nxj8GH0n2Ej/BPFXJf/hnhR/n3g5kBT9EfHR1N/x+UXhcnFGab7QAAAABJRU5ErkJggg=="/>
          <p:cNvSpPr>
            <a:spLocks noChangeAspect="1" noChangeArrowheads="1"/>
          </p:cNvSpPr>
          <p:nvPr/>
        </p:nvSpPr>
        <p:spPr bwMode="auto">
          <a:xfrm>
            <a:off x="184150" y="18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data:image/png;base64,iVBORw0KGgoAAAANSUhEUgAAAzMAAAGnCAYAAACDwwnKAAAAAXNSR0IArs4c6QAAAARnQU1BAACxjwv8YQUAAAAJcEhZcwAADsMAAA7DAcdvqGQAAP+lSURBVHhe7P0Hv2THce2JFrxpeE9SEo1I+fmO8wHnN2/ufTMjUaRoQAOAMA3fBqbf+q8Va++sOnW6TzcAitK7UScqXWRkRGSk23vXPg+9+Ozzdw6Chx56iODw8COPOLzz9deHO3dc5DLy79xR3td3Dg89/PDhYSFQGsoCpJNXeOih0D4sPm3nHLQMnl8L4fnVl18dvvjyy8Njjz16ePyxx9V2eND+1199LbqvD4888ujh0ZE79e64rYcfedhlj0A7vFTqupHpTvJED9/kP6T06Cwk3OpSMEA7X3+tPNnja9nqq7HX11/VHtHh66++OnwFTnl5VFe+G6ckxYuNlLbMluXhw+OPP3a49swzh8eeeMxxyr+SHLe/+OJw4+bNwxcKr127dvjpT396+Kd/+qfD9773hvX64ovbh5u3bh4+/uSTw5/+9KfD9evXD1/cvuUGvv7qS/OQMtLzC+v68MPqb8nxJfa//aXqq43bXxxu3bqlvC+tM3xre+KFdLdqj161a/GRRx89vP7GG4cf//jHh7//+78//M3f/M3hySefUNkj4kc/7rTUfVh9g11oE9OoxHyx65eS/QvJhd67TOFDfQCbQ9vws88+PXz2+aeHm7LXl198eXj00UeEsqVkxvzo85h87VHJaX+zPGpXilXP8kYUtyl72YdCaD47kKdA7bf/oamOELtlylN6V6hfbjIMULf81ZWJw1M+Gv4k64cmGxgflm0I7dei81hSXXzDPjzIuPvStLK/fOEL2fBL+U1C+ZLKvlAami/VL2vYNr6intC+NPmMEcoiX2RHBsJV3OoIbP09Yecm4o8/9tjhiSeePDymcUJfko/t8L/HVAbS19BufIbHFqcR1aH8yN7IVLkUdt6p3G6L+rQ3ccuotmmTNlJG2+KruOtjA4WZ9zLePv/sM/ms8PPPD599iu8qVJr827dv247Yr+1aV7UBPPH444dnnn328IzmhCeflC3QW3lPPfWUbPPE4THkGXs8KqQ+gCzwpP1P1eYnmjdu3Ljh/lKHWeanxO/Z5547vPTii4eXXnpZ89I180M3DGP5b97SvHTj8Knqf/jhR+Gj9BeSG172jfGDyI/dYydsg2zI/eRTT0qXJ6TXyCvZ22/0ymZvhJct176Kv6YN5glsVmQOsH1lU/S7NXOo5+vpi/ZpfctI30kOZLGvKA/7PSE5n37q6cMTms+QF99j3XpU61fqSV7mieFjOc0eH5o1ZMbABlNOf1iPGWfEuwYyTsm7rXkevaDxmMIvBG5PdqV94siM7KDXSdtd8x7yyj8e03xIPzyKf6If9ITUUdi86LT7r77cnr8bd/ai09I3QOsRbuNXKELPPejFfIEucIDO89Tot84rziPEhoTQTh5tIDfywwffps9vCrGZ6zPfwVO+ax4RkO+0K4RvfcyoMvflIrv9d2xkO7MP0TrDOMO+taXHI+HYHD/Z5wvsHPvSDm3D332mkHaRjDLy8DP2BI7ThnivlnYcHdBLFalnGSWX16+FmHJpOvHxLa2zn934/PD5jBXPO/SPfA0fRMenNa8gP+P+N7/+9eFf//VfPeYtKezMMn0NFogjT9vqOE2fsMd75PD8889rP/O9w2uvvXZ4Rnsg8pDj97///eHdd99T+uHDi5qLwJdeemmLsx+CFp5/+MMfDv/2bz8//O53vzt89NGHqq89gPoawKK26cgC2v7YnFA8CulX/F8Irca0bSlkrwq6vuo2/5FHwtMoepc7nTmXHmLfwXz7zjt/Ev/HvI8D4fN//p//5+H//v/+31jv8PLLLx+ee+6a8h+yndCtY5ndR+eG8mV/SBo+kl46pv9Jxx/uWMbKS58yf2MPeALZF6TPTscTOlBEOfzYN0LfNshvGT5Qe63QPTkiUq9gX9C8Rj3WLMrKK/pkb/jQqy++dOcrKdnKTHZAJ1YAgyN0JwdPiKMgNJ0wDQ/hCIlSVr7eCCq+CrnCRicls4GiI9QpNmoOMywOWQhidIxlJcQbgwLIBycGKHTl64OR5CRtWWxgJrxdfk8gi4FdU/StizFrE0+Sap9NR9PQiNQAHdiDEBNu84DKhU0KlKR4z3Ob+kCP3bfDzONMgJqslIdN4M/AZpPDBPn6668f/vEf/9ED4elrT5sxDv7JpzrMvPvu4YP339dCfsOLBIP5K5XlIEP8q0xuwtPDTAdOHcmLHraWHAaJHhvbdKZJeteJSfYNTUo/+tGPDv/8z/9sGZkYaOvOnZ229eCR/sJ+6W/ybV/JkYl2l8sDZXyE/lxp6Y/bbNA+kx00Yfz+97/T4e7dw+eapPGhx2cDwgaKgdMBXp/vorTzV94sSPiP+xN6xZnUWeC8OBGnTGidJnRelD2fL7BL4BhL2Vp+CiqdOoqn2nxdDmupeVMRTkT1ddTeCS/79NjXdp7GGRPkk6z98S33Q2kV0n8cdrbDzdB1UQN7GOrGhHL7LnStO2HbgL9RcfOcsEgZernPhO3rgnUWzSScPrID6vFpO9MWNdoGPNlY4E9PP/20kYWYw8XTQg4VlK9+6hYUt38Jaz99OUQPbMImjI2FDxsccjT2byjtzYYP6tmUUw/gG97wZeHrZor2OfRYDvJHFuxCH9r+9IvsGkAWbV5Ei17P6UDz6quvHl7WgQZ9vAHwfMCcw/zxhcfXRzrMXP/w+uGTjz853Lp9y/zYPAI1a/vItrCe2TBFd4gkl+Tz4WDkbJ/Ubu1vkLWNRdl+gyz4ySDprmm2rwCdO3Yd0tbYifnAByshej5JmpA8xR97AvvlEADAkvkqcuz+vPunyQY6PnZ65uRuCpKmLHVBNB7VDcyLyOsLf+pLNkbZ3IL4duwV2tIzN1EGr/TZbgvNWUSUdptRyJVtdxWZn3D3T3NIOWXKoJ77mkKzSxrfyPoTpG+gx9bYFF/k0MtmGLzJhTTZDz62p+K3VM7c3w01vIvwqnx88BnG3zUhbcDDhxmNFfSjv8nP3A59+py5HVnWAwgXSgh9CFHodUG2xP6mFUIDT8abUXKQho/nGWQTdP7ZbAagQ2IG+y99jl4C+JQeLH/ilYH4agvQ/Sg/ovOoU90uO8xQ13ONDief39QY1thlnmFMQcP6xnpLVfYCzCOPiNEtHRJ+/ZtfH/7tX/9tO8yYKowN5e+4wspLX7J57RgFKXvhhRcO3//+932YefbZZ60n/ccB5YMPPnBf+SDzog4yL70oevB59w98kfs//uM/Dr/85S8P77z9jvdC6JaxJHtEQtumdswBk3kg63fEzaGS8WKbS3/S0NPvjLWMq+RRz/NtDzMea6ojpDHigPmpH/BnLjjfunVba8Wzh1deecU++tvfvilbfuz1g8PMs88+LdlzwYn+oA8je+wJ0tfYj3kUiNyPqB40zOFcxM2FYXhFzkdnrrptmR6T/gB2Kt/YonaoDolD1/FYOssydgbIj22yryMdeyi+L8EG7IGOtMW8Rmg/XvgBD73+0ktqKQ3aEgPrYcZGEohwaXgXAtoqamOeCAPN1vGDhbZxmpeJ744UyeR/epiB3ocRmlScxaewOYvlHkPOACY/TnPuMIPzPeo4QHnBhlNbldcTNIvMcpixgZc7M9FDzrQcZlpWfdOBAUpDsuetbTLB0plcaX38CQZZJiIckPYZrB9++KF1w+E5LPxv/9v/psH/qmngwqbi3fdymGEThJPcvnVTNtCCIuf13RrxwsmZqFhMb9+SY+tAw+k+/cGGE0d+yIM9B8fF/rZx5E0/pCz5WSS+9/3vHf7mb37ou0c/+9nPfCXzSx2Y4Gu7yZabjbY+j33oF/oQgBbM4MvGt05Ou2APW+WL/AzUjz/++PDm7948/M//8T99pYZD3T6xy79s/GlDn2zQogcDsbxZyLqB8wBFXsqF+GUPO+ZN3uC2SLrNyNrFrzTOU3tb/kJje448XlSgA0d+x4X4U4LYv3UCKTM9bcJHWBdE96NweKxAGx5zrSQgttFRrgAOtuXwcg3XI+GU80MZcMz238Py8HgrejLOHOSxOOkedrxxIk/zAP7DxsCLpXCloR48XE4eNIorcxvjbd8Hl4lTBmx6qsxyUTZ0Lpee9CvjmDsbPeCwEOMn+II3R+Mr7WcxsI3wsY4HQrjCH92yIEUv7jCwAHKoYV5gQ8Hdkd697QbQFzFUL7zVjrAy1NfaK/ZFfAQytUzbyFad2OD3sMZmA52oyxzCvPPxRx9pzGlTKhmYF+03Qttr7FP5vdmdvvFGDvTcIKKlnm0sTEH4YHP3DaSg5N7GE7KObdlUYnM2nehMnzwxBxOHQnQA6Svy2KxRp23RLu27XeXhK/jXOo/5AMKmonGF6INdYn/VoQy5pw580dN9rT6PDvS9kHnIXWXttn5rX6iy+RSB0qbM5Ete0o1TxyX64ppG+VRu64i81pEwutn/0Mu6ZWw1n7QvOOF38KBMoS8+CNPPHCge9mHjeW1cuaKObqxTH8l32Nwh2NqXaIes7k/1oedakD4mDe2ElNF/9CN9TZ0CvDr+akfQY0HoOXfyPA8rr3O2517xSEjMVo7dsJVzBKQVwGODM3m1N2WA5xDZR0Smo8wygKPbKp/n7wH6xn3H/kd95Tt4rN/YWr5lW8kW6Fj+SELffilfpd8+13hlrfxIG2nmEfYBSFZ7Y0fmceTwXUhx+II7M3OYof8Aazg6AdFzEruV3Kb3JfKV+hz6cmdmPcwgO4eZP/7xj37ShPmHTT6b/xd1oHnuuWc9HwHQvffee4df/OIXvpPDhRXfIZYuQPWmB3uxsndVvZlXYfsFRFxkIp+69knVYU/26KNzsQi7qMx9NWPXQ9dtja0HAxwE7lh3ZP3885sqy8b9huZP7MJchO4c0p566gnJojLf6f5i41W5qMcaxkHGMgssgw4z2JS8XOjQwV68fSdG9ZAbcvZDtM/hDICf/Ulx7xMW2aGHtu0Q4mOZ0+KDK1CPvbbXMGikd3gpHBsVvFZJPmS3bgPUqx629Q9efVV8xqnuhHEJEQLIxjGdyOS0DZppMLTCUPkbwMEdmpZJ+LgeQL01XYhh5zEnbTzZMHpxVB4TXuuc47u2i5FoIxnJyyEHGLlFQydRDwO73kzSQNLiwR/0wnZSDzN7njqdxclx+M5VJE0gpEtbWZG9wBIyJDssbdLxTMLPPv+sH7vADkxE5FGPCYcrFAADnaul//Iv/3z4yd/+7eFZnfChv/3FrcN1HXg4zHyoBYKJhscs/KiZbM5hhgXWk/3Dj3qxWQ8zfaQIvTwZLoeZ6kRIFGz+ilzN5DGzN4R//w//4MMMC1j8jD7PQgfUVmCcOTbKZgje0OTKQg8zxEHK/BicJpYOAvrMi618iv5lY8WVnT/96R1NGDfTT/iMDb/3PQg95W5Hk0flxFfxg/gMY0R5IwP10i78Ei+YN+HELfCkvWn0BCmdFeInhF6cSU+8i8lKy8S5XSlkfCh/rbPRyy5e9MmfhakL40PgyLPWZ6GkD/YNVfqXPDKshj/RwxpXbxWW5waYRR/nTllttdom7bg4fCYKrG3wXZuT2uMDSobzxN1O6IIp2NPqd41n+tTzxPTxtvlUmCod/8FkuQH7je8IyG+8kcMvpv6mN3HsDKovvLHWfMc4dt/I9u03+sHzhrBtUd/5qm97JddtsBGifQ44XMlmYffVbs0XhBx2eMyKcuSLf9/2XA9/eCEbciDP4z7AZzxt/i56P8qgOtah/kfI/DCymp/KrZfkpV87btjoIyftM7bg5Y0uKLlid6lKw/K3zT8VdnNp28FbyMWvpzRPcijBno/LnrWrUeVcROlhxhvDwXVeBmjTOaOHvhy2zzM3ZJ7PISVo2TU/kLfqCb35iGvGT8YV4GyHRJKorgnBITqB1NUX4aYDbWI7fC7tcoBCPmSJX6MHeZQn9IFj+gJfsI7E2x+g6vmwiT6jk+VW25aUPhF63tj0TD/V1p5/hM2jvzjIsCZ4bRMfDt7ivNONr9vfh3fHRtvb7NpQZbFp5jTyoXFOsgMSfNNj0SVhbMpeAR4bP5UBZdN84JSPbSZbtcw4tmtZbVsaGFv/sY/X59HV/qqw+gNb37hfCLUekq+073xwZ1T5bL6fevIpj4Ne2YcG37gtOjbKH336yeFd7Rfe/+D9w+eaOyDqOHrcdyPnwCf9nnpCskkG7szwmNkvfv7v22HGNrBO1WuSJ4CsN1WfuzMdR+jWwwz7ml4sYf3mcMJhhoMLewoOO9zF6d0b6jPPIc9vfvObw7vvvuvH7ZlnsNPWvwLWS+Yrzw0zX3BnBplrO+Y7anQfWj/LHRl8eJ8ryd/80D7Tlmh2r6uImnjIczP7uOvXP1QffeEydEQH4uzjeLT36ad5TJiLKl/7Tnxowy/7qPQje2fGMvJT5g4W2tdUjn14GgXAJ8gPHX2TOEi8dUhHn+iWsvTlWgfaHmjSvugVI005vosNSwcV5ln39/Drno6sykHbhMyrAP300F+99tq4Uyrj4BWQOFAGmYyjTBsruJxwvgsM+tDvkwfCMsAuA5RlQw0twt66ddObZhYjoJMTInMw8eQ1vMlzG6Ms7cQQKpcs+2FlpLVewdSL47Ye/Ohw0hstFI4z4V88zKy0X30VPgwAbHcKnQQBSeA6RwC/4YX83JF59jkNZE0+TEQ8SsDkxgSQQfCR20N/BvdPf/bTw7/88794kDPYcJnPPv/s8P5774v2Ax9suGLLRuurr3KYuSNe+X3Sw8rn8bL7O8y4n93v6YvYdS9/UpPna6/rMPO9Nw5/93d/d/jbv/3p4ZlneP4zfLATOlRv624e8MpAJc99zddANg65wsBhwzQCT/LiCwL0mwe59Gw/M2CYNPJsZgaLN24a6J7QpCPsoK18jTs9vGgzV7QozybAVz1suzloKc9yTp43CMpnomQz5Djl2iD6yiXtTD2HpNVObTNK2S+BmFk6jG34ru29CDOpEM7YwT5GTcBOszBpnLAwskj5kCPkShX+5gPQNnGnbvuOPvJVLepBB1/yp42O3WxyUgfRdtnjL46D1J06EKbkGKhbW9gewmxmwgPLrLY6xwUa21U2bvsAddrHO3//KS6kzJGUEYfW6aW+N/tCNoHeuFAGHeHQ0W77AtuxmOKDPXC6vzggTNq2Ul1CyjLmskgoYp7IQdwwMqGnr5KP//UuDgcd0jy+9okvcnzuOyocdlgwoaMu3HhkYm0HHZkLqe+xoLzak3Ytl+Tm4OCDxGzI6FcWso5bby4EXgOUZ7uIhsN5Dtu5kszFHC6KcMekIetDxqwOLtgNevCMvZDbViEkrXZoq30BkgfkW+B81kgOLRqHljnjmEdXbxFq/iCdw0trph7N6NuhW5+2kx9IlZFlQxe50Hf6WfgVXqDRl+eb5UCFXXOYyuEQWuZuH1RUTjX6AL9CFsoB5CP/UZfJ77Ch4ozjjkfy7Z+yt20tmm7iOGz4qq/XqKTh4UMIcXgt/DBC1o3M0e0r8hvPnJG5A12ty4SWe4lbiwmpT1uEBmgXMB9so7jbER1x500+YDnKY8CS6e/oMIJvTNow/Ds3dL733EEa+ukrh/Kfbd6HRiE2fE6b+VdeftmPUvGIqg8QY0sJZtnQE+gFGG8S5SvIgKz4Bo+Mea3TeGce5zdePIqeNV808h3mgs91kLn+0UeHd3WIeee9d71XwP+e1IGF38YwzhjLXhvoW7UNr8ck020eM/vVrw7/8Ytfeu4AbDnJYXlkVZvnTmy9gg8zIx82APG1Hma488JBhX0PNO+8847v3JH3gx/8wL+X4fEsNvzYBF7cvfn1r359eIu7OB9eP9z4PL//Qx/s4rlTbdMOfvuEDmk9zLCmea9H38g2ORjK1jNmvOYxL2uO4gmijoGOkfZLHzPb/e2O+472KGdcfvLJp37EjMMXd1CA27duuy3uPGED21z9RjuyVu62+85M9sMF2mCfk71a/AIdkAGgnHzWdOQ3vWzSdQm6I3ndYclHr2OAju497k3SRslQfhiaPGyI3QHzHxp8kpA8bN1H5ADSgMtZN8Y36KflMAPQ2D7oabADqkIRX8uJpyPSOTCzs0JCQmFo9knQCqiMOkD5FbzgizdOkt9p3NJgOT7MtA6DmQmSNHzbadn0RmYfOETuzZdoESttpxxoCJ/1MLLxVDFyUY/2oUZP673Q00WEmURwngwCb0RH3xU8kQ+EZ+TYQMnyRhZ++P/ss88cnrr2lAcMSEcyKD/79DM/08qP76DH2Xmc65/+8Z8OP/nJT3wIeuSxR7yx+uD69cP1Dz44vPf++4ePNEmRx6J3+/YNT56Py97Y0Iv1bTnUHGbWDXcGQgZv/QZM/0h2odOzCVOu8zgg5DDzvTnM/G0eKRC/9p9tiG0V0hZQ/iD5zStAx4YIGb2pUhq7sHmHL05PPU9CriEe8FL/MUiYGJnEWejhW9t2cnIl1XfLCruorjJQZtmFK7jWkkUaOqPaZ+FB3qP0bEhaZv3mMLn2A3bK4pXBH1oeJcjjBC4bPkzg2CYbrtngCLMJmgWV9qmHXerjUtFaSlc+2LN9scYLmaRnI6MQ2zfPacqIq9yHGvWJ+3/4eeM7tnc+deFBXcWxvcfOtGufUx6AFMQZpf5IB8vHR2Nok9mUCyjpbuNLNED6aOwnm7jn6EpjxnnnhQ2o4yC+W1v7AOFxho1jV9cTnfURorMfcxKySc/ClXnLCyN0kg071C7F6mW6SHIEyIOsmwyWO76Pv7b/KhNzKzmMe66uvv3WW74K+qHmjlva6JhOBPDoxsz+Mv6GFdb1BJ7YFRnb95671SfIhtFsU/gKOPC8rI3Jq6+9pg3Ki4fnnn1eNtGmSxsNbOI+Fr/aBx3Qy4tx2xSEN/2Wfik4DVruk1DoPpIe6XvZTbzpSx4D8eGPA4yw48nlc3Cw/uY/7dsW+B4yIx7ygSODSBaRnaYssBQInDIvbJmQXAL7AvOd7JHxwrjTxsP0BPgK9fCn+Er9Z8/Lpuwxhcflx/RpP3mndNZ15Mx6AGp8OvMYIv8OoZ28GMJgO00ciF3jr0Vqub5kKFSO0sfeik9In1OXfqffPJ7p88kz76G1L9C/Q1ue0Nf/tkeklOd2NT58x04+4vrDk/bXNijrnOu5f2jQh8en/uEf/uHwwx/+8PCCDjO8MKf7Gc9p+lgXeM2cDQ9v/pSvP/VLnnpgo/yp9gr4MHTcvVx/KI8cPNL34Scf6RDz3uEPb791eO/6B6K/5YsI3DHjbg5jeBvHCh8XXnvyacvEBZFf/8d/HH6jAwS/zaUX7AfYCpns91gO8RrhKy996GEGeZERn+oLAHpnhs09ZdyV4YILv93jMENIGTJRzqP3v9Sh6s3f/vbwgQ5m/GaP8Uo7dShszBqETXvBhd+bMc+qSDLGptthRnn1c2zG4aJrXS7wMT93fDCOMu6BzY/Eh7FJO1w8ZN58//0PfOcI+2OWziUcrvgNEBeo2579XDw7/8CXMgBZwfpEbQyvyt288Iut4ENYGqDyAraTysDyTl72VrAs37U+NmMckNf5nvXU7ZgKur0fks54om3XE5Y3wF4Ivh4H2IPHzNoosG5KqRhBMAaDLYtM84HSAp4URId0rd8yAIVJrXlAaQse4EpjZG8wb930VQOuAFHTxhyFcQboukkpVI9uREgzyLZOEKbNhG3fdVicSYsd9EAmpExevhJCnhBjMmmkftoXaSY3Rb7xYQZQliSybBxmuIvx5NM8w82PEzOAsDun808/zZVUnAB6Bj0HGX6b8vobr3syghdXSzjMvP3223407QsNnlu3bhxu3vrcsvstNsIs4GyA2IxpApCufqxKkzO28YD3wI29s6nc+4KQ/mk58ITvzLzuR81+9tOfbYcZ9+PQANgivnc8mMDaaeufoe3AZqJgcqD/6Ze1DvFMOplwuqFjcKCX649+bAawsV+2oA884ImYbRtfMlCmj/1Af82vzHw2gAQmgsoe3lOHz9ix9eB9SgdscQXEu5gpgYM6CFAmlF3CJ7zIs4/isyrzhleYA1MOONC7nDr269A7r2UKi1s5kxF5lKudLtxtl7B4Cui+jo8cUCa0XWpD9Ys+piVfGH9zcuLkw4W8bspCS5o4fJLesRBbJfTmXYnoGV09Z4gu/j9XueRHeWZ5/6EyBwnGFOVhLFQzPuhpMeQgw1VXxkNfEtDHSrI5vbjBBLYD3uCmA4WLLptckiEya15R/rb5Hd7lRVn6K4/+8hgEOt1B5+my2GT6HaTPKVdZ+28rV77nUcXbRufl2o07xWwIuRL9ug8yXGl9JhezxC++Bb/6FC0JVeYNqRD9uhAiT9OdwxEeOvqDK5t+xE7l2GmzMfxE10OM1yJt6Hh5AfXo0x5qfKFHvC2T+ALWbeYZrr7m4kgukPTH+Yl3ExQ6QjY/2+GCcDZIyJXNEjarH2Bj+jhtGln/lB9V8dcZc9hn5sX0CWUpD4/wAfwOkAU2nxLWz/G7HnqPypVP+bCiMPEp61hN2+lDPq2vTPtPobKDrdO01yTbPy8QaDl65imC1NnkFdJX9B3+TP/hJ1mz4zuts7Ux6fheaA0jL7qZXkgIpnjmMNPULqGv/zvP1Mnr4RMW7W828Kzjr77yajbqOmy6j4c3UN/HFshHtiSxTQDrLd04yHz6KY+X8vKQT5zPYen551+wT2I3xvqnn392eI89wrt/OnygAwEvYOACwzPXnj48wdV81WOfgP/2N81+zExx7ur+SocZDhCMGbdvgZAF+8SeQEMpYsS+HVftC2Tk0TEOM70zgx2wJE+a+DDz7HOHV1971XpwQMM28OGuzL/9278d3nnrbT+9wkEr8wBrJOYTF/UJbWRcclcmT2MwN3nNk4xZ9ySP0qiSdSNriQ//y2HGByOX9SAzfQQfof0KPvrQl/Q5L1y6/sF178fQB9nRH76sB89KPx98RFeetA0NcxN8kQfAhgBp2qodm4ecQOlIUw4fAL4rtC5Au/CoHpWDuaQQPVNn1zk3KGoL6irb0Dlsacb1V5ndrmzOGGOeZX/CPo+79h5T33vlFR9mwj5AB1CYcZDWYIzi0DJgGCwtw7gQe8CrGukKvCrlzqetKbMAinsiq1YChDWFyrbDDA6mwWJZN4PkR2dWdMsLrHF49+q821O6kw5yW8ZlMl3BaZHh/DiyWvHCAi/yvbFfDjN8e4HARgq72bHNpmNW8AAfsDTmcwLKqmw+zDzLJudpb3I6EKyDkKsn/BaGSRrO2I0J4B/+8R/9QoDnnn/O8rPAf6SB/ad33jm8z5vNRP85ryz+7BM7iif9h3SYZJHgMPMFk6Q2A0p/8WWumOCA8MeRQduXVvmTrLVly9JPHIDmzowOMxxkQDYrpwMokEGA7TrwVmg7lHfDgWzYomWVozxI01Y2DXMlQz6ayQpdczcQv4MPkwlXwvDrblYe0krPIk59uLv3px1CxkHTF+FYrhUYK3EB+tNZC6SPLwfxUzkfp0p6UofUxkcB8dZxGvkJnZ4SwtYZaP4Kax3zla2wl+NCT0QzHrA1ZS6f8QeNxwuTr+IG8qCffs1klrQXJeLmIRS5ebJh80+yRwZPjPBHFjM9CuFLhKzQ0MZOT9o0C33R/qn2kKuy44cs/vgSeQD+n4sv+1hInkL5ka90ajH1mMY/8S98dKE1qn9af/U5PpJoSzPnxSVir4Zc9MjjBzlQMIZ7Nwj0YeppzS/aLCCTmGnuzYtHeJyLvPr91kcLVA76FHvZPthxwlxkmPE583brUMZhgYWceRWo7N40i542GePMRcxP2Bo7g9TLM+S5wwpd5wV8xC11rRAfj/fhhSrYHlvwKCwbGtqkbfcrtPBSv3LllDkC/wvKXyU7wEYmc8ZTvovOxov5jQ3JU9xZki079zCHtl97qO4myXZJ9xrcp/KfLvz1xYbxf+J7fseC5dfcVT2ODzSxb8dg4fQws4LFmn5LIhCZdwQ6LhGq/kJ7bduHCNofJE2fELeWCpHZfY7sE1Zu6N0Hyoeu+QD1kaMbQvqBDTl1Pvn0021zS/sdh7vtGUOji/K8OVW/UW7aSTMeKAdKU170cWntv/Akrj72PDDl1K/MXjwkuTe7osdX2LhzVZ7HuHIBEV4d/2NXIQH7FOxAPn2M8fF52uXOAn7L70M//uRjr/2MDe5mPCc/ZfwjBX7OD/8/vfG57fThxx8dPtH+gHY5sKAztuEw00c6efzMb0VUnN/h8hsVDjPsSQDbEqmQybJFX8LEozeynzvMcFHje298zwcvXgOPPajX8Y2N+L0MuiAPfDgY/OpXv5Isv/HvhDkkcCFCLaZNbINcsg+6cdE8v63jYJKxBl18irkodgXbl/QP7QXjHx3XlIFA9QyvGROTjz889dQ168KdJh6bwzfRAb2YQ+CPjJiJtrOW5E4a+puP2oQ/CJheAF9sWZnJL23rlU/LC25LvlrZmc8px4bMLbafUF/uYwBeYPkTQoMtSt98wuRJnq/gik2S3zJgrRf+oaGfXPbaCy9o78KgymDcFkozGCbqmDLxxCMBGBRtMLRZ2BiHZmzEAKtQMtLwbntI3nIAHm6Z+qLFqf2YmTqyhxnq5gA18irtfNGXjxfSiHXULghNJs9dNsuhT2moTOBy8ermi/bOHWawCXVo3ZsgpQm/zcMMA4TXf3KYeUaLJIN5k9d/uY3MG4O44lLnZXBzYPi7v/87P7LB4EA5BjZvGOrvZzjMfH7jUy/syCXzbIeZL79kA/GVJwJeIsCEyWDijgWO3cER2wWId2BsZQp9mHntdR+y+F8zyMZghQ6aizbA6eP47gPxSL/Rf7EZ+fiKN0GKw4eBA88OIOiwCUC6cneyKV/61K9v1iT+kSbxz2RL7MCEw2YHDa2K/I67Nt5cKGPVH98lXd/c8vUx3YwpfLNlBVLbhqswPhBoGTYgr7zO8El0g9SKzQqNezOjeJaa05rHAJ35Iz+ykjpT5ViHRYPmN29kAIgxfnpA8VidEDrPP+pj5iLLO7QbQC9ELn6onivt2BmEAFsx9iI7aY9D/dXP7FvYA3Zt20A5TdBGFjfGfzdX+A0/LsV3GF/eWCsPsD+OLxpgcCbOdzdPhNCnPbWt+YRNjsen6CzryBe50y8uwz7DDzCPRExPvjdjmlv7Bi8fZjSvePP9NJu/a75DwkYQ+Xv3xhu0sR/h1qi+0l+RFyiN5cd45I1O0E+1xCb0nCv5WVxzJyRX3rljyDPkvN1n/X873F3p+KcOG17qsynOxaZZdJEb20oHbGhZK6fS5LMZ40IRtiBNHRHZx5g/ckFn2TirbuyfNH7mA6J4MNdeu/a07fe07MkVY+Y/Nj25GlufBDI3nB5WaifydlqBsir/ZkvHU0wEX0HOInM4dyv6uGo3OeQzpxP3HWqF+M+m48b0BGhvotv853aVP/U2HLqmzVeIUlZLYcZhlHR/kYdNJt4yoHVKB8/mc0jAX/v2OcLe8eRATj3GpV/3LF2pv/m3QvsI7ZJGL2F9f9OTdibu9pe21/z62er7G0665baZclEFffARfIkxapksn/yGj+phVetN4wrJA8KH9sYmzlc78lF+2M//nOMFIPwOhsMcG3h+B+OnX9QONmHcse7dFH6qvQG/58AfPKeykRZPbJNN/H6YwY7Me7/RIeLNN9+0nZHXfVt5dVImZJwDjjuawwwHGcYycmAX9OYww29mCBlXXCzwmNOcyKOn9C13bQipgwy0//Of/9xPoPA/upg74F+70K5lk07sKRn72MIXMjxv5VDJulDZY+LYmj5B39ogd07SN+0vyl3DOu5+UH4ZK/El7swyJrkY3bsz0fVJ86Fu65c/+vQw0/7vuC0NdmT+Sh/sF5hLRz3q9zADMmfaBuggBNjPstat8zm0yEY69TJ30ya0HuOC2qRYPQhVReXUxQMyr2GflClO/tiVvJ4/6LMLhxkKgG5OEL6GIY/O3heo3HpnwiOdPBO6bjpHhlV8BfNBEegGqduBvLVn2pRjXAYeA5rDDFDHc1w0HtxDb35zYnOeDZCJaAXLKJ1Lb1DD1IE3IQAN5T2M0Lk4gttiwZ3NTDsEwO/pQAZAFgmVq5DwFOpcgC1bJis4S44ivTk88Daz559/zpuPlGTSoxxZ+NEuz8XyRhDkYoBxiOGZ2x/95CeHF7Q5YcJmkuFW8/vvv+c7NGzab93OP7RDma++5Crp7e0w0zsz/MiV32PQl5cdZmx7YR23yFV/FnPuyrzxRv7XDIcZDlzwAM7aQDruG82UEwexK37C1QyuagBMAGzK2JC0bQDa9gPtMQExEEH3qXh7g6o+584Mz9hyZedXv/6VDn4fq04GK5MxdeBrXcUPv3FayKGnC2H9pbSWB3s5ju2g6YZ77Cc/M72dcrenx+fEgW0sjZ+3jZYVT+uVp6PN20B2mDrA1sZKp7jz0QWkjLSLJk4oW8V9JxRAtc4NGStC7Dp0ziMu7Aa+dB2LpKmSRwrTp5YFxL62YcYr/Yx9swHHrpKjcgMOInP1XHUiDEgmTRce48gnGZiwvSkUsghzmGGjwJ1PFlTKoCtv14MTwq/xgcbbvjeVtDNzbu0ElFd5I6UXH3x6QuaJvBkqm2hv1IUs3JT3jYjE7a+EqtvNXK+8mq/81P2uhmI72Rj/lR8jSfsEqEwIRT46WFjoUCEJ5zWOBmYrYLxju25sbnKoUbq+Evvpjzla8dqJkD5hfuOQQ7jdwQFZZAfdb9jUckd+BKgdalPyKGvbhFWUbxAfJUIdz9WyGRu8HGi0keZq8lPMSXnMDBvXX20j1Y0ctBOuboL2hLbt5NWemc84WFEn61DjlHntsj3wneShM7bwywp8l+7EBvo4bj7Jwwb0P1fk+xsJb+7rK4PoYr+RP7DJ8PwKqsz+NfWaV/09JrEb9Sc/+qpd8obGtph8vqontog/xFYA/mle07Z9Xe3al+EnmvoNUBmK0NjXaZdy4okkFEQOfSuPkHR5R4zI4v5Lxlmw3YW0gTN4z4K8fuwQ22Z9cDtDP6w3QNaMyciqVkUyRJBPG7fU7/yOhN/N8n+paI89Apt4bIV9c3GGDePB444LBxxo2M/4EINdaU+6IiP9kz1a/Jrf7/72N78+/P53v/f4RRxbxeIhkwUav46MtAUB7TPeqYefkoYnd2Q4zPD7HtZ1+hF5mON5BA3sD+Spxw/peRUz/1sGfb/c7kin/doDUeonnus8H2a9QG7ve/XBptCT5/VZkfpJ/erCYUZ9x5wJuK0Jd4wvU3TrZg4kAH3PmMQGyIZtgY5HgDZA/J99GqZtu9iVtYL0OXp8mj6jDdLUAVzmOrQTux8dnsULdtgQG0OP3vzkwYoMQNd5pTyLAHyB8GNMhy9yoDt6Ui8YWaBr/ca77zXv9TBTAjoVCHEImZxKU2BRyMEhV6PoYEr7ewXAjUznNq3vbSB4MnEHQZ88KByKxgvZ+pjZ5ij7Yca0Sxs4HzwB8vOa2uONciaX6GNZVZX6wbQNQNMFAZryQdHIHoPb4ZUHd4dqnw76Vg4zAqjQhcPDCy+94M0/VyMsv9pCLiY92sSJONlzoOHVigjEIyIcGv7pn//ZBwkGPDLxfDq/neFA89GH12Vv/g/FPKKhQwyPU+QqHo+nZAPQw4zlmUFM++2zAnHytjLR68uT5ht+zOx7hx/+6IeHv/3JVQ4zAcrSbzz6F/9DX3Tt++aZ7PzGl+0wwyBMXV9lob+UXuWrjAD5oeNAc8uvbX7zzd/OLXkeLcmz2T182Jfsb/hOBro3D24n/Z642RuiR+Lw2FBpaZcPMtivdlzpxYWU4s4WlM+W8gLiPNnAG3mX7zSmUpmTW5noNGa8WbFdNJkNjSdB5THhMCZB9z/92/oLDTZ13yu/kz/YdoFNP+uK9sqTPVlQa0N8HN/z5AgqnzzQk50+6MfES59z9dUyPJZxQby/OaDfCCPX5RuWQuyObE7MWFY4snnjzOZwkOfFuTPK3Zle+YUuemt+rB6SvRu2QuaNQdVJ25kPwdq1v+Ni8eVgwlVVDinuk9Gfx8RCm75iI1k+1RmZaMPy0b7Ctlvc6ghtN9VRTbqQXkwZY8H1d1mjL32X/suBdOJCygD6gMqRQfzEizboYw4hbLj92CebEY0r06l82+Au0P5z227frBNXPR92hPDeNvXC3HGeA49C+ucoT9g+s08qRI74wvii9GtnRveE2Iy+Yv1irNAnu/+FDqCqLC5esVH4Hi/mwdADtSXlMEAeb0Jn3oA4csb2jlf2qds08uAnvhDE3STuJOFT8ifktm8hP3Ghx7108aFESH8QopN9YEL6qGn6AY2hqf9tNpAMKyATSB1k9EG+Mo/89MmK5K18aGPzWeKLvKTLjzrUWmWpjPUzl5AHr9Ipt2uK+Uy55YaH6hkUX8fV1qaQOrSBnMj32KPzOypsrPS6H1nBErt6yqyjMHILrRGYNam+xONivKL4zd/9zm3ye5yuv5Lq2Jaqz0bZdwk0l6GD7Sh036qtRx/OvMKFEvuH+DD3/fbXvzn88Q9/8BqKiJ7u0dcwdiDNn/OzTtOu931ciFDbpBkz3HVh78KdGXwRoIx5j7Lnnntea77mPM3zHLx+rfZ//vN/86EG+b1uCGkrfUR97ckU2keE9XPfOdU85MKB2tm6YF9FQOJcvNzGhPgkH39jXOz7mvKw7pKdMd489or8ngnbZ9+SC6fwK335AuXHfAWWT9dd6Mn3fCVaxjU02FUR+0rLqUMZdOhMXeaU8Ep+2ka33A2ij6mP/blYA1CvIbj70W4/APmaDi3+EBr/zEX5eTMk/dU5Nxf0q3/lcRzkMOOUk/qeTqIiQGUPZvKsqBpHMcdi0CqqL3d9NiH769RcNmF5sBiTtiLmEYWRAyPjBGxOfEXuQQ8zSkLXTVnbJmyblR/Y5dwNbUPKyUS1GRGgCjq2o9pmzBY92QyfPcykucg37QBkV5ZTgAod+c0M/92Wx8zWAQ2BbSoa5MXJeObSV1PkEAzO13V4+Cf+78xPfuLnY5louTLDgebjjz/086WffvKxbJ4f+bKJuHlzOczMnRkew2ISwKYdvOsABogXKXMfeXJ4yJuv1197w4+Z8XYWy3PFw0wBGnTsxIuuvAWEAcbkzIQHP//+YHwFcL9Mn7m/hMhIfuXPZuph8wfRlUMebTAp2hdkby/umnTwL1WOvksbhHwyUJV2qLSQu14bDT42srTuV19LrxlH9p/S4mfUVx56e4Jm87KUddFSxHqS3+fls+iOPNSRqfeNTsei6liTMyAd0ddXrzx5s0lO31Nx7Tnbg3yBx6nqNX0Eqpd2gwD6djPpDb7yfVWd/oBGSNg2mHRZAIre3D/F/xhJ2s94T7+6jvqZxYr5IQtT/Xbk5pPEJldkS9/xqIZtL3siUzbd+UE4VzFZhH2npjJPXzhEbsaDeONv3shIPs9TCrErY6SPfrFYsKkkbv1ke9NPHW8kQfFB3lq4fUHa9qVtdAJcqDy+lY9uWx8ovW76O8bqh/yW4hFspvaQgTcbsVAiW67iBaaJzXZ+fBN7aF6BH3m2NSh+toX08JVMMbFtfZCJXVkHsLNloO2xl3Wn3olNLEf5OxqZt7hwLZc4skHHxdhBMtQWjB3bArnoc224uPPTH5GTl/GYRZz8/n7Htlcr1ZPx4PZp198JwWRTnrBwmj4HW12n7kV9DMiFb7Ex4X9Z8Kjhdidpxvtmb3TAzthz9NhsCmDMcwDNRB2fdOvaBtSd+u0L++LSD/iq+2bpj9of6AE58V2ujrWOlfIHqovz1E41IM/r9JQBhOaoPMuGLEIVuBz5Kid00CAnIXXXEP7cOcXm/n3VNdZ2HiuqHyM/XKMDEDkyfshnDrNums+im4n0J3tNyJrAGPrTn949/Pzff+5/FE17P/rxj33xz/sJ8cGO/Gjfc5o2lGywWf+si3jbToRqO74sORVnj+H9gGzPnoLfy6yHGSPCCwhrAz7+u5NS8qnD+Dk9zPTODGnWLNZ39g6U4a/kQ/+udPw3HWTe/O2bhw8/yqN0nnNUxyaTBGlf9tcnm+TsFbnw4LtNvEpZ9ijUhwjWfbEPM+ordO9+yHYZGvhWx/Jo39tnBPQz5Twpw1yHHvABqGM7YX/Fye88VlvRZ5ElcyjlqmCdPf8o/pQOevhHLkbHL1ijal/qpkFkTXn6N4cq+IM8Cocv+VFqzW+sU/QBZfCKXaNf4yq0PI7TBHIKSYeW8Zw1kjbhhezotfGYMpA0NEDj250ZOo0MnJJq3sDT0UuZGfJHZTrQnZaOqgDU7e9ImHyoAD1OVKDjfMVBPMhnkNOWVNwchLLTwwy37OlBy6l2zcvxyAhQBlhWAfJHzhgAIOwAX/NaNxubPb80gHUcmdk0uoy/oUFl0yiODXqYwRaZ7IZ29DC6pouO2loBGnTkNzMvvfyiH1lg4CBynaBXoOMYeWvJZzrMYEM48OP/n/3d3x34R5WvacPPRtyLrhySR8x4pCqvLvxYm4g8p37jRgYKh5n+9390Wg8zHXjVB2i8zsc/YWTQIwebs9df/54PM3/zN3/zwIcZ7NmNO3rweB2bB37Ex12Ztg1fyyB5qFekjvtG2DaxsfXSgAXQ3b4p0bk63MeGlGndvVF2P+Cz47uq1zYAvmOVQlIt34E6/tZHvqkPtGLpfHiHLP67TxbxY/ySML4tfwZdWX4pmm6+c5iBburjm+Of4acqGgPmuWCaVtw0CpWGP2Owkyt5pekkBCKTIlu8bVoH+qDxSeOzvrOhEHr6D0BG2mFzhd07XyFHN7elpcQLipBeGQ1cglliz0pNGHDMZYKRFz/rIZCxwBigDB7U9kYXlI3RjTkkC2QmbcYI8jLmfDjh6vccAMhjE0m50RvH/ZCIjqs8tX2SE0NG8rGfwrWe6WtbxfEDNirrxrtjAd/muXI/L8/BQ2mwtPAQk/S5kA0Mb9lhg8FjHhwebUHEpV2JB18W3E80x/CoJhdYmFsA6l/T5o0NNHeavYmQ3ihoefhdh2iRx4+8Kg/Art54jE1ZH/oIlDcQKuu8VFnx0drE6QWxESIT15fpPGdQZ+p5XRjVoLEv0+cgdpKN6sPY03ZTGbYjjvy2KeHY9Qht48xnHR/b2JY9HMcHMQ7dblEtjRPRZZIC/4Cfukke6WdYygB05OIEm55cDMjdvh6g+2hYDgOEwrG1Obp9bIfdEj8FciKWvts+8cmzTUF0l649XJK2LQftrxqDbLbxrc2fVWYfFVRXt3UCyNFywg1TvMlgORS3DOLtuMo7ziinXmVyW6Wnbtht9C03TJvY9hWtxz/gH0K+9trh2Wd4axWPfGU92fx3pMt8iSwZB94rKXys/SGkEHqktR6u87X/6eVv33zz8O+/+Hf/F/yXXnn58Nd/9dcau3k862H1LT4KHesdj6p/+ll++ycRNJ6yb1Mj2xjJYSZ3Zhi/5PP7lN/+9jeHP/7xD55PqEL96p4o9sC+u0kIkZc+Ze5HFmzLWOYiJa9eZp6xPYQ8VsZ/++exe3wV8F0hHaR++ctf+rcyyA6vr77gsav0e9pM32KnzNU5zHBAsh46zGTPkjo7YofYmTR0az0fQsXLPFkH6A8BegDUr570I04SmvyGBd0ps22nbmwVI5HXPQ0+h40IW7YCfCgjZI6kXscIyLwDYF/mOmyCzvQh5cjavXYhbTxku7LHhC/7rQJyUpd2KnOBfAAe6YeUhx6ZcsEBB0n6mEf7gLwL+a88//wdFCxRCXF+Bp9y3CmAGViY5FEPI9SA1O2AJfRrERGINJsBxRGyCxb1fPfCSg/f4dVBiRPe8zAjWcgDchAJDdABV72Myk88zgw0hK60DWlU0Z1WkywTAxv7biALiaqePlzBRTcfarCndF1pN11gLqDkqHwBKJhEeDbxRR1mWHDsgCqwzSUHkwmn5rSd387w7CpXOMhjsP+VDg/8b5e//qu/0oHoGfNmEfhcGw3+mRQvA/hQ4U3V5eoMbz3B4XEsDjP+HyfiHadnAuNZe02imw+tfRHbu8x9lDI2H6/7BQDf/0Z3ZhgALHb4KHHkZCJDb+7iMcA6gCvTCtRhoIOdaOALInfsm753W/JhaHtYJ5/JHf1J+HOmnVM4pYkfJu6FQqAcfScTvvwBtQ0sLGs3N4IUJW4gWpq2YVYwyxj1OLcdVQitSkSuaOJpLzU2gMeMM3zXNqKfGWfCCwCvBRG+NnCeGvShVHLQD2z2WEB9J4wDjSb3TsDwKmRekR9O+/A0f/LNlzklcw7KWEeg5bLJ6V0q4lQgHZ/IPIC++FHv5jz6qA4c8i2whxDK8RnfpZj8PipCvlFp11EcH7NEtO2A+VatKx+dLIN0cL5lUOnQAuQ7LcQOtV/0lr4Kna+xy6LpDY2QTTUL5tEBRQAf6pqvYOsj4hPSHnK33+lzP77HfC4beSH0OJb88JY9uaPLuHzvvXe1uXjn8O67f9K8fkt2etIblL/SZurll1/y/MQhjsasM5GIkDhjY9qt7inc80xOWgH95IPs+AZyEzYO0mfdfNePCOFhEM/q3zLCgm0mxIanMgNL1AAvy+5E15HMK14riGtdYS5jviXs/JR483PQZCPDo8Bea7G3/RmUPAxk98HkjYy2T/UbIGV7yC+5A2MfHf8u2n8ZAwozFoSqs9m3fIWdl9omGttGlWfJVyTxQdtEOhOHtnO07SDsb56wCT7NetTHetsPoL7gbnkSIKP6TsmUo3P6c/OJyj88LKdrB9r/cHS+22D9UduKb3YQDRCeabPgtgXYErtyR4ZxwAVGXivsx0N9dzLy4pvYU9+ui47oigDuA/pD4+9R0Xk8Ttu7Dnd82MNGHFL8DyR/82vPsS++9JIf3XpeMtDfyH5bvnRD45P9Df7li6Iav8whjCmPFdpAPrenuUxy8nsR9h/YxHdm3vzt4e23/uj5HPVFvulg+1m+CS2wq1q/HGZyZwZdsdMrr+Qww14BYL7gdzTcleEOInJBzxMafoPZb37jx8592NUYYUxEDvqLFiuL7Ob9qGwoe3IowdfxDeYPgDpFVPe8oYj9R0zTD7kImv1Q6rNu2FaC9hva0i76kgfAF+sgV33bthXflMVOjA36KPLlMOPxoP6lDrSmUxzekTftE5J22dgCfvgHaxXyhkdoLeNSD4Cnbab0Fxp3HHaJ0z+ElEFTBFyXMqXhD015lt4XBy1R2gPKo2nA/qcQX64cQfF75YXn75iABgVd4KmBkhgTaMMF0jRCx3WTWhpCBrYHuISBTyZqTsZcQVBHyEnItzFFC8KPOsTjDA97ILCZwVjcznLbMjoyA3QsTlQZPJEI7wbIBmTjEidBFj7VYwU7pPKoZfvM5sAdQz34qYrrKYr9rP8c1HKYST3TFqYOvIHwX8oXgAK9n9AG4IUXn/eGyXorr3yZTDhcQEybfeMPDkfnM1kxaXI3hB/eMwmwuZLlTMs/w+PODIeZG5roOMjwDvc8FpL+YwHNb6VyZ6aLHH0Vu62DJ05mH3J5aKjDKxQ5zPzoRz/eDjOtd2/A5out1Cw24PdBH7z/weH//X//X7fx93//98evNBTQxza0IP6WAeYBrrgXRQ+sXK0Aqeu7GKYJbemTjh/B74IOkk1WmIRAUS9QzsKnrIjj2Ib+nMKK6drQRV1CcJ9UCqe+Y79SXuTcfY86xL0RGF2gA/jO2MWHc1BEJupYP2RXeDTelF43NfcDlgP5kEMhmxXGO4unD6by3+1xA9Ga+yK/89Y2h5/LJf9XX+Ug3nYIQ0Y9LppoUVL/0sfua3RR6B/Eaiz5rokQf+pizYL1mA7L9v2pW91BePRqtfNql2nbcZB4MixPZQMcX/OmPmnstPYpi0TmmWyIu1GEznXKDzbElzS0lRGwbIRJbCF8CuR1k+XPcXHsLr6VkQWXueSjjz70f+v2P9788CNfTeVthmymuDPTfxKKT3WzsYJTqz5ttDIjL+jUJTA0+HJpt3rSqW2u/Vns+LbPC/UVeYQZM7G72x8ao5NDP0Cs+mww/NM2GdR3yZCFljYYs8zJOdBw97wb/IQ++HDo0bhZ7wIxji7+w93OZULxxicIN9nQYQQhREZ8fg1XLC31N+2ID5r3gNNqj/Km91KB0qsvgfbvKWt9aCo3adtCiCyscb0Tio/5cbkZs5Z/fLmyt389x61zH+Vqlnptt/NW27b8pEVnWSev9ZRwmvkBmXg06tlneHV3/qeUL4xofuGfKGad2H3AwRgHHiTYB1k27af8ljERr7YBkcOHA+GNWzc99v70bn5HwhvBuJDA+sv+AHr08V1C+5gOQKLrPgDetQkfH6IeYSOsedByZK3kN6y/f/PNwzs+zPA2M+YMdIhMI+Ii66T1FXlvHt2ZYa7tYYY7wbTPf/l/7TUeKX9ZdsvjZawXvMGMH/2//dbbvgvsuzLiAbgf3GRkAPb+zWGG+Z+wd1w2fd0f2HwfA/YjMQztHCoJnb/7jTSUr4z/jg0u7AexjpLYHDrqdW8FXWlJwxuAruN901Fl2I08aLFd6QHqsH/1QW34ehyI1vJNO61zri6vLc78EVrqV8bWx49aE97eM2vOggcgytCbB5R7O0DpaL8y2N8VhzccOnaBh1596aU7OCFMvQipMeIliOEoZ9HbN2owp14hB4osyqVHuOSlE915+qC4Ag+Y0I8wCy1xkDp0ijcT/OAdxUXuw87Q5C7Ro+4YyzuyG0ROGytk0kmnRScNYDawqmZ+MljKzNLtuKOnHjJ506B4N76tm/bShmVnUhCN/6v62HaDtkc9ASVbeclS5AA9+R0Aj4vxTzN9R0AldeL1MEPbbAK5q8UdFgY09XkRAAcanpPlUOPnTNUfnOx5TXMOMx/68bQbn+WxLfj0bgQDB6RNbEK/5FQfX0CfYnyH/mFCwD9CQ50eZn74w/1tZqU/7a9zgB/VRvgTizhXKPmx3//xf/wfh48//ujwz//8L94ssUFiUrBfTJ1VTtpDHzCvKz2eTDrQ45uxAbRMGBwCP/9cm+0v+lx8xww91sbSXqL6SA54un0+I4dRdRWZmvEN6Fs/MHwF9p0pQ4/VduTyqEl8MZOIafRhEnJfMglKpx7KQfs5bZg14zwbfa5YedGS7I9oAfPiNVjZ68sB4uGZ5KJH25FMTEzIhzzYlKuHHGR6mOlt900+0TKu4AHPdRNDufvNMtJv6Q98zn4gX81vUp7wnd4+RmMf1vhgcqReF5HmVW7b5Q7xUz0tiuMOq6cg2cp3SrDGBchcG2x6jE5syCiz7grhhgxN27LEhw8IHPGf0ID4zH1EoRV2c0Yd+1/BFcMbuoZIj3oJg1QmDR/rImry0YX5mw0R///qXY1PrgzzpjcOMGxOeNyUiw5s7ugbYNWZdpGNcM2rTJRZIKUJnQYmzzTkkwaUh/9jB2o7W1/ljd0LrqeQHMqdN3HzJS6s7wHk4UP4HP62+aL9Uf7Fguw1SyH8lbfZEJ+jfPLIDkd9myR0Bcux4WQKqGveJFRgX5J/gfRHLlCBHGzYZMwhCGROwO+UT5kfoStOObSUo3cbtj0s8+Ck9ZUQmqEtzbH8KptyUfTPsreeQVGz40tx9i2Ww2XREznJw8b83syPI730kg4Oz8TPmAvoF+Z3bC1sh5o1/YCM5JvtPr/QhmVS2rY7QeYrEDsxn9VG1ln8uJjLoYo1D7/vi2p6GOBOR9v3HCR/AFDXMm3zUQSOvNmPsdlGRuRgTqdt4nkE+4bHFWt5X2tOGf+cF/ushxk3Jv6UcyGCuyToYxuIL+11LWDznvGUjqE/uKv+h99xmHlLvqa9R2UXV8oRHXI0SFz1+YzMPnxpz0LI+sSTFq+9rj3DG9/zIYbH8HjcLD/8z96BO5a8yIi7Mjxm9sEH170+0wfwx2bIkPbGXwTOV332kOyp0Cu+0Yv1sXn8gThrCo9kZt/jx9GUaVtojez4RtuOYxRn/2T78ZE8teUOWCe/FcHukYm9E74Zuo2foDzW8QhQB53Jg555iDLoWdeow34pa9vOq3wLp+0gN/tKx5WnP9FEHpD8QspN4HFSXsix19/bTDrzQdPlV/6A50bFO0f3cT/z6mEGwMnLbK1MnE0c0M2/Kyuf0E5dI/M3dU+hdWjcG3wUW/gkjLGI0xbtks7tu7zLmjaODzMZVLSaRSKvwkPOHjwoC88YIgZNO/A0X9PsxnHaeZE59SSPeHrBVhw9TnVmnJj2QQ8z/Ckk27K4UHaWjk9fe+rwzHOakP2YGYeuOAh8erCQNml7JlPuWNzQRMYkwjOxDH4OMj/96U99a5sNHRJwa/h9DjPXP9he7ewXBGhT2QGzDpy1TeQk7UluHFxf26QXp08+/cgVle997we+M9P/M1MeVwF0jGF6mMkigvz/1//n//LVX3T8l3/5l7wsQYc86Fb7W14heWD1IgQB6nSCy50mNlpZKHjUg00ZV4DYoHGAsiFtf/yCttJe2wKwjycS6VtM+SycYgKSd5FGKJpMqqmT0BX1hy5KKG46CqSbNyEzwaEjSJ7/iy5XaRkPM+58dckH4x1ZbLkzms0ZV6BymHHbhAhesDzBDbA7eZMEsDnt9o4CIVeROTz7IKPFlgWKcYYVbYfhSRw/QrZuTvJoF4eWx/MmJh38H9WChBzQgrXjblPQLI+A+aHzECH2asj4pn9sZMGqZ3VyfcW7Oa6PYQdqOT1l5Yv+pgGGp2lY4NUoZeTSnm0OzdCbp2ipZ72cm3yHpVPoOGEyLAOJyYlmk1/6TUfi/oSemNvzuFeuEP3pT9tAyJzBnTYe+XiPf1ynOOWMLeYiNiSMf/8uQ32EFNjDvlqbiG/aTN+gq2VT+gIs+a0D2G5C16P+5FXu2DrYNr0x8RwWe6/tmcZ/+ihOW9Rx4GjqGaUr44XNM5tZP8Il38VvPcaU9wgXC2ZDhR2wT+edtD+8ZuwDiAC0bfKnyNPPlu8colN3iPj2vEMEuwhtg4k37f5QP3ajzrrSOz59xCVzSHzVc+iUZw1knoFv7Av9ZmtwkyVyIZ8/i18BtvlA5VuReddyTBpg7uIH9vy/JPyNzTsv0+ghkz5p/zasLG3NvrG0YxpkUhxfxh61kS8AclfhFjbiTphspDJo6XcuIPJYl/9/EwcZy0Lfq2/dx9nAIgs+Yx9QGVI5TzK7beTa5ImJImfsb9tr/vQeQHMqvzvLevaobcR6zzyL/3EwQA7vv/Cb8TH6x4/xuf84IMYiaQ8Zgrnbxx6RA9DX/jcJf/zD784eZiqz/jb7kkg6+6T6We+qYDMOM6++8qoOf8/4QPPKK3nEjPkfOdGFQwyHGX4rwx4GHvYxMXefqanKQLph7Hp8mOGQ0qeIvKdBCQHjj000dktZ1qPtrgw8vK6UL/vYvACF8REbjw3GnsRrS/uR7E19+msvTzuWQ8nq5bG31IHGvJc62JE0Y4E0PsGwRz9snkOK9nTIK/2B8mC/Q3nTYCDyWqbFlgCyNWy8NBf5pC3IzpWFv1BxeHi9GsicOof9V1584Q4dAGQSiNAAnRvRJNTCAJoCneEJZwxAY61TxYB2AIVWik7lo7AdCzmOjPK91deJaTssDa8eZnCmxgEU4+ATpTVpzkC0XEMDP9p05ykv+qbcA26hW+tFzvBErtPDzFZP5nE5BwomgaHH4RbTbfUqO4AkkcfFLndKeejGKzP3wwz9NvaTHXuwCHmcnAmNw0yucN82U25nMwlw14LHzXizGfZl0v3g+vt+BTFXVm5pAPg1sxxsFIcXg4AQ3jgZbYKeYPEDD2IksHJbX2XTmM06cr/y6iuH73OYkQw//duf3vdhBr3HTG4beZi4eCPb//gf/8NvauGq7z/+4z96ouYNJchW2Gw87ZHG76oj8fZ/NxZMSrCQVpKVif6Obfvh9Q8Pb731x8N7772nBYNnSOHrnhzcJx6AsAj/ILLBWf1tmQb114kR2OmTNpgs6bSBT6tN+Z+fsZddfHXt1k33MWXUP9okMY4U78LJRB6dd4TWzdyh/eO+Iu6mR99TiL4ziS+2ABpvSDu0Z3/m0S75D493+UClBZcr+sTpF2hDrz4a+bwBtWzwC5r1iEs79Ac4GQ5yBcwZLmPMkmYR9zPnM5bzyGXqs0D1Kjd5PL4DnTfzSzvoHM75kkSxA8lpv4CYq21b2vyjwyN0tCOEz1E9+LoyrU1aYB6JOH0KrZdaoc9cmzme9lqT0PzwIeSST5FGf36bw7zhjRQhOBdVKgN1OCDTn1ufqkwEsZlC+x70ovXiRVoYf6XPd/myCYmvbtpRl0+ETZ4gcgeB9hO2BODZdchzAAhf86YOdAr1R3uWceFnLvBqvnMXUF7rEDcBefASZsyBKmhTQ+/xVx4ex0O3tLKmaL1907wj+SZX0el1isZHxx6A80Dip2XglNfve7jwmNAY8gZ70G/6m/XE6yS0CtfH4jzmGEu0JYysBFkXq4uBMisQGbzmqj62ZKPeQwRPJ7AB3uf1+Ev7lj6xIc7AqlfbJ90xj8x5LIvHu3kyQpty+T26Qsvay+88XtX6+7zWJR59Y81efSsHaPwt/uw8QsnEWtC5Ghltb/ZSGlP0yh02npKH9ljzQR8IJB98uGDAvEqcdZ31En9njeRgZd3EB3+Kn2GL9CtlKO24EJ2dJwJfcKGu9zx5yuMP22HmhuSedUzUQPgh8cDw5cMc28MMcwfA20lff/11H0avXXs2v5V5+RW/2RXbIAuPsPJ/ZXjMjLsy/c0NfK2HgO/KsELG2+WHGfqk44dx1gsO1IP1nscjjOSB+xqKbfAN+/JsApFr05v4SNbDY9oKH+oBTcOv9UDS1AGQS0SO801ZDzM82QMPxiKN43vY3IdR1d90VX3oaZf8tIFvcVGdMcKBKS3AD4DmVD7qNl59Sguucf77P37VtgHiroc9ZWPTSQbrJTu6r6bPHnrpuefuMJDKIAeVMAiTGIUy0jSGUjFTHI8ybq8VPLFO/RUqIIBgVkxZnsSk8MZPn77NB0OYXp+0za1jbaJV7vpqYtvIQCe+GfgYO0bsqbJAzPnitcqIzKuxC9U7eZERebfDjIniaAAmhJ4yJjgcJxNyHMvEgILVxpeBJRE/7MFbzNbDDPWRiw+HuG0CRGa15asy3kTk9zNfiRYH5tb2X/3VXx1+9rOfHb73xhuHJx9/Qny+Pnz08Yc5zGgy8hUmTSa8gYg4m2IGJJMMmzf6mYmRDSbtejKeQWxQmH5Of4AAcn/zw8wO1MO+Pcz8z//5P31lhsMa+nEAZEO82UoIeFKZbm4Zg6+Dt8BE5UE28dVHvHmVTbAxvzXidwFffcmhEd8ymSADsG0XaRNfxR55kQKHQnyZiTR3HSgjb233PDDeEqMtNtbuq5u3/NzwJx/nKhz92YnRPqs+qd2pL7GE8m1sM8apbYCEjEbVkUzJi18f42xARk+e52aO4FFINq0+BD+R1607Lowd8uNjaHzHRXH05932tEqb8ANIA7Lm1g6yeEPqOQrZg0idfGSihDpTV/ZK/l7m8a68HlDYDPiAorTnIYXMAdlIBAHL1vZA8imnkLjKbe8pp13PDdMnlBXDK1pCSxjdyafvCIXi2/mJ8tCEHoh88OBrpzFOO5Wz0FjncZBDAqF5mDz2wVdSP3k+yMw8gc9xlZY3JDL/sHm13dqe+NHv3KXgUNM5BH8HaI9837mYsVL/2DeBLGaRjzw2bN0cYkfa6Ny+6QDvNOB4bBSZHHfRvhmpHUp/AVRn6wMlocW2Ldt4JmePlx/1CZISUCdh5469FFlcRcBX0oDbBf2ZdAqOypKZoD7g9EYTcKvIjgykiA9W3xVW3sARv4UvRBs/khMyHph/Wbd8CJAPsTEn7fVHZcxrXYeg4fDD+EEe7yWIiw9tVTrWxNy9xW+0acXf6NvxK/uKw/jSahNkq+xe92ljxi36b2MVUuV7zdU8axwd0AkfZjP+sg4yXEzkYMXaaT8eWXzhxunxd2Hkqh+rLXydNvXJGjZ6a87zxSu1/+knn/pJAR7ZRV5487hdf5dDffYE7773numRi0fwrIMQ/TMWYwvbYMZk5qz0E3H3pYrZ79AX9BNt39dhBiAPXcTHfStkE84jwdyR4UDD72V4SQL2I923aPHIHD/4/8W//+Lw1ttvOY1ekW8B8Uen7Lm6rqUPsfl6mOljZilTWkhdXtnsvpFN0/fSTXn0Helu9oGs39nHdm/B2uRmB5BhH0fZt3GgsZzYXoC/tVLp9zrJgzdAm/XH+ihlhDy1wP65afjTC90jg9gj9fmRf17iFV5cWMjj9/hTRoS+RYvMoPWH5/CiHWQghK5zPAA9eaWlaQ401Yq1BICGPkFu6JCHPNtEwHh237z0vA4z6oQV2gDgjbE8sYv2umh2M0+eFws15obVkTAvfcGqqxxoJ5UmHUyIoFzxzxVZt0O+DGLDSg7/NoS7L5IrDjaDDoQ3zmT+pKgbQ6+yALS3Qhc8YC3bZEDG2sH8NKjRH5klSxZhGVw0eawsGyA2u94IYfw7u20Rb5U78l4EU6sOBwYembr27DUNYh6tyRWWyuS3cMgePkwqRF6ciEHNYYT/TI4z4i70EQcKNvt/++OfeGJlEofOv5vRppwJgQmZx0I40HCliYWFBYS+wPbeWLBAqE8y+aUvAE+C1hG7pJ8ABtt2mJnHzJhMsV3r3g9QjwHD5Mdh5l//9V99IOPFAtx5YsGgTaCD232BJdoV0w/doEHjNB/ZFzuyqWVSRm9sRd3+kJZFDJpPP/vk8Lnw5q3Plc7VenjW/9JX/T3OfreBH2LyHLAnP1+Vi4+nLdkF/zryD+kAv8HJik+qTe4W+Aef6jOuFH6ixY2NJT+spBxi23r0NuoT2zCmtbkefpYdHLsEI4tZoIvk3BZg6YBvsnhyIIl+HHrRFV9hQo1eoDcS6Fg5lrEUufCb3KqnbW82xpcK1OkCFVsz1qInwLc3Idad9Gq3bAY6P1i/9pfQG9lNFgFti3TIadL5TZu3wugiPSyXq1i2tV3PK5LJ8grQOQspi0XqrPLURgAh+eYGzeTBAwjV1F/jwgLxVaajcuIneeapqOURdqECnZbvbJtPIT7YAw0hdJZx9OgcAtYvWj5NbXT1E+Y2QqcbV1i7NZ+QtOsMwgu9FIkuhEXSwKQrI74FeDOm9AVoXu1WoK6CLXfsucLGT2X11tgaTO3a39kF6Ld8+m/yTZ8Ys5dvEAsI7CtbYWTzOBoRkkbffSwaVKdjAzDdCY3jCqEi7v6b8ubTduts5co3TNzl7S9oBBnPjBPtAWYtZU3Fv3xYuMkhJ3dxugkGobFviwdrsQ8ig7tNhUrTPnpu8qv9+iI01AGQqLqUT/2OENnJo22ehMj/9MiFCubFp7T55vcpL734oh8z484Mhyz7v8qfeILf8HFxUH6Lv8n3OGCxkbOMAiyVOZLxjxyyB/OXQt5CylvKWAdB1moulHE3G3z2OX5vknFGGeskaz53rfz7WW022z/Iix0K1tsGiJ0UxC4Kv5h/sM3hI/+T7aPDH3+vw4wOFrfPHGaAzufwMihOP3stV5+ydsGfC508UsZBhgPMSy+94jszyIsuAL+V/X/+n//H/yiTi4ruf/X5ChF95nPbMmsF0fR3DjNZx/DBvHp+PeRgDvKxH2Xw6dpTn6HcvaQ821C8mOORJ+tMfAlZ0Nk2IC5gPGIX6ADaHMFtJ/vc2G0F0i7TZ9s3K824kCROAx5X0qG0blv8gMpBmVKWBTkqi31MepgH9qE/ha3TuR0bKMv51M2eijDt15aUF9L2hCMP45W6gOtJL4C2aKf1kcVjlcfM1o3BNoEMYQZoBg2VO4GWWTfsWTh4DIHBh8GipFG5rQO4q6c+oScqCziC6uMBzsDCMcSAiYtnPon3eWM7kdpZ5QfWRcwTvWTvYYL2aL8yrVCHXPMrc2TM4Q2AxhvHHmbgq7ruJLXnKzdjm6PDzNQtlH/sXjwGU6sOncZhhgnp6Wf63+35LU90pEMZhOiOLHVENnDccs1mNs87Ix+Pl/G7Et769YPvfd8DD4dkIrr+If9AM6857lUeXvPsyUp4/jCTyb+oL6tD/xwfZh7R5MRvZr6nw8ZP/Nudb3KYoQo6ohcT+M9//nNN0J/pMPO3hx/84PteHGwn+kT2wP7uv63fmIwkG03L2C7Xx3kC6sA7h5N9gqRuNxI53NzRBMxiwoHmU/9fjS6qGZhpl75m0aD/WMxY4HKlOW/HynPzuSvjtGRHScRzmwrpb/odHTo2EZ6APuSRshuf5x84ciil71kc8Mkoik+PPVQfqN4ZM8NbH8aTx9wgP5x/6qmnfUghn/7n9jUhMscP44vebLq5+L4NjC5CYAuTcPwU1Dv60twSMTeo7QH3oxAdOh44kIWvaEmjk8pKW7DeYwNosXTsELTIUoIapiLrzl5/cjfQrOZF/7QNty8EKOtcG57DY2SjzykvZ8uciNPQd94k7nL7a2rwTR/id+ZNvaUN4qTgVj6bbP4eHtANH/sEPCaPkDRzIH5UHswNfmyIuHzfh2n5H3H8wuNcvJkTWDN66PVhRmUj5ei022OzgcD9Qn7L7Wc7PfMf4DxsCS5xA3pM6GCJA5SqysazMhRMOuSndbFLfCehSad855B6tSsHQS6CmV5+WnuCU3WA/trpCENnbqYlX0yHJuW047gJwqffaSNpw9C1vstA7CD0+GasY0+P9fTrii3rZh8a5gfW7t6NcL+JrjZO2/xFFtoiVvlsK1Bxh17fZjPPRQHZEN9j3vVvBFuuPLBxz3ujF0jLhG2HEBpfGJqDUvm1XdNRd7FJ7qporUNmlZU3ediAAwu+zuuYWX/59wj2f60B/CYxc+oToo+9NnvaNrHPaiv44zfIxhr/8ScfHz7QAeV9rYPM+ejQf2rI4YnHyWgD3qxLH1y/7ouVtM9hh75xu8gLqu30RPoA2NsO8sUdGf4nHY+Rsvb4MbPfv3l4++0/Hr68fVO8JDMf1XXf6q/80MFtJNu25Y4Sv9llfnhRMnM35vkXnve+4ZWXX40erOtaY1jXfv3rXx/+/d//ffutDHMNfDdoXCH2xJZud9aD6Do6q4/Yo/RpAi4q2h74qaqy1j/6mGzkfkhe7ujh73tfwbe+7bXWe0X5TbQdqB/nkAA/fC7+h2y0Rxv7nPUVj2ON7QDbdNEVHQBosANh12XPC9N+fcd19ed9Pnmzx6Vd/Id5xf7/xRxWZJt4AG1HLtqABqAe+pNn1iMbupPPvgA+rVv5S7fTZwyShqZ8AVsYHtlcWLejw0w6J4UsRMQsOI2tE+MwNx1KCuloaNkAtg6wbyIiYPP5Ts4uPEAcOVjYOPlaARVzhYOrzVRkoHN3xo4k2vIEiG0nNeslmSVDjWIa0VsXSt25wDjfwguAFwCPXoUXpet78ZnDDA2zOIMwhg7ENt7MkoYOXou+lb0DIHgMpsYukoXHzJ59/jmF2Uxin7392KMLRCdy6mayYYK44c0tjscbVV55+WXfwQCf55WHcg5oPvzouh8N4R3zn/LP7jRB8Iwtv6Hh9vTpYYb+oF1sgwzWy0jAhLz3B3FuE3OY+fGP/9aHGa5WVf77Afcif+ioCZ0rTbyWkfwf6qD26quv5Q4WggjoQyYO9//0A5NTfMmmmnx8fPpeaezFK1B9oFG/wwOWlMEZufElJnJus3+mA831Dz/0m+H8+yPl0U/QsZDzI1RukYMsaPSlFxImUhYy7spgM8lWuxj1QbdtEZ/x54OzfBH9clcmP0C9eTN35ej7TPAZi928ozP9kUfAejDN+Mrz1TmoIB+YH2mz4M2it8lmbg7NebMjIRM4fuhkYKE/C9R3yDc6Y1+SjCHqUXHpI+YY4dpEOFBJE6PqVWfarj0N2MNFKSdu+mTuoCS2N4MWwSsM+Q5P83WBYbcDc2HikPjKlhcQlzq/tJGNMtJ73jHtHi9A3/wECZMvdPvJw174D7iVC21H7DnxNU19L0oKTYs/UT5l8KaH3HZBZcjuBVW4XTgQkN9NL74EbefJ2CDhkG/gPOgHPH8u9IXWdZ7Qa9z4LPFVTtMNz+ijcb74gXmJyEm+6D9qkYc9TBWAV4F823HWAPi5nPbdTvLQOuXYNGsWGPsudhZD8xtMHrjH7WdHZcfoetRf8vSFVAZilitJA+lNftsiNvS8P/Hmu97ww6YcaJj3eiHScwgbRvmD88kTTTaS6yO2WVO8SRz/qMzVHRsx5/FClu2wgayKb2vv5CM/cexvudRGL9K4fSEHEtqBlj6DZ+b/PJXA3UYu6nGAYF1dD07YqDawTfA1ITp7vRZ/aLh4xR0H5n4uaPH4F2vBU0/yGxrJgk0kW21bMN+JVx9+77AdZD54/3BdB5n+RoL6tMtdDNoDaQ+90Yk1iv0AByxo2qb7VXJ7P6MGa2+3PgIoS1EOO3ey5tzMP5Xm95lc/Hzzt78+vMNh5gtePIB/zNjiM/MHKecpYFSgH/rAh/UK2Tm4cAH3xRde9D8V5bcyvACAvkIm3mDGQebNN3/n9Za66DasDbSFV1rmTf4Q0Ca8fCCRn8X/cvD0AXQONFZdmEfKZt3z3qG/rYndCuRjQ7eiL/ugx2gOKQDydz9Se3fsd68CLTJZAAH8eBwL/oXaMm0yl2Zu8f+gEh9044BWutbJ4Srgg6sS0JPp8SZ+X/quWy6Cd0xSFzSNILwytpJH+8mvnJQ7bUPu9gHILxBvGl/AZtCu+nZv1Dz4+G1mTgwxaEbTWImdx59CBlDp2dSyoSduR/BGbB+AFcw4Dly+xM8BQuI8bLBKR91OVBi9V/FO+Zj3KOmBKKFdf3hUL+KerFiYpx6FCQPWUbwwlE+nMzG6vsr9DOGZw0z1ZEB1owmNJ7uRpdD2MgiKx2Bq1WFSfOraU4fnX+BHjNkA47RWa+QEzFNIm5ZNQIhDMtB55IMNNwP1OR1guHvBYYYfzLPJRk8mxo8/yka8jyh9orxPPvrYkx+HS5y6G+A+4pZDwdjRSLAfZqS9dH348NLLL/nVzD/RYYZ/4nmVw8xpmW2JdfhTHP34h1n8+J/F8K//+q99aELOQm1SpF7Y7rzP5dHvXix91Tk+74mAyQmdsL3kyKFbh5nPP7OdueXNe/2RDT/A55DHj19pQWPRwobEvdAL8X1eZW2wbpJVMinCn+VmwqEPPcmov5j442cs9plUFGA025tJyHd/dEiBP/bJY1/8b48cWnogzdjOQthJ3qag8bFJ+jn+BqQfIh/286SNLLYxNiIdm3tMzETtcj5Tz3YnztcG0w9kKVr/4kNWN3Gt0vaT4G8KBCN98lrG3/Aw5RbyJZjmj+oCLQckjzflHoMW0jKmKHFEJAu58zchmSdtAdWxedbREaHK/OgJSaWts/0R3cfuLpv4Ejo+c6n5zLxR+p0Gv5u6M3eFMOWJJ2D+MSjt+Xf8CHsw9lkT8Dn8yZTWLTAsJrKlNqj9Uif2ty6LjuUFxC9HRmSgHnIMDyA+PrUmnjzVVbZ17viedkoOVH3k8R+FykMSyKZ4B/gJN7sVyHMwoTMnXZ8Upu9c4jDpfQ4jj9Aijjz5OEkG3wbo1tAAjwnN09G2a+ZJE06e56QTKE/Cor4SSobTOb59YnlB5W3xM8icxFzmTVX9tm1NvAeQ9fCIHsyJhCAAP8+Lc8Emd8dzx5yQ8sx/2ZCWL3x88Ugh8y4HBz+SrbWVO+GssWz8oG8brNVcPEQ/5mvmZP63DHdMaI8XFDD3sy5ce/oZr80dK/FdIQe6xT+zJvUFLzx58YnaZm3+YpOdtjlIdX7niRfuaLCxpb4vUmpth4a7RchAm+4n2q2NsSOyiG8ysLelc3I/zNzw0xzcmeEw89Yffy9bsVdgfK1jS32gsEAUftCwb8Ke0HDAYm/gR/O0Z3jt1dcOL774ouzEb2XumI43l/7yl//huzJcfPVaiO2HvX3DbSUj8YTyKs9X2Iq2bbPH2Ndkjew+1P6gOqjgu0yyg+c5hfgw9nR/1T4C01BBwF0WLurZHxf/Q8fK135GPPLtZ0KXmdeCpk1blGdchs77ZuXHP9gTaI+rfPsxzAc6DgDq0deUs8dhH1EfIM6FUfYa0KFn+TRepO+gEUelTTI+hK7Rh25we3MgBMoPaHzluUJkzeGsQN5Dr738smseT+4RAEbkrQ2xwK2HGeId2BiLSYE7JwCTLcw6INjAeKM/TmVYogWcxI/Z4ByK93BAWzaT8hh8NUaVrvyERaDyN6xubEi322zifEpf5yafRZ1TogeJ07SpiRF70EHQi/a7OsxQh4PLE0894dutft0wE4/yaBNbiNnGD2g7tA1/v+FEg5+rMUx+0HKLm+dP+U/8/HbljdffEO3BEzKHlw+uf3D4SJtxJg3S1z/IHZvzh5m5kyaAt1FpEL1IWyTxZ0L6wfd/cPjxj39y+Pu//wdffaHuKv8pnJZFP+xJnEfpbvmNJn/44x98hetHP/rhgX+otdOGB3H6jD6l/1pWOE0D5PUwg+72Hfnzl1/ldnZl4yCYxe1TI3YEuVrFnZ36D0A9+oY0tgSZNOlPG8k0oePjhCD1hSFxmv71Aj888pgmz0Zn4edRO+5QUbZeAWXMxm81JuS3OQTQTtuTvfRhLLh/cA4avhM7dkJ0XHXhgd/zSKivYg5iO2gzDjKOWOy3DZ7+Yhb8xEmDUhMjb/qNNi1e6vJJ1VQkbXr4DlDulL56J24DFbbc7fkvOc4b+1LHcY+5+HXtt4YcRHPliAWH/ITUxX7mnMamHWDamnTaqb0XEBF6uXz4ku6hw30oImwEv+Z5riJenPIC/O4G5ROZhRHW9XxFE1nRDz6VeXhSz9m2D74tXi4RiG8P4LThtPPoY9obXkvcdAtsOg1aBkhoU/G1rzwfKc+cltB0Mw6A8MJmWXwNaX4H5S+aiD7tUtfyK9n+JO8I2vYAfEISHVbMRiX9BxFkHjv04dCQZ36rbspc29iAMvSdkPQWX6B87wWbPYmPfQ2qj4z7GFffjH2JO/D3MVhXIWPdm8ChcisWd/pr2qK09qEd6rk914lMlDMvsQbTdnWDhw8bHGB8ISl3anyxFH8dn4BP+4G61Yu22Dyz0WOeY65nI8/vVjjQUI7fcVihDXysMjEXk8dhhvk6bXPoyGGqj6x5Pvc6m/kc86ppz6OsN/kdK08N3Bbn2GdDjUX7veMZA+jGGoD8HGR4jJz1m7s2Ocxg29BTz4Du5W0NIoMyHPfdIW14eRTd/4Bbe4zf/uZXhz/OYeZxLnDPvFD7eT5JTnjFMu4nbInuyMSBj/0C/x/v1VfzGnfsyAHq3ffePfzm17/xgeb69exT6A/AvTZyu98cS/v2D/1tNhK/7vf6ZIL9QLbnQMNc6wOZaON3YiSMH6q+9Mt+NfOx2/G8lz2P1y3mE+03vefQhzLGcW3ol9zAT3IA9n/2p+JTmWkbGfFZwDzwRftj9hLQQOsxtFxsB8hvG+VXKC/aVSK0+kDT30NRTtvQlhchSBnh1hi1RxeMbRtAg13G5q2/QvkClkc6YK+Vjj1Sf7MEeG1eDzMFL5JedGBcAQMIQgMwsXOqiEHrza3q8JatDDiEZKODQlU4vNaNBHkRdgdkwTngU7k6UZFCvhxm4B3lC5Zr6rTdFShxvkKMy8BhMQ2kbvSLjHQ6nYmjICf0rW+dRAs9yAaxdsNhPXkOUt7DDNCwskbP4jG0LUielH25M8PzrQ/zPzT0YSLisSSq1pE33d2MnFaOw8THJMtEw2GGQxYTJlc/+C/cf/93f3f4iQ4XvFyACcEHHx1m8pauj3wV58Pr1/3/Itio0hYHGSbjXJk4f5jBaRHe4iCP5OQHkN/3YebHh7/7u7/3YaZ+cxmclm221Ad7c0XorT++pQPN25rw8r90mAjd/gLU84AVuO/wU5vKXxvfFchjIvJhRv6OfXKXJj90xpbQcHjl9zIg/yPFNKJlIvDdmaVd/KK8aDfjTig75DEMDohZUH3Xxm8806SrNPl5aUDottvcqo9P5E99IZuRB48samAnX+qojPzWM9ii1sfjfcZtFgRk14FFixdXfZA9k9RsPBgn4/vkMy/gd19/PQeY4Yf+5jmoL8vqD2IQHzSYzhHPBUkMLTHTLr7H3EQctN5NTx3TT2Vg408L4T9J07lfbCPSY08vcIy92NJ3SqD1nBGfq1wJpz0FyHERRoatvJP6TmtbWTL4kZOyzZ7mIaQ9l+Tb+aJxXOX0A5/LYJPXPFPHbRPS1vAyf/+toca6AmjdVwJ8rFebzWPy+fYYrPwKuWi15kG/AinovCZAb79a6AuSw75P33VsTB4htE4Lt3whELmYr2knukJjRMcFJEVCCxY7kNX82GQPC+YkfjuwvsU2rqlwswtJr1MpX9fDYx4ruDTRM1Cdq7++pkQwbW6g9AalJ7qky48+dvnIWB+AdmuHfOm2rYlDu7WieP2AeOvBg770JlPIPAgw3zD3sjlkToWWOXHduOMnvbBYmQD0b98jezexGeNB2t1A9L6IycaU/kEP5nLNc8yH3CnhUTTmPfSDpvYxH4XoZN0EfeTO+tPHKuclMMzNHHZ4lfTzzz2//XgfPtB6P+I73GoDfYSxk5ii3tya8N4CFFDOZtSbWX1Y43n6ApvyGx4OVfEH7BGZDcg29T3P0lxKDKwHrHe+M6MDHS8Q+u1v/sNvNPvy9q3DY9KFutg5YyoMrDNxA3uvXAyjr7gw/uwzHGaePbz08suH11973a9i5s4SwNMjv/3Nb/17GfYkn/EI/I2brg9Y/eGfKPHOMzP2JQ/2oo+xCbbhMJOnFeYwY19gTs/+yuu06sIH84D2E/ZAzPtKxy92/dDXa6Rkq/7kA+bDxzaPnaYgNlbIWCBB21lr4vfl7zZokw9z+5qn0JUFtAv/Xnimj00nfy6EnsPyV5IqNsGv/ai69jOt2zboq8ZB1j5s2bm0+wJkAdG1ex1kaX3iYOMA9K1PfsHr7vAAbLvX5zDTygANcRoFGCwrc29uEIiG5zDDJo0rsSi5HmZKR8fbiOaQthCCvD6qRRukgQymbLi6EQAsh0LyH8Nx5h/iIQRh8W7Q8hhpP8zEUDUmFCODOoYQ2Zg0oN94yMDIThkTWhbreWuWJ5rQZzN3fJgBVrt6wrF2SZ8F0fCf/xnchFwRADxha8AB8OuAQCZagzeTFQ7L3QL+0aN/9yK54Mlg5crHT3Sw4P+y8A58ALm5G/Pe++/5tyj8ZoaJL/FPqZpb9E/21czZMAC0H2dVnHyVIww/cKWM51/5zQyPtz3oYQbAhiB9yVUZ/nkl8vHWE/hzUMvtyKWuovVjEIDHdqgZngWXic53YjSY6zfcbbj9Ra7IgSyivkIn2/IMcybM1PdhZg4u7pfhiU48I80jX75Chz2feurwhB//yg/qTStkIqRtmKIN9s1im0EdPxTOeEBRf6AbPybbhx8maOXBaLOrVI5P8wPa3knKRNKNRewiemjVFkAd2r0cVKaVxXWRUbhtptdqYpuxL7+Rb9uXTE/h1Bd0vFnuyi5AV/5OwTZY8uHSvq9Otht6KA5/GoV/fFj1FXqMkif5euWyG+UuMB6TKp9Wj+RxWqCWHB7pfgquGvrInkkecP2TutbB5cg/aX22vh0o3U6fvHOw5h/1PZyVtgzIubSBzLTrUUUb5Kkc27CpxFbhMOVC9ye8mxbvLnBHZdQZKI3p2ofKNy2w0NOH7bu17YL7d3yOcmQXR7WhuX3Wv2OA10QFLXdwRwWK2IcENY05O96KpzwpUX8JU/U4PLJBCgLDMzpsGQO0Onq5fC8LafzbY05hsvY8yqHzOCQ+aYfQCJvXcvI8DhQHkLSyA6afsq1vAeIKys+5LidQj0w+IfMWV2V75wKwf8rxmYuYmwH8zWuj5jvkoi18hXW4/lWZacgbRgFjmnbIowyf3exB+0pDs/Wxv/xt/sf+nD2UD1GTDyLvit4nzPyOum5LAbLz43w29deuPe21gvmeUnRlTYdvZOArEN0ci35TSJ7T8BeyD/jwo49cyh0P1hzKGQ9ktq8CqeM81JtcgP0O6xsvnWGt4wLob37zq8Pvf/9mXgAwt3I7/m27sYMs4jKwe0H07m9KX3jhef/29bXXXvPFSeRjHeUNZrzsh7syHKD4fagvLMqGwF0PM0Js2LGRPtUcJb/K75u4W8aduhw0fRdAJnlkGUvmYRsJlV8eQNrAL9Mm+ubJJNpPnyNTwTZlrA7f5mUcgQF0z2Nk/C+vfe8MCaH5us3R0fUDzfOdJPZaCpuPH5Ue+XjJAHbMHZDHHMfG2Je+QVfoya8Plz+/p2U9hD9pfsvLXApARxvUr66ur/ZJVybi5ckeRFJudYPMM5lr7KvUeeOVV+5QuAIMuVoA0AEFCzuGog6HHtJcfcWBUYD/6eGFwSzTGebPH3F9LGT5YbjpECYTqkXY8E88wgKUe+Ossvx378lXBCNfFWxAIRNI4u34YYikyGBduIqBvPsiS4Ynzi80CTF4lMfk+qg6EloffGQ7rl5zKGinV2+gdgR2p237x2A6IYcYfvzvzehjGTwMOtqu/XIoCH9a8lVRdToDCofk7SVHm2vlc6fnr37wVzrM/MPhr//qrw/893R43bj5uQ8H7737rg42n/gg9P677x34fyros9+ZifPSVvo/9iOPNH2GbjKzgTeU9M7Mz372dz5MITeDtfY5hdpqBesopB+5Zc7ERsjEB/qgNQNnA6LTROu7bwjVp+tkAMKbQbwtNtAI2ezfvDX/EPAGV6T6z0nzT8qwhe0i/Tn4cNDJ1Y4sUs8997yvNHFFjEm7E4S8wnaiP+FDnbytJgcmaDypiQfP97ZeadFFGWoF+7MQZ/xAg37KdX1PBvAQQuPF0XZI/drCxpL9vIn3mBS/O2NPBR4j9DMfpWl64zX1xc3tbzj2Lu0GyvBC53hqJp781tsOQwJLcuIbxymByvm41vChL7ExMkZXoUgpJ4JO2Km+3Lns6GBjO6YPiGe+YJLORI0gbddg1idx/qAla8LLAPpNPtpx5SkUULb3407rMj7D32XumwVWWf2XsPn8Aa1L+02vgGtsOSrDXvgYV8ptp7EV9TJP5uIA/svC1b7ohgdebpP0KSz5/m58pZ9+srzKg++oElA+aeQk/Nry60u7od6dQfmom5AxAM9CxozK6Hc+EWbCQOsHLpZRQu3CMX3gNI90xt/ukzsQF8e1oQGXiPboUHKKJpwQUJw5baOfsEAsB/v0L+VWEhqF0Da/slKnfByHRvVph/LKTplh6IAUjW7KNygT37f/K4m/bfIwbymXMU9526sNAPvNlG9+Mm1ucratAcsMD4W7SHgBQfwNP4cPYFlSJExbzEWMg8xBtLG3BT17K/SoPuR73nQj8FEE+iQHKBQ3r8Ejm8ICebx9jIMH9bkD5PUSW5gX4RALyIGXGcFHdaZ574PY63hfceu29we/5s6MDjO3b94Qp2xKbWdkQV7leZNbJuJP37Cn8csQnnrKIb+V4a5M/68Mdblw+atf/+rw83/7uf9ZNesir4dmHnEfwp/5bWS0uDPPp+9jE+sjiF1ZT/kN1eOHJ5/KvoZ9ltdZ1kiJnotV1Jg2LHsOCOTnMOMWjSbRl+e0QfumZHFaVPGHnT7AeNl9oBeLAejh6Yupt+f3QSgoILTvCpsuWg50Vxx9Cd2sgD04acq5+5LDTe4acocKu7K3Yb+ILagPLW0D8M7eCPnw09mDSs/1pxzoRbwyATsffJ1KjhosM7Iojq+0HnMeNrHtZlw/9L1XX4XuGMSoV8l7orIw/Cm0MGrURpWwHGZwYDZH2ZQ9KuG4g5GFnkHeDgB8a9TGjsTuVDrXIgcssOpAE+FDa2XUtq9OKAuS0mLkFdJGwPWGB4AsGBCErvLEMNAhS9Jg9KaDoz/FOCjPbTIJKdMHiscefdw1s7H89g4z6MdG0j9UfPIJH2S448CVGp7HZRCaf3kKG+8jSMjAoGfCWREHZdDyY3n+L8vf/exnh9defdWTJv3I3Rh+WN/HzTjcfPD+B9aLH5TntxlxLLADxYifyH60j0xZIB6aOyffd3v8r5sXXshhhrq1zynUViuUFr2Q8w9/+L0G3ld+bI42GIjxowVgM03AEx7p2/Db+yqDn1dE+hbr9KPv0HzF42b8AH/uyMiOvE6SAf+V+hxm9A++Aw8mA0IAeTg8coB77vnnPGlzBcgTLfw96eK/mQgYzNRnnNEW9rO95Q8aOJFffF1XWH+039IgvKBT+/CkfSZqxipyEKefzIdxKFr0yySCUdx15hV7kxgj0sd83DX6ogj5x36u5Ovc8A3WvqaZvPIwudu4GO8G13XMn+bd8AaMo/hdFoKCY9MA9bFHNs850GC7yGLyquI01TIvDEwZsgBu86g9wsYFtGlpFyBva+wMLNUNIk0f3qWOYdfBbSpBknr1JXLcR+Lnwny5XqgD9EkB3TyOlOX8U/kEsV/qc4hmTupGAH/1Rph5QLDprrCHmSygkgl7DhZMD3/FyYdX5xnohyjlxMmbNugb6DfaySfudpa4ddRY4AUG6XLaJYTP0DCfQbeAW2Z4a1w4zp/awcbwzzpC+yZPOR9k0R9fFD3sy8lOjkyJb36PDww9AF9kOfVBf9NmWg8ffYVH2x0eSz3AZRMamROmPQDa8E8dlyOX4pUDmVaeBdc9QWjjH9icjTtrm9ZylXnOHHkA5Nn8VuzFwfmxD7YhjC2B9r3lASc/LKMVMtif1CZxH6jZOOnTMU49978+rqU/aF0g6EUMZIZ5+8ttQG4/0EfllYU8fH6VPXzxLWjNymHr1fews2UDC8obcaguWMoEpNYcePIEAS+oYS7kQjS/NbUdQjG4Qzbtyau8APOoDzO3eLPbF1qLPzr85re/Ovz+d28ebn3+qXyEtQm7xi58qOz4xgcdH/KBKq+sfsp3YvJbmVd958j7HPFhP8JdmV/+8pde97MusynOZt081ZYiFdF5uTgx682MZwD/62GGR/s4zCDH+shhdKdu5I/sHvTmUb7pX3irHxEhha4jQ7jfvPYhnwB6VaMmZObTfPhsY2P0ApnLsTMHGnTe6BeaLW/0PMqXbMhQ/bEfcfI4ILXMb9aTP7DvYA9E/diir23umItbWKfNf+EXGug55IQ+vEHqlYa60BGHGZIhe2VmX4c1oyf7/chBW9AcH2ailxtphQiahojTkMvZSAGqzUmuhxk2ZjiF6cQjgsfIsKcxHtUBoCM/V0p6uowQiQe6QQHMx51DSgoopF3kxchrvRqh4LpTHqNmY9UwbYcmdZNegXyX6Y9JFYfK1d2v5zDDplRl4nevw8wK6HiuvYI7TwcYDjLciclhJo8L8VgSt9OxdSY4/viSfWQX6OokyNEDTTfgOCmt+rcz3/ve4R//4R8OP/qbH/q2NraA9oPr7x/ef+89v7/+/ffeP1zXweb2Td5ukX7shoV27DsMQsLpe/IgRj5keunFl/0YGC8eyGEmj5nB44x5DO27Fdof6MRvgXjMDH94/fU3zLO6HwFszrWhfPy8fVXkKhDP5MKfOP5L3zJBa0SYPlem8nIA+tI/5tREQNv0RQcqdmEi8RUnrjTJxkxUTJRZbCUEeoqGid8+MzrSDogdYqddRsrhXwR6GGKj6DuIbBhFy4T99FNzkJE/0X/V3fx464r1I47s8MfWmTSZskkXkNm6Lf2zxVHFkb0C9qjMGyPRU8c4lagX3SFomPqA6e4Bpp16p4A+jF0Yp4mVEFmmKixM44jz3HJ1pJ7itr3zipcDVaZVIlvc2sPDfyPDkAGRYRKFoeWvkL7EjxPmwEZ/jj+d+JY5m2/CvSx9b96n7Z4D0XFg4QILPs6GgDEIv847vjCgOMr5ajNzR/1HyHjAR8kjTd36PjJBt9VT6HqWdfEr5bkvhPapwRExQN5JaD/W/OHDTKq7AhRed5IIqJnYqG3vtgNJYDLLY/qkCT2uhMjU+uog7ZUkP30DDf2mPmP8dY2h/2hHTITRkXmj4y9pIfOuZZ05gXambXj18Egbbpt6wpBEnlUHwg2gnRDY5AeV1z7ZEFLk44NI5I1M0PrusOag6JBDBfMnNFv7hWnLsg1QHj9N3iobYD+YtgN72VYHmbCZcAW3XRnQb2DVT18qUpmw6SOYelu/qByZ9rk1Ou3cF3BdePrP8dipbM/WuhRWavhwiPlIBw+eKmDjfk1jln3M7i/9iv0qP9JGZ8p5ioA1MK/wZc/Dm9V4zOzNN399uPnZp2qH35fKn70GpRL8PD/RB8pCHi6ssQ/hou21p6/55URcmOxvZaDhgiH/7Z/DzB/+8AenM+bMdodpxyBZO6baFgZFB/TBD9m7+TCjNRFkL+uXG+Gfyqcib/kE42/jh+kYx7PO00dcvE0+efELdHajkXfadp7t2/22BNRf5WI/QzltZh7Y9wK+MTAHuPhFGjUPQZ9ugh99ZjohfLgbQx3y2R8gH9Uctzx52gkZOm9D3/Hdi7uFhx/Ofh75aL26IHdky3mAOpWVPO81hhZIXPwo95jJ+MphOPsfH+qlW2QRL9U7OsxQ0aGIE2ZgIwAGa4NmZgNTmMMMb5LiuUJemeeJSDRcccsdmvDzbTLyRQ/vvo0A5aG1QEO7QvO20HLaXMrLYYayGrlwN17oYecbnTIY4Lkbj3jKU2/PV33R4oz5DUWM7MHwHR5msLlvf2qgcUfkUb91I6/VfVTp0KV+N66ku/DTLnLghP6dE4cZTQT8F2Xyub3q3878JP/IkrszDGYmm08//djPqP7pnXd8oPlIG3tPItLdd4ikNw5aJ3V8fESWS74QzdnsvPjCS56k/vpv/vrws5/+zO1iO08C9wHohJ7ow2GD1zOygeIRs/xeJoPxqqDeTt+KJzYBeWyNu1Hv/Omdw3vvvne4feumlPo6k78OI727gY4AA40f5nNgwMdz2zUTkn1XRoA2B63IVv/aBu/mB6RdBWWd5q8y4mPIiP9wGMzVitzdooyJiU0k/gAd+vmgxdUnLQ4chmmvQDntHLd5CqXf6608Vkg+PM7xERxVi657JrJM9ATIPqYFLiE+A6m61l1AOm+ciFsMf53AkiFe7j9zLl4OtbPjZr3zMpep7jJkaPmkV6gdyG8/tI5D5p3yIQJA5ihfbS8hJN5Iq142vPs8uS3iTXvOBMpH8w13azU29rGXK3T4IOOUx1WZc+DLgYWDT/3Q9VUPH0WYbvZ8UIjABlHyNfGAS/UFnRdCITzK9xScQ9kSeo5S/E6qpp7/EpqUz8R3u0R/MHO/xhqymwi66DHJxP2XcQytKiqDeA4cnn+04fBcpLL0QzhQv3qBnm9BzT3Y3PMta4bDCOt2xSPrVtalvCadds04tEN/GbjNiUPr+JJXmYzT/lZHYfsG+ZgXeyhl3vImhbD1mA/NdYeYjq+xvfP8PXgeoiIzK/OrRAHVRnILp62RQ17aWcH5JR85jvIG1rzaYl/vA7v8O5CF36jC5AjIXNPfALAxTfJDesYkY5E7IrkIx3xCc8h07GvIjbb72M+Vfa6c56U3PJL0mQ8zv/71fxxufPbJ4Wvtk7jg7av+0gmbwAv+7KHgxG9Vrl3L/8Nh/uB1zFzwZC0njz0P6xmPlf3iF784/OpXv9Je5H3tY26NnJHZYLF3+cjwHII9BdWFeoT4H3chmHfYY/GYPetj3grKv0pAby7Qs481ixmPaoMihRnzaRMzhX/mUsaBL1qqcnqP9hNG9sQjY+aEyjUVbONtH85n6GjT+lhGibLJID9ze5M/9cjHjt6zSmeKPR8IqYs4jE140z7IvM2BBp+xTIIeZqADHn00c35lKli/KCv6HFy28e12dh7kVa+UZ24jj710wRe/pC9lmTdEe+4wU+hGq4cZJlgozGB6FKHz+AvP0vH/M3KYgSmCMxlTyVfbUFRC5YAzhxl9KvxdQTxQzFGHdApx5NmVXqHp1juFtkn7YG/XBSJXMOkaFUDv6uIFRzZiQ8+Gkn686mHGsikdGYvHQJnLhU88+bhfsvC4Qu7Q8Gpl3n7F84PQ0D4OywYWGRhE3VTQPujDjBzTP9jTaZt/kokjU58DwOuvv3746c9+dvjxD3/k33Pw1jje0MLE8dZbb/kWbw4zqicedXg7l/q18mKvozj204dDy4svvXz4ng4z/G+bn+owk7sosd/9ALZEJwaaf9ujiY7DBRMgV4ZPN+tXAWSkf+kzfJ9JmIMbt7P91hQd7L7++gtNsM/4rWzPPve8r+JgA7q2izU6+6CtcF282v27G9THAtS9I9Il6xhU4Cu03mhyZSRtMf5sP+pK/h507HegG0E2fYse23DQvQpYJiKroA8Ie39ElhUiYeDS9lpJRcf170e2Y5ufA/zgMiLnTtlFCoTaZTSfAukzPC/kqbqs47pdGCKPo8cwtEdwIU+1XX3nkTaTX3B5AdJzNJPYeNEMUfIVz53GWR/4KLuHGeYe/y+OmXNYlPo/MDqP2C+FzCWpP4v2IoQ1U+dbx/whgmnqX8Q9FtVGcs6AeQwoDv0dzWMcaJKX8ZwWTsEtbjJ60GoJQVfGHeulSYYq4zD0G6CbkPp3VEeDOrQa21+y5p4cZqhqDgoRC11zaEF25pqGQpV1Dt6A9uAHb80PbMBIs1YgBxCeCyZTYfgoOl8K/JV4wZSzJl/gU1A686P6HBmF2ZTMBUn/US/ki8U2G6DLUf59wDl5kj7KvQekH06k21MjH/0BW3NGb9oSUtZWe3cioIjKCewXe0HgG+hdoF32cPgjTxuwttGW/3/dXJhDN/u1WnOfjKwWbcqcLcCfOMx4vyO/Yl/xGx1k/uM/fnG4ofXyS+0ReXUz/68EsP0ZZ2qfi+EoxAVBDjA+uGj8c1eG/QGPv7OWI9N6V4a9CBcaqe9xZVElEDIpPqIZbEfZ2DLzoW1XiCzskbg7yIXipznICHOhmA06ewh01Xyi5RJ/da/MvAzA+8KYnzYZV20Df0ePfU6J3KZVGp7Zd4QJ9EB47fNg/YV4bek+Uh5zBWHHF/mtTwE8+lsb9IMmeXl5AuOQOYU0PKBh3r7szgwIPPZY7mJZfulhedoJIyu+UZnhVdlov3mIyRxaOpDynCXCMPN66C8eZmh3CGmYNISVxhO0mJm5mHjTjHOMM57+ZgZBmCyZlHMbOQagE1jEMBaKT4umb7jJASjqNpe8pCkSLfPElINr/crfdKGGa5sAuuSZPPiR3h2A03IWDAw9cioPJ61d0Au9GRCiVl5Oulz5Wg8zBbjAK04doA1rNW0Uqhu24ABz7ZlrfhGAB5xO1j7ISDYQOyMXj3HEMZWniYEByEBDJuThNZJ97INTdx2ZuzMcLP7mhz/0b2de16GAPPTjbWZvv/O27358eJ3DzGc+5KyDGjmZJGnXco/9PZAlpxK204svveT/afODH/yV/79N78x4M34fkP75yld63/3Tuz5s8Jytf/w/9ind/QBTi/t4bEYID9vr5ucikK3UF/h7N17pP6tonQtrPJC0/y/FCZTUG5xEDc52YeSy3tZpfFNltrnQNK7ckGjofQUYML36whPXyAOK5qJUDwBiQt+fhbuVLRAVJLNTAyd1135lsbmMrbNr3BVU5aSFjYVZL/zPgeuekMSCG5cLLFJnz0w06eZm3ExiYO/zgO1wQrPChXJVhcdus8iGPM6bckcWCDl+hkyZnyyH/0J71Fbz+YNWPsfc0jmQOfGWNjeMK+rxCAcXwDJHZK3g7m3b6kF81b1gmRLZmr8SiN4AS4vOl75pU1FnT3otNyCTPknNuBKS5gUAuavCnFF5U94rw6ixsFJ+Fn+3Ory8CWL++ap1synay6EXiA9zzzbfgrOxMYZqh2m4PHJBRDLxUWhovSVcYc2zfY7gpE0lzkjh+tT1hUg+pL0pYQ4TPepRF/5WdfT9lsDzZE1o8ZAh4VVh64OBpm1bmDsMWL/itGXdFA9t6yvlSqlJfOcysPA9B6dyHRGPesiAz1DIRUnuzrBn4c4I66b9CdlGpsq6wy4nNPgqh2+u+LOZ5mLpr379y8Mvf/FzHWY+0X7kltZo/nF0NqnwB5kT8rODh7yWvvDiC76gyhMhrOEcZtiPsNbSBm9W/bd//Tcdkv7DT2KwHsMDnpEH20YvloMCPk5eAX1qJ/TMHPSYLxQ/rb0VBys28Ryq8lQFdb72YcYXAFXfPIdlxmfGEnmRJ0iGN9zi08NJ7Bk6IPXCM/MGmD4CxclZ0EPjixuyNwAv99eMJdNIFvKz786+1W3ASXx8A0J7N+RCTwA78mrr7Bcf8eEF4EkX6mJrwPt28e6czjyOrOzf1sMMMinb4L2UZTg+pACRa9cDiB32fOLe9zgnefRL7CMdlffIs9eu/e8uZAIZsIH1tzK3AHyUl8mSyTP5UYrn4rJpTdkIoE+UipEzmSNSEKMTg77QNqjn+Bn05m3+z0zztrpbmrCOmLSbFlifLU9ypZ+VF1o+pYMGDP2Asl2vCcO0p/x2RjowOofXMZRnZQkew0rD/5ZhwDHYfAVT9qYzqWYq0dAObZKTDetif/cJyehTWq7MbTIqnzrcbeAuB7dZee89DXAQYqLiCozbEDl1OaXj1HVk6yzEL+AZpxOKNyG3cZ/xO+Sf829HSHvA2w+j71WBwU/73CpnwCE3E2LulGXyuF9w//svssAHxOY8V8zE62dqeVRr2tl0tB6N48NJd1ykPxOeQ31tdlrxEeeHh4zq0Hc8p9z14Uw4iPdvcbC8Brd6g7TR/G+EktPtXYJrm5fh/dDu2Ks2x3rdD7rd6Z/KcDme6E272/w4odP0q/8mf0d83vUWm53SFI/bCu2K/tAO8bY3aNjKJofhzsfJ5Ef2Im2C9iSIHELvssHy3HB4WS/rn4tLzFd+aYjmL+YwLpQwplhQQa8ftMU8NHMRrXpecsvH+KCQuW5vxjN54yyalDO9OewcOei5LXneVHAxS/MeZTnIcGgTow3Czw1IauyyarDZiJzxgf7jVS/UxDW/YJtHeRRG2M0XefyPMT+q5fLk+XeMzFm+Wwsv8V3mqORRLj7ilX4R7+mPri33xMplpM7Uc/0lPVg5uWiVORP90DnYsWI5x/8AAvuV005MOjSniM8e+/EJ8lnozTItXQn3txWak+L0bsun71f+K5wk6xsOWvccmOCkssD1w+JsdXHe8lN7vkdvDhhczOQiQy8stCw6hnZr3rzq06HxR8nmsWnlf9R98MF7PiR1j8B+D6B/RwzXYeyznvJoFwcZ4uwLuDvDZho/4aIrF1J/97vf+SkRNtt+XMp7SjjV3mZb9obKlfLpuwU8FuSPOcQwH+Gvydv4cXemc2Ezhw38qhtgP64vM9YGAWhNP3OK5xLPK5o3KuemS9ppHHS9qevDQen50KY/qbOOoUL3WN2bggBNs19jrqCc/RxyMm4JSTNWqwf13Pbwj60Sxx8mYqQt9v77GDzugzVuvjMHWwfLI4C1yULrOcJlSotuP8yMECu449QwhFSogCsTGmRC72EmpzwZU3UqSARvR8OLMtW2gtroQrdezT+DKyQvYh1NUBst4aT1cYfqQ34NsULsKBkdZ0qK8XZK6tFWwhoacJ7+ko6+AGk7ikJv8BW2zgrlWbmDx1AagIWAjb9/N6MFAweq3Cv3HlpU+YirQ+V1A2I5JR+LsBdkpUtDXz5z7RkfnrwQzRUKJr7eyUHHvja4k5X19kALShrZZTb0+JTCHji4pfziiy/NhNV+pJVKfG9AB9rmTWuEzzxzzVeY1gnkQcDeg622KwCzCRDmSjL212HSj0ZUdjD1ysWgzmgPtfyeCG3R9QfoayF9eO5AclRvzRd6rC1pwPGh/0sE9N50vyuE8mq0d4GFwbkxexVYq1ki//H1YPwuh62nje3XcwgQbHl8WPyM8iN8l/jQVu5jSLmRsbz4vb7Cc8pNrcA+N+OfscP/nPLGe3Bb7InXn6cydc1k0lvbTh6nrwpWaesHczKPAiUUO8eJY2xrJA0tczBb2kU2MqjDp+Nvw9pdcWzIeN7vUJCWXUjLPj6cFP1PFYnLhoTYUqHzakPztDCIkPSUwZO4JBg5IkvL74ZpP7K2vcpZWRuPzDm4gL46TT3p1zaL9iM+mz0wnNB9ZQ2MLiO+0BV7iGnYfMjR8zRPMfOkTJmKA8m7Owa8fgrd/YSOLw5xClVloqU/R3069zilL9NTb/YhW+hNfeM76mtqL3mC2oENsX/rooNBDqfzG5GhM2y2Sd5aBDipLw7x8OfOJG8/5bFvfvxPG6zN1IN35QDxCy6a8jKcHtDZG/B4GRc7ufjBfuL69Q8Pv//973yg4cIlhxv2ILTr/pRhrdMYON9INunRofo7pK4+XeNp64knOMzkQB8/AkWnKc4+SySswp5gdAE8L4oXfr5dVBCKYOjYF+Wib+JCwjvZJ4YHY0Fh2xG0DdAXUby3iijISJuVCy62xMjfepS4bGQcQtNk7xd6AP7EuSCCnek/SqgHLz8yNjTkmd8KIna7inb/z/jDLvChLG0dy2jENiqp/QHyySQgr/kAZSetB1YiV1ri94bQ5DY7g8tJA/FMfEwowX0iv4insCobgGbH8mzaE+ZMoHHW8G19DObBNwMwmHaO+S7yqCh6hUfKdh3K5yowHK8I8MTZ2MTKhuglO2YCmwExcrn9keeojcmnXjcTbMrXK3HQ8xw1h5MPPvjgcF3YH9ixOHGI4n30PuCoDvzuqJJadftc5WFS5NFDnD9YX1D7YxqiOa0nvcOFjHsCelZ/Dlx+7Ms+lvyr9sdlgBXhVZ5eqDnEKDzcoQ8wAH63+x5g+xdn8jCPjaZ1LkHzxaeYaLJQFA0K7le3tP1ngpHvfvDbgnO8z+Hd4duT57uBxb+ugPE/5o2i0uSXBh9lLquvLvNa6pfH4En5PXHm30guD1ec+dlzkBCe5Jti6hAWWmY8KduAevAZtJxqg3jpWz+ygGd8g3mDcYYLGImfoAfloP6Mjh9jn37cUF+1uzf2sgsbnse86c/dDObn7RCgzYQ3RWz0mKeZr7l6rBDMD5dTD7rUE8JD6EPj1CNunhwqFK5lORAVcxA5h6k/vInD0wfUKatvCde1EeUVswGS1/Lpp8UvyXMF5sBY7SLWxFseafqv6yEX5/Z1J92x97Hz+CjudWLWiq4lxqm/4qXllkCw0J5F+Qhr31a/vLRhZ9PIGmpc48KWc9Fxq8OmuDoMT98dvAv28OUu0Vd9jDR2dGkJlHZfUbRAaXdQXH/VcQg22FKQnZSx98hTDk9YFvrfd22F2ZM85Iun7Efee+8DPwrFTwKkioA1PmtjUuHP2AIQBWXiby4l4yKkuqE6rHKGp3x08lq2hh7T4/fe53qc5EIn/eLfp7lPc6cqvkN/0I/cBSHNTx0QJtj9nX//qr4GSdNecB9jqGY/oI83X4F3fNT89N1y7Ho0Xkf+VX/SVIJXeOxt2CcVbnSCymV+Qs/5Lkk9mJnGa0Hk3s8DpRSgziQrj4UXZB+f+FYmiATnwMQR7KgRwcpghZU2BsykXdjKheS3w8nroWIzAnQPBBhSnYNxFj6E5BWQv4P/GBjMqYOM95RDxaFbTOkqsQ+Odw4gOc+beisCe7rftRNp6yFcHQ7bskFgocmBDoeNXboZ96LlRayLXDbo9AM/1OO//DOBfPLpJ+YNPP7YE35l4pNPPmVe6WcsFlvVNzJhdxBJ5iUEU29HVXZ5ILRXBfghH4j86IUs9+y7K0D5lFfD6FP+hMIjsSfvHJpffPNSPK0zcNxu0hd9eIdTvn9WUHOn7d8L/9yA/S7HIfoGIC4nfvFngCvYXV8OGS+Zu7D95GtZCF3CzDUzf2y4+6++3Gw2nisMzyPke69X/uZF2eSTl0Vu6ky4Qukv4PLRIpCYdQmSN7Wnzl4G0rYPBQq9wG98U6vgODpPm8474bUhH/OCZ+bh2t5p9O2cTNvzX7R5QxAHlVxsUrhgDj3cHVZ9o3itiPyX4HbQO8KdB3eHLuhQHF12201885vLENsrPKpfbN3FF43Aml7zAcUZYjNeLyDrkObHyxAaYK8zGYXJ8zg+B2SfYmU8UwYvt80ms4iMs+ncQmS7RHb+Dxm46bzRKZw27oUFbI7veM2UDwAttxbTP0ldAtBMdIXwCZqPN7bzgSd/CjlI2f/U94Q8EcJj3ISUc0G0/9+OPYnfiIaigtX/Co2dk+kykFUmolB/yLgCKWSr7E5PWErrIpp13vKBmkMI+xNt/tEl+zSt2d37gIL0jWPO9yFH2LswRvkHJG5f49S283jd5YKJP+aXeGHNc74quJ7Q+olPgTRzC/SROXygbR4ypT46x38K0CAR5ZH4IpjntF8ZVkzdHZCvchECbgffceoEyviUkeG8TEeQuunUHlYKFt6NjxOrI9iI5393xDjQmO4u4NKzJMk8JzudRz5GiBhxJrdH+fBb2y6fBLtc5G+Dk/ggNBv6F2jFq0Bo21YQR298RYEInZJM2M1ZQi/AsjsHGV+564Jn58BJFJ+QBZRnVPlnn1zh8yldZQw87s7wIzt+7E+cCQQ+TzzxlP+hFbzq5ORzIKqDnYfYP1LKluLnwXwWRscrADJ8uTzfGZ/DLunb7w7E25ddpYOxbVXHu+GfB9D/yAZqGp/9X3BvYFao/S7DFfb8yfizQBrb5iAWI22wkeEi1vfwAMLOg+agiP7kxuiQ6QSePKbJmIZn+XbTFHS9yT9qw2OdCy4Kkc354uX8Ug1UfmEPD4Xm62vHy8AyLPO6BO2FspgKKeCXhfKUrTGMTvAqQM27YewI2iYjj9O2bemwwczTmk8T7vP33TG2Mg6vs7i1FX8Fo2rKXFf8juqcIjIrlvqN77rsGBoIItMxX+Te0/eCMNp4TnqHne+V0HwiwzkbBiCa8KgtycFHgmTMxO/qb5Wx6MPGgjyaX2zeaZ0LODLH9tEh42tkn7yrAPyg934B39KHzTP8UR39nc+afpYlghBI7sYHsEfB7YiX7xzOHsEoeXvnZV3DOcg8/8LzPsywkecNZrxBlQurn33+mR8vw9YbH+Q7gYqbPjwVfklPsXUdpIrDvdjgpb75xEfFvS46pdw24eBB32ovRUjexq/l6vMdaLtjITZEzzySln6ZIunMHe254MHFD6UrMWW5EIKtGX9q1/X0NTr4gjbIvlB7cJda9jzNAjqdilsIr2LLs/eDF32R/X5l504gzaY2sMcCoWXclF/7lDhAeQH5KGPfuo5V239o7gpH5p4GLodQoyCoCk6vAIWVHMMCnDi9MT7q3FNA8ChQgxYar2GODDBtkLXTpcOahiKOjLl2OuKpPu0pvp1ehx94bJfUVYH+1MZ87gcu8mv9hC23vMJNdnCcgTwONDySwOMAu4NARxwaOYZp8gpCBohp1Ez+k2//+/+HfnSM1vmRIBNOf+fCoNgeYWAAcaVgeBxDZK7NguoHHJlSy3ZafoHJCXCVKlc86E8O0OiatmKPU2hbV8LSrzhl3xrcS8WzkPYjy72G8ZH0VHKd4oXybwXpx4t9eS8sEPfjEEvelUCLPPbsYrOi7XwVLMDrHnBe9j1/5Rdv+jbtvbfVBchX7qbtlK2YDdO+cVKm+NgPhmf9yfPH4LG/h2/0Yh7e+VemhEWV0Zbbgy7Ept/qCJO9IWlV2eJeF5xeeV0Fof3mqC+EDZykoyVQnc/gYuPLEI69y34VPJKAxKCm06DHgvzN4Y49YIQBUvERnft4R39mjlhRX1RUkHq9s5QDmGi4yDc+Y78x/e4rgb2d5tfWmy8LbftFOZLRPZ9Tm1wF9aeag86jrVM65QlTLpQs+8FjrpQrP764Y8fVOs6CaePoca/JMx9Q8qx2CTSMvCLkz/Rk7HkrjytAKjpKn7Gms1/zODOo7076chHFMtwL0n+J00aeFMlFz2yA2XBn88vegkMLP0/wS4Hmd7TsCbkrw/+4852ZTz/dfitTuTb5BpboWaB89+djHuB6KDnCJa9wXC670J9zSIn+i43RWZtw+Gcc7v22yrPmb+BFjD1q9lseb2ew++6mPV5V1T6mD4cb79emD+CHVqYbQG7sW/k324wv+FE30RHvzxPSHgek8KEePACX+aAjVB0ba1SDB7DqDJ4F7DtllalAfNfgDGSjuTNv5VWAQoUAGeyKJM4BReFG41jiGAteNoBZZrD7VuuCrb/evjsHPgzRxtAbFN0nFIy7G2FzNiX3QRv9jtshnrw6yWQZ2qazpu4ugdKUTAbBXnYMrQteGUQbZ9kPK63PZITNmERwuObvvZA2cejQzEAYx+a3Lp/f+NyvO2Yi+fyzz/y8p5T124j8prPHn1Qd7gDxjCtv9prBWlCTbbf27m1XS4L9BaW5X3C/yke+5E0b4uEJkgGNXir3UFUTRfKgo7V7oevD5wQp+9ZAMtV/7g9GSjYoa4jGfiHBitb6z4fWifhFqK4rrnAhPXg1SJtnexd5yuweiAi7GCd8/hwoWXnF74Oi9TCv7w5O+85javAULmRtcgq16T5F2GpYC0SnT5oRLX6sOpRdhhut8buH6IZsxNE/m4O0f4LIP2PRNBfGpQAdpMh9IX3BZ9P/GFiZWuZy0xznNT987o6hS53kaV6vHOAaF5qe0HWU59qte4o4AeU7Klt9q3mecufdJ6jK2kYOL7O/YE2SvFu6SBqcA433Qs1b9Cus8XPjgGLViCzUN489r/3v9GBYTs58bQcf4pKlfEx0HwBXqiCnHzPTusna75KFIWu51zzQOZeDqy2QFgLsTeDvp0TmQBPkqZE8CcLbyfifU9vrmZ98whtv/g8Od2U41HDg4cIlMpYnGHvXhvcGyNtPtgHjdklfRMZq6hS2fsBH+BCnTyYfgL77suP9GeOvYzDpC/u3JaR99nLV9RxSxqHhtG3zxTbIpfz85iQIhP74gjx564EGhAch48N3iobOefJD0894SSdg18jAHtGyq23XM4GJkMz2T0xjnTHmNkQlBKrLkKQNQ/Qmf0pXPIYKezfYDDNkKG2h+WsZ+ZCs/JLtDuDEClDmA80SguZKpwwvwOsh4Qm6Ibef26Z5GcF+qKpMkzKd46pTh1ohHZKOSV1ojukoU8akJIfa2vQcaOo0/7S9tHGcVyB3LXNaMlc2tzsOaD6UodOi11bfATTR2ydrBoTi1P9SB4Qbn9/wRMJ/v+dtIjdv3XIdHk17+ulr/uGef3OjE7oPMzyqJh6dHHFSO/G0mUXhvE9tcl0RyoOQAUBtH2SmvXyiplFfzlO1q+B/OiD0EUj2sZE1WyaAhHv5fypg+7H/Ll/A+Se4wmmabqB/r47Qt+KCAuS56idyX0TzZ8M9m+5zZYEz9UaO07IHw3uBbHEfn6vCrsO9gf4A3Kf6a/qeAJloj/vUX5F00qfofBV3zXhQ1N+VAVrVmFQBZRXcBV1vFusjdPv3h95AbHWH94Ju88h3gpfTXgGgH+LUHVlm7QkSD5oaQldMmeMnCMmF/nDZCShrb+cMrjY9V99APrYQxVL3AjhLs4LWyU5P+HTW/D3deOF0LoNPZFnamTz60Js44663qSxX8pOxwzmZK9tliFR7nWxSWTN5ggMF0zehOwKVkb/CiTjHgLhuJ1R+9F3ouxPz9AY25cf8/MCdq/y8ivm5Z58zPX3HwYW7Mb0jw54EG8GHx9BAr/d8LJrk3+x3FaDejrZPGBm2fO+RLlgk9sfHBjFP6xQLtXkPRgHRUIkY9I4FGqeey2YPB3Zjn/ygKyCC8oDSmVZQe1hm4TZW+WyyzeFAwOGk9gbKd4Xy6Y2E8mTv3vYTHtclzx94Ehdd7urgf7tM4DGfsYF58ARY9pfsXWMRsCcDpwNldhF2mjVa+py8OXHHaQspj2FWpyG0Q6qTaQ1H/Ep0Fmn4q+alh5d90iMt5TEMHSK+5H8pw4Kmg2L4mn7CymKYvA2UrlN4cz78bVQcaa17AdSe2i2ct+d5MP+78h5AdxAdNaC2/+os7MGmCMDTt/0IpctkSqfoVd3oK5yUf47JKxbfffdPvjJCGRMf/y2Y/9j7JFdQVCcHmB1JM0FRVidEhMqGrOShIeGDAjKC8PAzm/MxY8FpX/6XAIt/Tljlrrb6S9aHvtV46cH/KvhfCuRYRwvZkaN92wDzFfW9jOtT9AWD+0HVWeGUH3PBxby7Y8FR4b36uPWysVNc6Hl90iyQlnX0PwWXDI8HRVgrlrXiBPW3AXHnUeFbhW+X3zkdi+eB/Cui+XhFVTrQ/oV/+6yYjY6rXbBtceVlILlmuf7I37JzqK9VR3ne5n9GfVq6Uy1QPi4cCgequW3Mwqvguxisp8pq/lpOlHYLl/WBrTA6GslE5r3qeTjP7q4QEfKm0jyenfU5/RoZQ6LvI/57/lH2ApRkExs7He35/K22vsoegzsz7CVeefUVP15Gu/xO99333vXeg33Hl7Oxxsb9XzTbG8/Yhy22vTuMDJs8IHsRctGmGpF3MX/tG4PK0ZX06R2e0nm/M3Mofk4dym2T7iGdr3hYhkdTbFSbB+3EKSI0H+VVDmANN5w5FcgBLfvAlpsXezUhMmNz8ldwHWH3dS0ntJ5qA6h8wCkPoHqk3ldkbLyP6m78UuZxxv51aEF8dz9pGKb2EVQIymJIK+ywHTeNC1CmSjYsIPSm1NA7bxYo86Jjp3OL0LoD/JfO8BRaXgPU6w+QqGMjgTawa2xlRgF5BqVbxkeVU+as0LpsZEP/tEXHJ2+ovjXY2jXnPe72rWvi1dOLxld9xZ8Qu6KHcAPLWR7pm+gih/AdFh1E5nEzdAO4csIt3nfe+dPh448+Vjs5OPASAH6o99RTT9u+HKKAvnyAuzX+vY5C8qyP/rBr++ObArpth5nxufhBnN5toD9Nj+5XBlf95jLeE64gUvpsElSwLsn/rwGRNvi/4P4gPtixXPxzQpvzGF7CgsfWgjtclPOUZtOJD+HMWz7UaFz7YNMyfe4J5XefCGvF7lrm9YQ8MgqUlXZkX2EruwKa933ikSinZVcGaKlzf/Iavb7ST8GsP8pfBQPU5c49rX837Ae71rZmm/jl6BYD1ak8Nj6zDjU90LhyJ5z6pVFAWetegJOs1deJbnsG4ZWmQ/ETtSJZ61fYZF3zFT2muhysl0Lk8u9dtW7Cynm0xwf7QGzZKwcZx3BOlSM6K7/H4eq1Wz5Du/zH/xdfeNGHE4C7Me+8/Sf/Zvezz3i8jP80n1c5P/nUkz7McPDJXmXnTbyb+1OgrDpcgCXr2M6SVGnmIfe54i1PW9lruD8FLU+d2XuSpr7GBvyQznWld3nYL/iwd2FvOWHKFvGIkJ76KXeGwyKAfVdZJYXTxPs7Z9pd5XXdSRdbv3zd7mDzgNDPb6CTdSkf22voW8+2aTl8IdlkDi8iKw0I55PDzA5mJJj2t0oF4j3Q1HE6uDPAR0jSFdbxYTghaTbhnAABn7BkoMLaJk5fx0B6ipqOPPsdk4LbHbSzUEZ1ywjBcRuO6cuTjfLXMgBNyUNG7tBsHVr6odtBeePk3wzgn3bSZuyEwwPRsYtK7G7l+o3+I6vroRfyIrfS2I07MzzT6v/477s0oYM3/2uGAw2PnPHbGZgykTz/3HN+GQCK8yM+7qhFZ9X3gebxHI6ED4kfbYpdaJDhAaF10ZUBi974YWUuqJWjdCxyn/BAla4IEg35HsgWD1DlPwcQ9BS/BRCb2u5u+F8b4nyMwe8KOj+ex5m7FyysNr5Io5CPomudy8A0QxtkDtN8tqXvzeMCUOV+MF8PAFPvTHVJPrHLAZpNxxPy5l8VHxSomvoXeZDdQ9yKpr607ISPkpucp2UFM7wE9bXVN5J3bziuE9wf6drzLvLXOqZs6NJ+gDJfYe/+YYHWPQeZh+5/LtLocth9DtB2zqb9d16Gc9A6yMcegDXUB1LbJ2Nwo1nk97if+AaXqsgcoXU5sambD4AtebzsjTfe8O9wkeP2F1/4sXZ++M9vdm/cyJ0Z9i4cZvqIGfFewEZOBeFfdAsX4bSs9AVsmDlo7Cqwz+A7g+Ru7Zgftou9CL0vgW7qA9CcAjp5/+WLyPtvnB/1/5zi4jKHTO6apR36CDRYiASW9cinlbe0XTiSYBLVXTUtuzIik9D5w9Ptz/6REIjO+0GEfD9GOHtiwPUZM/pbeVh2svVl+w6aVgBNeUDs+MhSntH568sPM8Axo4LyGpvyFQEL1B/STaMGF6cj8swkDn6yEEIxfFagbFPUdNBPoeBUDmhsuTOwtWWHPKZZedTgRcB1Wh961zk+0ACjanSlc4XnoPQrRPbAVr7xySFm4ylSqCsTgIy1E6V3mJwU50wF+tapK8oBlH5EXyAvAMhbTWYweRDl1M5B5ZNPPt4mF/gzmfC7Ge7O8HsZrpzwtheYIqcfN4MnjxwOL/TpLcLARf3vBfCoXSybJj7uHm02KVjX6T8SMVTKrgqYyRX/kwAdHEaHTmSgdfKfKf6LATIX//tD/fVBoOP6AuCbKnsQ7Fy6zaeDhVN51/RKf1qvQNZlZcCaX7qjOWup1jnXmcLSX4pTL3yujt7cIoMXx5MyZDixlTd8rHHbgrqjNzyX8LqAV6H5jhFb2WIK7nkwGXDdS8qOQCRHdETPob5O5dqR8u8O4L+2l4MOG7SL4JmX+fcKYxqS0oYepLEElwFteI5vfa2piQ/BGTD/u5RfgGlfmjrKo2YwsN+Sbx9u6dUAuS2HDRqZdr0X4RTlyRI2/Owjvv/97/tAQ5z2+X8y7DXeffc97Ts+9VMfyAMvNtjsTTjI5DH2rPn0mwimvbR9b7CmiQ6Yj/0gYwHY5knsMRgaoRXd24MW9MV3zQ+UU9a9ifkTUm8g5Y9In/yLDN4um98fc6iZp2W4IGw/GFQ9zzOz1+5drlO+sQt/+FT2kAA6VD4AWqLVv/sp0lubwuabfsB2GAQop59WGmSgtPNlssJzBXjY7iFxOb4Zql0OADt/oUMuum87v00Q/kagwrZ5GlwVaT5ALU9+Qht2EAF814QN7tRFUZxZ1FvbaT9tp/yk80sjoN0CHbzKVGeClLwdp/PrbMg2/Ap1Xvjl4BA5zFtl1a+yrvxTJzKv+fcNqrLWbTz8I0cWeKIZZBu4isp5EI8y7CDUl2zGnS/6gsMMtwLJ45Bzx/lgDjU8csbAym+ebC/Ziv+8+8F1/gvv+4cbN29YHm71cmuY1ynSD+lvATq4X+bwxSByn+a0T560ig4TPgi0L5ARnvC+J2Cj+8FvCdqPG96LuYpL42/V+e8B6BHM3dJ97O5wBV3tO1dxnG/Zbrv45/ESaL9fHS7RDb3x+yvpfhGO5gvB5o9Hsl3O+yp6UCyqSV2E1l9laR5zrOdpdLSeBcov57kBFYSXa3A5RJypfIKUrZsZp/lUzgVDf77sFFe4W9l3DTSnVid1Amf0uYzUsNKfIVz57DiF3wLURy8iHuSvC2WncCrPEa3+JPGUBKoHJQWS5GU/krU6pUNT8kmegzRngbWmZg9A3grn5L8XIInl1R/1vSazSYhyaQ++Lk/23eGeBIbyhJ7oK6+8cnj9jTcO/CNu1oKbN2/7EAPmdc3Zp1nGWStY53vB1fsJ9hezpzAsokB/d8kQZlCElg8cSJ8eQ/s0e6Ng6VwfWKo1jxBZaaf2RuctbT2yTzKt+1uoOOlKNdIaNjkqC6Hnz6B9DtlUuXtl9nX4I7T8XglenW/LC1jlbnyFPY8wNNHjmL5p9qL8FIJDVxVwzY1+6lRmQW2w0+z09teh3Q4zBTPgbxhtlUDnXATKDK479TwoIlp/MA+admFE2oel6Tx9OaT9ItCwAE1xPWjtz+0e1weI+TTq8nViWWChFzsjsPE54XkKyFA4v0nb4Zh2iWMgpclzvpNTrqZxNO5EHOmpPMtlHEJhy6gdOwcp4xv0I2XKSz/lDs3jj3PV49HDY+43Ob7sxj82/eTjjw/vvPO2X9V8+/Zt8+I1iq+88rJDtWb5wpvvATcpmRSSn7szOnhIpmwMLPTAUu8S6IDLgTmPKNrHZnJrOxeA/LHr/aCrnsm/H7wAl8l4CkNCcIHvUni2jQeAC22s2PYeEE75Ta4x40Xo+JK+G3oKS/3LsLyS/mawyn4Or9LGMf3d4XhcDKiaak/i/uAcP88RJ5gr08KhOQd3k19VXf8crO2sNKf5LdtsRXMT3B1Ut5JPnftBaobDJZ9VvmnmNN9l/83hnM4b6nMpyMZX8f1vAmdlMg7BAHntxPrZ5m8nENrofapeywCix+lsxFGcQN+Ok18sUJb9DAnCzFt7vT0/G+Edt+KJnIh4V6A+G0Ye8yfuK/ySywcn7xeG+V3AIpjMFhq9FjucSMS6zRMdPF7G4+rsB6jCb2X6o394WDe17w2t9yn7nRn/zldx8luOqLYBfxHoDBzL1jj0l9VYAbnYe/DoG2H3IyuYl/lNuMjSi/s+uGxlQWzQPVFsGHB64iYqqNpGBwvqK12ZqIUM1CF/k0sylMa/TRSWT8NV5hV2HsEeOLY9vgAelQOgfMRQnvJ92FLiDJ+tHyffehl2GxzRKvPCYQaoIgA8ytBMF4CqlCuNGyA+Dlbo40UqOWpjoxdaUwHxGuOUNpvx0CRMG6gJaU6YGGo5XS6i58of1Kojo14GW/vLZtuTyLQLmMfQNW0QyXrIeiCgrm2TNmmDVxhyW42DBQPJzqr8hpbHVWtTGJEvJ6Y/yCdL4PLpozohMj+qvMc50DBhCB+lXMipn2dXP/jg/cPbb73tf6iJHfntzAsvvOh/dMUEY1ukYcFIRN6A+7DyKZ0BZakHgYbHQB0gdXKY4WBHPm3ze5/607cNtu+ix58FpIat9O2r82CAKO63BxPocvvBT4irNP5tIU26WeLfMbrNq8N34aeF+uuKV4VNLPrjDJ/iebiYf1pnq4vZTvMvVr8/wD+/K0TgM13mEpWfK/uvCKhxVVWq+1m8jAumUvk3AfPXWnVfOE0qZhkC5+WofJuvCo7884yfntPJcg7SFoHTR3Jl7Q3NVWCXw3WWahpNRzKfA7evsHRuW3LwWBPA2gr/yrXxX9pZIdygiw6+uJqipNXOqUzsUZ599lk/1cFbyWiGN5hxkOFR9i+1v+n/vqMMgAf7yN6R4YJr49Zp0KLk6x6wSbnUX/cPKY/sexzs/sM4hz+AushTZD+yAvy3Oy/TJmCec7ek4Lb8CYSSb7SjfvZS2IT+Y69Kfe9r9VfK7Inmh/4U8FcdJDth9mDJr0zmRR1hgbKWA97PCfPUVXQ1v7lL1LrW17TRO9k735XutI3KGwzP0MzeX+ljKxt25ufBplgYH9NvAij7bgI56VA0m3LhDaxGLD283HFjvELbwHg41jlQK9uhxOF0djoxzkMrxmnTnTEd4gL0mYnnSK+B8OW5zhkMZ2hOoW2BK7SNta3KxCDn1mDlBnLoEZ3YrPUu8LdYw3OJg3WyzTk1QDpZ5ACZtj+/cUOTzQeecL64/YUHEndlXnv9tcPLL71sejclXmnbySNQbr43+ciljeIu2zmoPtgAmYBOHKrl9HcFlfnPBlLHOqHWJXiZne4HbG99vmvdNv4KassNJz+RbwDDg6aK4XliuG8dgYZ/uXDR7jbOBaCscLfxuAJVWq/817iRD/k7+0tl+MuCY5lPwSNo7HS/+I1BLM7xvRueAjnOddnF8vsGsdjaO+VHGevpA+K3Il7tcA9e9eHCaXrjM2CWk7eVTZ4j/p711uWptJdTOlFDaCZXEcW+RTugDnsrDg/IwLq6jceRK7KR3NPemK9pUwwwzjczUZLSjn/2Cf6/MtyV0dpN/kcffuTHy/ifMvx+hjelEsK7Ns/+JE+Q5MBwZht7JYAfm+KkgOqxgUgsrxCbXIZmJaCu5ZNM236EPhpw2m0QBrELqrUdYI3Dn71l65V/7BDkIGHebit1+ajCRkN98rN37E9ARCXetKFig/lJ9iM7nEBkSXnlLAO3zV6Y/CkCyte8xyZb3cU/gLVtaHIHZ/Jh63ocGqMXcMELLMjWwDGQ2/LGL8DIcFpGireWOT48II5R9k7Zypbq5WVaGWFVFIg0O90plH5zPCVXHnube33SpYd/21DrDr8NOJW28lse2p20ZUUe4Vc43leRbYpjl+I4CfHadAUmrHPgNtf2CMUrP+DPY1tpM4eHTz791I+acUuYAxZXVvjtDM+/Pql4nRl7DbtjUFNt7xxUBmDT7YRRZXY7KjvV9buGtf2r4DcCqb7a4RS/KWw8pp3vGmyTjgCCQcx0vzZb6U9RX0P1lwmW8S8BTsS4m1T36x9bXwwo5QbWfPKYMwzfvft9M/iu5PtP1ptu7XxSUTaRzpQBTq0Zd4MjHletdDmYS/ldBWmTcPYQSe+8Gr8M6q+rL18GITmmcxsD+z5mx5b6oqLWMm90xaLyh67f58FUovUBI1nHsPBZwW243Ww0vdYLoV+pI8fd4aJ1ps4UZB9xx4eUvr2MR5xu3rzlf879/vvvufxpHWSeeeaa9xbdG8IEEdjEksfve5FXO6KR+WLrhhM9TqE2a3zTc6lE86f973qSI/21E9Naft90jD3ApI3ETU18GmMudLi2paK1LT+iNhv5tIv8PCbIXar9ZUuA6XuAELs+zVKArHxK27Dx8iM8B5W1v8Op3NUF2HQRwKt1oPKhHvkuAeg22Ubv1EG27E8fXhsoQHgOVtrGe8unUCEbB0ihoAqc3jpmkPg+uGPsPiJ2FejJ0u2O6LtEyjoxUtvcaKvLEjdQDlllHPkuwtpa4TLagGusbS2ADMbqNHTWUwcH51keAnWmIv69Cw5O5yq96XgC1CW/NKabMmKtgxPCj1c1+zYu/aN8O5Twlm8Hv+sXAnAVBRtfu/b04aWXXzo86ystcnrLR6228O0BfOlzDlaElst3kKbdu7WJOc+b/n/BVQCXvKoBa+tLMO49/k6CzG/DZcrjm/L5SwXpdVcfF6wmWBFouILtv2HyGGfGJDc4yi998RLAZ9KG/ggH3PeXbUL+0qB615grfkPAml0HHwgfQAjqTWzCHVIUrkX3HaHAJc68CKG/y4eqDyh3eD8ArG0ayXogTleCxcU3oF3WKNpdZWEjl42tqSZc6CdMfF/jj1Fl0CgO/crHQP4WXctzQKB+N68b3egwEjt/rblC8vSNj3icg/rz2KY0ew+QvcXTTz/li6VsrG/dvu1/+/DOO+8cPvvsM+85ntZ+4tq1Zw78U+6CdZd8yMlBxhvuRd4Hg9aObE1W1uLkDs5eqPY6oonq6E4edoXGdDO+L4BovYeVrcA8tsYeGEZpq3zEQDnis/1edMqF2A10W/PJo2v5wT1t0ze0xT47Pto9e2SzzKpf3cxr8k1dHSaviN+NuA6G42YL2gT3OlACU98yizRCOW+H+E5lMpjHtCvo6DmGhYflQHlhjHtFEI8KBXSApXGMsxsJaEiDS7VLYeW9xcVCLTi65u2DuzCyLLQrv4JpFrwMTqtCee6Uueacaw9Y8y0XDk5YxEBiFJnovqE/kXVFKMJLMYVhkQOQ3QcCTzhgaInSP1w94R9f+jXLcqTHFD7KQUUETDrvv/f+4aOPPvShgkF0jVc1P8ermrmakluV4AUYHdzWwBq/G1gXIQMjr2We98+rfV+VsF0uAVSj/uj6v+A7BGx9j489g6/B+sulfnMGTuusGMb/TaH2OtGRFCOgJad4tzID41D4EKjkhso+xqFbaQZPgb7mz3HqnYC7StCyU53+4mDxsYs4NA8Aqn2G347fhVl2/vGMFdxk26ZsTZN1KZTneXR5CI94Xg3ZO8zacuFzD7DLyhvBySq4/rRxb0aXwy7nMZM1fVpW6J7otP5l9DtMnUkBVMFWGy75Bc/Ciy38+JJoGYa1k8c6ZfqCC/sp48TzEY3oNg8KAyKkDKsO6Ekf3r512093vP/eB4ffvfnm4e233/aLhfraZfYRhLUH+yofYLypFSKvr9SDw3xv0nHLltRZoF75rzICa358rm0h/46tF5u5ZvCO6mKp1lnoGoLd6HPA8MV8ft5AmWjcttufu1PDf3tJi7OQkQPIfleGpgh9OOpFcEHby2GGu2+hg36FVSeAOgAaRQ61elKJtg1T3rb4rXfa2+vAx2F5pJkLQJ3KEDkrVw5G+ko/JHPlshMDvvPicGd4GbQ0J7dRaoE0DF0oz3GLwaJwcYekc7A6rk1apZNIurA5np3+mG/oQts6rQnN7hirHAIlL+TdC+6DHllW9DODA5ULSY9plsPmyGecj4hMhxSdkCinj233aaL1+puZJ3Sg4S0nRk7+c7DhJQTvf/C+8IPDjc9v+DFCDj7XnrmW/8yLzW2/8N1h18WCGneg7asAunCYQXZkzSR30e8uhVWMPzeobffbf6oQ94L4wQODqtaXLsNTmv9/Avr/u4R7WfP4YBJ6o/ph26RMGbCVbwhd5sfLYCsbHqvO9v8tHTrT7yT3BZYXuYt82Ex4QzGfpq+AfaGDP9ZzQX0i86Bpv3uILJejxfkGIC7+Po98X+1zL7CsV6EzHn8Kp7qX590+rufvASVc13uWyROYeuF7jEOz5K1M1/wL6HZCvOa7xclfoXleKY7mi9RZ6zkFv6OyyTvN1zeAJwMd/90XqLH94iflzsf3w2vP27E8CRv3WDYP9nQPex/Des3G9ubNG36JEI+r//73vz/8VocZ/w5Xazq82Wuw/2CD7rbmMLGv9YMcajhpDXhNteiRXZUSXgGqG0B8x4x7bHDxUJOD9dQaDHi3pTIfvLwXAqcMWwhjosgKn4ltaMuqXoD92kQFxH2o8cGG9rgujY35XUz20X1KhjYsp/56aOL/99RWPWxUFvppxa0MsQS7zgFquT30xM/pE5OEdw5fp/X2uPkrxEYrkE/7ACEHs8ofmXOoubDzuyCgGc0J7i6wKao/lLns+bcqa0LoB8hf2zavBVI+8QT3hoWFDXxa08lxqGlvbfXUFk6T5eC47LuC2J/bj7H/ZmeBJaCczv3yy0w+Z6CHOEPr2p7BU570DgcXP7qm8sce5XGz9KkPM75qkgnm888+P1z/4Prhk08+OXxx+7ZlheZx/8OnR2TPnfcKyYtMZ4rvDaoKjw6yTBKj41VAbSLbfUHJCYv/rWD3iR3O5f3lwDnf+q8JGSfR5z6dS12jHprEDkcczrGkyooO8gFaJWP4IovT9INAeO9cagM+Zk5AmrltobOU45ebf44OBWi8+QD7YZ64z082EjBf0PPNoNMtA5RzItv94bB5AFDtM/yC9wJrIDrsdO5w58+5/OJJ23eH9CV17g7HPO/F+xztit1QspZln6I0Gy/kMM0wOgPmAe3wWiH1J3EXMN0JwOqUX6Ft2YdnHb+Iowdx19kPJfnQbnidy2ds5TGkO4dHZ9NNfH1Vr0HE8HAUHhNnnUcGMxOEMyxmfXZ8kGuminBg+fAjfuz/7uHtt985vPXWW9tBBnnYpMI3hwAurPL4FG8vm8feXaZ2YK6gsmzzxv3CyA7YTthzicdfpJlD7YskVyphB8qRKU+wcLE39VVu+8VWttHUATbbKvQcJ4Ruu7vi+qlHnC3gVmeAdPdAjnNHh/1g90W2XQ59kSH9Txl3S3IIir1BeBXMT+mVP4Aslk98Wp7DE309NLRju+Xg6XlXeWJyzCumOIJzefCBNW3wSu8vtd/tUzkA/EKx9b7CE0ZpOOHdwIZSSGOBGE59YXArijt0Tk6gR1yhFZqXNQqFFaHIZVGseZeCqq4ymx8szWM6Q5/odyTFJlexkLS+Vb+6FFw2eWt+gebPl1wNYg+BWNjGktl5SvvuWQ8ybWLCTddlIHZCVmlobBRHh58mKNH5WVTqCwm5IpIJpZPJw3YsJqE/vfunw4cffuQ7NDiY21EdO/iJfQ1uh/w2fJ8w9cHIFnm+M6C9fDns578z2EOm752e8H6g9c/i9P3ZsiLlZxBw3ys8V/afCldxC3wfuiMkL1jffmBw1b1++ZWnTHtk51qOchbCXEVj7IIumbjC+VDQvLQV3gXzmscbIOljEYS9SqfqW57Tw8aLrOlU/6vETasQWf3x4nIRW0bqPAzNov9qg2NQ3sh0KV7Cr3j/cAmfB2G1wj3rqx3bNPFjdKnDY6h8mnuR8V4wJO5ngfVSPD5ChMLBcyDy1Sb3wnOQfJUnGYDvknPMZzI3MPEFoH7bPK6/00vLRAYoqi1W2OotoJxtDV9xpTONwx17gMkhJumWGSQAG2AAXqz7jOsvvtTBQuHGf5Gz8rX9DXeuHrvbJpk26GPlZ7x/7cfJuAjKD/7ZQ5CGgHb5HzM3btzI4UZ57Dl45J3fz/DoGes9GlgG4QYQpxUnI9MOR+lFXofmo5hC/4Pv2VOc/pAfUoYJdKkjm4oWmSyX+sgSbHSVZmDqmGZsskL4qg8skzMmLZvqy/UGmau5u4KdiOdAokOo58nwt5bige8Ypn2+O+7A08PMvcByOgIfIuHjLOUFaVuht2aRmnYaDyjcHgEoD0LWjrnrIpTXhFblyOm1gUWBXIVqIhVlJoc0vIJPnQhk1Xdoyg1b2Bisdzn4TNNbpxLfgIbodBi184niPCrzKRi+xB9JfLilKk4loLwGPAeuRggf6UJY3JXQ38Ij8uM41SUt79+Tp/ot2+gm7yI093zpfYEb0p8dVnaeDQPqnCJ9x+TEnRZf5eAWLTae/gJqczERt9iXKw/Hz1/2tu/jCvlfLj08PKSJ57PDB++/70npo48+Oty8cTMDSvyACQTiM7GrQNu9DOCPQyMHsjHpuKn7aeR+Qbwr191kA1a6e9EWTPudKnC/sHXeUfSq4HFxGQ5D4uegjz6cxbuVCXd4AKEfAKwNekxznZvPo74IoTuDDwSquPqN2G9wZF+anvSxfya/C0Rw+om45hrKvuSK2O0vtHh+6St7pleZ0XwT8sirk+R0IZB8dzRBkl8kXywUh/+Cc4Xx6y8TWg7a4GDTww0srfMJqo3YAvxfULBVjvr8cvucs176d4edx9XtbGrXI0wemcrxB4dYe/a7ge5zLm/B/nai7w7Kv6xooPU3Pvqz3tNmbb82UXu27BSwizmcoTvOW/MnIljrNCwwjgtd1z3+GGfV4Qzs/BwcATVcVx9vtLUn8A/bU2xdmE9AgMPKozq00C6HnLfeetsvBeCQ46c9Huc3NOw/8k8y9z1MQs9T2nUSxuBme3eY+qY16gv9FT7E41mK+99ecFesCI3p2LfySb2U581agPXXB6kSF4ouob4mvsJma5VvdQYro7lN6B/3i/5L2zVtbftWcPpP2aoCg4To4Ds+Y0Pbz6Xpfw5n5DmOPQTWW0A7reO9l/aJXOj2nTJzoc32Q/qCqg9p8ePDBfDoGNotpNT1ethBFtoQiUUIH84D/HP3iEWd0EfKBaxghVaDvkLfE+cApVZk6KoYyONQa/0VbFwiLa+hiYOKx3gxknlKQhvJCgfKvyFw2tYOkcuxnTy8T+qf44HTWbaJX7CY8rZN9D3halT3AuTsbT2ufHoiUh7iRaN8Q4eOPXgUH5p0yiYPW2ATfdzfj+b3MXHQg+NcEXnqqac86dh5x+H9JpLr1/1+eK6w8GIA3lDCRLirPPZWh9qWZ2y9gmkvgfaVJ0ed8pHfE1wKrcO3Doh+F5m+LbBu35KfPDBM8+0n95X/lvBbhUvsis3v0pfblEB4Biv3dwHupbHNaTtIfDf8TmHTOzKdyla5c2jI3LGi/4HazCnRLTzI5xDDP8397PPPHPLjXa4I3hZyNZVNSf//FTxypS+Lq6cC82v7bW/antfNbzj1e7Uw6TUveuEDF3B0/e8G34lelzF9UGdVHebJYtcXkHXFd3AEWXMmrtAX2SiHduruAqhTC0v0Mlj97CLEp73hO+HrNG1rzaN5y2Axkvcg9rAd4Df1CVlTt3yFscW9mYt6Ygucy4L3oGtt8b1shdqJjSRllafj9EFhbQs+3EFgX8C+L3bY95as3yB7C8o4zPC2VB5D4y4NQNkTTz5huvxOJn51rM7Sp44nfarzKUjS0Oivex5fyN/6ppv90ASSt7cIj4RE4oNJ25aLLJWntq8upHLwq92hC/0myyC0VE876Svzdp0APs18ie3xecPGiwvb2DFIvO34Ivj0TRGgHbcw5e03MDwj3ilQBvSQ07HnseBYYK1Lmfta7Vim4UG6L4honuV2bIEwWzgeSbbHbbSlrOkyB2pk8jF0De58leeVcRcHC4YF1jbWOACPUzjKG1JacntLWdOrGSPRRR6laftrnfsFaq46PAhUn9PFHgjv4S811sOiCp1Zh7YjjzMS+m6N8tcf11VU+DKRPP300zrMPKk64+D0tWhoh9/OcBWFFwLwo77cIr4t+ehvc9lRp8L2wYMCddk4oT+AHt/UtvcC9/+32QbqX4Z/Rth1Sp/w2UDR9tWFsm8JvpFJT+Vb8DsQ1fo/KG+qnK/2LQo6tqycxn6cVhmh5gwOH19+kWeP+/yx55S5SJC5JSHln3zKIyHv5z90f3D98Olnn/o/dt+6Bd7y4ebW7YQbL/OYBWxrf2S0HJHLa4HmCmi3NWJwyzM2PzT6WmeWqv8XBZ037gfPg/LvoeA5XsVzdVUysW8X3Jzb3WUKpPPHBbayypGwtNDR15NYYKu34FLtUgivMwxP4W78aI9NGLjQWI7mD57lMXT7oW2HCzwuk2FAFOfbGDjlfxkwlliroWdt53DZ8Vc4Ta9wLnvVj3r8Bodx3Asm5XfKlwsV3PnloujHH3/kwwx3gdlbZr+STX11354SoakjOUgUFzhnkyVrEcXgvvL+iAMEhbteO1CCHopSJKRe9lEk9LfUsVSnDQmY4zxnyj7UcbtTH7mtN+mpupa5aYXdg/uFUMpELmyfC01kiIdsxhM2IHu7xx9/wmHfHLf2SdtcsUD8dL5uPnHK1npggXhlLZBXm1G2YoGy9bdTIPFjTgIEWNrbhOO7gjhno1FkzVDQq3GnUGVRkEp7/B5wwqoyrXCUJxks64gEuG2FMmcyBORQzXVPeS48Vl7n2l7tVThHtzE5gdr1SmC2se++UVAmIvpKFxrGscmnLwghsR+DsKCcL7WdwSqnGOfAcZCp9UlzV8ZvKFO584XrVTQ2Oxxi+A++vGqRTQ4TUjY0PbRKyDZO/ASsxxUBfrTJLUvkq9zfPSyDzPa+HGL384j9zuUbdyP9J8MZWUgWvxW4h+/j12dp/vw2si2+UbPi4D6epCEJ8h8YEKu+s/GJzWK7xJGfcsYOm4MeYoocbDxWhb4IMXMHZR9/9LH/BwRXSq9f//DwkTYZt3RoWS+qcHeGQ82Nmzccfql6vJjEFx1610Z0d3r3B5QstGUec3Ai/0gX9JMsLu9GCNlGvhVXQHfmJuPYoHBMWTif+5cE50bCN4a7MD0uIhXMmhWrlmYrdUZy6ZL2TdYqZ9vUwyLJoQHaZ45DMDTA1p/ncAiJXwYpC+0RlRInOU6f438E5M/B41zxXWGpu6Ifhy+zS2iKkCm2y3iCYXE+v9B0y7xJ1H5g77OrjQv34XwKkbFtpp32tdfANc285IsgPHaW9G0/0voFSYM4mV9AexNsNfz5rG3fD1B33z9czqMtFyIPOighRDTz2i4WZ7Ptu4+LrNCiH3Vpl7zawczCNrQA/Cdg3mP+ho66/ITAuk/92EDfoqMNH2BUzjzrx4NlY+hzdyM/G+jez4/UjYztE8spiD77RWPyma974aq01FvrU+794tQzf4XdR61wlB4eKy+g9S6gS201xwxlECYSENQiElMel+vPxiMO0GFVaoXSF8TCQB78AMJVaIOKzF+f0p0D8150oB51HLX8swBOG8DdeB453sr3foHqw4Og8MAsVbF66OtIF3coj39xMBFy+u4BZ8htSZz7K3iohG/kc93R17jVSTmndpyeujzDykbFoDJoQAYYZRxkbn+RN5sFe5szjg7fwHkr2F53AXjAyxsgDdDK/+eAVbRNjfsE678b4S8f8AM+hPoyPrD2x3CPrj4LsV/i/x0Ae35TgAcbfULGrvP0yY9Cs9hk4fnCGwQOG+DNWxqrjOcuSDNOfUdGyEaCixNvv/P24e233vbVUl6pyos+GNuZb3ZEFeaG29yxuXnLbzjsoeZr5KAdFlTlIYt/d0Ob21whnHmiegDowtzT8tDsdeyTR5g6W1qfHYgvZYP/NWDm50vwQUA197oKNn5O+M9x1odtjfBn6LVh3R6dEqbGRXCRw51uuCx5OzTPn5YPyXF/Kj39t9W5BHcax+ZzRaD58rp6LdNu9YSxI+vtOVzpkqfUcLoIo8alFPA5B2s+tlvTxNm4Pgis44lxSTdZj22OQDcep5o1XDRfGjM/eQ6aMd1xjTwg9d3GzAMqcvkxQOvgAqw6rkBuuWB/55wnFRyXWSfpY5h88nog7F2jFYGKwp0Y7FAwTe88CWPHzMW+M600NvLFJx7Zwz6qwxjEJszthL7QPG1FuTRYu8KbPvZBC9pNoFii7ReoAzSvfNpfDQun/dI5ntzaofoVmm5eW3e9yd/KRr6Vl/ohGSQAHCVAOhtaX6VTOHw2CPMwbrpXnAH48iNyIA3n9hHOjFOvxiy0bkKYjySut7ezQvNF4ZBq0Oy8duNvdc000XP8sMvGD4DkmGyDk+obnPJdYZN5wvsBaaZ6sm9tBwtl9LljDwbZGtsTsi1YoarkeXXZRgn6zchEMZuFUEXG+MhBg+iWHyED+aE/gwp5+I3NE4/zjzIzUWGU9EH8x85MOH0QPzFzt3F1iExpIhNdbzfWlkPxnUH0sgCTcwYoOoP3rPeXBohr4c/Af5oa998wOrTfNrwPPqb9T9P3alD/Z+HjsHBThwl+27KOV9C/e/nscx9SPvuUw8nNbWHk44sdGq88Lkb5e+++d3jrj28dPlc9ruYxhn33xfU4BDGuY5xuVrgCyOMhPH6auzRzoBI9j6Ll8bTkc6CBz85rUHMQMnleUv56KCvN0QUq/ibtHmv+Aqfpe8E5Ht89/LnbC1xYi5Qkz2vhYPKmzH19jC4YIHlcvm88TpYkQ+wsey+f2mLrB/6Izzq15S9wml4hMkJDomnJxmfSO24lJ5+pm9hZMN3wKRmB62z8z2Hsc4o52Ey6DIGF5hzeDVresLakj7yvEDDGrga7zbEt8wFh+mL2K/KXfX9CG+veT3vNBEfyAFu9+o5gG/+iIa9ofkNzZTB92uohIHycdQKlS1sbopMr7LJ2T8JFF5ogvueZNF+K187WIwVuCf06H3NB2PObPpkP9wOE5RVw8KlNaPS4HwLEL0s3XlmrywqlaZ32wynCg7qWRUCevhxSx3P5yA+Qx1wPUKd8CruOe9+3XLHDI88988z/7hTQemq7QlQgZ1uoKjrPVE4+gn2hxYj8/jAnJ9OcGFMnHUmZn3EbGhyjHQa4beUZEUZ1bI7YxDzWcIUqt5atBiHuMv31NxeVZ+XriUPtG1R95XERjo1uoygdR8Lw6TxoIIPr2tZ9gci5S3Lt2tOHx594wllsXhiE2J3bhcQ5XDwyr1CmCR8eXD/t4UTbRoAQ+8seX37FyV6UPswA0QsbUYdNEY+X8KPfXs2FB/3YPvXVJEJhbUcc3wi/h/x/aJ577vnDs889d3jxhRcPzzzzjGWF7m42wX7Ykra5SsyGiJcSXLt2LfqPvjGyq1wOKr8f+1+ZdnQ+Bees+bR/KuQk79svHhgkwRWastinOp3K/wAiX0XPtdXIkThgrz4R6//vYEzoMex5mFeb3tBh5ROPke0g07sxOoh8rvxPP/nUBxTGPSZsV8ADOn7o/+H1Dw9//OMfD3/6058OT2qcvfjiCz6kcBBifqQ/uPvCnViuCvpui+YG+PJoGjw42HQevK2DDLLxBkReHNKDTO728na0OVQNZuHiEMTCNxdElI+s9Z3SOl5nIJjoZdA6K1zmj3++8YguE/0zAxqi56rrafxu5ecgxaHZ7E1y0dH91wwFjafWcXsbKOto7rkPOKdD0/DsR5lb2Yqhy9eWf/Lhb4XQq2RoJ7nXF65rX/MuxPlMOlnkOEh4n1C+gNduIWPVd281VgHvjboXE6x1ChmnRf4h5s3De+/96fDhR9edpsrXdxjb7CvoX/TN/DE9HxAde691TLOmP/rYI/Pbjsf9j7lZ64kDzEc84s6cBdg2jhVIXZS54Le9aq/Eo/Tmrzj/W8/2gNfojjzhrc+EppmDTPtvtQ/2iM7kRR/UWu/GtA58oAtV8vgYlAlbDrtJQoU8Sjs/dOZjRBbKlB+GGzB/tq+Rj/m3EHn3CvAjr/s86tAfAHEAXdb2a6eWnwNo3M60tdX3954ur/Jbebr+hMj3yHPPPvO/52qAMkdrm5CKytzVKoR5NqYBOoEr72xwcVAcgs20nUC805koLwdZhLKQoiEODUaN0NRTheIihPMdQjOJE2g+4Wa0gS0ukm7GaZ/BsdVDJhwBEPlp/SYJ2UCsjmlwwfFhxvUUwm+V+zIdLgWR83pCNu8MPiaKL7TQw6d3avzOc01AfQUz4tpJw8HOjN5xXESNfNjDz2KKMlLR13Xah3xYZcJgs0R9XylQPd4g5HZrPwXqHesKiLu/yYWedvn9zQsvvHB49plnHV71MANQnztCTGKE22FmDlM50Ez7sLoE79f2991XV4XKMuF31s4ZuGtbsh99h4/k6y5g8YfXfYh/T13d7LS9xv+LAtpe1Pg+DHYGmF84RHBo4S1ALOz8ruWD9z/QZuJDpz/+5GMfQEBoPvzwQ7+sA7rPlHdDmw8fcjio6JDzwQfXdYDJP7P7wx//4N/IMM4ee/Sxw7vvvev6vN0sj63d9mHpE7XB4eeD6x/4zYbvvP3O4f333nd7PQBxwOGNh9TvYcpyTTw8My9zKMproNNO5yx8wOME5eWXuGbnMPsHwQVDM64mKgjtRbjMH68+Jme8XAJ353P3ut8ExDl2uQsgGVatjGt4Kve5vMtg75uBiTZ/L7OUmxz+vqTdlC/p+0SqK5b4wCkNn3PQOhuFxV/0M7iBDc7xC5s9b+M7IXAaXzGZLkgeH8edNfGkL4ONj6D0jDHu1DKmGXM+TGhtLax1CvQh85D3IxqvNzTe/6TDzEcfXpdlsqHv2HV3Qz9934upfCyDPvUL0rSf/zOTH31zmGGPyf4HGs8ry2Em+5UVkDcynzMF+yV+2wLP8J23tc6epoeZ2sf6Swfk9R0z6C60GZvkE9qC94vJnD3y7Inhq3aktYLJnzxgbb8ymS+8XIUc6aPQez/vYWNLoCH9YN6i6ZxKnHLmXkLyCKHzXKx8APtvF63dhvir76CpDG2H+CmQVyz9mt94eTfdGyQgUNlKY52+//prdzhkUIjDecMt8OZeBuO2P0Cl0NCBD/kk2zRX5TmJf/rZZ3aKa9e0MVV5G4OmBlPOdCBx8VWcfAYPV+0isOq4h6YTRiagne/P8AeoA5hyJzdUzsZrkD7qQOewuXa+2FiGOcys9fZw2lKUdBEd7QTIK1uiE49GNPyK/5mw6AJU/qsANe+InLsyr7326uGpp5/2RuLWF7c9IBncj/nKwmOHJxTyn/rpqx5eANpDRpyTlmvLvN1IGwZNRHIN/5iK94JTjj2Qm+frP/s8/8jqS+mCXtiCciYc2in4aoV1o5wJKXeJ0k8PHV588cXDj3/848Mbb3z/8KMf/UjhG55I6IvapDY/BdrnijP/14ZHaTgMvfTSS9aZQYw88Lis/ncOajb+ewbOZUvd6vznhrPtrvI7TnhO8DPwALrcjT7NRgjLdCLGubz/ClC5d9GVc2pjl5/kycAxF1+Maw72+Z1aDyt+rIw7M9y5VL75qhIbDf94Xmnusn6kgw6HCsYccwfIGKWceZEDCOMMnrB49ZVXDk9r7uElH1zQeP755w8vv/zy4blnn/PFKzY/bCq4G0M97sDwyuXHtTngIPTEE096fHqeEPriy1wBBZi3nnryqdDyClbKNQ8jH3ND/llvFlNoCdl09GIcoRdx1fNcM3PQZf519/kBhu6C/xZwlXGClWSxRK4Ap/YjFTzfVjZgbOZSfqH+kl77rPFz/XhZ394LtvG3tHnOH8L+uI2LdS6O0hXCIuvsESi55rWtUzkubUMZzaUqFxUDoT+F8m2I7Yh7D8Z+R0zYy7E/YD7pf+R//vnnDk8/fc11OlZPeXXDC/3nn9/0m01/8Yt/O/zhD7/TXMNF6rmAyuNR4p9XsSut+r7Yy/5eX8iEHqHrkzoPaT54/HBNMjA3PPPsM74IyttVaZ8Xk/zud7/z3EOaOUCRyGbxbB0iySNcbMQ8wj/j7EXRZ565pvkmc0v3NqufwaMIW2i2i9+C0mJHdKYt9mE5XMRW6Mbd5hFLAeVJ8Htmdt22hT62OUUWlzaTb5tz8dlZ6UvbUBmUl3zbl47M3EWnn5lTvQ9UXeZT+DHvlw6kLd+o0D4T8B6TfeXiB/Q55cSbD6x2KD/rtOQ3DZaOOHyIA8Rpk36wPZXPgbAHSdLkz50ZmLmeGcoO7uCVoRuAbuIwNljf/PMjlMJIbKh9ElddeFC+8ZFjEk35rowPUkMPmggw7cQLEqL1zJ/BSD2UE67trSBzOp9yePixKsmNLu2g1SkLK6/UJ+avDcjf6EbmYA4whOSfgmW5T+AOBAOPA6UPSvSZ5GHxRv78Vma3Q/qGq51MIl95I0IecaB0TC7IafMIbU9vCOIX3Hrm7psH4+D/j71/4ZrkOM40wQQKhbriRlIiRUo9aqn37EjdPT27MzuzP4//bfqcPtOanumzPS2JIkERJG4EiEuhABQKKBD7Pu9r5uERGfl9+VUVCJINi7R0d3NzM3PzS7hHREZSN3pF19f9RyH6sSmbT8mpdkptv9LkdPPwnVe+4zsyL7308uGFF15wO5gPhScAHejlKvL9+yyyvvIExMSWPwYtXSXjUv9u2+QS9rNAMtC7QgveEV68F8GRrHNwT9cFAL9asFIBuba+rgBn1GcP9spEdel39tXlztA1eTIpTwfcQtT5MYzxONNYZgzzWuT8/uX+4f5HuePCH9d+1HHugHzCJue+Fxi8VhnkjglpeH2n5IPcqeHVy9xVAX1nx28nvO/FDVdb4eMujR8L09zDHIId5KPv7bffzh0Zyfno3n3prg0Rd4yki7L3teiwTUIWILH3I9/B4fXP3EWChm7o6EUf5xfuDvddmp5vsIFzCWm3MW7tcXDBfDJ4drF4niKeNZbEKO0X82IfwQafBLb1nmHtl8s1ieuojMv5s5Qf9IKFdxmrAK265d2Dy/JXUArmMq1jRlGTOcGSt5QXpY41OA3/KmeZaRMThpGvAenPxalgKXUMlFyXPoa29QgklnPmDIwrFraMs9ytyO9hAezaQo9F5gLGKmP53Xff8d1aziwY57WBAF+0hPil7VLK6zdFxdC+wW7WPNyZ4e1bN7nwos3HzRs3rZeLJ8wT487MUT0XHXs+oF59gSQXTbhQwloCewprjenyfIre9iW+lm/7qbpo/fugOV+lkk/cebHFv3Om7eUvQvJYVyOP9RZ+dH7PeUJrQ13Fmwf+BnSHlnV308BTGzag25UQP4ENLbMR+7vcHrQ+oPlBoO1qWssm7LVhy24NLQ/6tRfu3PFmhoQZy6E4D0jhFiilsFTDhiEBhnCyoaI84tSGzcoIuxz50NroXvAnbRbDsGsGbHSnD6MX3ZVe5GXgNGxlwDM2M9xi1CAZddrAkX664WykoO2Eno1L0sS7bogBZ9jKOQe4ounNjDYt6avtZ5791A5WbeerAMojvxcdXnhwp0jtBLLZdDlJsH3yGR7AJAZyXisoigjcVaJ9ucNEfdgY9V07BKReqRyDz4O3NlfdXu1fdHGV9pXazLz88itjM5N6XOwT/MpVXxZJ8LKZwR++K1PlU6/I6XAFMdWyBojNvBervzpIhXpA4siekeCS+l6WfwSzvscEu2X2zbkgU69s79lwbI9budv7BLafu7yoDk/BXq2/jhpd5t2jNlSSeY3FAhsBNi+5AyJk06CQRQSbGy/+hSxG8AH93HdveJxLmwOeh2fuY0zz1jFvVh7kMTM2D5/xO5t605l/r6JxT5zH0TIPfKmQNHeA2JSweWID8oE3JNwxZeMBH+W5gEJ5fm/HogPkNzytlxDsu0He2LDpkVzk8yKC+34cjfQnts9yqCf2MMdxMabOK7SxL8RwPqD1HqMBKXIOMk4ua8unCdSnu/XKjicAjxXCJFfgMfSYsJpfFV2lBds0AGn2KNqPuRZ4EvuAy8rbNxM2zOlVfDpETGioWm3qRwkA2nzkM/MtQInW0dI7NIRh4Gzfns9Xax/YxMJ4Bfv3JHNdt4BMMBc2HnoT8+67v/aFEMurerQdw27LKlqdv93++soaMWsRNhhsZAjZyHAHl6dp4GNu4OIH8wd6vOYoQGs0HdvcQN17kc5mJo+zZe3TaxhLKLldh/Zj0tic+EJTXB/kg51nX3lNuJQPaN7Suon1s4gW6M2dDtZG7ZPc0aoNiURYXqGlEJf8rDuDs27ind5eQO6w1+fNyxwLDR/RBsR9Eb144N1CywK2egHirbvLE/ceQnY1wDOnDRN/l732wt07ywsABGTiwC7clVJOFsnzDhVQFvE+MfZmxuLFEnlRGLltPHlxpsWU48mLfJDF+HpT0vJ8VNx02UXUaX0kzbY1dIUBeOig2Ay6E282M23LXG6BRW8DfM3rsNJfx2YGexnIdComAID6MhF4MyOfIhX97vzckXHnzkDwa1LpiAL7WkfbjznIQYblWFD6gV+rKlmRu9SJOrSvCP34COg2lADLZECn3XEBj4RxR+auNjG8AODcOzMACyQWPSzi/Fjj3fx+qDczgO3hQGED0aoPebtgc/319ABxsucUNihVsX0YvBfZ/xTALpv9tgXMOIUEU52eFrgdn7DK+PcyHwfoNxUVuETV6WnUbBG91bOWPqepP/2ehT93UvhBPndYPtaJfPxp5edf+FGvzxWnKPMwJ2fmBMa9Nyv8LsU/yM9YZ97lAkc2HjwKq/mBk2XN+7EvYeYP4oS5uGGZvjOkDYc2HdiB/JRPHVTC5ZjLqUP/6J+LLNxlIW69CrGD38l4o+JNVjZY2czweyBtcrRQIs6dWfT6ZQLi7RcQeL6zHuqSeY671ZlbZJO+0kcX/z4pWJrrewL1dUR7bNQ3kacI9glhkiu46nimvfnswWo+vgCwZhycOziXOF7rA873jba9wiugigxwegdCXueN8gVzuuMDp7JU3b55QohJi46GjoWesM/BM98MCy/rCGwLL+3EuGQcipLzq9cDlb+pR+aKLvPAmwvuzDA2ecSMNmvM2i5yYt9E8xrBjlKYOSibmWWz4bsyt2767amU4eIH+rAVkCSHgdTJ9XJ6hlCwCdktP3eAlj9lJB9A1wzYBin05IUldfOhcKyDBJRhHvS6VqbFH6kzlpKOnxd/dB8HPK8qdF5h+4u419eKc6E69qUc0HHkN3SbIncG0szVnU+7Qms/uR7K73K2a9I540xvXwIzT0PztF+aNvNZng5RnG4bFskTjELTN2AB5DWpnAbOAM98iw7loa8Na6NdwcoLJK/5VgBfVaLlAt6J2pZ0kuZpmGWNeLGYd2JvubP8hlnOk8LjyulyW1s8ABS6sWd0u00DRzx+brXyPbjcGfFdeAm5ygl95AncXkNn9DeONlPOrDsgPWoju1o8yhqLp+6M0AHKXQS9KIKNO0B+RnYD9AerLoTX1syhF2bBAZXP5ySQ9zRwA9YraH/Gkwsc+/QbgGq/i/BCmOvfeAm4fc7g+7rAZrqPPLkRkVDt6ETJ9Se5hjmtgHHCXZVfv/Prw69e/9Xh9Tde9w/x+YdsNhSMB1zvOxFCTjg8jsHjGZx0uGqZuzi8Kpk7Lrk74js09RaxjPO2LeO1FxQ2wpA8b0rYeGhDwx0cNknYwZVcZDU/dYi8ZS7x8/CUV1nQF0mEfk0zP/jnijC2CXO35oE3LzzG9r4fg3vX/3nzxuuvH375y18eXnvtlw5f/9WvDm++8aYfdeuXFLDZYaPDXCMjbNPXAa7j3uG6B58GaIR5DF4FsIPP7wqwccwFG1vnecLnkj3karhCFlIg8eYf5TcHnyvDxifI3UKa7ek5r6w9CeRdxiNDdziU3rF/C8N/Ey/rhvTRTicPf0PnNxY53y5+aP1rn6Wf56mNXLDwuZ1iorNucPtW2/Zmweg7IbR1t/dia0PHt3Vvvsa5vw9e6V+sB0Q3YSO/6sj6tW0FnLeVYFrKD91iwQc9l7Z+4k2HKdQFXJb5lvmRfDFYf8tdKhRQ0jorDtivrIfwY5UDzFdxeNoWgG/bRLztuwTaJ81P3+iwwbZvsKFtaRtm6DyAOOVm/i5DzYm3blB1RgnMVJiCUeqNgU5KKRthCECwhdZCEIahgDzHsuOjs3YlkDsbpoL+7jThjJ3fYDodzDYufLZlQoql/DG0fuf7U3xzXDBkbWAtd45/U7DYgH/zBrnqaKD9kduurntvMM2feLfPts50DhYqPMbBAmV01A1fb1qR0yhC6VC+Ym2lQxWFwqBlgca/gZuXvII5PkPr7YFDGn3LVdf0v2xsMymMenVcZb3REWe+C8lzLIQRnwG6UblPilGyYAPkGlsmz3nfNKhh8PHjgqq09oHrCJHMfYTH8d8HeCqmUO+KFgw/NFhPToT4mzsZ/Nbkzbfe9KKd36SwyGeO9ZXK528YuZrIeKQ0Y4THuD68d8+/hfHvYz6858e3uJvDxgbkRQGMbz+KSr/jQL+N3Bh6ZdgpX3VFvs8xtbHxhQ2HHc9iyHdsTMsLR7x50uYE2/ltzYcffOANDnep2MDwY2Devvb66294w/PB+x94o4Us9K7hdP3cJvbBEu/0HtBOW0xG4VMBCbpEVqszG/YKL7xjVHghnK72pSBP7PoGPAXKPZF/3B6jXTY27vFs8VyANfxLmb3yF9UJWOp9Ad85PNhTBzHYu8Sw4SuFwrZ9theeXqw3+wzwwsP8YnklowHa0FMQHYsuxmvuxgbJc8i5Vx+3scpZDvI4Jrltw1aPgSIEzqr6m0C6bLDRSaO8o5dCyYruio85lXpEUtcT+qWyKS7oslkLs2mrDEHn4SOvbZwSYEdFAdZyYvb8nkdqKaPQJfobm6WjHpPLBS61t+JwoIuL2cSRg85eN7qNHEN1/O81ncA6USjodiG0PNnc+fA3toxG8hsb5vyGWJG29eN+tmGhhbXlUI8v2cyslbXAGLYoAmZDGrfQdC+uvdPuiq1l+yq9YJbRvMCgd7aKzhuZ5tuDtmELsSs2DLmCLG4DXXav/BbalnN4nya0vq4L/sS/vSM3mEf24VN3au3YfRdDPN0uDKrmB1LEiEwe0/DVUx4F8YIiiL9g6wkRbF9QGJngtZJvPRMdLurgq8FatEigaT7pti/RUdEZsIsFjhcn4k0fa90TULZkqTXNS9JkHT0x2ZeEYTwNZgvvU4GSZ3QiogcN+xiDlfeNg9x75OMrAHXL1wbmOu/g70XdC2wKdjl1BrhTJ3o2uMqLBhbwPFrFn1a+9tprh7e0QOd3K2xcbt+6nWfZ1f/z3zL5gT6PoLGof/vtt1TuTd/JYFHP3Q3unvCbGHgf8EgaGxmNwcz3fbI6u4ZnAFf6gpZP3DomoM7q7zkvCFkIGetRMaEfaSCuOYN0XhOft7ixsclvbO5r0/eRX1zAK6V/8YtfHH7x2i/sC+7QMGcM2JpQ/W30u4I5DmzTF0HPiY1fN3R3m/Fc6A3PHtAf93zztGCWfQrDdx4v+HUAYtfyCdd4cTOrrPkm2CTPAUspO4waO4pMNCc3OOeHJ3BsMHXgvNqPFNF3GZeSEoYJkEUeY6vRF0Ef8lrn3A1lLGcca0z7ImOhyjGefTdCKKssD9iuA21z6eeSZfxMWlidNysL7D+u03kQeSvZpAkHTd/YUnYZHKWc1jdeD9mYYYftStTgjUWtm4CW1Wa3fK9rOFpOhXB7nqw50zTSLocfBWJNqPLo0RqMtGno98ZG7Vr8flJHYWSYy7Cqp6BtGLYjZWOfw4p3+TkE6V+9P5jBfUJ9pftE3+XnUUXC+HGJq1ojrWhlDNyHmCYQy2muBVwXMdIYvQlx2Rp4LGoBKtYNskAqDL2dQHkXEVbRolUCsOh1OYNYvEOdeSeAN8+JC9W4FrSB7M4dq/AigKf4vrqsXPOei0Dqva5O/EzncB4DQa2Ln/ldid/05U0NtyJzO3K8/Us8biPKWGgJll+8yNAklKsA8SsdHhC3OUHcQ/jcNW1ikI8uBo3wWoXIJg6fO6snuPg97cXw0lHuh9bYQJzJEgRS36ltp6ZTyZTNJ5Qhr7G+SwdlMHDIuwJYYsl/HNRXBDWMKm3o38I3BmmJnfaoPpNxV0jaGcVzJqQr5PlzHiNjQ/LaL1/zopzfkPSVKh7/4C4Li3cereL1pPD98z//8+HVV1/1XZzfvPcb/8aGuxg8tuU7HRpvjDs/2lUbmShFeWwY8RmvDJv+fY6Qid9Y84QvrIC+U5O7OPiHzZhfGd8bGt95ylvSuFPDBhBf4Lvlcbyrt8kfGsTfqeY5+E2BWrhix+DxUzindysw42NC++wYuu8umP6p2A7uQ/NTYyKQ5viCpl0BzqvyeU6afc4FE+78Es/6aF64cu4NH/MH45Dx5ReTaAxyoSEXDGuBWhcglzutQsY2eYznWn+13Pg3Dhm+7mUiC5sBKlBrrPabyyUqUJ6EhuNyQP/Qy+HFPvKWuq+h+mRpIO67LisbA14PsQ61TWXiUlQwIkNmr28MKoC/PF83iC265DPnxWbzyWYQUd1OJPJyJu66TXVVSDt481B1jQ3RGb7I6Y2INyPS7TWkECCM/yNztpey9Kmj3yOVntaBDfQPr8erLECcc1brwu4qang2V4ALLawR6DCGABZeSps2Qy944XFuhTQhcR4rQixlOeBNpRcbOj1XBBDZC+v8CH1dSTDlFsd36IU6+iaUlhVfnKeyLr/UzfwMWg45MR3ruN5H4AE24UjP0OnOOwdjw2wHpmJnOhUdtTYTol17jufn6Xi9wYgv/GN5BpfjdEqFz6iD1/7W9SblfFOVqrZ0XrQrK/misZFhg3T9Old10lF7UxP7YisKusM2kh4Th6HDBWgnJkQ2MoSuh/QROr94GltEAmhTyjyOLiAxqdkJuCDryoAu2d1+HkC0cORX/b5x2PrrCuAaPGY16BNzu14Vn8Tus4C2miq3tJkzkrdkXwCMsPRN5iIWBq//6vXDqz/XYvztX4t+yB/NvvCCufkDytdf/9Xhpz/76eEn//iTw89+9jMt2vnRbX4w71ce8y/8Wuiz2EAmc1ifhGwT7pl85WNOT3Q+R/hUYS0wWnVIfy58sBjSBozf1mgO6M0YLxzgkTpvaLSJ4e4MLwkgzaN1bPLwzeuvv+5Nji+ESNXcZk8C8zid8enDU3f42XDUH4SPC/FPxTkmn53CPm85rr57EY4LCSfwKpC6Eq7xquBy3X4VbzGJ1yHGsRaD4QwkALpdjrHzivESgA0/MU/0TwV8QXMSkGh8ybzCRoY7wtxB5pFPxh7nc9pCwsKrMr3BGbIU+u7AV7kCH4z+8DmldC2S02McflWbGMs2NhBnxZJViw/anqwZoJmesPvYLuyQ4Z/RRYXUmTSAb1jboIO1Wf++1+tM+cJ66bPYobKpIxWPfPvP/DknWD6H+YPQeo0FeO0sOZQpd5ZcIrGPDYVf1KX0/MiZf+9Euvg7JK/js+6uZ2youADecAfI6/o4rPLNRdx3AUc9Yo+x1vp9N4/Q5SGWEssdBYSAjbDRHdrOfDkyyu8CjpyBIix0wd4xNiA/nXtB0nnecnGeQdHk43Cd2Cq/eRQbZWZ6Q1V9gZLnKKGjqWScWaCoF+9Vh26IyyDjrPku4r9c1hawl1Jthm1TPyIdpLbY3Hl0pNivwlVGWEcqz21NZyVzBUvasivZ1NbhyU9IGJwHu8oJU4j2ST3an8g0kkvnjZlOVxEysqjRIqZ36P7XfwrikypzDNHXsO4bJwutwbbZkpNgW12X4FKpHZxlddJZU/lvAOyalX8KRGKMneuuI3B1rlYnm/IkOn8XUG22V7U0YTLcd/yhbU06AotxZu4+vvfe+4dfaQHOf77wQ33mNzYq72jDwiNU3HH4+as/992HN99804sIvxDg0wfm96a/7mJkzmCc1sWLMe5sUQwA4vRjoBkkY4UmJu8kXgXEP8tvGYPGSZr5v5C4seaE3tDw+ma/6UzIo3X8Xoi7VNyx4vEzNjT4JdU+0Ri/p2C/XADDd98Q4M1d1JfPn+5v0Ob4GgfM9SDudIU7OOquzx580745AkzZoG2cj7J54Obox4K2a5/GMUZq7PR6K+nG5qk1lz49N3AeB0wvmOMA5ZiXeCkJcxF3QflDXu6iZoMpWZz/vWjPvNNtr4TT3e6KJm1sWu4qRG3yCAMdzrBHOw2t56iOU9oWTmJjwxqom+dVHfitnwZqn8d85PB4VzYRvpCr9Q550AD4/fidyiCLMBs+nmiKDmyJjbGFjQmvru48ZTo/GLm2BTmSjxz+2gPevlvmOzlTP2hsGghAA5DXiLxe9wHecCjEHtD+KN84v/VQacmzDJ+bxC+/ma2x7dC+APDG2sdii89pbfAWZlobhELAgrdlSjEGicMfvghAylIkxUJNdNFvaqUbDVG7pAU4IWmFHCO98K3sxXEKZ2yAb8aL8s6FWPb1wCkrVEu1S24T5i5H6t53m7wAcB4If3VUFjuE8HEUH9CTj6suEsEz2qlBg/cIxGDWGnyNBgJkTL6c44BlOpkN2yjDF7JkG4MPm9l7ufMjg0MFFklrCB1hM2BbRRssY1/KlvUiMC/CG01ZY9e1fTD74RsBm8XXCVCWbb6A5SJw7c6sYvQ8vq7fPTyFtnOV8+INNjKvacPyhhYIbFCg8YgZj5S9oY3LG2+8cXj712/7MTLuwPAfMzxG5rsWPC7QF4R8smjZ9Pf0u6fi1lnmHpohfCscsEpcGdCBCPR4YaANDX7ipSUPeQvag0/9mxquGrPR68fv2PjxKAx3d9uG1Zh/MrMGPPa4Rv9swybd/n268OTyqOVJdB30tcF93uS5nmpXdeTEnT6WAdofFZ7Cy2CvnZ76nGwzsJXPCRsJCmceQwUzmMfhMcx9sOsSUe1tYKnj0IM0kVn3Ab6AzDph5Ac6zTjjLqj/5Fbjza9/15GLmMsitsE001Ez27fwzWvOFRTvyi+C5tyI2YU1yx6zaAhq/UT3+JpEWPFeL3Nht+9EAMzH+Xd/2S1e/NOPz2ZDwxGfZg229HsyKtc+Zc1DGplisG3jjXCs2ey71pm7Xi2bO0Xjj4exp/TA4CqLD8Du3oS0HbPf+y7//MhYt6NtIBRtiy2D+df2C7LZzf4B/XzDyyYFu/3kjg74e0NGBmnk+Q6iJQFdA8G8MWhoI0A7RvlpgADKOVJR65EiIoXwqCg4kczX8SMom5C7BSrmwwJCA2a7Y0sQW3sXbIcIoceJx2jAXute0y6DWFCGWcYpKJ6rgmxxScQrTtsAS71St05nIkrHSX7pVNCT1PIcPXHxjbtjMNKucz0Wv0ZW0AODstBrkDTmmdjEA7n6zMTHIzDoJk2nDbTjJNt6TDRQP/rWPDhoHtqq28/tBQqgR5ZFXQyo42sLkC4tvIDV07caRWh7Z7SdG5jrcIRdka8BzqrdKf+cAzb9cvstf6OCJPQcvzvA2hXqy23QhEthbe2S4gQkFGGIUv/i1cT3eXzMdxJ+7s0Ld1pAHqHiLsMHwn58zBsYnRTG1TXGbI09j8/VYRWmz5Z8bVC6TuHjm2DBVR+Fqu9KtnzAfINfmFP43xp8xe+K2Mz89Kc/Pfzql7+SLz/QIuyhy2dkaR7VKiO2PbZxu8DYPQmuSHBVjx2c4bL8q8KevMZzwX6c56sromUQt6waF4QyYdA2ZZr/aQCytrBHuypYBu3rI6EjGzjy+8Sz2w5l2k7OmdB1I+z1G0iqHv2R7Z5jen4ZPGDO5+TxGz7ysYZz3jjHmbK2EJkseBVxHrnoa7mDp2QATQfm+AJdl8i6EGiPgo6iL5hFtXVzx8F1EJEMeAnIv5bF9lJPMhfoxT6/T6Gs10L4R6YvvNBzMYYaLbWaZS1rOd/lEQV9fmRNbCNPbQBgW+xC78FzIP/BRT562Tyx2eSlMch2OwioM2+GxQe207TUAX+7jpXnfGibTcyMc/k57Hzi3d59AX0+2LDBoyiqbCdpb5TK/2B+RiHZXmiBpdyCKX0CyEEwfH37zARAInxiKCPa6MaGbfoUiKtix+CcVrvRMRxUnQe0s0BuUdl2NYbYfVX/hC1buYkTOjlg5rM/DArNu1NgBfB3mfOh9eBnGhI9vsNC3ai78tBKPfufuF1n5dlW5bV/+nZn88yT1rn2RS9+zu+PSHuRUZjNUa4EIJa+w0LsnhZl/ECZH+2yqeln+9PABPhvaScOZGHT9efyQzLThfAN3AX4KlqMq+QFcLkHJpCstmnGc+BcvqcKqlya+kq1/J1BrEq/aTtzfD1Ar6AZ3BJ8zZivi8E2YiZfncT+ihEAinAV+lmlwa+0IXnAovvNNw8//9mrh1+/9fbhUzYs2vB/wo/a793ThuZeaJ995kV6j9WBjEHJPIWxBtUodPQPD9r0uV6uWyB5jnqu8O9q5CvmGH579OqrPz/8/T/84+Gf/umnhzfffEs+/dgnfMowz/AWRveBReRTgb15oO1f6lEZAPGnbMPvG7RPBtb4OqLPyDGlL+O/KuyVeRw5Xxt0vxj9g3oS7sO2j80YoPCMS+DFpOLMLX1en32BiCHP5/ZaNyh0psDt4FhgTs1xla7YAi5buAejDgRiWXHtF9mF6HDMm5AVKMOLaNZa2iCssBfoOnJXIUotD7p4/LgZj06RR/Zkl3VWHbKeDtEyY1DRUtdeY0FAPvMV5XzhRtgbSnxpmzWXMQeycfGGCRlKs87iLj7pXj9Gb4e9wYkdllUIoMOg8p3f9na80x1vbJ+B/BSBN5V5U0xF9cFmfNubweASpxzrPtZ/+UuC53NnphUA3TF4tAhngc5JdkF2TMkN5hk3aNm1md4y/d3QJS4HiltEhUFpYEdmZ8WpF0FVpyBXAByTHDuTk9Ykp30xcM9WC93WauGjXOcTHZymPx2gnYw60Nc/KssdldqIVMdtGHHqVQgJ3lFGBKcLh56pbEVW4cxHOUVcb75HnuNmL91fHXg17AcfvO+rpf/1v/5X/y8E5emw8KR9Yiu6fSjkqitxbqumL4Q+UEd9JjA1sYlXX6YvuTvgypTxXzPglyMQafbjEdi+x0PUWeee3j2wyy7w1dcCS98BiDqtrzOtfixoPTOe1llUBVxM8AUFynA4XulRmB5XvY4y6ve8levdd945/PPPf+43mHnTog2/3xKkhTi/AfH/wtTdmGWszzqECJwgeqGF7via5RuDtmoPHxc8nj2u6aySJf/4h63aLPIHnPxQ+Wc//dnhv/yX/6J55+/9+yNeXc2fdbpUzSmGM4zpuWSFKD4XrsD6hw72zOSnGUbfbZ9Pfp/7tLngLZxhpu/lnwt79m3T3wTs1S9YDAVz3oVwlM06iVaqNZ3PwVyZz7wGO/FGgMU05TgXEwbgLQbkkKesQduBq9rM3GesDRRWo6ttcPpKQH1TaphgEZHJt9eNW9T6l7CYDRT3psN1Zz1TfL3mLN+2bHA5AJXlI0Naj3NMo76ssygmGmTx+cKWcL4YPdbLYTIvdfSTOKyjSja8bHJg6QvHLof8AtO0NgOQD1AOgLdD+7DKn4Lm6zer5T8SU86PywnZrFy/nteDc8fIG5nyNfUh3m9Gsyy+Gojb6WI2ki5nNHReeJPXaH/pWGQuHXP4feSZ3bQj6Awhx4groDPM+s1e8UYq2bs4L3jLAfPiuPNb1gzN09hA3ahPVelKMKugeONjgW3IIgagQ9K5/MN4deTYOEnfxMmbJwImqWStLWo5jQDV6LoQzn4y3xVqxb+Q84wtbxv6T//pPx3+6af/5CsGgPUhvzq4VVp5TZ6ijTakXTsTUOAylG0sGwcWt0tUJNQTcEHW04bZ50c+JTohbjrivwLqC6nnAT6S754MrqDvErAk6uHU7waGzuE/kpXuo042QUpAo+AJkEsZy9x9YSywuOZ3MNwt8D/gazPDf8OwsYHmMV4nK8r5ZK5jD6J3yrvIjglo5cvwSQAzbDMGnsBTdboSMFcghkDxr3TC/uzBQ//W6LXXfnn4x3/8h8N//fu/9+9puEPsOzSqnc4iFVbhHSD35HgQeZ5vTBCkPyxwUfkj/CbhtBtWcFmbuVVp2wl9HmIhRfvMeeatgoJVHrwT5qr2GQY+dZDezbF21Ewv+BrNbP+cC7ZrNq3Ks1T19sBrqOfyHyT6kptD5/B6Kgt1OuhYA/aawnY0BijH5wjMX/ECF99A2zfXcY4fwROOm6pp1o+1Vtxi1pXirTSQ9RV2KmHz4GO9GWyfke/NztBB+dxt6d+JpHTySXNhJr+1yU8HkqdyYg13fEIe4ZDbtipOOMabDsZfbK62E1CXprme6FccYN0FdH2BOd5AGXjXfomM5OUlTvDwG6P8jYg2MLV5eU4bGq/xSo5/h0RVsbvs5/zHxgyPWlErS0BlhIqzoSHuSlBJYRaHpjqPeLDkUIRcOwWuaphKD3wmZfNAbNNpHIYLYiKr4xk80TEj0KH5Fafi7QQQWsfH5kZo4RNYJo1dZVZg+x1Z4wXPI6T2x/ndGEcGnAmYYrnIEfKbGD9Opnay7OIzC0HxzXFnV4cAjupbQHbziCnB9D2D5YODv1CA9lzd4WBi/Mo2+y1E/ImfFm5j4DTSTgrT59xdES56tbF39uroHgSVrskC7HbUZwzibuNGaIbJ1hVQNl+XA2woe1IYjgziTnyKz2aEtmE1fm3wBErcJ56ycRZnH8QPTwOO5UBZ0N/6At0OPvEs2Hlum0LKBYHE/a0vTiRsVN55593DL3/5K29kPJ6/4I8hH45NjJ9b1zzKGBmyh8wA8o71Jhi0Ip2Cc3vv4/TyWGRjLrXjyaHPI2Wr1dJGX9bvaD72m5e4M/yTn/wkd2i0ofHjF6NMFhzgKWBuyByzwUh4bNiTeRZg61NG2uzc/tN8e2hZO/Q+DKPBqDPhBixGx7b8lH5SOJZDfJ32gS3Fu2Dldpo5QbgqX9Hm+dqg1A49lR7ooOgFncX5kyviPMbDBdOsLczidK+h3DdDVkH0EApNXOrn/rvXnoDysKPtzBzHwrfK8yk5p6DLRnkAyy4aO215eBwVVMRi5nJrGdZkfZTtNYc2AKL5XFC2cLRs4iqUBFD0/L4lCXjYqLBhod9AzvpHERePf/pOTEld8stnfZ7IOSNpGLrd0E15+NOOSiO3Lor78Vydd0BkcwcEPcgkPbd/Q/yxgPOEW57IUL3rxkPWZULJQ48fG1OcPtAQXejMb4HaB3kh1G+zmZkNaEV9ZZFdj6gOcQo0/xunhHV+eHFq/ok+G5ekzfNbns3rdP4Yadm8FJYMygJz5VFGutEUhVtHDh6MM0FoU4u+zRd0wzeSNRa8wgblKr8ShrJbOMu+GMgHcXvHGx8fsNu7dXVC/n+BhsVYmyvRsa03AgmApf1WFVsBWcM3g89CFYa+LZ9BHHDt4BXKU1Yvl6ec4uZUtn9IBqoT83zpM9fUvqD6UzYt2cVTDvnQvGuvnbwHBJtUBkfxEtKWq2db2bxAnxDbnOeBUjSbNbWrPwlPY/GeA135HcR97deur6/Ex3FnYbz7BHBUN6Fg2GVDIZyHlHH8LChlgnOKWEV9na3iQqCOFS2JXe8k+ZrxNAx/jbKBpKHn+eX33nvPrw9+5913/FgZfzr3xRefrx4nSz+Y5M1gcdA2dMHgP876nUEsw4ar2ZFyCy6wTS1+uai+zsOHOvDp5/Lzh9rAvCbf/9NPf+o24A9GOUnSD32CXc3XC7R4ZI3ENwxbHzwtnCp7TLsKyIVjTi3o9MBxCNCxQWlPfA9K/uPCqFtSxtDIC82H04lvIflgjdlxTPD4Jh7DJKt92GC9toX+nnVcp8E2auaDbO/zkSw/5qNzaPir3BbE1+SsB7koDVQ7biAyjuVA91w3sOY+YXFU2QDxxqvC4qs9C5u+n8d/3GQuLpKAuOlgKMY0h3hrPczaV8sQ0yNdfIr0WgS5sw9aR8oqAladrZOkyuQNZfWGsCrEWtALfs9ng1y6e+OlPNK17vFdH593lrL4yWujCkmzpgJm/xPG5rYPA7NGbmhZrNGQJy7TwwtDeID8TUtuhHCwHiSPXNL0Z+9NZKNfzQzM4YJ0IIV2bjYaHpzmTb753KjBmJDFdfO5UTCqaBx2jCoTSFk3wgQYqawBXUFXhjifojV02nomu7aA7R7YKwXrjcwiu+R0WPLIdwecZRyB8iQGjmDL7PAxARsQKBu6w7HocSd0u8W+gSziK3S9rF5xH0maPuC4zuvWwYTQGyI3MhZ6y0RvRS21QuRW/wLorEYxI8+d15h2UQGXYyD5j58Udp77VPWrEXacjUptbEh7kVI48qXHduowD3rNQ6i8WccuFt9loCrggVOHGWKKMaorchWo8idxC1Ne13mFzjBn6lDtfw66WmeCVbQePHJm2bBdQdGZYPsLZM1OvfjaQYIjWOiUZ9zy55i8apk/deT1pmxmeA0zmxxvYsN+DG6O4ahdsOknBXz9EPX6Hr66Arhwlw1aVuUdt8NFAEOj/Kagb6gzZ3I37FfayPDnmrQFv1dCrvs94xo/m5/FiosJ0D1iazscHYyCOV4Az1m2/x5C2X5V+80/hUdgcTof1Pm5sXXN+gjg5VDGEnb8CjBku1zJsLjIGkfTHBnsOwj3PjjnVOYJiG3HsMzPRRAM3hM6ZstWVirqopMuZPPoD8D6rJ/8aL2ti3iAsLGgeBsbJs2Ro4/XmF7ArrHt7DsMiz9S7unCcR22KsbaVxnZECyrI/tFYWxUnTnm9YbXGln7wkOdEJQ1inS2WsgcyNEHPuKRFyaPDdE5j+RFTxkv7aOUFYq9f1udNWJo3gSxdoS/5HdZdPR6v/URrtZeSree5mucgbz2UfIdSf2kl7zW23yLXCddj2X/YS/UwVpNvgvXnLEY0elFaBwzGwy3HVPA4jG8i0EAd3X8A3UMl/NotHZGpKSSvTA0CXV8VZ4JBXO5FVBGOtsxPmzPIidp8cmW0EKnM1lu4REs6gcgK/xF+JoBXV0fo+pJRyaOET3ZEIcXP4+Ngfyduxa5mzEW+sKj+lKGdhB8pSzQcctOXBwu17ZsIfkVG+In2zdFzINeYdu0IH6mM2dT3XdbzFs8kbGUz+RAR6/0VN+8HWPBznNcoaQM2Zl8sgmiLqewy7QtJ0HZzXcWugBlhCyszsGtjC2WzBUSVP4uiDzKfe2wKPmdqHtMUC+e+vMGNxOGKRs6fyzHa5bffOtNP/LED/1zV4bHynKSoaTBZSeYEmtNvx9ga2Xz0zbu6uIosSCn0AHVVpzgP/zwQ//p389fffXw7rvvug1s/mBXT6x4tzGEjpPUd+LFuPAlnkjivUg/CRdk7cJV+Z8GVF1cD/SfgT7vbmiN9lzJctAI4Qjg3fAZE8mCcwcnWcN2ywp6wdRHyfNCDwxhyT95FET0MRIgq6B1n8LmuQqoZCI1gR5N66RhKTb4fbROfXK+zGaGMQLO9vTCE8jFvCUMXwnfQJdFX2lIIeUAAP/0SURBVANtg++9VuwFdukClvgydiA13zivPWWwVnRNB1Tb+1vuhHAhNrQG7IhtbBZkn0LWEay7+I0MHJ2fArG7L65SvjclIHdcXH8+7sMBSplPiM94NCy+i52Ibb8gG2CzCHhzQzuJtzeQGJV1UK2v4Ide0GuD9Ius0dIObVHpE5IPbPNdCayj3dBNSL5tDX/rpA4OkUE48bd/UhR7VEEv6OqH8oTzAs+C/B1AJIIw1pVVx0WajSHf8aXSgBXjXBqhleMIHcij0r6VKXlxgKjiT2GnQqt4dFR+wR4NQAcfB7XIc7ycTX5f2d9ig8Wie9Ix51ug8TSUiKcK9gVh27TCsgc7pzp1J21fux6gWYkrInlexJNPG/cAE23cBSEO/6UAX0XbpglaZ9cjOOUZQqfjMpkS0jf5jYx/H0MfPAWIx1bxUIezkf6v0GWF1Hc8vrZF6PDSv3R4THnzMyOyFnlXwuq3V8ULof2yW2ZDh7mBcvk6xqcIFqevoesbhadogPp293EuPHBXhj+/5J/p73107/A5mxg/L50TVMaFTiiMAceZxIN9OCNfazhF/0MGqlN1fxLwhkb+DUqa2oLfJvG4HxsaHjdjc9OLt/b71qWdV6mRXtPD16HlGEm71DgGOE+UMJyFLk/8a4CouEA4qsveJ0Hk9JhnOmocQLyRoPLDIxl19BhpjHxsXNvpMo5X+c5nveI1SwqtD7Oehean/FnI2ugEWiDQIXUuJywkQ9PnObzPazMtTIUFjurLc49sArpsfj+Ru8Wcg8EZ+vyGAIcd93cQcF0pi38q3vIc19zXm5nBX7ZQyPQqu7XhacJar4CocaIJUq/6dr0dFeSpmdgIXWsIP7LHGjebGWiwR5fqLiTDbUWO4r1oB/37l5X++Jo1B+ANzRdsaDRvqf/ymyd0IN+2SBaye31C2Osny3Hes4fnn6/XHSvePmbNOEPaOtAXvoGVzxYWA3nIU219OF78bRP17jyQORjbezxCI81vZXh6gX4JPJvNC0ZnwcWuuhe7i7Fczcqh6Kg0oWkFrQgZnb8CNx4VVynlwU/nxYYbN24MZ2Xjs0ZPSAgoP0EDtjqa3kB2rMwBjIW4PtgJuC4TzjRrnuS2TUB4HP2dQ9tJHbjtl1fcpQPOYFsbBW4b2sD+SF3ICV/XKRNYL+Dzm5Zu831/XQzwJdyCJUb1EZTJBvoWHZeO7D7KBrwGYtve7WLYM0u0re1HWP2XCcJ+mtD0HRx5+MppQmiN8WXzn420g3Bsjiq9hzmZXAWrvkdYvmpon7VDd3xo4h8lUL+KPkXgxOUf/b/77uHn//zPh1+9/sbh/scfj/8D8AlMHTqHu/ayoZE9RgSRrnALpp/I7Bbbwz8IUL3ijatB6pi7M0bPG/g75y7a5De/4U1nrx1ef+MNvySAtgpIo/h8EA5Ujr/MskLn63w24tCVSBhw0cbN4Y8yzkF4vz5AR+z7XQBzDcdejwx94UlaiH2sHbZo/1CibK/4TPdBeR1ExtE8G1zyLkbzT2DaCBck3RuvPUw90k+7LOGCIk2QOVmwVlO+cmnHx7Gay5VffgP8hikhC2kWym1D5wPEKTsu3NX5a5bbsg2KL4t0yVF5Qh6T8oJddMtfVDgd/jWar0SvdDxlQHTkUxfqxhoZzOYk6FyHrp/q442bSH1Ohx//Q1st4KkfG46pTlTfG7yp7iEGO826g1cZ99odmHUA/KYG+VmrbNb5+gSVJxobGa8pZS8Az+AVdFsQQuuL3wDp5mtfAKl/dMMPtBxgXl/R/1jn8aIW/ycOF7HlT9epAFpejpM/XVe5FMZQvxpN6MVrLXawxcZJUaMdjZmV3/aSJs8VrPwFlU95yUUfyv0HP8jiU5VqjI4C8hlcdPqqzEoXwicYZW3bkmc6dpQN1DEZUxnBbPfvHyx2dpROx2Zwe3cLwJf4mucixyNofKq+BO5MI52QuntzVNj+6o3g1j+JX+YvylR0C9Cj2kA0tizti510YKDtyqSifLHS0WebANLn4hGItMd3hNMg9LhxeqI1aly13afQLzPQ5DM2L1P5bCyPy4BpK/ILm/8EYl98F/9dhpeBOfg6hU8IT0nMNw+qBP7kJMe/0r+rhTOL508//SRXoNTHPf/BS5+ufh3CDjTjFeCPwo+PAfv1Lt95w5Jz0CdqC+6U/fznPz+8/etf62SaK38NzEvwBTkHJe7HYyZc8sUv7PnMwQkgb4Vfw/FNAZpnO/q4ME9OwG/DFwq9qIE2H3u0OvLR0aEOt0cf0CtNQt8u4yQHtA2G6TxYlZvk0TcabT/hKYSfcopnEwCt6jyhF72g+l7S4j1C8isvNQxN6GpRPeIK4eOxKF62A91riImfQZW0xs8zX/kCI+c/F9ZHkx1fSHWy6cifAT3FsQTiKYsGbIoViKgP58joLvKVoO2MrYaKTpQB2NHn5ZkD1aB96zUX84Ao+uhMah6vD6bzbl8AtWtKABuYIO2QjA7NIEyfESqUNL/i+Mb157UezKuNoZGPbNb1WODfsg97hPrCrqw5ZIcIrCP7rgxA6DVGpVlPYkvPgcTJ63WC7QQqPeppOVmjmmYLsq5DpuvdZQs4J/IbUvDRF/y/IHrYDMKLn7MBhk+2oygFHRG6YiyOXMEsqnDOWGi5YmkQ7yotYDEY43hUAsNQTB50y6Gz60C5X4EpxxL37SK/jSE/BJ/BTqPhfKTC7cQZmt7xdhYweBVEiqCyt3Iug/gMXxVhhquJujJgavwdIEZ7PP98/jyoOwrgTsICyaiBVRsa+xJfVWihguEXoKrXdZ2xwenJCVNWys/pI1h0xYZOVLgDrk/1D9eVviklqQKDW1iDf8ZzYVtP8Mrgeh/LORfj9JYjZNNxBu5tnlY8Kx0KdWRjiqozji7nSXgHNzq2KBFXx3zpu2UQa+oaTtG/eVhb5XoImOt4axa/k2EzwxUmz3Pq3x6Xiqv35pj7s44ZTvZuZ5zf9582/K40o2fGLXS/ONU3XE7+lsOd4o2a3P3lhQA8avbPv/jF4cN7H7pN0nZbTWkXt13huq2mUAF4FegyTxWvcMxQXfckwD2X3R7ObRtmJE8RL7Bn/xWuoGjNu/V7qVlh0y2P88MWRznFFQQm+g5Y1grRfwJLFn0odtdG1+nGWdYJdNm5jNA6Kt9HLfCEj5RPOGN6uVBt+VU1qFdMzK0+Z4CsIXpu5zzBzwC46s8Cl7k4fLxt9NpzxFXcyzzx1htIiYOZsQuk37o5FD8HUrfEe+68EMR7Ft8K4MfSrFUbbD11sLxjmdg267Kt1S7YgdmWIX+Mmlefg4ZfEZuNTTRYGhVGlhbpv9XaTQ3ql5VgHbxZ98j/VY58ZLMZ4cL29dowkLZa2UObPKdNE3eiv+Icw1pQiC3XJOS6+J9jfV7lqBf1mdcTAHWD3qHXYzYak1GWzY/95pSyFV/kDGpkKsnan/9Tm9f+lKEOwKeffnq4f/9jX1RCRfycvcW1Z58bdvhtZjGiwwKMkbLxGxoWj8SdzgYnO0qcxMIylUUBwH8kcPWRBVMGAMaxM8NAdHkIDUOokG/JlT1idxljNbzdYxMXO9vm2fZ2tGVQRh+jwPLd+JG/B+YpvAgse0DqpO9Kr8EmFPu+1vMBDUxE6CJOPfouiutEnmxnE5M/V6Lj5rcmc908sdIOo0zJRskedCWaX0lq3DBi5ItZLVC0tGOg8lZKlkk6NUpmxxrZiHmTrDj1RU9K6JBY6LOExr6KtKWfwhnc/37H2AN/uXDQE0FNEucgY2YuxxgsZDw2zfmM40swtjB+T2DZOnBKW0dNvgNtV80jA6c8haqG60KXsa1VNzL0vaBJyUvO48O2/RdobefDKWuYfz578Jl/n8EPzT/+5JO64hn9LnWOKhu7sbiEuLdvsn4XEPXovkh/uJ4YrYOFw4Lo7uNqrSWXI1bAvPngsweHDz/84PDGG786vPXmm/7T0p7fPZdscIamLfMttMr8PYC25yzUAaQv59iDcC117frPGD8dI+NhtSif0TxA0ovvT/CfwK0tjchZ4tJVZhGdYStvBtKcSxnDe8i6hg1MX0Wn+JB17lH1XYPaYiK1XKDPAT0vMuePudhzds3NFeZqfIdcGM0jSz03s5HJ0x+hc/X/xo2b/m3F9f59heSmXtVfpNc2FmR+vgJsq3sC2i2LT0/ABcovKtd0wo6nbinXcaD7VNMI8DkF08/YyHKHgYvQnOuW87HXykKXrfLemGr9Zt8JWWcbp/Mu0Gva5PHv+bm7ghhsRH+3CfKMmuf82Blyqx+kzasdLbEuHIveAD/5PW6aEfoWXC8hkPzwEIdOyIU97rywByC7y4BszgCe4vJjctaZPga0bOjazMQRwQwY+GgQAAdQkbmj51ZRnGYeFCsNLw0D9BXGriBK7VwdyCfddbeBrU/EYFWIBq84dNsnAfD3BNjlkhcE+EaH7RoyqFt4WteqjMJZ7kko2xt6stmQhw4Ur+KV/9ggAT2x68ukbBx53jCTaL8vHKTzpuNVvWyHkhUnnBHZQ/4MlHOgOlRbu0zLEH/qyK1AaAmtbOAMypXNd+7cOdy8edPCrLeO2JFNDJ3+oXbn6H1Ok6kqXLxlwwUI7NFP4TcN3U8Sp9+m//sgvCJ6LBWa1hPouVjjfWw6TuQfoU+EmTvGxZC6IDIm5sIhi7pCEw9p173rbbtju0/WoOjuVns4Qdq2j1OgvKPM0r2RdxnsaWJh8+DBp4e333rr8NovXvN/nHymiZzxybg1oGtr/GWQykUjFTiqw9cDw9WMQ+s9VzdMXwNqrmg8mrsuBc1FVQdO9DyLzSua2dQ8+OzTsKhtrIlwG5cjZlzAXIV/rED7V7QgvXjlCLuAdlmhiZXJ90bQlp/z2Jamj0sf0y/G+Y6IL+5J9p78PTu2GAN20IAfgpmPhZrXVsicdwKzoVDIPEu6455nE7q802tc1m0dz1xM6Cv5wuZJvOZr8Xs+Fs68LTe8172hYaPD+qP996Rgn5bzJNZgH0Mtn7auVXstDj+C7oueyx3bQAveQul1WDyxJbJmmNdM8VMe18q6mA0vv/3gboZWRtfy2mvf4VIbzrLwpWHSB8LjtqCthM9Ve3Q7NXYbjc2OyvYrmEHuPhM2r30inONYQD76CA2dJ9z6gBA+5LLmJGzetid+WOqJW5+//rzXeGxokAmf21Fsz994vtaFeYKr/YDsBnRCe9ZXDCTIO0aHdIw+EcTYGTCmbJ+yWa6qImqQrnh3KsI2kM7vNJWEX47uE3geY9MgKqQxXaYGFdCVwE7E924U6IENwNfYYKdiezVK50Gf+YjHByVDB7ZuYabZJtcj/LNst0h/lxpTscf5jwFVbrHRCfsdu7wBoOMKexMTHqHKcjXGfsAGhfhuBmT2hmKA0hVJBQQEUK3POjLYFug6Nm3OA7D/cLh189bhRz/60eGV77xiKgs+X9EaJxqe0/ytb0XyOA72+1+JJfusjafgco41wN94NUidr4a1YDcq3YfcRdqbVPMxZtReffJ7TPQG43FRvgf7it1JNI/qg73Vxxwam4d81atwzbekPR8UHRsIB/8WVb/Fr5ErVxqVXEPRjRPM5OPsvdw9bEi67WE8fvzxJ4d3fv3rw6/ffvtw76OPxhvMvmReK1j1OyUYW3Tzua/PPMSdNxN/FyCdHqOV/P2Cq1llHwrpJ9Toc801H6l93n//PT92xtXB8DE/Mu9wLqr6G5U3I7ymBwOmJnol6HJb/H0FObGGgnq+KfbDCZu31MVfC4TWfl786guxtAfnoJn+lPEUMK6381DPk1tkfcSFOBah158P8oh4wueFN04geUL/JgLMYta/j2BRywLXmwvSxJ8zr++cQIff+VWuFsJdNhuZ57XJWTYxHQKEXnhX/UDGCXVvnRB6HfS0AT0AzaDW2G2Xpl9Fv+VGtO3fg5Z4mVR0I4HzOP7pNnf/xzfMF7UeA3w+Lj6H5V9soi4A8a47IfntbzAb3UVGY5eb82Sg5QC9MWgbG7pM62x5zYe+WS42tC7ShJzjuMuC/OZrmQ45JwsYs8CtW7fcH9nMUNbn9lqrIJ/NDP24ZeM/kDiATIfZuEio77GzGO3FeXUWuPSVTpKw7+T0QtJpHb3YacPJ64Yj3TTQ1VGeNyRK46TnGVxsamgoHDXJAi2nKkqaPGu2vPA03wLw1YZFH/iATvM1bFLZTIpkWHJ4VMTxHeiylncE6LJlOZTcWvc4EDlVpwlYOJLnOzM0uvK7Q4yrOYSFi7/WVu3VBFrqmbR9legCewUNKdf28o0/m/2ll148/NkP/+xw985d87j/+dZ8+iYhC4lPP33gkLp3m7rvFc/ojxM+DsS+NV4G7Uu780rQ5RrVLmobBHF0Xwc9wKf2+11jxl5s3Ms/RuaDhEs6tL6aeITwdl6Vwx+dP29qZh77puxy3oTj937iX+JTGSF1ax97HBlFK7o+yccHjeYvnGj6uO0ir0JsFNInP/n4Y7/FjB//31eccUoJAvXg1aOSfDnVCb5H3056zrsSlJwnwhL1xwic8HlJwwcffKANzfuO+4qj5ibm2D5H9jy155vZP00/DV1iB/nMsoeciedrQb4vP06Bbb0g3+DsY551PQMkGV8ruPKcK/B43qDHcMbpHvYc1PPQqTksdzZy8fbGjdy1aGRRdkObkxXeuHm42XjzxkmMDJUn7g1ONiDe2GwwmxSQR8CE17iC30/VgIo/y4Vn5s8FPV/WBoc6M3cB7YMtMOf13EpbZUzQmv4SpP34TuxycI+pds/cGxsCouvjMTfx7fWVJwfVp9aDWaf6k/qVPq87hAB2pg/Eb7bbfavrUGuWRh2dN/cvn+N0Huo06DUx6zgh/K2bsMtv24c8oGV3m/bFZzB29Zq/5jAOwqk8ZdOv0tats21JufAS58Izc2XLn0N4AMRTV+SSzd0ifkcPoAM58o77/a3bt1131rXg0AmPClOnay/dvfNjElZGI1mJmFSxbogZyOtFI8a2YByBRQwGDBg0BJqeinuRrY7BgohMTgLw86MlBgWDA952GmAnK7QTFGmbunFIUw6w7UJotkWhksNO6oSM7qSR/VVd5eD5PMpHB8cA0Vo20DYsb61JhwaKxZCNUTX4wnIk5yrAlR0auDuXfSVEEo3KIxLIR7Y7C3n4Sfn4q/0KcKUgbdDgiopPvCzs8IMyc9WLtsBn8QPIHZTwqI46vDh0m3TZdf06aVuK57vf+97hX/31vzrcuaMOK3ufV92Wcuoz8vEnH3/iBQW795s3bx3u3n3BV7OQgV3x72LXFqnXPv1yaC6HZde6Vgts63s5xL8LLAnHLhHnPoqAS7EKPAFEV0TNeDGkD6wx9OTpe8pzzpQGGduOO6TPpB8vYz9xY/U/Y50UelOy4uv8QsaEkZM6NOVbdpe33g2KTjXCs9CGrRzwTHVikn/99TcOP/vpT/3GrAdKe+NOf5zmEAP9evS+E9A8l7DNEIv++MH+l8+vBjiScpnrmCO4y8icdFsnVBaj9A9kh7vOIRv/W69ZwpfvwIU2TXK2bT/PV62f0NQLRB4ZdwVIyYuECzqbcMLYpUijYM+SMWZOoL6Kbx5fNeYKPV6NO+N8Bz3OiTP2B505IOE8J/Q5NrxL2ot+nYv7Dklj52fTEJmRU3PMJj7SG9pJtJ0gcmP7cb1VB81HfTFlD13uKL4uA9DvWD99/vlDxX+rOrKBwh+sr2jTrw7va8P/xuuvj1eZe0zU+Ckhbvtt+5Of8ZMc6xp/FrysVzpENxs7fqfDZownirjIwJ8Nc4cbBbLcXfAc6LrTXtSJuwBZV2XtuAD2Re5sa0P7q+XB6FzsoW1Et19UpmW4PGnl0Y743oUoM8mi3sQB0sSzjl7WnTOP6dKVtWeg5QGPeMRMetNHlzU2htnXsqPtQ0KPj/g/r2tuWb2uBqERIot1GqHny+JPGVA8sg/h1qd82o9z4927dw63b922bPYX9mPJxI/RlfqwLhy2iHjtpRdf+LFSKhNGNLRhQGgJQU/wEkwl2qEpFj4aDXleICvMpMBimgZIpzVdRvQGZG4I7PAgLCe3fuTDQTmA0IOfQas4bLIsThL04AawkceTsBdAlwda1VWBGxZEW9vYNkFERkPnwdeL/GGnIFGV/QqkMHbBW/rMk3DouAJwe5irM30LmecKn7seH2InGwxspi3Y5FCvBvtNvm1a2pLNTOwBiGEW7eP2hIb9ykiYOHo6PdqFtlM8C77JhwVJ8pW8RjZn2I5dbGpovzaJye3+/fuaMN/3QLx9+87hljo8m1/KUm6L2DTHG9rec3DLr69BwzYnQ6I2iTSt6MDWBxfBFVgNUTMr3cdh3xMCcuZ2QyySr4br8qucIVspvqAOWtD9S/1jxDsPGVXOefTBmgfORZ/M3e8VVvlBaz6nSzZx5rguX7SRB22yj9f+vvbaL7yZefc37/lFKd211Mtc3z04lWP66WK7EK/+8YM9Lr+fDziynKm5m3OYJhCmbzuNuekGjzww3/rCG21b/c39BNz0vxCMTT8FnT8QpZO8Ged+pa8R30Nk+Ozp+NUwMjDuIhTPqP+EjAHGRS1YHO4heZfhzLctX8h57arouwpaR+RRVmi9ARGaPqWNy4XWyzcf2Cu53nws8VW9Cr0hc385B9vHS9pzzYTNo68Rb+Sc3nqBpndcX47PwNqJH2ATUv9epAKcY7nQyGaG87QX0fogK6dMvhw5As6l8zmauNdpxY4O9HWYu1tCbWpIs3bhiQ02NP0KdXdJxy4H+6Nks5bqu1/P8ZY25eEKz8uT+VkPdJiM8EarQ2HXbaaZha/K6w0H7dhtl3RkAe1noOntMxBa87Q9c9jxuSx9gPpCaxuRQb8l7HJeQ4pGHN4uAzRP5zUdQCNrtQbykMu5Ei6VUqhDcwRrdv6agDU6d2B47Awm+oH7nc+RPBL37OELLtTLXvd7jtJJeO2lF+78OKpD9OKVTyunEBOVDpTmNzaLgwIuwMdh5FVH9GSwDByykI3MOC7OI8N3bBSjwp1GX5cxn20R6AsuJhTAv/nxIMgjazZFDNjJDi+bmUeZ+JzP8l3yVYaNRk9S6KJxe3Ju6DoPO8gSb9MXVEaqT2YC6kEee4ymVTjrOBe4vXzzVp4jbOwBjx5gmVCzyYk/aA/trpu/dLtNq0M3qPqW57q6Qqlfb0gdV5nWFz7Kpcw86c4wJ5Of24v9GMd3v/udw8uvvGI5DTxa9rEmSX5fgDqukDLpcOIBaK9G7NoLr4JLWdK0XdGEhMbyh2s/04UmOd/RVZ5ppxDocAszzwoiN3lrXzeYup9lSO8oULTb7RTqa8gT5Sj/XLSuTXl9Vbykj/QppIiZN/QrIsZYxiKHBOHYyEx92vTq6zPdcc9ROmoOAWkjXmDxG21gfvKPPzm8+uqrh/sff1J9Sv1sdIwCN2mlHUx5Twip6dOHr0vu44LbQL6/OuTckMFKkB/PeiF3/TnPPzd1wn3+OR7V0RyrPrC3sHXfqHOf+4bjxU+4xz8h/Wekq6/NdyHGuaxoe2gZ3U8fA/fs2uKFPOSVD05hfIGcS3B3c/Hk2BuaxY51/rBTebRfj+n4tuLdPp4LZtzyLfxLnKlmmwZp/y3vMca+5gXptClfXdgwytjOjItBq9E70xvo/5wP/RiQ1lLcteDROHyTc+RvDx/o/P3667/yFfZlrqrzXaXLrBW0bJ/DBJxvGWfQgPg9bcBCujF/RXHN6xFeqOLNDItnyVlqczlQT2RvNzO0NXnzPGC/6SCJvW2z/TehvlxZ//ZXa04g7e+ogZJ9QX20L0eXJ1/y2w9A6wPaZ1sbBt3UADTQsgXk41PWjQ3tg+7zAOs77E47Z+0Ltl4QaHrnAfgSnfQXIH1UOPEAlIHnk08/dchGhkcoAb/0SW0KAsxjXn8Spy1KFkj82ot37vy4Ew12vAYGi0UPEglBQBcE4DfSuKSF5iNfiLL5Nmvzd9kY0xNEL1xV1nk0Ch06O7J5kCpqPm9yBNjJ730YAN6x4bAwmZ/ydKjcIuVxsud8QkI3aRzIlf/YstwNmu01oKZo6Jzz4W8MIQE/QyK6bGYWng6RUez24TngQVfP0NIhedyKOzMShmDLpGP2Bse2qhzfngiEnFBtm/h92xF/2gC4kEGHUdtRV1G9kRWvnxdXGEyHB6yHQwW7ba0XQTNMyc7noONyMvnRj/788L3vfW+0BXr5Mdknn2TCQjYdnqszfWJpexqUmmwM9iDPwKZvzfFMnsaanLdljmSMEH7pIE5+tbVpynObzwhtsm/YWzQFq7jT8Naxhdm/W1efA/h+1Sab9B603ftgCWeBW777AMaX6uBMX+LHWJJ26Po++6AAZSjVOOQQmqfilyGHxk0vIilI36D/8s/y//AP/3h46+23Dg95HX25MoEb27EZLvL24wC1+7ognvt6dZwLbge1x+NAl8r5JSfchw/zJ8/8tuHuC3cPd7Sp4XxCG/fvDFgU89hRzntaKLNIrvhA+Dy3rrHnTcIgtELOofQpeMhzmjDlTqFlb/VfAdGzR5/Ruk7w2QbysOMEuizhZTj4juv5JOjzefWV6BK92iG0jm/TS7kLUUd61IKd5+ROumlFMDTPjA3raSN08qnHqTKdpi6d7nDLx3mLddRDraPwg+9eaB3lc5OQx8yymbnvMn2OiJisJyxzbaj5+rxKjh+5ZY1REyO2dT/qNU1+K5S1JeduNjO8VOURL+go8apBIpeBbMJHyGVtlB+bM37bJw4c8aGwq9A+6r7QfvSKSEwsvFkHkMdYbeNcquoLtJzZ5vZLA7zkNq/XHoWA5SvPfiwDO97+bV5CfEedm8dzl2i2tXT0Be5ZJ9CbTco1dLmmE2+d3YbhKTlVFBpz64NPH7j+d27f8boW8BslP89b1yjowzLK35IpJeYlfe32rRs/JpGGgNFBmBnkJgCp9FyBpTWCKIPUi/1sYnjmThWZZM2Nv8gPvWnPaCdAJTo/gZxkOXEIYTYu4lXF9e07D66Jyqds5Hz56Avzu9MKiX+lgcDrN3Eacihr3SrVO+nYAkVQoTmKBMgr1jFco9DZCiExME9tZiyz4kPPJcBjZrdu8WPBPPLAhoYTJEqxY/ZjxwFCTwyi92KcjsTOl8mKerUNBCmbNh0Lc5dbwnkzg/74S7qVTpzcyNyC89CjCBMKj5f95V/+5eFP/vRP3E7QUI6N3IYEOdnwmBlXhph8um7A8F+5FsDOoFPDdtIOSReSt9QtE0U/Spf2rQmkwsFHyMQFvXmNis+8I77oHv2i9DbdIUfRGpYodUVQgkSn9LmwaZpZZ9DEFW0fIsjfQ6ZHytnQ/W9GBCDjNB6XeTy8QJYORVY0c29oC8KecadZyJP/Z5899B9k/uNP/sl3ZT784J77whp2Gs/JUz5/PMD6/xZALeH2eDzg/EE7pjwLEy6qcHeNuZZXyb/44ov+LQ1p5qJsXFhwsVDIhoYFuOddzVtJZ2FmOovzCgdf0WbsvNzlaBmEyu/F99eFj6nDdp9brhYnV0HK7dEfB9F/ZNMZ8ke5ah+vTc7FllN99BzcgzlvG2cE8DkFzQuYe1N+zgfYOPD/WMxnLDivq597XaBzAi/J+OUvX8tjZuJdl8z81VMZcvs8QtjnR30prjXFozz9A+BXjxuFrAnyJEre/MaYoyy/z+C3OoxNQJY7vAyigfXpvJnJixXov/aB8tuWNYimTDiyTk77O4fzep3DgW5vfAW4zkJvFhS2tchqn7NWWK0JhED7DpzvYFEHEWWV+PTxxX2lO5+4H9FSCLjPyub2ffu4ocs2PzDTZt2kt9h29iZpkR0/tH0AF7I/f/i52/Tu3bvuW/DTnlxoh4u7p5TNDZa0TYeIwW3PuvOUYRDIbIRGXituIxvaGDeCDscdJD4WhtXh4Umlwo98eLAWehsHAdHtBNO8OYEPOp2PSVZSyBK/acq8Vmn+L4C+RSNfVx4Dz31NA5J/eVYkfJbL7TQeT5PTkIlBstn8xAWj3mRhXMgDyG+WKwGyrgr4Usqo83yiAaB3un0X3vBhO526b9/5ecTqlA2pBt9qB39XdUXqNgeSi04HEzRP2pEQG0rwALe9AJ70sWrbcUcvSJrJgnxvOhkgtOdUvzkOrzg3SKfHADBpzJRlQeKgxwP9vvq+JlY2U9n0JVzSue1uX2rg4VdudbdveTxuxFkIOQ6/4p+Hn8E6y2RgG2eabcg4ZOONTVwlc1r9mQ1Xv4ii0xlbF2NPuh6nM8oRC4q3xu9plDtxptBH0cnYHgY3g766OY5QX4ROdpt+vegFFWP/KA86Y2lNJ30SKVPWq7Da87eHj+5/fHjjzbcOv3r9jcMHH95z2/O7jBxik2vAb+EpQ7rlGs8BtTHoIvTlGjP8G/U777xzePPNNw/vvf++xzj9IfNr5iTPWddZHGmeEm2eo+ljCZc5unGe87b4LPMd4Uw/d7NwIW767hbpy9XnT2F413I9bnZ4nwTX8vd5ngRXclWnc9GbmsdEy5hseDzoTr108My1+s7kvAvkjXNBpU8h0P2b387wpAvnppw/IoNzT/PuAllXqKJl8ZlEzvY0oHsF+NGTapJ7YAmWL3mmhD3yOd9Bia7UL3Vz3PnSKZQ7rI7Jm4vjLlvlbIbaFwV+0ZIOl+fCp9L+3xdkRplh6BBPxznP42uf7ykj2pxHHIwA7ElfaroP+Ks8YBvQI3S64vDt6Wg+2h8gjU2sa9q2DgH0w8taDQQo00/BwMd6iDLYzHqu74rZZ7hNfYuIx6WQEOyL2NjXeljb2TIbWk5wQYVboOA5IDeaN4uiclgvDKsiVMiLLmgsytwJyuHOX2+sMqkm3hN5XwkzXQd3VbKj5nGrqgv8qg80HMpuFPBva1RhzSWWTVlk5U0kDFhzUZPSS1r8dkHs5LgMsOFcvwFwnsPdPEwu1A09QO4GpBOeQnxLB/qCxbUQ/0M3IAbfMcEqCnm2Z4knNsqZe4YeSEkl1FezNxwXU33YyDDRq/0IhVTPtqs/cZLMG2TWG57u6HuIf/ZQXzvxqf9jL/WYFvndn7ufpg9nYsKvjd4wCtnczMhGJnHCxB9OcSaH5uUHjYQpIyTNiaTy2RiFhyvGvala9M/29IbIdhZ+URsn+sAjjUHweCNEnQvdBmu0i3SsaI0cc1pIG3rzxKRvuZWe4+R1+ad6fB1AX9kgn+pP1IN2+lAbGN5ixp9l8keM1HPAVQyLwxe8UuH/tiAuOj7UKGE4A0ar0pbqnzwOwR22n7/6qkPadjvXUIJDifQDzl81l3muIr43L0ETKrHC5FNm4Z03ENsF8bkYIDyNsO2V/WPEBqevcJwP6ZErJFjR+D5x9JzY66rCZc5mDs08usynYK+1WH8Fl3TJqPQWyQvENnzDhT7uNHMOgscX64SZ0057BBc792j8rdNzW3C+GH6h/i5bvqj4How2PWUM5QnJtxzima/zeJjqX76B1n5Ner2wj72xp3mc5hsa7TXl9drXcULpg28uT7zbIBdB5WPWBqzbyu+jfPFjR68HPZfYLqrY67HwgF22eVpXywKBOT7PWdC6DHHKddkt35zXF4lJs+6gPsR90Ue2W9OmDPZjZfsb2iyXQrTPtbt3bv0YJhaICGvoSl4IqeMxjKKJWDnMxW9DpgYEQy/jxNgOAebQt9Mcz0TeupynBS4hA5nJnoWxd3kCdNgpSnOlH4SW38vwo/obfmQLH2ADNDYLpRkBSHH4lZK2ycnYb8c67gIDenHnUHYRb7r9gQKFiGvo+p4CdrG3b9/yow69S2Vb6k4ipHzjgLKjbXVHrBC/w2n/OEacjt+2lM3FT8fBfA96IgLzFX98Tvs5I1KJb8C8FKo49fnrv/rrw5/8yZ+6Tq6XgAX3x/c/9lVRbkHyeAevZ6atxuCdsWX2IRqkLZ95TsVTQB/q0Ug6fDN0m8ZP8g1H+XqL9G58Zqw+Y79O6Csojmey6HYaYcXZkKzoyJppEzKhLvHo7I0vaeJj0p2QY8SFrmXFner4oInKx7jQIYY2lYHRsIl3/hXxLFg33REk+5Ss48JLn5gx/Qgp2ch8eHj1Zz87/MM//MPh7bffPjx8+NliL7YnJiC21r1OVfrcup6A41r8sQKj+Li2ptBQZ0C3JUgZ2s2b/0ePPPd893vfPbz00st1IS3nn7Bm7mqIJXWIwRfJ2ITMSEFzrPV6PiV0TvLga3DOzH8GutwO/XFwZYuiezzgk8CTlj8fMgbneeU8zNy5otX5fkHxiDbjOp95lnn5mO68mq97oxJ6hy2v7Cie3ryEbykT2iInvDo/6NzRcZ8ThDNwYY3f/kF/XmtGmoULar9+59d+m9lnmtuOW2qZr7oZ0QkMXU6nDqwNKQKNdmcd0Ff4cxG7fzdzXfbmMTPWBn7MTOXU23ZsWGBYg04xss7jQnbLZFz7wsFgS4nug4S+4Cq7iC99E75JM0mrWGQRdn1dd/kbomXpoN2YW3wOr7YghNa+auSCJXnob78QJ6/P7W0fNKB5Oo90Q/OCDR1vXkLKtn2k8Vfz9JoM6DoSUjbloXd7xxehac0un/KWOnwLve/6ALEz/kYv/JGR8yyOvvbSCy/82I8ryQAYrwSRcgRuullUxa1cnx7Eocc5AHQYaNh2SEP/BsYi9GWHcFRZ37ZVORyCjuXZOiUtNx2GHSCOgQ+H4SzK8rxeXgywNHz84dp0FQSR1TTz2p5lEM7cPcH1BNP2ug46XKcKG+b4FshjoPE2Mxb/LO452SGvO3zqPckonQAx2yO+UU8RRUkmaexxhJOu/KmEy6gTzZtQFtPIQFfrc1gLfwp2XmUb5jjQPNTnr/7qr7SZ+RO3P/UAmKQ+uv+Rn9flx//ZzNxUO67fed7xLAwUJxQqEfqEto2KObvSzqscRfwYQNUlGHuWdJedaQtWxhoN+K+iaZGBPsq/jfg4J6Cl3Y5o5ps2MdU2Pel0fEvLJqfik/zW2zw+OW5sWPFMtEZ9JT7qVPk66gOLMYl9bJ4FkbXHt8jeB8pdgnPhllm4K/iULtHx8SefPji89cabh7//+78//Pznr3pTTvuU8BSf9ObuL/0kfYW0etM4Ap2/xfNg5rxayT882Kub/XhmpT2WB3NizI59p5ONzA++//3D7Tt3Nf/wG4LweaynSQNFMq4SE5LjkOiG7jxnmOccFOsTA2KeiqAnhHPt6HG0CxdkuWSN82Wsn4cc8/m98aKNyR5m/pzn0KwvPO8KIXTacjlIe07uMmDTmNeXNHn754L5nEDIOmI5R9CXcifwmXEu5jEzNgA0DBuJX7/99uHtX799+JzNDOfhVVvhpzVgC+D6SE+SqUevMYjnonQWyKzbWLSDvICAkPLo5zcz/YeL6L6wp+CjisKN7N7MgPntG+thzv1UUfJYSxDaF8u6IPG5huFhjvCGiMyWQVzguuvTPqas1ymKsIYDoTdQx4a5DfsRdeS2f4inL9bartNCbAVdlnWv4pShLABP20iYui11HvJVvu2D3oAccKa13t5skU9/hAa2TnzA2pyXWRFC54kT22n9kU1fbZkA7cD+xY+ZdWdpo2fcAwRZ8ymoYpKwbDBqEQjgCCoDoIN8eJEZvWtHAJhie/RpR/q3B59/4UEtRvOC8LEpoV502SwcsrNLZ61XGavOrgd6xTvsEMSOxAeTME6lPuE0OovOQ/cNjTRF2v6nC9Qqcm1z2dqTIDDbzzd0L3aF7aOZp+XtQbcVXAsgh2Cv3EIr8ScBvekPa9nAbCP5+JdO25NYD5rmmeP0IbdT0egLnW7kDt/8HGY29Nns+jWdjdJjWqM3yegOtu6rYcn1uMPGBbOBWureWD1rBbjNvhFmXCwnJZCJ4DL0b3fAuo09bmnz6FpNlpwkTC++wTPxr2mNounkN+vrq9p5vK1OmIS9oeLEO6HvJDmvcCqz5e0FheOEG/QCAKfZeRt8LFCbnOjj6KE9ONG+++67fnUpb8OC7vaUTqvF5k6YkLwgwtf4jGgXH9sSxzgAOwpX9D8qGM48Ezfg/hL0EgVfqQ2++ILX0d47vPnGW4d793iD0+JdONXV4tuCdcsIFrELEnT/PAL6bkV/h/DUVI5qZwwad45TGql7lzse94XMFZs5cEbnX4SWg/z1vHEpSqdRMrJxqHiFvsMOTnPfjMNG8fgR4Nooh6584pU2nfyij7vzzmt5Waxyx2Seh401R2d+Z7EI7aFonxm5a8zdFeNnD0R7aJm9DvAPsdUW+dH9p7WR+ETpz1zfzG1n9podtuV8Fzg9HtZwis2yFnFnAgWCOS/rHK+Q8/9Y0wpXstEv9CZCxkBum3xOcl9IO7lvVOXhoY7dfrQPIWno6GCdkA1cfhjf/iG/y7hNhcj2+nTi6Y0NZZUR/aITAvA2fwP5cz1HfoXY1Jub7n9Np+wM1iuwLepHnd1ynRZatEPRtWZzHr4TQ/xX48py4htgrKdefOHOj8cCiibQZ2vMFizIzTUBSYqXgs6mM/RbwgBEUzkrLzrYjgtmAdt5LDJdXGXpBKMyVNg6wkeCusDjTqNBTRkgzyvnjgy8lO+O0x0Fe4BuZGwZsgWOOwwio52b0GwFnPrC43xCNQxxoMNZdsMc3wMG1Z27tw8v3L3r/4zBTuQx8SG17QZW+joupCb4KfTkt1bCYOrOwUSP/farB2d1MMrBM2xWfPLbgpXbEYGoVtT9L3dm/vrwp3/6p0vfUBszSO/du+eJ+4UXXlTdl3rPdSUORN8+rvM3vG3PZP/R4yCezNJfnW8btv23ys/lTuC23DxZguaZaG3XFtf1OsbLgPaf+0r31fTrBd3mK9RENk3Sxop7g6J43ykyOr9O8E7P+S2P/OCih/6nUJ3VadnifGyu/uvDydju+lCPOe0KQqY+TQ9xSRfCeBFMfA7LZ01jMcG//P/f/+X/Pvzitdf82lL+7wr7U1zywSQSCmitU9jf38J5sOct084YEwMYQ4lUOc4f7jE6b9w8fP8H3z98//vf9zmENnWfBBzAlWhRHwusr+ViRll0IVyq8DRDq2qWuOsMnQNSb39RTOGqvwtW46XQ9A3tCF2O8bvm9RxhIkKOsfP30DDxQlv4FZrYMtZytnI73bycK7OxKR6nF8w8Sb74zZNymQ9JR1Yu6PRcuYOV3zxeFNd86jm5+MxDaNsWGiEbHl4y01f9saN/d8x5BFu4M8Nby3wOk7vY2PzmN7/ROfpDb3yAdU+R4zbjzX7Q0fbCwpfrqnrHD1lb9FqRxTNrtV6vXb/+vMvyp5lsqtjoAVh1dk8t+fOdGeKt05sZ6ik+1o59Lu5066F6o61He8XPPpfJl90G8LjC9CeVcXkdlOuNjGmTXm+kpBeeBuLwEmatINu8vo1d6He+4qSRBcDfZahjy2wfQ29sXsBpyeyyyCM+20B59LqEaMSbl/V2fJTNuGXLF+6HanP094YNP7HuQza+gUYt8B31qxoN2Tjz2gt3b/s3MzZMx1zhjjdASyTBALHB2/wdRy4LvU6nwnQS9IFxkPXrgL4VTrmxmcE+K+Mj+ZaRPPNJDiZmkojTW3frafE4Gecy2OnAPLbUmyjXs3Q0REYwaYkSXyaE0ld8FKd0NjDprN3JgykLLDqws6Olw98LkAbxB3/c1psZwHbYlrqFZzukS3nWVPoAZJDTPuItHFDalqFXkfZf83I1yJ1V9RkDpXhchDjtWbQFne24BXecT/HwjvF/+Vf/8vD9P/1++oKzn/HjZR9qokTvCy+84Lpff275B2IgchdZl+Ee72zLaVx4ehMW7L5YafqK0guSPgPdx9JXwe1mZpUnfk94cxlsgEbeY+Ae0HUuxFXf1gSqdqKtPImD6icgEzU4XlKgCW2kK/+LDS+Tnq8+Sk6HLW+tJ/3SJ3zZ4bh4CMeE6fw5Hlzng1W+URPtvFBIvtK1AOnx3zwsQvDDRx99dPjHf/jJ4Z/+6SeH937znv9XJq+azJFHysrBDVP0W3hy2OvRpp3o63vgsZGYyznlaC6QvfzKy4cf/OAH/t8Z92P6HWOBo0Kn1SfWY+W4see8RvqmYtU3EpK+7OCTr6LMcp1WTuPgbFrGQHGKutDPwT7fYbsifArWfPbJiBdHpa2fOPo3usc4nnDOH2P6VP6EET/Rqixxh0or4XTGOPoZ51nEdR3gTT7zU+LwLPNEMHPXgp5foMG75RP2XNjx5nO+58jSIRx8njcV506OQs9XrU+YelJG6a9K3m9TFpl9oVdsftkO/03H+UVJ/6fLb957z3pZvLLofF9pLjiiyyNkGl9Ek1po6Ae6rhZcbUA97HOlkdMbi2Uz87z/WJG1D37Ob2Ye2F4ALYumS6DkrzczedSsz4muCx+FPr8WDX+0NltLnfTh7ZVLm8r3rJmok/tJxgMQH8TSrGRYZ6VvtQ5sa51us6ms/SZoW0D4m7d92/mEAHnEmw7EB3niZU9H881lG5uf9qH8XIa81s1LIsZ4Fw/FoOMzylCW362zfuFVzVz4Iy9romzmEM28G78ta34Yr7149+7YzAAdAnN8BbE9IJYtH2mjFbLQbqcsu0FXoCpmQ7V4bac0tJzY1/mhIYNQX9bStIauYNvXmLzYw2Cnk3FC4lk9JEUHDbb45AhEptPBS99EltOVbfnkUT/lUU/zmB7awr3AVt8p/TQ2vx3hndzYbQcg23LXHa8ikVXyWm7sjl1iGvR8J6QjJS35X9YGxnU/aPJLWfLZwDguGb2ZQV8Cviwk8TnkMN8zfqkB/zPzp97MLM9nctWFiRLeF198wXVn4KVT7wGyS+EJaJ2NWxobizk9cOJDB8GS78wVT/Ntcc4/RiamiteP3vYxm5cV1ljZbooal369J+98DLScJT4D/aGRdnTfIV7jHtqCnGjD0wtC46Oi8UiFsU/WnLhzssijF9BDG3Tx9eMZ3viMEwxpTjAVh47+SkOP7sgmbvsLvTDoulHRUW3qxm/JYuP7H3x4+Md//MnhtV/8wv+M7YsnolNobGQaVO5bePqw7pGBdNe9nH1wn08s6I8Ojyfm4pv+nd8LmptoRf8w1wtG9RVRuq97oUJ8QvPUAqbn4kafN3qs7KA+7jdzmWNM1xrnq8JFXxYeBsvLecH5zT+VNVvTN+hybfNUpuV5bFV8QfKDsy/AIXuizWgdp7DLXogbHZoH9vQ0xv6aLxTfzhm++g5WHqHP/+SbN/PCb0dY5ZT2nDLJM9ZdkkUe5ZLuckOO9HBRMvOgsMq5jUs2OPqYQn0ZUz9tXOBXHvEvv4xu+kPuhDyvNZoWujp4BO09bV54JI0FLI/83/vww81mxl3F8YblvEEf4itrw26v0GmH2EecMr1IXjYzy//MUH/eMJg7M+he67wMkM/aM5uZ/g+b5XckfR5GJGHH8YPz63xqn2K77F61vesRdCnqyaf4iS/WUr7oAttWc0zL7nIzwoO9oF/fjo2Czm85cxzwnZxCfIl/yUcPviQkPcqXTNINnQeinzQ8gOXJfw2c/+iDliUW5gnuOAHEaQPudNN+tOfDzz5LnZ7t39pEFuXxk+OiN1x7+YW7P7bB5dJZ+Wx0G2iYojN/A5sTy6yOAPbAwxAc58rgLOtVwjJpGKVLb5ftRSs2xMHIr4Vs2aVmczj06sBBJcl0x0omcuh0AI7C8cC2sY4BW2UHevVZJuLKFnhiNIG8nmiwMPbHl+Baz1bvKTvwIQv623due5KhvpkIJbvyKRkbhdS5aK0VGzwRli2oYmC6/sUDZFEvDtmN7cHU15sZxe1TyQc6rm8LIZzrsVcn7KfdqdNf/st/efjB93/gNgGwkSvc9z+67zZ66aWXxo//kRVfriE6jvWcA5TtjUxqsRzIRHQ2BPGNeZfcETNDxfkOSXHjVrKOphunsiv6eRj7T+QxNhxeBamnwiGH9koe6dg5x4NAx3suWMqteSgHdHsSEl2QdLAnfOhjYaHQv+3RJOzf0wm98dG4GHeC+rlxPyfO74KCS/6C0LmTAo5XXwvh642WNzacqGQv4wg7kM2Vys+E77373uGnP/0n/yfJZzrheiGiMvwHFsZTB1fiW/jaIL1qDaZV3zsH3FcTM3Z/DV39WYuh73znlcOf8Hiszm2rvkE7e54krThHtT0IDb7wMrcumI1zwj1Ugc28fBq3sq1vjCNoOTfNONt5Ed+MlrniyfnPCzxC+WbJuwDLPvtG6S4fPFPGhZg5I7KI02YLmmezafF84nVM1cO48CW9oOXAb3mRMegTsomY04PeIb5vOn4pxMa5bUAx1tzSi+emhQ4t+R1PXpfnP/isR5sZbBWnz7s3fM59TvrzeD5/kvngs0+9mOR3N/c5R3/8sctmXGiMMEykYp7flYjaVm/EnmQTx58eM4pzrmAt0Gu03siA0PBpv82M9kE+579AdA1bmly6mpenQGbZxGMzLCqt05qLF832qm8Czi+621c+9Pmp7KdicPJNGltcvuPkmi1jJtyBWfa6rRckf/aR1yR1fgWap9OdRwgQp76km4YufElZ0+Ufzv0N5AOz/pYx0/En1WnbkUm8N4jQ+F0yfqDNuRvGW4UBb2Yefq58ya21BZsZ2+R4/MRmqNcW115+6cUfIwzAkTLNi1F4YdB3IVBxy0l8zUN6Waw0DVleaGP8Ne2yZCAiWocndFUSel6vrMwhb3G8O4v4oIHIQ0YGbuTZ+bLBJw53OMmB3xzwUMuEHjQKs5hed4BjiK7Eiqec66iJyesJ2DoUxpalk5vJ0FYFWn/DNt1Ap+VqII9b+RlD8eEbTqJAD2Z0U/f4RLRJHjY1Pwap9tbXdYez/SrqqJMnb+ohtq4jctebmejygc58Rn4iS9ydVeVv3brtt5n94Ad5zKx13L//ka9ss4l56eWXXOfezADWOWG0Je9cWMpW6dFGC0QqR4d1dDlCoxNOL3I36aIZd/K/LnwsPeodikw0xkowbVd9zP2s0zlJzPQRFyKHEGi5HW8wj/mYpKfy6BDafa5P5OmLlHprGo/+y6KPkzITKWOkkfQe9kYH5DY3yOakaebR5obfwxCf5c1lPvvsM/+54qs/e9WvY/5ctCwEa3ESA21nmXsS1tmXMH8LK1h60/mQbjX1Qw6ng46rGUgx1dHPucjCZua5G89nsaq29ZxJH6SP0A9B6B2/ALOAVug+nPPejNtNg88vQw/8W6yy4iHtxVZh8hZe06SXBTRx+uke3xbNU/IXXSmXBXtkNu0ibBvmdOMsd+DQe4y+iED+hLmDQV6QTccqv2j2vdPhd/7KBoXYWTzHd0EmrDT+XKHH9B6mG9LPSHcXNK3oIz5Q/ZN5lTbDrtLZ9liu0n47LDKdTvtCt43iZYNCfVU5L0q5Ys6LlbCKer7//geHjz/52Pq4G/Xx/ftegOIv22FTl7k440fgJLahF9WxM+uO0OfNDOV6od4bjhmpH3q5O+O3mbUPOBSPWH3ZJn+VrgDnKhbE+Z9BHl/TJknxtsU8Mdq6XL7GnfOVbpn4q+2mfDID7YeVbhtYCQF5Kb+UA0wXpr/RhgtwPmz/gH2OtOxyQOzO+da+KWxZxFt+p932gpU8QYcNlKEsPABxypKmvUizznT/qnzau3U20KfgZzNDPudcyvVfscAau9BnSuxS+0FnTXDtpRd7M0PF29iKN73SI25IfMXTackYcqAozmMhDJ28IWp5t7WsSaUUPqfO2f//Qoem7PzDp2Vw2hjFaYAF0eO7ApLFpJ6OYQvKnjiGurhzWabKefGlcs0H6wrgqyjgBHw0iAOHsUs06c2VM+aCdBJunTo0D4CStaLYuMA2HdDk8vxzh9t3bx9u96uZxednZB+p06hI6hIgbB8Stx8rdIdVSHnyASZmVcB0fXlRD68nQ9G/cmeC2BtU8ap8b2aA2K00tpBHxMqdPXxtgIe0+Lgz89d//deHH/xZ35lR55Xeex995D8aJP/FF18aV2X2/QNAP5V3Obh0i5jxDDAbhan3BpO1TlPgVP7vHG3M1WzQ15rmsRR0XGOx2xckHiS95HW6efok0313xkXPumzCbbzzF2w/74HHh/o0Y4MNSuOc7k1N0zrNBAyymeFq4bvvvHt47bXX/EiGT9A6mKdK0RQUbQd6vH4Ljwf7rXwxuMzUP9Rr9JX5LVRahHnTs9zhmiK3b946vPSdVw43NEf5QpHPAdkcu68IOTkT30Png57H2TirrOLeRJeMFSqPMn0HEiTNwjILdRbne6iF9hZl62qTwTwPjVA46FtUn85if5Kr9KBZ5hLvzRF8iZ/GZTO1k+ewbCw7krfQljz0Y2/Z0rixYVu3ZfMltB/S5gbS1Qccr/wsei/Cx4d0R3R0HxR0wjjL73jmMn1Vdp/Xxa4y7tE5wSsCKt/1pw+pz6lv4QPWZX4aQudd5lL6972PPjx8dO+e/Uh/4/zMnIe/2j77KOoEFSETsmSMzTjxsoEw7RmfMsf3Qn27mSHNHMxm5tMHn3pMWMU0dhsyhhPHLqJG8ebOTDYzvbZoWxrd5xQaVLBtpy6c4wDzFY/1WVPFFUmqgGwBZdre1hXIuappoPUJmod8/IMfej1E2rnwFB8+Sj3zexiwz50ty319h95ygW4LAJmUIWyZYNOBlgMNaL96nVpjZlywUJtzgZr1LMC8Bp1zOZANXtu12AmNPgn92osv3P2xqHyc2Ybb2anPhTD4BQikSO4MhN752OAFiipkh6e+iZMnPjoT6XYIu7LF6DRmKhNd7bSmAfCCTO7QW3+HAfF3EZF9pZfDiyDis0waacRGUcuzTBy55u/BGYzNvpIGD2hI2RlWNiq+yiUt/+njAcebv+7cue1BjUTq68Zvn1FaZYh3h0T/mDgqHtEqU8p8AsCv5oMQP9v3DqsuQreT6ucNpNDlxZ8NZexP+zlLgI+DDcT9Bg7Fb92+dfirv+bOzA98+xoJ/Obh3kf3vEC8e/cFXwGlzqlTdLbMRm+gjGXHU0Grogq7OPOaueMTzDynsDh3854m7oLN3udfoSsdUPI43zQy+Sx0+kLjltZt1WlvZK7x9sH1Zma1iaHMlF5kNo0yiTfOfFtMfRJmQbZM1oDHT4+FKQ7CB/bGpu/MvPaL1/ynmYyjltEwx2cYVOXvc3wL50Ja82rgMtUPAut4ZxHQ//Slz7XDzTt3jeoxh4dsQnRCHo8yEqpfOBSS781vpQeP6VMe8aYbQ+9NDvF+81Q2MSwuc/4Mzn02/XTJKxy0ZZHhxeQluGwOJlnkSd7YIIyNxMyTtPVY3w5Odm8x5dZ4ig4yoo5pazBtxstg4nE/8EhtnPvLDriA+FIw849OZfSrBWtecoGCole0sOxwoLo5gXlVT0L7Jj4lVKTkJj9RNjzKV9s9+pL+lbvR9BfOtze1SecH95x3KXH/4/uHDzSv0ffwPRuZz2oz04D1bZFN4UBHhxs0h8KLNjPzhqY3M+gGGQNA+2gGe5KP8qwKnkrztl3uOuX3MtQxa6XYFLt9kVfQsocvlfR5RfOAy4iOLvi8Pgm70y0PaDmmV72bNgoVrGyZ4ujtjQywlA+QhqdlNx9AvPlpPwDexrnMNk08d07i77anQwCZ8FtHhdgqLrUTfWapr9eQle/fZkkffY9NT3Sn/Gw/afT5zo3i9INrL97Jb2ZcCU7+1QAqXsVQz9fs7AWaBk/zAZGHEcVj7MUtu3sGlA6MUUlo/ACIiQ7DGOv950Xtoz2nUa5lNjbAd4qOThHLxjikF1Sz/ClqumVWGkg+dAcOW29AoWgeDGEObRUGZhuBTmdRxgIvIQ1+++4dP2rGoGZT4rsk4m0+F9VXp4lj17zRcidWiB6jinQeE57jnlSCPmEYU9a3D8XqsugosB9tA/ZGduVUvPygqOsETXi7HjP74Z/90HfwIDNBffDhB540uSvD28zyZ5nHV+wbKdht+TjoPlG2LhiD29Z13oTionZmJ9zjKXT+kR7QWV8flPsfG+yCPbuFrnkUOLXHU0hbEba8bTumDYX0ocIus/CIPumZ6dnIrOnOK9oeAur17uPATJ9lm6SvJZ3x1chkzP/LvPH6G/7NV8ZU8lzhE41gthN538LVIS13NXAZN3CDG3uJVZ775oFHmp85fPHlV4fnNH/deellOop/M+XfWGmO5Ao381j/7mqg8gbqxO2XTRT6rgyhkfLQl7sw5pni3qR0qLnZF53UmTqecH8z03P7ku5+Sn9MfIsz35aec4dCeHQ+9/mDY/AlrcigWd6gMQauBsg4B87luzos/YXu0XPCwJ6HPJ+FJ+ut5HV8xp7/eg4zosefpK2v4kmSKsCX8mvaFR/TFjyNweI16xi8YZ8Y017ezNSdGeZB7sz0UyB+qkYFeaPZ+++/7/4HPNRmgh9ssxFpSHtWArAyfaoNCGckk/CyzQzYv21BPxsZ/uuGePtpC/ZKV1hfRKHhe9Yglnn9eb9QKfN8ZCCKGOs37HGZSb55eZxa7ZQ6CCgjHvKcVHypX+WXHPQDXXbI2AD0wSOkFOWxu89BM49lC1OX5RzVccLeHNA/oCELGnHkdBkQ6Dz8zMVlnj7qtmnovuy4eK2v4v4JieKcG3nMEX2WryMXL2nj65bx5aP8bif9Pxeuu66uo6sp+fI9CTZXz86V76ugFLRjRO9GvBTgr0mKBXPvtjAwxkRHIzLh6UkRWk/AQP9hoQFe8c0AP7Y2wgutwYvr0gOkNoiqulBe9cyEYXeb3NlAykyEAlNte/Ipg9zmZyJigGCTF+vEWXxvbLwKpL5pvNTZDo1fpJt866sGb1zpU5yUbXW70l5A7CYTfhdxsaWNup28GapS5bIJWgZxIiYWpN0BiViBk0VLmzQvKG3STXv2HZnFB/toP8C3k3cu9iZrPrH4pDLR284tdr8iPI3hc5se5V2E0lGeuSrax3Z+T+YX4bpOW4wdHJty+trjvwip1y59ao+B+KDiaRMhd/Ym/m3ZuT84rrHIxNiTdzB55lF+X/lblZuQOQ0+dG0BfqDnLHOMTk/dKvot/MFBhlDGEMcjLf4++/zh4aP79w/v/Pod/znqZ589PHz+kMcO2XD89vC5NhkPN/i5FmyfO6+QtBD+LxxqQ9zxphuh6+RNmS+6vORxF0gnf29+uKrJHyI6zCNDeWzo89y9adSGyVhxHgfrNHEWtvpK33UYZD4e6TleyHmFMuNcK8g5B8x5pK9sNxZT8ppnyr8MVXgfz+W7IjKG91FfGfGON/b8PdKaI7zwq3MZ8S16jnW8eCnfYckJtkoMsOImTBB/+lyu/pTH77iDJp8IvXkgDz/N6QndJq5/ng7h4jO6WlO3WbEMcCnlOaNM3PI0DMvhX4oYIj/x2SbCc8H2lwzAsvVllwmiIwztXwBf9Jsx8VHKJH9uD9NdODja1nKSaY/xgW5q0q13hpk2bNuxbwtzHXoTQJywz30NTW/sdMtGFvE5XZGEBW4PNr913hy0FT9yCKSDc26t81unQXycj6FRNhevk+7zMml4ENk6dE5uARGCEn0CSo8Nhg2YcAIXBfUF5kuArMGcgu2QNjSTTDokcehUjnebD4e6zNLJUpE4wIvL4jOvgDCLxYk26UbOnAaWWMAbMtlEOMB1K1QJTw4jH/scWO6wy0g69igTzhTZwKxqH5Y6eVNRiEz84TtZrVM09LdOpwmLNtd3dLihP/xOQ1aefSG0kcVnKQgSb2wJPbBKDLBvkL3Jb590Poj9KEB26pdBwm1hQtdvFynLhvIinqvi4s9BI77FyuM5+i2uecVjGSfkXIhd7hyklXIcl51lbjFNuwducjWXwxN4LsztfQ7qa0qjK/G0xzIPBNdpeDps3W4r96Vl09KTffe3RusQznlNk6iNvGd9tYjHzVY9/SrO+RZ+L4G5ahwaCLQvd0m4Uv2bd949PPr8keao59Ufrmme1lzN3ZsNfin6xXjYoVHuGNHxpc7TRi1UveCqzUneStXYtNqsGLOgzWNhijvNFXzm+pyTdYZQXAYVbY1rOme37uKMhy3kHMGX/KbEjCuQrKwNHh9tk+25GLUkeio413bUnWDjhlXSrsCHSR5BXLXkr/iS8Le+3BNJhKwwfs25mzjn+no8XAtzb2aq/Z3pMkGfAzyvxdr50UDmVe7S+M1TyDctFW0xBselVzodKsgmlmKxjSN85RfFIwkbirCClHNM4Vi7bMBFz4I6P1CCQpOs1L/XIFkn8WiV7z4pTX5fSANth8uXPGIl1us/5DW9wuTChwxHh669ejVY99Q+QNsBUBZsnuYHmtZ3abcw87acBvjBlgnMd3sfaR5kjcn5ER7Kkg+9H1ukzn33zesQ8cO32D7b0HWKLGgtm7LAYk+d8GH03ZQUN1NXoWnwNTa4okKHM0CmgkwsdTR0+aFXfFQSESwEWKxa46SvyyBnRTf1BFCmEO224ER6pjH24g/C0BoZuP1mGvNwlcNxGLY1DUj6CZglUy6Tb/AYzFH6/YgBPhMdP2wXXL2hoV6EpsPjkHzsygSMF7HfljcvV50VLhBO85k3tLQAOtAnrDQ8DVO0QJqKuMpTUduO3cpwIEZ4eTGE78zUTn5sLi7AbCAVP0Lop9H9SmXtQ4eiI1NlQwv2VbVZX3iF5M2o/O3dnsdDZCk8G1lcT1h2LBupS7D47JM63FCkT+JU9gLcL7vgHuxRxZ0yqi+h5dsG0ug5xtwtXoczNo3HKrgy5LCQ+ILpjx2fNzqcuD15T4Nhv1bfwh8kVLuqu3kx+/DBp4f7H947fPnFI1+5pv94M3NFZOPiuHrLHN/Fymcm53zV56xc7GLRlUUDYZD+2HdcJqyCmW+T9nmtUJmuK/kdBximF47XFX0p11IWadHdqacFaL8M+e46PC20VAVK+ZhhqSbtRrRCfa0QFtPlmzqc7nAw1FeHAwPoR4bXYpNgy1U7g7R1r2kA5s8+z0J/9IUWrPArG9qtmzeNLucFKkC+ZOhAF7879IuYqhy01gPaED6lE1j5SmQumgHDi5Ve+iUJC4nvlTTf8rUPxdht1UAdgVUbpiGlWgf+YnwI5vPYXAdDihTEesQ0f2cSNag455yREMRHVG0te7a585pmX1fYfiYPvX2uIg3dvwstHeQ3tLaWkbX5EqcdW17TJdQ061fa8kRzungeac1KvHVx4QUQSflohZ/fq6KHvKVOWJV+mtBZ5QbyXcckzZpIM4AwJVl0GiTYUKUMUMOWSlBxP88rpIJdrCvUcuwMCYLGgjW0ZbdH57ETFe9BZljMMFC+G8tphcOpSruOinuRXjTCprEYskyFnmDEgN84aSjT6GswpqeRfEAoIGp60WyJxZIOmjalj3EHkFkNyaMAvOqVzhHTlo5Kfan3atHacXi82MokNRbjlMMHOuJf2kZyY2jqRFhxlHJYufyxxJOewfzCuc80uNwkHJ/1ZgCATB1pdxaI3sx4oan8kkd8FzkU2qQj1NeUrqZd0DLwTcKB5csZewMTu4/zjVXW5fH1E+J6MX1VRAZ2qJ3ZGM5I3mz36B/pO6Mc2Dz46Qgv8YcQH7sP4jv7+3I0OKg40G0Ijw70O265xIXzgX21YZk3LY34yOFIL3nxf/x4XRuceeMCdh/Nb/1ob0Y9fTo2rez+Fv7wwX3Op4vDc/Q3zVMPeKvTpw88l6nhD1/R7oTe7lyC3GXp+DP80FrnOZdNfIvkRQchadGlT3ubgOdWzq2eXCuetJYzm5DZdgH6bZ/HGi+D1TjdgYgoOZgDgWQFfC+6ZtzCRXnH0HadxmJ8DHAVGovWEDrUbQ5rCyl1FspP4RKVlT467qwyPEHynDDBxEBF1+WwYW3Z4nuBWHr9wJqjf5dFCco/f+OG/3uGC6rcgc46jbKtRZysV0qm81lMpdLJ9/caUpeASpoHEmPMWZLFiwo6LsEJTRdPosJECPYg3pyUTdHhA0HHfN7yOKu1n47uP30+OwXOEuZ8RJnQET40idZ6CdqfTbMen384F+UcegqsrpTQZsT7XIVyZLstS3nzdshaHR4QgI4dlDGynld6Xi/QT5BPvMuxDgD63JjWTJo/wpRkofqXyGCfr/2nqSJYrs6j3jvYgfhl2UxhFypoF8u0AvigKurb1CrQToQ7haZGKIADvuI0r7HKkseu3fKcnYZvsE7CMpQki1cGSP+4MY7vgbKA7aGQE0k7qtCc5FNhYRbHOEhkTjrOq7ITmA5abmHT5DDkur6FBgVr2+b4IhM5Flcyrwa1I5UeGpKJpd8mYW0lm9D6qt6pezpa2+GFppDG55lXI52QzsBitfxTAi3fg3dMTKmv7bFKdMM7w5wWl5LhrvQEpCI3dC+Gbbt0S8fnn2vTpnpCa7p1IvZIb8E4m18GTEiRs8ZU6Ti9QY4agBdi2f57gW5jJpMdJM/9IMiCvhf1lKXPZCKKHG9qijboQwd1b/8dY/Ibkw4uPFsQtcJA8w1eAqFpjlS8dOlr5BGiL3Zng9w22Q7qZHrSR5ubVZ0XWUFug2eei8zSW2Z+C38k0POWkLYl/snHnxzu37/vk77nKp2sFUmfuQR5I9qIe3NC31FcfWqL4WFx0puYZXPTfZ3+DxAsKIsqaxf5cmwNqWbm6MuAvn42iHUytSB+jc6kZyB1Ku8YrmDLFSH+mFDp2L22iWTTlzILfRaxizNMaUlbfycSDGVA2iSUpnc7ddnZU6wTPK9pLgd6cWvzBcxrz1+/7vUdr0aeNzRdxdQtaxbn6WDdkLVD8sw4YNNWzoav40n3Woj1wWwTDD6kz/k63LeOO9gKMjcfowHhio75nfHJ+LJOfXUIu4voq4pORH2XTCedUikdVReLwuZCc5UNbU/aJOeT5umwYT7fAC2v00rYZ4BlFj/Q57OGUUZAGdqRea3bGRgX8LjQrPLeMAlaB9C+w2+xpc6xnuum+pS66M3vY/wo42Rf1wU9bW/WIorjTAsvRfz4j8WyC1lkfWF7IXoBG0CDNKFhNq7K9q2ndhBhp1kYYByd1K+f5K4Dz9fJDpySIusGWgGqSp6TcrrD+o7zFVVxdyNCfflkA3ZaPgiGbie1s3WIaomRcwyo2Jq2BWRdBHPxtailo1OfvElMHDZeubZxWybpmU5IkV6IpiNmU0O6F35pm6kcuj3w0qnnNpjjKxCZLJcFORwm0+WqqPMknxg2ALxRhd8cMGHSHkBkEWaCnHHkwWdeF9mB5gik3IIzROsEXbTYyHcT/MEg4+QEVrtvkTHgOPkzD2NFYcYQMqa8S3CPH9rS9yKzcTi7wpFXxJkXXPFs0fWd9YQ3cqoch/gYE2PSFBLvtywuecuk3DyE3L3hdfPREfnfwh8n0LzMHQ8/5w9TeUXtV2MD/CwbkguRvhNUpwvSn4SEpLn70jh4hJTvzUznMTV1b+u+x5Hxm3jS8BEutPBX4RWs58XHAstdhKPvNMSOjJs132LncV5D55tlA0veeXgK9ng9F8axJ3Hrye35Z4sUUCzx4u/Q0ZmnD+eF3pC5NXZ2/yIKpFTA+YkkLvQ5v87PzhLyKCX5n376wOdpFrro5FzMBWx4e+MBpHyBolPKEK3DoNShuBxDDjYp7U1RrQG8eZn0REbJuQJ0ebcj9U5KruIcmDUqyLow+VkXtlqXw7+lG5bmI2w55oFXOUsdskinEAG8jlhO8Qv7YrR5BfHRGmZ+EJ6+q9L5ADo6TriXBqxD6N8KCZoHGuc61pC90SIOtD54AMqAvVaDt+U3+Hc0CuGjHGEe15U+feCPuOgCJdVhnXNxsIgqgFu4G8KGxkUwoBqnK2SUMQ0RvnFniCqPc5hcbaKPhsjJraTcIbhu2kPeBKONTBucyqdi5LcziLcc0uRTodAWi3j+zu/i//JR9POR3LlToAec0+NuBiGH8yTQIjq91Kdhh2Rw0VOZE3S9DFMdG6mYN2sK418MWsulfcK7KT/8Fttdb/kMv/UCbPiBclV2ee61bGiY4zswytREQ7i+yyPkUIgyfiD24MFn2szmrTsf3//Y/zTMoGASQBt9IT9yzTOYPWiSzl2rxqaP3zWhd9Z9ArHRkyVoC9sX0q/YjCNvBy+EvQJPgo8F7pUL0u57qDkgfUV9wxMxfYR4+ov7zISnNkWNyOxwTw9xm1OWAaZV2HEDfEWbMXImHV2HxjlvD5ufuriuSx70vTHT8UYe3fNEr7gYYuzvK+DHiv63Dh5SDHZwQA+0xgbFzRv/cRGOK9VciNmOEdBjpPpRY0rq/KZ4ozKEnOyX/BUqf1W2MOUio+V7oeG4FgSrtGxyuOQDiiVSYF9UuHLJFWGWiy5jpdfQtuznnoKuL7iFi/Iug7nspXjmcVVYlaiEJTmur3wGdDvlDJWFYFBzVs1b2HsSpjpZCuddP/rPeTFnPh4z44o8/33EZoYLrOaln/g8G/3jnDsdBufvw+BshonR0Qg3tJ7yiP1wQc0uBapMvTNeEzLXc9HXcz7jcqPAeinDmKKcGcIUvy/oDY39ugiJrzM+PS7NV7KQS3o63wBjLVzrsy10OYC1ELxAy2qgbOwJdLxldrmW5w0dcsUGDew14lx2Lj/HWed1Gru6HKFfSuGctCtK6LP4zDTLijxsaASe9bufLWhyjjLKJkEZJ/QiT0jcegpi2EwJILcnTt+i8m69+SmRCrujlB3N0w5r51iW0q6wbCQ946hYNbhIBu7u8E5sXlFp54eMwFE28ehYyVOngr8XMpROGNjW2BxT/tOArY7UX40vm7i7EjsXu9o/NHq3p7EX/0J49FEZdYKSBy01TB180i0KR8oUFv95sC6z4Mj2FzoffPbAfzTIYxpsRj744H3/YSZAvuukemSTwqZmRvI0YL1xYeAumEk4/c9Ym5vuk6EtaDlVZsHq+7J3xh4Te6iP0XWcMPTZFxfgWcfjQLVu9Z0LcToyWSu24ql+eAbCn3jCsWkQMmE1T65gkZ+0j9IX6PA0HHEM3xP110loXcbJxrmu5Dle49DpuuNJnDnsBv+HQLrk/v6CLKSulfoWZqCjzEiQeD+/335jQcfCjqcLyJ8XJO4fFZ5CfQ1c5THmjsZdyes86RHR4cJbum1D8hsThC9phUAFv4/Q9h6h6jsaopGg8v/wQXXoOunIrF99ccC6nn0OacBHnq/oBzuA3NFXkUXf7rgg8paF7U1tZm7euOHzJWuLrDl07lOIbfMcO+KFyOL86/QMUxWiO1DSAlOdAgiEv/lW3KehhKeGOhDQFHQLvQYklF84J/WGAv6G1tW0LguaJLTfBy5lZ+ixOtZ1hbO8TgPdvjNuAVpvGGaePRmd7jVPx+d8ynFe8zlOB/m9ZqIPpO0jB4Df8tTW2A7db4QrPujQ4AOJIyv2pazrLJ8Rb7mES7nazIicxZ4E0CYUyl2J6vBVmDACELgIBUJH9RpIm8+GZbM0lwOgsbiEDhsdpv+RFQJHL566bDdyYy8eAGxPh+P2O3dmspnB4eYpvj1IfsJG+H00LYxBVy10A+RwBNZVfTywXyIzfl58yAmKzZvD4mkfs5hmt+yFuZCXBnCiNc2YDcAjsO9wVNkBQ6+DAbKiYifABdJf0JMSSQ9c0cQiVezY33jj9cPrr7/uTc0vf/mrw/2P7ruN4WWRwJ91fSTaxx9/7OfTHX7yia+GfvrggfBT89HmPMf7xef1b9lC6jmj3xvfqPqv8kmbVqH9s4/x5zEmn3CNzld9jKr8Llb+Ocfw7zignEZDv1t5TV3BPhWYxoMxXWWNW54gbZl4Qk4WfYLocd7junkdHp0AJuu6ClsUSGIigpVnKt8ctie2jHjptj/VHsgJz8Tfdk7lfFB/2cuk7/9jEPZFI0DiFvXfwu8tuI1orB2ASr8YLamANGObueeh5h73m+oX6cPpJ6PfTOlsQCZclUvcOMeF6nw14HqjQkj5xiLLxC3yva2dZT4mZC4PnoLzpM9yJjxR2L6YDtXa+CR1eWqACbtIfQpH/TbpEyDPjOwVl+QiOkTmLKVnH4juZJFgawS+Et1xQmMxE9e6g76d7PTLmzdvHG7duqX48luGRR9cDgKlpLOpQ2fN4FKzUUfg2vvbLPo67m9IvhzpJRgUeQBrTOQl3vWxTaDiXlc6j/Vx0Yf6hd4hj5jmMdPQ4p/kuZgc3Xq6HDqYA5SANOzbIvkJO80XoeSoPLRegxBn7iCcy8x5rDuyRtGaRnHzAZMN7gOS7zZXBmtIXxxWJvmUZ03Ja+JTh9jhf/FXmvWqCaalULdffCAZWmtZqYC8nifNVfMdcXSRbtuv3b1z58dczfYkKeyCaBGF4knrg+AYQMeFhFDS4eGqZMerKAlHZ6MGiJed2Uwiv2/nhYC9WcyyIAfmuzaEs1zTiOuD47/QSYU/MeNxjxsafLaGT/E3kF46WwCb4e+dNHcXcBrghReHsnJnI/zUKRzyTaWpI7aQnmWcgtgw25fGq+Z0A16/8fzhxZdfOty5fdubP3LQwcbFXK0DWYrT8Nmwho4t8HtX7QX5kgd48lIej27lCsrS9oGyBvmNDY5CSxS++GriEdG08i1xgM0Ddn1478PDW2+9pcXg9cMr3/mO/533iy8eeePCnRv+VZ1NzUf3P3L6008+PXzy6Sfe4HhjI8ym5nNvaryxqU3NF18ozeamNjjzRiebOjYvGdRO4yOHtGPsmzH0RvyUuNtbB+3dGBpu1HfHVXWHE7bnzD8juZMbgVCXI/mztAWdpS/7m4TRVCL+LiknoYutoXUUHDMMyFhbcKatYa3JPttASBdZW2CWRV5K1HfLVdbWhiG/8nq+8QbGfTdl237Po8rjUckPPvjg8O6776pPfpwNs/pOPxJQGr+FrxnWrXl1cPmjfrkAOeoVOUcJrz33/OHl73738MM//4vD3Rdf5ETh/mLe7iPIIwxxRd9Dffmc5o00ByQOznuTXLojeZwtr2lRjFb+3yo8jeE1QheS0Y+2QQ/p4nCG0+My4BIiHJe8IrRMCYr1+/ZAabwMPBYlN0h8wS3s6boMKHOM0IOuVIklb6SLlkjZMttYNNtZdHNOPA1LPJsRQ8nnf5IA6zYtZX3+SoZQfVhrOy7M3NTm5Tmdi+nv5L333nuHt3WeZvPuC8n0yZa9mGB7oZukr9gfnW2fbUC31nmsV+Qp93HWN33Hm7FEyCvyiXNu5jz/2cPPSk4psSwh6RmjylGv93S0PNaVM3pTQd1rTieNTvRkrbhFmx/hhWlT1oLoW+JZI9hQy4zc8AQxlTWDWABo4gkdiAdDhz/t4Q2E0vaNdLBmgg//8eIQt62QMl4T4mfF8QFlvb4hH1lDF3HszkYlPS3rP+yzJfDX5pB6gaO++kY+F/SAXht1XYmD/Ui2bZr8yePayrBt0NkQwQMgF0bKX7t7+/aPTRW0cIBFtxU1nQqgVEeUxWHEWez27fQ2Ul+W01dbgW0Ib0PT+HFtOhLpJZ94V4B8+BuB2LXwE8Mu3orGIoKByILY7JSjPhNEFg4MvUMkOU+HnV46ht5SmUUsVgj8FX7iXsjK9i5P+kJAtFhmGwxKQqHzPXfj+uGFu3cPt7WZoUHhaB02apRVEnr5LjbG1izCsU2dxCpQUJ5RfvKq4xVNLi1I36CTpdiiz/GR5CS75DXMpI5SjrbiDWbckeG58+9+73uHV175juvIpvSDDz8Q3nP+/U8+1gZGGxdtcNjkcJfmvnC+W8MG52PxDRx5Qco/ePBAk+FDX1FlUkz881xhraus0LCL+Lw58gsrtDli09xv4Fs2P31HJ5vGkW6afRv/uo8Uum1E9yZ4g76VD1+VNX+1pz4J5cukFxQl7aWGzhF/L6C4y+oY5UR2oWPorGAfiVuU4o8Ls122oSD1KBjRiiiYco8g1hFJ6G/q6FTAda54t0WXNF12YRsncp8cyk7CgXXVjf7xwfsfHH7961+rr37kPkLf6Dls1vuHD/jhGDn26F8vLrBOPR5YRrXzKaDN6RMsv27cun34wQ9/ePjhv/iLw23Nz5Td6yfb9ClsPn2F5rQwliVBoINTplGWXOu4sMsZKh0hjenLphfM6YUOraIFqzEpSHK/dzfvSsZFA2GjCyiLLMO1UgTajADhLLrH9gqLhtF99PwLWFYZm6Cl70NKzcDaoaIr2HBaJ9Q6zxbA1euFhDlXJM8FnF7isRDs870KjTIwLXGBlSU92liBdVGuCLlww2bmxuHmjVuH689fH/z3Pvjg8Oabbx4e6DzqNWCJ8YLCAvQlXvOTjtBA8cZWNt+sKXTue5QLq6wnjTr3e85VvB9F7r8SgPehztn81tp1s12lr2xcge0oIxSHr5/m8YbmejYy1BE93hwIMt9ThK+IIO51qsOsg4C5is2beHgJ5N6JlE1A8pJPmWAYQxdKH/lFXOhC+oeVK9/zkfzKzyvIy18OZH0On9tUfDnH5Ykm+FI89Qk/ItMWWcd0H8ReTIgxkPyUEDJKR6+VgWwQr1tW35SAF7k95nozQxyxvNwECdBoB9ZN1B/bHReTNzMFz/z5n/3gqzZgAIapsCWK7jhkxftqtZ8flIEs6HAar+mjwS2nRLViX3mGjjx5gA0L0Cf2rhTojqT8ZzUYWGSji4FFUXQhh0p3JSiDOvhwFJWmMdCNfD9upIUpnTS3RFOXLdgxlKVjFXSDkEfDoYPBE1+lAdCBfV/wp1JVH8JnVGlCyuMzOpUXsvxIHVstYx/SHvgunStf0KuRn3v2cPPO7cMP//xHhz/90z+1P5gQeqGMbNIpS8da0m2jbW9e1fMag1LQV//g7zsW/sdo1YF/Df7i8zyepWJacOuLcioz+zX+KtsVtUwPnugAOk4Ipv1T7oYmzedvPH/4njYy//3f/O3hRz/6kQcCG5F33/2NNyPpE4tc61B5myRZ2RAzSbVeW2MIPf2HPE9k4ieMHaAGJsZbR2xteSJGJ3zk6cNkkf/vSVmgy22hdZDfmM37oishNnc9TUSVQ7KaHt4q60/LAxaaUwSU09E6TVd/ox8gGB8OOryFDS2rg7YzUZVPbFVmBRN5yCpw6UWU29njCLmK+1C8+3EDtC5nkFiSMwkw3wRLGrkVFSAf9JhX/ycv7c9Jjx8kLnNiy+g4yEb6n37yk8P/8Xd/d/jVL391+OT+fW+QPY6QTZkqN4PJR1afC5R73LIF2F/Ry4G2O9HG3yg8BT8UuHan+nG137PPaO4Q/vbZ5w4vvvK9w//wP//Ph7/9d//D4dYLLx54YGIPus/MYC1NVsJ9qZKDu8r5m/xKU5ZT/zVtZJ47PBJ+eXjuWdJ1ziCEy0rWoJlAXyCJhWE77mHYuqL1J0h8CwvPOj9F9ssAe/OHadi1ie+Bz3sVn22zX6N8qN/axtzY+hOe0nIKJA/zJr1biAlpw8T5WiAmMS8nI3wT01QIFluJrUr0Ob/nsaDO295yV11YT1BeH5/HFCG/32jL+T2PB+lcqPPb3RdeOLzyne8e7tx9QXq07pLMV1999fDv/7d/78fDn9MOmjUKgK35v5BIdVr86BqbMj6K9+YF2+H5wvNkzkXQvIHReZd1DhekCW/e4vc6N30B8aOP7h3u3btnOWmrnFttCXo2ENnxFXM6522e2uFPQC33tlBx5nrspE7L+dolfV5gvdFrRvOmQi6DWtex6uB1Zbk9m8Veq5mieHyCfELfNVE+7Uh7ta3ojAzas+tmzamXIn2eQj4X1VizsBGFju95EgsaZbK+43/88HHueIC9eSS//xrDca1j+Y8Y1kv2sewDe4NEHft3zQA80PpmAk/DPHjwKRVwOeRgI/xcmI+NmrcUspkhbpqsZR1PHJmsTYmz6fSmCTX/3Y9+ZA/6VciqBK7CYd5FSVDS04m7K4tQ8fk2lgzDWRjQHQWAB8BpoBVKFxUAwstiMgbCTx6PFrFm/EoNzmYEvQAVBuHpShHSlCzku+H5ZDFKGRb5agDx8prUXjBvAQqy2mag6+IGkY7sTLMBALpT+ncnJzYzWYyJRx2BwcaP1RmALWMP0OdJpOrixoJOX4Ek59y8e/vwI21mfvCDH/h/YpCH3Oikw8YeShICtB1peJ3XnUA0am3Z+Efkr1Qem1OWds+GzL9B0YbGGyfLUxvIHrcD/pcQ2x8xyo0CtxUKoFiRP5XWN75XBc0neUxYf/4Xf3H4t//232rD9n23572PPjq89dbbviuDz1FgkZJBu7rtlEaOr9wo7UnElix1pZBtIMpBGQ1kt7/z6Nu5ymBZyjO7vrKILX2jTPotOinbm4ScEOG3B/UVj7iMbUNkQiA2xTbrpjqlt2lJYh9xaEmjweNUOrArV7CcWWWWuCKjnMM6Yl9sDE8wtlbJonU8QLtTnIlNfQIRDQuL4bjsTPO34wByejPj/mr51XcrDoaZz6xYIIFrCvwVnWDImPKhMdaZaBkH2EYbMy8y3q7hc9E8PlSmdVMOm5m3fv6znx3+43/83w+v/eI1352B1ico62xlE5hcsq4OlHvcsgXYVtHLgbZa2uv3B56CHwpcu6mvrqDab97MvPSdPzn82//pfzr87f/47w53XnxptZlZ+llZt2n/rTc97YswlwM6Tdg59PRnNfZkhTYwOkcKedTsORZi5A/BKbGMv2glzVzuZAG0eZwCc3q2o2Fra8OWforvIljsIax02dx2zTb5zKXQSL1LZXig+7volVmy+Vqdr64M0XERtO4Rtp0F2Ef9Yi/hZm5toP4V4aIk9sLH3MQc1muBL3/7KELhHGXc6lVHtLO5WG9mDvzBoea723fuHL773e8d7mhT4wt2yn/rzbcO//7f/2/a1PxMMliEil8qsJl5EHWuleOOOe453HH0rTczrEW/0vkdS6H1ub3nX16qwuNuvHyAtd1H9z7yY+nIgY/VjH2gmA3YgOdsQWSzVnj2cEOyuNh9587tww1taG7ceN7nfVdG8Kw2au4PQg4uUAOsB3x+RG/p4tt1rXqS7zs7Oqiz9Ss//tG5TfF5XZmXGGXdigyXH3poJxVHtvsDMhZdNKZ5sVUJzl2keWMwtsNnPVQFe0o/PNQX3WwUKM7NCvoO6zzy8S/yfA7UWhr90JAHP/WxbWVT2kA0fZBt+V5HfkEFbC9tynmR+rOZoQzA5gcLs8bMzw+wi3UhtvAEDXfSaDcuNnot8y9+9EPXDAUY56ZyxegUAe+4BNksxFhH9EVnxADufFAZBPdGwjUUeBCSlFx4+f8FGHAcYS9iWQxSiRs3rvsflfltA89DNlBhsB1DGSqGU7zRsP34jkHNYk6dUQQa0NSqB2W2gKnQ25kEc6NQvvU0zZ1OOr3I39vMVKfEb3QKP/L2KI++2YcnANnJVlsQpwPqyOJUH7XNrbu3tJn588OfaTODz9DRG1J0eXMnRA95Q1+l2/cAHV81d5srJ/pUdhlglE892R2zmaEOvsOkXNoC37VfbHPJRgm2p18lD+w+ZXC1ljx22/xo+r/7y788/Nt/82/8qJmsPHz4wYeHNzV53r//sfyKTbRZl5MM4qXHb5AaOrCg+obK2B4KJMtl+eIwk77oMqS9IWq51pNyhN1fCB0v3pbV9ACeApQjHvsc/pIHzLIHqnjzUWahV1jyLNfpLLqZiLKZK7pQX84nbP2hKa4jJ0IkAbF9RsByCkqaItQNr+qQ44Y+sib+uX8EycfGhEDnWZ7Esvn3GCpEBjrmidygAP0zxKrEOkfSK7aAc9dFJVf9XROo7+xqQ4OPubLEWPNmpvzRNjX0WKUMm5j/4z/+x8M///M/Hz788EPPZYwr223mjVIBpMXaqwLlHrdsQdt2FuDLY39+8/AU/FDg2rk/7kC1X29mvnzm2uGV733/8D/+L/+fw9/8u393uK1F36PJjFU/8dfaxq03yTVu+Dq9pmczcw1kI8OGxpsZ7AtG2hpSNfqyIsRFaLkZh4G9OHxHtig41YPW9j4e9PzQNsxxpaRjmRfQxpqAMQlEf1lnnkole8Csw6IJVy0DpPxpILMxsGVHYtsJtN0dXwpwDhWM9Bq6/oTM01kbZXGZjQlX3zmf58kWtzYM6h9dqxKh/CyifeHV9ui8zuM+OqFz1+I73/3u4YWXXvY5Bnvef++9w3/4D//h8A//8Pfy8xc+h7C+IC9h+pMPy2PtwVoplfEdCulShm1iPv2SC+QKMS51o15Z07HOvHHj5uG2Nh7cTWFNwhtP7314Lwt36q4aUg6dfLYQu4TiYR5n3cPmhc0MG7Zbd256nsePVcL6vS5mTQlFdtuXonHu6vMjNnc9+zzl9SprYtePdpj6aCE+p+5K1BquNjNKI9u/GyoZKZN1pc83irdMePviMnVn0wWP1/Mqm7U2dHQtP9loYP3Oo/T0d/9WRTJdP+l3n5CebCrzVBY/Bei6tS58gOyW23W0D3X8Vptq1qq0F37mXEnd+ycTlCOkDProhw4ln70DdaMMNrCZQY40HJ750Q/ymBmdHiMwTHZIoO0QpMGh2SBl2IlyYG9CEM7JHqEsgJvuSgm88FSIk92wwtCzEQLaeRh3Ux2LtviC3yhoMeF88SGbBnanrkYAvUOkMYsPO7lFtdIlnnZ02wdfg5LSiSOX9JwPIKM7HIKIQ/MiXwt858kKkQjcIcOTAXzOZsbqbVtS2EnC/GQKn/VjZtnM/OiHP3SHgL03M7QlOnoz0xswwHdnkOcUqqKDNqZtZbXt3tvM0JmzmaETpz5kd7vCa3uNdsEKaGMv5OkvMEAj0FfqaZIfMbt56/bhX/0//tXhX//rf314SZMnNn2gzQx3Zj7++FPrBSIzcixDgHzsGSJtl0LS6gO0GdB2UA4+l644b+OgPpKykhveKO+yFPSkIhrf0FJGvGSTdoEpnLDbJnl8HIMtyCQw+KudhN7cKC+8Tc8ElSsYmgBdJkgZczvNxEz9SSKLx6eYNJHD5KUJSz6kzl1vl7aAGSDQp9Kvekx3mVHARflCd5DJLXwl39ldjmajDfBtjSH6rnDkOSaY4wWrfFqFRNuwCxO3opSnf3/G/x5p4sRW7j4zP/mRWtltHUzgoxx6oOW/rV7/1a8O/9f/+X8efv7qq34ZALJsv/lcIuX8XUBeRa8OlHz80oYr6ceXp/z5TcJT8EOBa1f98QjSiBovy52Z7/7pnx3+X//r/3L4f/6bf3u4oYUR12/n0ut+GSDdnlzxNqpM07s84YCKP/OVzr0ah2xkrj+jRYcKPSdupghPE8LMbhtw/XKOh6dl9zi8CMzrT8qs7PqaIPPIYt9sJ3bkQhfzPGHmjmEjn7JxDp0n8DzEQWgdNR+hIiyGlmX6LjTzUsj6lqTLtg3AnD/bFMZF0dBdMPuB8x6PDGE3MnIlnHUHazPO119SO/UHytR5cYAkc56nDAtXn9OQw8OLOjdo3nvlu985fIcX8mguZC77+P5Hh7/7u787/Of//H9pXcDV8uphmOhI1mdJt/wlzRrDa0/FsYk5njTnU5vWdVMH9rpPNnBHhoXvvJn5kM2M5txcMBem9C7EDhtnf3HXhTUUMu94M3NL6czxNlRo38qvWR+nLGsSL9CnPuJw1DVlrUPlANeXdnBKIB766yNtCljDAvigN5QAer1mRVflu2+rHIA9XrOJhs29HkNJy8o5Pedy6gAN8Dqh+orbXf7MnZmcm1OnevJE5bzOdr1Kttoqa62sz6ER7/V2fBhe26Y68LOFh5/lvMr5FH3A3bt3lB8/tf+8nnU9qXn8iz70Uh/uziAbHzzzgz/5njYzUqiCOItMhMDgwjZAlSUtecRxPgtldmtcpQyNE3h2WG5QytoTjqLKV4t9xZwKYQA60V0cyGGQPP88jlPDq4G7ou0skMr0ZgZAzqPSC7rqkovzc4ep9NkKZ4avOgPQZWHIAhBq8iW+wkwOTuoLmTQane7hw/x2CB6D3PU4mxl0k5NsPIghNKyTh2d4LlVVunlbm5m/yGaGDkE2vmofeWNZenozY3S8ZFWd3clSYZGVj922t/7cyAVSh89Vz8+1mcltPwal2k3tQZvAax/CXaHNr6AHfQZl6YOPz9CvE7AGGG8C+tu/+ZvD3/zt3/qKCXe++APNt7WZ4Y81ffu7IBMKMkhlkdwDDHAdfPcg8fihJxn6kbME8Qc9xVel5KvezMwIRKZLOJ0gZTtJjLTLNd8EZZFt4TiGktV69KGt2gag47GNSVw8NZmFtqDFVRswgTE2cIvTGivXr1/TQp3frHEb+UbGtvOq3YSud4Oitly0PlEy2dHnAeuURR51fErGjO57k3yja7GANUqHFyVOdX7bknKOWUZoAxStXH832OctYgPUif7NyyG4oIKNXBHkWWpOfKSzgUtdAfcr5gP5gLH41ptvHv5///k/azPzc/9nUm9m7EPXJcF+2z8OIOcJZVGHil4O+HPt098PeAp+KHDtqm8dQfnqGhfOnr1++Er4Jz/40eH//f/9Xw9//d//zeF5LY5+6/5cAL8K9NRF2Vmy45PZY4qjkMN80eMSRV6d0xzqHCh8TuMwmxkuxghlg7qrq2HelttgRRqnCpDr/nkBWKeENd/Mv0c7DT1Wj2GvPLR5nDckLtQnGxjO0xmby6KvfE8NzZM4JT2vwCLoc9OYR/TFXLmFlX3wNZisLyZWf/gy0UC5JbWGWab5RhpfKzhVsKDXbzmvxWbLkS/GZkbrF6CqljoOwDYWv72ZwYda233FmlDnE50vXtZG5jva0Ny6eUvsv9Wi9IE3Mn/3d//74ZNP7h+us95CqGy1udWJ57Zg0Zx8xdEj2/x/TSrnfNYdCp2m4tip+uQc9Zzm4Ft+i+vzWvewgfFm5oMPPeeaz+e44zZraN9iny/YbTYzt7WZ6RcApA1Ym2Yzg39tuciss/Y2M45TzEDZtIfXgrSFysFCAazwZlNt05s8rynFw/oRWZzPocdmHW6XOh+ix7IUpZ8rPq99yEcWtnM+j53cvMjvi7yOVh2QSbvzIiPW99hLPrbw2yf/Tkl+h8YTBthrZfrE38vNDGjY3nHW4YSsK8Sm+n6uc+GDsZlhI4cNL9x9wX7t9skY5sKyNkLye9vDRVj6Jzz4hvHq9rlz69aPUUSlEYgjFHUhAEagFyjeOaFI+eS40jQUzhcN5SgFiLsWgGV3R6tOCll02LsCNkT4lZzFxsENJnBFqhFbZwMNDECjDtaheDsxkxlRbBHysVKTl7SjTijWmZEPZS4C2GYOBqAar+tkULTrBJXQ9ou3fbkHbUcgCikLuevsdtLC80Ut+F8Qsklc5LeO3nSVDWD5D2Guj+Thy97IuOqJmdcDqspEPvXMIHMcHRKHv8EBkmfdlhehhNRt9nvSCYup+sezvqX9Q23UeMEBP65noHz66QO/rYzfJ5m5oOVGTtIZjLKpaEOpILaJv+ofiC2ByMqmNn0JnxNWT0jaMrKRG32yy7gcdGGnJ1QmUswPbvMXTJ6+rHeFOlFQF9qAtNvWYSYAXqtNv+TKRl48we3s0Nn805Y5cWUSSt9R35Qu7EZLt33aP5MxiHwmNMpT9otHed01FzTYbPLmOd4A99nDPCr6gLfEiZY88IHjDxTP/wPlP4I+URsnXDD/IcRb58Tv8iqLTOSU3LyBLv8v5DfRfZ4Xf+Ttc9mA561zhJUe+aLb9glFQy4vm8CmXKiRY/GD0HWX3x59qY29/UBaftCJyScFpT++//HhnV//2m/gY/KG343zRwPdF/94wbXz2NsHcvxfEowXzVMvvvTy4Uf/4l8cXvnu9zIvw8QX7e4PY4lFixL0J6V9ncX5SQ8cNABNlCVWtM5TSG7+wJMnJrSAIG3MQsznWSh8PKcsWMTgBpbxv8RnOmOi4zPOPPuYfH0r7HMMtDpHreiNpIPR2+nEPS9pI+d1Q81TOef1nJU5zvQtzeUWftUscktP1jaLzkUGi/7SyVz421qYKt5X1z1Heq6YwkbShYMmXKU9j3ea+A4POOpSc7VotrfbyD61k93kQfeKBSgrZH6newZZ1HNeeeZwQwtafnjvdaJ4sOvDD98/vPnWm4eHmpvpey2RMP0LsaW7bTCx6JITU8SPPtWx0+a0iJzTuevEApzNB4tz6pk3kH6muPo6MkpnhydBurPmzcU/7rjzVAgbmXlDQEA85/ipTtJHHFqvf5TKUbTeyADtA4p7viBCfatvUQ5oXcZaM5Ol0tWWLlZf4fdB2JgsQdKum3zmNYztzqan9XR/oX/BP9vs/4xR3H+ZIrs5V3Keg683z4DrYftimNegSgOUZx1HGfddlacCbE5J025sTqF5c9v6jWxa8FfsoXaUaT0A9vrVzKMhqIQNWwzqb9IWihIJpfIAjYbBFl5OgofiHe9FmZgrnY0J4LQOyxeSRxf2ZIKDhaZVGXgoMxbgAFGl+/VzzY9tya50IwX8WWSY6mTTYkuieMEFRuMs/tFR9fdip0HRrhNUQtsvnq77HgydhsQhmW7UR3VkUN994e7hzt27rrMnFtB2CLGv9c9oeTVYKgyo/vYXfHTsIBPmPIH3RgZEnyuqYoscU1DiuPPK9vg4dEKjdHJgGSGl6S+3b9/SZuZHh+9+77uSzfOabGa0uP34E9vkBf4sxyoqXhNJp5Gtedhg2yqMDPJJJ6fzoctyh6MMQiCjrJ7LBUl7socnDIWnwTL9JRkXHowPdC3YdtEPFlp0Om77QOJcnCCEp/IUx87uD3yZW3n5oSMTR/oH9IbuQz5ZFpLmJJrFPI83shnIY470xXEynxC+8D46fO67r/W669pEsMHYR21UBm9C6MS9eSHtDRQnt2xwPmejI2Sjk02U4kWD74HzSHdZXsOdDRj9jc0zr/RGD/X0JlF1pY7WZztyBxn7PdFX/Xgt+DvvvHv48H1tZrQBgyaHlTf/GKD72R8XdK1cs+XrJDA/cZJ/9tp1/56AzczL3/muhl7uVnvMaL7shaW+OIFKamYL9wn3ixqP/vYIrfiU4yBxAvO4PB/JlWxkeiwrZH5yXEQFTlNqzF2AwnEnvQCbO0w86YaZTphz80I/hTlHtqyFnnjOMYr5fOb5hZDzmeVv48Xf8UFjnOY82GuIpg+aNi/cpTDfSm4WSfAYyWOjs5nD2LR4s+J0b0Yq1Jy30DM3eh4snpaRzU3xFc3YZUa6dBVvo2WTV0i+/euPjvLtGqkT59h0CJ8u0hijjP3hkAUqF8boZTmPsJm5dZvfNrAARv8XmufuH95++03/n1bkuodJYnD0M5pZUXQYiEsBvnUSPutLH/bCG14ntL5TmsUzi+p+qxntx1zNBSzqBh8FfLTeHbAvFHodZLnX/DtdfjvjRXst0DEIMcjy5qRCAD9B99iXDAm13xBsXtHaBi/0OZQPjbrBY7p8kHYRo9h77ZI5RXEdC1/5A15skxzfJCi+Zc0bsH4hd0X8Ui8dtBscucihcgp9Dtc5LW2DHqpjJQZifmpLB+c4+hs6c7dnuetEvpkNscf9Sba73jKn/8icTem4M6NdLL+V73Fou8pGxHV98C909CDP+pQJ/7UX7tz5cTsgRH1hTxlkZwhwJELCKyEysO98uON74Ku7q2JNB3qDAVC2O8JoVOQXL9Bpm2knVMVEZ2BbR6UX/jSKG1Q6lgVeAaxms+DEHYkdHbYf+LYfBHZWAawjPQId8k3bNgBepY0kFdpH4iU8BaNeZWGqV35yhuKyjTsz3sxoYqHutAGTXibglLNesOwoCYbhtwrJTBkbLtSiTZ276wU6y/YHmXSQb1vtdwkoML3kIjjBwtN5yYGwxMl78aUXDz/60Q8PL738sutH5/d/yXzywLq7jSOTtk4fYBLyj98Z4Eork4/sq75R8kEW7Q3Yi4yB8Exp21shrgD6Ubf4x1HJqcgTQFoKTL2Mw56JtsnPjm2hI+e30FyWDQyyAfISwm2QD/sKVbflmJDhGoyR4W0s9daRky4b3y+zoFc//KJo3mCfQMYBV338B6VCynBSvxClw3yEhdD7N1wD2VDJFn7LljCbDbA3R0mzMWl68tgEscnhbhF/yPqx+t1D5cfm6O8/XvWmihD5paMXFryC8je/+c3hww8+8DPCHp8aV/FgWiDQ8cnJfxCAvX9oNl8OrhHjCbysfuLhfOeFhxYLL770yuGHf/EXhxe/84rzmKuyUGHxTFxtXZOF47S9g9AqMZC7LcnJWEuZQKItk3g2M4x+Tl8aznnErKrS8x7xBs9rRUdEI+DxXbhNn6I1Mk6OafihMTS09Xl+4c3iB9q8iJt5Rl7HCzn/ZT7KBiQX3ypOHnylb+hoLHnG5rP+kik5kZ3xzXhmrhmbD8WZl7I5qU1G0wlddkHPExfFS0dvZCxvhcy1mm80h3UaG2lAL4g1d+eCFOcs6hofAMzxvlvntjfJPV01T70JneYcoo4keZzv+C1r/1CbdkLng88+9Wbmo3v3Iqf6ExJ9brb86i8csqUSZVf3WX1XmiJem8BLKPRvVth0aJz5Doo2M/BycYoLUcTpK9HbNuxDuKQDHwlZM3CXgLsXvZlZyssL7Sv7FGtjOzSfI5WPqU3LWgO7Q0t/St29FinZptMP3c+oq8kOLEdHfETbYbUANspXPm8WwzfIcLtTBpvF6vqxJiqkLP2zZWUTlFc00+fadnTCS1lf3NSBLOi+AFC84w5TA8WqnshOP8kaAaBNuQhIv2bjiM8fPcpvUkkzPtu/2Ji725FnORoHADrZDKGPMW5dvjMjI3GfK4IzbByVJU3RGEitk580EzgNQ9wNpaMr5x2sJ3nxw+Oy/rK8RKsjKER8FtYJqQ8NjWx4cEoPdOJdzjIFGbydblzAlHKSuExIx1+A8g7BkosbzOWwEpVlUJpBxGLMPmqAFZ/YL4n3YCM8Ba4TR9dt1CcBviRkM8PznbyiEJplln6XxT9OiTzlIa/rxrfba/gNsOEuQ8dBbtsLT+wPUmfnYY/axHrhMXdAlNCJVz64AiXDkTiTySuvvHL4wZ/92eEufzwngQyAT7SRefApv5fB7lwR6P5Kf/BVG09K/Objuge4ByOToOrpuDp9D1D3I9vdfYn+UTJtzxpjdvpqu9N3ZBwnU34zz5MB01Du9ExoPbFjocUOI+X0RZd2qLTjCIRXRR1vGUogJQUhqX7TmKJf9BgrBmHARZRUb04/UT/g0bVsIrKZSb/BhvR/bGmbZmybM9EnPIX8jmmXjg0zDjplOIlA2/AIHynfj9sphIdNCpuWbGh4XO6BN9CEXacex5Yh/tT9S5VlMcH8BC0v3+Akyx9nZjPDa5l3NjN2a8UNi59//wFb/5DsPQ9cowz2i6HGCnMLc483M5q3+Pf/F19+WWNk2cy4c9POI76G9mQeOYMyw5owF885xrF6zAyzdM5U2BsZFgpGxakWc1uP84xvMFo2vbPkJ9XxbbrjC0CfJSWt7+VwWcZTxqfT9lXG1zbsxZ7TlIE25xN3yEJLocZfzlMdz1g1j9PFW7KQY6w480fkRQZle5PSGwvmBMIFRfc8sODY4FR8xhVdNnFRptc4HQ4Z1psQ9MUa0nXRxhsbxdu2zEGx3/OUaK6nWpi10rKREdL+6QJum+UPm5X+Sn1YvQnkLr83M0LOs/Qx9PCI8Qfvv+c3NtJGPm9wcD5t+SCBZS59pX3Omo+1otOyG0jfdMRBLrZxZ4bfb/CbzuuuWz9iTP1Qspy/Jxk7QB624gvuzOSVw7V28LqAskJ9vCaFv0L3EemDJTLwBuev0EZZ93Xq6agp2EYIIIdzievdiONhhk9yRn9XSEHbUTpZu/n3PaozbUEpytJ/MYR64KdsWqKVflbiXQ6d9ClC+GkH+o31l47UJ7o5Ymulyx6LF402YWwR9x5B+fRL80k+cdq8H+f74ovPpOOgdF4FTQL9jA82M9ansgCyAfTRB/EL/Z96XLujzUxvOIAYJztkqYuTTswhQqimK0IlK48gGwqh4qkgCyJxCF26ZJHvhiAtXBxTHcN86SygF52iM0hJU4mmWQbySxbYC7YZIB9D9DbEzpS0nEp4EtURqxQOPUt+GjCDyaC81IsSiZMPb/hOALItI3LyXUa2Xn14N/rtO7f9R0+9cfEgVh28cDefsGxI8fi6gfTcDmG34bYxk7M6ng46m+tEXasevlKlOGVpj5ZjQfoYHI3sRU9nhjaHALv1l1566fAn3/uTw907dzHHC0x+u8DjQUywDArA8ugzqjMbPK6sGLXLz1WW69nkSKYnLCM/7stmJuWle/Qh7ioqTl3jVSUZqIkbic9pIS1q13EoQhwZQTLOwfAnSl8L6UKwHceAjEQqxE7LnTL06Su/qmVViz5Be2qy8Pit8VhhA2Vcz+r77it1V4I7LSKHp+ox7LS+rlvlEYc/JhZ9B+FxfhCZu3ydDyjS6Rl/iy5FOg24z2tBwB2azz/n0TN+o/Pp4TOuJGmyNyPVmMrS7t4MqWxvihqRxZ+5ffD+++POjBymEqeghP/BwB+avRfDqM3ydRIWXuZbzkfC557XJobNzJ97U0Nf9KLYnYWrzdVpKFbId+IJHVOk801LhiHRiWCIUPd+ZTFVXyNUgjeamUaoL893iq+gCEjxqbNsNGC7g4XY8Tlc8jteeXX4A32D3tBo3Phg3BAXnfHEGOrzZdMIHe9ylfZhnuQ5REZvYuB3uWDHVzJWdMoGc+FC85rmOIeOZ3MxUHOgUfHelHheJKzzJDjLZOHW9GyWlLY8yibMfBq6NzSl209NdL6w79D0o7b5feGnXuTzqC0LPvRmbte8zuK2+gL9xb1Pm2Dqb9sUQh2bGe7OKHz+xq16CUp+N6NGlIyvDvc/und4/733bV/OFyA6kAJXf9Hs0dNxwGtH98P4Huh1TXF6jLE24E+1eTyJdSA+y2NmD203kLr4u2SeBs5vrH+pC2sF1gzzb2Zif2Q47vMga+CuQ9ZQ+NM09aeG9fpUhElWBxYhtKwKs8FXAn6Vp93wiUVYP3YtslnTAPRPymLo7NflKZVsttBDOddDafyWDaV4n6Pe6RHg7L/4I9h17bTlC2J/1gQgeaxH3fdkB35FFzzxMReqP1N57jBxpw27eQor44O1mzJdZ9ofOUDb77GkPoe/rt29devH7H4QRi1RbsAoBXaECtngamC7SflAN1Sctu4A3siQaUbCpFzGpDi9DQTcMcqWnoCQCx3nkKbSdOTmR3brIT+WLeA6Jdt8C8fS6AB2FVviKudJE55JqOWRRiw8X3bjZVfOGaHLtD2E6ZTr+m6B4pa/WCLEF00XyDY6Brd7edMX7cKAHLdHyVfaepmsHRPY7qn29nU6ypg4qr5c1fGVH3UU84IqSKfBfnci6qM0MrqNXO+2P5+E6HAi8UT4LO0BmRhty8sNXnnlO9qwaTMjGpsZ/75BC03zYi8F1O+oP/7gmVcmot7McPuVqy256pK7Nr6CKuzJAF92W7ORCb18h69iWtInkNbs+JxB2cg4F6tMvGYx+KfdRSTRIlR6i4BDfSGDMD5fl8fzzisKmImSCSiTIO1qPcNHLlWAzfSF9P9cqawTuHAsKKgbfaX6i/sQpalrpZHptKUe4+CZUV+Phcij9kqQhkLI+KUObGS4yknISdILAdWTvtYnM/qNOrzKxh+pT+oHIpO6f/zxJ9nMPHhgnyTPzAkF+D3QrfCHAn9o9q6hrR+1cGSkBjRlxvAR5GTtx6m5M/PSy4c/487MKy87n37rtt60t0/9jKcOOw5UvJE0sT4iaeQmm9Co86Umav7vQ8M3mxrFG83T+kougMzGUhCY7L4IIou+v5zbuq975PqTcIaRx3mKUF+n0NwK5/PnkmcxI82h0Rj+Cs3W+SQIdRicB4rCvMW8priRjQYbkp7f2DiwqdB4HnMdiy/Z5XWA57raFED3HDnNfaXDcydpykl+9LScolV6IPJalzdJ0d82EGIf50t+R+JHekTj3Nw/nvfjWnX+pNnSAwBsKvucojcxT2Yzw//NPHONOxfazPASAMkBOL9+rM3Mb37zrudLhI4+BkN9RSoujnQHgn6TGbYAY+HOPKuI2fSF7ZzT+aE4GyrWgczX3swI7Z+yHWgbhuAdwC+c2zjPIc8XQJ9nPewRKii7WPzowzqDcyQ60tc11uSHhZ+cqrvKedwpAprgQHlhdjyA3TroF0pBbT77yeWyXkOOc/Lx3MO5lkeeofTNCXjoezmnp729ntXBnEVhNsJsGnwxRj6IPdSFMEGPF/tK+RkLuUMCdN3Jgw9/ss7qMmNNqnzOnVRHBrsMZ07u7PVagz6M3dncf+UNJuV6/YaO1hdPISpj6Nl0LAxJBagCCKPjOIFJsIQ4Tr7KjQEmYQ3QaRCY4KQMV8G3EIOy62zcA/TOWETHu1IAFvSiisapatkO4xJcAqVr5pYs18taAu0fIGYlhV7nta1XhU05a7Xa6HZ7YYuQerbf6Lze0KhDdGcmZPC1r1yvDinjkqgs29Fh2ZkonZ6g8yth3K1n8ViPdbW2pJHTeZDJh+ZilomNz+pEwS1ErjoxWdPfnKk6MBDV9u6bDBTqqXozSdPpNQC8kakfCRJ6U1NxLzw8wNI3LUNpJYQYJCRe9pVZu4hJ2O1JVNjhGsOzwh1ZoKdHGAT4BROSiC3n2DRQXx3PJC/7+CYuJA7dqH7EiTS/R8nVvr6qOOpQZW2GUMnCRKBZrtrtkcr5tyXEHX55+LzQOkDx9IIgyAS2j5mw1mibLsBRt0bZSK9+pPh4vAx038oclMWAsPqd3/yGDY9y2zubNcpKPig9Kh45s04aUn2IEy+bbCbqLCY5aEZ7MH5U3DQjfpQg47fw+LB49EKsecQ4TuKN9U37bLHoIOksGLIo6jnX+ROQapyB9NCsr+Q7ZULLbx0dD5rZ9LDDM9djA/AJunelGMcu9y5ER7DTCYMAc8WATVfu+ecUesFFXANqvkCgj8PLZPQYdNrcp2CpMZwcKbvMBb77UXdDWDj3b+V4ha2RuOYKb3CUPzYjmtuy6cg52ra4PoU+lnroa8Stv2xwWYeil1xj2WaUfZ63yk7mqIVej5ehg3bmnHlJS4/2bX7NYyAzExcTH3CxRzbwMCMXBnll/QsvvOi3nHW57qvpG1AmudA2cRjSnzN2TC8gFlrxqNP7IjtjDSJ+K0aXsh9p0y6XGRWIHxaokgZEgTP0hsVAnqJpL8LkdLtKkwXkwgH1yDiEj7gv+Ivea7ElVEnFDRIxfECCb+qrNYo3TTW3QEN5zo+0dda9aets/ECA/mC6Dvch8RHHbvoLfd5yZYNtVZm2zf2x+o/HgPt++nr7knywAVvZFHL3DJuR442IZNJ3Aa+/UCSowHzYwhgKgfOp4qmqkQ05azrsg8B86zT+tRESQKMhzJIVcthUG6wUeRXn48kCDn0oApDbFTSUvJnmMgU9UTWgw3qciEPbqYMuINbplT6A5MRrgCZMsOGfYFPKAA0dWz2xKfahb2vj48JRfQSIRXbnddgTNlqtv/1F2GnCQsfh5VtxsPlbvjuTJ2G1DWhNi03wtH4DMpE1w5yu/AVFshUJfUz5QDoo/+VxTR2bXTqP8mAFEyr+xua8XcW2U082KBow3Jnx4pEOzoBhwmNAkc/vbGojk3qL3mE9XkbNvsIM4tizg9CN1EMf+F2Ob/vHQfmq4xOOQmtMS6IbNfgjyegUizIWdvjVBy5A7IHHfFKcMUue4iMv9CAnywXTB8SB0dhk+0AX9BU1INRIa61DpihfKhfkmovviJTteSyr7HD9K9xF8macaFJyhJXXdQXHb26kB1S2YW6Poc85otHXeNGtwgOPWvhxCy7OgMQphzwmYvxcSK762vM3+QM2TeqK+64gJyFgNK4ljPY22VlYAH4LV4d24mlc+vIlmM8umEMNxlxyTf2D9uVNT/w7ueeXKhi+JW4QwYfPIczN6i8DRVdkXEQU+5jHXXSZy30SVxyAHg2N+9C9au5dp7nXYBsmfR03OE29Q5/R2a2lAs8rfBSexnX+KVDuwjNCZwRXsNhRsRVYjue+zIFgLxi56LLcocnmwRsX+DTxtH7kuu7uB+WHas891BefE/b4OxEHrm1CY5jWdGyhXGRaR2KQTsKwpyBpzpHqhSLnbZVa0HJSJk/nThaqPA7O3yl0v3e9I6A0ruXOAD39e913XNkwJAQUDV/6PfrIbz+4xOCv8u2IHaBc51sm8gSjLaWQb86D1CT+RXLKEHjBXUnXXxg/YKyINkflPaarjvBIH3kuGqHWkTLwCBX22M9YX2ykjXtj63M1IvSVOkmEysPvDRliJYM+zYU691ttdKmXC4qBOJtm4osO0pyr099pf2+Giu46FjStxwsbGT8mJrBsLeIYN9jg+qjv9IVlbOh5zL7GP9BlizdsjDX1O1S4HoqghzrS/3wRyYqFMSQNBcTZ1ZByxrLoEK8r3IxxtGEUTkDatz5rN0YZ9LQhXXnCluF8hzG6cQ8WOUHke5c7yUJYZEbXxbDWlfikeyPCtvn4+sAWoGdCfblDjMmW+rmuS9gAf3eSUbYq0nmdDwyf0vlKXsQh1yxLKJjtA8LfdnS+swyRFTDfJCypr9w5eYQui0B1aPVFcyFIyGLYra0kcfK787Oh8WOTxMGi+46V6ISdR5lhnEUTbySILvOoXy3pslUhtK4/k6EX6jOKeUsDtrSmW07rB4o+II6YdJ5GfSWkRKU7PngE1EUtrnZXzG2HS+kXmXjtQ+LQBl1y8Lsj/tjupS6E+INJ0czGbBwpR7sonNojGPox9sazEZmtB39uUDliEqr/bNCPE9ZGFh7LIj7LLxvhs13wTzbYnkq7bBwSedYDz3P+l2o21+josg3t/2/hG4IT/ofa6M50AahF3Y60Kydv/liOK5JezHReYc+1A+nX9AvFZx73lYmmr9JGtHim0GOJfofFs7nL1GqY59vOyjy9YdwB2zFBp6O/EG+MOKFZDNAS4dNlHQywLY4kANreBUjv2LtDTm0nYpsw2dDEjSkDLKF8lLkRzAK258vkIbfbpPygdvTcWZh82gqeDdqC4BLjS9+OXAbFZHNij74TSoaCyDILYQud4w3YgL3dpyifc+4j1ZuXnXjNqLQXkZobb2kjc+tW3nJmedYP2AqHNqbjgjLHgC7zbU0RuD7kjaJVAwnIuSmFTCNSetw2hPBPcnutaES2MNnhNa3a1uWQE8FDb1qJrPABtof2rbaGJZzyX6kznzHlk5dzbxFM8x0cyQKWdVjpganKuKzXv7FVFKe5S+dHtmwHJXIgwfna0LDhQBS+Z83Xd/R6bc66PWt9lWEdX5uY+F3Sep6q0GXEw90bHm+kTGjRFXlZrwKYlvbjTWzpYxi46GAjRj2jG/R61/bRhuLtMSh4liALYxHboUOZhAtwWioS4zhwTINlJFpAHs/W1Uap5LriVek2AHCFhEAb2xLnvC4HtpzwF108XjDY7rVFM2D7sF8B7F0mUqAn35RJbwO5sMy00zCkTrGLAa490eizpQpd9w6Fw9+itV3+lqEe8MLUKjDiRW+ZVSpgOUv9+6r1xHEE0X0RxwRm01cXEXLbkN8C8YjOc7ypQxNkL1KzeFTEYW0eKEZe1VEeiNmk3R/UhySjb00z4fJvxj0IxbiEeKLkoIu+Z52S0Wkm7yxwK4/Q8kAWuEL4XSaykxeEv3U0Ns+gAUV32DZWnvmFtOtJRJ9Clyvo9EDxdD2MXux3XsmoOmSizgLe9JbpmNpBAShm1XHxAXEV0ieh047HV6GpTNlzCu3zDeJ3QjaqW4yt3N4Ocmdu4DNNm+RPcbcnsh2PnjnPb8ib7FiQu3+pl+/M3Lh5eF4bGurGSQT3uJ4Vfgu/j5D+rk6pqJDWos0mJJ0xVmNEfYLHWNm8EjZPzwGjbyntuPOEiiNnpOFXuBrHpi/hiJecsbAAld4Dz93MlHzGXF5pDubLS6B1N+zHu94Jk+w8khV3kDj5jZ3u0PxJFpBYEQypA9+u0oClvGMKUpag82b6HnR+SRBsnaUc8hvdDmnn4/ZDlMIqOaDphTB2+zp9XGINFNERDxRUNMUjsy80BatvFySGFGyVbigKofW8Tnm/ufHLLyT+t6Mvs4HnZUTezIh39DGvzViTsFZZ1pDY5qD5dCyWFKAPJsBF6oCGadRFGB+ZpTiWzQpxXlDg9DOig6YvhwFRhNhngkVXGJ/ElGKsvN5IRE5KVpbCjm3Agmvd1v5AgkLK5PcjOo+ID1rWdlnIt44Bi1oD/vajkXX3BbtoS/RQHpn+Qb7SrOlTVnooJx29afDGYWxGclem+d2vOb/1XKU0AE/zoYs4GxvuZubcp3q77gLXS6hQH4HOj/QVxewT1xW2+ChtDE82avauRLUO4Fl2gEAaBJZsKOJgICED0TzQK8sKHIMmLFvhybOiwZbVBpFuhwFeXE550b/wAy2DcOFp2pqfEtSmB5F/vKU0dKO+Ija3tijDCSGQjVKnZv6ZXjn5ODM6Wo/jTcM4o3KKdBJV2tXSV+rg6A4gS43rHbOwd9WKq0+o5FpXTpKZmHx02rRio1yjKeF2eelKHjaB6WwSok9q3EAqWo4heWtouYjh6qYnxtu3fduaRSkFsAbM1Uwhf+7oBab0VNuRzzey2NTNVwCiZK0bkn0lBk3LylYdPR7EhX8U74WpfdVpYT/WlviyiGWR67QX1NcP1/iNDkj8AuTHw/Oi2LKo5wrTT42yOYuYsnOD8DO2/fKDRugq5/5OqKM3KL1JacQHHADdWOyF/ePiRcdiF2VrczJhywczSYfmW8zQXddjG8Cmn0JknEK30U4Zj2N8R4XQI3vch0DX0V9B+EwPj+0irry0FbqysWm0H5RPnE35Cy+84AVuxmbND8rv8Fv4/QSaZtVWE5B2G6s/8cdxuQBz0wu6bv8xTqu/NC39p3hMV5wyQiVMJ5yxy++hGGwTIYeGa1DknHJIHQPUXh7BY66J1VGrb/mBbXoNsQGWioVatg7kqDgsc17zd+hjzk9WQeZ7jHUdFHd6Asp3GQdD9iBfDMXfYHXWUXqQY4x9aXNrrbTmMaWODhU3RoRxBa2i1Pj8lMigEeFIOsThh0pbcglffMgcv4XkDfSRMpkClVYxFr382JzfaHRv4+4zT1NwngG2NjjOYtV+E5Q9sVkIvXUqNLV5d8CWlZ0ti6DLB1pn4ivAHmeEPtu6ALJ6rDppnvZNPrJVZXvNCnR4EpQPvxf9OicUqeyRTPqL5gLmCsAbjdoQbEXTJsNPVW9k97q756Jeb7tvIldF+nfIbTtzGbz926vIyaak00CpqQ1W6kA+mwpoALqJtywU+DwqxfaX0KHKcoFcVikuIxRnaWld8HiBhkTKZjMDLe2eNMBvaVRXFnEs6mAwv5X41hAFLYhyZCTP6FIRCE/Sxac4RvZvL0hDTx5OxAnILlkIEMxxYEuf08gAIjNyrUOHOE0ZmxnbFszJxGavsPNo7GxCAkvHSudqHV2fgeZWOZVVMmgBxIlhF8AkkvQpbGsB6uKjCH2VIR2P23D5gRd/DsgfAPq1uDWA4wU6c3hTl1rUdbpk4FMmp/ygjPIWYIg7qCPyRPYASKap5QOnO2wUm7HjZBZQrwbHVZZ3ovPfOSBXOXkFNYW6vyCfBXTUYCuvnFRfeIadf+ymbzCAeM4yfSDyXUfyJQt5HlC2iDGgwSRfWLDkg9nEaHJepdGtkLjw2jVtRhq9KdHiVuFzz9Um5toJJH+FKeNyis93GPxMKFiLdNJG4jp5GDWYZ+xyI3+gaNgtzES37tu4Iwv+1BWwS+whkDiodlA+ciIr2PF5M7Lqd0JvNCo0PrvUzfEJuYsy8i7AWX6jbfNVrmDX02HXmw2xN8XBVFa+mNPllyWvZMifjd7EWE/FyRfy2BE/juUHkZyMgOiP3IhN/Fv4w4PuB4w1/pWcfvXZgwd+u5KGi9uZ9gVH3P2n6d3PJlSvcL/YoJgLSQQ6GlmVEDCzDuSrwPNsQeZFZs0658yMBaYn+ngw2TRD+2TBNa15OnScpIOK70EbuzJaiSmdoqcE7OTPsnzOiDzIcJmzbCWVQzEx5NzJVyHlWRPZ+YWcrzm/Cft3iEA06QhL2EdR6HUOA33EFuuXPT7HVz/r+c6+FM1A4LL7YF6FsLvvuntqASm9/nNgrpBjjCTQ/+/cveOnKUq6w8ZoiSbHSynFs+EIwTqFySimZh6SFxj8yhs1mYo5allJjzyXo15UqmgDmslsxvALYVZ21orlU9Oow7SmnZQNmvLhJe71B22uOGzI9rlosiUSsinwAj6aAmLkwu988cztjY2yrc//np+E6LEcm7TYwHqPOOW8bpA86Ln7kQ2L7654LZX6sPYjzaNk/FE0cZByWNg6bQ+6xG89Cr15kpzUjdrASx34DbTSsoP+xRrN6zwd2fDgR+xd9g4WIuBCEudZ6UtDGAWuJEgBYUoI7SQmWlKpvE/IAr5dzgvpNpp4bkt5MVOLiTakHQM4XWW2dGhUoCsBdLg4TbbhBw7Vh8O72I0eNzQID52RuvOp9IiLJ+6mDEgnmdFZBnGH13ykKK94yYwO4thZAydC9xFANXYvpgvwuQJ9oaevjHfH6repZFKMP5Ex6ivd6eyFKpv2tFDxssulDbPb7vJGoEL7NAYWLizA7O8ZqmaG0ugFceiyU8VA6sSdGV69yBvIZKxluv0Vxu7Q+Hf2N15//fD2228fPn/4ua1xHYwZELyNyhs0dRn+JDGbNeqoWqgA1fQ2COfSPhpUfbfFujzByHdNM8Z3I3/C3LERL0iZjs80sAZwkLZs2Z1GHjYEZ/6mzfnmQffAdd7Cg4xe4GfySp+Y5Ff/wPejnuahH8nJhXaXsScw8hO/ZnlMpi2XeNK9AbFfR77obFyOcMqvcpfhkFl1XWPq7JPAQNFH+y006k2ogbP4AZraMZtL8W3swvezv68/f8OvF+eNP94g6qBO+GkeOHYpNDv4W3g6gH9PIXBMZzavFehZ4PmQuebRl34t7ZtvvnF49Wc/O7zzzjv+wSrnpl74jP7TqLyMqdOorwk7qDz0m9ZpZwYL0sUyYxsuqtpUbklEYOs7Bdt5n6utiSQAWsZib8UnHaaD8lnISUeMCQkqhI6qVtM1dVjEppwN1llxweS9gEUXTbxdB4eeC3s+VHuLRts3jjq6aMX96bhj4yDHmviqyDiKFq7IoHyCqd9VvNckzbMGCMKhp0FlYKes5Wg+FM1X4dXni8NzGi8B4D9g4AtGt77MQ1hVWPcXeMxBmejo8gCsLRM+0pQmaRL5MAKmIWkJ4Y2/ghAzLiN/C21a6/O4tSQnC2c7Uy/WJ2Ot6rVwBJUYy2VdAraOBtrJ5wXJ7EW719/N1zKc+Cr8Ov+wYck53BluJ+Rw0dLnJ7dB8nptFN2xm7yk+QrN0AYqiL1Jx4fY92i81QxbAfwBtl3tH8rABxKHtviemwjioyz26PhSazb8x3oBA2231/Mk8XWlqyybmbzRrDscYst+Ih2P8Uo0ClJGxlQ5QnhQIPl83LCwI7vlO2MDNk6M2TUeM3Tjt0MbAcq6wVh42B4RlSWORVfRBig9bBLa+YWm9+H8FGj+4DGtG8FAUOmmmeSYYLblUtgyR+KQZYg/2kfLXQcw5W2jOvk8oXkwY6eEIQ9OD8byc+uhrOtDCFhk0sHiuQTSZt1+jpYslVfYElhk92MbxKHTnulPvZnJ1YP3fvObw89++rPDr375S/9JGN3v0RdfapBp4CjkDhObF79S06g8Tzb4C6nY331HKNkOja6YsRe5jlv/gis+07KIXRbFO1ibmrEJqkmsy16KWhRja6fn+GWor9g7tSFjwBNKbWic7yop35whEVto1Uf01XIiK/KYUMHeWCSOjiA/+oPe6bSBhR0j217yS3OjNJm+xdaZenU8G5gtpk2yCTFts+nEZ7YbpB+wkYGXk4g3NZU28qhgZPWmhvDGzVuHW7fvpE9Tb2y0/VRD365jQw2Kb+EpwTzZXIz0aRplbo09oJ+nzTh35RGLz7WRuX/vni+uMCe99cabh4efPXS/Gf2nywk9XkyvuBGe8DUvWvhiwZ5U6M5TWccLXM48a6iaHYF1TOCyJvEFlj2QBFv+I5CSMb+rVMLT0PUEMzcsaVAVrDqKueqKHxB7jBwboBwIWN6MRZ+YlliD7BjfF4Hy+UhuMG1+Gtf19XwwpV1vocOaKZKHqoqb5mS+TFdga4g3Teg+NsnRsYaUAtuXhhY48VOeNu71Bv0fwH4eDedpiu7rXm+s9KpONGDJaz0rFRV2+Y7rKzIc7TCy53YnnfwSBNARZ6ZSAi+CzF+0weasJc8+LB6DGKF5jYKdFBS2X4zyDXW0nZJDnDserHUtv+oXKM2WUXxcgRX0ucoy8H0NrN4A9YU3ZdtGbIqpJbPqkI2NYpSTvGyEsumgQLeruYtXUaPjgrT3kt+ILJA4csKbcCkrDwi7TGj+lm1pR/Tn4rN4i4bf2NjZtmqHPrAdmWyo6F02tgUNA0ArDFqJ0Ow2Bq6Ft7/JcJ4NT2NYjlizu0plMKIHMDD0Up7QqdC9051tg2fCTAYpYR1yBAKUpQB6ygHhn8sutiAnTP6ED+dN/PqqEMa2R/X4/7P33812JUeWL7iR0Fqk1tRksaq7avr1vDd/jNl8NX60N2Zj/cxeixIskkUySaZAZgJIaOBCXiBn/dZy3+KIey+QmSxWWfk5viPCw8PDQ+yI8B1bkL+jFd8CzFNup+vgXtgHy2paymh9pCtx1IerhANhLFh1BNd71RWJrVPVtetKLvwTkLbalmR0JKU3v/IzfwNJ7egn+ngSLeQFot8SK2ZC0SzHPz7AdcS35PClX044hKNabqfkhM7ikSI+uP9wuHf3/vD44WPpPPhKwbVrXw2fyri5cfOWt0BjxLBtygCBMSPjRgJFopiSmbpUQeTI73assAaKuRGQnRDopInbuymgRpUxfhuOC+VyWRTbjwvdcdAq7LgNOPKWDPwe2PbG6BFXB9U4tR5MG05uyBW2qzBAsPq7g46TXOPkT18L5jySn/zNM0+zN/octbtEZNpPvW7EzXUw0am3OcoYeUUGxyvx2zjB33goboyZxNNHyauvhmGI+6qU6NH/UG41O3c+W+HibZjKlorkjMihgPNlHv4POCBQaY3bYBnnFqBPOrQJiBGqzXD9M79ozE2MMzJodu7eG+7cujU82NnxXASPBga39TgOQCOt4xBXskL2IQ9qx9/p8Xdasq2DHetRZcLfssMe2Y6xZ44rUIvNpCme/dJsgGmsX6bPOdHlSZkmN+h8V9z4LVAw9wuYW8o7B6Ua0679kGdXxxbXgcRUMO5e0Hx9Lo95Mj5Ve4N7ASVwnRW6+uyNJ/GhhV7z18y6g4bXgE6jS/7RMf5gItuFGafCHO1NXLydjkcFciuSL346chj4UDW3hzMWwpexdhqL5+ktUMqa5rkBnGgeJ00rfgG+XJSqOjVxziMX7xznMNLIJP7VpKlk3DhAt6PbUj+vs8Y1FpQIaeOl28wgPz//VVdr61jJJowBg5HjeH6VB/FteDgf0vLHRWfJGOfH0pFCOT35SQZxudhWcx988vfdBSByfCeVwDIE1kVyWjay0JN80ScXnJPedzCITppdxkJ27nzhOJsUrVu3VWog5cBwAXlcgrUaxprrw+mpr4l/8qTsIHzc8hYNupKaU0F3sLGTqXL064awQmJ1weRxY0MrcKUr3AsOeFIR6gDEEzcWLPK7sEmTuMY09izvAsIg0PQOt4sqioy/oeQGyavQuhaMcXK7LignuuEXnRzkJA87K/lU2fyDkT/hfVAHSzKaNuXZ9ZSOKbrzmYB6ol3aegdaFscxjxUwT9en0OEx76oH0Vzn9XsZiPhlWiR3+Y7pBDnBW8y0WOTEI5YOTdfh7VNavctzeHjyeFcLhkd5OYnOwXu37w6fX/58+O1vfjv88pe/sp8vIPduDB9JxJB5QpgTRyr42ydyfZuZxGRQRpeU2VcGhAqEZhdDIKgzWLQp3OkYKKT8NGCMyEkfNG9fUXlJRNc5tv57IemSv5CwMIMV/UkIX4vh12EfgabFnfzSyYgM9BOtzpfeOXV/xXU8/qT3YNy8G9A6b8KSsx6XsqSsGBbrON3GhvEywzJi4lc8/OJrDP2YDJeKVz4TzvJXfMr4ynBSRszFCxeHM6fPjlevqBsmZfhFCAqWZwawTvkPOAi8YL3RBOVdg16t0c/LBbOIAAlpRNTiDmQMO3vmrG+56aTp6+kPIIkytqygmTuLGQ8GTSHQpbNcMztUboC4idb+Oa5C6Ek3B3Ig35RhM49gRpryntJuROrD54CQ84XKFDq9/xx8DM7pxs3QfCNsYV30kn27zJLBGqDbAmnf8m/Vr+nqM8ynnhQT9kLONBZ1tbAlbpa1gz6of8j1HCaENOZIGAKy+OE3R0N0pF85Ef5C+nTiNgB0tQ+aYcj4ArcAyXwb7ji3hx9lrExfZSzMGMqYTLjqBpTf4dKl685p5Z/rwdFjZsWNMhwrcBi+5W+EivPR6eI6YgtknZI6m/gB1SdrLJW9L9gD8FuiDl3TllB8+FsOaKNPP9LZkNH6BCCu64k5Dr6uO4T3vArQtqz3+HW9oFtvACCfXLsd2nDpH3+w5eBHNjrtyijxLlJBy8WNjpm/nCdl0NqKNP2MjV8OIB26Hzvf4s2Pi9SUnQvNPIfFiyXIE30O2bjpcniuV9qWh9sAz+Mnj9XbJMxJqSAloDRjQYnKQUC4VYCqnwSS3LwoiivoTtcFBdoqXYdlxdjCE3TBx/TkXQgNF3muXNNhIp/o57yRhwyFfYyoESybfxicvtmMOiT9yg9a0YH4KiE65LAFiNgbVTrnnXxwsY47XHVVLnUdDewk7MAMIsRpiaO+5mB2kVyPtJF503YTqquYew6i81P8qsyGdfrUjh1HfXX7c7L56/0s+umPGrB5ywXtSpnpV4zcOzs7w927d9X+z2XUPBj+8IePht/86tfD5c8+HW7duDnsPHjgXRn6B+5jYb4+z87M10Z2e0C6DD2TmndtkC91W+WmTr0wJe9C33LEYFRuUAtVDRjqxOOiuTG7OnJJI8xVERa8hCP74Ig+c5zipHC133bUoVC6oxfGxii3/NTBLM2EtFhcy0pwSoss10nVT8nrvrqqL+e7DTzqrPjWcNRvBZ12nT6lVf603wtjp8PFoFZduMyRGbmtc4czAfSExEsWlMJfCSctLwG4ePGir1yi83Rbq6svqPR9y6XR9Y3vP+C7hNTw9np2jNtl4mzf1IIBdpXffPON4e233/Jzf2nD2bkEr920vzqsaf0jbmYBJU0h4ezYdDw5+mAYowwJOB3+cjPGbYLNdJIl77j+UZ5ylzjLz2njAh038rRr3grbXcrcSodmqPSA2mgTTHkWYQ7MQzjGaU6a5E5YM7P8hNBNujg8063Gns5zb5z4AvL7yAF//URoJNI0xtGieS0gjBwzCFIWF8cupZvArOYFW3/kxB8h64g88gd8kdFyE8eVej4Ym+9qUT+Q0VV1whjvObDGZuXReXUdUKZxsV1pR5A/42zK6rXBLHqEqLJEgzz87cRvqvNIYN7yHe/+4DJWrOjN1zsIHYfcsQ9UuYhCBHyIZOzvF/dEln4wkF78JHHdKL6NGLd1yYbmF/lw54r84xpYbspCXqy1MTykn3VHuKMcB0D1zpoMBvO7LRUXVQzQez2NbNJ4PSVjhTVV9y8btTZkgq4TRbRrWJHb8yTQbWBZohOmH8BHfkCfU5YrnpaL2zrRa1N51cks2LKj/FQYOwugoqyBwNFmgpZGs7xSkoK5chRwR4Sz0gLkC79BdOKgzelzfnyEXWBZgPjn8dMJTqePHJcNcOIJnQzUwTzNJ+iTLYEgZeLH3yF1ti6rAV1aeB/JpOj7/VoMKR02ilx0nAwK9lk/67hMGr/cGJ2ShIVsf9HjCDmuwChIAK8ZKWHlVTDmXbAaBrpdOq772Yj6dR/kyrVv09GPc0udLH1Qf6SCvKTg0aNH6sBPXJ6Hjx4ON27cGG7dujk84tkZ/agf+ieW/676h79cTKeXUN7T8Uz57koap0pl4zJyLUM1ZJ2zM+Os7R9vM5NfBysTvxiM+OlvDFTBrweQNBnMPaAL53wxclReJZ/ya3lFK3Q+4gWti/0ijjqlTtvdhK2r01oPkPMd2bQPg2jtIJiVI0A4MtxewvabV/JoQ7evy4mrcPm7/EHC8E5827DTr9JMJ68ZLuQRtm6iHQjhndDlXaHNkbx8tcuGqdpS/AyqPDtx7cqV4fPPLg+XP708XP3yyvDk0RO/uvTUmdP1UUXlR5Wq0icjhvxwhdQngXD9B3yXUHXe4Fp3uwQ9MDSujEU6YdJOQvrAxQsXhg8/+HB47bXXveAwlxk5v8LHD9dp8cudkPAqBpRtzlFkOD1gyoxNHvXNEILur6aDY4qCiS+oeMY+ymo/B3sDYkEWMufpOo/02/AAk54TtMi52EDJ8g95rfe8nsIT1JFoUH7G/b0g7VSBOczKa/BAi7y0mdttgdJDskbd2t/6NhBNXOU79zeEFncBUofypC2sohE6B2vldApWR80IDiO8LGSZ68vgsAD+xQOUgOQNpn7Hth0nnBVUvKZd3/XgC/dVXxgxZ8+d8/iG3MXOI3MU47HHS8ZNxs+qu3Jb70VbCBQzur4QxFhLYMZGUJLyQ+YMdVAsws26AEfjElC+nSbzBkSd8hQWnRQejUb9xzpmjWKdp3r2mhAZXqOFl0RcxPLuvFxopluc+Gteo3zw4MaQsQTzUW+85t9rJMWRt3d1ao0HrBkRhSz6bfgoDoOAb9Fwe9b4TRrS8SNe8lxuQbcT5QEsR/xZ02t99RQjBn7qD17KhtZKQ1r5WiaA3/1yJp+ykwf5O+z6SZm6TQB2e8iftF0e5lzWhJyVrlgmZa4SA56kRSMO4ZKYCgHsdoCx3cV3RSc7uTRAKUCct4WEIzRjAQq3ayWFuIS7YEAXCMCXShHOGw9AF+fv4pk3nUI+saGTf6TVj7xcsTP5larkRIgp5U+44ssdI4yTfjqMeY3+fXCss6aRVsC45fKir/zk5PpR/mloTi6sW5FEx6WTueFdpxYz6aI4uyGnHDAJ8efk7cg8jMYtYFxdIF/iiKajc8WAVytzmwVXaYI8/8KtY3wh+ORw+vRpI36uXDLwca8tEz9XNaGR/muVZffJ4+HxwwfD0yePVG6VV/pzX/qDBzvDwwf3dUI9lZoyTZ6Dz8zzCq9o/vrZwBuddX6og6scKU7qTS6LRxu7iquxxq7L0rwq1fjjBOUneioqJzYPsRPH+dL+8CNUfd+yUrfxQ1McruItiTRCNdYkQ+nbRc4q5pd0oHWp88Rt0m7Fr6LzqXjyDb3zFHKuuEtBm3Dc5sYxD7TmjwwSTvKCQNwKj3HOxPTtsB4XGRVYBaJG+ULqQu7BcK57+fk5PMepfjNWqv0JK/ud+zsyYj4fPvrt74ff/urXw69/+c/Dr//5n4fPPv7YO4hHdd5wPiAnk850Hovk/KoYBe49B8Q/N2zS4S8F9wfX+ejbHziXy+ej20p/zmUWbsdPnhre+eD94b0PPhhOnzlT50Q48dDmuOPuih3CktEo0hg/w00l6r6CY9lQ5DYGlu66nIkylS/QswLuIsailnnxk6cik9ccSN+4J4jBY+XIuS5rgnl+hYvK3IBzPsOcJqforgod5nVSpXQx7Xe5K6bqAXB/wNWB9ZFR53r7Q5+Qi9Qj38iT9c86si6Y5IApG37yFc7o4zM11hR/uTMwKx5HT30Nf7jr6PJFPmuJXS9oc+UcGmvI06fP5PXM4u1xUYEKxxABe9GeC7KkV3n4WfHSR37nSXoF8fdcZz38KwhD3BWICB8UPeMhMaiw5cCzAqgTlaa8M9ZnzuCXtW10iU76VTnG/HDE74tYlc5xlFG/NtJ8RwrzqvMqHvgL8RMHpE9lvef8LC754jRmLZ3Ff691SUf7tUHQBhGFwG1eyhK9Y4Sho+WTmZD8WgZgHQ3RI5C1qeULuv0sX+n5dZlcYsmATh9X0DAZbNGvkYvU7DBBP3zm9Nlf9OQMAR3ohNFJAf/juuJEpREBju6MEEuJbuiuXGSbcQZTgSfoAjS6QWnM4nXhpDzyWQyMlSo6PIRZVAEcmUicf5SIXiXLtFUwGzH1Uzhp0mnM4nh77DfIkQreXgPxm8sDyVQefm4AjVxupD1glC0YdZYu6GO/aLQRRgDGgC191TNS4WFQOXos1rsi3BGsmHVBAoeUQVqWvoqTfuRG+3IFwIOPsRZryiPfMcmCjDy4L/y4jZDjNlh43gWduHcW1zQ+JifjBeTqNC5xyMCAOSYZPPCP31evtSggr4cPHw63b98e7t+/Pzx89Gh49EDhW7eGq1evDFevfDncvXPL96gfsa7UCSV7JjlHhzfeeGM4f/68ryB461P1nmdv6qQQdp1MSN0AqgXlz5un0IPvqbiOXE/N0fVXv/bbhQEZ/o8wZkGcI4vfvE5t8tzYUM8d4xKvI3SnSdwqjrwG3HV0fPOXlzYGqc+jR9W/1CZHdV7xrR/6QRsGo84FlKknZe595R7YDETwTOdezuf4jXV+G/lZjxkNnPMIux/OaauoQ/k5X5ZxeyHnKH0l/YT+wv2/6T/E+3ku9eXRCGccqsmJWnjw4MHwiYyWj377u+Hal1eGOzdvDXdv3R7u3rw53Lt7Z3jy6KENcF7Zy64ik8ncmPFxpg9BdEKzPyegyxz/NWBVhzl+ExhlzOp5FeGwH74ZOMpxnCvMkz1vyj16bHjjnbeHn/313wxvv//B8IrGvV50rsmpwzwHWtho+hLmrT+PC30WyzknSK/PhZrDh+rCDXJJjBtH7J2WUCT1fDUSygnH5O4FzmeUXXLj3Q5imM+V+VfK/JewRmgSmW9H1zleM+MJEDTqMKkeDexDL8Y15g7rqdSI0hjjXQYWoTUuIbfP2hF1GF0h42X7ySV9JWuNNmSgjXUyR68JJV/8AK69HPA7oJKq0VkLMK/yanjmWS5Eom/0DLQ3yUsP8iEPxlDNR1p5+TtsXiEoAXkc11rgNOPhsSMqu7gV9VBj4BWNfffv3fd80flw7Lohl+77KY8V5vKcle/52fo4Puu+XjP02oM1H2MoL9t4oLVBG1ZrEPHOv9eIox6i0W7IQiZrB+960J6c5OLJWjQ8cakTdKW91BjyZl6kBLidh6JIS9jxs/ztsKuSdQhpbcAoD3iRbTE6QKcIXvA7SnWkOYqyew5R/VHXzEVTPyFp5aeA+5fyan29DpXfPIUADnSMBHhI73jyVx6ZUyPbGyByMWTIc5KBG2OFNiGuDSbAa3XxeO4TIJ3wqF8B+aXsXabkkfw4R1IO/NAPnztz9hddUC9mXSl1IqqSiCMzBLpwokfZuJ0Z/mAV1hg+h9orcHplMFcyinZFMQhTGElwBSYxOuK3MaMTacwTnW01Jj1gOj+56DjvVORtffAq3+b3oF9ldzTpRDNP60f6gs6DaCqYhY/LUfFdrmD093dcqhG3AXIb2p+OJL//0lMdgo+0sbDiDUqtF3ycjGxF0mnIuDtbBqjST/qw05ASKEj7O/y103krWCeHUZ3WtELvvvDmkhPsrmC4YMBogadBE6Okd2OCpM2WqCf/0lNZuTw9OHT5qCMGpltaAF6/cd23j92U/+b1G8O1a1dlxFwZblz/yovDp48fSV6+/soVDfot0nng+uzZMzJ0ng07MoTYycEQergjo+jhg+GJ8LEMpSePHgxPZSSxyASfPgYfDc+fPvbbidjxOQRKjnd/tLgF2fk5JD1fUTuCmNX0V3Z83G9dNg2C1DWDfNV5Nd+EIlAPq0BcDgXFlL7VLbYPbBK8BVoXY7XHMdXpUWPu7/UWuPh60HYq/ckGrTIBYswwQKe/S5j+TACZBLq9Oy+fl+VPXPgWKJ4lfcnThvaI8FtuztW5/E0ItJ/6jTGTD4Dhf/Lksbex6b8sBrKjeNILBM4DzodOS5/9vQyZq5c/H55qUt9V3/paRssz9aen9DXJsjEjzDZ9DGu0SL26yhzOoYCIbxmQuAlzwJXHGNJ++G3AQp49OqxiR9m3P8x57ZpQdV0xbn9H1Y+4RI3+KUy/jRtDVme5FnsXLl4afvJXfzX84Cc/Hk6ePefbWDPeOlVk2Lc4bIDwzsFhCwhujAdy0lk/xkIWmPgbzYcbp45TiNTRFzc++nVDuCZofnMoMpyMaf1rYufBeUJ4DiFAJy//TGrXPv2WQHiKT54vBAv2WepRpn74C60b6yHPk4lzv6GeewzyuNNlDU/LGV2n3YLmAeFDhBOOoNwmXze6nIkeQAaAPrnwmIuejFleqEvXLHKV1klVgwmOWY6uM6CPY8wcHp7J2nafV9xRzQmnNPcfO6byw6b+xjOCV69eHe7cuRMhrecIJViH1Cfl1RiIFQ9V/qxF0Ckl4zxCZ3Z8fBdH3f3B2MtinudjuZDE+nSlKgzUq/NEXsV3O/W8Qb344h3GTK+dxIIGWYfmfO8dFMZr1nH0B8DjtyshafiTJ/nQPyZaralbEavGQTSlp80IUzfUgccY8u/0AsqJYUDZ8XttVYYFaf0lfYHrT2m8gzP2W7do6aWyM68rT4C0/ovHeWjdM8aRzvIy16GM60jQ68uuywZ/eJ+1k4D8WweXU3yEW2bW3dET6PzIAxrP5LRsh6UfPM1v3tMnT/0C1boDkdiNgmA3VhVeNMKuViWESEUrQM4O08kJjoC/ojsinRdCFJ6DCyQarq+2u6IrP4ErRn4WyXS4LhwLMPzwNe/CL3m+skwYOjR+8rsBCcs/DkZOlniCbXw4riAyAuhMx5obM2aVaMJBys4OwWTMWAe7EyRtKKNf2FfGSUFZaSfvfMiYwZBriPEHr9IpU77UyzcQeC0x9Qe6o9Z9hnQSIx2vFlhAn0wuA35OCIeFDc6iykc8ncwLtCqn5SKf775kEYeLTiwQqbNRJ6UFoXGl5bYGwxs3bhpvyaDBgMHduXfXX9dmUYguKq53Tlhwu730O4WBp4GJL3H7ljQZMQ8wauzeFd4bHoIKP3ogA2cH/4SPlP8TpXsi9zHuwx0vRncxeIS7MnqeP8HoeSKj52kQQ+f5Uxs69EpueaN3qWLsgjSJCPKnXcGvqcMQ+JchlHI4OfxEFH10/d/jh4wDotiRmj6jMJMUA/sxJkJhDEXOsfQ9pxn1SOnU/PVCBfUD9a/nKlT6YRZ8PJNCWp9j1Ucja45LvSZMXJ+fjZE151lF9Jz419HFGMOMTZwHMWiYLJ76Q4i84htdMdxPnjxlF0PGX0xmgrMOX/uVvJ/96ePh3q3bwyuqAz8xJTrXNTGGn3twz3lHX8/VJcXRj1snKwRyXrkLGFKSl4dOP8rp/GZomqPMURD6nvgtgSWNMrfIfYE8zVWskz+ERdn5yR3nmk6Dd4bqAo6HT71L4bT/yVNnhg9/+MPhpz//6+HSG29qQDoyaCZI23Fw+sprxEnuAkmTBAucB3Uc3amHKFQZ+hksuZzOOpVL7zmSrmHyk3yStg8oWfMu3KJHg4D9HXB+szwz+CUAmDF1VzVYx4Qn/4xOnlMGBavhGYxRkVhZLukiriPzG2ObGPVn7GEM8rgGzsYcs/j8tjTzL2Txw2VulWvDVwhfUhCuNPY7EBr1VXHmtjv5Ow36sE5gvTTf1Th8WP2HzgHIscYVjFzWPJHovCQnxgyosPo8PEfkPXHimHdmciFR6yCNcV9dvz7c0lhIXbk+LMiS4rXwKovqaFyQchCRsRfG1ok01C+6910cvXvCeL2zE2OGtQdaRNA6QO6+P56D+nlBL4z8Wlty4ijjjO09V3HOsxZjZFcdMc9RRn7wGPFXHj6WDNLr55ahvJQPDv299qn6gZd66fnBa9tZ/rSt1+WVN8yMQ8xFxPs1x5q/rBe6KJ1l1Q/wnKPcWmbra9nIFJAH7UBU5kXJJJ0I6NdAWtKM+UnXZBNZyLR8shAdHci3+yl6AzaMZnJ3tQ4kneNFt3zVDf5ODyCPOPf1UydP/gJSFEnhdQybCsHC1ApCkYCuWMAuGaGwwzm5nd7//PhLiNO0EkD7XVhBh5GDMWP5JK94V67cXG2IMUMK4vE3H5CyCHHtT6dA4e6c5tPPFVy05ncc6eW2yo4rfuXoMHGEebsDD1KljpTKcYoBLSOVThl8MiPP0gP4fCKgpxADhZOVhaSRMnM1WOhtY1wNUD6xJDtGRDoVBgOLMG7Tevjg4fDo8SMbNE8fP/GX8nnuBD/fZeFKCg+BcdsLV6H9MNgM/a0WjA8t7MbvttggiaxGXo0HImuBxCMfJN0ob3qFH4jelAOD8LF4d3YeDnfv3PUbyxioHqsMu0pL/cXo4qRTO6gqqW78lgHddc8JH17K/lhGyGMZJE9UJ+zAeCfGuzGP8lwO8b1r450cGTkyeGz87MQA2rEhdNcGlY0h+eF7ZCMpxhHP8pDP0yfJh+d+nu3K6NGg+7UWtLgYOhkO0T9IT6ZL+oqq+y19gr5Kv6j+oXj84GFF9E7XhKth5JAy7lYkT7n0O5AdmeNcpVKfO6a+x0WF7J6VwYg+ObgUyKc1bMzIk9vMoE7nUyMFGf376dVovpY1O0fBktFlnaMOKLegmY8KdLqK04+/zyMbHJxLuW2Ufkc/pezs+J0+hTGT14/6apjqCzm0B7t81658Ody/fds7ejZmaFfakddKqN09kSifQMLWBj0KEYgDsNjr+JH4guBUljlDxyxhno/9hX8ucF7k/y3BKK9xVpruL+n3uDl3QoMz/kbziTa6pFGfOHr0+PDmu+8OP/ub/zy888GHwxEZurQoiz7nVgcFF/I2IszwLzD0jXwF9NuAYnze0d/ok0GXB9dTHjLiBidASkvaDzKr7c+/KX7SdwJIUBtTirhASgQ0HZh8FlCwSf4ciA86ICn1m9HtLmjML9M8C9AWvW4w1thkHcd0rU/JaLpktSHjuQoe++3Ev5I/gGPUz/8x3tEG8+qPLiwSWS80xpjJBaau2+5XDo8y8VIOJp0j8rcxo3ClPaI0JyUTg4b1GvBc8+0tjX9chGR9QV+N7rSbey4ZZGEs6DmbGHSA13FyGacJWzehbwM7jv4aezVHYXAwVvMsoo0Z+cNr0QtwfTkqkSkvnvhZRyEzz+/mmUbi0rZKBfIT3YaOIBeBlafHArU9ruIzvwiQQdEFHU/YbW19kOiiupwA7YKuCafGEOP08JfoXi8lPvmThDUPF67HeOVpv370T2R2HwRwGxscVhrfbo2fNAqz49P5wQ5f/GXsOM+0qyuvAN7kTfmTRh7rzBgK4G9AFmtGaL3O73wQEVnUlcrGucOFQ9Ypp06c/AUKdoJwkRUFpKNFQBTvRQ0Vl4Lxp9CkzUkSGR0XiCcyu9JSKQsgSiTkc/WgJ5fmo7IACggarJeS+RASEFoNMPohE7+zqDgaekwionmJdJB8o1IfO4/UadeZZKqOemGeeoqMFFUHeegU1JMb3Q2O/OSHHBZHLlcZLTx70s+f+B594UkhNG+30shKizzyxdiwkaBOwJu+bMjoJPdbv9qYKHzySMZM+3FtyBDOzgm7Nt5JQZ7kekdFeWAYeJeF/GzshJ6v1UaPIEZEoU+Kmdu0CvskKUR/vg2D7vfvP/AVF/JQBbse3XeE44JQqC7u+rfskocOlMe7gMhGXww1LUy55QfjgjKyo/LMBtwTGx0gxs3uE+pMiNGDUVKG0KOHMnJADJja0XkAYuAY7wz3790Zdu7eHh7I4Ll/5/ZwHz+7PW0gyY9B9USyudWNr4STL1ftZenYsKG8nK7p/3QiysnVBwZd+ilx3UenMINuFi9TX07/2gfNGyTM1RAbMzqfMWx8m5no3h10vwXpwihR2klN+jjPzIDUvSOdf8tPWujtPzgmP9ymoVP7K2KBcSaeCdGl4qyjZPuQHdbeOcHPRQH6PxcTTp3KCyxszPhiQ40vSkrdqAMOd7gt8qtrw3P1Lxsyaj+/vEJt6/6qaiFf1VbCLpaO6NJobepIFH6CAj8cTh8B8B8A4EqeB4PmH/Uq2ncBLdvyp8MIi/gXhIjbIk90zzO41e/5jXNO8ZiveURj6nU6UIuqM2fPDz/86V8NP/rZz4dT584Oz8RnY6bzQGqp0PI2obXiT3j+qygOCz790guqLwian5i+xWxuzEx5mdn82RYOIGmSth2mObxgEvENocsEtL+FL10f5/laJwhyceZxe4LmiPLNMncZHVM0h4WMC11+6jJ9p9BjQTIPT9A/0jMflZy5ATMuLv2vXyWPP7SprYrXTBNMskNHF9Zk/Wzr3JhBx3SF9AnrXfJJHjnuSepAuSyDIUOYXRr6DufDCd/Cxi23mSMYO3nGFWMmuyXW3DDJZewzZQoLrELN2cQx1ykbA7Ipx1GVw48UgCoH7bGjufXBQ+Wl8TplSZo5JB+JQ6Yg7RTXbaex3M/tljFDuOPIx+OC0tLGHusly+sN6W6+6gctF34FzEcZmsflaZp+6IUMl1u/Tg+Tq0gQPSzENK9pmF9bTtUTclh7sbhHHjD2yRLG3AfAM19/AZ131lKhox+GHuD6o/zuP1X+Spt1XW43A1tWZODrc4IyRBnkMI+iHPzEM+eyDiTdOMdS7+Kl3IhoXqBdZPk2s1RGMsd1xRXA3IgOFo7gEoJgMnYh1aFpoESkIgGUh79P2vDT6cI7yhe487gDMThMegBdcT4hKy+nhSjW+FkgIFskKqEakwaZxFFG5HNyJj1RveBaQvQCJn3hJ4/qGNJrYcxU/XW5kEAa/AC6cB9rXy2JoXLS36DwPfkyVigjJxUNCnohKQSQQ56TURADonXAAGAB70UZHZOOZmxjpO/ZV1podH53XjpnLPu+Qj1hBl/SwOOOxW8sXPRKeVPOxC9xgqQxl+jITRmeaBB8JCPssekeVFxuZ1BJODYSzInZ8nGRw0KUctBWOdEpM3zoj9tlSbknV2UDPciEJ/VB/VF3wdEIxBhSneN/wk6PDEie0XmkwRwjBqNy5/49GTrs6mDwyNC5K9d42zs8j2UksTPk3SEMKhld4DPJlhJGVYWwDRamF1xocYP0+SDdFfRg4LAC1AZ9yf1Xobm/eLnKdowXAKjf+QUApIevzg/z6oeHHwtsxk51ERsyeb89LaFYpyPNZtwf4Bt9laedohA/0ZZYcRsx8YGEfeWV86P6PoZ8LgbImFE9cIvZqVO8WvmYxqfelQE95VsH2vb61ave4eMWs6Pkw9JWfUgdynnaQKV+6K/lFbHquPQzjUNg0rX4gRltG0ROyQNa/h6oQzEnfdMm6rcHljnmmRzalxBR7VvCKt8qOK70nnAqJ7enMq5y3kAfzxvzVNqihR6a24nz4six4bXX3xh+8td/M7z53vvDIZ0vGj3StJZSmR4AJLYPWVMWWgp0woDp4kloHRRBbMaCuCSPm3KVEDyzzhTvGByVANrf4SVUSV8a5vOCsy2YqJvkzxnFqWDrgWs/wcatQC4wMA+ZUPWg41wv+UHmqdY3fYPFVmGNj8hL+paDACcRQEFWBck72Qdg77zsJsquKmfGtvC3Gz85BPxsrdcZMWayUM9F5+iacrQf6PyTn+gsZlU2LrFhyECzfPEcVdzx43nehHmJ22j5PAK3md3TWMh42jKzdsi8ynw20jRndJv13EsZvOaRj3pgvGWdxG1guWsl6yLWN3xzzoaT1g8ui9KkNDpSLikrEfZ7TWqexMFP25GX70Sgjo4sjRnmRHkXbY3QXvA7J/FAT+6ITn8IjNTRDai86KZ5ZzRoFHbaysd5kbnTwj9dFMdPAuWsvKg7jAGtYURzHKmqDF3XQPuR4frvMiBDcZ7/NF85R9FszNX6mXAMkKEuGGctj0vazgvALa8h4bH3uI7hbxlA1lO5eAhC7/pI/SSPOYiq9itjxrJJhGOvKkAIU/0lJMraIi4FkowKkGJqTF7XC0AnQ2cqgcTDTfquOOKiKBWROBLSKWLIRHYD8eYRdNo5LUdnZ1164QWBknWaDrffCZ04PAsgnkOlUSK7ydMUu5RpYcyQt+OiFX5ORhsoqj8/kMdD8wwytcsCnfxbBxsOdFjJtnwWWW2sCLsjZvElPyi/06izL1B8jW436htX+Yx1WO64gPeAM8Xzg7AMu0rMlxNIae12uln6RpgdQWpoBNGLvhGDjFvR0JF6XAMS4FgAJ0bqF6BNu11TN8hROUSjT1nXGczD9mryj8sh+salXPTb0IzVZ6cyh4cypA3K8PEO1mPf6pZb2rLL04bLY3ZrhL6NTYbOvbt3/XKDezJy7vImN7l5OQG3CmZHx8/qSL4OvurPmXroFXZu6jxUH7LRg8sOp/zTRCuQ68XZAusCgvCo0vACAN5WgzHTOzNJozxoF0QREFJr1NSu6sQvAFCfoz8Q1+chrMDkj0sY/zbkmENC5idMhngjrHg4BPf+JR0/xDTQBxnIfX65L+6O3zNi3PPOjIyZozJmvCBQ/cYYRJ7OcZX1kdrqqytXhodqQ27OOOp8lAv9o3MjgQG6HIVTL2mr9o9gGVN4FrMvwLsua28Y08zS2bdfwhcA59GeEjzRqvyFiV2BWfwmgBpMethoKSdRmL4cQyZ54RqJNQ0nqfkZ5HiB5T6t8+LYieHdD783/OCnfzWcvnjRuzFpZfgrjSBy4s7pm0DrRxhnGPoaWNYMGIPkQB1vW8WY0amqLmW0HnadwoBd3YA3QUspBOb+AwLsM9kHhXmSAydXpaWG5+M3DuUtDGkDVC7FQC1CAZ0+xNAZ82vcB5A7X+BOYyxnvBN5Hh3nDM8P7Y+MESqYdBzD0wtT2I3F2jL8E2EaXaY06OJ1R68zyphhcdr14lLaqQqwvMaM7RrsYsTwVjO55EVfdz9TB+LC10lu/1Jf4+Ibt7Xfua057N49Px8rNuvkNQvI7dbUi+rCF1KZo5O182UOJcBcBJCWuYmLvZSFsbefm2Gex5BpY8bns1N162WMR4cus3+Ut8JpPy5OZI12WOUxvdqWMT7jBHMkc2HmP8pjA0ry3fZky9EyI4Nw6hJyZKSM4YVGHHXhdRwB0bNrQVsxi6gOlIA4z1HKM0YLfStyya/jqOO+kO9c5MdgZF7rtrXubgtkkAMQ+fACXVaQfoNe+DEcyJu1Gsp1v28EJpnxk0/H95rJdasfcfYrjvkWvaYdxABipXn8HsyKJjlkZbvhFMaMwAO7sAFGuFK5pZCQTkTFkSHCowSy0wDN2xMFPIQjTv6xUFEecHdDIeTokMpJWEmKL4XGTZ7pUFQMnrCgRXiTh/z85XaFW2DFG9pp/gL0Dk1xVTeEXR4anLKITxwuFw0LQhVnCzGaT/l7d8j10vonLeVih4XO1tgdrXEMF3+7pGseGyjoNSLhVUShKLagj+GULUoLqywcKescLAbXaYWqlynv5GN/x4/hiHd8nJE3t7RxFTu5OU5cy5wFirdGtJFdhcTrekWqykIi4lnYM5D7Vcuk9cGCZ0CayW1dTcHf9ESGr/z+qey5nzoGKHXJoPBcBkfaptszPH45Au2s8nI1gpPYOzoP+YZOIy8tYEfnjiaH28KbMnC44nXHOz0Pi/eRd3O4HQojhwGd85krKBgmMUYYFHshNi7cXHepW+++yCMWpdHEoYF9fDWz+i393/y4yIFRYdeCXZ2fCsQgUNlc5jqHxCNHLr60Sfny3wM59I9/HQyOn4fHA450wj8XNmLx4KcE+ptfOs/PP4wZbnnEmGFw9WvDZcxwK0LGy9QLUkhPPXP7IjszvI6ZN95xG5MEu/27P5GgfKk/POJzvVgnsB0doDdNAH+HcOe4CqZbZoFltTdyN/+Kp5Bc5+4qbqNvReVNf1uloSp+oOlA3O15AGv08kSmDwaTnb9QSnT9dLmD/etw5Q2v+//h4fT588MPfvLT4d3vfW94RYtFtbIXeZ2iIb4pvArzvvBNgPGPsSi6CjFmULdwrN/2z3Ra00Hx31ifmfyDwjLPA0qoRC5Xu5QvnkipuI1QER2PODD1GCrn7tIwSZwv8ngsYHxkfIUfhCfpJpzCjjdn5xpwnP/ho08lXacIz5zP/2Iqx5zIZsHPxVJuM/ObuhRm5z16iqfryUCqyAqKrjiMGBsy6vOsbuAiD+qH2fa4Fv8n2DERO7dz85wshsz9nfsKP8kinbmPeeFZ3R1R8yFjLvWKBmDmTYyZGGLkQx1QvzZmVBaMHBbX7KRgDLEzwyuhvcNDeZQ60uIzSFDiRJuVmTDthnxu9Y8BwXxZc579qS+w2xtgjvA6WDpn7cscyDnH+DDlb+NMXtJBd92yVtLPeujv9YNlpe6ZW1hrW67qgItsXk+ovlgvsNaATlqXyfnEwGAO7rI6D/2sK3VedU0ern+58FobdCJ/0khP73Ycya1gtIVzog5UH6RFJnzmrfoCnHchddFAOPWE4qmPEaoc9A98yXOyJ4CW2bz224VJaxiemUEoiz0iWYSEOYtaGsoEjoqnA8Hvgijci8cs1ruj06nSQVw5VkZY/lZkRMsml6ljeeEkP/F8dwOgkUhPh6KDIVMkQ+TQ0Swt4QgtGX0CkyB0A/oUT+ILSmUiswhMg3eHIi+zKD11QSdiEeSyCn11XsqhHzTI3XlA163Cc1obIwvaHK2Xj3ahOVxITJCfZBzwl1QbQORZjYycYwrytRtnI1TddoAfdQrJofK708uTRT4ndacQ1KDqq4iF0B3HsenIw3FiBtq0HTuGDOa+NZF+4Niqa/q32MeilCcnvdp4jODvwxIgiYc+H972N0KLP8zkFx78PYCkP/BGNPWhQj/L85SXFzyo3ZyHNnZ4K9t937Z2zzs5d72Tk9vWdngm51G+Z5KXDTBoaGDUectEYMSvuvCCXPXKKYOLfvRqHvrnDTXcZuY3dulcw9hpAwbXbWqsVLSR3BjluVWRcqZ90y6csUlSP4hbYcbjRPY4piHpJ1qH+RlEQLfwzJEoXOreR7cBg31eUJFvwPBCDCZKbldkN/X0aYwZTahMeKqDNvK6LjBm2AnluZnbX12v52aoBibsuirmzMkz+aJAqo6yBltHuzSOGBZ0lIYXyjydeZbQPAkkjV37afvyr2HS8aMTWY70NR0Z+E2Db0ZDtaY36oDLmdd9DRp+xzWupAOW4c2taR1n+VqufXKbmGC8IoJZmMTf+SdBoHlbTw6e74SH1R/eePud4cc///lw4bXXh+e0vVi6LXUQBibfdiDtvrBJELRZ4tR/2onZGN0bx3IKk1AghZO8+qZ9YNHhxz0AIP+bQuuwCpE8O27IaqRXIaMPfv74EySTpa5d9pSZEC4cCy7OVc7lGrOdDWNo47jGWMqewsnFQNoZ3+g3S/iau11zzEQswJGRgQoZIsqY4ZmZ2pnxWxjVV+fln/yVr8sJik5/x4gRcpsZsyKIfMZz0vjiF7s+IvD8JxfmeDUzz874ViSNiYytXlB7XZRFO0JY81gYWTnvXl9JvuYeNGIupn79GQp2ZtSZ84zxMcvd4QU8/s5M7k6gPCmSDxCM8zLPAToL5xgztXj3WiHrh25fwsylNlSkGGWxkSH9u04pDxc6mBtSIMpEX1Fa1ZPXOUVzmUUHKSP1ZLoYTFeevfj3YwLKjzJywRdeA+w4Smd9WIN2ejJwfLcnGSdPytPQvF7zyN8014XWTjYgKbOA8gPRc7l702k7bJrS4U50eJRbnNQH3kqLWPw2WJU3fsoDuN7DtpAJwGdjxta6FAa4lcmJSUQFwEiEDmQML0JZrJA/wihY/Op8qpAqJzk4bqIlwhVheVJaiCIuDH+5bTzMLT7S0JA0GGG2BC1TaQDLcmFLnvyWTSRxHmhagzHZZkAM6clHCCGdiIeTuKePK7exglnogJzAfQ9h9Jw65yrGSEw9bETluIoA+h8EaH5Y90Jg4ZeH2mpa04kY/Ztgg1ILigJuW7zJJH5+tDN+1XUWyDVAqH5VDeYKtA4dBlJPTTE/ARNSY3hpQ07Gk6dO2aDxoC5kUMxJyvZs0lP33ma1BVoyCxxvT6Pyh9d9O+3mNPwcNssUl0jHB5oOz3iwC927NwxeQhbIuZoVnn4+h5cH8HwNV6VAdmh4BTWGTj+jgx86aSgotwWw24KxwtU0XO/eqJs3+hYzDezHNPHZ6LExk3OS+vT5ZUQbehtqMxhq/Nh9PjypnQ3oTlO8dai0QrdQ3LXfjH8OkBoD8fhYNNLHg1vx8k9okkCesb4zGVCvGDTsmj3Sec0VRuqZ+7XPnDnrZ9oYAz02qN5yUYV6yBiE6B0ZmDeuXR2eyvjkuRmMWerefQHmgpl21ov09nM+WM8J59wG6OXuBU4Fz4yfsy5yE2dXxajhc0YvLEGT30f74xMQj4O7ivqlDxT22GyUNqvl5ad0SckxB7ubYCUuafFkHISAa5SftjPiJ67jyx0tMnq32sxpms8VdXg4duLU8P73vj9874c/Hk6qX3wteU5EUsspWaF+Yxhlym2B9gvcq6pjNWXalZkMmuhfMswVwM1YNKfHDyx9neq7gYX0yjjq6pB/E0agXvKnvacffHbhqSR7ab8Qa3ngRMw4obGYMb/zoi+P/SljY1I2iMdBHWbkkbYCaYeMEz1eQGrO5QgifwWncsa1HPl965Tmunw08+WMGQwZ+jxv6Isxk/w4J5iXMJqPHiHM3JRdGb4RhzHDXO65C7k1BupQfXLSlfoj2Bf3KA67IqSjzonng8W+6C4/hgxrVu/M8NkFzX82JPxriG8KT9BlxkV2GzPeDdGcZ8MDnap9zc9fLj/aoW9JRknSE+eyqM5YV5AOcHkEnSflgWZNQ/J8gyziIDofYecNnfjkWcYgaeW0POavrmunZawyhJF1J3n2mtoxYx7oqbDK2zyNWZtlfGu9Oq3HbwWbjqzWeTWMi4zowqLLYgw9B1AO4rwrVHPrmK/TOriAln/4zOkzv3BGQiCLkHQ2gEYlMZO9E6hw6NAPViPIFas/MqJfeBGBLMcXNK9VI18KCKPzS9gLp+pEsXBTSC901aC+D1SdDqnOx4ic5JnOlAJCA9yw8iInWYW+AAvkT31EBupiCfOKVm454X5QjBf8vEEDvxeW5XKlwO1EMausuEZ+rPj0b3qDfbPwJkjpxMNk20I2of5wbkPAdYMLkqz98eYKo0JxmroOG2MWaUmutrAHQoCwxVpd6ocFe70VTn1rYp7cVTUSnBHl7XIB+OmTDIr9nn36L4PgCS1Gzp49N5zWQiTPetWJ5IEh/R1oP24GWoWZzMTXhozLIDflCLpU5Q+aMvFCsPz2O8IDjmk1QPlCAP7KD/1s5GhA83dLdD54IKTehGzzP36IgXPfuzV3794a7ty5Pdy9k90bjB2e1eF2qEPqq1xnOXL40HBcVowNHNVN78gw6WVQYfCj/peog/sJ6kst78o89TnKlja6SzhtX7zlQBTmfN2K4tlIdlrFOX4mE7d+BjuJMK3II5DWnqpv1S3ji/sfFytUFnZm7ty56wsYvJL53Pnz3plJfeTCjq9UlRLIYwDm7XdfffmljRquZ7pyeOlEmjz6ohXJyqWfMuZVzDi4Mw7N63oE+OduAf4Oz+PHNpDf54R8dp2PozLmwlME/+wt+kyevWAYilD+QuKMY98JT8qq8dU0dJj8I1/lXYEx772ABXynbSU7nX+4yitXW6MHtwHCU+wFaSjTdbCOhJw+V6lPnTk3/PCnPxve/fDD4cjxk2qbzBWkQe4clqGXA3RosMazsHpvqUxM5jedXfYvjZn0JbB3UqtL+hwITLSGKSfBauQBIPkdLGG4kuP8OMEUHuPzd5VMSF1Q1oknwjkkTLzpUMyYNHDQhm7HiodIGbIIiwzS9DohfbjO1THREkKd6TSCFTOknjJ20q6OqbZahSnVEpxWSHszhh87mo9ax5jR2C5ajzVAdAYiMeMhKDr9mjHO45z6PmHpgnzqx3PR08eaj7jFmYf/Hww3bubbcA+0RsrivOpTMsiK3Fx3qjPyST2mPnPhmzSiaSwlL2Qw5h4/cdJzN+n8ZjOViwvGGE18mw4+yyZDw+RbhS5z6+F1Qc17Nma6TRm7QOqGOuWnpKwFdpl3hWSTOuWsU1kpp9LQH9yG41oi9Zr1Q2giaN6JoeK1t+JoN/RpQBZlY24Cu07RBaV6HRJjhjhkK87/nHuN6O45qwEe9wVKSG1TvtQJaLrSZQ0UNMgxv5Kapr/rSYTwR0egaYHEgdCIm+fnNY7qo9cco172M5Vm92iSF/nA4bMyZiATaSXIAAYS60+DAE4MiQZShjQAQsi008aCE5P8rgj5W+mGyV8FEA9p+BFDATzZ2DJOh0AO6ZBFvoe18MKKbv1SmKoYfk5nZZ0T4LABWXI4Ue2aaNeNoR+dgnwwTh5qYZi3ZWC8yJhhB0aLHd8L6qsOWQSlkhEUGRarQ9eNEdIsnMzxq+Fn4Y2I7LY6TNsOC9aN0HWx2Td6Z6RNQHTqPho1OyV1W4jg2qAvFaQWytWfeqPzsnhMved2HLNZQKOTGeLlOBFHFnkSk3ytnxBjAPl8w4bv4eCPUcMHNhkYj/nV17yYgTScvNZN2DC1HYNR+jXIOTMaIeiNWyf/Mp2Q3zxcqMN6mLzxM/BVH/EujbDjjaap7liE95Uw6lR16d3DR9wuVcbN7VvDrVs3htvCW7duDvfu3/Gta653/VJ3LIC4bYoFe66QeFCnLokvN0DZoybfmWFnxi+rQCfkiTf8uEmhszHtM8pbwaLha74JoTffMk7BCSuuGFeAuPKiOHUph7buCQo/Fyj4zhHG2ZmzZ4cLF857Z4Yxz0ae6yb5KLmBSe357tPh5rVrw52b17nkJvn0FfqRuFodXCGnhvXvc8T6RmajaSMkJ5NxHeCAU/IdrrYkzE/yPTWJ4DG32tPxdou+Aa0jP/zOJxD5xVcVAG2RT43P7cdt7Pmix3DyMd15lYySGWr8wNxvMEEHY0hAyKE7X/KseYd5xsYM8eLMcQLIxvopsVCTrMaKV19/069jfvWttzSLHsk50InsjofRm/huwRWAaQtGv+2Q8zb605HpB43U31ivMwwr/T59P1B0HxtK7gjzUPuXHMCYaj1qH1CCeRr7Q0PmoiqWAViM9nc5/V/yuYQdD8WOGQuL7mOBkqSuOJdDch6cV/Qn96n0Y6esxKt5J3qKB8b67jz42a24ZqhkBONOQpoFQD/Skw8XfjFifEeC+q3nOhaKViTQ9dBSUk7yVw9SmTBiDkkOz83Q/5Nvzlee0eQTBnx2gItk9+/fHW7LmLl3777nHsBjgJhHI0H55fyTXHOIR3T8zGee3wQxZqCpH8vvC5IyYpDB3M0uE2Mzt1t/G8YM+vkClfJyWC4yKKdl+Z909AM/GyqE5rkAIwEexjnKVnlQl21wNLSfdcN4C5nnCNosxlB6QHjb2KFOCU9tVvJVdubw8cKrDkb9vB4oHkSStsNepzgNrRp6ZMKa9btvHaes8OvXazWvecRrOU5l8W5D4p3/GrKm6vVy6r5dAPpqHELtTkUewXQBaWzMWKkSotgIwjUbsvjZY4Fid4DMvBVIQ1WHIy3yca08FaWfpTltGiI86ditUOhdCIXVoM2LHPRzek4MdRYa3ZWQ5Abr5JMnldMwP3mRESjZCtIRODH80K8MFj42yXdO/L0WGTQsgnef5hYoTrbIkE5y5/IA11aT5jDyAUnfjH2cFWUF9orbDAfnTz2MUIHWdhE3k2pfB8Xc7Uj9p12rMwqoJyOLXLdl2tM09z11ftoXQRiagu4Pq6iD4xtCqniHq/+A7g8MDNKBE1KDArcRcQuRPyiqtsVoFedw8tTJ4ezZM8OlS5eGM2fOINonpU9czg2B29rtuI7EdV+gHAnLP9IJVBgPlIpboOpGFeP6wBUxWHT8jiua683Y/rjup/hrAHn2jFskuSXywXBvR5PO7ZvDLS24b2Lc8IKBO+zk3PV7+/32NQ+clDvn7Di4FCh3ZV9tiSo67CrfpzqPdmlPmKoPJJlbJzJEhxh5K1i0jqJV+xd6+QlCKTlLdMwaTnEF1KUcaJQ1E4vqTX76xd2799z258+fGy5evOjXM3vXqm5JmK4eJQdPgpJ5X0bj9WtXZFw+lmDaSsiKP+zKjzrFLRTZHi0/Pe7V2DeSAVdoxoEmIdPhkTDFN33yM67LLdmOa3ekTch54/PYv8jIIY7pjk8Y2ZNhUnH2F41zkT4kRtP0y1g98YY/6F/7JRsko6QMuEo2QLH6aPnyJX8WGcjSHCLMciXQzZO2NJMRGseMK4eH4ydPDx/84AfD93/8k+HEmXPjrTdhnNKtgWjWd85TuNfvRYFcjMosbRLs+g2s1tyUT8c07xQzB6gdM+dQvp1uzOtloGSA9qJ7U1adxAVTRiOFTqzdCWAsXgcrzM/+YH7h97jMz+Npaihs6dPdrwk7jpT+R8IEkWqqDh59agyyXP8ZT0MzjJ6Ag8o8anBxGRdIy8OALHJhkT3/xgxjlncRUL5g8keQyyq0aUB5WKQLuZUS89h5uH7g1XjJs4W8ifPOrdzazK25mj+Yf1xW5Eu0z2vqSb/0SeJKV+KQV/MWCVhbkgmLfNJxq+9kzPAK5SMer9uYYZ6uIjgPJ94CXWbny5iNTBszqpvDMSgYK6yvWH0xD3n6u50EnlOlL+2eW9bT9rjtB7o+u0VnLeu5xQ/mq8zzsRCerIuC3K3S6xCn519yAX9uw/U2geM9N1e+M37clu31O/OT6ZnHQThJy10Wbcx450Q0wpYnnjZySJs8kZd8GlJ7GidFp96oR9+BpbIaVW7SeL2l+J4zgrSTeweeSIKIXEcmXxszaNEnjzuYGy4ADUboTcAHjy1rlKgTPILpqLhpqEiFnPRiKwhfK1MHh1cNEaAtW+dD3ljC7nCkS+MDYyWYPkH0Dw29qDSMF/wsWjBc2IEBWeByMvrWsad961jyBhvsn4JLqKiDYsOmOPBAUEVmEluFrv/9YeJzja2kM60QoAq6t7je5dqoVf3jd53plxNH9U24OvsSpxMiBVZ6Z6SD3aCD+AniV1dxXh03+kPAnfqZXKXDVkKfp7vcHpjbB/Old4yaYbhw4cLw5ptvagF73oMUV0XoI+7PUtDyzLkCXe9dBqMOhSlfldH+xE/0YOKmdAtUXP0V5DiByxav4mqgKp2n8ycDEv0/z3+lDpgMMGZu3Lwx3LguA0cuOzcYN+xI8q2VcTBd5IvM6KJTpIyZ3KYVoO5zTlL/1tL11+GAY4oEpo6brxkqzm1csRA2QsXBV+mWrKG323IYpFPGwXXD/d/U2YULF4dXX700nJIxkyt4XBmcjJnIUV/T2MWXsblSee3LL2Uw76hyVBcSmBy67sTfP/FPus6wuRznvyF0QLKKb4pNPk4CmlbypGvOBdojTJ0X9OUEAsISCXMwvSWbJwiVoXsug/pp2tLffNXWKzjK3pIPQE12bc4hLC0Lr1xl2IsMl19ujBkxUI1OuQTyJr1UtY5KpPDh4YyM2h/+5K+Gt97/YDikhaJ6S+mheagFbVJM0GX7pmApqBSfzz+X02WpPiCX7jnqvwIZDyowg1XSesr9gHrrVFYISoXlXxGYdjJTQfs5jMQJKjp6ktZH00zBg0woRezY1BPRooSx/xA5Fme7ObquZmsAfsRlLJr6VvpXknX+ox44nW+RkEIbWGI86U/Oo2D0BDoIe6S0KzQt6cmHsYodmfEFAJrPDmrM0IvYmTn0yhF1IHZmYsxwHjgvDWuvKAmvY+YZzTuaLx5qHuFCGHMF0rwIRS2UVT4plWPKTV4NvtiptADfkoGP8Zh6zXdmjsnYyHOwnpvFz3OhfjUz6boo5EW+hIv2dV+tKOy2yE4MxgxlbUMmuzMeMzmJgEpjveX2xUJ4/VIY1TVjqNc/+s2KZYCX9C5vxdk4aCNEokkPdBvEeGD+yJolWTcPR/ThbqKalymT9DEdXfU3n/N1cgNuDIvOJzTmOurU+Tef8vUaGD0k0HGkI5bs5XjOxFOZdN2mvhI2b/k9/lY9z/lcRkHmKvoO9CCiCXcaazCr08NnTp32MzOuCEHf4kVKUyLB9Fa8BaIM6WKZmS1QfCVhBKkcj8g9uXTeY9KS7dRj5SlEo1Kp6rDE06l7J4jErb8nZFdESxSQX4XpGOy+7Kjz9/vJG/163Loi7bdUUC7JHZEWF3Re0bG8q6CzaKbBdw+uhinHg+TddbIdInHCdf65CD8sG5+PnCy+6qB67Lp0Y2yAzskpJbRPWAjkMaLaFr3tlj+LocR3nxoXSBbHUa6PAnnUchXghOb2ojwXRR+g/enbZ31r0QW/kjeL/6fjSRy5Th7BcieZAYoLZUTCeAgVYTUNEB5gPa5LMfFMEFlC//XDrfMm9S/UQOVwDViM7+ZTufhIJLekPZLx8kCLcAwZjBoMnJs3uT0tH0Jjp5K66CsyuI0MhH5mxvLRSvqOlYWfNgltdIUd9g9C0YxFG+MaoK1h2h8spnInSLw9ju101JsnYZUD5TFgMWYYMy5evCBj5lXfZsYVu76/OtlUvvFpsSCj6Mnj4fpXV4e7d26pzne1BOhzw5VSvFPekZNwGIvP8SIkOKVzKPGrMKYprvabzrhb8ZtwGUfaEmN/aIYK22tnSsfw3X7i7M5oWQAmbuLFndDyR5nIb1A9OlxE840hQ/xTOsaExsw7KafLWvXa4HNIfycl3k54Jcnjwutvvzf86K9+Ppx77fXhGVetw7UBJ2cBlrUHKDrl3h8b7PeJnCyDGDPcshF/0pjd537PY+N5WhDqBFPMfrDUyx+H3QiTHnMQtXzAJGcbtHTSpd+SZyg+QovH4YbWcdLTx/4b2m3w2Ok6a1e5w8+5q/6Uq8wgKck3wuyDVn7+gP0GZOGUTP5yGVldQDCHEcbQaDmvQmSRr42Zvs3spY2Z2pmRH2PG+LVOXM0ZivWzmjv3+SD0PX8PzYtk1RP1Qn6HDx+1ZNYCjK8soCVAf9Z3Kmmtq6B5nmL8FfDyAgCa13wYMyqHjQ/GX8lGnp+Z0XzFLg3QxUFqSR7rHaBkDhd6bJDMrCen8cLGjFOgWtL0+GgaesvLRX3PBzK+ek1qHlx+FTaqTgxEV5yDHpO6/0Tr0c+f+up6IrGwDemEgchQhCX0jBNIGvvgkezwBFPl2WGmqNBGfQkrb6ujA3nkPKA+WmfS0ab2FnR+UzkD6I4hkw0Jx3dM8XqjhDQg+ZdcOCEZiua2EfijmbHkqtOIk4a0stWpAAqFcHcECfTJ23zulMnIFawffOSxkq87OZk7Hxq+OFxpeEV3ISoFXuerNLt13yCdxhY6PzemQOxULEhFuFERIaRc40KNW8i4fYxbjDBehJyMfRJxIlrxDZjGqi5iGh7AlBG6TKv0OWyLGUVuAtfLdiDtPP2CeyXtJkmp921AXZd3BdyZXDcOOewdAeqTExDUn+SjiJksp+NQDOhhXcpt7IGEfreRPgvThx0udwk5MZvaLipwVYidGl55/ED9hG35c+fO+3kaGOiD7FLQ5yW9UgZcjjmshmfgIttTg4oOjSav0BY4y3dTPIlxfa7VKZx6meqi+3JfCaP/p51EVzxhzjV2Jtmt5AUCGDbXr18fbtxg1+bWcEd1xLcEOJc4j7h9b7wIgDzqXz/kAckbHRyyGw78DgQrPCE0yJvonUhhpzNb4nKQs0RoYyUBckJhMs12OnXTLwDAjyHD7Yc8Y9WD8Pi2FWQiu/wMZaq84Y7q6Jbqa1dGEbXgeMmC02NVjamm+yguOVFxriu4Ak0yj4tgUtf1HMay61xwH6h8fZ4oVeKbLyLnqOPodr4Lug64Yz7zshUuz9GkBznMw40c/DOBvOZQ9AanmcL2OX3A5fbkKT3mYwdxKxW2uHjbPMg2amF4PB/K/N6PfjKcPHt2wEwt7hUMTL4ZdL/bBEowab6EUe9CdILT0pBpJD19LOgXAOAmYgT6dFyO4pzp1L6427SZZOwNSx7rHR/qr0HKVf44himVYCZyQZ9BZHNA/2Vs6i9uCMXl4JI7ZWRcyEI7mLETQEb3q/n4CuCbEPmR3RgJkZVs4iasMah/0MwbmPsJpDxIbCCN2l+0TcYMYxfnI7CWVv0l+Xe+ivfODLd8tUGT3sXKl5TPdp9orrznDz9zG7PvwFA9sXt9+vRp76ggj2dVcxEsF7vIIAv0lAgez0dKS536OzP6wctakTIw/vq5Fs5nxcPLbWY793lmJsYM4hbVIej6QGG3Av9iGg2XqgvQdeTxPeeGk9LOKj8Bp9SBcOYCpa94yyAelpLXfscjU7/map6MTaYUzZEQUjcqa0MM58rLiB4+y6s6ky6B8HSe3FaXdTM0HKjhAdGjyObr+cJxToc+dtxOtAVxDfFD77qLC7SbNkwZ4IWH84qw6ZabOK8hzdOy14GXVdiYoSF8ZVULNacQ0DEofGc+WkoK4lJxDqIsiivQSlSEKz/SWCcpoTBX6jW4ijedRSAmp+VXFdeAnzhkcSLgclKyddodA53wG5FLBYnGYow0GC0sTPPWC77Z8bge3mfrTGWUTJ9UlK3y3QTEbY/v2L0kBMwxK+ME1Hd5V+BgkgPU2b78K/lv4p23wwsBdVrtvUmPMYzH5e2KT9tPSB9boYlruTCqfidXB8d12HHljkYNfrISOIg7Q3RmcY/B8vDhA99+hQHDa4p5IwxXtWzQqF9lIHaqACvRNYn7oQAxM3TVQd/IDxbM0iQdh/Bw7tZ/AgJGDuIjXv70/anNTOPXfp0ffPyT8eHx4zJuZMhg0Ny8cdOun7WRYcPuFucW6eftoJaQq/OSSq8ypP7jxxl5izTBJjopQ2tExhI6YgMQhUuRORRQBSYKuN2UW+0YH9966y0bM0yonujGsnVqSWPsE/havQTx5rivrl4dHj14oFgy4nxgganxU+hxykmQg0KKLdfO6s+04Hiw20747BY9fmFNDjkfpDthxSUs1c0p1KHreqrzpbv044Jp3/GcRf4YN8ekNRImuIDE+TdPMzIuAoLMP2kE13I4SFTpXW5j/KNcMYMNq5KRaz7aVS6LuTNnzw8f/ujH/lAmbzHjnZ7bwOdTFFuAddsEZLFF3pjGegSb0zmQlxEZ6Wfpaxgy6ZopN2zRKU5LEYTslO4RhC3vxSH6lgBAwfWyoU9jkQTNN+e236Ii0+1WotuT1g9E3lyCQEFkT3WZcPtJhGMp06GqljGwjZlc7CAaUZzHh31OpW81IK3PAQB/p6nK97rII4iD8iWzuKb0YYJFcBYgn+5zuIQ378z0OLCKkWONlD7TG+U6oq7fz8ywaD+sODHbmDmkeeGxbzN7sHPXt5zlQt/XvgDIGyBPnjip0OALXrnzhYvS1CGLc/KKYaOKdR1nF6AW56LDyzlIGY7zavyjfB5E8VoQ0xb37pL3fe/M9N0hlGcOHR5duPgr3MaIRI5jhWkYTJw4gjnN4wESlBZ0GunacZEtVJEod9y0B7yUqXGEZBNw8sixLEHag743S1MQPeISC3Ze41hferkMvqMgct13Xc70XfM5Dv1mesilDIB1KcPRhgzyyce8nXfnnz4JOr7QdSZsIC8QIF7HoOlTXU3y1umH1dH80Uwv0HafWgRKYyHHz0GKzBQjwsrrBy90o3kYBCksndK93TLw2yJXh6Pz0vguLD+lbb//ClfOlkcc8jBOyL+NmYZODxKP7lwF4DmY+7LYWWT17UPcAsPJYt2UBfpTpJcD9JzjdwfOwfWyP7gtcBM8GKzI3pT2oPm7OmeVujEsiJbqS/bpZ73Vlrh9cmxC+orcTQOyDgu3vJKKqzAZFm0jSDn6BEf6ES8KYPHOIp0kfP2dK05e4AvDa/ZyunRzqHxfBNDxBVI5Vw5bkyTCA4DdTCQBUxLHZGJXNPtrogEFSKHuiGdHk+/bcOsZLxBg94ZJ7dGjfDXfr43WOd9pxvZSXqH5KFwe2wmQprwFSJgl3QDmsAtj+sEck9RjlXShHQHiMpjTvwa/CIFdKIzYDz543y8AyJXNfMxrvI3GAhXmh4ySjxFzXcbMjurnkOqRTXxyhIfFj7moV5gFrA+MCQoisxkiH0/ygZxgwiaZEDpycDlS90GVzZPPxA9P/PYVobF4Haw0C3cue4mTXsU31m3RNvxcd7M0oMj8VzBzD/UHi6n+16/KmEmWuQHa5CeRp9JZ/Y9QNMjOXgeuSGPMnL1wYfjwhz8eXn/73eGQ5iCm9PA45RJMm1pzP3BZt0DqYXO8c0BnI9lyfgVXjZnWx+d3Slh+YtoFprw259ry9gIkCcVGmzRsTieObeKiUKBEjlC6A4v0znMJ1qGI6DDXaQ6WWGKpkx4PGSeyDpnGfmR47WIDIX27AV+Hmt5HXBfF+qfmvS4hn8ovMX2YwKNnXbRai2t5cslz221mnBuA62GmswXqn1vFFKRstTMz3WaW/Bn+MB7Ymbl/j9f+3/WbHK2ZZLKLcv7cOX/jDZl8ysJzaT9/qvUcdJD5tNdlICr1y6VY96Gvn5nxxSSMGQyQI163Mv/wtll4p3qeypQ6iU6Aw8j3OU0Rs3bsumjjBuy4NmS8bq12RhzumH6UER7yYQ3Rcyo6Ed86NI66AMjkIPAYal/XD8YeaRSGNkOOcQXWKXq5rRn79EOeHyMp/eHDYKRsZOSylN78nMp8kila75phyHhnzVmFZ+QTIMP5VH24jALz1Y9/xwPNY5CXYEVFn4pvf9sC6AM/cg6fYmdGQv06VVnMSKDQWIE0DhWBnDQYw2OdJGpYeDsTQEEjhXZm5ALIYeeHK950PtKks+gkQWFhOsOovXkQbZn6RfHI84efsM4rsStJSMG4z51vwXDSgCysoHGiUCaUsc5TVi8JyXvC7xacC5VxAHB94Cb4cnDAvLbBolpXKrnL0jp2mNM5/ulk24Q6Ghe0OY7xic6oG7rB9DG0GZSE/ssAwq1TvkVR/Yp+hEFz7Fju3UWq+6rTpM+ugnPaJ7tVsLb76biAWcazdHMJ7YfTV8BqkA1lQtPG+AxenLueZMTBuXrY44LOc01e44sEdK493GH3kytl93wLGjtbXCRx+sqrmsPjzKK9BJ6jFUoR2m2AV4QFbQ6JdxoO/o+9akL+hSmqyoleSWg9Gb94XoaXIZw4eXL44P33h7Pnzo4TmoviNBwB0gYiRWOe6uSm0t++eWP4WuOeJBvTa+jjcFffkf+5kMUxD6q2TH5z2a048fbaTSkboJV6zZ6x3JNMxnd5nc6/CBG2s/5jaLav3J5oLeOAmPauPDai4v2b9Q2hpwXKQn4zDNElFYTSckg/oucWyo8/Ms3YlYSbBp3kCs0Gv9pcKf3RwLPnLwwf/OBHw6U33uSmftMsT1BOgeglZxXWKYGWswlGnfeAnF/kzDlWfU31Q99w+62lF8cGZVpKnC7H3gDXOpBuc1p0aZyAcHlXoMu26m6Wsx3EOfL2WTaCgmN9rEYpIgu54CJ/+hZ9bJy3oNtZgMe9Ua7k+RhAXmMMiZl2owfo1pD0BT0QvSIHXV7GmJl0IKzeQ/+fvQDAPQtjxj8uaj2WMXPbt5lh2EBDJHny3ClGDWrxoP6du3eGJ4/zBXsvRL0mViQMhGvOIT1vFUMXGzPyY8hg0Lyi9Z8NBpWDXR7uCuA5T8tDjv5dJtKnTpbA+pM1ZNaheeaF9WiehQydc59WYH1MnGnVxnarzXObVY3Ayd5qsF7t/NtQBUiPXGilrNoj6bs99K/6jZy+fbvzV+ZxLckpLYcT3alEpI3hQBnyxt/ySQN7j4vEWwfRvE5GLQ8aCEBE9Ukh7eG6Vhx100wuH+kqj8p9LHvTIePGpki5Ha8fpeECaPMjb36+AYSb1gj4NjMEYmTAQIN5kSY5bmQ1IqwIjuKAFBEPkAYpMCNvBMo2YqAbTgsfIfkAdBjeBkQSlPEWHYlLRhQs2XKQIaIr2ml1UsLTBeN+/X6Q38/D1Bs16AiuFMR4pfRt4p8PnGOVYz+A7zvR8ID5G6qDbYNFWUrfgHycRFu0N5W0K9FOgRyiGk3DncsXOH5BmaD4OwHFMOpHn87zVRjjeaMKE0SfC5zsZt4i+kXhWxIjQSk/LRKZPiOlKhSwYCxz4ubn1xK5MjNhDB4h570W8E9k9HERIYYNz9Twnab7mnAeDE91XvKyBfL1wtIDmjKuBkMFtxc6lz6BCi9oc+j4VaYNCURqrpQx4wRAGP0eyXhlt+n6jRvDyZMnhrffftsP/3e/obypu67V0AF8XiyI564m7xvXrg27qg/Nx8Mrku/y6dfDUVzCh2zQAInKL6EA7Ra3objGdPnFnwM6M1FlwcUkEprTOK5TmUCqBYSqn9Mkfkw/o++HLWnCVZjzBhb+cueQeshkTAj2ltF+FkL0MZcTIdBJqTQ22OtHODS5lVlP9hDYV+Njme99/wfDxddjzNRd+s5nE0y6OFMo+c3oY7wZGpfgePMswXrPwAtmPCoDZdxkzKSugHV5QGJbJ3zLPObQPIhSivhHIN0y7cg/A2gTfT1+DpPu3wJI1NT2kd3+OZguZO3Ri3D6jfmkbi/KsrClFijDvEwFK0HO+86q8+h87IfuOLMY4mWssGcFSN9u1j02Zo6/vDGDAXPoUO/MFGLQSIFDxjZm7gw7O3f9/T1kIJH8+MQBH+2kzvh4853bMma0VstCv+owB+UjdL7ZYclFozJmpMeJk6ekP/Ot9OeCtsrGJzW4HZy7AFhDUr7jlPdEDB8MKfD0qdPD6TOnrQ8GFm8q5eU+k3vBO+8g8Tzrc+LEybHe2J3ntfzMAaGfcByvvQa5WyPGUNwYSDKUhG0ceW2tfpI2CM1rCKHTwK8ypA1SF4A3AfxYRDYYglQWtZy263bstmzDw7s57q8JE094pInXxoaw00J0DJFFAiS90mdnBn+XyTLdntEZQGb6UfJqg82SlLaxAZ7WLWEfo2cClX/kzWUY33z19a/pHP6uhDoEDzyjIB3N791WJUOHGXpnRAHIzQs4lxrIpJHbuXatvCtd0f1MDnF0Ul5xSmfoSqdRlUUqlTQlE1or68WkFhp0TtJyyxr5cOWXEyS3tmhhYp1SSfa+FLx0QkHy/jYBidTBQcD1hZvgXyTMy7Isl/xu/80t4JgN9QBlrX4UTE2sAPQNMtZACnBSIyOTlXxyGXy4ShT3mOivqP899lu+/FrK2eJ4b9iLhz5f3gPBxpJOQJmbA6fHFQH55IpPu+GzG++oKvXgyURxro/ijXxhnXCcw35IU2PIK4c1WDPoH9cEceqMnzs4e/bCcFYTCYtD3lLDYO5B2vlHOeq+a8i6ty4bIPFLhqTlSuIKaIHHAg1uFicYqEyYEBjfuK+bXZkvvvhi+PTTT4fXXntt+Nu//Tu/BIDxkTLDl/Knh0j5yBbk+qVkyaj70+9+O/yv//b/G25c/mw4Sr6afJXYebt08rickvVM/qf4qw49fppzWk6aFw/pFgUjHbSkz4APilW81KkXWq5fhaUgshOXPLYBp2P0CLR+wNz/IrBM1370WerhsHjhcBphzxldRsJ8C6Fl0ve6bO6vXCijP47ljDwl9GRPOpC+y6tmG8ibvk6dsah7pkXd+VffHP6f/+//z/Czv/vfhiNa2DwlT9JWGoJLWBJax70BniWf68H6z0Cyej4GXBbhIWgag175+tlw5NCzgeXnYfoeDSn/pIP61Yo6xDF0dYlSL+RRjI5bSSRomfPypf/1wmSe7zos08M7pWkEurwdXkLSHgSWsnOeRCbh9sclT8YH1hk8S9nrG+LoX7maz6KOBStnfurORwuzVIeRqqZwWu5dyctGkJ88nI/GiOm7HtHHCXGcNv4EcELADWZBSL9lfjp75uy4QD91SgvxYxqPpTdAv5rOuSmt30pJN+IZmSPHh+HIseGAsuwsAAD/9ElEQVT5K0d9DmDUP/9a5xVNIV0fPbgzXPnik+Grq5eHx4/uK4Xylhw+NPzOO+/IgDjrOxs++eTj4fLly74lzO0otY9IDz48zDOER+ij6rOMx1TSYRkGLIS5swYj4dyFizJoTkuV4zJMMErOuLx8DJp5l1t3aQuftz7v0xaMe30BHBrr2F6EA92GTUMm+rke1M4s3mnbNgY7HfnAE/5pznfZusHkUr20b/OSPuNR5ADz/OhfzEHP5Wc9y63cXKT3YyCMR0KESlTlCSqTasbcGSW9yVP9KPpE39bdOtsXPz9vKEgv+qCNJ9U9Y6ZzEE/Ea33PecA6Xvr7W2vSZ7rzIm3Z+QCWL5zTlm008ZB360tc1zFKIJ22JAzfKE8R6O1XM6OMJJlOp0kmGC+pdEAyLbjRkk2nsAl05hbOT35XEGkUbz79WbgcV8fIq/eSlo5EKgARkeWg+dElA0jiKBC3/Tx8xJuU8paMeYcKlICXgKqOlwLXwbcMSNwmN/WfOga6vr99Lb49mJdlWa74v7azXoKQl/RmnWqgYBMNgL6lLtdBEuDVP/03J52vljDYyEVSFj18vCqDSLfJEmadClHl3QRJuZp+O8C5b5nGeLSbcrdvOhhSVv2rvCO/RPhKDnVQg0oPNtSNIh2Hn8HQV3G8CHhsg+/p4yfDk0ePvEvDc2xcnKAukYv+nNuc67gNbsP9ihYBFZrDBlqJc4z09IUWjx1MJvU2Oxkz/WIDrsbx8L934aQX5WNyinEQgRR/rH8FMHJYMOw+ezrcun5juHvzpmYZJoSqT+qolDBVaf3wv0n1c3CqBwB6IohvrJhyrYAhtIkv4dZbR9NIYr9TbEAdEhsYZSUwhRdo1q3QfEtYp81DizjqzwCNuovXcvlZvvpR9aXJ+BYfSasN5giNhabl4KiebAApPTK/1lx29PjJ4Y133hO+OxzWwuYZacQ7VvkaWFLhQaF5p7Qu+5qIjhd0/nJ9QcF6aQGhAtGDmMa7/tod066C4ufFWYb2BuppAukwD27JDljXbQVWyNvYXgbU+lM/oKx2p7iQMt71zozHPAH6un8VjhcLZvpN0mag+DGP8ni87Hyg81Nc6qQE4mwQt4QpHUYWt0QvdmbUjxkDAHiWdU5axm6NceRzSOsyL3J7Z4ZLNdGHcwVedmZ27vPMzD3VjxbcFve1dyy4NZedDIwzdqkZT7NW41xL/4CdusMOpP8wZ6C/d2YUR32wPkTOUXZJThwfLr322vDGm28MFzUuX7x4aXjjjTeH9959d3hbxtObb72l8BvD66+DrwlfH94Qvq40r732usdydmN4SykGEbs1GHox9k75GR9cDCbwlOjmERLHbcfMCUbC3v1hx4bdGy60C8t/6jS7OaeG4/JT/1wEHdMKkybuKbmnSINM+ERjF+3x48xHvH56/N6bENfGMPMxrUJl0XaOz9w8vqmXCnU0dU6l56z2rknN590XvKPS/bv7Ca2kuPRx+Wkf5hGF8VuDZDHKAWnDTut0QtgaoVWyiYZM0pIXfkBJ3WdFp2/iOg/FkzfhGDMmEMb4iLJKloI4oqQJ6FS+UmWBkEOHlkVItskii6uykRc3k4qtZDUsDUVOmTR6wknH7kqzHPGBNCQdHZ1syGjRwY4MjYY+XZkBKxfvnxkowwTfjg6Wsk1UtVFaTS71hmek/+UBOjbM/UCaEcWXdIemg49mEXbZDUWLdxOdfoW7CZpJKKbwTfzIQ7+eeHxVrRbCRPiKGlffXfeVyLDaP/eGZDtPvzfAuVqPG6FZZqzzOmodPUDwp4wz/0hjELQ7R+pADDNgYMTA4Yqb06ieuK+aAZorTtzr7BcG1EOhaOKdH53/VhJxEPcpm8uwkWdJg6UpcRn8yyiTy1UnblO9p4n59m1undjxZHTxwkUvCHLRhSJpgj0SHVFxpdQ+9oJhRxP4za+u25Djyr9qyv3HCkghjZZZjBPkZyUdGeLoFjgavgqvxs8APqrSIpl8nC5pdcyYW3x2NyBA/Cosy7wKyeNgMOW0KZ8RVvoWYO46UJbMIULmFJC+pLklZa58JAffav9lMRBRiR9lKb0E0jFzm9n3vj+8/vY7wyuax+je3w2UroXRvc6JEdeBW38on885tdB+z8zwW4f0afvGNEXZxC4Y+Rbxs8oRfXNeE6zrtzdtQ9QLA+ci9eXfzAUs3t7QGJ9szDCOcf4K0KXXK96J9rql+puTzuqgQRFQHVNlIF8bMoUYyTBEl5WCOuEqzIlIo81Zk+UzFm3MTDsQkWk9x4qMDJfVKD9lcbnqmRlQ+vgMgV18vI6ZW8wePsCYeSIadSNjRovxs+fO2fhgUX37zh1/8oAx1vUi7HPWa0d0UVrPn4I2ZtAHvY/LYODbMtxu9sabb9qAYffn1KnT2Xk6E2MkRgFGRAyFU0qHYXDCt4ZVHQizm5a263qBjsvzNFzYx/g7ekyodPg73q5lCDEQxWNjRcja9hhpit5puEvBsuUCbTAQNp0dKuvCLXTsJB1xXfK2tps3bvhFB34j3KP+oPvTyVixQaK+Kb/Xw6Zljga6nAs/TehoDlM/mPp297zE8RsNGIHLpDYCHNdr/Y5XGbxR0nLrmN65PsY8U77kjXznR/4+qK4qDenxW+8wmGbbwpFajNG3eWVfLDEi5dhHt43ghmQkZWokd+PSGaUEjYGLoeJGgqY4eGjgE1iuJ46JLhlCFgSulA6T1o2LLGTwPmrlpayoGPLkeRheEcvDX90hNgP6vRxS3JfFuShffVjFl5BvmMmdY3hGLtFo7Iq0+5cNfcI1dEm67CPS7/yb05sSwKdePOKCV9mEHv8aEifGEZ1uLqP86Mvgob73fPeZF6n93aLxDS3F903ae+7/xpAC5jzGjTPKtxuW9BnPR3KrrO2nrVzuOY1wGQPQgzWwlqFnGoaeDJmnTx4NTx7uDA/u3xluXr86XLn86fD5J38avvzs4+HqF5e18OcNYHeGXfGpQqsdJl0naGpPsGKfoWG1keFUEg+SK+BFhMrAM39cOPGukXRngPVVMMpYZXE9OJPI8dH14WDBIRtCXCHkwXENZH5gvF+/PO8Vvv+8f+VfFuTFocfpEfl1lg0pxL6Q8i5xf5jlvYIN2+hrQJ52dKy8ze10mXPALCTlL9fF1WGSnbQH0R6QdB9JwGKVK7EsjDxfJcb4rwddb0stUp8V2ABjfchJSRr2SFRg2fX7LmFqswJ0XdCkAboUNq1H3AOhzrW1sLvYIQ2B0BgK45YCcjUiqW+NCN20uT4EV3XbBOtxytrpN0StQZ+H5YygXPdMTx4kCebHkM4Y2HSUGPVvF7J+4xiQqNDt6bpKOOcli3fFlezINEtohZBGuYLOr2WM+cvx+lKL/WNCbps7Lvcoa0ytHTECjh6LsdKIUee1JLc8G1lXat15iLVnI2PGVGZnJ2RxjaHV8wdu4nCFanrWs86n8xdmXVtjkdysk6MHBh23jnELXd+ChssjHVzoe6K5jwt9/RIrHqHY5RZHrX0f3r/vD5Q+EOIa79/z93b4HMDjh/k8AvMx6qb+okeX0YZj1SXrbHSDTgul9mkHN4/pTsOiSKmQw7NL4BHVZWSy5le5j+SOq4zD2YjotkOy1w2SMcuFoNvcc6znV6ENm0mHsNNHZQBXedw26Fbhw6dPnfxFaeyMO2VbXM4LZfHity9Apmlo4tWY7iDZtbFhgnFEZkrS1nd3rlQOFV18cl3BKEV+VJz+rmT9KByFxYjpDhCY9FnCNvr+QEqjy/vNcBuMPJR5Hn4ZXJHR0HF/eZA+MYdVPVOmWbl02FRO8xBnf9Fnsub01fTruF98w5Snzxb193FBzznBiULEDJz2RfrTeDgYhH0Lfw2+HW1e42xQK2yYRKWs9pl3nb9pEzAI9WA0H5BmdNWT/c/z0gAGaQbvJw/5DpSMnae5eneU8aImhinX5IZMJiMUHG/RmrOEtBp0OUaQDN8KV23Hla4H0oOJga19roCdPn1mePXVS77K57fY1aDOpDQumEeso/Kgbo9qTJTg4daN68Otmzd9HzTlB2qIG9EwemYw1xdwgk2MS4DFbWasJPgTXW7i7Sv3LxFSYzmiuDWtspiKP0SXg/ljKnf8VDu8cdMvcwiQvETY9eSv/nXIfewVP+/11nvvD+99+P3h3IVL6gc8HfDngalt2gVSPoOL4YIJs/xmV8au/XMZDRWexeFYhEMN6xQnnaUD1uWvpNkH+rzYBBG9Pa+khRak5PPwKnoxX9mNbvmTtqH6jQ4sxHg2iyvIrMn8ELz7WS68+k4U1i5OHhkct5UrY1YWaL61hzyMjI1JN5ULzjokuDeIh/7LuMkOwbhrwFiqMdUXiC2HuirZ6i+4lM0XbBDC+MZilJ0Z1nbpTebxClHu7u5jv5bZ35nx28x8JcwXcnjA/tixE9mZuX3bOzO7NQY6Z+TUmg9krOQCGPrxUcyA1ohH8pzqK9KfHZ8LF3KLGGvOXDR87perIDB1yaKYW8Gn55ye+hnr3B7OHRTQWEviQmcO8IUs84rHNJ5bgZ87gIjLJwcwRjAYRn5kyE9+IB+bNk085rU87tj42oYYdxXllrusZYkjDS+eYQfmvuKI54UJ7MzYQOHuBenk9QUlpZzMWaJZB8riO5ViEFCPtKLrV3niekyrdbn7lv746QpItU90R+lAXOY7ugJ9HT80ZGa9T170F8ZD05QH0EYiAA9zPuJtL5DniImn/oHqeQId47FOtkPEzIvDOOcov9PrR5lkzJz6BYsKJl53cDG4AmC2jMQBZBjhOrjAqSgEAn5uQK47ozzEGarCiAw/mCjoDAKuKH6wVeUBxCOPTseVb+67d8WgnHPbhsAm+v7Yvu8clInz6cp4Sej6X4WW/c2kf9uQNt4GU1ngmzHK69CMNnJWGY1zvxAwreh7A3zl3ReKkY64igfIaV+QiEX59wE4t/JbVvln4BrZkgSY5E31MsmJZy7X8qgCfq6KjBFdLUsUnbHGE7cGZQ1k/ZpnrkRh2DzTAO2JSmJz0UQ5eJwQIAOfI9EvOopcmkFu+hIbEs7EHYOGD/M+8RUzDBk+ssu4c+b06eHV1171PdXcpuDBWgkxZqbcGhJGLvJ5KJUHIu/duTNcv3bNzwtlt44FJ78VWCOoTKbNIvBKJvW4DcgfxqncIc6kFIgS5nhdgetcfxlQ5bCi/kdXIw4U8aiPuK8UTnMU6I7jPkcFQmlg2nEYV0g7c8VVAofDR48N5y+9Nrz//R8Ob7//wXBCBi6L0T+XMQNMZdgCLpM4dE6xUKSfMYunLClT1wnQboNi7EqEcQKElncDrMqZACkVNwokHEztN8JSrpxmx20E5n7YR3qSGsb4TQCfsNlHeaqruMKKbDnNY0NDaw8v9FXHAGVnEc5iin7mvkZlHwCmsTGL77iMi/E3LrUlNMmf+xtoDpJZN4wZdi7qNrPcKoWBXmsz8U4yIp+0W40ZhZ8LifNPzHw0E0Pm4c49Ld4fS8LSmCFvxtHbPIOocZWFO/VHrpZRdcg4SeYsaqlDrvBjMAL4j0pOdmOOeSz2Dqnidrnl6sFDLfh3hscP+I4N3xTMRW/mknsaxzEMbCTwyQ6/XfOhx3nf5uw7fbK25EIaYdaaXMga6XKh5Q6M3CLN89p8hB05kZmPbPuBfcnFYDEiU0YKH2Gm7BqRbHhwG/ONGzfl3pJu9we+i8i32q5/9dVw89ZNGTR84mDHLzfAGPQtZTKYMIaoq3kf8fyp+cs7GzZmFBZCp06pYznuG20UOB1r+pLRYJn81Afcp8Ubt/pMzFjLgE5S5HR/y3mQOGB+ziCreTJOt51BGWJfZH510smtfuIxWQYT/L4AaZkpz2TMWAEs7hQwhcWa6opIAZ1QolHAhcTKg9JKCHLPo9JJWSspebhWpgqILKDTAmIZoflx6Xg0tBtVVig0QNGbwSfAtsj9gXw9qf85oIu/tTD7w7wOVwEy5fn2wZJfDKlXBnr02YI6FsgPbQ5mCY9j8BeP6av8Bujl3RdehHcLoEe0+2YgEZvLsxng3MpvWeVfgYPkMbFMvKu0vcVwHpdPjJy/hBlfMpgy4GrMcXg3A7cG+8ePmCh2NAnwJpddDWJ5e0omYjIUqj/l4sjUdvHvqZDBC1656NFX4ZgAJ2Nmx1e8mDhfe/U1P8zJQ609GTCorkPyJXsP3OJlQczDsVevXNWEv+NyehT0lfMVMGEafDJOqs5EH/sVzlrCCbr8XQc4RocaCMHT/iUcpP7+nDDpM9NZHvuFuco9lXuB1V7uNVRnOh+r09FPas9s8MMnl/7mC3xazJ04dXp4670Phu/96MfDa2++NRw+dmIyZJI1SUfcDntG7gnotGd6l4VyqDz0MfqX2P3cjDxJH2g/7kgvx7Ux46XSJHaRfhUsx+lQA+6GKU3IhDMeEKRf261FK6Exbn7kUP4SEXolM32EZWiClLXL0TkCllV6dzmog97xJYa1Ud8GM61B1E80/vSujBdpc8ECeJZ1EnCeoOIa58aM/cIoA7SMlQxWgCROJ7bcjhVjhrHLxgy7GYybxY8Hv2vXaVPW9AOVp40Z+TFBQOL4cU7tPn2kRTe3ON0djRnqYGnMPPULVRhXdxfGTIBzjbGS8zPrzyxaAfSJUZbPIHDRnFuc4GdH//7t2/6W1x3hvTu3/D0bXxDD2NBYfkeGDMYBeEfxd+6w63Enxo14ebUzCC/fRuPWrgcyjDBWMECI23Gc6EL8RvxC0tyXMeK0mjOQyYUwyyljx2tYucjz7gk7NsLr128MX355xfUCz13pxvOa/SwpLsaZd/Qx8qgLVa6fjaPFaC//qibtQGfdnZ0of7xa6F0jDIDuX+7LEiB+wO2BbCgm5yU2ee5QVIXd6qI5XrDat9P/SxdB50N7k4/PFxnTnC8d7/TONOnpC1FJB1yirVfk9l1aI4hsuWdOn/qFmVGazoo1hwEjHgwZXzHAX5l620iR+HuSgMFGDgO/0rDdZkNIP1cY/lbI7EhEDFogi5BzwWNAPmlZXPAFf7+qbibHCfeFg/BsB07Zl4MXzFfsTuFyvRwkZQuaYE5fiXoJQEIQVV8IvehMd9wLJwj/HCLLh1FW6Eu+OewVtw7ILe/LgvX6pkIEEvEiusO5ld+yyr8C1nVL3CpMMqYEm2irkPN7Ag9e/OX6h+tzWy4Dn5DBiu/V8I0a3zesiUARvirHK7EZe8iS8SjlTiYsPglvw7maDgsY73I7QW5jZULi427kC40HS9mZ4UFTHmZNnplg1yEyiWdMjMH0tWTeH65d+VKT3l2XI9c218cXUkOlXkaAaDmRnbBJI8Q/lXOO5jVXA3TSQJ1iljwCx39HINHrpd8HqiyenVANHD0pk5q/Qy4f407aQFRlyGKg+5oOCDC/Zi+7IAdfWWQSV1sfPnp8uPja68OHP/jR8O6H3x9Onzvvq9SsA7ymEFo1I4RtgE7lfQlYba81cJngUA3Jj5tbzapejOiQQP+AkV5AzUxhyWg/7iYUzA2LRmDNX/U+B/d30+usMKP8I2sJF6REEyTtun8VoiqHIqzIcbqOFt9YJ67XaWwajQwhfcvnOeunQtI7LXIEC3UQJ6cRyPiHfNZblU/RCJdGgk7R4aQFun1wkxZjIQtHDJi5MWODgPVapQmM2lT5bJJIIOu6GDOEGbnYmVHi8ZzBgGFnZmHM6MjD+NwORt6Mq7du3LQBwcLa+SkT+NADnXhNc+o3r93l/MuaT4tq+Y/ImPHLCPAf0RygtA9lLFz/6tpw/erV4eaN6/6WDeP2Y60bc9vVExsENkyMj+2Hh3UliLHBzovfjCsX44HbnJ9I58felQn2bg1rUhDZvp2MPKDDJz87MaDTsSNj5BkYDCPRpQ9GBo9bwEP+lJE5D2PDF+24lUrl8+5D3pGtcH7UW7fR2P417+VOANo3vKyhI5eLhLklzrfJcYuc/J0+faZkKW3fMt99m/Yi7AuHDjNvxrDvPIC5nG47+8UTX+ZFyqZI8xDhfuCxmn4Z+aR1HzVzgDDGMPJyvqXcNn7PnDr1CzJpYeQdKwo/ihKbioNGA7TCLqT5lSlC9XPlW/HwtEKNvqWsf0oTiGsdxINcZNBh6AB0KBtYYgDN2SPnRrCkeF8CkjrlfnFIOV8YlGTfVAeQuy1vqC+ll8GpnX3jC4ESRMKLwFSPY56WEz1Cn3i2wYuVeZL90oBO+n1jkIgX0d2cznsDFHGbOKfaErcJJjnxHDQ9Y0FDDSdjGXusmBs1vrCiQZjXOjMBMDFw3vPcCrf9ePwBLSKy9+0PpSh8Rv0Ya/oKFpMZV9i4LYEJjziemcnODLeZ8UYzBlyNZZpU17Nr+VkQ26Ny8AHRq19+Ody5dUvhXZYEUZnVdUHGnJCbijQPdaVriS+3ymBcDc+QqJlEkezuCQfh+YYwlfxFQDrpP6ZFRUgmz39lkHhyZOEFD1Sl5E9f9J8FlX7UU6EXqGpjrgxzVfvMuQvDO+9/mC//v86uzPFa2Ck1IkcgEIKz2gp7Rm6F6L9H2jq/cnsZi4YsKumG6YpTGQMQiz7KNSHuKkDfgM5VXtz212GkhV6zKlGNopTaAtYcS3eCuf/lIOpyKGktcsw/EPJUTyOblPLaRjjWNag+5j6jsShpGl268nY43qnMkWvZjH3Ir7DRKZK2UuvYYcFMTkOnRRfvaGDM8BFJGQN+/hCDwGuvuVwhwTFvvCJw/tiY8ddj1Ha0IWMu55TqSHzPdh9prGRn5o4WyI8si/pgJ5uPUTJeM67eupmdGcZZ8ugso2eMGVWAx31oGC3wsfazUXYMQ4yH63n+57jT8jD8ja+uDzdv3vDut99wyzMrZWz4ORPJ9O1pKv+Jrgc/d+FiGFNPPMDOOS9XPNSbb+kSeoeL8QBsHuJ585jTxY8LfyO8lOOwjEEbkap39KbwyTOGJoafDU5hHqzndrqjwzGl57lLGxXUieoIo7f7iRfxqhsuuqA/+SUd+jA/cS7Ri1KPmVOfxxDz8zXs2MTYsVbwCnfVRiD5eZ6tOOqKVousGDI8E0SbxlZovvmYUvXMry6uUAbqILTwtX+Zn6kVJx7VH3mGj3RB6vbQm6+9qvVDehUViIC5lYUFSCXSIagw3khGZRDHfYzyOM4niAQiy7eZRT87acQJGzzRSCFk6b/gpSKzPffAlU3BJ+jBbhtIkkfMlwAl80nq/PbMZAuk0id4ST1WQWK2SppluPDNEsRbhGXUvtCd7WXh5dJTj1WXlb6leEew/PvBi+b9TcuKrvy+MUgEurxIL3Suzn8VJMGL5qrPDeBUW+K2QdfVQesseUQH0hg701GEBqaOo52NPGioieHoieH8xVeHdz/4cHjr3feHM+cvDkdOnFS8Jr1KbeEHBOcjl6tVuXr2cLhz585w7dq14YsvvtQEedNj2Ztvvjn89Kc/9VvJzp075wmDOmXSwWX8mmAqj2+boDyaQG5/dW34n//Xfxs++vWvhuePHgyHZdBwex0Lz8jwUQeNp1BKDLHP5fcUwJ/yCaccZ77JuwKKKKMpYnPcC1KN+/O9PKTMLweddikAbbt8qSZqXz/aAYIS2Uj2PeVCFo8I0r9npfS7TKh8nO8UL394693hBz/52fDBD38ynHv1dTXs0WFXDaTUxgkmDeZ9Yr2c6L9G3BdchpI/QWQZmeQpC1e2/RbAIGdH33JmEQVRoedSHfxnPueqKjR48Jjq+E3QZRl55eIllRdeJORvevE4haB47S0++4u4dJsXTnkU8A9i2Ioe/yqk/GrprgPSl37IiKEyhcMYP7eXsSbph8kZF1gbwZFbSWvhKj+YtkJG0vMjP++06B/DhXD1RfXJXY0TrL2MovnCMGlJYvspvW28JY+4bihBdJZs5EkWBWYBz9fvGbf4VkpeYsIOR84NpapiKgOLlU7P0ItX5apv8LavIxrnDh8fdlV39Kbnh7jlTAt0xR8S46MHt/3BzKtffCL/XfVBdlYGf2T4vfc0Tp8563H1o9//fvjy8y9ycVpl88ddpTN1xUL8uBb3KrTq94n1w3jJpw6e++OfJ0+ftpFxUuck5WHBzpu8rl25Mty9zUUiyZT+bYxgGPDK5guXLg3nL1wYTshg8I6OlGPhTXvSjtQbOnDxAgODesMQwAjxeEDFyHX9TtUtWgLpMwXioe1wScMal4r1xoBoNoSrzcgL+e53xInGbgkvSeD5yseaj3gBjhiGJw95Q1leJOBPGjzKG8tIw0c0WYtj1JAt5WC+5PXe+RbjI49T6On1t4pDf+v+RV234UX9wOOXB4i/jUCns87coqh4pSUvgN0ljCHiMM6Q1ecAGEhf/5p+WeWHZ14HyETvQ7IBWPNTZ6m78FuedOVuiUm24uRibB5667XXpLMKKrRgRZMp0CcKifxQvzKnYC4IFSN+N5IqBiMkkzxvt9hFfmEmhi5g9IpcaCB502HhhwdkWzL3PqohlBdxIyh5hpFtoDidaC8F6KADJ0Xr+fJAhZfX8JI67QUSmUZdB0qxKUtI29JsghfhXQOlfeHUnQZ3nr70mB9xxvgN8FK6L/J5UUDn8r6kBIOSovuL9kLnqHTLnEtKImf6LWFMtSV+G0x1vF12g9uzmJyfw+VvqIWXz0R7GBMyuRw5enw4J4Pmnfe/51t+zr/6hmjHdLpH1ovU1WTMZEeGhzv5FsK1a1eHLzTp3rx1S2PPM3/P4Gc/WzVmBg/c1GsPtgH0SI3HmJGr+Ef37g///D//x/DL//nf5b89HHn+NPdAV9sgwtOZPKaUDDDGDFB1RxgMcU9w9RlWmTs8Miwg6TbHfTuQMr88pJ7mwNoCjaN66gpkPnG9UbeaNMdFq+taieQ6bfMzVwmPnzw9XHrt9eHt7/1g+OAHPx5ee/vd4ahoz7WQ81Vq0s6qKOVZ1pnzMH0OyftFwWVYkd+yLI/5Wm6MGc3JbcyocCDJLaKAJFkYt45xLcbxPo4uoFB7FzDxtj/uKjbdvA6UL1ErPFNch02xF9dLNCI5hi+HjZDyL42ZXlghH/Tax2QkJQ6/jQ2/oIQ3VXElmoVg1kl5ZiZrnF7npK0aZnra6YWdXPfHLNjxe/FOuPpp+mpUXRgzJWeqlwrzs1wuAMuYkREQY+asjQqMGcYtdGyIqsrELmUlvRb7IqjnaHGpxazG3V31e4yZZ4PGP4wZxWOQPHpw58WMGS1+KZeND+lMXdmY0RgPjSv9XHVnge66UN0sjBmV5/zFizZm7ty+PXz5xRfe8WYXnyKA7L7w4cwPPvzQH9I8z+1uKjvtw2Jcgz/au7yuU5U3578CArchfIqkz7jfFK/B9d6hzlXxbhMTLc+7+JLj8QZ+XBiEUz+pfHXY1dp5R3PFx3/8w/AnITsex6kHdk/YbaL/+Y2+PD8uY0z1mPEqa2toni9Fo489fPR42Hn4gNa1gca3dthtxoijHZDXOyron/MjYxt6oqONHBkqGDb4qUPSMCfDwy129NveZepzgLg+D3CQ6R0cz3tZ/yMPHmyKNmaUyu1OvQCurwL6BUHTFJ1netI2h8+ePv2LsHXGaWL79UcprjqgCFYmmbdsGionWzUMCaZ8XQDojlMgklNJhENHEciiSdGWQ0U/fCBDBiPH6TLt408W0LZB+F8KlKw1/XZBMi30W5aMvhG8ETbFRY2Dl3Ev+fvB1rTQNyD80Sz15fSNG8BUp9kCe8XtC9HhpcD5vnzOJH3ZeifV9nrfX+5L57shmetgRp/qJHTSbMrPgxV/o8YYDzqZpBkbMD40YPi7H0e55aAG0I1KbADyhBNkDGOQZRL1bWb19htuWSBbrmjy5ei8zaxvM2Ns2/LMTKnQxhIjGml2NQHduXnLt0Yc0mTCKqVY41JEQdO8zpy5BvySW6wboasgdSYdWKmvpHCUILzzDALb6H85QN2u/FC6EM177hl3+qB2kUzLIhTXfDW5MtnzGlge+j9/6dLwxltvDxdfe0OLqbOa9I5WTXZeDsxgjfCtQc6T/eUzo2opoXIXKkxS3+Kyktx1wnFGX/YU4iaK+VdkrEKriUPKiT2+5JWcOUzxgkWguPzvCPSJf6wPuabgLXcTwJ4+UoRZQUeZFckx4nXIIFRGAuudIDSzmC16jXLKNcy8BoWn8S3roTliPLHohYGwDkk3wqrAGZiVdNGBK9a9S8GtWSw4+/YjGxSdh5ORV7xkj9FE72Fn/JAWszwrg4nsHsU5gx7UybMnfgHAzv07wzOemaHPqa9x65R3ULjNTIvqm35m5p6NE/JMKXCjZ7/NDL3Qj3MyuuVCO+Vol5cLYAD1bjpjdRbAgxf4zAk//NGPhp/+7GfD2+++K2Pmop995Ov9/oL/Cb7kf0IuX98nXF/kl1ziu75A/A6Xm7hjNrBAvvjv7yc6Tv4TGjuE8EdGblmDl918L/pdBuUnfuhjnvLnA6Bn/DKAG9dv+GIbOx95tuexxqlDkq/8lCcuaUlH9bGj4T6qasPA4Bke6oP6pO7IkzmTPuDbaDXeWUfpxM4OQkiLIeR5sYwM0MbT6Oa5FWTHIHqevmbjhBEnHYk2Jm90MyBcSLvSvumHaXPAtzMqTB9x2LKYo9Onkdj9AvRtfmWTaJwnUuhE5CiqHDrY+Kt4XIuTE0WiDIiwzgDATVzxtJwqABAFo7Si4yiOk5n7+XiDEdIi27GzKvq3Bt0YKcG/JkQN6ePQdwjVzutQ/WHDr9vWSbemn2AsizwjOqagyjnH/4A/H6zW96Ze1+PGEru98uOhUA+gz3hF5aPh9s3rw2ef/HH44vNPh4cP7nsw9CJA0OPLNtgU71yUfhzANSn0gJpFYKchj4RDWsralLWmFn/9+c233x6+rwmWWx64hzrPD0ZCo0bH+q1KBtYpm6CqYdTZdanDAqu8xfpvEijeHOeV1u1jt9rPLvNPoec9uRiac0OGxdIxFjmnTsqfL3mzcEIgS69ehq3DZjp6/OuBK8Hl7/DkFxxItyXTapK9epFy83FNhoOrkjaDZfCflWNMD60W1+HjCF+iF+gDJ0OcVWj5I/IT36qYOc4FcT4xfrQ7QuW3IcuNMLMdA85olbiXNCWIcgbKsSDIP40BLFzRN/6WmjroNSH86fdiW89ZvPCQJn5g8ndeDck3glzHzksRhXZw8RTEO8lwWAymKMAFn9aP5ynf0Fj74fe/rzH3He/icGsaOzonT8qgkSGDMQRiyBw/xofcMUYwLoIYJdBtkNhIEWrRj/FhxIgQDX/HxZgBoYUeAyYL7jx3U6gwxkXvTmAE9MsaGH+4C+D9D77nstyUsfaVDMHrt24NN3iN8859lfd5noM6GTypseqUjLVTpzFWTtoYokzUETtcGFTU07ibqLkH/XmpzVnxYnSeO3tOfnbwTvs5US7eUU7GSIwpDCmeYceoymun8004f2AaxOjiOZxd/LxGWnMyc2h3LM4J+WnvGCSQMJpigKEg7ZrzZ9YnZwikv9AnyyiWH3iFjhwRABE9KChY5DEscKYI7TgE2Z8Oyq8BhW0BMmmXAtDA5Cluep+gLTBkYPnNt798sgn/7UMaJxX4rwtR4zvSw31i6lWrQPSeQPy+TBNQivS8/CjXomSUc4aLuH9n4Fo7eNX9GUD1TZ3PKp0wdDfEBhyjcReQRQLb1LtPnwy3bt4Yvrj82XDjxg2/SQZ6ZG+HHviWEB2R3VeeGH8wnmCfxi90YrzM2EZF4++xLbInfxUjqPHtjCaLD7/3veHd9973LUx5FuiIUrDDo7Sktwj66LLODI6G4d8HuLjfADnM677R8wvtw5wiPrcYcTJe4ibeBg2GjBcSagvmKvu5Ssm94VqAaJFy+uz54eSZc8Mh0Z8rPTK4rdFe1HBpTBZGh6a2P3HBhF8cV+WYZBg9hv3OgfTIQFh1WCTZlL7zWDmXx7RNN8U0u8BSPQNxHW+/eMBFuP0QNwkRmKpDXNVPhTms/gB0pH72qqPUrVJ0BW9htYyZvP3QvDlsBMdVZOU8unis03rMAlrnzbF7ASlaPmXvNZo0Qn/7VkHxB82oBCSHlrwOjtGf6pqDa0YHNHFdmhi365eic+5zexu7Mm++9ZZ3IbJDkof++5lsxgLGdS5i2KiQv40L39LMxaai50J/gPrlIkjf3oQszwWoTfsY8UOqn9MoT1ylYWxpYyYXWkoOdS50WZXu1dde15xxfth58Gi4e5e3rvGihQfD7bv3hvvy77Lg14niZbLSs8OCwXZaBsn5ixeGizLi+sUC7MjgUk/9FjPyZkcGo4idJXi5CwGj5pLSv6Z6vCQZF86fH04pPUaY61oZ+k4GbnvjdjfmShkwvH3Uz7nv5Fs7hJ8+fWxe5lLfmqk5Nm2VesQFuv1afu9+MqeLONYlleNbOqlz+cOHR1UAIwIAs0e2M3HighYEb1t3JgjCmR2VhlaYe+1IClqmsBvWBdOPMFfHEAeNxQTogiGSgxE/0v8tQ5XpzwX/CvVVzb0F9o4F9o7dH1xk+o5DG2CvuH8t2L9aDgw+V//igH4fpPLt3/Izb7tOYwFOFxoDWF7d/NW1q8OXn1/2q48tG45ye7yZ4wJWwqSLQcO969lSBzzRMPBSr4iWkzEs/hyCc5HOrxCVWDxf0OTwwfe+P7zx9jvDsROnFMWEpklinMSkg4/5WQ6yWzBeHIW5fWoVU86wrkKkBSJDBxOT84TzY3zfPliDF8exjNTKzD9H2kaoQLR30qRVJUUG7cnChYUFV06PanEhF4OGB1Dh4c4AFjantKA4cvy0vzfjdrKsCJ7qfELHOJtNcbiJw/8i2OkmWUDoq0B/82mgQ86hOULudiXAP24dZvH4J9fITx7zmBaZjsEtHv6GdudgmrkW0Q5XeWzQzDHkEVJuHyagbuw6tAdE/7EcMyC4Sp/Cq7zLMNC0TXFLkEzrUT551lJUW0/tvX/RwrtvBYzgGuM/JitP5dmrPWijHsXSPA0JzY+BRcmcboUmqJYb3Xn1tazQcl6z3qTOfNFbf1wW7e+///7w/nvvDae0MIeP8Zyr/1yg4nY3XkDg1y77dmVckJfA8JHNhLkzCFowafr2Zr9m+fFDX0Az3fKIy7MspA1Or3b2K5yfcpFsulULfUCexfKroMUDnbSPlJZb5TBMuK3vCc/MMDepQI+k072dh+KRLIWfqdy7nrOeZ0wTMqZRF+fOstNyxjs1GCnsJLED5OdftDaPAYcr1Fho4+b4seGk+E6dODmcV5pXL14aXn/tteHihQvDWXZ/ZPj4Ah/t4Z0XzVhCdmV4acGDnfvDw4d8jwcDjO/15Ds+1IN3b8qoAeb92v3fDYzxYkeuDEeNub6FDV2Zi5UmPycyQvN3ZrwrIoInAYTj1w+xSGTgH09MolV5tlbF2+SSLJJk4FPh2tJt42ehuH50PvixUonrAmLx+Q0MCpfKEyg4l7MZiN+PZwsg37/vEiR/3zIcENB3H1mJhdGeEQgeRI8X1XVv/n3Krqh5vH0vmH8DqfbKa/9yoWt5XxSU8IV6kVgX3IRfInNSbEzniPLuI/dl8gU2pRvHDUHHu178b/4p3VzEGG9HB/8ZlxifPNpoMpDBoTHk7LkLfg2o31aDkFVdmlYIT3P4AooGWSYef7js7p3h9u3bnrT4rg1XuF599TVv3/c9z4xrEmRxwCgaqSWfEIswxxcyYZzUhHD0NA+SS39NBiya/cCueblYpDrzYjzYLzcY5TKg+6pWxusg0QjoMISmmUzAmLjGRDckWMdF3ArjNwWJW6hxUOQnzxIzFzWGpjxcR9AwbiBMQN8hzreYcfW15ipcng9gIXFUk/nb770/vPe9HwxHZHjuqlncFgKlTj76EQrEn/zBosq1HisQ+sFRx3IbluHcnoSSlI65E2SubhsueuWULBd2DvZmMTHFhw7Ea46kmccVbc0/42loCu48dpVzLWXJWhR/FWChQiinvSlvcIzSoeRLJvXTMNVPaKmL+BkjGlmM4nbcMh8ZuL2OMoiHfCsEOB3/ks/6KFejEx7RvxkQsKzSehG5BNIDhw8f9a6Eb3miT2O0e+wqQB46t/4hOELquAdxwUUDl/o+z8wob+I5p/gpn2e7j4eH9/nOzB35nyjv55aXK/1nnf+jh4/9QpX7fmYmL5Bq/cmX85CFKiWmbp2FDq4D5YHOLNDZ2eDc9Nf/xe+PWUomYzX8777zzvCzn/5seOvtt3yLF+Mk8lhU8/HM23duD/fu3vMzkTxrk49n3ivkY5p8SPP+iOO3aHbq45jQxcvFM3+1n49k7vABTRDe3IKFPg/42Kbl7HjHoj+CaVlKizzvZAgpBzpYjvz+tozq5+rVq8Plzz83jypCtaX6pu/JxzzE2Of+KMw8kj4KQ14kwXdrYrxkrGPjILe2UV8N1DEykj5tAA2bwLfe8mwKhg47XOoLtINdxWv0VU9gjNFRafpiY4y26MZHQn2BUPTptrIJchcWiIicg8gkfxsqjMs1niebXHQkiZ/1gfftN95w3+w3ktFB+4EhKyWhFNwnGgmgE08mQjGYx2rIhcbJybYSr3GmI7fiFL4rkEIhk0qmUZDhV65JYRYUt2/zzvJdh4kjA6flXzK2g+J7FfGioGSpBUrkUn0HkEb5VkBiDiprlY/QQdK+qK578+9TdkXN4+17wfwbSLVXXvuXKyfOS4ES8jswiBVuurqBsGS8SC90bpZjX8DeSDhoWfavl82wKZ3P3RmEZ6pX67qWbIoHJp5ZOnmeH+IVuYeHE2fODz/++X8a/vpv/rMf9GRA8+lfzJVkAaSHzljG1THGHCYzvsj8+eeXh08/+dSTy/mzZ33v9Q9/9EMZNZc0QedB0em1zDizMjozS3b+jsFrKtfYwstVuJ2bN4crn3w8fPwvvxluXflCY/BTDdyMpUwmXw8PH/O2GU1QSvz1Kxrc0VmTF2PsvK5Tx5HbACnUPkIIT47r0M8HNMyyWIDTbxPSoLRbkhcs27hhVew6S6dLDH63t0OBRKd9V93ortoQUod824KJEoMGlyuUr2ji5h770zKO//o//93ww5/9p+Gp+toTFguWEh3wMVfQ15CLvFTxpM28/+NfjX9x6PJPsiNXqL7suVlzK2+UOgweqreZiW9u0M3Tog79o2msK7y2KJh4mcebD9dkwdw/8QcSBw2ql2H4zRK+jjOUfyGjaN0/O38Ar2PhCWkdbOVNkc4PZhVy6jnUa+qnF3Jzd3E1fbfeZiY6QLpeJLa/ZQH+tkaF0TVGSxlGQtZeMZBYfNKGlSc8pasxazcdMDRKDpQqgstUbnTLN7l49oGHyvNq5hNelzWgFroFQ0MM489TieD1zMPhY8Oh+dvMNAbJ4h90pvhtZk8eaty8cnn46stP/WazZxrHjhzJ7V5vv/2On79gPffHjz4arnz55cBD6c9Vf6l/nUMSd/To4eGY6k+V4duW0IX1KOWkLH6JgXTnw5nsVlzQWMwuwlfXrw9fXP58uC1D6fy5c8Pf/e3fDj//+c+Hi5cueY3KWpTvhV3/6isZKjF6vEPzJG8DU6nr/K/20znChfp+zqXbEqPIykoeDnVO+0DMbWkZ2Vl4J23qmLzQ3zIwJuTS3jxrQjtlUyBt9lR9wDTJe+vNt/02tn/+5a+G//P//P/6Vc2eGzAIdF6j21mVl9u/UM36CfpWtT7Xnz9nDU25pB/9SXlT6/CQF1y9xvbzLeiidjHIT52QFyAWju779Nd+M1l2l/ImOQwMxykvG1dy0cn1aIxe+NvIdt1FuMuOMfOMLSdoqi+MXAyp1pWyUhZ2voDIEJ8m61/A5IKJwA8hzrTKRGZp1K40c7mBjKLRSE4Pk4AGZCvKhpB1QgkaM40HwN8dxvmLh8qjMrjnjhOKuNbDsvlXHtuB+P14toCz4PddwlRP3xjQ94CyVvkIHSTti+q6N/8+ZVfUPN6+F8y/gVR75bV/udC1vC8EnW5DYpGIW8OKHsH0NeqeAPcijfz+WVbR9oWXLfNK3lthko9u/OcQGRORoPkcyGHKJksRxt5jx0/6jWMM8B67iBXjyLoCY5zGHcYqjAZuFdjhCt6du8Ot27e9Lc7kz33Dl/hoJjszmqR4KJxFb+T4GA8yjS3fkaMOuKyrWHxzSxNXLXk4FZ25t/vMhfPD62+96RcFHDpyeLgrY4oJ4dBh8WucZKz0xMtFJ8ZjI/mVW7RSYKLhb52EjNWbMPwTVqKgCxA/Mkb6Fvx2eaYyTbTogx8vB8hxTbEfoI9k2de/CcIbRkxNzXC+VePYiRM2jPmm0XktnJhcvUBU4nApFXNW+Q+rvjS7RYfKIGpENtB6Wec9cJ5mCcSXdwMwh3pRYL1AFl7RkY5XuftoKD2XNRJyU3qRsXTJx0dLq6iRJxCewESfcxwUnEYH8pppvydQT6lPh0xrCQmt1kfXvWJKcdxG2n5EFoRFB7rdskaKv2UBCVdASag3yywZMW4mNA9+/2YwBjLuLfVfAmKIY7yYdmbYVWa9xeLW0fpH72DprX/USA/CcJGF7/B0m6V7u88Bdmb4+v+DHS5AP1ZaLWAlCyMGI4oLPzw4foudmfv3vb7zglmLVv8kj9uI2DnwLpVQOShPFOGfnRmuwLNzeoyH62tnhl2OWzdv+sI3t5f96Ec/Gi5cuCB5r3iHhJ2NP/3xj8Of/vSn4fqNG35D2HUZQJcvXx6++OILf1Psxo3rMrZuedfmrndreJNlvuVi13h/ePxwx7dRPeYheNF4lT93EFE2f6eMHRn5WWSjj3dhNJ882Iks5hd04jsy1AU7QxhauNwJAI2y8HkA2uq1V1/3LtLHn3zinRyMGYwpGsjjtXy8GAdDwt8/EuLPLXK5Je6x/Fw48y1vovXtb3neRXrW7dTE2UhhLpQMy/SD/HnwH+PPRgsX1zwOqjdIhzZU+LCnUXMU82NvYviZF4G7I31a2OeRjZ4VhE4R26AHSZcOkTJ3X4XHOiiMe/ji+fO/kOsTlAlsMjZ0QMiYmARx6Wx0MIerQD4JSINbSo8WlUikGydi/ZDsrUXRSAs/8qDRKDvqKFa2OjTgPJyFDnsC8fvxbAFnkUr77kDy9ymDi3oQbOYDwGqehPavy4PxGKzQlrrrOEdOHEWesIkFq+EXAVLtqXvFbedofQ8KYlaCpNmS0CzhW8PKz2heHxdgruZZQctOyjX/weBFy7uEg/WTeR6b85vT5jJdnlmcRgczM/VhzLz+5pvePWEBnwm3GDcAch2tcYcBE2OGQZvJpW8z4+HG0zJguMWMq4zcNtHb7bzYJJAyNC6h8ijIIpgFQcY/4o9qUr746qXh1TdeHy689trw5jtvy//G8ECTJrtEjLV+/eTR2jVgHGZMRPCYYcIpc2gu34ir4RdDi7cbXI3fhDrszU8ZJHjUeaRnLmmEvg1xUg+UONNE1yvAHNW0TWiQh2mOtVVur+A2DtK94jea8UDt7u5z30qSN/c8GZ5pUmfG7QUFCzq+GeT74bm7QDS3kzMAZj7rPYU3AdHzOpiwGLZAFsI6K0CVgDNDZ4LTBSWjeF1ufqQhuHDTPzfHkcZHDjO6fTl2sGAeXolag+3xPtsn/bdAl9OcdqrMWjgXYYoynUPTTBnLgzvHXoB5wVU0oNuHNne7V7hBpBmQbl32HNFJvoQrVcOoo49THktQ+1VCLoCwUzA3ZrLmSjzyWt+mOanqi3PCtS5jhvPBr2YWE37oPMuwMGb8ama+uM/3Qg7lYfJzZ60D3zthoc5tV9RhjJmUgHxtqCgNtycx5jkCNeqYtSMGTd72xUP9nH/cwoUBcurkKRsyfOD4+PGjXnxjsHz00R+GTz/91AYKa0/GbQyP27due6zneRXfJcSaloWzgLyoJ4+50kmlVjnZeeB8yvdamAe4wOT5QC7GWLe9L+IrDLCuzoKcUM81MTrc1lBpZ8YcuaTH5RXRr2neuf/gwfCnj/9k/X1WUmeqG6/TFUBn6vOpxh1u6WL8iSGS27owSEYDxvmy8yWDx35ecpN0fKjUfZuw4khv40gyxud9MH7KwMmuDGWjLbP7gu70Ndri1OlTrkdeDx2jw0XN+M4JoTB1ga6NveOTalFtK97nGiEJGGWUnzkkfvrNcxkzF2TMKCFCxkmyEriyFaaR8PTDN654U3KANwGoaRR+dJ500tq+U+Gceedjf2RHonwKY01i4WKlW3YBeuY/0TYDHOF6KeRQ+rwsWMRWkG6zcq2BolKnB8QtMC8BXBvz3CP9CAfi4b+FT+mX5YEW70Sb4QrsWVf7wUHS7sXzInmLNeWMfxPi5LABZnzbeExWHqusjSMoYNUXxO2A3i9S1E1wsHaqfMYBZAnzPjT513VzHEShhjF/3fnNN98eLlx61bsaLo/TbcbIEEiPnmBszGiyxZDhY2wM2OfOnvF2/6uSy2s8szjIw5MRAOCRXH6W3Sjhs5OQeNP5lw4sDBgXMZAOc6vFCb7O/cpw9/496XDHujGOKoERcaNIxtmM/PNsRt4J2xv9XghL3ui2nNlEsoaVIWnkhLbgZ+KzwPCYr+M6zf7ohPtCGP2hwQ1AvbGuyu0suU2CB2l5lokHeukLV69dG65evTZc/+racOP69eHWrZv+VtDjhw+0gLs/3NNi6taN68MNxXMVl4UMCx4WZzZ4er4TjLqr3eMCi9Z7aXBfELYxo1LZdfZjXjOobMc+ZCeMFTWLm/PggY96JTC56whM4U7ecWgakDtFrgFR6EAfSZJO15D+Y3o5W2EWZ1al4wd0OQH8jaxFenHlBVbRu9/2QpY2p38DHaf/DEjnY8loWVN+FHaMr1RA6xhYKcQKIIa8szCfGzPsKktXEqGbeBd6CvPMQs4L9yQZMyzj54YMqJHLvsmYuTs8332iRBgjbcycU34yZh4+nHZmWAi7nCldX8RmfUndQrc+jgX6mZk8pA7yBi7Oq3t373jX4y0ZMR9+8IF3gqi3azpff/+HPwxfXvnSz5twPrLIZux+IF141gU+2ouxHGStSv34Gy5Cj/Xkq+ak1FLc7tmzFzzPsLNOGfM64+xCnTt7zmU+c/qMF/RcAOM2P+LBfmPY+fPnhwsXLtptvHjxwvDqq5e8K0z9cKscF1D++Ic/+gLbK1LBtyy6j9FQ6Tu+NVEudYc/2Lsd3WdjhDtcvBgAbUS5p7l9ERse+qZbwVnxkoEYJtwiaNm0o/wtB0OI8Y4XCFCH9DfvUskAcksrjjru86Mh+kVn62IlulzoQFKUcET8uPzsJ0p95ML5879wwjJmOhJGGJxA9BAJIQbIERgHbNFaGSqDE5yOx0d+iO/5xLyVjwGvkAolzpajJhKuksGWgoR1X4B//I2iXwhTZULuUZyFowzu3ths20G6zcu/Cpaxt4T9wPquwiaZ++VDdBdoLwS28XHYks+BynkQnm1wgLSZl3Wwu0TOgFXaOs7asxxg5p3xrtD3gXk7Op0P1mpvIJ8DZ4T+5f0GcLA+m7xyZq3nKwqHESJzyTSlYZHv62b+oOE7770/XHz1NY8h++lCfHgysLcxc09GBAtWJkkGsnOaeN54863hkiYWBujDGDIe0xiQlZ7BbmylznPWaqtqVLhTcWswV7/81hsN/OR/5eoV3/5w995d6ZR7q1mY9thK3ZlGGGHfJVBPM3e1fTZCsziNfu2Ov2KyA3PRivTCUJWAs6gRTmxj4lbB/MQZq27Fr+7gSf+R6h6j9o76wq1bN4avuCXlq6+Gm9e/sv/Kl18Mn1/+bLj86SfDZ598PHz5+ecybG7ZyOGWEsrNVWT6CnpVUQ3peyq3w9YEz0tACRR0n8CYQV6WnOSFQQPdbJU3HOt5eiFb/hEsrx3WBZMLRpxzWsPmtR+vB1ugXGRUvAP7gTLrHnRQ2CSVukKjrotNkD7RC7+4ja7rAtY5E+aKfMtdF59+Ztd+5E5+y/W/5Fc+Oa4II6iIzfUR2mZjJhd7ADtCwq0reXvBaz2oJfXfGmcXxoxo9Ck+lMlHMx/ev2NjhvTIY9F+7tx5j5fckuWdmZ0drzVTfymV14nSCWNGleE40kO3Ngo7XnIwjDBq+Cgl8dyyhf4YMq+//rrz4jbhP/5J5yPP5+g8pL0wfjAqyLYf8qe8XEiiHKSzwXQkdeX6Eo1n6mzIPN8dnmmM5va113ieRXhGxgsGTJ5HOlsGyUXf5mY6z/bIDzJ/4PKSGvyvvfaa8FXv+DuseQvaGzLKuAX55q3bw9lzZzz+Y8xw0SRLbOom7QW4BuXv2qzhznWWPtTYUH45jhEf9citgP7QJ7teQh70dx0ImffoY5ZJBSplnDoPjFPYbae6BKh/dnboT+5jzJvoaAGAC2XfRAOSl3qhQ+FKPIYvlA7n4pgMpQvnzv2Cqw50MJ+MiijRsMFpxlFpSI4vEMnphPMKpgOlkngQChkZ0AHz+V9yRwgdGgYNFl2rUUn3B/FyvSDeuC8NK8m7fPsBXHtzpk63gaMOmNdesFKzG/Pct0yKPnC5t/JtLq8p+8gm9qD5r4GSHagPwLen7uXdCJUDTCNf9XMI0MIww+2wymqxhVMkYYgV3IQ4TrQXpF32ZTsgHKydlvlV7U2g4FzOWIcGPN2roTMwMq68Mpw+e2549/0PhouXXs1Auo8uLjcejTWMVTFmtHi9c8f3VO/IqIDn9KnTnmS4SsYVM2R70k3ilfEL/zwMW/JpnIMvAgmfa5wjv+tfXfXi+OOP/zh8+cXnmnDvevvfV9WUjwd30KuM5LPMbQlTfut6vRRsKsQ2EJ+bwIclNIUosyS4J+xZWpFTQn5AJFJFoeHR0Y5cFo8OE8NvBfoiFpOzftQ/30t4qv7BrYePH7Ejc1eGzk1/vBW8KyPm/l0ZPjJ6rl276nv1+3XhaMO8Sr9xdXhBT78gLrkfpA42w5SSvHTwArNlTwh0X4SSfJ1mdPfQYsE3uTlX04+BUCdYhCuw5NmUZ9GqnuYwnrdzkECXZyl4K8C7yt/lmQO0ObYhAzY/+vT6h0VW/NRH6WqE0ewCZE2y+7xmDWaViAyX1atcggkEWt6cZhgzMuxvzJSOpMs/+WLQo5sobch4d8auU+Y2M3HsyoB5iDGzk50ZlcZ1wAK/d2Z4xmR/Y0bSqn7RwxcBqn78vRcZF4y/R4/JmDnOByGH4eHDR8MZGSnvvC3jQsYTF8E/53mYz79wnt41UGH4QCbxjKe3bt9yHDvg5M3FL+THmDniuqKeeP7DBoTG5+c6/3d17vN2yzfeeFvzwWta6FOfQdK1IdCGkWXUR3f7TXLxpx3g6/z4zouNCPm5M4mLWbxohgtcf/yjjBnVm3Vxm6hV1GauwapHfoapWtOYBd2vIE47h0nJHwORuQ6krthB4hlR6hkjEH29q/Ns1/ylil0Q3ehDPjeE7Npwm5oNGXZv6FDua8q7dKEMngP5IcRuwkDYuBAT26KRCwakCw91kXPOH83sB9pGYaNg519QHgqghPA5WIoBySgZkxlxPklncaapsICbQGGjfoiUZG/50bA2rBxv9hcAEjT+GwOqlYr4D/i3A3u2lxs03hXopp4jRM6BrT/z4e6P26F5KvivCDnzZz+dsuOYgN80e8xtaD90ARMcV9QYL74pcJV0l/t3tYA1qI6ciyorAyjb39MWvhfGq1j6kzC3/FjMAgh7fJOM+3fvDl9p8fvZJ5/4YdUrX3w53NXC+JEmz6cspIW7Rib63C6Q5zsy8e+FU10uMVdeG8W7wHV+HVIRB8CwV9oNOkWvSbelLjOc89uFtgHF60WL/GDSdP7NU3nan7BpzdfKH2JuEn5N+wtxnz0ZDvGmOe6bf/5E4ccLhNb0Jw/vDbdvXBs+//RPw6/+6R+H//u//V/D3//3/zH84Xe/8xuJeHiYtmfh5j6hvL0sIWvC3xbUDojEC/BP0lNW4pbuXgDHfvzjVeE5rtAM9oxa+DhB67oBfX7jXwXJWBHjFt2oZ/HiKL6xiXNa6NthdbztK8Rxa6FcflHXVFcOG/TYBlUH9lraBmiezbFr4Oya14qUnx4ZP8dRv/6ZteIrSTkW13XQa0HAaewLFHlvmCUgX7vO0JlowfzMi/9XL13yghvwbaFcSNi5710eFtXowmKcdSu3jvIIA+c9MJZeciO5KK2wXN7Y9ooQ97kX6fkezPNnX8s4yrOWXAzjdjeMNW5r8wP3Gr/HVy/PXsPs1zsL8ZMGXVJPGHNf+5a8+5LTcn37Vf1QLxfBBhsc3ALNi2+4ZY2dIn8+QAYUi3t093hnzDiaeUvIPFLr/vZzCxj1yLdpMEK5LQ+j7LgMGstXHIYpaXpMxl815jLgRz7jHLfcPlf9cNZi+Lo/mDNpoOUbMrnQ09+RQU7amXpRmLGS8lRGubin9hBfbAqVTXkePnv69C964vB9vmUNU1luWhScoZ9/SaT5yJM0KAQQB50CYflimBBv60oKma6fFx7oW2lQtPNopJLZoYk+VZL9oPWeHV8aVpIeVIf9c035NoLIBy7rC4B12iB337xeQJ/tfJvLa8o+sok9aP5roGTpA/sAfHvqXt4FILmkrzGQBqHxz4GQo+zhv/7bE5x2H56NIMlKFyzStwwH02u//Jfx22WKrjGEYfHw0WPD62++Pbz3wYf+YnIGvj0zsVxzaGxh7PPODA+G3r7lW4iYbBhY+UgYLwBgx4eJ07Kt44QIYijrHEPSj8GRsJxKpXFP4yWuwjxoye1LX37BlcRPh6tXvhhu3bw+PHn0wK/gZLLQwToiK+Ot9FVu+SXfdUycwWk0AczSr6PZRuSwiIf0Apj0dhJeAfPtEW9AxsqvUm7Bmc8LeZsIBPq/DhC7HQm73Sq5IjvP1EPagcacwsIZX6P7hFwWPbze+8Z1bk27PvAxOTXEcPzEMb9W1t2UNCRrKB3muB2Wsd1e4zMz0g+XxY/PFLG/iLw5oGLKNbnrUBlsF7OElaLvBT6fRuFTKnxuAec5F0hdxIe+1EtHdj01ezCyTS4EwhtXTedFFK7jJTeLLa1vWOOA3GYGXTTcIJJ8KFklb7bIdBmgwxPOmb9gDJQs++KfoPNJP+wdgn6GAT80tyF6Gu1N0iS3brwIw2X1joxQTLwEwExyvaZTffAqZu/MPLg3fF3PzCD37JkzGo/ZmTnst4LdunHTOwysAVP/KRALUnh6Z4aXAFgvLynTVlywAqlXdkQYi2kLysTtWyy02Qn4/PPPNY5e8W2elIGLQPCyK8PD+rx+n9vQxsWw82ExnTfrsnuST4qwo3Iki3AVF005m3jNMfONlPaD9bxxktvW5ogRgmzKacNEcwl0nhnqt5ZxBwBxAG1D3uTCOP37jz7yG8xee/11G0Qf/+lPfjMaelBnXjtL/vc+/HD4r//1vw7f/8EPhrfffnt46603fbsat/ZRXuPZMzJQzjgPkPan/ei3foOcyoPh8qHmzg/e/2B4S3Jef/214dKliy4DdYqBw3jFywT85jbp4otArhXVoerC7UV/kAvVLatD/OqL1ca44jSf27TSwkicw0LSUU73Ddkl2BHJozqowDLgVZ3wfM3hc2fO/AKrhsHZhoci3dCVYRRMhh4UyUw/AD7AcTqRm45w3paA8r7fTvHpvPqrElqJ5gWm/CRD/9aFjmEDCPqLAkmopJdJC6wkO6gcuPbmrHJuApFfWt89wDptkLtvXi+gz3a+zeU1ZR/ZxB40/zVQugOlFNPeupd3Ad1X1yNNMX2Kc6hIaNW/ESpuP9yvjrdjse0Ls8xeAPnZuy/sp8sUv5dMyqRRD89w+sz54Qc//KmMme/5VjAvTLaka3Cd4NH408YMz0jcunXbxgz3KHNx57wmhFc1qfCWtGM8dNoDrMY73/owG5BBv/2G8ZI8GHtwyYej8uKtV+ATTQpXr3w5/PFPH8mQuaw8vxzusRvzcMe3nR161kZMLaI9TDKxxzshtFUUPQdjdi46LlfTSEuc+WbSwLWfyTqMvPsAcs33DTD/JVgH3M3Y3jVQ1bu7LDDtNfaDhgqbNo9AMA0qD8+gBGLMrKH0ZEq3bAUxah7uPPBbl+7cySu/tYQVH0vELOac61qmAYlZQOvt5iiIn7Za0UGh0ZABidsK63kDpCA/oN2toPg5xz7cB4J1GSpnEVPalMl6ln8E81Ev4XMs/mILPWiouEaHE+NwdvUqjrKq7XyLCxeCGQ9qLPDK03WFG36S2BXm4gKGET0hxJyX+pkf7qQZYQwgd+7OITTSoweL5L59ac2YEeCW1yntRT8V0uUUxQ/+a0zjMjQvA4DmcVCKws/3sfo2s6+fP3W5VA1aTOdZEsZRdiFu3rhh1zvalEVI3siaGzOMxzEykJ56iTFDXXObWcpBXZ8+dco7CawXee3y5c8u20V/lCMbbtc6dea0deVbM3ysEqDsNpAUQRv2Nw+PlUGTxb7aU3li0L2iPHTwDjm3t93THMGzLTdULowUdllYq1LXGACUaXd3d9yNwaDh4kYbPZSTNvFbMqs87JD85l/+Zbhy9aoNCz5RwjfPMM4OUydVcej105/+dPh//R//x/C9733Pxsw777w7vP2OjJo333T43XffGd6F9vZbfp7It0tfvKg1+Um/qIAwer737nvDf/nf/svwk5/8RDLecVreCnfq1OnhhOruzTff8G6Pd5JUbowwdKcR6QE2UKhLarjqPKA4h9OWthHgE7/bu+rXnJSt4khEm3t+VTjpmG/D2xmM54irBGPm7Jlf+C0FCtDx3YGIRAsygBu/wRHxSQITJGAl4HXnG2wlsc2GsnQk4s1fmXdB5jSADgUvEEvsFV+95L472FqLgwC8C34FXiS9y7qSoHXbD+DaizNytnCIfNB8XgSc4wa5++b1Avps55vadQ6m7COb2IPmvwClOXAqMe6te3kNyC3ZFcFxxPbo0OGmzVIGit4kdHh5jIyXB8ngJzkvg12G/WE/Xad4Owpo9LB/whx5rS9faX/n/Q+HH//s5374n8lmUgjcDK4zPBpY2phhkcmCk8mJrzUzHl44f94PZbLNzn3PDK7Qmfj8ymQvYjTgMrlLpl10k0w+HPxUMvurz3e1kL0l2XzA7fJnnw1/+Oi3w2effeznLB7cvzc8faSJfvcxq4MyYmJ4WF9UtY8xM67R//opYo5mbNwATe23Fy3YV3CM26NORxj5XhArL+MG2E8m8ZN+6Ue08t6/FTBhldoKhT+2zBYlBeZZQfh5BpSvhvPsAEYNtxc+8W0mauueS8WH8WFUwhgiVbIUyOA2MpT0aiBC2ZnhgmSFhSwDWs4EimmrYIxZ4VCeY386CLS4EURYo70oqN6RsVFOE1vPCq7AXH9x+ZeC2hcoD06jjQ779WOBL3Q++uV8z+5HnrnQmc+ize1U/cvqUaeSwl+IATNdXACTmV3KY3d05KZNjMVTjmFTnMuLbjZm6pkNLZz91kTp674Et/U0a/xkr6ToyPUUzG1643PeaKaxDcOmepMXl4x1z57lmZlHZcwwbrHA7bd9UTd8a4VxlQWxd1/0Q9Pk2XWYZy44F5yNlfFfY6x0Fg/GBxeVeEUzhgB5cDsUF+R5gxkXonhuhvIzLiObcnNRnTLxghUW5BSSsfoIcslffnZujOLn2Rh0euUVnpuhXcUnZH5Bey7W82wLt62x1kUXDIV+oN+7GaIBGDQYOZQNvQiTBp28Y1SGDGXb0Vzxz7/69XBbY8N7773n280+l4HGPHKE9bElZg393vvve1eGb5QRpm3J8+TJ436b2tlzeSmB367mlxScGc6fO28D5cL5C8M7MnaIx6h5V3nxNjXqkpclnJRuvBDgzNnTNmbYmWE3ibeqscvGLX60i9uptSqHedntir4qF3S3hesw5fQcSv3qnAHg7/Zy75BwXhzmcwq5Ilim/PSdTkOI284AfzSzt/3WXptWAiwhQfNFACIhOMZKuqr1Rx4PLlHBWJ0oCVgZFZCCAMjCiIqSKUgUVEEUZlBAPAsNOqsik50gXNuB+IknOpfog8EG3tZtP1jmvQpTGTeCog6az4uAddogd9+8XkCf7Xyby2zKPrKJPWj+hiSI7IOCmPfWvbz47ThBUWbhkMzlaJOmX0VOiCPGxoPAC9XFgaC0m+n07UILDk7qL+mNq8XLAmzJBXBGH9JE86oG2p/+1d8M78qgOXrshMYTcYyFae51cJ3j0RjUxgwPh3LVjkEb/8njJzzQv/3Ou8PZ8+c8bnEFFiOGSS9vVclkxeTEbWpcSbt/756v1PEqX95wxUP9uJc//XT45OOPZcB8OlwW7fpXVzTJ340R8/Sxd2QGLQb6NqGMtdHVoKApjJsmCOxPBLSMqZ02dbcREr0VXY8bwLW24IXvW0BklX+9xV8GdZRTrfzSMJeYZih50jf09Nn456hSmGesKLcJ9/Dz4b17d+4ON2/cHG7fumn/jvoMfQfjBvT3OsTLwpC0zltzJ8JdVc5FftV/mjp9xq9v1XKAZWjyTw3QU3GnXaWAQ92GymRTs3c/PBBsSP8yYK0XslKSRRvMGNJfVcdFmmI2AMUR+rxpGL2hjqiyJ4r2q7DrQyhlvE7RIi0o/UArWbpG4aSZpQezy9N0nNJa/nbKO/oTTq8CVuMB+xGovDFm8hHDyZhhEdljisdBe9sFsr7TX3LoTTJobMy4h8kPrwwB1mziflYvAHjMbWbjzkw+mskCmgUrz5LclBGPMZMyByXJ60MMI+/MsOivNeEcvL5E78NcSDrmskT+Wb95a+fe/eGLy5/XrkzOGfR0PQgoN7sePLvy5Akf9szphKGFDrg2ZDAIJJ/68pvTRIshxav4ZcxRYv2zS8Q6llcRH/c8wW5Gdj6Yh9LGzAuUPfNLvusC4md9TDnZtWHH5oEMlstffD78/T/8g+vogw/e91z0pcrFWGAjGb097xySkXLWxhObEcxbXDDjo8/+eOfjh86bfPLsTfzI3ZUsyszuDPWC0Gwc7Hp3iQt5pMVVKVwnvByHW+p4exwvNmGTgTqk0+DYQJefdsKOSN3lddcYL4RtHILwQGM+ld93a/Gr9qL/ILc3N9wTMphBNg+Q+Td9FWUOvff221+7cUWgUVAmljN8SdTbPIS7kagUCxXGQMGyFp8wi4IdW9CXLl6ywjz/YqFShl0XOlxbq8RbaSubBQKDBPyko7H5Aqo7gyxCxyvNXkAFgAvoitkHUHPToI6OBwHnnapbg8jYQ46iDprPXuAyxGtwrhvk7pvXC+iznS+dchOEvF0+MQfNH2EH5AzM8t6WhSWOcevlcGikpdYJrmkyCx64PCOQb3lX5X4DsKRvT9x3AAxyjAUJGZhcqQxNMOcuvTb81X/+u+EnP/ub4fTZi5pwjio6r4RMytWzYIIWyVjHfcF8e4DJ4MbNG8OVL6940juhSfKNN14f3nrr7eE0t0uwENAAzFiHCnxsrHddmKTZfud2Ivs1qfCGMp6T4A1YGug8iXDLkcdQhQc/bK7xDP/XjIWMkbmwNC8yfalLw3g7lqj9duXzf4wd070M0EfX0q7SNvEYRH3ZjFMge1dhM3UC4uc8VuFl9Rhhjzqk/Htk0ilZAMKI+1z9N2HmSq4as4DKleNTp0+7n504eTy3xhDmDUNnzwyntCg8If8R9Uludznkfi5Z6jqei9WHvAig7/DSAhaEmtOZJVmC+fr6KyzF6HNmM7AOaGiv5/W5Kyb/yGclbg5QPG/KA78JDsa/TIssh4gKwDOFHK6DYQombesTzC1bxG2aey13JW0RDJZRfhh6fTPtoLBeyZrFWOuZXph5h5YFbjqE+S2vZPmqvJC7VvBzcdbyJIc8TCPNLN8Oj7qMaLGBooVHQTcv8lQP6l++5Un95ix9SP3p5ImTWqjzvJb0FL/P89KZJVXnwbeWWGrtfl27Mlq472rM3VW/pVdxIekouxbiffLo/nDzqy+GO8Jnj3eUjgvZhzR2vmnEIPjqq2vDH37/kd8UyTjoRxtUZs4R6tDf7pK+fJD2GbfZog+6iUa52Ak/xOJYup/WuXDuPLdJva71pcZ96frF5cvDHz/6g9eKFMx1oR/1zQL67LlzLifGAW8yYx3JucFCPe3H657zXAkX4KmzGIHZoUFP2oMxmupiod3GDLzs3p+XTr0b07eSoY8NOOnR612AnSqeQUEn6OR74dKl4dr1r4b/9ff/OLz9zjvD//G//+/Dn/74p+FX//hPw67mDWWpcuWtw+TL7WQ/+vGPrS+6tY4pf53n6gcYO/3iGNJx0Y3+wfM05M0tc/1aZtbmx47FCIH3lMYhnlGiDNTd1StX/RFSni0lC+qYP4DRhxyMy1zsy10S5Ot+JR6QNrURqXKgVz7OyfnAi3dyjkQeBqP6m9JST26HkgfQdoTd1pT/nTff+JpJmc7jhpDHbzngJyZ3Kp2kue0rD+WP8aoQg5h4AQB8ZGhLUY3Ih4d4OAtwZmWoUBhK5ZNQiiG3AX8UjGwKw3cY+MgRBs3DB7VF6A62HYjbFD/PaxuQswflFThIWsB5V9UsIWXbExR90Hz2ApchXoN12iD329RnO9/2coe8XT4xB8pfPAfgmqDy3Uu0JY7xJb8SzMg+xJlqfaFNeQ9aj069wnrwtP9+gGUfpe6iZ/zg3u1hOKnJ6a/+098NP//b/6KJ6pIiuXKWe5sD1RZuE1pjqj/kMoYwfrGgYHJlJ9lXpXxV67FpXCnk/mnfK93plY6r61z5wohhTMLl6hcPa3ILA8ZLvpT8JBOzxsy6phcRoOR4YWkXffBnXLVuYR3TAB5zO8J8/ttv+iwdNIo+T78KTrKBYV5bY7QaYWKVL3/TVyGUZvgWwYWbSrgKLk/htwUUb17yBSzqZAM4cuLQdCzdmNvUR9VXfb1O0T05c6USg5lvMeDyFiEWn2e4XUTz6NnzF2TUnLVhw/3sx4+dHI4eZs6mB9EH0n9YYHKbIjt8nA30sxgz1ecE9BfXVblz6Ll34Qp7UT3SVgBK96ekiR9PgqG1u6A3iDALLaHTcIRP569dYRb+OYc2QSVNaqcJAQeVuzwht8zmjT8GSKPyUULWJ14MC3uxJU6p0fWskPzGloG/XWHzkKbrOAhNcQuakGLa7yxcig6n+EnDBWGMGT7eyDdPcNuYQU/KzbHnFhVllOOvwmug9cilvvpM4+sz1nZzY4Y1ofTjDX63rl8Z7lyXMSPDJsbMK96peP11jJkjNmY+kjHDizD4uvyaMYOhovGW1zw/56o/cVKLOqUc7MTw9cpXdF6cPnN6uHTp1eHNt97ybcAPNQb//re/9e1YjNspjnq6KoO8WDRzyxW7A6xL2SmBj3MD3abdmGO+xQrjAPTiXvHo53Z13WS9ml2B1C+6vPbqq1700zfYZeFFBF988YUvcMHTj1uAyL13N98TY84hzI7OxVcvDddv3Bw++sMfhx/+8EfDX//858Nvf/Ob4Xf/8i+uL5eLxpFLnfQ3btCRSAwsNY7KzQxJZ+CfvtFtzDqe+czzFPWsH3VB3XArGUYjcjAsmG95PbPlC44fO+40n372qV8dbbmi43pYUT0xLp0+lZdNeGNE5FwEcKd1fujgdlUdYlQikzU+L1SwcU8ixCm+6x0XPXCpY6DbBoDn8OlTp35BOSkMEfOTJ5lTT7GkEA6h8opRkr/9VAJKko57CvtexYau0D6B5mj6iosOHixkJXZBPGjVACCC+YDJFyC8SgNa9r6wge2gaffOex8Zij6wji8AznmD3H3zOpA+blHzLiF0k7fICHlzHEDM/jpWHgeFynO72NJ6jF+WwQ6HeCouvhklUN4D1aF4gkUqsLz9kv87hNQjZWdQA1ksHB6Oa8D83g9/PPynv/svw6tvvqV4rgAx7sgxMsjyACHzn8YkxDBeGLVg0OD99FE/y/LAxghb5/fv3vHX3Hfu8TXrhPl+yK2bN4br168NVzU5famB/PPLnw5XPufWscvDtS8/H27euOaPJeZWi/t+GxnfJcgtYywHuFjEaM/kzaDOQpOw9BHmoU6gXZWhcDtQL82Hp2qLzlN+XOMWcG6boic1tDidGKxth0d3PIwwJhfPMuYbAsLId08M62aYFWwNNieMyC1CFblndqsAs1XQ4RB9gbavvkC/9IXCXU3wT2wQczvaA/Wnu7dvq49dH65f+8rPW7Eg5Lkbnrl58GBHvDx4zAKQ20eeu797GYFsnRDOJxlbhRwCe9XIKhyId2OFiOh/Il+6V5CMBmkohbxKqXMofnv3hhbjdAk4mcK4I7XzE4EYrz0cpk5ZVLLuqV0ZrVVabPhT62QRzLqljRuILcs/ByaAd4UkUA4jcVM8EC1Yk+VKuxbq/iZKbo/1hWCNpwHx0o9JMiqPgc2imBxUBvEaVb7cakaaKq946K+PHmTs421mLKZZC+aZGR6Ef8UXo3kBwEMt3sf1m/7OUgfLQrYWqiyuuWAEDzTSe6cAHvkx8nkOBMQI4vzgNl7G8ZbncVDyMWaQzUPv1AOL9Eca+2Msqe1UDhujWsTblTzXk9AL7tZrbJyqK3xKizHBsybUL4tydp4+/vhjIwv+fjaGb7dQDvKjv7Dzf/2r66OxwzM2LP7ZJeHCGA/s82KDLzXn3Lp5S+lSJqPypr9heAGuL5WL/IPcUqYwF9QUl/gYDd49UX731R79DJONAxWvjQfqnnkRHTG20Ic6w2BntwpDDIONNKlw+os6jPwYypSnDSB3av64LkPqm7IaRHM/F2Zt7zNBv9Rzyhy92gbotkhcwriHz5w+9QsKyC1isHibCsF0OCeJhZ973Szd8QACYMLBT8OjKMYQVzrJfKMxg5yCTruAoo38ctPRcgWEoj7bzQmBJpZBohkQWlICa3ltgw1sB027Oe+pPHuCWA6s4wuAdWq5LV7hfXMSw376OH4jS5V5j/SJ2hzfUXtqKQF7xK5DCV1XCQKyKq75/MObBKv6drC4llCkveuP/MAKroDl7pX83zlQ/gxmDH6vDCcxZH7wo+Fv/vb/Mbz93vu+asjtEDZ0FM/kak4d+Or582c8y/LIOyhMerd5+4wmkWtXrnii4E1iPNPCh9Y+l6HyhYyUa1e+FM+14aurVzThXPUC8sa1q6bdkWGzc++OJu8YLTywzyISw2XQgvIQC8qvNYHyTRJN6iwuJ0PGSwONmU3Dj+PlwQEg/WRCwq4houz2+aZj+ZMO2tcmruAmWIkftRv55dF/nT6HEMnTRfwzoGH0AIuAgysUA9W0pRCOS21ugKrngwO5U2ttZCC7aAr4K/104KZzhVUGThYq6sda6Dza4XmbO/5QJ/3yK/XLWzJ07vIhQJ6/eqzFovjpY/Q5jCbfrmNdk1fD2H4z6IWC59byA5NvH3ixCvlmUEplHdAaHkTTbjeOU8o1oFEaxOR8aiHedUO9su5pHOX6ZBOYN2lzkbh3Y8CKbz7cBoedkEDRJq91k3+m4axMAXTDmGEBylV139JYt/9kDUa/MGf+U1LpiL5kwbix2ZjxYwXiiTFzf4Mxw2uBT3v9yDMdvJKYC0gp/9T7aA2vHZXmmcZPf8fFfbh2ZlifspDVYhsl+cAkOxlnT5/xjsV1Hvy/cnXYfZLbtrpM1DcLc9KyK8UtUCzMMSCo1hiivbbMMx6uL3YoXE+18KbM1PWsfgizaPdroVVODAKMg08++WT47NPP/GFOjAh2ZOBhpwe51Dttz+uhuVULoI6Q5XUzt4BJNsYMbcW8xDOY5N3Igt9GidbW/rAn9UJ5y6AAw0tdBAHqHD3QaYfbxu7esd7dR7jdNfX9inSPYZR+TR3kzi3yfPDgoW85Qw/aznmrsfhRRvgwPqfzJDr0OZI6TR0a8OuH/vQ7943Se46kNbN4AdJDb/7DZ8+c+UULz311s04GsVwanU4JqXdviCUuuzLp3Ozg0Fj9AgAqjswxkkhveWMOAcsQpuABOhILGGg2sEyLMdMPE9EQxGWhQ+EoXeRbN1NXgLzKuydsYOr62A825Z20B0gvloPm8yLg3FsudQAmtDccQJ/t8clnGzhmn/g981bcHrHrkAxXskRGaKY3j394O6Kd8oM+8A9thKLbW2k3Q/LdBpa7V/J/d0BhJ+R2BqMqCTx+4qS/JfM3f/t3w/sffn84ogl69xnjUA2QOv25ssetXUyatzV5XtMk9/nlz4fPPvl0+JSH74WffvLx8IUMGAyZK1e+sNFy8/o178KwI8PrkT05P36gxeFDTa4Ph112WmSsHPYVdZDbJJhwMVo0PmkC535mER0vj0sQTGm6KdsNVcda2O4HkTP7qU7Sv3ATh2fVTyh/AnM8OEReBQwz2SswkdfjvluY5g8D/aG8e8Fe+o51uQmo3/K+MIxtM4MxXIsAz4dVAvUr5l3c5+p33MKIkb6zc2+4c/vmcFPGDbs3t2Vs89Y8ntXio3V5Riu3ZSCeBRwwTbXqg1PAQHhBW4kH3PdwCzkgujmJdVaO/GYQMfklHJcFkP/oWzn7jNojX6d1XDO0xktYS975HMCYAR1rvaZ0vvJc7eimrHj47PgYMKkI+I0TqfTTsdohIH8F4Ec3X03XIpXF8sKYaUZEdLqikYeNGftVo6zDQJVvmzHz+MGOXwDAxSPWkZMxc8b1wq1d7DBwpd+3mI1ljoueLMqJYyH9fFfjqGRgYHjddzS3UqkD+1amS69eGngt80MtrK988YX6/S3LdLmsY91CLKMIYwY9WGT7ucaHMviLl/PB8jsfrS3xsygf2xSZpSfQaXt3CB6ME3ZjuL2MZ2UwZDAc+m1i1D9pSIuRgGHHBTZ2V9jdIT/qlTjy53kg6uELyeOWMF+QUNkB+hHrbIwzeGPMAG6ZAOpSFfUjXxDDiV2qO7e56+CudaJfUDdZ49MXuN0vOzqUzc/Dq164DY1nj9CLtrTB6eqe5NPXIit2gA0e+albZMCrvwFHSexytDEWb/Gl7v2rcMOcljaS24LdebmvjVoQcd6QbkYdXD8WUKjCs13UHcKVjbyKx59CIiBAOBZYBoXwFxY4rQidDxnbcFEadog4SXiLw8VLF20soSdZ+MSY5bUR5sr82WClgH8mcK46VHVOiGPiXy5Yu71UpG+UdyMQ2YVvFNGOgfQVNq3C/hHUsZjNMvKUXzjjnqDTyN1ex4nbGi2w3D3i//0C402jJreBW8g0uRw/Mbz6xpvDD3704+GNt98ZhsNHNfBrvPLF6+d+ExQfnPzyy8vDn/74h+Gff/nL4X/89/8x/E/hP/3DPw6/+dWvhj/+7nfDZ3/4w3Dl08+Gr65cGe5q4ffg7p3hiYyXr3cfD69o8D2q8fKYsjx2+Ovh2CtfD0dkvBwZNCEOGDK8UYZ7rXnr2BMht5JpsYj/a24p4zYfDfB+qgfEsOnSCDJI2TF4LKoxd8QDgrsHUmfH6lPdd5o+0cpfcTnGtx9Ys4WKNa5zWMFpHObwZ0T+cxQ1UISRsgw39c8L1F/VVS8bFW7DeMIKa4GoFZ7+LPRA9Tt2BYUY2zs7d22QX/7s4+Gj3//L8Kt//qfhl//0j8Mvf/mPw6/V9z/66Pc6N77wQosHbllozKHn43FeXgH3FPefWX8ZO5N7GYSpNzk4hr4hkMfkLPyrrYcue+VLOuscf3SfQ4VeVnenm2S0FGupw/T2OQiKVTj8B8RqmxyBjutFd2MA9rlKAFrNgjOYRqtRxYNCCZxLJt/kvTm3hnEdOEInZPEqibWI51yhjCyufbuc1n28Jpg+zfqw271FYUBSCMLdt7kIf1BAng1P5Ah8vlZ6FuysPTFS2O35/PPLw+XLl71jwa1lGBkYKW3IsD7u9TQGC0Ydz4dgxLDb4Z0nyYWH1yJjOGCoIXsBrb7k9KMfyPRGgtfgCjuevw9Zp4uHBb950EGGCvVJfsjBiKNs3J4WY5MyJ515lA9ZoxvlQt8lKKPSLfkpqLrjubDoJ2PGeaGfIgXz+oTf5XFeGJYy0my8VF+UOtgoGKjevUkq4yuHSCc0TYDy2QHpgkehWEfhseWmzKhAlPLtZw4jDKGTok5f/jFr0VC+DRP84aqf8yRTs68VtvnJ+/hxHpq6MLzqd3qf8nbb2JiWMZ2QL4rfHJJ/I07DjLwZ4fmGaKiA63X+UyZt5cf43AeVZjMkjt8SQtsUswb7MGyVIL32lS1YLQqoY374dZh+UwL3Q3OGNPIVsUIKrIDT4myIG6Hk7AHOH/yOfujwlw3Z+/BopInr5Jkzw1tvvzf8+Cd/Nbz3wfc1kRz3hPFwZ8evtv2Sb7b89rfDr7V4+6f/JePl7//H8Kt/+gfRfjN8/unHw41rV4YH924NTx8/0KD4RJKf5jYwGR48zxKM6fSKb8uZnrc5ItfPIHjbR2Pks9yfDGZsUqQHjq7XOQpqUIGVcdBjoce1hM1if7CPLwPJVUdnjbv0J1h9oMNF47g3jNpPylKOTT/Feexm0vlzYjJeQzv68Teshl8G9quu/YC8Rx3j7x/QLUK362fAfEao3/r1t/Q/row+y+2NX/OyiacybB4/0nnBLT03ZLx8Pnzypz8Nv/stxs0vZdj80/BbnSeXtfC6ffuO74P3Qg0dBF78FfQY9KJgSS5PB+awRng5KNl2LPLgcuclSh2vlFHBNdoc9qkTx5aM+Nellfp7wsZcnIgYofz0iCUovIHUYE0Im7YH4zZQntu5WvAqAsvSElpSltDxvi3PFI3O8tA9WY/6NdNa7APstPBBSedWde20Yu47eqCzvvVzOPUgemu2H7QGGVsii4Vz364FndfwX7lyxc+RYKhgpByTAeNb28TDs+O+6F/rUz/sLj7Kx4s+KIsX+fAIkc1OFWXjdclzXaNP1uGs33rNbb28Vpe/5Hh9V2C6gqyRqYvs2IouPhtatbuD7jZ0FOl1Yv0ie/BOEm9v8xs99UOXrhcHq76iRzgMxWohAuR7p7LsgCqWo3uHyPwRJyd2Q9sO0EnntAKX3z4DKZPaAnVIBaAQdECu0npLxxUQKw8kjgxd2VaOTJIRMMkgvfwVtFcH0rnwo7zlVSIbVd1AjmZL68hw7jzv2r40XLhwXp3rlDtFgzWw7PI7vAE3xL08TGXoXxQuh7J9x7jMex3o6LGUu/02ihlxE4xxm+L3SyxI1Ob4PaKccLvUgi0CXCOQLaPkQCBccjt+pBmh8c9vARVnfhO2AXLACq5BZHeeFvYdYcT/6/+i0GbgXOdr/rzB6Z333h9+8ld/M3z/Bz/WOX9iuHPnvp95+eMf/jD8+pdapP3D3w///Pd/P/yLFmx//P1vhy8++3i4e+srf7+FRd7wTAaMH8YX2oDZ9S4Lt4wFY8jwvEsvEj3I+mo4A6fiPKYxHnFlKFeuMpha243oJPXD12BfEnYg4SQ4MIR1U4LUbsOkkX7Vv7oPOIb/PLwndIlSKh9WUYe/pF8plaPqOKFvCqmtbxVK1RgwQaBbhZnMZv7Xz4QyZGzUzJ/VyjNa3P7Izs1uvUTg/j2+aXN9+OzTT4Zf//qfh3+S0f+b3/x6+FRhvv3B2/s8z459Y71kpcqeYBn+6+d6TriB6INCypvfCCUukpeyV8GpImRvME/nVLnp0Ekb57S9YZIRuYHQEmraAkYdGuTb0A4TzOPgHX1O1kkjcYrsPOai98ymwGnADXXuPlN+uMafBdc4mMMSm3uDAsS6jQXwOMlzLf6P5C1/PJPBxzHv371nY2Yuk7xyBZ9dgaxlMWJYwGPQhBdGs28F5Cx0k5cwC3k/F6L1L29H+/LLL23QsNAmDbda8Rps3jp4kreBYXgpXdavr8hYeOYPwWNAYOjML8Jj2PCBS/h5oUFu2Zst0wWoND7PMzNYAGTYkIGp6hakyF63i5+3hmF05eKF5r6Sxe5M5+X0+ve5xg8a5cZIY+cp9dH1RDD5AMiBhx0c6+M4SRHSLnnDWYwTv9WvEkbvACQbtCXT9oD6QGcMnXDLw3wgyg1u61AFbnAckUIrURkjBQWNYoClFR2vkEHzseXAJb9ydOEUjluVpx/Wn61EuWNa5JNW/zawiFMuLigyeH0ct5xdunRh4ENCvFnC6SofoOUZIsDokxN9jRNtIyp6fxRjy1oFaFU3+8Nm6d8UsV+5suBtPIyZWdwSvztIk2zOo6Oi1wrQpuVdAyIQbOHiW2F0StNKRvHiTxLSNDaN//QzFD04i61wIhqgNxZpAeH3T9425v8skKy/I9ThAJhzP3siYN5KxoOevH7z3PDuu+8PP/rhj4af/OSnfiCSLy5/+tnl4bf/8i++jeyX//gPw79ocfbxHz8arn55WRPbreHJox1foWaxh6HinZahFn9c1cYdbwFLfC8QTa9belgQYrBwvvbwAMSV/sZAh+a4dv6XjKRfiVzlPQiQxgITnIPzp347tFLvJhWdoAnlJLrC+wKj8IafdfsLwDWIflsi/32AKt+GtudpXPqyFgtcDX78yM+RXf7sU51Dv9E59E/Dv8io4e18GDzM7+lTwXFOH0UnPPc35nmQih8TjIcNAG9cs6yw+a15dMPCsCSN/Toox6IH4mcGFjK2eHxBzgwZZ0RLH9dcKNdHxXnsVZrExd/osQp07Cyu5I1oOeFH8jx9UjaPfU7icJzyw5OodTBTvA0LXgLBysGAbwoFzLYxhprMQncdJ1jGVL3jR3DNZXgBhtKRGZj7DUsd5lqN7a6D78rBAFB98kwYH3HkK/zzvtD9H/5uVxbNLOB3MWYEkb1QYAT3gwUkHFl5HTNGB4voW7du+61lvBWM11l7ParFPreX8RV+dpEwIKJdysAr/NmZwTDDOJBQIoyUjWeB2PnnbWI+J0nLAhQeg9bqWif3Wtn6opvy9prcF6nT30a/4rObxa15D/2mM2i95gaJxwBhV4g4n8sF+EHi+7a5wFS2GFbxEw8vd0whD4ht0OMEbRSZ43glcB3Xuj3olI6zozD16aDSspPEThfP8VBiVwSYxRRc6srKYD5AdaJclQzNjMnNfmhOo1AqKnGtGEDlucLLnS/gcN1A0PlVOhtA8AiR/Ux5PCMvVYCNKwENwYehXn3tkoyai+5Q/XEo66VOQVoO1l3Yr0QldyO0eXgVxX4QTEabYY+oGWzM/VtBOjb1yENZOoQ+35JqNP+3DzTjNtkdJe0cXgA6l3cBEC2UssWbPCZwStNKRslKMvz62R+O+Y//hPMYfktARlBxxopYg0pf/AiC/98XVMG2Iuc4gxYDHf0Qg0bnvgb4cxcuDT/84U+Gn//8r4cPP/jQ3wD4/PMvh1/986+GX/3q18Pvfvvb4ZM//mG4duULvxKZh/WfPX2kc293OPKKpGCg+Op1PcdSGGOG8avjWbzFmPHkXfQYNAoLM84BjCNg/BMW+LzXoZCRirFgJMEwBQJyV6R8a2CZ9EGHVkHUMaL6oQlFHMNbYF6UDcjhL+JnXazxS0FqYI96+EuDbgCuXtIGdlkocB88u43p73yA797dO8OVLz8f/vDRb4ff/PrXw0e//53f7scryv3srNNP/R937ie+0XEsTFznQUWYd1v9hYNfQvZVEsdJRp2VwTHMGgN/0nq6wjX6rFui5rjRsKn5Ln1b6w/7aq1Rcx7h8BXd7uTvsarppBlxnDcrXnKWKBl1ToIKVFghn4Ttr/imj4B/Ht4HFuwVcLgjyJ/wDBSumg2OCxpwgqnlgNJb0O1hQRY+xdFXiDW1ScXdqQBo4RSWpxe8LIx5noR1HTsyfqGA4sgnL4pJGpKlvlPv9KddGTK+um+hgnJWIQYBbbsO7IjwjAtGCLc637h+3beXRa700+Kdh+xBGw9VzpQht0qxowQ/MuBBP4AjZTvh1zxTNr7AT9lQtGsl5fLzJd2nrG82I/puG/fB7nfyY9QcP3bCongBAnVhOUemC9ttgOSxkZJdiL6MC6m71CfQa/xo3/7SUXK8MyMXfnDME/2VB/mNdwiRHldIGqcvPuJ6BykX4alP6VR64dYWiA7ODH8NHBqc/KBNooxOCFbHSnxw5BeaWQp14azoDKNz+cU6hzkf0bg0mhMJXCEpSvJ2vulIhOkcvJ+bZ2l4JR6dyq+J4weffguZ6FqyDcg0bQZRpALfEHy27YFzXV4SVrRfg3TwbyOnOdAqaZlN4PwcuZmjozZKUMI1KgQLVBzpNiQLUzslo2XZTVoIFSLG4WBT+/dNoeS0/AL64zrA9x3hPPPvFLqgW1CDEjsxDEPP5R47eXp4+70Ph7/5m78dfvCDH2tgPzncvXNPC64/+MNhv//d7/wa5ZvXv/K3YHafPPQtZLltjIUaBktuteFBasYEnfRCnRGLkyLnuM/zFWz6AmtMa83xzxEeeYiZgCgfGote4LhV4rcM1tVtXv4VGMvDsfhGTkj2V3gG1nos1zrq+BcC6IJOFXxRcB3824DWc95vXf6aH1lEjfMkpoDc3adPbdR88cVnw29/+5vhV7/65f+fvf/gt+tIrj3BTYDw3tGXVankXUkqmdf9pjXT87rnW+m7zXut+fUzsk+qklSGniBAeEMYFmb914rYO8+5515cgAAJkjf2iZMuMjLS7MyIndtMP/vZz/w9EBQ16Ndh5o+/0WUl0ClErVDhbIJtkpyry7LcW139BXcBM5WHdJ0TGfCGnheJQkHri6wmGfLsCkTnC7C+CCtF0nlLsbSSmAuJis1Bul3S8Ek3mf05YOo2kdduxTUSjjJf/jEe+iblT78trea0DbCFcBtQucbyNj/qALir7AmmTgusdCO01bets1knFfLgP0YA6d5huP/AbTz3VfEljBKM8dFg3VW4HbhMZR8V+XVAv/QD+1Kqedj/ktYijJOm921YR3nVcu4OspFP3cQKdpyHD2VIIHN2ePKsdwM7ORhs+fgya9uaDIhIWRpb4YnRUEq+XJBxlDGMEaM06b8YDdzuRhtiBLKLhFiOVzp0zc9yW+i0BWj9nrVURHlmVKt25+FQnozzIEB87vZKGEA2GykuNzLlQ51LPzkfNF2nKgfDxnHUvSDnVMJuK+Ru4RtIRgYLWScmB3TuIA4mRk+O5KeiHQ+HgCcFCkt5SXcHB8cBRmP1pAv0yR2/+BRaZsXBy/8DH5AGOHrsiF8QwCv8zpw+M/EBp9EKjjwtKDwSCo9wboC0cj0jaI474dPBKPdGoA3L+8zBfbOVu2Mcv3PJGyXbJG8Yblfc9tDEQx64zyXguLyV2M1QtIsQO1EXvw1k83h0+oiJey7oH/7tYF2WJ8Tm7ZOKEZlRWaXrLwvsA02In8mz/6DO1fOvTjwX86M/+fH0XRky9+59Nv3bv/1s+sm//GR6++e/nC5d/NiK1907NzXJf+pnAnhOYN+jepjfOy2aNxq5oqWyNTMIcz5HlD7Xd39AXZnmOqzjTDKT+m8FCAbHtDWiZwyRT//um5LVkDg7Cfk/URWTX/wDOGTCzaj/rxR81eRdB+R3HRhWGnygg/g5er0d1t2g1lopJjxXwwsD3n3nHZ9vP/npT6YPP/jQyuJIvw7r8QqVW/5KR4HalD+wTXzlQZl1frkdNv9K3wm6XVYxxzxWB0QZQyHqIzlWQSSboldgzg+x6RVyEO7oNI1ckQZR1pKGSqYIc7F/RjMwzjsQituEybv4FwMoSZ3fyflbgURXC+gPd1bhiCdyzFfd0O3YaQ7HN/TX0meKUcrAp6D5NDXIHTgotXxjBoMBPZHXPft2KXRMyjVruEYC6BuB1g8tSx2boMtfIHTEoUOClM/zZn4Ns5X7z6xo8+A/6ZQJf8rjrqbsHix6Koq87xzigp6AOPhjBCEfO6QYM67PMM7xYSD08y3U3Qaz65ldizle2AZAdl/YYYkxBc88+5PXO3f7mY/8pBOXMGO125NnbvL67YDaSnGk0+idB3D7OqH8AoKmEc4GC+O/IPmTbpkA2OhwvYZ43H6zXXZwLGgGjk9mhb1dVQXh70byVQVLLP6RbRsgsYQ35gCYUN251alGKR9GdTgNTdwWSPZAVa7lBj3hDX5QBH5+5tTpU/OrnE/KqGEQzXmhdXk59cmDpydNhz83wGPE5wOWt8H1WEOiO+2ZQvfuNvCY4iKTvasgObdEF/HjqxCCdQ4rsWOS/MSuUq8BiXNbRoYRN4F5hnwFEp8E3ORvwsbnBeK9A/sktQxPgTgCn4v61ykv0PmmueUz4UOtpDI/NCsfmI6fPjP92q//xvTHP/6z6Q9/9MfTufOvTFevXZt+8Yuf+XswH1+8KCPm2vTwXnZhXgIxYHgOBoPFpQzYDq4DBRUfZIGwEzpwV7A9oVNGpmukq+mOitv+5wzpGfomY626SJA4Ow4lnKg1f2Oit0WTfenQgqwLQ01y8Kuo/jPgcz2GuC8PVsfqTugVDVeYSBzOv2WdJRxMXIfZpblzh6+CX5p++cufTz/913/x+ccFhNy3b3bVOMsa24f9LndBwnPcGhSb+X8dnM38yxWmjKD+upiAOqx5zryHQZk5Fn8SQx3otHWaAJQL7WrOHWAgilf/eHDspaxKpFx7KmxgvlT9mgZwhoDph3DFDLBKm9ToPDNEkGAlOBfykITL4XLCIWYVeiKEAeZ4snuHAD3R+ReCpAboOrtDXLgDibMyK2SHAh0UoM8xEnieBOWbVxbfvnXbRgTykBOeHhqlu1mXlRLfPOYL5UvRGUtrbp8XHW4/5bKbgosh5ZdncJub6StdhhZ18flWtz/xRjIMABsROrjYnlvMsntDZtdDfnZ9oOMr+377GkVbBovgdrFBVYaQeyWNp/yNikVXFzoCKuXDIOTVy4wp3sR2+AiPYhz07oiLUbwNBuv82AVlyCgvPPtZGersuihTNjEWcNnCtJsi7JbwzR+Z+Ilv7Isqs+wN/LSTN0rKAEw4xm/3CXxoc+9GiZf4wCyDh0SE9T1zNTDboHGhCEphSNICFljAgq4Iro2KdVCUOxshTZg4OpQvHbONtQUgM19XK/mQBHmMtE6w2KnsNML+A7xK78h0+tTp6ezZ7NTwruwjh4+4Mdx45m+OrqehIz8XwGvEZwtI19j1B8cSG532vGAb3ondvtzIxW+NxnFrUMTbV4MEOIXGdNvShnLXYNKF7/YyACRGDnsHcKwZVKjcLYRfCiyyWSLcp8LVOjI2P9Ok9ICJScvhPk3ip85emH74W789/ehP/8yGzA9/83emY8dPTJcufzL97Oc/mz786AM/AMmWOPf673vpM99KBtqQkRvOAyhYs0MC69Dn8xr6GKI2Zd0RTL99pqQ8KdPnA3QJY5COWvpribNTNOnH0Y9v4RJ80cDSRu7CRczEb0hYBZJ9vADAsBkH544oZUHkrpn8RGSdDODvNXeOxyHMevzZAyle96abN69P7773zvSTn+RZmk8+uZy3H3G47VCSlE9Idi5WmM3akdjtIAzMro5VgOmC5obb4RGTQYxgtiAcl7nIoeVwFO4q6m+NplCH/3E2wSzEJlgyrfLZyqzTxyTXvQpOKumlh3W8HWJCEQcXrFFR0QDuzFeY/MDsMRBajak4Zcal9d0nClj5tR5psm2g6F14YswPD2yUGZ3UhpF0MxR394sARZ8PPqKfoVCDjNu5PNgyjsWfqPDhQrzaSkTz2A+149JegYTysoBZNxW0iywo9IS5xWz8vo2NjJcxMvhgpFaoMmTAft7ceq3y8gwoxgSGBHo1FYAOWeFvQ03GEuW47oiIDPphXPTX+kmzZBEvJPihdz6lyzEq6iH6tWTAeDl+8oSfK99fHyN1P8JDtLEJqi9BDtEgMzL6ldEyZuCKsdGQdgotLmH6groBxWmmMVKO+hrDFV0c/sR327UOH17VfyqTAzraw3FCjYsU0B1u5vgpVGHQFRIalGkTjDycR3EU2NYp/rBUWuE6QMe9fAwEhBuhBXa8fuY5xGXbduRJfO24KJoG2/dyLOJjx4/7eRrv1MjlXeDcV+iVwHWVR0huXw2Ci3gsA4PO3wFV4IyWYEBEBJ8BwG+EZv2M2D8hrEsTSOzmNMupv4yWdViLK+KVLp4BDklz+haazSU8KWwue4Tt5Ug8CRWSP/wGoi8ZIgn/Qv+e5PDJo0xcVanzQOFfKYz58fAlTVaHjk3nX31z+vXf/N3pj/4EI+Yvpt/+3d+fXn3tdS9e165em957793p4ocf+pWXv+JBfK+aOZcJa0YR5pysWUVphfgLDR0PLrFbgaSZMNyH4OMRBvqNQDBI2tb0LxvSy8vBYPTwxGUOdKBonAYm3Re1wIHTKn5ZUDJtFCHyf7nyffFAbbNTE4yfszOuI+eBzHr9cHpw/950987t6dKlj6ef/fu/Tf/2rz+dLl38aHog5ZGX5GR5VHvWep92DauRF8GdoPvDbuMMCZilPWvcXO5W1N8qFuBzsFF/G/MnSX7cmXiJa09Fz66kbAkts/7msGi87g/+6AeK6DI6HiKi2nVZLV/C9leeuE6YaYKhIaUhc3TFOM8IZEo0KZ13C9njwBkGtBwjKDxErKaZ3GsBb8E6wC1E9TwFiDFjY0J0fCOJVwwzknOrXnQtXzzXjxcc7asH21mXPHzUwMswWi85QC+iW2KktG7ZuiYGBAo3uywYMyj1afPovhgZ7Mz4VczwqsJoAWjCN7eY8cpmvtli2ioHY6mNhbuf3nVjzBfWC9hogA7lH56Axw3Vho9bIfK0Pk5a+6lXG020J7I4H0Tk1HpNuTU4jWljdOfDdj+9e2/67CE7XEq3DAty7NundkcPEM9DB1POQxk/n9771OUDXSa5ANacyLzsxJlf1dHVErp/FbXULf2DnbHPTENei1j8jiUj6eWdSy5wnMDRyghzCwQTIpXeAwG/qzoLvWp82L8EVyAVi+utJ7nJmwbptAaSmGytBEnlcWWVz7e3KQbD5oA6E6OGd3qDx4Q8uIX1eeCQrGvRuLHEj7enwR6/UaxXDJZ1VEVmdFznQbrweFqYZXDoKaHab2z/pwd6VbCNQNuV4Hj9Ve5VQLbyGop4k7hQOn5D2gp8nrpW+duDpUh7DuVUbMVXpMNxh8hnCuasvx3Rcqxii1POViBhDZexCI8YMlwE4FmYX4knbyc7dvLM9OZ3fm36rd/7w+mP/vTPZcT85fQbv/1707kLr02HjhxTvv3T7Zu3pg8/eH/66MMP6ivK+fbFS/t0BnNv/8QWvThTruZblyn+XT7nNRhZFCePQ/Jk3gjddrgCjtTfrjHZGhzcJu1Lg7V+W0d3P+OgDiIc9ppAmF/FDchcv46mJ8Pnxt3AQu8c9bflQC4fY44i/5pCXQeIXwMxZ0vFaWx2utHx8tRzNNwhwaucr165Mr3zi19M//bTn0zvvP123XaWNyF5jX3aFnS29ItdHxVX/qQ1afwNTh/QsBK5rLubAHYhWwholjAjcZFoHZzPNIvrvALcaB2Zd3I5VWB5ugcCLtvoQEWWX9gSQBeUTkKM/R1fLuepdZ7CEejXGeCwll7g+M5vB7rCgQcx28OSp+Vzm3hsVVKnVRBfygLynAfGDAo3z5D0A+zWzaTIc6vU7Vt3/ErmalwdLApqXxpcvPIMBXcVlaEjOl+YrkFhcSySGSywFgTgTvk8ntDGBt+VYbeSVOrG7WzIy85MGxqukhBdl2dcAJ41oT6HD8kwq+dVrKALuNAO8HY0dp2QJSliAjMhMuR1z9FPcw6urn+MA+TsXQ6gw+4HAeXSlvAZwXJj/MlvUrWVY2Sg8B3HX2lhv6P6py2dw/S485f4GafoAuqL4ydOTufPn7cxc+M6r9GWISSDBuPDt5CJSW94wBBxW0Zkod1wqRkH9Y39kHKAtjH25eEkYW0XwcdXQWsrZ4i02CswFNqNZj8N5CyVf4A0zKohA1gYCYdVbuGHvPg7jBP5ME5SiTE9sqQx96sDaGjTagJ2pRGMBquupz0OHHw5Lww4d2Y6e/7sdPrM6enUqVN5vR73JkKEuC67ytkRodmMLp9/rSCN84pSacGtsDl294BsBnnSTvYEPw9sw8Mxjl9NSzy/1XiD6Fdii3gre+jM5DGwid8TgOk3ld9QaVvSFbElvvlsIZ7BWfT3dAj/BBj3O6LG9OYjPKARI6MPxTmdfELyk8aY/JUmPM1H00PNGQ812f1q2j8dPHpsOitj5Xs/+I3pD370J9Of/Nlf2P3eD344nTn/ynTg8NGaJx5p4r4zfXzxo+kDvkx+5RM/4N9vJSOdqZrR77oBiiK2TsWIOYDPUWNFhLriNqP+V/BrBe7P3R387BgVE0/8pTAlfklvrEj7140b/Z4cW5gd0P/6m+XgWCKNXf4Yt4Lmkn8HK/xVh9WxvNTT8fpj1Gfkr0KWI5SMz7xLc0MGzLvvvu3bztip+fjix9O9T/lQIcTOkV/7G1bKWC0n/dT5qn8ciOMI4h3t/x3BvJbMld2l4Ak6VHFC67XyjeBwxZMeP54lbsUtBOaaMp+sof6qVP4kQeFs/A9xpqs4EczxCaOLxN9xnQ7O5xtc9NsEkXebREFyM78HxM7Q9SQ8rw4dKbBXkVkbBI7wiuJgYPHPvvLA9yUxRGFF2Wbn4iC7FxgS7CQc4WOZL/vtYTdv3cxX9J0xmdHoQK8rLbSV3/3WZ60wK50DcL8MkJTEdXu2H0MDI4K6cHsZSH5IcHkQ3caM5MNYiSFB3ekyXkHMjoMFtRGBUcKuE37GBjQYa+zcYMw89G1ci4yUgxzsDvm5HPktX7X10saL3EDo2k185MmuVeviKzq5HMr17VxyuT0NOY9LH8bIunHjpmmpZ/c15fcGwAjUm3rBn+/rkN8XKnX0+s9B37RRR5z5IydveyuD1GUozkhYfYusAP59MQry7QV4uRJmWozJtIYdh9s0APmUooKWSrVLoe23+FXOiKT7eR0qCZ3iDMVCVI5jYGLd0eHjPXVNn3IwiOCxlGs3Sc7zmQ7n1UFHcLIcO35sOnHyhJ+tOXf+nK1KXiCAJc0AiMUPk+TD/bw485kNmgU6ZjV2DVwvZNod0EdN303yJPmfBViGDbApdpNojttRZEqoUrquw/+TwE5NsynJ5W5J6LjVBELENxIRuZ/2YALl/Clm26APn6cbsBag1SNpHPg5rx5q4uVZGP00mbys8+f4dP7V16bv/toPpt/6vd+ffv+P/nj6oz/58fRbv/sH0+tvfWs6dvLU9NLLB3TWsXOTUc/EdunixXrY/yN/CI1LOphJLE+8ocx+xJbb57+i7R/P+9HfkJAz7wzka6xcXwtQ1XdR+xnGHudwDDz0ZySu/ZoHM6eC/hVWeqUleXdHOBQk+47Y5HbWIxuSaO+OQHYfXxcYxvQG9Pni8zdrfyD136fwPtNx6/e96datGz4/eYbmJz/5yfTuO+/6SitFWHljzXbbj5ByXFbFrMPY2u6+CvNvVOToXy8DvuGd/4XEOfIzik+N18ZONw7Qspq36NYNl0aANMBqMvUsdJ0HfwPlRhFjPl2VZz1Of0HaljSUOrvBxOGGrvPFoKlq2WPfAl2hqjj/Taac9izrQUhH5C8GL/QDECDvMC/Aw0wMcFcYX6WHYaDJaDPq5Z0DjALhocOHvTPAOEMh5pkSnkNxJpXhKomXNVDaRPFhHVnyTBiLhiM3w1qaZbQnuybsEqErsyvDRzLdt4Le9UBeGzHUkjagX8hskAzUSzx5ZoadnLSvVjnF22CTscSOKDs/zuH8aQ+KQi+2DipUxrA2pix4Eb0OXY8uv+VExpYbbDrAxp/OfZAPUmJ4YVzeVr3vqO3Rg6kHY637y/n1k7S5nUx+LnrcunnL8tMuGDTUD4MUvryNjkdLgoSXbwHB04ZM101u2oIS0ib4AV9kxU8hHO7NThSjGCVpDDMU+tmT9hurEgPMeYRNA68GT6C2xArlB0yPUKIHWnBk8oHWlJRU2EoN6fx0FN0IkS3YMnWUfHN4bjAhMvAWND9bc+bM/CY0nrM5eerkdPToUe/YcGJBP5bdBzJvB6SMCIz+hvXwFrDg1MLVeSyY35gHf8Fu8j8xbGDqqO0KG+QxbEMc6TcBKX04uJq9/HPaCmyJ2I5QQFyVUjRdpqvgOEBxtLUx4f4n3LTJuxzPBIr3JuxyQS8CMzKWg5yRi0mxT+dpdl8efPZouv/wV5p0FKsJ+cSp09Nb3/r29Nu/+zvTj//sz6b/5X/9j9N/+F/+1+lHP/qT6fs/+MF06szZ3BesSemR+Pj2M52zvqVFC8Ptm9enjz54zx/AvHXj+vTZgwdVqs4iaJDTf/ZshHmeWAPHEG901K4B8qfF8b/ngyc/XgxIy/e4TB9k7ComniVc60LHQ66f8zb9krYZ7TzFwa8B74jPB9JHO+GXCbsqX0TzubPh/JlBSSiC9+9/Ol2/dnV6751fTj/96T9Pb//y5zp/b1qptR7QxE8AW0a6mGzpsx4b9sa/Ehci/+8EplgyPDWsSEz7DW6e7UMRDK60K/KO8qPn6HzBneMdl3B0rOhbcaNHWS+baXAJr/Eu1P8KWBoiSbd3oXWCf+HlPiW+69HI/O3c4Rc/vgXMwz7iK028UszCs3O5LkKaQ0qd8maHhjB6Flf3jxw5bFoMiXt3eX5LTdXlwI884uELztZThewWiMl80X4ucQOYUSDnRVzk4mv9GCDcJsXOiV+I4TKRLzsHlMEuBgo7t8LZeBJPJZn2oRR1G2AFxMGHt5ZhGLBbg6KPAZC2SHu5HCH14Ra2HgttDM39VDxbLgA/6QDlAxhE2ZlJ/Bg2F7LPPFIv7zpJRgwZZKZNjx3LYxregEBWHZTBRznv3L2j+eLBdPXq1ekDXvN+h2eA9k0PH3wmP8bonenmjVv+jtxNGTt3FObWQfDTT+87r29HK9sgoFGhsUcc2I+cOEXy7D95/Phfp9GEirA7YypLDRWKV/E2TBTEbcsJ1QegQSjgniqM1ee3T6w1doTk+qziqs26YQ0hNUAfwUto8xHyk58ygE73yW5eGYwjEJ80q0ouu+UhHx2WuhRtGW5tvXJ1gIeZGHjc74jBg8WOHDRyt1HXqaFiA5a7/IY51wxWLMu/PaSPNsHmWAHtpXpRHyZBJltb0NUOK7Atk8BS9mY5HFPx/ON1EDepq6DElVgH4O3QDKbakL1S5JBeCFAteCexaGZfgPTyGgg4Q+dbAEriKrlicIjE09B5+Qv6v4LmU8cKVPrTof4KfeBqXMddUH9GjzNcZXXvm5arXKTnPNGZ5x0Ybh/jyuABjfvjJ09Or7/+5vS9X/s1GTG/O/2ODBm+1v+97//adOHVV5V+anpZ54WNF/3X0iR+4WmfJqL7mvA+/uD96d1f/mK6evnS9OAet5eVIeNcAgs2jk13aOFm2Dn1+UOk1X9+TwXugmdVC7N5ZtzML9wYT/rXn7EOItfjK0Lo3w5YeWb6XaJzBxLcnLYTmHyXtLsCs3oyfs+u9O0HX6LHxKHWaoRRhvQDZy6xrKm5ZfueztX7Ujq4T/7YsaNeE1lCehlp7guvkes6eDV2Jnyd1zDK0/5yjfjneP62gumK6ToJ8nYaMJbdftZG0AYKusigj1gWoXWo0i0M5IlvBRxngZq/PM4Sl7im6bqFQLH+dV39X+mhGF3kw48CHkX5YJ7nkNLq9R/eSm/ZAcfkFxkEXCvOLVq5qJV5HKLogdB99tk9KeC3NR5uq21Q4qVPSW/i4+XHjh5xu92U0sqOxr1PP607gaiMZCw+0UvQo6LA7n9533RY+hiPHVDWqdOnp7Nnzjjfxx9f9IddRWjZQfeP1in49EcYqWeeL3nJD9RjiHS/dbs1HcjzGca6/YuyoSftpNY03ohLHdiVZGeo86IzWl8UwjVvLtP65WZSnNJ5PfOtWzdtqHgM6SAvyj93Jxw/ftyPNly+dHl6X2viZw/zljQa2G9sEw/qwgV2+tJlKa7rA+DvcPspy/0kf38It40XgDKQA4AG+dlg4HkkaL37orJee/11t/8vf/lLGScfiHaa3nrrW9O5s+d9GypGHPmt2wvbEGEX7eatW3ZtiCgfj4fQRtwmiEzs0mD8YcDgwgsaAPnmTQv8FJwqOs02iuLc/umMNAyVriHuDDQihOT3VQYBnQDT7iTAOWBqnwP6gx5ax1gIKgfiJ7UH1AhOK+Fd+cpD45CWCqCUx0JtHqOV1vwBp/OrfI0LwfxnUKrd5pBGCrKdzo4Mb6I4ceqEd2vOXzhvPH329HT0+NHpwKED0z7uJay2kTDmNR9dv5IVwLeC0Bjxb0UT8bcpEdwFzG3BMbRLMC0in4+xfXYDpm4elb15hd9W2BTrvOuwJW7gupbB8VWfhOy0L+DwAEVEnlV25BqJEw55IjvPWGb/O0xaHTNU/Iw4zv+U6GOXIHoMGswG77wIefsYC9ZDzjl8mh+OHD0qI+WV6Qc//OH0xz/+0+l/+6u/mv7P/8//Of2n//R/TH/5F385/dZv/Y4nO67ScEGAcyaQydELvYOMT8JytGjxMPHFjz6crlz5xMqRznalcY4nX8byOJ6JdcoM43nUUMXg8/8XD3XuVuhLBwSRQDmeArY2uyHRPeKE7di7HEQ4zii/BgDuELkB/XsqfGGg2v1J8Cl76AlBpVSRjyvOEkGro2/v5kryfSknn1y+NP2S70G987Zfo96Nb7bFP3nn2ByKXMVk4NgWGBPlpp/bnYtdg1DMVD2uKtzSLP+PAYS0oDuA61Lo4OBXsWCKl1RClOzM29GlOm6JT4a4UerxOq1ZmV3RbEKgHORrcJTS5zKI8a/DDdSbH/3fiqoMFo0BXgTBPI6G6lyi63zWJcW7ZnLnp3yLAK6DyMZSRz/Ku59flmKN8stVfZTdyB52bmfFWV+r9QdDG2OOMvOGXOgbHw/wRPeEH7smAEYMb+WyvlzluJ5qAxR2do3YZeAlNteuXZ9u+fMC7DTc94PznCfwwKiDj2+Xk+HCRXLgutZEP49WImL2sGCyDvv5bZWJsZFqKN569wZQttafMR593q7p0D0+G9yeoKLCHl3gkdv/+PFjMj7u25jrZ9VPHD8hg+Yt6QfH3L5GpXGrGIYJdb6Hq/pjnCG3b/eTPMutZeBD58GIsV9Gjo0aIfmQwbJZXlokYdqCaIStMH/rjaJGGCs6VDhAOHEwdsg0lUfIYLS3G1SC4jbPHuyNgeRvbPo2VIw6Ingq41yO3xm6iKWs5FvPOKY3WEaV9+gldYQOzysK24LXADt24th09txZIy8POClDh+/Y8MAUr33GuvUOloeIa6my7X1yqLo2r6cFchupb9UPdxVx6B+8ORw5hxIzArT1l/BGqoImM/3gH/IDzWPhsxYjesvplML+czzpSQhVgb1bw6YdYMlvXx0JJy5eKEEfxCfZ0RXbJAvimHbBZwYMFI/xIAdTgacDFcO1D55dwXB5KBJuAcOgeaTz6pDG7fkLF6ZflwHzZ3/+59P/63//36f/9//xn6b/7f/5V9Of/PjH0/d/7deczoe3uIeXM16n+jKuy9VZPqOrTB3l3r93Z7oiZejy5ct+TsZXn8ikc4zMK63QPAVLdTiHloQxXv8V8E/4uOMbAm6Mp6mxey7ebSAUOdZhTOtDA4HfVkwWwXrCE+DA5SsHHrPpoc+DuwaarLwbwQwlT51XuKzl/hCglLFPdP7+gu9CffiBv1jeSjkK2CyJHJ+OxvDYikXeNJ1XsPgCHkGWezlywWQ4KN5EAzoeV+CyUgpzYeMWsGC7A1NCD9913iq75eh5HhwNF7BltIHT8Y4jHNTfzCcu2RLmGMFpMyTdR9E71v7M0HP/CeZ+EThNfhszUmr5HhH9jVFD7VJ56IT47fFfYUjgOUOVQ/Jcr6IFaEHK5QIZt/Zz4Z3dFW7F8nqB3NDJj6Dog3mTGHphlHUM8Af3ed04hlcLtjtoWfl+DAo94z7Gx8N5h4syjfvTX9D4bWfXr3ltu3rl6nT7zm3H3ZWhc0v54UEYo+fmzRs6j+6ZXwy12zY+LLvL1xihHOqlch4q7Z7oUP4NbrsNdVJU7yQib+vf6Wut1fLHwKux6rJSZ6PbnghekHXQz4wjM3Vh9wvAGGMHizRnp9012OkObie7T7tjkFTZvhjS5coFO806vt2U3UZL18/jUuWmrvR76jGDSCFRpIhKQIA4n2TCEebdGTlgth/TYI3dKGJqf56J0QlQSBxC9CDoAUFc+IZf88HteKPK89FhEgUYR/ABSOfXlaU+I8z5y7WlW0DcJoBXHyO4fP0oG+v6+Inj06mTp6YzZ/KMzenTp/xCAU5GTgjXl/Yu2XYE815F/cf/rGCWY71mgGKW5AQ7yp7CgqTp6OglaSOkNTkW6LzOT5hU/I0NA6Gjh3DToRxzlZ/ZlahE03YVZ/L4MwMXfdMQ1n+nGZuRE5o/fqDp+Q1Hy1R0HksDjsCzJMbitTNuPbZQMcEI2W3hytQjbhdgshFmJ0aT8qEj07GTp6ezF16dXn3zW9N3v/+D6ff/8EfTn/3lf5j+w3/8f0x//hf/Yfrd3/v96dvf+a7G9TnfOsp80ZMlc0BgKTcxqUXONCbSR9PLwkefPZhuXr8+Xfr44nRbkzkLJOke3fzI3CwdpUORfa6vQ+LHTCOQD5rtkb/V42sO1PtLrmVGydZDg4RfMKTfPKgx+fkwrHaGXREFBtKci1nv7927K6Xt0vTuu+9MV65eccfxjBwKzzK39XlFPtbbrLmbcL5wyTrvcpaCV8eDQugnoMth3AzoI3lAMeKvZpk+Ui2j/lJe+5ULl9wQjNxqTgXHUux3vHyFc1r5E5+2aVw1aMje/qJTuo21RjjNf4EEQxuaclfK6nzJAc/K6QTmdMc5PUAYRdoveeCOE6VxixBXz/nIKqjOMrqvaKs5/8KI8qshZ1hSiQfRw+I3ffFCbwJpJ3Y/QK87Ko/+xIWUi2p8BLL1VuRBkccAwg070ho3QEX32EOv6x2R3nkhHuMDPQ4XYyvP9Byx4o9hw44Cz9Z88sknNmp4+9mnkoNb4Rjj7EjAj+dLAIwCGwsyZhooJ+0WaEMJvriEgbSY0NXK2ps2SbuAfF6ENPrYYXRsfIpbp3UKHtGC1It2ZaeJFwDQS7Tx1WtXp4taw6FnjDQv9HwukGaH5UHdNqY1XnHIbANGdDZupIhg3ChJcSofkXzupd4et3VkvEJT0iIjqDTCjHQTFd0MMTBS8TERRqmpstMghVFqgkDnyM4MtOSrSEFOLpVNOXUCdqZZ2IYh3hMejcCWlhqFE4t47m+EV9M1pJwKDOAykAta/XoyHYsdoeWdKzaAeVWZrlPJws7NIVmtGDLc6wh6wNf9mOa3A8BxHVWQXI5Ah3I8GbhO5TeshwExXY2tdliDxPT/cvDbjPwVzOEhTjDnn2HmugpDBF7Xy0bGYhAsLZj4QNzV6gx0M+2IjO/GMQ5XIF6zhEvhJVNwO7DqT/6Sm9GsUfIYXA7HhAGcfN4xeX7G65I1Oby0jytMh6cjR49PJ0+fmS689sb07e/9YPrhb/3O9Dt/8IfTH/zxn0x/+Md/6reQ/baMlx/88DenV0Rz9PgJTWa5J94TEOe8JRZUdTL8NQaLhskIGYIk8lyaJhzhg0/vTlc1wd+8fi2L4dCWoS03v41AOcHNFMQ2j8eBaSEt3FWm5w3IUt7nAubfrb3gRnCjbJv6TIHhxPnDwTiu4fWlQWq+6fgagCrhMV/BJ4Ws+5/5FtGPL12cPvjwA195Zg5CsYzipCONqDlI85C9cdeRc9mKFUhYOIOZBGZdx6j5pfyUa+VbQeMQBpp/y+Ey62BGSzzlEw+uFCRkfg3mgiRYOwFzuFHlSq9ZxyVtoVtwa94lXmH7EaXjI5X/CduXtOSXnGDRD9TJW3T2Vz63suuf9kY34wIsxql57Rcx7fQr6V3oXjZoHhYd6d3a4REuZEm7bg/pDa99EdN5KBOdqXdG+JgyOxjND5YgY+1ljA5uKyu9DnwoIwaFGn+xFeBrHEDBbmvo0WUpH2OFMIYGxoxJ3VYxanjLGrfB+YF4udyV450kGX8YHZcuXfKt1Bg4vDGX7xn2hW0QvZAL4ev8wVFE5OmdqTbQrHMjq1AZjAxZNzVByW+kXuojDQbTEId82fGRriBytyP58YuM/PTnsRPHYTRdVh0wyKg3PNh9evvdt337GfwwWJCjdXMjMspFPGR1v7TbQgqteoOmg0YeiuFwvQiSB4ydkfKSiXiN5SIM51UgruJNJkQ5MoMGxTlBdLOw5FGcG0a0zXurUPYhrtNXdixcdOWrdIB0Gx5UBmMGi1t0dBbgPM63YLPEz3TleJTU+cRBFuSsNLB4ND10DOyWZZazIPURD3UCKS27J1MGjgaFv2orQ8ZblMNtZ7sGlyHskzVRCbvzU6bjCw2SYYu8QuKW9i7qFbIlDllbXudLdMUITBN3hM635XBmMtkze+d0HfzWYooofuNMU35h/IozbeJWUH9zPrvVT+RZOwD7SNuCTl4FNZlbzYnQZCLBvwnhs4SzKE5aIHEZSUH8QsU/eull76Z8Jv9DxT3QrPPgVy9N9z+L++DRPo3YlyfN7NPLR45NR06cnk6ff2V65Y23pre+8/3p+7/xW/545e//6E/9Ff4//JMfT7/7B388/fpv/o7Svzedf/XV6cTp09NBXtyhhQHgfFsmII+cebj0OAfw+tyUx1eCKqlOtYl1EOlQfngY8lMZNZzDfd65Td0ODuoHA3Bso4ZO2wHM4+kg3CNBw3rcEl49+H1eCItnwGgncAWQd8GqwYAVQyB/hiV9Kz4rcG/XefZE6NzPClR7VWod+Xv88VUAVybeXUCfy2g7mQ+ipNy6cWv64L33p0sXP5oeSrk5gGJLZyh9vTUW3yqYLR7lm/uwGtxp5QeWeTNzN+vpASlm3GbUSiL+lxVvRdw8dYSRMR8JJZw4HMC+DrgYxmAZCJqXraeYp3BLXNaRKP/cdRLsdSBGBvziT/wSXtIS325f8PVhepAyU55bQi6ezheZQttpgQrb22uMwO2AJ27rRI8eMUd/pvb6bOJR8f3wVDpGzGcPZShIqSQOpZ+diZn3COa96FKgR4X5d6EkUN/UmXj0pRNS9g/xvMyn96bbMmZsnIia3QK/plhl4z+KQXH8WHYG/dyyFGytLw8wumAvulbSF6RM1Yd2NqYtWMM44A8/buu6fuOGn3vpcY/LOOOVzdT98OHs0ByTsYJBc/rUKRspD+4/kNwy8sX3uNIweI6KjhccUDcerKe/2L3BUHN/WbS4wNynQsoE2mCIsVDrZ6GbEj9tg9FC3YgvwM+45Dsw+LNjFONxoeIFEvttmHHRgh0hyoMeWoyq69e5swKjry6eKh4jY5ZNc4MNLaH7wKD8pcOOQDi6bOsaohTfvoUPsKv46P+xAQDCZQEQSGFm4kgBGeFRheLEkCCcNBqEClMooOZLmiDCLg1srCPpEroq1aU2n+QdINE5QZFL4HyWxSHLFsUoYdCWvngqW+LgKxpYeBIo/TENKJSyNRs8uJYD3ApbZKRmMBZqTLiDLbeLjHxuO5OQsEuwzGknBysODi6OwuwhQVD0RsG2JZWscAzlOnR6ufmVf0HHzf9xdwMjmxnwNza3NcKVuJkmPoc6Xu7OSMbiwM/jZBWXRSqLzWY+4FxsoGbNsSuCiZ/pC1SS/spoaXQ4V014noVbwx7KYOH2MJYVPk756KUD074DR6ZDx07KCDk3nXvl9em1b31n+u4Pfjj95u/+4fR7P/qxjJY/n34kw+UP/vhPp9/9wx9Nv/l7fzB979d/U3Tfnc6cf306fursdPDI8eklGUB8qpK7cf0ECwL22NoCqccIOY+ZIzKpcZhKf7hqPr/FjPutmbTz9pK8gpGMc1s2X5jNUHFfBFAu8rdbx3pch7cgPJ4FPEteuwUK3FAZO+XfSrOOIXsWQK9nROz+4PdUYNFXD36bgOiNVR9Q//x9bcCGgOukVq6qcc7zVXAUtquffDJ99P77043r10iRIvpyFJEshsqmfEKvuz7PV7sKlinCLW+Y4wZ3zIdrQ0ZKZ94yGsWSK98owsTbwPEcTrnkYbblf5BhkMfxTSdP9IQoktSHC5PoPPhtrODaj0s4ymMbJ2DyFM2ctuq2EQNmLhzS5Y+yPdBaNuKQjzgJXTQLXWidtgE6lmWpW92kwmRRbBkzGC0YgPtLLutLzN2Kp89W5GjAS5r5UELrZ04YUP9ECS0/rv5Q+I8cOuxyeeaEB+fhQ/uzG3Li5Em/ZRYjihfQ8CmN02fPTKdOn/FbN9VAvs0pvM10xm6ndSTNz3ZQjsYPL3Tidcs3bt6Y7nKLm+KpE4CMvjjNGBOSH+Ph6LGjfgPayZMnZIhpjRbdQblHJKvHqJDwKcl4WrKyDrax0OD2EtL/jGXGNMYRSFko8L6FS4gfHRN5OB98sVz5ordQr4yDyC2kPQToo/3gPYiO6nxCoMv0jtCduylHPFy26PkuDhxdnnha/3bzRN/FBfIvcLj1Ivyp40AREoXhR308xuVyzIILvDPszRV4SIZTJ078tVkhhBhQOch9slKhuYwavMrVJxKH7x30wI5Q7lCl0TlIQ0M0uFEVB+CGdQTp/I6R23RAV4QOsZVJpwi6YS2rJgobRjpWylk/uVQElTe/ivdgUN18+5c6BZ6enCi30KJpBk8bpK2SBofUoXwuo6Hr1daqH6CjE4hH/qLbCoPMgqbrtvGJp3rz/nNOZl8Vkfy5KpErFj4RVQ+E7BOQtuHk5BWEFOHXCPqNEQukjPjtdACQ1+XjHaMJ+Jd+dVrRbQRoRwYFq3G07wYa0P06hAnEQ66keQZjrDjBaYShZQQkTumMc9w19EfK7I7xxQceZrGEQeQa6TyBDOngyvdcxMQ4+oUa1aLjVo0D6ueD0/4DmsAOHvGX84+ckOEiA+TU2fMyXl6dXn3jrekNGSZvfhv8jvzB19/81nTh1denU+cuyGA5Mx05flJGy7Fp38FDqjMP7bNPgsGU8eWx6hbiHt79mnBRBqIIZAFL2630iTIwtDh//CIBTS5Mjg+YZDDci4h24copV/OufnJl+ujDD6dr165On3LvrybFapqiromQfO6jlAGMRW8C6gBA1qV/lcHt4tpshdRvp1pul/MJ4Zkw+eaBm+2J2+4Z9dluQYXlHKtyO/xYMKGQ8Rc/5x7rGwrQGSlouT2HZNLFtcqY55AhzkCUHI/oiuy0eZSbpg75mZN8xwNzlYwnHtb2V9g116zsyOhoLg7BxxgPqXYLmcMzl3c4Lvzwz3xF4/nRZWWObBp5ktflxQ0CHa9/pwFNR9zm+PYbi38w6wxlt2y58s7dILSPjDv5W/E2TaFI+c1x7jNhz7kAfqMomZuZ21knaCJieSnAgwf3PJezM4c8vG74+LHj1nNuXL8+Xb16xW/q8jpjZjFsKJMdAnQVdDrikZ2PNPLsMYYJ5fLsyccff2zdEkOGD5vjwosxR3n9ogD0Tm7/4oIZbz97KLmgo6xWjukraNGheCQA3ck6oOIA0v0ipxPHvQvx4Qcf+jXEQGR+2eUvjw4knxKtR3ZbUjZti3zQm07x9BG8qQcflnz7nbd9G53bpgAenEfk7dvtuizSaC/6A4Yee9Zba+zSxOLV+nJvHNC2zqt86H7opbyhjud4iAeQmXheF/3aa6/5Frh33nlnvg0OPtDQz8gEcIESfh5MSqd+ZrdUh2hBytgEVbz50r58AoVzK+MC+dmIMGexXfQD4mzMUBqFRLlOh+cjQekcC2BG1WBqDBjg56pHaLimi/BCxbMth59BhQv90sFD7QAFaUxHm7T4mFcGHTR0CjxsPOlwBQXdgebriqUz5Q1SPuBiU0jzBzzQ1dGeBHVSAfBbrmxAl7IQknYCEm+mlp3yU+pSJnEgsnpbTEaNrUnamjRTbYLkNxQvQ8njdlHbM9DZXuVKAAPeLxtQ+JhOasK8TY2JPnljyNGvnBCUjSzLw2CpTephj/0uk6BwkERAhqqDvMgFuYNqv53AdShmcPdBv7msPkhcSsTrdm03FP5Pf+twoHKbFjkcabRcLgeXcVxhxtiKvwwZ4swt/shNevg/cnLx18+GyoyEk+SwaB2nqOx8qAwZKzyPcuAgV5dkkB464i/pHz9+ygbLaRksZ8+/Np1/7Y3pwutvTa8IX3vz2zZWMF7eeOvbfmif9NPnLyiPjBYZOxgt+8VTzFVObkvDcPkMlBD4Y8hIDqFHAF0tVFP6XHicMZOxnfp8pvPHV7M0AWLQ8FFNzqkMCM0bOkcPiueDe/f9Sle+Jn792nUbM5xP3ILWfFkoc34oQDx/LqVxM3is2hPn6wBukTTLVlA9d6oqzZm224OvCqS/v6BemwvhnB7GSoTo0FZgEnOGmvsFmRdYT7iKP1lp4xkC9Ig+r03DHCIclWnHjX6hAg5Dh9/CDHHBvnUbJV0K6X6t38qLjpDby0ppd+l9roRXz+UthyY3r/cO4+80+4ew537ykxalFX0ouy7RTcy33AXJU/mESY8MZijs9Dmv41K23coTHWzEMty0rrO2E4c8GAh9gdNGXrWTn5NIYcGSoFso83r0k0owRCtg1yLzMxenKFcTuHSoB9OD+5/afShjA1mPHz+hMXB0eqT14Pq1a9O1K1d9hd/KN7x7vhZbXqGc78xINxI9fNFpzp+7MJ08fVoGzMPpww8/nC7JoKFs38aleHQbFGjq3TsWAHUnzG4dz3RgjFCcdVDJtrSTxorbByOhv8PDop5dCYwpxjKvWv7wgw+kzN91K5D3yOEjNkbQwcjX/Zm2pb2oo1m5HIyRGPhlCEgOXhYFj48vfTy9//77NtSoX4PLUT4bTSoPo6tlh08ujlNI1alkSFr60PII8Os3pyODDRl21gSs39Rhv9KRA5rz56R/nDvr535aPvMuGeFFO1F/P8ejfgpwvsSFfgEiI88mgDL0nAfSGdQ3jH9uc/PYUF19HoS5WSlkOcqYEYhBKtMnqE4OVQxS70SEvxuMgcaApOL6c+EWAMYKg96ZUYHcR9hxKDQoOFZUdBCXomlYJsElDoGRgTBlGlRE4ujIVIxKMYkR30LCYuFtx7IZXAbpQfLw8R461QZcGTPkT/3ib6DeaewlPiH9j/EkKUxUZI0VHOMhHUMbkA6ps8yosktgp9knIBHHHZn2ZCCxFXtQiAFz8tRJD36Qk4QrFf7Ap+hoR/oF/m3de4sWvxeFep5H8S6KP8aB25x6qO1KmtQ0ELEq3jQFVM6U67iWx/8Jwd/tG4KKWXxLX4gOR3+srYSdR2gehHGVXqNtpsGwUCPab7fi7ZLHuEgbjMLPKQyGpvLAQ+eMjSNPlkIZEftAxhSGioyUQ4fVFzIyDh/VJK9J7NSZc9PZC69MF155bXrltddlqLw5vfrGmzJW3ppel5HCzsqrb74pI0aGzGuvTWdfeWU6df7cdIIJVvkPS1ng2Zb9B/jYK/cOUyedG6oLxtK467NeF1x8HIkF4md4cc87xoyvmDEGxLfPx6UPAvCwIQNqfNuY0fnk3UelQ81FDxa/T2/fni5r4v744sfTrZs3NB7vy6RC7PCkv3rSgvN4LoRTuapXS70A6cElzzcX6KavWzukz7f2/Ao8JvlFB/dY/X2e3tu2reYouKeEjWWWp2OczX9DuInt6o/5RucvaxPrD2tSGyeeR1jXay4ZEZ3ChgNo2oGu8665B7Tu5zmZMmLW0qNcUjRyIV8qTn08r6gM00BreuJSZvLGHwWxkDzwkN9lqvxglGDTm2/xFo66zOg23eISB6/iI5cy2kgh3q5pwKzVvWYzV6O/0C6EY+jlliaUfpR260riQ3mGNEnWXOZr9BvP47mDxPoa8Z6PM+e2DpQLXbyOOK/pvnP39sQHIFE8abMT7v9j5osxw84MryEOL8pzye6P1IF+gjfGDB+qPDm98soFGTXHp1u3bluZxqhAdgwVLtYCKNHIS5shF35/LLSUbHhF76xdA/0hN/Skx9ALpl1Z8/ab/3mtt/C5dPnS9NGHH3m94oIf+Xg+ByOjdSv4IZv1EdpXdO5XeUlreZDvoQwJ8mCQEY+hxppIvKrg7AA06HAgeT0uhADnmXVpZehxS/0IY+SQ1mO225p02ps+dH65LScp5i+/9XfBK9I5qOO7777rXTF4NzZgoNEf7MwkX8Yzh2GgtQAdvxO43TIueOmE9WX4wFeoSpXM0GKk6tw4cfy4jZkMUGjFRA0IgWXQXyslbeSkIZw4C0o+vDClQFdKLh1FHvMlr4Siw9KuFEJuBlosvabNJBCchRZ0uBuUk4YKh4Y48XXnVeUF5leHo6AtntBwvy+3W3HlgpMAoCG73Ex6EZWTgsM8K91MhR1UjjiKazld7xpgYE5oSDiZV2X04fL0h6cYQxPxiePq+QHvvDBZMYlhtDCoehHwSaY+A6gXCiXvBqdMTpKDhw76ZOI+Tt6ywcTD1RAMIbal2eZloPLBKOiXSRR/TbRMCi6vZATxl4zdTquHQBUxiQdl6NwutBfp0PUYkEtzdd0ZKrSNeyKRTsOPS5g8TCoxXOAVI0MM5Qb5qFauphGWW3XjwXf7vTio3dQWGIvsnBw8dFgGRLaw+VgUbwY7eoyt6JMyJM9MJ06dnk6cPitD5fx0+tz56cz5C9O5C69O5195fTr/6mu+7Ys3hL32Bjssb02vyoAhTDx0Z86/Mp2UkQOfwydOTIeYxOhT9cFLkuURt4dJXvZBY7CwwxK/24T2aX8j7bIJdcQ0A/BDzdiPMUO/c7tZjye7bkuo0hce242McVBGu+9TdqfFOGKh5b7nG1rU2JXhS8d3bt9SnnwtGpbhCi/GwTLJciyAP/WyyBVex9U8Lyq4Ahvg2chuLjuy2l0rtZRNm/B2sgNP3/qP5a2knUp+NrBewtPW5vOBS10p+knbtebHJ4CUuVZOne8LM8JNIRevkhLDnJB5nPmDr8AfPpqXicTIyHy7jq2MNfZO8BJmTkcJVVhprEV9gSTGTOZ85otxnmopva44EHlN23nE00je4u+8lU4c4WSFpuhqvci6mHDLm/zh23FdVsLIt6TN66p5xPWzPsboJbNf64DXJWg0r1J/0yrOBkyjd/wP+Oq2L1SaRqjyXJ8Gdyt/QXS7voMEg4YwXZ85notUWmHEA2OGNuLW4bt37/ilLuzMwJr2wBhAEUYRtTFz5Ypf/kJfUA6zOIypvy+aKY/XJOLkZ1fkwoULXnd5LTBfnud1xvCmPug3KNDcmsXaA7RCHcOBN3CKn+RBN0LuGAsytt3uuVAeQ4b2ip5D+/O1/ZOnTvkWMHhwWzS7ExgJVJA2xdhi95F88HOfz+0at+OpE3T4kQ85kJE6Ivvbv3x7+uTKJ/bPLATQYMhYrxOvBuhAZKPmKdvFKJ7bxkijH6L/mVYuY5A2drsIiWNMt7zR6fZJJ86LCDBm4IExwwczAfI6v+El60K8oY1bDHm2qHVb+A9VKVjK2gR93uIC6cf97jvAsaTFI1mLnnZ+67XXUiX/VLgSODkgRmAqDyAeg4j0DIhKU9gnspgySDAsiOPNDORhO5DGcIGi88e2qqFsJIiGk5rGBpKfX+i7fH91Vo3U1in0xEHZxgxxLocTTB1qGeXvrW7q1zQcyMvJyv2AyORBI2UVoGwmKfOzHOIpfn6+RC7xDfAlDnSl4a1/JgPK4wToerNdymBuPpSfNhj58RceIuI//Mv1JCvZjmiR4J5GJi3ky61mJ6ByHgwS6JkAKBPEuuZKBrs50PImDb/eWm3riVZ8mMi47zVGa67ScEWFfqcP3JLiSxr5XEfREueiq/+QOG7kBhynPuWkYaKlvRkflNnvj2fCVg1tTB3ViUJeHr7jI1OAB7bk7MkoJ2iVIb60CeOO7ddEMT6z0LidK6/lUN/i9iJjf9HEoYxaQIrHyM95Wg6hIpzHxpHToEle0xCW+1KPbWg5yq8/jzMQ2ZmC0nLdq5HNLVt5w4OkCg+whMf44vQS50JzhyJ9u19xhzW5Hz/GG1c00UteKw3UoerXkPGBEfPZ9EBjmg963b33YPpUY43xT1koIiyuj7TQvf/OO9PP/v3fp/ffe09zxDXlzeLHWY4kPic13nx+KJx+Wq0TQNvkbzMkh4nse/FAcuW3ApZ7pbpb6/6sYGtZ20AL2bQb5B6B7lofhw3Jt0Pux/B+MnhKToMMu26jXcHnY7TIsl3rrgIzxw6nyLawpRz+VvgQUfO6vH1+Mof5q+s615m7udf+d37396bv/dr3p/1ai3yln1zFC9mabdaOhPB3PHFJ4xcXoMSXVa4VetYL+TOFMrdHZwBYnyjXDzmzrrFWoegVL9xiOZSruuHhD77l9XrX69wMNMDsKwhXs0hEgeIqIjw6vMktv/5UBaISVzTOP4RDgLvI4TYRjmsPrtc85vE1wV9S3fCiO9FezMOs95RPGczmvsVMnW6DC71LcezG8D2VK1cuzfM5hg79f+H8hekzrQVv/+KX0y9+/u/TTemF8LXsfqmAytQcn7tHXlZ5PLvxwOHvff/703e/8z3L+otfvD3927/9m5/ZoB4o9xhK6DTob4S5CNu6yNkzZ6UDnHR90Su8pqjfMaguf3LZugztgO6IwswbyeDh2xUVhy746quvWpm/efP69A//8A/TO+++Y3lpOV6nTBoGjdd0IUB7e5xLBq/hai/KQu+DP3W9cf2GdbBz585N3/rWt9wm/+O//ffp4sWL4kOfmRXMLAcGFZ/4II1y4IvO5rqqTuhOrbvRmRk7MRJ9Gx5jXzKgb6DLdj7GDgAtY4F46o5uyMsIaLvf/I3fcPzf//3f+5klgDB5cNGNqMepU6et8+cj2Pl2jmeIGpMLRMZNQNt1mseu6svOLhfUGZNpGBhWGwlbX6Pu+08eP/7Xzkhq6MwEoMKd5rwV7xNJQDw+GCWtjQ12AHjQ61caKLlHcGkwTpB60Mhs0kEEEYwGpJGh7XiKYyDSeMSBM0/KFrZMyYNCGHr4wzPlJY8BcfVHGCuUDu9tWEitXEIBf46uu2eWxMMDB48HRvHuInBbztSbLdDIBR/nKTC/gllG8w3YrXjkYSLhHkp2ZgAMuwxEDXrVV50SlzTKs2/yic/zTNSTgcKE4Ksw5h0qyk8bpO0cV9jt73bmEE1kp78ycTrNNGk30j1GQMV7spDhxa7QBU0I3JN5RLIQz21vGFm8meT8hVemN958Yzp1+pQVZb4+i6wqymWgIGPQ0QbUh7yHVZ9vf+c70w9+/TemM5rQXn31deFrmljlanLFf+EVTVJyCb/ChCWaCxdeNZ73TsorQrnyn/U9o8Kz56fTZ875bSknT53NLszJ05LzlCa2k5p0TkiOY5KBj6PyQCBG2iH100GNK56HOax4buk75DBXjUjbj6EtYyfGDGPXK7L9nAXstGQsyq0DSJsD6pUeL3Lx9phLgJxwIk+5MzrR/vRP+7ktLDsz+19WPyrBSF+aItDlMHb4lg3jzBMnC4fPPS54aEwYp+nu7VvTJU3Yly5dnG5psmQh0skwlws9InN+2GCVn4SlrruHJ8+xCRAAGLmNce1/ClDWx+V2qU9R9y8bIre9W2EX9X5m8ARltbjPS7bNbbJdI+0MC6/xbFwF1+NzViZFbCqDmIqVY4rZzZrtdU7zABdBUPiOH68Hn5XI3O0rwFzQqfXCcUoHWbd80aTjUZxnmsprfy6whA9YcxQyS4a5AbhgQ9jxyBcZWJtawaOsLs8GGS6yyF1kVX6HI+eMlg/asS6VR2iZjaEPzZI//iUdZD3zLopc1kXWCV9Qc1jpjmNHpsKmDy2Y3Zko5qSnnKq/yk8bBee1GUwz8Z+FwPG9JmWdQF7v8hQf5n9es8+tZr3WUB8uKKKM987M9WtXfUHXehlEdI/yUqrrI56sJyjerOuvvvLadOLUKfG+59uwrl696ry0H+Wy1sAPdD0PYAxl9yU7N+y08HrmGC6nTkUe3xanPED6qtqTNnQ77ZNedFS6wHkZSIdlqF2Z3nv/XV9MpS1oxzwvw5offQuMjhgd13fhlK7ni/CSx9+TOaLy0QNFY13i5KnpExkAH7z/gdqvLvKDli1vRWOHi52jTvO6S+PJD2RM2+v1M6B2VT0YA76YLv3J7SYZkQtjCEhJgsoIf9qAtRmjhjbASGFXjDiv95K/dXgMNM5vPqRNf0S/zC1qcIZrlWDoOmxCSyPHXvkZawBtaCOa7+XVvOKL59W+AHLtP3Pq1F9zIiQGRhko1A1eVoirBE58FUc5aRgGuQh7EgH6ajNXaCmAQeXGF4YvDREBuhLwGsORY4nvPLgMyjHe9BSdvnCaWWAsVH26DtA7TnTUAzpORAaRbzPj5NegIYGDAWP2FQasZBGv+joOAvHEcGuwKPWXMpE/dWCSRzbKtfzmAW1kApzV/koQnbEAeTg5UOI5YeHNycMJSRzvXIczsvkKgcrFnIHulgwCHtBj8mXC4L5P4pElgDvU2zxQVnOlJoBctE7Xo+uePsvkmJhw0z9hIem+PU6D/wTPjXBb1omTPvGQgwn5kNL8zI9OYl69SL1u3rrp+2U5KWHuCUj1xAiCF1fc2ImiTq+9/oYROqeLF1uhGDvcItbuAZ2s3ELGzhYP4feCsW+e2IL+3oray+O9xrcrU+jucT27VTgB48NPvp4w89aUTJosBl4oxcOLBO0jF/ZGc6+w/UHT4c5Ib7vHlabzUS67K/lIJXEVP4fLL8KXHY6x0S5oYwZZ63zjtg9kAXpMN3p8aWz4vtZCbikDX1ZertKJYLqmxYhbzLg6xms2WXQYO9QvfMN7Ho+WifO5CJ4AnjzHOiCMHDPij0BkXKADn7+0TTAXbXg+ZXy1YKXxvySQDLsVY7UDV+BZ9O0O7J9IzJ0gZfSZvxVahpyimasyh0XJBZlvz549Nx2S4pcda+a+EYf5EVdzTlye+wg6XEp56wDmozgr52CVm3l6dMtvGvJlnSKP+fQcN4dXZcSf8pqu5QCRfcTEzXSbUDTMi81jrC95MdDijxuDJW2T2+pok2oruX52iDD+AZ1HGCMoCnfqSH2qDWp+9fqjuKUN02Y2+MjDLdnUCx5eF+Uyr6u/me+5fR1jhlGHfkM9ThxfjBneZoZBk2dqGJlZswDKRl4unFlH0lqBIfTaq6/ZaLh589b00Ucf+jY2CnRdJBPAGuJdB4WpK/lRutE70QdUCacjs3de6tY79Ah0VPez65N2Ykzgnjp9OrdYKZ0dk/ffe98GUNqLlxMc863luQ0qRiPxrFvoeFSNMLLi+rkS6SG48Ice3Yfb1XgWiHURAyHrnavmvOhntCHt7nj9qYXxzOfZ2I/0BzyQgzDloLfB23UU7azLmbb6Gn7VpgDrMkYK/XDx44+940LbIgKlw4e65C6Yk25v2odnm9AFbNile8O/0IVug07Gb1pO1+iEvhjPuCi5e4wQZ8OmXPUlA1QNwSEBEBI/A9sPxJMuzmAKwb96QhjhoTCFgOOq3wq1FRTCw/9qRWOFNV0D4VaYV1MqrZSfYiE//9SHzsESDY3PIYXB8JRXKF8aBrmdmnQAx+kcCSQfUOVtBWiRF4QYTLkcCOo6Oy6x5luHwdnKP4C56C8Tz+R3obN9ToezcMRVG+qgH7ytXjn5kCEsoYOR+1JtlEmYfmSikL/6dL1vGgjOosmTtrTATrOhJ49jFN+LGonm2/3iDhGtxhLI9EZU04MeyFCRx8ydxWU4TFmSmbw2FF1MwiqseATTIyoDhEYoRvJLVlD0jySHBvMqFp1pjMnbYcpBvjx3w85kJsZGXoW9jx2OQu7vjvEglHwYFjYgiBfaAABVr4PKywJ2EJTf2GHSlRH3kPgekmVySOHZJU122AFVgXVHJEIMjEfiDypN5RxUmQftUm4voOoT2pAGFfqQ64mDPiGukHS1hJF6IM9h5MGVQXRYbcA3Cu7KkOb+Zr4VkCs7ykP7UQ7Q/MRnhkr6YoE6lVew1NOhhGkDjamIS5o9EDwzaNZd7ip+nWC9btsgvyfBJ87weLSzy4PfdkASvELTHgd2Dc6hv40Yks8N4bOJ23LOG1UoLvGe6wXcWn1NSiyvdOX2ZubnVhyZJ/drnmzF/KB0jVbCeevhQc0fme8qrHkkz36IRpOa38yliY3PE4BiFr/mL+b/nrOt5CmOMmejwMon5eXiZZdrBRgkjfgRFUf5lkHK8IwK+46ONZx5bUDqY3dGvjkS5OOQKMi+9WnN39/QMR6Me1guV9DBI4Uo7RiQMyqukTtl0naS023R8z3rEu1USLxwllt1tRyWBz/xyccD2tEdlE88Apq4PXfrTGBsyO8L3VxqG+Z0vKwBVqp1oLtAx+3lXNAk763bN6fbfr5y2ZVpFyC+jRqUXVw+bumw+HFXB5hPHshwOnhYxshxP//qC5XiY91AwxbEcOCCKrd20Q683pmXRJW0Hk88x8OYIowunDeh8dIfjVP6RPl5jgSXdm+j4tN73L7/yBdZjx494ruC2PngNrSM1dSJurlvlC/6TZ9xTjUd9K2/Qed+QoahbXrtIl/iyFd+11d/YTrTojfCm50n0m9qzbZOj0zqf56D41kmbiM8d/asd69iaHCbWsYOY8GyCWeDyQWnbHvXUP/+GRIhkEzqX3iDjA/rIC4vyJ1GGFL7vCCj6EloFaFGymBLI2lguq76mwuhHCjxht5XMjxQ0yAujIbhcDhx+IHQwijldON3Y3K44gXhI3J1YJfT0EZOYMlD9m5Eys5tLyS4SktZMOYntHJNotmkPSjbcWD+NkKnwKdp7bfPoQQKhuoZTKO/Jc+Qo+oxInR94tIGxAFu+2rvtmgD4kdYtK6zgPql/VkEOJEKWRjkiukig6DLcHZ7lS6XoGXHLSyCSksM0OmzfFVGI3EMzv5qL0byy1442DnJiW3Zmr+rl3qQlzahOMI+sUXfRndO/oyh5kCdlFKofJtQeTEwfMXMiD9GRyMnbR5CVbwmd19R9CIYA8QLBrRKtzFD/qYVisSI4aFsQgyRGCs2TmwcxH94RoyF/UFlBg/Zj2Ejf6HpRlqjjAy50K9i8mLkMIW6jYQ0ao8dMONsCQNuS9pBdeVqIQv14UN5gI+XbLBNzzv/uSJGXsaXG1jlmI97HFjG+RcPyJKxaLRIiUhdE7lI234dlVaeGbsNN9em6Deh8+d/a7T/HgNN/IIjv92gqJ8InOfZHk8hxY5gjsg5s549Xzmw5PpjnWFd4oIFFy4++uij6ec//7m/pcEOb247RfnNXJEr1cyRGDqtCEUZyrzd84rmT6NooVc+FCfm+PkCnFCeYS0jPRgFHUW+FL8yRkacDRYQo6bRc3ml41a8DZfyB6HbGdvYWcoZ0iu+01b9MiTaLeNicQdsw6dwyQefxZBJu1Nm3FZEEyfazosLL83lSxmRw/VRv7Eu5gKjBsGmiY5xUV7DNkOc24gom6v9GGWcc9y6xDMmQI+F0WVebsUWwOUZX4fRb5WOssvzNnnzWW7Jx1jC0LBxrXGZNsgYxBVz5X1JhgxGEjop5WlNVv2dLmC8Z7xK35Dcvv2MO0qk8PPcGGMTPtw5Q/nXr1+rO0zyNjPibt24aeV8Zb2Tf7/4cZfNSryAIHELZuznnIgxaWNH2Gv0wiN+6NGF6Ifo0Gkn62WSjTqyM4OctB1G2enTp6YL58/71nxuP6OOlMHrqnnGhmeTLEeNhz6XLaPLE9KGli19t4qSW5K0pCM4bS0h67FQMiP3PgYLymPvSgCpFMi9f0rTAHNHKs2NAxHMJRQTCwID5APGMuHvApPLMAvPUX6ghSN+DJMVGjdE0TY4mT/8VRaAvKMk8+6N/CBUoQ2ORyAnCcE5pfwr0HFK7PQtNIJHLynWWBGPgbROZHWWaqcgdUu/+aRVn/QJ1eCqAXN7xWgIN8kBgbwuh0ENHflxjakLvY3MK32kI/TkTR5o4B8jVn7IK88ITtPB6TMbvOQ1fdK5mhJDR0UwwXBSc5Jarq4/GaRuKwNI3WOsyRDQBMDEy2LFlSIvZkoHlzbUeGou+LdFFl8WS41z5V/FMkpqkWUnpW+LOCjDIFcTs1jkVonQYQhhLMTokSvDBOOljZoDTmfHBWSnI7iy82KDpYyU8rfBM+/YmD7GCcbLkcaDjZp85R6WGyRdBo34IKPbR+0JelGoc2jEniwBt6nrlcWAVzuD8Ln36d3p9q1bfusN45YdRQ5fabGRpBERNu6T7qOEvkAoGRZQRH6pp+VeAyfG0we/FdiuGibd5iie67BE87c1fYQS+cXGkvWbDrQD7bHatw58uSARdpaC0VquKuCLHtIdPB9rzrh967bfhsStKsR7TvU8UcqjDZdxjlZ66RUrKJpWlPL6YfkLs9tTc/0G9AtXmMPl73LBNkLaQOkdonYbl/BqvLHneKPSH4NtWMSoUR7NkZt2eRKX26BHmo6PcVLpK4ixMmIMl9l4GdBpQ3ukbTJ/m1a82jhq3pGhDBrizQP9sHQmgaduhx2sEbKMIsLr5z7rADEozv2NIr8hqz60mfVAXFmb5rGSuC4XwP9Q+bidnlvOMGoIo3BzZwC3mDEOMGb4Qj/GB7en43JLV7cf8t++e3e6c5c3sCFZysXIwojsMuFledQGpMGDHTFSuXD36f174sHb3m774X/eCoZM5GfnEmMNIAx6YwEdADmESet1Nu0QXdhJBuctP7xJgo58uL1jhl4PnQ0ZxbN+W9d32ehd3Lb1yLe38fw1vGinV1/l+eU3bcRgANKetOXVq9emK1c+8e4SxgznPHoT5dsFq6+6jZA9aTnXt+JQsQKqXtXXL3UYEVCVVCEJ7Ft0Kto7NRgyKB0V7wKEafA0UE8O8CAnbgZYBHK8eAH4AQtiqdLY64KnnPjdsUyIVT7Y5eN23h4YQNIXekiiLHW58E8++Npf4ZbRYG94NpjeP/7irwiD42dI2QHioSuX/4GUfJC2KJabnlkiIg4uYQEDjhOVK94om33FJJMTA6cHfPpk3pGQayncHvJUOaab+VdagUsnTXxw0454m36B9fAIA8sZYDXys1yqG2X6QUxNrgcPHPK2L9u3jC1RzgYQJ2HeUqMxoLoc1Ul41m/XOOWTsRfBvno3GyHiEwMlY3grZpL3lilI/g3YV0OyKMV4MaofuL3Kux8yDthlwdjBgBnRxpBkiqFDXFyMmxg5GEhc9Rmw44Q2ouyPEWUUjY0p+Q/ar3Tn690e5Cl/ITzsznnFW7Jld2YVFT1jDLqWg/Kr/mqL3NZwUDke5dWdt29OvmeaXTfeZOPOzyBwv+sQS7q3gPFV3s8FLuTxaBlGQC7/Wz7GWib9xCdPpZt+HRCeFhNNSNdgu3wNGzMZiLYMTm/PGuJ85QC5nw3q/ysJyN3VSCVmzxNC53sS3AqOrfYMrrVtCEyjyVvOmBpqFLiPPvzAtwuxBlm51jw7r02FzO+t+MxzseaVZV5e4vtCqhUkx++EIw9Qccz94t1zODjSzAr+gHN60Y+GwYib8m5ByrDxsBgdq9hxi3xzWHP0iruCXWe1M2sKc/kWGqHm6firfeRPWyvecgmhMcaIsaGleM/1Uuh9sU5++st9vdL3DInS4Rg/wzjxzEiE44PQ0f8YAxgF6G3ZlckVf5CxxM+cKt86dDw7CuhI6LGg9aUH9+XPt/b4NAUvQGIH4uQJYT0jkjeH7TP9NSnrfHSTbyaxlnEbGZ9k4EF+ZPGFZLUHuhF+rw+SgfLYBborBZ/dSbta+0DS4EV9/RyR6FjnlnbiedZ9Xj9p666hL/xZny69S5gL0ZXGbVhKbx4gYWjpX7I43jTy4xb31v0Yk7T/CRl2vrVM6WfOnFbbnLIseS7mls9nDBj6566MvXs8d077qm5zPcwZMcW7/bPP4m/EzQC34miv/kYU7D975vRf52OOn6mjMigRZM4rP/E0hqEzouiJthsSYvIiDfmpFNXJBMVEVYNRaeYvIOyKwqM6gUmpK+zmgJSg3PX85KXhchKQS4T88FNuZexOswxWhhNu4N5e6s/kwQnbRgCCtd9hZXFd5To8QwZNeQNORpHRUTL6nj/RtcwYZQDVgbwNmAWRtaDKC9tWkHjQbn9OSCnvXFkYt027vuJELg9OrpJx8nAC8qYMBim8kAeoYgzwT3h53sbVU1zaMflSF6eoTMZQmHRfhU/VCZmEtDVXL3jDB1d4GIOc8NxDCvDWL95qxgTD/aUp7yWnc0LBCwMiVy6yFcy3YL773e9Ov/ZrP/CEw4sd8mxGFi63Ry9ijHXGNRNxjW8eQFxf+HrBtH9OH3GdVkq9/VHw8xxMaAm38k8TMYEEYxQgX4yt0NGOM/3sX+JsDJlvZGNhsoFjV3Fa6LK4RjbkikE1YudFxkxmMYJikHmxM025jQpzdbTLmhdyFjcvcHUFTy5voXv//femD95/3y9yYDHxBQmNm4zkNagxp6Z5aliyMv7KuyPU4K6yDc5X8SuQOJ9XkJLO2F4KrbQhYhOY7xbmK7ArPi80pK12CyF9ggw7wTNi88Qwd5d7bxUc8eT9uTXbLng8WdMbMtQ28+5YeEK3oXaKUSppzNc1Z0PP+sF8wK0qrDlc7V/WuRGXebHj5rWs5sE2eHxxTeHQs05vj6s8iGN+TfwKndNWaRtneTakzXI5LzQKb6Rb0OnF07iW7jTzCT/9Fr/DQ9oKkr/dKmfGJd5GoMLwYD0xr5KfPGDWzULRh5fo5GftkeCez1FwQQwA9AHoeYMdFxTRra5fu+6XAHiXReHxGStGkZV2xfH8DR+q5HW/yPLxx5f82mcMgIBkq/aiHO4cIg2Z2DkiHv3A6zH6gfii37Ebg+7GWoBs0FG31pfQA9CjEt5vY4r2uHbtqndU0EUOyPgh32kp9+hafmuXwidOnnB78AZf9F5kwgC7y3M76JYqNBsGn7l9MGRef/11Vf2RX1lNGaqRwx6HKpdb6+GLHNQZiI4VPRY5gPb7gv6sW1LX0rugcV+lD5MPHqzhrNXssuWFTBhxvJ2NFzdQX/hhqNB2dz+961dI31Qf8+wrhhrtnvJKx1X7EqZbu2zaJ5I2rIZ2gq7jCJviGvafO3v2r7mHEMFpmC4rAz0N5YGdaAkZYT2QFYvwVkoY4EIOlOYe1EAaMryopCsK30KgFXv4cADuPHkJd56Ob34unzTKZyBwFF/iYWE+AqeLLpA4QgwErGpfjdAJAO+uy8yXsuFFecrTkxAA/zZyVKLjDCQrmA4XqhxcHkbntXKWT4e56M8DmUN8u0yniQ7XfkAelyKXAcmDWmfOnvXJyODMRBTZASuOcjEYmHAwZqDjI5nsYCADbQC4SlWQZbMMakvqXe04kKTuVReAceF6iMD1KzQf0G2biYbdlpaZCYBtSj9o9+gln1jIxuub/TFPGTRsfTJRXdXJD7BTw8QAT/qPrekf/OAHfgsJkwjjkHa00aN2Aj3JaeJCzsYYGVHsE7ekd1quco00C7ZhEGOgaTkfmGxyXsw8HE47ux2hkYdJHF5Nj9zOU0hcns1J+VuMCGPaFf9syBBW+/re6nbVZtyGd+iQDErfB83tYLmVwO/bLze0dSVOecF8D6BuZSjeK7cfCHMLRdqbvrlxIw8Bf/jBB57gfR4wXmpsbIK0Dy30dLDk3Mx/CyAO452cFF5g+YoFsStyMZ7lkJzx7VjDOp+tQGm7gea7E68XDZY2i7O7mj4P2G0rP1uoEbKxyyoNeMp+fcpsu4LdjrWQDXURuKUVETdptH/O8ZxdzPnM6cznPd+ZVpg1VXH29zqyCUPXawq0ybOG4t3r4AoqbXY34TY0msrK3YpLfHQD0HEbcOaHy9xe/vX0Mf8YNyN5d4uib/9KvjkenqSt8630XpsGPqxL9DG6HnrFzZs8yP7AugLroG/fknKM8cIawLMieZtZ9BH+cCmP9QJg3efhctZ+dkR4kxi3h7Wex5rhtaMAnQbdhfawLiAXHQF5uRWOi2nwIQ49Fz5p84wf1rcGDBmvYcrHrVXoKVyI41YxbkfruHz5/7jiuYXtV77YytjG6OEZGCv5kskX9CUr5SAy8dxJQ14enucZ0l++/bbz5LzJQYDzw7shWltT3cTTR8gQP32RTYaHD/JIiHVLhd0/1gO0HlMv1Sm7a2oT+TEyaWvqhCED+qUEfF5CazxMWKsxQmn/mzduWl6MmAf32O3SGl5tH/0vRk0Ja1h8q8CYkfTl0nIdFwTs198YD+YvdQQcLGCrIw2kzocEwSC20qTGQLGDqbfQpBxi9DTYGquBScM6zqFUxEYCqHyOU1m2jjnkX0WTOGPHrYeNRBjXoKJKjFUeAjdeJwKVxsC28sqgqGROaDMivKEo4gbWggQsG96VNGApt+VvkuaTrrXH/kWGyN3o3Pw5KXmg7wkmdEsaJdEOhJa4mnDV5yicnNjdVs5f/HxVpk76nuBmuTZA898EY1/YB63JLWFFNmCsSnlHOeeEFHJy8yEsvh1juUoWrqi0Mo+fSZGymEjIx2TKCYt7+DBvGYmSnt2DxjYMGrllag2ZHGkvGyyFdRvYyjMvcr1jorl5P37SD4QmuzRMNLQ/dQTlh15pXixEwCKBHPPtWpK3DQweqO+31hw5TN34sKj8oMJHQdX1mOp8jFdvN1aYN6is4LHD/jim8aj8ilvaakEmeq4S8VBjGzTE4bbRY/SEKdQiQv9RP7b2+Q4BW+zLQtZjZb3vA4zBjI8vCFzcWOZwjnJoTMUdUwLJUvVYTdoGwmd3xEXrgr8aaKcOfM8EmtUTIM6XA1X3jQJ0y+iwnNDZ49TdwJhtRwz5k4EzPT5nKNbodCIsMa3g4KLw5ELae++/729WcMWXNQBlzLqG5/OsMVnHVjFnWbDDHErNWraGvgAkuo3oeZh1fxv0PNw08Qcr3HP1iHM8/MGu1you6QNK/5ix46hH+aN8J+x6PQ0OZbhejYSJZ/3UetM63yqy7rGG1fqoxY1d/pGGC21WTNHvhAxA95YGBGMiY7JGhxP0JzSVXdbLrPMo1egSjJc7t297DEGefiVznonpC+bQUkfrKaD8vFjIfsmNzvngIbdBZR3iswBcOOV10twehX6Kntof1+T2MxR+dhMxnNoQsLIvQ4ZbzXixBJ9y4MH+GzJibmLIaEzfviP+cnkDmneEkFE6NWMH4LxnneYFGBh3vrineO+kKM4tpDHKpyR42xqNlbuWqA/9xcV2dNWEHcdbASWL3xAol1vgjtXuytGjx7Vu8wwPOy98ky9f68d44WKwd2Pkx8g5xLfw5CIvxssnlz6Zrn5ydbp25dp0++bt6f6nasOqF0YkBs1nD9VGagMuzkvQ7mhqseofQKKrL6X7COnNLUg8A8etsYq+NREo3mPqvh5gY5nt78HRYEOGsH6+XQpm0FYGaBlcAIPL206gKtrx4hie+lF2JrulcCsNK1gnh8T9lSZFBUKo8Hqa/pPkqoFJTzwNRCN2On5OUqzXKMKcLC3fXHfTL0DxKrlCAYf4UyL16TrRXi3f7gD6uI0UHzkij09aVYKJyIPZFOQLuk8UY/pKpRLQMtlSgAeEvNS9r2bQTxisPJhNmvOKPkXXRKoT0rKsASVS9jqkBoVbsxlW0s27DDb580rNGDT0D8oyhgkTS9fdJzN9KDqPf7U59PMDnVauy2jBONDJSlwMA05mwokbDZx+Jaj9PEPitNHgWXB+W5nQBo/jZIRQjtrXr89E6Xf5ipvLxzCJcYK/42xA2EDBMMHgkCHCx7OEuMHFIOHhRdPNYYwcHkQkHOPmCDzhLTkwjhZZMEa6/tmFWcfecYmBkr6wy4QOzgs1iyXjE0yHP7x/39vSd27f8mKik0LIuKazAjViHw8i63HuQEFCy1GEhSbZBUjeGn8G52POyBjzudBpReuQvWNaINlbhlXEkYe/XcJSt6/C8WR1K+hs22CcJzuS60WGQVqL++XLvIixCzlEshMV9fK/eHEhlO+QXLt6Zfr44se+4s0Zk3VlUbI3rsGCncLboQ2ANcwtusucNWIbO/izC04euSM6PojsjQ5r7jOupa3jmNe8zFtyIaPDWd/Xcc4z0D8NNp8Ru4w8v7msZ42Z50Vjf9GLVz/vaUNOYdqdsUPP2y/IXR2Z9xlWzKf69xrvQaAwKwJjwM+jSNnHwLghhZpnMjBcIKRslG7WHnSsxOcuHdIoz+XOsiSePnSCePQtYPfvcxvYnemOxmG/KABjBqB8+hHDxh+AbsMJ+VUuX7jHIGqdiR0Lvynt/r2ZD7dlYSxhrLAzRDVpA1zWZQyBT6584ldIL3oX7aE21dp8SOs5a3K3ocez6glS//EOCS4qcrs+u1mnTvHcDx+pZVcs3yHstdiFF1hPlTycm/CmnUhn5+XGzZvekbl+47rPU+pCHbzzo/ZwXgwYZKZNChsoZiccoaq8ipW2CRhZY1mU3+i3mQEtXA+EGeTn8OBQGknkZXIaobPkhQGystXoQBT6Bd0pGlweYINgnR9oWtKJx0rDIOFNKDZoyBd7VomhW0U6KfXpkwg+feWEovoEABkcYCthLR+ycuRHLsoV/5J5BkfFkOhB0gZcrGoIirbA9YVvuQbROGx/ZAbSZpHdiGzI2rSDdJRN2HQ6IX1Vp+rteg3+rjv8/S0W5PYAN1PLE4MVKzoT0DqknxaIJAMQRFBhDJYEAfcPHqcvbq5QPLLSzP2cnNx5BiO7AZzIVjBf0gQ2UZf0k6rmiReFHUMF44SJNjsqqiuLlFwbKPtRzsVXhtBiwJQBhJ8JRWX7VixcoY2BQoyD7I6Uf8beHWEnREaH8PixYzI+jtnFIAFPHD+mSYdXOArxa/I5oXSjwtxvfPz4BqMF1zsnYAygYGTt3RF2dGJstTugb0ELrixWQsZGnw8jwof+aLoVJB5elQ4/OpJFACOGe6UxaHjwn57NktPuKnSMR8ZasoP8Nc6gwBDPkByCTwhhMObzsGSMGTtMQtINHZ7j4LH5eBqpvhbQVd+AcbY/QvF1hqqpq0qDfLl1dsmPkaFpNlGM64LXL80r0N6Xosfbj3gOAsXPaZqfY1BkLvf6JFzOuSfDMa/5FYZ/lbEBraCbhnBoO25JG/JrwYlOBHaa0GvsZmw+NgIKsytPvvVyghgvTit/aGivnTB5NqENmsIYOIrXxMUKP9dtHUkzEoauUJEx+pKGOtZ976lQeQmjC/WIyNpNalYDaNAz0FX4sCo7Idxuzs5MntnI7VrUiV2TrO1R9N3uVS/zhE/F45LHOp1c1iillELeRsp938XBWPSuDLqD1laP1fv3fUs+rx7Og+53vZOD4XJTsmG0cNtYXirArWXR+WwEKQx++uk9GT9lsAiRC/7cbsfOTO5W4EJ8ziPagNvCoOGiLWsv/jZccOe7JOTOBg1y+9axtA31VWFubxij30em7KwgJzS9vtO+PM/ELWXIxbOttL2NONF2vajD3JfKM57nI6R3t8fnAermsI4inoGQhtAPVJpPWA9YQqoARoWNGTpHlVE0laKy3gmhgvp5cMOcSqsBiDM/oipMGmFO2qZtTDw8dJhWPxqSvJLV/ITjiRQeZO/hoTjqpAlzvmrSrjADPgqY4zg5irakD8ibCUuxPlEqXtDlILONAcnXAwA52iDQbwafcH2IHwwtp3kvzE1XqD/ESDg+/ypyoOMXf+qryY36+KTWCU1/Vhon+CPRu8/IqAA+TCKPCeQmhiQO6KoiybPqmrZAWfzf8vZBHFRG5bHI1NvktIGoFGbHhJOWk5MTjhOXyaz7jcWBvHNJyuP6Cn2LGop1naz9gLyvKrl/1e/l9/Y5hk+5K5NGbcPm3tLcssZWOIiBwv2vXAXhLSjcV4vLg3s8x8QbUI6fFJ6IseKwXN9zexTkHlW21WOogDyARznZNSqk3mWk+LWchT3ZxRjpV5NSJ8K1oLmdhnZR/GjAzTTGpBO3GTlXdkDx8OKsttXy5En+lowZ3q1/VwvCbNhX79ewEW36L0OnIr8sUPEZw2tyOP4Lgi5+J3yRYZO8wjibj6TuwUoLuVm+vLZZit++fKcofRNZrwvzWqM54qGUt8uXLk3vvfuuFUJyZr7PnD/OVY3zfCbs8DpN405pLcduMPJsxqYZjYtlDgUJ74y5cLrgetooi8vaENd6yhZU2jrPFWxjR36vu1Wv+B+D6kPXEbd4oD/hB8Y+159ndqI6vumY9RtIQc/gNjPWXdYxDAmMBj/nwgVapVMnLmp6fRRCO/Z3A6Wm+F5XSq+VrPNSo7i+vQxFn3JI5jZq1kBeRsSbxm7JiGGHBaMEw8YXqpWPN5Sh/LfRAh+KYz1Gf6B9ufMF/YLdHfJSJ9+mLZ2C762xJiI/t3vlGZmTfvUxyMVM6tc6R+sfXee0b9VD/Nk14YUEfpbF+nkZIKNLXeUCyNjGD4BhhhHTr4omnOeMyKOzVBi39Xvmp/TpiwIal+n4KIYeBh6wfTT0PWwYK7l6H3SbCt1gqjiVJhdpfXIrYCQedFh0xrA1Oh+NPdOWBBWe8+EKoSU+J2loTSeAxDwVPw946DS4emLwgBBQ39yqlF2KrrdKEJ/qNP1yAodX8lLIVliMFzCdbx6b6Ftu/SHHXAkQsJ/4ppNLeI5OG1Mn6um61klrWsKuPyeA5CZjieF6KD5AG8M7W76I64fJkL0o8HinjcP1UbjchgQrHdkYS263pb0NpDcNciGr6ZEpfYbC7u3UuhWqjQvSWi6zsS/QedmZsAHQyBUdTSSNPGMy3s7FrVncvtW7IDFWYrDYALHhsuBo0HAP6pa0Y4tx4gnsMFdOahdFdaE+XIGyYYKRws5TIRNi7l1eQ8XZQCt0f3s8Zkx6fOPS3u7LVezzkbQ+X+aw0FfsKm0V6SaPislvodkOSS86TQjTAykuN2/yYOhNb1PP42LurvLAn7+dwKRzxqcAyn086n8rkOSUTakW/pmBxdjFwW/GFxBGWft4YYV9TuDafq4qV8u56fQXj1O+SHCJO5Q9pm9eD5g/cob/SgoXD4rz7MyVTz7x1fGkhybz1/bYa7fnvg24Tr+O43y4E27K27hCV+j19zHYtKxRqzyKL/HM3Q6v0yVuQfhtg0p3meg6haP8Kavd8F9P3xbFn7zJn3y0e+tO7kuO4imPYjIIui4L0On7omArnl0ZkDGEIcNOCDlZ40h3fpXJRTzWzxXFHm4rvAdQ/NhutAdl+C2+KhsdTSPTFzLRCRDrltasqzJmkCEKvVB50EX6GzK+oC9a/KGJoYAc6FzI1xc6AdKPHzvucnh2B+OEt5q99a23pu985zvTd7797elb3/6WXw7AMzNuV9b8QmSHN3xsRPFMThlT83MsMmoIP1A4O0u8njofqWYM5S2y6D65SIzc1DEvcLjp2+cwvLJThZGm9qGNXMvMRda98LxgYHOWBooStT+KOAaD4qiABacyuL5eXwqLx01csDuTQe6JxcqziTy4A/CrxuhDAymWZAyhsaGStjTaevM1HeABxMlT0OGVqxWK80E84T6R3cmZDAnDl7q0y/ahyzLPICUPxVdtUi5HwjpMaJKNIHL/9bETmLczBLr+1AVF18owVwVUF0+cxIOql404YecnrydOpYuzRez2IEC7+yqE6KBN36T/5/qU23IAg3gzuGYkrKU5G3/IKuz65Ui9UPhz8uUExNDApQ8WOeABG8YxD/1zJaONkeOeQE7Y7du32CHJLsrJEye9k2K3dlf8vnlooMdAwWgp5PYxP3gv9O4J8jGxzgZJblHza4vV7v44ps4FfxF3QBskFZ+06qtGjclNcSuLltvLzef2GhGIv9pSROCc6rYv7OjC5Nl87AhO5vzBEM4DlbzFhis9TK7zOJnZDPw2sOb8abBvCT45KC/8HndsKcT5doLHEuwa0jy7Y7Yi8zMqfw+eNVQP0T8jPjEUHw7zeGpGTw0ubYciZ7FWoC5ssG547dC6oiAXOS5fvDh9/NHF6dO795TGzKK1icNz2g6oedBr96a0Dfg0sFN+4ij/86ANE/g0lk5hQ0Fhr8PQErZ/iVtwjF/HkW6gh/eIimNd2STjbhC+yG19T7gOtB71o6wGj5N4DdSRdQF+3K3AXRDsItxGqZYSHiNOZTUfM0DvTLmA9ZNCg8hCj8vaiXxcENRaq/UZXalliGzw2+cLp6zpKPA8N8JHnjEI0AEB6sLFR1/clC4Av1EOdmD6djXqRTy03mkpXYOLndzWxgVIjJbvfPs707e/9a3p1Vdfm86c4420fCw0t33FmIheveByCxth0k2neKMMGm7R49kXvz5ZaTQLPNGb0I3YGaJNqRtGDDsyuP265UZ4o/u3TeA2Tge4vi8a7EOsWGy5+gvQSNlRcKKQAVOKrDteGTWI8ds6dVwGG1ZnrjpLqXZnLydSA/4eoOm0bPe5qVCiXT6NF9rOy/9KuPzgOOAZdOPViIWOXMu2trxminzeepW8KP1O4FeyMEiyG0WGZIt8IBN1IsXVR37lb7B3CAssQ4O81H9HgL5khzbtRF9IaVb/+Ur/gb5akXpDTxu4bkObg/jdj/n5BCQLadQZcZo29WcxShg0tKNw18ftLl5AyJC2y1v6w/HFpydh4twfkpddGE5+jBF2P9jxOHWKDziddHoV5zr6RQ5qA07UGCttxMQgwW/DRO68eyL07V2aQDGW5tu6evfkZbUnRr54j7dmraN3SWjjRtXdqFaNX/URjjSEPy/O5YBD2bR92nkoR7LkGICAsFP6eCpwtuRlTuiJ8sqVq77iw9WhecyYTiXtVFSTfpkgGRi3jxPmWYja58nTgGUk6wuCOM8F4P058fkJtxNk/puPluOpZBl56O8LrJhLmMvbHWjlELmwdQpitNbf0dxwUcYMX0TnYmHWHuaEZ4MNm9K+LOy1j/k46/OC+tOv5mr8HKyDu2gXz/e7Qcr3OrvkiUECKo4087Q4aziWtyCJ5iceM1Se/AEOzM/MjmAWcllH/QavA4dsFNy996l1jX0vaxWtdgMB64rDmMffOiMgytAKGW82uLjAq3WatdqyihS50YsA4lj30Vt5QUCeZ+nbrPJ8Cf0EPfoDr03GMEDnsO5ROkDL2Lx9MVZGEnnOnD1j3Zg3tEHG87LoH+yW0AgYcX5+52FeSMAFQMofDQy/QQx9tOpr/VTnT94uFhqe48FFEvQZLuqi+6DvcLGb85DdGD56yUP+eTbpbnZyVK7LgCd1t95XbTs3eer4PKCLeRrYh6A0LJ1lJUudkMkyLHuAE25swE9jAnQcnYprf+0S9I4HJw4wl1V0DLxl96XKLiuQcrNNmgGYAZWGxO245tfpy+AvOk5auYjOCWKsAWH5FR8+A62OTp+tUqPIKx4eDMDImrJgxr/9jiPAL/IYHE9YHle9678GLqz86zDLw25Y3oDBg935+KHq4OZGlsjmtiayZRAgU+ItkIsCvSPDYK66gS2Hwx0QOET6CGvBTNhuAcvq8kZw/sRz0BcYF6dOn5rOnD7tt3ScPHFiOnXyxHSBe0rPnfNbuLy1rZzi7smECREjpHdPuBLR29F53gRjL+PSY5M20zjN2Onxo3EAMh5sECOPcDCOwVztYQLbiqFJPVynp8Fqp8fhLBPyFc6GTfl97tFQaygOPp4VSBxBLk4wOfKVYB725UOtxD0R7FKstaH2TGFb3iSsJCqwJe4JwPmeNnMgZ+WLcXzeumwBscsU1J6nR/2/ANAtpQOBnkqogQeH+aSOn4PpY2Hm7DK2B+amEVinvJaWYoRB88nly/6OCHMFceun/PpcN8J62oiPS38aHBX4xk10u8Ut/FT7+DNfj3F5SH97nHnsBuE5lzX6U+7YypJ0PmZ6IfKTGhzaWmsWUc7RcdDqt4wW4sonTw9X74povWZNRalmlwCgvHaznpYO57HkpPInsEU/cfwid4wP1uj4Kc/PguhAB0DvQcnnjoL5hTUq0y8P0DLKc1/cts7Ld3wbufSUA3w+QS53jXDnB7et+yKnEPAt1hIDfYV1sD+uicGA4cHLAPpj4Dyg71u7qIeQutmoKH0Vvw0N+f2mNc4rIeGm4xxDt8HY8rO5x/mYeu5mwUji7Wu3buVNcdzO5xcZ2HiKEWQe1aZuP/8kS4efEZj1OlLYU4Jfzaxu9oCjs1sBa6AAGrEHDGkZhEvFOh4eocM4YJdmURz93IZGA8qeB1QhyhelRSnL4O5GgyWDDTornzU4gJa101vuoCkgMi0NhEHibTgPhhgh6bSUxQF96kGL6JA85is3R3jlQajFdV6l4s75cZwDfzDxxCY+Tvk3wmp8tzdZVDoxM4uc7AMS6Tci5MqE60FmRUVe8iXeO3Lyq+eKq5A2qT4vckOkN6cNoBTxSYuQL30417+g4wCXA51Dii9ZuTeVHRhORLZ+c1tXvk6LgYPRwm6J6y307VoaC71b0go9Y4MxYkUf2uJP3DoSb+y4Mk5W0gpXxsY6sigY8S+YCi7tsSNu28bbgDutUEBucyhPOK4ezwpcZJVLX3J+2Zi5es1XXpkse15YIX4M7E5G8doduyeD7eR0cXWQXCQd1+EngafI8s0AmtNNOnueAaz225cPNXI+t0zFpw5+zxPM3kLvDjLP15pFPs0HPDvz0Ucf+aIHSlRzG+fBEbaLX4eR7lmg1w3NRWAO5qbgk8LM74lQa86OGLpRrhVUe2+ML3Q/FhJe6roNvf5VXLCP8i+QEH3qvq/eTT7JzNqpAGOCNbnvkICuFexFeRaK1nWEgUXNRXSg+eO2wu/1RrqZIosqkLU+OgEXOBEyCjwGwWd+YQ0X4O7cuSU+eflADHB0RWHtNCIzOzkYL7mr4+B0lGduj3Eb1yHrEPBGlhgJQvGLwSK+pYfixyjxg/tlxIwyd/07CsfGi/CBby9DbqXP7brfz/TkQ+PH/KwwbUZdeKnBbd4uevOmjJl6O9uneT4GObrd3O4uKQXiT3tGvjntc0N4jUeDx9R2B2NgA8qYWTI7Qg1CoxiU2A3OwIBJBkOu5pupwM9XqKJ0iGnV0E3rW85siEShxMIlHiWzFc0OM8BdQeUHiPftX8ozK6WmCeBvbHkiEy7/AhqfDlpDD3zSVJZRcUNbimfXdTjxFO8OHQ6AtiPdE4vkjQxuTguRdMKha2ya8grkYVQ2NtBJVQ8PJiE8LZeQfN5NoQ4CT26lVLs/S37AElc9ly3mpf3SHkUwAHUlfaQFkCP+Rd5OW+HSZYJDfqLdjsSRpgMjhIfl2Rrl9cEtI8BVEW4hy4QRo4Q69rhq2vjpQ/zBZdeCvtL4Upl2oRtRcWlDxgH+J0VuZcSF/xq6htUOzwkNadgFnyvQg4zLXMzgahNb11evXvUbi9g2z5gqQeyEfgUs/FyDFdg+SZGbs3wuWBfNoEiPVRKNqbf9Bevhx4JpnyTDNwTcjPzZ8+wAXu63Fw0ylracEy8wWNQnEdhtHy/rFa+5zRXiW9IbHjg+s+MCvVb0etEwxu+EzLePQzhvh8zZppAL2uGwfzucyZ8ete5sjN8GadjVuMgSaPfxMNZjhNY7PI8biWzO6VTGr72U7xgFyVP+8AzvjiMdHZHnVdmZ+ezBwzyrorGhQVJUQPhAHx2uZGkorxV99FCMBV+8Fm3rNCUL5ec29X3WVzEw2uhgzfJrw7WGiaB0iNYxuHja3595KF1hX3Rb84K2R5OKknyWww/mZxcGA4Z8Nhqoh+USup7Rr4woDwLrMtJZkLP5R6+jlNDgtozsxqAf5c1nh6wzw5s3r/EMEu2KEcO3dWzI3LvnXaPelWljJvII2ol4+uXg9zjIZYvtkSJwN4Frp+ptwqq2nXXkXDVYzFKGaSzAA5HKURtFLUpiFEYwHVC0PWgEbmQGQNG7sW2QLEZJ4nK7D/42ojrfbMAoPJYHjG7jCAz2WK0MZmSjLgsqwq0ZQ2wwbLqJ4UkdZJz4diYGWGVzctVvLpvf2kADkm5fxRbtQrICFqsQMTPoWz5kH4wWlZd2wQjB8FzSMFQ42dxmFKj0EaD3RO06KCJiuW08oDmqzEAIuq4zVNx6fciWOCau8FinmaFoW+GPMZPvtlj+uZ55NeP4EFunr4wX4ue+CW9QZCuIZCPO8UMaI3I7XHmT1wqS9uXilwGcP0zgXFm7cuWKPwrGh8k8niSTUccCWwVV028GJ2xN3Zb+84DF2iqbYT1a4Q1Ru4Ynof0mgdvlG9k4zLnl/QpARH0CgX2RLmctt9dwO89NIX7mD5Iyb+8Ot4MuBZJtsWhYIXfC1XwKa5FYl2Mrjnkeh1oz1uKyNq/GbYdM+Ktxa7IM8s5rprI1rNAWbopvsK8ndI/X1TELf2XIqHDakogsnZb4l2zEcMcFOyUYF/4ui5Rrr8EhNH/o5ztqHBdkfZnlKzr0mDY6rNMULenQoh9QEXZDrNDLeKFcdglZv9BJedaEZ2POnjkznTh50s+ccNEU4ydf+b+fD25KZuTuHQ6QstkNoXwbVhgxrIOFEiYoQHTL5H5S3wi7n7beGUKYjQDuQskmQes96Km+mC6e6LRcRGSHy9/JkRGT3Zg7vohgA0bpeZygdmQKu10bLF+PIbhTwA5ATvNo/xqioZK6JS0NsQ1/IlO++3oDqv1Qy9KprkAinYni3KDVmGOjuvHUiKOBknA9+A8PBm4BeZIeHm4YoTtFgzhxFC/FtOLoSAsu6MbFpcEb3Ggb0PcY2hre3EEqyT/F+khU6t2A/L49qeSd42qwdXtY7jAL4JXfxYHwdf7w2A2YVTMpPngxcB5pQdBprsgMdtoVOSDySSsf5REX+ZdyLUUExuM0t0t+RtrLJ2O3IYuMUzYD/Lp9IEv/MMGm7EzMLtBlzrSC7hPar3eQbNSQj/53XMXLv//lfb76wK1kHdd9kF00+FP6Mkb24PmC+04HfckEyb24GDPce8zEnj4u9C99vgm2T/n6QYb+86wxJ8JXFJH9c+HjwAPxBQWdIV+ybDu3IsI9qYDNLXmZux88uDddvfLJdPHiRzZoUPK8VoRwC5CnsWGM24KPOUS0fSWJL9zEkwT+WVo3Y61jj0GRmtNq/JPx0Oq3FjfKERzvPFgPd9yCkmgNgdmvLqTMxCetwTTlAh4lDOaBlvmfIHoFdDwcz21m6Cr+kKUMC6scoicrOg+MiPvVZzk3WFMwflsXbD0ACDnp0gKs/+Vxgnk3R2VHPxX94Prhd+k9vHnswvkL02m/bCjfjEPfoGC/LUxGDMgLAmLIyDDAD9qgKd2pymskvysudDuhtxS2rhP9Rf1BPLQFpideyE7QrHtb94uerFJcV14cgBGDccbX+3kNNEYMcffVttaHOUo+cV7KsqxlCxSQ7n/LkLiGlmsT6m8VR9iQDoXzVnkjhkRut89mhDh5TCTibhyUSBqsbxVLXBBFvm/tGT80iKJJumFujxKAzirjqaENg87TyrkNIsXRqCjWuK1kuzPc6KtIfKOCyh8kDbAh4gGT8ly2EX/CbgdodXQ6tD6ctvDogRfmcSRJBsRw+Dcv0LuEkhlI/fApf9hrINI2Kl9y9MsWkInEub4lN/mQw0ZJieB6UGfyCJyn8o3tTB5cyn08iEj8XarLBlJ+Q6cBsHTdCEBfiN/i6JhzOi1eb+uq7YHksbdccx1wD5470O5CFg4mS4yZGzduehu7J8zujm17pNJ3oPhiYCcZnyHkVHvOJZl9dc43CncBX1A/Pz1w3pT3y4CNzYhAabjdjt+e63E0U9tPPofF5O6d29Olixdt1KDIhibrwDqOsCndqEMrdg6F9bctJo+oax3fiqz9a1i0WTtxrQevYaUXKmpbFMcVTHyOdT5Gp6zx2ESnBFb9rbIF+3Zro+j9sWP5yev6KbzaFkuc+Ttv9KC0DfEKyyBRQFIJPEiyvhPjaMVFP5F0WhvQ9U6cOOmX9pCf9ePh/fr2kGqLQcDFDZzsynT+Yi9AV4zuyQc30dkiCy3FxbW8oeuBDQzyIjO07AjxnMup06en0zyHKxmIP3PmzHTm7Nncyi4+KPfwaGPHF3ptxNQujI0XdCV0rGG9EyCDD7dVbQrgoj/bH8xYEp0xeUeAZ6PYma5dvE5z+/zKBhUf+mT9xTDMW9FiwFD+sqsTgwjd0ZsHyITuXfHW70vH94VitQV+9K/ErSK8Gx2HW9jx8/jZgKmLUG0x+wvdknN9NyPcPQDYXcFVNFFm6AZ22iJogxmYFjoqs9DRoHSy7wlkFA7gODf80uEjzFaq+NL4VqgLGUR9b587VYDb6eZbaKAikdLePtnmxpc/DSykXMLOs0DaIZ3Qk1nzIM40xOvgR51yAjrJbsTpiMfDrimrnj1YEMD1r7boEyttpzYSNnP329Cvrovrs7Qh9HP/paobwXUHmrQGY/htBqdDr3I63OgJhKMnLmE4kb7w90GEXMZq19V59uCLgepi2p2Fg/txr17jdcw3cq56AfGo8jEPkhEq/UuHWY7nK0uG5wtQ3z14wcED8qkgQ4z8+HbPxKez5lRusJ1v+1AsM3DfERCE6xiuiWAngF0dHeYDfZkvblpBBDSVm2JcE0CvVay1a/EryNqgpZDlcPfIWriGxD2OVhEbUQKs4FraVnkHHNM2IeUPvDfSgBxb4hd6GniOH8ruekPS7lb/kg//qKzOMrkne/hpVhUSLw4lm6KFflj9+DErz+h1PN+B7ugBNgD5YzBofa84gHj0mIM8hC9efKfmMC8TkJHSD79bCLnchkUct4vxciEMmDNnzvo7MBg03NqO8p565OOUwdIr5nDJIb6OlxxdfyvvpV9uRBsyoUXnTJ+ocavFEDWYNpvLG8pFL+tb1vqis2WDXkj79Qc1oyvnIjZl98YDiDHHLftgf6oCzCcs8gKBo0eO+sPfvHyJ9s2nKxZsIzIfAC8Ub78pFrcMoxhHi3+OW2ufbscR52ee5ffY2gatu0OEtcVAdIOo85ogCmVo6DTA8UND93afG1YNnfdUB2l8dc2WjkFpIK2tZRDg5AAI5xmQ2iEAHZfwCM27+VAn0GB/ItwwoK3N1YYhzY0FeoAlry1GTl6fuDVQy3gLbdIWoGZ1IM/oFwLKYXcLMIj5AyxAoGUcgSCU3hKsPN1Wc9vjKm4OVxsB8Jtv8VOd3AZrZQDwbnk9gVLnCjuNPJ1tLTtBJxcSkSL8Z0AaJykhMqTt017qZ4ypknmB0Hb50Dssuq4r4T34gkDdw9UptrF5gxmvW7127bqNmVxJ63MzXbnenfTjOphujLd3K91XDVL3r349vh6gfnjBu+LpxePsycFv1+Bp0zOyECWrjBqFcVkN4qIPVHy5nogfB9AIK4cNGL46zgPJzBecIFkHCrXeNFrZKaVmJ1xRrp87ooCNqLjWDQa9YUal7ay4lX6xDZqONiic49bQbWxUWOj85Kn0VqJH7PU9GLn3l2EXXvQNrCus/kP1sbIpXYK69pxNuokTiFtAECraKK83zlf/2UngjVvoLJEx5QAeyaLpC7QdjxC0w8sozgeDvAH19JkzMlbO+MUCPO8Sw0Vxp075BUIo65SLAeMdHZWHgYDuYCNAfpeVIox9GlE27dm3e+U1zPgTXtzV3Y3uM9fLHFOvqp3r1dh6XLtLfIw61lvS8la0yJqwENeYPCrQZXafMk6RrQ2RNkzasDmCUSMjhldN91vmDhNfxszBom/EgOF5J9/+b0MGI2bVkDFWezXSJnYH7PgRV84vj1PVhzG5hsxWM9jqw7hQQxjUDmnIhNsyBXDp9LgMgCiR89saFN8dsHRE8ruBi8dIB9DYFLyeZqw4YB7klW8VVLkaLHb90+FGyInd+Z1mNEUOGkY0TIodbyXb8TnZl5O/+AigG8WZZUP2MdxlbwBSGsfQploCsKRNaPMZq51mK56H0GpHK8alOEoGBo6t6hpAGDWUtdQxdW96Dxq5c9qA3SaPB+jLK7AXHnK6jbu/G+C/Dl0udMmd9u0xA2zMByr5cbgHuwS1FWOK8x6FhIf+L318qd5QlDcbuj/cpvzh73O6ogpmrz1DgmBD1LMF8X4q9hpQW0dZMVvDDEv/7cGLAPRJeV9cGM6TEV9g6Hl3dOPfeqYQhxHDranMH8wlK0q18rXiyAeB+xX8O6Fv4UHB/lIQpav81iEKLVPhprgRWwFex21o2XHA30oi4SjYXB1HSVzN4/gNyNX05mHl1BhFlU8h8C0Yf0xaSmuwrsor3RdFVSd19IIF7nmFe112mvwowhgWlMftZdeuXp1usUMnPSVk4eG1Qoo5Y8N+4ihCbRyd46W6iJ7nMzFS2F04cfKEd14uXLhQuy+npqOKpzx4oCfNt41p/epnaxrmKsiD3ki/Mr5oUxR2PrA5Ku/97HgwYyBjOLicB5zCKoef5O2dn+XCX+lzdXG6Me0gV2hdzm1S7QLNcPG/y+hyUn7aaoSWCez6MTZtKFddMi5qfHVdPa5envYJock5V/5qK7fZHNZ5PKSN6A2GQl8EQB50zcIMoEbCit9w7HMDMBDoTLmpO42WBk6DKkxDCmnEfgVzGjTKcjdgOiaWZANe0s1HmDj4DfGmR1pk7S0+BhlusHkm72Kdd/wKVBosXdUK2qrrwAxpDECc7QJu1HkQhmo9P0VHFoc2ywJ0tPlsBWcjrcoz2Cm/CJo1ZXSb0S5Y6fQH/eJ2mrHS3b91ctDHAorwQGUwMkiFrqfSPMiQg8EEoX91KNyDsGWNH7dk3Qjbp5HSCDDJIDv1gzew2q6rfU9Kp+OS1ulbQGRjeTvhHuwMtHjvlnJvLreKXL50ebpy9Yp3aXp+SB+lP0c/HDgMduKf474oUHEpc61c4jdEr4JGyobBkpqtHo9htAd7sA2MoygHvy8UPMxzVHBXMM/Dlhe58QgdvczTd+/kYWWSe/1BuYmBUspOKYiOk8K1LSqdtW0n7DXsWWEbJ/Y3f5TZxqIZ40d5PheWorkSlrLZRgZog0bl86yE41DEC62sDvSLIaOw+PKBaowYdjG43YjX/vrbKmBdnceAIK+VUffsAMN6bNdj4aXphAyZ48dPeJ3glcgffvjhdOP6NeszWStq7RBGr4k/GF2TA4bEwZudBQwkdhK8g3BEsh3llrNDlk0d4J3F2TCCESjovgPhhX7TSngbfNaV2mipPu+xicLf+eE1K+bVGC4Pmed6UKfozzZGGqWjee207ps1FCTOSJzyxviqNLvQRv8mbuZJOdVGXW7zJNwuaDlXaIlLW3SbxMCQcdqdTFh1tWsaoaLbTVzlFw0ucZtQ/yo9SNj+dh3H32bY1zspKLyuRCVQiTRYGoV004jADTG/VSKDyp7kNA+nEVQl4ePGplEljNOLsi3LbOklL5Ug/AAl3Z3H1hp0pMGPvDTMfrsdbkyNaRg1IKg8EqTic7tcP5Cf5ltDpWVQQLcgaSljLV708LN8Mx/+4xrkdWkudw2cz38zhKzKmlEyld/tJgF5mwZflOXtGj2Iu9hlQKYfOTkyOAFO1OVk5OQDaCtb2EyIcpl0PfgKMhDt4ecw6JOXCMFSRpHq8Hi3L3EjELac1Ixfycy4HMsGfN/2Shs6t/M0tH897x48a1j6CUXkypWr08WPL9qo8WsrNTbnMVfd465pHKCDYz/uHtTPdPWAC5eKYJx6BPY80IQ5pzMxraHj+Q1h5pIBPaLX870oiGxfUbDknL9PhWbxtYanOUvWgWZab7rErgNxM0GA4Ehb3qy1BBoDntsJz1G1FognrhUvzRfyaC3RWVrKfhRE+bW+zEj45Q3oPELTsa7tgKVwfl5ktwj0LXGqSYdTDu6CVozX4p4IVbcYd0Lx34idNtAhS8eZR4eH+BHd7lr7fSW+FXhc4tUf3sUZaNmdwcjBIPKa21iwdR1+ZCOK51a4lYm14pNPLk9Xr3AR7J51legAjJLSdZQHN3oko0mzsvjyiQZeIHDixPHppFxuJ4MvBhb9w7Cz7gMPGCoiF6SXPozRUf1po6/8Hk/VHjLUqJ/TFO58Y/7m0W3QCNaqQAAA//RJREFUh2uMzJahdDFhdGr0244rY0Vo2qKZ/aXfGTvvgL47aoNB43NL9IlL+ixP8ZvDQtoM/yI3b51z0GCSSndfxDuDz2nX3wG7c5uojTpuI0BnB3p7Zz6dNvtHFOyjsaiM45wtwhFHA7lixJbQjVCHrugdjz8EbaAYxLwH0wqK8+wWkqORNBSJz+TmK6cqU9iGDWntNlIWbgYWgy7oRjSN6MtIIQyOaUxJpFkut0FQXsc7b/s3YPM04uCTTD7ataIRIJxf4qhxJ896ieMLVQhutxfG6L37fPyI5xPUX32PlPPpgD6CJazDiS4xJytyNQ0KWk5gTVhcsdHExQkqIiUWTYHrI+wtVMMqievqutml1AUcFj0nWwPyQYk4jD/GUQPxnmTcnwpRdln6c/kC6jKG9+DZwTKGArQ1HzjjNcwfX7w4Xb582V8V9hteOHfUtx6D5HG25rDwiLfTnxwyrpajwfPBjIzhnOf2z6iwyx1pg6v5g+vHevqLhV9t2FSj3WD/f73h6c+XGdxMY8ttbreVVP0tY79glmOhZG0Z52DnIK/jKr7CzBN3uM3szh0pXfl4JvO8jRpQNJy6jXP8iCs0+HdG1iyXgfuUaCPGcm7FGCAoxs8JS8negshF2S2f2iWGkNIq3obXgE2bNLmiG3eTUOrX65c09THuYOw0z03rL3Ge9+XyXRkeuscYeSgjti+ArYwZlIBCnOiDk8viC/fnzp2dXn/9tenNt96czp0/byOGXRmMK6AVdQC+qYdkLDk9EuXOMhNDASOtMWPZKP8CEIOBcccjiFEiV3L7Qj56a6e1EVLhXittiAx8VnhaD41r46V5cEfOkBZ6yiqk/NmIQc71MogPQkCZVGuMN871JTHpc1iYcOK7vXosuK1HXItbh3BaYKbbxEsI7HMlEV5gcV3hVDLKZIRMvIkiiDqVTnY+xdn6o2GKro0BwHQqET6UhfVIGdAa4GmCooFXyUSkeZIoSFVCMzZe+10QP8mYky6uZaYIy9e0a1Dluyz96HwPFtrBg2G145FxDKc+W3mnbNos7gp0cIzeymIVqn4A5fokkIz4A+XK6TjagMkm7Vfx8rah13VpSNst6LZT8tzu7h8GrdiM5/c6pLhVSNEFtF18yNZt5XjaE9qqa+TdZyMLN/KStrRrjznAvHDhUbgHTwpp3xHTX/LLQP3s4a8mPiB2+fInvk3g5o2bOb/pOEDEGS/u0cVPMrg4m8G0A/EXCS53D76asD5u9+Bzw1M0Y8/n8xyu8xiVtoF45mw+Vnjl6tXpU80lrGVacawIhWgTnzVYo9k1DgbOE6PytyL8omDLtQn1tyVuHc3H633FbcMPo6d1QHZo+g4OUH8eKu4pzaGev4d4bl87c+b0dOrkKRsmXAxjDYGu9TUbSuQR4LKTw1vPeO7l/Plz06uvviJD5nW5r3o3BuOGN5VZx6lyes2AV3aRYnB5xwXjq4wwX7SVTNTBMgpdv/IDy+4GKF3QemEZIZ/lmWRegczzX2C/TcwGhy/sCZUvuiQ6cHRc66PCRZdc1SljkHS5QXg8Khms9ynOF4TNr7HSWYsdppz4k2crX/MudFh1G+WQU3yEOqBx2xQNzU28gXYz6qc+rdjZBdy2jetQ/NZhA+UMMmZSUXcUHeOKRFA6am4wMW9G3clLZ4u+OmEmkt8NUvGitNuNYd6V3uB0hYnrhsQoAsjfA4xQaLu2W2sNXdIXOQl1PsfpWARe0iDETRvUQETeqsuM1KX8Yz22gMuPTGN5DZGk4l08B37/x78Gnrjm9mga4hZexBWnOol1omtgNZjWqECIA+1ugLnulSHFr2ZAbHCF/wAEbVzAZTVr9XHyh38yz64O6sGEF6i+VD6HkK3QYrmcVdyD3cJ6y4HqHyFnNPMEEzhfFr548dJ0+ZMr/pAYTZ+xSfNXf5QrpyBxCc+RW2BO3p7kucAXXNwePFNYH7N78GxgtT3rrK7QY2DOtkrf0VyVv3njhl8EgL7x3EEFs5Y8LTgnf4/DLxio07LuNkaU6AyPwR2MIbB59G4Y2LqFjSAbIQiSyndvOwrUusArfnlWhuduULZv37kthf9h8pdOAz92WHhV8KlTp/wQ/5tvvCl8Y3rllVf8pjIe5udZGHaPLDclqMDIh6GFkRWMXOIrF3o/GyT+YN68VcaO84lT1S/VyAVjGydtqJReSFwbMA8e5GOaNmaIhx6sRzmiS6P3llEx68fC0os3GS/goocufB7BS8iC20aMdXW75ceVMdVxtPPIL/wHPy550MFBxbFuW2bLiq6r8notH9BzgX60MzIZiCrvcwX6HKFijalCCF7CdwVmBd4ZdEKUBW7RByntHYX2QMjgWqWD39BQg0GQdOEct6QDfaIBivU/YEVW0SSRzjEPksprsLd5tyIeCN2Slk5ecJTF6cU7uFbODEii9noUmXwMZc5A3Ib4eVdsYz1SX5fhOhPmBMzVBYPz2pnTnF6wfgUEJuVzeS6zyprD1Ub6s38mGAB2M8v2FIRHgdkUD/0so/qYzColRYxQ4d5qF6HzUIQnIPJVJkpdLXkPngW4XWlwtTOT9B3eYPbJJ77F7PatWzpXuDWVPkj/0R85b5zdQN/uCJ2v+Dw3oIzyjuC4UeA92IM9EOxwPm53umyK1/SReTszdM/bd+7cmW5qDkFR9Pmn37ir/jh8YhjkeBxqlVzB3R7K7HK+THQdSkF/LCKvMo11H1F/Zmsw6RpNJcw0DUoD0B/zqt/DNlj4Oj39jq7jW7hEBh9e93v67Nnp9TffnN761rdsyFx45YING74lw+6K52/rZup8/B4wFko/9Jqgw0LrP34OWIi/06SfScXKkAPlt1GhAIp9v/AK44Tb+fmeGh/hnJEdGRsuoQvGoAExINp4CKJvS68swyEbCBgThRgTpXea3vEVlr8Nj14jO703CLqc9luGIQ+uURWNP3yc1i60HT+k+0AfVRxAnF3a3j/SHUos6UUD0BNPAowFco+4Dh23D6G6ojRkF06lxpweDgwAW659i08KA0cg2NuF6+ABIuwGSlwNSMHscsg7lsPgywmHPJZolsdpHpyBDAg6JR278A9PjpVOrE7NgNq0y5I6Nv1KB8O6+ZY/Ekqeahu3k327gJlHuUJ4N6iUuHa4Rr5A0orWZSfsNpsnq4BlUhyJzdN+14OzO/xcdiXbIb38g1ihKzBvyhrSVwAxSHZZIkIMy0c/OkEEyB15HFd5bFCrz4lqcPoIVe5a7B58XnAf5NYQvgtw7VreQoNBQ9jnUZ/P7sPuCvrZ/w41jKFO8z9/jc8TSsYV2BS3B3vwFQNWHA6fs58XtuOhU4Xz1ufuptNmm3yZzks2nW8odFyh59kJ3oy40DwBPqfT1sYS7gZ8HITuq3NY2sdVzGRbGztrNPnjzqD+JcSawEVInmvhrWOsE3xk+d69T71uwJHbvXilMq9SfuONN6bXhfiJ401sFN46w6xLZvQFVVAko8SgD3RDUInoeQ+lH96XEcIroTFQ7sm9d4+dFYXvZ4eFD7pypwEf8rzPc8nedbm/3ELm28dGA0OITKqLw6TJnZ9tAYt227D5Jd+IXldpoy06a+LaP2LnG2kbzWPmRbjiQR2mq3WcOgGdpwE6x+mo3/JnvhUEigdg+gHgsS0wnnDNLAj1iB0vjdChpYJ1OLqhBqa3FctAWa1YUctpZdSWL7SKmytc0I1oII+cthIbqAL5rWwTFk/z0K/LcDkYMlZsQwesDoCuW3hblpJ99hsZRBlM3RaAyykZLGvJkfSFxpUQkLYRit9uYQsfl7s9f6fNdani7CEV4dJeLSdp3T743ZempQTSwitxArLSFjo6aldQ5blo/szIMYWR10xnD97Ed5k+8DeaKv+Lm3x78PzA/SCXyZzbyz7++OPpgw8/mG5ICWHS3jJuBO7loW9ncDBxc78NcXuwB3vwOaHn3M8NqzxYI+o3w8ZTdz1saJlIZL7QOqS547bmEy6OYNSwNvUs/yTQuzTPEp8cyPQi4JODW1xZN7VDY7PvXhyBcN9+lvU+0PM732jh9rIDL++3geAH/2VM7FOYj11eePXV6Y233ppee/ON6dTZM379M980AR5KPwtqvMhq6Teb9ptklyUm5c7ylRyMKcpqY+VBoY0WGSx8ToCPdoIOEy+8LwOG26n7Fi0bLNITrfgL014axy2EftY7MQZYD8ljwybjvC+wZ3dmSVsxegpdHjSURRnwpHziC6FjPe4dmoU2dC2nUbxorA77VjSHO67cyh/s+ITTxoLyJsq+RMuxkTnycfySH9c0jaKVJ1gw0+MfcKZrdJSft+pdjWXguTA5fsBrPU3Dg4xuJA4za6xxw58wSmfoK9nhBtLhT2w3VKPzVn7A8aIZQclUwHSAKEw3diYYWMqFEpoGT6bQFelKPsroNmhWM53+FD3K6X/+lIY89TPuFlx2yWMeiZ3jGihmrnvVOTTBbgdILOMsZwbS6kmylNTQ8SPAyxMVfofpX1LWcwfmcsnosJ053Hm7fJenn+VTv2CokpJUylyM3OaVsjPO1uXdg88B7mBQf40CJk1/IPOTy9MHH3wwfXKZXRmurg07oNVfgH38dVS5c7D7TI7zdcJTA7L6twBlMD4quOLfg2cOtO2Xhe7rXQNzhp09eBystdNKkznAOVXt2bByEgY8lZR/yfPIyuON6zf84UR/9+4Jz1F4Pi98ckDyFwGfHDbVfx0bbNysgfVGnlOp9aKfV2HdPnhQhoyME3Qu1hBuU4b23Llz01vf/tb0pgyZM/IfOnJk4s21D6SfPJDCDUbZ56KzUGNjREVpvAQpNcYUF9PRLWUoeBfmfowTsAwaGzeFs3FT8X4+ZrxFi2PQU3N7mOKNKdzPqGBUoFNaVsms9MVAifwYEQk/9Fi33zs9S3mjbga/xFPXpIHhUfINsgUXusgY9Do9h0WHK7nsltyJLz7t9iF/n5s2dEDRuBzSyk3e8o9pyuf8hUCnreQFK6y/BdfAdHL3ccuO0Qq7UAdJDL7xwa6GbqAUFkYdnsFponNFK77OgJEOv4pxWe12fGOH1ysa3k42KHalQcHwXXg20JCGucytNA20Bz/zN9+1uq4BSciRwIhmsitwOeWfPZvyWuxFie82on5tpbesaYsyypxxtS78tx8wa8EgSUG16dBuwJB1C3QfRAZalKPLQ46lbPWa5c8VfsIB0n1S6eANJDzAl/ikdd05sYl0kSQuIu7BroAGK2TMGuiFIOOKNw7xkbP333t/ev/9D6abt6R8aLGYx1+NOw5ns6/CFQp0enuH8OeASK//Fr9gC2vGxxossu3B04JbkLb9svBJAHLl8WG/Y/dgA+yqaUzUlDkTF1ygWry6jPX8kRTHB1Zw+WYViiRKV/Piv7m+ONBSbcIXATbJtRt8HIhmzYrpNb5h0RE6LchbyXhon90VXvbAM7s80P/WW9+ye/z4MT+Ij8Lv28CE+d4geo1KFq82UqxLcNcM/IkqI6of+KdIxha8eM4lbxkbdmbk55bGPNQvnA2DuLOR4Kqmvvz32ob+FEOlDQ1kZP1TmjB+oQ2YgWe5oMt0/cqgEdoYIt+Ards2zUKbdMsWQQ2JR0ZkGXgMMiUurg0sl5FzsdH5O1y00b0bi8btAV3RmG4rn7n9hDOUf6ZpHOIaVtIHBLIzwwPVNly44h2DhqHnXQ/CHoxiJEyF2RJKTAuecCCWZ5BO7MKAFQHMNrwZoBhNfSW+Ga40WKHL7M4o1lZ0SefoSEFkrzTHC/UjPnUvbEWfX9W3wbzdySpzhXd5Csay7eI1hjApa5k+B4x1oy3Gwd2vA8zAC31v/ZLN4lX8XJElInHQ6ug6NaRuq3FPBC4/+c2qG8pRJHI1hbTQBJAnPvqL8ZoTfHnzTeoWeXNScpJXpj3YBdBWIwLlV1cwrlgErt+47h2Zd955Z7p86VK+K1Pjbp44x67DP4Y3gJMfQ/O8weNwkwwrldmDryXQxepnHwyDwo3j4YUAnZN9in4hwGWmbYC22q6hvPYxfyy553Z1FtpbqDkDxZKHwXmO4v6De0XIxVXI5gwvGLRcI75IsEm+3eB2sFu6gNdi6SHocagUXITkuZiHDx86nedh3nzzTb9yGcNm3nnR0o0B41uXaxygI+5/+cB04NBBv4YZlxcFYCARjxHDRy8XHSDrUeuGGUNJc7oxOp3TAckYrSd+O6UHcaB7JDr/4cWah+6VHY/oXMta6HD7RUMdbWgoPMeXPtv69Yij4dL+Drd+HH/LEkw4OBspxM/twYV96JZ6NDpRmLzwix6/gsVnQeWoOLeHZLR/llVp5brtLEvFV4krQPwaOnoDQosGrw4SYtH6LVGKEjoeBb8I89xICYkAHIqnkdw5VRBp49sb6CQ3kOgayFseA7zbqOiBA8Af3kslcjSk4SWDG38AZTcfW+2JarrImV2bBryEM1B1VN6RhvzuqOqsLbAUJVhLh35Dlu3A5Te3hekatHx5RW6uDlA/FaU/n6AU6nIjs73KgjjO27xJWKlTvpI73sJn4vKaPN6nAjeHyyucmTHmUqalVz3m0uVhPPq98EJovPtEnatPQMYf0B+9WuTfg8fD0Cc0G30Rx8ACdOfO3enSx5dsyHx08aPptpQP4jPh5fxyH7h/A+FY4SXaMMevQefp4wuBHYrZeM7vwdcPPPD0V+hjCW7BL2porsMXPqt1PTcUvFMT9Lkb17OJw8DYtqzNXCm/dfvWdP3a9bzhquYRfx/Dazw8XjT8OsKmeg64MgY6nmjW7tIZCdfC0WsD6/bhQ4ccD/qVy6+8Mh07elT9+yi3egnRGwmTnYuW5Mt3YXil8svTwQN5pTIvBHCa13lKYqxk/QGtKCu2+XjnBl0To0d+0PkpQwbWAfl5TXN/gybfpeFCtxg0AnIZj9Y7VAYvAqC86GDSe7Ue+s1m9i+Ghw0Z0+HG33IyzkH8i2FTtELW2PZ3nuCSr/PiznHWCeWXvInnlyPxVMh/M1iXct2CkSW0ThO2fJa1EX2Mcjq/3QpXnjluiAf1Z7R/DYgZsWlnrHheS+YA0Fe8jfIDLsy+xaINVlqh2elHpdypK8KG1pXRUUNihgzuHi8Z6OHY+QkFyDvTFN8xHYDGxpFPrIGuO2ibfIopHzwQpgIDrOcBlrhkaP4bgXjkr2MTUDcn2dlMI0aui13xXAYbMQGXgEEngMYs4W131Z8/gcUjX7VfGTQkm5/dp4O5Tcqd5a2weVMmHsUxXhKfscdWsV/fefOm7301nX6cRDxMmOc4Ppk++ugj3wbFvddMjqm4WA4H4c5vaHcEZOPvGwXVNj4E9cfEx67MjevX/cA/OzM3b97Sua5JVv1EH+TcYqLCBbv9ljbs9iRtjrY70tQ/nkLydd7dgCmbHFnK+3ngWfDYg68Y0OkeyJvRxxD1zR0kTBSeOAw+47otVtqk6AC3VxKZM5hH7t65649nMsdz643nkRC+gPh1hk31BYHRbT99X31rN9BrLFTsovAWMwwSHuzvr/XTx1GGoxQTbl30ZRsUMTh8cVIHaxE6JuMDJX+8RauVfvNjbHn8WIToM5IH3RZeNmoK8+HPuPnAZl8ITV0so+WjnPXy2njBX/ov/jJkZrfq1xsCXWePcdxCpxmTLzQJN30MkeTzDki57Q8ic6Xhh4f5BE1TYa/bzXPgb+OEA7fytdyuD/mNlLWk9agYeW6Hzid3E/0M+AuJHbHj9/nqtpgRoPN4fqZ3Z8hmpqQLSE8H47cjMDvDUjHow8/xVE58HE/BDEnSmkdkSZLA5fSxFFThKNjOJIBnlPoh36yEO9ow8mlIswywFoTXbqEpu5xN5QEU4ST+NpPMsB0PgLaaB3Sj+zFsnVeY9liQVFzykwegr9PnSfNEIrRBCNYkEMyu3WagzPIKRF2+QMq3J2hABrD54+to6hU5ub/25z//+fR//9//dfq7v/t7f3Ee/hyML0563kbCjsHf/M3fTP/5P/+X6W//7m+n9997zxMO9QC6Hl23WaYRiNoQ/c0CNbz7Qn9qf+4p5m1Dly5dmj784MPp6rUrirvvNNPSV3b9sz8TZJIN7RqWgH0VjKP/JTlA2NHLsQlCtvzvFp6Meg/2oMBDTX+FPir4PIeUWT9H/juBz5W1sud5uydOk4TO7mOAOZ65mO918PHMfkUzefui2sx7D15o8Joh6D7tfuMWs8MyZo4cOTodOnTIo4K12XqMSOjrz6w7Koez1EVtxfWtSv7Wy71PZfTeseF77+6n00ONE5Ro70KIrg0M+4W9U9JKs93ZoBiUfbkxOjAiBoMFrO/GcEGV1zfzjKjvQHJZVab9CTeflEM4Zdlf5aK7dnznmWUYwjY6JJ/1XNpKYWVWPuROmvnI73rM8dEHlcV9EeNG8d0GtKvjlEa645uG9MQZ5ER/L527edoFwxeC5pVQ021GlzHQAHM+kLimKSQ8Ysfvc5jKECTAULSiF6VvLsRpOBmgoJVBDgYidNUQSV94dL5IssSRFyCtGxlo/o2tdMYvlGt2VabdyguEBuW1yiEvcQMfQ/NYss7QJMDIexOEZybcFf4bwFuWnxdKbnv4L/nm/6EMUzlKcUQrgDf1ll9RuaWM/updubi+9XCtXo1dD3Ex38QTk3ig860DUcR2kmXkKJlaLgCXieKjDz+a/tt/++/Tf/7//pfpn/7pf07Xrl3zxJKTPicvfnZkfvrTn07/8A9/P/3jP/7j9PNf/Nw7Nlzh8bZ0XeWRZPPJmbov9QQkwjcY6A0WlTQCV5zYEbt8+fL0nozDS5cv+WNnv3qkhUB0Lw3v7EyO7sfyL7Fxq3E7vAqK2xTdQFphOK8elZAyColdgbU4h7YQbYBNvB4D0H/T0O3+TQU3gv6eYqw8GTyeuylKlk2Isx6XyFWgJsT6v5LXqXy+O71SegIXMNc+DpofCuGt27yi+Xp233X4u2Kalx/PZQ++bPD6OfQVwZ6L2fHgNrNjx466X3lzmJXqjBwheaMs+6F4jQUbEH4RwP16CxmvUZb76afOz0U2K/3zLkgZFyD5lY7x4a/zg/3gP3yJxzWKD/T4VV6X7TjozSOuXxZQaW2IuB7WQdoYidvfoskuUoWLt3kQb/oxLjzJtxgy8atxYsi4vNDhz85J6GKkqHwMKRsZwdxBgZ/84UG/0PI+f8kvOjpjKbPiHUnR0NCz/pNDODw7fY53/kpzFLTBNmJGILxtXPEAOm5Mg6c0/lSqCyChjQEPSX5S9HBbEAJWAAdFF6DxzFThGDKlJCrsvDo8Kc3obNXgzTvlNDQt5ScMv1xl73wNi7+IB0BWy+xnKZLfZdYBrMpGOY7eAUTHUYT4+e0IOzDdVf4CSy2x8551tYUGXDLHiHOaByfUzTT9lrhqc2IlU99H6r7fD9buTLVX2iPymZv8CVpqp3U7bALTNQ2yzfIrETkkK+MvW5ekWUgXxgnrt2e9//508eKH0/XrVz2pebLwlRCe2cjYYiwzYbEQ3rhxY/pQRhDfQuENOUxGPoEFjFW74sF3DW7duuWdHcZUbzt7bLt23zBwn9At9Ed2vGj/99T+GDO0K+1Ges8ddFe6DA/uGqzHdbjzzP9PAGTYhAVrwVWIsIFtiTYAdS3v48B03TDfJNyDFwQYq9sf9BW9tY79vwqdIndDcrq+OOM6ohLXp9CiWwHnibLFCwCuXr3iebnnmT14gYHuGfrb3a21OBc80UV+ZR2S1zIfOnx4OnToMBRW4q3Doaewjgjpf5R4DIwYEXld8gM+aKk1HdcKP7Q2GGI02BjACIGnwzFmbKjYkCkjxG9HK9rabbGfsirNRoqMjl+Rht88VU6l+baxTrMcSkduy44/5ZvWxkrlQU8xRnaXYd6kUffw8fkjlzbNuURaofw2UqpM2i5GStZq0k0nfuFT6P6RjoSjdL6LkxfSJV4ZZ34OC8mDTN03HZ9v6oSH48njckJn48b6JW4O93Mf8ovRViTeiL+wwL4uD3cNieNesrkBGHpkIs3gASllthRQEOXOCq8GJxmsoOJRmhui8pkSFy9gb4yahjZKzLtAos00447ASAO4g7vDNqA7Ru6YsXmZX0E6Tx7kW0u3Ai8ZdoLQVwBYk/OJABnW2mg7gM4gUg9kt4WCZHV20oXNSq5jLGy3U159SZwNUBsu6Vsbqo5vt9pmKDcc4yppZ1hPd37+kMP/kYmTwrK1P2TZ3tVk5knnwTLWyCsiyu+H+Wx8q0CugmDI/N3f/t30X//rf53+/h/+fvrl27+0cs5kc+vmremdd9+Z/vEf/tH4k5/8dPrFL37pVw5f/Piit7Etd+M3AaqutC7nEF9F5tsPPCfz7rvvTpc/uewPivWVnUZPUN1vyosbLoHEdvwCDs1R8qwm78Ee7MELBsspim/thOUU9jzQQSLin9M4yh0h+R5lzrlx0/PzPc35WeeLaA9eAKjFsPtyS0+KovQF+pP+48KoP5bJrWYyaI4cPQJRDItS+FnXs4sC1q5LoQ0YGweLwt+KvQ0SrfUxGspfho3D5dpQoSz7w9PflVFZLpM4yprLU1k2OFQeZRpV10HBjxEROWzAIIPjgzG6mp68PgmEtV4Sh1vohrRLWpdRKDlSxmC0yA0NZZTeO/DkwnDHqTfCe5aBMoLIKEL5F0y45WgXOVKWw5RfvGaeFRedQMj4GP2Wo8IDJqUPRQnh1+jDfJc4YwGaqiL0QzhFUGg3FklWDhmUSvPOjYAw0HxsdKD086u02dWxKMeOUr7KWJCS4xsNFPK2MTFXAmq5DCLH9TGnL/yJbwiNeDtfGq55mZ7gIH+D5aZ+a/ENKWtJn/k9T6CoEod6MFg5+bpswnO7W7EvuepoaIW05V0MGuG8I5O6rWOXDxD83FUe81cdmCDcVx1mYlHYJJUBOQFkwphBZug9yWli4TXCP/nXn07/5f/6v6b/62/+Zvrbv/u76cOPLir+xvQ//+Wfp//23//79A//9I/TP//kX6Z/Vvgf5f8ff/e3vkWNt3XBq29LG+v89QEqtY7ZvWNR4GOY3L9+5ZMrvlqKgcek7ytDOlfdL57sa3SR0S7dWOF01QpAO8IGEtOMx/OA58V3D/bAo/o5Di+z/iKGL2U0zqAzZ5uys0bgSdjnmH9LBuZTz6mGXIyCoWZ6zScPNM/c9q2tKJnRO5rhTrgHXwi4G6u9R7+gg+n/xLMGcHv3oYN5kxm3mp0/d246yocxUdBlePRuB7shIGEbFFpnrI9qnfEdG6WzeO0hr9KgY6132OtRGRWOD1/vuthgiTGTPFWGw6Gbd2uIN5/oES0DesV4Ic/llt+Kfrn6S2OwLg56Fhj6+BvTULTVwsc41LNxTmtUnlkm6OWaj/yzwWFa0czlF8Jv4LlSdoXbOJsNM+QtPpE5fKsWgQo7DvoN/nXcAgOPtJNjtwXpr4w8MkCMgFzlp5NzG05uMavJKVSJJw5XRyvN806LIfwysYUmgi35AcLmo7AbpLDzYEw0Lzew3M4HuPzaPXC48yGPOVdZIl+2JOlgeIaPO634kgX6RsA7UzsCeenQhQ98c5Q/hQmTDrR8TwxrfFKXBd1GYj23g+QfZbBb+fqkgia0oZ+RnRrFNS/TFM91KLZPAWP5ifHJowkF2UCPSU0cTdcyc6UHlzBGB7x8kimOk4/J6+6nn07Xb96Yrl67Nv3y7bdlwPy36W/+f39jQ+bnv/iF42/eumUD55MrV/yQO29EuyijhxcPeFxLrqfurxcWqM9mZFzcv3fft9/xjAxtwpVSb9ez0HAe1Xlj3DK+Kr7SgMTjiRN3CLRX4Dz8ChNceO0EnXcjWJ4BHs9uK3Q99uDrAR7y+tuIIXkq8DDUwXB5LkPmOY1Dy72A67ASI3Cw6jamje3V0XLn/APpAoocn7vTvHL303xvhivsQObe3eAePH9QOz9a2psx4NvdHSIW3YE1GmUX/e4lGTP7/D0Y1nTW1BPHT0xvvfmm3ONRoBVvjjrnfFHVfBgN4c9fFG2tO6K10WEDphRxuyjmMTCiw4quDJjs9GC4JP+MrGPQKk+Mm4RtTDkuho15Ko5yljyh63BuFUOWIPK23I2ta4KtLxqdropicEBXPHrHx2HnhzZ623pZNmrKcIFP3PJ3OUJgDD8RklfYxgtx+lulASmkwH7Frfs3AmmFIxXjYsd8gn2+fcjDRgCDaow0eqLDqAZp0wLyWtkt5ZZblIgceVKx9VuXzI80mLqMxHWe8AotNJDMjVQdA615FqLI5tsipXBXOa14k8cDzpY1g8xF2W3ec1yqETSEV4NpCyIjYyayjQM0IP/KYW7KZ89TA3xGOQLNdB2LNoUPgEGgqDZWht0Y0zuNNgzSjw6Dq4x2BVvELbBY4ulxI7Yeg3VikqpWVfvWZCXMGM0tchlzAWSmH4CuB9DthMsuw09+8pPpf/zt3/r1wrwcgJ0GnrHh9jPC+HnuhudErl695nGDkO69J6/2VwtURc4PFos7d+/YiHn3nXdt3PFgLgtALyDpp2Sa27j+HE7UFshZMNA6tIDT1+LxuwjH59gR1E8rXaXMyORcs6yP4bEDdH334CsOHieZdzah/k321MAw8biT5ysyZCLmboXdQEdVN0UTz9Guj1XgvGLe5yFvvjnDi0a4ys4aQK7H4x588aB2T6f6bOletcKteNZh7po4sP9l39b17ttvTxc//Gg6e/r09N3vfmd65fz56bAMHWWYXhJiyOxHJ0FfhBG6gI0FYRkUjQ5jUBSybvm2NGMMEe/8OD+7KMMtUsI2Eh7BD17yQ+t8RvI1Np9VQ8Y7IGVQWAcsGhB+jR2e47vsSncaOo7jkXNJy3qqthzc2P5LXdz+aXr3wIimG3EtfSVtDfW3BTte/0ZgJU8ignihqvDoX0f9zwh03cy34raDjJbM2iKGoX4wrpgomErHRUEUQkOH4I5KIy4GBYYFD5R3PEMcOuLZbsRv4RhUMIFCtPMtTsUzHa1Oq3Tz04+8M33ncbniLZc0+JqmDCiXRJlz3QId10bICii4nm+ksTwDOI1fuY7rwzwSQx1YQJ8VjDKlgYJd3iwn5VZ75OSBgL5JW9qoURrpHJlMkjcuDOAR7wjEOX4HIN3t4IBQnrQVMY41pL3oj2D4hmY2aCq8oP7hnUorzyIMfupCGjs5r7322vSdb39nOq3JlDBpAOk9CbElfe36NSnxvHDgmuXtdvk6Q9rgoZUJDDmeH+J5GW7XY4Ho3VP9dbMv4LB7L8kzbfyGclYhNPHFv5FMQLxZmWbz0TD7kKPcZC4YvE8Dc5324KsJnNP5e/7A0MvfMwWze07DcDmf1huozqcCToOdmnChHlx+DibOc4WVTKH8zL+3ZczcvXvH8w7rQGh3wj14IWDuCvqT9fslP/yPQYMx8967705/93d/O70jo+bYkcPT92TQfO87GDXnpoOiyW1mMjwKbaTIIOkH5mMwSH+psA2YyoPh4p0UXI2b3MImY5h8yqMFzDJlNyOGhw2ZNiDsj47Rux+tULfOhK4YfyMyyZ3zLmmtT4CkjeER57yg5ehyMVqCPmEKs67ODW1YpxlhpheO/hmheQIE2jUUjxkUng+fu9DnGP3rxwrAY0DCO8E+GmshYmIvLOiUGCMYDtwORscJnW9U8DBmZLD4QewozY41zzx/AxJGODrRnaWw+fcrgeV31Qa5bLAImyfgkoe8ne64QUG1Qgz9mBeRHFnoZhCt2wOKgAc8g8qyBMMzRKs8U3bjyEg5dMCnIgSi8vFMwKJFPgdLxj6pgLE0yy9EzMibtktbxjjcBOGxSebVuNR/hA4P8aIpMQj4RytBwdjqdm+5IueQXzDWs2GkxwUBaE6ePDn90R/90fRXf/VX01/8xV9Mv/d7vzf9+q//uvGHP/yh3e9oYj19+gzC+FkRPsQJbK731whoW/3YLudWgIsXL/oNctdk1PBgptuY9vbh5nEYTxzH2L+EuJCwQMfGGVMW2By7CtC4zB1Q/3KrxEQ8c2j+m7D/9+AFBA/1jPcvDDQcGC0eio8bGtCu4eY8GyM/P3R5wm4ij/SOz5+B9DlUJPGuBJLminQaOKT1IT+75Td5CYAMGh7Q9rq8By88uJd6wBIQ8mX9I4cPW6/Iyx1uTO++8/b09zJo/uV//vN0S+HTp05N337rW9Mbr78+nTxxcjogPRAjxEaM9cQo9+iefevVjNBpvDBm2jAY03NR1JKtGSIYDhgcFZbrZ27wi35O77hCyzIbG8nXaX3nj+Xs8psOt/LNhgu7Oxhh8vftcSM/55Usy3lTSJxjCizvkm/OW2gS/w88wOJt/k+KQPkrFHCY+E6Gf/sfh5Gl0freiDvAPhqdTIEokr5ST0ZFZzBwOw/GDM8k1I4JBREyWfLjx4jw90kG48JpOhIOfQvrshUH3ayEcutQiyRYucWJo3gCHW5sgO/cqeaVdO82mBcKrtw6gFmuKtyyrQB0SxkjmLdkH+s8Zn/U+38rFRPdZnZPBXDuMtO2qr/dRKYdo9gjY9PbkHEsNOm/NjofC1RBdI3bQ8nQJCVnACH4LX3BRMIVlh5r620LtD91XRjuf3m/P8qV8Rojmq8Nnz9/fnrzzTenN954Y3rrrbemP/zDP5z+/M//fPrLv/xLuz/+8Y+nP/3TP51+9KMfTb//+783/fA3fji99vpr0+FDh91OGRkrgn+1geYzVv8Rp+pxfzHPD128+NF06fLl6dN7vL0s/TC3dWEfzljR9hjidpeNfdRkSwz+tYjPC/BqWXcJzlK4a+gytmCl78ELCBqUNS6/UGBMaGxsO9aJdlJ7Ftwuj6M2xD9riFwbYD6/SYdiszCOhaYY4Vq5FAI998OIq/E3bt7w92Y+vZtX5u/BiwdLT6vn3a/l1kVytIwDrMcHD3qN4fZt3krKLd0fX7w4/cs///P0t//jb6ef/uQn06WPP/buwhGt3dBjBL2sNR8jCPR6T4EuI7pdGwC57UtGjcOt9w3S4SW75CKeIzTLukbYhkQZFDFgyjgxz8pT+fRXjHGqLJyKN9+i7/YwHf7CrkdjG03O2+xmtvoHGzoM7eOw6NudsRZn4jchMPqBTeERnK6/lNap7X8ctjf+itkVSLOtyigXnVXV9cCxdUrHqnEhsKpZ8w1go0AHeaMMKZF0C1JWlYPh6YmLMtyJSbeCah5LnA/cRh0wbj4OFpDeYB7Fe0SgFXmjDZmAswvtitSTZhfj8jtvyTqUB8DfEiq++TfNFloOGTWWyxH6r7KAxC/t9iQQAy24gGSqOBtxpFXyett0fAN1oi7r8cCmclaC2wB5XGaVu4AyV91dHkH1I8YM9JZ/rW0Dq3y6/dil4/WPvk/3wAHvtGCw/Mf/+B+nP/iDP5hOnDghXi9Nx44ds4HDbWevvPKK/eCrr746fe9735t+67d+yzs1586fg3vJnrK+LkA/d4tSNRaFO7fvTJ/IiLn0MQ/930w/eFIPdju3oTyjOaw3UIXHaPs7Qu6QNpIFSC/ckPosIf274PMtbQ++0cAQ41gdco4rz1bYJnq72GcFfSZknth6XiDu9pIp3j/SFxrCnQZGN0DxU6wYEublI7xBkWf3rIPswQsDWaZ1qK9eUl89+tVD9SOPHkTRn/tWwHrMWgzcv5+PXaLgY4TcvnV7eu/996Z/+qd/8ot5eJvo2++8PX3yyWW/0S7flhEqz0NeoezPM8hgUf5W+ldXsQBqQusKPp0YUzZIsltiY6UQPualw/9F7yokAJcc8s9RVWRksMdRptE4bsIlXVnsL6x0rnOPCJSzAsQ5vvh1GLkeC+ShPdotdBXK3YhDmvOUPz5B8xggMYtMVc0VfBxAYlzLYHnQA0sXBNELfUeXbykiQYTpqHRWIGFv29HhGqSAr+SX8kzGWcnUj070YJELvfnpWB5swvqUQqTDRoJvXYtx0eUD3ompMsAxTVkXvwC/+brcKrMRYoG4uJxZ1gJSSePf9DWZVjbRKo/ru0mZXqDlbARS+iJnQ+I6dS19CFqOXcJSbvLg7+eX+ADk3M5b+MdY4FjiBFXNhW8BXtMn7dlAtcKabN2XQMsxthdJYxvZrx/1zK2O+224/M7v/I5vLfvt3/7t6dvf/vZ05MgRj88xbwNxlHPw4MHp6NGjxgMHDjreOAr5NQJqxfnz6d2709VrV6ePLl6crly54u88ZIest+vr/Kr2A8m8ft6M4PgBHNpAtxXg6f8cu8pIhuAmSuKCq6mbaLeL3YM9eCbggai/FUzSk4KzPWXeXQPT/caCNhTM+Vf18bkGSfkzbyQM4PRVbxs1pCvMa+B5bo+XtqDAOl+y7MELAAwHLpbukwb+0sQLebgQnAvfWQ+iL3Knx8sv71f/PvSODOuJNQfR2bhQ2G/NvHRpeuftd/wsDS/n4Tbny5c+ni5f/ni68skl4eXpmoxbnmHlzZq8uptvnvVX/XkTWeuYGWOFNWp63I3pCDK7TVNHA8kgfxwen7i15nncoiOjfwp9Kxly4CpNGSjU6LIV7zjlbeMlBQxAGdDOa27a1fGVNvuJJstj0IRr4LoLrcs9DimLTB3G22HSGkM1QMoY0Q7ttwW7vvIL4Y8dgA578MAB63X4vWtHWHhAuhr62r6XD/DQ/P6SKgUYJGA/R0Hn5b7E3PaD7NndCM1iEMUgoFNNS6dRNQQU3/nqi4XkJABXDQSnU3mXX/EtG0dV0ljhvlpsCrsBG0SdWQC/RoD8/OwvnqO/w9C3nKMRNwPBge8MZC/+I1Bu33amXHarKIPLHSN2gMhZeRy2Y1lQ5vej1Jdi7z5q+QVdR0Lxp28CodlYL2BT3AAzmwEW3quwkbZdJY4yeMBXhsi8mpkw9aS+5OndFwwYTgQbdCGcEc7ewZJLt3is+sQKho48ZPx6AucoV8H8pf9335vee+9d3+Yxv7GFNphB7UJjVJz9uERxOGlxV8DBxI0p4VcBQ/JvodoStxXgZX6b6CLU1qR1OYENZHuwBy8mvEAj1edNTp5Rqo5LZM7RXPCMnmAY0nhOj/no+rUbVljRQzxLey3IerAHXz7MvaH+cfdWHwKswdE99tvg4O10pLHeZo2IMZCMky9009cYKbz84eatmzJerk/Xrl0zYvSwTkFDOh9XzVtHNU5EB/JMjj+6Klqe/eQ2xbyhlF0djSOV13ooZVoO1nwMkIq3XB6bkKCDRETGH+HwyMXzmV+5XPjPhXWwaYXFN7zhEp5Au1uA8mdMvpEPWImVYXuYKcY8PpeGtB1gJb/AOcf85qnfoDuZ1NGmWEAJYx0aXT/lg6uR8aOxg8HCowOHDh8O1q2IjTZmKCMZURjDoRlldyRvgcI44eoInWKAwBAGNm7kSqQ0tugsXFcISvkB81dh41ZRIBUqr+kzSDrfcgIYK52tQsJtfAFW3Jt3yTXzblgLAs6jegeGsgrJYxrXYtX/pCCOOSzHqjAbRNsIkSmT/CyFPG200C9tyOB3P0FiuZPfaL+zzmnwaCNOfxVfadCTaxDUshBrnumTBueFzxZInq0pjKPu1yp7yJ8ywn+dL3J1Pga5B7rq0pOK8+mH4WKbssJ25YHbJkmJTO2/XkB7MPlypevjS5em995/37syD+qh//lKSR38nK/83Q8LdHg9vmLmaHkGkm2o10ClOnpT2tPBzpyeXTl7sAfPE57xabEK8H1GvD2LMJ+IX2NDp6E38H0QlNLr129Icb2Xdd5EPUN//ebirx7QY3YC9OsckP4gRRT9A7CRIqNiXC/w+3YvFH+tM17ntVZ7fLR+9/Cz+W1m0kZ8C3lfnGTdstFz8+YKetfmnoyYej4Hmjt37jqezy+A+G/fuT3dlYFFmGdDkdF4r1D++RXPdWFvMXrq4rvr7KoXVn2KrvUYwCO2dBn7O9M6oNM0FriUdfry8+8yHN6McMK3AqJv2Vagea3jwGGlDkM8cnabkGaff6vHtuBqM3aie3JXETsx6HFtvPD4gHdpwPLv692WZgB25TIQwzAWE5YmbwYLHYIunakDgddkJM20A/jWrVaU5TaQ1zLoIB+DwIMB+Qao0kLT5QvNUw0AmE/xNz9ODPEbITQpv+Wk4aB3KdRnKKfLcvIAnY7rdEHzXYdOX3XjD6yHHw/IaJmoD44PTjTkSZ3Hus5+/UoM03unbG0Hp9E7FwPqr0pZBddnEJ/wnGcLIN9ADlv+iCBe8jeMPOAJ9iThMgugYRLhKhD+PiHMfDtweRRY/m8QUF3Obd4Y5If+P/rIb2/jqqjbmHHtcwd/2jrY+StsTts3ntOdvD3NAvAs70bo9N3w2oM92AQaO1+74fP8KgTnnbjP56N/21PO84BJ2sP5nDnGc0mtW/iZh1BO/ezeg1zpTll78GWDeqI8+NJnn/WarGjWXQwZkHUEo4JnX0jsLqQ/fauZdzLgsaDXd9JxdaCToLSizB72lflDVnLNjDxeq6LvcOX+xImT09kzZ6az5876MwwYQZB6LcMn+fqCuuXRX5ftAKqI/P5ApwwZwrxciPrEiFq+SYe+QR39ZjLR4m/9FZmg77eWOY1w+4tm2QDAGCqEzv60D7UDsedj00t2ueZDO9kfA5F6+vEIyXuAV2NL6aed1iF1F62cvp3r4KFlJ+SgXN/KJZeXIR06fMhvp+OlSvCknLHtWi/MP9A+uRTmAuVHL1tD/cspXQ8UFPvEl35PfQHHlbuvLWKoiR53N0yosN8moUomI4WkgCg41eDCKM6lvA7KcHgt6B2fLgdBqxHAETyQxX893kA+jpV8S5kdp9BMsx2/MUxe72LIkDMf5en8cwPSAPo1KHVOH10Op8u/CTp9AcKJG9hvCxvbr+uv9JV4gQd7+Sm7yF3XnnQaga5njBvaZMDuP/3WIbxTjmkEoxzOI0xQf/kF5rTQg/BAJsoFmv96fzZtvlFw21dTOr5p9mAN1C68j//27TvT5cuXpw8//HC6ceN6Jl61rSdk0bidCTuO9qwxPpwf+hndn/YUlNfOEL0zPI5Q6bvmtQd7sAYePntjaFewXRsRP6elLd2muwDo5nmj5pCGVo7sl17BrUY3b93yTo1VjD14MYBuop9qjY/CzbMzUWhZr3vd5hYvXizDLgeQHAIxyNrCGMiaYqPGaaWz1DoPsL6je+SjmlEipIkYfadF6Qpcxed5Vz6x8Oorr/olP2fOnJYSfmQ6fOTwdPTYsenk6VPTuXPnbOickGJ+7Pgx35Z+6tQp0Z6dzp09O505e2Y6eVJhuf4+3Xe+M73x5htW9L3zI2OGV0JjAJwWfxR9r5sDtmGBIQb/kydOeGdp1meoc7UDzxbBwzLyzK5kOn7i+HRE/oPcXuW0I5YfY+3EKeHJk9Mx0eCeUl3Ic0DGCMbHCcl+QfXn7a3nz5/zIwe07Xi+td+GIkaK5KPOtINRfJEZlzJOHD8xnVXbkGZdsfLDx5jem133tfoF13YBKH82H1ax9UwbmeQDii/tiq7SBqR3zUpPId23mVVxVXgUQodr5ugHuBC8jRTojPpxJdzGDINQiKit7HaHpYwFHS/v0uGxUrtBGrpBDGRtkD9NElhpxDF/8VspYzwqvfNYdhqy2oAinL9OtBkGL2Caqkv71yfpLbBdEkV3+Y8BWHR58vgE9/eA1P6JF4Vc/J4U2l8IUF8Gubfq1L9zug73IROHBxptg1thpXFAtxuY2zQVjFcw5k/VI0P3F2HLpnqFJmWTxmDucdpyE4cxw2AP7E6+bxyoWViAPtXkcP3aNe/KXP7kE99jPJ8rHsOM6YzrIOO8/NW2+PW3ErcTfGV6hGqVdw++ZuC+ZczK3Qb1b9KvJjCbMmduhz0PryL/I2ylCBrUSFYiE5j9c/pO4DbOfNFtnfklCA/mIW4PQnH81Wcowl/l/viigc54vvgSqJIIalFAGdSagS7yK+kNvMlMI03uffXfndu31J9LH7buQF+3AWvH64v0NfNadJYAfukE1kWi43BECPKGiXkIAfRWXuLD7gRKPrrEQYWPyyDAkDl6NMo/ivyRo0e843BKhs4ZKewo7efOnZ1eufDK9C0ZBN///vdt1MCPZzkA9KPzFy5Mb735lg0MdCPAa6flfWRj56wMJ4yKN4UYUZS3/0CeaUZ23FOnTk+vij9l8FmI119/3YhBhjFy/tz56cKF8377atORhnzEQXv+/AW/+AjD6bTq8e1vf8tvZ8XQWfTxASQf8Rg/RzGUCtnJ6udR3GZKz67NIbcRPeI305kFfZB6O8L+Cgta98O1bUD/oVcW0pYgcjgdOuuZkZcxhV7HrYDrxoz1FNEoX5RfMmccpAMAjBQiGQx8Xd/GjOmSjmuLkjztVl7o9AssdTKYCloGKoNWA9wCmUfchnFqXWNTZSTWefjhFiE8my+Aa2SQFWbAL+UpdkUGGhYwfeevtHaRsWUhzuXWiTTT88Nfx7Yg2bueXbdNsNQ9/F3PJGgA0F8lN3Wxz5REmL45IxpsfIvZMHgMpJVAlJVbzRhsS32bbhXI1SUERvrOtgUiXrzysJCB5POzL5pAFh5LW7u8CgPE+avAykvcFvH2wOA2fviZJ4dPrlyZLn78sY1AroDOxgztZ6R70pJu5yG+4xy/69aGR3mfBIY89lLmgBbhmcNzYboHLwLQtWtjaBVD9tUD5smd0asA9XMdV9NWQwsCsy6L3zHiNMbBD3wMMJ/0vDHPH/zkeg0WDXMQD41zVZ8r4Ez/tQTswY6g1nM70Yqr2G24W8x6vzmNdTe6e+kUrMfszjzSul1xvLoZpZd+ZOfGcaAz6A+x9Gfp6HtfHM/tWjZoPDagAVjnyUu5w0XnBvJLBl9sQ7+T34qz9CF0CG6XomDiMCbY/eDiLPS+ECzdyTsUokOZB63EK8xuCjsyPEvKTlNfAAbZpSDNO1MlHyJzJqFTcTsWuz8YRxgZeekWckifejn+Q0cOT2dkOPVuEQZDl8lODfnYNSEe/xHv3siVAYaMyNpvYEVXevnlA9bZuR2PnR30c3Yx0kxpb6D1PupIWdSHcLctdK0LIG8bN9w2eK8uGDvNvgD+tZ5Jm4gZtNar4b+G1j/JCCGOkLmAT0b4Nd1qe/QTGzGigVfTyohE6GLsRHjBLYVCRgE0igtSBINtVu7dOJwgDPgMMIP8KWLhB8xWdymqoF+pV41s/kxkJSBiLW62EM1PydB0gwPJQ0Ku6GRQj7xCa7kbVQ/4Op6jToKVPBQHLceQ19lIFk3vVAAuc+BhzrNfMHg3wlCnjUCZ7RVt5ImMxFtk/bkrcBsjrPPJU17ldZD+Cp9NkLqRXwTlXYelHAKO2haaRWS38Esk8Tq67+DJyUPfm3YA0vpKSBuQTFQzI2CbOn3Tgbbkljze+sItZleu8KwMD9out416dLj9qhGHtkxXdDrOkNjg5A3xTwPNa2ZHaPUYEvdgD/bgMfBMzpY1Jg56chgShul4BWYynb1yfRbLkzU08z9KE29WvHvnjpSxh6KIzlEZv4Ggepf1SFs0dty8Rm/TPrTp+jo6Qqebxr/QjvEkBULTKy7odUMEVhmUyIcsMWS4aEbG1iWyviN7eJpaYa8/Zcj4zhIKMI1yKSu5ffEVVMgHacLob9H7IMxF0AN+YJzbyDA6MBDm1/lKp6VMQwS2noGhQh4/aI7uK2OIC/rcfs1YRJnGmOAZmjZ6eNkAz9GgZCMy8gHoI+gvGAoYHVSEddcX8bkFrXROGx6HDnvXB1lQ4FHc72E8obzDy1tdMr7kfyi5H4jHA9qLdlQeG0eieaSi3a4uf5/L4g1x2TVL/Ay0o2hmHV9h5xeS16g09Cv6DkPqvuTn9s95PIhNY9pxDZXgZrFejK6m6BDP6XNY+akfdaItoeVCxn0uUDvMmIFM9a32II9kx5iBUYTCzWCDt7knU8W1NWTFEXIdpLWVTMdBGiMHKL4F9hYP8/GArrB5kTfxgS47rv3QiB7ephiU2Zavebvipg2spM1lpI6w6/gxz3YgaVJvyi/ZIiusHp+/gaK2LQ52jQ1NX3lS5joTtaX+c1Wl0H0zMgo4Rnm73ee6kzCSa7boqG7HjSCCLhMY6ea4Rv2Zl2PDWzmd2GWQh0mFyQdofsRn/GK1RX7Tc1Q5OPg7zx4sQJuwwPBay8uXLk03b/A9Bx5k1CLS540njvi7fY3poDlMMDzjPgmEVwUIbcPDdHb3YA/24AsBzu/y7gQr52afwAlkPt8ESiefD+WBiqxWcJlrdDAPcTsJO8Z8PJMd91aAv/ZAg2QBG7DiXf9uM/QY2pB5OnN10iE1seNAFGfWeAwG5vq+XWf0Y0igrEPTX9hvXYn1FuTOj1xg5DYp7tjROqx0nq+O8s/azDrMbd95jTIu4CpErFmeiFsyqg4xZFIX6uAya62PIRPXvMgqcB2Vp3VA30omAwYZAYwYdjy43YrdDJT3rjtAHsB6hflHp0XYl8UDHYT18vatW5aHh+EPvHzAOyG0BWlcmLccQowA943YYshgBBxVufCJfvKS64mhoRzJ4/Ly8WrQyrwO9wF8lf4rpXMG0CMYOfckP4aHX15FO0kWXPJTR+rNjga7m75A4JILxI8yoac9ScuzsujT1S2IpL6krzAeKOvajevTLZ2TcIshFZlww33BjFLqSl/Tv2w2oGcnTCHQNF0DSQRpF+gJWFb6BXlVT3a8PP4kn/pEiqAyudFoLLAP4lQxGlJeAQM2FSbsKEuPZRQ+YjkXBq2lKYE2QSvYxoHeuEtIPoEFi3fOv1Zs12muJ+4gm9MZgAk5bHEk3zq03G2Br/Pq/CtRDYpzjclrghDNdTGobAWJqRKCmiAkpXGOczz/lEf9YkV7gLsMJcs1L8IFoz+Q/DPPGYZ2wGOZRYeBgzwKk5QJLPTBtHVDx/KdnchfZSGvfCkEj6KGfBgyTAacnCmrdunkgpC6rc1dAI2c3IvJWLSoiV/YfmPAVa+2wWWRQjm4cvXKdPnyJb+bn6st3nWlHTWTZGGocLXt7BerlbD9xT2eFLpLWCVdCyk48zRUWatke7AB0kxf9LEHzwU0idXUuAGY23ck2BbcXyvn1zYw0GzJI697fgtNxxPYLKPP7ZlO/0LmHRQd/CiIKGJ8RPOzh8xHzuW8X3egqVhPG902pb+Qiv6GIo0LshaSjpLOLgFXz3nN/scff+wPUfL9sF/84hfTv//7v0//+q//Ov3kJz+Z/vmf/3n6x3/8RyNf4v+f//w/p3/5l38x/vSn/2pa8rz77rvmwcctuQCW777wnRfWEG5RviXDgFcvS4lGD2Dtl7Le34zhZQ7u/xFUD9elovETjN5JPdExqHvqagOm3cLKGGRcaNyQzs4JOgPtAz/yY1TwPMnJEyet9GPI9G3VnY8Cw05tjQyKj+G230Y1b9ezXqEw8RgL6BTsHGJsIwMHnJAIeXlo/7AMGXZe2J2xwaGykAsE+mKh/eUiM2UFwhPhcNFq/CY4yU/eJD2yvtM6j9/4JoWfvmG9V21ydLsVWF+XrtjrPWWBHPYCykJ9eYaNvm+5nVCwpX8B8Vtsi8gI2mjCSIOPwmB012RrD7mcUzLbXsBwwZiu9qd9aMv9Z06d+msTCjw4ygXmQgSO0w/rKsYNBTthHmQpUI1Cw6jANArZQtM8KlqDgXyJB6GBB6VbEtMWDypAGQpSPvS5dw/l1iThX0D+ka/ZVXobK11G0wFdHvF4E07doDevgiVf6uqBpcHvEyMEcQWkN9JMdma//gY5FDLO4HQQoiWFIPIcOpQrEEeP8bX63CdJFgjgl7YXG8l24/p1n4wMhldeeXX69re/44mP1/JCRL70byaSyFhySyrGRJ5xyhUFwk4qiVOHyAY2pJ3s8fjA6EEuPtp6+DCv/uO1gcuzLtDzQBsPrjFZcNWDN2299957lpc60v/Ut/vEZUgMSsoVopenV8Xj+9/7via144pVH1b6INruQZkkfQW+gkAXSXyUBG4nw4D54IMPp3feedcP/99hi1xt76smcnuHxlmVlzHAYT6OwOXH+DAVf4GKfzbtNfBdgYy17YCkXZUe4bcHMfnK9/sXCZzj5d2DZwQ9Brdp2K1pBBofD6ba6WQSeBh5Doi7CTL/i4+RiMQDia+Asvf84GMomzD//ZZNdATWAB54Pnf+vBXS3gn42kNV0m1SbZumov3zshuMFm4VRsH8+ONL00cfZZ18++23Nbe/I0Pkl9PPf/6z6Wc/+5ncn8/4y1/+0rjE/UK0SzoGjOmUv2nh+e67703vv/+ejRv4Y+z89Kc/1VryvuXgjVMomtZDpB/wdkwMoLu371ps97Vc1hYuqqGIo985TvRed1iD0D9FG/3lJesI9L1fF6y1n50HFPR79+5bMaZFYM3zKOyWXLjwynT6zBnzoY0YbxgRpJMffRIefhZDMqN5oRxHp0CHykPn7J5wixo6FvX4UGvmEeks1I98p0+dUp6XnUb927CgzzgYu3y4mx0hXkLAZxD4ftJN0aLLQMnpxJvKeAEAuhk01Lv1G7eFAPngTxzl83Y460OEy+hhncaARHb0n1OnTk4fXbzoZ2LdTrQ3DWWk2R+5PWhXdYSjF4hua5/6iNvp0M8wZnGRg/TOg5NaD0BizxfQxrfECboM6xthknZ0VkkoL/3V48Rto/FAGzTsP3H82F+Tg0QwJflPDFqZJSoi0rHzVloNIBjSOOnENJQbawDC8IdHKg9NBumIFA2N/QMkPQ3XxgIdwBaiZRSMeUxvA6iMD/iSHlJDeKZh8LtOzYsMAywyJx632ww/ndCKIG3UNDOILTygowi3nT2Jb/lAhUYxnQ72syFA86Z8TgIeCuMNFHQwxgL01D+GA+2ugYIx46/j3nDcK6++6lcNckWeL+cCkUsDCjnlp04Ou6/T55lscjWDPifdXS9wmVWPER+xg+c6Rp5GtgnzzvjcQtZXSZRLk9EFvz1kNGaYQDl5OaltlTP2KNM1rLaUv6+cvPqqjBnxYHJbadSngf8/e/8ddsl1nfeChRw6IGcwR0nMpCiJVJZoZUqULNmyLHlky9fjfH0fz33m/qeZ+zjc8TPSeK5lOYyD5KtgS7q2ZOXATIAASTCCIBGIDHQ3Qnej0QloAPP+3netqjrnO9/XXzcy0KvOPrXD2muvvXZaq2pXlauQcp67AH+LztOH6t5n+ihXV+6//4HhThkyyPRBf1smX9luY7X7HZnSznIcOo9GjsPx+T+BDeHoGJsF+lZ5V0BLYCPYFC8i8txv9+cQMObLewKeAuj+t4FQ16YTaLc5MOZGA2oJasQr35Sn53vTIdp9IeHEB495YwFIr7WjgYudfdWV717wlibe5MRcPl8LX4gQ+aBjRCbMy1zoYx3EOOBbYDt27LCBgZGCQXHTTTeVu1lGyC02NJjb7777bq+d4KNwc6cGwydfzI8+gOsPTs7jwfM25Pvvd17u8PRFxdtvv0MuBs69ok3eA4cO+hmnQ9wVUnj3nt1aWx40TYycdIX0g74gSl3dnvoRRr/0NjOtMegIrOOcUewxZni9MnoOdyT48CXGCEq6yUq/4AI3D8pzMZTXFPMmPO5QWW9FqkJs3YHnaTBu0DnQdehvXGAFMFTMnzJxNwdFnjtTyI87O+Sh7O3bt9uouO+++72da6yjAL5Jv+jii6SfnW0e0cP4WCfyjTGTC8g2Zs49h8w2RKjvsjGDnzW2ZcJFSepFGGfdSfn7g9e83Qy+aS/akbGIbMHpduAPXRo84qA/8T/VgzjqguwwxtAFuWDMuKUsaLd8gfzn3HpB/gWF47YvvZ40n+VpfMC0hQ5d86cjbXe6ywbAP7k/8AMyDLvoUDNzlOAtaDQ2CozLSDpe8loB5iBuyRlSnsEMVcftSgtzxHWZSzCvxBzWlCMAp/HX0DLaMo3QiX+iZ+NErsNzaL5NXo4yAwr4t6JswTKdVQBKkTWsKX+JBLzQGTzpVYczjgnorwiZI3BKNg3zsMvqcznalwHiycXtDIBvivaaRkU7dkY/QFzOMGfjqGCOucCL8Sg/SjV9k4E9GjBrygiv3ZebJ3AZcMFYEt4LDqjxBk7V564ME92+fQ8Pu3buGnbs3KGFZo8n7rQ1V8q63zPe0w4LjkO04jo+fqBxFsDBjgO5vEeBpvmswubZPQEnYAINuZ7TVjkPy6OB0TaJ+0yDB/3Rx8aa9KWIzBVTpC+KMod4/Y3jAfJ9+/aOW3meE/PCUwDUnQt4vB7fimit44iDej788H4bEBgnn//c54drrrlm+OhHPjJ86EMfGj74wQ8OH5H/6quvHj71qU95mxhbx+68845h586dNnhQYG1koPRLcW7HGuDzo3lmhLJ7/US26Hso6MT74Wvh8sp+tllNRs6DUux321DBeEEBJw93QXyhTIYUd3buvOtO5+EBeZTvKOB5NpNhkDevpg/QzcPHTI+Tw8jgbkmU6hoO/NkT6IvjrSugt8JzXu192EYW/NOXqDNX+vlmykUXXih30fSmMdEhfXxpgcrg2RgMF+68wC/0qS/MIK+H9z9s/PTl8Ew8+gc7ZmzIqG0xZDDEzlKYtKkCqq/4Jjcypw6t61iHmek9pCVvLkwCxHW7QREe2WKGgUK96UfIdSyOc/lF0nTtEtXNYSCe8pHLlrO3DOdsP0fG3Va/dS3GTT0D5F8ZNOJn1EcF8IbTn9KLMOCohINT4Tojr6aRC63pn11ek6Lck1HYfSUWJCorRKeDW8ovQFwXSkbinQI+xDnMfCpgKiBAx57yO18OcHyoXJRlDygUKIHzF0CfY6QjcJxcD75MesozZVuEig9KjjZWEj+d7cYJNW4qOdD1MF050pFXDIu+w7UCjJ+yVgPElBlXQTvBvP5A0BRrXM6Jp254MXDgx+n64V8iERo6W47lmEhyhymGjCcprpbQPmonISlHmAo5/osw9IqndvAj4dgPLFSfuI73f4EC8NSdlysHvIkke2AzqbUL7tRWAPHgnn/e+b6q5/iFAl6IQAWX3QwkZsYZkxuLHAvebi1Ghw+xz5nxwHiitSqvfyVXHwoThychPAWFl8Q1MGZ5SkEER5qLfY5jDqCtx9vm4Cln/oUL9INn9XiuAHNbTquce+mszzq+gWD343n8OpD+PXfleapgTusodJ3aODrBPs5to/hVLUR8lFjN93U0MC/5AWYp5HxnohU4CWhTsnkuQtcQpfTAgf2+w4HSj5HwwAP32xC44Ys3DNdee40Nlw984APDhz78oeGqj101fOq66/ycC9vAmMMxJqKkHyoD5VG7uZ81PGt5jBQMFOI6rR04dlon+uF/x5PPd02SZ6Kbr+NHNyj90fqDjCAZShgDj2h94TszeXbmoNsRR/6ek7v9ATerXY8N6Q7SZfxYggwaEue95An6QDl0UHZ7sNPjUZWNwfWwjLnejgUPhw9ITjqj+KNLoKBfeMH5vovBbhA/0H9advzQ17IF6wwbRcgZ5R1eoYdRA7CGIhvWT8ugHEYAO0u4o+S7jOIP/xYeCRAdDCp0FYwO8NpgIR/O84KAcz//3HqPx4rKwE8+wjjjSGbUg7J43syGVulIEdYiQIO5xvo3VWjp6udZSDRjoMRIA3/7OdttqCnC6ZAmT/DDM9CyoGTGcuvWBiPGOwG4lUfOZetAN82FjIk2AA40JMsw54dxyFwIeEzICjGkpvIdmDHQuVCe2btnwSiPG2pWaBMfGSHscjiHcYfzl7DA+PEaiPdReXCtzLo+OmiUNlYmlyHAb3Sc5jgcOjt+lkaFzQc/ncc6CIKDx6GFNIPim45dEA2mDL2ZQN3YDaRJruA43wLuUjkKtxzwm27lbZ4qKeHihwHQk1gUWgaF/Ao3z85oVzIEIKHTGE5gBVAgJ/+Zp0QIoO/y4sJ7aDKhtpHKwL7iisuHV7/6VRqkW4yTOhV/VTCDmsmMh/9e8cpXDK981as84RininxhQ8si8pgDImDhYUJmWxnbBrj9zqLitnd795iBwjKNppt4y1S/6loBopJ8HJByNwTSZzjtDQv8l5vzBBw/UwFlf5IUXlyAsJ4t93yBWXdNl53mag5+dpuCJy8I55iPE/k71GmborrJsQZazyE4/FkHmAfiXH+dcxEGpfgRr02Rk8k8P6DasutF+6KcU9/777t/uP7664dPfOITw8c//vHhYx/9mA2Xj3zkw74T87nPfc5bydjexbatA5q/UZ573vaFR85lVLRR0msqbgoLZxZv1/mX8nR7+Kx1odto7jod8DouGr4oKvxWXI1XZbQxhCEwN7ZIMx3JqLeIjxdiq9d5VBBEf8BTzql1RrfAKECRp+x9ex/yeudyVN4RGcXeyqYzxg5GDfyydY27NFww5Y7DhXXXgQuifPkew8N3oISPgdDy8tYslctdJ9h3vZGDHLyjt/gDm1yA9R0dvmGTh/INyoyxdN555/nOUB6d4COf2V4GIJdxXpAjXlIdZd/6tsuFCeSkuG3bt7l87swha/IgE/i1sCw4Yys/F7rbFkg/ANc6NIdwlWzj9MHduRu3Z8/ePCOlNoUWdMnf+F1A4nQWTRIcljMfAIkQLyAv6ZU9+Dr64rrpTLkF8Z8cS7D2rNFhC6YCIxjAzHL0ZFNHNx4YxhVjETx0ndXQZZBnPSAfyeAWj2vA+YuEOSheRiAZHouvyU35Gsg7x3G5DaDPaYufBeNM8Z3HdKjbEv1FWJWoOEjOyFKEH1R3ktqgUTiThgNR4YZ5/ac6pA0WZAq9JDoHcXSS8VWAcqSMNJTXbVlG0RhuB7UuTmBpzYTQfDWNLlxB/5GKDF22zsrsdCD9LHkBXljwhje80V/GpQwG0SOenNTBlc6gZhJgLyV7XHl5wOWXXzZOCub1RQpuZ8mLt8pwV4atC7zJjCs2Rx6TDPl+g/uvHH161q/dnvw4F7SX9u30hicn5RmhZXAxOZ4deLbKPQEvCvCcOHPPY2CkZFpYPWIzf/Cnis7qm/kmcw/JPWezNrCVKa9n5ivyzx9w/dE9BK3UovzyHMqXv/yl4QvXf3647bZbhxtv/LIMmmuHT133ScXfMNx51x3Dgw/erzkbZZxtaFyVPmI9A4WzFepceJzikNUq53Wy5DsPzy/6Nm6H2xmqjeZrf/zdboUH0HZ2U/w8nyKHx7hbIuX48MFDNi68pUioNgDkOEc/JV/vxJCib0OHLVupO4Xljao8Y3PScO452/3l+1NPywP6KOCj0SR8GwMqf/9+1sI9w0Mo+0fyrAt3ZLjjwNf6L7rkkuHiSy+xn7S9D+21bHjGFzrwxXPK1p9UF8LQRZ7g8SzOqTJO0HuOqG59s0DS9dbCI/AiHN50duFFF/klARhHGEu+ACtcK/Byk5GCkz6jIGXAFzJyuZSJjNS/2I2yVcYZ8XwXB2PGecQbeeYATd+wSLMYjzPcUm7KT524o4YBw5nv0j0kY9H9SAd8ta4FWN2GJnIhDBZlE654eJmsDsokGV5IK1fQ84LTKM/p0cmJV73ZspOOQYOQATBBHc5cYQpqa80BUnT2lRQTd4yBvOUxjXZuFOedIMxFmPEXgJckA/kXAd46MaeGlAdvEcAUN7k5jGGd1sNJGqekcUXEEwmNXeXg8G8WIuVZnQu62jgaSyaJZdO4SQtD5hNWy9+KqCN9xlftNoPuHPDrrYac5Ti7HShXndNXSegnGiTpLzGQzEvQJkhxBsrkR7rzlHOE88MDcqTvza7OyJl6EeZMfgY5t4EvvOBCh1nUyGN+dfQVjdPrrSdcbWFCNA86+L1YAbkyofHg3q77dtnxvnzk3guCVxL6g1y3XdqjzgV41xUlCRvIeaJydJiXuQzN1zMKz0KRJ+AEPJPg/u2x5RlgXTjqOCgaHjPQ0lqDnjDtHMAxx/vfB9Bn59PRihR6x8FDeWsXb68a54Y6PeuwwbzH2okRQx34lhcP7V/3qeuGD7z/z4b3v//9fh3yfZqP9+zZ7W1R+/btsQHzyKO8keoRrXGsjWznQil/ROco/r324Xo+jKzjOq3TJ/kv4m3knLfarB1gP8csvp2NGOG0OHKe/ttZ/1A9fNGZulR90Hdyd2bSM/BHD8nD8fv8wgJeBT1tVWMdY+0//4LzbcygI3TdcV0X4qFDXu5a7NnLyxAe8nMlbGeEHG89YwsVb0Pjwih3BNmuhj7Bzg/wuMvCa5bxY5xAs3UWODLu6ae6D/N2Ml60xBfzD7LVTWfonL1ly7Btu4yvKoc7M+gw1lsE4rg+HokPupbcWCeeByaP9SuVTT4+CMrdKQwajA7k1AYHv3GMFZhPyqMAQMlUI+XFcbGZerBNkP43GlDiy8aQyicOOpxrYPvsNrRsovu1QRMAL3FdvPMpgDxp9wbyu36Sj8sQUC748KJxFiGwH5J9lAySZgwGUpkc3TEcaULNpBxH3wUowO/nNARjp1oxMLqycIXFSzxk7OoA5nkCRphg7l8H1pRLIQLF+jyG1UirwPmZFOhgqlMMmqluC/WUa1kFikGiO15Rc5Su7Vh/80gEWPCEE213bsU5Ps7HE5Ff/DPXcveZ8nNuGHmXAyjXRpQcEwt7S+kTPWiar+LWeQBRdbA7Z6zvXFGBjq13+olx5cSEjRmuVMjBA4S7X5EOzAcrr3L24BN0uvmtfpu05LUzwvj34gGqa0FHxkyie3bvHu7bdZ/3ZjO5erx135CzIdMOyfk381uY+lsSpdPnYFzFlnOEgYTyCpru8cC8zPiOk9CxgOVyAk7ACxfo3wt9PIM+0P6luB7n4/xBdB0TJNY/4ZAvwQmP/15fTK8UXOYptlaxZYi3U3mdSPZnHzQXsg5yzOvSaxLrGlvJbvjSDcNVV1+VB/c/+pHh05/5jJ+V4QUsXGiywkmdx7UYebaeMb8TU8qtcZNuvIpb5UzP6XEJz/LLmTbGxUIe+TlG3KwluPm6AbQfPjaGkg+Hdchp21QbNdFjaGNoFc9y6A5s9eLlBg9Jbn5DGrQka9Z+3urKdi2/vVRAPusFctFl8OfiLOUhd14q8fC+h4a99YY3Hub3K5/V36x3yO1TOs/McJFURH235/TTzzBN/PAMD+4MAvi0UVJv26UPUBa49F/i2NLGxVk+5InxQVmAdWFoyfVWu6mfy6ef21v8UwY8WTeTLk8Yh5GEQbZHRh91UXF2xd4I0KYevJSANHR6ynV58CDodkE3xAAEkeeGAMtHeH3nDD7syk+aL4JXfNcHGrQ5UMUEFOh+FNx2fDgd3e9M88q2P7cjaa6UdVV3KTMMAeJpoDYuAOIzwDKQDMaLYjp/TsZZik6YnsD06wydNlyAMCTBjcZBxZqOk9ZA897gEHFElUvHcLLLWnAlTGDKGzdmKgDfjdpuNuh7oC2kK9zp7Q9d0XK5pEE3MSN00TJSQJ81Q+g5H20QGnM3TgD2T/x6kprxRxpgevIWeedNSgEM2HGyhBb9FYanEeSFJjE+4xE+/aMNovStgPmUw+r3JKkz0BjNawNl+6vDDIzucwWjfJWnj+A4+sUHboS8HYVJlKtQbC/D8VBgJqiSFDKrxcmZ+DHmq+8mij85MHIKzP0LUIInfV2c1UnL7e6iV2Oal4l/+JWz39mcti5slLYuHE+eE3ACNgH02Zl7LnQ1syBmmpUNWZrhLUPWjCk/mMYmglNV2GMZP0Gy6Mwc5qvbjzzqHSR+C6vGeZCefYAXK/jFOwdXxXmo/7rrPjV84IMf8EP8115zrd84xhYzK8Gz9XgOpgAd5uDCAW0Zd46zkVvGWS8POln75zhem+VaB6TcXhvaNT+rYcJpsB6BI+C6qSzkaL1QbUu4yuyXCfgOgdqeu3MH2Z5WxgzAHQruyGDQoB/ktcp8RFI6g/RUtq6xRYzXMQNcwKdPYbTgeMsair/v1uzJ9/jYms1WuD0ycuALw8EXAcUH5aG7YKSodlNd9E/5pPdFV2TWL1TgAjjpGDE8n3MWz/fowOCxjNGBdUYo1pvQd3whOPKyQiN54W/jBaB08AGeGSYd4wx+nwhjE5hOdHjkAX1Ht04l57Og29d3SdUnKIM7JtSjL0CnX/ByKLKGjz5TV7vaYhm6NLjJL0An4UEmBLAvkCPPGvl5IwwZ0yod0HJRXdwxlWWygmTYiHGYVg3sRmbL0AAQnDun661QCbor3s64s3TwYXDCCT3iCZufWb5kqLKWwHRnbgJbaaPrNJfn2hbI2+E5jY4by5zhzcH07OSvgd9xzqOzB7zSJly5ChtpBd0RqvrmTV7lgqiTgNCAb4dU/lQGvPSDgW6/9lf+8DEtBv4v0k1Hf3ajl8PhQgSSsAbCMR7aIJ0fI4SPadEmDWPdRMd8IkP4UnzHNRhX/agHCg4/roE6MuFBE8ptcIfnFYy+YCA1njtqi/y4mvLw/v1eQO/dca8f4GOCs6yrTS17nfHb9UHzLsdbjEeRpVhQ88RTsHGOpnuMULyMpRCe09mA6PEUZ1DGyOIEnICnANyfyi0EPNrsJfophy7nWOF48ghSt/hGcFQO/6izHOtmlOWkM68zj/l1uVI62UVC2rjOPIvQPKOoAWyF4+OTn/jktcMHZcR8+MMfGj7zmU8Pd9xxu5Ri3h7JnaUYPp53mYeLxugvfWJKX8TB9dqOkm1/6Wft5rjLhscYXtZNSBvzQB83e55Szg11FNe0AJ/k1rTUckThpXzlLxk8KuMVQwbjkG/s8I2W3hbfyjSAocHHsdEHwOcODnIBRM1KP1f20UHQMfyGMxlF4GLUND0MG8rKm/Pywpw9u/e4r3EXA+MFXJRqv0hA/dK8A6oTOgrKNtu9MGhQ5H3BlvZBvshGeNxhYKsZ6yTb1A6Lh0dVL/SXR6ttgdzZiFFgw2Y0CJSmuiJn+G6Z43jpAHEYZJxbXzL4FLy+a2ImqKHOrV8Zq2nKDz/0G4A8YFB3ZEQZbLczjlyM4gjFZeuAro0aOZchOaXcgrm/+COvZan60L5tIMZeCW34dl3S2LJ+hOBKERIz7rRFG0R3Lh8VpwOmlWQwu+ArDE1c0qtCOqhAG02ujI6mZ79wF9yYuhospDKSUqnwlXypZCjrnOQF6HLWQEU1zREmknbL5eJ1XPE0p99+3DSxOGlDGHFmZTVM5Xd8aHrAWP5R7Olo7lwaTDFgwk+U1/jtGXnOZDIOPNqx2tL58JeQ8j8DyyCOv5zgcxqQ/dxM8+8wINp2zrcoPwC/DVQGwQyaDunue6pvD6QwIEdwIvUCg67kklN9kQeLP7fQd9x7r7c7cFs9MqJNhcbYRtYOT+08h7G9fVpM2zxQWHkFprlA6tjphi/VdanqHfW0QslpXVdoJ+AErAseAvy1q/gGwu5L9KmgrMFZA5k/NwTTLFImug5slDYHjzkG3YqSRWIaEwQSN4LTOSWtcTM/RTmysiTlk+ca9suhhALM+88FgF94461jH7/6quEDH3j/cLXON9zwxWHnzh3j93FsHMhI8Bu1pAiiDFK31pU4t+7UrtfjuVyyvte5/bO5ezNuOc8IDqfcXg9omIg6fmkZSzhzN6eVrgFw3lRrUf6MN2SGTLhz4m1g+x427+gB5l1+oBVljA3weOV1353BoXOiFNNnkL31ItFN30rYuDBt/GyTol1562cbFRg/6CGnyj99M0f8ynV/PElpKN1nnnWmDSjwrYOpThgs9OVHVB4vHsBwwZiBb/Oj9JzTT3KXpvRn8zC721O826AqgAcMN4w57jSBR30Qfm/bKswYBtbFuaGhMuSmuzPBAqDhVi86GBUYY+SNuLhzI36rrXAxhCOXlF0GjeRKHZCvH1WhTKcxd1A+BccPDi90OuOMlMcLGlxm0eu2Ak5GkQGwVnEQgDFwvCdNcb66rQIsTFdSzjTIm/xzIKYrYSEIb+wkgq5UV2KKi2v8LsP+oI1gaoVjGmar+JoN/DF/4XE0mLdWeguMs+TWAFkWs5lqG2nzW4IcgLgQHzXQ+XFeJrISggcbMQRDk7M7XrlwAGbVV2D5V8dqR3rwBcJLGyXPIk8VBkeujaHgEg0loGg1NAk5cwWfdE5+8vuWIZNO9aXuUyMV4gjLMfDhD5j4Iy1yXgbyJN80UReTLzqg2siByY6H9thjzKs9uV2eZ2Ui27mR2i3qUzv+KhpYau3VQJaiOc/sVl4iMCM9QvKtAyPtCi9A2t+uy5LfbhVsVM5TAk83/RPwvAX3Y07+OzqA4wwZp+666+Rzb9+o3wucdaRX/hWwkNa4BfjHsDyUNpWoCH4+hd/JOYYEfisBnHFtksOPYodRsF+OK+kmtn4Vn0bQGsrycxIXz474RSo333Tj8LGPfsR3YT796U8PX/nKrZ5z++5AZNB1oi5Ld1S8tjIXZz62f3QW2swFj7P+ws8KRzpvE1vp5riFZ3rtVpY7d7P2nsX74f+5K5xjbSZlNck50BdQ+LljAm/WHUoPaKOON6RxNwLZ87Yy5AwuMsXQ4bkL/DYctDbCl3ValQV9gLWDOLZfQX//fl46cdhKNe2CAcPFf8YX8X1HIuWYhPLH8OElRBgz4FIuyazJGCxpb9og5fdOmrnjUwoYOu4nwrfchY7fdOQwZAhTP/jFkMHP3SXuMnW5APUlP4BeBi4GkjEU3+sndMxXATSArK25C7Z1y1Z/JoOXIPDMDw6AF7uWfckVcP7S8+MmO8BtWTx0GlsDMWL6jowNsWILnlwO/Zc8RMZYEVERALGr3nvShGnhWEknkxxxDcmXxkKBIsVVjiegc1fKlZEAXWYhUKbDM0W1BQiM9ACi5dxI5UY6szxWhmduDvO8y2mUn3orUK7pA/O8IyAX8tlyzhUCOnPqhMymRpuRWgOQnLsFICv0qqEnJ7q0AQiVsfmbBkUGRJIrTR0hg0Q48vfEmfTCE1XODPTgdBH8FVPzCpWXk/uJfKAC1N1WuesQF5kt3a0hTWd4obPOgfiu9wRVQAH5evCnBi9GUM1VfxZ9Xp/IczL3a4LHsKG9SbPRpwZNe6fNERcyi5d/teGseefSdB9YhspvxHajtwKCEecYwVnqbyo+tMJm+lzzXKE1MGZdAuItiwRPwAl4EkAfXcfRw3Q+ro6WTmoaTe+46DSYVs4LMAuPvjmOy514MB8j9BicxwWIcdb4HNfgOH7Q8/yfeZz1h21BbDHCeOCZCa/bi9mPHzxRwHPxvY6DPx8qm6/a33zLTcPHrvqon4m55pqPDzfffJPfjtUKZstkLpvIapp3qcdo2LiupFVenOrudVkOv+Nc97gYJItxjidOaavc3KAJhI7zNo7dVH3KnRsq4SNxlWUCl11g/zzxWAHtiwNSpdNIXpAkVtqCy+BuCwo8uxD4/ACGBnJknQPQGdAfyE/7sAbOL652PYnnjDFDeby6GdnzHAr56IcYAbSTv3skelMdYUpcyXH3wXcwhAv0HRGUfPhO2bwdLXcb1MLV/tU/dCaMsRTjS3zbgEk/sRyqz7RehN5JmcTRP5GBQfxRJ/7clxRuXM4NTaf9HUbHbECexPG2t3PO2T5cdOGFw0tf+tLhyitfYuOt24V+DR+UlTLTBr5JYprlSjc2c/4vPfHU8IfhZKNLcXOAbtO3DdOGiN0SpDIpggIQNhmJSNmkhxlqEKZLsCjylWZGaWdnaYU2FUolBEo3aYVdRsHcDw+dHiWsBnwTByhKcXYIsFxQ5F8+Gtd0BK5b6r0As3DznDzJ17x1fV0/dRI33mjUyGF4zImtgdAEI252mK90Lp+LvumStQC+LJ/qtLGQJ1mRN/HT5Kk/x7WsjNtnA3noyEwO4NIfjGI3gmjHcYIr0SwM6tAWd9996fp0nTqMnLqjLkPorgXH65d+0ZPC2vwvWOj6y+vFXxMfkzvPymDM+EvI3mtO/xCWXPsjp26pOYBXXsMShpMrrv1rUfKPZ5Y2eSm/vKvAWZcQHKw4p3cUgaLX8RsSn8BY5J2fnwyIAGU/m05/xcwJeMYB0W/kniysQ0stv6YfLLs1QHydDcvhJehYzqMjzzr4EyjdOBOeS+q8Y3TmeNajKEW5IHewvsLOA+HMcT13TdSeDLA29kU4KK4O8zaqm2++efj4x6/2m8n42OXtt98+foAYPls3iev1iPUWRzoXFllLE8cdnrgOg698VX9ffMKZTsmJU5WRNbnLK1dIXf6im+ERFs3WFzZ0OigrFzanuJEhXOFytt/xa4HklSAhI/EG/HNHxuw4yd0NoA0F+gXrHI47L7z6GXk20D7cLeOMnoEi73PpH5RgHUTxPM8CLsYROhx3IHwxUPU/Q0o27YyRQV0XdBLVC7oo4dDu+oMCLvnwU4bLd17RMI7+8Yy1xfjCcHm8HhngRRhHZNSon4isu4Jcb4nDYYTx0gJk8LjwkEzukomekNtYO02G1Jn1QD16q9sSYn0WtIysY8IbaYpn3CEf7jpdfMnFw1ve8pbhFa94ue+iCHGsM+e5HgeN6K3Nr+hz9wUe0A0V7hsCNgTruSLyoBM+AQumG2c9hvIUj6QN8DkHIzN46LAO65AHpjyYBC284JIuX9HpNBwC6XjOxI3hFdAV7/NKUJIrsgyKIl9cDVxzOAFF07AchlmeJdR1AZo+Ct91xVChbhVmgFB3GiznKrVw1oPGMb12lZeOP3Ww0IEPT+y010I9eoCkU9p1pxT0Pk3wTd2VaQE459iu0H3MZYQ2Ofza5UYdz/rrsGCsq/NAu+qCTEou1KXr0w7U+SAwQLrTC+bpnQ8g2vKA3xcDIBvOqq7bSxM4bbt3z95hpz+QyUP/autqQxu3HIU/wVp5pd3A88mwmEegoPGWogOL8avxErGG7hyctJhu/sc4fDlGvPXoLcU7pLiOHcOzuBNwAp4/oF5LH9/ILYPiiB37/Byn4xqWwwLnLbcuKNFjfAnJ1GbRnuKZzilHTrO+z8xhh9jaI4UuhgFKHXciwg//fbBmtZLf/uXwiOs5UU7x4QJ/7lJwoDjzDMY999w9fPaznx0+8pGP2Ii59dZb89YrKZrOJmDd8fYmyvAahJsZLfaTLtfncjZu7IefiV8Oeez3uY5EJ978r+OiH8yc8OMv/lx2lSVn4FT0p3rENW8JL5UHjdnh3xqnP1J1Ns4MvI7NYB6mHxDGSPGdiWp/+gsXbTF0cfABnvmbtQ1rYu7Y8I2WfMah9Q90kfDyhLc38fZVXuYAPRRrdK9Dhw77QjUKNndlvN1RBYXH/GP49N0EeMMIMV3l5+4KeZBZLnifLBwMHHCip6HHwN+oG4kXK/Oo60Ki76O7UcNuxxhz0Q2p0wHksO9hBG1DxnqjMcKjSrFBRr2yfSu6ng0m+KUg8Iqf1rmIpS6Ua57ktp9zzvDKV7xy2LJli9sEvXcOjQ8vbm/3s/QbUpEz8jrjjDNtMMIPd6vyGubTLbc2YoDkWnTmB08gzDbAwJHqsPNMqp2Va/3p134JVUm21nWG8HInbSESxaDupBYa0EJbEOAiWws0EX4mBoSVgeh4jjld3MK9UBofN4+PgEWp/BWvuDGPnYC8Fe60pIcebRna1CX1GOtTMPevBlFXC4qa6kanjVzdDem45RwvFh9TWq7mgFPliRFkacdgpfPJT8cQggcEVx5827PiGvB1GzIh9BUjT2Ck6ZgDocTof5YEy9Bx3oVBItloIDOhdHsbKNNlpC0an2TVyHhz/JwXZRsI3wvMvJCh5YzsmJA0OXJX5j7fldnpSdlt6LYQDnK1aPhD5vjtLUi64/tcid0mQSn/MYEbc3MwK8P/8+IWInSep20Ay2ghs7YmhDvtBJyAFwXQ19sVjL6Km1KOFRhjGWc+x7MuQeb7YLNWSOHSvI8yyPYZPgSIYtlbbpj3wrd+6AOKi3Hg1TzzotLtKuxt1uCCQxgcx03rjhVmGSAYLF/60peGj370o8PVV1/tB/35VlffibGrOwXkpeysmTm3n3Ja4befo8qy/hFmXJfQmTkd9SN5jJunj4fCXV+OymUX/PnaWJPxIpp+dRh/cobO4rCx7B/LJH87HfwvuOWoTcGUwe1p3a/u0Ei+jzx6eHioHvyHvd6WhOzR2ahzf3S09Q/O3jlTfmhz8GwNSjkvG2BbGW8xo60flTHExyhJ48U6pu1cBdJDUMhR7DFmSPczNRIEOor7QBm61p0F3EEyHYgIh4MzhgzlniklnzsXKP3oPpZz9SHkS38lM/StTyk/L8ng+TIjQJY/yvSJsnOnqQ0leiIvJuh+ahyzUbqVCRSIJHHICYA/DI/eDkfGMd8I4Ze6M4YZL31njTphVJ199ln+PhByw6Ch7jynZH1vxgB0Groc4mJCkQjzCxkywGkEop2dZDm/+UyCzV2DdATiwUWwnhgQCo1WlWiXwR1htTNpMQTTuLaS7TCaii3jM9BFswVFGRb+2Lipx0QPHsHsfDo5K/7ExQlspChUA0Uepcxx5MgDz0I0bZ3bTXhA172CghZ8A3yuAlNxRhqJkzCRSU3ocDnOeUqONf24jU+x7jIYyLbGVfls60s70XHNrByGIJ3Pk6oIwU/ziIN2yxQZU858om/ujadAYgWQn6WSl6sJ5McP0Da+MsItRPkXaNmlL/VkUUTjg39B89HQfE48y3hyf3nhQ/qanOrLRHHo4MHhwd0PDvfcc8/w4AMP+rZzJtGWzyQnnCngx0fYv4qvMxDcFeAm6VacYBX2Wqx1QJlT9iIQsybeuJuEFXU4Wt6WzQk4AS96ONpY8PyBq3ADYbtOg86EFN8UM09jHQO4AMfd5gcffNDfymKuax0g+orWDPyK4wJfh9uNyrZo4bz2VUnkQXGFpse7HBf72EL28as/Plx11VX+Wj8vUukH+13uCtdbg6JsT26up3htchUTZmaspc1qxhpo9AbCRWsNiE5orU1bnn+7zAZRjFyaz5HEGsScCod8iVx2E0y0SFlM2xwoj8uLIcM6hlJ85DGMyke9BdBfqVcc9cLBX/uPHJExI4MGP0ZMn/kWDV1MQTsUatqH57MoA+OGOzEYHjwXgs7CMzq0dViCp+iPKOAo5eixfBeJFxbk7hB8yEgp3RmgT9CnTUfQdNDX5nqwt1yJru9ayFEQecD1WbymLjJMRPNAXbwsokJPefwjd962dorqlJsRMYhavzM9jlnzkD+80EdDi3pbV1QcuiQyh5+GEU/getVBecYbUUUbXdAGTJ4xap2V+nCGVtNuui0zgDjftyJyngC42IUCJ3AFVjjATCsPgoSmUsb4eEN3PliAzg/OnB7Q27SA8Eqe8D3esi26Iz13TgmhBJG7GeGmKYOKoyjjuHAoVzq+otfg/MK1kSXa8NX8Qoc/8rXlHGoTbxzgQmmR8iKQBm1eSceHgnqPoWnKQQEsrkzlioEGliZPEtLpwh8DtT9W6cHhASwk/aCV9/UXjzrCWcqf/9sJz7I2vsB0wJ7DJMcGBpr7gyd38pONQZ0H38JPMvRkTyjbHKufwMFYbOQNjLysgDHfCx6qP7ACyjEmuDqVZ2V2+ovGXvSRB/Kqs8cgY8lROZPmsAMJNmwk6/Uh9OZg2mMcvJS3gWRFNg9rIfnnPK6PuwjLWA4fpV6kbgbvBJyAFyQcR79fL0fG0uJoddhlyPnUZ1I5g5G1AGXSHzZ86CEprQdypZ0rvLW2xKGUyQmXdad1Ec95hTO/mEO6y2cSlWNtB+e+++4brrvuuuFDH/rQcN2nr/OFoTyvk29rdP65W6SPX/EKK4DyEodfzgaL/X0uf0FW0hzrAVk2gl4nF2B9chOYndSpmVogRfqc2QX/BKnWJB/nwg9+ZUlo8RjBuItgDEdODCFz2gR9Jh/AzGuOkR3K8KmlHNvIdXwA+cx1OPxscUKhhgbtjd6Eos32NHDYngUN1lTojxyLKHoaLwroL/qTB5f+IhTppdBCWQcsC/pLKKQObF0TkIbRDB/kgw+3p36s28239Sto6Axvhx457JcWUOAoIWeL/kj/hgfnVdLUZzMW2phvAK/1x7xSeSYvly9DqGTBsQrABZIX41G06k4TSZaBy0y90FPRTwi3Dk+6+Ve4eW66jk9DTIdBCEapYBMB5kTjJgZJa+INHabg0KvCGeRknqG3cmW6swMarqAcaTFglEJlzYPomLb/woeO3JmI67gGsnQDjoYHyaY1+UMxNPVXBkI1rBoEnnybci4DMnf+JtBAOKQqsAKIluMd5VdcceXwkpe+xG+M2LZ123jbzVeYSgaxqCUT+SnbvKjzc8bipQNiOIxv7aBw0U/duxOFZcDFE1c47miNp99clmvk6tzLQGwGCo4w+WgXETXt9I/gcSYdSs2bAwLzvgRErYpP3SrwgoeeuDBwH9Fktnd44IH7vSWDyZA+0m2YcYNfro+SfZ/9s/AiwLEd1gMnTzjJuX6exZSEjlqGYAFDgTmPm4IVZRxDbpd3LPgn4AQ8n6H7+vL5qYBxKM6I4o3LOMt408HcVfMXxsT+Aw/bqLHSeiTrytxxkS/n7AhYjuOK+WJaro6zjqB83nbbbb4Tw5aym266yXeCvCVbOL1m9tnzqM+TMQPN+GvetbFVazZhnOdhwqqpznO3fNRvEbzulf8YIat2rRiUuQxOWiI+R1tOgj/49rn9ZCCQk71O7OhZ3ZadUNaDvrgdnWtixHJXG/NMCm1IP0En4m5CdB/uWqQtKMS8zOphiSiMjsUFYC4IcleF7VgA7Y/ehyHAdjPK6ovm0IEcd3DYYtbGDP0AvNRpqph3yagelhNhFUzZxqevKJ6+zfZwG0PVd9HzuENEf+27GNQRwx1ZcPeGO1P7lE81RVgpUEBJ9L/g8bHOvNkNQ8jpKhMZeiyIh5Yt9aDe5LEhJn/LHudneOSQxXrQuPGn/qaDzqzDZdM2OhMmHvaRBblyF6102rFsk3Me5HKyzgYINLTyT1JEPUEzNEHSs99QoKAHKRRnuBS4CrrcNmQQpnH5eZCnTCqOsLpDgBOS83LiX+YRtNQjeZoVaHgAlCHABJMJKIKlQwFN04KUkH1bsgwYd0qES6cGj/r4Fx6az+ZpwqnzEoy86aADM4Cw9s87/7zhsssvH17ykpcMl19xxXDRRRcN559/vgcONFtmpl+N3e1I29jw6k5Y9F2O8qUT0QYln2oHt4X9cpVmvumAJQuXJzdCyI7gNHCqrsjZA8oyY8tcvXe9btkaS/jEmzf3pUWYyuvCZuUXpG1NZQ1PL1SYT4C7dt037Ny5M7fcJd8n3MfboJnGGOB2JSiPDydV4ibB2AtZTGQpbhPgbCsyOaoIrkgObJS2NslhV35zAOax5jkBJ+B5Dd3XZ+eF3n9M40e4Iz5n5pqi56SOy7oz4uL1IdDcjwLGN0QOHcxbqbgzg7PC1444n6Pg4vc6U35o+PxotlrjuKLPnPnZz312+PCHPzJ85jOfWZhDyWO9oNZGDBXeTJZzHNufHlOcHTyRB1zPudPcO3f647exsyCOD3qNXlin5Z1oEi9XyV6tjS//PF+dlgH+Jmowi4vXwdmR38yf06YhPIUvVE5Yav44swbS5rSX+0a1G4hGUzptAQ5rIYVbz1G820JIvEELHYd11M/LyEDwl/7VR3hQndcpYwyjN1pW4cJ1OkUKP4YMhgY6KxePWz+EPmVRpu/MKBv9HD3N2//NHroRLwrI88wYMvQZ6uD6iB+20tHXuINEna07KR+6IG8y43kZ8lFOqlx1Kz/8YJigV/o5ZvHUxgXplGU+4Kv4X2XEAOhw8MW3d1LaaqjizRN4pl16pAKuMw4wLzImic/YgX+CxU/r3ui05BfQBjZ/XFlHBabwJASgK4EjvjvBHMiJEjlSgJYceRqaxrzuMENuYJ7He/Rw5JlnECQ9lTM9Sp3xg9e0PDFWnD1xPoykn3CwUH27jjzlXCrl2Igp4VEW/Mj5TgeuwvDaSj44KSvgOHsmg3EBzFb4AuiQfPxp544d/nL7ww/v86RNx+KBq23btg7nnnuuH8AStXSGKpKw/1VGyygGoXcWGoIDeh20mwZOJl78cR0Odv5pl+5U3QkDpqRzynb57rT4SQ5N6u8BLeDqGJMOnRYImsr1QKu4WREtt0JfSCv2kt8LjCaPefoLFBAF9WWB3/3g7mHHjnu9TcL7fNVnbMjQjvUsVyaIOHL7P1578DvsYHnWAydPOBthu6QRIeVsBoy2CdwNUVYUtsni10DLbsFV2gk4AS8EOGp/7j6v82ZhHCV9CoEOTvEcSrQuQTl1ZjJ/7MjjWgv3Dwel7I0KK0YKBkwZEL66zXruM3mZH6PojgaGHM8rYNRgsNx+x+3DNR//uB/yv/HGL/uuttelmU7Qa2HnZ84Nvcyvxm2nsEqd1241aH069iUqdcJtCgo3rmXZmef+CaIfxPVavtoFdzwSMUGTl7Ms+OUUmBhb4/S/BM1TYDEkIJ9y0SY2UKVDjXfhui3dD2aGJnHOGkUffYr25KUPtOFpUqyhA97Z/jAkdwd5I1na1ofL5cv4pw1nCgdjAXdGvZHLMhGQB12Ii+HwmrB0MwwL6iveiIM3+jaVO/XUfKfG5QmHPoyxpWLH/k9ZXODm2y8HDx10/NTOE7TeFuMkO3wcL3rEAZQDzNvYOiS6nvjJOTYAteJZJWTtGoJgyJn+EJjzUX4lgR6XMjijp1JndETGG8Ya8gC6TPDglzyA+ZsqzFn/FmbinJGSGrksoY5rnGmiCVhpkkAQSjfAPE9DFPowBtgoKMV4zAOODpczywuQjmtDww0saFzzUXkSxoO/6OuIkp86cTS4aA6dbTlbGXekaXR7QIuoxjWdwnX8jCdgoRzw61iAoo/seGMG76/nYW6U0/vvf8DKKu8Q520u27ZtGy688ILIrXhxXStg2pTZLhh1ttdtRUU46NxuM9qUo/g2KH955FV/wNEvdO4Uo8+ygAvOvH0A2hrZk4HypgfPSCxjWc51sSO66lBugiksX+WP/HCV8IKDFjWOMfvI4UeHh/cfGHbJ8N21877hwIGDA1/7z9XEkiNnOQS0YNCUc3iB8joAeqX7v1DHmAqvgsWkDRCPBSCz6TKfHHRRy26U3yjHE3ACXvjQff9YgNHhecfnxDQwh3M03Rzxg8fD3mwB4so5ShSKDlfJfS6/1xLy2k2KoHx2MTzAPyKjZe/w5S/fIEPm6uFzn/+cn43hTZCt/C7Syno1xcHWcnyV5aUoa9PRjvptAiIDyMe/OVCO8DTL03wnUG4Gi0G4K15HmPmTPLkVAA/1mwAeOK3jNgtTsdFtWPN4jtjGjBzGKncs2II29pNyyIC8lMd2tDPOPMMGUJ6XicLM3ZBTpa9wZ6bvRHQf4py32J7kOzIYNOTJReczHIYnDG6Uc9+tUTnRtXiVcXYd0Xd45ge8bhfutLSREUmhi0cfpX/CC/m2yIi59JJLhnPOOce61mh0I9+ZQzeiPO4upV8SFQOidXv97McB3Z+dn5qAIHBf17lfYJCL+qEHgN48NzhcUdZDBHDhQ/mQN7xZ30YmakfGeBtn4KDLkNb8Na82Zpo4DOXOhBwZlLELwVFAlNIOhxiCIy/QlcYR1/FCNzhNB/kjmEnBhXau1hcN8HQ0Lc6E/VN+48g1NF9rAZyJZo4IAcG5w2LQIMAxf84h7wKLTDrg/CqQFUUngll4FQaaZPPX5bSrohbA8ZzroP4MsMOHDtny5qoUb6xicF1wwQVjW5BvLpcmT3zjGByJBzyQHKg6xuuSq9PM6Xsw6Uza+AwOzvkq8wxIn+P5VPEMAGC6mqX8cqTjz2QRpjin/G6r0HDHJ1B5yJ+8LQelm+ILEKiuhhgT234twNzJu/feHfmuTC30mdAyFj1WCVuekfdouNZhsjmV/DYAJ89x5D9KllWQduO3ucwjr/y6PgRmsByeg1OOVrdjBKjN3VNN/wScgGcUqv+u7MUec08SRCDzyxIlLw45TZDxHQOEOykHbISwFcdKYs31zGWtdxDudSF1WXQYMjxX+HkZMNdee+1w0803DXv37vGV5ii5NWfO3LhGKT/nLifn+J0M6Dz6nxSkvJQJzQ6vAyNOgcPlKRjTOU3RTy+onGMuKhWOWyc3LSyNIG6mT1JH+gYGDIYMd1oOs1Oh+hBt1mcAnYbXAWPQYMyCywuYaFeMGd9tkWGBIUMfgZ82ZvCzPY3XC/PcCjRx6Je8Vtk0lI/dJjYcxCf8of/wqmd0GraWsY0MIB4jBuOIPgyf1IWz+7Qc9NvgPvPMs4bt27cPW87e4rsayMQ8CF+9xjQ5EQ/d5gE/jrp1vJ+x1plycIjecqrxAN/dfxgPGI3wxvNC3PCglLU3FhbbjjA0gb6wnbJzDqfo6NFnJ9yErdEhB+J0to5KBamsCytXbDoDPxBJamjGnA7M0gLEp1Aq30A45STczABmphzJI55Q4KjpmPESFMKlY3Y5FviSsAMiQqOYYAA6o1Ghc+4u1DFWy5zkTBmUJ0vR26LU6fy2lNnAYEIdy3dOgWlBM0RdXoUdp9/IKkHiiy93OMlDgTS0ZaNDZdCJPUj379fEfij8Q09EghOeYcLKqvh+TDyz75M43qTyuGiwLYlJnYEcuXGVQenwQHuoXF6f7M4dLg0tM5DNs+iZsCAKM45w4uCroeUDhONgOc48JJ3zuO2PNEHLxVczVL7lAwV+MC7oejDR0CYvZKCu1JOrT7zhZ8e998rdo4n7oeylrck2eHEdRqiRLXFFUBD/5uQ2R91cjicP8OvCfFqn1E0wswmUE3ACXpSwMDZqcthovDhtPolsAEZbhaq4zN0kZk4fodJ6+9jhQ48MB/Yf9AU+PkuQfOCAS0bWswqT2WsDCiBKHi9JeXS4++67hk998hPDZ3hT2d13DwcP7PdayHMv5AlN1hCt8fVsTO769HpfBk/Npynr+GHd7K5Hy2UJq+IXXOEshhfjEshpGYy/TtozDbCRGsA3AXhL7AKkeaOLyNu7aagruhrGyX61L/pP2k4OvU2u5QH+mWecYX3JX89Xmr/0r/zoW1w4BjBsWrluoFxweSUzz7KAz90E9CQMBesmKse7m6S/GFQsd17OOjOPCXDxkUgbGOhdOqPjwGt0zGzHn/SeemGA0jEkAF5YQN8ejQkdkUj85MNAsuFi4yV3nuCPM7zyCAM6lnU40QYir5KbHDLzWWl+g5wMtTb2AOhFrmmY5sFn/UZdWWdEM+pxnYW8+qGDwqfbFR5Vr/aTDxjTKuhjFYAEU1EOI1TCxudHOocZnxFG2S0hJT6K+ATOVf7KZx4mq2uKo25VxqxMCxYlnQadueZlDqESQCCT8h9wWeKZKHJ3ebjUeyqLTu47M1jK6lyJU3rJqMuH+ljCjIGu2xQ543cJDxn6TRxlLeOmB59OGnbv3uOrS01z4pnOj188i0cUXSbsvXv22BjCcbXizjvusAIMLmy08QBgLc8tdjqWodglPXKEVznF9+smU7bOxQ/HHEZjq2BW7WCaBjKv9jQ6HX+xXzV0P2nowVLUAqC0e0FA2pfJ68DB/cMDD94/3CtDZs/e3TZkeuFt48VybHlEpAvimSCRwV8BzrsqzQlrwK3f5TudM2Enbxrm6Pg3yr6Gv80WZh5n7gScgBMQ0Hg4lhHR2B5G5B3H01o6JBFbqMElUHO10xTnNUGOtyfZkHm01t7HlCbnIrQ2oG9kTSBiAtLJd/fd9wyf/cxnhhu+eP1w365dvhgU/SEXKLN+Rp/wHOpymUsVLgMnvKjMWuvmLmXN4o5y8MvfWsf/AlRS0z0awE7zkYhyPs2PhPNrpLlbhKz704KKvOfhpx6az7W8zKE5MD+qMzoERgzPj7IlynfyrMtN+gVtiS6DccHzMBgzCA7dC0UdwJjBmOBFES3LuT5COs/IQAe8PEfCRzRPdzyGDnduwEdXhEnfRVGYfoc+iW6HztU0u90Sjv7lMuVHDpSD4bZly1bj7d6924YbODgKaWk1HfiEJ97Yhs6Lztd6M2WTTl6PK6U1Dz32MiamPDjqCk9+cN+F5QQLxUaAMDyhk3Ao78SrMunU5fhiuH7wvCyP2CMppOMm7bQLmwMFFwGgC3FYaV0I0ARhNG/6iuIdJkOHwz/TJJOTxjKaNobQPG8DQSvPNjqmNCvsEqwnoRKS00cHVvLgbGiZxwio+YI2+D05wR8CbSNmbET4LGU5yn/KbBk47woITxWYPGuA/NAGkAPGhK3e03moLJ2wX8sXCC3qDx9AjAjRUJCOxvM2/Z58AF7YT0rcPffc66sNsJc7NEnvLXh2J/ctREimDMuOtuDAX878VPXqtEImTaWg8joO3n1CDnOs+BfLSj8s7xjX7UCYOoWlHA4870F1eCIT0SFN0nt2y1i9Z8ewc9dOb73oq4WWZTnLz1HIt8KjKJK2ISzkTbgzrZfVuPmV0+FwxxwLOONRAPqLSJsuxXUL/qbznIATcALWBw8kj/qjDCrGbc7tfIyGQqKz1kcPQTHl6rfXZcV7rdaZOZ413muEssWhmzw+HD64f/jKLTcP115zzfDF66+38oci2caLdZBa2+1MNw4+vK62frABLKSb76M4DvtDe+5I5Rc6iqtjPSDLmN+8RpdwlhXZgm9f/3JuGkZIpE/4nB6cSnSqg+sB7aHGGJecpxuaGZ1pSy760V+4k4ARkHanvbPTpXWtgwcO5nkZ6VmQYGs/abzVzPm541K1aH2DMzpZ7t7EyIA+gH6CkbR16zYbNIS5wIxeiczybE8+Xs5dnTYI4N7y0l9fUCYvZ3Rs2pY68ero8887z3dUzPvD+8V3jCXrPjOADjz6uRR0aY5ZHboc2rXHAH7Sui90PE4RYVQQnfR0Swb8ecnJWwElkE5doofHVqBsEicjhX7LuG2o8hXfc0AD8WWJQEKHJgCVkih4NAOLFcAPwEyEOhkdxqXwYpQ0znBDGvRtURbN4FVeHS7D8TEyOp5fIILvB5iibOdORQPpHKZP2C60+IcfLOHGWwAF4a95BqDjyUy8xZiptypwKA3e+uqMWVWceV6CLmksUyeqGC46VUDWKtP0lQQ9MFxvdXSseQyZlm9b2OQjv6nhNS+DBybPUqDkOk7OchADDAaevWGrGrh5fXPayQyaO52Rl8MN8TNYLE8d0LRTXAyI5DcqxIHmy7yWpKBh3ECjJp3+MAYNbp8Ct6PdFBeoMuCs+tgLB6iPBr3qd/jwo8O+h3gV8/3Djnt3+E4dk23GaiZLi2EUqkD+liXQfnCPBYw9ZpFnKbvprY0WLMaknZ4GoGxoL9F3aBNlbhbvBDzHQG3mOaaCLwagtunrFfEUAeTmrsF+lzdzFTel8av4gkZbDUuJlb/HsGnZm/WYu8+jMYPuwJzHWqyDNcFrnOnIwFH+fQ/tHW788peGT1/3qeHmm24c9u7dO+ZtxdZrvVwD6xpHiu7y9feUAbRE2SRX0K3y+lgAp1X6zDmhYPRNUeuCaZU/kHUGR7xJGyxVAeWVdxMQSp33GQYxSlvTZ9g2Nho0bvv0AZRp+g1vsUNX4mPlxNPH0LdI8x282UVjAJmjN6HMo5OFLt+gOcX5uZOD8p27IafGCFGZ5COdstgehs4FDc7Wg0V71G+kw7Q/z5f0m8ee8BvWeF4G4GVRbKejvGaxDRr0R54JYlzQx/3Mt/i0vsZY8Tm6M3XAwZ9BJLp8ABz75ZAf+tdZZ+eV1G5ldK7CnaDtCOoWPZ56oL9ab+zxCuNk919iKMt6tsqNgZ7Kzc/UIBn0Q4gTs2lkHIiuFPlKQEBXDiYamvhc+D6gD8NqCPyN54IBBYnDdb6KtODnaXQYHB2jLUn7y7hx3iILdF79ihcY4BcefI53LHuk4Tw6kbmR7CXXxFtPgnNa64Hpc+Y/nhGclbIFyL6vBPB8TL81wuW6U+SKAniRAQZOjBBwiOd2KXdlePNLtydgeXCoQGgwSLlCkb2aokMHKzmkulOlWhZmXX3GV8GqM7pD4ioveHS+UT4lLyj4Spr4oVwz0lBe41BfeUIrZxtbKqNhKqug/co35/uFBEiQKzu8pYWri/fWq5j9QKxkmv4R2c+NGs4L8BSIZyMSz6b0j4kvCefZ5PUEnIAnBXReOffip7Ije9JY7fQ/OmD0z9IMowdQIEg+4l8CohcUlmDnl3iU0LxWOeuf1wmvFcljXYa8okM6hsuNN97ot5XdfvttvsDXRhHpXpNwNWf2ur7gFnhaSltyCzgwvo4DNfi4RZjyLkHlmehuBEdLPxogxWNxz01ACmwvsxEjJX5U1tX2nAHuWNAfMGY4o5j3hUHurNBfDj/CS3UW+wbAsyL+uKbC9EsAneyIjIWH1dcwVuhnGDF+o5p4ic4iA0ll8Lpx9C4c4L5mX+k2CjjGWfRXRgeGAG8w47lmdtnccfsd486MUSfSGVz44c1qpLVeaf0rWKZPdXpMIJeu3zK0ztVlsLMHXIw+5KQUsESUsussNU+kTR+wrujswSV/lxa9ssawXVJ6rALLvGE/mSEGPwqsX1NchMlIwfijpLrkBRgFVhAGFQdj5QJQTTm+84IC3Hl1wm9HYAT80ArjOPLBZ4yYvuU2M2xk7UUIseSsRKsOnCMSHVUnl1Y8EM+v/pLm9AqZv6qbcZKvoSfBRVjEmUOXuwBkL3lRNjxzJYFtYnGHfUvSD6QxAGpQkkYc6bQZMoYWHxbbtWuXlV067rxzWp7iFz6QD7dSoX3WWWcP55yrwSHDkKsNpM/7wRyKkuWS53riFvtAl6U28CSQsNPcPlmYODuxaDYsl2nDaWyHSY51MuANOcrPwHkhARJBdrQ7z0LRxjt37BwnYffFqnvOkQd/Drd8iW//0WAZ194OO3EBjLsUtwqW23cNQCbMJ/wMg0s9Go8n4LkJs/5+fMdzCzIK1jsK5HHY57gnBTWvNp2j0rS8G+Tzb+JnBMILERMQnTxaH1hTocnJmQgSn7sp49o0znnBYV3Aj/LKrgQ+hPnJT35yuPXWW23I5PkX8KMXuNzKb8faxLpUjrjNwJxGxRA5xcPnzJHm4pfclF9Q4dEZiTifRljAKZcEfmsP9IvgrHX8p/GP5oDFuC72OQGlGFBP6xr0F+khfnRABkU+oMoD9HnwnTWVC7/0H3SZQ4cOktlbzGwMKb37A/Vsh+HDCwCoOulSVIdT/CKAx7yd33cRvZ2MV0XnLaNW2E86RQS4OMuzMrzVjC1eJUO51mv8CIX4RLciHl0Oo4k855x77nDwwAEb63fdfbfLdN8SzHX23NHhIvV0Idi7moKqlosuuNB3CkJviu/HNHgpFbLjcyH333+/44IJVJ9wAH1WbWDZqy7qe4TdLtRtYTwuwjhequyG4Kc0zq6Vr8CLCSrZiig484FMXCuOQBMKMbG6kJ5KdHqnzXFi1BS+SOAlbAHNFGLO9qtR2t95W6md8BbLsTKHEKqyZlWOs/kOm/qFD/CsVC/AIs2UGX4cNk4RljNJOpA6ZKAwuszNQKPpjPwZbD1px9EZpo7B4OAODA/383HNPXt2a8J+eHhQkziGTH/wqcvnPLZrdXa/h12T/Pbt24YrrrhiOPMsHmSTDJXW5SLLlgN57ZQOBeTvdvOASbvoTynBM79Np/JSD+o1LkjCnoPxFL8IaWvTLwg/hY9HYZJ7sDy/gXpOjh5GO2CcYqw+qEnknnvv9YLNVSP6fC9SozwsWfk5dzCh0Z/zBEeT25R3LXQ5G1OYAbjwuiKHY/jbLLHN4p2AFw8wFx+Pe86BOnePhWU3B8fpr91xQsbx8edf5IvAsdHyjMC8YFdzWsdpXRjXxRHHqcmsBQBD5v777xuuv/4L/pr/HXfc4YejPUeO65CRnWWEFU0/0j+KM27zSJgf0T47Zf1D6VHyFudvjjkoyvEmWpAwnrXO+fktucTNypk5/a100anmspsgKETiqbj2PItgjppZnVrGGAhss1eFvFXLz5wcPuQ7Kegx9BG+5Ye+icLOHR0MiHQP/aNkyKGPnHEGH8fkzgxlcVdGOoqwoJGdJKe4r2IM+Y6IyiQfgN7k51hOzXMsYxsIOEHjiMpFX0LjRKa5OP2on8HZIvfAgw8Od955p++QLHbf4lZ8+q1g6E5ylEO5lGmmZ9DlR6eGx4ThpfWulgkfBOU5n/s0zm677TaPLxDheZkuQehEF5RhiUGmepBn30P7hof2PiR/PviZO0Ypcyp/LZ+UwzxgOcOcGSRBAqbyBIvntVDxTWi5gIbQKNoFHR6V0RktAm2wuCO0sVB4owHDsSbvRAOe2jVUrjEPYBrN+oyW3ZhQQHq55qmd/uwoPqxUWaMDVjfGejAvP9a76BBV0Z0KPd8mpWPLYbTsVqe+5667/VD//VJwGZgMQnDht/loXrpTM1i4PcltzgsvuNCDBIxRnuow8OXawY+gaRDfPEGPepM0WdM5+6g8gBch0XYa8ZXWGCm744JD2WP/KZj7jWMfPKy18p9fQE2WnMTBrWqMzz0yXnfu3DXskttX2whbZpyRvxdGhyO/HCVqhwPtc/wyKG7C3BwsYkMgruknuIi1AGN6cBrTfHRgBRwrnyfgxQIrxtKm3IsZGEvlGLuOmvlnMKZtBCQfDSWEZriUlXCKLj+H5jYrRsx7OjceQMvxls+bbrpR7qbhQa2LrHHk91wYNK8dLB9eQrq5IQM942b963AK2NiNvQb8yjOVuD5sCscoE97EF4GcVsHRKU9gtjnbLR2Up2PCmIPCy9HLKE8lbIJ2G18N8E57slYC/dpltpGhB+3b97AvCp4u4yTb0R71XRfSuGtDvrFYd5yTpczzSuatfsaGTkQZGAzpZ0/YiODVyfjZUkZ56FHQYX2mD9qQkc6LfGOgxxggDA/uu4kZcdCDtm/bZv64gM3OjLSP2RgBGVBGDA+e/Qmd6E2h13084yF8cI4xMyMm6LStW1Nn6527dw933XWXt3P2mAwjE8SQCm3aBPmSF2PmoX0Pmf+HH97nMNvyuJOV8bdIKDwFoNUg6vqXQ3hkVKoTUKJpwK4cSPFPlTNThc+pcYMfmBccY6UEVChzfBThFl7uFiVevhGnGwHcefljusI9aSlSDsUXIeYMtbkTpfFsUk9AmwfqKx95FJcrdZXH8cimztBwWRPOKjCPLkO/4nslVNKcUs7qJHRy8tL55OjU7vw0ugwO6o6iy/YjrgLYWGhFFsehswelzvDUhiNxsMgXcL33kXzQhYaZCl5kXRw1XfcfzrDG4Ej8CHOv/E6bpRPO8G2Ir+nP8088BNbzA+5P5DWJHJTr8/MQkAVXLjA89z60d3hw9wMyZGjrfJDLd+u4ZUsbqE3chq6rBRBXHnv5j6dgIVDJszjCtEfFdYpLWdFWTnFUjoRzNlTa6C8ajiO6koxVtJM2S5x5jwZGc94C09w485hnE7jPOCz192cCkMDYThu5oB83bLqcZZfsJ6CgZXIsTpn4j38JVsVtCMoQHjaTcyrX+M4bvxVT08nZax5nkDQMUNbOPPvM4aRTThr2PLRnuOGGLw5f+MIXhh077vX8yFrQ+gijJrqIgx5HuRA3A9H26DID8ffnBzblyHsMsLyuzSEsRAZUdwEIL8dtBlzUcnmL6/syKNXHHJq3ZxrcP9ZAx3E2Y2I6fswHXgTxBBd3fZeDB/Eflb50oAyGR4eH9u6xjDEQeIU3egx3Tagfd2msIztnFSEg/awtZ7v/pY2S1m2FHt0vqbKuhoftZDpZV5LPpNT/uFsEjUg4ij+vISdfA34cPG4/Z5tinrAxw8fU0w6mVjRd6+FkGUvgYzS5XOHh5i8icLnVB7sf+lzNTXpwTvaroLnozdY7dgPxEiIMQV4k1bQaRlrl50yNraNIX+nXrHMnFYPRL0SQrG3QcJcGOc5gzlOPacvYSqccTPnqezGBggtCGoIMqWAmgKnCXcEWYKDjJgFw+CdnZgRduWYMaLoIzHck+M1xKn9eJDDxYRwnp2Hc6cDlMC3VowyQEEt8+4NJPdPxeBXxPD1VrDOY0AS3cMiLC/4KUDRY8GTo8waA3FyP6hxu/KqbnRXXuH6oDTyMke3btvpjTLmNGFrxQC55iLPBOPKStupJ3QauwiOuY1MPxN31IS00pz2oOEWbNGe3UedrQoIu2ueQG+PIaIWcsmeZuvMaZrQA8MCHCuXRRu57QBHvvvh8A1jm+SKuZnAn5oH77/dWQiZj76n1NxAir7RbyY8xrvB4lBxKGI5zKKf1oXHBq9PM09EdFFRZs5gFUHSXDYyo7Qpm3tE/8lGwgENdp0qugTEWPE7lNoLN4Dzj4DGV8zMFlsGS3NZz1fjHD5ssZ9k96XJfiIBMjsWNkLHkmD6vA6R53JVzuI7jhaZiv8kqBo9UQNY8BkBvn8EP/gHNhzfdfONw/fVfHO69914rR8yPTQcwV0XLR8+VFQ9kzdJ6o7Mvrrr8zTn98/cUwkSveWw+V4Fx6uC3Gmr+WIaNWCfDmkxVxkb5nlFoZuLCcoXRaTAYSqchjvWTbVK7du7wx6b9JXu1Ny9FYmrFSEGpZt1tuYvMCKRj0NBf0IOgCU77rauIDn0MfSQvauKjlDImxAtrei7cK4/0Js7onpSNQYTh4rzE6Wh97GwZ7twd4YUC3NVA/wPAcctC0hG588MFanQnav0YdEWHs6VQ9Wo9q8/EgZC6JAydyy69fNhy9lY/K/PQ3n02SNA3sCNMy1TXAnJvxvzcjfV4dLro1PBNfm9Bk4FD3bq+5kXgs37wiByRPZ8tkTEjBVTCshMBW45iCkQEMBkzcR0mPQ7iYlAj3WeV0mlMDqGXxmiGcFQnDZaKLUMYh3j78Vb+KqN56vIKyUDZBGJ8he92nW+EyrPAi7xttDk4Tyuw8IknqZKDt4hr9quMOThqRXxgKYF649SwdPjsE0S2nDWxqzORzvawiy68aLj00suGSy65ZLjwwgv9tgsanDqbRjl45TjrrLOGK6+80nh79z407Ny5069rFpKd5aW6Uq3UF7kkXKyFB3VkBr0HH4OENuhqdF5nqowNjg/MvM7qlwPIJzvSYc4M/IX2A4g3XzVtwZTDSX6+Q9eJh1552I8tFPfu2OHtEwz6lnWazNjlEs746yj5OS34gLl/LVTWGSiwcRbBIkJ4O1bYTDkrYJYH7/GQOAElO/oQbcc50c9pML/lfyGA67JRhVzfp7HOLU/OM0d4FazHB1SOmUcXQ67FsrkKjM6Cggiw7vDw9i233Dxcc821w11335Uru1pDRj2k1yVBrxc+WCiWGaswRds5YrPuOGEzWdcpCv768K9dpa8FY05QgZX40Jm5Bvtn4YaRj+cYwBHtTR/AGG49Ap3n5ptuGg6o/5x9xlm+LI0x0y+U4jsw9LXuJ90HCXPHA4eugh6tSOspRxTGT/42XHipEroYrySmT6K3IUT6MLTcP1U2edCxfLPB6aWzUr74x8/LmnjOh21Z9Hv6eVUwrgDDjOda2phZqAP0nQnI2elLAG6f0RMvufQSG348qxu+Y4j1xdOR5BKEjOSmszgZTlEd23W56Li+OC/H+EXu5hXHESIG6oSOe+YZZw4nU7Dfsc5gdwNHQbY8RBw3CqCk1IUC+FUNc9kTBXouhkAbMDQk0IzMmbFiqgwdv5zuXITlPCl5Qkr6nI/m0dae/Fa+Z/w6jfhyy0DdoY+DfijXf+XHNbTf8eDNWV4C1WCpTgWK49gQyDcr21fcS874oYvRiYWOO/fcc4dt27bZQDnvvPOGyy67zA/0+/V9410aJvOUS/7zzz9/eNvb3ja8/OWvkIW/d7j55puHh/btcxpgA7DkCh++SlWiMP/g+RR+ctWjovlrmOUxXoJBbIKCTuG/aXYYItkCOOEDboU5DSEnb0U87yH9n9uwXIXhORm/cnv2TNRYVTxj/edO7eKEoK0H4B4LbIYmsEDXWY6tnI0hddwQSD/Gur2YAUlZpnL2l3uuw8jnC6qtN1EXV/ypHVXLMMp13i86XBDfFB7ByO3ZHEDbpSxloTje3olB4w8Qam7cpzWLt5V97nOf95k7MqxFubgmKnZZ39FNvObXnNjpUzl4OjD3P00g8uZhRTlmq/lbB5zPeOUqfkMwUjCTZ/0ywtfcNazGN6xICp1nH6xL1l0E9JoDWkdZT+kv7Gh5vHYq8cplWPYFw1bSpWaga3BBmbPvyoiGXxWu/Bgs6DPWe9E15XwXhDT5UcDRe61vqv/1MzW+syGalOE7NaXOoEv7W4Kl3xBGJ+sL1PtlyPBogfkTuC3jNUDrNL/2Od/RcdzsPOlOMUp6vDTAZwNG2IUXXuRnjO6++55hvwwpZc6NEOnm0CC8HvgGgc4pV2GdcYZiHDlAj4vj/Tx4p3ncFj+ckQG6Li+vOtkCNx4dmXMGu5XmyuSw/HMlGGZgzBwJomBnMBS7wsRylQDKuo2BAQVoIED/j3EIw1dQZrSoGGXbQp05kyCfcBpchtz8Low7RYEFGNbKP5WdMnAx5igPME7lKVYFpMVxGEBbwJmAOrrulQ2WZzkdXgDTCEEGCa+/w5hIVBcS/ukINCYGCcYLd2ZsfCgPnffss6c04tOORV9AGOv+4osvNg715mEsf3dGiHN54keedj4Ezbz5AqZ6texyCn5FBWeWl7g5OEl/dTK4CDlkOW/Xhm7PCZSfzJX/+QqwTzsxwPnC74O7dw+77tvlKyMs5Jl8QKSuJbOuNFEVruRKWZIN5/Y3OHk5MuDYWdJarJT3ZGG5nHVBOOuVFxqpyWZIPZWAjI/JVb7nBoSf5xZPJ+Co4H70DPUllWV3FDDaJjkyOepgh7dqY3/CePq1tzxUjSHD25Suv/56P4jM8w+sjc4JvqHPoTHXJ7qMPoxjPHuPD5TXdDfjqsxlUBL/vXoSCCwFgSfD6vFAeFsLrst6zGyQtAZcwDrYmyayFsiKfmtds/Q81lcuFFqnkp6DIYw6wVvKYIM7BGDiWluh3fLRx9MVkHFSxo39osvdFh5XIAdhb71XyHpU5Qcfw4Cz9U7r2FMZAPjeLg8jzhODCL0NnYC+j75mQ0F00qdEh8LIL3z0N6BpQLOBPO2ah+YNIIw3uuIZ1hN50J9PQgB9MYHyyNH55uA4R6ec0YDRmTAh82aoMaFyzQ8O2cGTUu2Eil6syOE+8bHnwQe5m0bXC+OxkqqSENaPBoiVVEpTDXwAoZKnj8RNZyudFmQUaxRQhIhx4wooLUynLG+hKsY5d9roOGb+LmtM08Gv4wH4ckrnC+sLYBzViyvc6eAp22nwWUcDSe0oD0jjFOaEGgCXQZNfRdhT/HRszl0WNG3IlMziInM6LvG8nYJbnG1wdN0nGWS7IM/RdIemJNIpr+tK+wJcASDOA0/sgJfBFB7G/gFQhh2BqpDrP7nuA/j15/TKMIJD4Fdazsgm/IV2p4E64ZDUbQW4jcc8FR55e/6BuUcOag9e6MDtZLaYsVfVVx51MFGOY8cT0dR/VwNCK+8oRo4NwIlzjI2w4Tnno4JQ3EbOsAp/EzQA1YOqLFRb/cRB6DvimQXKPFb3bPF6Al5g8FR0ItFgPB0XqTWZ1lKpqSdJ7QyMgUV8+JjPbSijrGcYLXv37hnuuvPO4dZbvzLs2MFzD/uyjhd+g+uiv2lu5Jyw4xK0M0r+5I4DoHGcec1K89Q0mN88x9VENwOXc3xFjeCl+ZjhSZZLHcu7Bpy2PvGN0o4Grqvoc+F6rIBOref6jt+hg5Y1344BD2OGbC0m2ga9hi/qo3/RVKjavBCqbxBggPguzRMn+S7Q/PsvoPBHH0a3sp6Nfu1GLoOkdG3KoWCv73KgYMhgaPGgPK81ZmcVdMBLv4EObCh/6W/EMy68dV9uFRDfPDYkHJ62bdvui+d333OPxxm6KDTNVAG+VbtnJki8RUB5BITrfPj1n5BAiU8gG8nfd9LES+fm24bcleLtvRii1kwRFpXNVfdJ8aQQGrIVfLuZohQ0GjAOGk0HwI8h0/sBfZBJwBlaQNOjE7TftUg1DaZffNqVgtz0qGRbb4bijbDTxDv1cDq/WVnjJGm84DotpKuc+OdAR5lg4gXkOW/rgsoYMSA1JwcoP4PBHb63zzFASgbEY6Fz7vbpOi2XzSv0uGtDPldN6eCTn8HIq/V4LR60MFqAXjjAHY0YkVXN4hfDC/wXEOf6l8HlfqVIG77uG0IW3Xl1TaeIOW88xguAnzzLdVuuMyGiEp205zNQP/ruocOHvcWMfapsA+xb326nocamwzNH/REEYuBc8nB8PIkWIL2WpeMbR2DfFNwEzPJCS39r+eKX8+gKEqy0Bb98FQfgd9oIc39gbcxzF8zrKKMTcAKePei+uBmY99sxj85cQbVTcDyvcIbK23gNJqe/zB1442e6x5C5447bhzvvutPzoi/waB7MWkDGgPkq6PyOKtor3fEC2WdlrwcppnmZnAnMYCG90wrN4fwKCBzFzbAXYS71gs6yCQh3ZKiIGThl04SKzlMJ6g+jXgGLctaZ0AnRmyqSb/YdeHi/z30x+THeJuaLvcFJNbLV68wzz7IOxdoLPaDv9nARmQ+8k+bXOkMDHtDBdFjXFh4Pzx/mg+fStc2hfuZIBcGzd+UI6NcYIrCBQYHexvY4tliNstUJmsqWoOKtL4oG+vWjPFJCfeWPm+nFhd9+AD88kIf6XH75Zarvqb4b4nwzPl1oF9yMFASvAgK8JHd5uQBdkXVGl/FuLaXxpjPayraI9HxkzFjn8xS88AMaqJkpP39zWoIqSK4bqCGTRZgBuZVrK6+V252nlGB3HFw1ugVaihd48rmGPhuak8koQpitvC+Up/wjTfghT/FnHlCgi1zXx4U1yGtregZdPwD85fqbTvHf0Hlc/yn7CKlj8tg5bmOAjOvAAdmqD/XGwEAeuJVQPICLJc8zNcixy0cZZkAQz2v19msQu54uNHlHUBhex7q1fFh5SFnC71uegP/tl6sK+zTKoSLnUPRoFzpz82xUpTVtxy0DcZW/kzm1A+bh9dxzBlQJGzMHD/r2LoYnfg9sycbcuqKR5SiSiq7YHEEbgbiOsJ/fLN3gcGPmnL+K7QgXpphKA9I+HVGNUuDYGW5D4vVfaV1GBQWTD6hiR5j8i3jPF4Brcz6v1Ak4AccK6j89bz6pnjSjUz1zLVQZ/C+U5zyccwK8ZACkleOVucwOc8MneZLeFzpRvnrO4wo6xszu3Q9q7drn5wZQeNhdcDpvpNK6N/Hc+eEtZ/1FiSq/y5254wXobw6Ojhf+8Sw5n+TJzyHXx+GNj01ByBW+/h3mPDnjzA5+dgWOXcCdJRNf3gVw/MqUESC3Chy/TtrYpugNcvYLN8+K0/a5YMvuB+44cCcgz8uwa4UX7NBHCVZ9BPQvdrzw2uPHFMebwTBCrIuCT/8THnd7rF+q3PEivOJxpPOhy0MHeb5LeZTWZZBGGd7JpAMS9H8yos+BC68x4Is3crlyDXneBhp9Rwa8PnNHaNIjAv2oBdB6FnHomZdffvlw9tlbhoPehoeOx8VqdFHqFpf6LTCRisJkQfIGBz4mIC71h19445l+ZIhBQ1twPnTooC/ssu0+VVbZY5nKjKDmhPHjUvGpsoHgAzSQr+iXW4SmG0H2Q1ctTJcX/gM6K9YKe98xcoOeEkMGg6bjWqm3YMpgaSFZyOXP9qxpCxZAsV2+eYCNMW9oNRgHhBk0LecVzGnPQdRykO5iUlbKJC+u4gt8hX0WniBGX8sbg4FbbfhpdNOEdepQcjEtxVtmtvBFAyNM7vEjSnssA9nbmNQ2NmaeoC644BN+ouMs10m2Puo8gr1Tmv3Gl6/QLFOqyN9yVSs/OLlyQr0qo5BNi/aegelVGuQaJ7FKF/royDAPL7nnEqgW5pX2ZbHeqwH8sAxP9okzhrp9s9hXptRw4X+ClsgM5sEUFxx+lqsjHG+YCjJ0KJQJLaY3jPnXgeTU/xJ9IDFKXU1aUAk+zf0bAH2kvJuFkD8a4WcONuKH2Iyz43NHld8JeNHA2M826hPzdPvVjyq4CkhrNwf3v3gSrv+pbzrCV8/3ay7c410FD2sty7dDfEVdax1n8KOctZPOYgKhNYeJ/tHdSlD0umkFJK9Ho+PnLgk5AYodj/ol1n5CidkQjBbshhRVMU4zUsIG+TtqRdJCuEFxnbSQvFT2CGO568MCn2tg47wA8/18HfN2evqEAH2Bdbbf5Morl1lXeeNY53H/KUCn6gvJ/RIe0n0XQf4pnDsy0V3VJ9G9SJPzui7DgG+qsJZTELXoC7jRqaVvKR9nEnnz15mnn2G+2GLmZ32UB91t7DMF5PFjCH6BAGyIBh4BuO0a8DcdHHUEkNPpp582bNu+3cYR9YKnBQNmyQGr4u2SGBx7Ew9QPvTbZjgi+eF4oxxjnufk0IEw4kgPgWiryoQCLQLcvkGgQBFu6IKAyTsJYc7MHEbaOBWMowHnfiurM4COlW8UcgmsabdzvM5dPOE2WNz4EnZvyzIebK1lbQZT+cu0gXljNw/Etb9hIY2DcBe8WEUH1V3mAYe7EyUuGNBxHVW3U2XUuX7wKadEtxlyBNryr+yWbd4yMdUN+r0lj07qjzK5PVza6ExfXcR09JfadHrBWD3yrgPCmfIlA/8xctM3fFAQdIoUkwx9BLwpZ+qIA7pc6uWspuEIEDMpKDjGC2y0lH8VPJcMGstF7cJk6S/l7t3r26q5otTyAdF/zgO4vnJL0QvgtIK5fNbC6jTL3klVzmaBbCsZI6G868L6CJaVzulrhXlMjG0Oni66Tz1EHk/GnYDnBrhPPwvz0rwfHHe/YKxsYryYduPV2Sf9EY9/DLOuaU7kwWe22vC6esKsFUHklHyta2SunOiMZR0HNO0FtyQZRa3BUUwSlyBpeNa6UM7hXzslO9WeCnXaBq71sfBEnP5G2i7lScO6VFbRDxPr5ykwm0fBOSZAD6BcE64LofKjD+FHaUcHwRgBY9FYID27hPqzJr4To3Rki/7B+hzdio+RY4zkbbL9bDaOZ3FQyrkjxPC2YaAzW9Loy9D3xWMOGyLZvsZLAw7L6OLRAHQBoPUp8yC+w+OpfuMXbzObdMjpwn7jE+76d37r5pXGGf6RB3dE4BcdbJ4XXV0e84gLz8vOxVqeLivBhMvX5evkyPAiJ5lgKGLMIENRS3kFZcyQcRIEhdriKuWXczvCZnM8Q68ZnQg3QA+GmHyavplTA3fYOAUupxoP4Nx0hekzYfydzxbiEo/OQ7a1LBlcbtFzKcKf6peymocFWBXV5c0gxa9AXoI5Hy0j+4nHLwdtd0INrnTuqdN5MNRXVwHSMeScXnQxXIC+O2W6AvtpCx5Oo+MSKVlGmU+djMNRedaFebL88/JXgdPb0XGr7vOrAuS2le5w8hmQbbXVssyakeb9+QxIgDoxVnh4kDszvGmOweyLDpbLfOxOckUMkQRU1gIojTF2U/KQnwOE6geOdzLxddZRv4LJ12AaBc6XzPrl3FnirbglWC9+DmMrN96s2Y+S9bjBdGf1OwEn4OkGryezvv3MgPq4+3n19QzkjOVNwmYwjVM0F/GZASgvfjxWxrVm4Fi3UBjn36NYnvcJzteD5v3pWh8gnzJSztFglOUK9J7/QnMZZZJL0gkco1Me8tktpDlpTKuoBTD+LN4UZvgrsqwE8ExrA4Dk5iluFqr9RRZf9wb6FSUx3mx0aO0lIvWK/oSuyFYvFHw/2C9cPsrODhaea8Z4QL3OXQaopoTHFD4sQ8DP0Ig2Z4wZLrryfDTGB37vvFA584v5oXLScCbfqVH5GPGHDhxyvA0omC6AR3Jw54jnpX1XSHo1d2qsIyq/61PQ8m9dwuMLPzVT2Y3/8MP7bczYeFM8ucxf8Zk7NaWDE7fkXAOliVjk7HLgPS76X3gwpNoCOFE6N1yQlfjxDQtoFcgfRlVERYQRI8shBCrfAjCTdiqnmHMxXfgMOm7lmZ/OrtgMumzSOn18/kJ5UjbcxvJ1nuK9T+CtdAXw2/SaJ/ISxbnjxrKccHRoOQQ/eWbFLsBIEoRCmnl15pjCyB+adCImbhRafyFVgwH/IkBcfOiAn+6YAOF2pJvX4oWywGWQ9XDuNMD8kJdOWDTcIXVeBmdbG20Y85br8NwVpvxR2sNn+KWPdidexDfqGKZ+z3egLgxg9vAekDFz4ADPyvAwIi3U7dBtMMlhI4h4JtzQqABgf/oOCRyOXMKZBxsqS/I6ov1NhQinzMJT3Bwad0XSItA18sfP5TXvTyeY+tNcxobwDNTxBDy3oPv5Mwnp5/YuwDjGnyys048zYzTE3/8+UHxY22r72HxdWuTtmRFYqkG587IXYc5fuzFeB+v03I04KxwneXTG44BPnWdTrvJNcfgTjqdorjj4NXSYqHYLUPQW4gkTvxZ7AYxyFJzjhuIrukL3k/DVhnIUbNAYe6yLMRK2bt0m/fg0p/uuSeXPW8z4pkuMGeJ98VUOw+cR6W18jwb63Flsw4CLzeC2XkdOOxXYOjC6MUYUTLDF7NFH8zppMG0w6EjbwUe2mPHGWxR/6+vCzY4bIDRBb97x9y4dxldfCE89H5euKcOrDAqcc7n8lB1egMQtO5JxFEmM9T9o6dy6YOTZuLFDiLejnjraTjGRAuFNlloLfKy0XATCsyrgkJOCXHsTBVxpDzwqnjRgqhhCmuINlQRzDeZBeZrxcTArrfGapunxm9MljwQT5W6tcwb+aah5PkHqwv/Es0FByhzjzU8Lu3jhmPETZ1THrYalcgShWQGB6ag+3ObkqjwOw8Vfo9UgYxD4g0KClp2vJPh2uyJHlmGGjoMcilcB+O7kOivW8XQob82Sm0NLwHicoSM5Emh6I4A4qwc5u9y5M3AWLiG8C2lKgB/76HsV3Tx3hHIs5OPsgUa9Kj74zz+Ad1/B0aTFXt7+/k8mWNUXB55lYK/lvQBKCG6jF6LA8YJIs3A6fUKbxSdySprKDa0JZyUoKRh4KrACJl4apnIamh+T0d+YnmifTsAJeKGBx/dzZDrr+eNYAfaZk4+lGikqAzvjHSWIq+a1xnNUfLuna9qHl5Q1OTM2g+X04JCw6Bzv8xRecOscIDtvA3kdvzmYlzGFW3ZQmg5+a5xPOsif3yI4Po60hfSivxS7AJ19I5wG4x0dzeByq1+M2eb9RJ2GrVustay7kY/6qnDSZ0/yW8x4foQPXqYeQPQMHgXgbF1UjscCMCgg8KjoeheMdSf0GxkKwj/jjLOGk6SHPyKdDv0Og8EUS079FlteSsCdGYwdv4JcxpE5OukU/aMXyXnDFbodz5nzSQ62txGX+MiVPMEnLlUgjbqn/QlHz8jFdPzNl/Pwb5sgYF7LOdPcFcQbGZpGo1AOwiDFNIMzlzmHobI2OF3uZCoDo9yB4ZVrfnBOQmtoJRmiLnmYrLJ2roAYmcJykY4hgpkKhVnOjlvgir9JIKlc4cgbmukwTnd4djcBgSg+Fh7lrnUrQeSbH6D95nspj2ks0wFNCcYXjIrmJoF6cFDqgjxEw3VTB2dQ0YHZM0iY+tqYkQO6ncD3bU/K1w9Zd5o7jOLxcxWg29mo1X4E4CDyZKGoejRb4CoOZ+MIvi2vxBlFp5aBD8dXmsMJJd2R8c8mUvNLnHjCwO47MbbUPQgzKMOzkxaAvKnDolH2fAPXQ3Xgag6vZvb+3ZILdZsMVGMnj4/48j8/xz+Cgsk7h2rP8b+hOoGjkhqY46wDY56pK02eRXCZ+S3B2piOymlF+tMMLnGtAJ8ygPLxuhPwwgWvE+uMn2cTshbM+iBjg/kJ/xyEty77M3zmtgniH9M4NP/1hVTmw163CAdTbnx92lMJm6RZLCy4FZDoFXLaABZkI++GuZHpkpuDw0St59aDWRrtOXfAetk3JKnEsLde7lWwWTyBUdfvf/Rh+hKvS+ZiseUqZOKt/MvxcgAMFPQv372AptJ5ZfK27dv8TIv7oipCHrQq1u5HpL8dsUGAscFX/M8U/jnDli1bpNfImNE67y1n0s/6GRuXa5158J2W02XM8NIAXsnsi71KsE7EnZ3i0TqTaSw+WgCfcz0QPnAkN0q20iWMHvf4Y+iGT9jIOrD/oGWDveBdW9YjKTM8TnKKf3RzEP02rHBT2dHrfCipdRugafZBPDzNQXwEqQ2afJSRJCoMsSiEycxkkcmjJw43ZqX7IR3SEUDFmVLldacQjCypXOKa0STqnDradbxp6RdDJa4tSB8VB34ruwt0Be2fp9m5MHib6Ohv9HM4H8csX8OYB6hogmPc0QC0dVCpr+vcMpVD/rkVOLVNdy6Dwu4q4sVbssqYCc8l74qj3Nxxi2FgnhVPmb5D4xRIwkfKxo8TlfDtcPCIMI3OqZNi4l8HnKo8MYDwpgwmBCYNl1P8e+DU4Em20K7gCMRj/NE/wW285xVYFvRzbnfLkFV9GHM9GcUV7lzGeCttSl8Lk0yE2/lbjg5CoP1LSZyrjPYvgIJOL2z/z1DcpktgbOjkN4OpnOMC0yz3NICprkOb2ON2a0U0QuOcgBPwrEHNyX3uOdnh+I6/n2o89ZCazy3xZp5gLozxEn2kXXQQnmM4rpKPCjN2zMd67tiAPNP5aNmX05WrfAGXv+DULOs40u2XN461/Whujn90twDwIxqrwElOW52+CjYgtzGsYQxaqRv9iC1mvouiuOxUSb/uD5nzrMvDMijY9g/O6aedPlx44YXDZZddNmzZutUs9W4ndBueg3n0kWxbU6SNla1btw8XXHjRsP2cc4aTT81bwjBy8jwOz+B0/aTTKQ93ZU6VAXFw/wGXn4u8Pf4KV9CGTHRC9DlOOutkMx9kGx/kT71dd8KmM10Mbp0PQ+u+++/z5yG422SDzru2eB4H2eQiOeXayW/jz/ylqJ4joBcgHBe9rvXVXGhHiPjzUi/RE477emefgXJF4QUJBtjCQ9wTmgweezyGCjkzSVTlbLTEkOk4CyM07W8cK8SV1koYQKUcbyknzBHlW3xwtj9KdwsBnAaXA738RiAPDnAZuAWM1TDHiBER3s3XEh8NTb/B/CG/ih/LJS4++xdANBvXOIUYv+JahnI2bOxmctUZvuDRbVh1bzqdljp0PZxQ8f2RzLTz2J60l/wpJK6NKjt40OE2EEQ2y5UTKDmGCgQSMa+T/kwnQNwwnKXBfPkVlw/nn3feiAd5sJAxZSW+++LUDxu4m0Va+JrAE/gmALS5A5bjVrv0nZbPkzpa3hpPHm9cPKi2V3JKc50tFcc5n2VDwEjrg0VT8jE6+MljemNS00sYcPo8Yj0wChSKTh38OqVpB2cVTLEzFkcImzXRzUHIK9CfcnAZrsNTV5JpqmIrndN1rEprZyon4AQ8PaAuNkL64wT2P+mxoPxFIvOSfflnXMsxt7fSRtg6x2OlMHaWFTDROzYg27j2Ng1O67mjwIhiT0IsV0tL1gqYEZ971+NrXVDiyvR55mU3wbpsWlBKX0Q3rIgyhO31UjeC48kDrOYe+VmnkPHht4b6onnahDnXSrcOtvqTwAFs3brFxsy5557rD5RjkGDUnHXmWUrlWRied2b9hk4MDLapnb1ly3CGcDEI0KUwEoijX4d22hRdjTeTUSZ3ZfjOksE8+MS/j7ySmW8Qnu5qJnaCud5H+lxHoqxRxxOTpOHI88CDDw67dt2XOGiIR/hsI8MvMTjtVN+1Ip6Sw1hk5mJcXsqMAVN6aJ1bh7VBozgecUGWZ0guxLuPuzb6xy+vacilwHIJ10NAvsJBxYofuJAjbn4Xps+kec+d/OA7TUqmtz3N4jjP6WX/HhWIJTcaNBY2ijnpU5wr6VtSOhctYYzxptsVKSC9wUIsN8I8Tj8bWf6lMS3cEvxCPqCCCDae+GN4OGinjHaFNfLkf/6MqD/QKg1Ig1WnIr4IBj0dj8EH8GAaruM7H52bTsGkT5h4/bksdyQ6pdK7bh5YXN2i8VWSYzsPzmG88ecfrHbLgCRTD/NWZ6fozKTnltMZFviQ5/nnX+BOzGv4/LV70uS8za7qRt9jUHMXBhk0ffzk4Ry5FW2cjrGsddwIyjhXDl2Hox7BBeB5jDhmFw/d+tTTuCV9uia9DOgWsetmRyBxBvuLG36QWgfm2QyF69OYT1j6zclsQHIBms5YjvxupzrqZ7cZgM4a3LBXtJqu/0ewH0HM3TpAyvE4jxbKxemApyfjniys4rHdMwGjLI7HhcDG7iiwkm67wnlRwHKdmTA20cGYK8c5hnD7yV/g+HIN9s9w1sBm2kEJpssZJOHmXH6dmAv9xiYpeSiQ/qbGKVrjtFY3Q+FcZ6JW8L8ZUHHmNYXXqbxdzjJQs40OrWA5NpCBiywID7iKLH9ozOIL5qHCWnOUmrPahWjcAowYDq2ClSmiEx7Xy7c+vWca0E9amcd4hbeIIndI2oCm3/UrmvHT/7p/nbN9+3DxRXXXRf0UXcR6mmiwy4JnoDvsMilPYZ6LgRbGQksLPiiXN5OhD/Eqcut3PoCSbWWAH+4UMTYAlyPoPjLXISaIXtjOMmBFoz7C584RPPM6aMBGPfJROmRdNB7RsWGBg2aQc64yGqx74urxljZo2IHD2UaZ6nHmGWfaSAKm/IzslOU8MMSV3nAzFeLCF6KK4XUcwi5uBYsGzfyMVuizcCanfzEUYyRxk9ECTLjExaiZcOf5ADeGlXDFmG7iNwKEwmGoesyFDhijDBpQe8sTnazLcdl15abxXO0QmEQEKNwA7REPqLSOW8gHQKvqSUc9IgWfcA8y/HR2o4oP5O82EoTHOMrtN14ArkedKTRG3dyZQJwCoeOcMwdwnsrxwLDRu+i6nYqIz5LmcOZZZ3lAcwuXgcs2K66U8AVYXoLw8L58LAqDi9ufxJGGLCiP1xmTlzLMkcjPOaSWi+G1DiiuDKnx5pwE6EH+pEEkMEKRxdZtW4YtWrC5zR3uV4Cj9WcmAmoB/88BGRHVYjd0XoGjZ4mrS0u6aR0HOJvcMedezcwEG9CtpAX3VMNI98kSV/5Vok3c0Yk/2eKfLFD+k3FUdFV8u6PBqjxz1/8vRsgQOtpAChiLuWxpPvNa0XGV3uuHwxvAYjusBlNQH+BsJ+Scs24BvfZRLs8dnH/++cN2KZEoQOB4bhJq+Eye4wGyQ88H632t/fZXGPL02D7828iJbl/wTGgROj74BNoFXMYIc3/wOVB3o/ISt9YdDUBZjRYCC2mEy63JZFwilxOeHFDUsZBc4nhT0HXqeqFf8WzMWWefJT3lTN8BoX9x0f7A/gPD3j17rbNgeJx37rk2arirQMm0N0xjzHB3hY9l+iOb0lN6S1sbMdbLBdF1dZZij3LPK5nJC9Iib+RqOCmG1swAiA4Y3RRYOxqKlnV14VqPVTRdG51DdeQiMg4/OP5mjur9qM7wb6fxaH1UeCFQNHQyfbvQRJfxc/qiZz0ePPmpM3qPnxGyfpq3Kjf/GXfQmMahjJliXBXgHdgUghOGCWYSmDMBITLHzaGFAJDW+AAKv6GYBZoWKDC5CppGkbEfmJcv38hr0xvx65jjL/PQNIkHpjJDiDP8WZCqI8Lr/YA5Fx+UzaFsRC2U+VSDWaO0yK4tb+TQVi7pdCoUfT646C+mCi88mUF3Riztw7zrHBrKw8Djw0pWmsGNGOyAyKYGxRiZeIfbP9Zd+O4baWPSIkvJtPxdBwYKA4IBizFCB+ZqQG6rPuKBQ1327NnjelEMealnXqM48dVl4H+aWuFpBwY5fexsTZ4XX3TxcOmllw5btm5JGzO52bCXY3BTS1Wd+rpn4D8qFG68/Rd5Ha/QXPQiTU6LPDE2ZsF1QblmSGnao+d64cA6dX0xieAEPHeBQTzO88fYLXsce74SLNFqmI/39vfVWNYM1gYc8z13Z9jmc84551jh9G4D4XsdW0t600CxXre0hlFOXxyMP67ZDK5cgkeBzTC1OUoAPI7y4jR3TwbGSk1ugSRhItotwYqoBXDe44JjzCh05zhKgd1nqKXbvdqauNNkvLBjhO1jGCysu+hW6CQ7d+2S2zns3r3HRgp3Cc84/czhtFNjXLNOs15TAjpRjHEuyGZ3SZfNxVt0HetzpTujjwH79j1snYgawBf46ZvVJuKRi9MnST+AX+up0qNiMAgb1yC/+4t+6cOusekQHSBPspETfqDXxgXb+TMG0Dcftd5GXfpicvpjygkeeiB8h6h5MuVJT4c2RiPb5Li71PosjAWHHORJmPRTtm/Z8rNOUQLCNTwhNIQ4U9RdSdIVtHB1DpNRoJsJF5AsAReugmoLk9NnAI2Or6ZwudAEuvLFhqGFArhsGRfNwxqAJDzYelM6YZ3GMqmXXPJDG5QSNKjgKa/zdbgc0PkbpnBwOtw487Bdy1xgn/GgXeX7P0CKmqb8yUc70dhYr0zkTOC0Dx0Jg4APHDHIeI3fPvmJo0zXt6jz1g4eZOOqAh972rZta/ER+QLhMzyrVeSjk8ZK9x2XuusCx/BG3fNiATkXQ96cAeiyX5Qkt7ESkwe++EpurlJA98EHHxwevP8BX+2gPjfddNPw5S9/2cYMHb6BvB1mEjlXC9orX/HK4bzzzjX/3WbHBMeRZQ5kP24SSxkxXoCHH37YizcGXPfrvoqTK33zttoATL8KESrtVs3zlIHJ6W+tDI6lrDli/O67/qX+jlvRvmtjnjmg7OPqc2uAOpZ3Dop7MvSfCs6eTTD/T6b+yG8jKTj92Yesxay54obx7TGwGc7AWcITDcduQm6ZD3rsrcU3jRV0HHMU+qSOtYCndoTXgebZeKwfddGO9YO5EAf0Wsi6yDqCUui5sKtSALWNyiNLFalysjYxB3PFuJU5XPQV1nowlwpZF5if+a86EdP5Odep/wHX3/FTXM/xC3P9zPv0AlzDU+qyLoTto8AzxnT41ck7ayRTK/nVfsjRS6ni/KC/zlE1ySG9yQ/tbx3OO//84cyzzzI+F1dxvhj72BF/D46PS5LjrDPPVv4nhr17H7KORd/kIX4Kofz001Otr2EQkQdDhIvOPLPOhWXKJbzl7C1+KdLOnTuHBx54wDqNLxC7CWA+LSKmfcGT5268S0eH+44TZ0Ac2dC/7GJcZcfL4+7bPL8Df+iUHncQKVKekwDKVowNfelrhH3UuY0osKh3659tR+QuCxSDB1O0B7xz1+t0DEbh8I0beAtN7l6FDuOcueCU7du2/iwMUjAVwO8rvh6kKYR4M2amKZwCA/hxZo7KTUkG8oDuNFP3aaTRNDsf8ZkkpkkqNArBiBMvABXtjtnAt3D6MH8lOAV9Jo4011n+uOC4PI4xfk43de0ocFs+DnPIO+aRP3GVrvOiIy6KKBjBapjKXQtK0w9e6GzcUmRgIDsUXQwXjIDdD8jt3m1jxgOu5ElmDowRBt++fRpswmHQkMwCQCUZfHAxGTMxYmzQwL/yU//xuamqgOW2JCdclO3wzd0fgPxEtqzJRxwfiHxQvN97771y9ww77t0x3HrrrXbUyXcnXEYKwU/9CePHmHnVq17pK3WU3XjHBMeRZQ5kP34SkQd913XTIsqEdvaWtDNjg8mjb1MDLee0VTXGBrCKt+TS/9GzG+hHhspytPqKs2MhvxIok+Z02fJQpvuO0yZ3TIDs2lvnTYEKSslrwbHH0+8KyOnsRSNNWtwp6rj6dMHx53xugPl/MvVHfhtJwenPHjA3o/hceeWVwxWXX+757uCh7LPfXLuDs4SnfI7dRP6M0x4Ja/FNYwUdx2yKvwm3x+6GMMPh7PVFjhB35Q8eRNk5bFqsW7z2lnmTuZG1aZoPnXs8OrzoqHrNqcp7xRVXDO9697uHr/+6rx/e9OY3DW984xvl3jS87W1vH17xipf7whoX2rJuOttRIMod+Jdfdvnwjre/Y3jDG98wvO51r5d73fDqV71q+Oqv+qrhFS9/hS828oFE878R7a7eMwaR1VGLFdrRcKaW3Ty4OY+hztPsHrAS7bNKH40ZnP4UFyWc/oWOkji2O207Z/uwXQ5lm+3svQ0+ukcuJD+8/2Gtz49JNzvd/e8h6VZsk+dCMS83Ymz7rWVnnek+7G30Ws+hCT9sP9PJuI/Tp8QT29We0Hq/Q/rQQ+4PpXNRM59zMRM+2GrZ+mD3e844cOCpdSfiYvBHl8tbU2PMMI54hgcekVaPU/LCKwYfF8AxKNAF2emD3LpMwHJW3DwePxUcjaRy6Qaqw8kYUqHbdcCQ4S5QkEIHHlpmp2zbsvVnoU8lmCQpgAea+qEmV1TxpC+DGaSScuA2QI98ncdCs08gD4YHkIaYoGm1YdJlQ7DTgDnd4DpofAskoToHjKcD6zE+Yah88gDwDz06vDsGfErQxLWQnU/+lGEKzt80AOd3kPTwtJHT38iHt0StgIl6+V1+DK5cKTrNHRfHQLrvvvuGB2W57394v61ZDBSUXmTZnR7o8umAubIlq/wQz6M8POzXACW9b9WP/Lp+MmQWjBnaWn6V0RDZhcvkqfIEyM9vvVAnpC4Mro53Wrez+PUbQ0SDW7pQokOzaDBZ2EAltfLYOj8FmtySzYBmMTjvvPOCZwrHCMeRZQ5kf3IkkEn6Ou1w+hmnu024WoHYuBKE8eq2pT3saBvyRq7L0O0wgoLKJU84XcWv01eRm7L5jDe0NoajY6yAykQZtKWLrT7T/uMCZFZeAP8x86eii4s1MMYeL38Cj/bO3sxR5pOgefw5nxtg/p9M/ZHfRlJw+rMHjOPLpOh+z/d89/At3/ItGuOPD3fffddwWHO0q33UTgrSUg2U0bGbkFvG/KyzLYFprKDjmE3QBxp3HMObgJQb1vriWFjNGscayDYc1vQodKfWGqX1CbxQGY9wMXehDSZlke81r3nt8L73/dDwbd/+bcMb3vAGu6/5mq8Z3vzmNw+XXnLpcOeddw533XW3X79r9sptCELg2yNve+vbhr/8kz85fPd3f/fwte/42uEd73j78Ja3vmX4+m/4+uH1X/V6077jjjt8l6nbbc0c/qwAvBytkoIRbQPcTZBZC5uTwXztmufoPuez1ldE2rpYx6FjuI8JjzWYb7xslUHCNjPwvO5KF/LumHpGhXbCuIY6fY+tV+ymOFX6CbtEMBBIR6FHB+K5X4wJyqTP0oe4S0PamWeeYePiFPFxrvSZAwf2D3dpDqB/w5T1Y9dBQfEDr6dJR9i2bZv1hLHe1GHm6NPWeZXRd4G6bymNj4WiL3LHkXrhRj3YEovuCRDPBRfzKb4x2Jymcnu8AWCj8zUFyg1NudL3CQO+K4M85fBbz1Om6KjIVSC6lIO8kRN58wIACdNKLj8xQNOZSFXAiqoq2WET0rkNAM4dLzSX5LCBvCqjy3liWekijBJMqYSDF9zaXnYS9CgzjjpjnJxySspAaMnDMxM0bpRqeGiXCDnzmEZ31CwdDvgBCGqev8NAymuFMdB1Am8ZiG+Y+0dQFsf6HN56ADX23A+EDOWlWjwcSdsdPnho2Lt7j98FztUidyhjgkC+8Amut4jRBuq4uT0Yq5wBw9a0vbt3+1kaIakM+kNkYDmYAbmWD3Gjn07JgMFRBqWDPwNnN0N25ikpYxz52Ir28pe9bPj6r/+64d3vfvfwTd/0TcNXf81Xe68qHRtw2QKy6T8/BVw/96PV7fK8ADeuuMdo1eDmxQjbt58zXH75ZcNrX/ua4VWvetVw0YUXxTA0cupffyWTdcCojVB5V4BxRty4OV3kuxIcvZjWtI4XxrcZPVUg3p8KcoggfXgttZHl9eS0KXgyeZ+nQL8v74sRWFt51eub3vim4R1f+47hJS95ie/AszZnvL54YM3IUsBzfClipKKHIBcu7rAVZ8eOHd6NgFK3ffs2GzYoP9ZjQmUDQOcQVhXKRUF2CNx1111aIx/1MzlcJOOuPw4F1fpM6Uoe6hsO2dC2Mql16pCUU/jmgtXFF1+itn7pcMUVV/o5ybPP3lJt3rRDuP0dfm7DM9dfJREfI8hL6JikVOwidz+kLsUeXYQ1GHnTVmwbw89LebbLeKCPodSfojxnnI6SzR2Xw971cujQAY3d04W33bhbt5ztC7TQbt3bu2DUHzBUDksPQ//B6KG/9frOhWb6tApWltTI7Z+f84PbCj71II7DePjp/6XLEQbAxUEDtGUwrqESFYQePHOXCppcaCZh1F/DkPOaV0WkbJVDXMcbrenLr3S213FnJnlJzx0gymOM9K6cfiTFzw5bKS+lEwYpHCZxTBLEU44FYwR028lYOFWW58iIT2GO/JPySziGSmiTn8kieKkQCmfw2piJIjrlCWboQxueUnSlC8/KuWJS7uScK1nBHv0NLqMmotBbQnA5yzDDUTq8xAU5fAdn7l8GcVi+zQHYLsKsSm4627qWcu+7MJZdGRGqE0q/J3zCZGpe5IKHIVN++gF0dcbKfkwOXHc78rhIUzEek3HXN9D9R17ykSa/jWQi9UubNHbXJ3jkyQncJzzgXyZj5vWve72U99f6FjyL+0tf+tLFKwZkFz4G1AjQKvd8BcuiHEJjoHPlBYPm0ksvG6688iVa/C6OkgOOoFqnYPKvK4spo7GdfwltHgyJipnnhf4Mc442+dNWbrLOuy7Ab3kFoLcjIUngxB0TVJ5jzLUhPJW01oCIp45dChHlXQeOKt4NYJTzUwXwfqxtJOgcTykvM4D+eu7pgs3SZ3679NJLhksvu9SKONuJUVKY79aOtc325dVY5gmapttYm6P4dILr5b5DoPgrHplAsgNAvUMR2X2Qq7dcJd6ze8+wa9eu4eCBgzFopEiefZYMGmTIugENgckXXdY/7oAR5zQdrM/cGfnN3/zN4V/+y385/NEf/9HwwP0PjHmMIz7Iw5o75VyGtTEos1+64Ybh3/37fzf8o3/0j4ff/I3fNM+Q6XWtL8gtOwOndscIcLju0fSfj3Cc8gA6K21uPYUG4Oy+Fp2THSwYM77QK2ArGUo2z3dw9yU6kbJJho+rPx4+fFDyfFy6zBkyYra4D6LXYARxUdaKOBlUMP2Wi9D40a0xZOiT0KcfcIen7+KAYx7j9Rn+2Bbmt/kpgrCNfKVBR6fEqUyg9bLGTd+Kfr8MpEGjuwZh5iW+kbP3oYeGgzL4cwE5+mTGJeMHPTHbPR2GZ9IENnzEPSU+AY/yMyao72iQCZAPxg16TqfZ9Y0U/U4WrSi9OlIhTZRSCNuQaSW40wD85KsAf/ELKBznAhzPlQdSEDrx7bK/0DimNeHjoG/elBf9lDetPf5YXMpei8+5D4fEg/lI0Eo7daE86guMOIJ5Y3VcMIM7ATwkdqTjQigr9OZ014OwUrRwqiNxQOhN0KEqxemOUwbOHgzkF/+JJ4muUbTLEU+eeBBuOTpwnR9/7FENRNGxU6dMpqRhKNXdNepHJ6Xz+VaggD2kkWGX147sol8AvwworG13WvcJJZBPeKnTyR7wF1xwvh+6oxMzeFDeX/rSlzgOHnxnUAflecCYzFKdAQoYXcU9z4D6IDsmTn+k64ILhosuvii3lOfQdRaMcmhAJMQ1kk8VmsnLGLPwJLREOKnSR1oNBOdl1BkK6bubbYD073Wxq5xjAvP1zIPLPFZelYvxwAL1Zhnx/5ef+ivDd37Hd7jvQ4sLGcuOgpAX44e+Ej9jtZzH6yTRca5CLu0Ub6eyGVPtXCZ5yCj/gtsIoE85FQTf5Yim3RKdce6suKbuspXmetVC13mOBpSRLbeav1xmJQgowXUk0oU0WWQzrVsqNIlySIJvpB2rM82iIaI+URSu6808Shu/7KUv0/x3ofIxPSOv4lPpgJWCZDHDZnmEpjo5UF0NZwu+1//KO7YJBRavINtXMvd2kZI9vIDvZzF1Bs9xrCdL/rGNE7Djajdt2eUbKKecuVQaegiKHspS+x995LDOj3g3AufEHVGhUQSRF6/JvVOGyK23fGV46KG9fivkJVo/cKw70Gd7MoWnLiULnPwG8YES+RXR+PSnPzN88Ytf9M4HoSjvaarDacLJKpn2qH6ifNGtIK92q3MfFq3wd+95cLj++i8MV1/1seGqqz/mrYS0L/VHsaVell1DCMatAGhTF/qQ1+PKaxozt2ruGJ1b8mju2QNXCfdUQssGr/85x0dXdJ+Un21jh9QubM8nHQOa51bzkU2NAZAmAgZ05yji3Nl5XH3vFI9v7upxxiBAj4IW4+Gss870nRzKgifm/0cOP+J+SDvCC6Q5W3cqv7e7yUDynQv6ICBEzxs29qO7EUkfOcIF8KKHAzJm00fn/Q4aGPomyL/SMOR667/zdR7RwmCjbvBCGCad02UVbwKPM8rTGR54bIJxYTui+lniebtZPgSK4y7ZZGtIxv5XEV74mKh0hhmsv6niIdYucWHaCjOuBj6FNx4ADpUkhVtCxkD4xonVOA+3o4je3gbtCDI85coJaZRAOV1eO6DPBcYPjyPNiNYQeh2XeGg6i1xTI735mqEalwbw4bokx/J5Do4pMqE8EYx/EeYUMDLMg3iBSQYAg4Fy0haV3xVoYAIL/uTUNtWGffZdHg1MVVROfUBhzjZkCLs902cokzak7wAZCGkfwAsj+BUmHz/ychWDq41cRbCFXclMpp1upYs4nbvjUh4dHnCfrXgQu9z2e/CRlt/o+v/5CsiAgc22CSYvjMJ5lVb1H4OixzT8kpEPokbZTeDoINotohBX6Q1GM8WKqPQKOsV0prjVsJieBfYpAPP27IHLXhTixiBUZMUVvXd9wzcMP/3TPz187/d+r7eftPI4yqXoeiRqDui7tShDLDitcM7HpNui6CyMpYoHCLuMxnesgPhy+Em3OwpACzrmr51485un5Pw9qVLgMq6FXzx7fuFMfvjTueuAH+zmibmj67TGaW4BB33djkKYv+XwT0ooYVPVD8mWf3QTdD7nnTlD1YMszG3jmuco+A01SvXDweKR5/3YUsu3KiKH1LnX014TOXedwWqAludzuSi23LVIX+BBWucVf+FB+HOeiYee1uwup8vuHQDwOeLJOQ08xaE4gUN6yE28z8txu8s1Lzj6aytZinAe5MHFLJ5V4IIW++lVvfHhaHjEn3LFl36SsNauJ/z8gV+I88ADw549u923TlW9/DIVGTfMn36zpupAv+Aim0SmctN2xAMqRXweGQ7JeIK/fq6YNQZZwG6MPF6skwuwdm6D1M2yScuMB+1Duxx+5JAfJrcCq3hKRS6UBW1FrQ/wKGeZVttEnsq2JPejQ/eIzbhnCzZTj6MAsnA1qh59NoR+y8wh5KvTYRkV3JXxR7nVNvQv7v6x/YsXUCBrYK4X9ZntinnG9fFhy5a8RhzHtkXePsZLKzAA2IrmGwvqG/5Ytvoo9A8cPGA6EX2N3Wp7mEPhZ5wQB9ceu+hsOjIPTP3CYcZr8Ws6lWZiPuskGrgu0/9CYrZBH9y/nxcg0GcD0MGdcy67Ry41P9YvyUGafQHrzJQrgKZ1SowfYcAHfDuNo8pEltQT+SbeKFn3IJY9aLkd1RNgV9INAeHKNS/ckwcCMgKJSZ/jdGEux43KBAhdxXkBSVoe4E76/Fkav5nMYa5GJQx/nR4HDfkqPi5pLb6cwYGeHI3U/nIhNfEPKEX/U5xx65iDSxAOaDjq2nWen0eYeSl6AWBlTeRaaIy+YmblHyChaFgRrPAIrmtq4Gj8OHf2yJWvzfP2DV9NQFZeJMAhrzOlXnJdL9Owi/zbLQOyyGDHMGE/KrxLPuoPU9rJXnQz+HOlCgc9JnziAJetH8WkLMpkMQoPuaNYcnkBQGStBVPt4QnuwH5fGeo6WgR9tkz6LLngAQjnLy5/jgOvF1/HGC1HwnLVBxLn6Ik+URVtmPvhUb8JRf8uYNklLTUNhJ8NwOnpk3aJnUDpR6HwnAPqwVjgodDbbr99+MynPz3cfNNNHhPpBwH7ZnW2JFRfrl6xMHIH7xz29td2xJ6zGbvgeVHTuQ0gDAtwiCOMAsyCBV7mCOXWGbwoo6V8rgOUiXNZRRf+mbO8F70WJ499FEud4aXXoF70us7897xDHqD5NX9zf60H+jMeckJA1N/1KEd+y6HWNOqN6/qal6axCqBTNJAJD3dbPnLQCT+lbJaDJrSpEXWhbGTx2te8dvjO93zn8OY3vVnzMK9yzUIvCsbzd8Bwmj8tGw7muYhnoW6EyMMFDz70x91ujAL6hssUznLdur6Qgx+3j+RMufhzBTjfgAAJOlx5vuDCC4eXv/zlw2te8xo/40OfA4d06HebwPuFF13krcNvetObhje+4Q1+e9frX/96vynsdTrzNkrybVX//aqv/urhe77ne4a/+Bf/4vATP/ETw/ve977h677u66wsmQeB10DKkUutA1yYZR3hDVD333e/nweFLsqWr4yz9Udy6a05bg1k6n7Fmm0yOrMuUZfaq6C6pO+nj1ppVBztxYPe7CC4SHXcJuUUGbVSCbh9yo9cLB8BZ+TbfJDRbdPYlSVAnsmx/Ynzli3bhvPPO384//wLxcf5avOzJffBc8gR+rb8R3P6bQ7E++aRn1sQthk5GwBIVJF64tXZd2IezdjmjHHjCwR19rhmzil8t6/8GEC8YRaDGl2W3RRnbznLd2HQs9hpwUuL0me2ud8C27Ztd5/CkOFOXeguco6PshhX6GvMiYRHPR58+ljxY+CkKOLn/W9+Bmz0qO/O8Vwveakrd0WbJAAO49CPoIgP5jSjk7UQ6c3BW9KN9esXBTD/R89gDYqse04C1xfvdWR+V9zFF1wAton6dhBElBLiWBnJ2ADzAHHtwO0Fpf0UykDPVQUtqkyAdfuI8pIXPlWtSu9B3A3QjdCAAOATPJfXbM1xqJUABdb8C6AJNE3TXQHQR/DgUwYdo/mjvKbjOB2EEXbTc7jws50gZc4XLp9VhhdK+5WmjoKffAHy0kw6V5lz6HLgmLdlYOGfc865Vlp4zfI9d99tJbfb5GjQ9QLw0w94kI1Xgn6VFhU6131aBFCgjjx+RMVKhhqMiDe3RnnX+mG/W52v8QNuHtGa01bAPEGP1wtzBYIOD7DY0FeocwYkC8vJrtfXf/3X+60xLFrkv//++4c/+7M/G6699lrLlLZqGZOXRZW4y7TQvec97/FCCbR44cjeUd6rwRJeK/5jgidzR2FV+e5bqjNvHOHd9bffdtvwhS98YfjSl7407Nm7VzLMVc3uhxCxPzUOOLrSHE46srcvkck/SWuMzy9xk194QaiUKb3BeGN0/AlWZAEl2vhegvAzA/rX6JWvwvM+l7ofG4B/rHkazMbIFf614LgZj+tB2i8PWXLl7uJLLvFDx7u1IN6mdmesW3mbQdeXMfCyl750eJPGDc+cnXPOdsWe5LHzxS9eP3z2M58ddt13n/MwprhCzULqt/QojqvXvE4UA+YSlXvZZZcZb+eOHcM999wzHNTCjLL5EpXBmT3Tt8vYsqJoqsU/UO1CGEOGhztf8cpXDq959as9BzR4HhUu4/jmm28abrjhS34Ylrp/lRRdXgSCoWPjggzQFz75bv3KVzwGkInLkuPsi3Rex8SDXBtAAOvcEeXNHWf4kjIuo4+H7nlr4MH9B/J6ezmUFBZm8jZ9lz8D6of8aKdLLrnYcxd3EJiL73/gAb9SlVfKUz/wKOPIERQgtqc85vCVV1zpt2S98+ve6TdbXX755Z732Nb0wQ99aPjgBz/gcc/8tn//w8PdmusfeOBBt5d5gLP8XC/yohxB55KL1X/OP89xtOu+hx4edu66z23KA/NtILueVR+MEwwT5OI0OeKZ96Fxyy23DHfceafbyAaJjA4MDOZh6N15113eQnXjl28cHpAcWfegwdf6v/Gbvml4z3d+p2kjE/oXtN3Pdu0afu/3fm+4W/nf+c53Dt/yrd86vEp9hrc0sX6gGNIPP/GJTwx/8qd/6u+OmYZo0660TbfXE5ID/Z8+d7n68aVyGFrnypjBAOCuzX0aF7fffttwy823+BsefQUbOkxGMVLRDU72i2h+5q//jIyvrzYvt9526/Aff+mXho985KMyIM6zDF7xileYV2T0wAP3D1/68peGG2+80XeH0s/dWPZzkZALemwheutb3zb8z//z/214y1veIiX3bH+G4Od+7v89fOiDH/JD4arODGgnRSgSBZs3371JhuBrX/c692FoshbQtoylL15//bBj5w4rhowL6hJ6C0QNxKcXbACSDeI5GjBag7YxsuW9SUjbVGAG3f8NsE8QPhMTqDA6ovVe+okcetmjGBBKJ44+zNn6tP5O1bx1hgwPZPqIHA++I+fWM9uo5tkR+uDZZ21xHHMHwJ0XAPmT78qXXGn6vHYbHRBjs9uYb/7t2HnvcIoCL7vyJcPp4uWL139xuENzbBvNMRLEq9rSeqj0Mi4eXCQjmvmfvs+YcGVFsy9G9cc0ldVzxElSMigTWtxh2lNzFHMtehq0kAVzTpeD3LiAynoEr8wDbLuz7JQGPmsK+j7zH/l6XqFsgLP9/JSHsZDtd5IbZYkWBiM0OeAJnrtCZCWOO6huw0svutDJpMfQSKWUOjYmjrgQC7oHUTxOB9dBlUAY6CsiMEmj4tLw3DbOpIgjD/lxXVFf6ROTDY0HbbYmueAV0DRJhsfmnzCNDy80BvU1XgG0CdsC1UEZWThjrMzrNdKH16LTtCY/adxunhkxPqt81Q3ZsIAxMHylknT4MphzCoCKm05E+XeHaAWG9vLVNnUarr7ADx2H78V4UBhrNYBr/quMrh9tQIfiCh6L4KVamLmCx3dqWDxB5rZnxi9XpvjIEq/CZD8nr4LGSqdDh78uB9qjX2WwR5QFjT4BvuUgGUAfA4erCxhqXF36hm/4Br8K0/1RA/FBLd7vf//7h6uuusr5eDCMVzjjh3dvuxJdFtU/9+f+XIwZldsyNOCdh1eAURDOk4Cnw5ihr7AdgVdws0B+/vOfH+68M69rXGPMkEd92GFTLJDXoYovVIeb4c4PzP3J67/Fc8PM2zDhNVDmImJX1eclGsu4BvrT6JWvw/gB5VmR66hAnuPJB5iNkSv8q2GBz3XAbaa54WIpxt/5Hd9po56PmPHA8O/89/8ug+ZWX5lvgGfmGK6ev/3tbx9++Id/2ErmjdzJkaLEtzJQtJDV7//BHwy/89u/7YeNGZuvl7HwXRorr5aBwdhBEf3MZz/rfFwBf7UUWoyQW2Q0oGTukoLEmwXf8bVf67s+vNnnw1K2f/t3fnu44447xzlqXkfqgzLLNqEf/KEfGn7yL/9lL7wo4tzFoK4smGzb+K//9b8Ov/6f/7ONr5dceeXwU3/lrwzf+z3fY97ApZ60L3MCVyvh6Vd/7desmFOf7m8orXwfBBooGNQdRRxe9qlu10oZ/oKUbbbtfcO7vmF429veNrz0JS+1scEY47W4H/vYx4ZrPv5x8wIwBwPukzgBfHPx593f+I2W15WSNXcUWJRRIsj7ZY3Va665ZnhA/re+9a3DJZdeLCX1g8MnPvkJj93LLr1s+NEf/dHhu777u610WyFxWZofNb9hKD64G8PqUdXxJLXBruF3fud3hg99+EOee9nVQN+j7qwLvDiAOzuU9XIp1xdJgULBRmYoIgcPcKV493D7HXcMn/rkJy0LLoRRL2TIPIJS/Zd+4idE502et9uQpH0xzH7/93/fRmQbHPQxvo1Bu5OfjzR/RX0Gg+NP/+RP/IYxFBTuDr33B3/Qd1r4hg4GOzIH4A9j/Td/67ccj8FzpdqReY/+T15woL9bMvnIRz4y/Nqv/urwuc99LsqPAD6pA+3yEimN3/Ed3zF887d8i5+V8Z0/8Ucaayd9CvnDGzQ+/KEPypi+2a//Z+40aCLv7eXvfvc3Dv/DX//rfhkN7YP8eDkAFwe+Ue3PhTcMJehTzqFDB/3a5k+qnT/wgQ+Y9qHDebVu9yHGLGMOef/Df/gP/bpm1vRlY8ZAFp0ig8d8EZO+++3f/u3D13z119g43LJ1q/tD2gBj+v7huk9dN/ye2uszn/mM62vDXv3Ixn7IjsCohfeNZqjwXoENIMbM0RFNb5OwXtmraBC3EAuOKua7mqojfvRSdDLf3VIcssUhG+YNspx+5hlyZ7odmHMwHLj71joM/Rcd5uED+WAm2xihwXxFOaedenrdWXnCr/NGv0I/ZNsi28UpBx2QCyAPqr0YA2wxfd2rX+M31H7qU58cHrhPc5Dx4Cn1Yj4jTD3OP/+C4cKLMGRzkZj2p2zzoXmDcX+S/MRRFjoxr31GmNCjX1AW2+V4FgwdjW/hIKv+RAdzb/reEfc16sTFCsKkIVLLVlSt0wnaeIZ3YJI7fSz9kLGGLLk4Dz6Vcz1FEx3Zd8ldz+iT9N/WnYk7ZeuWs/3RTAIUDqS8WFJuUJ0BLyCCZiSBGDOOKzCDFSYPDECnBzd5zFQJ0AAdVZbw6HQQ17R6cuJMmuMqfV4mtNbECb3pKtY4RSL4jlBUTV5sf4Jn8rsOOkLPyYY1dARjecDcP0I4TznJaJ6MmonFkwyycKrAsghtOi58McnjaHziWTB5vSMPprkDQVO4obXWsTBBx67kCi1oYqwwyWMY8E2Dhx/eZwUj+9jVkYV/+hnBpQwm+SOPxqjJrW5x23IpEaRc2iphymcAk97yBUimI8MX7Yzi87KXvdyGifkWDerK22Vw1BXeoZH+mYFLXq76opwx4ZC35VksbA6OCXktkP1JkVjKTD2YgFAS7r//ASu0XBHHiI2hPL/Dl76Vg4Cjyp9YtYrjAiPmCHNaJI3p7Z+dl2E5fvIqZQW+ZbWKzirkOdCp5JwfK3pZaM8gmJVZ+etx4niQNwDGLjj0ZxYVXsP9TinK9PfrPv1pX+knrcFtrTGAwsodyR963/uU/SQreyiSN99ys5V2aKAQomTyqlkABZTFmbsw3uYjRc2Kr8YRH67dK6URZR1j6IorLvedGmhzVZ7xyt2El77sZcNOKdgoYCxs5n8GhOARhZSPArJ1iHpxxRKDiPK4O8SFDoz06667zleriWP7EXeYrMwK//zzzhu2y1AjD0oEdfm08HkQlbFPaZTFNiYUZgw1eIT/r5F7g+oIvR0yysB/3/t+eHifDCy2PKGQM2dQx1fKCMAgQtHkLggLt+tBhZC3HPnh7y+oHAxI5McdDZQS2grFkotCr33da/1WRtK5uk973vKVW4Yvyxg4pHmWq5xvf8fbh1e+8pUuA/lyUS31YWHPRTUu9DA/I+Mbb7pRdb/VfHn9FB7ffaCM9773vcP3/8D3u70xrugryCcP6z4xnHveuTbcXvHyl3trGIYvBh5GE1eTqRv9AT7pG9DF+KQu56u9mP8x+F6lOZYLTrQDBgF3s+DRuwVEE1leovmbC2LIEIUJPlHgMUZQ7lH46APM9/CJUeI7cpIr22s+/KEP+wIWdxeY88/nC+xcxFOZtBNx9LuH9u4d24UyuCP1Yz/6YzKc3us3QH7+C1/weLjm49e4f2Hog3iF+jZ38nlLJl9P91fWuZMkuu7FkjsHMgaHiwVcXadtuGBLWV8tQwKHoYkBQ1tt3bLVfRRcXrfMhbadu3b46neejcm4gA7tyRsqkSV1Yj0G76qrrxpuu/02pav9dTBrA/DG2Pju7/qu4Sf+8k+Ip3e4vWg77mxytRxZo9xeIuWZ/s4r/bkYuGPHvV5HDe5s7Ql0FHV4soBsnivg6ogh1gmU864f82aMiUiXNmTu83ryhJzwMIJR8JE7dyHO5I1k6itsT6TPWhcTPjQIMz580V5jDV0KBR+Zo6cwL2DIcFfGhoPwkRP963SN+cPqP4cOHNQ8d+5woQyUnbt2DndJ3xnbTEAfB6gDjofiuVvEGFIsCMYhjf5lHUnhXleiL6WuQOtQ2S7HBZM8p+ZXJAsnNyICpKEjY3iQx3fkhRMjRnzpRzx1BKz72TdBx7neyEkeLpwz/5M3LZFcyBDeAbeJ4sNP5nnglK1nn/2zhU+yzyTRfgBChnEy0IgU0sKDKGngEPYEItd+V0gTMNaTFesZHomNb1C8OYBR/chHioVIRXVQTndAXyUJRnglP2doyN9K/BzGsgRKNT44xgNVyc0Tnc9vVVAaYfCpaxBzIi5cTHSBlBu8eZlNG2er2I2NsZdzkPhbmxeaDAAWSBZ0Gr0HAB2cbUfcpmRQCtn1twzEsx08Ea54G0UVT7rDDLhT27CRoSHizaf3JeqgDzx65JFY+MrDlcfIKUZG9w93dhsleX1e+slUnsPu+MgX+ipMv/CXgULnPevMs33LngWx5cHCjQKPgx/4jSxzV40wDmOGhZgr29BtmHxzWB27XvRmgexPioT5jsvbkPIl3N279wx3SZFkMWZbhPeTMj5nsuTc/vorLy1JmqNWQst6BAXJM/cHxYERjLMQXg+mlKmGa2ENHwJiRlz60+iV3xNcwSztmQKaa17qeuU73m27PqQ+J3ls33f/fX7ehSvkKCgf/djH/N0L+nmDJSV8lDyU9ne84x2eLz7/+c8N11xzrQ1eFOq3vPktxr1eih1GAGOHbWP33nOPy+ICAFfCUejYzvmHf/iHVrhRaDEIzpFSyNbG3/qt3xo+KsWQhQyF9qXKw7ag66VwesuSxvgCiDcvpAIUat4KRT0wyi65VAqyFm06FVc+of8pKZvQYU5j2xF3Dz720Y/af/FFF/l5B+SDEniDaH3qU5+ywpx5OjL2lUUtjpTHuOFK57baTsfcQVkYbnzFnfnkuk9f54/SoZhwxZutEudJcaYf3iZlmavv5PPYqjLYtvRDMoS+7/u+z0YD89Mnxevv/vf/bvlxNwZFm/nuZS9/mZThl9lwYYvZp1XeF2/4ohUa2mH3g7ulcH/essFg4QouCgUXldhW+9/+238bPvzhD9v/iU980u3CFjZ2MrBOoixjyPzIn/8R343AAKWPYPRw9+q/i6cPfvCDLnfXzvt89wgDha1x3L3ibhDtjgFLPelrKNKfUHncpcLgGK/8SgYYK2wzhN//9tu/PfzhH/zB8PG6i4USf4Fkh3ICDrShQb/le2ZsTaT/0Q9pG/oQSj9yoK9jsHAn8Nd/7deH3/v93xs++9nPGRcapHFHh3WQNqIezIek+S6f2oW+9o0yGn/0x37MxhrbBeGT+iM/DGYcz6LBJ8o+xgHfC0GmbOHlIh59jGnIW3Lk53X4b3vbW/MSDpXDOkzfpU/Q7hhdyICtb/RN+iltyXpE/Q4e2G8+eYbHYxxe1WdZPzGouMuCUUMf3L1n93D11VeLF9a6GDMGFQzNb/3Wbx1+/C/9uI1kFEvo/sZv/Mbwn//Lfx7+9E//VPx8yuhsMeQZocsvv8LKLn39vl33WUlkvYWP9OZAhxJ/fDCuF+N5AuS5HiRtAwRgljyVsw4g43bUip/qjM5DVmSQK/wEcnHCrvTV6Joo2tIr5HihAzz6+TPNL8yx1k3BN/HQ9h1AnekX6EBAnm0F5WRvlYxhn5de4Njez4UAjAn0JQxwdCz6NnOP9bsS3qjci0d4hR/GAWNTUaYLDlj8e84iTzUp/shEtLgQigzkmGvgBf2NceiL1uBBVODykI/qyZgGN2/3Cz8UCJ8umeKEb9mg23fh0JBzHeSgh0yoO+VZH1a6foZRr3FE82HyHeTOzJafJWQ+FJnGKCeIYpkG4aq7BcAhxsZGlwNIW3CKawFZgaVBi+4cr4WToouWXJfjHOap09P5UhFHVodzjPGWwVRmNLAE0zhFX1krt8F3DqSIdwMCbowpKFBAmYrCCKqSANzEQ4OopsXZruVHWeqATMxsD8BYYbFl0mGixk+noaHBsUKgQlhsmCzH229mJp1kLGPmYD9pKddxyEEu7Zy8xhE1ro7Rdr5qwbkGMUozgzIGDlsseP/3meYPXs85Z5uvqrXbpsWBibxdX42lftzCpG7sV+chN660sSAzqJE/iwuLPwYJAwK+GTzclWFC5qoYSgL19x7SmXxtzGiBZGsB4TkQAjdAaDF9hHWiNwtPJrtlbSZjxNDWvDmEOzL33H2Pr2jeccftWhwPjm2VdpIsOHNApGi5xgkuQeH5t4SwHFdh02vaiRxh5l0BlXcGlv6KTM37HMa46qOGam/TqfCThaZ1rI6/GWcz3yIEd73UAKnUljoz1i+Xovx173ynFSy2PnFXgTHRuAbRZHxiBGDk0ke+9KUve4sYW2BaweWKOIo7yiK0mUO4q4vixbYklLtPyjj44z/+YyvxKIg8s/BGGVM8Y8A2NRS2fQ8/7AX0LW9+s5+fuUnKIUYId1Q8p9Ne1LParcchiizPPLAHnH7NnQ2UaXAxqDBmuPvElX/qj3LN8xe3sP1HBgsGyEtf9lLPVeT/4g03DNfNjBmXojSUhZtvuWW4VgYFr+jlDgFbuHwhR465iK1bf/Inf6o6/b4VR7YasTUHA4u7C71/mztb3AVB8W5grmZr2vf/wA/YCAQP4/FXfuVXhz/8oz8arpfyfOONX/bWwFulHDNXctUdxZM2wgC74Ys3aE7LNlvajO0lfCPlNa9+Tbb3nXH6sF9yuOqqq4c/+P3fHz7/uc/bCOCuLK8epkzkyvzHnYjv//7vVzt/p6/So5B85dav+PslGDKUdfc9d0s5ukvxalfNpcidO0mtbNO/UOQxAPEz36Ak4+dO1yte8Ur3O2TIevTZz352+K3f/M3h45IdhgG4OHC4i4FRw8UxHrKnz/bzXtzpp63ZosidNm+9E8/UBZljXKOYszXLF2wkd+TA9loMdp7lwTilZ7HPHiP3SzIg6AP0N9qGrZDvete7/BA+27a4q8QzLLQjd3EwZvmoIR+opE95DZbj7hKGD0pagDk1fZjx89a3vsUfK0b25GFL2oc+9OHhDzQu0j63eNwhO9+ZqgtqyBj6PJ9z744dHqvwypzBVkIM42/4eowZXmxwqi8UfPzj11iu9A9A6J7fX/3qVw0/9hf+wvCOt7/DayiyYVz+l//yX7z1j2eruPOKgYwxRx0xgGhjnoH1dje1A30k43KcReybQutAxLEhIJ/VhDbKrLRN0B7hqLgTPerpg7lJAH9W+Ef9EZ0IXSi6BrxH18xriFG0wUf+fvXwFrbzTRdrXYzyEEcfBsClPF9s1Bg1HfUB5hHmLtIxbEinfSDwyOF8w2ab6IPHPMm8S+PDc4yFALzBL/qTX/GsstOes/q10+H1adYmlN93CSHKG9famEGv8x0n5FY0AeoLPfRW+mVfLIKWOVKaieln2QgPHROdETAt/bhAAFAG48iGk/RQjBeg7QG3gSs8Y1w0qA9xnD3rt5Lu4sElWMxDlCsCMOfyRwJzINMEVG5Urgq7BToCxJRiY0XOWEp3HjmzAV+JdjgWdD0sT+crmnYc5Be/5Lel7XC5YKhYFjFRS2XgRLHiT//mkWg1Iv4jlIVQhe/GoNPKcauRRYkGYB8lHYjJ9UxN1kyYZ2tixTFxbZMyv/3cfC2YW/NcBWNBZSsDV4LYUtAfg8S9/qteP3zVV3/V8LrXv2545ateNVz50pcMl1x2ibcEcJv/8cd5Sw53RuJ43Sa1QxtMlagNHXata0Ml1e94VU+ucRC2jRV15iMyFB7RIPP2NZ3dWatdeeXl4cPZd43CwKBEMbj44ou8IF122aVetPFnMueh2DgWFCZ3rvD5gVucJlgc4fMvOD9X/CQzjJrdUja4isTV40c06GgX5M6VYgylLbwJRK7DyJ52YHCwALEG8YpM15AB1TW3wJiwCKf9+3Wa7guSC5J5Mq7LipN4Fb2hKzx4Ng/w4jGRrwFzW5rvELAQsWVjVKzMbw7X2XkYtyT5D+LBKH+A8OiLBwBFCWPcPOyoxHeYUByBco6Zg1IdlXhVN0aMXJ0mF8QFWIgxLwVdntsxeUcXjGMC8xXvpsD4+rPzUXEkrgPmC543gMbhzGLYixTOSbSvXNNxvPyM3bvUNzAIUNb+3HveM/yNv/E3vH2FOYv5M/NAFgrAC3jThYbGM9tL/fCmwqR5XlVe4li88OfqJuMli4+FUFIffUrn3I5+zSKGMosBBb1xIVTaHFwnub6gQpnMNzhfwDKt5GsFZQ4ozSi5t8nov0nGCM8IPcpdDM3xbJ/gyjdX6t///j+TIXaTDSzOV3/86uGmm9j+xB7zkz2nMB/5bXCaQK0AqjzCV1x5hd/MxdpA3Zin9j601zLaJxnukcFxjxTXa669dvit//P/9PYm7qKzhvQWDySD74jkjpGz328oPOJ4ADwMTmTFtivq31dQu5+jCLzxTW90O1944QWKYw/8oeELn/+C70SwBcxvtBId5I2xwJ21T5fRyBp3mYyhb/rmb9b683rXLV/pjjKxH7mrvZA37c3ee57F4NnFz19/vQ1U1n1wKYtncDCWqQfzGfMzdwwvu/wyz83pKwHPdeWQI+1+k+a4z8kwtEEBLuuw0vbJcODuFRezqAt9gouAbF3kOQTy0p+hzjNf9B3qglH1Min1OAydx1QWvNFeyBQ/ZbOen3MubX1m+BIdRjXjhbOiJIPM0aQQ/spXbvNdGS6yYZwdPvSIv9bOXUruKPJsUvPFtsXXv/6rfIfTypomfvoy/Yl0aAJ5iVDHhYeU/7jXxbe/7R3DG97wxuFk1V1IHvNXXf1xnx/BOGYdEHNflFFF+9AXDh1+xBcf3vG17/RzVKdIsU4dJvmPzkcBnmVX0JirDpHmfwFE+mkG5BZnGcp5dLH2U/asHe162hGe5xs0Ip+DE0jafA6eu8hMaHKmoDKYMzk48yA//RA/FyfyTDa02Glx2PoVbwXjQg0viWDuYH7EQGLL2X7NI9x9zQXljD/1QBVGufhVw+JDnnE8rQfuy8IjH+MHfOdBTMhJ5+XcIz2dei4+ojFDjZFLZICkoTsDF6M0U5ynVRvEa8MIOokPfh9roMk4f9JPpgJU3oMKYRDrcFwYRFiMlwyqZbBwGYzCd5g/eVOEzlVw8GgMd60MXuXpSSINoHQfwvdsIdeMy28hMpPIP0YLoOlJttLtaCTiSDPtpiygfirfW6t8+1CGiToZCwITHRMaDkuZPc/sjeTMRIDCvO2c7XbcBkTxxmBhsvaZOxLy4/IOcZ21EJ57fhxvlGHrgg2cOp+nyRNcaFEWVjbixGDBUmYP7iFbzFjzvJUiHdvyaVfycyeXn9ZsZwPGfjqy/BZD8jWO5YO8WJAog4UC46H9dF6VyxkD98gj+Votdwt4OcBBXh2ogYkLvwe9aNowqvzdPq1wW1k3LwG87ntwKn78sTItiJ/+zGe86PJQMlffWDiRP4bSBVq4L7pYBhIG1OVX+BY92yaQJW8nOaBJnMmd11Jyd9FlIy5KoQ8yQdG3q0/Ej9FDf0di8CIJmc8Kb9bRiHO3IdAKWSQtIxWYiwmPWc4olygPKAq7du20bLIIwnfRhkAYFRAnfwXd9yuI32PNuIUAkK444y6HiepTxXc4AE3/++C3FmaReENorVsFy/Hr4T1FgPQ27/p4aqHn4VzVe4yISLD6Ev60YXCJx5DnmzQ/9VM/NfzA93+/t4yxHZGHxdnyxBVc8MDnzicXELiy23HQw9jorQemzZgQMD9k/NezBHOAj24TnZuvijG4L8lZViprDuA1buc1T32W8xpUPBq7/KFJsNMC7oeA4pmzuBji+UZhFIgvo+hJ2e+3jIHOBTOuiDPWMLZAR9FnjzzrBPNF5gzxJMfFLdYRyiLMRajv+d7vHb7jPd85vO51rx+fL4EWL+v4sw+8P1ftpbQcOHDQ5WWdyni08wRlRn1Qbxz14+BnxWomD/bL84atl7z0JVKW2K9/ig0B3qTFnEH9WW+BXhPZ8nXDDTf4TgT9i3SeoeHtcaxzlIODE/Ong3/KBHhmir710L6HbPS1kQcOd1BQrFm3yHfa6Rh+V5bhx/wqcH2qGPmJZ0sObYOxwnMr0PL8Bq7SweYOD7xjrCMn8nKRkA8s+66bwhgnyBuj6v7777P8v3LbbeaXNz+yNiF7nvWinVjbAfhHB5BH6wX9Pe1CPNumKd9hpaO7YFjC6913qa7iO0ToF7xx7oBlxAW5Bl61y3OgvDaZNrIcBCefzE6QksuoTSIZ1bmUKPoAZbOtDcPwwgt4bod+cOqw674HvBWJdY7+yRoiLsXTYcXfLyMrz1WerDq85rWvHV75yle7T09AgXE5An1ehhFL/Cw7eAzOKlgdCzjb+snHAO5R9iGDMSz5do+jLNZPeI1TLOn0s9naTxyKtnfG6Eys8aEsXEpg/LZuxLxpYq4LpecgTPthyLivq0/T30lgVKFncXFl584dfkkIOtcpwsEgp49Bi3Ip0sUKfKIsUfDuHjlCrWcZH7zO0FBB1z8IdqZUac5Tfui0rKjnkdLnvA4YTX/KvKYcgdOIJ73iAPzgk8Q4wnDLxR24CLhqc3Cm5GuITDxHVuOZSCAFxM2hMtjfBAAEt4SqcOiSwAG0QTGCvIRoykIZq+HyawLzBFwuynYpxEXPDkGXMznyk1f80sDc8mOC4gpNGyk4tjv5DspWGSiazLJnVk4TDrem2QoFXj9syK1FXG/94uoe+yhZWGKNZ9GB59SfylAj+IqzMk1nU0dA0WdSxTERclWO2+QsrnRsFiOsdDoznd3SVBkNkIyHn9qEsOM6YQ7kzbl+i1Cy9KLFQEDGxWd3YK4WsOjZMBUudwvgnas+TJb7Ht4vJXv/sF9hjAgWEBQIroY+Ch0tHiwghLmK5zQ5zlw1xLFAkY83o5Fnn2TCG2NukALw2c99fvjC9V8ceKUodT9VCySLJG8ZOeusLXJsXVObnb1FE8Vpwz1a8FBWvvSlG4dbbvmKFp07hjvvvNtXSndq4r9fiyULG3Jnn6rfMqc6Awys9GM5+T1W1krtGIH86zn9V5/tccaLFVgQWQxRSLgbw572vQ/t82JNm7tRRwcRZ51gFk6voJ3tcXu7zWuiMr0ZOMRf4/svEbPoGUwxxgC3nLMJVrF4NJiovnjA84eAcUh/4K4K8wwOP3FT+2WcMja548vzG1xhZ2z+t//6X4df/ZVf8VuMuGoMVWiivGH0fPt3fIcVTOLch5zOHcrMAYD7pMqFJ8ozVuE2NC/2l1sX3FcX8ytzHN4O+yS68MG5w3KeCysMtLyAxExAGmM4qNB7wlvJdt23y9s3TJMDBP16TmPOU24fVtS7COFAE5ljCHDHFEBObD/izVLcDfv7/+PfH/76X//rw/t++IeHd77za21wcAX/F/7lLwz/+//+/5X/ExrjR0zfY1AHa4iCBYkL/1N8ywBwlPxcFEMxP1tznw1f5eOr92xJ5Y4OysJEN17imVNYb6BGfbjDznOK5557nvGcMOaLhzkRXN6oxhbAGL7Fj1DgjTULutxBIh/zKQZStu7lNbYhLiATdfR8m+2BDzz4QOVNed2+yIE3QLHF0bpH9c1ztG5ztwMjgvIxatjS9su//MvDz/3czw8///M/N/x/fv7nhw9+4INuJ54f4wO0f+2v/YxfyMBLMZB1WKKsrIWMA3+fhfFAEoAH+ZvXQ94Gx9hCJm4byQJ5sL6zhrOm97rC2OUOEhc9W2fo+uEg6+IdjrfBhrSMF3Yz8Cpm6kofpRy26rGN9C/9+F/yt3h+/Md/PO4v/fjw9re93RdJ6cPwiI6D8YeCzjq+HnQKCu4aRzzHijSYHvPKM3cbw1ERFsDttQLm46MB2S4Y82oPxon9hZ88wjH/oc586w9XnnGmdUkaBTzGLIAfmTIGxjKV5DlZug7QOOSgrblYBC9+nlhn+gRZebGPvxv36CNuG4AxzBZL522nPD0e4AeaXGg5RQ6gz1Je68muqxx8oLuh55hnxQEjLcFYh4LkIS7xna954MJJX8yJMRJAPl435KbYCaAJvnVnDBnVgVxLxS8A9Qy9UKRM86FDciRyxkAxOB7ytyAKw3HzAl3RCuOP0Bj4FW/yJRD5PfngvDikHIBzhCbgZPTw10eig0O4JwM6GVe/MDAwNLKOk74AAN03SURBVM5Ux+Oqg7d9WcEt4wV/pWOU+HkNGzh50InnNfxFetGDT0pyw8txVR/Fm4nDr7njXM6vBraCXkp/TTB+M4QcijlXSHDcaWGyZgsEZztuJWphQanGeGER4Mxig3IPPRtBkquEZLlFBgIxOcpakJT1YJZaNFYC7WKXNgJsLDJgOeNGPljUNViPPK46sw0O44dBpAFNPp17cKGAj1sQlQDLZlt0uuMzWbMF41S1w2mn8Y5ztosNw2HJ87DlzusGT/E2AD+rU+5UtR+GDQYOeRncbIO75557vahhzNxy81e8h/6mm28ZbpafrSRcqePuD/uYb7/jdu8z5qofW1LYX40hsW9fro4c1iRDPRoio40lPoF77OgIr3VAxtejjxzxgs2+67ulkLAPnW0wKA9c7Wz5ITv6Kny0DFHcmhrt5HFlZPw5+4e/w3VqfOdRRP/bRzxnQegn1fGJXoBg5whuIEb3igxPASxL8/kKyJ9xguLxzTJMvvu7v9sPCKNo/tAP/qBfA8zFFrdV5aEPcLeXff1sReHKtl8SIcWQ5yl4NoU7zOCjTLHFle05zIk9x6dpRFPh9IHIkn5FX3OYPmbfBM4XLwSSt/JvBpx/Gb/pNBAuPs2LnPPN3HoAmdy5Fihrz9FIz+tIj5uqI9RSds7tRsNfjrmdh8g/+7lsh4IGF7e46o5sv+mbvnn48z/6ozJofmb4u3/37w5/82/+Tb9imwsSH/3oR4dbv5I3v6EMuHwYU/le2JsPsUC8q6sDjjhHqZDy7CNX/FFoeXkNyBxcWPKWFeGmXu0gKhqSJXe5wfFFKqWgXPC9FJ5DAaAOLQAS5lNnFDW2w7FNJnNPaLf8mKNQzFgTiUJeKD48B0oZhW2izmHZojdkvWDNpAynlrydyJ+iXHfhYbT08zus5a2wAqypGPE8L/SB93/A2//e9e53DX/7b/+t4X/5v/8vw9/7e3/fzzxRru8gUQ6H19nQ6HJjoGjdQu7ECagrFxm5S85zD2ZMSUlPPvqY1wyCikd+6CLoG5RlOv4vgAdnT/4RVJZ5USQvsWBrNWFoc5GRl0v8+F/88eFvqW5/+2/97eHv/J2/M/zdv/N3Vde/PXzrt32rL9hiRFI+ZbMVEb0oNE12JaTEY3cTrJ8yh6rascEK/Hl1FpJJoK+VHHt+s67qc9q3c9EHaZ+WF455T4hOB0hvvQy6ONMQStolFxyJY5zHj36E0Zt+Ak33Wy42CHi+cesWvsO3xe3KvAJvPa4aiKM+3C1kXNmYYewX8IgE48d32VV+O/RYLtbQL803x4x2y6Ll0f45EEYunMlJfsLobmNn1tnzKTITUHefiy4APvz7ZVBL9WuYlw2K8Wao8M/PpRDfzDRBCp4XDqTSjVt4lear+VSMNDnOHMRF8QW5HOB0Ju8YDKQnydw4HCsMqy2OqxB+OPwM7oxMjqvxeaB8y7BlCw+Yc0eF5ya2RNm1gcKHFBnIWMKZ7F2OZIoSTgP32Y2thn7ksJyU53b+0qviOLcfhZOr551/olFGjY0b4c2dOjj06Uwo97gxjFNZ5GUwtPzyBg06gRxxoxzjkOYIJf9428/ZSXFOdWzOiuz2z0Gc5I/s6XCSWRZYOnDai0swbsNup5N5yItXiUrOOp+iMO9WxyA5VQYJOG5v5UvXcynOTzy0MVK4DX6q8pymAc6VBtr9ZA3S0WCV4sXHnGhz7sLQH844nS8409YycORSZrZaUB4yZ0sHixt3kPbu3ScFb7dvv9+7Y9dw9z07hjvvuttbAnjYkodjb5aBg+Hj81ducZyNnbvv9l0S3tjDay6ZbLjKy501JgnajnZaBYypPlaCeOUKD3QwoHbs2OmHdfl2BwYNVwB54N+L44xGt3M72tLiLRQ3F0cazmeOoCiOn+NG5IrjjKfC+asoHeTpeLv1Ia0ddyxgnnEbgEtvPNXf7vkOqgt1ot9zF4V+xhuKeM6BOYOHn7uWlittr3Znu6cfhNd44tXC3/993zf85E/+1PAjP/IjNoRYSLiKz0P7PD/ABRPuOvMK33e/611+no+r8zxg/ba3v91K+Vve+tbh9a97nfHYlkZev+qYDzy+853e2gmfvD3wm7/5W7wFBqX1WMB1mbVb9+WOcxtXPHLphRY5uf6kEy7o/gmEliPtQjf4Sqn0yaCZr4VAaOFLHGHKx/FigT/8wz8Y/uRP/sTGCResuAtixf3ssyTrc/3wNd8Q4U7AT//0T9u9+13vdrv6AlVRDZOBlD+FAVggmjZgKxjPXLIGopDlTZdcmaVG4bHXGJgP//4TBIe1GoWJCzXMW45T3bnY5y/iO0ZQJyBxrJ1RpDkTZRkGZZIdxVWRpMJnrhZ3nQPNVRsi8NDbeiDqPDNHerZ8JS9x1CPzooB6qT7Qw1h/7w/8wPA//I2/MfyD//EfWMn/sR/7C34+lZco/Mqv/B/DH6vtuIDowkSQ7VjQdD0UnvzIURE4heGDuZ4133VSfOoGV6mL1zeta2SJIZz6Qa8Nc8sOesbF7+hRTqZG8cJH3v0GLXihr9Fn4YHdHKxLXLxgmx8X5O7XGscFOl6SwaupeQnEl798o9OQ12j81enZA2q5eaB/rwTqgQwTGgFZ0Y42UnBuK1GhTdwuNZ8E2bhuLxGyQq6zdwVVH0v7kS96rw10nUmn73V5lEUcflimCBvEMjK4SE4eXoBEfvQb5l4uNHFmbuatd/AGHtA0zaucx0pdjPczjK6/nMuh7JQPPvyOvBit5jrr86QnPnwG3+XJ32dyuUyVl5c4neUzBgn9tXkjb2gh52nsmhbpcpTqbaGUT2ADUI7yCbVkARDveswjAdEPI3gKwAkD7LnNYKMygBkqGviJ975iFFfiizyNsVghYklUJ0Dp1cSJw/CgYWOo5O7K3HFnBUOFr6sixBgrskqlLDO5ha/QTYOk8e3UqFjEdDQs5tGYkL8NktEp3PE0vjuAZYBsiq7+6CidZzRG2slwcVlK8/Yl4bpz0YmxztvBU3Uwy1CTE3Uat5WUIu89yaofk49Fy7kPx8UlvTppnTE+c565WrzXOJeT9sPRSQkjX+ScOyb9XBHtQptstWHRW73ajcakzmdgdNgQTTwGh50MHt+JweDBSsepvqeWIYRRQ19gcHOVmoHOmStNW1wuZfIK1rNVFreCee97XhetUeKJKPUpQ4wBStvpfIQ7SnLcTeIOGA+48kAoRg/7wNmCxtVtHiK++557/PEzHvLkVau8x583BXFXB2OHMI67QPfee48Xx76zRv+xLGnPcsgaMD/VjzBq9z38sIyk3d4id9utt9u4YisIb6BBSeWZpO7TDfPxOgGdRCcnZUy3WwBkkj+lTYtn4vDF73z5jUCdFmM2hmkb5ObgGFCFfEzYzwtAvvQH3l72b/7Nvxl+7ud/fvjn//yfD7/0H/+jtysxz3DBQYiSlQ71iTtuv8NvgOJ5ARaZ73zPe4bvkxJNf3v/n/3ZcPVVVw28RYo3J2H4fOH66z2/sOUMhZu92ihC3OF5q8J8BJA3TfGGJW8bUn9mzz3fZOGDtKSxDeM+jRHegvbt3/Ztw5uVj4sN8LUSuh9y5pi13ejvvAp7Lip/A3h28rsfuismvBbIH5wFDHm9AOsge5VS5/gnCE5AGPCkeZUr+mxl/fVf//XhP/7Sfxz+6A//0A9+82FRjATK4G4JcxjzFm/4+vZv+/bhJ3/qJ4dv+eZv9sf1GP+mRwGqA/PTnIPUkfkinyh429vfNvy9v/f3hp/6qb/iu3BBMFegK6hDcV53a+1KSlPM+oX8mB97rQEgZQeBgrX+5MsV5VO8Dvb61QC9fKOiruBKVuC0ohce5TqfKt9zIlen+6ODQJqXPp71HH4xrJEZ9QP8/KbmW6+lctDirgvb/f6vf/NvDt/zPd89vOnNb3Leq6++avjX//rfDL/4L3/RH2i96aabMpZKqbJiq4NxAX6vx7n6nZcBCcnlWsZax2HOdSolzjyz7rrd4Jt5vvNU3ctPHzQBl21CI62p76fu4LZx53Vd9Knr9dd/Yfi3//bfDv/s//XPhn/6T/9p3P/2T4d/8k//yfCP/9E/Hv43x/2T4Wf/Hz87/K//6//Tb17j+1Fm9GkAV0PuaYP1aBO/ouBER+4OF4MeBz6SjXaiPze4jymB/sHay1oOOI/iER8KOW2Av8cBzm3F2v7YEet8iacN60LDo3mBj2m5X/Ns3hnDVu6iScfK7pz95slY0HQfSLmuifoA45D+6Q7k/1mbygsubg6Zbyoyoogs8BBFWeI1ZU7xGM+Mi3PPOdcXU/juGOsMuNQpsgs+/df6rsdk+PbBueiFB+YGymGummQvpNTXMq24GRBn/pRHYsgEEeKca2IRkOZDhXWcguPgHOMKQkPKuJnDrwlaPvJHGZZSrsby64cleBrAW78kCCaurVr8OBOH6wZCcHbk1xk67jim3p0PgyKGCVe1R1d3UXwnhS1KdddjwfX2sCXXRgcTx2jNV6PiRsNEZfNA/jJdlILFuBg5xLthyS8F1rg0NrJXlZj8mTRxTKLIYTRueHiMKzE1gXmy9CBKO6VjCOwPTsved1lmLkYS5zIgMFZom2qf3nJH2SzEfr6I54rUic87/4LhggsvHi66+FI/fH/BhRda+eFd9uCwvQ8DhodjT7JxIv5laJwu4+d0GTSnyXFuP2m40diRi3FUfUODG7rZF51nmvxihXPPH84/T05lu3wZOjwDxRXRGMP1fJT4wfjimalTtcBy1Y968dIHFlzu/PjLuJKVpgm/6YYxyVk/93nkicHB8zy5w7N/2KPJZvfePTF47ts13CsFBqOHOzy8yYc38mDgEOZVnOyvf2jvQ96WwJ0c+gOvl0YhYoshb7255+57h1tvu91vVbpVxhJvHWK72759e60cpQ+pv9Qgd9+hbxavbn4OdQX301n8CAobv48KO95/8Qe148eoguprRwGw2jW4rKcK6OvlfSEC7c0bbri6yvcGOPOaYj8cLTn64oXw0uYn+e4dX/r+Z//snw0/L+MHw+c//R//afjVX/1Vv+r23//7fz/84r/6V8Mv/9IvDb/xX37DL9bAcMY44jsm/+7f/bvhF3/xF41/1dVX+815fGcEZf0XfuEXpAT+6+F3fvu3bSyhtP/u7/6uDK1/ayPr/6e8v/t7v+ePG7L/+2jgXlB9y+1Ip52159R/o9Qx//silsay1xn6EU4w5uq4RBtAHYnOIH0/jnTPoasQFwDCuXDH3MJdKIwSvjvCm8r+w3/4D8Mv/ItfGP6VZMwrmrljw0P2vG6Z9YN8vJKer/N/13d91/DKV73SVBnHroqLD/Pmx8xPfOJ48yNvLvvqr/4q32XjAlTuPOe7PK6F8vX6AQnlNE2AcKgOmds1P7LuGETfL3Q5lG9gtDygR9k91xDm2Q+2pKHgeC6Sa1y2vSETDN2mwcUYnlGy8VZx0KLM5gf+kStviePFOL2+ASjvrGU8+E7ZPAfb/YMXKnBXou/Q8OKL9/7gD/r5JbZYcjGMh/R/+Zd+2X31t9XXaRfmXejyKYAG5nrcFZdf4e2dPIvCMyZWWsVLriZLXioXfpAzZ8uIAz2h2po1xmkqg0rCa9/FBwjrN0J7ibOc0dLkTJdU/djSxnZ1kNQiKjfPVmDQXHPtx/0s1nXXfcpfjf/EJ64drv3ENcMnPnntcPNNN/oBcz6aef/9u6ycLxQ+gy5/PWdGNoTN4BwfiIPyTUBc87WqZNpt3pcstALifOhMbr/FVkC74aDLPMyzK4BpVAHO6/6S/L1dDN0w/Miv9RrHBW6MbvRSHjNAX3V66X/kRw9Df0Gx526876wKbNCU7E0XHgRcbGYcUDfPIaWjmh/1m663MhifE2kAeIxbdFDrn9A1bSc7X3RBOemC5GtdlBcvXX7Z5Ta4eP136yJALoDnrcB9oSNGSvjiHMkUmA90YckBxUsAXvOX+sBWZLwMpKsFOoALkc7s4iCgzE3YRBmUhQcQZ2blGrcVYxRif1xo6xZfSee93EwqucMSx2QaoyVXh+gYobtIm8b0XQ4JDGejAyMBw6PjyjAYnfL1VQxccCY3v2Oy7LoDTh0x9N2pcZTdcaN/crmzUzw63+LZrgynOJRS1Zc6yzEobPxJNrlrlU4UWeUulJ3w+u6NjT0bJwxC0jBcguc4znI2DLuNijYdlqsCKAvcBcMA8LY9GRFbMSBkKJyjhZP94OfgtNBg2GzdzhvY8h7/0RBVm3LXxkZJuTNsnGRrWJ/bncUdFgzZusND+Rge9B/uBFEPABnRDrbEFefFWmWdJeWArWfsM8Wg8dviLjjfb5HLm+bO8ZvkqAP7jXHzuzzsPx63KKouW7bEIDPv5jcOftwW8NbOcWkjeKLtuLvzkBZubvdzV4etabzxpu/ecGenn4HpB/t5OQHfP2A7AN+68FuIdt7rZ3Z4ZaPv8tQiyKTYfbz7do9Phq0nJiY/A+ekjc5xGWPxNq5g5m1YEXVMcKx3ZDYLqe/TQPhZh7QQc6mNFebUGtf4nc58vVT3nn8xaHgd72/L6OB1wO//s/f72Q4MaowXDBA+osjbAbnbcv9999mYQfHG/dEf//HwJ/7o3ied7xrR4uOZf/CHf+A7Dx/+yEf8UUDchz70IX8s8Q8Uz5mtcHzngjFwNPBK4voERl/FtaJKLZnHWbT74Wlf8Ve8JQA+dVdcFL+KX4L5GJiHR2SKhRQKJP5lImFLebL+sZbxKuS/+lf/qh+25rW7bEX96Mc+KqPud4f/9J9+efgX/+Jf2Aj8tV//Ncn7M94mCmBksO0vX4Y/3WWFr2IC6DppTcz6xTgnGkU6F1ls1AlQKni+jjtn5GFO4oF45jxvAZnNB6bBOqA+xQctuQDEGgHQbvfeu0OK1ENRjIyfvJzwEU+xKPvcGWINgT+AcuCL1+/zZjV2UtAnUeB27brPBgdKdPoxNClBQFh+1lYu5PH6Yp4DgUfmOfBYV6kXWx/5dgoyZExQNtv9uKMIHvMw28ve8DVf4xf7kA5d+jP9kzsxvI6ZNZg1kDeJYmCCR35YgT++ZfS+973PL9S49NJLok+Ilx5nyJD6sYbw3C0XDl2n1Mgy9QuGxAPrLWHK4G15/VKApqUSfXTu+NLGtLfYGsv09iMpulwgBYvs27SGoQSTjzgusOIw1FAUMSq/5Vu/Zfif/qd/YMf2UO5urQ+UvpF7FmFV8Ypbj7OWmxV7/LiK73DrUgjT/V0I9K20WS6YA8azTHvdVZn6cx7SGZsCdMhmJndj0ncYB37bq4wZ8lM+7Rj9OxmYD9iuijEDHfgbyyh+fejcOiE5W4eHDofnB/HbOnWDU4snxoD1CPRe8QNMdNm6VmuOfuBBj89ucFcGvRW9hmfR4A2Zth4ao05cOX52iFb6dPiwHKmbZGx56nB5wu35H4jcuz6kWxQOA5LjFDn5Fy2ijgMI2+FXFIObrVKEvTUI5VLKLJM8V9O5OnPO9nN1ZsKUgiiFMFuMsPJYjPr2Ep0lZ4rscxz84IhPmtPlt9VX+fxe9SXnyRg/eUd6i245z3rOtwtnxspo6Cjez8twtlO63ZKx0gZMGTGWr+haniVrHzAlQD4MQA9CDR4abTRWxjsqGmzCo8NNaWoHdcROtwFTgzIOAyd3ZexkMNnyLsXcdzQwaDQxnrVVyrzOZ2ii541hfo6FOxnKQ7c/okbwBC+eH1cfwakA0ZKBUXdy8rDiNhu03N3hjIGLsZDnnBJP+DSu4ok3Vd59iq6dBQTZP65FMB/340UAfs7oMZR6yZM+KF64a3X6maebvu/OnMULHuiTZ9pg2X6u+qMMG77yvG27wjovvFb7vHPHuzxc8eTtQxhIZ4o39qX2t4QwtriLlDfbYcDFQMNIp+70byYD2oCxw924/uIvVzxZjLhLgxGD4oeCyRW0T33y2uHzn/+sFtsvDzt33KvJbM/AB9nI4ys6j/LgHtvWagKSbOYOGSAv91n605JbAAerr+ng91QC5NodNyzz/ByEiPGp5jOTPuOg3WJbCkVuDCdocD7FYfT6JSPqayhy0CCNCy+87pO7g1xpJD99iavFxOG4qwKODWjGmxx911f/ldbbJ6HFeKQc+rfHps6+mmgmNwb4oX+kL0dZAJizABZb5r/U7wl/g4qXGPDqdctkdtDfbcQLN8ZIyZC8yEiOcH8MuePIQN4eT8zJzNHE+8IdKJVOWuhlvmaMc5eEVw7z5f13fu07HUZWKCJcqPjyjV/2t2y40/Vbv/Vb3pqasfqE542tW7ZpfuaVqvCKPDRH84yFfLxIpb99hRNDsKMTV/pP8YUdXjvPYsz3bG699Ta12wGvCVTtoosukdLxKq/DqQcuygQ8oMyy7Y35jkTWhz0ybtk6i7Lc8gEsS8IC5I0cL7/i8uFrv/ZrfXeJ52w8/2hugh7bD6HtjwcqK/PYLbfcPOzYucPrpqu7BMiYtYlyX/nKV/iuyOte+zrzywUcyn+twt/0zd/kOy/Q5vkRPgKLYb7j3nudl3rwXBGGXPPN7gzuQGK8s550eXwT7dWvfo35RyYxHNLeXGxl1wFrA7Jn/mWtoZeBS3/j4h1tzrnXadZb+g4Xb1/20pflFcp1UZG3U951F9uQ98CWIO0uUqInVvXnGPfd7qMgdh8ehvvuv89v+GRcUhbAN9yQN2t/ywAHHXgl7du+7dssU9qMCwKmbaCs5wfQ95ZhVRz1XuVaJvobZYQMW2dyO8lF9wqeFX/JMHoTRmn6KH2dudVzg8KIM+eM7yom/S1NKDrMI/Q/GQzoUqLJfIMxwZydefAk3x1lrg0PodsAzwD18O4awlX+COVfNmQAaEWvTb1AhucG6oiBjlGF0c+awMWSrBmPWmdDx0F/4cJZQ8uHi0650ynGCybZl3x1RDevspXudmlwZZDhNKbQewmPjqP8C7WcIwGpMJPTdCUC8ihLnK0gizgKMFfFfcVbSisTdJS9bPPx1XUvIBQX42VUuNSAWYRUIR+wv+jigRcqHVw7h50kUGUQEor6zNkgwOkIMepRcUuOtGXX9F3GzD93cz7aLUfA98LhuHT4wCR3iraslWbaOhSRJJ0zUYpf+ecDrt087M7TzmnB99UI+el86SRs/+s7O7ltiXHDA/gnK452fkL5/BE1nHjRmpgz5dE5mQSEB802SOgpfnmB2RHPwqUs7qbEaOIODlvMcleOPGnjDDL3E8Iur+tVRrDinU5IdCnfr8kWD8iQFBYeXgOdW74oRpHPyKscebjCBz++s2Qji7tSZWjJT3zuJMbwyvNauUvTLneJ2rCRYcYdm1Nz1YQrl6YtRznUzcbMXXf76jbbHb70pRuGm26+UQvy3Zo49kgh2u8rOGwnYNF69JHDAx8ytSHjOzOTQcPkiJ9JM4ZxJig30AgSCkC0ZOekhfT1QPKqrMcKq+7ITH1+Y9gs3osF3GbdbgUrxDsC453xz3jMIqJ2rHiPfc8F83lhyXWjk944xHW8wPGz9DnNOd4aqDTqw0KOQkBzk4/xctnll/lFBMxD1Jh47rK+8+u+fvimb/lmGTMXJ78c84rnE80llM2cwMUkaDP+uHjCdqXLLr3MFyigxbzK+L3oony8lwsW4LJOcQGDuw0oqDy/yXyBosvVSJ4bYpFnXvCapsMyluPq/je86xusMFIW49JKis68vpftgdyVxchJPikxGq/UXey4HsTLYxd5YtTkQiHbeXmF9uWXXzm8RIrp2VKUeUUxry8mL9tXP33dp/3SEm+plpHDRSS2s/FdE+TLRTgUCF8MkuPuBkYHsqUOyIz56PovfMGKi8HsiB/4EjC/4OeCHDL7uq/7uuG9732vn7eizTA23/Pn3jN8x7d/h7eheD5W2V+55SvD5z77OSk/D7pNTUvltYNBYlmbuBO9V8YZdw/+2s/8teFH/vyPWK7v/cH3Dj+j8De++xs9lyJbDGfuuHBBiK2/pqd46xTQrXJ4HuGSiy92f2B+RPe45NJLvNXvjW98g5XZQnb9uMBHGayJ0OVOOwYRcyxtIySXzfh69atf7Zdf0KdSl+hHvP75zW95s40qBEkaD97zXCUXBrgrhJ7EhV4bxZdfISPjXNOHf8rvj0/zqmzWDnjjxTNs8cRY9oVV8URffsc73jG84hVqa7Vxb2Nm7cC45PXTtA3rGG/rdF61Ie1LnZ8P4B6yitV1oqmanWTWd2BoN5yrDZKAvm99Vmdw4nLhgD/6Cm1HeoyeGJDIt40ZEMHxdimHgRiSuC4NwwM69Ef0AmSPgYAh4zaz/7D7P3dJ4XtkRH7C5AeaH4AyXL+C9iMzDsLgW0+Wq8TgyWX+ye4X+jG6PEnMXVycYT7wBS0ZN+wq+cxnPu3vdHGHsW0E6sYZOsjCjkIAIiGoOKLGdDlyOD96WfFGvtDEWIueatrQED75oJc4td/27dt+1jkFjRjkCVwY8SVABhmEUd4YXBgy3haksAukQlUY5XVj4qi0mXBlonSB6/rOHIMx+ekc6UhjYxXOnN/13EqYR1MW5ehQjkTBX8HcDxj3mBx5nNHhMaLCeEcwHr/CEfhKY/n73JBweE5VqbP/F2XAmdTuaDg6NY7Oo3OuSGQws4ASxuU5knQo+6t9kzeGgz8ap/h+pok0WGOi95Y6GxMsLjFO4MdGk/BxNn6UB6BO9C+D8CwLMw/PNYjL33kZAHnmJ3znOSDRVAeHEv0G8KsK1f/gwf3QsQLoyXGeJjzFiw+3kbxtKHdZxhF4way85IE/y0C8GGTFkYRsenwwIbAdAseH+VjcUHD6Kvi4hUyTIufHHz8yPAG/4vv/396fNtuWHed56Dp12jpd9Q1QqCqAAEmAIBkhQZQsypIo2VLYYTGoT/ZnfbB+wZU+6x9c6SdY1nUTYVG2dC2LNy4piTQbh0WKDQgCJECibwrVn66aU1V+n/fNnHOsudfae+29zzl1qmrnWrlGlyNHjhxjjpE5u+UxL/Qx4uMkG7M3cKVzvKTPkd6R/umcnSE93R2gbzwqHEbGntMdfz/ArR6y7aPUGWGtPnNCMPVf4cSZuTKGBWv13wegZeTh6gAvFPhxIfsJMvmKpww5njfASfjMj37GxvHf/M/+pg0zjgNovQbomOM4wXHgNlFfZRBwFv3jMq7/+l//66ufkyH8V/7Kz/plBlyZRTscp9BjgD8lR4H1irP0/+V/8V/67DVXWrgSRBvoFSeG28h+7Md/XPUu+uw4PHjInDeLITO3FOFowTdX7VlnePvUORvOvGKbt5j5ORfJzVVZbufDOGB8PH5CjAlk/fxP/qTXDeCqjAtuu+LVzhj5/A/ab/3mb/qWNv7nBl1y9hS98F9D3D7GOsQZeNri9i7+eNf6lW5/QjLzhjte8c1ziNBw++sv/uIvrn6LP1fFMRBPGxeKoFfO6GO0s9+zXn3pj77k9Yzbvni7HTL/p+JHPxkznnekLi9N+d//9f+++tVf/VU//8f49VxlPeaqwc/+7M/6pRTIzOvn/92//3e+4oeBTn/pN2P5Uz/5U3Y4MZzQ8e//we+v/uf/6X/2LXwYhPBF71yZ4QUWvoqn9uif/wBbjij/BfST0u3f+fmfX/3cz/11X1FnL+yxZt8ipE+flCPISzJ+4zd+XXK97PnyF//iX5Jz+YSkz/rO7XyMPesxPJg36AJHCWeRMuTFEPy/fuv/8gs6eFMl+8mnf+TTq59Tv9AZOsAx4m4CiWyDF0foOc2756Uj1nmuLGH00kec2zi23PFy3nOUkL2DecM8+3HN17/1t/6WZeG2RoxPHv7npSLEGYUaivsfmJAHgnvkXzqWq2Xau6V/0t7TvVdqj2QeKh/7JnaIysv2ZL70HMV2wZ7gKmDnEyaeKxmctIcnJwmQExqflGUgI8xkG7BWkcW6wBzmOS817JOVHDMXdXxxCzp/nglk3+dYVC0hvMmiTZxfxto0zscGSB/4mFBfwPKqj50GzEv0CIT8zCv+cwlZmWfYJLkbaX5DGw4cNgtXZSh322FmXvQZ+vQz8tIAv5YLevKEjAttWTelW5c1KGo7VfoPn/BATvLiWOq4u3Ll8j9qgm50xBayQxuUGgwrXB3mPlHOzhSLCKrOQg62cpxf2BCadNwfK6EGnzzKzGu9HtAyk9toTY1gNnO9bouCPTyH6G6QCrBYyhbYK/NGMoEo1z6V6fpO6ystEExMRt50O+OVlONTXlCjrjAT2U6N0BNEhnkW8TgDLiefCaL4e6pKfR+4bGoKlTHLAX/mhA39YJ9NZNz7ldIWrUF1POYaW8a3kTMC1JnGX6T0Ox3vIOloRh/zyTyx8a+Djo3ojTd5RfLbLot8kruAOm6jhDIPbRLUb1ksG3TMXXhIZtqjUuuwNz94ezzEz/0SFXle4LT4caZZNXy2BWODM2IsVDEurvv+ac74IW/OsnG8oDd6H/1JiAojL2EcXWEfN8hNmQoTFu0CprHYW7QPqAdrg7gdIPMVmQ2wSR6A3B3Z74Fpjld8Z0HvMLjVQ7R9WPolrNXf0O/Mk+h7k9bX6r9fIPmY7xjcn5ShxdvQOKYwODFwP/e5n7Ax+1f/6l91yPHBGWmMD66ScIwx5pxFxMj+83/+z9kYxEjjGHv++edWf/cX/u7qb/zNv7H6kU/9iOnQC5ssSiHN1QmMQByKJ5980lcZ/vyf+/PO4xjn2OV4x0HhGRCcLurzilvCdmaQhU2eq0Cf+cynbUTy+t/P/8TnV1/4C19Y/ef/+d+yMf7ss5/wnsmLPf6Pf/2v5YzIqNS60HMYgwWd8NwfZ/Y5Y896wp7LFRZemc1ruf/sT/909S//5b9cffGLf+hjHxocC9YV4vSF/nEl4tlPPGv9cJ/75z77OZ+l/4Vf+IXVfyq9PimDGJ1wRecX//k/X/3/f/mX/ZwecyZGXNY+DGP6gZPCs5U4O/xXzm/91m/5yhVn/XkZwo/+6I+p7Sd85QqHh9vq/s0v/ZvVL/3SL/k18xjk7mdmoGW3M/OX//LqaTkenPhh/HB+fkVGPzrmShlOxGOPPmZHjHWeK9u8mOJ//B//pxjmWkvHdQDHpu/t564RgCtVP/pjP7r6C1/4C9bB53/ic3bgflNOIbcmozPk5s89cTLoKw4Mr97+4he/aOOOZ5z+k//kL4n3xy0nV9UZd2jRwefEE6ePZ6kYe/TGPoBzzbOQjBl1MGAZp5/+qZ9e/cLf/bt21nC+eZMb48HajizMA8YOJ5kr+bxYhts5ufWYPuLQ8BwZTgzHDXri1rw/p2OhHcCf/cs/6+d/0P2v/dqv+Vm6b37jG3YkWatLbR8SoDPZEziWbCizB0vXrDfZ29krixL7QHMur8+ObYAzYFB99leAsYKXIqajMmnyMajtmNQJSMD7uOpyrNtOPpdnnanL8zDIxskabkFHGDsqkq2vHn9HxwonKch2ezoGWYuApFZekzg5A9+8rAjZ07/YMXNf+thwRQczvTNVzodX6sOvHRmfYJWDxnHok6b60GfSOOfdX8uIDOJHXmynrB9u282jz9hWnY+zie6sW+gsReibptPRQ4B+QY4s5J++euWKnRkQGOMARBMD5XPWhzNCnJmBCbShiSEVZBFM3ANKBoKYX1gZqFtRCLq+lVtlziOcMDUI/ak6rrcB1z6p6rAxCko+MPd8M6zrZ6/eZnT2Wt4yPeGGT/cJ4fjwBQZR13ggiyJGpzVBkjWHwZyFaMfDcR2IbCB2bjSmHNiKmNbVHVZ9fTw+EoRpTR4HYYcByc9BVJPZqH74IPMk12SX4c79+tMrsjlYFPpNNDpIuo67XrowFj/4uK544CRQn3g/l8LDdfCFFrGo67fIVX2zphuS02dGVBZM+xCkfWvfoa96uBLJ6o/nfQ5Yv1ZRGwqbrV+AoDhnTDhImc1s/ry+FiOLqzFshCwYyEvbyOv7aYdjyY0TTgE6QKbIE7qZvstCn9DgacD4OJJwAS7fm21INuPsyBrQd4cDboVNDAT71hkgKtCvKqQ/sJxDb1jvI1iSLX1cwmFoN8Fa/XGsBeupzXDc9o8NjJfQm6KMXsaOqwm+hUvHDCfLHpORxi02HEcYnf9axj+3E7Hhc+adh2l5gxfHDicN7KzoGMBY5JYubv/kWMQ4pz4vM/ijP/qy8EurLyv8k6/+id/W9uUvf8VO0o3rN7wufue7eZYNh4WrD18Wvz/+ylfM48++/merL33pS+bFMYbByhlvXtv+K7/yy76PHKMYA5SH2LnCw1l6nAhuaUNWnknhbVqcIefkBuM1jQc60fp27fo1yXLGV6bQBQYZ6zO3nf7xV/549S9U/9d+9VdXvMUqxwB1V+4Db1TkViJ0y3MbGLyfktPG1QicL/43CCMfw5n2uRLzL37xF33FgD/0zH39rHcca9mP7MzICfgxOQPcGsW6+3u/+3urX/7lX7G+edkJxg0GGDy++idfXf3Gb/7G6t/8H/9GTsmvrL7x9W/4Kr1lRVwkFnvW8mflrHBVAueDceQkz6//+m+sfv03ft3jRX95g9/Xv/F16x4H6l/JKfj//qt/5T8shX7ch9ATb5zkCg866NvFWLO5cs/awVnvX/vVX5MD94urX/33/97Plj300FU7ar2XffNb3/SLMv7tv/13nkPYM7wIAGeXqy+//du/vfpf/pd/rjn0J35VLVfEuHqG0wkdjiSDi0PErXC8eIP5y3+IccwiL/YU8nHF5Rtf/7rn5Nc0J5mX4J/+KW/D7JfDfMnzi1uM2Uc5O049+nhec539h2OA+ceVHJ7X4Wojxw/7zv/5a/+nnKn/bfXFP/gD7z20X139EAEdyhwAGXfsG/TtO0Q0hnbiRNVXY3rf0JQXWdsIIOmME7cEMndIMw+wl3gzKvZR2jlrvrE5TtmxUXVfYebWdW5Zpb2+nYy7SJjr7OPUZxwYJ07o4EB85zvf1voWp8f7OsIJOEHMcQkvxtrPhakPtkdAlTO/Ads7w25gJ8fl6deE+nCymvaZQ8jYd4oQZ37Bi3YA6jD//Oy39RQ+6N2y0o7o6RS6RR806nrwEaX7rJD1FlsJfWbsAvShP2Mb8KIua5T5ChiPU898/GNzTwVdCNh4s3E1M7h8lTM9l0Mw1LTgAjeoEAF8/77TfMK3edkbFj8PkIrIs+JrwCgDoG8YZZuAusV7E2ysMwLFaqIl3HZGGdjGi4Fbgvs85tPG0JcG6Nag6Cbk48kRdA0CdFV5rfulfD1ZjD7gpCmFvi9xcmgS52Bn0lHHk0ppxz1OFVeeiMzb/DiYOeNhntBwliL0aLMnNRIgG+K1jOlL7pHMVaGa8FXmuOskbEiSzTUTOHksNPSlbv8qGtL0y7fLUUfyQNcye95Ap76xqOCMIAfMkYGDm+dpODuGjjkWuj36SFOpf9p1s9gVD/FGPgwPFiSefcGR+aY2q+9+57urV197dVogWNiIQ59FtMZZH3fU3Ga9jKEBMj4mp34yp3KgaCbo9JDVsC0fSHbamiFtWR1b6o2wJtc+YKoF7ZSn/tMegC46/NA7M+p7a2SqP+QdBg5s/4h8Dw1qh2djOKPMf9dwa88nFMcAwKjnWOG/czirzdlxjAQcBAxH1h2EtKT6Mv48uP4HX/wD39pEObf4YHyXqvzDp49j0rwanT+nY53jpSCcTTWVFaCw96Vap7iPHEOS5ypwEHiA/GUZ8xj1rAOf//xP2Hnh9cJc4WF9wTDg9cw8uM0zKRiU3Gra63cDI+JjRLLghPD6Zc60cwaWNQLjlXvVvyJni6u61PcxQB2FPaIYUVzR4HayH//sZ61fruiwRvE2MZwODOOvyCnDceO13xgwPhGodm6z5mk9gSNGGg7b3//7/+3qv/qv/o6dTtrmDW3/9J/+96sXX/yhnR2uEPiKlmTnJA2ycgWFEzcYPzGGxFGB5ZTIOHc4Mv/gH/y/Vn9OTgKGzXcl1//7n/zj1f/6v/1Ln6DC2M/t7Hn7Frrkj4pvy9Das56UDpCZtR2ZPv2Zz/hWLWwXdMUVcpw9rk5wJYt+cxsdevqk5hXO4xvi/d3vfddOMePk9VltcUWQ54RwpnkrGk4wewVXZXAUP/2ZT5sXOkBO1v2v8bzQH/y+nJSv+f/LWO/hBc3li5d8mx/jguCs4chPrwiRF71x8o45Z13W2MCD+c2f1jJPcJ753w+M3IzbO9YTDivHDrfLoVtu3wMYh7sFe8blADD9AVW28SR/LrHWrFuOf/Zm9ntOUnqfle4YSzu9rB8Kqevm9WPdaq76uBIP7AXsAOYexr4dFjXB87HMyVOqwzriual89nDa5rZV+PKXI8wn1gDa998z1O2gnGhpu0QNri4+eMFXSn9Q42VnRjy4Im3bQHGfpBeypj3Fc4Byqlknc2cLNkXbB/3MXtIgYE3ByBDHDBrWMtYu2uSZNU4QcJI4VGkTHpNdpPnqk9Bqs8fFRx7zUvzQH7k+MeBv2rcjprw8CnDKay3PIVsHUGmuU9dQMkfG6NWOqfJ9srpkot+nnvnYujNT7RmQr70fEEK/ZvnSZQ9MaFLdE6AESIgyU24UXyhNL0QoJlgLA9gQcwwFUJ46E0wJeCbmuv6Gxx4YsrfSCLofUCypWr4Ol9B1Z/DQuz8jrNEpGppud+advJQ5ponheNEmLt7KB5iI0AMtI/oFSnKn47hE73EimEydnzMUua9UNIobPQ7U77jKhzg03Qo87NQU37SFUxFniDjI/PDkVD8sl7DL3RPyFVcGidAwgRfQ+sj9rqFh3jDXqqpCnC7Jg4z62rmRc9IbE3WYy2yghBxQLScfDloOttaRz/LgECkPuYC1ue8DWRjRLASODAbWN7/5jdW3ZJSx8bPR9wHKmQ/L43o9Z+bxBiR68dRPZWd2OFIBCwiJZFCfPpjO3yIEOj1kjZDszeXUG0QTQEdbiR4EY78OAlMO9J1mfBoc7zEb8g8N4tstmcsRee1a90htLGUUzNo5HBzY/tDW3Qak4FjkOORWIJ4P4e2JGGMcK9evXc8VGG2ezB/fsqHjuDrhAFkpY2PLVc4cS95YOa4gGLqbNSx1uqMENnI4tlUGj8zXtMGPY6LhWIWOdQOElhMTHMv0w3/qe/mS48jKbUaU8zYr/gjP98lzvG4aA9rU2soayZrTV6s4Qegr0HJGcDg4eRDpCtKhSgRwFDGoMHBxClgPMex4Ng+Hxg+2Sy7q0vd2ZvyGylqP6Fucmb+/+jt/B2fmYTsqvKHtv/un/53P+tPHNlAQirFDF4CPzSgv6aSs29mZ+QerL8gZQF+8yv4f/5N/4j+05CFoDK1eL3uv0G+1pcYIC9JW9OL2Ve41/sJ57xUA+RibhHPNzEEMVvqBHvb0odpBRmgxFs1D+ciFI8eZdRxxgL7hfGAYcmWeNPLAm767nuiIt8OMzdVzlzbmPXamoV7PaWjY/5DbfzVwJa+JBjDKmXM4UDhCHEtuV59wyu/dgBw3myFFi/IDRPFqtJGGY3FcqzJOPtnqfZpyxhxnZh7P2A3zfKB+jwMOS9u+dmZ07HErJXEoOaa4dZGreBj/6NkvTGL+iw9zAR7UZ1yQgzHhuPLr01WHt63CB1rsEuYBc+eqnFNOVPzxH38l4y2ZOF4tt/ghJ7x5acTHn/nE6tKVyz6W2fv9QgcRwJO+UMfOhuj74gIyQYQ903QA8+m21lcc+1tao/wfRALmV9banDTO1ZsLXttwyvw6dLXNPDV/s0NuRA9vt+kvbSeNrqDhZHPWt4wFjzn0cQ6wzva4WVeig20ctegYmlMfe/qp9zAAXQnOgm6QoA8qgAMQ4IwPl74x8CrLdH0Vh1csk+0DRukioQfFL4oEOg34txgidIScaq+BsyUfi+9eGiYzzVU/JkiabMs1VCPtOk4IHW/69XAJe9snTb/HBjbRbc4DIl90D0nSM61518IGQZctZSVkfDmwAS980i3IwRyHJQsxYcdxCFTb7aDj8Evos982BJLXYJ6a9HYeFHc71Z4PVpdr3FXP/bH86B1emV8c7D1BLTftCb2oE0fekmuiEV/HFU7iKB84fToOCgXQuNyqUxv6cEBxvyabU67MgMiaNlmE2AjddrchQJ+RrdoUzx4jeBNyUFPEZsKZsT/92tdWL7zwfb+lBMOmzxT1QalKok9d0ABffgS072zKO88tBMjL8QRJ1R/BvBJpPgdB01fE0HldndHoKzIb212AKXagAzbRdp7HU5BxjSY67nzhTq2I10TXbcHGP+F1FHDNfeofVL4RRlmPCQe2fwfb2hXi0GtsOc51rHnP0bfHejo2lCRvmv8VYFQATQ/Qi67X9ORBw/HsY5pmVO5jt9bVzKVqp9qiXhoLjU+eVA40bkOJrGWRhULTlQzOEhHrx76gYuhs+KKXOVv5WX/EcMoHKGt5ANYDr6f0U/SWUfnRRcodVzn7OTVpi/zcg5926cunfkTOzH/791c///M/7/2f28r+h//P/7D6Z//sn9mZmdZf1TMffajntXLQMTB1XbrGEOOZjn/4D//h6gtf+MLszPzjf7z6F//rv5BxdctrMWA54UWcH8sYngb6WCFlnK12/5TsMfSXuJCqOVGHbRI9e6/x/NMY1b4JMIaAdaJ6vXc2Ws8qR0bluP+jbL3fiThyKwW9mRWYr8Iel0mngMrMb0gblKa9HCuMJXMreyL0zGkb6yruvoYJ8sGgGe0PoT0MbK/gfhyS36jLdcg4jqXoDSOZ/Z0y9Il9ih5Ajp8+IUl59mAcX1WWapgL2CKMEs8V2xnGKVHI31LgQOTq2+nV66+96hOS2MU9z/sEB/WZgzSC44IcPB/H7a9cmcnJ0jOuf17yfOr550X67uq3/8P/nSvL4s+c7OdpOYZ5Tpmx5j//nvnEs+ZLOfOKvtF+Hy+kKcOJ5llilwuYAzho0CETNgpOjE+sihY6+oLjkr6fh62f/eKtkTjNPLvHc4a/9Zu/5TmWNS62G/0dx9h5fBWC8O41kTHKBRI5TIL3ZEw0DWHbSNC6nhCZOw8wPS24TSMTnCw1WIwaXUGIF8pZZv5kjbM6nF3iTUteKKGAdzOkjvMLlOf4SCPkIPeBXosJyHMM9kYdBlkYQdPCi6DqdllQk7Do1lGbC+h212WY8xAwIYoCcyBkQdiEXT4jdWhPPBrNl97PuMyzCI3+EM6wPhYKiReS3wNt9GKWeC+6Y7n5hJUhfSUSrx89um+ESgfpb8565uDKJUbymcz0nTzOOvg/J27dWr2hAwTkfyu43E0e3v+7Pb7oUKEvV+pA4qxjP//C/6lwcMGPg814i/CW5mHRSZbQ5NkTXlPaC1P6DOaKka+q2NnCucoVFjbG1uk43j4DKhn5LxteJpDXE+qAVxtsrvzxHSH3iCMX94/Td+ozNoQsHq+9dm31/e/9YPW973zP/wPhB/2tU5z+HJC0B71HvWRgHBxU3GnmFHq2rhX3PIveG6f6SzCbYiRwl4fx3wYh06/nC5g851ZWMitXYevTsEwL1lP7g2kX9ZfgHlWfo6+K+/cAQF8Vdj0DSf8MeXcYzLnb3RH1e8fAvDa00ajfOw/wHdtYYM8XoqzXfULAM0CZhOw1RqW6zHTCHO8p19dI/DTGC+uAjnfQcdbHkUfxbpq1dsRbAlg251EudCVKLP+8t5A98XCKupGv8w8EeFoHnFASP9U5U/VPSSC3p1DagtjIh7IpLto2WqZ9QGgdi8pp+CnuNYU2FQcsoRLp7ym/Ycl/yqgC2j4n44vbZ3gbHQZZ+hWNUgf9Oo8cM41cM1/6Ae0DNo4wBm1c0V/V4yoH/AFkx+hBjvRMax+ylrxmLzBv8XQowEFjnc8VeclyOn2JDhiP7qeMKuXnduHQu45kO+N+hR7EwOwy51sAxggaEbAua1/DLiIuxTqkHcoZT6DbdbI64Dz92CFRu66jMiNx1W99Og294j52ChhH9lXvzcihNDrOvJlqDeGuQBuHwc0w9vc4AJ/GCZTIOsLYVn+dpzEQ5CQA6wBziROkOB9hkLlEXPrlV2OQ/NikOVkfh5V5iqHPFUPi415sO0Chjzm1zx5vZ8I2zdt2PnLbGfaI5JAM2ETQctsaNjWOhcHi08kkAR8LtM9D8wor130yap7Dq+l8u72O1V4Het2CL/IiU9tXvlosgA5niysmXNHFgeEqFFfEqYOGuK300Ucfm/VUQiYlsNjofhBeYNmKauwbegBG+uYJUG+SvyC0rHkqu3zpyj8yuRKIwQEJsReNagjCnhjkcYBglGI84tzY6FUHVQgnC8AkCTaflBEy0KDjhVlakaA6Cn1VmSF0rQh+qTu1PSKg0G1XfMoXdJ+8ACnNeJAHjjDVL2h5D8JItz+YbIA5vWhzmR4qdtz9KfndB30ZQ+e7n4ypFjRPfvLmMtMXD/24Llw7SQafBsqQKX0tGYRsLnYm6+B3HmnND1/ixOnBkGehxZEpZNHlIOKeYMqp1621AZ+2qBtvPFdMOEhzoLJp41QhJ2c7eF00Zz84k0Kf+3YxzjL48uakUzqpQEnkRpbug50NycSbR3jdIvO5F4szZ2McANCjD9pGr86TI+S3qnFv/auvrl74wQ98Wwa8+LNBv3TAbbHZqM+G6DF9RT5CspL25m19hJbPtKGTSX4rbgQXudIMi+RBANugPjVHHHc6ZcOEMY3RqTndEB5z+iiw5Delx/h+gN4q3AqI6XAHfgs4ar2PPEzjd7DuljpmxvEZ4/4UzyWazsdHQLnrNPqMAJ1njb6UpV5+1ykDI5/+HA7CO0C7621tbLPCxCpV6wO1jU4LJduEA3RNzj5/9rM/vvo8b5X7whf8Rrknn3hy2ktYv+HDG9eeeOJxxzGKRnvAoHgn4Utd/p3/537u53yLGW+b+4mf+LwNKOpiePN6WP475XOf/azfxMXJMG7ZMiC+6KLb8KQPnW4gnX0xNBMtMNI2nfdFkoRddw6p7V/TkEpopebHkPLwMlA0xF0vqSkcgVY253e4l4JUy92yWoARF3XuNXgOjPPiiNAcZkuhQH30g/VyGNjnmUt9ohWwLQRyUlO02BS2SVTOMRE1oT8zi05BzQvfdaK6FOLIcNsYDhHzkKsvPR50z1cZRMetjNgQ3KGCLQLYgREf7AtCanFCltvL+B8kXhbxjT/7uk/WIov7YPky330yVryu8jpwORo+lskXr16bShQD5e6zkOMOFLmAKzw5oYpNBm/KfDeN4thWvkVO/YZHywEt9hT/pcX/L/FMmWUoyNwTkFXZzuOrkE9kLtnUH7eDHVd16QfyxpYME2Tru2w8btYJY8Z44cxcnl/NXPynRqgAtBJcoUKAAcChwYuMVxfDlEbs8ZqPSacGG+Y2oySE78lwEEDLx99uYAOYZgHpV7CVEZzLyG/sOiPtCHOXBtkV7b4s6UcYy8Q5/Evq/jUsWLQuaZuDzI6JMQa2Zao6dmJqLFzHci0YLmCWC17pR7fJXHCe2yl+pCtONAZ/HrIHYNf1neZTZzJoqx0tyqNznmXhLALzTvVcBk3qk88ZAuDddyJrT3rqs0j0VY8sJjhKuXRK27SHnny1SU4F85xFKVdu+vkYHBfoqg/60D/kpRvQ0vV2zlQ813E/8/pX/siOB0z5bwX+44HXab6j4wTHC+cuTl/4V8T68lwgy0B8KOfnqDDWPwYb9dL9p6foBaUQN9D/TeiihAAxp4e8w8Aar+LTOQ534TsreTvAdxdeC9hZhhM4MtxLHXumpMEOAjWF7r4UamGt4YMAuqJFR4OeHNuit85lr+flBv/1f/3f+HXVf/Ev/SW/dYwrMTEszqwefeQR/0fQX/yZn/FLEPjfCW4RwzZYHjOsYayPnIDhjUk8e/P3/t7fW/3c3/i51Y/96I/lxQGqQy2Mm49//OOrn1L7/G8NL0L48le+7BcWsM6bt/h0GwzBemsFytyYD1RbDk1HuBmbCdFNDJ2/BcQhdY6x3u6BQY5tTW/LPyxkiTy88Bvr3SkdiDk78rKXjBX/0cOzYcTZm73vQ6+2OZnpuzM0D/sOFNsMvuoiBsLYUOzj5ui6hG0P8Cfc1PGtZLJDfIK07WJhOwLUwwaAX/4YPP8XxbHBnSrcXmk7wu2+5xdVgDz8//Wv/9lkH/mEAWDZYsvZmXn4ITn/D66wmOgPToFtIOz26ku0pI9koN/ImSs3sWugiS0S58G35tFP2lI/uPpjp1B6Ql73UcDxyX9u3bhxffXVr37NeS6TvE1jGQqiG8ecVobjkNAejiHyOY/GB0AH1HcfcR7RSY0b7Min/PRDDz3kP81UuRC10HUnYiAqCmFjVyQ0rZQCcy5V9e1AnMXm9hzfOkSowYDGEIYDj/BnAgBNV1027QRV5kDKN+0CTV11Oj5wmOro18roCdNlndf5jct00yd0YKAvawB9Rdeg+UxY+QYSaxlbgL7RnlDtWodgVbUswgTR+ayMRMjrfpDn+EST8h7zCXVgkDdd7XG86XBA8iAvB4GoXYe8OCNpY+p7tWFaha17AM29+16u6rAg+QqPDjzK/TAfc0vI4pDbvHASMtE5ONu58YJV7Vm2c3llMvLjeLFAhGfNBSFhy50FMJdpvYBxwJOvsC/f5pY1+qvFQXK8eevNFa/fxInhNcy86chvNnvjzRxXlpFFJ+1FMw3RyxzeOTDHO8A28tZ8SBYDWfnrOIHKE6Reg+kqbypblI/phjUeVWfKIb6hzgSMcUV3AXPaj98GOEqdEzgc3HMdq6lhlq3BvZHiMK1AezSpWC85fvj/F97QxSuTWX954Pell1/2G5l4oJwTmayVGFe8AekPv/Sl1df/7M98x8bG40950LNX8DY6jDeuuPAQ8Xe+/e3VN7/1Ld+Hz/MCP2DdfIV2Xl9945vfWP3uf/zd1fe+/z2vn72QpYm5nU3pObUAFVKWtYNv1oxNuJ3JDrCh7rT6bFmEKN+5SfGAdon52Qc0DlsFELh4n/KDQXWPU/0gaN49Tor6YXLeWKcP9mffAWEHWOU4FMxV5mDfFRLDGGYTQ9MC0Nl2UFkb0m/JqMdegA+3YfFyDdsUXKnBSVCZHQDqSS7axN6wnaFjKLfc33AZz+HYhpI98bGnn1499sgjdmZ4zTuy0y62T89BWCINLxvgygx8yfdVo7LFbfOUnWQRZHfF/oodB3h+KQ49vW0ZTKd8yrBn+B8cyuLsxX5CLuygvlrKa8nNWx/aHHXX0PIDfVdQ+w52Zs5fcLv4IO6DfZGAeVcdIP1Lefgk/9SzzzyrqlGAzzCT6UIEiTAx+MijorNmepFQn4eTMCwxMjMxRCshEAQaG3tlBJIHYgR2XNRUMdC+J4UTCYBWDiGT03GYFzgfGn3TSXLD1/wNA72wldGOgL31UtSukKolb0F0qLBwCbTd/WlYT5si0REWdQDnlAxuVxnd+tQ/jZ/1XHLBpvObBoQX4xZeiTMWjvNTkO423cDDZTowNNlJ0Sf02WL7ITsBZxHgy1yBbS5tRofTRLXMCvXJWhMmyOyzC3Ye0j6dTjF1ckmXeUufc4CGN2cyeJUlB2Pre61fivqeac/X3KqW+0S1YYuP31iitmmMe2PtSL39lmV2fxX6ipCOBZ6PeeGHL/i1sq9o8+c5ImhRMvTWhRcJ6YfGK8wB7Qx+DNPcUDDO+cOC2TSvY8CssQLx3Mh1v/wD5HBp0XR8zAN67BwKJ7mIV9ke2MDnQNiP3xYw9SHrfOihdX+H4F7qeJJbzQ0zbYI7LwUt7q+tdH1Ly6q61SQ+YBw4NkFuHfv0pz8z/ZGfT8A0KA136CjDseGPN3n1L2ughVNZg3kqpA7r8qOPPebb2DgpxJ4BrZ0oaKFRffYJynij2Q9f+OHqNTlTXmtFROte1UkUIIdTlRc6YENvJ1q++pBe7Ic27JS3C+xdz+Z6LhuKrYkNIjVYpxXfCqLZ0+QA74nB1mLq7ieAYG9/DgfLPu8KW+UasuEd9hofpZlPAI4Db9niVm72ZmxUbFOIsTd9ElP7OHmcdOc5Fs9VgXlY6eEJWBZ9mQvYEXFQcmWE516eefZZ/w+W54psBk7mY+CzhyODCnI7GjaI+HPbOVcv3xIdt4jxPArPZPEfQT/6mc/4dd9/+MU/WP3H3/nt1c3rN9xPZKTrzMP0ebV66OGHV088+ZRvy4R3X/Whv/SbN5FhIyOzb7uXLdTltj2wMVROesoT0h4vAMB+oU/YScgNT8rQH07i1Yeurv7aX/tr/j8p/isLWurjIEKP/uBPHcpAMtGsj2nsRtGgT14qgFNIPetbBThP0I22G/wpa7nh3eB2nv3Es87J2e8MqhsWUwKIPMiVn7LkNzMPvb6tFCYKZ8Mp9eUpKQYh2ygmn7gV7YVMHVQbVoIIUDzGpNurvG4HQ9atpul0YpSJgolgzq/oBC2z2xBaYUr7dZQ1qEcFy6Mvw6Vgkm8JyzbW08R3k6Epuy/9AZKH46CwFuqGxOl75ZduifdYNM70xVPqSj3oZtoi8LgRpgvkd18Sj0PCmQ4maU/4TFjykNVXfDzx4UM9WKY+Ae3Cw3OED0IZIj/ziDMmvEYw/B+wM4ND4v65TiSDa64OMY9vK61ct5+zFcztvhUNZ8YOzQAc9P63f1+p4QA85X9p/sa3vrX60h/+of/PgNdzeoyF9PldzhhpUdHRqdaS7w8hdANMacj42RU20IeVdOheHx4210Lmio5AXyq6BkW87OcSuty/xavzkKPnXIcMoGOEnbcE+BzQ7h7Yj98WaDlOYIAawzsF91LHa3KryeXxc6elyIP8+8N+bTLFOco3wkHjoPIYD/wPhNY8IeD1GVQczhwT47HUxhGwPMacIq/Gy+VOkxr2Icr8G/52JshXZjs7/BD27TATQF9hB4k1xwW4vNrlq9B2ivdK0sk7CuSFSgWL5q39LSIB6OagVqO/SmyA/ZyZjM0+lQXL8TssHCTfEqYZuUMds7Z8Gbu2V2x8a79+S0a1T6xz1UX7K1cuKMtY8lD+O3YScgI+89Vl/kbzLU/Pj0YcGUi1ha+efOrJ1XPPP++XV3DSEzuaV3Bz4vLmG7csCw4Hxw9x3mTGVUha4AQBr2/nhRDYDj/yqU+Z9stf+kO/mplbuJCfO1CAB8QjztQDq4f98P2jtmXoF84MMvHsDi9H4i4pepDnhnMrGydSeRQEvaEvhOCYy+32uQhhHqLhDhIcCl9wUHt+TbN4cPse+sT54Pm5H/zghdW//be/YhrWBnTu41ifvoLaeqM9QuwoaABkQW8XL8qZUZ7rqKjbtn9Avnh7PRKYl6DTXXZayvRtZuawAOp0RXQ4LjYAcacriw6IzHTnzta/n2sAScd5iYEJHd/2sHy7kLw93kSF59q3q5EO8seD8rSVz4BMk9ADkMXVApYMiDOH+el498FXJPwJLflODND9OyyOsExvBcRPFwaIdPthV+vez6i+1gGOEd/9NlZ5gJpzzihC6BNaX0LGMbojH4N+5sXEzAIDn8RZ0Anh4XaKV7xunlHJ1TkXD7zi6PYtXHmgj0nfDrDzdKDylo2LOsA4+8GlSpCDm/IHefvOgxd9yxtzkbqA55znTnv3kSmdZxPJwU575y/wCkU5RMLLl3mzx2XhpRV/rPfIo/mTuCeffHz1+OOPrZ58Ig/BPvLIwz7YkYM3r3Em5tWXX66zGxyA1k7mbadad4SV3gMU87MrNP2iyqzlGeYZsD9so9okrkEDu7FOBvxY0Bw8t8Z2lm0Ouj0OmOch5D4s/QkcHt5XHavZcabdaSnoFjz3w4NhN6o14HiZotqjtU7llt68QZJbyEmzhvYziW0UUm9bi85fHptKZ0+JA+HyQvJAjDdg4g2ZY0XrvNTtKGUdT2wfKCI4+aN0sItSfhiYlprRoSnYtCZvgn2b9HpW8W2wjYGF27/yJP8GSNlBjQt2IGnYrBM6MOOac2hQusZqmisC/uwVY5jnabntHDo/+yFbA1rPaeYtyJxVupvGJgX6ykXvw31Sfby7CNvTJ+pF4xOvQnjycixfFVI59g12BHUpu3b9uq9gnhMfbofzbWbqBjYML9HA1v32d77tNwbDgxcJtQPPyVakwS6irq/K0H+1i0zYY8jkvivkuLJzp3JuDYNfjtv0mXmNYwHQD+iwqVRoWc1DeeiCNEIgA3kAIS814s9n0aD1WHz5IqzTNT6d3yedyddPtcsz0KVv5RGS320hC0h+69/1Bzj18ac/bk3REAJ1BRusxRQwE5gPZ6S7rIF0NypKK5M8FMHA5ox23kaA4N3ZTLwMghdEJpE+1CcPulFGYnaQ6CghWI5Sdz6KclRAX0bjPthAPnXfU1ZMzXVo2mW9gwDK3akFUQlKcdJgBvzUJBkAqr4lCdlbPqhaP6MjQ8EoP/o1TPmhUcJ1o5fSWaUDTFDIwn+EpvWZCIV4+5ytMNvicUZjxQHOBEZ2Di4WFzsZnE3xggIiB5grdX3gMb/8J1HwpT0hdVMPnYCSUeGF81ok5HDwoCqOTl9mxtlhgeOtIzg7YOYQtz/mX4PPnBMqJG590F+FmcdZGNFDD5cPMoXMd5xy/uSP+7//w//9H1Z//Cd/7H/MZtEAPO9ZVNQX/ai3+ngsuw/FFKA/1scCtuWPsKXY9cYyBshBRbbAWmnL6t8NMPRhD43KnDf2cwNM+kjC4agbzysGoUPGxCnBGBc0jyMD/KqtXcCUh6D/SECN4Z2Ce6njjXKrac8yfbU6VGbBMfvKbrel1R0BDlt0c5BsVc6x1rgGSvex4BLKOT6cM+Rtgem4Lj6sr4TT8VUhv1A2J6Tqkm7LYdcTJFpUChLbLgtE0HT7lqXsH66OuTRMdob0T5XYmBdgze4jTpdvbVK891HtBDRtMuid07C9cvhuLp/Ktlc/EmzXBxqYbVBgJHMpY8SeLAQoB7E3Y0eufLeEjWXR5rlb/qiaN5TmraLQtK7Nv/VFuyqwzWInhpOvs41JGTYHV2q4QsMtYgB3ZLyjvZz2aBebA4cEx4m38fG8DC/R4IUXfrZYjHiL2XPPPrf6/ve/t/q93/2Pfvup/8ainSXsKbWN7Odkxzwmx4fb5T1flc/JXOTDvuD2d+TqYwtnhH6OZeRjr9Avn6R4+7avuvDyBC4g3JLDhR1DX7G3sK+w9biC5JMOAq4s8QKwP/mTP3EaoM2sg2q/7DF4THfYCGI3Sm4h9D7xfPFB21fjlRl0FydNjiB3sQxyE1IXbJ/j1NNPfey9kTHMSIMAeQ02ijWOXTZCM2/GeAUmU3WUCN9WnjvXKIZMHdcRLZ1AaPNRnb5MCBDvDvBxr6lb+SS98DQsxOx+GUPs0P3hiywMlL6h7wW2wxlTvjftsH5hNepvBurM9IeBZZ12/MxQgE6JQWfj2w3N9RJmvKGlXtNXBLI4MWCVA90Tk0Au/kTMZwDqcdAT3r6df7jv8cU5YQ6claMAb1+RU3n/oZOdkp5HzBk5MMwbKvPA25NPPqGy9/yGsFdfecX08GWy0x4ODwc1WkCup5/+2OpnfuZn/LYcHmbLGZo4JDgqnDlBHtctHWSe17i6n/qhX/5JvmkFLC7um6Dz6C9XFrncjDPzO7/zH/1vvjgzLBAA82KjM8MCIDaeN/7qZxN02Zbig2Br3XRhI/RdL9GDqo/1lTiUKNCvMdgMTePfamOshyzT+BAKkxIQrzLDjm3uB93GLmCqHWk/MlBjeKfgXup4o9xq2jNOX9acURLm2vH6Su3jcECaUaIB9pNtKPMtZU4rZxdRNBY+RlQH2Ha8jbmWssdwv7FUERpeO6YFTg15RCNDEinZR/iioQ7oPbTsnM4vJoJ9+AyQfqvSIZyZZf6emj0uG+puguwqwG4VMlTbad2n3VjtDPvNq/FKzESCDDVO01iRzxgVYD+EPldk+nXffUWRq4nc3dO2Rri305SaBNgf2FA4Etgz2AnEXawy2qcKPK5cvSLb5Ek7LlwZ6qsoOBoY5bZtlM/bTLnL6ILoeOYG+S9deHD1/LPP+vmZL//Rl1df+tIXfWUGWWPfvOfbybBRkJ2rMo8/8aRvbaNf5PttYJINR8S3yUtuyrA37AiIB7YFaeLwpW3qYK8AeZZYPOruqDh6scWoY/td9hJ6Ic1/Q+Gcffvb33b96M8R2wpOKU47cWZiJzJSHjfrD2dQzoz6gq5xAm0H6UN7yEM9+gDDsR7IsGMPWg9PP/W0SPJ8QmZFQcvFp+Ji4YPccXEBxzjMYYoSfEa9FIrnR2jPVoPs9mxQ5my7b/EpoK1+EwNCToLQujpJkpxq2pDnfaT4at+dpKCIkp/7IsMzYH4OQ8OxYzVWmjbTt1mBMI6TAPvZiF8rp54+bRwvAVqHFFZcLfq7DZiwDkHaIoHMDlLRZW2EE1fYbTjH0aGMfkxxCudy64NJUjpaAq/PS7NVt2CMA1TnIPZBKchkhC60tMOYVBdSv3nUHGIx4ED/7Gc/u/qpn/opO7xf+sMvrf7g93/fTgOXarseI//ww4+sHnnoYR/Yzz773Opv/+2/7bfy+CofFFP71d4IkiNaDSAf2usrkk3vfuhj57uEp4z5x+LAGQsO9K999Wur3/2931199atfXV2/dr1kCN92ZnzwTji3vZRlDSgbaQ8J5nuE6ul91W3dSY5DsWr6HeTvPjY94dhvJOgxmcZSYcVmGRt2aHNfgPeS5xYw1Y60HxmoMbxTcC91vFFuNe3Zpm9WhBmYp8frK7WPwwFpRokG2E+2LlNoY89pQpfuDxoL9r2uv+satcsxBY3pFrRODXkh0Xp9UNvwm6LhbVRVQp/UKgwh/Pbnud5fVVozyKtsIFnqtaPUSpNTrTW6TbDGi6aTcyBE5IMp3bddGO4Iy74vIc1Ffz7p57EgyInHPgHZLFr38MWmwN7kn+WxibAFuDLil/bImcg+HPvDe3DVt957vJUZQ5wrAdzelZOfXQZ9HKdcOeFKBSdcufX97PlztkuhpQwnAjsIewVHiiszvK6ZP17lDWbPyZm59trrq9/5nd9efec73zYNV5GwJ+gjtPQDZ+bqQ4+snpDj5GdoVI68/HkncsaZydvPkM8XEtCdZEQnlIGxhzXH1b/mwR/i+upOtd208IndJl1IBuhBrizduH7Dt8UBrUuNDIlJBsI1Z0bF2P1Wo8pHZ8a3/ckKp6+06RPNquDxks5zYhs7PrYSdH3x49RTTz7lKzPjLVoWSuh4pQMIxoBLDL5IJbCw7mxu92HgALxZGumz7nhZCON6QspRHgKpEbflUNjCAt1OA221cinDCGzHhwljhSo//WnlZ1DMU2V82nicUNS8ACBxfcrItrFdadponuZlCN0ISLwu9QytP+qMNDM/YFEbmZ1FSCTytOwThMjBgsOU0fpsORyf6lWGCtBPYp0XsCOjj/XLGOjT4z+ir5IIlbCMyWNMiKetzIfwcKaAg7LvzeT+0Keffmr10z/90/4fA55RAX5fjsz/75d+ya8x5MwLZ2A4I8K/9T/z8WdWn3z+udVLL728euLxJ/1/BrxaNG8S40BJ23Zd0R061IeNpzVJeevVcruSk4bUp+qse/JYwHi2i/tiX3n1ldUf/dEfWVbeaHbz1k3PG4B6687MMD8bEGmSaAGUjbSHANfaUDc6qATDMXR46Lrrhgx5q6z0YZjK94EdZbdOEkna0bkurfZYdIgsgzR3FuA99nUfMNWOtB9K2GUeHBPupY639kXNMyf4sLo1THP3yODZnuiRAL1s0c1+slWZ5RcmTZjifUF6OIozQ72DRtHHXdMRL1imgYzH/iJPNYrWdYQYbNkj2JeSH2K47dgfgyotnZlF9W1zxO0Ko39nHQjhPxPT9C5VU+VgysPIsgtsn1PR2dgcbVsnZWcwx2J/WEumxQAH2GGxA8/Vy3+wPX1LmfJwZuxkCKjpqwy279KG82sO+KS17RUgt0PFmYl87OW+DUxJ7BTu/HiYt4zJRnnw4kVfCTJH0XNlAUcEZ4Z6eZ1zXnv87DPPrJ58/InVH3/5K6vf+73f9f/RYaf4YX3RYg9xxQdektb/uv/IY49bTvqErDhMzOLcSlZXYoTtjGBj2w5W3+mzQ6XTFf3oyy1ktse7ruwTn8xWw7bRDYThy5Uc+sPdJw3kQ4EsjFHbO+vOTF08EdAOzgwvZjI94+EGY+f72CvIuCSv+0exx0Gynr586bJfAACBvaFqEMJtMDYAzLTkJx5+3AOHgxFvy1dhbLyaAiILF0g9/0Lg+gnBqQXnq47zyXCmQ5cR0uEaYF/9qatA/axD38fIQ+Xcs4gxjGfIfXvGBy863fkomofJSffzFaD5cOuSDprmab416dtZa0fRt0xVHJkYPORsRPcuM1IX2mDHE6YcXaac/hbvKkcPs07jSCyB/J4UTreSFXKAcPBOulLIpMvbM5h8F/wGCj9krwMXRFfoBXriePr9nErne4G50PEg92nCl4ObMWk62oT2k5/81Oqv/JWf9dUV+MCbxelb3/zm6qUXX7TI3LfKgcTlUR7U56wBV0ceuvrQ6rOf+5zloxyd19QzTGpxmAMwC5jC/uUrfaCX1tkEldfAgcWCghy8vexb3/yWz1xce/1ajoOhrp1jpxsPAMh3oROEagvtkG1+a+lNkD5PqByrCxj6swbb8g8Ba3oWOLXI8xjVIE5znDFM7M4DvLudY4A53AE+H3W4n/R4/40mEt1jqYbj41ArAPUUjMf48jgbj+8lOGfIdxQ2G2iXAN+u77hxke+Qn8MAFVJpuc4eBHPN3SD8Fw3swCBVDiHYHYL99bG39x57j0tsxtg4ylMHYMNeYWNdIfs8xjK2kvPKoMahwECHM/t86pVjU7wIzFsf24y2BQSUyQbAnus0jPzmXu3j3RZ8uIuEKyntXCEh8vnhe+VhF/LAP+1gz/BP+sjzp1/7ml8/Dl9kbLnb5oMHNtmly1dsL2V/hDf01OgH9/vqC/WhUVlIxQfKaoASOlwAH+sDWtJ8qIMjUhVoE1kA5MLWwc4ZxwNa+kiVyKgo7VZbhLbDKg6ffnuxnRkumChOXXCs1zyJk+yrTfS1PYlpEmBw2RvbAZCzGwT79jCAznUHLQtyCNFDOkYnQehb6Um7bCoPmkeVN6L4XHFJPBMTWuqLwvKkPHWRoXmWRytFRpky3HlQDDxXjkkZ4Ey4ODbl9BTaiC/Hp435OX7Blxsx1HEC7LwMCGSyDDh9kBOFORJ9oc+WVfyQtydB5E4e6S6Dh3vdXd6GEySD34xbHKy0X5NOiD7oIwct901yNsKvGeQgVn8Zd+aBX3+oye434Mj5aCTN1ToOPO7vzAHIFZMsVO57CdYLBU6OHcPqF+3zNjGcHkln+qjrlByJt3yLF/OZTBYR+KNjg4JR7wA83Kx/AhmLuQ7HSPMBHedT6TGfMx/0nZcA4FT1PZ8qthMDjTMOC1RpPAhG2hEXsK1oLc+Cz9h9nWAoM+4Io972YJXrJ3J0eAIncL+Bp+kwbws/0sCxewgw9VBna21oRtwHev3YiFtgGkew8g4LaWLms4nRQdy31btTAPu72sAWcL/XmvXGu0CC2CCNbVO2IYx+fJtXIR1iX6WYk5vYS71HcwWDPRmAF81Th32fCm6VEHvHmDZskyhOuz4ZjQ3EXSPYIfqQ73axNbSv89A+D/j7qgZ7vOr2CewGTtJyop32+X8ZrtLwfC1vBnM/BNg91LHdVyFC0i/qc8Umdjpyls2hOl3X/aZ/dYLcZIa5L22HNsCPejhcXR/ehJS102A9FUPrUmTmKZ1Qo+3V1qPHe18IL7dDu9WPhvSjOqAi0sYqo7+EQ29KaA34ktkmCEUab2bOoZFCIJ1VGiWgUyuiQfn+zIbibDAKKSnHRrmhp3xBM4X+CGgDLCN8RG5fOn2mJgiypUZk7I/7BH/FU+y4GIdvITx6EJfIFRPoA4QjCsQOvTHpJ2SycPlP6LMISsfYp1whjoEQh4A3ZnA7k9888cYbShcSF1JmJwEe6kt47YPdvvueWwXTzhs2xkHe0MUDbFx1wGEaHTicPnTSzy+BcVaa54DWZU/Q1meU0nH9OkQWvy9e9TIeGRD0zn/IcJWoD0LzVR3kfuWVV32rF5dq0VnXq4a2QMsxQ9ejjW7fWHPe41WyWYbqP+NH/+20cbmYOgy6f1MX3AjKnukLyBvTRwRzLd4dn6HShT6u6BN99WcdzGcTVnnDLjS7wFod8QDHvKPwPDSU/G7/GODazWfkpfiop7WyE7iv4WSkAkeat8ec69Qc23XUsSrbgP27HQ4q3w9Ud5/qXrn2J/mIARtvY4EG0XYWiK1V8SbpNdL7bu3BlGOL+I9YoRVgP2EP5TkZQdUnsL2RZOLC6XluTjyrXU4e266T7QjvnCxWme08GbVqt/8mhHZee+112WC3YBi5RQtfyyrbwH1g7LWv8hcO3N712quvra5xe5mg7SeAerTjeSIDuv+ewsmSXGxVXvvFFAa6/VFvHVLf8ne+qtEHbEFsJmRo/bZ9aDLluSVCIawnUIFlpl2hby2bxQmUfNA1jPGG7ke3Qz3sEUJkmtICaqu9NNpgo63iB0FPIBs9NFZAHMOSnPckpP+IUnF7jMp1PmniipDj+xkxXDGkhXZYmofQSpEz8p6kNr3a7OdbTEdY8hDawC00F9XzoHqSyqtmggnF2PyN+kk/otgoKBO8w3Gg2nEBfVWkJn3KGEizmcJAZA1GtknWUW7i6MsYAzl5wjKgJydFBxKG8xqSTx3aaJ7bEJ4O1Ra8hfBoxwnnxf/zU3HyOTvAgdhXYrpvDd1H93fIt/5Kj4BLTUcdBwaNsOTRAvGeDqzb9WdPzg+dn015q9/2QQ34BRkrnCDk5RXO0LgNYc/VYHgtEbDOSt+uL91MddGTQuuLPJcFJ31WPV5+gWND2RLIcv6Gso2wI9kIksptNMIDNk633JI16JIJcxFTP1WPcI3XNqC8okAfN2tYZUeC4u82RlkW7d41uEPtTH0Aqh/3RP4TOIEPKfiYYj0Ad4X347hDxIp+EMDqPKTAaHXTh++BwB4hu8I7uuJtM4DZ5wskGHst+xdlscfylw/kA5wMxVbqdjM19LNhE0pbardsvDguQt/xwn+2VHlV5jY06GxrYYson2deuMpCHlS9X/Y+C29sCepdvXLFsr308ku2sdAP/48T+bUHr+Af54XwzJlzVT+OHv3gM4L7IBrbotihliLy0i7klIPQguZiGbHFY2v6OHKdbiM8csI2J6qB7j900c/Y4gwTv4q3nNSpotBQpgCr0tKnwiRT07wnOSy/kuaVJtOhTeBS/bQg22As30aJQux4wM/p5EW2TDxaJB/BgzVofBG85Ezc5ObRhrnfWCFkgsDHTpDrt+IYwCCA3MgU50joNjUwfCwX4RzfBjRhxVuuTJIGJr8vTWrQgJnnjJtgLlOYLPNlgvpeTpXZmIYmZIWkk9c81hAjtnGtjP7HoWRybkPq5ba2vieVfM5MqEF3ESGikwDpOU8tVVy6Kp0l7cBgnjgzwps3b6xee+1V356WMwRxZF57/XWV3ZIOcuCrA+bF7YHc/sbBzNUZri7h1PhqCVdKKsQp48pJYztwYDuFnX5L9f0HceQ5Dk3Vn+hSDuL0cenYby8pfoTRYeZ26yXauHuQVmZs6JYJp490iC57bjAkw7DsgfX5I6z844L5iN8m2JRL2xVJ+AECJP7gSf3Rg/2OA+Cg8hO4d+DjaVgTxjWq8yuYj72mqSSwtv6NBQfCwbOheW/CaT07IhxUO+wP08YR5aHaEg8C7ILCySggjf2kEN20LdIGLkqzfac9H2CPZY/nIXzoiksB4+xgD0CHPQgBtomh4jgi2B/TiWLbidz6xYlsHCj2zpwIZu/nKk2f7IRHn3xuOm7Xvyxnhv90eeXlV8wvEpjc2DYSr6nGnuHK0GzHctI2c9ZUti/nK0uECIgMDbaTBHZ0sCEFqVXtCvvKUefFVql8ge1s7BzpF4BX96lt64ydCumEIHKOcsReN51IqJ+21Tch4H6qHBp0rwoJoVVIHeJpKk6UE1vBzGAeoSJhGhhxAshorBpqTC2hksaKpxwBiY/5lXZ55Rc2v/YA53YSR2lMIMumAXYIHXIaiUNOhQJFbSjXZPUEhAJeE4Z+GSri+sU2Sh1BSXvzlY80Y9slXeQc0XkuMnR7vFyg77nESyZc4gRElygY2yDP9ejzAnu8unLHOTvgWOkGB4g3cjGW67IwgVM38U47x2HDLHZFFHAQ3Lz5xurV119b3bh1c3WTW+i0QOEs8FD9rTdYMKQH2kot69OvPZSzxRvEuDUO54N6OCU4QsTtpLw1P8vDszaNvqoDjRwf12sawkq/6Wd/mk85K7eZy/zb7zt2pMjzgatx6gW4b5vLAU6/E24FaKbe7Q9QwW9myDhXdBcIgwWPzbCxlDo9r4CeZxswxQorvg3cTsuyQaY9OaKxTiv5QQb6kPmh2Ia+n8C9BWbqNrw7sKmlw+AWGI7DNaotx82CapqTS9RPUdx5MP8NQO6mtjt/c62GvXUMWsNPCYHWJDogbz9cvQuKVoyUU/WClq9wzN+G+wlOr1rn3XfIEQGEwT7V1yBSHgxZqytxJ2FY/0eZe29wn/TBJLFDwN5ZNgfWRN9xcwqUXYItgA3H3ssJR+unAD6zvio+AOl5n17H2zLgbTdo7yedqnkonxcVYXz3vn7r1ht+MB5bwm3Qj5KdNH3jRUU4NC++9NLqtddeC50Qtu67wA5HxX33jxBbMs5KHLfuQ18lwl7vEOjxHccZu9hXRNzaDF4PXHe9LH1IeaexqehvOzOQT+Uk8g1UeedQz/ZmiRTbUEC68iyv44xTajqkXoUgdLTPP1a6WoOVN8DAWzCnSmYzcUcKWgFdJ54U6XzaAZk4TULJS6s8aPw2ilYqBnIJbvYEtKu0b4sqxVDXA+rBzJUYD04LO0K162j1wQeIDE0cGvOc+pVy01T+yNdxxwSuA/MEa21XWpxSXpD6RTfkz0yBtA/Yq4bPIM8SyBvziY1pWId99WPBYpZHBSDDWPoi7ed13nrTyfnKTGQJZlxGWFMFNOJHCF3qEs66t4MiFiwIN2/IkeG5HZwZLSZ+jkdxFq3RmaEuV2Ku37hhxwMZb8mh4bXM7dC8qXicE5yQwVGhTxOW46JynBaeUQryHFEQujUeb3L1J2dXHjjFQpP/yAE97qiRPle/pYUKgcSNy8EANmQtwSQTvwal99SlnYrtoV+HyHMMaP4M/ogDrKdK3IVcx5LhBE7gAwkcGcfBOwwLlhyTS7zbsHG9Iq/WqWkNrbyjAXt0tdVr9YQU7IOGzfq/8yOyaFgNLHJ2gv1W+HSbn6LbTnpksLa0J0yIDYqh3WpUHvt77pppZwZpVKgvjsyZs+fi0Mj2Mw12XNkSazIT7/SGvnjuqA77uJ9b5gS3+NiRKTuBsjglICLw9q6cYG4ePDPjf/u/ecN0ba+FIDbc5ctXnHhZzgz2TBwx8URmAbqgT9TDlvVLDdBN9dlOhD700bSLFw00UNbQNjE2CLYIspRULrNtCY30vwZN1KA0Dh1tdx1kaXmMGG8FHlfLUXwdxU6KPHtAfXZ9t0td5zrfY9RIVgpWDziizFQYGiugAkxTNjNAWOJLmIWeOwtsYL2nvnkXjoDie2KmdTIjg9uoqxPdth2hUnA7T4AVXHK3orst+CaeSWeapq16nW6gLbdR2PVsrFpOob6cpfElRJUhi4bPchFOVzrg5yqKG5NeQ5NKFzqw+kEyME3pp/gH81vZpqG0086DRiG0nlR8PLk4YJwrutQxVMglXC6j8mYz3jXefNxrDkZV2KSrxhFGGg6u+WqFZBASZ1HBCWFBYRHhtq6bWiyIAz3Pul0WBu5Z5cwI6amu6DqkD+iRRY+rKOQHiQe5yuKw6ctxnnHvWRzmIn3EgeF5Il6OYGfGi0P044XYiPTVf/e54kcEaxb9rqu4Wug253bX2qv2+QCwmMbMOXthjWbANSBNPtEBdwEkWepkPXUCJ3ACHzWY17HlGqb4iHcE4OXvTrgVJM++5XcJoop1fUVnszQkN9GA+plInSbkM9IU7MmfixZQu0DZGiDGOTZUX33gORWMc5frY3bYFmYaxtPtVBjxte9gE/Q+zh4N6SjjzuA+SETx9d9s8Dw0z82oPbAfGaAB2kR+/gjTDoYqssffuHkzf5QtuyB9iFNCH+gff13BSVNsFWSmD7YzsHXL5raDQycU9y1mkoE4slBmW1PYAH/q0cay3+R5f9aXsrbV9ONyZLf+FQLL+tnFZadJxuaP3PyXD89PjzawLwhAN/AYHSTkgL7HHfuz8wHzxx6UjGJChtKxu+xIkkFXRN/4AI2h+ACZFRWQG+HmRshNLIMzCguYqYQDzJsJBbj+wLygeTT/kWcLCbhjNXBNA7ZhCTC4Vo6QyYLyYTVh1x/4AFN7fEp+lVJSZbPsY7tNSxgjnEZmGtNrYjII3R5ttBMCR8edmxaSP6eXiBPDsyNMIviG11wesRUTNhc7MUPcoemIzXS9cPQn9CITr3SHPNIZL/4Yiv5zsMJs7jehSSsd6LEkrOgEc13inU4cIZxG50oywdE3TJxfeZEjzg0OzXSL14DtcDg9tZFjIPEBxasX202oHyhm1Jc6hCx++b+ii8OVGdqAImGQthSm5l6gfFvZBogkkWWCaksKnDByFByyja3gcc3MmaDaRr8jjq2tybIJqvxAuhO4+8DY7YpV5TDg+cv03RHzcwL3CzDmPe693t+vEOmyFzmuyJ7166hwB46FeweSrgduiQugL5vyDw3aP/PKYhyWnIBmn+w3kdkOqnFp7dG0933l5ipEnB1y4sTINvJzq7MjswR49Zhsg6kMOn2wJycnS05EDPC0DdAWjkFem5x/5acuJ0u51dzPzsjuwPbgbzQw3PnHfk50Xnv99dXrwgiLjQCvJLFncQCQh3b5ewq3qTz3W/l+boc9fYDR1mj7tKHnd+rGDtDXdH03k4hM1w5GyshPPT7Nk/T5C/xVxyWnbVcJx6tXDbTTAD+cJvSAXpsfITwB2mlbzXHxykUNMHJTC7SMUV4Zd0LVmcDs04ZgirixEd0YnAUwjcJC7ziCqph+QRZSyhF8czoGdHDOTwdGWsJTpzK5ODh8uQ9HxoOdye+6osSQn9JVNsmubw9aI5OJpphQ3Q+w+92oTHPnG4XP+jRr/UBisgJlr8GkpwMAfr6tSwfKbBRSr3F3GGVY1qYM7pJqktsy6sOigyPDa6E5EKGbeW2XIXT6IPfYuGDUp9GLVoD56QWKfNIq64Wk5WQsc/DkaomfX/ECkisx5DcQ4xCjd+6cxzpnOvZgjcs2dHcLzVftgNTlf4YuXbrokLMeqiEK0UEzzY/IPMo3gbLc4w1F+4HJ68dX9NSsepL2ySdvRGV1GDrFqQQoWPZ5eZxMONCsAX3bhC5K2ODUkEdsmUe8dTbkOr0GW+hO4H4Hz8Ad8QTuO7hPjjfLsFgTPGN6fZqmzzyPPmozyurZYbA8ojvQHQjsD4t9gzSsMYp9hl97ZUC2lkeEvZ5QaBnEo9LsNdgDvoNCeFt2EbaRTyD32i/0fmsDlPq7geva1uChetmV2AjVMnsdytPX9hi2EA4L9ue0/6kQR4a3lPV/3eEwnBZyNeO0bJhX+QuJGzeKa7ennrlNrvKEFS81wlkCum/ww+YBsWjMoewJHJFRx4DvvlHbQGwP5amMdkITKQwqa7uXMuLWIW1R1vklJ04c+ciPnnMCf9a3ehamBeiTE75nz+YP2eMgjvJmXM1Ln9jthY4jP5g8JE8vBV2IIdbgWCeHfBtsVsbcQKfdWUBaUTJRRseOCRmoi7hLprA97c5rXuGXOvBoZwRjtutkMNpThi6D1TKpoMpcFB6E1Qb9pgQxJ6xPrpSQB4/0YURgb7x146wwDBcnR7BuBKZ3bH8ocvN2m7tU2gDp1TrAqhHoye8zE55wD3jB4Q8yeaUgCwf3kKZSdAC2U9FjMI0Feh8npRBQLOFQhxw7hnZIyM/Zlq6DIqw7YTsQ+YSPFzV4kS9sPY9g2mlcwmtMHgTwDY9gy+D+K83DfZcuXV5devCSD1jzXwNRuTI/W2CfohHCJn1d8mOsu0u5khfddZ6RtKp1nEhoyBnAZfugYEeRI2sBsVF2/y76sRGqzg6UJ3ACdx12nrcncMeg170l6mdakwDHKt2/XrYc3bPSKYucZe6HB1BPfraDNFm6rIz9YAea1mhrFdsCNdPGhQsP2pmxEa8yj+Nk76UWdlxf0cE+wXTrW8B91n44cen6jc5I3kGQtgZQHbeOI7AoKqnyLK4cFzozG+T5w25fnVGY/Nw1dPHCBTtdL7/0ov+/jybpA9K1iLmjA5a5/a55Tj0QIVcupgwRI0/32fu3Mh44nRPQ6BUK+GNbpRz7LvJSBx1GX1MrhubZNpjrqU7rCr5xfiAmI/kTFDuycego5Ze43wY33MJnOUU4yuB62KPC5t3y2EaU3NFOQQSL0E7XD9kxCp09lRuGKIxJT/VVzx3Wxx6WecwKAToPoH13U0loRrp0omgK4d2X//pSVfPHmAWRW9UKqxxZijfs2+Cdvb9RLmoCkaMhZUVXvOCbVuY6xPoZHr/QgNyqC4xxJSpyMDBx/LKDnkA7AGStOxKznOvQUsh3NGoW2ZnhaszDcmSefOopx/ttFu77pE/VrtBjuBj3xjGvPXBa7nwDrLhjVGWMEdAyOyz5KAmv8FGN/LcRbVNWNPBoHNtfyjTiWL7EJS3QcXTMAsKVmUv11hLGqukm3fflkXsM1foEpDlD1oltc2MrVL/dk+rjJmj9NO0UX+hTP+G1hG35J3AC9wl4ftYcNp7A+wZe17znOTLlESeJXeHyKa9pEnbwYQNPywPmplfaQ0zfZglqORfCASXHCDXKmNdGmDsj0Lfi0LAn+y8ThPOeEOM6t1KVHYfNI1sKAxwgH2MWW49XBbMvT5ABNh51GN2+2gAcCCf7qUKDCpEB8FWKAuTjRUW8TCjpd12OPYCTw59lIj+8YlMIFZLOFSp0JPsLZ4b2JICduPqM4PoKLZZpExfLCZAHmeMQ9twPLfVxqLhFDD59Mhgmtg0U2h4UUtdXqsizYgQKQr5Z326JOaDPLHsoc+I8CO/phKtwArcrvZh/8hkfEN0rP5kdRrBuKAL418USoQUXIEDxdP40kYrEHWZAREP5JmyY8vqzKI/RXh0tvh0HAeiRwffraVDaOZkAWZUMHZFkE9rA9Ydkfl1EfiF56In2CGmr0eWp4nYikyIVt+MhmUc9h+d6G8aJ0XaAiwefMXBqN3A9yWA5knB+Ay27jEmDjnUQndWB98ijj66e/tjTq499/GNyaB42LZd1rQcdLb4agU4LzF4/7ai0jkacQXHoGC/TQc8C5hVRY7l+2dhjh5bKS0mel0fHmdgsEIypvXYWOm43g5cQ2g5HNO0ClzRLbJksA0g+aSn3gdNn5PRdWl258pDPOp09cy7HzNp4jXooqD7xuZMwjXtBpydMJj/EHN9DYwzZhKF2aCRzgFFHTi/yjJ0/oAqCnd4RDkN7AoeAGqcTOBjQ00dSV/fpHNGqNa1PXrQcT14vYskVLNavQwH9P0gHTbMPHlWJrjry2croiA0MoBbSTqVbw3FgwOx17Hl9F02utLy3OsfLcS4+aNsIDtgIN27yBrDrvorBfp99HlYxgCc7CltQH9cTnfdy7dXp7wyRJjjBjmPLHgY/bACurhC3zYkTVSzGPRFAHuK2eUmrjuXD/hDSJ/j5xLbw9ddeX12/di31JTr2Dv3i62dz1E+AZ4igt11RGHoXVztxRqCxvkou7mqxLVMOoSsKYp+Gl2VEf9RXaNurPuEp5hKFOqDv1mFsI56h5bLNVtB6ARzPNyAxupw2Um+WjzLr23IGIr/KGH9QNOZR1WbKAVowURqnSoKOG+kUnePTNIV8XFb5zTOKq4laQnQ+CEztL2D+M6AZu7NteDrsAYGP2umDoqGN7pZtRPiZp+IB8eAXORWOtC5t2VtmkHy1EZLquzOLl6OhW0LL7FAk2xDAQ2154+wp0+ovGfk4HvolmHxR6HQhvgJXZJ588snV85/8pPBTq8eeeMJODgcnZO5RyQN0vwin8Zz6M5dtBE1oJnWQ8ZvHNAcb9ZCXPqnPyAjf5q8SxsGOVeX7jy7lyESWmc60FXKGiL6SHnEu24TFQ/yCxDUPQVV+W5Fbb9xeXb/J66CRB0eWl1JozuqT/yUQD+RZIpz1Ne4IaCXj5mQBM6DAZUktx3yEzJfQmqriEwIlm0QNJncS2fIX0J8RnHYfnZjqTNDlXUbI2HV+qPYHaJewa90TOIETODLcV8cYa9g+qJ/QQMqHtOP9I/C6oQ/hLljVJthEA9EBKKoN9WbUT0iX+c7dDpCkfmVsADgfRBOIkvpEo0E6xB7xLUOcCC1DHGCfzB9Pv+OH3y9evGgbsmV/03+pIGfmTf7HJVcn8hx0eI1v8PKrk8tJ8DMy3f4B0MN6EDS/tiGQPVcLZBuqyPNFsjhdTGPT4spJB2TCQ19uP3tbfYPXKeH5c+fdlxvqK2VUR+fmW/rzm8vEm3xe+TzfeVS01CkZgba1qki0QQB7qstjN8VmRHDfvVJ8CN/lvwIL3A/oipEdCEJkrCtj1YRlarlG6GNqCUta2kY//cB/j30eH6n2K0Qm4kvekWgD0BSkE0oBY2U3LjTT0UtSTYLu7BKiuMYAWXRgVnh4IfQoOHE62E5M2osjw6Tm+Q0e/PZbrKSUVtg4YA3N01hOmZF2Cum467mfOA9FU0hd6wGG9EFxMHlpDwlJx8GKHM1/TYYFBuCxDQOQomsmPGf/L1y44EZ9eVR0lsVV5joNzi6ZKO5+caDxz7RcjeFKzCeee3Z19eGH/DYN+sABaG40rognn3s6A31ArvX+zJA2Z/n0Wx/JgyOK/DgxGjucEy9a1qGlnnjmFx5mEh2LxmlleG5wgNCOaddhzlvXv/lXG9sgLYCaBwqRLZdpWZhvr1557drqBy+8uHrhhy+vrl+76bfQ0Y607MXO3Gcm63gEGDUyAX2pqKH61PqbALouK2zaJWwV0WMAVnoBGZMZ1lKMT+F0DIEUDXgC7xPUWJzACdz3UGsZqxdrCHHvbdqPHJIumiksmwKMkdpr3+Y18ECY1jDiC1wAR9a03hVurjjiHEywTC8gLPWzha7lOIiPAb0psM2jPddXRxRvXdsAR6ftyECDU8D+LDr2SULblebEH01jww3/1WY+4UGcPAxz9vS3/V9xobXM+wFj2bgDjPyI2w6RbJaXvBSV1NA4qTCycdLd80r5Mi1d94033ly9I5mhvyRHDluS/6GBnszWB7bqmTN5qxu65MPt6r7NDGZuqOSSLp1UPLZReDRij5AXJ8uk4Smk3OooXiGgHlTJMy167+KSZ4RkK6/qhWlsyQaXF0Su2IvJj6z0PyeeazwpEkLiY1IRENufkLzG5r/mcXSFLoSpGQuSs55HuK5AZ0/1gaYd86Y2yHJ8pkO48apL1+s6amWNJ9F2ZAi7DKaUm4c+lTsDzeOEgU7m4wLHpCj9Uq/rRgZCErPMDVOZ4yHiAGeiLSfbRCgI7eHANcQmrDTImuwPXr60elgOyMXLl1endQB4UfYBgNZmmORGlgSzTPpyNea5559fff4nf3L1I5/+zOrRxx73gsK/4b+tftzG0aAvdiwEqtMtzH1x5hrQBvUarAt9yOOAixyVDy1ltUD46gqF1FCQsZjnw4jW93RlTrxrodDPRON01W1n93DoLgi6vwHKuC2OP/fktYsvvfTy6tVXX13xR56Zn+5VcGZyd8G6GiStMWodGp1TNCaeqPeH1oc+DbOOkrcWr7R+nCYkPTkwyd0L0IMbwLmLsq187hTsI88JnMBHGVg5dlw97gq4/VrXvI5xnCr0WV7viWUIFU32yAHquE59Rw8N5rDP8sBKN62Lbm+J+0Mo9tKF3cx7RP0U1V4QxSZ2GwFa7nyZHQnp9hRXUHIVxs8Gl25p0/t7heShd67CYOC7TRn2zYOdyDyrvm9ncnuxA/qNZaDvvlH+QcAQNh4GrLcKfXVGbVncgVnmUmRFbGRMfmw/OxTKe1t95WQmV6quXr6yek953GZmm8BOh2wq2QbQ47ycPXfWJ3JpjJPIsYWj1yiNRihmXs+36pGGxHLzoQ+FSyCr6R1yoaDQzlM5DhDy8cl87HKPCQwsgmlyN02cvSWYRxVErgJYE6qe7Tx0zJxivtS4Wi59fLwa8Qsio0tU3ifN15wZwJVpXDAqoONj2bKcDjUgTCZc8tqjAtywB4dwFDTYjszo1ADdZiZ2Bl65ypvl63oMhs8MKN3tjkAOZS4Xdv0OAyWnPm5JZWmLRKc7I0FFBWqhmiULtDE+ExjoS4z0o0A4IwMOxhkdAE8+/dTq0z/6mdWzzz/nB8/DmjElnMGyO5KfLn+nDqZHHn3Ez8bw9jJo+Qd9DHRweo+7oPXNBF+fG/Nc2ASh4UDPxB2RszwcyMRNw0QXnRczIfkTRAUzKE7PGDP63Yto2ut2i6/6SkhB8o+KzTeCsODyz7+vyZl59ZVXVtdee82XziOc2tZYuRKSVr2NCP0dg8UEYKyWKLBUgwz6cf4eaJqSMfoOeB4UP8MW3qnvTH63Q9Etqcx1bEcAT2BT2Z2GA6T+8ECP0wmcwA7gY3XbnNExyfqwxLsFcO42MKK955PGgZnaTWi5C/nJfk3ibkFa8y/6OgTqJxwcXeRTtAm3gGruW74E2rHRrhAbi9cGY3Dn6oFsNem1DVLLtAD2d04+37p5y1dXgBjqscVsNDM2QsaA/ZSXDfHsCk6FXzwke2BXmdf0swNM81EhcWrlz7VxPNQvTo7a9hSIp+cW/RagF8pUM3YK7SrNlST6cenBi6srly+v3pJzw596c9I10HNRtvJZ9HhazuK7vjLl/90RfyjSh9D6d66maNmrOBsi6+5O/VnA5NS3g4AdV04MJ7QZz0lv+iKL32pLX81b/VyeCKAtfT2nBK1zZEOOpSSdg01p51jxPu5MX7rNnMi8wFmm2pRPyNUwc1oDmFeTFbhDiRrSQBpawtT5AWhsdEqo1+kWdkwHGbx8AuX5amLQ6dt+k1bODIximNcZBiIDhOT+1IEF9kE2ca+8NpSNGJ36uKwM6zam1+hMG76ihBkcDfDu/kyg6FpasN/ZhSXtCOu8M8gPPfTQ6pOf/OTq6aeflk7zVo1cntzAh+7xcTcVSg5oL128aM/3phYbbinDkWGysQCB9B9gzHB8uAeUic/l1fALjroYoRe61mWfaQEn3Xqxyhj5zEUtJF0O0Pe04A4Epzapm15D3zK1I5NwmX84bEcpfUmIg8Rtjjeuy5mRI/Paa6+vbt2SA/hOHiJUJyzbcq68LzD1vRB5LOOMGyVco03aC9AAPducW3zmdir/MAD/xi3gkj4mCJ07QLd/XCx2SjhN+KGFsb8n8OGHTcfNMaD3qAkrfwl76PahPRR4KQg/5jE8MeKms9wgUMfyiIBX6SMcAEg/9WOBlgka4qZM/DDYQNTpwj10M+lG8NG9Y/+gRS/w5f9BcGK4HcpOjPK8l2vv8z7OXogeYd7yDPYdOoWuHwkwVF9criRn6U2DIyP7w3u/cHIk7jKgukbabPsE+zMy9d0isrFkC8XIlh7KLsU+Iq2vHRnCK1evyCE4s7p2/ZqcuZvWve2Z4kPfz3OLmXi9+y5v6IptjAzQ4TyMDgT0AHTkZ96Sp7jYTk7igP0n6OJkG7HR/9eoctvh1Led4xHM2OmTWSBZKj9ccNySshNKmdJ9DAGRObI2uFyI7QRf1xUgoypQZJq2xfsz3XWjT3yHXBG0d+ECappRjF/zLWZdhjCtvI43AtD12W7y2jlJg+tXZjpcy6s0yMTI/ZKlXOeLkI7ZaNxr2DaPyI9CoM8kaMOzZTOtIRPAnx68AUORD+lus9sdAZqKDPwzwPQnA72u0w63waZyOI/yM9H8nm4WGB0I6Dpy5m1jfOzQVJ1RtsiTN8DRJ3TN8zIXL1302QTf68nByyKlEHnoB2dkcGQuXDjv53SI+2DRx86fH+Bf1+M6uGHjXr2TrnGFUnL5GSB0Trk+7pf7tgB3s8qEZPS4NxAbko7vjy1XVRiAvJ4PvnrEGQYWYDl9XMV6E0dGaR/cLb8PxnWZNsLYtqXeDpSa3xrPqjvx2ABdx1h5Iyi/+4f8kyxLWvIHbJ036gei0G6AkXatDvGh3nYO7xOMsn5YoPpkrKwTOIH7Cljbvb7vA7X+M4d7PtsIK1yD2i+mfaPqOnT8kFDV9yDSuOnIVYmNQEnLusQGok4XLj98jwpUdfVBH7Y1ZDz2VRicln5OuZ956LXfzRvNRSxmW9CGv6DlNHeVt+6pg93BrUeTI6M8bIv3AyyP9m33U3u77SH2eYU4Y8hvO1Wh90vRYydhd3FiGGcHG+nhhx5S/gOrl19+RfXfLiPfqlK996zX8+cvoGnrzjaw+FqDpT/qe2zJcnbyuw6yEgIJKefZpTgdc3nyeUYHNA/sZtPFJkQyO1BqyDaY+prxrAYK3Gehx67y9gN4MJbt9NJ25hR+Qtv71S94InPVA7pcoipM+oF0bDZYDKJ3xcWHnFZGgxkWhBedTecAK7+xHBrKRx4TKI96lE2DrHhoCUfDMRPLz8pY6YB4V33kMC2hBsBYZRNt8e6caqVi3bYicxcN5MMLmJSalH99JUEyQeccaGpQlrAt/7DABMiDZw/4ILt165ZfcQhn+E8ed7UliRymr3G2VGiZOeg4AN9+m4UkfwYFLy8kouEAOy8HhlcrnjvH/6dkgcLxhB9v6gKs79J56z6OTvSKrjs+AmnPsykd790Hk/+TJSXuj+IPKDlpUCJCb6qaQwZlzBwTp520Dd0mBOY6rlVJB0q0PruPyJhLppzFUZ8lUPrcqHnh830g/AYM182gorGc2FhXPynYBgOtUbKi+yWs0RTqZ6rPvO5jKWNXNAOMKWsHHZWe1mCsvwH1G5giAvIHJL0Ruvwewb6y3I9Q+tmIRXICJ/C+g9YN1tgRyevleVnW+ymoHyGGX2wO1ittK/4PMv8PmepnFZbxVuGMpPPDMZG6wT3HywbcRp92DkbTUWeRv0SJ6n72WzYrY8ZJD5uQ76C7AVNVNgN3XMjQNXLCUo6MNnrLx5s70af7qTR1VMkYneIAoIMqFD+ey8AOtPylE6r5tDpp7Sv0vq/KYOdNusOGGOyCo0DzAg8L7OfYnDbAJYdD9sPih96wSVpWbAHAOlXIieYrV66ax8svveT6lL1XNg32AVdtzp8/57rssxj4zGkooMUu6wsDbfS3XdddSlnyxzTofVvY8tpug3/lhT4ODR+Dsm2Ple7Bsc8AslMAzVTvIFCVVH/P/eJKHw4gtn+OHUoyZyBsm0MCx5dQSPpt21v9p5klhD8KqQQn6jWapiKE7VG53EwCIUkOHUVRrewmJEp6RMB8y1AiTmiPnLDOeHcajGec25NG2YBJ+e5HoeIzzPFuHxhl2QTkt3xNQ430w0kDg+sJqbCvNJSNP9WltgdvrHhEaBa0yRWB119/ffWmQg++ymjDV4YaiFY+kydXVjKJGFv4ICP65nkPjHCq4x9wgF3QxOOPn3BsJvnpkFAaopPuc+bIoKdEBVNkD0iiHIiqZ/kF0Rn8kI2jwNk+IGZOOpCYbyzCdcCj5cwbHi5j3kQeEN6kez7NWOUcBi6fMXVbntTtsOtyReyd28pX2jIU7ShpYM5zTD9Ny2cPDOUm3gCu2TyahHgqz9j5wkn2zt8Cy9K1ugNavgF6qA4NyLdo1Sn4u+z+Avd70ff3BdDNQVikJ3B3AT1/EPC+BK2d62uHdxDnYzIRTnkTEsxx5jrr2m3vG8x9ctlfeKaWf0Xn9hrZJzaFZj59K473CGE+gYP0tW85THfAUxvy9kPoXcet74obctCdEL3wfAShz5azH0sv2eu9Qztu59FlzXHWWRyZ0rl03Lw0FNqLk89eTRn7uMiN2IDs2Ubbe0FXoM00c2xgbmyDyaYReA5pX7MNoTA99QyU6OhEfVFiniHUYR9M3bb/Ll26tLoofO3a636eFnBvRIeegLOcHJbtgsNDX/3w/2naoDTtwgvmfQdSQuZrHhPAQeFOnbY9IvPcp96nSbdt7jFT3qyT8CbsPKrbLhNghzE2LgtbAzoY9bAOkT+xCqkOY31xDJtXU2Z+SQbF2+ewT4ETJky+7C2V+coM4F/9ePLpk0k4dLDTDIypUw/wgEigVmzKZ2glWuaKB4gn3W3ZEFSn9mBN6JYXIN5t9cAE50FqRY3y7oGB5yxd59G74kNqTf4ZMqmXZRkEywlypJL2b9rqMmCMN3TeWOZf/SxIEW516803Vj944QW/SYsxtEyiQ7foMGQlF1hxzlRRnzgvE+DhM78lwnSaQBpbFjD+CJIH0s6clSd9Ls8mmYJx4+qNxuo91YVRTjjUQS8EHJJfgHh79OZ0ySidodvb78ohUR8mMEmNM7Tu6wOrixcf9H2pngcqx+PPYkg5FcWVL+g1oXVbecakTe1NrdDthCae6brc8O8xUszytHzQbpo7yxyzBt1Oy1bokoBTy3Jjyvr4nVD9X0sLw2cG8nIMbsY+e7Osv0QVrtGZFjwEzHUr4whgeeCR5D2Bo/b3BO5TqPHcD/VTxB9QYF1q7HT1yzlK08O1Pg+Qqlnf1rDK12ATnVA/RTDDxvrOVR0+GFtaX9dQeUjNTuEuOFRqWP/I5E4ETuD59hobRtSdW/R+bn7JS5f9YzDfLTjCxHFoe3fYrIGGsc3GTZludkDMkEaaoJ/0369Tlk44Q84t6zYWVYG7DG77hOA73k/Hk5j94TthAfl9JQFePdbwxI4sIu8rtu+wLYW+C0Ntke47AZC7yN8X8NxZzCGEsSPhTijfmdFxn6Qm3nsxekP+1199bfXGG7fMo+uk/spXZYigb67S+LGBesubT9Iy54HSfeRxUhBe5Hu/rnZB0tZphaELdAj4WKwwNnShbeq8ZhvwSVt4k6g6hNQ5CCDvuYDMhPCb/thc8s3tQxM9+ng3pJ+2S5gjhMLpNjN/PFg9cVAAnSZRglPgJGFhlbvJ6tMIrUjXFUS4gI2jEqSRjoC85YJX2ZFnWlVf3ipmD5QDRTyn1wIaE++2emJ12qFwkqmU1uWBMR4Y+wKu1YGXvqTDNweyKJzvYupZX8eH8Jl5IQayvfLKq6vvfve7qxs3b6ZtKC2Po3vAEqm8Jya6cB/16Uuc7QXn+SVxRV/U1VzRAGpctNjVFbIevyxA0pEx2gSBDrdB9KqJa4chQiPT5NAqbudEH36hoJy5cOXKldWjjzzqjQqZz2pB6KslhO4rIWeG6Kd5Jczcb5ohf8DwSpmx6nT/Mh04O5INImeeJCNtgtMH/Ulu2jKPwuFDag2LNrgo4zPxMXfHIyPxGUf50+/k60e1ovGdUHU3wUZa4a5gWQDmQWKGKf8A2NveIft1XJSc62MVXI7vkT6M0UH4Qf9s6tP7hbt+NtUV6ucDh5bdHyUL/ZvvkNeQ47QRGOkmzOK4uWwLrjGm/hDP2r8XQxenBmKZRakkhuGbOw78ViytYT7pxf7G3lYysnfbAMeAqzx4jLLth0twXhVM2kXfhwRqNE5jVUi6r9BMV2o2IbWtIvXX+3s7MtxSlv5yMrNf+MPdL+gJTVo/qMOs3AshieQB7N22wYarA1zVsF2gNZB2bRspZE+Ed1+N8W1cCr1eer8strTVSPoeQM8FQ8WzZ0q3SiKJ7QEJ5DzZKy0xhn9u3S/bRXJjT9HHl15+2fYS/KmPXlVs+wW7hSse6IrxYHx83NRYEQL8+koF8mjvJwe9w892ErayeDC3kScXAqBD9vBAVvTpsaUJ8W4kDV07EPTP40d7qkMZ/WHe9HHDFaocIV037VRL7iMIiUpVD3syzpLlVH7fPQOQHx6Ro50brvh5nkgez5GS5wGEc0V9GtogWsfNhkuDmZVwWRiihAZ4IGyDB1gKNtbg0QnoGHCe1aAMaKWoNKFo0l4OFrcFCU24HeiGxlwYHuZl2rTlwUF5Vc/1J/rUGYHy0Mxgw6UGGbAHXZPOAwCq3UbDBj4N3ca28k1A+yw8N65f9/+aEKctWMCnxxlovvy63GEmOsjCEhrpVmMZh1Ep4Wn6oDIOJL8qkcUOx/Pt+aG4TEYYC7u/W2HWi7EOJqOdp5wdGg8kc594a0FA3po70NF2z0UepmM+UncWBQ4DIGp+hIQDbgDL0MVG/Zh3GqDds2fOrs7ZodIB7w0xpHtgmdmMzXwvkLte0vQE0UHjBEOc2H64O1hjCvS7IxKsQY35MDAfLqC/A0YNNTZ7lHECJ/DhhkMf5V1hbY3AXGqTKSRG/WAQ+cQlnylOWdJea1ST4499gr2KfY/9mT2CN3Tx/x4+Gy5DnDw7NadksAnVQrdWeDAg54Sqop1q/ii9hlQQRM7eB7WPSQ4bsuRTVNB1ut5+4D6qT1x58ZvI1MdcmeI2O+yE6ITnY3mLKVcOsCHYW9MCOs9fNPA8Lo6g91z2ZPZ7RBOfXD1AMMqEhKodm6iwjFTKsSOgoVv890o/7K8sGJrO+hgQ2p2g6u6H+ini7dDrNSJ12nnE/bsXzJ/xk7RuR/TYINdv3Fi9/MpLdljQRU6QBj0uQmwp+POWWNPQFoi47j1vjsvzOzh96LNtbqREh/CzHKXvUeb0vXgpD1rKenxaN5B3PeLQ2caTY8pc4koTJ4uRCEU0rY87WG/VToErpkf5mXlEplk3LZMdNvc99maXAVJ3iOgEAKOGnnQN3dBAMtE3D5TaaWCq0xO7ECGYtCO2EzXWa4AbPEd5iHYetO0YTX9wVDzIayBNn+Hss/VqM04VIXVCBxAf04B5LgYpMlmYyFLlbZT7TWYgdPDcWP8okPao3Q4IeJtFmlIVeDLQiX3asFjVUesGPqonr8WLOQsejkXoOIPy9uotLXpvvvGmXzvMAtgHEHUnfopYPtBSNiBnRRcQuqKFhfTnaPF2vPSHPjsOFZP85o2bWjCuW5apQDRxlM3SfHLmfECV78nbgNYNfPgJtzWeNIhc/OfPufPn4gjWsWWYqumneSgM3wUi8w7IHPaZrPGj+i0vmhjl3wmg2wcJTLYBDdLBEnuuLoG8aZ6MmOJDQdqPJPms573vOOlPocZuE8m+uAtsqvdBwvsJNsm3QB8LfUAswLlbyu5LmI67Pvrcue7qRuiyGYeU2IilcaRYIit5001IEQz2kjtYA2VkHUzrBjHJHQVySqazyJwcq/XwndHwy90ddmiExKH1vo1Ncwq7RrLswQV4rHN895rbMpGXT+RfYgNx+j+VqZ75usmyXfRL1gTKn9bNtjckN3s3t4PjvARxZuhbbDvbSzIKec72hgztm9rP81cM3PIz2000hhzTLWDsx/4IJJfbEwL0FxrqI8tGx6lstemKjfkBxVPQGl7iTiDCaGrDvMLqBcumsY2Re+KdJrQcreBkroFLQibUj2gsub62m8UTfTDn6DMnN7GNuf3/xrUb2rdxoqOL2E3vWk84CVwJgx8nQwHK+yqMx0U6cz3V0Y/amW0MaHwVRvGeB5E/2FdBfBwoZ93uDQ3xXCFhXMZbvjK2VLRNqwz68Q53uZCJd11sHBVtlbjOBJbHxe7HpGdBipJOX8DQpJ/xL6hC2VhX8tTAlhxWkoiA5FdBgXL0OzYemsbOA1pQY3+IY4AZI0zj1G7VB9IZ5StrbAP6BiZPlN1lKLgVAc91eYG0iROQg8qDp0GJXC1TJlnL1+0vkbYbEdSyWE+UM7Ez8Eq4bTGb44cE9xtMypOJCdZy8JYxPzOiA5VLm0yqUdaG5uN6khGnpXVBPpeZGaeuQgDyIoB+w9nNmzf9koEcYFn4Zj3MsJxHNL0NJLFlW6Mh7WCYL0o3x+4bBzeOLLLZuBf6ITVTZX6B4THwKuzymWaBNWcbs8AkrxebXqS4F9tnLs7hCLp589gDQxbl4dFtRo4QreOcX0GjpvtcX/zEQxnU2PspmiV6Aw6rrTg2uUSXL3ga9dlW1xNtmCMbgXGuaMM6H/1aZ0Om88Ah7z5BghP4cIDH0hNvL0xlI97nMB1niGpMZNNnIBKq7pAc44fGQwDrC4DBfOH8Ba+/2r28j3GrGM+AgP1mLq6Yc/sO5W+8+dbqzbfeXt1m7RUP9s23lc++5rVemdC+C1ozheSvYWmDuMI1cNme3HWAZdhahjhnhcrr2r1ncxsSTgIPic/OitBXX4TShU9EYgSqDvsChjKOC1dX7LxoD/cJybfyVlhMctPSmBp129hG0gMCUNb7bRCxuV0KGhGQrjLa5mQeccD7iujsyJQTCW/O9Pctf1AiQ3p7RCzzo3M0AawDv9SgnAo/luA8yVct0pnslF2PH2aRUu5nlZBvgoCj6ht8bP/I9jKZ+HEymwrYgPzNxQ9fetF6t05EE30wuqf8vAx6x5nECTp34bzpPLeLFtsLB5y8zAFeqRwHHR7TixXUXus9cuRCA+grfc23yoFOE2aslNa39YZioXSfVIc/NvfJAIXdhrVFNRDisF6HasfjT9/NLnNmvrUsEFvm3ak/yJbymbbpI90IakfFEwGVG53Wp52HbiDx9phCayErDUADZPDi8XVZt9VAfueZHoOUvD3C1qCVsexJqknAJJ1YEirRPKe20nTCjhsyGO3UNFJ/4sGn+KAPYr4K47IZus5eTD3k2g5rQq3BWGI+QutBscuXLq2ee+751ZNPPbV65JFHVld5rzkHl2imviukHrIgDCGTlwn74MWLvqLgPOneNKaGVKHyOJODw/DmW29qI3jDl6NxHlu/UzuCuc0EzS+wTmuwSMhE2yygkc2LqtomJN/3A9MWVcyzm8hZIV5CQLbrGcOTzTX8HdmK9HMTrtFpXqylrSdCzvKdXp3X5slb386ezhmWNRB9aIknPScrYlAKWmNlGeZ8yCeaoS59RUNr1dbABHswNY6H/XG6eRPAv5Eyy1y1FvIfCNXnqu0sQ/E0HILdCZzAccBTzfNxL5A7oumW+EEFRG8cYbm2C8Y9YkT9FMXRgX2f/e/Rxx5bPfLwI6sHH7xYTgwOjAx/DH3tbbwxinwMTPZ2G/jaz25h5MvgfFPODXsaBj7oP0jEoFf/sGqmZX9a2EZch6mPZSPth35tMYjRiSOg/fjMGf6UEplxVPiTSqH2FD+kT3k5LW2kMgT0qa+g+FnW2q9xYHBe1hwYHDZ1BtuFW5y4LRuHCDuKMUk/h+F1F2vMCPmobxi8OFDnzuaPNJGX8bA8ksOyqC1sB/SNTpd30HiPJaQJwdjuTlh1MYAjo3RuLBsVHSFr6Zg92nHliWJmVDDxS9IOLTpxXGXIbi1UHuBxEE/nqSKyUIoMODG8khk9oF/0TmGM9ZwAxS5GV+fkqELTTZqd2uuT9LZllElbsKGO7aNCYK7bNvp8uxnYcne64yNk3sbOV0pIWg6y9IojGkcMSF/8I1q40PPgXkCzkEuL1R9s2MGGl82KzjBiyHfzogkt+mQc46CZH/UdW4IqdgeXnYMJnEevKIpKHBiV2ggsywH4L8ubLxBayYAYyvIEpT2Fo2zQZ1GIfF3UnUY+eEz9Es9MNNWDp5F6UpbanOhM23lDX4TNp/vjMw6ETCzRAl1/nGzKdJmh+rkOXT7QLYCSsTQs49TgxODQfOK551ZPPPnk6mGlWVyiI/TBpMnBwtkdvzVDi/zHPv7x1Wc/+9nVo48+6r4im9QSvsKeohxwLEQs+CyWpMkfu7URVI4+lhAVuLB0LWfEofRlp0RtshgKo1vRMRfUj+ZWw+7x9NhCU/XmMVJY+S47AOG9F/OZ6SQfHxWCilqO02ceWJ27gHP44Or8BV63WIeaBOdBQbrss5YNY1yAfHuBdoKHAsg3IVJszHeJdZnP0cHsWjkL1K8b8ig6Td8UrXprSMGYLlyDMbPaSHzO/iADfejx3xdDfgL3MXgsl6ix049i9ymsCTvgFliuG72nZ6Fe4FGhq4oHRjR713PPPrv69Kd/ZHX16tUqzD6P4eoH09kDT+eEE/siiO3AWeY+SeeH3r131L7hvUjHlrZFJSeMSQZ37KHCSj/AW6iGvAhb9J0/lBNiLIaf6JSObRX7hHK3r4bjrLzr/ffNN7lNLM4KDhknGMHuS5y0W07jTOQV1Rbe7cX2iW5wls7KIYkhHWcPeVoG6KkqdTjEAL98+crqoYceXl26eMm3V4cuBjZXEnBc+J86nCoMeetVlW1P0SHLkcByHRrQadV3DF3m9n76YScG9FzTV6Gj+rE9pDJoXbeZhJEgY+FP5RM3KG4boG2Skh1etk0oU//S3imNz83VtWvXTYOTYBtHNIwHzjW3APZzID0np/lhncJHzcL3XeKMiTMyJ3y1K7q1cMhn+ykvuTCd503boqGHkOJAZjR6QWbnqF5j9JWrfYH0uY8RV6HpojUfU6zDZKMhNzIqTD+buvonx8l9l81kOuaLGugxZSzExn3y28wQoqGF7vwOJ5pqi/wepKYHTKtGXbcFLsyBIRYlcPNtbGi+TZcOBMhi8jFZgK4bg7UPkpkHMC00Vaf0T4HRV3akdBL+1CCAMOtPK9N9cTtJWwaFWWBytmFqg5pFPx3EVbIJIn/zhnILNWUDthx+nkUHBMYz98ZeuXrZDg0Lux3O6qsdGhncdmrOZkH62MeeXj3//HP+l1rrQPqzDgRRJTrIgcCBSH8dt5yB6H3vJE6/Q9d9DK2zDF2+BlXecwfomMe3eKFyj18zrHBaZKpSaJE56f2g5XT9fWAuVkTNojdfmdHG8OCDD64uPJiXEFCYpQLoMLHGEfZtV0WTfN25OwZLaaTX6bM/pOb6Z+SHpI0Gyy9QcWg3AHoYJ8qRYGrxBE7groFn2X7H7QFw3Pr3PRz7OB6g1gzWfPY2bst56OGHV08//dTqmWc+sXruuWe1/l6IY/JeG3CsN9mz2CMvnD+3usgafUFOjQ34yOe9iT2s9j/oqe+TldgapCfMPmODkj2x0rn1mLHsdT+GV2PTg5yo6zeC8kIdrg71M6k8x3LjJreFcUVFDovijdeVx5tLQR7c91UlOw7wwpkY+51+ZV8nZJ/GyFcflUcfm16lshFwcFJuxwxdiAk6J//BCxdWF+XAcFsffNAL7fqZm3JcSNMf7JLYDpLDCkCrpdfJ1pmynd4JTav6CunbWdkz3K6Vl+/gDNDX2CLE6RN9BahtDswj5YEjeG5VfBNQ1w7BZHvldvuWxfMHnvpCy7jwrHHk4BZH6JH9PTviyMv4MS9xKm3nVn3bo6TtfHI1RrWkS6e7nYKOQsMJ9ugpcaNkHMGyGmtOqi/Yd52f+ZM0+pvz1FO+NRYIStnUfxDht4CKXX+yM10nZQC2KvPUDqnKpe3im2OS9mgLWYC4o+AAcQzokEKUXUK7rASfOsBXYXfYWIPbXqnrwUPE3ckG6Brg0+UjzTLe2O0BDBbiJF3CClyXb4WAHQ8tbnM+BVGMa3aW4ynrtjz56DtpL0Q9QSjPQkBfWz+gocMGJ5PH70S3Bp1nijWE3EiKH9pkvKr/8EMmaUpG9Tkt1g+uTtXBkddYc4aKy4WZSPxvjK8inOcqghZ1cfFkUjmaibOU/vkKydBOZAkN4DMT1BsPspa36MnuOPpNmcnoilB9mcr4l9f5lY3cYsYCe3qa1EBkgQkB7dIvbw5CcXPddiilLIdeCD1mCxzLHG8sOSudxRka9d0FCrk0ijN57qyfYcp7+6XTWki5XO3NreSHz04wtHsnwGMsWaYx2gmYD9s/4boBLDfhiMpTMMMi1eX7yicK80pqG0S2EziBuw+ejkx2T/jDg2sdse5HBbxu1THNPsUtTpdlWF+9cmV19epDvkLzzDPP+FYzrkjkVmit/V7fVcmDlH0HXjmpl1ul+O809g7vfUY3Mywx7E3iw0frP3zZE/kn8sa3MOL3xDH0c7IRJD3nxQlAzhF5vmUNfbUlb3KinvdEtc0+NDlXyKSQZ4B6H532G/WL1ZB+E7qP0h+APZN23/b8xZj2ixAUNsTAxNFhb3/Afb9+/frq2rXX7GhR1w5M9Q057dSo/9hJk42EAKVQgkaUPaYPwvxgyOY2Od+C51sLNZ6SG1kh4uOxlPzjTkCKfI83fSpd7AfT/qsgNqH6JKR/uY0ub3ozP326rznR/Y5tA8bDtrXmETTYCswz3tKFznFuloBko4NNBeKMDwY/adtFsjPaFrQtynxA/54n/fxJWADIhwyVMh32HTTopusZlEec8bTsyCCEx+wgJy96HRoagDLmpuPQFI8RR2D8yAKp6zzTxdHzCfSuNFZ2vJIEYDMIpDE6Of6hkpU38AHMSj8++Bdlk4IE3XmwJ9aYvwRYuT0Gy3yhW5dzihMMLExfclHTobDbap4gbaRfrply9cUOUR+YoocgdWZ+gK8IFV9QP1P5SMdvYusgig2flIB+n7zTSinuhcwHicrdb7WnsOtNshCnksMs5jkbwEEh3Yo6C2M7AeghB0T0E51EFjdjvk4rnglWLUBn4rkC0RFarj3QWTUO9I+NA0bulxhNOlTYBwiLGYsGr47mbAg6odFpE+LjPhBzbweEB+WmcnxC+LuNdWzapmfcWWAuyJk5L0cy/+xbC5HnRC1IB4D5ur11SDu7Qet2I1K+heaOQvOtZEBpqyt9bN01IkJm1IDkWeAKFxw3wg4kJ3ACdxqYsczto8Bx6t4t2Hv8vv/gVUN7AmvtRT/vmTPanJR7/PHHV088/pjfJMXVGWwVNBqDNfswezj57C0YYtw2dfbMOV9NvyzHiH9t9x9Dq0rWm2qTUD+JZ1+JjYPRmhN+eTYkTkw7LTHsSef2q9F2op5PjBIvnBoVEO21eZoZyaz87CucNMuJsxjNYOdzAtN95NkW6YjbmfrkZhvJdvjMung7V1F9/JyJ9MHei+zcvpbncPqtpvlLDb+ljL4pnj1MPG0nFbMG0sdBAXL2q7RxztweNgoEJTz9dxVk6A4B7qJ6pjnRDtpa+QFg7YilbRONH44m9ob3bHAAOy/6UMdvJPOHW/VO207grWDw4bZ0bjlD/bF5grBDvratCDkJTX1kzzzN3IhtnrfJgeTRd5wLaNNJdFV9QAf0XWnsPNrmeCBjbn9G8rkah85J2y4Us7bbAcppdyvQNg1ZFotQYfoGv7lt7IEQdP89zuTzoQ6FzmSQC4iRB0DU2JB04k1Hg0zuTpunMYKAridBcrkswgDkI2CEjDJCn4Ggscg0t6eYfxkwDFjk6U5aAc5X20UH0EfKIr8qwI9Jbzu35W1MnYlWQF6X5Yx8QhGETh/TwZqo0PmaQPS55aNo1ItSVDN0aj13CQt68wiIYz7klQz8WJcVWg590EWD+YgWjfVVkHcIa1G6/Q5nXLLo9tkVhzgJ7mf6BmeD4vCEzk4ffe3PIO++IFa+ciREzX3AWG4zh1cOrIwH3FVN+j6jRZszFGwQPlNCPdU3DxYVWIhPkDKQeSMe9M00xNexHbwpjzaHcgRQFsK5fTZFNsQL5x+sA58y5jT6mg/8gyB9c+VDAyOyCUfYVN7z/lhAhwecekB8SPf9yNvBszc0E61zIuedkPUETuAE9gXvX2Cl329gzcVRYP1nOWWvunnrlp8Vefjhh1fPf/JTq4uXLvqKA7c+sebk7DFrcPYnX+Wo27PsWGhzoI8YfTyIfIpbrNJaYUPiXplE33xB1nr/rwthOQu5yhGnofWon3BlLVQS04y8NkITb7qi5XegabRdpdBXmGQM46jgsGAc49xxyx13X/CSn9xad0FOzTnLmr0ImZA/Bioypd9p028yHfY+PwtTV4liL8hOwGn0VQDtofAQ3bRf3ymQXM0Q2wBHFt2iz8mpHBpUr6w5G92SBdnmvZr8kXY3oI7bGeoCth3AlkPl1bptCgbZclo/0Q3jxdWk29IfQNwnlamJQJK1dYvNJaax4ZgDNV7MEduiaoc6jtG24rlCJVrXyVxhXgPmQZnoul7aDV00wglyrgDSn5TTPs4TNOR5jClRlbQbngeB9aK6XccOKXKqzHoUckyWYOFLpNJA9ys92gBNS8V0Z67dHUIAsBsl3kCjAFlNRzyi6JcDtHhkAcgBhZL7vjxYsECU+AM0b3gyQVp5lc/gI1NNWtoFRwht43Zovj15GsY4zM1fWeQicaQOzSj/UOuOQuvYw0Sfa7z4DWZiuz8UVJw60lJoPI6KKS8HjxYqPwzZbz3J5UUcSP9hpg4u13Tn1W/GUePnULz7UMhvaPaDqQ8DtJ57UncfQ+VOzHlCqN1HzS/k4OD3mTcWEpW6z4rFCRrAzaQts1vIsRVGMouTNkiwuVw4d8Fv2MGpOXXqTPFWcYf3MbQujwXUbxxBaedICdbJoMieB0bnFO0JnMAJ3F2Yjrl1GI9AYr3OGZM9H9P3AhBSjbHO83wEV2UuX7rikGc5eI7jypUrq0984pnV0089ZWPeJz4xjAAEZd2hv9pb/KzpW9zKdWv6DzWeQeGZFWi8/y96R1pdtgHn/c57DgYZhp4cCqHtGfBM7YtC7JsJtUfY2LQRlxCd0r0R3XSjflxP/eZ2JG5l9rOZF+OscCcAeew5ODLowrc7y0j2K5uF1Mewpm/wyzjmY1C2+32afSxmIif63uZZHjkwfrmAdMTzMOzL89Wk6BidRvC7AChdvNF5HMY8U4FzYMNXMI4HfQDsQJRs6fcxoVh4DoEkGDvi1cZ0dc0ip4LllP1hp0oFPtGpfnDymHHJw//SOdWYXAp9hUuWGlzs0AgYswhBXtr03GknCh1gPxMyfxV63nAFh1qmcdT2VZyh2HGUOS4CPs3H40q++Uk20bm/IqccXIOw2QPN32Oi/lDLfRZQ5JPfhCrPCYbQQxOnPe2M7bl2C2GsTo/gfDc3g3n7VMKAonnPBwhxWEe45KeOnQvQssEVxVW581UXJbm9kom426NOlVUd4qkrJKw8yhmc9sJBD7jK7XXW4CyhJwEsCK28hU4s04AZzPkAUcohQHkGZkZlin19JrbUaYdjxs5fxyWs53GIUNl9lB4koUhYkLNQAi07dfnlIGeBclr1+vbBvp/XTozPuPSVGsWdxsGIrOiJgwU0bzfln4jYeBDA0KHkmhaFtJU3dmSR8FRhPtRYW7+q5qbdt7rciiPGAnAqNH3mZvzQ2HuUj2G5eWufDXX7Yx4VIhkHHGdd2Gg4E8alY+Y28yFcAq4hcTv9oQWNSc2GQAZKHVfPrYTCkaqVUuO5DSid5/QMzltv9QTuEYxjsgdDcgL7gKc+x8b9AotB8/g6MozpMMZ3C9Ku9KIv7XD14fLly6tLly5rrb3k50PJQ6InHn989exzz2v9vYhoXv+paCNN+xWc2GPYz3jegys0XNm5eeumrzoAtOdqjjSPAPuP91l4KaQRPxMpmmmdJ2S/0sey03ZhG2fZN3MFh6slvNJ/xjhn9ItngHjonvBBpZ1HSPr8Re0xvGwG4x5e/AcJVyxkY2l/ZP/mzWc4aLe017/19ps+KUnfYwhb/DXE3kKPdLyvNOQqTAzMRu+L4oF+7jYgl/UlZxEdIhP2CnLZNii7pA10y+g4YxBw6P4Ry7jk52hgfmoHsM3h9rmioDzppmWZHENkUT59welkHmCn4ADjoEaf4Rfbhpj6aj7YXDg0iVMPZ5wrZx43PrJhQPpuW0k8KGvnBJ3RRutlkgddQCMk7bmhlnCcYRCJiKIs8VY56Cs/5BUBpf77jAi+AdIOgDyMJ3Uzbhk73mrbt4BGVxwvG2zyasKapWMO1XkMviIxdAUbeFaAkI/jEGRBMNqopOEuD43kCOrD+HR+HIoMrutXPDwUwcJr3sLQ10A4hwMtrw8M37QzQ5TvciGOjZ0b8y7Uzyivgbjop3zJAx1ttz4IJmUK0k76zuCMtJ6AEoyJBQzVUrGavSPgNoQEtKPBD3vkn2XuvqFTJgYTnonrjUBG97ssWOhL+T7bYv0xceMp+0CrORGY+zyPU9pxpMDt69vtNyJfg1POlz7dvnSnNlmMM9bka2Fg/Kst/aQytfm23O9I7rezuHgOwpex3YBMIsdVR4SVT9szjvQbkb7oy480Yd2ysXKrA2fH2GgoFqlCYtGZq3wUQH3tkQKIe/wKohGrP2OVyFQGYDjk/ubormHk22AeFb+vYKGHEziBTcDcvWd4wLGyy4y9p3NaCzrrP8b8pUtXYuD7asSFvJlMex+G/7PPfmL12OOPQZ69q/qJscfa0sYuZW08YRi/xWuN/VD7W95LvL7zUTVopv18+lRK2U7rGO896nS9+hgDnFvNJuRqjE8yKoSOqzU80yKn5JwcGPD8+braohBnxc+2un+xvbw3a2/0cznlkPWb0N7AceHFAepLX01pfOst7fHqB3tc90SCyETOfMAeY3m1bYCDYAcmeqKtvKGMux7KHrhnIN2q7xjmxNsusY1VY8hJWN4M5jepcTIWGd2rRhsDru/xpFSR0OwP0LWtNx4zY02XizeOqs1YNednVUTE3Gp9YZzzgib4ILf/E4k6Km6jnm7mSoTGeWoPGbqvckrfwfFWiYix1bE76FvsTqHK4OlyBcwZ2zZg8ZznAbSMM2N8W1XUD5oPlVB00CKz+1KORvHeDiqlL/CClnbVDnnEI0vNPpe1zUpWOFPMeLu9mgPtSPkFAEscQTn++GsFJG6ohqxofbsuBzLQadeHUEEPEEC9dpIQhlrwR1jTwNYNdMfnSdT1XS5AKTY4FTa/FFBG3Qycs0mniGjSVT5ijPg53dCywKHb4deX4jyJKKF8BtO7DlCy3XFg8nIItUxzrNtEXGSL/BxMMQq9CGgB4D5aMHrE+0fuyO8uaHygz5mkYPPoA3Qdhjy1PY5ZwMxrXhXtlNZ8ASVbFqwsSBLNpKdOp10YTywnFpKTVURpzyeehXExc4kwH29kjD1tHuND39K0U9GR9IJ+eEV2nMR6CYDKIm4LLSiZ9gVokHMHvK9h6DYD5zlRxw264TYIbhXxvcPkl768cE26Owzcp/pQXz7MgNb3w02wie79xuPAJn6HwcCmkjuMrBuL3AbP0pqrXruOMG9dZ59qFDXvqY2N9LOEdiaE/LcJ/5PG2qodXiXvrd7Wms+bv7jFi1c1P/30x7wW45iwl+M0pIHuKbwSgG3AY7BjMFZTKdeP11nRtK3iNEUCZOeKvK+q8JzKg7ntCxk5UcgfIvJSguyfODR1cqbWOvjyHIpfz6w+0A/+R+bN+u+YfrOZX9vMA/i3+Cf/ILfJ8byQ33gGcuVFxnzuaBhsJ38ApdG1wPugaNJRgcKmmvqpDdl7pXlB4+J7Ap4S+vHcUOMtb88DgFHAlmvkagVGOfEIW5huCSo9dQacwW1tAVOr3nK/tUyyReHpZ6Y016Cw7NrrxnHIyxjOxbZRlv+nx/NAX+ao6+SEs2eY85njaR9e1MWZgzYOnkA08qOtI2lKdVTMlH8Ah0hjiUPCvqvjA2cA3rF3kQO9Mvd5jIC3n6VNWvSdOSpDjpYnunTK/coYRb4RWpfOrx9mGPH0gStZsc9il+VuItAMqaG8pkWvvj1T6Fs1ezB6omayZuAtHo264c7Rp+p0voXnUw2mcwNAap6EqZQ66DwDtaeKyHrQKaumHBknQ1f0oAo9sZWHKC0OtHiiiUdRU30BMSeREVqw9OHQRfpVfsvdukrFALrhN+0P+hBwtqYFGtsGUu+IMPDymabE3JZ1h4NV/DNJS6clH2WMAcBCz5zllihYRAezvo2mzJhlIeYISZ/8MV3Geob1/qEFa8K0KW0E5rA+6M10/nFJriDSh6Izr+SRyfM8LOqe+Ld703E103ioGUPqdbzSbmMNq6zKfXWoMO2aRIAwkZU22Fy5d5rLxhcu8GdkiUdn0Kku1Q4C84eWSNIH4UT/gQDpQoC0LEps/pevXlldunx5df5BOYBeTTOuYHcTGHvY+WNe5nj430kY2zo6frg/m3o84qbPJrr3G4/z2cTv0Lgh647jhswxtQe2HFJjnc245SN+e3A/esq0xvEQOkb9tWvXVi++/PLqhR/+cPX9H7yw+vZ3vr169dXXVtdv3NCedtqvauZ5GvZ2OyplEE1XHLSW0yfv2flmDRXS2LyHKs/7Ygw+eHmPsSGY/bWN7KmNd7iC8fbqXdrhhOtEoz1E5aSn+pYpbzu7fRtnpJ5bFfIsz1tyaLhihKPCM63v4KzgdLleG7bwGmRSW+zJ1hp9s3GqzgjpXts70Pdt5CA8XV/I3tdxV/K6uj+0/vbFot0FGJs8Ux3DPnJFntb5zJAI9oBFNbL59yffnNzGmAdIHxbSXNqaQEzpG3ODMAY5SuebtiyrgNsHeV6GK0nU4wRen7Sjrw+cmZ1cwnZ6qT2OW0vAszgGlZHjPhG3HAw4bXOSOv2OI1NjX5g5GacG1Vg/fOkXDMSLOcacQB7bjzpgkQUUGdzdVv04RBdOCs1L6WiDkwdqU+2lbsB7d2GDx9mOosrVhH0HRWB7+tzZs//IE92M1DmxR0kNzcxTwI2jaKiqEb7dmJOVP4LYwRGl8PG3aBCGwe4aaaviIIoUWBENFfUgVj5eWliWfPAhreKpLiF9UFm33yFQVIb4BaEfcaYmCVHyNslXTJyOTjVtFDZth9ZJke4GpUcB1ZySEcjZHx4A9DvK6b/4Yxzitd+4fn31xq1bruCz3dTVZHxABxJnwpkYF2REPvHEkzbCf/jDF7Sg4ilLXhZ6zQ/HheisJxFtM/E5NinrxZoDedRVQDnuKvwSb1gbjx4Tk+ijOfDgpUurj3/8Gb+hhgf+uJT+7W9/a/Xdb3/bB9ap01wJwUt/wAsCZzU4O/WuFvhHH3t09fzzz0+bmT/VF2N/Kh2YcvUReCwVdyLxFjP5yUtqjnmhkE7ekXPFxsTZMzYjZKZc2ivaLaBCS7Av0WawKv25P2DW7QLIFzKneFCX+99xaEgzB71wVt2eH1kXKu5oepni5Bu3tTlC1b0jIF47cbN4d7DdOwRIlDlz/E+4bYORsj9HmuYfGIg29tPJ7mAud2L+6PjYq/PksRO7iW5GCZ9YSiLtjzIoPqSmYpO4YCw9Akx8ChRna/KtW2fO+rapV199dfXyy6+sXn/t9dXrrwdfk1Pzve99d/X97//AewLAXQj5T5Q8axA9iJl4rjeR/c5GpApyQitGdK/5cRaUX2Xsf8TZC7mqMz3DwT5Q++OErqeQ/K7LB94tE62QdGt70fKW3EvMzxYwg7TVOJ2okyzpO0Zp/g7BfVaVifcOAP2dAmSx3RHzZZJ5L7CvlqGLzTlNQDA9IK/tRLIypuIHFg2waY2e9FVpoNsgnDF8YvcKqo4NdyEduXr1ih/4v379GqSrK1ev+k10LTfyKIJr4Pp9lYY0fBgX9IJDBNgpF/g30UDJhLroK4XWj/LaoW5y86i2OLbssCgfm04Tw3J6XgDIpnJsGmyybiO6FRvqwJlE6QfATrO9proeQ7NNGUA+zhw5kTP5kMKjr3bZ9tSxg/P/QB90FlKUMGYSw52KBhg5jqA10VH2NFHSgEPlARawII135xOsQdOqjOH2RCEPnjObKUrYXq8XiYp3m+680AotGY3IUHI27Qii0K/yXUZY4i5oyZtveQlvoHl2H5gUzoMWmcItQN3COwluA75qj4not5doorNo+p+LpSs7IaJhHPnjSSYWfWQy8t54v/Xk3PlaYJkajLlINE2ox5kut2H9Mq7MC8Ygffd41JiQEwxQnmSHewGNNBrMGGL0WVG66SLakWDOO7W6dPHS6rFHH7ND53tT9UEez3FXNptjoH4K6V9j54EcP5Zf8nArAVdlLsoZ84Obcji5ouXlSeVGM94HDig+CKh+VDwurOloH2AesYijp6ta0PnzO8aQsYsyURWRxKPhxKPHxC13FY392BdbRsWPD3u4b8Eher/h+wWbZPmw4QcBJlnroDIk02vbmD1A2w0DA0ERc1Aui4+BOWazB2nx8JqKQUcxdxjcevMNOTLXVj984cXVN7/1rdV3vvs936LFMvTWm2/7H/NvCf28AVciZBTN60BC9kf2zOwv6Td99J7DnuJ9JYYpdogdF2Pi5stVE4XcKeA/xRzQV1/kTBHSPjZN9lokUJNWXfSX382YnwqFUVF94FVoeTH+BnSbhTY8TYvTRR8SUtdmHbyh0+eegdqmN6jBpka1PvcnOkM2jw9yAhmsGMUyfNsZjeglf9FWyjDGA+s5tOtw+t1bI2wjH2PLczvEcZ45oYwtAh/eKsbb5tAxL1nidjPstVTHpnLEsnPSmRPW9Af0kWh7LvrAusTehX6U0fOJMSNPOOlH0HONOZBxLjpAhDhh2IdUaQcnDMDwTSvVput4kMhxEaWGKbIOYzY83LxlpIc5rm07Ww6O99je8PfYM0c1j6k732YG+sAtCRaNJ98iuszpAUhjbLTBMRkeANFKdj3K546T4ajLvXiUEOZZhbDsNmrcLLM7Baqe2x3oGOCeAKPztS+4Lgqcw01g/t0Hy70ZPZksX/p0NwAJkad1yRUZHizj3l3moSerxzeyipiv6+SNZ6LxvbW3ZUTmlY+9kK0hzE71uAiUV7F1ukp7fJxHz4fyDdg8tkIV+U0dirf+qcPYE/KfLk89/dTq0uVLUx/RfyZ8yXDAB14zOsfhHqx5J7LwHlCNV/t5Dz6Llu+dPn/Bi1jPX4CAVu4GHJfrYer3OI64K6AndHPl6pXV1YceWl3U+J0+Kycc/YqN5xjTjAE9EGi38TAw1jsq7giHID2BE7hnwHFb0Qm2ztWe88JNh+XWescHDBpO0j3IiSI/l5JnU3gJwAXuTjjP/6vwPypns+/1PlRrNuuNn1mxobsXOcHnpabWsbWuKEFeDCnCxM27Q6HPnL8rp8ZOQxyHEb1/FP/sX6nLW5yClSZ/v0/LOCH1FG5B78k8Q9ppyWysMvIY0JYLRdhZxIZSXNlq9d5AJOmT4bFv+J84rnBFDucIA9h40PqsPgNYRdBZN8SpR5yIC+d+O8/5jcAyvR1o0if0PXf0lf5waHCw7ewyniG1XcAzMzi0EHNXAs/VcmLPjqyY+IS8YoS81MJ2rBuhPO25IUXm/vLT2E5L5lvGNjaR56hsPI8945witZHjC7uQfGiYv9A33+iuKihgjM5I59ida6CyotoJ6ILbpt/Y64PNPo1Xdd7HmeSj3DZ+Z0LoOlOFQHeY3C6B1h0ccG7oABAZtKanPaFSUbLLQoYw7YhQDnhg1Tl7jFpw0snUZcBQ/nTwu40oHzIQJfVkSFXqliVabYwAScocG6CUbSYB5ZhFDohMoO6nEaIxflyAyRqjTsyGfh4w5DYzLao6YGibckugcteQ2HSDIhyZWzdvuS9cQXCxZU5532JgNgXpD4sBB0cmfBbGYI+FUg4VqFLVq7KGxJNfREbTdjlxhkyfSEM/qn31k4cmeWCScaAfrtcbgypOl1QZp30wG9SYR52u1/FKux9LTJuKeN6xaPEAKE5NrsywUKiu+xAgtelzVIi6xMHtHO0Tqfg9CPk9IuiY5L8ieFiWe4i5QsO89fFMJ9Z4d3zOm2UtGMmdOAweEzax3IQn8JEDD7vn830CXhd2hJ63hb6DRmtYQKtZ5w8fvncDvI/LcOL/Q9iSML7YYWxwEes1T+sw+2Cvu9gP5GNDcKsyxqTP/Gqt8XMNFU5ngWmMH/WLPQN9cZKPh/fFzG27MB2fwG33/oDRTbhnf9BeZJTMTs8yz3vOMbD4tYMC+nbnodwGfNMJ7WCRrn7QL8romo1FdEO/q+xgvDPg27TUtm0+mawY+spyPnIZqh/6Ti0zjgA9wgaKXcL+H5vVf0JZhnyuUuXW70D6sLcXc47b4qeA+cB8Y54xIZDTulVb8A6t9BkF+qQmd8/g7KDVC/V8aOYlc5H+xYazzconjdhh4/Y0v9VOn4hb8vqn6B3T/PXYV/8lj3VF2vaQ+l0mV7Bqqh1E9ty5nTousSyhjf5SEVk4eV6l1V8iCdaBsUo9kwuR3jnOkn1U8uZ4YY6mDCDNXKYCOvPzRWahAhteghxgdYUDcIcyIIFMfB8IS4SPsGHiUTCWITwTMxgFNYhLFkdlZRFxtH4GgAeKFXrg1SHypv7Aw01SkYLEHMl3wuGnACnqU3LPMiq9yIMuIUWUJxFdMSgZkLsBcO1byLwgn6kDXKJx0L75xht+qwmiWl7Es4z0TXTG9/yGlBe+//3VzRs3/F5+Diogi3EWNcBzxAdBTzIYMFbVVyZflc3so8fkhd6/Y75wruAi8dNCoAOpHST9qED9lDS8Q7+GNaj4jZs3Vt/77vdW169dMwPmpQ9Gy6V0dUK5wuVnb14fDzNKFocTheNJD7L0R/kABzpnCnnFJhsibxEJHU6NSe4aeFElPCTeVZiOJS3qWox4gx5zzlcTOQuoDcFn30zRtISFQ3QbuDiTPhkncAIfEvBxUWvLHYNaw5bgo2efY2hPyXTMba9zHPB+Lzxz6vTqrPY7X0mhLQsvQ09rB0Yg6vGzHoqwl3HHAS9h4Qw3J5d4Da5fyqIwbxnL28Z85bzlV12t8N7vYM9zlw89/JBpKZ56iO4aK2sC5XmR3wX1PQpMbdPWCCWgc92nxJdIUdsyI8AOni7XOr2X4u4Cdh2eC+ONwerx4/9zbOCne+DkmLk3kRkbxFfEsB/Y/8f9XXs4Zbdvx6Gx3g7TOejFpw13dOdYC+WSgaHpc8cMAD1XYqBABk7gPcjLAKRjnCH2RGi5ddJXCZVGbuj7pLwdHyHznwL6QFmuZrgRt9OADjgeJqemHQWVWc9NqjqlRfNMPPwZCwhb3xONkPHh5EDLsh9MPIXoCXpCuDc//WTchC5HRMuWfJ+kFn0cWulEv1NljIcwnvMmNIMsDBEBA04NlWHXfEiP9Rqob1CLHggNWNSCfqJ0kLLIsKg/8OwOTiAm8YZLBs6qE0JfeUbFnadIy9wQuqLVQMUwD7ZnGB75mL/LmQxUDJ+Acga9ZBQIOCjpe02W6vMdAbXl/2HRGMK8D1TfP3zrpuMNadJSl/wadyV4O8oNOTK8NeVivUhgeuCz+sIv+slZnppo01jQ76D1Qxz9mYb8iWwdXCc6dh2yhNFx2vFZlNv0rflEp9axRYxOuaR/642b7gOEzCVo+sxM5IFveK/jLMeIPQ/WUfTTlZvowA7XAg3SYc6k8KpOGew83F4HvaobaGfq+IgOjvmhH0f5DDo4GPeKvgf1Y1rHFaI3hRzzLOz9Xzw+PpSPjuN9MtZZsIICmHTYOMKYvyzbBss6R8ETOIF9wFOEA+EOwDjtjooT1HG5EXQ8+sgjLJzy+ngUJL8SdxFYF1g7uDKD83FezgjOCreUXdAay0mRS6yzWlO49QXnhTd0csKEM8cxurImk/Zzpe3QcDKlaHxmn/5IMb0XUcZzmTwH2Wf+9wC6vMeYZjfkE06jvRkZtsCyDF3PJ+/IS25+D4bmczT07eSeZxjuzC3i+mjs+uoH4L7qg4xtazBWdmTYhyV/CAcssJ1UDi/54dSfQFdZ06vF4cckAvIkW1eaoOSWw4FzwpyhOs42t5TBi/ZxZnhmJldjhKKNs81dCpqP2A+KT06c0LYHTUgVuXrDnFVb6IZ9U4VxVma5rRvpBJsKObBlEDHkiceSCn3CGn94k6M49a1f67t1HNmpY+bmM0LnUV5ph4mOICnNE3mx3WjTTpyQ9sizEgR9pekBOuZOAHRImRGZuBhK4P2gOzzFixXxaRIByvfgV3m34TwBMvSfdnpgpJSelOZTdf1mEHvaVaZw4lFtJp/ByoBswqYfYS5Pv4MZ9AmIC2P0pg2n/SF/5l9iCeqg1IQEyGbMR9rjApONt2XxLnoeOOOWMUL+NItXFLceLeWkc5A8yYPO9cnrH9/Moq48VSy6htY7zkE8Y/rgg8LxpLOopM0shJUPTtyS9iK0AVOuX/Fh8vp98bSjNGWzfjlrw61cOVOBfNBCY6xx8nhZJs1p0uK1RPrRsh+I5jsiB9WInS9Z2XjPn11dksHOK4e5pYqrNe4fYlr7U4dmcNkdgFLFYZBgT+YR0R8d22u5HBNCjncW7nPciqd55zMtDG6rY61S4WFhE48lnoDHZJNq7hV+FGBTv4+CgU0lu+IytQ/4eBxwK+xXdjzofd63mmMUag3uk3XXX39t9eorL69ef+3V1bVrr6+u37juOwy424C9AOcEhycnSoa9ECuu+uQz2sXbhiGbtPqT9Zlth9uY3zR5DE9ueZrrj7rciuw7++GmOjui5SAuPuypjcs2inongN5XyBXahqk2gLHtTbgrRH3hbax8RCV1WuPgvYKxcEF3tdJrdehz5O2+JpzBNN6/O38oXyNVYqg7U68RWRZeimQHS3H4Ji9XV/yv/trfzvhqHidX39X80Z53hlcyv2U7Chr2we5I9BCH21dr2BNdAMZZ6TZsL/ORnqBtOsuJqASSCeeDOUx+5jjOh8LhQ3+xg7rehLITVVB6wydAr8rFWbQ9VOlRrwi4gIndFFIv9pzjHbq5jFN4Kg1Sqp92bMhBn3YAo/h0DCqHBVbokG7o/BEjRKA70/e8d3pPvARpBYjTVKf5wrZqrH08KChdcZeqTnc8ZSgo+euYtkDXJey46cGZPvkpG2GkafnnQWlIH3yvacd9xgedkt7E+ZBQDGg/t5TJGdEB4isn9UaV22/jQWPAz/RE0JHfWILOLHseSvOfNYnOpBLSM0AJS610+pxFbl7omnXrZNZP0tDRTqU97iONKxucdqiDYypPWz4jgBOlEFmQyWOqDwc1r6Z+5JGHfZ+0hRLkihV/nFVyWJbw3Izd5sE4bhpMR8stTJwPMF99uHTl8urqQ1f9goJzZ3OPLDMf7SbcAM30/cI7CTUmjBzj5TOrnDFlQdaC5HkkXQLMkdbghxFGFd8PGNhUcq9wc+6HETXJFzlHxePAOp8xdRAa6lg2KI5fsIn2TqBBbbBexmiksbT/xptvrF5++aXV97/73dW3vvVN4TdW3wZ5df93v2N8SeXYBXDzxzZCGXfaD/TjkHUp+zNrFC2z32VfYL+6du366gcv/NCOkmkGIV13+GwCnyzYDzUvjoXVziTUBhSZaZPeDl3qk5boSH2yUb2fnKlioD8ep4NwoSvXE0z20jTmkTs2XmwOP1OCvTLyqv6BW7s40iyBrMYQVnwKBMQiA86F5wzxAgxtbhE7fSZXV7iiZ2cax0zy+7lZ9YuTzVQ8e+acbbT3uNsD3iVXWuEn+dZDyc1Y0Aa3ZWfvjK3ZDo37R21EUxlzdUwjY0QOv6Iue3C2a8iDUtHQlaGjUvMCoOFYalvYV4cMlFSo9kbo1rsNh4owtrYPlQC7EVMVrXmZXxAyt2jSLqCD1ShCddjxLluCBXNboTXyGeoSWqnC5JCXcOKLCPp40dJENkDUdHhgKms+xOEbRYSuSAXEZow8iQEt24Qu7/h2oLyh6T0AwrkM+dIvy4yx5j46c+rDNuj+bUP9THQABwkTiduseD4GRwZ5+AdjX9GQXKkbfVlMpaHx1S6cEmXhBHAWiz8hY3LOEqp/6Id1n/rV123GP/RT3OkG0glGmOuScIbz0ROLhVY4T/BpA5I0LuJsP2n1Hdrz586vHn3k0dXDD+X/aNJHnKDwa9Zuq9Mj6qfn0i6onwGRT/m0RTmLAge3ZGR8uOpwWU4M91xflXwX+VPICw+qe6drARe+x5yftf5hgeqdUPOwkMWUMcpizz8fa1MqkPb4sR53hU3jA+qnKO4NWOwdcHPu+43vEzBWe2T58KL7esx56dqe35U4LK7BJoJ9kKWqUqyxPrgNA80x0evEtHCwX8p4Y52QUUjBba23nIzjZB3H+Rmuzmv5fFd73htyNq69/trqlZdfXL34wxdWryp849YN84sRpzbYzKod1myMdlmTwiobxsdR/bCXvvHmLZ8w9NpiAXeHqTtb8NggmWapt4E7U93bjTpGZQxoG9SbQB0Y+zD2az9cwpy3N+Y9VeNkefT1GXluGZR9pRniTwiDPtJE20a28wU4En7Wiv4IJ7tqAaM2XV8Quqaf23RKP6BvExNyxwivVIZGoqZQcZ4NJcafZcbp4RkvzS+hOZqRCApsQ3IMKG6Z68803QZplflKBR6L26i+Frp/Ex1Xc3KlkrzuottNVIDe6vggk/pErAMfMVO9LrOedTxiUzZER4HR8QegB7tVp4e6IzDuffJ8ZpAAoG5mpYVBxGJYCHQITGXEjTNNPKnRmAsRgrawVmh12nVTPaRDO0U+hUxccQ4/GbUeEA2CeYXEtBnsrlw8TUBeSuinARlYwOBd8U2KtKwDjuA81fF9gzXwDe4rLZIFVuORO3WbfBP/rrYN+Z3jgfb6eb6EKzJcweCqxNv1vAxtc3BxYHvhllDIzcLMawMxum/cuLl68aWXfJmeiWPdiNJoGRkJpdw1fWqRsCM36G/qE/kdPwDDA36q33uJx1ua9CbF/a2ZZ9VIZNDHcjrNmQUOwMwP1G6KllP9zuVWpfdB62iBS8ctt77V1aLC0FFeITOXEIdGC9CDFy/ImXl49cijj6yuKrx48bLG5Kz0iUPj7t5/4HE4CGe9jLiZVl9QUS/IWlTzZpb8TwRjOdEp2AylqKLbg0eETawOi7vB7pT3FJaduVf4UYVNujgsHhWOyYPdl70sVspdAsvnRvRlPcf4OuV1d/rneyG3m+Wf8d9cvfnGrdUbPDep8K238o/53B7GiT2ug9uoRHqvM1HAAw8k5Nbs27d5G2btMYKsZVrbHVKnq6XOVujiw+AQPSr278FAf/zrGnOt6HsyPglqbyPtMSev9JHayvcGRsHxMDwLGHM3qDz2Vkq0Z+DA5IVPJatp+VnAwNdYgE0Reyi3hzks52aNz1AHWGeTtq1EBb4DR/s4CH/vYyrA2cB+ieMt50Vy+3/8pE7StltFf9s229vlEKzbGt0oKqbLLT+JlgfdtL2VzJSgJzs6Atoh7jfDYS9qXvtOF9XpqzvmYx7hB5vScNkolCu0vYYzQjuzbVVNVQ0AjktIHfgYkpyg+z3ZXbajEsKfudBtOS1aaSMdnCQQLPiugcVqAnpWEKEygG1shq+z3VinJx4pysB4YiZjmlCioY6jEh6+zYNclDrxgRbvVXzy8B6VpuLwYUYROt9SWC4rDUWlE3ugaRqnvGniKBw+kc5BtZu2CV07JBuh+cPzMGC9mGn0YsdAfepL65Tk4M2r8+COrEwWNgUmNPlc1Xnl1VdWt27dsiwg42NxW6SFaBG1OFadCTuvdNXYPJqV8wSzUxIaj6nkpj5OGRuXolXRvdIvCwjPysTBEAMqupy69LEXhwZidYjsxZZhgfBvXubHhzL6Boppz/+EVa4PhQzRmXNnV5cuX7Qz8+ijj66u8GYcP0w6j8ks5QcXNvUhfav+qb/cZ8x9xDgyPAyJU+el0bogdDVBNDNjR0VQWZA2Ak15WDw+bOK6CYfo/YTvF2yS5UOOWhLq5+gQFs3sGGBGh8Q+4obj8E4iuw7rIvs5xivQazGYdZj9QIYNJ+3eyp9TgpzQ41lRbuPhNjQ7KT7JJ3oZi5O+Jr3Bn4exodHaThvOZyWqfpLynjqWf9BBvXBHZj3MvZ1h2vtKXz02Ru/ByxrHB7Ge/GQHSscQlx2Dw4DzwT6vwpZ+F2jnIbaieJxhfsVu7LL17jDfyqb1rwAapXJlaLbtSPsZn/60/Aq5qocTzvMz/C+SHRfp1M8mq5x5yRxm3voEs2yx2zg4ZZ8x59B07DG1zxy0XLSkOcm0LgGhNUCrKGl3S7KBToiYNk2pH3NVPm2E91RgpJyy2M+p1yTwx7nwlZPK9KflqKBhTHYfApGTcD0fSNxzUWXWQ9l51Jn+NBO6NSNu8aEzxpG3oJnNIOqBh3PGtFnR+FCn+RZC6zigsr5FywYjH5UzCaAhv3lN7dSBB4suhwT0ZLWzlEb5mFZ1VFnfVmDK+hMDdUbLWJSA+6SPHwQT/0kmjbw/a7wJuialgqIHSBtdZzcE3CZs1IwXHmO3I9mQq2Sb6qqE/uDEsNBTP7epxSmwbpq2461f1YOO+g7JY4yK79gH600T3TR8Kl8/CU2LfpwVTMqLFoK5jTqog+TWGRB9OeiZjxcvXfbbZtCpx7po1pFxXOYF/SHcAcMniH70Ez0NqE67H+idxZM/d3v44YdXjz3+2OqRhx/xH336ZQAo3/gBBAarUGqZ0wtwVs11NgEcmbM8OyS9eCEuw8jVFd/AYiO4zTsCbvkYuCMcgvRDDxxLFT2Bo4H1d+cOgvsHWMO1pvNnmA899NDq8pXL0y2prKWcYT7NeoKF5WWFdTlr+7RGa1+4LcPRz5AWvuPbybIUoTZemMM/tEOPQWqjj0/HzRvIfgKdK1rz69jtHgn2sjscDtHdEXmJ8LMB6I9pst+xRLNf8X87jMGsmzsELVh+BsCGKfsKE07lxpojPU5BfqpaQeeZXrSwd3/odzU16yLpGbI7O38sH3TW7U42sYq4DZ6wbRfomb/QMd8ISUPOnR3MTTvhb3A1kauKb/l/aDiRi33juSXizG/sqbwNDdtNo6OSsu1KIGSqqOWIuElQ30nixJTd8z1k0S02czt5fVyFgJ/YTERtF0oWbC5ztC1YpIbQh7jz8xtQ3IJGaM+3ydYsajNEA5GxnVt0bmcGQFCAdEUNVOLjzuizBDetCuk0YTptoN38TAh/mpw4VWTNaIagoPna+0XJZSxPRqTqgSNE4ZVIo047Tz+W2WUC56s80UoHO3OUa4lA+ixlSqn21K0HtKVWqC+anEHKwDOF1I3iQRsKhwHbBSZSItTno9D6qAN0nAg9JpaNCatk64CQ+tBy9godL8FigrRHt2gTOjGa6BXAZwmd02WWDT6ggGkZpLDo9JWYq/PnLqyuXLni12r6li48f/qluswJEGLSXMZ9S/ITf0/jAQM/jyLO74gfiKjx7JFfutmAPad2Qc/HQtJrt5x5jqYtUEQ+s8EzIjgwODSPPPqwn6Hhdc2nH5BDI2eY8y9RMgoBPJMm/CBCusLCo81IY8YVQq7G8L8NvBiBs2LMB88riPUzzYmdIHVP4AQ+SOAZe4fmbQ6bOoY6fQDez4B87FOsF5zJ/sQnnll96lOfWj37iU+snnn2E6vPfvazqx/7sR/X/nBVdDFyQTs57A0YOYUw8josYwvDkj+z5I80L3IiCbvCOoveWG1tdyjfzpLQxq++4mA0OCu0xI8K05jVuL0/sEPLko9uclWEN3HxUHsM9zsM0uekTlRbY+HxdAE/ovG4Rn9An6jufHPhC78aI2gIAY93791lS4bXwbowz0TSbrXh51eYe5WWMKaHLzYBSU5m+p//5YBwazX7H31Dv9iJvMSJt/BxdwxXFn375Ns4NcK3uQ0tb2pNtxX6LyJii9AHwE1Xfz13sSkUdP84sXxbDhL1KEBeKUFpapMDMfXYhfWZThZQO+XTx8dGH0NNEbAOtgB1LaRC15hoxadYuF/wVbrRx/GUrwzVo6bvFA2/CEXcBBSAAit6H4g4qRd5/INI1ViyHDe4xJ8lNA3hNLlUl0EBfeK2aLhH0/IyCEO9Kc7HEzV5RucDCAUgc8cFY1yE5sXXAz2gecnsFL1RuvMlSx9MpUsGuXg0YkgTzs3AxWSBsX3BWHdE18Np0cf9E1/ry5gy0n5YnvJwq18+6E5IGn76QpuDhSscsxyu5TZHCJdkdyigntAHM2nyab9wujrjtMpKH9A5cL7QFTlrccaGPwe8892n8HEdAkg9F7jv9J3V9Zs3Vm++9RasV+9KCNBnNnAoVYl8ePmg2ICTDEdB+lPYzmRw5o1ecGj4X5WHH3lk9dhjj6+uakM+pz5Kc+43VI101F0svJdwlPaQ2PMHdEbiHA85fnU8n3nAb3RjbM+eP6diXkyRnvo2SVXrtgn3x+gnsLd0Z2R8FDsWLFhuxfsQNol51/FO6PwDDnt0cicQvR6Eizr3I7CLaEf1+oBhd/PGTT//8rbW9+lsNHsvxvWZvDGq0Q9W157Mx/sd+7OXowf8x5c2JDmRoswzclqkGK3Tk0VXa5nQC5eLrTsgeosunZggJbvjGDsmjGwPielbbIq1AmP96oc/fM5/8cRpjK0w0gatF5/dLx1CtoFuiWXauoLHzNFup3mJymTQ8NvtmFqh6LFboStD3GVV3vuzQ2yS2+/6ygd7dTc/gavwo0BzDbPOrBynnfzPi+1T0aTfkR07iPlkB1ptkc8VLfTMbWY+uYecKnK9mnrIQR2uynAFh9sk8zzXbeXldq7MPRGrf9QdbZf0IZqM7VHtVx3zp68Cty+5zKPy0ufCVAsoFIe1DyOk6ootwJmuYCBoDHRZhR0XYE93VQ5HWIHkYJ8i52zjogvVcceJQOwYYcd2AEiF3bGGqZMsAksgy1LqawUrCwEGaMVGaCaqePHQVxozkHY9lUHjvlSZofI2YaB5zZVc3iEo+SyjM4NUnyaOPsjQ8udggqw+opkcCmMZttWvOwUzf/HuQZ4GPULzYHzT+Pim+06HBmPfl+Ax+qkPn6IfYT2duPkk0lkFcwIa87RDw8HFJFQ560fxbOqWjcv/PLhJMQuD86pf+hq8UUEg5MwIjoIXWY9JDgoWAQ7eSQaHQfJG7L4v8/dgjWNj63GJnj6m7XmDXPyZ29nV1atXV088+cTq8ccfX12+fFmy898z0EQXjtPJpCbc+WNeh8ThA6y3vB03Afnusz68qUVfGxk4Mbym+tyFC75Cwwbp4zjVPP6M3e4QKZD/WED9sDoaHgL2VLd+0NSGsruMBqt7U+ldwvepr/cjet5tLLkHeJ+OA7+ErA04L6+88srqxZdeXL1+/drq1s2bqxdffFH4kk9cafVwpVGNPtnJR0amHRpQCwshewPrtdOn8syC6WqPMS/2DviyGOnrY5NFnEzKG+cmjYeHJYfj4HFgn/rVd/ZF4m3XRb/Rzx4gTyzXpIN2F3Dd0E5SDbwClVE8GQugr/zjYPi1xStuU2eG1AkzIXtyn2Dk7g2QW51peFyDyecqCv8rxB9bwjMOcRwZy0m86qMPZ1LZ8WrHuntvdfb0Wc+9/P/Ru/5rgsnhKbvLtq7rqQ72mG2gwkqD8DUosLyMjWKYPbFD1Y/Kc78VQyb6FzuEMotPrttTq073xYNUMnfX84d2w0z10k6n4dk6aPpAhw1KqyGcFkKLWzSWVT+THPW8XANUbWf7tlHr4h30qExKRyzoCjBeh5nYZfrSAXfCpP4hM+hgigzC0gnUGB7uvDCDWKi4lQeYrOJmpEATHs4174dyxXoSDUa95aVMSk/cSaF+auATZ8KHG2EjacC9ZbALUHpf3gQsldmkTcuiEJjadd9NZnDcZcGJbg9UecUAxytBCbqL8e4M5yGDeU50+XEW+kBG60ohdV3Ob7WluIoMqTPHoWFC9QIBbfKngSlMJLyaTnl8FaIRajAv2HToQ//xGfrFkfFB73rDwYguRYszwKuZub/am5bKskEN80Boh6hwjAfnuXcYzG1w4ddykmeeinNrA5eEk85BzysaH5JDw/MzODa8vhlonVSiIocHaelIHyAjR3wXXObkwzh5HorbAw9wxvTs6vKlK36jG/fB+/53bzoJqQu9jxU7owpnpntxgE5OujsK3gHYxHYPSsasQSO25vdQ3yO817BJho8meuSZt+8LrMty/yCBNMPaqvXTD/e/9bb/1JlbcPznmNevez21gWkjNo6K145C0j4RKpoYupwNP+VnDeBLeU5waT9hwxB4/RnGw7nOyprWRv0IOaZzDO/Bqd5epPyOgQRtu+ooCLSse/rgshjZ6A1ofUq7e2jFcNLnCEu6TWhADrU1Q2wD8vkwnmRY59VWHFIhY11XPUwnpr0vr9uVXCk5U39Jkdvm3HcVzbcunvYJUjs1XPGr+eMzwjDmO67hFSIS88QnY2lPeZzIQ888F0Mf3B4xyRIbMfMQHogXzHggO4a7X4SEAS+bSIRuh7CBOvAmy/aY+ivmbh80EPcUJp8MmISNsT6RpfKqD8pOqXh3aH12G/Bp2hGUdCvUVxlxo36KbeStuuhp74s/OKSVJ+x2Y3dyC/8WMAvXKYN7YjYjBHxMSgMTYDw2TUG3FGYJ+qO0hUIZKAghyYPO8TI+6WSVNX+jPp5XE6Co+eCkPVWWIakD0KFq+AGKLEhQhVZoPvohKhS1s4yVB7o/xE1LhtpTlKb2gPJs0AnpgxvUTzh3df2UvBt5LGArDfnCFFeio/qpoH/WgBwmkw8UhZ3XlHO8dSt+yoBrT0Lq+r9g0K++Pjtmpc21Z9nHsYSrOadIYJXow7vYb9686XtH05Z0qTlR6gpDJeDDGTw2t/PnL/gqTQ6qOBq9iDGXPBai7/Y7PsuTdt6h7oDTZ1Pe8uM2BlxJL46Hv48tqwWn5ryvzPCnnyyckx5MQDDLBTp/B4xOD4mqSt20pfhBQFMVNXhgOEDQf/hw28eVK5d9Feqpp59ePfLoo3mLm8YII4RbzTj7xaaUucT/Rpw2L0+fwoNgF3H3herLcXBnWFZU/1gV3jdYynNXUfNCwb4wzUFRgh8FmPRzD/EOA4cp69dxP8jGWnmbPUXr5rnzPDhNmgei31Yr2QPy/AZn0E/n1rKKN54+EyfHodI+g651x2u4nRkE5qQLz1uKZ6WtmtIRAfkYtzssQx9aYByy/2b/irE/rFpe+wt8zNZY7gKqO9lsAkagj/98YJmWMGihdPuMrdJ+XgXHtfiEV/FTYB7syQqd642ueE6bC2WxJToeXuHE/pQ89qYyAgFYqI73d+1ddqD1cXucxBSJxLMzhBzcOgZTHCNVVD3ZJEhmWWKHkQ/GScBuCC/ecuY3o2GfYMuIzF0tQF6fXHe82ejHUoQfxxXHDwR2DgQEiVIhgaOmBWDGt9LQqoz5kLhzPQZjeq7RGciQVC4IcALC2ULKsv8D8zh2vMnC0040cdFPt5mZYIEMMMWTEV4AG7OCCQQ0UBOjwYahB7HyIe/4EiiDlwRyPXgKJsF9NrsG0k5NYQ1yG0wGVwg//QQXME2OoU9WF3yUZ1kmpA8gBy9EORA8CGR4FALI7Tr1AQhz8IdvQ8eY8D4wYVV5RwLzVmstg9oDkLMnw1RO67S51mJPlMgLvy6HdbgTF4XpGvlN2Ge6eiK64gDwy1mTuW0OOZ9JMyTkl3bQJ/wY3y7zAc2BX7y5vYx4wpWdnpdefHF1/do1L3SMZ+6v1sHPAsD8qbGY5kGFI6advegFBFQ8tOhrC040Qf1I4mrXofonuchjUeMlBw/6gfgL3nDJ/8CBjweNqSe0xlv94DYybiu7+tBDfkbo4XqDG2e6mGVSleswY7kV0v8lpHEHUJl1ZV1sws2wX42Dkd+jwl5uO6Pnx5y853ivQP2sQ2ELUp5jy4ROd3wT/YcD6V5+7jEMMhwXYwb0en48MMvaO1nLueruM9vaL2JEx0HBkfFbEc/ln9a5us2ZdtLUSb0zXouCbYDnqrH3QvHKa/+zt7B8zZ3SPgVN7aUp+/ADevBxN4LS2Aez7RQbEW1uhtLhIQAdt4FN+95Hs0lkrChjn9GYMW79UhnGNM5M1bOceWvdGpin+lZ7NM8J84A9Lz9i357agAZazQtfFeQkrx3r9Im5nnaYScwZ9jvmaT2rpTg2q20FfZCTOxGQCzvEc1LzudgFAWVknmWOWhbny/4p3dvW4hkf0dq2EKjGVC8Y21QSug1knfWSvNShy01PW2RU1BJMgiWPZNX1L3pX3W5jIlckunJ0CqY8gJMG6Md50WVsyNnGm6B5KH9CMp2/Wv0/7lY1xV2ZFCcAAAAASUVORK5CYII="/>
          <p:cNvSpPr>
            <a:spLocks noChangeAspect="1" noChangeArrowheads="1"/>
          </p:cNvSpPr>
          <p:nvPr/>
        </p:nvSpPr>
        <p:spPr bwMode="auto">
          <a:xfrm>
            <a:off x="184150" y="1020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data:image/png;base64,iVBORw0KGgoAAAANSUhEUgAABAAAAAHgCAYAAAA7YR+mAAAAAXNSR0IArs4c6QAAAARnQU1BAACxjwv8YQUAAAAJcEhZcwAADsMAAA7DAcdvqGQAAP+lSURBVHhedP3nlifNlh72Zdty7V57zAAgQIGiQIIEMQBJyNyOlj7rDuba+EnUWqRAkYQjBuPOOa9vV122nZ7fszOq6gyXojo7M8NsHztiR0bm/97/8//xf/+ctN27d2/7fG/refu8bQ8fPNjkf/z0afvw8cP28OHD7VOu7927v33O+dHDB9uHDx9zv2337z+YdtN0+/jhw/Ypbe/fe5C7nAPr0aNHrQPGx48ftwfJc75//35hF3/aDI65dn706HHzPn0KzE+fm38/NOSi+NApoeFj6ASvCS2poi7SBufD7X7oTk5o/7DzO9UlMLSXdX+n4fr9+wJCC5rv7XJRD8ymnWbH9fvr0PSodT99mnJ0338QeIF8S98QWD4fJO9TZPPx08i5NUnSsSf0IOxjoTTr84O0D+x7gUG+n6IP/ElDW8rSDk7HyO9Ty8n0QWRzP/jQ4PikTeo/pCt1Au9DeDg4OGh5YbQ9WlM313RLrktvjrDSe7Q9yH2kmbY5fdY+uJIVSSYjWfDubR+E9s8539/ZLg/3ht6P73cb3GVCvtVH6i89gHMj3+DCf/UQXKk1+Unq463yTNLmRpdJh4eHPb+PjXzEPxtEd+DTKX7BDYTt8/uP26PHj2rr5Pvw4f3t+Tf/YDt8+mX0EgQhA/Y0z//aB+759Xb9w5vtw3cvt/N3P29X9z5sJ7/67fb87//d7fGzo9gD7GkQHt5/vt5ev3+5fX/9V9ubTy+36+3D9uzeV9vfP/yH25ePvko90POH7+iDfq9PA/8/pO53b7Z7H663eydH2+P/+Nvt6NdPtvuPH4YmMhx7vLfLmhyjiUG759GNtMrYHRlfnb3fTn88397+cradvz7frsIP/cDf+seftuNfPd6effF8++pXX2/HTw4rn/f3rrYfrr7bvn//u+3o/pPt7x78g+3p/aeFexn5/+7ibPvzs7PtzfWH7cHng+2AX7gfewz+48g7lG9HEek3R4+2rw8fb4e7/tlIKWV4SfLu2sXQry9gjg9a/QK79DrtPqb/Xb0Lbz+fbZen78N/dH/yeDv58ng7eREeHo6s09j/FdQHNhG+wUPFh7S5ur7eLq6vtqv4o7PPZ9svVy9TZ9tCcUSvLzwIb4+3R7GjdOfaVbxqzui6vz1O/snjo+3p44PtMLb3IPX1VQkPcLGNZGNg+Enxp/BWFpcC99T6+ceXX354v/1y9nb7w9uft7Pry/D8eXv3/nw7v74AqjJj9/ot+g4epy+k7cX1efnUVx7df7Q9PXxamt5dnm0XHy/Tn8c3vIsO4X9+8mI7OTneTi/ebm/evNyurq7Sv/nF8UWHgXvw+GQ7PDjcjh8dbQexj5PDyPlRZBRf+TB1DuA5ONqepO7jfYyo3KXKYLe3XN/yzH/jly1HJ/L3Irr+mPvr6Oji/dV2Hl/97sNV2n6IfR2l9NN2GllcJu9xcD8LfUfx5e+D5zz1375/t70OP5eR1Ye0uby6iA9I/394UJ2NL962k4OT7TdPv91++/Sb7Vl4ehDe8Pxg72wlO9dorm6audOaZMy6q8PXr37cfvyrf7UdHx9t9x9lDEveqlOzSNsPGadq38qC665MrqPz3GwPY0/0NO1ie5/iJ2Kn5HN0dBKp8cqfq3/01Z+WvMgs9YA7iL7u1fB2Wwle8B5HT9ML2XKIoh5/GuVfwRQY/Jk3RFYPIlvl7oMqJj31l19f48KcM4cwPuw40Xg/ND5iL/gNEvJb8pTH3j9+JJfARkb719y8b/692N9x9dh+l74WC2mfMBYbB/CIJjRIcD+MHZPD+/aVq/in+9t17Jvjfvz4cest2rXvWBX7/RibKb/Jmw6rP8WvBR65afPhY/x12r2PvB88ig8Mf59C64ccYyPhybwidR7H7j5Fdg+iS+P/h9BivkKP6Fi6YdfYBvde/IYx7H1sn4yMXVhDBzq1+Rh7oZPmxd62T9roO3BN/108SuDCs9KnyK91km/eply7D+H7btvVrhrLtWQ+R2fKK/fKP77z0Bxk+M//Odj46Lj1dloePgr81Lu+vIhu3m/HJ09aD3Tzw9YLvIPAY4vsiDyoQzu++GPGzNIV/g9i13zW1dUl8J0Lf9znWWTcemkXBgbOsHGbYhNsU0Lrg/YBOhlfdleGrsnHfBCcjx9ip7EDcA/Sdx/GPvFwnfEFHcfHGc9Tl12DSSbv46fQJH0Ib+CCaV7wKW0exqb49Uv8BMej2J65g3qlIfLWDoxplzEtefwD3A712I90eHg0thSXwNYHX6gJL50vsZnoFG/KpIcP9BH+Z3T3OfzR+eOMeeYJ8sYXmqdf7fAz5+L7IErShz7Gtozd+imal/zgK9zaytbxGCzzx+Fr5m/qf4iund3Tp74lruFPSfRx5F65gL3OqbtkBd4q1+/gX7JIQcuwklOT+hJaJkXH52fbq1evt4dHz+tDH6Zf6weXGZ8/3z9K3z6KofB1B52Pf4hdoyFVb/AvuMPfnh961phdP8TIY3/KVn1kMZ+BMbaoXzwUk6QOvspzYJiLkQ97Lp57M++/D2YpX/j3tq0zMqhtJD9ZyWNvuUi/MeeaNiOj97/81fbf/ff/3XYVv/fs+Z9sv/l7/6fti6fPt6dHkUnq6AvVQ3wpuNLihe+eXvXHvKykvnEnFE9/D+267pLfKnfGzRqPV2p+2rCV6rcJnvGJtYHW2f2cyR3YHevxGY1kbiPpGwSv3ufIjx1evPqb7e3Pf66w+WC1L6Y+m5QexM8/jP3Chc/H8d+NR2IbD/dr8ae4OViL3zjLdyyY7Tvpx8akB//nf/7P/kymNIK8VdrKK6Ckh7FsA6O/UeIIzuAjEX6DPgMS55g/dSBadRHh4EQfpkOvzloDXR1rF6ROQgBocq3cwemlQtupVyGCsRuHe3QOTXtnzFU7TTJ0IBMcBt38OpXh9yYFHhylP+WC03G2FDlGa2BBKwf5IQGQwXPRzQgGDNkFNrqCX315o8AJZFsn9ITsGgubhWfx5Vzq1NsXEsLoGHFBD53oW7IzaOlcaGz7nVZwCjNX6NQpGTpHUeOhS3h0FDSEvgVfCpYY0Bg0ua0Jz6qTZjd6z2VuyA8f074dM2WcUXGmbNjJufV2nWqfa/XpDw8mK+RVWwjuRdPKK869vXZKDUAZU5qnXh1RrjlYbcB1LDgc/uMEZ2Tp3gBZGRQfEqedvvCRswhfXdzZ+YP0MMHPo0wse7Pn+c8k6v27DGjfv97e/+HV9vn0vHHKw4cn20Gc3OMvnmwPEqCX/jrIkQuXdf35arv8lCAskJ4//CLB/7cJmg5v5aB+zuj5nAD6w5tMSK8sUeQ+dnCf43h2uD06jH7VRxRl3U3NHj3OpMIt3sh0ZMTOz15ebK/+8HY7/zmTrHdxxJmo3Puc/pEB4d6HAHmf4yo6+niwHSUIfHwSGbavJRgJH2ef3kX/D7dnD54nyBN4bdt5HNL35++3H94JoO9tJ9HBUfzDp/D1kWw7Kd8SFD/Yvj1+tB1GZ6G0MMuOs45zJ6FbwoMqtcu9TsuSObofnmtjhwk8Bf1fJPD8KkH4V9HNk8fpFzuSNAM1Ict2lQnIRSYnZ5l0vb58t/109mb74ezV9v3pL9t3OVy/vbyM3mNv9w5iLxaV8l9k9ShOGS2Cs/cWo4AOn1eZCL29Ot9OL88ToA/s92G8/djhb5fl8l/DJ78dXly623lftv0h/eE8E4qfTkPju9fbqaAHPrSfv43MrzqpfH8tgMiEOwPGo+hA/+RXr8In6R0IStZESUCTv0d73zu7ON+uA+MoQe9xDouhr09fbxcXl+mDD7eTTCKPMmE0AT05fJJ+9qiT2Q6Q+fvA18fu2Himcwm8E2RnYCQfiw76LE2O6ob3Huzj5j7/0zdRpCIpyAVPwF/ZRg4CerIW1ADIT7y9Ot1eXb6OzM+6kNPFnOj47P3l9urqzfYubcF6nyDt/P15ZCBQHl/y9ODZ9iIHBVx9DOwE12QumPxQOvhxk7ZoPcQ1iC6Rt3S3r/ZCf3Mxdvkh+C9OX3W8pPuHkV8nEE0ZT1ym3n0zJDD2so53SfQqPcrEewVwbMeiDFyH0ZVJMcnTa30nGeYwjlUvofXx4/iP6H/ZH/ka88DjE9HeMvQnb6SPLwrTRp9NGR2rFjJ3jtM+42Dy4KzecqxEXvzwp9BxHd01+Ei5BQ35axLfRXBjVnAXX+rMooDLIos+4q8CUz3JXEXBaufeMeOJdn9MC17IV38kLwtlYDcYyB/+8WDscO8f3hqsDIBdCvlrvd2PgbPT1IX8wDdxU9s4qb56fEQnb7GBHqF1BUXvIwfj2+PoCD/0Nnqklx0PSHd4uh8caHVMSjt9PeWPDyyupCwHO9CfwVAXfLDvJm2aN4rstXZDwxzSarvuc9G2Q0OkmvJ1bw7zIfbi2jjbFqWdbgcWdZtYkx/Z6CdgG6s84ED/pJlLzbh/O4nv/CRty3vnm5PY+9QTBKmbsWiXqfkt/03+All5yFpyXWftF5s1wMAY3of25u4V1rl9NPpvMO8voMyzLIKpU/2Ub/iHdmUZ6G9kt+THHqv7wOj8NX+p3Dy8kk3pVy84h6Jibd9RV1rzn+ET/J32PV9fiGUUnv5Y+qITeBafo881lvEXIzMLXOBZbBEXyEvD1J2FKMm8VF+h9Abn+kQqTj/l927T2ETy9jpzTxbj+7QdPlJeOle+uvCP/OTpYzdpz0Oea+mu7tiD8t7nvOwLrL3ajneHkzP9vY9/v7y4ytzvOMfMp6UP9Rlsd++fqasdfuAauHfwLyTUFn6Xjm7x5X7VSWr7HeaiRWqN3MMDrzJp7CFklAegdrlnErtgkLO54x/j2uvzCwP9j9ovHKm1vc8c6rsffr+9D8+PH59sT55/1bmEhbOHa2xJm1kEGLoW33RpsV126ZjiJvSp1wVEfLbS6OKPZLjayHKf881Dl/Jxq7tWY8u73P44sYe0CQ42Nf1w/CbcuBisGZP4SDL7cLFdnv0ydp5Svqy+pxanP4/Pb7wW23qYWEFMYdFMLAKg+KW4d57cl97MQ8zptFOOfGNnFwAwswKjNfFfjC5AWiyHUkySU6rfFYgkWB7DmsFidQZ1Cs85fzqee0Jp6wrpVinON2325H5o0GJgNWmbess428kHah0dB+KunWcH14WAVB7eA20vgKPJfS6b7xLc/o2AHXVAex28dgW7TmwC1+Efr2sQmrqrvjOaYTYhcF+ep2plK6/XgoYYnMHuQSZ7bUv2KWMUgmq4pv4tLNdLjqscfZw1ulzDiI4ALKPTieNgO+kcAx9YA4eRoh9siy3KegxqzPSC7kkMXDTCFypb14BDeO0ckSPwQ3sSww6fEvxsSioPdX5uhpZlf0tWy/EydrX7dJpdIyP4R0/R284DHa5zn1THLthM3Sf4qQu2VTQra+TWwbh/k8gLbmQdHD3L8URu80YWOcUurl+dNfj/lODfU9x4/O1BAqPHz0+2By+OtgcHgXmnDQQGgouPZ9t5AmfyfPHgywTPX26Zpu68z4DWv9Dx6frj9vHN5fbhwkLX9IMHx6n9RSb6BxnQyL0CnARGzyZR5WjHnQTuKpc4pPN3GbDeXUWus/vh8eG+SBKZ3A/dViIf3/Mk9+H2OMH6wdPQyakF7HUCo9MPp4X77OGL7WhfAHiXfvnDxccE0qE3GQL9g8D88CH8BCYrepQ2zx892L4MvkcmvuSU1BN+lpx33irHPzr3/9736C261M/BFnOP1ofBz8F2Mhn7lMjGNF8w/CYB+i/nbxL0v96+f/vL9nMGrp/OX28/v3uT4DqBcGzI0+YIL2AfJgiL3BJ0Xwhg4tjPri9S72x7leD79OJdYH4o3PME4pc5k5Pg913qX+VscD6ID0M3OspT+MVr+Yot4eiGt2be6taT/x/evgqtL3vNXtH56t2rBO5ngXnbf/iRx8FFHgLjK08Wc9g44kk8ub//eNk2DbpSX3BwfpVAP2gPM5FzcRa+7AjQ7z0penI8Qf9BbP6Lk+eo267Cn10UqL+fMp3u7PJsu8zkb/yjJ4eeCGYAiz1ZeLubFp/S0vv0iWaEwi1953p7eXG6/Rhe31yj59N2nbzTBPznH4I/PF5msv3mPT1cdlHgffpcF/iCHxS6ug7PFiL4d/q9l/5S0ace+vF1nEmLxR0wr/nVEsIn4ZG/yf+BWQKH3N2+1B14y0cv3t5HRtexM4Xg9UnOSmxX/0DLHVmoC48da50w0JUBP4fJoSf6AiSBjCfQ2gqsO0FqP4AsY5iAKCj4PvXg/5A8ENV1vXxnfX3y5iknPobOoQt9t31N0HFDs+JkfyzuvW3OPfLXnTKRt4mU4EcVwanJEHANONJm2S/apAY2O53GhM4zyC86WPXJCBz5jgmydvtJ0saBR7yheQKmCSQrnyRlcOgPrjvP4EfUST6aOgdYNKA1cioafPOPpWFNECNzwXl01YWm5LQvsLu0tTgwC2/6w+zQ8OS9bcwNdhOThtdIMoexGj3lPT40AFqnNKZB7TR5ZNKdCbFtOh45TPCGJ2nkNT5IWvLXV9E95ZPfOjmGllv7rZx2GiblOjJQXxkbZU99+qvejqvwMJnE3MDAQxrV78JP76r1YVRoSqteC9oXzUtXeBtayGUeBAxd7BDYyCDw5TWY5JvSnxf94OHL3Exeeda68NAJ1uhB0icl7bQfXLepNMWH4MOcA+1osOCGKfjvLngVl1q5cI/GB/csvKNzCvCqXN3WKd3wgD30yCspuR0/M/1i+snoUZvxAeiIzvOXrMJsSqeMJe0ckwGZ7TagDZosAICb/BV01w/5C0yytgBy73NsP7iX7ylh+afP82Urf+Emj5tz/CIi7pazkdEXud3rOIfaVbbkoB34I6Mlg9GTGuUph+QefLR3F2tgr0Uh+eM7Rs8ruV5+5zpziesPn7aHB2xOYPY4LOt3HiiaW9Hj6FT9pXPH4mfBZm/6bMcQ9+jay9XPRetJ8pa8hr9eNl+i2zW3LwxlYLR/D+2tm7O/gTcoWre+tKCS0DA2wKYl1+s8ZcGVcfb7H36f8f9z59Anz77ajjOf8KTbroTWDaH1p6FlyWKl6eejX/QsOak3bZePmn5/VzfulesPyKZRdlg9l5FhRn3t7qZFh7KxrVwn3z1/mVNA1FJygYZSWbz+9K33F2+395cZ53EXGEPj2K54pfYS+dI5308/5c+8O/T0iX7OhQhH5NzxPHUg7EJD/gpPe/X/xT/70z/DgIZ1oHu6ZWaUNATN6oF/7qX4uxAwdaUR5AgaDISAq3wJW82DKHQczyjK4UmFM2YH/x8LtTDCbBnZcVJQlbG3/5CghHN6+JARlKQ6iQfpVGB0klPBBl6MiEoHh/MYrAOTyzGp5Dy8zZMGbSpEAo8i2uHwmwMAqNVxLL6bSV4G3tzIV04+zoio8akX5+WvYs61NihmKGG9PGoDrjPa0jiVb9Nd+MobaO9tpE5I0KodvHFeJvlWntTBZ/kCOylmiuziX7J4n2BTXbIqHeq1/t7Gtcu0Kz30Rq7Jr42EnxvPgyx09MROZEw7CfxJiHA/NFSXqR9fFedC5ilsldGDG7wOv7lLfWXsSNIenQ6ywn8TvqIAAUgHutC+cPnz6sXImN2MbJ0fxXEdHNvaXk7mX/LZn6c7nzwFNjHdBs+94wT+XzzZHj2188CkbpqtpCN/+JwA69O7Zj978GJ7kuBZEDyDLecdG5vqDcy7AHB2kbahMYH/418/C/zD6hj9ePvbafrDbg9J42AQk9Qm004AxP4McnT34ToB1XkmJ5fpv5HBwVH48DQy7QXSR88PtseHkb26ke3p5zcF+DQ8HN4LTWH4PIH+DxeerCZYTLsXRw+6CMCdeQpwmP78PAH5i+Q9zSTOTs9xcqGv8lr8jB6l0pu07tegSGZsGE91yp/g0BLQlAHZ8+gMHAH8WSbZAv0fT19vv5ydbm8T8J4mkH9zcR66LxsAz5PyBCgPrLw+TPD8voH/WQ7n60xcrjORE/ieJwD3BL4rvcEp8GzgKKAJbhNf/eVucNenyjkMSl3wk52jrNpOEuzyeoQd2Z7K/xCa/2Arfq5tIUPPj69+aIDOfx0loDo5PNm+PHq+PY/t6kfoPc+AzP4FFoL/ONxOvj58TMABl4A4snmXSYyFM7DQZUfB+cW7brU2oTk5PtkOozcamMW3yOY6sgj/nViGXjxZILDg9fYybYPLqjW8+qXg/5BPSr3hMf/hOMzf6PhOnr57GViv7M44t/Phl+pDgPTm4s328/nLLrQIkkmKKUVpFVq3IcvLPf1cWACIznSND59TFvvoExN4+IxddxYBvN5g8n6dyaudLgeRXZ/ap25tMnh6Kh8kAnF4YH9J+myzlOgzHyLLt79ULvqDcYcfkjpGmmiVFPQCbnzglzOpfHTQccHW0cehbfmqtaX5UKCTNgKL+sHAgbo2ucPoDr59bJz+IIhcO97WhDV9BeJhrGOYnUfNymQOzlyWvvqNXkMWAPpaSuWqx6cCI8W7hq7I9mP6BF7TRjBInnyQSbKtzeCaINV3B15fT8xfn7xXLiZREzCMXzOWxe7yt4J+xM6YP3RI2i1ZVy/OlUP8fPiesSPyjr1oU7jBK7+0Jm/a0y5/MjagDM1tE9xsXz083sjKjqrA7nbX/F0nGEZbg7HIQD8zn3EIuPBvzDa26C+AgEUm4Eq1lZ1+ci6uAC3u/K3xzDhknCzstk1Z7OBh+jC4w9PAXzCk4aEF5VFl58Xzque82t5N7iOWm3qSMcVCrLzR19STiuJOKs2xuzUeqt/tsGmLtu6qSFv1alexn9v5kbmahY+ZsKfiTvPwql1p0R/2vnqXTuUrsC99pZPWb/ml807KXfd+5gyrzYJXWw8PnbtGJ2jX35SjER+lI/BLvz5T/tBm56JFA7p/38Wh7lwIbtC7CJS6HoqB0bTT13lc6RmaKANOdMhePgEtxU8+Ec96VVffe/RI/50FlcXf8A/gyOBuoNb7XYzj72ax734fXsziYwpabu4IDphpVbjFm6RN53/taVJw5h6e3qXuXXnPdc67fPkTMPoKbGSvL5FtbSDlpTgN3JNR5XUXpqNpmJEPrtyFc+QwbclPnY/X77fT84vGKPDa5s2n4fXT59hjfPi0GxksfuVJpc+1f5Xn8E9C/qmvHA8B0jaLnplDzJg9cVXyy2jkWt75s8FVGvC0n4skadUZ2KPT7kTVZs8edC6c0V/tFbcUbK3zKePsd9//9faefzo43p4+/7qvBj6MTalpEYz/K5ydpiVnPqsoAggs9VVbizE3PAwxN2fJdX3mnpSw0bbb27ru/X4N51podD9prtf9qjd5zdnzR6Z05GwC9PnDeebRL0PH7MQcOU/8s+qhcRYDZpzB+4xpE4uqQx8PPFisf0i15NWvVyL66syh+krmf/un/7QLAMsJSgvRGP8MFIR+o/gQq6zvsuWWo6oh7zDU6Yp22tYUtUs+w3CA52AcFULKuvqfdp7yDA1/rDSpTLd+DB7ugObMSl8O9XVMW+7KnKd3ue9T2zhMCjWZHlgPN1u8HqbTERRg4FbQ+TPwSWMEOskocpzuwJi8nMnkxtxyhf+UVQ45Fp/yWw5e4QTTbmQrJStQtAn/+E2ZYMr7g3ThdQNOCuKPVoMlbQKi7/87B08np0mulwzJBm/wNSBGc645PnnkSIcMesnUGd9NIa58gRN4H7pdGHfBJ+BbqewMT62fOst+tFOyHM8ELXOqAee6MpHHfkI/eYyTUTqpE+qcyUIH//AezbPYo015xXPskI7rQOQtGEPeDT+lLfi6TSl8gl8Hjc7WnJaCnfKwtymduW5QFly4PTx6uj3Oob53Lq2qlFW4oqOHCcQfPkvQf3S43T+InT492h5//aTb8/GsYfXkLw2blbYXnxJk3bvenj38anv24FlkyOGhoA2a0FZeMlAT2aMvAvvXz7eHX5zM+/9J6Lh7vknl3T94yT55vQ+8wC/9yXsQWR4cJ9B5Ou8dXZ8lyH2VgCJ1DhP8d3FvmobfrQsAjxLQk86Hex+2049vt0/3P3UR4+CeVe8EjNHhu0uD3rZ9cXh/+/Xxwfbt0aPtKTsMXYeR27PI6ll4ODKBL3B6wPvYSPvTLof//4ldzBneedUCsEm9KvB2sQShCfwTqAv8f//mlz7tP7d1Wr9KHQHlxafLBIjzpH6eIAwOA+p1AmXvjF8JYNhV+7228I5jNsGxbberuvtgym/oI/qWwPcgdm3hwIKDqYj7x2nbwCy1qp/8xWvsf0Pfdfr2ywT5f/3yh+2Xs1fJV/fz9su7V9ur01e128cHB9vx8fH21cmL7cvj593m7xUEuwNsK24Af3iyHSVYtIBz9d478PqWgeTRdhGaLiIjPPGlBukLTzUa3D/o1v/jDOYo1Af5Md9IePvutIHzYfDrb9eC7tyTQXdDBKbdAQfeiUwb9vdY8JfxJjf+lW/8NO2CwD0fZsu/4P9t6H13fd4t/gkZt4vcvz5/M+/6R/a+x1A/E3nzdYJG/Z4+LNPZ7t9dEKGPX360yxxtQZjr+K1kwKmcH0EMn02+FuqOw4N2KLWwQZfaV1PtV8avKjEg81+OnatM4C+2V798V58+NsIuhm80kwsR+G5CE8E0L/poEGkMyHidor43Hrxs0sKKSWfHcrAiVpM+W2zbEUMMf2r7MXmsNDsy4u+Cw/cP1tgL/s1Ykbv6kEWLLNeBWZvPNZ0bvyOyFhVj68y9Xt1JaxLJYnICovXwYAJb/Flsm6YZlxIo8/dS5y8p6xhgDkAOgbnGOWyO/WhcKpM3Y0oDk2QXbv5bMjA+2emntqNblVO/tJcGWy/JbHRQHbXeyBn/I68ZF+UNDZI26DZe7TaJztAt+ML/egDB1shPHbuV5KnrtRqJLthX9eA+dfEEBz/UOoHb/pK687R5YGsjCJnFA0GdBc19DC29aBodl+89rev1rqtU+wv8jpd7fW0XniZl6x78/LnvHMTYvZeR4fhFtIc/fmGnvzKJ7GoblcvYEP+mvE/UY3OS9/z5Z7qkjwmq2Qy7msUBsNBpgVIyBjfIiNztDhr97LoLrum++WM38pJw13mMuvIDeyqHtsC7K0PXq90aBzqnSx49COKVTuA45d2FpONq1/bmRu4/zW6mT7NjwMIq/cJDTp3/7TJ1SDd855osnKdIm33OH7groNKeT6re9rq1l/TLwYWPXVdpgzZ57bPJJony0fv0370uPEFXHCv4rw3hr+Pr0tn4azjMi6XSFF7Zxq29KUm7AOULukgSeG0bGPB92OfAcLRvTKORwU6XHPCXztp+nff86V941HJ4kFa5JAeO8hI6PtjlZzfWw3kYYs7o+ybX0Z8JFNnwlWgdEMHfpgN7eHSMHu7KJLmtU33kDIaEltIbOTaeSGFpJ7fKWG3n4Nzn6Ld5rtL+5jrHLk9ndeCf/qFsZOS6TarcnPNf68hOvvXVTxlrv//+r7azD3Z5HW9Pnn/dVwDs1HjEp6A7fwuuo5D280qV05DXk3I0FZcD7+6Tv/TiWy7kVL3k8E2avqqCMP/iP+Sb42jTtvmDuq8gRXbkpfIqZx+LNmhu8SUv/2Z8mfJPmZ+cnf5cv9R4WNvaTa6Lf/ki9SPT4nBlTN19gjqhr69L0kloplewGuemvdbqUtWD/8t//c/7DQDHEsi6Ziwq9r3wNJNnKwYIOj425N0MJsmh0LIXGC4IoM5kZxpRBjEGsdq7bt0SHUeTga4recG9jLlPvlNGORjQVpkBq0FfytHhwOhMqNCiI71PQC+ATqMkbdYqSKlCaoRMNKiqEzRYpv1Stj90SL3PwXFom4rDH55qBMPXTUrRkqlU2UhpUxq07e2OI1bhTHZtm7+hrajablZCk7/DKhkGC9clJUajnTqBBfY4stGBQDYnoJqqo8DEO9lXpnu7wrqhc3ivXtKmq8g5q6sOmdQwK/+xJdQz9JXwclMWGgor+ZVyUChvvTKL51llU0ObyqYdYQac5bwfJThQBp7EFtiQdwjr2AJ80eksqesob/mXosq5EyGURKZjl+qPDGaioG7o1yx0zoSRzWbQeny0HRzZ4sxWAzCV1JU68GZC8+AwQY2P4z072h49O94eJeCdd3jTqvIjmwDfZRGpbu8SOF9nQJ8dAE9DXei4gc2W4dM3w1+C54fPj7eHL06C56CLYdLocGhv2x2+tPLmOrTkVv3dpJvUwf+jTDgPTwRuD7aLN++3y3fXfVf+yfOj2tb5xTxhZJNHLw76HQDwBGDnn8/Czafw8XQ7unc0uIJDUPDs8YPtV0ePt69D/0loPoxMHse5HoRV9yfB+zh51LdkOrq55a0JK8PC3Lrf60uu795LbivDNGQrAsSX3eb/JucEkpc+eHcVnvWNB32K/vb9WYNDT1irtzGN2MMEf/SIVwuP7NNEbAUP8tHIluFc1BM3+OxPYltMmA3QP60dxuE/Dh1qLT7K/zDRZCrnVYM/vP5l+zE8eOe9OzAuTrdXZ6/6kSH4feDp+ZOnfS/fDoOX715vL9++bKB8L7K2dRzNFiIur+YDh+lJ4cdH0hJM2sUQGvlKeulWVbsYQo9AyNZ/MDIrT/n97hS4uuaT8fK53xTok+jQ3A/W0U148OTKAosbixDphV0gxvdMLkhi+O+B7/xnC7DvHXz39qft+9OX29Xn99u7q7Pkzbv9+LrMIah5cvRsO0p/rc5DtyA/ELfnB0+3J4+fhodPqe81Afn0svxPfNKaYAW3egImrw7AQaeHj44CM5PL6E2f8QqHD1tSE758XwA8u9rwnkugWr4Svrwj+ubl99uxhZLKeOyCj5Lcz2Ryt99KamiyoGnRoB8RSrkJDn9pcaJ6zcGHaolWh7b9BkTgm1igh37VlZR3vK3vn37doJoPpAd1QpOrTiYZWWWkb438jA/B2HJt0F3KIyd11NUHlzAsZMA/NKS8+Ha/nzz9ZfotWY98mhdZzPvT9zavD1jY7xgFWwht78z9x9ywQ2OfpGzozdl/qZkmtbsaGrby3wr+O4albSdiqdPxFA/JB2TprHVyrIAFXZK61WNxLhnBME9EfUvCg4yOS3u9/Etd8tEbZ+wJO7kbGIIdSX3+p3ymv1oM0X7mL9N/ltwlZ33BaxfqaP8o/XPwwW28HLiSMz61Gz6i+R2WRA8GkdbZab/lAf0he88rDPRXd+APzCVPsr6xq5R3vpV8/WLBmtPYPTIEhIJSiQ9m73xP0ATE2Dqa0WfxREC9eGPj4FJ7QDbdtTE0kInC8gRo6sGrT/ITEj0K4G/msf5SvmQmucbnuq5N5dzgf9lLcMAzh1fLZndWcQeO9szAAocyeWvnCzvuHzyRDVtSvmCPQEaf6jk3INrrdF6ca+0dyj0A6NNeZq4N3Hu/JNO78OW5n766l8XGlixnfrrgG3f21zCQtdupS3aMT3asXsdKbdJ+2RHc/NykgXcb+KMvcHabdV6p+koZXpZvaj7act1zcKDDNXzLNhE650nDh3H/1k+3PSGl2vJZnzN/OLu8Tr2j4mf7FgBGf+bY85DEIe2oSo9UuazMZFUWOw8SnKvfDOW3tAFG/oLbqb3XcI/OpMIp6Pwlz9/IfGRROEkxg14vvS94UmnstUrwkbkayWt2bBKcjMu//8NfbBefMu87ON6evfhmO8n8gYzN++BrX037yrJNB5PzupZKn3PaLl1rc7feH13n+BybuTh9s51fnneX5rvzs8YAB3ypCqlbuyDTG97bMsdtWrpSr+NY0l1c+NBm+UP3nz6cbxfvfq7e6aS2l3/6IPBg6Uuql/eUt+9E8H3gHT77ynbGyps+ETrqG/lLCtptz0GXD/7r/+qf/JmGN8SBG+CEVsNWN8LTmQh9DDF1EZ7DOy/ezViMAKGNZGy6YRhocNULvOUUep92DdxDdDtt2iEenEVXhZQcNHEABvBOCNK5SlfgULJ66+Dk12q4CcsygsLYaVCvwfANvp3O4kUvY4N3BCyhsXQmVRGtQ07+k9v/buAH0g2fKy1a5K3rm0SGu09a8pI5wbkrPMyEaPL3ALY0D5zB66LZN/JZZWsgWocEPnyFa3tkiFC3PCatenh3vRwbXaRirzvpRJ/FiM8Dux07R2nKedkFvkwCq2sySPv2Gzgra5PAAd3Jvrb7UZ5TiOY+Ie1XgocGem+90O1pm85gJWxkMe3VddwdnGbhI53FH8TJmy35Y7dLfupKkWBpBqMBSa7D8vb48GQWAHLdGu10jtyHP1R2gqPvHGTykaAXrakRfAO/kz8V9zbXgpiPbxPUXSf4f7ad3H8SsGOPyGldqNJO/XuPQjO4DZZT0H8wTCoPnTwmF779uJvGSUtTNnaw66Ew722Xp9fb2x9OS+fh8+jg4ec4zTjPy8vt4WECeO/rP4mtHkcHVfwsAnjye3zvyfb4vo+WxIaC6yCT1Ceh+dmBIC/+JxJO1nYYnRznsBDwMDDkldbKNHIy6y1dY9OSU696njx69e8un8tmJg+fbC48XF01ePxhf2eeDm1nF+wK8HggCwQXHy5qW2QjgACfA8cfGbFtAYr32AS50FmQZO8rWEAD2G3XPhG7rH1P32B3l5d2ElzXPo8eBE7sGi7vR8Ntu+RwesvrRep7XeHn83eVr+P08l2ONwm0E7QHr4WhowywR4e2rX/eXr19vf3y9pe+mmCRx8BSGkxCE0QK7L1G4KkED3NxddE+tmSKrvbr0Eay3qW1e4AP8MoMvHYM8KW+bP0ofmj5VT6j1zvP89Q9AVvatX8l31Puo0yIPBGZycitX3Xu9zLC90/vXm6/e/X99uby7fYhsrn6MN8sIFe7MsB6cvBke3H8fDuMPO3e8OqFySue/QoDXPTimw2CKQsFPhC6Eqy0BZaJbLepRwz6tq+3e53i8MHj7fpTdBecfIpfFzgMjEfhk8au+Z/QXT3quEl3dShZAPAKQF+hIMcceK3F9p6tqLn7DMlFDvX4v1Ia/IKiBvzJ960CcvaUcLbdzkKFDzVq8yF+ni/tjojI4rZ/sev4ll326K0O+ISmdU6KQPi2NNxpnaPtep06OWLBbT/wVd93pqWtxSfp7qKvwHu9wmVx6HNo60ODvT8tf93AJzToWyZ0RLqCH/YGPp7twJmFuD+mj8yWSOeDf/KHDjvgTJQlfUffnKAlOguNfWIc5tr3AqW7N5JXvtIGXDRK6JHvHo51qOWMH3U6VioLgKENZIGUhyF2OeCpIFtOuPjruJC/W5gj424dJavwYU4Af2kKzca1yiPt10JQbm8SWEtehRU4K60+XX5CxwQZw8fddtLddhI8fKa2rZdyVV13m3LqdIK72xt4q+66dz3BPt88/kQeXPNaw+C1C5TpvY/PIH904pUsyW7aheb8ab94cPA/5o4TUM7kvNvfh4jb+pHFZ31uSmormAhnvV/03013ZaJ84a3dhr5JQ18hBReZqwePfIu95fEgYyx8oVcxPtOg9orm0XMBDl8ql9TUz996TQL8CX52nVTH6hozBWQj3861kr304+GbB4dD2yT0wlnf4sK4nrb8imrVVY7yl7O28hCGfrAt4PruhbzULg1tt+Md++9V/QD66enW193u+ig/OeRBs/qO//+2LqRFX2uVrkmVX+4dt3VvbX/qTv+Du3HJ9dX2LuP7w8wRlvy74yc+67NvAMS/zdiwyze0D+RJN3k7DoXxCCm4pSuINd8vh7byjpAcJSuJuO9HjteZv51dZazv7oTrfrTVrsO1yKu9o/zkH3809jH2yC+VEP+n3qKxc9b9vr66tch/7OFexrrvvvvr7SxzjcPMG46ffd3x6OAgsZ4KoU3q5cKftOQh7+bsCFzXbH1qzf1NndA5MCbfr2b9/ONfbv/2r/7d9vuf/rD9cvF6u3dknvBElZip/6YufhcsqfyVD8fSddI6N41c6FjdaQ9mcq/Pt4vzn6u2yZ++5rIP4XPBd4ANN5nVhuMLjTV4dICtDh9pN/zEP4GVOvrYYM+f9v/kH/9nf+ZJi4H+MmcBs87uicEKoE1Y+359Op6fD3E2wPnw01pVljfO0PtBM5Ct7erK3Dcv1ysox6T7MdpMsNMxwdUFtEWHpF23RQS+rf/aESnHumCjFS64tVv3BDWTgMG14ClfbR3Sur/OwL5wz08ixdGnfSePnkpdXLScXsGVr60JsslJZVX8t3Dxs2jQ1rHwfcjgvVZ51ekXkWusgR9HVINiCJwvpPIdqVvZJVFoUwrUWcZXReePo2mQvecr0XY+5uG+ECevA0zwBif6tIFL3uykmJ0gBgO5C7e6Q7/2Q1fpnaZ7PTe5XjTq0GmjXfPy18lCroNeoxwsYndYSUtO08b3JOIgTWYDa+Q5CxSlrgsZucpAwR6W7CXwvG9lUO27yzpL2nnfG9x5SjN04lk75EhD+5AHvvJ5spuJnmDv+EWdT3kS+H5WUxscKhoHMVJKAiv3pLP+dwJP/idBzMf52bHD+yc5jhMgG9CmKqiFvF83uXZJkMG75NWiXNg+OIhlyJ1yKhm651wdhod52pTU/Mg1Mr14e72dvcyEKjLrIG67pjnVcRzQYY6Ywv2jOP9cXyXQEGj5uJ2nqp8+ZDD+dL8Btq/pdws9HYZOqdvzkzhBLHTrZ8nFiwMdKahTlVzLzLGXo33ZMJoV300jExKfP1v+Xydg/sPrn7efEzxr4Km9n43zRX6E+FnI/ixdrg3F5CCIfBxmTS59DR8sk0tB/9PHx9uLo2cN8iyMWF0WSD71JXyBB9qCCZ38Dd8k+DXw8oloFNiCexg7NxjB3UA8f+SyVolHHukjafPq7HT761c/Bpb3/h/0o39vL972C/WEQxR+5u/J0Umv3wX+q7evQt9ZV5L9/GcHj/QbCwDo926ZuZF3+AVVtvnrn+zfz+kp5Bc+fQBxZEBeo7t5Ms9fHgqm94DmQ+jzcUSB88nBcUB8nJ8XvLwo3/qV1wDwJD05jFwjv2ptslwlyLbl/2z7+d2r7ft3v2yvzl/eBHmqkbmJiZ0Z/WBf5H/sZ9bC3+nlacczsm4ghNbIywcZj6O/59Ff36HPH/9uF8F8v4GPQMcMxuQpsLZL4eTRcX/G0dhlschT/1Rr2dHDwy4wdIwMLnleEUDoSG70Q79sygKAn8EbOx6bJqfyU3/FR2ow+nemk9q+zpN/IFo4sagho0FWYMxPh82OqfW0/DqTP3jb94KXfY2Op79IYMtzX1yA5HovjqSG3iFMPx7/vRaWJ+Wc67jpvgamfoO8ZN8E5KqkpkW18vue/2/PC70HlTsY6g590w7NnbClMZ0hg5/Ho7boT0aDZwv8I6/b8QEusvMX5jrfANc3MDxhbdDD5wdnJ4Op5kOW5c2/HCZc1cFOj4JOopPf8SxMk0vbpD2b7ria+yVbdHdXY67JeOgj58g9Ppy/CCmFpw2fIaW0cNQDBG+IYnOdOAYmnZMlG5DPPto2+hgaI5fkgYHEAgqNpQv+O/yVBzX263UkI/08vFSWt+mGP/WNbLXjgQkZaKU/f3QhuZ9gaOyjsgp+cy/A8YQ+9duPwxNw6g3sfQEmmX1NI/fqrHlN5RKepY73GidhA/zOwSrn4Mn1fJFfPa9PkOUth8TdflN6d3tLKt+FN/14yaF8Jy25LdkQBF6mfGQ7c6zYdeeZqZuyoT+2FDl23MifuQ06/a1U+9lhF36SU8eh4thlHDz6Yp+4h48VRFcQ/AKcpUd/LpgmZq5MoA0tm1K+o2oZGvBRvpI39qYCmuD2b/iqznsOnowHZNbF4vvxX2olf9GNPjzd2ETgsQntEaGuNLoYXDPGwTH+CW4sprSwpKW76S87sznfyu/2vA5t5np4XuUgD0+hNXcfM/a9vbjMmHtcH0/2FgDILxxFnnzTLMJJS3YL5sIj+Z+PaF8jR3mlYS+/cw1Gr/Kf6wXThxdf/fjX23/4qz/ffnj53fbz25fbp4dH2zPzDjq5074wwMw9f0j+IysKnDL3i9b10Grdp0LFrW6Utt27uti+/+FvMtf6kLH0eDt+8XXnJ+zvILLpA4a2uwMjaeGFb+WPDOYYOhe9LW69+sTytNOXOerLP/y77X/7y3+3/fL2dfv3ky9+u/3mRebzQVpY6qUtWPoWgC7Hfm+TvOLPdc9BMTIDSQX/gnuH++n6PLHly/Rfcerk1W/mr/iSi0e8sgcLyoB5YNHdz+lLM/aNH5MnGYMcs0sVaGNR8vShf/ZP/os/aydoQ0jHkcx1jlxL/R1SBpt7q0EGsQ7SqR/6mrSbwXgYrfNBYPJbtjtnacFXvzCaN47OoI1RW7PkCQYhMWFqO3e5drHgSOAwfg7apJEA6rBS3MUDtOyGshxBYeSPgc0AHXwprwx2fJLJZz/MkXaPHuJzl0UFGjXuMCdYGhqd12CPNuVoGPwjh/7PUKdFYJIJmmNU2u76YCiMtTh2Q+tOiOS1ftKCLYXyniU8LJ7gA2P0rA66wJJH/mM08ElLvmuBgtF0FRrvBpbKZSZNrkfPJjR4Gb2CtvQwaTrcku3ILXSkOqwd0PLXp6jy9/qtW9lNkN9JXWCg2UqwgET5coApLJy++1hcgU6+octvx3JGFpDBRzse1LWjhRzJxy8INLBJ6uQo9StjhO78oAHf+832KMHN8RMOQ5VxGK17U39w+j/ctH0BtqLyqTincS6cq59d04nvfXq0JdQYWcdmlbftDn+kpz0r2DNdlUTwdkTKcrmjW+inRf4D/4aWHC3f61e+SV30uo4TDWw7AJ5/e7K9+M2z7clXxxGYr89fZfBIs4N729sE/S/fvd3eXL5LkH26vbm4yvVlv6hvi/0vF++2txkA3uXoz7+FV++wC8Iy7O/+ZneGdIyQJfZe7H06/mPki8ahs/yU8JucgbH0lurey0bf7xM0vw4tRwnmnp082fxk3E+nr2s3z48StCcQNAwVf1Dej0M8vH9YeKdnb/tU3BMkP4enDcGjzG/tv3r3uh+/W++9d0ty7F0wxpl0ATb2ZYu2p+0WRN1bHPHkfPq31V6TArsSEiCHjnnHE2fDoA///ZgB7McEjrHqvjrw5uI0NJxHPGPvFv+eHj/tO/Cn0cfZ+VlfC+CDfeyL/ehnnnD5LoDf9g/S+kI4uqhJDsnr7wYTRxfa9FF9N1pJvjo+fun31v12uqfjfkf9oa1qodhikAUAQT6ff57g+s3pmwlA8RbcPlLYADC4nx+c9Al9xxU6CGJb71+dv9l+//bn7Yezl9vbyzddLPP79AyWrH07QB8amCb/DyrTd1e+/n+V+4fbUWhD92VoshD4NLi+TPDv/cC312fbm/PX/XWDy8ixgWB4FSA9TR3fOiAnYw9/STeVgbGlPpoeBPzzXYAuYoQHQYWny/hhtcs3sGnt7S44ff3Tdmi7be57tAY/NEE9GfhYnKR/LH9EF+prwG/aDtzf0K8ffLhdXMwOFvLwSw2qyvP0SZ0DfjK0U3kXo5NHB7Wf8pTzPsHmj+t7abV07n0O8pxDVfPY+YxjJjKpF9htFxnXv6uO+MLIgZfUl1uZ5KoToMxJ6uNyuM8IUHslP/1j1UMrOsGCb+4n8RRrbtCf64t9qtc6IQy9yutzIm+68E0GOvRUBm3qgPQ4tuOmeiyKfUKdg474+pY/MvGfOc6qUyGkRnWVJI983daHJE19ZXQ97bprKDSDP0+8w391TmYBm7qT8Ohp7HVpuH0iSvbzYAPcyk0m3vMn1UbT2F3FkvLKQ566Oy/gOZM55OCq5xgdmUcIlocfbWfRfGhQ5uaGLvZW+JNm3gLbyMeNeQP5zNxoAmP2LDBedjkwxl7BUG5bNbvW7v2VxZxpy2+Dsw70lYfAKA87bSCaDzrYXH81IH/1l3iMEcNLHsPHPjdKewC0V37TP8irepu8sevYYfJWcu+YOVrsNj410GdeHfh4Jhb2zw7UzWXpcva0Hf/Skt8kGhgqek7+BMQCdW1mIXfm16GRPEJD+676+QNBwNp7/1V+5vDzs2QqLJlK2rZlKtenlHc2gre2aFIfXr7FNb8EvnmP+u0TYOTgn+izR/osKLWByJyNGFvbtjocWyymXOP1Vtbg5f8htXWVl1YFe+qcFX3ksZcvHtnB3fpoNa6uNG2m/H3Gk9dn59vjjB+1t8JJf7XYoZ3vrGTsar8Cf+cZnoVjHfULweNauTT9ZsrJaFi+vZ/rkXXnEJHLmx//fPvX//5/2b7/5YfMDd5tj55+s/36i68zTqVeYOJHMtefDP92uouvxbUV+VJl7A8P+6FeY8lctC9kHP7BAkBs++DxyXb47MvtydHTLozYAaofwT14hnapfSfwpfLlvB/qTVrnqSf/rt7KU+zrzc+/23786cft/PJDx8Tnv/6Ptl89fT6wpmXrL79cX3lTmOs7dIAfpdTWgG/fVtY6dMUftPb2yeuk714m2xyB3aubwpzHP46cGjOXbrY8OwDKQ+75sClfc46RzfSBGcel2qM47p//V//kz0Cq0fkLsUtgVRhCcrbaoDMBWpXWeInSk4RZIW5Z8j3t0YYhdoUPfAyXwFlpx3wnmiEWOpNMgeWsbHK8YSLtrNiXAdc7nE4WGGoT+iYfLYjSidAyjjIpeRwIhc2qiLZDr6Qt3qU6lAjbLVrgdNQBmQiEt777mDItBCgNhKNgZWAtuMuoVocAu/JIncULmlMrlXP2znfyTcxMFkZumbSCHZiMnxFwcPOV5xnURukzUIG7I+/pLq7R68hurvGGAjSM81vth/apx5nhge6Kq4Y08MFbxgqHiaRIHpT+v8NpnbRz9ld6Ko/wm86N/uJLO+c6BTr2L/eBHli3Dlp9uMZ+lLfqjTzW9xCqTmXBx7n5Anqf+Ace/B/icPzM1ieBPj3mD7/amyz7mbul1wDptQQX3lDE3tE4PEVXGSyPTr5sLfD8K4UlcuSWpvlvqO6TdfqXmX8hYxJ5pIqfRLvYg8Gr6P3qfWg0V6pM0XRvuwpe9dhNbhugKh88ARXe5VeOKy08pYF857pHaPpspS//xie01k05ulz52Jbt/U++ONqeJvg/+fKgv6P/6CgyfnR/u0zgeXHv/fbOh/I+XPVp/3nOvtRsjL7KpEXe+zi9Br7xA7bZn15ebKcX57M4kAHSl/YFtfiob4A9DNlW3oQ5qTJ1i9qRqaPX+Rv+c6e8daauL7b/kiD4+zev+pT6xFfxMyBbFPglwb+t6M8S/PMpp1ZqI2v90tfuyQdN3l8XULKbo6PjwL2/nYV+edefr7c3Z2+2169f9VcgfNxI+7fB2Z1UgeFDggRty5svydd/hcD5ib3z6t9x6alPePGkme75IIujtpWXo/zzocKf3r7ugsr79BtPrM9yeKJO0cTmHfVnx0/D2/vtbQJu+Nni/P73PKWZdzQnwPWUq+/7R1d4M5FmJ/wB/iFei4H89vho/iFB5eXsHDNRPjpKUB4CTObscnDwDX4+0NP503en2/nF2e3EwFOQwKJaurTbwgcJ7UjAqwUJ/ePHBP4/nv6SycN8tI/PNNE/6Lb7w+BP8BY9Fmbo59PpBi3wHz/OYC/YD0b6sOXRLg1IXp+/3V69+6ULJdLRQSYnkR//YOHixdGL7l5gYwJsOyP8goKFLB/aO44+7TpIcfnVPy28PAod7i0MrL7slQV8dsE98uWjzt78En83Pk1i9bwPHk0O68fT1kSBPYLlHpxZpJjgh1c2OZ6fkZ2fb+QvTXTwKRCkJ2P37E7h90bunfynPRppli83JvCL/F4n3cGN5uaHQjQob4Pczzb61Ms9GZdG9KEXBc45OubvZwkdQKXxyCn8sDvvOxZu6F2/g4++NSnSbgKf0B98xpoZ48cfqO+jgYAvGtSV8DHXcKck9+wb+YcWsCKf+k0WGlv0JAbt05zcp68NnTOH0Cf6zYfee1I/cp3gPXrJ+MQW0QL3PEQhq1nYLuSczGXo/0P0JQlc2yeDo8INf0hrH00SHHqapczYph/Ss9dW5M2W9/BLJ5UCfuGZMZuNzEII2lOMqKSRWa4rh7lfulOx55Tj3bylOAKPDZTv2omYw4DWy8qYHAt7hzHwxg6642HHqRzfmlb3xjm+IvdkvmCUneSvX4fQb+Vb4C+9uTa/HXzpR9Hd/Awo+PvChTrhHyyLf7WF8sL+0hau4J3FT3zvcuC4UMxwWsP8ZfTbD4k2f2S30qK7Ism5zZK6FTgJzeaj7AC9vi8w8h16A3pk2rT33dbdA4GB3LqOdV1+yvfQoh67trOJ3Mf3j1zVzU3wBHdwwT884gmMobO09n7aqMf+pO4wufeo9kFON9/rqL3MvHPZzQT/s0hloaBzytrArZ+YPmu+PLzyE/rQ4FVH+7TNdeUTNuvjkswdpdYLa4vHu/LpsdeJFKrH1U4CU5s1n3W4B3DpdFdlYAzsj5fvtlen77bD4+elDc2fok8LAB/t88z4wi90PpDW5F2/H3gSGOt8i2+S646dVVUoVifX7GGsdRIRgFebD29vfvmb7fff//X2+vRse3T4eHv29a+3P/ny24zzrd2W9UEBXJyFsejoqRfFtx+rLn3NvSra7jIOTZ/fX24//fC77TRj9eNHswPAHMUCgDlOG+Xf+ph72+3nhas8u86ZjaBLfnW228vQ0pY3elDuMwPvfvn99t2PP25XwXN0knntN7/dfvP869QZu1CPrBbsnGpDa4dqCgFuGltiD3CO72eF0x8RML6t/ezz5fb+/FXnKehBn3y6NqeAR760rh36p9T+vS8U+blT8EenwZhmE6cbI0L/bmcP/vS/tANgIGrQADWHFozYgFmkOQBzGKwE2Zhr8LPnOyQG14S45HEoBiLlq7MikrFLi0lKWTC1lW+QWnDVp9QlHGdlhOHMCSko3TlA1iG93+W+W1p3eqeDJpgPzLkeA9AG/lk5RGuoqFPDgwFrOuFNfTTDu8sLPFsK1V90BqnblI9cZ8ImkKE4FQIDPzUGk+kZZMhO8jE49WvYzbvVRWVSPJNXvhlh6i55Nqmz05HL/rfqq2Or1wzGQzMQZLdWktfijLocsnNpoKvdZnyoibwGAVD0it/AzN8aAENVOMXLyGzx5mjbwJAPprKFC0+uWxYbDNbC7OAT+xJQSRP8YyK2Gnk2r7x70mqFH28zSf+YCZAnP30Clkkd2IN7HC52ZqfA0EcunSg4G2B2Xp1sI2Svjw4THBy/6LiP29KSNAON+6k/+h59SqTjCb9gQJBnW/y7TPDeXJ41OD1NEHX9PpO+GEufjtsRkM5sK7ig2lZv1+RgYkFWQLePFkNwhyh8LJspSat0z5809aZs5eXqpnxPsU0/9fdY0H8wOsODAOw0Aeer9+fb24/nGcg+dTs0G3ofum3fE3AJzMj+6cHx9iLHkwSBnvbC42mxwO4sg8JZ4Ai83yVg64fhwoenzpUfPkJqbS+0VuWEH37/mN7F0/DhcM+Rv7o43X44fVnabU/3Ycc3CeDeBqeg+yR0CfAuMgnxFN1X7m3Jf5fBW1DsiXGfIsd2To6Py6cnxRep018jCTxb2r0CYDLlp208tfbeudcE2KkFBNvUfTTPDhUBPt4awPSvhEeS82G69+FXv1wLKH1vPTaLB9v/f373drvo++deuZhdFXwYOXn67sv8bPAsvF9evW8f4ttNztTp08JgPXjoKfr98np2fl670p0EBGtx8jCTlNKWdvp8/WcqTZ+f1IlkfXAmeOz7yk8hXqTZ/S54+AimHQh+PlBwpP+Z7PE3vrtAT/P9hdkyfxRYdGixyFP/HxL8v/Nb/oFBlmRj59qJjysFx2nKfP3eJHaOT5H3wfbs8NnmfdaHnx9sR7lX5gvaHz5ZnLreTmMHr67eVIb8/5dPvtz+5MWfbF8/+brtyQ2Ndm10QSP4ryy8RG8EhQfB/uPI3CscJrd+FSLTnRmU88fGKDjT3n640UKNXQLGAJP7s7c/pe74Mvj6fmjkEUnX1lhH/cl06IEd/vnG9oTAVt6UDGMRGfNXdqoYd3wLwCRfMhbQK3jGBrjGj1Mz7z2L+Z2UpsxCkTrgzU/UxRZyjy82wWb0AcG+fDKeoHN8s8WOG1tJW/1am45v02Urn/KMjhwSWtT1E422PY/Oj8qHgz+y42bZ7NrFRy7zG/Pj74eXyBfdaMwBMY7JBj7800X1GX8QUuapYvB3/kL27V/Rjz4Z3y3AXON9pYf3lBt70C6RGVgT/BuTI/PQaTxBk7Z0RY6lg+4agNIyGxIQ7ZNAutllpEx/N/+p/sCOPB9HPuDaMeKXhDphDIwguOnzEwwPrKWLwV8R3eJAeNNcr7x+dDYCryyC43b+t9NYpbKpmfeN7uHKfXH5xYORB5jVTcrJ89pCJYzJJ3f56CucFHh9Ca3O2pl/VvnoCnxt6Ez9LoxEV+qia+if+UbLoxs0L/tgA2M/t36t80m07u3ZM/rBIBd8aNst3SEQnvalwAUH7dNucA6v1HGLAxyy+eO8Sc1LO0IZmYXOwHLMnFMfCw10TFahHx6p/as8zT3Z42dkO3ZoLsQ+Aj62O4Hz8GR+FFuOnU/gPXJrbJBrvsu5os9fbSz37B+N5gD0P/Mm/n78CVrghYcsF33kYhF6+tPQiGlllWHlrn+S317u303dSStIL9y0IxdjCpPsYmTwLHmMDsEYOpb8J390TZfywZWWTO/iXEkZ20xhy+uHL95ur9++3Q5PvuxciLT6EcD4iO2+QG6+AdC+4S8yL2P+Dwy0omfxtPLloas2MOwU76qfi5vr8fF4I5PP29Wb77Y//Pg3Gf8y/sfXPf/mT7bffPmrBuHa3MVZsDn49cnbbTT3dDZ6HDl2m29qsxtNmx9e2UjjnYx9P//wu8y7zMuPtuME3rMDIDYo6E+j4qz/yCn8VPc738rQoR47xi98oa511is6cz0w0OC+x4eP29uffrd999MP22WKzVdefPPb7dsXXwWl+tMPV7sgah6o9TNJvPJd+B483sipPMTGtMklP6EoNTIQXGSc/7HzDnaor3UMrY8yB0y99ofBL82rz8FnHE6NXNV+MwCXvuHN+IRWY83uh1PH+cE//S/+cX8FgPBNHh2Q1Nk5y4/wu3KaegsohspU/nWCi5uktgtCRRwB0Sxh3BWcQ6I819MaizrJvjobw1nOcNqn3U7DSEPJ3HegCSyTCm0IrJOZ5OFpJkOe+Noyd+sAC7NCDZwKimMagyBMcF0T4gxqKYOfUhEROGCPvHQkhpby3UDxjMxAp73iSoXgiKPzxL9V93OKlsOsE0671ZmGBjlgcuzwcYSTtxxQHXiAVUY4SHEdU9EPzNHPOMzqMX+tn+vlLEyOajjJPziYbXGcMjsYuCN3pOtTZTcXNbTwZYDfSWvd1st/xV86djkGFvrKX+7wL5+Tl7E6tz8041tbYnE/ejcIzZM9usCsOt0JAldoSc3mDpbBI7EXT2Nrm+UnNJauuW51gz3+Ar/OO//YYVNkaLJne3MdXTre0fHT2QGQKh3od5zDfzPzPxzoMEkWMAssbYc/61NvZ1vhPcn17rntx5fXBsVM0lIfzxYBBMenqecpsIBGsHf56TpOJPYQJ2vHgw/q1e7gC/2V534kJ4e+PPSV56Qpm1S69/pzLXfKKxZHZEZXfiv/5fnb7cc3rxJUJwD+eLVdV2+RZyqizxPp2tUjXzX37nMOE4roHA+CPDC7yBGbCyflRQD25urd9ub8dHt3PtvJ6bc69keuaVj6INtpXLQvW6r9tXioF+R99/Zlt/o/OTipk/bxl1/O35Qe74n36W4a+Tm5s4voIoG8gL9bysMbH4mXBu6xQYsE7xKEC/a/ziDmaaqAlwV8/eyr7WmCfDo0Kfrq6Rc940Pw74N8MyHdmQlf3i0G14fgBEvreymdhIULdnSYOr7N4ZUJv/vvpwvPYwtePTiPnUSy0V/6b9i2uOCws8DTdgGnxd75yZ0EwbkHc34+7WED8wv1Ymd14/EN9QWxx+5YCM0WA+iJfB23yXhigGJt09/5HH2QBvoubnCTJ1p8c4Y+Baa25HeSHl5nEjBjg+9++LCiQO7H81fb37z+fnt9EX2F7ovz89DhHcKDyCv8pI0n/Wfv3yV/goDKNDQ+PUhffXTURRyypkv95yz6880KtjgfaAy8Bwfblydfbb96+s329PFJQMwE9+KDBaqznq8dsXH9xGKjxRR+qK+x5Z8JFFmgw2sZYByFPgs/tvT6mcc3V6eVPbtr29itVwC8eoZ3oNqfUocN826dFJN04JOvsW7qjn+aCbvxYuoghj9XfnR4Ursgy5nwz0ScT3SY2NBTnzjuelzjDx9cfYZG+kdTtwcHrv5Gzsnc7u1+E76OPWgPDe2/5Fi/NAEG3qePpm7y16RTci6O8hDwORsD1msNE2QIzOfnMtGL97ZLzvIBcPsGhbLODQIDrk6eAgc2slBv4Vu006VxAyz+wUH4/Fcy0y4+Ln5QG/24MAOwNEdf4OpTAh724x6dDbICux/aTH+DS0DArxmPy09kviaUbJXejV/9EjskyR8egypyDdbC1Mc6r9J+12Gq5nrsceZF/IM+r3xktMY5MMlX+UpLJimqXzDOSnwGUj6l31hQAMKTa/XRTOcrkfnMOabt8MajDQVoq9ySh8arjIf6jEmwQK+2HARr8t2+EB7pFP+VWwhUzrYaqNeHoC+1a7MzHimDtfS4Sh123fLgKt7k20lRvvc+Rr92FIA3wdnIhqzA6G+7hyYashgjT/9Bl3TXvu4e0ugSTZwuum7rysOTuY88+p0v489OHslX+teuktpR9ISnznN3O1hp4UUPGeSy8FuWtikYeecsgOvT+9yWp5R3Tlte2HsNYNoV7ui2Mgs8NmsBwE/dffoc/5QKHUOT/8F7mWQdOPUxaYGuee2Az0HXLMxUzoUoLdnQ5aPq3BjV+YHKSc781aTgZCf+wEl95fzP+Ldbv6P1stvRiTFu/Kk6CyYe9JlpddcOhgdJP2VTo9PQc326vXnzZjs4/qI+qT/tGAB9BSDB/8OHBztfA6O+aodZeLl23KV35aky18N7+dypW/AmZphr6X4qX739YfvrP8wCwIPMYV58+/f2BYC9Tvgnh+VbJTDa1/KHlsqhNEy+NHXJeM3l0bHTmCr3EwT//OPvtzc3CwBfbc9OntUefQOg4526qTy/1nFL96JD+tuyWLzCTVcj+9u0yh/Ert/88t32w6ufM09NnwrvT778TXj/9oYfB/gSvgbX2Ed/SnyvJx/G+tDUs3D5+s3r7Sxz1/5sqz6Wcm3zf3c/XJz+FJtNf2qOMUhsNDobmxOfj2zzX+qNvcvDk4fK9TfpK2DwCX1NI2n8VdrmHn2Nlf/FP//TP+Ms+yQCwZgI5hFwQPS6FN6cAU5h8EOeO7SkXZ1uqowAWiXHrCJqg4kbwaRwCWrhcL+EBmgNJHl1Wsqbt+NM4sTUxxhBwW+ga3AXmGvQIQRfW55t+tN20TKdeRzyDW2MXFng6ORw2jJRvG0z7ZSbjN81JpODDoThO2Ny0zIcEwVZlDbvuw8NwHI64Lv2FG7hckaTNHVHbo4Oeqn2x3XSsXaa+5ONpAZX2tIXWmq0zdR25FmHnna56Yos2mwjmdX0maQ447WrlBgBHRwJ/BvnMJ1h8Z1/PXLbRC6Dd/IXHXBamVr1a4P5U0UGHg0y+23bK8eLCVUDCe3lpa46Bngf0OvCVv7qZaIfOliDJdkPnY7cF4Oq++QgdVABnkmePKAcAm0DICkIgkzY/Qzg0VOvAEw1fGlb+DLk5t6T2jNO4exdgpez/qzceQZuT/HZlafCtnWzqf48WtoI6LX3sTr25/B+uEI9Rz2LCReZLM371vP0cfSNs/BSweFo5Ou6f/LVmNNNap9AcvCvc1Ov9ZPPwXfdj+f9+O719tPZ2+3UE9Tg66AePiLJ7ezybHtz8S70zUKGoQLsPskPYL8SIKjtLohMov3cnNVQNgeWJ6rvE5zh0db6s0vvb1+2X7E3eOpU0b93PvSV9RI9PPawqyZ/utDr0OVpub7OhiwEfP/mxy7I+PL7kwSiFissKL4WVCdf8I5vAemXCeC/eJLBW7AXOmyrfhc+9Zevn369ffPsG0sYofUsOrqful824MOfbe9PDp8kGIwO0/YkwfQ8GZ0+SUsmpvqiycH8Hv9R8jO5TZBrktTt5Sb3csO2nSI/nr7ZTjOYXiYg9X49WZOLyQOZT5D/cfP7/X2Kn7wjtHjNITAtCLDbea/5cxcA6jfIN/qw4EQP3Sbv/bi0V+fGpnKsfqJvz2QpPLHbwFvboGsfOejWrgpPcmkKLS8y8Pviv8DTh9/kWaDwU3pPD59uTxO4C9R/9+b76C8DdmyFQn2kNS0iMwtMArXPfc/f4oTvOuC9NOWPHkwSLS51MhPcdnOgU785eDDvvtrm//XJl9u30Sedv40uX169bTu/MOBnBed3umcivHYUGVfJgT2zZXPbg7T3c4YmsfMLE/f7PQDyfnmZvhM5HIdG3zrw3QJ+6N2b+QbA9MUcsW96M/mvjaeewR+MJWf5FiRN8NhUx3b6CQ31tyn3tBx/7MJTODbRQDF5K7le8KSlS8m4W7sI7Jms+G5AbDgwOh4ETKjFYpL+PpM2yXchknVn/MwYmaN0t6mWwe8m/9Z4IMGDBHVvxvvgDNQGna2Tdvpk5zW5bwDRY3z/BObRTfo1OOyeDbStvyBAm8mUMzkIzm/smyD3O3L3SgqaBF/80cgg7Ruo0tfQD95M1AaHjz41iGQDocd44uk8Or2asYJQR8f0TB7Imxw73oUM+gNr7ANFxgbBvAng7OqRvLKEbO2MVSGs9uUjgNrh37uhudnhjI4l9w6yWmWS/iWhR/spisdLfzA3Ozyy48DT4vCw15VqTztf0+4WJp7ZldeR4F/369qX7dVnu8YOaRawMo+p3C1Qxp5Dg4RfMkpBaWER6O6rK+CRDztLCd3Ja7vArl0njyyHhuhm9Y+ciy/9T1n7n3apv5I5BbuLostrg2q0q5PKHaoiisU/uXQemWt2R0ztj1HcyJ/MBodFQ4sOyudBxugf78Yh+bXD+IGrjJUWMul9LZCAdZdWJGg/ccD0RWkCiuDGHxqqx8mZBYjYU2AWnvZlhf9B9/Cl3dKVV3c+WSiND+yHOiN33xlA07InyT0ZkN+Sw7K/kVP6ffqS9CG6nqBw5uTmGNXdjrNQy5NrPmbmCzTd13vxLD92sOy0uHr1x6m8pL66a5GkciyuwaHO1JM3UNiIPPaufuee1++209N324ODZ5HB7IqC1y6vj+Vn5qnm9LUxNBVN/su/sZHxgZVJywefRGblDZltMmWlN3XZsjZ7YYLgz9v5q++2P/z0w3ZBLhn7nnz52+1Pvvl1F2oW7P7vv9xrX10n8XezmNLbJOWTbzcQu/QAo/4rB3jkID34fLX9/NPvtlcJkh/v3wB4nnmAOeLD2HCMpvXAxsf72LQP059nLrieapckfztdvcf/oGi+GvwB2Umrv+tjvmn1Mfb5ZYL+5198sz3J8cWxeZF25NaKlR24zvB2ITgJrAVX4vcsXr5++f32hx//MuP76/7qg18L8z0pO/vQ9jk++PLi57SfeBeTTuS65GS+V/pzVH+hY8ay0bG5R/th8tHAl1W+u93px1F467b+/+W/+a//jAEsgq+vrmrQ0/FGoTqtwVE9gl3IAGweBDp+8lCsA4/RZxhIfp0yYvZDfXlLUAZH14soZTqiskX4lGk3QvaOqcTQ1LECa5I8CkdX/6/RSQ0Q0ukEgh3kdicBD/hSJyc5104C5/HBrJqrn0o0Ofi0Sjnl+MK1BEaPNtWpIrPKa+ChdyjOdfm1GEFeych96c61Ng1WyQ+cXSYtVz9QdHa40K7srow4MmnoGxmiSl338KVqE36n3u4Z1AssA2m3z4XvGm8Gjco4vI5OEO3YeU7ecuyuB0fo2vWoDK4wVRprM1ULXeHBjg0dOw3D94Aa3oojjk7gi8w6ZpNaX0+Gm0wir1mgCf+pX5mwrzR4713g5LWTKMcvPODmL6Fo81cyeVyThk4EzNj3FlBHOppWV77g7J0pkx3vfPe3kkPTg8jp6OSrtuOky2XamLAL+P1MWahrsP8mQfNZgp4Q3WDfRMUH3Ww5X1t+vaP9Tp3AGVmmj6S9w4Cnv5pcjsxG36eXZ33qy84FG6yPfJhVGZBCXqWw80+XeGqxy7bZ67ZeMytDTXAugHl9cb69fnfaRYxXlwm0Qhf66YTkBPT4Z36+pi/otGjR99FTgGLUAy6Ahoes+s2A8GBrePNSv+9CRebtl7GJUzsCEox9ChxysQggaMKXBP9Ods63/ODN/4LYH89ed7cC2cPryb9A3wThi5Pn25fHT7vF3Vf0X1+8TbsMEuHpQ2jxhdrffPGreT3AaxjRqYUJPzX3+OHh9lUGME+i8f0u8pGeJsjWnl5tfSdLAxg9PTl42j6ADpPTyiR08QfxZtthAnLBqODDYom+KyBVZ14p+NAdJAJU5V7F6M/0RTbSTND4dq8KRAep42m0CWE/CBh6vE6wnmKz3vrjXHchooOLpz7v0wc+b188fbE98R0BvEdX9EzGpKz/tHLu+nS0VzOW4EdRJ/756wcPM0h2rIhen5w8bbAv8T1k/dBrI8cn9fVeFTmJLN5enm6/e/2HDKhvG9jTN1p0UBNDOhVos/suHvSpuh1t8Wnh0wLe3Z9y7DgWeuhbQGbQN4G2S4CO9b9XF2+2n85/3t5dnVaHZGxMQLeAH87DB4fb0b77gC6v3l/0TO/l26Q1sPw8YBeU9rLXF68D7/32TezOBwjH337YTl//GNgoizzoLHg9UUAPXz2TYKUZn8AKP7OoO4vidMIX8rP8N336GS0+vT4xRPW1gshtJtFjL9VlDvIEr/oJj4Nvxl7tnQWt8o3DE4ylfwcXmdYMICEn9tyrCfhnEhX8YLmHLzVcaz/3Y4dNqd9FduA6DtzSa4KJj36oV+CTA33Vd+Df/Kb2I749/SPzHXZqsabvFUcHazKqn3ThpPiDLvnhJhd8jTFvcNYfB9a9TBrZmeAL/fCPDlIv9Yf/XEZ+864+FowhGW93/VkAM/5oY/spG0yL1ut4xD1XPCMXAbYxW+ovE0Re9MO9oYMeOukL7tpY8pCB5uEn9SIzI5t6vleBDgXKVz0JPvfOLUNIzjN+DA1sTRn+9GdBqUULfoYuyU57f22fBDq47heuVKpddAEr9uNPbTpUlx+SZp4580f16aH8pv3wNTSxuc5FI1v9eeYwdDl8+llTbFSvrgOWLaRJ7bf0Ba68Uq087dZDBJZM13QBHjoELa67Uys68b0jOjF+tQ9ol2t25FoqLbl23Mo+Zf6lnlt4G7ga86t7PmDsB1y23r6XerMYMsEwH0vGdmyV+/Aikd0fpdzWBvmewEDD8H9r70OX/JF9bSflZFhdB8jMvWeuL42NS+EtZXbJ0K05k7l2ckuzIKc0JX9se+xi6By8kzd+ZXYKkMc+TpXOaeNYsiThPuDRCLbwR8F6wUD0B3qF3euec6zU6x3e2F5rV5bGNH+CW/WC+o/Smn+sA22+ofQpY/VbCwCHz+uHlKH242f+2Bhm7grvjn/nob4omezch1tH7kNb8e19o9e1nekjSyajNzHQXi0XQ1vmdVcXmct82I6efL09f/bFdvLFt9s3X3y5Ga1JSz3juMpzD2fOOZkzs+nZpTGAa+ORy7u3L7fvf/5+e336urvufKT3bmx579PV9svP322vL6/Tx4+2g5PML3L41SU+vf4t9eHxytrbtz9v333/l9urnE/jyw9PnvRVu0UP+u7yLDmv+7t5vU4TeF88/9X27dd/Z/v2y2+3L54/z9xiFmyliLFzVn+sB+Wjn1t40uAIHckSGzyKLr//8ffd6djvO2R++MWTp8Xpv3vR9+W7nyK/2A97ZU+FCQQc8vA1Cc7+YknkUZnkfo31bFv9EFH6agtgpZ4+Te92UD34b//Zn/7ZIoDDVgCISZZrgw7g7dwIADyHJnMd4TKk1GEInM10JyvhBqAxsrVogBWGRzjttO3U+0Qw8DgvaRmxs7IOXrsjMWBytkMPhQ2tnhLWyPM3vTyU5J7RgO2Qh6YlEO1CSmGhRY1x7J6oDY9oxWP5DT0VfPhklJK8Va8GkbJ1v9qYr+Rml00prHKq0Nws5aprEqnaXRktvDeGnbRwrDoLV4PkJHldvEiqgRZmb3tWH04Tr2BHXtuQSbe05doxONjA6Kg4krdwkzHdmDhCbaAbuY9uc9m2JnvzF1rTtoFN4FVn4HLcdVpkOmX4jfUU181kMbTWuLG089OEgST006GJc/FEBrDO4DtBvncqVa8mwA797B8t6jvwhoY1UApi2tFyTZ4dWINDH/HETy3k6OyHJ1/kptBLJ7t4e362/fj21XaWiTg8eLqOHQdQ33s3oNjyDohniQIBfAgSbK1fg7GgxLb+Ak7yvq2n6hwqedkK7j17wcn0Fc4laMg3dS0ySXi7m8AOVykYofp/6Cc9PE87erUuYpfBL+9syX/X3Qaa+n4B+ft4GvkI2v0SABujRx/P80Ra0gcFzL6af76vClssYDUkBycZCGbYhX7cVf0EMezAe/T80rsEcBcJWGeHzfBHJ677t9sK3v92OgveH05f9fsCAmUB5dtLW+I/bidx0H/y4lf9CT/vEf/sC/CC3Px5d18wqfybJ1/2nW5foX/nKXbKyFZA6gkeO7LQYOGDjo8OjhsMCrbYjZ/ls4rtWwDey++T4ejSxLP+KcTTIb6eeB8/grHwMr45PjO0kut8K+EyAeW8748OcPhF9NCvA1z4O8GNaPk2gf9xaPUtErzqD54sdVIBd/qvgBEvDSzSxkcSnz35IrqIHKNDtjY+anzFeio2/Wj6MH70ezTQJS1ZuFjvtNMxPPMrHcGV9vLxiFdBEZnNAsDj7U309cPbH2J/Php0EDgJPKIL+EzOTYzJiVx9tI8tdRdJ6uPfIoi2+vZRZHvy8Hg7Dtz6y/xDL9mxb3J9e/l2e3lhF8h55Mo2+aR7aZNJw9Hz2KTfCzZ5y5iWQMJCwvTPeSqdqttHZhjdg0s/vq3gOwNel2HvR6H7xaFXE+abNYKpszc/xz4EIOQxuhNw66+eXpJ3SCnd7HP5XzKx5dnk//LSLgf+a8Zgbeorwaw98DrhOXRL6FMu0QEExhb6NT4yxI7J/EX+mfDXb+e6tqV+2w1dQ/uMGY6RkwW92EGuk6Fh6XIJP5xSfQ9QueeDm4p3P/AUOZGNW3QL5EpPGnr62bbx631fMtfX6av6Fd8LJ17m4QcbRs/u6/C4J3xNkTrwoLFFwT/2bwwc+xs8lUPtep+nxFeT9XyIEbDB158fTj5eu/suE/80TYqclzzrHHeYCksLnURGkSl6O3eJoaHHfeVdPa/6u3xygEE+5TmyIq+V5GnfshzVWZI2rks5xPt5HUPb6Lo2ER/dV/TaNgy0ydCvfscnWXtqXvDKZNttA2fksmAP/bfya53AXPwa9/kp/PhFk/LvaXn+1theGlK/vi6jTuUU2yZkv/xTGtTa6bSY0bzcSzfyiFz5L7aB5khhp2uSQNecmm1YuHpv/AoveFj1buU8+Grv6Csu8lG29xtIMrdofvQ87aYtOGSBJ/VnAStzvMjCvMfih2Mtti7eKrMdDn0EdMuqm+Shlf2ot9r0vNOu/8BjXp6c8rrkA0/1oN81RV6hB53goIdPKVJlu9w7PgRvkUjsPv0DvsJO9frBVJgdFjN+kM3iZ6XSnXqp0oT21inwZbMzJwVDWyX8tWsPJnKRNvKb2fbVWyA7d9cc9DCpEt9cvPIWvhSoK7muGjMvePP2bHv4JIEuOymuT9v7jKmfPsdWH+gD4C2c4+PKXwaad69/3H549Yftu5c/ZsyfB3WP0jdWX168tX7S6HKfWwCUVFryZ46BI4s1T0++3H799Z9s33z1m+3bF99mjuC1QfoYOIgozB3Gom1ixdv+MbBTLePbq9c/bL//w19uFxenqRuf/Phoe3r0VGmPe5krvvr5++3l2Xn66ePt5NnX29PjZ9vhgXE8MNUqPx58xLbT7/78L/7t/GRwxud7frK3c8/ACv7F36Llxnb2ZAgJu3tKm/xvgfbg5GR7eDA7L7uzVDE+8Mwocgan+nOb09KrtGTtRG98+0HG9Fe/fJ8xPuNwCu5nzvD86fM2LqzM3a7PfulrMZI5EgT6FRxg1j8loTs9vTIypsGvD/L9a3y0kxz7i2Y4+oC2tc3FUve/+dN/+mcrIGAQgDVQSNKgTit/OkUBhRCDEWLGgQRR2rhXZtAxuezXhQOPEbbT5EAgGAS1VnCXIS6jVM5B12j2a2kc/DAjTfntwgFaZHDG4BCemuhpxdRpx2nrEW75o8wmxGuXgTpKJ3QlgpJxYPuAnrTkMu1vjanXaTcyGxodK9VZRx7I6QKGTloZGQwmENewPBXCyOcGxg6XV+qk6Q7uJUNG33PqLlk5D4wdTpLbGlbKSm8mMng38HR3ReuP/LSnr8pEm6S7OJxrdMrRlLyFe1bCPQkZB2mC0/LQvwaggRW2bvDmYPjpdiZ0s+1+50G94EBHcSRv7rUbXmsLSaGuDlWej6+NjCLb6nzoMyiirTykvD9PFvmPPY1+JHIxIFk4WDTXzsLP0BVsKQ9j2wMBTJxnaUxbluipv5+685EwT/gF6WTWjwuiNA5LUGcBwBPY8zhLQQrQuBFs63c+tHgY+J4O+io4WmpDqdhA0FO+0CX4OLZNMjL16wCCTB8N5DjIU/3ytcvurvxqA3Nbvir0tGMfAiEfwvOF/p9t9c8kWmAGlwHe++f0aPu0tpqPxUxAhCfbpj0BEIyQp6f6JkXoxLu+joZHodOH0EZT43Ddo12wL58DhECwa0s9GXq9pr+rjk99rpZAh+Asxoydn7bXof/ns9PgtSPjcnub63iQ+rTnhyfbN9GjOcVPZ68bbAoWvbvNz/zq6Vfb3/vyt3HmDwPndHt18bZBIhTsjC3R9UEDsPcJ9DLIR1ePEmyT83zp/0Flou9YNPHzgO4F8LXJ0FH7iE6PHxxuTzPA9cl+gtx+RDETZLskzi8S9Dsn0Gk/Y0e7LTlLQVm85Du2yr+wB98e8LT5Ye2zX6nXJuWxhNJBkeRfuCbzuT/xk4iZFHjyP1v6pl/e9Me0d9aPZ4wJJymD38LCp9g0oiyEoGP5ePYz/Q7BgZF7utKGvOjGlnmB/fenP2+vz15GY3DNx+C8Q+dJpp0JS8aCWrqbLfvT58nU+7yhbvv2+Kvt2ydfNWBn4xbd1ocH6fTiw3nbeqXifQJ/HUk/8mrI8eMn2/ODZ/2YILoN4OfXZ6F5/5Bf6r2PzbB/9SOgkVPsBv98IpvCo9c5vjp+0boWB/QD7S/f/hK+R/4roZ+vmq23wNLW+MzlAw3yVOGjhPQroAKTHUjGZz1CG9fGpen/4w/XJHLGoVYs7WBVOc2KLFJv1eUn11jucI22lfRJvqI+S58PrXbSgTu2ttuNg/6LeE+pQ9ftyylUNqy0lwwtgY12lWY+4Ml3fF/oM7anUYJB33W4ikw97DiIHZi8Dz8Dc8Eev1NfX7mOv1+8lraMVfhvGzjZVq7pRr01zrl3hsV4j8aFA+z5mFpkk3p4mA/GDTz8qbd8s3zHknP+67mLcIE7T1vnvhjVD23wAIenxde8sjj6K6w7CY51rgx2Xa56N/SBn2OVkVNhV1FsIvOdXiWlnB/YIbedvnw3rfkbWayAZ3AmsI+uOuZ1wWnwObrAn7M20rRP36ArtIw3mzlu2qEP3tIWOtlCbTDXH/YHUeCNDDL/i060AXnlu8ervjhzr+gu+MBPhZbL10f5fovX6+OODuWtmzTyWHY3sl4P3ibtEkt5j1wvn7nS8DXzVfDx5HrNc8hGS/56yXfw3fKUi52v0R/8yhZ+8JZepfqa3OJdf7YoFoiFgR+F4N43MKded1ka83Jzq6uUp84sQg49SLmlJzgCb/UtZ3SINfpaT+oRU/WQJuxjFiyWHyOX4Q9dI4fAb/7AKq7iZCeLT346843CTdvShbuhrdehbfmFpftZfNzlVrBTd+IoslJv+ssnC8unp30FwHdvCjz99EPGmk+fYzePDkvPLJzfylX7T/Hr33/359tf/eEvtquLs80X/O9lXvD8ydPik/CKDuPq6HES3NLAG35G7vSSOerxk+34WYLvBMPrg7vwrzTQb+GU8GQuGMWZsj78SdHHzBvOMwd+e/YuPjw6SH3fOPji+RfpXWmauvcyr/EO/suzs8yFjrfDZ19kHH+e8dA3o9jqYILn+upao+3ly+9iB5+2g8jj4/3D7esXXxkFU4lOU2Vv9LfPkv61ZNJTymYRJImNG2PIuRV2m0gdEJyXPOQ7li2thCeV31+db9/98pfb+/OzwOGDP29HT55vX4V3i5Xs4kHmANfnLzsusd/iSdubscVN+ZqEru5A4t/UY9PqpswDXG1mUX7oYXOB0vPcx0ZdLEVBMEwMEsy4nnMcQo+Upd4S2khtksFJMtia+C7HVUIQmTQdUv44aoElnAuePPcO1/C2fYg2eWGYDdI4Wh0i9HDW6vTIfZ0BYcVJ2B5DbJJ6V5cXCWrVH8e92q4ta+G6jm/VlwfWEtpK8kpzjWTkJvlIBvzutWl+8u5FEeqhBf8mIi0LDF+2vTq/6LnvuwYvp4r3NLmRfycy9yKPGGW/dJpCONaxaCBJ9ZV/Tnv5jsok/9DtnsEwlA6mmQCYB6wyddG6eMfqxw8j68V76+QIlZvfK60Gd9mN3kZ3DNUqry3OE7TMh9KUgbfeY11P+9hRecl1elhlUZoC1+9xo6z87efBNXZK3+TY7W5sKZNs214XT2yqTzuPEkBHB540OntSZqs2GLaFOvcnCsN7n6LFfrUV8BwcjM0umTu6wLHblXc6RwuhKfcCS78rn5Lt6dFxgvej9I/HmZjQxzgbP4fXp9/ho08ItQ69nqj3p1lueJ5+5rAF+oWPxmXy7Av7PphG4S/PX/fnyg7jXL9KUHIS+v0c38uL0+3H8zf94r0t6d7FlsjlbirlZF8DiF4ifwGpn5R7nf7z/emb7S9f/rD97vVP23kGKR8aOjKxjsr6xJ7O0l4AJQA68qX/0GKyRXuzVToyjM1ZXT2JTMg0xjPBU/AIln0QjdyfJcDyhPX40fH2ZYKjXz3/ZvvyyYv2qflFgUx0wr8nya8u327fJVj64d3stIhGyk9tNsey2SCvbgS7dcYPbNEa58lvcY4fU+dd6PFdAx9lnKfQbMp798d9J9xPu/l5PfIBD72eULNvK7BWqRsA1rdYlfUUafTMT0jB1i/VPwlMPwtX2cs3+WMjoYr+n8Q+D0KXfqK3CYLRAYKvivvpIJNg79LjCz3RROA5xj+ipcFBdPHhfXxN+ootoScnT1PXu/5X3VqujXoGmNpkZKtPeepsUPFlYHL0XQffYwCbLg2eQ/9uP0nYpPsuAuSa3YFnC1/Psa+1q6C+Jn8C1lmIGNr1MX7v7PJdv6Xw9iq2nMD/5dmr0GXAtAgc/jOx5PPQRld4aPAfXGfX72L38x6sRJ+ePH199GL79uSrTCAeNsh/7aNM3sW/eJvzmwSo132tRJ9dk2E2YIv/0/SvL9KeD0XTy9idp/k769vp+7Pt9dXr9Ac+KD429ewIoHMTYq8KPA8Mv4ahT7MXr3icvj/f/vLVd+ljP3QxYnrlyFIa/7OPjzLADPzqPPSpNovf8xoUm+sEAf7YZX1W8lJL696T2QTMt74drOV3CpUOXfEL+1ig/8Gn7tQ3IabTGVsXHLZcW6zcJy8Ed9xRf3gcBsvX3nYl12tCVTKStOhEOn2F7cxCtb49tOCvwYLy8K/fqx+EoWOf1GfM8h2Azm+Mv7vNSSOn8B8i2b90Iw845jJpBTP4mjKJDDp2xEf6uFm/Qo33ynB483Or7D2z39KPTj4Xd9qbD5gX0A34lU3uZ8da+tJOr2OCVG33CWFwTPnI8yY/fOF/sm7H1LUwIVXei8ZUdK3sbr7zyOiPdYVnbZYeyYbv64fjbuCDNfY09Zrd5LpwQ3vnlQFd3FNantDclNPCo934b35uJsQPyDx9rcFcjr5zLhjNMbStd/t3ZbKX8LJ4HnhTt6SAsfPa3aS9mv5X2SWjfGmbe/zOgozdU+wBz5PAWfJho5L7ziF3HBK4qx2f6Rs2i2f5M6ceWOiQ+AciVa90Vb6juzVGScqHTwsfFgYGdh9QBZZdV/hZ+PlNvCSjPEr0UZ3kvkPWnkJO/cOksUXt0Ykmh2uvdDoXbv0DXdKJcSEHv577RYc+HCozj0h7tpc8NghE7noeOxua4fWgQunCifbBqdxMAd7eDryUKaczqTJxTp6zo3ra9SYHbY/iv9nUJPoAb9qDBz/4BYDenF26qU9CGl7a33cd4yW4lp5GF3amXfWhhUWl9pWMz2fv3vVB0tLrwutwX0y5JhP+F6zRG9iBC62+aY6aa4vRsozhfPjUnTYF1//A9D+Z5l7/2lPtOP867udMZ1+8eLo9OvC6Uap+CiwV0Bd9oacg8od2yEt/697y4lcSvvvpr9K3LLBl7Mtc/zGbRVvG18Le6/aoPCe5L55c3/DvnD9UdIxWJ3+r3chnyWnkqk37VtKCWZqTqucSbSfT4XbkV4aOnmxfPvsm/P9m+9UXv5ryYpk0Nm7BafqSYz10BJctFmTko111mOv6D9TzXXgIzaUx5dqyt9pZ8nqfcyH0S6hppPNIXenK2QCj8fpgAy4wrtMxGkBg1hERwSktGJ5ieafn8WE6gvcTExyUmMBeTrZt9onY5E+QloqlYQ1Yg4dgps0I3DErhwwGbEcVH3rwY6UV/A78BtWUrUEIBeD26UMGUQFfP2RSOLadJigVGOSv73QGJ9wrUF34msJzDTyp9XJu596T+nCrsQzHJPxBjMH9B8FmOi+8Vrk6UY7DBEtdfJe33DdgrPr3zhQ+JeXkb5vj+0xwvQcZ4IRzk8iYAXAklQfnn3sTjaDu9YN0IpPDJffqKuiWeXryJb/OZteZs12QwbDDkY+fNE0ZR0hfxgA8qI+QBoGhYSZNI6cwUcfHjurM5adN0Qee7cm2M69JbnnKGf/rsNLuycC8O+nJ8EyedcbbQdwTOW3JlaxNSgRWHytDnd/HsTJTakeCB2wwOPfl3Fa+Cdw9E4xcy7PVkGYMFNe5f312lsD4YwPxkziCfgAsPPi6/3kmlRcfL7erOG4cA80GjhMQHCVovk67y9hId6IEnif85wlS3l2ftaw/55bgdfiwSorvz30v/tW7U0Rszx8lUMnhgyP49rv6v+Q4jz3b9h6K26aJLoMnUgov5PcxAc1F2jjOuovh9cVpf3bw2hbo2CG9fIws/XTh+Yf5vfm3V4KteS8N7Wz7ceTMpZLpbrrRxQTJ3m33awD9DfXIxOKBJ9oCKO/CHWQCxfug0g6I44OT4ZW8Ynje0fZhuIPAEDz97vSn7bsEh97LD3U5dr/WBbTgDSCLK3RuO5bXeXxcTn8XrJGzJ/6/e/Pj9suZXwOITXuykbb04yv+R/FvZ+H3jW8aJEikH98+eHo4X4i3W8MijRVeW8b5JjriXzzp+MA+wmskGLy2ZqYvhK7pX+gygOB6cOKRTV3FXvzkWINbBOEufbH2HBtnW552e/qvPt7B85GyTkzYafQK98OH97fnT17Me6EBhS79q9/dSH3YO+EMlDUBs0Xfohkd+aUDuCR+An/5N30ouohVVt/r3fP8ty9wkmfqxt8ATkb6VweyAFj9Dt0NdFLHAt1s6bdIkOC6r21Ev7tf7IJC4HbwDp19mlSUkXP6msUNC4QLLnx+BeD58fPA+bD9ePFq++Hsp+31eewmtjev44SP8PsofSymU99KNn7+z6scx49PKpvL2MAv737e3lwk2E87rxs8O3we7u/1WxxkxK5sw9ef+2X+lB0GbhfIcvZKwbvY+8vrt6HBz1J+3+8bvMo1O8fzBE0O/mj31eGvEgh9Df5CX3swGaS8E1b+L30N74SivVQfVtjGzfTO1BNc0IFERuMzczgXU+DvMG7G7aTqKnx5yqwdG6nPjPxqd2GgTyRyLPyF42yAaDKBST2Si2O5fQqOe3aSMUVbBrEmmQWQOjmzKeeZ/Ccb0twLPPtF/tpD9B8HQB7gdrE4NgQP0Atfx7eMSR37Mx/AuzKLP8Y2NjZjyAT+tW9XgCQt2XTBAcwYkA/Shvv4Q7/6wMaD/zp+MvD5C/Y/vKau/hYWc5X2xhe7CWbsjRcrPdp7VcCOF4t1xrGbhaGUgaWOeR6yWjeyQZd5yq664Ss36nain/viwedeSTv5DnAH9tSZAHRSrxkjGgtXAGxcGjnUU5Bh2g8N8e2BPfIL7PzxY64kcjBXgmcCJ7avHTypZd7AoaeeOUwXUSoHT9zHHtUNtcFpzuNMfqSYZmlHVt0tUX5jO6PClq1E9qVPW/SAg//Uueu3HE3q5ZKeekuTeCj9exAqH/7CRKP71AzNK8iXiE2+o7JLN19jfuunnrZ8DDj9pYObPiXNnFk99Kqt7aKlNXKvDrj6aTWVewv6FrCKf68nDx2ua7P8TpJ5071tvrGgTBq/YkHdQxL+c2CEwIyFY18e7FjEnWPa4bnWoH3qoLVjaGD5Mj7+vM7joYx67JaUx357Wd70z7XI05TCXo9aRgb8UttLuNxpTHK3aEAzv1H9k3sO8+TSpg295uJWb2kTP8WM0EXX/ML47FaMP4itIliTnC10p0au6ZVdRl/tv+gBgw06YneRVb+HFbx+Gcf9/NSuPqbO2Gr7bvEFbg5zpi7I/620YpmJYdI2Mu5rbsmvP8q5PTM0Dc8jy16nqVLzBnjxvb4H4AFhH+DGTrxGYH77xdOvthfHX7R+/YCJZICEawJPWzM3coi1Al7CWqV4Dg4fbQfhRaz55Chj8ZPn24un3+z1pzoalu2shN7qEo1JtWv48KFubKz9ODQXTvGha+p2PGWHldH4ealjb2gfWYzsp6fxD4+3L77+k+1Xv/rt9s23f2f77W/+Qb+5FM3QaPFEKzf2RMb1Lzc+JrBjD3DKH/tyHzrQA1f5Gh8tlY6d95kPTR4Y1U/oevAv/vRP/6zvRcZRAljnoOYO0GTLirHJqe5/I4AyCCKjySmymAFxX83cCVkIBZrKEPwhE8B13BAaesC9aLAzgfZicM63HXQNgqUhfxPYmVguRaB/2+ZnfuaJgKS9CaS06iz6GKeFC4YGJqVqZhKjTr9nkDY3jv5GBiOThaN5MZ7V+dQtrfmTN2dGlklxAjCd2koYuLnpeZwWZzyDBEnY/lMMqdNFmpzJpOU1vOmI5FDHCAd8OdqwjYeegTs/H1M57InzX2nxo7yDQe9zlKcd7p2EryhwrwKmOuT9OFhD8wd2NbxoKqhou9ygacFzLr9p23f2OD4yTN5dObu+nWDdtpePP8m7d1a02e7gwXcCvwQDBiK7PtbTULbXgCh1/E6ye6Nsac61Q3JeMgOzAUfkhobJTL0MjE9efFtx+Oq99/c9oT8IXXW6sdd3oeF1ggYfILsKH/oZvc72/Tjz0IWGd/2t+fPtMngEq2wIfyY5ngDrr5442or/yYQ5+G0nto3chIbzBi/cR6YCsgddbPDVfk9Yia0LTuwl5MOJ077zHNn5oNzPCfh9hFCZRSBP+bs9Og30F4EqH+Jr+u8S9IfJ0kVO3J+g/ml3fjze3oZnX26X6MNiGLwcKmI+xU6CpgGxiUD9Rsr7ykT49iqF993T2xO0WZC610WVJwm4DMz6iQBbQG5xY163ONzxgDT9UpDsFwR8tJDz5eN8QE9AL1D0VXcf1iGHJwno0e4nDK8++mjYw+2LY1+oP9xeXZz1pwm94x/L2J4cHHcxASy7XV4cPQnNF9urszfl0WIoB07eFjL0A4tatvL7HX+8WTwxWfAkmI2zV9b1LLD91NxpaKP7F0dPY9++PfB2+kLkfvfpSr+JUp71kcg68jRICcCX77VN/nkGTvqy68L2TJLyzryAmyzpYPxvSggriWYF5gJqH5rq0z19NvjIx86IjMN7QKj/RGOBpVwbduyL/BbUOpnRLSI3/roTrPyxy1jY8BP96cd8uvf/fSV/fhHCB/RCR/DMzp3oPHTrk2CTo19L6A6b8Ewa42MtPD3soop+4uOOry/fRseXjHFoC08W2NDiKZSdAPjmj9Dh44t8PTm89X2Iy9MGHPyeBS0/U8gmyFAbvsLuDH1FWwti+LDzQ/DvpwT99OB16p9enW5v372qnT45eLKdRAcW0bybDP74o/FF7ukgZEZHaE3fiM3oT548mGA1ONTZHW06Y+qMBaOf+tD4j05oUmf86PJ3+o3m4/u1Xfe9wGf4q+/PPdmhSzswVJO0o+O2CNwVVNllVVi55gcbAKb98DeNteWP5dcWoQ7e+n/TqEHdcknAPJP13C//kgoWAaT1lIVsag/RKXxrTKmfCH10x0nUrtNHixvcnCU8L/8/85V58i+BafyzO6fjf3DzKd2FkXx2a5xSb/pCKpTHcIT+6IDfQMN8Wwcrg6vvcIbuuQ4tbTMTcAl/4NNnF8YDY2S3aGWT7JmFL70O36NzICdfkjd2N+kmCNgPJSvIgYIMjIET/AfvDmcld20XmOhu8MQOWwqaMnTMvEXS1yR8mDfxb94L76s8qWNnpb6ANnzjn5488V48ze4KuklAHNxgjf1krhMaoMKmQ5tOyOkhbeSV7hx+Cpbclmyr39YBc/oH2tWu7dJF5jTqrd0ZUzetwG3fHRqXjsltyVclvkR7h7p4VeSarGduNm34gbYtHHgcvUma9kvfspeMnbVDI7rnFa2RAboaCJJXYWox5fDbUVojv9Ej+DOP7u7M9vfBASta490DOzIks9RHG52Bn4vqpXnVgTZpn+s1TvjruBLYxoyZ4w8PgdCj+olsLOTpy70PbHKcAMu4tXiafi2xoRsfucNUd6CGqtw70Cdn9S/yuNGtf+q1BV0lP3UsVjZ9uNrevXu7fX6UecbBYbNw9DH57z+m32csMU/VDmw0LdiPAuJ++PYNqGcnGSeOX2xPnnyd83HGzODEU+qip5IqrTs9OSKKmzyKqn9c90n/u/q9mXtyqx4Xn0mjM5jkGdNHFiaLZGNOcez7NkfPtseHT7YXz76IfCOzwADYh/DevPr99tPb0wT24TvzrBdPvtwOPUyunxpbgLev1GXsPDI+Pnm2PX3y1fb8udfnCAU74bnnWz1ot9KiufaA5hzqStXPKtdwT/Kan3rqqg3mqmqxSf7Cs675nMbR4f/x4XF8ffxBW4+8O6/KhOn64pf4lXfFuB7wtpxvaOAP3ryuZK7buXuO/Bd7sugHb+b8N/5+CIPJrvGdvebX13GCAoQGoClchivptPKB4Hh1OgO7CdZKnLynOwCuds6dcIXplb/OjNeBLgQ62i5MOVPeLDYMnK58RFSLEfRpz7ktuBIhlJfQaNKPdk8ebhxt/hZuPHXA3XlhlNogqmUZQDkDg6vJyNBrMjXvk+O5tKXsLl1zcUvTotU9PlcHRstsbYNvFCWpNzSS6Sw4zDbxKH+Hz7eu+pNIagxY/rzzedd4R46SgWzRjYfc3OBc+auus4PhwS8NDgYHjwnY6My9GlqCVXrUMRDnGl6OxVMX+hQULDzqrWPBs5q1yotn549trLry6dC1uot292hwj1YdAQ914oHDKdiGajAuWyU8+GJPcKiXBs2rzIf1ZNHa5C3ZjtzuTSAUeTYXPVbu09778KeXF8X/OLR4oqhTe0/9Ioft64LpkVzgwVCaAjP1/Byga/V9LI9NCkz0V03m/LmvF7yJ0whndQi+iF+93v+0vb0+275/Z6v0m9Ij37Z8wfEP716nzIftrkqXAyVeWfj+zavtr375fvuLX77bvn/7c2i4Ch+Ru0E3E1GvomDYIBOz7gLBuwT36K+My5HvGhjEfMF9JrMPMmI1KOnEZfRKruTn2up1HVsGYYG730IXzL8WqIdXC0O+oupXDkZ2SRlcJpgT5LCjGcDfJfD+4e3ryOe8k+4ox7wkR/Dlgg6uMqFCKxq7qIGWnAWT/W5EIlMBJ747YchkZXB5L+9eX4Gw2IK3/lxgeKtgwosBiv94d30euPOUn0z8sVO2tAbc0hBaLPb0K7E7Tf0eQGRrsPXuut0Y9ORd9ZNMrO9H4BbK+C++S3Dfvuaoreov+mx0Fp0LPpsf+J4YmBjrj6dnp+H5whQnk5AE2CYQ4QmclQxA7VvBz0fNU6rp+3butO+nzuo7fnq13x8I7k5EUtECAx/m1w6eZBLQiXXUhXY6J2HBsZ/ADMbtw5ZJY/466YycBIrkaPHnMnLFk37d70jUvsGbBTkTQosnaO3iQ2hiP33iEFjkdvH+fHt5/qq7Pej9IDb3/MTH/J52Rwq8JsBgGkv4NHJhC/i9jI29TXu/QgAfWePVosOpBYHgtEvg5NFxdYVGh4UcC0ps6KmPDyaw7OJg6vApxgo7ROimcMNXeSXsJHjWGIiesFM9VP/BKZFVF1SMCZFSXxNRVp+unwwPK7U/op9sIouVt84ub+uPXchHAxprV7n3il5K8m/ZXuQRurRlTviTakPhwQIzn0zffIcdAtKCp42xePn30pTroQDsfZ4RvtZ4Kb82p3Fu2ZnEF7c46eZn0/KHthVcSvU15gLmBunT+oSPfqrbSVcmrUsX6i5a7777u2Q1NMyY2Oskdam7AWr++sQ2fhV9fbf9ZhxH30z0tHVPFt1Kv8tiwe3OirTv/CH2LthBFz7YPBtSf2jVdmTinXopRYWj3CGt+7t41iGVDw2T+LElQ2PC4IVj6vTnhdNujbN04v6mfeA33xmu4CVDfW1XduqPXfgZQDvv+pQsyBSvoJCtzSLYzKHAnMSu54q9eQCyfEE/5sjf7GOKvkjyALcN2YUmpJSX1ONT1/zSQWQDC77hq3Jmk7mvr4/djA/544ct+fdHcoarNqwgSRlZzAILgsAafcLROVXoFyhqzwbQsXQlD/+uycX45tp4hyaw1Jm2sdug7WJyfN8swkzfH15Gfj1yPTY/uMxrp2PM+IY+82xPgsmXP4UzDYpr2bMFtY+fjTdosVgTvrbwco/Pzbw7cMCvSnLiz3uf5OwjptL0+ZnHw7/qBFHbleDdt+FHeenw1/4w/UNShv4Fg92OvJeOgXU/PNzIIO2X3yv8yJdEFqyZg/KZoSPyrM/LObVbR+oigYGyKXnJH3nNuT4o9H7O2PHVt/9g+0/+/n++/fbX//H24otfb18+e2FJpfa2eBlaBu+iY5UtnJ3fhA+yXrhaZy+XcKItQS448wB2p7UnGtYuPL7Xf839Ujcye3jybHv+za+3Z198sz199nXjL/aynrajqP0d7tiwRDeL7rne5yG5f3x8sj17/tX2xZe/3b7I2Q4IRJDfSos/MBaclZauYJEW39Jd+fyRPJKcF8/ilZHHyEHzVTZyn7Gkfcc9HhTmtvPnwtzh5mh/2HFq609ldMoHi724hmslfV795VclMPhCPrELmTvMlXKfCd+hLbgTLOusJljLwKdhOj4jRpQjxKinzpp46qgAy/PUUUc30WlbbYLYWWIMnniZ7EvyOXtO98CrA5mY4kw+4rUN8Dr75dQJA65bmJnYhQ55Dp0ODRLDknQa9DjAnHryAjd8dmtmyiSw8O5DE6t+D23WdY5lEHcTGUmLHnXQaXBCjI49PBgMbpV1e2ZgutDcq5PKvW5KW/JqoFxHAd8YSGEGpzzX6ywteh22lhhM6K8G4w+8O8dqu+jqPe3nvPhe1w0U8m/x3E4VfSrjrD1d99MifmZynkrMIoQPH3XL/A6vtHFU+QNHgqPgdeo7tDjWtbRoddaW3Jw5lw8B38WcOH+DhIlxdydoa0AIznbk3F8mKLjKxP59nNeic+hLnfqm4Vl+Jx+5HxmBNbIjD0GxJ/qe5NbBB28g9SN6bLO2lrbzG+5JHZjQMMGfo5OltAu3DaKrr7h3OyrgEiilSlPPuz1YRDMZwKt34V+evd3OBegdtGdx4m2C6p/7u/YJdkMTuuxW+DF1//L1j9vv3v60/ZLAxmIBmgQ1kkBJsIplrxVIAvKzyM1WZ/rDBznQezhte/IXgNlSre8fPIoOaism8RY51is2bIxtPtz8ZJ4Po9nK76f6wCEHNM32/TjLYPMBwMosNAoYacOCyy8WOU5/7mJAg1EJLZH9VSak3v21WCmw9usE4MWCI99M8NJXTw4PK38T6lhT/J7t4I9jKwn+2W7w+UWGpwnyfAX+KH5NoMaXodNWcgsqYTK2aEGAXOjKToXQGVrolO15An8encANBnq9wsKxH0SXJnneBx9bCJ0JUPVjA6wAxbZ08gPXAgc+Wc5Mwvkc/W5gk5nB3qBkkca7/NcWFyIX/p/84Wcr9DN9NLq9N/5DvygfaT+0ekKeYFVfjx4vvI4UuNrzu8YPZX1KE3p8dLDf3EBXANGX/xtw62u7UWPDRIkM5PgWhGA5RERvl8VNTx/TV+0WIuMH9NMJ5fhd/QUcfB16ghve2OX51dn27vw0+rnoDoSDwO4T3mDqd2IC23ujfBlY7J6+GhzkMNnFI7t+8PBwe3rig0XzJedIq6/D6Cd2AxxmotZFpMjS6yR2E/ipReV4tp4GOP/KztSN1OqvKtccbKG+Lv9mAs6W0l8CE1zXpLgm/+Q7dWbcpE8yXJMjZfRNn8unsa3iSHLSdt0bi/lAY6ske8ZYtjVnvLMJeiUzeXwk+tA0oNgPO7ks7MJpe90k967Li9Pt+e5B5viZiXLG2MCAw6IwW7NA1GCkbWcew6ZDcHGB0QWnHHTY3R2hd2gcX+08TxMrlbYpnYHX7/VYeAguNreSOqXjsTF15hrGIX0QDcqNkWvBjP12wp1ydC7caw7Wvpo88xN97m5Ci7pgNtFl6mjjiXj7TNo+jv2p0wnqzvvC4+hcI/kdw5NWmTMaFg70yltJmdRWyXeWJwC7b7dZx4aRGxvoPCZpBSaL7l6zmNwv29qLirvyCvx1rGBLP1yLBH34U79FU+PfCy/1hsfdF+TaTqn6mdJhbjdwwRobT9pxGX/5U/Kv/exJmTp9vTU4LBDUdtCvTXz16jvLPtzXP4UfeBZNaK0PLL0z9gVI25DuyGnKwDYeSeQiKW9e4GnnHgz2Ur522CuBMw9PQnf00jlt6FZnyU3t4rvbLrA/XL9PHjrQmfbR9eJjDrQpi87YxwpiySKw1FmLLljkK+AnD3loWrQO3a74W7yGp+Aa6lLOy6bd1NOfx57BwUevtUJXznR4G6wOjIEXOlJn4WUPeFp8FTYbrIhv8xaedb/m/Rgzx6/8krw2NjxOfyUTu1bSqPInAzAKBz2RlbLmOYfvRdvNOQd0bh8enmzPv/yT7fmLP9lefPFtfDD54mNk4ZDo5vZ6x3n3un0vvJJRcKakdK/ylUi1f3sevqR1XxJjF+yEvbvvoi9eteZ3M771FwWSNGtTR+oWTho5WYguuPbLyWvfb9uUkJ14MXnMsSmV8HBLzy7LHEt+q4yM0D/zmf99Pcm1OnfLl18pnFSdsr3BTueqi7EFj38mXbJe9lG95Nq9uWABSpFXGobFtAj+2tRuv2zkxm/lfuzd/bRd+eYJpbV0jK6Gpqlzn/N/H6J0A0LtxLUddFYCOUpGQJFLCHTZxqnT98lTLr8M5VzwoUPwU+HWeYY4+cHHWel4tkMt557/xhmE2P6meeB0YpS/j5nYcZDdXhkQfcc7Dl+7xdDt06kOJTf37aBpU+dc+KNwSbvWiXF5wjoCGwE6KyfwnvGWNPDTqYNjbLxcDfzUW+1dr7OBaVJotf8wDckOr5VP6Zwg08S9H/DI+Sa4B3OnR+r/IYIMB2dg4HqKJ2/97fSAvWQlaMhFnZo2gkXJoHW3Hp7rkBYdSfX5gdmnVKFEe/XlhZ297TiS3LTjNuCPwzPoHBwfbY+s3g8XtYE1UC4ci2ZneXXy+SP3KRk8Ent1XQOvsd92/MrYXxrpGHt29a0OGnarbKIP/cfkTGeqykMD/B9iww7bNb3v29+wBUe9dszQ1Kfisc0EZvMl9/ftS0exVTYvIPRUVLDdYCLgPe0MhNoVtgWW+K5NGLAy8NkqjEr4bTW3k8Lkd33oDd2C5JM4QjTp9P2lgASlglV93Bf2BbmCHTIHyxNlH9zz5fjzDFJvLi+2705fb3/9+qfth9OX3Rnga/o+fobus9Trk8vkw93AJLBscX/57uX2Jm36kU3b+GNjaFU37FV/OPYxQN9AII8uZoQ/QfgE4hPER6j5VzdZnc1PuB00UH334ZxiK7d4pcI4PjisDbwTxIcneG3BJ9Crz++3H9+92n7K4bUHcpb0nWtbyOEOH8Wddof3Hm8PPVl6H13q2zngBd9HAikt1PX9+osEGYJbH+I7qfwPU2f8Un+FIGV0iSdb4g98q6FGTBr8o4UCH66Z3UdeL+CLBX/0rZa+A9+Rd8RTH41s3uKILXH8nMUAOxLUo2uBdjRQe+uvJsSm9Emsf6Cb1LF6zuuTFd47YQ3f/DzZ94l6dSHP4Lr61fgF1/WJAerpjrrX73247zJnfSRniz/pExaOCn/5nfgBY0M/nBg6B+rQ40kOHtl+bsuPYMvTTLSTg1/AoBqLhx8FOtFFiAgUTzuNR+E5NNvdYPsxsjMEpm30oz/sfatjUPDb0SFIVw/9p76PkT5uKYm6fPn/4np+3pGMu7DWfhqKg5ts/Pzf0yO/V3xQ/VRW/HJsq0CCxwW6unhAl7E/O0jOU4f8+osigXc/PAsuc2oga2GtOxjqJydQLMRc0AEfM/5i/DfUnloTrI9nyZ9dBJHyrjuV0E+3a/JTfaaRoBgcelDXoS54Dif/o8P1B8Fz6GOHTYU1fTcXPd/YS1MyAs/Y70HCemruwFofIOSMhjWuSjd1IE5qPkPIWR7eVurieP60x7cmfUUwemNT2loU6dgU2c3guQs2STuH8U8+WgaH9ka+5Oa+dhRe6FWiVzbfsuR3ka9gpx91wTn/wGC/km8TyFv8pWbLe0Rvvm2Rm+QP73cPtMOtH5XS4FxziY45tf+R/ehw9CmxDXorf+w4ZzClRQv5di6S/L8diC9Yt4FPYGrvVnFhkGFkkqOBDjrch27VwAWjc4x95xwQ6K9N77KlHvd4AOeBxc+2N/6hkXwf7XX2p6uBi2b2DEd1mrmj+mtHBf8PF2Iep6y/z43WxUP6NlqvLDAGIZl8iM7bJtfpypPQnZPxbPjia/mkSfVnKSnN/sDGdyqObkYOkjN59ZoKyC0X/FUYnfzW2XWXM97oaS36hJHSOAElO5l8+uAfK5fKI2NxYJM/vqTyRh9BhQ7+CuHoRMfYjbmW+fPgUAZmecNLYN/32lH1H/xkGtgWwtgAer16Y6Fg+TV8fIyP9frSfPRv+INT/fGbZBzeI9uOJ2RK2NUF/uZB5Brnpcoh9/qDPlT+krrrI/nKlg46Nu68Ni9/wzd55zp0LHhsbTQmzVVh53K1mYN8R0bKjdlS/XGOXM09fJAn4bcglfsX3tiMhAf/l0dtUqcBb9wIDqtHPIGvMZC593Q8lE+7Ha4ytrFk2vMuHwnd9XmVhLb4C5zqbLdnNIMHW+hpZoFPn71J8YtpWj4lMN1Hkrscwjf7zBxRqWTu0nYqJiF9znQQew/u5u08AVOfnfsl/6k/uiUfCxOVTGDLG7txkL/2bT73qdO/HU55DvxKQyVHyslN/3Tmb2S3bsurptbrqy3kR2ZTVNwpqh6LT8fbU20mFRvL6Dv5A5Nv0ffGz03dlBTm9NucA2+d6eVWr8MPmd5nLI4GwKlQh+e8A6UQTOkVyjGp/nK07Yg7k5IrExJBJWeI0DJL+OAQtM5MIsAGnvYVdtp6eoQB21NrDHHqyuBTl5MxyYvaOonEEvjaEhRjLq2BWfpS5/11Jlh19LtTDR0LXmlK0uHkr+R6nNSslC5Y+e/G+GewGkO7KU8qv3tqveCtvPJXnHE8eILOBETeDRwKTfuZpGaCEto5uhpd6txN7YzlfNJ0EfjHade4i3/06SieXQcylDtG1rcD/OKnjjf1y1vyFg2pQpXV1bTXWUaPDBO/825unEvy/NayoEXXw8vBofd0M0k/yDkBwZLlgt+OVBkNbYKZtRjjUCaR06qnjXvJPT046jx2/m2tZFMGH5k6kA47fKZDpFIXKkLv2uWyfrEBbeuDKD42dHB42CdEDQgCo0jCm8HOz9rhacGVBP396F/6mmA0FCfwmACFvLS3KvrY05PQnOzBFXtpv9t50wAdnkB7ks9ePHn+4uhJn6prdxCanh8ed1v8KCnBRAbUtwnQ316cVS/xu50AnXUR4Gp7c3G+/XT6qk/NrxKYCIy80+5plIDfLwfA18Aph+BRYGLnjIUE2wrRgj6Wid5ZzIrcQoMeUL2mrJaQgNPkttuiA6f9I3VNEiYonp0QbNmTX33f4omA3TcBjhJsjW1HFwngXAtcb/ulCfCDbsH/m5c/bN91USOBafRjoYD8lM/3GaJjAXDsDN98WJ/U4CP/33sYqqOH5ptkhLbZERF7zB8aD+Lv8EY2hct3RBx0aZHAosVKdg4IDpiGvoPX8qJvuk+7yiptHcouImOBsHz6tVB6GRkLak2IyWp9P2W1pXqWNAHr9H/6gQDMqwTt87uz8/rF0cFRcfc7C/Ev2rLh2nGOoTMVwGTzYAGX1FX+HPp/dZBbvHygk+BSlz3zeRai2BRcZE5XwJClTEG9gHt9tA/ZlXH49pNCFq/wqq+VAPw+zrgTHugvBORf+qEn7alHMWxQIL/GOkHycfrI8cGT6Ol+t/NbAKDXvp7D5q/O+xvD+mc0sT3K5KS75egEjeQUGrqrJUewlndy16Yw+p2P/Z18dhZ+SdDC0tvrd9tPV6/7E5L0Rz/w2yXAlxm77KaIN6lNtWH+qy9CE9klYKx8ImuTorUIUpknOXfsIyMSporWHz+f7PEHe1rjc8fSJDpzrGvingmT/FCzj4f6Z/WXa+0nuBe4lOimBQdNaIdrPa0xRnecw2To6sQoCYzh4XYMLL7kq6HPuC8/u2wMjc7akFMXRnN9U6988//mAPr0boPKEwh20pv6bNXTdLrWH2byHtoED4SYNn06n0NbZergzSsYfXIoP7QG0cgk/eaG/xydzwRU5Ze65EEfMyYE/rXvgEwfIoupY7zhYy0exSfknt9BD//EZwuGFkzJefHtTL9srNtz8ZY8+SvBh5clF/cLFjpad8Hu/7cyrw73e8nYjebCoRz9JD4fHIm8OYxI/waHxI5BAOcGVmRWeum0ebMot8prt7nmL8h7tS3cVKmN7vdrvqAu+VHpzLcGLl7MW9bcqKQngUfGFk3VwwdZy29QHP6MjWsxYckLDL65nO68S+t6aB3bqM+NrXT+ktQAFg2pI9V+AhuNnb+lvLYOxp36hRNb6HgYGgcXXkJP5A3c4B3d7ehu8JARLt1r60jrytk73hPQB+4eOzhCXfCb28z8WRpaBn/17H/9LHOlDxmHPsVHfv7sNS460Z/wsesnMLSnH3YKBnpmh9bQtPCkYk+oX/xL9MKHrgVTMlAugeWaHXQ83pP7ppS3n5Y3afDCseQkzbhLR7f569ohrmlslLblB5zgUEdfww+K9BF2kKudnaGzC2g5D/+TS+7mEvRrzOU/mjTMP1IkM4tpYN6Up3Dmx3Ympiz14a1MIuj201yPrFQnr9AdWHZPzTxAnZySV3pz1pfRoVQ8CX95TRtVah+5R//Y+t73QlZ5Uzf24WOv7UloA3fXxeiM/GPT+WtZ5aF1K+zw9/sk1/7Qi+wP8ant58nh412oXh9fmaB3mFh4MeXVYa9kXnlVM+O3ncIefBhHOr+rTPa2e1rjTftW8ivr4KnPS1p1ndlCZXwnv7FA+OsHFXOW2m/Ay7UYuzJo/dHH6vvqaKMP3MqDrhyBk2bDZLIZSbJ6s4Quufa0j3BM6gG+RUhwhTKrnM1HwCwCKOEEh/mZkHNqBizOqBOT1BqDHsIQzwhmwBhD54TqFNMGAkY5BjpbfQkVDHDVR7lB1ASy2x/3Q1pClNB1d5Bcxj707kLeaVlp5Uvodb0c78AeA3AvX96CX+NGXw0tuMOTjzOgAQ7bNsltKYzDUc+988hreABLAnuubvXm3Py9zuILLjIU5Eo3dAUeHItWMHpOmUOSt5JmWqqPB/erzVrBmgF65EunHBw9csDlI86hPwVCx6lffnOASUjhovAG1shh1Rk8y0aGXgNaO8veRtJxAjC0Rn+Z5I9dWSo1YIzNmXivNt1dEnpxxwmhEW3lM/m+ln7oJwQFSsHdbwxwqCmfQTi0hPbCLIQJiOixH5lLgOHddQeZHCRwE7y1gwePLehHcSR+kiza2IMBktCTvC6QAST9Rz+yoOApvXSYNseZ7Pg9foMM+j9wRvnXJ8GPwn9o83OAvqzvyaP2+o7f9Pdlf98ReHN91n717PCkX7MnK7hXIN+BJLzU3nOOFINraKusK/8c+IlIO1iHXot1+qOdCPCuCbcAyUfPyL96T307MDJN7sTg/NI270/99gF6BF+FH5h49NFQHxYk87X9WLldGHg3UAnufUn93//019vv3/zcHQ92C3iy2r4XHRqwPBXnWAXB8yE5vkqgET8W5bAVT/WfPE55J5zhSaCYiQvd9qv9oepTzYF9zb3/+5pH6CFb9k+7ytjlvFKQ6+gef/WbqTdbJg2EsyvKKwr88OoDvrng1QYqEDDbieHcyXba4R2MVK4MDRTgzSSs1h0RpTxUmCiz6fuZ0PU1iuhEUXdagBM5kDk9r+3n+qO2UxZ+9YM9FX79ybRt341enQW3tr/bqVD5Bgd5lddHfNPjymkWbcf3rYUXCwB8h1+YEJSBD64/2/dPHp90l0AqNdC3MGUB4GP+LhOIn12968KBoM/P+B0+OqnuffyvPqm0fgzuqx4mB/qPby48O3xa+I8f2C0wvrGBev2cp4l+wvLddp7+dH52tl2cp5/pV2ev0sdOU9ckIboP7ki1OsfHq8vX6Xdviyuclq+OtwIIfSB9Nd6vdEwfGVvMzQSYkU9lXL3InvtlJ92+HH2QYyf9KRt570H7XteT/Agu92O/8iaAmXKJPmbiN0k2+XVc2+s52IlCNLvsx7dCuDozVg4PcLlfepbUcbAhSbl7acrQkbz8gY+eTtpi0eQ1T7LiP9hFSdWgCItn5cHn1Zm1yE+uCzefzV+xFbjsoLCgHQilu4EzGeYenRYxR3a8tnH8cDvMWAGfnRT9+rn6OdDS8TiCswhlu7ydI+gn9y5i8rdp41d9XK8JnVT8OUZermdsLO2tgQd9ZsZ4uJaMpak3NFTuZBh+pWUXtTMpeOh26XUdC98N3v1Y9iRfvabcL3vKZeGRrYOfG5xFlevILz6o/iP5LdNXUi5w8drSvNqHvh3HDn/g3fLlaVuDjuIdmtTrBzFznjQ0KteXgAvU4iDM4leW803wuuObwG3mK9VFeZh5ViUcu9F/wmJomsUOx5QHT+hZqXzcpIFfW4rPY4uSOsMLvYOz5sHoRZv+PTKoHAvjro7QC9L0DalzoSR1HLNIFtgI3PNjpoXZ6zADFrH5dsT4+egcX3Cl3ux6SYXA6RP5wNGG/zMOrX4wi2teoxNbOMhupyt9EjwJzuF75ILnSKJ5Axsf4T1/i4/W7UEOfMSiiY3GLjCY2yUjacGXKgdnbfYErnJwF53aqMMW0GAO0rE3cmn+Tf1bfesjs0g7OpzxL3SuesXJjj9tj83b5nZo22GqM/qMzL369nDwoWcdC5/6aKuPTD5wy2fakjhjfcpae9qV192/aKNR4eXyQ+aQdvl9TgD80cfRO27EDjOgsZU0aF1jTs+lE/wdA3h3ztLQN/C1r41qw01+HN4W/V3ISJWO+5ULfungFu6A+WOZ0NHHy6vt9cvfby/f/LR9/8sfth9/+t3286uftnN2GHhgrHbsbAASDzg5Zw72h7/+8+0v/uZ/2/7DX/3r7c//4t9s//7H32UuOfMAlskfS8M7WO7GzkpH6d3lrAhgh5TK6NBPVnuput+T64EbwDnXLyav90n9P/JYddpfyBZtOd/Uyzn8lrsAiVFm4mXS1U6afEEiQXvS50kEg8ScRQCN5+n+ALzdShUF5byEh1nlAiKKG9WkTf7gUqYzdECNgnSO1veOXc4YE8RLnsSiS4CA7BshJHXbb2hEU+m1ao+PXdhTd5iuQHLmWOYpx+CpE08aQ5vrJfjyo8PmAEtS36EOulf7WVEfBawBkcPzYZO+zhC6Fr5+tTbn6SSUbrIzsJcTL80mNXd4cZAXuhyhKvWGP4dU2psZeYcnk6W0bD4ayNyOi1t5DM0OacG5C3Ppe51NVurwU7bgOn8wicn1eu9vtZ86Bq1p39WrmI377v64UzcaLgymy2Kk3u8HHOqif/Kip26XHH7wsWjCvw9uAC1f+eDJdf4Hg8yd2aWnPoFcnGkQ/aV/JFBjq+45R/ULp1VqkD073n9ge5x/DlyRCZ5TN1S3X43TT2ky10SbjtZkT239xscAXav7OHRwUnSvfT+2GbjKys/n+33feH6znL2x7/2n80I7bvuaySdP3T3Z+rxdJIB9e30eJ+Y9+fet6312P7PXAZ19BIbDQoAJbbdfoyvlbBc9zhZD8N1+nPqrTJ/qRDUHaPyNL+sPVPcWKXaa1du3jnvCSrECpxcJwL72ldsEbgY9T5H9HOJpgi4LK3AJzEmc3jk9fiRU9N6X+P9DnP8f3v7cxQ5PkRsYpZ1ywad7tHu6Q0nhpjqp/aSOXQdet5BP5srQW4eb7mahA7w+hQ5rFnrmpxbTT8OPJJg1MRFYH95/3EWge58ip88PtiePjvvKB/mQDF+q36eXNWBe9OpzvuFwHv4tqPjWgF8viJWUlwaau32B8973FQKLfEcvbDr1+Cdbb7vPIThMwspL4EQnrc+uVpvAc16+yZHbHl18dc5kxCR++TV1pr+FF30hleY+eAK6PwGVfH9dGAoudsVWqgt2kXoWXwx2fn7S+/BsVYB2HfuFx/v93uMP5vpLY5Kno+qNrUZPfGhgmKhZsPArAhdXZ+GdnAVCfKIdAtF3/vy05BdHX2xfHX+d85fbi4Nn/dlNshWgfbj0s37n2+n5m+3N+avt8jL6sGsgAb9rH1Y8jd2dnr3uN1B4C4sITwPn8IGfzErfCG/wwnny8LA7SerTUjdsRcfvdhsjmZwiT6k2G/nUv6V8+TD6IT+pT6flJ8j0LZKlv5WUgcNPw28i1a2xSZ00N29sZfStbHQ3dSI5Ns/eWy+Hc8pYXmXZhQn6sFg5dhCoXWzVZo1rtYec2XduUif05e+Px/DpD7ls/dIfe2I3aPWERltyEXRXjgSM9sgGD0HaRRM/PWhs8eRr2TMcbLGTudiOHXmuwevDh9K/xht+N7ByRo+vwitno6UX3qRZyNoXLMLb8LCP3bHTCQQ8sPi4XWWCOrte5jUt/bd05zAfK314gTD/6NvPCKdB8S0Z3k3qaKNstcWPPjF+Nz4zefhZqbjVzbGS9gvG6GLH5fpO+YKz2k/9ZtXOtamd5p5sJO10crLRIRYsvkJ9dlubzkFDcMyYGfg7f+oJKuX7edGHB15/i60F0Yy9Q5vjbj+weHsDZ81XQsPgnTqdlGf+u3yo+hRwyyPezBvMaZeNsssUhC/yvq07Ml2wF6+OoW3sEXw2At5t/tBNfiloGd31K/o7XGnBXu2cK9uk1d6xYFNgyGwZWlfAsGS75KLuDf3hUbX5DsLk6YfT92KToY+N5RROzK3GxnULQWfnV0GKVHW6ENc5lsV3C+xDD7k4r0MyLvoljfr0pBu6UnxbF01zrT8pnwWPgXcDV06uybE6CKHqupYGY9J+P3b6v4chVc5Gk5yT3bIFy0Gf8sCaRTdj+5ynrQdk4zuj6eQNXQuWC3BG57uvTzvtl15aZxGUpP4NPfB5AOL7Tq++3169/GV78+rn7ZeXLzOXSiCfhvwvW7j7ioW/wqe8+PRXCZx//91fbL/7/j9sf/X7v9j+ww9/s725mIdReBzbmnldIDUfDSOL0ZlUnpz7f9HPOW3jpEuDrjC/CjGJjbVfNZHrXPEPSwYzL70jhKTy/+lq++W7f7/9r//mv8/xP27/8l//D9v/moD+B747bbXzp23Bps3Az3/+Zbz/+Q9/tf3b/+1/3v7Nv/v/bv/u3/+r8P7DdhH7hgD+FfO4Bmcdiza83dAGPrr2Mme+Z9Vt/2/VGVdqI0NQ+9no/o9hOq06K3+OOzbd+9DoYlZEAyyT6sE1BHSyGWGbJDo8dexPS6TKLBTMIIWIriKl4IaItGXAJtUIlToJUzdK9V6n1EWG4OuiQY7iTT4w6nmnGPPd/hirJBAJFWq2I+AhdKKn2yhLRyZ5GQA4UpM9hy2u+BnFcCI6+giHoVYWDUJSJ+0dEvq04RQXTnCW8LVjOEs5K1+a+8i18tQJBL2RQ53M4F6TDzTU+aYNDt3LnxQYyXbM7SygwKUzOHNyOszisR8qgi9n7/8UVvBZIOGgl+4W3X873c3XdulW3t3rDsz7tQRubkqHp3alZTm+8jV5OhTu5JKt9vLX+32VvzaDqvQMjHFm5NOOnpwdddpM52Mf/qShK0eE14nuqkymAURG8ky+fPTx7CwBQXCBMufAZX/RVycBaf7exyF3+WnrjMeAKi+CS8k2VXR2e1XuRzdDmykQSmYQGxtWLuC2InmViWY02r5k1XrZ4xJLZZhkh4BkIiMwBOdpguSvErw8P/A75WOvJ7n2ZX09x0LB0G4xYAJtskCrp1cP0g+A7VMMTjhIU7vvJKvb7df5y1Xzl9wRtp5ycqRo6U/CpX15R0uuyaVb722T3RdXLFp48h4p9lUJMpynAvf6BFZw9PTguL+1L0gR2FmoMenzygXeI8HUjn5MQHJl4neRibxXNtjdqwRqf/X6++2n89dTx7Z/T4MD25N9uwA+JiDuwlxkDqYnyHjxlM7HS+lDQCaAtyUcTzQp4NSvHgee37kls8vk6W/d6RB6aZq6+UIXXvk4CF0k4/sBaJifx/P0Dp7xd2g1ZWI1HByb9SoJGYF/fnneBbT05tYn77H+wIieBUN0zW466Yty2zc9ce7CZLTJh6e+sWB8UmQcfdNzbSN5nlZox+e4n7y5JwX+a355wxRm0vTp6KUZCBgZtEIOtPg5Q4FV4UYm4MxTLb5jxgU/06oP2kVCHvrNWgRQ/tDukJi2JxQWj7xmIQDt9wMCI9wHtsWVR7n2SzV+wUGAGu1Gnn1Sm4PNHkYHT9J/Xhy92L46+Sp296Tfr5DUOz0/nZ9NjH3oTxYefTyUnC0sOMigYwULCb+e5pKzbxj8+snX24uDp13sefR59MCe2I3XRchUl7r36H5w8DPpY/wI2aE3dOAZ7rXLg12sp3HGNja6AizjH+GkSpP23b3sHPtgq2yjE/fALOxksHWpJyjQkRt16bJPXuysCt7xq2MnUsejSh154ydnzB3Ya2wAs5XaJoICJ/eFl8PTtFwUZ2HsY8ngm3FgxsbbsZcd4Uld3wuqTkIX/OxGe/yUxxz1YejKoU39XnwKxv0SAHtUziZrl8EpdR6kfnCD06A6fC17gsRPPvWJYOqxR/hpkGy0dUjlrd/oGJ/HX/noKJ/4MLYPf2lUGt7wqJ48siaHlu88sT0wb2RCTsnj19RHm79upS2s3KEh9Ki70oLnWAkedQf3wHdecsh/gTb1VpI/PghvQ2uYbZ/h/82J0DC4UpYzmJ0/xSbrQ8hx1F79Kucf+JAlS7b4MDIrWejUOrAQBDa86zCpNl/pr8QU7/jLe5HR0DvIdhNUpT5CIrPS2sLwv/up0VCrp/xWPuU3CY1tt9eT1AF76UiR6pXXXq/5Pe8w4M0N3pQVfuoTkD4qLZxL7ktHaANj5m7DY/0V/2GMSaKP8lRb45MzPvOxgVP90dGeCiUOpfDyr7ohU7QXvL5lsXzwVL/lC2y/yDW//jO8KBN3+DWRkTEg8l1D0YeG5LrzIpXj3C8+e5tj5mz8yGhm4Eu7fYGx5JJDWjpa8lu4Gv/s+T27V6H/qTIwQLkLT31H79NGDU34C36pUBaM2Lu/9u+dPn0ADaos/haPja849tRTvhZFwOxCTlDSh+s03e5lHPrx9/9u+5//1X+//S//+v+9/cv/9f+1/Q9//W+2ny8uavvVYRHB5XCzUih7/2777nf/dvuX/+Z/2v6nf/0vt//Pv/oft3/7u7/ZztKP2B3bWHwvGsf/jm+9C++23sofeVYfqWsuaA6Epvqo1GmZmrkGtwyaxylHenhdvk+dweE8+C7evNq+//6H7aefvtt++emn7Ze3p5nzxa/vDA+eNElyua4BT3Hm/mfb5bvTxAu+dzTfZJoFcH09esq4Ae/ifdFwe9DD9IHhefh17Y8M1VkLw81Xb6ej97sswau/Uh4bABMNowMwzHv5zbG9hRdtyu9PYEhpkFE+x3JbuQF8JnSPfQ07hiZgB7CrxqkHL2AmLN6brqEnc2CGoMJZTGWSzHlmwoDYbvUMsRywOox+HFvgllU5NDodaDEMH7wU7imlJ4m2Pds+318XCG3o03B1uuEnNO2OHQ+Reuvgc51TC7oRUM43AkwbE8M6tdCcCs1b8LVx73C/Usvwji8QE1ys0p27pjS7heUmJXQC98qXFi1dPQwdaFptZlEhvOw0jB53w0J72le+QOEh/2YSMfkLxzqvBObQNNcrqbec6mp/Uw/tnfgwtqGrk/p0tDHUyK62N/wJGg/3d+rdc4J9mh/6wXXIn041Ri6RoLbFV1nBmUGsPA8taVyewRjDX3ROYO1AP2fs8PEwHdr2Kjg7eU6qcwy+CVYSjpks00NpNFAGJvKCSzDF6Vo4Q9duMs0jsT7lSn0B6gST6Q9kkXo+HuhpLueCVh+6c/gCuyfwkp+MYh+rPwpELroAMJMQwfWzw6Pt+VGCfgF4eJEE3vNzirutRjCRRgNok6BALY2eBAs8otXhI0ETBjxR119Jv3zlilxAEVj5wJ8t830aEv2txUODknr9bkd4IntwPbXtrgrwQo/35tnt1afrfkAQDQ2yUldgfPLITwNaOJgDW7Z5n12fz3cIPqwvpTvY95xjINvx8Un91JuLN/POdXQ4T7xtdU/Ql0kI+/D+e31fZZ4gPvqmVNv46U2QZHLPpiKt9kXfE/CrD774v55+CJ59QE4AahISiad20EUWFhbc1XYT+KMX3+zOQsPxw8glNPdd3vjghIDllcz7fYQkCz67WutX4eVj4Fl2LlCZwTOabd9L5RgjfVp8gVdQpG7fZ93bsekGcPLTRNtuVUTn/kendGjhxlkfaO3493Kay16VSPYR3gQzOVyH85SG9uvrHl5t8a0Qgb5xB68Ww0y41+KQn8cU9MMllVY4UpfKvY5x8TGBtt0WKdMXTF6nViokz7dV+hHPBFterwBDHlAmuUeHJw3+TxKI+x6HBYaz67Pt5fnL7Q9vvtu+y3Ea+yE3X1g/OnmyHRwe1/fUKCLrLoSERzwcHT3Znhw/62IRXPKfxu4tZnXHCrGHn+ohdPqVAwteFgRMDASZFhD5FnbpmEWauS797IvIc938/PFT8tb3Vqbf0cTYQyee4Cbtp9Fj/dTuB9LfwRv5+W+vCEMu4SvUnJXUrzDypFlMmHz11EcXnPyWc8ej0jL5KvGH860V/mp8s+u7QauELkk78Gfi5X7GTjBn94eFpfCKlppl2nf8cA6zuV4Te3zI7yQ6MMxpPDgAY8aepNQjT/5hHiwclZ/aWnS7JtBsAE7Xxiswih3sZM8kFczx5dr3mzi7rfdnCoMHrrAyPIaGmfBpNfzLc618ZJVC+XCwhf1+JeTB69sM5nTkoQ59S9V35fDHSd7KL87SP22lhatH7tmupHjVwUvLwEke/PRq3O18pT5n+FNnZLrbedqRY88pWzTcjPN7Gl1HZmnb3Wup58GIuu1nOG67W/sJssJbXJd2vPlL+UMfHkkH9IR/+uC08Udu2hJ4cWmf/8x9xg+MrbdNy0ZP5ROE3N/Yf6Uz+MdekpJFbhK4nqKrr3111fxZtFm2V3t1vafRKZscWm70ttcxV+NzwU1mPTMayj/bCnvVXeCAVb2AmfF56pElGcJrDImsjE/wpB4d+XsUvxZpBrdx3qJkaGYmYgJYI0u7ZFcCd+i9M8csPXudkLvsIBRWF+gZucDNrh1zr1VfiUqeJtMO/+xw4JS3Xd6d0+0p3KXP7DtjtE9eecs1fldC45xL3h/BVVZbSaofj227J3+iL6yWjY6knnLPF4Ih1Xb38hv+77QdOBlrxEEpct1F2vzFw24Xb3/avvv9X2+/y/HdH36//fDzT5lz+pZI4BYWQNrdJng6zobX6/O32+uXGQdf/bS9O321nV+Si3hufPqisynw1q5xckX20HsX+sjRX19dIiuTYfOzJDindOgDa+SJ91ZJ2onOwfZX/9YH1WOXfImPfVps8iqf3ZzHGW8PYo9t07+kndZJrgMjBfcjz2cvnm5fffHV9u0X327ffvnt9tWzrzsHRJOHx2tMbn+5Q+uSydDtaggfXbnTT+h4xhc0Oye3dfykYm04jfUzeSwJ3fKWPMmDrgbHDp/NJYONLVstTasCpARUROkgpS0NKhAAXPc8DRFm8Ds8ymQlgZuBkpC6gliHHQDD3027yTDhnA4qE9x+fXoXTh28ypH2NDeZopxpM7jnLHBbacqmg6i/Jhgt6yQveDPhq1PNdV8xiKMp/hzqUEBUkxaMZ4Q2ghxJtgMEvrMD/HW+m9SXf5vGANR79NjPz0VGobVs7vjJvHSUjzGgbpdacILC9epI+Khcwd4NbTmjm6QNfsKLOg3U0hYcT6/pXLCrxcKjXCo88Ff94HN2v/Lv1kOztPKT0UHWJIPjWm3m9/RTjwMv7Bn82yQdx8BNFupLyWqbhWMFvLflgtVdB6w7qbQy8sD/GKdmkJr3Y1MvPOgnS97lKc3AZcsHCZoPcg6w6n/povVC84fAu7q6jP0kqAtcHwERPMQDhPbRn2QRii/1pfZ+rMpRHsZm0UeXArf1kSzWxwYpZH7P2r/pG4LqPs1OUNyJW/LoVl/wsRSvCZx99FQ+eREama8n7Q2WM6k0MZKKY+cJDre0fxOkGpQDR7DupxAp7DD9Og0aDAtUBCiCMk9aEw73vXcLet2GHQfe7xaEzuPUOcwBCPn3yS28SQL7sYbgDpzhx8TaU88EaZEvGmbhwECw7wTIhPvF0cn25ZPnm58JBEOA5nfVQRM4eaoueJ5fHfAqw/DNT3X9Mdg46j7ZYHeR4ZhQ+nTkwJY6gXcf/OQSlmpbDniULdsQ7Ni1YYHG037v5p9enfXDfX2fPIEIw2Pr/RWFa1/Jv9zenp9uP717ub29PO3TaN8l8K4/+4wyw8usLH8scSYJ7CM2H3nMtxPmWpDc36uPvtGExqVvOBsw8s/588sATw6fJNA+BCpp71+5ERCTh7a9jwz93OBd39LgPXpiXzcySP8iNz6WFQty9YX60dpY8vaF2vWkh74F9P3VAv0zf3ze6Hrhm+8uWNg1MQiW2NsEepNcRDvpB10Ee++De3YE0L+dFBal8c18P0Tmnvh/auCtX5Czbfr6sgXrLtgFn4UhPxP445sftr/5KZOkl3/Y3py/BqX29+WTL7fnR1+Epn2bcWRATt29ZCEl/JKZvnQkoH9sgcAkM5aTur5R4XWSR5Eh3Lab+7iQRawHfR0kFEcMdnFZrOAryHP5F7zAOztkmMbkk8uyUWMc/9CPlUVG1Qf06I2ujHhLryGJqFNW0nuw+SVnC4jqucUrWPqQxYlOhnPU5+7JNTnX56Zs/J56g2+O4aeT8zRd+UjpfKCicoffgePccSLXK606lUF5UBe2BXMeHjRFN/2LIKBoA//nNPIcHtBlQXNeBWTfeJ3dItLwYTyaxRX9pDtLol/wO5/AV+p3p1793vTTRdcK1oYvfRBBwyOfp5+FkuapU5mnjaM+KDStsXPlTx0Y0G+OsXvYyKZ9MfeS/zvR5F8Cx1P4ToArL+1HBlLlUpnOxHTVUb7q/u37lWqL4XvJv6TlKP7AcqVNJ7TBD09J3O1NkocUtw5PBOlPgnOCtNGRZPca/yO3tkkGOfShtVuOrNkLmfSdcDBSVFy7HiQy0Rcepa5Ff/WMC+RQ3DnYW58y7/63tNSH8YO389Dh7VZ/7h0dwwNzLcjdLV9JHph0Hkgp5zNDMNg5+DEJXRJY2tcHBb76fRWH19UuadG1aGp9ec7JH/tRH97RE37XHL1Hri003vI8cMl1PWxzgCGRR8eT2CdWuvid62DRskdjkdCwbGbaD8/6xZoDwi8t/1NdNG/6/9BIBilPrns0qkfnS1YpSP8cXPAqX/rF6/TlhcM1u5njb+tIqi5yvWIacFaaGqMf8PTxexkHLNKG68JAOzlMMDl43cM15a1wS3/Syl80LFmQ4Q0MdVLsdVYPPJg5WYtHzKuOM6cKhFTbfWzgFJM2aT/yCLy0Pzw82U6OjrcnJ0+2L56/2J7n3O8uqZe2Sy7lPXiXPJdOV1pwg3W/NzcwtwglhcFI8j+bQD+aEZXr8pzCpZ+mnOaSLJxGJso7H7p/sH3z6/9k+0f/4L/c/tN/8J9v/9n/4b/Y/uGv/+721CuLjwJn/yuvd2hdMB4ePt3+7t/5L7d/+o/+r9s/+U//xfaP/+E/2/7Rt39nex7QfFL7S2U4x5L/uq48YEie61VWfLG1bvtLOaGvRX5HZZG6PZSCn3p27Rt7Bq7iXdd7Wv2EPtYu8FVH/oP/27/4b/6sLO8AEFliGVsOQjdBkXe34UK4Onkyp6w0Th3nId5TjxCS+vJ69HqckwLOW11MS3Wq6UjtvLRenu4OQCOE1iX0XDtLC38Dz8nokwwdEx6T9VHGgwbk4JIvlgqH0eX/XqXgbwtt6GS0U38GoHEewxsHMm2awgMZaAO/XLX8+Vcntdct3B2HQtcrrfq9Tv1OpJc8ktf3ZdKusOTtdfFZQ5jbmyclfbdWb8pN9U5PqQvnsodeF9Yci7a7986lN6AEbHRXp0wGYORvTdpGRrEzq9g37XenmTMah/VpKZP+U61p4et3FpTn2n3LcoCvoxdX6n6qMw49uz6q1Tr13O88FpPBO+VjfwMP/R1kXaeN3632IShBApkumuAkv7ke+Rw++yZ9I4NdOjQ9CQwbPMe2Znv6tj2O4y0/+ROg+5CfYMckhY32ibw+kjxBUScAqWvRxlZxDAddTrHpDLCdUJFH8B8n0DqJU/dE+iw0H2ei6kv6cIHtg3HvLs6K3xPXCTTJ3tO5We3Ek6BOLzKYnTVAOQvSe9uzBN6eyMdDhLfrPuX2VPnZ4bPuxLl8f9nFii/6DvWTPsHmU3zQDI3HCaJQ7gN+vkdgQcwkyGKBhaNO1gw2qeUVgj4R3QcuCwzzjvtMxDwJt1iA6Fj6OPpRYU4C5AnKpU56065b7SOPJwcntXk8VO6h0S8EdDITGOqCB5fAmNKLP3np5ZWPr7mj1ejqPeduJQ9Owdzb0zeVDVsQF9rZ0dcBUgdO3wiwWLCCUHbipxbBa9DxaXaBGFboDT60kKUt6HY8eEI9E/hMjiJ7T/YPH/gY5FFwT1DJJtdEif140s7mvUbQSVFsva9hmJylDrvXR/zRU31sjA0tEhpctU8FThdwPsQ6E7w+zgSNLqfvLH8X+JXj/pSqJbiasaY7z/iowGPl8MBv8cYiz5NMTp5mwsEOycR7+77az0bR4LUV78FWbxH0BGQmwewotDlH3mssMgmt7sBIeZ+Axfa6SyLw4Di7eNet/rHc8vPi6Nn2d1/8dvvNs19tLw6ep83D6vJD7Fcg6JcocLb8OT7hOnr8pD7x4vJd5HBv++rpV9uXxy9SPq/f6Cs+Tsh2Ht6PT85k5M352+3NmV0GfMXn7e8/+ToySP+tDc74VH2HBita1U/+BKF03a3/0Qsfz/aWrlKxbfkU5wi5MuXDJn98IHnRgdpkWfg5+Om1S+vy0ocYx7eqI/FBtROOKa1nAhKVRE9k1DEndBR2DnSsgGKNn7XTtNZWWvXvJviHZmnsunXCM7weTqBhLUCrj5v10ABOPqe2mbYrVYqBSw7+ZjI7MDtG5pKdCPjYhNQdGikAZi3MGJ/sahHw46cBaWigPjILuPZnPLJdtLIXuGbnG9nNAmThpgEZLjkseen7YDzqIuvkk8eSnXuBU2HlXr4zePLBr58PTe1D1QddD551TX5Dy62s5UUThT3XQ5Ok/Lau8XHmJuro7+Yd6nZsD/5FM19b3CFyxlh92TgZ3lO/OoiOO5+EC45yZE7xvjJ+7GFU2qZy8Q+e1EFH6gBujGPjzKXtc8EfTJkdgPuuwNg7SXjffPRxO7fDx8xh4r/4ndSEpnDSyMOEkefMN/G15FO59G9sGd6b/NSD/64Mb8t62Zb1z6Gl8krChx0KcOqHcNU/RNv6rfvqvzaNdu3Ab/OkuWALQ+fcL907L1zODnnmcp2nO1JvcKBm0mpjAbof94uNTxYe7D6kk8gGzPxpqbwyCO3o7wc4y4/XetFBHilJXseW8hldx6bJes338KoeOItmd5M/PhqdowMwh4c/SpHT4rXzh+DqAkxllLZ7/dW2Mtn1vfR4c6SN9saZ1m197ZWzM3OqXEQH5Tun+4+e7bjnYG941R5MaV3Dt/wVO1j5ZFoEbMaH/9jJoyfbN1/+avvqq2+3L59/u33x4svtCdtPmyZkaBtZrlQcoff+54cJ/H+1/UmC3998+Zvt11/9env69GnGa3Tt7XLReTZwOdAgTxq69JlJyiKBNMyY+Pbn7a9+/KG+WsD9LOOlRXRzvwyN0VnalW0wctpx0Wn7sX6deXfLCrmnwr8f2R8cPtm+evHt9u03324vXnyzffXMnDV9xqS3MNWcvjL9ZPKq5+A4Cp9Hx0+2k+fPtydPTwLPTpboKX/D39hK0a62f+t+6rlHfgnNRfrp1dvt6vKNm8oODS0qTZF9GoBVXmHMPV/ovvOa8Dc7eW5131gpKJQxDfmO+u1OvgK4nbiZM1hi3CTVk6r5wu0Au5vU98SmK7yIT6dYTlpa9TlM7dWX5HNIM1jnRG+78AyUqAXLvRar3aJr2pvQjWNzbbBtp8ML/Duj6oLfLTYGBXzkf6uIttsZYCLqvV2ch3Ymt2k3weOtsiR9T9k6JA7TFfpWfleE9/JOREITWRffDmMmAmNogpfV3tnTNfmVwX5IN+ccA30SVMo4/gaCSTOx6mXhajOOaQbj4q3zGeNwRY7qrkNaOOtsc7100LTjbcp5FhQmb17/cD3Gf9NmT8tOet5BGNwjisrGV9FtwS4QZWjq30xYmivvj46pN05wdGIy4LzoLjnoy+EeoOloMyCw5XkCP+UmXt4nDuQGT56c2vrrC9Immmypk5TgJD/vBgkQBcQLLzsFK66/ATXc1XHK7RJ4lEn8+n38lDbAFQyjvYdV0eSBgeQ+tS695MCGQ7dJe2VXIYTe9MWUq2MS7JcFjhNIez3AAClItSjhQ4If703bD5G/xQTw8Mtm4Xe2nb39Mnz6gNlB33O3OGFACk0cCjmmqfrOgne0L9lKZEI++G8fSBl+Q25sIQ7r886vYCzp7PJs88E/T/i9HoE3cJ8kgP8iQdmz46ddfTag8Fd+174BdOzk6rN3s+X59YWr4rS9/vnB0+3J4fGWUL1wP9gNFDOEd+yKR4qhhFcTFIG6bwnAf60vp+5VdC1QOz1PoHhx2l9TmFc00ibnTvCr38ilNhwctUuB2Uwo+zQr9/cfZbDJ2S6PLkKEB0+z4QbLYkEn0jl8k+Dy41V3X7AtT767ABQ8YAqaffDNgMbuyHvZOv2wV9d4kvTP2lX5itzQGP/FPZNX/UXaW0Gevrz3m6ROfh1pw36sot8ETynXnh37vkHtVL22nYPPJWO35SUTvUWzRbEXTzLIHj/LoOY1A3YSOw5vj2N73SpIdkFkUtX3Z5I6QQ8NFkUE1V1s8RQ9Z5MDC3mnCa4vr89qd+D7KcAjfTqHPL/MYGv30dFJyp9vTw+/2E4OnkWfj5hp/ZJxwtZ/u15qr+GxW/p3/PWLqUevXk3wk4txJtvhvUd98m9x0GsAXtHRN0xsvL7w+updF4EEDmTVb41UZmG0duQg3dCRbCoZVHcmm8FK156GVkCpsHzi7MxafTwptM6CSWSI3ugTXPpoiiGA3/ucwe/TkZy1EzCBJfgaW0Nb9B/+hv6ZkPGd8m9oBCcw6//3a6kBTOC4R+EaJ1Z5FwhDo9Q62ubomBNeTJzYEJrRpXwSGsdn1l7ZeCotGGgzZrEzt8rqP1POlsACGz2rPylzPXwPPRZt+IY1zhovBNfs1QJN5ZxkzLBYGoLazrljJlJyTFCJ/wlqyvMuf/xZeOCb6QANK8HJPhZNXQALjEXz5LPP4WX4WXMg8wMyG5ks3m7hjj5GZr29yZc3x9AtDV0Oi6OXhbnGsTXXdM3u+sQz/LDH2RUX3PGTpbUw5NBRL9tedvnKX+0vcPjBbhmWH3raPkf5xiO/RzfFOXIav8TeyGcfr/BC5s2buhYppSW3FCV/9znw5R6M4W23/8hDmbRk5Uz/aKjuk1adlUoXgHuafjX1/I2OjLueqC9eA8/cMzj7FDUVwC9t/RvaZzyapE556zH5vAOqGjSkff18z+R0axdzvfUjs9p7or98vHNlFFjK7ABbW9Lpunjar8aelj1QcOktrvQn85N9TDCPlxZ8eW0TxrrYFttpOfvJv7Kz08tHgFcCdvmVX2U7b4snhwQeX4E2PBjkuii0ly95uV/Xi/Y5w7TTuKelj5ZXVuEr407HsKTCgUud9oXpu9Itnlv8YPecozK5Uxd2aex40ueMP19/+w+3f/yf/LPtH/3Df9qn4P/5f/Qfb1915yuac6jnbod9gzf/PsfevvzVf7T9vb/3j7a/+/f+0+23f/f/uP0qwfRxVFOcOZYciz76rK3uUAsm/y26VVK3dOfo2Jnc8cPaFmTLJKVLnm2959cvxfbbf1P/VuZzHn8RWR/FFz892h49ebI9OI5NHu2/vJQ6Q9fEwfQE1tpttGznM7j8UmxRnOC7UTNPx+Gyr/kfPMeS3+h+p32/V3PJeRb0Usff3m4OeeY56Glp8A2dzUdH6nlwZmzoIqQ+kFTZBr7z6lsOCdopyDEMR0AB6sC8Sfj68Afjn0arkyzHMG05utlmNQHPOMidiPyV2J2pftF/7xgNoPaPdEmY9AE/zmeeLKQtZ0pYxctYMsi/H2YNhAIOE2HBzNpaDP/QzUlm4ngQPDHe9Z6drZotTv0w0Cd0YNvqN4qhpBSVj1EYBS/hlZ5e3Borxczv/E8daclUYkz1Ixol+b/tUt95HQOZzEbWVnE8BVa/dORwXrSwAnicF4z8l4JbhTvISy5nXBy5KYzgscrtmvHUIJMnkcUNzD21TRL94x1uvE/eGBz49LQG4dV+DQqSevTM+bEDGBnyQAPBhMSKrhbkm3OyHRV/4M/keFIneCrl0G/hffh4ngYumuFaX7UtXYGDJo7P/TpWAh3F+kN/til9YvLnKZBFgFkISIB9PK/EDNzYH3pSc00CbNe3yJGbBkeSgbrv5eM4TMnV7+4+dWZPJtRY7gQ95I2MPUUU7IIJGn2TVFJxpX7+TB6n3Tw9ibZbH436a/kNKkHI9ad9O2j+/M7vYfpNf+4ufWv5iGUboXCCn9AqMLP1ftl+6Q8utN3YEMrSFL4JjiPT9EXBFxmgUSA1rxj4qNv9BrtvrhNk+6WCBPHnmTRI3sk/iW96cfgkAdpxv65uu7OnurZTm0Tanig4ZhM+mMf0+vNvArfgxIVvFdQ2U6fb33Nh0q2vnF++294mWHxz/mZ7/S7H2Zvt57PX2y9nr3pYALDoQA7HgffF8Yvt66dfbd88+2r79vnX22+/+s32269/s/3KivOTr+abDLEhOyi+EHgmeBQY2Y4+i5RkIhDb3+tv0MpAbydTdEif7rvzodre7RYb4WGCsglGOtHd+4igmq1+uDfttatvCgq4LFo04DR4pA3dsTs68osFeqgFIJP8ftek1XLfYCp2G1hQCa7AxktClOLGxwT44Ul5Jj6dCGoYQ1XeBYG01xfWToXH6Au/fXcz9Z75in50zj7Wgie8nQgHFvi+zO/1nAbRgdmnAvnrJCMEsrXjwHjx9MvtxYnt/C+244dPtkef/QTnUSZDX2zfnHyzPT+Zbf7pJdu79+fbT+evtu/e/Lj94fTH7dX568ANsWFldiN8iP3NU+7KxKJhitmXsmDe9bvznH8Wo3xrwGJAZRQ8Hz6/j1+Z7z9oP2NsNEHmznv/GpmNb+AH6VmqLwtwixTGT36r41P1PbIl/77GRG/qBk8n8KGv+oNY3XG8raMlHO3/OXzb4PDguP60E/ycCz246k/SBi14Mr7LGx3PhN89OYG3fEZfe0t/bX9Mwu/47hlD+R1c3quTH3urAtKm8o+uJsAMDSnrV9ljpP3GQ87gdSdI60+/X/SSs11AHWXIFp2hx/ziQ2wPnd1NkTrzVDd6zZ+xeC3WkMHAng9TevUjVhd7vOrisF9Tqi2mzLzKvKaTc/yCo1+mPRKql+inNNKz+5wXzbX59Evwm0cuyaewgO+iBVl3AVe/UpJ649ujKT48113kNfcKz8ol8q5M9jZom7LRW20gZ/Wk2udqG106pKVn1Yq79+xq2ifTv5xHz6SvXnXB3hXmmG2+08/lrQdW+hIw6hRejvFJC7drZVAEbvvr+KY5Fu0WVq/KL7nA3ZS2szg2i1foXEl/ZKt4gW/hqb/d5Ufu+tqUDT7n6avkF50H5ipTr/yVJtQMfanQY/HflFP9uvZz2/9W/xFsa7Zs11jMt5tLNhXn9D/1py8NbDLU94FH2wrYp/7kpca0rTzNY+iCjoOfvUaO0x+GBr5bf6rPjB3JJx/nPhGHKwcRg4+m4okt1YcF17QdueW/wQVADt8dklYQpVyRNDKbm8Xv2gHUhy6pu/KlyrxpZP7xw9ggfqBGaDC2XVvIzFG6ksYXTrYEbsDnPHbruj6GrvLHvuxgI5dQo2Jy+QP0grtQjFzGZsdWVuoVPLU9usMDvMNfF68ACZ4HJ0+24xfPt6NnT7fjZy+2wxPfR6LYNGkgm/qRjwTXsrtQHjrjt44yb3lytN0/POivbeAXnlQOCnq6bQNo5QI2Olwn9VU5c4DAnIxdL2m/uybiCL6Bo092rr9P8MvTvuivYv1O7VS+OuJGc0oy5wNTd6eBTPW7zgfUBDdHsOTY++sut1AwZ3129Z3U6rHzCm7Bpx65t/6q0jw3aX4jE6JCF95TzjclW1t2JvHda6ys3UMdVNOenMIHNLmvvMHKtT6uvD4s7WZupq8kzxxeP8l4Zcy6H1aLpO9dBhgBGzC8qykg6+DOEQC59FSEizCBxcAwUJpU6OzKEaFMW4JGCCOpsUQQDY7SHrwluEAqDoISkEo6PzjFmTpo7dbLKFb7vs+TQKVCT+KQ5Hf1HvbyNR2tRiqNhytuaeVzqBwlSKvjNL/0LTqnDYGrg1b5a5ByvY7CDQh1yMAf+SKLcXZho7yRw+BxdKKXjEWDhZVlPIM/tPh/b9vG+z1daFcZ18DCf+qsFdJHtqzkHOnpNvFDBgcrs8OPo3hiMKVlh11e9rO80po/htU68nK9JqLeY+33HfYVf/XRJi2Y8sBbT3s7wdvxtE3h448YyUYZznOdy+lEA+Puoa1263BfnGk6mG/1u467NM37PLdHA3KTrZQJqgI9ts7+Ai/HDA4c4aPt0cFRrVi7Dmg5IpaZ+Cd9iuPHRR11rk3+Q3Xr1sGV056KpwsG0Zf+wmZCUQI/lq3utElJjkBtFhpNdFGRXLyp1/8HBrvz1LzvLXPCoWNt/Rq6w3OuH6fevEMfJtPepGK2is5TfCundjo0iLUQEv7JCCkGFDwLxAN+l2twFdL0ie6SSD56HOiuw4Y3sLojKHzj1w6E0wRhbxNsXcSJrafLzw/9rFoC+oeHfT+bLs6u5sOA4JEzOtBsF8D4OjgTZCZgGxwhCNm7bEzubHE+PTvdzs/f9ddIfPuhQXlwv09Q5yOCtlv5dYWvnr7Yvn36xfblydPtRQL7r46fb988+WL7zRffbn/n699u3z77ur8j7ycayd12cQGAxSQ4yW92koRvMk4Zula/4Dv5VT7W08UrAUUDuJkAVXWO2ohgOO3KDx8wOhVQHh0mIIk8+lvj0Wn1GBnAY8cAm5KvX8E3g0ngpMzOhO4OYQtg6n/+ki9Vv4HHeuXxBeyquxg+CIhiiyZnsWe//4wXevHEnc58k8U7bZ08Bga9sY/afPLI3YcC/RzkswTs/Q139pP2aMa+5PfsjUMjFzSNT2/fjL08OXy2ffv819uvn/1qe/b4aXHFULZPVwkIz663Rx/ubQf5O4lN+RlAdgY327HDw7ji5xcvYl/vY5MXV+fb2fmb7eziTeplgm23Q9osn8H/GfMeGE/52eAbO9e/Hm5PH51sBw9m0VDSJ09C1/+Prv9s9mTZ0sO+artd22PuPeMAEhABkBEKGgwogt9GoWDQQJYK6fV8OIVAEiADdgYzd+64a889rru33+30/J5VuXfPkMrd1VWVlbl8rsyVmVV/OxCmb0lLLB+7fFOMHMkZj9o/PU4LH3/owDNddcIlA2+TyeMLlTE5NjsjBm/geOYq8Bp85a99YZ7DQYdot8pXudNLqq5f4Gh9bR2QJM/l1TdGBmzVhNynfcA6+n0K5dOm5tWnkcVKU273Y8qHXWXoQlpyUi5CGj7YUWSGzyhjbCwP2HUDdoO9ZHRwpXxgCWJURgv4yFCG7bSPbLmheSWrzSvPwZ/BUV+XAePl1XnkGdsKPr/XTSbzfPiZ9pS60Z9XFQdo6I1M6BvM0tKyo2v81qZydlQXKQH2rexyzZf21zOCqLrY60omhOCWN7IRiIy+S9vOi8QOpNnBMGUEb+pK7rtLInUg62TVojvHwls6laHLnEeKwRNee0U26VdX+/kY22pb6dP4NnYXWtvnpcxKY3uxQe04dBVmdM+Pdat77YSchx420eA89ZRld9oXHVcfkZtfmFG249Wc0Vs8Od/e39rqBBuuZlJybL/4P5GRPPa/JhhIgGbBWvJRDiwJj9NHRD8tfwdnHVNu+vnSMkJtWv2DvmXhyb/iqUiaRz+jf/ULa9d39bDaep5PIO5QL/KOfiYNdR235qorlXipz7qDv+hdbVOb1RdqX3QaUiDNs5GDNPTwDVMXjHmW9ppypW3H3X6AXex1+Tx4GgvgL2X19Z+2q7Glkak0+ht5A8Me+u0qMEJ37TH9FLgtn0Lqz53yA2/xoF1LwK/4QBlpncku2X2GjrbL5PpmFaHAu+qpgscpN/Vdwxdiyg947Ea922dkFLiScbaj2kI45KUBjhbhklpXIl/PlJW36JQq/9I1NkwPbXK5V64wFd3hfbo7Wup1ytSfBIExQZ/KT/llU7fyvDf1b2kLcPQ17kj+gk1HE3POuJLNkSUY7+J/3buWSisR7WnBALf6n2JTbr+B3z39L3/gGX/RFF2oP7+uN8Bv+z50VYfTF5eHHQcbXj+DD9WC27YM3o43JXPEHsGES7kcxiu3fokidhjslX5ys9cv7VNxiL5jZCpM4+k94nK8DTMQqkeIs4IwymmglzvC1uCUcyyCl4NcqYQneSbdwZw6kUQdSVf2M3Dwrm/fq7uOY04Vq6kNOjJY7gqVQTTnFCxlPolgV5CIAac23PybmSENdwTj2spwt9rhPdfjCPIXevo8+QN3lEJeNS4y6pN5tnjugRX8JKFCnYMDA8MoQ4b85DlWXdnuyUNQEArzDJzB27pJyrvPf71HxNo1sBq7NLoIXHxVTwMfTESAW0dfmpIfGhji2EAOW7t2BtWTB0cR7jSg9dNXCIakee4eX0vO7sFwXaeYgZJrlVZ+a6sT+tx3AFueAkvns8upDmLHIeFVI1id6F+DlyKLr6Fxx5u0aJP+usPd+Ql+du164c5N/hv5SfJr1+hUv0V2GCmTIUfKvO/XxdOtd1t+V2U7AB7cbXM9h6b8Z7USnga8sXGDsQagGcQiNxyUFnblTwfA8Qm82w5LW/CDG1B9vvMxNZGb5yFb6+GYTDjhqV+cTzlfiPXKQAfzGUz4kFx/nSBnNKxgn1wrg8BvUB9YHNycx27pMbfFD5ejMs1fPyr40bucvpHweFbII5vHMj7cqx+wE+D0JgF56LFi74vq3s/ur4EkaHrqa//h5PLyolvp2fzho6N+AwHfp1fetzYgD47UXx8ptJ43W+njxBussYcJzp/46M3Bcb8a2w/ZGRQGLhkYYN8LjSBeRbfnby9zXIe+99tNOqvre++3y4/X29m70JOA0Q4L735/qHPOEd4R02A4hxXhz46fb58/+Wx78eTZtt6B937+h3fsZ/lWncTYYeVItjkfRGeP2aqBcHUzA0g+0jUZOOhjJnAmOLbNvh9OfKQ8G0l9NsJ/5QyegSu5NABkbzmqx8jCNds2MYJH9tlvHkRnsbaWYRN4nUHK0I2u/uxiaEMfv67MDNDjo1POpBv789ddD8kce4qmY5NWju3csioLNriPTLJEXz4EeBD9HR0/63Z/P+v3+fFn29HD4+AJzQKO2L62aCeJnSx+CeI6+SZsnj1+FpkezESX9vog7TW60Abg4YtMxpxdvI7NnYVHk0JPYo++LxHbzdFBafhnN52cCQOC5r4yEl4sZPhVAro1IdjXHCrjvW1EXxpFRZN78MAanUzA08G2AqAHl4BIfm1Ee6vPuusT+nOeVsO1z+V/qxeTLdpN5Bhdo0nwT/d8Nf1L6OhOj9Tn+5VLzu0zNorO6iiHPGn52fKVOhLa2Bz8guXFh6SM+0IHA5ke5DwD+oHFz9T3JrlXRlsW7KuvrGv+lJ3rUyvvjn2UrZBaZ2gl77Sb2Ca/51qq/cdma8/hT/klE7Zg8gnfAis/K8v9Kt8PUqYf1c/ibslsjR/0z+CYkPNqAL3RbWVXPHuwb1yyL45ULqm/5Iim6fd502kHlXX/0D62B9+qY1dDy5BZjspqv3cGc3T5v1VmYPRDcMl38At8PMfR58lbuNa5NOyX4JfOXK+xGl4l9k1O0uSnfAoqJx8ta4cG9CnSQ/JMAkNe+7xIBRyF11bu8aXxa9pz8LJFE2PNi7zobmClfp45CBPdt3IPTNef5q1dIYseyXM6BHvKT1tYMnao41npjFRq46QTe5I8W/a2krLKGSt+ao8DY/ACAb4LOJRZuN0PjyM3/Gj76/k6wz3H8KWsyfqD7nps9WkvrTPtpz+tHXuYejMhwlepa3fVmvyDnR7R5ZmySw5gdyye/I4Dw8fIPDLTvlPXxKGPIfcm/6mnfmOG2Ih7z+bMNsdXSMY7i8+lg1U/F0NP7Ae+0h2fUf74rKSUaBvwjHG0XlLpH4L2Outulx0c1UlJ2/NyzchDX3cZ7bQNKWhs8b9mA4tW9fu3w1FPGrpGJpKy6hdunplgWfyjPxXK7x2MGd8Xzo5f2eLL8TevC0fZpH4YOHQD61j6ldYZSDun27hTl24VHh84PkGp6QcHtzRyvns2bcUdGgZ+JwGCf2QY+vJ82t3w1fI7PKk0rfu0uVCTC/RHPo3DhmZpeL3zj+hZ9rNSy+z2joZpW7vcc7+Keg6We9cLBju9vdaZ9GKewzd8jW9zjfTpw0ZWxVk8aTtsMNfVPZl0xTuZALSDTIUSGxwI70fdchNxhTGOWKOchgmIxm5AY9ujWcbH/cmhQSKQtvpjcNQPfQRexR+hapB6gAULcZ8KTt4EW0QfsUdhjm61ztFVsnSSVlXCRRks/tIzjquoAqDBDUC578wrI9gNAZ6Wy7U6hLa2XfdBDn9K9LmcvbGA2TH8rtxAyw2D3PHmKG9wJJWmQki91CeP/BdYY1RzKLmXCo3wjKyncRok3Nxk4EZ+6F4VkuZ64BQ0ytHce3hsq51VDPf0x4E5DLoSfnVF06SLOh2s72Xn3FNpalrGmDS7P96OYe0DimmQtZjWWbQseoo/AyLSwSMHY2vfKiMVHnzBNY13ZKZRBnzqjy4kdcABG6+ul/wmL+VShuEvZ1ZaUrd+3H1uxvHtDSb4JbYJTkqkXPRgsK4DiQGwGfDBbJk47TUTB8aaEAN7vmAc3nOdR6HJgE/wlc47OpbJMahn0NlgM2XC5QR3KYtU7+53AoAkAg9eOFDY4Kpiirxjj6WarvxLmb6mk+NtaPGMb1NKB6q965CsZKLh2EA0eYIVdJOLgAtNXRUKHvfdsp+BrXt0OfBbee5nCQxJAGy7bYNeK6bsg06ThzaDM8H5S4F3AnfBlu8XPAgg78RbjRWkef3BNxReHvmgn3e5HjRg/uLZ530lAN9X176qP/6Hr3h9dbp9e/7D5jf62R7ZsgmTAmBGKeFldjTwMc9Pnm1fPvtie/n0xfb0+GlX5+nBhwSfPn7SlX2BdAfynXixW+Htdnp9sb0KrtdXb7Y3V15hOJ93+UNzdxHAH31Y0ecf6ZUAScLP0vjGwdGD+Uk43ysw0SA4h9vEQ9tUGGAXVtF7jiztMCAjHydkvw0gApmvFfDNFuPxLeynK+/VsSDPqxPXKT2+vvYS2vh+A7A1mdCB+VtytSpMb9oIfx/dZ/DcgJGN8f3BWfuKzvuxxZzZRF95iE74GbaEHsf7PDMRs/qDXufPqyDfXny//fzNr7cfLn+ovY8PCQ+hHy6DPcTMpPAE0AKqowNf4j+IrdjOv0Unr7dvzr7Z3ly+ji15ZeQyOnqzvbo5295cv47eftjOc43Pg+hWUE5nV53cuewER6TWdsG2+RsfQrQjQNmXR59tx3YPJHhIh1H++dlOtOiEU5se3ry9iJ1cdqKKzrTdQIx8KDaE4i3wtdRO/kQm1Vvy6aONOryPH6JNbTR1tO3Ix+sP8tTjr+ad27E0r1bwnMqYPOmgGG51UtevcdQxBva76JWNd7Ir8PniNfkfC0sRPnWCqJWUY3voNInPxpaOJbpVBmyyVZ+9eY6OVVaZ/Iey1uvWXTZIVnxF7AntnbDaz5UiWNG/dlZYhVMIuZ+jdq/tBZajuHOe5D5l3MY3O/F/9LcmcciYzkpjSuBDWa8ZqovO2YqNj+HF640rSOJ5p43mWWRtJ6M+eLU7Nj39aPqx4mfrodURvOiXt+Q0MKdcCoSioU1gSLvlJedbmfAbofE27TKQnOmmOMHqMbBx6+w5WOjhe7trNPAMuoMmMnfafY16OdBMPxFH0sCkG8+KPyfXQ1/Kxx7lz5hp5A+2b6HQv3LwPorMBaL0AYek/bqe+8AO5SsQW307G+03feJj8UDm8/OXaR8ma3a9jby1ztAbfS3ZDw/DI3nox7W3flOF70weOqXytNNr7Di6Hxz/Wwn8Rfs9PiF4Ft3r2dA1RzJ7jw7nlVwvnp17Hf70Rdp+bvfyw2vrRIdoXfd4WJMa8C6eHse3dhyXPOWN4TitWSUPvsDk91Y98Gon0YNvlHRBKuXXOLivdwQOIyv+/a+vFKoTHuTzFyWtdCub/4bU+ITIv/XJCD1TBu5FZ6s2d/QgwevZTPKw3NH5yE3WxEvunUtv5bKCdPpYdjE27F5avKvj8Gyl3OZ++FdVC1m81McE/tC+xmGDFx0LViC3vHucKbtwSwN7gDqzkUVDx9aFP5MpPfLfmnQhj7abknXHg7TOQ9fAH3pyXbjD+8pf1y3aPkfftMtEnZxZjbMOquVji53QDjzZC3+suOdO0OYPnXDc0US37ndbSdJv4UIink9lAteqDxb5kX8uWqa61TGnvzOZO9f4Hjqk8h5YtzRUxHMNvqvpM+Aco1V0LHJ4MDYam/PcBEP82G5n9N72kbTaoLLGD9Lg1Zeoj6fJq70GPphtm6E5XU4uIqAJ+kbQEsAOzPhy4scUDpoCbEX5MdgSqaOTLy8IpoFkoJrGbQDd7a1dzahJhMcx2AoiCtVYFyPgVBp7cm9w2PeErc5YEUzn+eAgTrOKnfoEy3G3buqAp1PqFlbCRVtpHGWrd/sRhaJMIBHBqE4mpcNVMjqQyn2NI+f1Xp4kz4A/Y7OkyCVG4RF8YPQjdhp2zj4aca+yDH20krNyUsvuMOs0c4/urrAwilzLk+0BvIxIWc8HV2hUZz/k4W85KonMKMGzFQiCpZzBW7HlWY9cVz6MnCMt3N2JR9Pdmp5kRUL5o8Oj7TjBlxXtsY3ByyZ63mVi4I6mfqwHmxp2+CxcdLrGfJJ66iw50ROOBY5oW+mWP3TnaL1UCbXNX3B6HZ5trepET0q8z0CiAxYqASaHhiYVdw4r8YKL66ub7fLKx/DM9o6ddWDdgIAsdZBqxr4WLbu88dTvU0SQuU09A9b8Cxn4g0NZDZlNNzCKjOBvG+jgKmVC6+XNBKuzKqntziy2IL6Dj/Lb1o2LCcIr34E1jsXz3YbgDR9gCF772/epL5gc+48DEVxGp/O+Miedga6f2bv3uMH204MnPETpD3Ygd+kPJkG/96GXPRjAu9ZmvF/uZ9H6IcTQxkHZJfFZgijv1puQQPGxj7+FBzguExAKKlmj31iHX3B8FP/w/Img/fME508g304v513+m2s/qfZu+/48AeDpD9vZ9dXwmkTnbwNTmt0/D2PPx9vnzz7bvnj2YvvRs5fbj56+2L568tn2W0+/2H7v5W9tv/PZV9tXL360ff7k5fbZ8bPtxdHT7eTRcWntLyHczGsD1wmKJd/eoNf7ZpPpIDrpTGy/IpD2Ett4c3m6fWc1Of6seg1dVoq7mvLAb/dHPpVwWGu7FHjMQM5H706vz7Zv33y3XYY39dknm/ChJrsiTHTU0DTo4J9OxaD3qq87nL2JXPx6QWTlJzRTKNg0Dm4geqU7wXYnVub5wKvJdNDAxnRa691nEwU+AtZOKjDqb9hh7Bn+SqB2rD3NhIPgiW0oz1/iT+D+7fk32+vzV20jiOI3mjDLVnN2SPoq/Q9fJKDy4b+zmzfzc4sJ/P185JnvPFy/SjAe3t+dz09KRoZnyfv+8tvtzc1ZHOG9TvyA4+ca330c3bAX+G3b145IygAWvfQaS4/+Pn3tZPrITmoEAH/g+xZvwzOAtYW0eXo1qLbSq0ZadNtOB7aR9eJZvz3tjS69tjKvh4xMgz3lIr3IVKBm8se95Iyn2fLM7nz09r3v6sQ+9Lf6WjBqBymDv/HZ2u/YzfQF4au8jl2CtRJ+8BXC93pjq5J7h8nP9gGBySYqtxz1EfVlKZyj/jpw+rV3fLQBjJ8lHzYIP3psI2eHdD56SJ7376MbA0LjAPCVz2X6o+FtDYRLH9vM2XN4+MCWD6wSRQYNdiYYEvzD0++LJChqn5VybFDqpE5kqAxZGjcZjCrWNlMa0gboInKFjQ/v5Cu+0JCj1GlrscUYVH3VyEpbhJLAwAxg2MKPLH7HtUk69mK8IAgrzNCivJpwr6O/CJPnbau7XCTlmh/Z9hs2gfMw/hsPfIK69MTXzuTOBI7SguUPIHLqeCiJ3qdPHXsBXzU+bj3PfzNeVS71+FTBv0kZNggP+yQPwfV6Nc/1TMxMmaGBftMO4uf7rQ9tIAfCTNzgK8LBbA/SZxeoYRfagDSyIaeRL9x4WLaM51v+KTypGg79Y4v4pX+2OeVXqs/1l+dLB+wEbeveyXV3ru06HZgj38E9Nl/48VdqjrzZDjpMaoWq1sVL7D/nu6Ot7BausQQh0HknJ5KmvY5vQA9cyk4wNXBnnDp0FF/bHMD8owWq0Blw3R0QH9hgJ3SO7ONjQ0T7tPhDtvWpLLpTEJUj4rb/KZOxSmTj3D4l/a9XMaV+1T6H+uiTW/nn3hn8lbTTFKoO735GfHirLqN/9ja8D3zjiJ7hxkuS52unk3Kd6DIeTAInWPt8tZsJ+MCXT8Y0cddO0bDSwqsIm5nraq7XkjqfppAxeFw4gq7jvtYbenu9y3Xlr3R3n/MOqzmp5w/fd7ByJPKkQ3CLM7ygFVX60hRu/2jckNrtt2hmYo6xn1V30bbglzcgh4Ccxl57F7xo2W//WlJv6Uea64FZbth4KsIDp/LsXX5FvtvT35TttIkd7yKkCd1zVfl4FhnwVcotn4jnAT1lCicIvXrHHt1/eGt8OLah6EzAst/4MG0mZd8lj11pt2xavxIOp9Mc5BEmQkLVBGgZlDHePGKcnXWqcKdDqIOoMe6CQGJgdCUqCAyW1qq8VfuBN46wAk3qICKEead//TzWWn1cCbNovN3q6P/QUaGiOx5hCdmZwY3Dpfgw3I4wdeDdD88/VcZSaAcsrT+Ndfi7o0UZZR0r38DEgRb41fMMrAZLLadDDF/hdRmOMstYVp3bI3nrGpnwcbQnJyeRpw9NjZGoP+UKpmVXPWk9l18cBhehoZ0cx5tirpXjLOUpr+xfg1+DCu+FmksaSb6GSN99Z1nH03zlPpE5nQXW0HHXaAXLBvVm+NczZ9A7oMw9OXVmm+HGDujF81vHuMNa9EpoVkcePd/JaGTSM1sO7DwMDWNzwfQJzIEHJJul24XDdVfyDDhyDT6bqePX2Mg4ea1PYgtm0JaEXYjB1nyZrv25Hme3tQ0FY3fSpGTrKL8GEAA9jsytVJMLh8lpz9nA0bX2GmdB1nG4nMGRFez95y+7GrvTWrAlJ9iIKDJQv6v12umg7DbsG0FacsjCtnjv3ttKbyXQXyf8gostKNNt0OrH+YBDRla9weBX8Dq/gjAOjXRU8AqAbdlosuqvnIkCdioovkgHYcKChPqqQA4/efjs8Gh7dvwkgfmLBudPDo7r/AjWbgKD02/efL/98tXX23cJJv0SQEKyOlUBCppNZNl6D86zx8fb80fH27NHJ/1goXfJTejFULf3ncWeP197v3x/maBsXlNKS92e3D/eXh483z47fLm9PH65HdmOfkBmx9uxHQ6+NB/4Bw+PUudeJwv8xN9V2oagT/AuaOdP/fbuIduLcNjg7HiKj448fBiNvi76TvpFZSaBaTL2KH7DTJAPkQny+vHDPCdvdtEB1/Y4/G/BF3vJwMkOkjxKWzFxMitF9DeTDXYzgBCdsjO9YKeU+WrtyuDf5IK+IbnsKn/TttUbPzj+PjKsgUyn2OvQlRLFZ/XZwIY/Jhc/R+mXHeAlF1vmjw5O+jV/H4Kjn9mVpo3yF953t2uGrcTmojf0osmOpZOTF9sXL77afvvz393+1ud/a/vx0x9VzwbyVx+vG2Q9O3oWO3oafCbiHOlDIs/C0H5CN11dvb3YLqI/NsZn9oONuFAmvsT5beSmnY5cTIgOvdp2J+hyfpA26lULA/qIpX0eedEBX1h4oYv+3t3En+dsgEhWXlkxIcsfjaiDJ/X5kzjz7tJAir5EO+/OL34uTLjuql5Km0yYsunLI2N8osFRv4qD8jHnQC+P9WtJ1W/koD28Tfud1eLpA9G9fGoILQ4fUDUpcTeJyQejmpxjO+1jtu3y8jJ8RY+p79VA5T5WAeiYtmH7/cnxSc+Xl1f9GCxUaOgqELSpgm83fCg4dthJS16dPM09u+1kA53yh3mOyxkos9JJj+4JrsZW+U2Tsna1BMO01dCHN9/HefdWv6uNqcF+wNr5DvYOdOXnjI4y0JzkJ2+2p7sNHJN4Bswey0o+OHSAgQYygriM5dDeNhI5jYxTKbKUXI8tGJPIHrmM7S38Aif2NuVXmY4hkt61f07dyKw73NpexsbQ4qz8OpZNrETWbG0lV57XbpJPD2CQ8cI9dsgAZizjMFEgKPaMfZF/Zb8f6mnjs9OCXPCY9tD2uO+WzN/AzpHzoksOO0uF0VPq0WV5T53urgiM9TrZGlMrP/wXTNOsSg6PaIK1KJPgbtDHx2c8+f93x0CMWV14pBkDjW2DcSfP4b12G7h2+oz93sl/aFBz8Kuj/rrvIS/8qFUbS6ouYt9g99muM3JdeFdbWbbOZrVJiTzxpkx1DV7aAXnV/0dX9BtQrYsiNMFfe6xcIoPIXr5+Tp5+cvE0ExkjKzz3FQLXORZv0vjbXSZ49zzlW8ZzziMyrs2EttHpjOM7Ft7hqLUSfuTf8rbjrL+rnLSb3felvaC9472CiK3GvoZjJN21VwX8oWVkDdfwB8/cl43CRqujeBYNwe/8aSJXeSufLnpOnUX/4J/E5tBXnGAnb8GWBlbOcWaR2Kiyjs2z8O+IXH23I9zmcEYv3fI54zdmcnPgQQL+wjUIclOwLiYR16L1tv3sE1foXXICg8zBHJ2uOv/rs0O7IHs7UZWXhs+R7YI78h0Z/00Y2jaytVcTxm3rLTEyTcleq7ZkS3gzjkoZ90kDJ9d75VudqkjY4XfpvTyPUx8Ch9gh2LWCM9s0Tqn5KQee7Tdt9LmucpNZJaiXcvEBJUoZDpGTbfkdj4ZlQLYIsV2zq4u7w1JnEQ9Xg9bU5wDqYOFMWjiVK6Po2XG2XP48lxZ++Dxr4JeztM4doOywCJ5Al1KlUFScYCkDdkmJYDkW5+LNMzw6V7pguY881XUs/AvOp3jIvDPy6Aj/i4d2ainHUTrjRRo59LLnJbu5nwe3HQMnmudWfD565Dl+coC/yi/Z5mq3g2kY8lyjHQ0zM22wwoEZ9JDPHV/LvtCKbzpedEsL34I7Bk8GznQBbmhRRlZs1KQOWPId4C04lWPxDjxJWWngT/kVUKyOeRrn2JW6yrW2vCC2UvX40byG0iAgg4u0ioG1d/Y95O+0wLcm13LVQZvBTYP01C6eICG7Ist9g/akw+A40NkHR3lJHlzaST/OZ3Y8f6F+bAIdKZd/Dfb9XJ02KIjzvq9VR8HFQQZj83G1OILANJh1dsx76fDMBJ4nFwm4BINrgBGJF656ghu6MLhTv3VT5iC0mfyywin5qTPb6jspkOdWLa287xKuPMD2OsEMVBJA5rk24/f6vaf+JkGfn8Y7ir6OHh5GtlsC97f9ZYAr9sYBhw7ygu/k8WECtqPtyycvtq+efbl99fzHOb7sF/gFKb76/EOC/69ffbu9uTwrX7Z2+wUB9EV6+dsSaL7rO/0XGWCfJwj2IcLvL99s356/3r6/eLO9usx5/TrAxatu/ScX8rVDwisMtvGTe6yk/JId1h8/OGiZrqzWENjD2Pz1Bz/3J3CKr7J6GVngTYfZXRPebTewjj3RleCoE1DR0/0M6si6dkicZB6Ytqlrm/WpYY49+ajjie8MHD/fnjx5th0fP6l/YffsEoixrxlAt+WGRu1GUHW3Iwwa+CCcxP7leW6QpA3QvyDN5IBXAt5a6cg1urRHOseTQBYsPscvNhw+Oi4NIap+qoFc+BDw+xq9FWu8mIy85T0iLQ2hRbuZDx6uDtbAUB32NfCfJsD/4vjz7bef/tb21ZOvthfHL6MjEwFBa6Us9Dm6qhkL8fONJrcFDLYL993syKorNjVtLdRfsk1B8YUli08hW5N4B8V7EDvpNwMCZ77FEJuJ/TbIq0jVwc/yS+xkdEieyd6OfStCndSdvI9jy6FZfyK47ySBbeiR2ayGjW8ha76af9M+2IifTKzPeSRPG2/JJnLlV/GgpRA3TtcAtL4vx+CfgYejtpDCyydXT/nnHr316RYcTCaFKYO/ZYchuHbB9i4uLraLtNtXr15v1wnySZgtXl1cbe8TWJfUj/e3p0+fbRdpn/1Z3yT81bcH16LFWWJXKqJFexoPMDImm9KatPqJ0rfbmjptV/nrhLL7+I4U6uLGrASOrL2KcXV53jNa3nUcUJCFVRnkaNsKXm0DXTPQm6P9l8A1dcm8pBFlWOngP4c8skd7rKR4tBvBbds4je346EqqHnJNV+q79ly52l51MfXUgG/pWoJjnu92g4fAgotpGC+0fP4GB/x4sCV5h5vnOe141bkbHy1cnvF7dLMmEOBefgR/ZIe+TjanP/FcebCWDvHbCYD4HeW158O0I+wsftG1+INn5B27AQeYPCNnJcB+vP/y0ErqwBOlJH8mJHZwTdNm7saaeFjjJicykJadqg/eOui0/Ub+xlZbqjC0ldKqb0BjyrVt9W9koHxf1SpdIazlWczOb+1v8BqPzoJQ/qUNOdYkZekDI+y0vvL4TlnjugV/TfCNXPiHu7EwWRs7jx3AGlpiM8rS05QZHsfPp0Tu1Vu2p8+gbzsy/AKJOpV/YCBmtoQPHeCW+KTC3emuD98TmBA542Hq7PlJdNrnvRuZ3aa93kqF8cnzxctMiCQjvMqww6CrtfF/3RlHzrsPAWMdqQlMr9vu97R8aa9rx+6n3568CrdpyXRdSwMPbZ/Q76Qt5FQZffLM+dM2uuAtOX4Kd10DuGDc0t5Xz0wsjQy8+gbF8JN6n9ZPPj32uUc5tGH+oGPhgFJ20aWZ7c3+ljdpneUpv+Cvc/NTL1T+tWfl8ZN7x6ftfuXRw6JzzsPD0o/xTheLP8lfclll4cJbbdsYqXhi8ymrr6+P3+l3HcwpZ8EjdWNDi8emyNp9x9oqaDiQfmo0GgyAgFVw4bOAczHB6wyGAuqv1wtCAzpOt+/+pXwVl6TuShgw469DtlLTAeV+jKFrSOBLqbfTuXYIGJAZDIMvoalHyqAdrTq6OkjOBZQwvOgECxzHrZBxU3C55+T25Ll6nZmmiBxS6++8obEwItw+p+zd0aq/FOC0YAxcznAaKIVM5zKDnsLfcSwdTQfn2R1d655MlYcDnCk/zta5zjgPRxbjdPALjjIrBVr/1MfHwEwZgJPW/Tj+OOwdl3wd+QSLO9w9n3zQtzoiqXJoHnkNbB2M7cozMzwOX5A5g8DIcXcU6njmvHBLrpU1G88+5Asw8Vt8OcCR5C2bIxWrSuhc9LHt1GrB5u23GhAZgdNtuuhjc9GTOuykKeVLVfAXsvvUeR/5+M19k5/rOxvlP/8a/JBJ/jT2TpgUXh4m2cpmZVyw/Db6097gnM514MDzjs10IuDtduHjc+ngI5CUDF7nlG296M4gvfa2y3F2EQR2dHmdzpnNeVb+Qout9lZhtG/6rA6Cy3vN1VcIaLC2JzsAykfwCYTghR+v/dhZru2i8cqBVwrsJLAFXnAvcHty8KSdwQ+2xifvKAPL4wTORObee9mdUAh+kwH8TSc6QqdB6PFhgvCDw+1pBnZfnNiu/zx5xx28W8n+4c0P2+nF+XZ5dbmdZ2B+cWUV96Lbw3+4Ot2+992A4Bb4f39xuv2Q89X1ZW3VFumzBCIOq4f3o+j7aWYRfmm2Dd6HB1+lntVrExtW6Q24Fs+dtggzZOojcxQI/kW37KctRM6298vzHrot42lx9YX1h7XGII7sdSSC4Nn6HmnHtj/EfPz0XzLib/NMkNd2Y+b6YX8a0W/rCwgFshMo2xKr/dCdL+4fhsrAYiehs1t+TUAEToPrHH0HPLpkA9Me2cu0Sfn07qKPWENuV3tsmzUpnKImqLpbLGW8PjUfMJyVVXDB63Zdvq2glEu+IznsNYVqcwfha74BcFjLM2nwrr4UbcGRsudXr6O/19vry/mJx1fR73l05PsMguCrm4t+O+LVdcrlzC589M+qtgD9sfeHDyLDXY5Wb/jE4TUUBlfbb/TK7uV1Z0DLjA+qHOIQtBJtpBN9dnsdHISv1KvfGx+obIQNeu5nQlty7ZmAGH9LVnnQ7c9WI/lbbQKm6RtGPyhMyblOXb+CQZo+Ejf9ce4op2mCoNKcuwZJHWTsT8HAY+iaNi4QxM/Y3fQDc1ZuvOWi1zb9GURZGdceu1ssfsyOBGML8nqSwP758+fbZy8+2y4T9F9e3mxnZ2edqLWCdHN1Hf1dleejo8Pt9PQ0cIY2u+kYmmvw7Lppv2qgvR/anMErOapHQMr7NRA3b9O/UOva6aIv5be9GlOeUte45iZ2hL/61i4QJDCJXZrkiKUWVjSa/LFLz53pue03cOCOsRTOyge/u+d2efG5UttgYaqUaoG7BuHoF0xp2+jpDo/4FbSXmcjEJIjFmaVDspDgG0Lyf/I/PWbiRBoa5LFdstszWh/tYGjH7j295SW4O4mZMuqzU3pu9b2c2mvsyZbg0KbWGOxTGueVirT36Ke7HNlonyMnZXIoyW7BK87UeQSmepFrX5vpeGbqqI8O1870iHcBmtXmsS1tGd13vmpwju7memS7eHcvjbzI5q59qOhv1U1GbNWEcPSSevV1SqSuiWJtesa9Jnu8ejY6CvT6VPlgrXGqs4nBgTH0Sx1X5+hIp/VHvjORG/ma5Ehw3Z2twS2vpUJmyzjLixyLUx1+hL7wtMM0UYPvwt55XDQMrbX6yNlEwfi/SLV2blKtk0vgpUxAzHXs+dNx6OzucEwbivCm7dBD8YwvQ9Ntn9I0dC5aJTCUWYVGR8MzOhcfq86Sdbdy5+/T58uWWi95IGjveOJzjV9SoHVqy/DuaWxm5PFpWvBXNvgz5h5aPoWh7KdpaJ0+ZNHowPOn94sPMCvTvY5reldG6v+5H3rm8EzZldSZNuw8OuBzusPLc/g8A9efZx5EHoLpgQdJzvrE3NNFbdB1C6Ppjt/iQKvn+Vvl/uY5/7U8RshQ/nrm6KazYTUsgDR14Wn9pCUbduwZvH9dj8MT3goBjUU9iySVj/zCG/3RvfvlN7prMGc0+PU8sBCN5pWmPFxj89KDf/z7//AP9msl6sw4PgUYIKBWJDs4zV23ySWPkm+d+9BVJiEYC5g8xJf53LcYOIhKhpl8im3A7tAJJSmvYRAYHP4YAcztaPK8MAMn4uk1x8AG4F1OtY4hCU5C7WyHFFhLGCUqafDlhn3kjO4OdIO/QW4SmBL2lGmDdXxiaMVbQlpkD+52ofcIH623O/c9uS8sf4y3xrLLXbnAwsMynNIf2sbpYGmMjjzpiBxqBHCnzpo0adnI2RXYDVpdp65OsHBTDh6DAvJXxqChrx0END1xzOqsVQQzuO7JbQbud+mOT3LYryLETnR8KjtHYJAf2fd5/gxAGTI6y1OvhmaHpL60YFkNd57V+D7pP5fNL41jV/J0OGin29VQ5cGvHJnVhlLPgLYdXhptbdnz2HNnrfNHug8TYN5PYED/NwZ2u+6v0xFZnUdUHXw6MbsCHhX2/QQa2t/A8U85MFK5B9yCmiVjcnofL9RXZ9CfP3UF6AIIG9t9Ld+X2OU9e2yb+ZYg503fNTfIFVitgEDnQ14mHJSH5yxB59n1eT2dFVZb8L2bz86u0m79MoFt9yY14LElP5ItftvoD61yB9Z1Al7v3EsHgv7o+ST02FqPJtv31eN9+sX3yMlKigCZMAR3VsXJ8jhwre7zCfjzywHkU3mEp74qEJr6hfjA9GV630wQNqPpODgj8cpXHYNKQQD/8u4TX1Rbqh9MULVPLtoh4DsQaH5471HbDfmbgIgECxve28mNyNOvG5gsEfzbuj7v9LPT2E/kapswuJ0gSDk8NCBIOe2PL2AX2p0ypSGHSYTaQXWvI3gU/gTm489YA5vWjgW7zU9B5Q1Y8U0OdN+fFzRgxFfgpOWmLjsV5E9wjxZBFfn4ujPZzIct+Z8gQkRObxOA0iEf323TfIvnwdWBK+jaUm3Z6okVqNEhmAcH85qFB2yiH9YKPO/c47kf14qMCgeM2ElhhH757PjQyn5sQJuFmQxNSvt5L/2Nsni5TnCvzZj48JrJDxc/bN+dfbv9cPb9dnr5aru4Pku9lMszrx7Y4v/23WV/U5e/Vc9PWeHvYb+H8aTX16lDNsXP3+XPzpWXhy8ir9hT+GCbOvl+LyJw6cw75GySTdMqfj6PTb3URtlM/WE4osj8w9vwPP1edRr4fNvbwGUzZE2mtaPgo//aR+jjWlwDxuc62CSY2p9dEsokp7zwfbXJNB8fT2udwJ3AJ4EHW9zxSPqNuz5gEl+It05shg/0hAiOp8/wAb/2Nn3E9IWPDw+3t2l7Vzd+cUbQ/qE7KLSrs9evt4Ojo8jz7XZxfhrfH1mEd+36ycnTtusP3Ysfbd//kDKRdwZLfNPFzWVthkvAG19fkvazdoOe9pk5myi8eR86rm5SZmzLRINAyqDdpKBxg+bw7u1lZJZ2lHu8Gthq1/y+SYSj42OIqsdps/Hzwdf2oU5Sg4Ico6dpOwbJdD1yT/9Nz8GtzBqsVs/5498r4+TNlvgE/5EZ+bdvhVeQFN7Boe3p2/WzbR0Dq+WGHgkd8vhNNq3e+JrUSzteE0f4UB/esdtATPneKlzu1QkethUkHcckkSF5aGsmR8pXDraIF/Vrs0kzjhpZkk/1Fd8DCj6XHZYOjOx2Tv5+McRkHjb6nYmU44PJFrt4rF7oJPVJBS64PUMXe5n2KZ8cQMEBOT6sr2P5JnXVV1b7bKBLD/mbsjMGGXmP3IHR7Et7kjZHxoNjZLejat74APTH9gJbW+FrRrZLDnOU3sDTtjsZsJONt6Fh6tQGFo90S1jJU1c7LU2VCZrZYPoybTjgfPDPhI0+BQ9rvNd+qXYC7oy5pPZ9gVNfl7zu4tDvPBhbjXSiC30Q2zDJwJiiqxx9vz4ljFsxou17xW3xrS/pxE7skD71bXisrnd+pd57XSzlKtPcgyWRQ7KmHj3kHnzP1V56wSt7lYmmpjwbHQ2utTP4w8fYwBqzhocPH4Lj0ZPKAOwd5C6XOxv5NEEljzzo3fXoAz/KfsJfZFX6d1grrevaKLz5Wzjl+m5C23vKfYq+duAvmX+TNnXdf1r+FrdRX2Tsars5237xq5/XTu4/OtqevfxqOz72s8npRypEtIEzNKo/bcGZ99z9Rf6Kr76LHVPB1Jn6ObCT69Kd+0LOmazRVvqm4l53px/u8hEckcXiY/KGr5VcF3ZwSEsOcx+8ygLqyBjg6uLbgJn6XkkFEl+LJuVqx3mQ5po2ZQfi9AH1mTt8+qnPI4uCu8sDnrwe/OPf//0/GCZ3AwhRS4gp3pXXSWEi/w/gIbbnpOWo1RgYjCZ5uR7DBz+PAe1pN4wc/SBV0uqExlBXQ+NUVSfccT7yawg6FJDyzJ9AL2xXMGZxEatBwjFUupwGJ6nXe+XHCpoWvSU250cZANXQk0bBO7xb557OYufH3dDeq3nG6XKAuXU2GIIPrEXDgiPViX+aFv/haeQwsiHzVU/+XQPnwAIjeTo2TtSZXDhfz9UjMw5VYFtacgZnDdZw46wTw8py+DqIa/Xy19nJ0ENmWB4+7/gZA597sKXBP07UKnMDVx10rpVb77SWhpTzEcnpWGC8s01wwVywHSaqypl8POW+A3QyCyxUrTpg5kHvl01wwF0Zaj8yeqg95LFGlIopP3mlIk6gnWAuyS8PWudeaH94+Dwd3mEDv3OrcS20NQilk2ipq5yCXsGBL3Kjy2q2AbRVXDQ6xr7QnyN0jaNLMJMOjN5hFchXBsGENQF5Pw5IIrk3cLI69fwwnUnwvL666CqnoAtv6539tp88F7h6t18g+6Yr4edtK32XPHy9PHoaWvwawdvichhsnAlKo1tfTvd9AjBtfz/MWaBupZ4M6YNtPYl+XxzYbjmBHxje62cb7MAEydJRfQpe6TnPTCJ4TQJ/kzIQzTMS8VvsLxK42CkgGfh4ZpKEzPoTbhFUP8bWgcbYj0mGyjpA4RpFEEUAAP/0SURBVOyEyy4btkTvgmQDOLLpwCX4lx444gYLgTU/s5ZBOj3lWfXTfIH2DBgNUPCCBrsCfNl67DZlI0d12xFamQ8M/qS7NfYBA5vkD9GvjgH30iMcVrG7g4AfSHl4/LY2azKRc5CAzeosmzax4KN/dMwPyGN7QV57w7tAi61pHgZN2vHbBNC8IDk4yufbCTr9egE9Wm3xAVQr4wWZvJDestpRJzcCawb1j0uDHRsp0IDfQHJwCzTIYVbbOlkWWPwh3gT15KdddqCesmzcBwjprcF/6A+jDf5vYo9Wh8hM+4PDhwIvE/SrU5hpk9rPTfi8uU7gn/r4mVXTHKGxNqJ9RKbHuz2bABDkaygmw9iV1z2eHz4LWfe3qw+eBUQE4tsRJoaUPUxbMnHgHi70f/H4yfYCP0lW8smQrsjATdsKfxweyEdCA7lBctCPn/HngZvgFK/jW+PXksCRRwd03Z0zHViY9OX30zboMGVM6KyAh98YXziTASPb6JN8cs0eZwDJPaZc0k5enwkk6es6ATjC7Vphq5cXZ8AkK3IKvX6x49WrH7bX37/qa1ZnF5FVaL+5ebe9fvOqdD9KwP/tt7/ZHoSvZ88+b9u8tovm4iL6pOcZ+Pjv4/2D2sKb19fbydOT7fqK33rbHTfswnjC+7Zv393fThKgn5t0uHq7ncWXn6VM+5nQeXVxHnq11Zvt8dGTfjS0r14Ez6vT76Lbe2kDh9v3of3Dx9gpnaEh8uQbDg7Z+VH9nUrt+8IXHzJthD5nvEByDULJM7edSEsdbXW+iJ8gpz7XGCDj6E5ozsQQOOTbc5KJg+LRJpNXfUUPcOAdDvqBp4Fcib5LQ9fdYaXceQJ+kz/sSVse+PzE4qH/AN7T8BlW2GDuRzzq4zuyzDXxuB67Gl+kMJt2sDt46jtTWEAVyuZ5fQofPjj5wVVuVoZNeD6MHGeCzTOyxcMab01bEnzOIsjQR/yDi17avmN7knz3tqC7xn/f3c+fa1ySvQlSk0X8mAkICQ2ORa92hF16Hrk2e5f1lB98aT9ps9LgG72rT17qzeTc2Jm0eBub4qdnwiNZSWtceUdLr2MfdNtJ3fju+gYEJim36vRvl9HoYHygJM/hw2Soqy+ILNgkP6PPomtl+CDjMjaLMDIVwAvowYMPv+3/Ul+ZGWOPfMAxEQy+SW96ZAPkiQ+0LbrK507bSiO74UdaMptxdnj/OPkdC6gbeYPfOvuBto45ySk40VzbJCBlUu+tD5emPy5PbDR9naHxvYfHkZ1XukZvzuso7JyLP/wtvKus5Jp+53p0KN3StpdF07KZpuSjhc2RgTLzLEeehfWpp/4OS9pr3+KUFt3FRwYpteC1XrJM2IaI7cPV2faLX/9su0n5BxnDPXn+4+3pyZPIVx+HvuGp4tzTLe7iGL4XIfwx+8mj2zrKTJWhZsWwi05H71Po7nr46YRQ0+gUhFXGefF0S1POA3d0I43+x6+raT5Buvf+Mn1f+o36uYmfyZ+tLtrudCk+9d2g0dn4qqHXB2LtZOK2Q0nqpO35WzSFX9cP/vE//M/+QEDRwUGeedwjyNqZuEvBIsixGES1jl0aRzRleqSujywhlFgZP+KJajlwjVGgALbBnnv4pCWcoKpBt27KOcPlrLGhU9tzL00DQ9ooVYGIpvDAdkb/4qGCzBmi4tjhuO8A1kxo08CVWne/d62e5tGcIF0di9SGzPkmDz4dTD9KteNZ9CjTQPuTVHrQFsgGSWvwpPzA33WRy8otZRfuSKoGoxg4OgWrPzMDvWQ8kwOMB/w6xH3QdyvrvXxX4NOAuPluyU/deQ/T4A9Ngce4F02le8lnrj812n77Ibx38J4/H6FxrjxcqV84oSF4ulsAkmR7Vie/yu1paM45+GY7Wwun/vAnwe2QwC3MOrGBs3RQW9nLSeQqEARv1R989Dsw8VOdycvzR0d2AGRgFrlcsvmUQYeA06GsADaSbRs7fIynj9tZBnIGYt7vX6v94PUL2IEhMODFOAXtR5nSkb9QUZ1qp1a/1SE7/updyz7o++jOVuJ/uHiTgfVleBlb06HRk99hV8bPphnsv0kwZPUT/V09fzBBu4DaO/jdji9oiV2cXiVAii3JExygCg9H6azfRkbnCWoq2/zzNXXb5U0QkC0f5D11X/cvPfkzidGf5ouc+RvBKp7h9bNw6DuMvpSmBwH223ScZOF33U0weP2APTSYvsU9r0VY9Xbfd6EjJ7YAh8kS8uZg8E0u2of6Dcza0Y7fnIkp+kigmYAP/VbXEnJXRtKL4ycJ/E46KWJdtxMvqW+V2xndAmuTLi+Onm1HOWsT7PTEx+3SETZgo6Pg7MRTUu099ErMlz/sVvj89ff3A3f8cx6SSfTiZwt//OzL7fdefrX9zvMfbV8882HCo34k0CsSxwe+Yp5BR9qObwnwCSZM7KoA+X0CV23EYNgEl0CUr5gAdFZABMdHgQG238xXTqekfbSdlF7+KlKK3NiEPPyCY1XWe/92xpAVvP3IWXDRi+CNjtnNst0PytFldIUe79DL7+RcBWPQYFLxuMHq1DP5tX8XgA6jO32U5y+PP9+eHb3orhd40EDf2gZjmQHqtHu+cOg+aACvz/PawPU7H2NMoBd4PvLo1Yyn0af6eOlPZyaZAPBhTfbllQy26mccZ+Lm3fZ5BoGf8+Ghgz7rK2Mv7NBXvIdXEiRXtulq/C8+excx8N8Sf95gJs866G8ZgVzaWi7Be1C7is8KnsomwS9elaVjkwdoQfMMjvioGYy/D+06JwERO5aKAb5RW9uU+8ur81AaGdnRE/149UCfcHlxs12cnUaOl2lzkXVwfPebX25/8mc/TRB+uv3ql7/YfvPrX3cS4O1btnS1Xbz+YfvVz3+9nV6eb6/PT7ez01OtMNc327Pnz7ZfpX7G2dsvf/6r7Yq/Oj/bwlUnqn71q5+HJ1/v/7h9/4PXeuIjwvNf/fxn20/+4s+3X/z8F9u3v/7F9s23ryK/J9uDJyfbs5Oj7Zc//cvt0cnz7frSa0jpy8Pb/Ude5fm4ff2rX2/XyfgYHv/yr36dwezTPhf018eqdz07UMit/imJnVVIvWbb7/oKw7ofe03ZHIr1Y2cdx2V8FLid6EodPlN50p960Sd952ziUGUTBWxG4kvYhfJsDF10BNeijd56n+uBjQx6vxu3ed62HH+zbGLB4MOmzgTBE+BPXfbML0xwOe0KHbHq1pHUgxwFeC3MgPS9hRlLCdTHNkt76oCjz/S8OGKEbUPBpZwAseOopBl8T5CIJnUF+PUVOz3gSPq85XdMzK1xDuq0vXXfCZfIdfRqEA+n3TKx3WttJX4p9ZeM6GXJPafWQ/+S7yTP6GkWeNaYhc6WLD1vHxU+AVo8KjpBz9iYmpVH5DJtO3hyX7i7LNRfPLSHiZzQ13qpD6fU8VT+8cEu5HeFPH/1+cFBK8MLOEN3bSF2SNY36ZvhIPvR3ci7sEt76KhsQR0a2P/QPXJBp/4xlznIg15n9R5MfULH4grkWlKvaQm5kdlcayNo1oaamzLk0z4m90vX0y+wyZEHGv2r3UWHxr1rjDoyis53e3z3IbD032DYAVAaTaLHX++6A6c2sic09ZtYbTP43XlI+vRalf/VM7eV6diZvMrSjfK7LpduPe+KdWHhl5ZG9vqRPt8P6W/SCbY6Y89TvrJKtvYMtgmAX8YX6+G9Zvj0xVcdD2kvdn+strdwrNQ76EIqqmorbkPnrWzy1/vQwWcMX8pNuystO/3rujBuy01ZaZX7m9eSa7w6L7if9sVkxwexy7U7ENiPN+fp876p/1ZfezEOqx7ynI0NbDbMt/NzQ9ui8f4e+wV6nqVN5aydTeyZuvhKWc8e/Jf/6Pf/oEIJkDbGCJehKYjodjQlmVzvGJQWc86LiOZhskcLlTA4MNOyO+FrVtax4Awsg5N9JjtHDTT/JvALYyk7QcQu1PxNXoTFsCKd1u2TmTmVwJZq4Hm+GixH121xeeyZjgSN7aimSsvD0RQ4rhd9aDGIX2nKLblMw+U0NPrSGRlbhTHJoOG3E9mNGrzSScPwJK/87fA0Gg6HLIa05Of/rljUMdySnItZHZhOMo4DbvV3XnRmhxn4q1BnqREH762cIs8+LB376l/xz++4MuLhVaNqldZddDrjnY4Yu7L4hqPbw9Ph+QZEZcMhF8sEesoMbGlkAq/n6Kcsz5uf+8nz7nBknfrkM3JK3Z24JVvHdELuh64lkylDlzPAF3SUrtBTGQXWogtPkkBb5zAdTPTIzv02fAZ5PsR3aVCdJJgxmF4/OyfI6Up/wFgx75b9lB0djI7R3w4j10HcYBhfXnFAo0Fcbd6gX9n8kZPVXW2anPy9S6fORgVj+Di/uep77IJEXJBQBzhtezmnnHfR+QTvrwuYBStWMOWbYOi3AUL8SQKTJwlw8O6DgYJZQZDdDZ77OuqTOHC6u0hgQH4mP8jCLwwcJsBEkxWxBs7hJVokxtLDDgXqdCMw6WRD8i4SiF+mPBmZRKgOI6ur0GWXyrSVaT1wvclA+00Cg1nBny3/viCO/5F15Bk4swI+gZz8+T5CgpkOGqIDK8c3VtAepkzkkXzvqMdyahPsy0cIjwWaKeO3+U2mGAwznW5D3/FK2ogvh9PZj59+tv3uZz/aPjt+2pVOq6/grYmNblsMnXxGf1Ixz7yHvwZKXkrTmZAZe3p+8ixBytMGsX554MXxs+3L4Pjs6Yt+JNEOJ/JjKyY+TDZYgcfX08MnDYw+O3q+fXny2fYysDQlgzOyPvRxxtDu6/svn7zYngY2mWhbYMn76tkXKXdY3Rom4p+c+fdOZun4JG0uvNy1XRPDbPthdTc7ZEwezqr8tH31+l9kP39Hj08aSNLjyeFJZGACiI6SxybZT+g9OXgSnRwnwH8ZOr/YPnvysvne33c8P37Zj0b++NmPU+Z5V+eOj55Gli8j05fl3fbTg/jPk6Nn3bbfyZzQa/eJ1vk2tHp9QKDuGwvg07FXRIbqbXsaOCSwftISb/Uj0V+GiiQWXj9snz062b4IjHiatnc+yVEf5v/og9wElxxK/VCu3dbWIi8y1c66ZTDtr33d/szxLu0CXgNrEyAmc+DQZzjTayeCU7Y+KToe/8TXaxrJT1m7JSBm7/B5WH2hMbBntTQ28GiuZ/U+7c32/bRLE8R+phWO4yeH29XF6fb1z365XVy93t68eR15P9/OT8+38zfn29XlaQaLv9h+/pd/uf3kz3613YucTp4+3b7/9uvtT3/6027R/9Wvvtt+9fXX27/74z8N7A/bv/7Df71998N325/+6U+2r3/9dZ79sN2LzbwNnj/Msz/+d3+8/et/+W+2n/zk321/9O/+9fbTP/mj7ezV6+3i/Ky8Xp5ebr/42V9sf/xv/832Z7/4erv5eL395vvz7Yc3Z9uD6OhD+oyvv84g7uOj7eb8fPuLX369ffm7f2t7f/bL7edfn29HPrL56P52cXOR8mkbl2fV31ngrxXkCKx5XhWifz/PqY0a9DVQTJEJSvcV5chbUKRd6YvYXMdxaVcOsMi8oHN4xlfe3NgZEZ3rU2K/q4xzbSb1ll4lq3SCmBlcB1LKtUzscvm+jndCR2GmDYPvmz5ssvkpjz+2sHBAu3COPc94Rp5yK/iasinhKAWC1E/y80cOxjbt/3aYsysjNlVZpcxe3uIGv7lW/1cfztb1l4tGrHYyI0jbtuBOPho95h/wpk2tpC5ZrDbmufZKduiV5xc2BPZ9laF50/ej0THwAzO39Ia/GR/M80m7nkKzQp65lyrDZI4MlqyXTCLryOjTMc3ts4A2Xq2e8whO9PMddk30FYm9bGGmnPuVN3qYsVjHSXxSZCvRLZuYazzTrUBmjceDPwe9eK5+bTyEkA079dOPxivJqH9CPX2P/MN/YC3Y5Edngn94Sqe/wFKm5T+xt1QoPIkNO4indXZ59FlwDBz92dCujzLZM7IYWU/l4Mgl+i7jk3yfyQ63UJ/HIy/1zIXo74qkco6uHxzF7961TQmtaCczPknx6pGs96T80quk/MpbsNCjyDxjEyV1+MpfbS1/hbvX4XPkj+zm3t9tW0la8Nf9wln8+dOHjFzhzDOwUtSze+kzf/m1HQAZwxwcb09e/Fb63fGZXZiJzOBTesFECxpL0553F+ugdWIv8g7yKVNs8shk9KD8yGTonvpDY3N6PbzLq3wCa5Up/qRF13o2eT3l3v+BkQs0GA+1DLm/u9wuzr4L3GkrZKqNrraBCP6CMbGnseex9ZAyfi2Htscm2WB9HB9ZesCIFIKPP3vwn//D/+QPOKnFkOe9jpDQdMfgKNpRKMnAh2dNPecIVRMk7oJMLnid2QlMjHSgmoRYqYKqKCiUIdJRasYgbad+n3oDfXCVvpzBX+lO0MrsygisRYdUp5Mii9fpxKYupHByNO4JDzSdi4GVtPAajNfBwJn71k/dnpvAXg5hjLPwySPlrMKoO68yTCcxNN3VHdqGJ2VnQmLklNN+BnN3WhQdGOTHQA0OhiZ5nBs9BoFn+0DPtiJ12nGha3V+JWNkWCpCi9XmDsyCy2phV+bzlGg7I5iCy1YYrLqzZfuOD7NwdGwAI8hAmy1g1XyMcvgr6pYvfvyAkGc19vyh1SAEraV91y8xpFDuJ+AzmJwB9cjIUVg51CXX1flVR0lzrZygy8rmNCgVnUvHPuh2HWIKC1/twPPnN6gfnLzYHicAQefV29hUYLMpK3re8e7qb/gZnVl1ToPNvYD0WpndeQn0QV/4vDLRAD3l4QODwLpKihwdSnAdtcNgw+EndTubH5yCW0GVr8u/9iG7DEDQAJfV9IMETH33P0GMgFewageAdmHrvw+qCd4FZ5Fs5H2vQcyT2FKD8gQyNOqn6tAGj/bzLGXIQGAOl58M7FbiyKK/7R+aamPhw8C/W4tzNpnI6Xt9wASWyYQTQTr+8mcS4irP0IoOK9UkoDOFywTBaQLWswx0HZc5OgEDLj4D23WElNPIu7qP/NE9v0s8jh49Ywtpj5HtswSRn58872QI3tQ3KBEAgi2v34CIDKxIXpp4CI9rAkAAbxWYnrQVQZmJBORc4it0ksfZzfl2en3a95TBqm3rICIPH7Z7nsD7JMG6QSRf4mchj47ScR496Yq+VWdb5+jDNxccbG1s0UEnJj9mMsPqqx0cLwLzWQLq5wlcvTpikmpomWDk6fHzTjA8TwD8LMHxUeCaGLRb4VnyX5h8SLAjGCdTvLBQkyEO9Ncnh2GtSiJzbYGY2SXdz+sW7NP77Ve1M/pQV3s1CcEu+QLBOpnUntmQsu+mbYbo6ojuHnyMPKKnTgbEbmayJ/IP349i52CcCNrz7Di08tV2NPRnKSPvp4dPO3l6kMD/ONe+4D/fe4gug8cuGb7Hr1YEcOCZXKCH8J5ndIzX4+DSpk1meXc9Eqlt6Le0rRncftxeZBD4WQJuuy0qrfCz/GJXBnPuipj71Ge/3c6/22yD8cjp3m6b4M7rEjOY9EpFB5WRoS+gs0V4Ow4ITTPgHz+hbXWy0CRB05ShC4GeAWn7Nj4q9Ix/Hpol/MI7vjtjgtBlRZxdn5+/2U5Pz7Y3F1fbq1dn2+vTi+0XX3+Xtnw/beh0O3393fbTn/x0++Y339bnnZ2ebx8fmIRMoHV1un39y59vf/WXf7b9OoG97fnfffub7dvvvt4uA/fy7NX2q1/+5fY2Qfn5mx/ipy+36wTWF6++3X71V3++/SKB+qvXP2znZ6fb5cVp+rvrBt5kZReCyafXp6+288vX23fffxd5vdvepO7F61fB9xfbd9/9Zvt58L95/Xq7uQzdv/5lyl5sv/rFX25/9Mc/2XyO7c//4q+2v/+//4fbr/78p9u3Z3Y++JZJfF9snE3YqUe+GgBddBwQ+dGNyXITAPqb2Ymn7fDuKRsZGlfRtcGjj8F18MiGIuzpO4GaPlqb6s8dZkzA1tSd/jbQEJJD+SrKfRKTlJBE39pnLqpXz9jj9IXxjyk0u5RiG2mDtrkLxmbhYPoy+KTiLd0G1oOrCZ6waNIBjUqrt1+oWP7UL5m5NgGHF/ZrgtFYdOEyllOO3PhJW2Th7Vgm+W1ru3wGiRPYBukToNbvRL70oZ2Wlzw7iG4iiZSd4EDi14EavrQdY8Y8K3htxSsaBvqhm1zSr0y9GRNULre0T1/ecQue89fxy1QZ2PTQvOm/qovSq0cEd57hfWQGPuyTXxuBe0B27F1YaExmF+wiw96T1y6r1uV7krfK68NvdwtkHGVCCtyFi67yoHCdpMWDvpBfwKey+Bg8fLpxTyqR8V6RbyovO7AUHbyBAYH6iMM3OFJlGhgjg5QZCZWn5Uvl48MTtoMmONqXFB9+6WToAMu4G6+5rB1W7w9M0vnW0sA05r2+IsOMcx7POM7QvP1xnnVyFY7YmXbz4X76s32srj7dt+3DmUNeuRrWpkwIWPag/XskT73qak/T3sgW71NO3gTPyg2+yrw6oc/kth78U2fZQiUhQ5nc9zanVY/fWOUKx3N/uq78VWfXb7Zff/2zjN3exeYyvvn8t9Pnpv98JKjd7XGHiyep+NXPMdd4n+e3uHs9bbMPUZO84kcjutznPOUGtmdTvJLPM3TCMfmFkYuWSS4f4B4d6rScmuww9ybCWjS8KqsfMeHdb7XdnKWvSt8SO9Lm9e3iJgtWpSttAL78u7VTiOXn35RJnv53xpWz0wQvw596A6MTAP/F7/8nfzCABdpjVMMMsYzhp0oqjMNnqHnU/2pQOZS18sAo3E9yBmO/h3BvvFNEwxlBSaOkEYjZsT4H26EMfHv54sjByWnUIb7Bz9SCdZwVmrtSlgBspTrSHeYyhnWvousGWDqRwF5lPHcsGRCmVLyhYz1HgTrTeKZe6U2Sh+eQVcWYxdT4p/w4I4cyk7fTuMNwQKF+y+caRjg45m4n8jx53ZZbeaecP5XADq1KzM6AwdkBBzj9u+NtyYqBQtrVB6tH4aPvLBo8kH2RTkczHQGM4IwDGhgZZEYXZFqdhXhlDOZhq5POhTrjgJJf/nc5Lr3t9ZSZwdDIe8mmP89VJxw5J+MWdhIaFj3Ot04s95XznjwzE0sOypAD4ClW+jrQSl47goDgtCaYHHm7vp/gyFZjsC/2iRN25R4g7653+y+ew6MVTkEz2/fRPdt/5R8Epi5oDQ4EtWAZkPiYoKDocXBeZHBqAB0txO596G4G8PK6QyH2QEfdMRBc4Piivve+4eEMDJrQ7j3mdraB6/np2/Pq7uTRcQO3rngHTn8jPuVO4qSPo1MkXgYuP3IomEo5NIbcfrAPHVfRKxn0+wfBy8EJ8kwqaK+tn7zVSSlLrnghAbJQ3krqvDpwf7u2dTrPBFYC1wzVTE2E9w+Vo10GZN5fGEhHKtB9IhA+sGprBTy6DfCurOYsMBKk1y7Srvr+dM4jXXnRVfiZbflebUjg0okF9eySmcDaar08rwz4yFsDn/x1kGo7Fpih0S4TrzMIFl8lyPlu/7WBs5uL1ru8vhjdpqzEqtkrf/pEkJ6DPA2cfLTtOEGEIH8Cfz+Z+Hh7Fno/S7kvE6y/zBn/3b1A54FD586UxfYbmBNqcKHZTo6rBA3fpnM6T6Blhf9Fgu2XTz4LrPnoIQ2hweq4lUyTOmDsYDSe6vJJOnM/xUj2ZMzmBQue0etsi59BrwkrE5MGWvoi7Rsc/LNp7fNh9O4jgPwK3GxScAgnG6y8Upeds2sTISaK2IGthSYcEipvPjDZb3Tkmq7ZvEBJG+hul9w70y3atMEadxLbhrc4BdmB2cma+7MNvjsGgrO2Hr2ohR9ypHttzGsSDSyCR9sDn+zJ6FnKfXYvusqAcYKM8W1rkKsMUtSrvOWGHnbmZwHZrEGoOurCw7+1/cWGVX54kLYfu/BRw4CLz9mDh5zRQb7wePbo4Uyy8K1sGG4BMts3MTIw+V58Tr36/SQ01//muquqkcv7+MiLBN2X5xfbD9//sP3pT/5k++a7X21/nkD51z//WYLon23f/Oo30QceoscMBAXnlxeXlbVXAIwXal8n067ZgLz6khBiUM0+14fyOskaXXjuGwRe/2B3I5tc4Xs3Xq+RGEfoC/Ut+lF64ifsMtCHGqSZ/H38OLK+vNq++/6b7ddeU/jm1XZ5eb69+uH71L3Z/uxnP9uePnu2/eYXP91+9le/3gJhu9mexBZnN47dTrb+Po6uOymc+4MDK69s0jHyu/XbkSu+JW1iffSuCtiNgazf+1WSXJgY10ewLxPxMquPwhyfpLz7/FfdyZ9z+ub9PLaZgjnalxoPqJP7Ys81+7CdlXzgYxfK3D0XKOoXdzgQ70lfmsdJw+/fTNrb2L1yCzf/On2JeuCjzW31loN+uwtV/ZTyizOj6wmawZPfICjXbetpR+Cx3bWNWzm2o333NcXIXho5Tf+FpOW3lww7gZB+Qj+jHHvs2K1l9n4vh3qt4z7/oWVv9b2e9jeyKZ85jyzHhlVabZZs2g7UTlnttGPC1G+K/17yhKKTIfSZR+8ScGnDxgewe+VofNCMmegpRYuj1OUZutq2k2NyUb7E37DB+oDc1xaSYbKGfTTeyAP0owU/9dvBMWXz2PPY08hy/FP9Ifw54K7OclTXYPBBCIBcSrkl6yIMLBR1fJ9n9Lvww1cGHanveTMR41EvZ5zsqG2Bs8NHjzFXdZU8EyIX1/Ed7u2yADb1LYBEPG1fRRE7aX/30M+6ejVp9EPKS/5IQE9lkcrFu99LJsDwtHTjvzwdOCtjv5fYhnvPSIRcXd22C+0o/81zaeCyre5C3XGzVEnZFmYqaFZvp31slg3kGbzkEDzb9en29W9+vl2GfxMAPgJoQUG5keP0Y6nU86IV/P5yQAqG4kHJjrRL+ZbSTEZ1QopNwum5+Cd+M7K+H/3dT/kP8blppCkrnrhicIXz/t1Fy33IuG4dH9NvOD6k3PuM1z70A8GX28fcf8i5dZL39ip9/Lvz5J/lueuLPDtP/mlg5/nN6+3m+vX21q5BtDWNXbAJLNLjxBGjD/LGf6w5R/7oWl+QzL4OlkP51T8s+609pP6D/+If/v4fFDCFFEmUn+u99ABNo6SfzlS0IuCrDFzJK+LJa/AFDripv+5TsGU5kMLO9XJc7ls35RbsFQSq6l3awsqNOqthr7rFD0WODsx2/FYkwCMERqo8GKtu6UpSpjOXwaOT4ifcm2lvpw/eXn7VYZHNz3kE6n7kcVsmaQW5kzf0chL4kFb54fuubrILrziiLPXUqZyblxPnUidPB6mbvA4ekweuwQLHDq37yiIdjoMMDS6WLNfsPJxgTyU4psEKnkwUrQZY/aQweZORtAbadTo50N4OJ7KcztI26JEhLuWBp6yBJ4R9By+DGDR1dj71639D1Byjr1TsNTjKkk0dDijKyU85ui/vHFj+er3T5rzqSpV15DjydkwCB221mwi5EylBEGm1fchHZzvSyPHB8fMMQh9X/hcZJAZwB/9krXOx9V+jLO2hZwXB15GT35wXgAheBG/lEM258uV3gaSP1Qk8DRAF4Fba+4X95Ou4+5G71DFRQw5XeabTL/2BJNgUZArqyGdWXacDngGlwND297cNbsnFb5UfJ5jwHjv7JUv2YOX9MPgi/dLOYUWbDTDRwj58td9khd0NbcuRsXtyF/SZVLgJPyYmyBbNo8HYd2QfMVZv7DuV+xpAv3MQGjsQTx0aJCPtzWsE6BE8GqTDRVZ2Dri2+nvySf3aYODbum8wdjugCK76DvLPAUYnLwyGSlfaJJurnBnEtLcOdiOjsUO7fWyrn8kHkwazvT8wE8i0TOr0uwTRLx1fpfMQeHbSLLi8n38UOXuVQtDqewBWsDrZlD8w6A0O8vRKxtMEc1bxP0+w/eLxk+oJ/+gzYWuCxE4DkzSX6bjOMyg1AeP1kH6MMvlY6qpEePQxvvNrk0Gxha76Py8/QV785K1tkF3bc87qkQ9e0drdAb5BcPLZ9rlJstDagC71BcPPj01m0MnskrLqTubk1JWh/Y8NdJdTapMPnuAkF3bMrtD2PDiePj653RXAjqt/dVLOzyn6voWP9aEVTp0ve8hFdfAqHbTdG14dOUvnfHZz1u3bfV2l9jwz+mFx+E1d5/7SA7rvmwCYnTfaeHephD4fs6Krt9FBcWSQYGcHmFIHxKFVvecZBH4e/T16ZFA5fovMNIj6nuTyLfVFkTPbbGDBnj1Pm9SIVKlSUyOiqDz44Aexm7Z/dYPTAMMqxBoAqsKHS4IBftxgHq9tZ7EZsGzP5fdqD+3nmcey8envC6dgP9bm40K2i8vI/+pq+/qbb7ZvclzFzo6ODrbTN6cJrK/6kb7Lq+vthzdvtnPv2kcX2qBV8fq2tx+2q/Rls7IdO05Z3xzhLyqnEuI6vIXu0ws/4WkLvA9DGtilj0+A3ID+0i4m7Tl+NG0K/z7W17ZKZvnzb72D6d3KruDnz4D9h1dvGvBeX11s5+d+QcL4weAzMo2OLs/ebGdnF/WjR/GtP/vZr7df/fI328nTFyGQnmKfdtnpa1OnwUvq4Y2/xQP/m4vKnEx7xG5MOnaAjt08V44tYF7fPGJnPxO4rns2wqZy074OPPAlzyV9g/wlTqnXeazdDA3jS8lu+J0xlDQromP7cDnDK9U+it9d/tvhkfHt8yGjY56eQ1f7asVTR7tRB1PjAyYIlqH+jEPGpul16I2mI68uGvQ6gRz6wWxb0jZmXDRjQfyxDjiip8gQ/PEtZLOu57m8lgc3dtD2Ejrlt93FhvFdne6yyE3Lz+UIG6yO75Ivr206147yHIrkf3rkv8LugkXb8chsypN95B28yrU+8e/yKAyyj6zRXX8SOxzfMPiGj9iLNlIYKb7rH45OLkU2ZDZ+BP7AzzP8ONp/przxqwmDlis5q9xul4EPl8TvQNcxWfJcOwTYyo4cB3bpdcf2b3m9S6t8YRe8/wDEOvvbA6c9Xz9DNmibevQbO8tz1/LI6XbLecpiCR+tVzyxt/hGH7l79HB2f3ptiI8zNiqcVLoXuJfxIR/vm1A9Lv3I97zvtKMoGfqaZPbef8XrOvk9h7bqRLn9WqAMDjugM1IS2C65gzF9gMnI+CT5RqXxL/csuAigW1abEACnrsBZ4JtrwfC79Gfy3sdX35PX4DjlvfbyNny9T5/RAJr/Fgwn78NF/OM32y++/mXGg7Gt9HnPX36Z8cZhxszBIchOuXeBNTACK3nOYGwf4rsF3bl2/+69gB3sBN0NuOVnDJPzh/eC7rPQJChPfq6vr970+bv35wnGT/PsYrvxsexeJ1hPmfdvT1M/Zd7Gt+f67U36qOvUy9l16/eDwYGXeldetb1S9zznlM31O78mlMPHbi+vrPq/2q6L53VkkPFz7HJ0ML66Y+Lomn1py40h9LPaQNKt/2BjuXc9/jYWIJ9N5NLBSMDiW+/93/+b/yp6HsP1fp8P/WjQGgyk8pmRQZ+v3qZqnmu8Y9Aa+mrILN2ABXGccbeG5586qd3G5OjPlQW2QcQwOg1xHAHyo8eUyd2sNCZPJzq/QT6N6FYYOU8jJogx93Fw66zsNBwDqnEKU05agpY4qjBeWO9ipCN8eHQWZvimoc9WW7PMZa4pGKK4cUyyl1xklOadFhUWvZ0R3J+X1tRF6zjR6TisPq4yhZNG17IFRbLEHjwUnSRbZ1xjSDIYMgpaX64sv6mvpia9eFce7MVSceVvvoeQAV8GWpz01MXfdLbVQf50mmAvnjlnsMHUub63MhIY4ErOIK2OmvZIqIP6wDUZYWAPbmdV7xvMWtmNzJBcQgM/4Nx2sORpgBRmnJcn6KUbtqbgOMFdDqVvdOCMH+c6/X2gYkBFV2DuVQMvNh6aVvvoboDWT93g6f3TL7fDBEhmeb89n483HaeDEzQItObjdQmQ82dbu2vPTzNw/S4OQVAqKLa1njy1P4Gw35J/dXnediGIExx9kQDvu0u/U/8m0EJk8k8S8FgZI5tIru+XCuh8TVUQeHZ9sf381a+3H07flF/BUlcogxMtRwk4XhyddGvyL978prx+9fSLBGSzfVxwCx5ZfJUg61nwCeC/Pn+9vbm+rD589C5SKg3PM1DyPvyrPMM/HdK7jszqtMG8XxD44TLBVTqM6jSM0IEV20KJHPgofL1MYPjs8LjlvovTVgfMvhIROQmk/ISKVfSL4CS7vtsf/rRjB3rYmABYwA2Y+mCaOOkKIvlFn/jp7+tHNiZmCLm2mAInvmWhww+tl6ljEqN2lT+/kgBwX73YB+8fUsmrEuehi54NaHW2Xk+QRy6SIFWwbLXcZEfbVmCa3IiHqC2navn2egY5dlIkZSZ4HF+DH3gE9vyoDy2Sp4GDFQJwuusi5eu/0+HLM8lSGw0v+dd8vxxxFpuQf/LQVnHvec4kCX6thJNrB7XBS44ZAhReqMlfBnqh7Wlo9ZFGgdy3sd2fv/pNgurzvs5gtd9PVH7MIOlHLz4PHYfBmQ40+C/SNgTs6PdOtnbeSYLQY3fK8cHTYjFZoc2acDhMAI42q/tXGWzci3jJllys+nflNzh9K8D3Ckxaaffk+u7GriUTEKE1eC8zILgODJUfprz32L3y0VdnEmyjbV5VYQ/RU3SNb/phQycpZwKg375IG/7i8Pn2OgOFP/vhZ33V5n0GV4JSMu/POWqPDw63Hz862X4veB4fhBZ0pT6ZR6x3/ouMkydN3vjCPEj75a/3/pxPjH74MP2Dn87rrzOMa67c81/KZSASmu1QaRCQPyuhdgn44Jvn75LvQFRtge6DW1r+dOEcmiZvbC6WEfsTLPt5vvME93/6kz/cvv3h+/QXb7fXZ/F1r6yOzGTKe84+MNiH8UlaZGBHh+Fh9fHoepBBtTMBwDdBUMYd6cv0lXykMUr78/DnI6ImVvTzgn/sN7BMSf6CnPVHDx4/6If4tBUr/eRi0posbU3Vx3i/F3/JaoBPV74Bw378SoH2ih/C/uLHv7P9g69+tP38Bz81+Xb7+//hfxRZXG2nP7xJ+cfb3/0P/35fQ/ntrz5PpesMIH0cNUFnbB2vXU2lZLKOvlJocO/yb8o1vtieVN9X/BOQj8wmkKMfx5oA6PhGck5+ZZny+K2t7eWNHwWzxnyu6VVadsa/CaLhw7eEjj7bcRifsLuBOTvXKieoCVM1wnOSr9x+DcbY19g7GPQFx6188nyNL41nTADgW5+9eO85ZSfYjbzgiJ1FYOWpdho4cMzECp/HJyfVrkeuMMpXdr5YP/lw9Lr0hv/gqJ+sjEYuyswHHYcPNJFDg//YLZ8EOjsgluFh5Exf2muv+a99TFgZ5lJZMtEW6Ljb19OmUq0w4CIPFTqusdsobebq0kc553snkqCwOk75fgg0sui4Os9MqKyJ2UcHPlqq7VttHR2pMx+dHB2Fu9qj8d3sZiFT34yIvUcO1QU7xX9gy8PfcDa6cwRzz2SGdtR0USz3y35mcmOVnzNZkOXYijoTaDUFJ39mDFrdqha9duIhCd0NsArPSbufCRfywC9Io4+79kI3ZxcJPgPS+P44PvXd9dX2KmOxe2n3lHz/Y/T7MWPFjOnePXy5HT/5Udow+WYsTf587i4FJyTNZNa0/8GXZ9GnPqH9WcvgL/SiuWJIIXTlphNfrZRy7HPnreOTygsqvEQvyrG15uvfyR48dfE9+GtOfO7eNsg5FpLn/JG66Ejd4BLfWW3/4Te/3P74l7+I/zzcHh+92H733/sPtx+/OOmOCOPsfpdLvUAxdmaz/B98jUNygSY2AH9lUuxoFMcFDlrzPMQgePhNWx/fPLqDQVL+vq9Vp7x2OnyR9cBuHXmDrPxO/KPulBvaZncsX5zeY3AEDlmikG4fhx/9TWkFLn/G/sqs15n0weDORNP4Koe21lg1+A+PfDQxY420KYsAZDL6RN70BY8Sjz34L//zf9SfAUTgalhdCcn1mu3KTZCHyQipjnFntLPQSTX6Eh3gO9FtdGHQM/Dbie7bNFOkhljlg99EkFOXMhiKQaxAxwAcHYpWALkHp85ip7GdWaDUCQbnCDcdOCeTszLlL+d1D4ez9C4NClx0f8g1Q6tD2jsSx+pcrPDWubbxtHqSe7hzDow6luTCRfg7mvJGSePA51Cm/j+FyAYMeVN+ZKj+0Dr8tT3teaU55WQosWQQxKVJ40d/nvTMiTJQ7xuazBknSB6RWcqi0YDRjLdyHbxkcEM34HWAuF+TmQaw6HYPP/odDf4Dq++PtcNEdApL+Gi5RfPIyXbe+zFyfHHadzIbXlUviNQbJxzbyzMD65UEIgotx105hrbabzKW7AszR+WVCoUbOtoB+wtdGvutfBGYf2uSrGIIfZUp+OEzFUJAnFcCk1haAw828CjlDWwEnKnd9oV/s73krL5VK2VKR9LaHkZG2pAVbavs+O0kXcoKWPrb8XhNfWUAQKp6ttobnHWbHacRvLZd21putTlFWhe/AtXynzKCFrT0JwBT5rkPG0bGH/Ncm5QazCX490oDHZ7HOQtuyEz7DeWd1eYXrA7b4WA1lTx1WAJSOBDcIWzKymtwzGYr7jwLbHVcO/eXAfC31wG7HXPO1Xn4Q4MVPT8BJpivX9PuUhHs/nRWewBa2tscOlOGkzYp8SQ6fGLl3TmBDxlYWRe8maCxi+D54fHmQ4i1vwidja733E2WeP3h2dFJV+f5De/2n19F9m993TwBR9vmaFwbEHTYMfA0gb/36wWxdt8ogt5luzOhMAN5ky0vfQAvNJD7dILxa5GtXR6C9lfnb7bvL19vPyTQPPd6gZXv/bBdXXkeqLai09llYscJmm19fxd8M/iftsPU6QMe+h+bi5/RzeehP/YkIPbKBpk6kpUSys+A1aTJ23SQ3rm3RZ6+wXmaAOiz4+eVK/roUGfvujpNnX65PDLwIcXZ/mu19Gq7IN/QHfLqA31zAc62NRYdo2Sb/RZD6rQ9Rged+EklvJsgehr9HuT8NsG8NoSnR8FpwoBvgw9ukwopUPsyKWCiuzYcOAZ0gB91AmAGvmzjINd+GePN9fkWCbQ8e+j7gJEJ+fhVhmcPjrZObYRmbR6sFQDWbpP68d392rZrfZosbXeyXUlTh4xke39cXn9ZIbzo59eEwfQF9B27TB/glQLyNIj1ussMpgxaJhCuTSjQNHaC1/aLEhnuMoHjgm1GZj/7q59v/8u/+BfbN6++3V6/Ptu+f/WqdmuCQv/U30MOLB0f/b17h/LAsq09sNiFn9GSa4ehNvBpAGRwxqbHfkJf6lR2tVs638cc6Q/RWz+TcmTMtrvDKHyZ7HqboIgdeScVTdUXW8dTyuo7ShO5hQZkz6KHX+aYrfCIElg9Pr63/dUvfr5d3bzbvv326+3Xv/zL8Hy5PUj9H77/fvvuhx+2R0+/im2F7vQxN/EXdj3Uj1EuSKFz9b1khd/2TXv7zZPqpdeRHTtQFl1oX/7E8+qwZQJm1+N61utEIdVp7tUFd5cydJWD8uQko+O0+EoBZIvsNEu3MFOeqty6LiD/ck/mZPhpsNw+H96dJ8m18SB8suSXsvwDo3DUqYxMRCQ/9Hs+EwKTB09xhX7jCrtEtEP1weyOgNp6yuztqf0Ni4Bzp2moCvgWGTnMGGb8HepyU/wSmof3of2WXkJQOo/QNW1xyqleXPCG3n5zYIdhTMFGpUEx5aqP8Aq2NjX173BWF/uhnkmzZdPwDn/DKwI6MUZOlUHgVE45UrlyLl+TX37AjDyv+ZrcaxfqdoK9OgBndAcOflecMbBm4hKsO3kN3WiSVf8Y3eAVnLbB3FcrKXMnV2cUjc/aWWpStjKQEZJk07lDzepHHjr2senEGim709W0ACaBp53Wnj6+mzFU+O6Oyvjdazs44URmetD37y63q6uz2Dv4GbdZ3U7//f5mVqCtWsv7+OFq+2DyOH26FfCuTqeeFWfbzK1s22b+7srK82lXs996njpWqq08XwduV+FT9sa1/ujydLu+eN3nN2/Pm6/udepZ2b44n2fX13l+82a7zHMfZfX88uLNdn72ejs/f7Vd+LWpHOi5CrwPGXNeWQm/SNmU70r5xVl5PTudD72ex+8fHfjY9L3t+PD+9ujjVWAGX8rg58O+yv42dL7De+h5h9/cv89ht4Gz42Pk+DG82Yb/IXXtIriX8c6H1Id7ydKK/9qJIP9tri/Dn2/FfIjOPqrzPjqwkJLx27v4ab7abgSHnwl+55nznmdC48P70JJybzPetgNCXcH+x483scrYTXQOvvF9x7BjALd2xqakiV1iT7Epeeu+PxHNgebaZBlnWp9Ze7try/L7WjT/HZtW/8E//ke//wdrdhie5bB8fRItkPlb77kjsI3Cvx14a7gOwBlk78gZdgCaGR8HyImANkmHbMBjIKC8hmwHghZHGIL/Or0IYQWAXY0JIw1kUkdenVGon61203CdiyuHgdCnZcHTCNfKrnvPOSArkuD3XbXg9kVjzz1TJkBuaeIkwJSKr51e/UX+G4c7sKcDyO0cyRvlTT2pKlLHDRy7s+0zeOkg8qE8MOmJo9uLFM7ib5Q89Xrfw0CHs/UhHgM5Af04beUWnQYpgdZyZj/N+lrVblDfwS1aQmWMdGbMcp2Dk65zVC6wJPRV9in3cN8qhzZbQ0vrcBuIM7AiYwMFePFq0L5WPdYE0wQ2iyf0jADgNzDQdtgcXmEwK6ace50Ny8fvktWSZw/8hY7qBospM4O1lMVncao/nTglwG5G1qyaL4FLymwZtD9KUGYV1uARp9qIj9nNh99GktK8CgC+D6UJ2ARD80X8G6uxwRLqyqtygjHnvrseXGC3ww0NGr6f10PXfAE9AbrfkQ0dtiqj3Qo6eP3IHMcWGAZztqKdhIe+K9/V0McJ5v329XkR+Fga22/7q21F1uAnQMWD3Q6X6divonPwwml58PE6A19Bnd+m7yA49JCvwwoeGaG5H9RLnvdp6eHl8ZMGzvi1BVygrW2ke2xQ2SDK6gRb7Zf05xcKBJvdcp98tqvMs+jjxdHTBPInDUJngBB9hxdbsY9M2qifa0G77fNfJPh8Hl3iXSBuK/5h/JKJD/Kxa+NA4JfUyZu0GzZuxwHZgI1G9mV7/+s4/9fp+E51gFaLwzebxqsA0oFu+Gxdt/pdGw0P2hI7ZosPElDiAR3swKsLUVKDSTqwI+I0ensT2fv1Ax9A9AsMJnw607/rkC30lwpyrA83ar1oNmE1do636C/w2WAsoCve5C+xveo7PDp7zUNgZ5KhW7wpFv2hu/SDFz9jd4SPNPpJR75IUG3XAVmsLffTBu9HVj4Q6bjezjIIMKlzkwETn48+w3HtHq5rA6fIQYBKJmTqo5aC95k0mMkwuwRMfigXygMjviI0Wn1GpHvthz7nA5KBqW7oAC8aLh5+5PnBs+2zw2edsDBx9v7Dve3Ulr8MAHTQxyY/tKvq7KBt0XcVzPyeZYBxlsHGg9gvOyHDrnbF9/GFfmXgKH7see0kDEYePAG7kLxjG0Ch3aAxg8vUn+AzOqyNj37QvfoEEydw+SUDA9euqpiFDv90MX4u8LXx+Na+/hV74GPhMLHWnpycEjQ76Kq+MvAlfbTUcknwvUtbtxvs66+/274/v9r+3U9/sv3T/+//Z/ujP/w32/ff/yaDxvPt8sqX6WMjwSEwE6j098KdAwO8xxkcsil+QtvollnE+n/HL9FnWKnvhb8s7c9RxZ/NrX6J7HlG51nlUs/kIjjaxXXGJws6+Wons2tm+hby0e+ZcFAO3Xhp0BL5mVC+uozNVA/p366v+wqDbwT4cF9h3HzYzjMg/va732zf/ebX22+++3Z78NgkiLHU+BRjI74LvtW3V6/Rs0maIXBOMcDdVvDDhsZu0FP5pN6SweobyapycuS+cssfWwbDXW2lMg2cZLHZ2gxIwce2OiCFNzDAA3eeD3F8H/joDjtDR3G2Vmg1WZgHe3mvBvaqNJCrsdkE/gJ5uaqProcXejIOmHITvHsOZ+nIcbuYxGarb/i1qaFX+Qa7+Em50pmkPlJK/2S0/oghhXJd2asTebE3acZu8a+9J//Qu49VpAksxzblkTmb2snZ5Ty6K4+ojSzYhnvwmg8OvuAKjPKYPAsWaJ6doWCbDIjf53/TlsH3K1UWw1KhPnmtHAZ6z1LHSkl4kz+2T/Yz1p8JI/IcfbwzNsB7rrVbsIeX0OX/qiPlQxt7027wLA+/zgseSrhQ/nwlxUau7HTa/MiIHB0jl8kPjtANcWFSepLyZEaWcz910IjzWx15HgLcsr2VP2ULtnSio2MBcVYy61vCqHG43YQTL4Wm1EcCuEDcSzB/eZagNDbfVwTOv9mucgj0ry8Fwgl4028ILG+MJxK0CorfdfecgNP29pS9SoDeQHuC5G6PTzlBcre0C5AFtgLdBNYCXdvyEz0HRvxS8gW1tvoLaFf9zdb9nAXTaP2QPlKec9+PT37P+nETFaHpvnFEYDxI8Hvvgz4nssgz7933XfqUjdYyVnu0fXGSMdCBvjP2ErrCWOCfd2dE6ymf417uFzzH/c0ukfhbcLvbIMF1ziE2PXbaaezPBOtN+PAKg1cZ4HzImHJuGWOS0CRQp/Vop7bNHvsTq+mbGrumrvi1u0Si6/p/ec33nG1Of3Id/+41tYu0q8PDx+nXZ2eivqv+K3pnC7WD4mSToSl0LZtqG3aRe3mytdegn/u0x47xY1fj6/UFy++MHfLVgdzFynv//X/3XxdHDTDEt+FzZpxNmPBRKY2JozXA2NHXqCGATAMBZAXp6wDv03tl5GG2zTv373V6SeMEzA76SSCzlBlghWiOyvWiLWB2OGFqrzPObGYF+17bFGo5CR8cP++ik1qO38GBKaeeANAzPzeBPh8mIryZbEinUcHlHENauNX1rlTPYO44OZDFv2fwLFzFEZ6kdV+alR3xNrVzpouk2w4Kjh6x0TxbeJfsF05p4VSOfJQl08IJmYzM/+5XUrdOy1/KLsOh9jrlwp+6jNU3FmII3coU8GkU9BCZp9zwFdpNIOggOMAmeIcHdQSnEWvuZ1KnMknjM1iEz1aWNSnQTiNJYwEff6uOxhaLrK7KmYbTHCu+GnRyk7fKd0uowVCulZcPF76XvY28inL0gbbgzX+VAegG0x0gBy++2NvHJ59tx89+HPruJSgTaEygJzASnEWY6RDCbxBbKe4H/aJ8dQVFhZM/Acfanm+1mTy+PXvdYOhx3wf2E4IzOWULvoDel9q1oScPj7r9XwBrV8B3F6+2D6FREGuCwYqwL2sLbC4zCLXy+uWzH7VTEhDa2m4L/a/efLt9fPdh++Lp553M43B8nJADfBydfm6VGm2RzffpmF5fCXzSJquT/acBU/YkQTW47M277F5vMOlgNcDER4PR0I23787SaUWfXzx53jLyJHh87+A0dNke+yxBuaCV48UjWdiNQDfvgl8Q4ZUEAawP47EXkw34jzDruLUw7bU2EXrJvnASsB2EP36uK9x5wu46Y5uytRltKX9w+0Ccn3NrudgFewFfEOwnB/txx/BafxSa7z/UXgWo8wqGFX3JAN378HaxjMOewQ55ahfMWPjJbsgGB34nnQ7ZC3zwpkph2tWBB/yxdbj7McTogrzpBA0CGXLCC77absg1sEwWpXJlrfydvGLr+eNPNBO0o9YkgB0WnQAOjk78pSyh2cJcfgKXv2/zD1wXIbP4vz39Lvb5Klkft+PYSlptaLEzxDvgGeiEx3fpO7DU7W7R12Pb8CMTfqK7O0K71fPjRyfTPgyiDGCSX1kHttcx4CWTo4fH3W6vTbNbdCCYj7CbwOQDf0AyJpQE7FcZlNhi93vPvtp+6+SLTgZpv785e7X95uK72PBNJ6R+98mPOymFf+3exJqP/3VSLDDeWKWJXZ4boHUA9n67vDjvxyZ/9Nlvb8+C87fahmaChOyXH6ufjSPB9/hEgwn9HXsKjwbdyXeM/6ShLTYQHiIv8rctt5ztMFMrcogkwnvlEZkZ6FSucAQ2UO1Xa5/8Z/xm+lD1Vx/U68DQFrSd8wS63379zfZv/vCPtj/+4z/uh//mHWs2ZFdS2g/ASRPcBnvqsZX+bFL09p69FHfkmPadx9tRBlT4Nsi6vJyJIySUB7ZaeJGD8pGfZIAGNh5Mcqxdicrys0MFOI6RjXFPvxew00gXOOVvTSQtPNORW3ww4W5bZp5k7CF5fUAfI/9pBrnn5+eRb3TzYfqbgwT74I2cg+9jfPiXv7X9vb/3v9v+9u/+zvby2fH29Cg+/a0+SvCc9n6T9h62Dg7HD5eu1I3E6mNMuCJOfhdpkj9nYy5yGH0u26DvpUf9lnwSIf8JiMJdyitDLvUCqUPe9Edea0yyZIUfZaU1TjGxX9+dPkix+XUg+FA+um9KFj6nDzfO4Dum/fdXifAauiQ7NBZdUttD5ElWxifzqgL4Qwff3omc0GJr+h2N+yRXr0ceHNTQRy5jR4JcY5U1VmVB6g3f7GvkIMlzbQdNQLZ98WXyyFYQv2h3wKt9LdnVjAT62h1M5Tn0aj/VZvhNufoCbYY/Nmmy459z+sXQKi0cFrq8zvIofWSoa5n1bQww2MfdOHFv47ssXJucQ6Mkr5MxysMXWsQOys3PQcbuIusATfuN/w8cfQLfOSvzSamDxiX30d/Sy5Lh0KksW2hwFHTw9tdOjHMCoxCTX5sPjSUpMAV4qzy9K8QGPk2ldZdRd1hMBQAKwwBuVmBDW+7ZMjrA8rwBXfIskJBhPxKcg02Iq5RTOgOsftD0Kv7LO/MplPPpdvbmh/J7//5u76G/u9zEMcaMbDbwteVgDLjgZ8NoDB0zGbz0oq3xw0qSWxGX9rKPp5zqCwLTs+5WSFsxlsLXwUF8ZWB4PDwPbExUHs6qJqUaEnLPVuiM76Cb0Jvx5KPEWUxNX1tSkuCt/8gf/9gUGJXrsr8URq8+v79kkgwLLm0c87gyWzaCq44v8sAYBN1kIia6TH0Te12waT817ccz/f/H4JzFM1ACrzvOQmPKwQNHFxpSh30Vd/EojaTopUJIHxt/fX55tb2++bA9PznevvrseUqIqfS28I7toRn9Um0P7v2ozJPQRcdK6b/4IjvT7cQTyzZeTFlHx+yxk3uxm/bRgRNvtz08SP5/8fu/318BIIRpHNMIGvikMiFwoO1odq6VoagaDmLCZBsa6SV5DlYNIsn5nYaefKlKCHzOfxrGrPDKuyU2ZQmi5eFiBDt969lyEO47aA7jbXBxRvJHUWl8MaQ6nCQULPgOuJ2R2qaYf53pqWFFAYEbQYwyU45TnZUmOXtKZZwWbq7B8dw9/KVh7wTk/c0OgbFJi5b813vXC69OiqFU5qkzzm7K3dbbr6V176w8nDqNDxpg1TINZJUfDiK7nNFInvfMLCU7HJRHN+PU3Ub+GayxEbslyEgRkHQaZMjY6LO0hF7msfBJZGnsaCaWHbRuZMWpWIXjvPrqQIya0S67Kf59MAW2g4zld5KGPILvlrfUxU8bCTrwmn/IsjrIsVhRMonBxnTIb81chr4ZMISX6lxH8L52B4pGNtvTRpaeFza8DxOU2AEQGRjkC6SmY7YKPl+m5xzMCitTJx8YngtCrRg2yM71baCmraSM7e8CC3ZIV4KyowQ/5EMvBtwGkD4OiG7vaxPOZQKLuLSx3/yR9fxxTmZO7/fn5HwwbTlEkwoXtjGlrHeSOd78m0mH0ErC3e4cGQkO+gG5BBMhpOVOAsvgU/BGHyYf/KyayQyr7OAIDmMxoxApQAWQPkyHX79zX34CixzIU6BKdoLx8hH5ySdjvoS8rwKDXsiRabIL1F+HVnKOu2wgt8rzdWxuVvw+3O5W6E8NJljrdnIyDqkrKLaKbQJjJgjwbFU9dkbGwdFvPlxddpeDup71Gwvhxao9np4dnGwvvesfe2lQn+f4rV0EBpnTDZh8gAGgRI+P2HSuO8mQAZvExvktvzP88ujp9uXJi8I2EQTX0wTEPhLYDykGF5xHaWeHsWX6kE83Am8r1kfJ68cFU8erBv3oIxrbcZJhdOpIeb9AYAJGgK1tdfIq1zMoC12uaxnjZ7UXduGvftfAJjx2IOAvA6Or2JTt6v0JxwTi2udYYZpZZBSg0X3kvw+K6qOicPdw0Q09dECcjs/uhbUDpBojx9A/Ey4TfGl3An52BiZ0eMIL2dIzXtQ7uJ/j0XFh0hlb852F3KQNPazc/GTko/tph6FVqn7Tbthe5RW65hcrriNPv6px1IEFGT4/frFpwcfxq4d8bdP44uX/BCHkBnl/kzw65ZM78UueMSJ2AS9+H0dPD0M7f9q+em8T+Vefok7PuV99+erLtvQhBuxkNf1QyClb5I77SYs2vsX3Gv7spz/f/uLnf7H9s//hn24/+dM/rk+wAGkSxkp+j/BIrl312mnhAwxaj+xOCv0mXPkmsjZIPPIhQB8JzODKCn39cOio/y/9vN7AUs+ukbHFGaewu97XP7RK77GKvxVc4H3kqf1NeXntA40xWta4aMYazkBWZnmGdnAP09c8OfZLGakTOGzYYPag3yEI9vyrTSInsnisH05fexkZXpxfb9+/erP95rtX9Zt4MqA+euI7GNMXLVpZP/tzTc/VZ0qMDwtN7Mdf4LTfiC6UGT73gBOOnDuWikzDdfJAgWrOlYP6yuUezH7cbtfDsp/Bs9dNKuzgu077htNYoX4z+etYOtF24Vsw6MT1YXwaPzR40ld37IGXqe8eXcaGYbq7L/QX007xg4aRQ2WZAxNoDqZb/GBJ+FxywYo6DsnrKsYdnfjIXwOpFGr5HKVxpw2N5G8wVp5TryjSTktHblY5slfX/YJFyvBL9QNzdVvOuTrZaXS/6CxvOyzycaBVwCzQJgCyFNQbf+FH/QomR22ldAzWkpH/FkxH8/KYHPzdppQhezDJom2w5+ThK7DxzHcvOx5+Vxq59CpndMF3p/Mpgw99iTx8rza56kz8ksLxQXydisqx8ZWUW+XbV+w8ruRSafys/PENdzIv3NDX58rvMCvTVU6d0HpzdbZdnVutf7O9v57t7Vbb79/Tt11lrOy7LyNbu/PAuR958aG5jZzs4oxfZFMVpXGr9qmfTNnkWzTyvRIfH4zkUx6dykXWgVWZxAbJtCvTqQuj1fFHqUeK+qTxv+SNn5TJs6X78XvanFXowT92ZWyG79DMP9w3Fo1889dxm6A19w1oA9sCXiUcugDiAsC+lbXHeQ4CbsiyMWHKGwtWE+HFX+Elz1FbySPtoMQndbeji9jh+Ddl/Q9P5BnYJjDoDe12b5jA4HvvxWc/jDy1YweG9et+Khu9T4+81mi8Yew3YzY7AJ6dzMQlQu2ILAEhpxTvdH1qj9LY+viM4lJu9xn0Imkv880VfRKN0dHopdBzDYdvCfQVAJUwOZMAnA24QwDjrjGEcQAYKwIAHac/HZhA6M7hz0C0Bpq6C5bkudsymXuKwQi4S9gSJU2iXPc570oEbw5MzYF2UNXjuOAglArBOfQXUMArA1tXeALXvZkk/EyAN47cajAqlC0fjCmAcxrFoAF+vBBq8tC3OtM7HuYaDOfC2MsKOPqzPWgrnBxAB78/PKjT8snDAOPCR2W/OzpJGfwMrP0+aU1idICYimbcFFGr59A7K3TRXWhBZxkoKDTCT2YzwO4WmMiuA7AMJH1Aqg0uDqozhsEDBtrKa7HO/5UTHskzfw30A7MNN7Lo1prA7wDUzyLtRi1NsP1JwldlEsiB2UbqL9ccCwzlQ5HKgtxzGcbZsm9SaPBsG3lWk/CFDsEVHlbDGn0ZqCZQ5gwzAL4X/voO6dIzuSV1pjaD68cHT6or+ukgM4ZDxmM7W7eae3/+JIfUVdidxpN0xgfBaxZVgNB2iK/gsMLUCYRc+212PzsmQKPHtSJLfkcJnOvMyDxl/V4+3A1Qc4+mTiaY8Ij8w23fLz0+OmxAqF1bTbFDQD28FDYYwdnJi8BuEJ+8rsqQR8qgU7AiAPUOtbpkaTWUAzRjTWoXAmSTBm+vS7tVUBMIgnfbtcFjWyG2MrMTYCYZ2I2JlZSPTrw2YaeB7eTybLX/4ey0ATx6uuPh8nx7nU5VeZMVaB4rjF7YdnBbUe/EBNnlz8QEe9pbeeQ4/o488QCX5OcHnwh+cz5KYN+gOXqzWq5Da3D82E8P7q8fJJ/cyOMo9bxKQJZg9l378MsefYTRrgFyZ2cmEgTEs5X9ffkV3C4+dTQCje7gSODpuwV2SdjNQP4x0tJrCzJ7SpUOwNpE9qerc5HXMlLb0dgvnKfvrrZTW5cFrbm/6iSJXzG47qsGrh19JaH5ly3rGxBkr4110ij6ZKu2eQsA2QOZknP9S2Sl3bTzQqtgPDTYwTABoY8UZoAjsA+/nSQL7yU5RwcaBi7h3S8XfP7k8+2zk5f9CcMnB0+jp6PuEDjJQSdkqB354CB+4X/84LCTBuC2j4u85jsJaYNwxJ5nFj53Oof806+pO7/GcNw23h1VeVjfkrMPafoA3bM+n8nr/hJC6EKLX1yQ9/zkRezx/vY0uE4ymKgeM/DgZ9kw/3lt5TxyM4npNapOhoTGSKzyakodk8CP077BYE9dvcjj+rfQzO4CsL7b8+Xb8KmgtmDwE0E1072LfiMolx3QBE+DvlxzPyaEf/n1z7Y//qM/2f7ZP/+n22naZeHTfeo08E97VmfoMuAdeNPH8X0TuAv+uxU5eN3Tw8XFRWlgx5O01KSdr97lms217w5//N/QDodxi/w8/9Aer/U63skZnVIDp16l8LpSMQe75FfJYcZBbGAGa8YmBtraFvvUlk1cHh8elebj6FQ53dmTE4HqtD28d2Ihf2RkovHN6avtu29/s3377Xfb64vI4kgbiP+Nn2a75A93ScR5zp20Cq9gVs8511YD33OpfCSheXgP1hxk1DppE2u8BUJ94i6/BdOZ/oCavn98DRtasNZZ6nXOV9eXaRvGcLO7xUBbEmSQ+dhxcARO64ZuO1bYIR8Abz92nPQuNuFeORMKrhHE7o0t7MRCKx8pzSA6RSJ/uugAP3rH2+J54LV4yq4L9Btv2s2pr0j92wnYfawMdxJalnx6uN7zXfX/4B98U2/V1W/iSQLTSvXSg+quCz91q5vUI+/u1i3tIzP5Mykz+oCXbF13Itd4hu8MNav9qVd94HO/hwPBxlq9RneOlRYuZWoL2tz+jE20TrCgC35GP3CNfNz6f+SB2MWfYyUw0H2X57n2aWIwdpfndNDJ3LQfbQu/6qDpLiWffPLX1fgAQTv4Q9PgacmSs2zBM3muR1+lJedVH8bhNUn5XV74bhn34V175b993+Py7PscPzTw73b+t5eBmXFZ/Kk6uYm8yXXGxPwCeNVX/DxYLA3N4wtzDXZ0pzYajSe1eWVMVk6spF8nT+1NvUWnZ7nbxUxOjQ97ZRfOTB4B7iy+mLHu4Fty188PHgvKaEXX0I2fjuPABaf5u20kGeMAUx5CTFsPsCGKjYApoWd2Xg3/0x/Ro6K7Hnc+JPg99IxdFmYOOhoeffsoviSVqt/ksxF9dycMyQzMMFBpgBWa9J/obcAfHfPN6pGnD1ibUOuES+DxX+yVX7PzY8UhJSV5znDAtezq1qaC07XnJvfBQiuc82zGJB1zhC5l2So+aqs58P3gH/2n/8kfDBCzqmZPDRgg1nBdhz2IMZ6jgDKgkidRcldpPQsysJS5m5UdA7wjXKIJitJghtk+L6O7QJXKwwpiMR/Bt3wOwrqFmfwxsj3ACe4KPoyjkygbcKRM6yYPDvys1NXc0A8Xwdm2zsgIC54xtFV+b+Qp247VwSAB3/PQUfy5Jk9p5DvG3UAzjeLtlRWL0EKGhZGC6uWE9sW7M1A1MBYWoDPYGrnP5MPeYILHc7KDy1aufmAkz6cTUW5gVBM7bKsnM+EzvAgKTZJ0ZTSwFv3KkBGjQyOaON+1zZ5htVEl4a3wA9Ms7+IHXslKs2dSdZ/yrW81IEFLIPRZaeqV67HHJXM0VAeY2J8rq5HXSeRm8QVc8Sm7w+jEQ3l415nKB8F9kCBQp1hY7DflrULO1tPoKuXg7oRF5LJmypeMHmZg8jgBRwq1HHsorYGDjlDTQb9D0Nl29FCHO5MmAkpyYHFta6lrNb4TG7mnvkDrwNKNgCFYxoHuvJvphUc5z7sKGl7tGCA/9MxuBI445VPmIIEKvGiiL4NsEwA+PhVhVm78QvmJCNFnIqMTbGmHzvwDKlK0z2pzqSVI91El8rZ63uA28hPg9hsA4Ukw2Z9BDE3kQI+5iY3Z2o4WX883YWDLaHBUrtNxdAu8QDiA2hElT318hZStv9UfXHYErNVvOwrcz3vwJihMyHg2AbNgX8C+3pO3Y2DtxKhNh2cTNYJ55UbXeCdf4qKvGUR55s9zExJkSKa+HSBwPu27+j7MeLPzOT811zac8oJ+bRoN6KfD+UbD5eZn7Kp5DKMtDLezig4l+PhI9XVg3m0XsNRH5Kg9hR6exyBh5EfT+8ROfJUOny8Q1J8HJ5pNPHivzc8HmlhZQRl90TedDb/xQaGfRn2vwQ4CMhMIkbGVDfrwasjTQz91OPx59uTRcYP2k4Pj2j67pKfjw5PUjw7vJdA+fJbg+Ek7W1rHRwe2HSyRva+y07dVrugjAvIev+edpImvmbIjQr7VV/0/O3q+vQxs3yegO3Yp2JvViWBKIwArpFbmnd0XmIS3w9By8hA/R93x4hsL9HbM5h7dn3KhUT7bMenkex0mDK7fX2+vL0/TwD5uxwcnW6SxndRHGKDExtNkBU0Ya18SHR4mGPQBVYOt9puhcH4ve+xQmTiuykF7v7n2wagZNI0PDTxlcJYTOxlpODkPrytNPzQ+gV4aLLjOwWbkC4r+7Cd/kuD/D7c//elPSkMnJQOPTzbBaFJLmv4M3OkHJH0Mf6GOfJqF13cEnMsT+hWO7Nm7VyimOsY9Di1YyT0bR6uEzr1gknYJ9+wOwK6+o2zDmjz0wak9S5OHHgO62QXVXWShyQpPACQv7aj3x9vzJ7HPtKiHsRn+zqQHWtgUfWljN+HLpLp+iA3X3oPP+MXkM3neCz83N6fb2asftq9/9rPt9Wvt7u12dPy0v7TT1bnUXatg9c2hc3Sj79Y3j8yMDeqz8BoZY7fbdf2lvD//6sMJqIKJDCq2POXX1M3f0BrZ7m0CDrwvfc4K2gxaV0Akn79gC15JAb5j0NQlz/rIcDG0j94E8e79Io3t0PyiivqDfugz9Aj+vcqGN/roK545myiAt9+Xyrn2sMMtS0GHNp0RnWBDmT7KWZnymSu+jm9Du+Tr/Ur2g8kpu/iWRi4D57ad4F+N/GtbTqKfqZG8PCeb1k0KqsJVvzSkjgC7k8HRP1g0XprpBG10D1d4VKd9ScoWXmAVDlujmx0Pe0RraQyu6c+A8V+LNB8d9NPgLGfHSh1XhQZtrAErHve66FJWH+N5PzwcwF0dLpPBF97K907H3QECuxk4k9jgXI9syWcWTTRqgaGxLD9gzM3/t02RQ+CgoTEKuZYGfIxtwNP+O/KDv8FfjX94Hd2UqP5PHuQof8kD/CWZZuFPmcBsmdB4fekn4l5VN+rTZKjSGNpGHVhUnA4HtpjNx+a8VjE+0tZ6Yzrb9lGEX3KeoBa+2IC6Oc8uq9RJey3slJ8JjZGlvo0Nw+XDqjdgfUiZsEwW7WNUTOrEcdJdWw+u1LErsb/IEpm9zT396L9GL+Gt+h7dshcyvF1ITfmZ/CNPk1dDu2faRTJCs6fwhhf+In+NbVKW7YOoDPqMSUjBH/z1Q+E3AFOCtIYGbWj61NQO3Y77GWOU8ZQ1fr/TQUE1uU3J0mnyf/yI/JGhD9fqD9Tt96JyLU5FN18yuySSKr+RfU5NUPS6shr/QXfFGfvUT1L5XI/fw/9MgpJPxg4d3wQIPpIaa/yT/9P/8SNgEkKX8hgh2dw5cwTMdZ7ILhL3DbI8T50KlcD2hoTZGUikHEr2xBDWecroYAa/cqtzRpPnGpQyQPQ5+vK8HQQlhQb18zTP0pDVT5LHgVFrSrWuepjXEare/1IcHkl+1Htb1gEmW4W3ja22oLJnA/e2/M6Ho6BzRsc7g62kdnD7LJD3h6xEfwxveJDAKb406HKR7GV0bWbw+MtDtNJXHU5w4HOtSg/+1sg1hz0zveAItATsZsJnwkB5K8AC3wxmOEzwbnkYXdUu4JKZhCfvIsLsffeQWSMs0UlhobShJfbeukPXPJ/gd+iWKqv9PHIYXJ9er3Ir3/X/VvlVrueRZOhPOfd7uYx1msaOJt9fiEpwY7VgVrvxIwjTSdW2k4M3XwGVHhmMRD5B2M7k4ZOX2+GzryovDV2gq2NFX51M8Al6rOBzhKdXF63LIXGKBiiCAgHXTF59aOAFv63KbxIoChi7Gh06vN9uxdnKpZVX7yE/Sjmr0axFp/fq4s12kSBZ8IUuDuO1n9BLWaswaTXbk+NnDb4EwfjmmHw74HvvY6e8gexRnMpycscJcF76mbo4sg44c3hHX3DPnO1OmEHyzKhSg7Z5lUGcVxLCTXUjkDXg82wNqGhMsKij9D2A6iyyknyHQLAIv3KTG3ypa/JEcNvOLeXJnGwFrac3V12Nf1L+tDETBNPpKascmyxNobe/aMC3BBaZOZgH/Zkfnm3X0VdggKNjEggnt0kAPKv1BsLJDT4w5Rde8GmPtn/XjybPhIXydN937kPPlJ3XOexQMNPbj+1Fjn5KD922sQlk2whDQSc4oiN2EHLLKzgmPR7jI3n5P/bGyuP/eh5e6ULb6c6N1NdJsWMTCW/zx54FMTpKgws+g58XzN7L4KIw/F5wzl2hDHxU+blEH3I06aKdVY6Rnzq2L1oVRxUZnYYvA7eDyiC2HRt5nYGS3+AHTzKpwI95v55Pt6JtJwiPQid40O4MdsolU0g99NFx23ayw2V9oa3/3SEVYyf35w8TfAf31fvL7fXNWWR9ta8M5C98C9q1x1hP9XfywE8x2okw/QS5zesQ+o+xsX6H5jqyqXMc/+UnBdn027RP/rvfCHh7uR2mb+jPQKbNHXVHVHhCcOrEW1T+dqw9TuD5yEoynQS2/oNv9r6ptmpC8/LqPH36g06UGDReXl60bZi8lNBXeYU+ejk4mEkPfLU/uZXbJNfKCUT0AB1kVOb3Q/vF9v3rs+309en2r/7Z/7j99M//opNFnIidQXAp3+9/hE7tvsFGaUi7yqBRPwIWP0mWMAddcTrc6NsDLHxMoFMaQz8+DPjRj0ewFaVbMtTmykfKSfBPPzTJ4HfO9JPnaVNoMRBv00n+bV+TcvpO22v5S7+uo45dGSYEzk4j9/Dy5NmT7bNnJ7UHBc7evOkAmW9mewZr6FIPVDwbtB2fHFdfwbhd+IBgcB4dH27P0sc89p7Aw6Pt5ZdfbP/g7/+97cHN++3ZZy+2o6PD7ebiKv2Srarpr4Kvr7hEluoLhG/iC0NIees3dnK3xjbJaT6nMcHc7mHxu49dRsYjB36P75IEH9qi5Lm6yhh/zLvvo5/KL9fsl7gF9A36k0fns6IYW8412QsMTHSQsdfU+r2P4PC6HrlpN3yhyTo7A/iu84vz8n5y/KTP+9OhwUXWfNbd66IzVqXHDqC16OBB5+Jj8bvO6DB2sxvJBzuvtKfw7RWcxbfE9goneegdu/GELNMn5lr5yRkZwrr6OzLAQ2oWDluZ4h/6nRDjg1nwik+lA+2nAa/V/QkAFk6wBL4NaqPXBinBhm9p6I6OIouBhR4+dPor+GcsqX+dyYT1XS1JnT6PTa8dUrWL6FJS38cu4YaLb55V0b1vDU941of5Q8eSzS7CJDhc8yEj4xnzhsbQ5Sc0u6MhNtx36zNOql1HumywPjQA1Gd7ttH76TQ7WSuXPAMWjgDoX3uI0rdkmbq7HB07YS1ZX7Lfu14JXHXpoPL2LHDUfWdC/fS7jrsf3U+sEHsytvTl+qsrhx1e09YGmOqRe/zHzc3uQ7Tz6MK4VYDf72kEfoPZkhNa9c/oC4MOfbu2t2RMtlAoU25iSx/DJ3nA34nJjPOlQMmzmawbgvKvPiPnwFVeezbOXDsxOoFSnlMb7ADuiHvnq5O1eU732r/+uLttM05cuy1NUM7EAL+V8Y3+oWONoSUiSBmLCib9hi87xzoBBF9w8SUlW6pedrqLd/oa451pu3Q1NBrLmrRmQ2xH/8OPqPwu/gCE7tJJWbsA2AnZTrsan3AV/27Lv9fwnhyfbB8Cz3hqBe4lqfjvJv9MwLiGS1ur7wqsjr2MZeNzyLyL3znQrV1NXzT6Els0dtl5Ue7e/+2//q+Cczo5SeHODORcI09jzUVlpRzEHaQHAcNpww9jyhdpDKxGnfs1iKxwCWYJP3fjeCZRJpwjpBHo0LQ7iSp7gt0pM6v8ElVVMGEKLQ5l0Lc6O8KcTkxdRjB1wPcOpwRvRZ9GZfZRvZWUQ3842a/3tA9U/O7wp2kC+cEBzMhg6KtBeL7TWJ48IzOpdARX+Ok74uRcWgbeBBy7QamTM1l0VTr18l/1oazBMycMR7eFomXnQYOYWdEYUXByIDouuuogL8ed8wJ0YO4IBn/qLSPszHUGsN4FkifBQxaL/zrF8IWKlejNc51yy+B/hy3/Uz2gwS2ZrOS5cp8meUPr0CCtcn8zP8zPOTBlGSB/jIPuQDwZnA+56uDZu0aloyjvafCcuRUb8tfoO1uego+ffLYdPP0qMMch+ck3s5Dt1EMLPbr2XpV2st6bJ4frOLODBATerR4HSs7vt9fpJIa3BKfB6/ftCyfke6f8xfHT6MHg+3o7D74UbaA1eO9tpwmePDPjbqVMqxZUsUuTCX6q7OnRSQdi3YGQMnR7enXe339nKyf7z9mxgfm1gHnH2cBfW+S0BGHTAfp5N3z5ZsBBV3x1ovg5C743V8HpL+1NZ2rLO5gmICQy7rvmgZ0wr/YrHUYHJ4eH2/NHoSUw8cFZ49GWasGtovj2cUH48IImEyOedUtuypFXNF97IFuDRrzQo1lawUl3wOReEGdCIoi0gD7vanAIs5NFwNmdCJEx9tmPuj4+p40VH/6jSyvi1Vzyuy0ueXRl8GqAh2a4TYaQmaM7F9KpoRGeNTkkmUgwocF31WaiV8GD+nSI/mApn21zqYN3F5FEeSOftTPBZIB+3ip2ZRc6TSzZws9e7EzoVv3ARY8A3c4EE2ozEURCgRGdaK3FSAY5z/uIe7sPDHD4eKtZ+o768cjHSp+tz/SjvMHgTKgEN97TcfoN/7cdKCWwC56RLdyBr8PPwRp0srMLKs/gi3woSZs2WPKnD5oBQzSjbiT2MM94fvbOvtHcO/Khz1zfD9Pk38GRh3uZsJnzw37I7+QkgV9k1NcRopPZmjfyF0B090Ly7VDRSWujYPcDeYVbYMivbPnadFUNDN0fBb7V/Q7IKv/oMkEeOR4dwv0wweNpuNi24/gJPzvkfWgBzNrNRD9suf4psp5+YwYcfZ602skqwy6UsbqCb77JYPWHV99vf/4Xf7X98//xn2+nb75PH3Wg2dRm2Ut9Z3DVhgNn+XR9jgkqu2DepYwJ8ocJrOHRXvggNkN2Ak0w7SoizzBdGRlboK+D35SlF5MCHtbkyTLPweSDczc8loIZZ0wgoM8WsNI7PWtLgpqUbH24WFf+4rgPDvZBaozKjkIwpRSdiYPowHHy9Hh7+ezJdhig55cJHO3EKNwMlFPPVuxVl4l8TPs7SH4HbwFGvldXN/32QSw5MkrfHRv74t/797f/4D/4u/3A1LNHPo4avOl/nkXf2uRhBuH4FdheXJwVvq3x817x3vcGnskygSNd9oNj4Qlezye4EUxNqg0n1Sby5x+iYwl/zVbot/BzrTI7qz9MGXr2WlAH+gRdXDP4XWMTlRpohha2ffT4uOXiAaLnoW3GO1b798mB6F/wxDb6qkDquofPKr1J9kXfkvfQPLpu380ukoEWZ8/hki/Pjhu8XZyd16ZnJ+e018XvBBHTxzgmjS3brWLHDhgONt7xqbL4D8zxpex3BaGRbsr6Mrs23vd941saiCahi08kj34Xi18IHY41AVPZ5+D/eCsTXsWfMvXFKZNsAgnOGe+gXRntgqIFQBF+fe+Sk+fsNMDHn/C/4Oqfd95bPjzBL7V/Tr/nOb7BikmPL9plKHmOjjW5VD/YK9exi70NdfX/YcYkwWsClN+vrmLnCoDX+CNg8eqje+TQVeZdhre4YnvsTdll05KdWOSrvWsjlac6KXvLZ+pLlbP8AKFziQzlhILK5kNk+T5jNq8C9L1y2/75EjabsZeJq8vL0Sk35wOG6t70V9PS9xvTpb3y98ZS7+IbBcB2gfqOzru3gWcxZvchSCytqe1ceyvddDI0YnrRUFtMOXgmlqJvdPsYdWAqXTGpC/7sMNAeyfQ2pnQPX/KUrW/N39gVGNrE2J9fer0Xu+h3n9IOGpAH98QY+g8TXH5+GSztaHZUvd0nj/HSic3AmQkAct3bd+y2ciiO8TP5r/XRZMzk4+69zxjAYx8bJUt2j8bGSqXBR875zdCdsvo1Yz8T6P2AYOSAuWo75b3uKOkTG8eGLv2dHVCrzKd6gSNXpdc4SN9C58EyvKSe73eQqYlA/Zf3+8Ukc4zO2Y1JIUnZTg78P/5bvwIwwgAYQIkC1izgElpO+zUFMuAIigJb1/s2jzswS3bvde6EQlBTZxoXPA1wC2uc6acTAOvdrYXL89UJyVO2sxe5vrG9JDDauCH2f04UaEWaw+RI6ph2QYDnwAOaCNv7j9N442Y5rFyvBowXRhE0xTlGYXKDGjiIu5liyZUuEM3la8/7tAyZeIA+gUq4K00c+Qw4uJsxeHTAuRL+VFYGneUB7ORrnF2xC27OQr5VAGXw1wgzVg+uZww5N23g9YLB5YRZJluwqVc9R8adRQoiecNV8lO3wUSuu6UnCc3gOws4RtbT0NT0AayWQS9nXDh3ch/4k8pna3EYIXe3nfVMYqslNmng3aXWDzz4nW/r7LQlJzzP87GN+ciUBmnmzQemDPANRO9FP5It8ZySwOlxBhcrgY/0oxc/2g6e/Kh0GxwKCm2Tnu3ptD2p+o0tzTbGBIwJ/v0sGEdC1rZXc+iSbd7TWRoQPm7ALLikV+8OP3vsJ/MedTBuRlHnhL7lYG0h5Wh0apwv9cU11178ZJxyL30EMI6heg7P2pGfAXxznQFjiO577BlgCfi62psyHDNYNN+PtgUPO6BrAZz2J+C21dqKdH1Dyq3VP/KqTugjZbrCkWvvlVuF9Z48mxWckpuBm4/O+YieCYhYxQTdAXFoJTWwBNh2ItTmQ5xXEQ7atj70o35y0yUVPv6t+guS7MgoT9oPW8i5MPKPrnQ2+LRCq01I2qut7GZ86bIfAqtdcebvNz//J3jWoujOg3jG3If39HJauskD/HjewCPy68RNYKxjXlUYG7Wa6mf15PtJG77CTPvYn/ZKrqE/HfRl7LfftwgtqTz52n0I4X+Vty1Z/rvIUVtSjz74kZ7RH5j1g6mpjSj34B6d7CujkZvnDYJ22CYEJhCHJ2UjPPKcla/coDVwYu2pw2fPLPuUyRGmnLVNeoEDXPD81SuSV2yw/WLKCoT5O77V5Kw60wl7zn+nCFkeHdaWHsQSTHYICibwiX1GDrYT+0aAgWFXyWODbJdu2Wj9LmCBbwDbL3MHkMBh/D7/FtgGiLkXsM6XemcSqTafsu0LA48/6df4A5fvMZGDd4k88CFFYq0rcLACd3h0FPp88Xp0hsFO8NoJEP4PDk6ihwSbF69L8+HxkxTL4PHyKv5M8GgAQzEGXkCMj5THbxRXaHF21L7oDO/0nLwffvhuu7y43s7Ob7Yfvvl2+xf/+p9t3736PnhnXAE8m75hJ6k1k34zPoADLPd4tFrki9ip0md0Ss61B4CSFv+drE9ePxQbmyYtrzgoa6JIe1q0zpgDfwOjdpXnHevkaD+Wo/ZPV8U5fRR8s0q+aIgM0nYNtCKp0bOBaepGfH0OPj8ZpgKPbD0IAYHrtZAjH4FKINHtuoHZYLX2MHZlksZPqz49eVL79KoEm2Afn332WVecWxXOt7Hv2O/J8y+3v/23fm97/txE7fH28rPn22dPn8QOZnDIhxkXTHCoL6MN/MPLX82ETCc0Dn2PAO9VQWXhWURe3shkbCAQcq/tCkjopCuQsWlJWfJddZJTOJ00zx0bNigGS7sig1W+9afKHLm2ijt64uMi+8BkR9oOWzxKH2b7vxVUHxg0Qd+J/DzTru2woPfDg/nFhEWfdEfjkstuG8lbeIav8J52/ChjAq/SdHIxyaC+RPo/5UtyzktOCw5bbF+ZoI49GfPKH9u5q09O9MsGx1bHB7HDq6tzgk/7PU7ZoZ3IGrQm8AXbzzi3bQQHGgRJZAZH21R4bF8VIXsOJx7R1GfBaSyw2hDZ00/LsHt443vZk9T2GvvsWFv7TBk220ntHQYap/+Z8vqL+tT4PM/Kb3AQQ+EGScd8KT82MTJs31SaA7PtS7+D5ui6wW/4zRjD2KoLYKE5mEN7bC/y5ofJg43gA9z68MFUWpbeijd4VpzCxNFGDo9iR2Qkf9mKesYC034IiT2PLbF7tMsvH6HBjo178dmkrv9TduQ9fuDK4s356XZ2+ma7yPX7t1eh3S6em8ht2gP/yuLgMAHgV0X6S1HJ174EsnCvBHfbj+Y6hpc8+tGnq69/z318Qn82nDxCz5TUhvny/c7DYh/peQ4+vLMaHxrxGlgAwbMSekeuu19tmfiF3D7IuI3tkLXxpOs+jH24Z49dRIs8hgZ6QwFaxsaNQT6NS6Txs3mefNVMEKuXrMgpvj94yJ7NkqVfx6i9pE+h89pnEnhk7+iEB4ccW7gJvAO7g3b7lvCPptpf4Uc3le/7yunh4xkDxHoqo1SoLOub6Tew9Wdw9UmKyfPBX3IwRvFMGbTSmV0GY2fKxvb2xTW4Oyn///wn/23a+jChIIYljVAtwAykKMxql4HhKmuAChDGBkmwhHC0G0wJXBjJNHydmk50GJAUh5viOmuY88yGRqBxYhp9jWw3lgaPKUN4ywl3W2HyDPqHDtmUMQ5Gh1dx5QGVUSz84+AiiCjLNhP0kWlVBG+UsozafRUeA7lzntAalE0wVd49gUe+qjusgYKWMSgyI9NxvHEKKUHqnXVqyeGFk3FnJYxCNb7bFKDgFI1bjSUNwT3eOAbP1XOuc9hl4Dl+qwb/hY5pAOE5ra4z7nhQL/LXOMm+qZVCZXkPdTuNeMEH+um01/DBhc+c3TNkNdbKJJnUqRR/qCuN/ia1DjzyQl8HR3CVB7CQqjT65h6/dbB5jh42DO5yyLc2HhjjjNGGNXJIA4zNaEzvbt51hh29Zjnvx5kWVQobbKC0qxblJTZklJZc6cTP6T37qjT39/EDx5btoK8syUfHiG6Bfd/hDmyBjZ8cM4uJh/PrywbR/bhXBpnAG9wc+03+lO8EQGB5X9lvx1tlZ89+VtBkHNko31ct4izO0B06J0DUbkwmPOpvxWtRPzp5WZuZVVRO3sfzTrdXV6dBfa+vGtiS/KRfgrf6vvWdfXTruDg7uxO6UhwcdhXQQm0ih0G0wY5VfvxxfPCwh0eRq0EqPHYOeM1BEG67Z1Te32Inu8NHPlKYgN7qYG3bFnqd+IP+GkIspBMgfmeffrqFXNlQQv6dSAjvB23PyYistR9tuR1CFOGnuvoKTsp9TMd8f0tA8v6CGbZD9p7dtY6huy5CQ+g40P4i8w5gMoC+99YqicE2WU8gJuBkh9fv3kQ/fqd3AmltwU9F8gC2hzVYDy7txmAuhVImcCLbDuI8lNCb+uxWkM4ma+85k7cAmpx1vLfvmIU/f/J9ZEibro8Pdj9z03bL0P3b0VhunpVCz+gyEFLucXyFMmuW27VVTLP2dkXwM8UDH1pZQ8oJDFteTsp7N94A0PcoHj62lToy9n2U2It2qc0bjHTCLLjbsQf2BPkzUFLObgXbHK2I2snRbeyRp7ZVvxY7Uu/gMLqIHY4uZyuvQaEdYYK2rhYKxg1c9oMNohmeDphyTV/spP48R/1o/giivj+X/Gh1HJgCbn1Xdcn2AgFReinX/Ep9f+sWUuGye/lzP0HTTQJ8PJjJlymvv2CRPytfaHl4aIvyYYN9OwAep/16T5wO3iVY44Mqo9yzdQ2EvjzX9uGb/n/aMN/IJiU2exW/0W3VKfvq+9PtT/70T7Y//fM/365svTZRkT9y6oRafIKBIL74JgMtcMGvfIp/dNstzKnLl+sfast5tnAH6H5OnnqucjYYDqpeg6NdhLHCWQne4glusp2gemQs0YX6pc/9sBBYAxMCWvbcSnP5K2/scPWVkV90AJXXL9iClaPKL3lsUbDx4tlsTdde2OnrN687SAv07X36n9ptZPby2UkDzdPIuqtbgfP5s5ed6OTfjZvOvUaW/CdPnyXw/2r7rS+/3L76nd/uL3M8ffF8e3IUvYcyATBb7mIDuY/AIrsZhOtv6N7OlBm/jKzGHsJbaCIGfABItp47rq/uAuGOqZL4QDpkC0tX9KktA6ItaNNo12Zr7+hK/urD0SE/F4WBzvYvvacSq5zRQdvDcX3itd9Jj28/PJqfAVVWGxGsg9tJPHZR3UajoWn4CJ6k4s997b75pIfk+KzSmbFjfG5fl2xeaN3zA6w88LlDt39jV1OXPBPYpX/XZjsZAteIp2nZPAb5DWOJWemftm6CoxOZad+jmxzpdzr+aT8R+eQaPnD1C5VbytaG4AjMGZN7Nm2px8Iduu/GSNrLjAnZzRqP2h0ZIvtM4rP5uAbvwYdXdbURZbQ1ixHSyGza98h4DIuop79wSwaB63lrjQ103OhRC7Hh4U37uW8hIHDn5yVjs6nIklBsYRICk7bti+PDIIC7PGrDdBd5wVjfG1j8tbgGbdosfuxmuN/V1vnmRwO51NOmqvfSGt4Cf8m28Qz+2memSHD1uyXBW5zoRU9F4TryCa6PFhLO32yXGYv5jf/rK31kxkTRNaL6+lpgaUsNOj8aH+kTx7d1wYA95F5bqJ8KPfCMz5+2xs6qj+Sjp/JPMobkK8dGY2v4CpzhS3uc2AxLekb+ksz07w+ij2nu09b3cCr3bGBqiLFq8+rm/OGjvtLkinYxffga2yDOPRuwBPTea0DlYdrrFCH/QAsdlU/yu3qO3uJJvkQG5RtAutnbUBDIs6W/O/GqBztI2XrwRBbKwqHq4Ma5iQ9x1MO+7jb9QXCQe+ArB/W0H7ZP/7stoE3uXnbGTkk7bLY5+OlQ8ZnU0UfI0JbRXj3k2uIAfA4LdetnVrVD461OAAyiUWYVgJskgHpOvk7BM41KecafiymT8kvYtKKRcDxtaBUiASyhwgMqoqZzIBjvMFIKuPvjKa+BBbatVjtZTfIwTLh1dEFBKZ0YyDMBMATdgsox7YKtcHe6NRKG6B1YgQKcjLADM8j2RqGSk6TTH7ekbASZwKIDnVw7yq+H6udY+Q5yhXvd1xEoGogCrjbA4Pbnt789rZGlhICU7NTvWakYUDvOpDURMYnRM3YOIM0j8lcK/jrlpDriBCztYCufBJO2ve80rh0WdEdWaNP4TSQI4joswF/k28FwnXHoxJN6EQU4ndGqKEYW8vql5VyjqxMluU7xptYJ7CUvyfVKrj+9H3uae/rfqxTOKmtgC4NH4yTwMitPq6y08ElW0NgiuVq5VhbNtEvfEsfkR6l36cqobGA7fPr5dvTit9qwbVsWeJsVVG7akA6RE00byN95AljtBZ10K78r/Kl3/n5WLPrb8Dn7oNjTh4f9svvHmWkqjVag1TfRIAC+jiO/TBDNBo7vJTAOzjeXGXDYvhYedH6P4mQPA/P1pQmAe9uPj5/1d7atWGu2BuWv09n4gB579f75i8Nn2+M8+4DmBukzSeIDiTqjWEllwEpQtH2IvGPPacmxl8gnzkog0pQ6tY3IqZ1Srjk9AWC3erPX6tVAkaTHZrR3nTDNzwxq6A2MGbhwwdqOAfQMJBsQ5RmNe+Yn/gQkfu6zW/dTF154bPMnq/60Wura4v3wQXQeeh5msNWtXZGpVdd7kXm3k4Ynuxq8j+Y1iQ5Cg4c/0A452/48W64N3sxYf/hwnSBMIHeTwerFtNPw6N1cu07sMvFMG287D3ztrYmsU37oi1xD97wHZkCmjrLsWjsbvtCpno99Vq4py67yKDTyH7lXI/kmU/A4ga9OxsAhvjL1lFdGsKN9dBCZcvg8OTluJ8NW+u5/aGTHeNMWBbYNPLAQQODwNUdHx/V94190oO/C/6y2jY8zOWQwrU2PP2rQmielPdeVg5Khy70kryvLOa8VJnRrz9pmV13zTJDGZzU4JImc63tz2eCF3Q7I+la8DP0kpg6ZsJcMANGcMvRsQiFDl79Whh2qi6fJxwfksePiHB+hrKTs+KjxPgLJ5qXv8c0Wvny+MxHc5JJnVrXAPfRqQPDd+Jm8q/PI+aQrosp0Ky7/HDx+E1i7Qv+ib3Cqvvc70Q3c+lM64R+9q/rq1Q8JXF9t/8u/+pfbL3/+89BhTu19dyNJ2i24XnXj8+xG+OCnrcrD8AjWwkki7Gx8abgYMtq2e06520A7NE0evU7fOPc80MjQBFEuWggdS65wla6p0DLsAm9zOzZFjymQY+pFaKF/nqG/PUJ4dD1b6k3U8u/TzmYSyc6G2Wlh0kawSk6HR4+3p2kzXruigI/xs6dvzuNXLKC8207PLgPvXicaThLAs0kfO/WBTbZ3lAHeZ8+fD/0p/83336dBxE8/ebn93b/3D7oz6dmLZ9vT559tv/M7v7OdmOwJ7va9oVHbRRO46DImsDOLjzABsPrIlsmBj0548i8V6fi31Z7e1l8Ze9gRMxOOtRkySap+U8chaFNWXfoP4CCK3pRJ/l6h/oLkaUA9O9xInT74F63epIY2YxzpN+CtjgsKrNzxi2MPkp0Ws+KLJvjtkDSG6TgyMPDh7Jmk7vDE/6wxl3Y8O3BqB/vRR1gLHnx1fFWvOjJcNuWsr/S6nElaPo28PsX56Xn8vvYyA3yBbXGnjm3+nWRJGa/D9BzajIH5Bw2If6HzaS+7DlyhO/DIG9/jb+daasBFWE2jN68doXfVMwGAPnWl+aWCvU7x4U97GF+D/sLxEcxc+5nuVGnft2Tk+cgz9dXJNT7ou6vl8UGVrYp5JEDGc/GmHPurfYeP7lYLPBR5zDfTvX5H32TXG367MzJC8QxfA6u1hp7YoR0/XShL+TVppMzs/ODzw0PKLlnMVv1JhddE8tF/2iGc/IQnKzirf7FDbpd3+zo+KbRaYDB2MBaww+Pq4mK7vjrL+MU3AzLmixwsEFRWDcDtvtz9MIi5v5Mte8r9rh9/Cx8y2PDco448xGPJ6ysK0yZSoPU7GWPRI8pwHa8ZviL7DzM+0qfTXQq1DpCRVGrKCjw2Ez32OmWNxyLFyDVjphSWn5qtR3b6474qlfyMMsLL6Hhed+ETjHnYhFr6qvwfnvVd9dU6u9DL5wR6fTF7gVtrwfsE7nZRRC/5Eyd2rFO7izzxkpIjg5TAgLo5s3XjQ/REHCW8kwOpw/4tkqjV8qm/vitQWMm+sxVtkd81zkq+MsWVIwXFgD5mTHh8MxqMB0BmkweH8wtjM7aNjZlcVi/1+Y17/+//6/85tjwNx4OV3N86QtKTl2sOYTmIziYlT70eyfccYO2SCjVqrCgHJqel/mroi5BFFLht5OqNfvLcCiApzkBBOcKaLf1WY+PQNZDANIvNOViVsb04GDIoNwMlj3wZfZSMD/ymzgwWhw8fmKijb80pL6H39pq61XF8DF1tEHv50K0c+j7lseX39Ok1rbbxYBQPQdHnDNPNjpdTsnLr2qHB1Kkpl/Itw7jjcMjQ1mYNbyYQ0Bx9kG1woPR+BgkTMA/spVNp0VcZt8zkOcwi0sQabMEPNtpdp5C7psKOQcK3gqvCjsy0PQkMKawlf+8cwd7Leh62dhhjR02dVdif77alcXbwpXTpSMM3MGYHmEjqrFcapcZNz2hyLLjtOK1o78/JpqsSBj1t8KDnvNfhOAykA6WrD8t5HvgI4JMvM1CzFf399iaBhtV8HcdxBil+e70ziynvd7DJr+84pfLq7NCA9leXr7c3rzOw07mn/oOUO4hu7AgojTlOjp/2lwcCpnZuMqH1w0+Ax0TZUdpX7gWHp6dvtq9//pfb6bc/T/77dOKX29sMjNi2AQ5H9eMvf2f7W//+398On79sYC440QH1IyyXCVDffLN9vHiTZzomv5mejiw4Hj06iiyOt8eHAi5bFW+292zjQQLQ8HaNlsBagUFtjF9o52LQET+jow3v8zGjWZ2q7CMf5XUK5F6HTVyxB7PFAnDtoP4Cv+1c4xciL7soDJSub2b1lX0/ffos9XQKkVeOk8cJ3p+cjC6DT2uhZz4pV9TSegb6HC0fOLZte9qjrizfy+CjP40XGRm89n1U9NZKAjHq7rvgtxjCP3vGX3i9ia2EmNyRj55LW2BrbDVUpJpOvn6Z7JJvgtBrNZut3wLE5PsgIHwz2Ed7ZB8btJV42Ts5d+AbPqbzZU/hKboh6wledGLkyYYYGFpDR2SNBVyQgw5P57c6RjDXBAYZg1Hd5Clprja+El12NRbcoGC/Evtux0b4SZWi57lWBoy24UJGXp6Dm3/3NYgkLVTb0kDojQ29e++9wejN5HIKD2+pwx4C13uZ/Cc+dOTTNgafs7aHt8WC+mxDEN6PJTZIW4PDna4cJaPtEG2O0SnaunKTMzhLNnANLI+mrzbrL0ALtYUVaJXvTCDNBIFJc32Atnae9s4nPHnyrP0m/YMrgGdX/KI29Y6v3PEuPuFg33DzFfRzc3W9ff+dd/vvb28S/P8P//SfbV9/913zrUrXb9rSKNDVtoLDpBtZBkjlC/6agKgvDZ3oNjB3xgcZe+5e+vRcGLkmK/pLqcJY5dFAzy2fQzCeR8kziJqkTRRmDryWvkId/l0LIMYHRH8RB/8Jj2CzK3MpdesjArsBa+9jA+GBr1AXL/yYIOHJ8XFk5ZUugcf97Utb+iO7o/hMfvHb715tH2JzB4cPo7vXtf3j1OkrSMFzfj4fdNQHPH/6PHomp/Q7Kffd2atOMDx89GT723/n729ffvXZdhyaPgb/7/7e723PjhIchb52oagPbeyLrWinVmftvhl6J3ggC7ZB1uRUu4gjYwsj533RJXoG60F8IH9bG0s9acYZse/Uq8h3fYNJ5DMe00am3UeIpcnijJ0FntdOBEe59uFQTPCF/EO3+Yee+vj4OcnEosDtbmzDRqIzbSywLuNrWybXaF324xpd7j1bPGjLaC7/TVOnNhjy2/+nvDLMrEFRbBA+qXaQsnRlLKwuf+n5p35ipcJBW/PUHZu2MMCe+SQ/3Vu6U8RZuYGx/Dfa0KvNhJ/0PH0aIsCOIPoutzQ2z8anff41Gew7/bQ0fUL7pNBgAkD/Uz7z98DKeuoXNt52fS6YzU/iqyzEGO/pO8vD38BfSSSLb9fG8bC+x2Tng4dsSrXqJHyDFyyVkz7NRAMH2/5NwZTprqlck6GPSKKx/Zf6dBg8I/MZS3ZsG7npGzoBkLEHWvQPyq3JPZS613a6QKGakoUbqCHc+/0YaB66yDTP9I3dsRT/AgZblchFPlB91WyX68XFaSewP3ShZF4J8J0AejJ5aKxe4eE7sMkDnOoTh8EpEDZhFnT1//UHu7S7ozC0jq9OHtGhJRfuYxqBlXZiYkCtnKuPyOd+2mgsN/n7R+kqh/agw3d4BJAvBAst4EOfu95HipVj+/3wOxP50y9q08UZWRiTtnLg9j5lTQh0jFg8RBAYGQ91EgP+HO0vK2IycB28dBiekaJd3jPOUyT5nvdZy8I++I0hZizEjw1MMrULxfP7VquQFxoG39Rr3OcvmR1zB8fEVeED/+jZ+Sp/KZuKY4tFP/kztsst2vPcSXtkK+QFpjgIEW0bqYOHTmzYAcAgNPTiSKEi3g+Cr7PMc8avMcnn5Bwj8LuOF1ArNVX1EhqoCFUnODozxAjDSPPqKSmB0hnV7qBD7Ky0zUBrwVpnQaT3KynNVk5C1snAQT5KMfhOQiSzH0YILvXhleTbIaIyR+LjHoLnaczzfKVbvHnW+qHPe4CM4jbtuJoUz+XwfQfHNVhyZjYyRmlmXc6OQ2qV8L0S+YO5Bk2USM6uFz9kB04HfoFVEpwDy4oakP3AVGjX0as7HfPw0IA0teinjW+HC1BXL0OPzsJAoT1O4PRdr8ABw1lrr+5TdrZ0M8DBVa4ZbK6HvQlOvG9ruzj7AXPBWjJXmEPNg9odaq0QFV/SlCu3t3l0b1cDeg72gK5SZgM77Mo+MPFp4KChtDNgdxo/29xT4aZOHXNgtt3E/uQVcxyAMpVZis5701byt+2b1xkwf/PNdvH62wTGR9uzl1/UuXQlJeVHGqoJLCYAMdA5iKN7lw7q+uzN9jH0ofldAm0SMJCgoweR2cfQ0cFJ/ibAKbjITFAe/vJXfZXvtBer2YF1kkEa7Lkc2nOYOBOI+LCIlWwm/jYdzX1L/PhHb3TG1uGLFpIXevOnTRuYPXh4lAGyTnFWIyOZliVvg6l2onlWv4Hv/Ff5RvccXLc6souUhacONiXbyex0plhl2ACxNCkSTnf7mlW2t9G9AZ5Jn7fbxdV59dPBbsp85KTZW/2XNpaOJfXRRmbjpGEee1EGT/2oDFvMsxG2QcVRyiTITmfs9YNoJr4r9pxUeZFAYNz609gYneCXauDxf/0f/xhe6dLM9dh3yqE5z/kFIMFtfXQmv++Bpyy7KMT8Q7P/nExK0APdFlYfjq9WVqdI5g1684ysoF7+19EBT2WeqjnipVvWM3X5d+/G0rGgRjsCA8/dhh9KbMszUKBEYJqHAIOm/JnNXviUsYUQD3y0PLTXdvJYGj8YnLFBYIbuyIEu82f7H5mZoEAH3XdlKHn6l9naGNj8t+doTp/S94VDswFH8YCTVFtNYtfaR00gST74aLu6usj97C5AD9lU5nhCVWlHt8r0Gv+z09lBXpJ6fKRgQZsYn8x/7W1n5z+UB0Kgpb7gxyD88fFR6bu69O7oWX/B4/jkSWVAN1PxQ3coxYrqT4a2wMkZr3hBEjrYPEmfnZ1tZ6/fbF9+8eX2Jz/54+2f/y//8/bdt9+mnQto2BH7Enjc76+OCFrPEsAFSuwmAWYG8OwLfPRqiwLlhVty3VcTkrVkLq887zJ0oEuKyJSoHfYqz6YNZDCUs+CU/Ed+YwPglgblc55ASdtcbWfwKaPOsjn31X+O7lAMn+4dU9bke3xxrvnu2VI8sgzl0e30W8Yifv0DKu+tv3h5sl0lsKcHEwXffP+q/ukkAfvrNz/0NQFjk+qCHNIu+JITOg3Ffkv6tz572YmJ169fb6fR+c3HB9uXX/1o+/zzL7fPXny+/fbv/s725OjR9uTkuK8O8Ht4ltRDI1n1lwiSb4eBtHBKi3/thTz18e1rU8+z9h3pi5qfe8fIde9La7Rpk6G3+gus9hvaQco1yMy1o7YeeF6DdM2uTHBSOJjtH5LWh//6KyAXZ6WveeHJBNfQPm1tAq5W68QCGrT3oXNsbel7tVmpOky5yi3lOkmYAz/6nH6TImWnL7qzQ8m9sguupD2hKzmVHbsxcB9ZGQONnytdKR8R1TbJyqKX4BUN2k/L5BjYOQKDP9Q3Flfw2EliIl+/AoejE14Ah7eVJ4El4YXcGjiaaEl5eiQvNBv7kZFdFPLB59HRU1oqz2mnt3mFO7bLn9OrfLhXmQb1U7C8Ty1smRhMnxI7sHAo+JJnTFYZpaT+yV9xhj4wyQw+ZTuJElrhFTSbACDrTsAEUWlJneKFf0duwlX99huRF1a0H4FpJxSS4OqEX+ivPOh350+/Dije0QaWQ2rbCA0df0bOK2irPPIcPLbxyK8e7bBuri9iA+wG/JTPuOPs/BRR6XvebFf9NRgSwRZ/ww/5bsB8cHoWUPdnD2fxqru2c8+eu3vBKnraeeOK0Ghs13Oej470C+NrK/XAM26F04IE+8EbPukAbAtGbAndyU1ecgkzR+MhuHf62pbyXCljG/x0rNFV75QNDLslZjwYeAqXjhASulKhcO/FD44kyV4R7XT0hW4hXCfHMo4t7sBiufCZpE3BsZvAGj2mTgHlMs/g8L0CscWaqIBerMXu+iHb1MHfSvLX+LKTErXexMfRke8OteUgMs/6fZngafm0qXFTY8stt7czOmFz/ThidLoSnkYH0Vvainr82L3/1//ln3QCoB1nhYdBgqiUSuRkxxliHNF5ViPQqFCfVAcThTnKEWL2hwNaMB+YuxGsRmngUseaPPDqoHJ2r1HC1QaZWlX8DtMg01cawZX8H3ecc644gxSDHxuzUhjGA0Wny+A1MLB0xvL70R+rcojNvUZSVLn33u7IY7E2NDC2mVEax988z+DNtUYiLR7amPdyrh0aRx3FQC7fYAzv+Aq1qdP3uXPtvdqRwcCpDnImdwEsY0QvfmvYGlN0YzZrDGNmEAO+HSmdtEyhBU4b5RhLG1/QMGYFCi8U6uA5PkzCuz6k8SlvOgVbCuHTMeosrHratsO5SEp35TOV6aMz+jtfTvSH5jrHlOt2r+SV1uBaOpEMaBuA+2vd8Bx5uD7wkT48tiGjT0DAobHJ6XCXPpAmH5JlWysVHzrylxotP1+AHcdT3PljvwYi8ab9bsAPr37YfvGLn283F6cjo9D56JBs6H7fMhq6Hj66122zh4+O3JYHgyidPsdNad5P1oAR6L32wiOf0FCnDXyOyinlyW7pRfuh99XW6xDJPTo1oHn0UAcQmuVXzmM/ipt00ulPxz123AFP7gmN3KT6i9yQgVlQnaVBSl/FCR9WpttG2UzhB163QAIztmxnBDiIZJlslGl0p4VnKWuATB/tqBVNAq/8pZ6Z3wZNfJJ3JFP37OwV0fcr6Pd1eMqFLx+IMUlGfvUhQdCACm/4QUlpU0Zb2O3dk+S/Cwzlaq/5W6+XeGWj3xhha0oHPj5GpmMnhQMMGwpcWml7NaucPPTrMzzpygE8mA28Zf7jX7SVkBZa2I1JJBLuZFeQaNW2CNJjP6yzB1eS9tvBpusQo96s6NB77IHAkyc41YF57aR+NPnef9Re+IN+M4PMO5BNcJMAGO6ZjAz/4VeHjYfVx/Ax9fkw2JYX+OyF6OsXy1ToEoAnT5sjk7ZXz0Lv2Pf4bn7OMwl8ctch8zMmGJWbVc3QEFrVB4cuyE0gapuc1aA82C4vzwu/q0Nq53r8rxR44QUsJJhg5lu7+kIP8QGk6vf5K7edtvGrQzdYc5SU5i17oqti0UbTNg+6HTJ6DQy+zC6DZbe14ZS9SfDvvr9MkvIm7i67S+dDAsXnhJJ/fMLgFURIXArcZEbmiz7s0QXfamBiotZuoeuLy+1f/6t/u/2zf/4/lz726mv2iNDWvY7kuydw+E7P8uN999dAy+AksDvZmWeVYsrShX5j0aINkzOepz3z1/gfgS15O8sr3bQeGrTXlb/sTUIHvzHBClEH1g5PYl9rrAFv6ctZUN/rBY9fqi7U578niGzDCWQfgaKnGQeBN3ZpMlp748/uTChtKjJ5+uS4u7sErhcXF9v3b063h7k+DizfADD4JIPj45Pt/Oy0OAQf5ymrrWtfTwLD4E8/bSLAZO/x8Yvtt/7W39mePTvZfuu3f2/70ZefZQAYO9l5FijiG43sr98JCB/okPA4+rjbBeB+ZOW1osvyJNlWTQdPTp5E3zNpTZ5wjPzUjW11HBG7Zd+p12CVXPiK/MFDnyZR2A35wuk1gwaj+aNDgf5q037aEo36Tf0+lZvcI3/tW+cB5vAan7jTXXtbdhEZu4d/EluKnvGXdqAP7q+/pL5yiz9n/Gnfy9Ym4Sm633EbE7FlgUuq3LZ14PsqbDPJe/d/EiGTW/CDoX+zEl49hE5B5/gYTXz8CzjLV7oHs0FO9Lp0JQnqk7Hfab/3I5e009QHS0BXmeTPeMYijTG73T50iZ/2jfxKDgnd4NzuQMwfOdJ7n6Mp1yRLLm03SZ5qL8ili+bk39BLTuMr6mtDNzxes1LPYgqa1e9YI2eBc/UTXODRjXr4Ii+20i34kYljTZi0Xe88FU7+tEN1gnSX6fBp3H1wdMTrVC4mudkD2Or3ve2U7xiu+omMsBV84xPYWspExhaN+Azl2auDlMQp+lGvs/ilgHk9ML4+f753gz5jzrP0V+i49/5qe31+2Z2PR5FVt6Vri/Hfs/Nt/GGHkkna3OxcMlJApsm1+G9tNIdvjGoDx8atXmsL2aU1ZdtuckGfZG881wXC0DE7Rchl9Snknnr1Y6ErZeCa8UuA5jm69uaSNk+P0TcYaTPTNtgRPU3t+yYCQkNGBs2hl9F77IFOMw4Ld3lO9vkvePDCPxZaYbZm9TZ+YPzTjdctQptxfscA9BIZsoNOCLArfyG2tp9yeEWrhb4Bnfrl1TiYD83zlPEMvhKcpyOjndc8EyuV/sojePXZOZfO1PD9L+OBLiTG1ozJLA7qQx+E1v46QpCwVT6QvMEnh8YVubn33/93/83HcQ6TRsBomkaJQIGiAYSZ6c5eh6AqKWU7AxnAiJfKUIkfB6gMWBRkdaWUh4H+v+M1eAkbqk1nAISyyWi9wHCW1CmNGczZaqgBtF4U0UaNZtfgKRahrdlBzyqcBk4z+EDQlMtV6ofrOlZ83OZHCfDWYHNfGhCThBb1VmIY8Adl06zMybsro/44kJTbj8oAj0U6cgXLluaRtUY6g42hZwxDqjnHWCU03jq/lG+D04A70JvBbxtLHKpZZEbMON/VWQ2fgvHlaMdoRuZzZn4x0MAkV/LsYAuBe9KQfWFYg6nx7R2VWdt7aSArBVyO4Ow2pF3eUXuyq7+uhrlJA6dnAUfx1EZ2+yQb55RTd2QVeIGpk9Ux2o7YPA0wvGsMnVCJDAwewPG8dZdmc1qwbp/t51Eu+Dqf2eaDnuksqI8N+V19HbNt0Jfb2wxMHuA3+K0y90idBjvJMxFQx5/6mjh+YjglpduJUgbWW12EjECagYj8XLdmZMNu+kpMYLCVXuyp/LgtvXsHPYDHueQsmX0G36y4jpXTJjuTbskonNvUTmPytGP3dAWSQc7Sk1nNOrY82NEUX2W309BtV2wWjhwSuXTlQaXAsQqkTvUWHdA1h93UE/mb/Mkg/DA2GD4uM0D20STbaL0qwIdJ72L3t75LFhxoz9kRBqqnCZgGZ5WzP++gMHmFEynI035m0kYbGbqW/cz1tCl0SuCa4ZU6006aEZTi2l+gtO6CdXc99SX3Dh928/z+o9RJProKiD3Ij250ymulaaXCI3M80HPuBXJ3nW5AREyLR8EDu6y9hX9+gMzJCs3y3r7TeeItbT6kVuZtqEOPZ/WPuWd7ixofCGRPpSnJ2TNVcncLv31NjpEtuHDuqx7qBA66VHOts5wJ5tF9hB0srCNp92XaY1fs+Yx09D5w1z4ufgJeCSwwZlA6NPL59F77SD5u+lOiedZX2Go7On4BVPxzkC7+lv2NX05N8GWksmsyqs7wzS8HzioHBlrA8OFMgxlbY339V799eXEWvdzs7/6bWCTXwa1+096eK9Nddp/a7hTLf5GRbf8XV6fbv/23f7j9xU//YrtOEOA7IzfoChz9i6+rw3kR/GDiG3z0gGmgxF+R18hxD7LhTB57IYsZHG+bd7ZN0Kdm4ad3HDg56CxAaj8S+4avAeH+fPG1cIFdHYU9ePWjE6RP+1jljXcMrNgMIRggd4UudGj3+k6ruHCsV2fQvD46hb6265xn4Bb6ArMjmeRZ0eLL1is54OhPXjx7loG2Fe1H25vTN9vpmZ0kkZm68XW10QRdBsd9XSj+0ruep2dn28nxSexk+Dt+crx9F30dPNa/v0/w/3I7PD5qv/rbf+c/2v7Bf/B3t8+exK7Jdfep1/GRfMb6JZM1GUMmztKIY9rArIYLRq/KN/2Nnk1iHJZW6VP5zz2Y72o/K5gD2ARGP6CVe68wxbM2sNHlrsm9d5EX3xTpVib90n1gX1/x8TNx8fjR7EDTv3WSa6cdDDoWGEnakp0raDEoTsFe4w8NxgqdgAtMuu2rFQIl8G7lMYG2O5NgntVOCWp/LskfGRq7beFL3xh/nzx2aIxmrFLbT6kZ3+2vVMTWpNrv/rPT3X6fA22dZJUZP0MWSz+FlWv1+J5OgiQZx+9k9Xlpy3WD58i2O3JSB7kdo/Bv4XHGOB87QVRaAp9/k0fWzjNJF+AOQAvYbWgI/k5iaGvsVLHAaX3tKGXRbQwZlM0bvqa+Ap7nv9JcHvcxpRVrMiVf9NanGx8AyoCq+73v0/4D2xgRjuovcgTfmLEfD8TfzgsbxUh9eGDWN0SeDarzZH4JIDSVWbTqb4Mv5epT+BH+EN+5X+OPsYfh2S6L7lgODmN9uJRjb/T14FHqpbxvePg1C7o3kX/w+Ci08PXnkW9gheaH4dd3MIzNT3L/3g66yNR3MXwcs+0wNLLtkS1iog+6CQ79vsUb4x5ye3NloeT+9vLkKPhmXC/19Sj1kvj0ngPzblItebkmltpELgT/066Me3NE9p0oTB6+7ZqcsgLVyD3XnVjIM7KnS7LumDg6h6I7AeLJwuLgDT68al/k8/EjPRhfpv4+JoUBHjJCFzsq76FDDtswWeJZJ7mwsT9Xd40H+kAKDRK74WPnO1ej357UJw76nWYYGmdCtX1KdR4uCncqmLjpol/o7usyOy50B0quRoZoklzPWBXEpMheu9SHdQGvNMRKHeHlwT/6j//jP+jqa4UwhighpA4Ds6lcp5lGkDo59kHbjmSeT4NUILdV/IK1UmdBKzqGY5Z1r8u5qR8aqhiwg3eYumMY/HXUGSSvK0qhYtWdDyG0RmlxqbFqmhytQ9X8P0IIbnSVdrUiLA7QLKevJTM0FDS+yKE+LhZvzqU3h9QvX6fOgBtZuLHVdgXsqIKvit/rFQfe9+tFD+frehwUeMGVvDqINL5OzkROYOrEwVyzu0tPEqNjADPpMfIX2OmkDWQCtWUXX8tBLX2Unh70ytDyH9j+5TwDqKHbz8gVT/JMMnS2LE63s4H5AxmesQcwB7cn5dHz4OnzFJbnCGYPWjYP1awsGDX7lFqfPmsP47jx3jo5OH40dBu1envHuvhez8GRijfPFg00pEzh5X4anDJjh3m4vc8gRPLlUDg13sdHx9ujkyfbvXSWDyKffqiMXepYyCVOVIOOBvIM7hzBK67BdlAO/sCjm9qlPOXUKY2BlTJDh2y2G15zW8vKM9mLp/Kw35OjNmv7lQGgnsROEvoGTHuEsIN34Is8cMJDLpJBl0mB20lCOKP3cH+LZ7ZRTztt55iyKyk39gBE8uECN/+6HTxnndMMQtDOP9HrOOtBMfWr7/yZqSYnuxq8G2eAbkLjLgD/60mduxWWccZjD1i9o5VtLZ7IDW3dJh66VqfgeR1uninKTqTaSTL91eF7mHpLH2yWLNCxnPps05+EtnWse34l2i8t0vDBjmYF1SQJ2HDgowMQ9eHOefGSaqVlweYLb2ngAPOP/H0NGL/1EcFpG2U75gDAv47WoL2D0/DNpnRC5TGlyFUeeK4XDtfkUj+ZRu1eQl9pkp1TeckZgFtaEzTYDtnVx+TBVXi5Xr6pvjvXw28trrSvQaCjE6TRm+fDvwF69Jr+AKwlq6FpdA7P+NWhefkHttkBL3vLX/Wd512tKxi0j14c0tA8OiLH4YXd6ys+dCWUv1t0eE7OHahkgNaVz76KMl/o1z8I4o58myJwRhZLBtFn6oMhoWFWIvWr4SvySMk+F1xdnPuq+vX2P/5P/8P2pz/9M51TB3KXfkEkcjtM27JTQZB51rITSJGHAZ4kkCnsyBbarszkOv/Ntt4EQPA14GdeBrvRD5qnr0c7Gd614fKSa/TLWwEI/TkvHXm2ZF17/OS+sAKG/QIH18PI/ygDe5MbKZTn/BZ8fNe0544hastoGBk6a8fVNfs3vkJnaR/YpSU6vbmxssou0nYim9on+wnM589fbEcC8NgQGRwceB1sZEo++jCwHQ3IAt8unMv0P373Hm0Pg+/t2w/bi+efpZ7xwmVff7m5PN/evL7YTk5ezs8RPhakCIRNbA+OscGRz4wrpj2ye8/x4KC/ToLgBG10m8aqLU0ANLZdGe/nyi3XV9e+NRA/SWyeF+5cd8DONsIX/2ISg5zVUwfsjiv43NQTZOlD9OkmwKSOc/Z2rXx3saYMWcOBj9aVHzzjG1d7XPah7N7nlJ7IdV/cWLSSTyDtiaYnqa/cwBkfDwdY8KJFKh09Tx1H+4zwO7sodtsKZLKTQQ6VZQ58T7+L5umDELeek4GQQRIU09ma2AC3vOScoqVpvQopmWgiZzJXbtmHZKFHHbqyQ2UmYOl2/qSOw4LL5MyazGibSeILli3hTRoZDd3w9T7l628jE/mFkTJLVto62HSjvPv2RcE7/SK5pexeXxurTMBXC4z9jCbP2HSA3fZ1SOQfp/7Ihr2Ty0xaGkcDEvuAt3SHh8KZfq6Bb9vV+I873hUJzNAFp7FTCu2ww2uyZwyh3Y8d6lsXLHZuMoJd6l/aLiwcBcZjP+dpN2Ly8dHvCIRePx8Jfn9DPn7XJPejfjU+vJbfGc+AZWX7YZ4/PXkanad8cIPTj/TFPtBQnOGb/Rnr+Y4SnOBLHWuH17Hj2M6hb0WF3tQT5Eaq5VFfiz4w9VnzKgDdz2Il2uaVk72vzj0d0UjtIeVC/ZSNaMnYRGzt2WIiX9MVJz5XucCK3NqmwchxnXGBVanx1WNjc45dhscIt3TRLyRtkyw+1yCPPB7XPpSXNzJF0NCJLnW70Im/3ea98tl+CJzIw2RlfWxy8FX73uHBUzvb65T/wFl2Vf/XMQg+yHAORHj+4P/wn/2nf7CYkABYjo3BwoQRAxx01jjy0LHKUtq679l9mCZMgpKIheNQXx2MEFrrm1hQZodb/K01aTrlMB0F3uLIuU4352TkQBxl72UwGCxzddfIpv4IqbR1ymwXWA4MKxPicgkP3sD1vI9LG4eETlnSErgGvP6kaciBo9IQmHNwVAlDDzjTcY2im7/T3dLkkao6reqqkh0nToaMVCCvkdSpBQe4IT/3HLbtZsmLDge/VZXLdooPOnOMV4+qseJq/ZR1SON8YM11aRhddbtTntHRaihoMPDsO2Kpb3Z60eN3z+ECooFNrgV4Ep67zT/5/gjcX/EIbisTj6c86bsywVP51xSGht57iIf8TWfHIiKjyGOep2zqKu8Zup0dn/K9nvfI39j74FmHxNG/NRDLuU4o5Vy3s61uyHPoX4Px4WRk0YEfW4jO+iRl4Vp25owPD1K88JUDywrUUJF21g+vpWwKsY3aT/LLU/LQ63rx6KzDHzvR8XGMM7NIqN2ZoJ2U97TF6GUcj7oFUXncOphcw1/xpyzq4dC3geGZtGxKAmfJsnVlhFeDDzZuexOHrg6b5tjKQ+ARvzo6xW4jS25fdUkHwed0K3py/SRK3/MbylL/jg6wKpfcz2Bj6RttoT3wneVNraG33xn4aBZ6Bl2lvXU5ZAMm+ueTxn4nldmcAgufKd+tXOvxCK76Y5P1j4EnoeHTc2nNtft1SJVL+KIv7b4d9T4AIJdu4XedZ+iVGgym+kBICqyhfeAI7tCGFHR5NUDQbdDHzsncIMD2RCtItQVHKlRTeN5xuV544CfLWz20zMjaPd9iIpSsOvGYZ3TtWQOt4GbjEwSHj/qiqesof/mXy09w7f1MaIsEy596/Xp06FB4TYAoh69Fr/oFmKOwXRXu7jdygEn36BaUw+NZg8HIU/Icz4tvtup62tLYhr/1/LZM5fm+A+55NYyOEninDzDYU9d7rVaH8bKCf+W0cWXxVL7k5/52ZSFHbY4Mc01PfLnj7Ox8+5f/4n/a/ujf/UkCdV9av95OE0h+8fKL+Ho2MDCvLkJXggx9XkykPhGcsceZYJwvztslQ38fth/96Mtcz+RDdVp6bNGed7/DFPICZ1aFlo7wqiibOT7eVyLZQ84jW7zufh0NOXs++qLHaf/uJWWKP4dV9m6xZ9P4i7/gMvgjvsOYyJnf1kYFDsWTYz0HtrSEZs8JWBubQGBsLxZWPz300DgkfLdA9mD78vPPtos3r7aL67f94Buf6J14vxzkZ8esevqYKXlb/TF5aNeEV0Ceff58uzp71YmjkyfP4teDM0oxmePbEHGK29HJk+1ZZGcHj0CbPuimuwJC0wqW6W31ZYvPMJd/0/5Qjn42MP73zr8rW37L49zrh9HPP0y7Hj1K3bmZLDIPptFJrpXreMLDMKzPmQml+H+Bcv7ahpNHB+wdLvKXwKIPeNqm0Z175ZbNBHPbbAlQt7Y2ARy/s3w9UledldDRHWnoLg1stFLJ9ZT/dIDecgokea7tN2iKjumz44fog73AE0kr2Wv5t74ieHEnv+1FucIbe28bIK/8eaA8SFaXXZNX81onD5TMBVq0VeMO+u8YIeUccClrYmn8cWoFR+UzQG7tevrr0Jgyy55KQP5zvfC7/vSQyLGBWGDfrcSOPyFL9cCX4GArHd/jNWfts22/9I5OyBUgPME9fdzAgxcc5diH/GTW5sCq3e0yLB3hVxA5vMA6cBf9EjhRYuEaG/bJjkexZQ9g5qY0iaHktU2QlSaS88DmOUw0jCz7TYjQNgscGY+zgdBZmju2GJxorT0Eh8B8JgwO0geQr3H82FX+9Z7+u6MgeA5iK93pgLY8K0n7olNlWxmPb9YOyU3fLWHhTmehyfPYlR2a6NIPzFgETLzTh/He7usV8jCpOw52eTkqW3KEv/pAT8apdIXK+Ce7ZjxnG3wIeU/AjD8r9fEFiSFrp4FnPJwK5X/ZTifh8VE8pA90cOdeXo/8jf/B905v6pbOkDL0ja8r/c45GgtVPoER/iqDlJs2xi6mTwNEyyX/2l2er7Y4cPV/d7anXcpbZZVxjL9LW/0v/9Hv/0EVAnhSicrh1nkRsI6VXEO8AJKzBhrKRyCflK0O/gaRTS06hroaQLNzJogOAj7J//+x9Z9NviTZmeAXdWXqq+qW6m40xAKDUQ2gIQbLNb7iF6uPtTRbo9GMy31B0mx2OYqLGewAaFm66orMvKKq+PyeE56Z1TaeN25EuB8/2o+L8Ig/mBpXHSn5MCmfABtj7Pd1/Fz3neYlX/KVpdRl6CbL9c5/CDZ4zSRrlFfcGm3Olbd4IwseUqeDz8AWLuX4ldaETr06wIKpo/auPC25/anbQQSMyWvQy59tawZ6Vh81nFBFIZ3UQQZ984EzSdkP9Ag2/ziEjy+Nw89KrFGIrVvD2y7/zs+y08IjuScpWI4zXEYnKcPzWoVHa1bq8c+BQzNlDVjRh4Zd52199jShi8MSGcbqlx7YikmGppbH8fHHDld6A7f7j8SW1zrYzyla77pqSAKgTB/Pu/KNpCXzD48JGuwG7qoRpYx8U3MGzQbJniQYbDQApY6tZGQsLvz42+vzl0WbzAIv/wpwYfm68i5w8K3kNrVuauToFsJoZgWu9b5eec0Apx1zqjhqJ3WLZJIFl76jzi9RTSGbGRwJeKtDIl+DoeB55eZkYZ3R4ejP07UBKM9s2IEK/dJJqnVFctpY06qbY+mjvIaPDvxyFCa0TfAnGNIHVcxAshPx6mx8/FYnbCmLTbQdAzqDaTTw04/l1UUW3yM7HUjjIwOiHF8rr8JcpVoupx/GypZAmMO5uFe9noaS/3VIyipreFVQftIoumUNFL2GvvzFb7GAa5AferTnYX3bTerU91govMHrvm0eDrpIXTZ2aINL1lTOPWzkjj5gTgf5NjGovhDcfof+9Xcm3bPg0gF1rv1MmaeTtgoaGBk8dEKJ1/K1zrNq3Y6+ehi+Gmcr88gn0c0s7pS1Oeege/KJwx2cd0V/BrVwdSErfqzS1VZF+ua3oY+vDiobR/Z4lbNYqz2P37PrtEtPKmhldDs2kfDOJ2sjGQFq+8Zd5TehSH7dPnk5q78OerWAMXoaG5AdP+R1DUa70Ob9rB909Geni0WdfhMn5XjvdtPQx5f3U1OQWLRv200dic7owACvcbS5dK29Gsj4OOLb7eL8IpPNy+0//93fb//xP/3HlHmtyW+YX24H0Z1XD8jt50enn4xOyBmEFoFd2oLoo34Gqg/OzuKf2qDJzfh0f44r133y7y+VqkvKrq3EXRMzv618fwYwmE0K6u3w8GDfljy5tX183V39Kdf807W0ZBSrxnYT28ee09fzWx9IPDk+bHzBR/kN7rFNeMq5fUPqsOPkzxlNKaGhbekkdmC/TuYSpwzY790dmuqmUv3Vr6HcT9/s3X04bHF/cHIUu367vbiYHXUHGTjr03ywtTFeO86fDwJqO48fPdq++fqr2Ppoe++Dj0L/7fbVl18F18l2eHq0//Tpq+3zT361nb++tZ09ehK+KYbrju+tJ4x4JWNjhXgUWcSQLsRENn5Zf6Wf6I022MsDBnjI5awMnPr6KHLrw6ozi4styn+qRB+u0W/bj73p25N9C9Ta1GqDbT9vfGyR3kePzmIpP2lflrqVKQe82uaiMU91xyfW00oZfAeMvsP70OsJs3GZtiGpD/dV8iBqT+MbYGb8aMcl3cpbfNPDgqX7t29NzO7VTyiEbsdXc5vGUF9KgO84tfj5Nlh0Fl7AI886L10qooPBG1/W9gOjvHa4kmX8d70a0v41/mjrObTojD4LWju6ECvZPiWBCW19f/6UDk404Bx4/MNDVgJUJneECZ3SQCuHvH4fIna26FQdBN+KE2SSpk78AwP7fXUU2PISXtmfb4xfBH/7hPEf/kBntVlwJ7M2af+DrxzlL2n0vdNqG0nd1Fk6L5xz7rubFzz+wwOYm76z6oDHZxdn9nupPlddj83lKnfgDVg/5hecYhB8qz1znJoq/614Udjwnv+U5FSIHL2LLWOn4Gk/ufeLS7e91u/u/qeNLlmqT4T2NPXoKeXqW3xPbQvPYht9Fy6+MzYWS2YBIMoqR/hh6+uxC9+hmmqh45HCLhi1Qmviltd2dr9MtvmLX2rKf4E9iHb4XODCh0VE8y066kPVwpAVzLQRVx6WlPIuJtlr78KoQ0ezmMIeEh3g03n4qoO3TbMSlitO/ms/kPPSeeNl4Ntnxw98kLJ9dsqq95zVKw/7Qe6cSg8v1Wls19jXxhW+/09/89cfz1OESX7ioR95S44GAC9IhKrsnBus9tS8pDqP4ihrz0gZuDATpq86udy7Xj9hFjagv1Jgb9GKQ9mlIU+9qRv+MB/4BjlHbvy5lCqoIUf+ybJ9IiqKQXIXXHA3Wih0H8AG21zDrYMrTNMMENaEZhQNx/CCNyKWYvkY/stgLk1iy/cuh4DLlUo3+e38ci1rwQ1w/oWmQydbGIfSnMcuBs/XX3kM581Xjv/RYXiPUwuW3gvlAJ5k6Mi8a9htcWTBB55zOR/4m0Z9hSc43wYP3vsEIXhW4Hb4OIUGYzLZAB+e6WqtnkXwwZe8DuQa/ENzBJ0Gn5zxq8FbXaQMzb63m7wZ0A2vo1sNOljwm3N1GNx4EwBXqu4Dw+8qR+DGliOjtM4rVc+B6xPxnb5rcuJNXv3FkemRyYJ2BK/AzS98BCyAo48M0ruNGN3ItPyefCGe/304a7a/riCGB0B0NhMB/qiDIYN6eKB7uivT1QWebt9LAIp8ytXDF5zo1U/Qrr6Qj247gcvAI7Q8YQKPfo/ozXkF3pudgcHQ9+/MoNl97QC/enhqgue63tjqGn99xL/g7u+hZjC45G95MPRIuXt27CQj8q+vIcNpoCfwGsSBL2zwaWc6GvS1hXlPdORfNMoXPpKc6XCuY6/qeg68rk6vvIUHPrVkk+hBKs7o03tqtWlwydN2HeJOYb931kymI+wkRhvJQBfvUju1ALVd5ehvjGcA43e+w0abS+F2nODJsHiRar+2v8kzmKuO8MdYkQuegQMzfimp08UJOHOP9iur5FGTL4XfuX8nreC77VVwGqx7N9hX6L3qQj99kkfuHSs62mj1m+R9vVJD94o2/xx7o982PeyUD/liHF7m3dL4QOguXehE9TEmTh3U7e/+FdeSMQf9acX+tU+Kb3WwHljt3FOSCFL++eYssK34N+0LqvpD7FX64cfCGst0oNVytGM/eog/qMdeeOq3G1LXq2fj8YO3dQKDSX9k5tPw+ciZbZxRTOXwiwfO6qxdTn2NLfGIvub3z9NvhEb1jgz/Ci/kJq8s/Z145qY0o4//9f/9/9n+v//u3wLNRPvNdn5x0cmBwRI4A1Aft2OjDpTD82z7D4aU81m0H/u5u8jq6+sjZvhJrOqgOUdl9hfe+c3oIDwG1oTcu/EdCAWG3tgH7n5klg4iR/WVa30nnBbja2+y5f706Lj9nHrhNGMEsZWKgytwBsdgTXrEbjgOD71Dqx+Ydo+hDsYCXzyRefz5urw7AHIVViHvhJ8C78cf+AEbuTeYLJ+BPkgMI7dttgfRp2+X2J46C+I+wpW2ZqCs/aMffuqPFWB49j0AC2FnZyfbl1981rb3/rvvb4/Ojrevv/gi8kWn4dP3ULqIcPFy++zzz7Zbnh7e1e7sXvCkj84zeQ5tbQJfaCzfZw+KK++VefRLjsPwCdP+r/kSuMbPZNaXo7cfftA1tXMNv6NtI3rq4D9yz2LE+AfEfRCTNAsTvWxe6aT9FX9iAvzjFwTgs9FbZOL/cJOp/p/8+urOQ/u+/NXXwMdu4opUcqnbb0QUz8Ri/6FfmStr6ErhFx24qr/Cz/U8MOLV8IRG5Jyv07OFX7GY1woDlnJ6Fx/41wjtGn59hzrVI5zBTx5pYh4eUgesp66hNfIOfK1f/uYVDm2h8Tux3m6cFKWOWGxRxTiBXp1nfNLF1vCELz6OUPGhnVuxdzie1weGV3yHT7b1t+tvxl3R0V6DfuGh64nF05/TW+N7bN3xiXFnyv2il+Azds8/dODld2kn+NQkjXdSof4csPAy/YW4XV0lzaJpbBp6eGi/TBfGHLn/9rvXs8DaVyd23aeGs4t5DS/8rZgQ/lYfIKlDN7VBbOJc3eRvdKcs5+BAm29VLhCpy0504ZVStsCb2uKz+tViZRl5Zl6A/51W4MQRviC+Gj9glA074Y+d629whW+FtQXaqeu+cpeloYX/wTXjEfIu+k7k4eteW1Kvuwl2PvMv+o9/5B49sMVJnplxQZBj4LtIXzjZ/FM/ru2RzSL+8N+JefAOo7Qy/W/nB+IxFpPE0PIXvvFIv753oM2CByfvta8j4ij6wTO+hv7sCJlvxCw+om96SEn7tvBMHkzX7q2X9hj+vBZAU+pBLI61n0hu5xHhA7xUfgLD/gOu5iTxgJ+0jaoTHXUcVPtHLz//+Z9/nKplRGPTSKrISgjRbthgdgYzCIe45H7B4KD3IWxw1PeNKCB5hKvghdnxoRUyNUJ4oB75w1NwpKy4wTl2PiRKGA6H5lUD6hEH8hEZWre1A84EgzqOSg0M15OMhZPi8WEyR8KuEkZmBl5Gxms5LE+hi4MQ7KAqqfxiYM93rw4e21mnRANmkHEmeDWiSa0fNrtNlVHzJ1DryDrA4URspX6QVZz8Vz4GQ/VcXefOtiANBE0dicBuKyH+Fq/Df6DzT4BcaeyNjwk64MkwsLSAWnAALhPyc5A1sk0jnwHW0hH9anhq+e37uGbKYJoGAuMM7DRSiX08kYEr9WJPvoBcE/7d51yHzxmfS7Y2qhx95SFnOJq/BzRpwciXbp51MDqFDvbJF779TwKTIquGdCZo+GoytmaSMN9dsNWpDTZ16447TSRgqu9apCruySecicviA0y1lnt5/RhYdBfuqKftrX5Jb4HtQDZw9M1nJPpaCxhunK50Edmrr+p19NZXOHQswe2+T3jz55pd4ymlyU6+Aj75U5+v9Dp/MziOD4QGxbWdkD3lS++1ddqkd4zRo5EGx9LLXcqH5iQ07K6wKHQvg1U/Vyi4Q1wfIR/bhA/47x0aFE/8Mbnp4tcuu6RMWvfS1B268K3JxcIPh90u+PWEYCVlg1v7Hr/hl6OboVH+coCZe/qbuuKVPD5Bx/XnyLXo8y1xKVjLN47DRc/SwA+9lTyJ7702G5sZ+Dc+JAu8GCfWwBvCSVNX+699Ej+UqUNeZxOsY79NnvjCH+Fsx5I6to1u3yfmJM/TaB/EW4PEq5RrA+w3r877ASMfQuVjV2VzFZkn/vQpTfId7jWmwWY31JrUBiY6Wrqy2Nmv9rIDn8qZzdhO61EfS3TZp125V0c44tOYMAmaXUz8NTijBzglNOUtu2gvXb3P5EPbYN/+BGnqitsG9mC1ZToefc5OITbr4iFOyQIi9YjaOi5yaE/e8+/rLMrVgD/12otEL/zIoNXuBmWvLufjbu6n/yBp6kE5FCv7PNEgtz7wzfb8xbPt899+uv3in/6h8ebi1cX28uUFEqmlTwvN8H8/vNB5FxmS58n0yE9/4SMHPZyfh48M+L5PvjJPMugPv42dbQeeeEz8mEnLTEZUoDUT3/oDVpNCprAG8vVltkhm+6uUyxu46YP5mNhm4covm66nf+CVt01FBouRYhZeb6Wu3+hnP3qUCTcFkpvNx68Sa8ShFBqwHXqvtmVhMhOuLvCkfYM9Ozlu+1BuoN5Xc+gitC5D47QfA7y/vfBLABkLvMwELKrb3n3v/ehyFvMbfzO4vRSrw45JMv/02/Ym1uqfvzzvYt13b30Y8Di+9nq7iA1fnJ+Pb6amD156leDk+KzNP+Q2vyThwYF+bBa49Wd8e1oOX9KeKmwSvbjyEUixoXlpB14/UIfMdMtn2Jm+JQtATDR9a2Rgj/yJ/8tmMylKOwtgF5iSBtce6/f4Giy5H39YYy32du8Qz/TZHRfOv8ondfwZ281kT764vfxo+t72ganUb/eEFl2Bw++i0Ychzrs/KW+l/eQCbxEq9EZOZXhjgzVOsbgNT/0xovWXEG7wN/oYvy5PYgZeAlwye6r+kucAM/AjG9ydMJYx5dPHrhg2E2s/h3qR3MCEpolxP5QamFTxr3ia0M8JrbmdvlAyhmVHuJFzqMeH1usySw/SnCeWwUGvHcOTJffzJH0WkbQZNmp8a4wdWUZmMQqcWDtyl3jgjc/Q0YaRN47zlX006brjpRR0Ybn1VBuelozrI9fKpy+gl91uge/CPp53vju+Wfq6mcrTngI745/l5zOx9zBBfnHlWLpZ8tOvSXvtl/u2sbaX0cfIjtROK7GIbrTHZSdp4aebjlH0DzkPzDXtXPSeX6w+a8p3vsHtuUNfO/IagrHH2l0TfYctYyh9WzTWeUHlVTE4UOkYqlcjCz2Kw7NQk0uiYSkQeHE9i5Nph8Hld/lDPfpzQDP80EntLHnvP76oDbJ5d36FPjz6Q/F7OJj+4cKCa3eWRs4iVTi2J2N9G+3kWWBQr3KFWfZa/Z1EprmWH7+KH1aHOei687LQmQcKu/5B57xiaf0w90vX/FoCWnvKD14jRnhv/82f/9nHGvl0ksP4OPo4+c3kvgzu58WwQz1HUBTOwZhwqaIMcw60iicHBRVHcKlbyxB+F8hKfUHztwLDwqPh3wxCACvgUmrwWLVZCuFw1F7YpOYnz3klVw3OwYEGujOYHJ7BUnYbGl3lHgxjtqEE+VpVlcrHjQRnFxQCMx0L3YxcxVUaAiJcKY0phnbw5XbxsM7wOZPPooVtkF2pDe52WBnUcjjOwJk5at+h2xvXrASOjeBcNl04b+Y5/E4om7azD0wHaBBhlb40BA2sjYHsO58ESX1wPq7UAVxuq9viHh+hRxMB51RMfWkaIDzwdyAsN3U0dHxRlHx08Xdlr5Zk4JXG7B4NdZwnoPGfHTb1R25s7gOPwEzjCqbgNrCEUWOmA5MFtA779WUD2NFDJwCC2D5ggHdNkBpUU0cBzoeup25vOoCWArKXTTk+Wy9/XZXNn0BV2wlqlXnvyFROrtHJ0g8c2guNaHMQ09cKENLocexA5rVKiEbh2rkZtOwBbJirruQtP1HXtSMAo98wA0cHMO3MptwBjzbb909Dc2RUNyl16XclJEceNDKpyCDVgKjxQ83UK1/slDPYaQPs4DfS53eflx/cTGAHd+onLRmnXY/vSO7JQud+kkrZdOjqDg5yX8lW2yiXt2RBY9EaPmvLFNOo+/TNScNDByqVcQak13B8Yud9x1e4ZA4fe7sKbpVm8BuccKiXg67La3D7ZZUAt11jrX6ahObq0Njaz5D5sjy5DOz70T+TELx6CpF8sVfnPivr9DeT2/LtL6jhfPt2Jr/9eF1oweGoTKGvBkabl/LJj9x8KLL1Vx3ICKf8lJPHubsWCNJDfzILJ3zHvdjQeCw+xEfF0LbftBW7LDDZdyTTYRoU9MlQ8uCzS0AjaywJn3xyaM/EXqzwJNekvu0yf/RnkK9/68A1dungQqecuh3Ahh/sNtYFB5wd4IltgVduV0Jcre2m+sATW+G9fea0hy6KRibvjAOxhXp8VWwIndAOKZCVqfRyri3zZ1HzH//h/9h+8Y+/3I6PD7ZPP/8yvAcmdX0kVFwdnvUlBhWjd/1Ed98FzuQfLvbrDrOc+YIkhtUQSePXI7O89luB9ce+IVEc4PAKlu7FfGevudF7+73IT15ayFUpsJ/72ib1Hz183HjjZwqPD+N7tcf8TJ9JdP0wde8Hr4ma7dlRWvVm8k1o30JgR09lDmNrfnN8fNwFsLY7GMIIHdwN/GV8iv28b68+WmTlD+xt4F49ynvz/fbu0w/6DQV2fxXf9QX8zMy3J0/f3x4fHYZ/r9ukzYfPai26YxPjgC7KRM9euXiduBfW0sdcbs9evtgOjk7Clw/Mec3F5PJN2/7D997djg6PttO9bZv8DX9e9fHUdnTDv8bvYw/+nKP2MHimk8jQj75FTu2Lh42Npr9pXAhh7UKsMIhgx8auPdG/OjPGm3gNr7Rs72C0xjT22uNcjzBM12vCfDMmaCO99+Q7ZR1TpGzJNbjmAIe2MmDKte3aNvfX49BgCsDs1gh/rccy/obnKnGHyzCpeetVq7a98qSvdz+xqHboeV4VsqvKk8jULj8k4Dczhp+0HqjAF0zVA1pwmDSDrWzBRf9iVtmAreyJf7F9MsVB+NDR1h3zlH0WWfBUWjt9NFZq/yQ/Bx+vPXOtv4CPbOhGvPLADkXTKi5G/3yjuOTsMY/v1N5skXJ15wOoYMcG7EyP6q240vLg5BeL146pAqRMm3BjsUd/AKYfk46d4Wv8aRpcwVw5ZvEhetn1CR/9gBnb4mdow4k/1a/8LZhqw/1wXdp0Fpy8SDuEa+hO3dRK3cnra61icP4sKpZ229k8Te/YOHinXnjJsSa/VDkLruMbgSotPCx6rQHQNRiwue4YLNer7viTcv62+3XKpm+DUzy1M9lDWmPM3W9y0fvgZN/6aeyn3uidJfExfjG0nHd7557cFhZCtvrX3n0DyU64QCdv/IdsN22pMdcWyZ8HHrv+cu9Bk76W6BZZZzLeBtz5VPvm/E0si80yvmjdXfeuLTqPLcfnOpcgX2UYHyAd3gaAFoJT/Cof+k47piy88kX8DF11jUdgbluv/oulZcbb0xaDP2MZD2W60Pizf/HPP4Z4iE4NiJeCnBdDzvMuEAMN0ZWUlYkEgw5WomQTUWlW9wbfMDP3WMHYBN+h3twoqIE7xxhyhF3O6SmFRgaXfKmLDft98+IQkpVrdQTIABR/teQiSgolOVf8oWEgMUFxnmQtRytM6AyTrdW8KntuK8voZkBWvUmjM7Ils/UcAzkwQBWrv2RYQXzqgxldu3amQ3o3UOChd+8lqN+b9+U4lgTOV349LfBEGqFOuCKzzmutWs/W+shZgXZaOS/HnY/x7YVJS7bC8Qv8sDcRyabF7AnMBL+hM3obncPdcvjImL8GQ4ms+VMG1kE1rR9Y/lgud59BdpAkF1xxhlJ5madwGjuaHcymrBM5YhVm6qq3Bpf4xIMycLVj6mtEtlJ670co6WA+Ax8Nk+94Gtonq2k3fg5QZ2GwiO92THhMLvv1N0dzx0a1L1q7X5CxdgledfqkFCPtuKIrwfLu2DqA1TMaJtzK+1STLuBK5zv2Nnma8qk2NpDQN3FztB1mEt3aaJWPsasnv5pQA1/K+T88yuF6G7mCtUHQoL8dWfKVT0ATSyZe2IauvXbbaTpceqnug7Nb3/zlLKhL8MygPjrksOWdfsppUwdm/CT0dOZWcdsGope2wyR46EoqreLRlqd94F0iVwNueDAB6G9IB58v2bZsl139mzqaV17S3jKAb4cUuYdeJK8d+MJ0REM7ePL/bL9TZoEl7U87T/1+/TtlRG5nVZ/f206SBbTS3vPw1ZSzS+x04L236VVOv9oIvehk5Draeef4NgR1fgcZZHm/n+Uad7wDnrNJ7NIV+nDPET8LvlyUn+qIzWAnoPK0lVlYGl5qmz3+mTQGsHaOwCNr//C/d7ShB/fCX7n4V/U9C5aqkwOPnkKAFTv7tASO+LLBho5XZ62CjxTh0XZVrGmzBsZ0Nx24p7rz3nBtSKRcq883Dw6O0jbmqbHDAt8aWE/sD3z44P/g/NZ0J6L5W21Jql6Cf33TxhErD81SpN46S29nkDbtUT35oVhe6QD/Ykl3+KhO7XjHC7+P3vQnn/3619v/8j//L52ofvr5J5ufrJMO78/H8UwgxBZ6nJ9Tw7nBSAZ3+wDOUXrhxcR7msPIgF7HFIGfvootZ2EyRS3HnokjHTjUYzM4a9fUWU+mA9AzXN6TB3PgA3eBE0N91b9jgaR+G4FuUod9w2jPbyNHJyvBCTddHmeyrb802LNY4FdFjEMiRXsGvvjwzNN1i+/zJNITeLimj8iEOthq2crxXXiaNnLoff76RwZm4Uff2G3lOV6+erGdHh+X3uvoybcO8NyfkQ22s+OjxCExzY4tfjVtW3oVfMeZzJuIW6C+yMS/Ok3Z+cXLyOK3y3N9eR6/iu1S/5tvXm0f/PQPQ/Owg3N6v0yc47PqXj0VDd9eZfCEv+O98MpWNCLONkbnlh7Ypq+dRO9cfhbP52OUPYwXWpfIY1/ii6GTYoeUG3td5ez2V49dtUt1VxywCNlxavFcw6oPpnEXbXh3GG3BIBn9m8l4QwrYztPg8f/kpTx4XCMYLoZWMnhG/9Tzb8fVMUzoaRPFH7pg2n6SZ8GInvHfrfLxl8YnGYGdMQwuRmdsIJXunp/McqiselEeGs4rPuhp+Cd7dbs4j8hZDGhMb7zRfo03Es/i+2SY+Bi44J2HINOXlHbgq4tg60IJnnsb2rF1JK+/g1Vnxuj8dvqO4d+xUrhs3vCtHG/GV8Zb8uitYwF8Bp59R+aRH72OE1PXwR+qtxzDB//QtEYmCQz8yrSp8bORp/USOMcPLaI4ZqJnsQQ9sJJ64PRpNLF8UVrna58Lx7u6jDW6+yxljeM52q5yhls+2ktX5Ts0uhBB9+wYPZRoQJACU5LlU1HGvuEVnvIir7QATVryvgqcIruUlh7Km2tVUx/Pw+/wB+H4/PCqfbHV0s2Sn44Gfuh51WL4wLw2OzxIM7YaXuTDoX4ucgzcWuA39mIL/bDU8X7guhCde9QLzz7Bux6SqYxXCQzb4bl55OxhsdXT+Ikpkpr8WAzw6zHGZuhpL8tezm0zcASePyzfBF/BlNV2ybP4FFzFnn8Ts0IPGARJjcnJ6Mcfc+4D456njTlXjtDvT8emzM8U3v75z/7Vx0QE1E40BVV0jIyJ6KT8lE4ulvEwgHHKBU8AZ4Ss+ip3vSYY6oBxrxPpqgnc8CKChwb6BGDlacxVLrbzbwSeydiazCezCAQDkzhYJg/iBKYovYKTI/KhJdgydgOhfINsQSnyusdCJ7DfT6NXJ1UqN2JkrMNQKpz79VJyU0Br3PAwgWXynekB3gkIMa7A2eKRrYGUE8ipTNEjBnIN7+okugiSPA7lacu3by6iLwPVDHo62I7ei4VK9k4mqe/b7YHW9sPqIXRJJ6F95eS5p0oX+C5fwWNQUN2wSaiAJ2I79fy5Gcf035RjfzWoAucfnhzlE73AoKFp+gMmoNCbunyTzky2dYAGqQKivJnoglUHOjZn38HfM3qxrQGW9G2EMxk2gdFgDKLawYcRgR9v49Pqp2EnwFv5pnM60Cn6uSV8+zhN+dnfqx5bTiCsDOGpT7/j16OPCSblE4H8S40dv44nSPPPtTS6Jtjww6ap2foTYPeU+7YVpTt+tnMWUN7uT8DRnm3NbAtnfLG7TmaFFPGZ1M0HVGbBYdoz+WaAYODPbgLb7ucpQ099E2hyqWO7cnkIbx0gRu9tUz12vj2d1T7oaNf9HALcdDiSOOKojmNPHV2VVUtjgW52XirflJe2WBFNL36HJzyH110P4PFhIsbu/VBOdD02GPrwaTvLH1KtToLF2q8BmVjwLTlmIBYt12/9dF0nnOUvxzSdmNgF9qdTUFdcAFC8wbN+NWBgxO6JVTombS/UkK+tl97grK+lrNsn90yvMsGpvLEFfu3EQkzottNSK+Wu+TGf9sFJH2/jByaLcK6feqzNE78tUHUXTOjiRVr+tmSbQY6OcWDE/rHJ2Ku6U2ckxGbVRZT6emVyAhEYuEGnvjZpEoamSYF+Z9oN3ehc4z+h0W2fgVVdZ422nSP6InJJtnRbQNKO+pvBAdbxVs6kDn7yx7/Z2tZA8piA+SUK771rE+XDooFYn3JxU7xZH+sjw/ITpiFLDZAbk2rtsbJqp6FTHoOnA5jg72IaAQlTdYhD/Oad8BT5cx7dTz+uH5m4OlWU6Ts9wf9//j/+5y7+vcognQxk9vvqdgPUTnSc+iaQ5TP/fNldfNROLBJAim++w1/WNvf5kFII9oh+IwNby/c9FDCN2dET31umrk+W2fQ5JsUH0dvuLzBV9vzzVDtVMnkW83A3E/zz2AGcJ+SejMds20km+C/PL7eT07PtxfPnHRS3D6Or1BXnDw5ub8++ycTZb2/Hb0y4xR/9iYXxewf3uv3dL+y8Sfw+Oj7Z/GR7f3YvdA5PTjqQ60OP/L3pu6/RAb51EKFFrvKf629tz40tHz96HBrb9uzZs+2+1xAq08X2+PHTLjb7LoKfEwyqWVRIHCfUO9Gh1xb0+XxaXH3z6s324OGD7SCwX794sR2fnHbRwu/Xa+VvX51vn37xbPvoj/50OwyhW2GL71xenLftWBSw0ONjmLbD9ifqYueJd0GK//DuOyw+Mny1Oyu65OMGvmvyP/0CH6LowKS6/Jl0jT/H2vXT4s1964n7cCbV5uLD1THjUvEyHpFjYqcDPXHX5EFCtwNuZJoRX0u8Ygt48YTOVfF+Zh9HaadQbMNfIcIDvrHcBcLkiTf0g38JTrxql84zdtHWyTRyTP80Y6rGz9SXbxG2C5iRR1q6quxx2Papxa0010Oy/qBfN2nGnH5DHZPFTliDB3/wtU3jPeXS6DL8hSd8NfaDDxFzBqn848N1/2t20siz+G1cSBuYsUPgI1d32+RPfEASrkGw6A9ePLleCb92gc3DP3FwdiUM3+MXrsV3OQsvP7iZ4FSkvLE4dToGyT2aXQxPnmtyu4aDb/dhRcfTykPHqzS+g8Pe+VMHXJ/ihsbif2he+9HQn6Pluaj/5x8x2r6iWLG9iwBk59dp6x0bxSYzh+HPwZlKxZUytNj1ejwr9o8NWzdg7Mr/O15NGZrtN8rb8Ald5VAnAOwVRnLwcOMiUQ2/vAV/U6YtSEt2OJtfOqPL1tnptF8KDP+g18bLlLNpipugGHgyrfYa6Jz4mrhC5tokcGxkyz64ylS+0EB7ZCw/1cbwL26SjC272y/l9MM2Axd9azPRvbrDb2okhhi/w6+tspNFLsz7FQV8oQEvE88uk7T34MHHGrOisPo/guFz2t3Ijp8ezeASM3/ozY2kf+/iaXBpST7mqZrvA93+N3/5848Z34CvqxopEfLGkfxzHaZSMfz1uqsNuX67D86W8hEx2OKo6hevgBEYjI8DTKCoAPvh2hFMivMvPOSsHiUvs1Tt+Ev9KlY9hJM3sMu5hid56HMGqQ6JJtj80xkzZlfySwrx8F4+Q7eNCoXRi6qCCfodlIDK9eJppQ5sys8uV+tylJ2nOPw0cPykYaYRF09qqAaOZA3G+Ss/CiUsXvG2OoHZbnm/P/ekw+UwxRZcqe8qzjO6MCjfnTqd8XwgZ7ZaduB/Q45dgvJcx0tZB9INNBNIawOy4TV8dyVtBaJxmNQbC05j0fnuPpMyMENjGqGV1AnoajDJ4JemQc3gV/12qnv59VHQ4mvQCM3RBBvM4IENJYPlaYzTaNU1Gaotgh8PY5fUDZIGC9ABZH+60yH3uxGxQb+8HZzqgKnd/WkL8cE28r1Mcga77N2yHIiwVenkDE99J0etk/zqF2do9H6OlWawgT5/wnV4JHdgtId3+CBaSc6lQxaLZvQW/enIJD8vNu/v01N8J2VdnUyqftC9wXPlIQa95LAohU/b79+8zREaExDxnnrhld/pfHFq8DiDJyTpIDTwlITe4nfxv/TDPksHaKegdus5sPzB34od5X3H69x2u9fvwLC2G5/k02g4JHX5//CjHcZXitPkf55urAP9WLb8OWYAl6Pw/Iv/DO5pvyNXaofnaRfFEz31labAdpBPmuBWbxa4go8dUxJL1F7aF92Wb/fSjm980W3q5a8xAK6AGNzrTORp+6st4Z+d1pff+zvtr6xuz+KW+HLbIiRbpMqivWQib2VJWm1enjR6IWNiYuSZOILmtBt+PJOCqpT0uXI/OEYm9hr/qE61y9Bn13v35zeOwSp3GEyZlAzCXVY6SJwxCCzeUAA735SwAKBfmcmEFrb8u0fqdite6jkuLl52OzZZ7Cbox90yCJjdMJ4EpD2k3JN58ofBTqiUjWihX5mnrVSXfNPMo8XiLb/i08pn4Am+OyeChy6XrtiHBy+cfKmDg1RGsz8JmHh9N/HwP/yv/9v27//jv9/OTk+3r7/5qv09/h8cn8Y37m9HmQhfRnc+Ckh9Jvl0449vPzg73Q7vGfBbALg9OwTYPJQ7kArvnljMpGbinAkmVv2cIVvci96l7hxIgbr1rVzbDRFjbwceFEQe93CQpR+MDQ02fPtmtpq+++6TxJ75cr627rsIYNE5yGT9O3Lkr69qsWWO2iTn/hzg/TtdTOBPx0fHmdRPfKRZzm6BWDu4F5mfP3ux3T95tD14cErtwZN2Hx7snJjF60yEw19jc8xpsNmPstWWtzsovCuWkDRw3uWvb2WCf3h01PZpK/iDx08qy53Qj9dsfprRAsyRXQqZzPuQoA9Ffpu46/sqfQIm7/Bse3x2sn3+xVfVvZjcj1Zm8vvs2RfbN5dvtg8/+nA7xFfyR68WOywQex3GDiHtRT+pzYT3wFoY4yNrzKWePla87y6D3e5dONGG2tbE4fFBvkihdNpYllsTZKntOwff0g76E5I5q6vG7ESZ+Cqmth0UlxhIjmtYCW/+4JTVcVMu/LQpWHbgV8unnFeadijW6BcHF3p4c6996iNXPf7UGHIDhyvwfIMTwCnNYoqma6w9dDqpyDX7Tb8ztlh1tF301+Ig7KW7cGoriQN4uCrLUb8LvS6MBGb6pH18lXK4xJvB2ZrBMfFaaswIXGP2Ddzy4VCt/ON3l38ms5ruPEBszI7d+tQ29flIwCqfewfqi5Y0dpx6gOV3fBRcdtLUn8Alb+kQfb5xpZOch+fhUbJQpyIdD/8Tx6dfmLisDv8ffixS+yDvjH/d80NtRZ88th38M2abtORYCa4SzuE6XtM6lSs4x0bfjr7oMzGvk1yyBNVwD2d8proxV5lJv3qOdsj5p4722vYBV3S27J7T8OYcHB1XyEzqNnu8Ba79D3T4C95IHrjoKrDDUwuDMzYvpqELfvR200dGZterjA9gYtAkP7jbdwTWR0yXLUc3I+/CqQycRS0PWNhfH0Pmxiu8BHZsf63n0s5f5xjVxfBigUo9+um8L3mpcpVcd0fzfgNf/2pvYzgU0YsvhEYrJA8e98vvzQtxV52lyD26dA4DfHCzJVri/9jjWp/Klx7Rbl54U95xNF2krXchkDx//Rd/3p8BVLFYdUhJKgxRzJbfnCI4xJjYHZ5jMkLLa4hRrFXy4lNLYVIVszNYpwyONXAt7gbB5OfQIfXJzD6YGrONIEULeud7hIvSOPV+r0wDca4s8lsLn3h3F4cILwwcFqLQwTkJjvyP3o6zzpbzei1AQ+uZQXYYiUzrmqzjaPsT8sCv99FLKw2J1jioKqseWqncThDcyBwec91BVuC6/S55Bni+Otn3JBN4ZntL+NZIk1o/9BpQc9bHGhjPQJazp3MJve6iSPmqI7Uh7jxdTexLdXgln6c6nnIpNwiYQrzCveCmU1v4mxdG1HftGJrsG10GrDzpbK7K8CX4zuBbXfjWseS86sBil3bISZ3QBY9j0aMjHeZVhwa0jjD14Vq200hx5t6BBhlfd0IQf85k2cChOmj5nOcjVxrq8LF4xArW8DE8R28yEkwFGXCOpZce6u36Ajo6Hd7hkPq+bfHkpmYa3ahnYOtpXrePBq5+kyCz6s7WzcjtOrDapw7MYDwaHLiCjj3ptyvC0eQKTqNb7SS8xb8skkjn5y/jd55SzRY1g0Sr5wayBjd+O/7tPsHgNEv2ldiDPtG41g1OxgerM/V23YeTveYkbGs7OgHla9A1/jz48atmfca/wHFEMOxamD2pv2yHD1Xcj9+4R3HyepbvD2+RVyme6xu5oQNEZ8ulzi71csbPdIbDz8Taa12gpx1XH4G54gn8zhO5ys9+v/iU8IVWaU7G8MaPkj9Pswe+A/KU9914KXmeHhqg3zs4zHHcp8N0xXfYFNGpN3QltH6Y2HTFSB8bm1ccFty0p+AgFdlyusKxDz7kVe5dVgcfFvPgM/n3hH30jHX9Vuq+GZ8kcwdJSfoNryRI6DgGd9p5fBS/nQCxS/LtAGAjUzBxNUos7tUvHB2dZALpiTlft9BlMEl3rzvgnJ0JdguIwyOjtOS4vu7lFU/i1rwbP77Q3SR4wom2nDaovXdbYPI7SaPL+G5lornkLdsUR874ePb559v/7f/+P22PHj1O2z3v03+vlPm9eW30Rx++v33++WfJf93JvXeStXWvCPji/NPTB/3Zu+cvL7pbwBNrW0ir69DR75pUi0Ejs4neLAjMZHjsk5I+4Td2JRcVmMx3u3xgPFF8E1u+MuhOWdtF/sCg08WPyChMalvq+PCfxC/ZoT6S+menJ9vLxCntHWX66tPZ8KQ9mFx/+y1fTeXg8MG/xsBkvH6bthL53m53tsdPHvUbBJ9/8VnCR+TJuMIuQ3nnsffZyWn08E4m6Cbd846onwN8lXuJTLVv4MmEN4PSLp4nwzglxo1dXpTmYfyr2+rfXMZGs0hBUw/PHm2vwrPXSuxYMP6gtxcvX6Y8MtJ38J4/f16Yly+DL/LYNvvi66+3e48+2h4+ONriqG3TFq6608Nuh+iXffrENDKwa5/4B6ckrw8Zwp9j/Gse3NDltHfSiW/TT6+JWjTccm7h3LwcnlCiw2Z8povQqUt21/AuHrT5q3pX9adNaqvoFU8OuuYS7M2ejMumZC43yjGjZD9LbUPFO7GcW6x7qQ/VQqt8rDFJDkne6CTwSTP5us6rn7aPmjzXE3+Sv+t+6g1v7vDsevgSS0cHTXgMP/3QZvDQzzQLfc6MpSTw6kujo8G38manZI7IW12mHprO6k48Ch/qxVYmjWRYMhWev8CXom6FTh2LzSOTGEVWdHfek1bZ8OEaLyMnKDJV1y0aHRZ218cs5k57l27KKbk2HkWXfHCveCnO9oFF4TKmS/wjC3p2AY3OR8aV+qX23NNTGdxT+c1/N2HRXvxc5e+npV8Z09+on1ibWNzy8sH+/lK4yyS/OAMrje7pPX6a+NGHLpGLrjsxDAn0Ybmmea1nC7DXflcmet1FsygdXvkWI1Ubnn6Y5C39S/Cq88M8epiF+eKL/ul2ka2d0uZnsQ7f13XBKV8LI/wMHjLa7Vvd5lgT57WL0lhuFuTFIG2GHeCePqAPXKqr6Vumry+qwsjD4OK9jMqlz+BsLEoOTqt/Mnz3uuMW8Rjd+nx4nHNoVnkjj3u0G/OS6x7xhWvgx88H99hvysaH1M9F6vMLfa05QHzbDgCMF7Hi1FhORTANSzkBbqY6doloIFFo8sCZ+GsgVVEyG7QyyBqGh9npiN6kxsD0v/yzAk7RfZc8xqsgKfX/TcEqVZI8ABrsBJHpOB2MWr5zhNkGYAGtxsw1PPAxuMaho7cqrbywcAd5dbDTA7dwFu+OB+yCUQed1t3hrnjGa2AZY00g1NLx9brOPLDRUvkjV3XC6YIWHP7CYflp4IuTGkTuyqzuXA39CQDlN3XZN5IPTMrGqQOT4j75vZF0IGRZ8vWc/E7u4MlRHYaP9cRsJp/qeLIzjVNDMLFMpdENJKnbL4QbIKSBzIBOowcfvtPZkyGcziAu1xZcJsCrPvTJRZellfvymMvR+3UHLy1btDHJF+jR4stJ5Kge8JiD/LMaGN/Y7aBMXX5SfwhnngoahHSLZHx/BnQzwfV6hkGVVLxXaXxDWnpkS/qZ/Bmwkw3/9ClfEbim76Ln8NVLdQNHP/ybXGhU1SlbOxNMQvCHzppYkqNHceS+NskA/cBT4OiWDbTx8oVWcnaZLCb0OvTA4MNTpFWuxtoqe5CBvK/16+w7CY5dBTW7DnSwXZwIjvLdgF0U1Y/Ebsvujul8tClPfaL71F1thH+vJG9ed5h2JI3vr2DLjwJTuuNTdONc/1cv5eS2ICX24R9ssO/4HOMb9cHmlZnwSc7QzXUHucrQis5CvZXJxr/QKi62zMVgH5naoaAZv6h9S6etWYV94DIytJMqKF2AiT7gLbZdzuRqdwiavPWJKvsluU+1HLsewaOXcrpdr3mF426Vv5OBNx9tbM9ExiseFgbVkS+RUUKbf5UHwiZV5vznOxhsZGEIb12c3XHU75ZCqpk4q8mVyjHQ4PUUd9lY3sRztl78iTONp5GXGg38bJEGf7sLZBMfFm+NawinTt+XjC/hrz/TlXKvqulH6MakXl30tLUD/r779PQ1E+u6aGrb9T391rRJtlo0pfG9uSftKqrkcOaebmrj2Mk3XvDILvMUKpO22EWF2ir3YgOh1Yvgqbfj3C/0T99+e7n9T//X/7H+aNJrAcCg6uTsZDs7e7D9+Mcfbv/w93+3vcik3k/NXVy82Q6OPHGerfZ/+7d/223qv/j1LzsQxqcvzmuvpZ/Ec8+OfYhu+j82sohQm8XxTIw9qfcOe+N1bNUYn3LvzNNxY3NwibHSfW1cTmSZxYTYjayp00V75+S/Dm54/IRm41VSB/6R9zyTZ+OF7iDIX7dpus9RPlPPwkVjcK7FghTV73LZOPbm1dvt6dP3E4tnO/BB+gT6JfrLl6OHw+iLPcRG8ev+/f2L0wHCy8nRaeU7CK03lzNY9G0ig3c8P3zwsANLC0iXr19tx6enwYNj5T76+DZjMbsW7LyIbysJ7kvfLsidevo13zbwCx2vg2sWIfaF33Qkn3322XYYe+PBqwRspy/rjih+EvtY5HMttredx8/k9ffixZP6psOiDBzxQfbcdSk59WHF3OY87V257elzzTcm/nX7eur3bFyxNw7taCZnaYv+AjuTHrYL7P7X/jHw3W0QmvrYAM8RGvPgyKTAbidtBIESaT0JTvnrXt2r68AWf9ucOsP/4LhOhU+9jjv2BG9TirRrvt9xETz5A1sdXuln4h46yhpjm8fK8Exb1zdoA/L5ql0xiRTFSSfw0AOZXS+etInFk3Ky8EE+2jEDmtrhToeP1Q9KffLou+0sMCuBH9ktwPlIqjHBtP+Fq9YKjLrkymXzjYvgVDaxGcbA7TtC+qsei5+cyXwVWx25Lv6cHatf4vfYnng9iczaNDiF9ZUkNrGzS92RMbRULr1c5V4/Mfq9tis8w9Oc1/Uqu050du0X6GEdnvYt8fXG/OTP2Do1SiMyRT/GgdNeZE1fK6byAbFRG0S7Y5vADO0f6nx0BGP8IRfyyVtbltIk9p4dtJEnmfiU3P9uGjqjH3MFIEs3dKtc2172rT/iq/WGL/V7pF7HZO4q0yz6SrV5YMnj4agHkx3Dp85qOxMHxt7y6FOcqA+l4G3iW+dexTgJ36NXMLnPf/OgFb9YsmNs9JbKOQ/ftU3ARlfTHrSd1V7AOUuuixeBPYFfelpxUDuY+x1Onbkq7FUdvMKvDwtNbaZlgb/9b/76L/szgGTQwRnAFEkZH0TS0PAfd5jUzo+CQsA2Lu83UDIlYmp+NzRGCKOcrspVPwLEBBUejsb+5I2m5WlMHGIGY3BNsB5lzgIFA1/zaAIQiQqrbgcLuQIxOTncILPLxsCyDXYrJ3wpa53gAadTdtbZtTNpEAxs6lFo+UErMKjUePkjg9T78j+doQboXseiA/d1Zl9E9TvYY5Q4aA5BR+cniOhINIKVGG7gchNm6ZZgGlQHgclsOArMklW6KVdOTQ1o9J1Cg/02meiBo5APHQm4xt/6xUSc8JW6bUDKwO98toFfk04KhsjXp86BJUPfpTTgRj/FAlTtloro0iMZy3cu8L38EY/g130ZLMHgb+eNH3T2IIGf/A1Y4EKwdKtEttwbX/+fBgfGANZAXgMib30GHvf5M6GQb2W9P7eYIIQKGn4T/XW3h2XSoOHXX3YaITuUd35ah8+69CXawcuGbOF6AkXNVT3xibULpav/cKQ6+Kkz+uE/EjrlL2fyrcN97Ro9mdTgkJ/6lkS3+5dmiEbni0f4q5+0nX5Yj65zwGViVX9PwvOdBGAfD+pT0+SBmUCbQX4Gn3zdIMIX/VcQpJvVbvkG/M3f7eag/8EfH4qegnX3HzGH/eJTdIA3/Adi1R98/G7JNHFFqmxJFgUrTw5Ppg0i6ue8vH7jqEQjU/BcTcL3v0KkrJ3bQPa+MSwDde0NkFg2cImpkUWbBj9+mH+5oS88daAS+mIj1rXbicXuY1P1UoCPtoNdVx0sFz70Uwc3ZBX/wIyfhFDKLdL4GjLf7RPI+t7oQSysDgPjqbCzap0QvJ3fmu8Ok9S5uw/ulp/VbjlXE+iEvzlmpwi+1jv1JuXibxeM8keGSWwZXjlGcbkcu/YpadKSW/LuH15oZtqFOBsd4PeVb4CYOCce8fkOrK7bxRrwoSPPoK9Pl5NFPz64ejf+bXLfLeEp8BSSLy856FC7clSnift0PfobmrVp0sgwA1406ZJs4OsLO4yBOB2QpzL7bd/4h4GiXRmip5+CEwsbKzhQ/nWxIH9s2piaP7qxgOkjldriv/23/6++B39x/mp79vzr7ej4eH/yf2/7k3/2J9tvfvFPmTSed4JpsGvn0/Hx0XYQf/y//J//h+3X//RP26dffF79HxwebC9evgjemSjgV9t/9OCsX9fXZvDHjLarHyWOVo60B1/TZwN5fubOINTkX1v3UAE/Fgn6xftM/A7sHAguv1zQPjI6tDAey6VdfNuJ+MXlZXlo3A9N7Ywt9WHGGD5w6Sm9byVoXP1YZOGmZ5t2P0/p61/Be+u2j7x+u52E39eZYJ+cnG3nOb/75HE/uOSjgWjj7SA2f9kFlYmFx5k4l/+ctUP9CXv7Ev/ZWXQe/tfCvJ2Db+MCZNUGwNDV+QvfLPg+vnhQX9d3WBRwPrJ7InHRxP7ObYvTmdDU5zOuSR1t4PL1ZWW1scAZub6X/fYict3anr733hbtpH7sHd702Xx44oDvSiQG8LPa4qI+KC5X/6HXSWT0a0Gm/Vn8VZyiP7JKHWfkuv1krhsb9mswYi79NVanrG04tLWDGSd6+r8+xql9BSbwqy2hMpOooSehMQsaaMwHn/Fb3pM37SaAOXzvBBeDa3DABcdNnE25R7e4dvjC+Bc69HFdZ2wruVr5QZv74OZjudFm8NT4kHsyg0dn8Xp9xtfSU3w3voYXtPmXxUH13KuTi547Psn1xEixOTZLbCMDP+NzdNVxov4qOGbst4/hRsDWXWPzdV1d5a/0ktBuv9W+e2IZvdMvO+FPTKaOyhMIZfpNspAPbePA4gRAWKf8rXE2+nLoEdyADD/VdQ6xYnIHDv6lV/XHD/bvpyRPn7HK8cQW5aVYRpfwLn56neS2l5GLtvyTike/H/klsar2yfXYCU7X8JEDXBFVVwh3bFI4upgxQG2eezCNgYGz02yNi1c9NJR5JUke3Y7e8Ha7MRYeMU9+abRsFstUY8+la2ySc3Q0MuF92uvULb/hg8zq7SqqrMXTY3CsvMpPd8Wx2y9AQPl4HxQmi1+CnzaT9gcOjhzulbEb/vUpi0dzsRnPX5df63/k46vFYfwQfgZ2/Eqf0sU+5eUsRwqu60/8cK3/nTR5/DgVazNJvXWoX5j9uvKwv/JCD63Kmr/p3xa/o6OZR6aPiJ/yDTD6vtt//Rd/8TEEkWaQL4xJZTxMVVGCp7xcgynanCmcYfNfA0if7KRMB62x1gkYJnmroUzQGLzFFDpwYV4CX0WhjYc0DtsCwS/647S7ctL5dPCafKxI6nu3n8PJKk+ps24MLNXVeZW+OruskNSJDJghDB1PKTlsA7pAmRo1Gm0m9f3qIO9ELPljJGoZQ3TrVo2QQWQc7eL1y9TxvvV0vLMFdCauHYxlUlVnKHlEOOo0HjoYf6GnaeR1hcCh6sNsQ/eafhsqOTTm8DbHBAkWCxjM1S049AZm6pNbYrcGiOiHPhsUdlxXQSiNQJ2lA2c+QpXq4BXdbk3N4We8OOM9nUElYI+RefCMHOwjLT2UryAtnbBc+yaF0vyPj+TVD3VagenECs69fq93HeF/NTSHVD9KRZNaE+r817o6RB3pgqlPRxZBx8LE20z+42WV2cDEFtAGqL3+ClLLPnyc7q52coQ8XdN/vyydQY1FNvJ+13eg9mCc8j71DPzwNTrwISMBKTUKQ0YA8C2YoZ3rVPYKAzo6Ituf+8pDcOLTij9MNFIbpl2IB1dfPw8Og1fBoE85dx/TYfq5srUdbgaV+1PQDBTnHVy+Oe+zpWGVt/I7SqpO0VWfvMseuzCNKfypk8/qaWykuFvQ8RH9q1vcu77hg2cmjGNvvlcfBtOyyBm8aTXd+oq2p70SEhI+1W19ymmm/Llm08W78/JdMKUbP2eOqc9GdM13UycwV/xqpfRRW4KI3lP7nfhC8+t/6pNi6OAXTYeFg1nQiFeK5YHTCcB3mBiIFjzimLomYCYQ4gHbNnZFtwb4Om0r6nBIXcwIHH2hxZZs6p7elJW3G2m1HTimzDu8r6N3g8LQSry0GK29GtzD0cFOE4Rwaqvojv6rp50OPghFvtoYr8nDK7k7yC2/BjEH/SCOgZGEb7gm/tIlPW7bZSaGtk5aAMCr5Mln5azvfdcFEa8bTOyxyGvAPV/+Nywb/7rTiZ9tnOVzt1f5z/2cwwfY8Nc2moyBHV3O9cjMGfRPpREe6qcWIUJDvOdjTYErncDQR2oOvdxDp/6nv/7F9utffrJ9+eXnyX+7nZyexgdCL7FHHLu9vQlP325P3326ff38hXWH7emTh4l3323/5q//cvvlr385iyp0EnwHB3fmCXQcyZPkIM0k+24mxQfbYeLM+YWnxbOV/9HZg7SvDLBj59eVPfHk9ZvtwdFR+suL9g98GONnR34y8vvtwqJL9HmQOPPo7Gj7xrv3+6Ky2GACfRBfPAkO2/u1JGl8zusEBqFiRfqH3L/7+GHa/OuOKfxsHyhymGwfhedXl+w+saOLcbGxBSBP3Pul6eTzk7MHJ90J8+7Dx+3fX7x4th2FZz7l3X58f/jB+x1j1E9Sz7KSXQlMqg0dHh4Gz4PaltD9OdPkH0eWy/NMzsMw3jx4wdfBwcn25uXXIKODO5nYm/TfrT4sMvTJvrYVCG3bT2L6gGB/wrN+Gv+tP0em0DFG8rG/s0cfbB++/17aTuIB6fNf22r45Gf30n/bueN367W5TqQ7mU6sDGz9NZ5TP6PQIOikO8e0td0vU9Rdfv7SftaYAz1+rg+fGMB/uRKLxUZiROxVuPzNhzpNjm48YYtM01b0Gff2uhMLPRGz8NPYYRdFecINc+Y6ddJKaus1iF9tUQIrb9VxrjxLrlyQc5gGMHxK8ExsJd/q+8JHQNs26SM4cDDlCpTp1ycmwL/O1esA9H4eSoxuZkH1Okag66ywZyy5Dg4w9DRftp/4Rn7jA2XLXp3wpM7Ecdcjt7RkV+4aX2Fjh7+uI9N5dCgWGafODiYyjtzBnT+TLTFNO4J70ehfzu07At+8vXzRi+na3uTdTNp6iguDh7EVm63xskW3g95rb0FcWL+Mot9FR53S2Msc/E/qYmNS+YEsqfOE/I3M8+0Tfse/HTfnEMOTezjQiS6CEzy6Y4fEjuiELslfYeFzHbs1TqW/0S/TUdtGYMBqA2EhOOGNzoNk6IwviOViaS3INf23J7qsDQKT/6If/c1elvpLHxgjQ9vizh8WZ3ElMKU5NZ31fUuupQd0uxuXnKFpPG0Bab2aAIfxi/Y/vK+672y+yK/cPX7p1HV9O3VCNfDG4BWwMVK52thCe7WJ6qb5M0YYH5k4Y8G4/Btf7DpEv2U5JHjM8dDovCx66V/qVZc5k911ecBP9TQ6ki+Je+7lGycVJvmludcD62B/iT+sWJPK2+2//POffbwYkwhEORLk0iDaiTPCjtjTqmRMXu4xALlGNgoYBXkScisdsUHjfNhmjFXc8O402tBTrqy0g9fko18QrgJTQiDG2+tXmNBtKru74QpHePjRS/JfZRj8lN93lgI7DgEmZXgPXrhqLJ1EeNBRgMcaWszQAKVjCNwYhoHgR6oMtQxP+OjAMfD3wpunxiZJOtGMsHZnymAgziHQCdCLcfWdF84W7JfF3esY1ATOZNIRnYGvbsMDvCHegZyETzDqqF9SSYOPHNNI6IZsrsehBi/9SRx9yI+e0Ro+B2Oq5b/xHTDzQQ6defjt+6ugUh4+bmdwKCBL6K00gXPulw7wsl+WvtW82rKD7+GpNVLXWT0doLOj9goQfvvVZzykbqv4LzCzKkuePdjmsLi17M1mS09wNHDpZHJPz33SExrt0AZr8YB3LFnw4V79AHSHjEDd91aDdz1FaftCI2ANAJnoC9LTaWjkEAVF2xKb6Wzog/eF3k5bR2bhYF7DmIBpkc1T0GAuS9LqpPHcxZ/ook8PA2+yYyDpI5YWcdhUAEbrXgbL671mnY2vTKPThZE9+KBnkoI/HyX0BA5eB604yEJ2qfZKWh1Qt3UlrzrMUfrhU0AW8MCtRQowDXo30jxZcyzLhG4uJseEc4K4HLtVbOduh6UcXMrKa/Bc8da2X84H50ImduVvbDJtagZmU2/VKc1WUnXiT22gLj0U6SSDUZ0hmBWzF8HlY/CuQVrxpr7r5be+hM5/DALaNlJP0o4s0IFb2+f4Jp7rh5G9XEIZnHCJB/joU8ULE5R51atxNjIsfoanFVf4lsH67IYSk/jDWkQaG0+84QfyHORbOpNKF+/hiyz0bOFCHpz9Km/+fKRWmYmQJ6YGD7VD8lZqeeQOofKGn5nIv0q8jr+GD3L1yWf6NgtZ+DfxOYyP4A/shS//v7ooHj+9ih49+KjmTI4smI2+8b/kUX/paLbupWzPX/4jgVl12MqOAnx7zcZPU7KRfpiRLNqFCyT3xBGcgz9/b96cZ/L81fb3//kfthfPnzU+eAKtPzo4ygTz5eX2p3/0h9v5ixfbBx/93vb5p19Ut3/z13+z/fY3n2x/8Zc/D6q32xeffbH95tef9HUSTxsOI7Ot+d+l7OnDR9sHT95tH2jA63eWLfSAE0Menj2OD5wnVrzeTlLPhPShnQIH6pu0BjYT2weH9/vxQVN2E2e2PCi+b/v038Bc+++X7VOmTa2f2nOvH1qL/fLp0/cJ/EKAuH1ycLf+e3p8kvkgPxfL48O5pjPvwq9YsvzEYDOsdKEhl8V9muuzHGxMXgsEaJmQm3CakJvku7Zo4CORd6KH76IXY4MHmfyrZ+v/xXnKA3ty+jBU+XPay3n8K3r4Tn+XWPB96t6/d7u/cmBC/Cj1v/n6m+C8250Az589i8744u3tjV+kCMO+YYNffqRfvjDpT/m3ry0W3IoeXmxv7hxuj59+0HZ8lP6Z/dq/JXbIe/X6Yl88NkZKnrgf/U4MmsFn/TR0+KN4ZGFiFuamPUsDE9vEl7VHcPxCPzWx3eRi2gNcuUwdOPVNE+NyV1jxgz3YB4/Ni83EEn38LNKnHwsdfV4ncvQQs+IRLYvZpZPQ0JgUnZOFbVfb027nwYT+JQSBp7z52m3yVqxyljdbtqfPkO9Mn/gnCyxiFt2oI1Vu8BGKDGBvxgxJnoPM5S2T9y6M5M/vx2sH/Ba/XdRN/cbxwE78M+acxbPmBVe4Dk9pa9U//sVj5YG2OyYwN2lPn7nXBbQndaSVd7Ne5Yi8zQs/9AxevsR25Ci/9Z9mFx49Z1ntS8S5HRdai640MBM/4TLh1fdNHzR4yCi2O4+ciS/xn7G/iCOOigcm0vop9pq+FoU5j5zw8rEZZ4+P8C+21ss7S4sn8ak7Dflmro0vlq0H7/gc+qObuccrH28/EfVWzhxwgFnjYn3X8Jhxhge0oWPHUMvzN5Px4M4B54x98I6H8Mgnb6TFt8O3dLpbOvqnEfj6t8p33COTemnX+7WEVIorT2Xc6wVFj7b5wLadX9FN3Rss2YGnnVQJu0w/gE1Cz7HoiIFt67GtflkeX++iSHj2wVbxgl/NQpE2sfswLVscxydGci5s6tEZKHba2dltlmu6zSGTb123mfF59cSvwjZ/dOFa+dLl0BlZVlrw+W/uA9M4m4SONPwaf2fs91d//ucfc0RHA1nr3gwiETDgFCW/E1NGyLWAWacJ3BrI4GWelpr8z/ZPTzXhl8fp6la93+FzT5A10Ge4VOiT9gaeAHW7d+mPA7iGg9LggBN+DuYsU73KEhjbW5QZKFWBwd2tMMHV1Dr7uafhlVzdKhF9CELj3GFvh1FpghLe6GyMA29OvTZ4nN+1nG0XPmp0O42xT7Y2TxEGh+2h8+TfE7SZPFHrODGK5F2640BLB0ObzXR6o8HpgPEncQI0JvBfT7Crh10HnGXwoye4ji7rlNXH6NDPWfX9S/zlPtBDcQ8QAgXdlc6QD+5chMxsdZrGz2jzO8IzEGjnR5epb3IoLdpUTafDwyBdeqhuUkd+faR8De76QP7wa9vONIj9CHNtjGHbE0mDww6k4Up+fT/4+jOL4auDiiA2EdNw6buNCq3AgJXswOgT8VAwsGPXdrzBTx7pZsNVr36Y6vjyM1IwKeb/3SrcRZvp8NLgUhgek7NbrrjxLEAavI9u5KMTbOWNfgyoIsuu5w6QMrntynBkCkTlWbKs9jH+rJOwxfR1t/aGXPAYOE/g9CSJ3e95opoBLP5NBr1jeuHJcRDzN0+V0PJEK0zI7WB40VoJvXWQdV23Q9p5py92SmnKhs/hdTo8bRZvDm4CzrV61Fgm868D1tz2S9hJ66m3TsEAsSu/5WJS8eErZ3xcJfgq0c534cbW7qUZzAyfDvX5RXmq7w2d9X/lzh9dS+s+tTHePPhHf2jywaHp4LOTT8JqqjyRaTqsDASC29fo0feFdzrWrq8GZkn4U3vaQPwm9ac/wL/OUTt43d8YF1NmZ4fdH9e+vvTQNovCjtuJHmR3cnPppznTjmy7zJn/r4HU4IOrVfe8KZPHboPWfznyrwPD/FlQaAyKfXc1D/E9XfMX2XMPp9cFTHLEbgM/T7iVmQCZDHnyaTHAoZb7i4vz4vLqy8HRcfzIz4VO+8MHivypTTN/tT2aO/1wvLOV0vDAP1Z8BWvivCYcjdv+9tiuvkVQcGikegZnsxCg3KDVT26mYtqO/ud1+H22/ee/+9+3T377Wf3vbnzg7r1UTJwwqfvTf/4nfS/c0xpu5An044dPtm++eVH+Tk4Puzjw4qtvood7mbifbD/+8UeJ52+2u+Hn7MHj7cP3P+ivCYgTr17ZLv52Oz453F7H1g8y0bfNv7E/sloEODs9Dp/fbkfR+bOX59HdO9t7D+e7ARYPXl56dSj2TEa/H5IzlXRxM/rB10F4ce1dezrySwS26sNBx/yiccSkW0yKf9iFwNacUZu5bzEz90cHd7fTk6Pt5cW8E6w/tehgUeL4KPEuKu4vpuTPgFw/YtfW4ydP+zv8xycPtu/Dm1cA+IGttXVCE9K3rzJG+X577JcKOpCN7/HRyO/3+9lSn2OnQT9myTTRo8m+McrJo3e38+ffbGdnx9s3Xz7jNoEx2Z0npsYYkWa7yERdPHsnzOIjCiQm16gsvjIfYqlPQQaot7dXL77YXr9zf3vy9GlkvqyeLVCIH3ZdaRtiwSyOifJ0YyI3A048SOOPk09HrseDJ01/i0uq10+I7/oqC4nDG/vyT36rPYCfb0zt8iavv7AQWL4h/mjDEzuHL8Duq9PQsIuHvMr6BDE26g6HQPaXGfhY46nmMLsopI5jgkMkpsSr8U9wTUzKuDW8kKFtP/yhWb7L+8C3zfvLvb/246k/u0PEjMDtsJIyMqzU9h69L7rSurfwhubsjpu+cuKsvnxiDtzuCchW6tJPdwzEx1ZMWXgpht7XnGDRJcfvppF3eFK+DmnlV2/wVL8eUgVvylDU/roYnOv2GbmvvgJfecJPabiPvlov+Bbuxd+q41wZ2rtNWf4leTg3MVFcBUe+NbFGQzvSd6xXu/iCBzTsu3QBbtGAf+73hcKkxqjKFx6rw7FB9VdcYy8Hf2lsynXxhU+xDP4+jNn5BKd/nPvgy9lk3BjbOIvepr823uITaQM5hn+LakGsbvhDh+a6iyZ5XYxLHh9Y9Kq3+vzYsHiiG/U7nwiN+anX5kBdOPnikIc9Hf8nkW0GYtEv3qOX+jx9uEYr1223eN/17MAL2os+3TJlz8pzDUaymNjCpMqQ8tJGIfl9van8pv/YY8MsVI7c+HEEeXgPXP5Vr/TTfnF8pJpJHZiVIXqzfvmtPxtnzeR/+qrxATgrX2ouPks3afmCvKt0ozwVWkfqnLRXzc4x9dQf/zd+Th/1Vz//849lCjqE6oBOgAjwjmsYU4X8KWcExsF8E2UgLh+uXPvgCx+hBAQFVUGoTkkxmCmBCBtcFdoBXXAESxH7ozC06ghx7E46AzuCB4IDpaKAtsqkCk6upDVY6qQ2xVeDp/2MnGu6GIcyaZ9Ol3OE2g6bg5y7QuVxAAMHbFTBnAIonuJMJnEcSQP01NQEABM6KY6L3utX6YyDy5YWhsajhP9dnCuaUs+hMU42NgJILg5FF0t2NAy6NEpGBzO8wxed5sxhqoP9D5XqQge8Bx33OkZNa/HYlbngwk4DMBy5brBugmn4nQ4794Hxwac2pgS8LvKEfq2eMjXwuHYCjI5Xgx1Z3eOLb43N9rLct0MpLcgmQOaqvm1gJ6jb1odWlFT6aK6V3hl0CMazGixIdgIfmfqONpmTlA99+tgH6W0kGXTFT9c3MOR3IoQvNKUb+nCMbykOrh0PHtlNfb4P3oDMyn59LOV4pQ+q8ZvmUhdngq4TY7pisZ3utI1ZweaT7dzj22S4crok/MALh6ojZ+yfgTlfFyO+zbWnU2Sbd5tn8cpESCwg/8vzDF4z2DzJ4NDA1ZNJMA10AkT5Gj8kT4Brw9o3Npg2XnUVvrK1rvYzwRSO8ZEJsmBm4DeLR4MnOqifsSUdJ5hqf+GZX9RfQ4MvUJZBsidZDXrV88ShxrghWL7oZPln+c8RV3Fqkld/3a/pezrv6eRXfQncvG4xeMJM9D9815/9JRt0dQhu96GVXM59uLzCu9fLLTlmwpQJdfigXfFhbW/XBvqVXHj8hSc84q2v0aQ+GFsiycL/RnVjrz59T2UThHmvf9otPPXHJPfyJbyuA8/1+5TDLcaM3zvif9EZ/AYR4/9jN1WXLvkpuacdj181noVk7RQZwUQrP9B721gQ1VaBwR8b4UeMyl3f425MTbHFq+8zOXhtYSt89ulu/ix++LlL/nV8chI/TFtIPl7gk/hQY24Ockpo37SXNHpxb8HCQGTiUS6q40JX1pmI0B8cHbDmrjRiH/7jd+LZzTZRMuqXlt5Ncr744pPt1//0q76+wA98HM7PmtqW/9FHTzNJn1fg3n367vb5p5/WNv2QXHTz9OmT/jTdV59/sT1+/GB7/PDR9vSD9zoGeHR2un31xZfbw8dPtk8/+6xP1Z+/fBn6328nDx5MHLEg4ElZdE3go8P72/uZbHrq/f57725fP/s69DPxzURb/DPfO89YwgS6vkHvgX1wetgv4FOMJ/t2ZJ2dnCUW6rsyUQ8/Pl6pvR/GlrbmG7Ce+Em/fmhvXgGwSMB31YFHezGxf/T4UeOH3/X3c35eZbB4Qf8Wlk5DK8ru9xBOT463J9GFbbaHh8fd3fbwwaPgeLi9zoT+5cV5dGF3wLeh9yr65Md3tpPUu/CqQng7OT3rE0QLAGKuRSXvNZKLB/u2goUdDxbeJFYc3r+zffnVV7Wt3Sa+A1Chbn2/vXjxcvvw/Y+K+/LyMjweVn8+8sgHvUJwP/ohn4kQu9Atfw/p7evPvtrunTzcfvTBk75S0XYW5D782J0e8X9+Ov1mYkL0QBdsIa8+q07K+KW2Mj498bS2x2po8uyOIVyFvsWR9tFtu9oqWDE3bVZb4eexCTnq1zseMY7Nb45fxDo+hn8HfzcewJ8yvBun5rbjNQ85xNrVZqYvMTGYOFMd7X+NE+HHoqp21W9qpI9sn0KelM318AJG/Sa4ooPiQzxptXk+pG7rpMi1ukN/xbupJ59cyw52IuG7sMFvAhuQ3O800U8Gm4hLg9d4KuNfuoQvfIgd8r2WZVzSMezvJLAT58JPeFh5DmmVrfu5Hplzk3L9a2Dy1z5SnMR78oKpsQtP4C1OiJPGffXF1ivW+Udv8Cahh1YdA4+pgy5+5tgnsPt9x7YBN0aiX/rWJtCFk192txyd5Vg0+B8clTlwdAqReq6d8VjxXUS+ptpjxinor/6N37VYhRyllTKLYdMGph7beM1S/cqN+RDo9y3C08LTMVDKyEuvneQnv2OqnE1sySyezAOtjKXYfRTXuhL7+IcH4wE896eAtc3QshjbCXuA1jh11Y0Tls/qUj6d4zn3Uudl5TM39fuhIcqjU10oSp3R/eCu7+ZOO1gw4NGR+npfstGuBMEPjgzmdwFODOXzyviAcbZxuHpwp3Lg205SeeYm4WmwUW7+R3fgFl3nodkSjJduxza57UJjyrsLqTiAjM9UPzu8xM9v6kAyDqCzjgdylpQ70B1YOKadtV3mWj4Zbv/Zv/qXH5vY3ERaJ9yNFBsMEzEKQwiIhLA6SSlteO5T5kCggyPoghOuDlp6G8Xkr06Wv6oocGsl0iE+qudPx+sQuHTUDNOnVED2Rq9OgzFc+Gzp8Ky8E57UW8rlpJxKY1iDKDxSoiBg0kL23M5gKQ1oPU0JolynLqfI9VI4IfwtndGVtPRoi99M7AXR5MfJZkuWzja0ArMmLXWsVB8MVBHMoUkWmbVFSznZNK4x7j5pNEgPbwYG5FmHrSx2FbR26yzcY0OMTSdAzkndEZIkMMxKZ8pCxzvVsxJ6Y/Daq/kfPz3Gwi1vx+0G/4jLz6GT7WRmz1sfAnTH3l3UCV4qHRsIWKEbPJU3pXVqeEP+yheKAW1X+JgG0tzvNXoNYQKGhl7dx9b8oO/nhA88GbQY4PSJcK6XztFg6/y33T3IZJr+2T48aSd2NaDH12dbXXyJPpfsOa9DWr7UoJMDHHnxXnmTyo8ysiiLUlZHk1rJ3uWkr93PMbqCo4QMPst7Et0K1miNfJO/YPC1eOPL5DSwD8qU4zcTgQTOy0yErEL3KWjKXl2eZ3B8HtgMlDPA9jNTrRBcDfI73sqvQgJGaWE4afGzEl7oVmoHRsfpCDO2JQF1TV78Xxof3HXYAJ7ywOv46nORQ9mabKEdiWfwm0kGfxhbojWdBshOxktzeJpOKHWDr/TgKZ+7bK52OWcgOYMzMRF9Zc7S8jl/UlRS2xZNCIp52kf1kHv02Y+eFo3Gnly3fv4mJqRs9xuD3e7IMvtJvoHMqzeXvZ94N09Sy0MJL92Dd/1OFzHh8sHRVzqw6H3ZCqx2tPy0dgjuxlpOs6fqe8db+4xpk6aOuFv/Lg/sOAsw7EPH7BOkxYsWOwwu99MGiYAORXZAWT0smmISm+lYp31JYKYO3YEJbP76BfPwpa3A/338yEQfDu9WOl9evth8d0KcPbZ9PBM69mPX6VN2W+MreAw44BRj6PY6seWVQioffuuHHSTDl7ieM97bn0W+rvrDs+sNLR/oe3VhK/z8BBjeJW2m2zWD8vXFN9vf/d3/b3v21TfbycOH23cZXPupOrz/8R//cbeOmwR4Avx//P1/Sbv7rl/9t+Pgp3/wB50c//a3v9r+8A/+MJPeR9vhkZ+L80rH2+3ZN6kbeb8LHw9OTrbzy4tMfi+3Dz78sB8afOpDeefnmbzeD6+ZjKZvffreB9W5LfwWQL8ODr5cmdK+G4PCT8cc0Smf9gsgDzN59t67CSp98E169GSf2Posdn396s12enq6nZ0ebe8EBzkfPjjtziuLlPWT6E6f3NcPw//Td99tP8pefmrP7/If3Y8PRk7ldPn0vfe30/T18B1FJ+zx4OzRdnCc+Bd53qTPv3twvL330Qfbi0zUTcCPj0/bx5HbKwBePeBXXne4l0n1cfiyIPfym685Qv3oVWDaRnL/8uXLPjkbX7y7nb98EV9NPx+e7DS0G4Uf8JfLtPO7d2byZNxhQeXixUW3IzfuxUfWJKE87fd2W5gQnr373vbeex9tJ8cH263ozW4CNjH5Zy+88dFuY44+DKaVO+BrXMkh9nVSGfwz3gizSejhte3LvXad++5oy5/+Rb2gKJ76fGRnU5OiwaGdawLzUdnVVuKB/cdnvotylE2/PO0B3e4ciM/gteOBO3Z+rUXy+M2+28KkCD8Yqa/sZ77RdhueSGRwPzE9Y+I9foh1aKqvnlRcqS+WT3zKOOhN2jkS+TNGIafr0iu/Iy9FdcxHrvBW20VetFfMkdCcyT8czZoU3lDGEfix/4wHxsdmTAAPmvLLFd/4HfmLLtfruFm2yiX4lt5X/+thm/5E/kyOTLrnOyt0oja+jEnFgKl/Hde76Bne+FAyps5OE9+VKT6Zyr0Hwzfkk7spvK6JtRgeJKEz+mlsTTl+6Ve9JRcq/FL9SeG+ci25p39saehf5ecYnHQpfs8CUy4rj6M2cR04ix38QP+HHh1c2Sl9TZAXt2PaX3gMUXZHb/V9jZupB5c2EOw32jtdB0dQed+ef6jT/jRp2RPN9dBt9Bk6GVewnUUuONAB36RedLLsLrnuYkV5GfzdrZq61QudlFbqNnv0NjyQe58Qp8gDxdHT4Gcjeu3iXlJlUrd37Gsuxi76kW+7sNUHpykj29UYJhXoxvBasuhfPVYekhHNAAD/9ElEQVRPUGrP9Dt2GApDZdrKpOohR+XZ679N/Ee7st6IRcWQvLV40jHPwpX72i5HbbXrw71F5Nz2XqrP5Xra2PiZczBQSHVw+89/9i8/5tzTmIdplSCW4EKIkRugk1/Dpmwm9u457BigzGAqRHWKNEo5HXhGqZyuq7kwIBGlDcMOZopgetQk2+Y9WcSKhYCyHv7woQG0QadGA91eXlSpQA4yXCkuCV9kqaIrw6ymMz5jhJPixqst6LMlOqBtWClrsAz624L96MhkcRmKHg1OXJPRijCZ72RQ0AF4gj9j+r1fnRrMjFPd7B1EyEzCZ4XZbbI3Hrgb9JzjNATuJJZOdl3qWA0E4VZn4beIUgL51wYd/mvnHk50ez3ZZNg+NcohMBoE04l7dFNlbF2s/kITD+i0xY7vFFeg6bFXwbvs0O1FkcPH1bpIIC+HDqGBOfg7EMDjnuhjfHFsq0jg4aNIwYtadeV6dwH3sKBfWHkp77cHUt/AFp/8QTJhEzx9TLL2Vht/kbETpT1I4K32pIuUoYEPcq2fEMQjXqTRx6T6kPaXMjK4d7A3GcE630x4tyAjrVXq8Z3BiwfXwzPeJ9gsfThc9wgdzNV/djrlv1eTrmBztOOJnYKheHXSXgnxRLhfhA8vl+cZlEYf7g2o6WHaYwYQ+AiF3OVeHp2PXvAo3aR3k1dcOU+Hk3rhu9eR4Rp+OOffS3/VV/g0MLV9r7uTkmqPvZwf9zsF0avB4XqtoYPHKGQmfBcdPKdK/aa+mrLvMrDvT8HgA064ASXBIS3+IOtqOVl22WrvHb6KT5UFvybqxZLL5Lit76PdweGU1s/EmYk1Y2d5HejmzF+71S3gM5mOvDnYwIC3i1Q3dLn4+qG/lPPGOnVfv5l33MW5+l14UW/knjrDd0r2AcHgdF54p2yl8p2yiUX8P3wFiM/zocZnPoUHk2jw4R1JMWTFfAPFdvBFPXGyfCEoJ6f6QLmbBBRt+aW7y9XdJvwk5WJ+JyWNiQfRiW91vEo7uOhk6ODQ5H8ma8vvG5HYbJe5LEVmeXQ3+pq0YCa2TEfOvTqZSf+hnbStJG90s+sxovBTBeJW40pg4PNuvCcz/Hlix/RF/OnT3/xy++zTT6qFt+H3D3/v97fnmZz/3u///vbpb3/Td9GfPX82PpOJ5tHxUWPjkw9+FPp3t9/88hfbv/wXf7rdzgRN+xAPvvzq2XaQCS09nmVi/vSJCbQ2+CqT/dnG73tAXgH45usv+62Ajz78oHY8e/Bwe/7iWfj5fvviy68ymT5M+e3tYSbtvp1jQXpMHPumT54n0p7q29UU349Ov48upovT5/Mh9rybCfd8KX8GxaN7fT2+/WrCeWKXp+dee6DXWQRI3XvH249/8uEWLfaVBsr2eoEdEPRpIfTWnfvb+x++v7149ny7fzc2iez37h5uR6cPttOz082rT1qyp/X06Ek8ecUbT9wOoueT++9szyKz+Wxay/bixYsuoL54/nV0F7lT15N9uwHsICTbmoi/Tfwij8XYeHB/vcEOLH7/KjL3qV60Jt5dxPZH8VVjFPzwFR7IT/iscREZyVofTLC5DE8PnjyOLR8EJoPX9Jd9+hgZ1F9jKbEU9+upFnpto/y4Pn+9iC/Vd+l0v+55jw/tq8O3ul4xaGxJK4QvVu31LBLMYo/Y4F6DASPNO7DDk5/fVHwQOeEiK7jZ3RUZ0k9od17dgW/K8bT38eGvC6A774sGXEsO7VW99k0BY192EZanlritr506JOJrjKPeGu9cXVMYfeSvcqtDD/z8xhmCaz6GJ/B0TS9DK/kpK57yPrAmP/LIPvXnKSUc9Y3iV5lt9j5mxw/2ZpIHftVZ5fIbyxauG0keqMb8yDqxfXwSH3Co3xiaswLjEGd1GjOVs1fyR5aJwe2n4V7lu65XgpvP1ndyho/t9JvuZwfY0O+4Pn2Oo2IFlzbQ8SNmyJb8JXP5jszOZOnhv2LcYcJOd6nEl4e/efqv3AdUO77bZYn4RbAWcySwS39g6E4bqJyphyicHQ/Gl7St2QGQ+QreA9d5VWDLWpJxeW3smgwpc0gzThwfkcitL2QDCDpmNjcLzsobMOebtr8673+9DqAFsiv8N3zRX9shXAEfXqbMQyAJDIzGnvD7OKr+oH2evo4M9ZXh27n2jS2rr5QvmTvHSRrYwRuqMkp/1dWvLFkq/55WufPgGJ7XvUO8pOfcXPG1YOXBvdqe/r5tOEXFC1fBhg7cfHbqT9uV5h4fw+cqd6bn2z//s3/9cQPdTuhmUAEwAaG4mjhNG2cYWo6NuEbnS8H9oIQgH6I6txqTUQPTbcINtNPxSpwDjq4Wl24yh8fAmujMgoGJdQUNrwar6NRhA4/HulrLo5DURRdetJbgHM2qFfRDP3ySMzi7epW8ewYtgQ1SjBW/+hLaDhNZixtkWXU1XEbpADTwr+KEnK9PPkORE77JANEXffGic/SzPv2yb8516JBdBo+JSlMCTzy0JwAoJU/K0MyBviRv7JGBS3ALDg3kge/CSxpR5QlKjcJEuzLRU/LqWBpa8sF3khv56qCxp9T32oJjgs00dDrDZ3ktvtH5SlPWix7LtyxkJKPvXuObzrqzINlsapIjKYMD7+sYJx865HVdupX/RsPUcOeiSTYRy0NwtNNp4bcZwPh6/z75T3l5KM+j/ynLwAY9+UH2XfTo6QD6/UJp0uqQ6BRM21FLJnWAs+eQo/ZPwvOiJy0/bvtKHXbS0NfkRnnljNy1n7pJg3vai7Tw108DU5zycuY/cEGjmnai3Sw4/I29RqfVcc6edhpceTIzX32+s11c2t7rp7i8+3yEctuYeMKiQRcSoRta6CG5Yg/8DrSkK1lynpVhddTw5NoE1mBzBqpTd/gdmJHZwU+9JwovXtkF8eqOPnEhL5z5KJfvF+gIOnCFJ+W2dtPdWhBjz2l3EwvHFvNF2Pr1zsNNGRxdmY+/NIZqY9pQ8A7Mgh8744+dK3Hwsf/y1cIlD71e5xi4WdiyGgxu4AcvHCaIfLy/YZ9r7Zi8JkdSB/bDetPwM2eHSaOtrRZUEBTvxn/ZDEzBd3j6J0ODVv8tfAO72vTIX/0GV2XFRMrG9yJDQOyaYk9Pe+OC0Z0nmfOO6viMmLTrI8lOh/Hj8Vu5oVq8CwYZOPn08he41qC//iHeGfRFN/D3w3UHJp2h2/dB51UA/dLB/WNEpp9j30ySqrPUK67QWbZ1b5F7BufshbXF2/CHH7z3VZD4yjz93WozH/tb8GDw7COH2i+7FmfyfNndwq1EZ98lqMLOb79+9uX2q3/6ZXiYD1adPTBRvd9+0NPl3/76l+0HTk5OMlH/urxaPuhX5d98t3352SfbRz/6qDK+fHm5ff7FV92Gj4fXr95uDzOp/YPf/8n2i3/6RXk0CfUU+uLCzyne6cfozs4ebO+9/0G309PbsxfP+1G/Fy++Ttx7J9eeuNt18n1/PWHtbqutLABkIu66r+FFsO9z3En+69hLuT7agpGJ2NFR2nYwiR92J72IPk+OTuoHfgnC4o4u7TCT58PgNbC3nd9W8YPD4+3HH723Xbx4GVzJO8iYIdj6gcDv7KC5vT1694Pt9PRRdwO8sZU/PvDym2c+GDE+Gl1+9ptP+g0g3x04ffBoO3/+PHycbyeP3ttOHpxtr88vti+/3ncIRO+vz59vhydH3aHxzq3vtocnDxpn/VrCHX7Bx+sjs4OpfXPy+lNV4oz+oocPAMd+uY7CUi8+E/2+eZ02k3uxqH51L3aJj+OPjuq3keMydnnw9KfbTz78cLvlGxLR7f378PHxjO3SH2iYJgPGNPrQ6ZcDGvyrza0UlXP4H+TzkRpx9//ynT9xYE06xUS8dhyYc9tRDu2RH6x42sVOtYMDXjKA05d2MSb3bVsdKwR1/AVsAPraRp8KtiDe3MMkwVgqcW9vr+U3acngjH7vo/9+5ykOiX8xAH1PLtEMoUiZc+AaA3ccq88ePKGRa2QWjYl1TEinw4M4O8fAKKD7/nJQzksnKWi9Gb+IUyY/0UH4G3zTd8Grv+Er4oI05TtMyjtOTlp8Xcmd9Lt6WWn0+MMy9ToJzfX0nXYuzUInWdGkE/Du8WrRTl8KFx/oBJzvBY6d62/FN/Xq36Gjnti0xm8dhwVQv14+qivKHllpX9xdySJRiO461KYTA1JX0tbQalmO0ePE5nWWVtnINnODcAFt9dqFs73MHIjvlO8AeAUalvZt8AbX+BYfjz703+Ffm+iYKfKJB12AIlNEAhshi1+bUoZ3stZn45tjh9DbdeLagfex87WM+HEt4Yfi64cpq7/vcOotOPdS7aWNX5WNPZwrR+Dw2bFW69Db+OrsfIntd58l19Jzx+/Ri8Ve+EovPKnr+ge8+NvbAAp40i7lg4FzZL62Zevt1yv/Zlr5N8ucV52b+NB1XZ/cYZxRAdcFZjbYcUiLLwmMxP54XzDX+ogNY8+bdB1tS3/713/1McK2ULQA2fzjVJ30BdEyEqIzsJiA5h6SMoPnEOzgOGXj3JxhGPARHk9SNXR1lUt1mCRPAwQUhi4DEXc6bw6KrqAwT9TDWGiGfoKbxtdJamp8iwfsB8dMBqahjAzzBGkcdBQgdfITfMv4HEECV8UGYXHlTxGlBnvOkSc6aQfpL3qpTMHrNQJyetJohcdPGRnoRIB2Wn1Smnom1OjghQ4FAgldNpzj2skkcCGCzFVZF2XCA37ksdHNelNXvvLBYfAnt09McqGhElCQYIfFS+2bI1UnSJTu2FTqQD1pnC+FbBU8Q/M64adOklR/UZ5/cNr6hTE8NZAFhv466Q3cBLM96Fb+wdfGjz95geuOjeBs8PTCQWD6F1bhQVLHa7IDRl3v01dfweX1EnWaH39oQI/tFz/44G/8ur6Wews6tpoaWBlgpsLwjMf+TyXqzvXoIbwQPgnvY+9A51h6c14DAde37/CR1Sn4JQmDoum0qjOD3dxL9dukm8Fg4a3d3hn/Kg3BPm0MbPWYAk+zPPmqvlM+up4Fr6GXQbKBQ3Dx53Yu4a3bJ3McdDeAL2XrAHb7RhcmJ+W1vlSjlC58t77PoMxAetcH3tBd+nHfeBI8Jql9KpSybmvmJzf06TAQJqPkLC7hyW4PdhFPVgfi2qKOJ0x0GoWU75ovtPtBt/x5oma7dwda1S1dzKDRRJC8fGf4RXdnoLyNbb1fyn7Vd3hpvExpfdBfcPZpYmSoDtKyK1M7ueDl4DCmrAOw0jHI1wEOL6u9dJU/9pDnCYMBbX+SzlP/tEWLqp50GtDBh29tlAyj66Ejwcd2YN6+8iGw+T3y263PhjOAUBdT4Mt/VEAuF2Aq1yAsXPHXFqOr8pAU6eoLUuUSbwPTV2rCr0UMctDB/A71tAu2gQMdk02x3X3jXFI/LBQ88kY2i8zxpdpzeK6+kseX+a6t4fIwDr/f7s9VfUY/5GkuS/UJZVjWTlY8mQXFebrUbZq7TPK0ISzAc1PP67zynNl+/dQfn/dUeOw0OmQDdqdd75R7bYmRKmtQ0odF6+5G2O3luzO//sU/xuR0kZiXtvzw8bvd3v71V19u5+fPWkcMtA3fLq0vPv+y77h/8unn/anA995/N+cvt+cvXvSJhi/czxP2O9uHH36wPXp4tn2dcna4e/fW9ujRo+2br77uF/IvL8/7cbwfvfdBJ/zb28vtm2++6XZ7ujn3znvSaeR98PBR6t/enp6d9UnsazQiv1c0fIAPzYTIbtk/Pgzui9fb/chsXCN223VzmvZ7cnyfcqMfsd/OKH24Refbmw9P2hXT3z5P2TsJ8vqUJ48fb6/Cy1Emhe/cvt/3+H0Q0Zb+V4H3/QFPlMXCRKz8pS/IJP3ewTvb3dB++/p8++0//cN2mQn1O8FNNospT57+aPv66y+DJ/2MevErv9efKtu38Z1nL55VR6enkTn3FsZ99E9MmLaeuKq9RB7xSj6/4jbsTkcRo/7RSVEQ81PlqllAiFcEJrH7dfDV3d7pBx0P0669KiFO3BOnjI+C4+tvXm4//sM/3U4O6VWFtLvEWvpt9cRiu6f0kwbb2lljQ300Ug5DPa9j+foq95O5UltCkPK/GZeAn3ZujEHfqdL25ihuErJvxn3g9eEW7qTykTI4B9bkBpwx1LRZ7fxW+4KD7ghrDMm9ejMemclGuC1OafEvLTkaq7WpxIfrfNomlQOugZ1x0Vz7W/ELv/BUJzmE/oGZ8yRjA/2FcejIpV20j6qM4PBLT+mnmm/MR++zMw7/YgoflPC5HvJ0DJS8VYe+AlBa2s/iAw70nKWhDXTkWrHqv1XevBx8xjipfVj+4F9yLNylEzuM209M5PvGIMVDl2FpZBk7qLt02nN4kYozf2gUb3ghc3lO/TUGXLDGp+Yg6nf+EZodc4We2KuPhX/1gUs2599Nk0fuip6MyBt6fGbmLnOI92iXfmi3bw/uLgAUDx+Pr+Xu2+/TZ+l7lKRudw/2HPnCW69z4LfwZMu9sV75Fw/aZmFWxN5j45v6a78cHFf2uMGv+zXnGl4Hl7oLT8/0Akb90KkiCseXlZRE/aGvGgROHXoi7/ATmlOtCd4g6/zTORnNZ7POs5LHf8ntmHmCFDwpr2+nkamGpdqOrEnoSWgsXybT2HpsDGb0setpp188+7WzewkPFnsk+Y76YOoqq13Jg4cI2jaYugtfY8IN3IN38PR6z683ulZnz3Pmb7f/5i/+7GMNTUUT83cYj2CIyc217Y0qLCUZXIxzXK8swuveQKtPitGnxAiCJMF0srNwsAsbfFyk7/GW+TmD70H4OKDglgKl7YicEayjVNBkJXnqFTP3FjSelKPVbdwauobAwZNvMMgFatCi35W54+s1/iKICYp65IhLpkxHlw4oMtzUhd/DnbKD2RHRlcx5jcET0X7/IOWVN8FpTcTHYYZmDR7e1qSxelqentM4RMpV4CTJa8Nvp7PrJTTameW8V8u9iY2Fi5ko2A5d3qOXmcSFL84XngU+E7J+LExd+uoAA8l5AqPjp486UuU3+aDD3XfwuOvUeWy5yyelsRmYrCC7eHcWhNrhsllh1+RiEnz+BN2AD43w15/t2Dtd9uav6s2Ra7Lu/NIRPJ7gd1IUmm0DfDT46kl8JLB07Ew//W1zK63hmw004vlgHD0JqpE5PGjA8MwqKP7wCSz/7Yndq5voZOmp+YFmO/e7CYNvyftOt8ziBd8GoVN/4BvYk7qjxjnwjmsYyPJfzDkhWkbqxX5lLXBsyS4mjZ5umkz6WFcn/tSSSZf35NgHXi73+m34yJ+BGbz9aZjgwfPbTEroohOx1Kk+UoeOvo8v3TJBCp7KG7jfTbKmbOpg2e6atc20wTGp8Yhf8cXvLTyM3PXhHK5XzAq2ivsmsOUt7aGT6b0tKbQ48ToDfV+j944u3NVn6umcbftmIJNC/P0u/8sXh//Eh+hIWxMLTAoLm2Pimsvhr4tGMvCRNE+MkkKfD6MwNo1P9qytBKaV6CiD3uDpb/3Gjt9GF2sS4Avvfb81dmo9PCQ5z6B6lzGHulCC66Q48eO+X3nIYbBggMxHPBEGb8DLv7S1JQvdWjRceeNxbDZ+RkbxpW2vsSO0M3jh/2jyHQs6dlrN1v/QTJ8UaSKDBZmhEzLV/1yTZQYzngZTDJ/j99O2qUe8mv7JAkMn7a8v6+Mm7m0D4U27b8zw8U0xJLzf2T/EaTXrdXTiA4GeOK5dKbbBa4d03IWllElodeDsKrj5h3a0fLIxpj7EHvxpZJFmd4YB1mxPT0Yn3bCJe42A4bmDxvgWXemP+Mx8uXrkEefEji9+89vtZSbu3vFmx4cPH3fif3B80Amv98lvp+7f/Zd/2J5+9KPtH/7+77dHH7zXbfmvTXqPDwP/bPvNbz/toOvly+d9hx27FgIenJ1sL559NV/dzx+5bac/PToM/99vP/3pH20//ulPy6/vCLx48U1fQfjRjz7afvGrX7Sd+Ijguw8eVt5HZw81tcp4fhF/MMGKvh4G/4XXLzyxD8DJyWHp3M7A4kHaLP3dyjUbRoEpm3Yn7nilYOy8bY/PzrbX0Qebsa2FAZ7qZ/+OT463b774OnoL/uipX+JPmWSRwRNzW/rt1Hjnne+23/76v+b+9Xbn4GQ7PH0Q/7i3/fa3v6y9LNibYImNx48ebJcv5jWar7/4pL786tX5Fs/tYsTF5cT349Az2cFXt+134qYFVKTU05eKaDLiEdpPcLTNh0+DaL5LplvvpP9Pne661A6jM3zhYW0VtjvDhDGX3FTIDr/RYfz4OHr68P2nlTUNp76OCfHHKwR9+ibupbiLwsEzkxueOjqT2MDB9/Xd+KvvB6RjnxDGW+Nd6vPxZPYXZfgTn57xw+iUv1gQ8jOQ2r3do4Ofvt7M0/zwhA9ji5WGj1gzdapB4w4we7n8PoHNGd2JZ7nOmb2mvy+k0r1sart2SBNDMqmLzmS17kppZ/CReequeo4pY+/BtHKTkN/5732vh78YJ3A58JA7EzP6FLdh8Doe3XQMGx137GcSib/qf6h1ohuY+kbaG/yNYTmToZOpXZZ11i77oEE3uvOzjpVWfvGBX4k+4UardPgkQbnb9NWxen3aGAfswOWcPzwAt1MrWaExsRWtxe9N2uu8+hBpyVk90Uti1BpXGXP0GwhirhhNu4HpeDh6bJyRG7zSOq80eJNk72UdD/GvnEeHs9ClvB9mTQ7Z+c6de+zhoB/8e8qt/vDnV89qY3lBb8yFxxkPkwsyMmPhWs840d/awl/HSlp2udJT8tf4y1Fec8aLLEjBFj5/YhL9iU8VtXgGfsBhxM601Y7/2xZip9TjC8rZkF82VhSnNqQ8ZclL1cogzvAVefTJB1YSX9TrKx07TH0F7ZwrS+p0gYmsQaq9lpZ2tPsyYmwxREcv+JLgGHknDtBf/SfwvQ9/cOdm6KU+nK2T88gcnPG3YC9fjRu9SwovK37ADS98laPsDD9NOatrEZeNU9qy9hWhY8x5+29+/vOPZY7yJ+j1vYQAsWwHgK0U51GuZSWNoDvhBF1Pu0sYF0HOOB2IcJnATKOY6ypRyplCyq66ScqHXuDKg7xxCLfjkBEg4F0FF8TCI950CBxLR8BJKXMCRyrmQDe62FNk7qB0ggunL+3Ugat1QIWXHqloEG61jCzFpRMBm/KuDr6e1TpPmMGYSL9+c957H+QRZPHdBhQ6jFAy0VVp4CkZYas66UB15+MqwJEnsLmaslybBBro9aueyiJ/t+FplIWdICCxSRRTvRsg4ldaeqdz/LU8gY5+5GMIuQ5cMjj2kSR41WuDC8zIM7qbwcjwrqx0ch64yTNZNnGgFI5cZy6O1Az/9GHhxUBPgMCEevWBwOSyFOS1geWuH+mQz1ng8ZfzktP1gn8bm73JYMJgnwzz8crAB7a7KgKnHp4WbfmeQKmvjqfKqRCY4Iv9X/kKdWjjsfZJElDKq9vICs/NtHhDR1n53XU6OOYJRX/nNAGtg/nksxO6GvfQm2AjtV6OxYOkTFsCq21gw3uc5PQOJT8Ewy4X5+eRxyRmFouWznUsvhZ9NVhr3tgHHk8S8Nvgm47JawLahgm0LbYGh23LlTm8xlj+tJErXvHNfklXNAJvEomXCM4csZet6/hQhV13n6SvTMpmRxJ+5vWjwTF+CtBkP7XqBzPIsWVstrYP7NidzecJye0OJOFgwS6G5MKOHm17pWVPPNU++71kVd47xjdh4CPz5C2fQwH88Nz4SX78l746AKYePOKZazZuXo8ZtKlv8L52v7CBOlJtngMMO1dG9FM8T/ImNsoQJy0SIO8r8OJl41lwdUEjtKElkrRokGF4GxnhJKN8IMuf1GudXu9IclY+ddL+TM5jE1vb9UuLxlokAee9cO1BHJPCVSci1UvgndfAYckv/xrXmvSP3rTHKLt4gMAN1mBCSXeA5LqxOJM2ZRYF79+buM8mSx66H3n2fiK0ySEVJgcbuZxB2wwo2R1f7NpBWu49+cYbmC7QRC8GSpWvvGZSlji+Iw+OtPvY6/ylr8FP7Hv5+u32+N2n3Yr+9Zefx66vt4uU6wd/9cmn29Hxk0yU3+nP8n2Syb4Y5An2t2++7y6Avg6XJvno0VkmafGR8Gxbvkm4RAePHj3ZHr//Xnl48OAkE1sTj7vbRx992A/yff/96y6OHRwcb1998VkXEDwYeO/Ju+2vHjx4WD+zSPHqpQXJb/vVf69Y0MnxXZa5tb375HFpP34U+Ljlu49Pt5cvzrtApw/0CoD2fHZ6Fl3pr/lldBrbHR6d9pcJVLx967vt7OSoOtAPn4XHu6GRaMB7t5OTs+jpPPpLXBG7tJeI69Watq3I+dWXn23Pn73cjh+/n7p3MtF/tr189tX26vxFfONurr/Yvr14sX3++WfbZXAZiJ6/fB55v9+ODu9s54nBntKH0eLnUx3Y5o/faaOdjDJtjmogPMzT+sRsPouv3Wf5uHGaunTmI42tmcKJdNOGtOF7Kb+XiUZ/Ti/X/Kr+Exw//aN/1l8RuB/YN6/SF8bfyDNxcB4kdOCcuOpXB8RWr17hA+98vH6MLiMlsYF8d22BXIcwwYO/e9GxNJN5v0TjvfrwlRhs4qWeHUnak7gdVJXZYcwD9+onHSsOkMuC6KThTd1p81O+0mpTwyXcuYb3qu3O+GfyZtwAZh2diAW3idrCW7joOMWtS3Z5kjx9ZydH8pLBpotGwj2owpb34O0Zjylfk6pkROaJN0WqbvzD4gydsI/4VFrhRdviA8Uf+NHV9CMSuSZv7Dc62/uopCWvcYQ2SdZrmaYMvLTqOuAaHGDIO/Dqshk7Y8mkjk1ZYvq3jN2UJ4+wo8edh53XdUZn4fzdNHyJ5SOrazqEDW446LF6COztPb6t14ElY2pl0pIR70vGm3SbV5z0OnzVTrXvPn9K2fDl4cHrQM3OFzT6MCh2Qq2LBbFRv2+U+iPv6ID+0Whfk3hSuqljB3Xbyg1d9SFQJF48r3yp/NFh/J8/dsEieY4l25IHnpalXh+U8YWU19dzXv1X8eNn+WqS/oPee03+wFeWHOGi18uWeCNN5zzJM77Un7Z9BUcXSlPH2L74g7Y/RZiyZWO8hK3iDHD1Ku6Ut8CCcX1lu53vlfAhyaOfSr0X42/B1s6BhWdw73pMnmv5SNzS8PY8Y2b1XNOTZOEL72OLmdsNzqGHuDoOuMGruvhf8/YuIv3Nz//8Y8yo3OC/VzLQsuWEMmZrbohgOgh0MAhVoCT5cz1BpIPHKNhEHG7EbippmA3BHs3uhK/KcN1zrpSvlMsazGV4GQUOHRPtChcc/ZooWld0AjLY2qe46/+qlqcx5uLrahCbQ/EMrkbB0xiDJQXlP2dPg79LR9qVs5RzXtuCOKDtvnfu+ljQEaY1m+qN8yl37bwaCxry6LODknC38jlkbpI3/NfQoc9OAr/tme20dhxlHlwOeKKUBnTO0klYzlBpsFd1kgQgQcxOBTUbZCpqnCg4+npDePEBIbqCvLpIErDUx6scLNCx8spFjuGm9z5WhC96E5yUL3gT3jb8rn1O41lBoTrJUbuwx55HlzyUPvvEusHO/XRsHSwI5DlMTDvpDR8mCQaI3QJ5hSdixAaLX3zB576Nz1E/NAiabdXzFEWAzsS0ddnAMTiCuniU3ZRVWvp3D7fzKpMaiMKXRk/Hwp4toGA8deFfQXdVr3SCh41Wx4yXum9IgSHHvF7DF6Or4Bdc/Sb4t/tvO5vE8AWdzqx4TzvNRTHWBrkXdNs5kiu8zqKUbaHXvxkdiqkx+nV4wsQu1Vfw4Lk+AvXuO+6XHlzTQyfV4UM7W2UG81eyh5cOYnLtaZ4JLR14grw02kWiNAg21bR8ORth8jXO1Tbj8yxYm4T/CaY6SQM68uYIbosTWCl9hki6ad8lC5+qfyXfWVp1nC0QwEW+8fcdh8a7c3/dlq4TmELkPIN4x9RpfdzXJyU0Bvfyu8Wb+xlkvwovtzqgmPqDm2h49XNqzvTSI7p1volP+cilztQf/HQ4cvUonyPPyruZlPMtPM8ke3ZUze6KgR0+ZqG5bS8Abes5a9+NJ0BTb/E5AzjtaWJ8CLV99TWf4HCgqU2E2/IBRwfD9JvraLDlIN6m/dsRYkJowtNdYOEbT20T+sbQ72smu7zlP8449qTf6zbQthYiS1/oKGjfkGs+YgJKNwYx/H698tGnsO9MLFfL02M4LBTbTv7115lohucvP/tsu/BR2tT97Le/3j748L30W7bTf7v9h//0n7ZPv3nen/Z7df7N9k+/+e32IpPY5y+eb6cPzravvvkyNC2O3euE/bbfWkSbvsqzSWjsksPWfnr++ssvtq+/eLa9+/6H24//4A/K76tMEp+Fn4PgMC58ffFqOznM5D7t41Em/rbAa5NnpyeNUV98+fl2eHYS9kOrGvluexCY/lrLwcn25N13Nx/avbXrki5OT062i+cvuxBPj4eZrEp0eBh7Pzg57cICBh7YUXBx3vbnWyZk0nf4vfiT04ddNJHndRpxpBPR8GVnRgYDCUZpG2na7yQ+X54/2y5ff9tfAnib/u7y5YvuKDCZ8brCZSb8bxJrt9uJscn/5qvPyp/J95vooXGS00Sf/AhPBvv6YBNeT7Xrn/Gv/ppG5OE+D06PIoMJ3ixm0wM/4g/B1vq2xsLdsZ3ywPGRvv4VfePTWM8g2gIG/+V7xw/e2378kx9FvvCX9ki/nfzz1+BZtPiZs3YwfismXA+IV5r8sZU+KTeFEXm1cROi9nmhf37+Qo3toDt/ZmLmwMOBxbbi3sdFoal9Sh3XpV53rfkLWG0Wva+B9NATI6cddpKSvD5p3nkOK0lGcu5HpuZEzklLzpFhJXlijHw4yei7R8PL6EtaMDOR8EsCE8Nqt1ad/mhiojGIPhlV/+V/+gvEioETq2bRlr6Me2YBYp70N3ZEN+jTGR8owsDWHvjWxwVHbVKceJ7rkWfkW/2ZNGX64Wt4MNK6lxa+ypJjlenn6aX9FFzlL7E21foxxiQyGQPoGst34Pz6yLwKOTj0p+SWSj+4+bY0dGYeowwvrhO5ej950yYmnsUOXchK3avylIU2PHyQ/y5bLhml8h74m+dUvsLRvqU4o9e9r1B/6d1conGdzLGZpA5nUF7ejLHqS+YEZOcLkxaMAw1wyS39TihzHn6v/Rg/5a351zja1xTP7h836MinP0k1V2wjbrU/bYk+cOaGV7pSLzDtK2WQq7hnjCeG0a+jbbn8DzY60k4Wf3bzKWPn8h883SkKT2JZ3SFVr3w6PNApjNpEx3wtv/bZZTfpJt9LD9FWUA4/lYX+5e+w/y080roffQxuF+bR+ia8y3Mf4Cvr6HMkZfQxYyPt79rHHPiTxPBlp8U7Xd7+H/7NX3+8GKjzp0IVEKegpRlMaiBxugp7u1sQaNGgv40lkHDMF/uj8NxrnHDKhwcfde4U9sNzVBbmy6AKSe5X3s3rVXYNm8H3zi/cFFUmUq5j7ZOe8E3QVCutCFZDL7w3cQtc5F6B4SpAUGKuZ9U18PmbxjXK7uqSziH5tlfhqwEJHxpwePL0AxU89nWAHAYQJizSsEBncZTwUdjQ1QGkUuWlMzJMI8pVgMiG7/lZiq0fren7sdGJwOBJfTuJFI7B2WAC3DxRJ83ILH/pQqpzhaZBM5ilK/LK98X3NkL6iT/AP1uAvfpAfvDXeG/q3MFvNFgiHh4eZCDkyfB0APDChy4eyRwq9R20VxqZknXln+TiBMkLjeJI/T4diJ4MlKvf5NMbfXcCfMc2cu+rT0egDv0b/Nx+JzI2Dz0d4wQkwSK1q3sBYz7UEt4D62mbrXJhYnjJ32h29OAGDzfTTd0UZs9bMqx8H8/qoCTXBp/sQeft5NFMIgP+HUuWdR7Y0ZF7sHAVtwBoy2tgv319ud2PHx8enUT+yKPDCQx4Nr+ZBi+5rv3HSnW/dE8nJvedXM8gzMBj3pm2aMC/DEr3J5RScLE9fHDfTB0MJNVuwTVtbnyhi0/hmfa0tZkIae/RRXxEsMNi/YFeQxv9GTCMfPmvcSUA9VGqkkuyaKk41F0yt7Pf5aa3SYOnV2ACe122p+BQb/lb9Zc0dqLn+FeqVA8G9flb7emdW+Nz/P13cWvv7sp7/tqxBzf8iw59jF6Uz4DtvoWe2DnAKfNO5Sy+Tac0AzvxTFK3h7o7bf/T4dhrycJWQ3t0Nv45MtLN+M7AT53BpM5cL19tSiacJmJwmpB46g6vtrdgpyMc/to+4l9roYgcFm3Iol/T5mPE+MLos3zQaXnY2w28PYZHfgvX2I4d40uxEXp2/2iH9xLT7E5pTAocWcSfi4uLxse1kCZ/xXSqXDaaNNfyqr9m86fIHfjyH/tWlsQcsHjQB+PXrxHU51PPN0rAl4/4v6eyL55/0w8KfvH5Z+Xts9/8qk/4MaKd/te///vtt198lXp3tieP/Jb+t/0wnUmrV/ksYvvWwEFgaez2O+lD0+4fnHman4lzJoT4vh87vfjm2fbw8aPtk1//JhPx035tP5rtd3EOMjE/CD548Pz2/HI7PTvu+/rnl+fbo0ePozMTUfo20DbGiE1jOotQDwPrJ+m8ZuBpyeMnTzP5PQ38ne346N72MpN6PHlfXf9LD2cPHoT6rU4m72YiaXHg7OzRdi8yvA5+31vxFXi6OLRrKTY02X6d+nTz6Oxsu7w4r849rQk74ePR9Jexwb3Y5+4tE+Dz8Ju+JvrvtvT4roU1ExgLrybgPsrJZyzAtA9K2+vYJXguEych7wJDzmIc/6l/R2b8NI6EX2M2fiE2xHszGb6dOJz+LuXaGRyZC3UgneLNKyx8x/cH+Gl9L3DTJi2I4jf8BA849fUz7ZdT/tGPfrI9PD6qbxnj8DVpYkZ0nToW4Rsb9C2hMf6cGAJDzu4nD9Qktu3A11/4tFDRhfaU+RUW4xr+QJ8WQi6jTwJ5yALOROkarzhuF5ixysQh7Y6IaxIJF10rwydOOiYKj+qLLblqTNWWq5/YHLxUOoFwNtldeeDIVb3u99Lkixn7uJO9GgvIOfp3wA+udNSPT5Chk7rqZRb33AQsfM7kb/Bfx1Zn9MtnCsja10DRzv39g5O2FXQ6xkmiL5KsesZXdItfPOmTXA8NgOJ7mEI4NdXpk15FO0+lv8uydLLSwnOFLziW7ookyho8uck/vs8W9xMvatf4mjpkUmfFcm29r/XhKXBjw5k31OfDTuNo8pff1tf3cYU2VfIpFzfpoH1z4NjBWbkxRdtO8uCGgyxLTmIseeaenibV13d8HXskiSNkKZ852MXrl4jxV/16MlM2fXPrk6d0xobXelryzv3oGC8BwUslGF+UCbYPOZK3xg785Ipv/Kqz119JfKJn49PVNgqes5gDR+XLeXQHj1uUcma7nOGsrf3hdae7fHNiifaX2JJ886+O91Kf3r0CJC19wBWA4mJv7Q5hu0jwUaJJ+2l/gBw6++6OKxmDbF2jO3xeHxXmZtphpZv1HHS8dCQ+uZdvbIIR81cxhf7DeG3Ddvxx4eWL9E328YN5ICMtGvQxtM1HJ96tMax87fz2f//Xf/XxXq8Ffg5nnuJPxyPom8zbaldnAZzKDIqQRqUBenePkr1/Mg43BuygtEEj5xwMiyWdnbqjOAYdpmz7kwjnn3orLQHRNhBkUUGznVXy8e13b1ejAgcvRTozPmzLIJyJYt9a5Uu5Dk/DWw7bOsoz0BAAZvKyr8pfKXc6y7BRWa/5jf4SSEiswdiqSbfe16EXHw+8l8knozvoo1umUh9fvhOAtzJcdPS3O1DK8Og6uW1YcMxAsprLQf45X/00VOzSSTykUUaf0MSRJHRXUNcwXDcoSOgEl3u0PNFdtldGF3RVh1I3jXPsuTfiMIKn3BZ+nHYG8fWR8KKs8oQPecUTvBpkVIjj5jkksA1QcX74a4seGkfwG6TGd103OKcM7+p3K3QagoWQ5SvqmsgH7QSqDnb45wRDk1T1Fm3JR6D6k0uxe3mLLtdEHB98qMnZP/pCSgDTQYbmBHjee41XGv2NLqTFI3vyxdXZtUOKLvkZvsHp1NjWddvZHhzYo3hz3eCSf9XjEMi/6Cy28CRK5xoltg4epjOZjnVwpXKr8a/QYobc82GviID1VEjAEYwd/McrF6neRZf+8kbK4XDUF+CIbpZflr/kVzMp5OeFwyu5U08siDcWn0RGCwD0QZblMzrWkdt2uujQwk34qI7rgyMTYpUrZ1m8lw9N/pRJ6yyt/A7ucvwuzPA8cci5/pKDfNIqK80b8qqOPj+dNIMv9l64byY+RovOU7rHgyDGVzt3RLQZNspAmk5XjNbmqif8bvHNwFafya+e9kRXdAKHtqRMvOF7w9Y17E2/Adf7EaypcqTMWTkySx/aVgd+pEkQ4kfdlZD2KK8xIAeRfKsGUnblh2KHiQ5fK+34g5gFx9COTtIBVzdhvrGgfzrmsdMcA6stdDCc2IInOhYj2IIPssv9o5OUh15qLH3ZSXf56mWv/bZ7d4zkupYpzOhGUmf0wI9HJ+hf8RG62gxaXtMB3+9PBMfbt5c5Mkk9MEGap67sGU1W5xa7as/Ej68y8f/0N59un3726Xb64HR7dX4R3g+7OPD1s6+3f/zlr2tfW8D/1Z/+8+0//Pv/VJP6Cbp3Hz/ZngeGL/li/L3YBWvamz7yScrJc3JwmHb8znZ4FJmD6ywTZ3HlwaNH2+On722P3ns/E+z72+nDsz4tNxE5OvJtidvbF598Et+ii7vbu0+fROzEnwzKTJp9/+Sd2M1P270fHD7Wd3xy1if0D568vz168qQ/XXgnKvX7+LVb+IzBwkfimy3fyfsushi820HlY4R4lfix/pk32EngN/0dJydHtblvCNxyNu4IH16lsAMiFkjfmJhzN7Epsejo4HjL/Hm7/X363OjDAvHXX33VuMXXDjOBtqB363s/DfyqPx95PxX4pJ2FGOEd8I13hO1c0JFdBm/aZG91kYX7sIe4yU9MRi0Y+8UEMPWb2KALTrnHC/+y8LD8dKTffT74LOQyui72TfCIEybOd++fbH/405+ELrReMZn2JRkr0pFxhjGhb4UYB7WN7UfbdJ35dxL9B58+VCk+wZqE68PsXqFzdhajLEDpC+/fPWz/3F+lEcfIkD/XV5M5tDOGKtXQNhb1KlsKWq5dYAmcMUOuKoekDp8QTxbfI8eMt+RA075WSwyMPOeWR4b1cEK77VNl1/FfMDMOHTs4Wrd/gclYqnaNP4KV2q9Frolzac/BebXIHTyhGtvN4kvxpV4fVASXTDbr5Aef1Tc+E8siZPntvRg0/dSMa1M15crsNJnx4+gADuJNXTopm6WTjCseZIORimc/F8Z5vwdCH6MT/oyP3SYppA8xdPWfXeyPDlS040qd8rLTrTPviQ90zFRycM1OiDBQutzHue0IRG5MMum1vBQuAEFgccFPb3YRJ2V8k331HeNDu3xztdOcJN9tdZNjFni0V6/YzoKCRfWouXns0y3b5X3q+u+q36IfmeRueW5y7sNL9st9dZLLziuSip985FkJfG0ouPiXv1QCM74Z+PxVrqphx5uyptBit3kwudu+ep7dJmDb1vztuiz9HF28DG013E8sC77UnXHs9MmrjmodB6ee9owGjqc96S8s/I0she9fUhfqch0y2sHAwBe+ktnvSsC0y/RWH7rDTJqz2y4Q7u2GrMURXtYhr/oIPJzrvnLxqdht2QFC8pPVuCI39XFyaXPgwc74STGMY0/V64fq7/hXsqAA5/CjbUxcK66//LOffYwAIQXtJaQgA86TNlubOViflORcZDETRGUu8OrdD6wOYIxlApnBZDoMBqHohbtKyLmCNm+M2iAwICnbL5KW0qbBEygdTDonEw/OPyuWHMAgdYRcShUkndXtO+07roWzE7BFK2db4nQuyexTzCUH5c4q1PCrPoWWJ/znoPz8N8Ei+csIdEsP9GXA7fClWTjAawgz4Rl84wS7AWP4pbdpyKAEqHFOkyWBXy6otaKE9sAZBHrPLfoAn/JOFDMIsX2wugkuZ3Iqo7/lRODLZyrDZxCAZ3pp0EUj9NYh6fjJsO6l6iLyryBQGyWgJSsHx3dErybQnFQDrn4M7ONj6MOxcO1nuObOff7b4VbD5rerkcHXsujEH39bHwaCx6QBz7L6tCmHNkG/o+NFZGjMMf5ZPuDHe/8GZqVe1zfHbl1c2+vhY/nTVTkb7fWLu9dzwE2GTrAzEIjXXNWvHNF/rFLbdbCRPLLPlsbxCQpdfq+NBAFCuRtYcvhIlLTo89/BPfKso9IyUIq6wJTLfnE/tlaujarHD70agOf5kM4e7Hd86JTX3W9crzPfb/tKApv/qz8+6F302xkkz0Q2fiw2hFe7D/iBZPFt6RkfOu++M6pO25BFuFnMWr4MR2UM7WkPBkvDw009rPPKWzb8Af8pd17XC2bVX2W56j1aA8uuc0ya8knXeMDGo/a/wdsQstcb/3BMjAHUp+jJN4j2ZK3xOtfkHf8b/fbrwx10XdsFjvXUaS0giAn4o+dKUnnGV1ci7pLrB6l6GB0NTDNzjL5kooMuu+8ALcN3+6GA9alj7FBbB9bkHwy/pJmxq0GjwXBy1Mn9vA+JXNpFcH2fiVn9Ov/U0cmuvkIdZQYk31sgjOwmmgYctowbAK44CZ8dL3TcyVD8Xu2g24tHjrFPMpKcp+32ds/nW8M/H+wuMpOx9Lde//I01BNSoCae6pKZqvBiARo6O30+/eWv+jv/v/30k+3o2G/Qf7ddXlxmYnm4ffrF59snn33eD9rRKRsfH9wKrK3p329HmXybHH/35ny7H515V9yWfz/T9+4+8faevuujw4Pt+DiT2sPj5D/enryfyfnTp9vB0dn24PHj8JWYGqZM7r/7ln1u7V/+f2d7+c3XjdlPnr4/HxH0LZjA+5gePnUcvitgDNEv/D98twsNR4ePtifvfdCfFrRF/cWXX2yefdg66x18OxPsojjNZN5Teu39+Oik/m4iYXFbn3oUO9JVtz9H33ixe4FvnJ2dVm5K9r2BVxcv2+dpHnDbUUO2e/eOtvc/+tF20sUB7dM46/X28tyviiTFOGcnFjMSq6JDr1ecBLedGf3Z4/ChLXbxg2FznQhcffNvT7v6Cld48pHAwqWsE//EON9geIuQuoGxQNrJTpKnx68y0eBnYr3EF2cBD179c+qHN7s+/KIA3XmV5E5s/dM//OPtfnzr7sFRebs53uliWOOIHYF2QMa+GbPN+GXiw9vG1rS5/MlHW9sid7LSrvwX1rWLXPg1hCggvmc3WSa48X9xn2xeMVj1O87J2RiOnxpXifczeZiYqk6f8KX9i9kT240Fcg521/kXWGrTN5BtfxKHi5avWOU8ddZ9Y0/4vtlHLNqLljGJONVYEVuAVz51xx5r3NnxUcrB8FMxQOKnZGs9ddBpPTtNjV3nHXLl1WXLxXb+KO4ldpEpYwR0JePUK/787TyZ0EkFSx6U4Ab3wPXavCAy4bX8OPaKykt3L1cmqVU66jSDnva+pHKXaGGGP3XBDk56QpOt9VFLf4uG+Awn2OFh6tAd3MYGcC0dsLe67F38XYSZcbP86QOm33t9edF7u9FUb53wUrn3A+9zTFr5cEvlKXhLy1wreeJN8cfPx2eMY8k1PJLJuLhw4bcf7IwsZFcGNX6TUZ7UUr9fxMd7ylr/Sp7wEzoSGdWHZ/q+3Z57WnzDM7r1b/KuxkfBTZ/4g7c4gmvJzvc6b9tpp0LgxC+jGL45elKuLhxoDU12HJz6+2S2n+99DqkyBMniqzpApwl9Npvx6XX+yFba0WV5Dp7Fx+jF2f3AXuddn6FTd+GdGDbyaO/gJLp1r4405bvPpW2Xv53OOiD/XX4aw0tqdvgFyE1sPLu8LGj44xsO9R3o3/6Lf/2vPu6AZ1dcM3MANPlvbgSGUnBFhPI0IKtL8hiaQwnehEWUwhmZEOoTeQnguhOS1E9RsnTuobkzHhWVQWkpZxiHitBFs9eLg0cBDZRB5kuxXSVTyZf7gwvufsyKQoMPz20wQeK97xVUdXoU1cFbiCwHLa+hAw7dBtDQbgMLJTilGrqEXU9jpAeNGM8z8aeP3QiBG8eMTLmRpw79SMmeM1iKct2/SfJN6vB+1YnuDqZMQne2y6Rx5N4AlA5roxzTsOI4CYKqDPZxFjjAVSfhG260MAgvmmC6s0OHkXNXyaMHjeiKjxzOcK6G0QEOREnshyraYDhF78Ongbm7uff/4JVKe/fbXid/GuDAd/dA0lVjvFkPbVn5b+G7k0mkAZ/cPtXe+Vv2Wnps1dx3YBh68+0Fdkjd4GzZ4iNH/qtM4HOVW37vKtST3xXZnffF6+Jp3a9j4e3kGl9azQ4PtryHRwtkOkvBih8LvuvJSjGnDt9zGGjWO1IPPkDaB5jBOak0CnPNn1TeBNsMJEwgPVVfgzJljQXB03aa+gbj01bggQDpwUc3yb6q+8N0k+bU9wVqZ2227Sh0LDLkpl/qlqaNDc+D16Lh/XY2+DFo5w8+HAgPfUlgK2/q4n/aZuq3hxje+pTSecffvFW25637da0N/S5sy2Irgw00Js4NTNtcUvGxVHhRbbU/qbGJTgPbJ27oJE41PqRMzIJvYhge6G/04cvPBoFe4WZbTzgP7mdCEVxg10CDXpY+6JC/r3jQD2PuA8nhev8/p8UjO/BfZW1HhRm/lxbclPP90Reoxrj81QZFPbzrLXqX6/pxBr146+IEvNWjwdIs5pIQPfHKYLFf1G/7DZzS5BtM8IN1wK28PhA+ovarhLv1hEYf09dlcBq+6cLg0us6rtc3ASbxjeu2JS35x77j31Jlhy880Ll27XfgPfU8OjoOvD5mXgmyjZ5veyq96lY3ubbg80508Olvf7396je/Tt632/Ovv9nOA/t7P/5o+80nv8lE//PtxfmL1tNebb2/OPetFrHv++3s6KBb98WV0+PTvntvAv3gyXvb49NH23vvvZ/J+KNMxI+2x+8+rm4ePXnaie2by9fbvcPoNja0IGHC/l3aqgm9DxCatNhRdf78fHvw6Ol29uDdPuEnN3zznnn6rcBpu3fv391eX1xud9LPP3jw3nb28GF4OdqOHj3YDk4Ot4OD+9v3r15ub+IXR4cnqZvWIyZWn56koz/vsJ8cnzBJ+2ivBFgc1PehbUxBf15dUMciga24YtZJYH1V3+sfdMZ2dl90V2Am6E/D/6OnH26Pw9P9ILl/68325uK8i2qld3d+IcIOiFtpP8+evayNTeK7qyAwrGdivyZCYrWHLXwqXdb4r8WAlHtI4wOG32ZgY3v/3eT71h879slkzmugbeHn1S4jvGgtv2MjshgjSPL0CRGxtvu9/+5Pt3uR5TQ2ComrNuJgRw+NxAz9qbr16coQVwoshWo74txcR478v975FWe6QywE+yHZyOLXR/DtNYpZ7LLAYJeZfndiSPUT/OA6Nkw9+CSnLuSFCQ9A7ABswk9S5Q7N1f7AzUQ0+aFBxhX/Frw0+pv7ypH7pQ9ni3RouHYEcHiLPsUAemLb8tYy40YxWazXZ1rYSCznX7FZ6YSQn5cm7+xgjf32vgHOfqciaXYr7XImVa4cxRvdLDhpJg8737ka+XKkfVX24JaoumK4yUXBUoP0vXROpjq9H4AmMihb/cSiA0K7lCZOD4HizJl/97sztc34SfHnuou+uTa2Jd+iXzpsGHwOvGofRQ1pLujBYpFx3NQd+SVlrlcbMG6R+kBJHA++vn6QevoROOienpa/rDT05nylx8Vj5OYDHYsriy+ozx7w0ZW+jO7gHP4ie871fYlscxXG5zTtYuQo+V1u9LDWiWyym1cAaAY/Gfswh2w7jdUf0xPa+oeFuH1tknZXHeSQwOKMTds/1hfZ4YdtrONtuPNX34Qzf/hSt3YrwopaGj23PcfHI9PiEx7JB1lH13OPx17lv5Fj8qUrX8pZ25TAT3uiJfoaft1aXKtsuVl1l+5W3sov/7mWGvuSFryzOpKyxdGiFQErYy4yvpqF2x1Fy9WfNDpmI37i6MPUlCeKl5Z+ru2OHVO3cD//2b/+wTcAOKJK8ubnBkaoq8ohxbi2kzGQpB5GNCROwSACqXo1eA5G9XqAGo4JWClKHqSlExxo56J1K5xJPMDWAZqA+U54TZnBGgP5Ga9+gG0XEn/q2zblyWA7/Nz3Ha3ALGP093eDx11pJ5+CXatrAjmd2ChLgld996szCcawOEyOLsagBhAGgIIFvugkjOwwcaJ0pPifydzUr7GDU8DrfWjddBJwBrqlic8bfAUq+rfCB374a+MKDfR9obc6S8cjaCKpQ7GSXlyps/iYhjr09qZcPRYmsPCiWbrB2VcSgqtcppxSVwMBv1Lhc99Jf84a8l3bM/GisVoJSZ6y1gsegx9lLU+aMvAT1PG10uCcxoAq2WlGHq11G2zO+K0CpNAY/582ABYPr/cnJHwA7Taw1EcDrPsVfJb9y3P+TaMdeeGjN6ln+AMEZ9uBOnjZ6zpq5/zBO/KODM5w8smBzX9DqrySsu0Qn+rv+kYHv+uJQWmqk2sTA4sfFhTgzkVKphNa9lr0p6Oce2Utj66kvleZfE+K1F9wrevp1xu6tNA2ePG/VjgHbjomyf1K65osZGUjejcRsp3ZF1679TR8eMKms7+XwTr4PvnPmSx8nW78Zrf63qGFUGfX69BZ21n76xTR5bQD+tjNlv9W2xh/HD0s33St/kqVM+mmPCtNHNjtkPquln8tGlf+uCcwMIrNcC9YMCZ+fgq1fpV25E+7h0MsaKe5txltgC/2SUg6Mzozae6Tv+iqCxvBveQqH/mjw5F5fAUMHAaSBv5ddLjlPTODJnZt9dybPBgUadtYGJmm097j6J4nbqzYOkcqiJu5XguSZAA/8k8cTISozPyvg8HwOLowIbLgGb+IfdVBY/z72gYWgvjR5A2Pjh/w5mh9AKNPg8C2o0xGCuFfcdp5kEFI9MM2FqQ6qNr96abci4eb15JyMjiTMQDb5cXL0jApBunDg34aTbu6f/+oPg+FARd86vd1q5R/lkn+P/6X/337xS9+0T7OR10fPvCe/Z3tN7/6p+3LZ89ZrbRN9LTc2+Hfk+TTw7t9v/3k+GB7dHy0Pcjk9zD03vvwxzk+2N57+u72OBPeJ+99lInho+3B6YP0oe9sj3zJHz/RuSfIFtCmvSYqZIIuLr386su0uTe13eX5+fbgyePw9bDx4uHDR23XfPJY282YwPvxuvNjP7EYuz188l5o2m1wtp09etJvuLSvCz320R4EGwuGXjvw1OzUDgL+Hxvej3366hPfiV9YCBA/TPbX4j//PYwNLQLYut+P+cWvPN0+iP5MKtdrAc5HBxlLpOy2HRAP3w2PTzvJ//bVi+jhsrwY5PtJUHi1eAs02qYQ3B0IsXn7shiU/jy8gN83WjQLOwC6yy++aEzGznRt95ZYYLfk/cR2k30tt/G71k2bpP+cl29rc+PXYsMMXMtL6KZa4e5ZQAjsrePT7fd+7/3IfdSFh+WzdOVXJOAwKaIHi2/aYP031IF2vJUE57SB6zhWflIOF/+jJ/q/m0kfnuy2GZ/2cdrk5XqNXcT36oqe8K/tRI/6FrGj47CWiU/GPNP+4GVzee6bv7c7T+OkPjhKrFSurUmul+xDV+wbWVe7VTqyD3zHlG3L8YXA2NXQdtY67AaWHtDFGxnEjNFzx+HBo1yfayzDX4aNeQqYYtDVUXd47Hw6+LtYbbzmVZOx7x6HokMLo4M/tvHQYK83MWjg8q95dJzspoHRZwyt4kx+deA+Bz2rv1eYUy9Tb8/vWD042g/BkWv3K7V+4O2AqY2jRwyRQ5tXvGg6qsccYKXaNmf60XfBN2P0mbQ71Je0NTYav/FgYOLplFsU8+0h46c1/phXwUofnRAaeSNleFl+v3hzeCho67mHcGDtjuwCUPqrKif/oQFN5Ql9uPAsrV8fK+/56wIFeLzDkTw8wTNtYWQDD99+03tp8bVeVWm/zabox77A6KCwPZLnDFcuKmP+VQ9oTWHwjC9ZFB6fjl+CDcDVTpT4HlOrN4uVM14Yvwkvae/ssOwDzmE8tPguH0YD5Edn7+P7l/P12GV4Xnogkzz/sZ1UXLtelsxXcMG39L7w+7f0KDV/gOvf614OfSxI/q0e3bVUwX5iU3EY3zJbFJn1e3Dyu+FtZKiew9fEGDSnfVvABbsWEZTf/tu//quP2ykEqB88gwbw7jAqVMgoUiezhPP0fj74NoxjkLFWAx8FR4k5OhmK96CTzNZHwyVleHJfoZvR4tZlWMIjOYM8gXM3DN6C01+38iRfpxjI4phB4zhIJ7kZzJDF04M+EQ39Wxmolrd0ln0vOgpe8mGjgbaKnQZUPeRPIygHyonWezRnsLYM3o8i5r5PLuLMZG7HEZrjnPMko++EkpG8qduJEL7gRqPY9v8DWOrBlcLWqe6UhRa85Ks9k60zoHdPJcjXp/7RgwlfRQ1Mg5v7XJOBY3SHRP4EEgGQ3Ctw1ub+ctZZ2Ua/c1B+ejXsNo3exndGZyncablY9w3y4Y2vNOgPtRQNXWnqTCquwI3Org/4Ftw6d1EovPlFC4mM5SuwAs3U4x+zKFM95Y/8KUyNHIJUAjNfUybP/0jUBsCSQwz+B3cHWcGXG4VN8tFafKInGLrHh7TO+C7uPS0Zp8EnBW3xuY/eavfoS8e/JroFSznfMJAGbzEKrEnCDBIE3PlwJ0G0be1t1R+6u74q8DVP3F++wZEOxuH+ZhL0JYOdGWCM/PivrDs++TOIGPnA0HdpR7ENkDlKb03ugxMqW/9NRMmkQ/bb3ODbgaGTv2X/GSTRP1r82NMmi4fTbvk1mvV9mWG0ba285rYsD8/S4klq4E1a/uVQvnxx0iDRQS005RF8aHaXROg1k5J2f2ob5KfxRTjnMEGZJ2cmbY0t/Dd4ylf470cP47t0Fk8o/uFBu8vkfNcZXiY2zUEh6Pktcn6lDjkccEtovc2g3EfV+pQu+lZGp+M/I/+AD79TP3c7DjQXPwu2RT2GZvuf8MM3arvESQsOM2BOSnkA8y++G9rkt/uK76kzr4AFFv6cxy/0H7MAUt8TF9g9uvKxrP6SRXCq13Za/PxCfERyJiR+5tIH5TAsHwyZ5ps0s0WRrbVnkx2Ts+Ub5Qf/e5I3Ohib89FpAwaJl8kzaQi94PQktE9DU8/PIpILb8qhngXoyBRZbft/8fzL7dnz+b19PwHqSdqHH324/d1/+nfb15n8v81Mvz6Pt+jaQvTJQSbYJ8fbo4cPt8OTs+3DDz/K5Pzp9sH7728f/eQPtt//wz/Z7ofGw6dPt9//k39R2gdHh9uLb77OpPdJ+SCjBRB69FX/24G5ePZFeMhELL7ptQTjj/MXzzPpPtxObeGPv90/POg73+xw/OA0E3o/kXeyPX/xTItMm41sadNn774X+EzKjx9uR+8+ySR9vv0RK2yX4kTKzs8v+mG8s+Ojxka+M18pnwUJdj46Pqm+jX/okR7WN2+OUs+TdLB9mhWZ+NlhbM83T47O6kc+UGcCfSe6syvBJN34KcDRx6PtIOdv/XJQ9C9m9icA8zdPvGcS20lq7EB2ybjHVnx2thBAn3YJ6LMPI7+fveyAOXziyy8qkFkv6mFJzBy8yWl7nnjHzjMo3P1179sad5LQqh/mDKeye+ERf9u3t7d/8bM/3+6hFz1LFvKNteBh54PD+TCfBQCvG0xcgHPGGOi67jn6QgdVvJDXYbwmn57x8ir+r13a/dKf3kxl+RFUwwkeupp2PcfgrF6Cby2g7OD9Dz04nOlj9d3JLG2xQBxLcVMnKoFZdPgN/aAjKVvxeaV1vcYV/NaChFRZwtv6psE9H1eIP6kihvWnGMN3bRR6xpDtp3PdOL3yxMNMClSkXwsafAh/JOnDocjQRa/UM1nlP9fj4X1HFDrREXnWeG7pqMn4LDSr0+Tjo2OoFFUfgZvy3APPffWTY8fQvAXXejmGB7TF2RkvK6lP8Vv1mscfd+8mX5Hyz/ER98FUXOp0kZaecjQmBDfb4Um7vfbHQO92hZKuJXXXAgAYulG2eFUXDvqdSby2MK9CD67xkfKZwsoxTO+0jUliSwuuyYe3CxNGwMJGcEho43n0M/bgT3th4I0P5uHr0j+9gJs6xmba27XewOCEDwz+yBtdS+IfgOoVVOGDJxVbrwj2c/5Jyw/az4WG1LYdGHGCz0/bEIPG79q+8teHC6k8fmgsMn6DVzD6tu7cDA0ePWP68JJyC2HlA729DubmjP7oSzsh38DMOf9d1XPQQ/MJeSMtnTd+0EvuV14Zb336m7ZTfPLd5Rpsr/eyZYf6T/6Ul6QDIhbFS/LFh9bJHxvL0wZm3DKxZtkUvsIUh1g0flWfCj79s8Qet//7v/rLj3sHQRS6EEkNKgHi7IKTylZqIF/CTLAM0TLPqEGqIwqeNtacycNQhZHvaN2pExHxWdiW5RCZrgVaSh7lwqsOfHD4oI0OuTBIcrgQrS6DgyPPwCsD38Cq099v50Y7/w7KlOr4SUMfXZjABUfuwVb5KadsTNYZg3fBU7Y8gYAzqzNlZJ+fb9LA27FFn3DAjxSNSAXveS7oSgqVyLVPxAK7FiA0LrBrMtAgn6DiqSY6Oi40Fh/KNfz7BylP55GsSdE9Wl2ZbPAZR0S3tgjdxUvl2ht4/vOv3LfB5Vw/QbOZaiz7gmlGYNiETAJHgsHeWAGNf9Hz0BydT3n9NGd6cL946tNLT/Ni4zYUji6Ad+A2i0j4Km/hx0SCPhuAiwPerQM/g2z1a/vdHwwAWUEwRT9Xo4dckwsG9zftUz9Z/AVuHSvlLv8Hds+7edZ2FNcGu6yVHb4chUm+gQTdVbbwNu3UEyQLYK9mMhS/89Xm1VnqFNiK7gUSPkHn8tvppoAv4+2K9k5z8Wf1mm/ZiUNfbedhbcHg2ysJ6tOD+j12+7lectzEK4HXHlab4MfqmNjA228NBK+t3yZHbOVJbO2Z9jCDIBOxfaU+ftCBT+Ti+xYPtRtw5HbdWBU8JtOSFVP2seiJi9WJgsGn65t837xfCY90K9UXtKbAOG7miz2qmsRObBq5O+BxnTID8OosaRY/ch0bsFEXmzzXg8dfssdXDMx9zNSENn6B9/yp2w43MrZ+fMX7uyaVBk6wdvt89Kk/WP5CnpXwb1BJd3B3AeZqJ8LQr42CQ110CDJte2JLBcPRrrfau/lJqTPtMikn+KYN73EjeQbuMzCjv2nXtnt34pVyX4hnx5JOIj8743k60RSEdG1Qe9CF9pCBRfkae7Uu2Ysng/P4IX74nFgzbWZ0yv9MXMULk7fK4S/V0YYfPagGc87Jdyz9zv0sHGuHbKOPtZAVUftuNDwmrl694ReNd6ln0mWioMP3GkKMuP37f/e/bZ98+nnh7meC5gOxX331xXZx/s32/Hx+DtC74+KBieujw7vb6UEGlAngPpr27pMP+o7/j3/8k0y6M+H/g3++HZ6cbMdnD7f3fvLT7fJl+PF0++JlbdYJNWT5dzf4POk2+Hv2xW+27y4vKv+LL7/c7noKnrb8OpP0B0/f3d5evNkef/jRdjd2u3z5cjt58ChyHHThYrv17fYsdQ6DO/Pl6PdwOzl70PZ9+uBJ8g8zGTLYu7VdPH8Welt/f/+bF75bMP2dnSB8xzcb7IATD/XXdKuMU3lKanL/Kja+c+/2dnx6vJ0ehsdM3umNn3st4P7xcZ+CWyCwmHR85PWDg/Am3hyEp8eJuSazr9rPipF06Wm6HYoH4Um70zd1V0doG2dhXDuweM+O9w98tyR9WHxD2zSWMfbpE+DA1i0jQ30p5+7sqqvG16gtPNa345teDTD54a99VSD4J3akNoUltR8uqmAIctlwyLt/8mj743/2z7eDWxMH+RO/t2sBDb64cJ5fvGj8oOvWD97ZIbRiQzCmLhlyCq2c4yMdw7kPfONn+hDjULywEd7VV2+NXa8naeLdPLShH/rruCV1xFjxQ/3ymjJ9QR96BEfARk+RVH384Xe1SX3GimXlCw/5W3GMDVqPPMlZPFa+8jV9zMSJWbwVh/pkNI1ae51YMmMOusXjer+9sSjlfMDER55Xtjq+qZxoldXgnV1uM4mk0PwL76NXbcS4yHgRv/DqF8Jz/WhsVd4h2xP8EE2565yjGrKMDhzkvu4ja+f9PHUGCv45D65Vtp9Ko3Ur09hjTYhvYGnelR9FhvZnuV470SpwztXRbXrS35GTL8xrVe1P8BN6jcup03E8Xwhd5XihG+3SDgS6VJ8c2j4aS+Z+qHjnEm+jm5H1OrEBvLNgDy8a80pualfX+iW+l9KUiVHGIO1vwUAb/iR+XB5zKKsM4Yu8+gz58sb/p4142MPf5dce+NyPXifveiw7bb18YS006ENCD06pcgSnvFmYHF92zETU2GUfe6ZMm2jssrs7Ywx+rD/X1sDSX+cj/DN18u9alpS1PdY3xm6lh/XyN7ASOKl26b/oiFyBI04fZux6bQK+LoMQnikaWuPzo29JvZmQT7tRF4r6kPp4Sp1Sy7W6MxbLdXGkpEWjPzSGJojBL4F1adHpSg+xKZ9r+ZUOJhbVj6NP+Nfr1/z29s9/9rOPRzCFoyhEsCiALwcswjA0jXqcTR6ECKiDWQfOCCWNgQ3cpw5Jq/Lg5bgVqDhnIFSQ5LVerq8aTv61gV/lwTM0fekZTU9W5Avw3cGQGzU4dyf1KdPY2uBricEh+ZgTp5LASGQY5x4ZJ0AkP4BwVtYghWGwXCdPWrslz2Bin2CuTgMvGiU5BKNSCP/VPbYIAW/1MPJXT1cpcu86X/mrAeMJr+xpG3MHCRk06Cg4wzSs647PMXUFPWXjzJ0Q7YFxNXBOU1l/wEtsG73QLb76UT1QOdWm5V3WdeNUfxrONKiV36qtfeP6d2iNHZLnKNB0ok3JwunoQCcBRh0Bc4Ly0Bxfd706Yk9iYqSWwadT9ERGwDG5YpP1sSOylC//cl4+RI8at1Seyt/QAdfBOXr5W3L94BzwpeuV5I9u1BmcVkoz7gJe+4Vay1KUBDYNf7yqQKs+vfVpA9kSlKet4zflAu23AzfiGCxOUI63NDA2+AbHCiqLN07r56DgF7yHj0lgTDrJtbYewSG/fpMUqvV7qXrYz+sgQxc0wjPdw8VOPvI0g6d5zzqFGWRmAC0+pc74ugXAGVz3HejiHvsoS2Gf3rpvm97lmm3U73Qgf3Wful3cwGDS6Di852/0Ozj5nzrynOW7rq6SRnf8ePLhwOuyIYy249NnYWqnazwVLqkdXv08OcnHf99xDqParQkM2FivZ1tz4TEQN1lSh0zwIry2ILIXXPTbSWd8ox9MzH3r7LJJ9fkYzwS1k9LEOmpF72b7d16d7005Fj4w66jPpc2xZweNua/IOcCrLzZJg9egIv4bOaG9lUHEABekMHwP+Q5y4U8+H8ITeqhpn92RoU7KxARb5O9lkDzbMtcEYfhnf9s02UGcb8detuPbbImnwJmsTD8wCw5LBmlkV2n4/G8lsEBmKztfMcG/3Z+i814se3r6Dzd7Lb1zT7/R74mp/ubT3/x6+00O78SLH50EB+/5868z+X+RydXbLgAcZ0JvEHNyPxPq1D+MLz48fdIt8+9/8MH24Uc/2nycr681hC47mZi+sRjhaXbanyf7vqwvZhDVLxUwgMWk5198Ufr8RWy2OCi+vjk/304fPgzOs+3x+z/a7ph8X17Ozyremh09tstnJt2FAjhtvz86Oe3v7PsFhuMHDztpj/I7Gb148Szyv90un3+znb+8KL/0d5zJujbtY3Sd8Ic3PuL1lcNM8i1UWCzQ9u5lkv7k8dPq6q5B/W6zWDG6vhOejiO3tvV9aB9G199vR6cnxWuxQZ8hflkE+jY0PblO1cYlsGcPzqo/9wbwXi1ovKXZEDVp8YpGY15ks7BBhiiz/bsnxo0V4QkNHwPUfPjzDArjd6mrXnuG76ZNWZB5axdCZF/9VttIrvnvTBJuDGa1mp3OydnT7fd///e3o/AhBhusdjKUurPDxQLmvBbGvvN6kvihbQfPngavsc+03fpusrpgloy2lcCQxdN/+phxmL5j2qKkbnXS68GP1uhgxqXixMCjRxNpS/XPvS9QElrakIG0OtP2ppyOcatcml+doY/hoaIUYmJamdqT+9UuB78HCdMf8iG/EiLOirHdrZnq2rOzX6xRF+pps+En+jZpFJPwODtYYvvYrN+XYKuk1fdWNzs7HYekzshn4gx3ZCNrIcT36dtaljR2HXtI+uvqpqIveCKDGZk6Gc3NmpS25o6jC25TpXgW3sqZdJPW2GA4kwdX70O8vpADKP9rkk9HYvib9WR42uzIMzbrOLj+PTsC4cWrDDWG1g4TvjpeieCdZOXchZ8YSBsc2JmM6VvBWvTCe5m7kcgIbq71+zNGwj99diEhDKjb+tHc+E6zq7vuJivv/Gr6cvGOT0vud6kDE1vH/kt3q1xp/WVvu2P/6CW2bF3w+oryOL5B5uFp0sInyYeXr+Si170P7zNR3ceReI6OGiNyPRPf0bV6HtYtP2anzt1qk7ErnRvfqIsfffUwLO6MPqXiDj75zngl9dhkdOB+B2l5YeRfwYOYtOSmi5VGZg+Rli3omTwTY1ZcLQ9zmiPX9IzO1ZhSAYpo7zwtXqR1BuNfwW+k2vnKF+Ee/Owbainn//oO/mMBOz79V3/+Z90BALdAC+sCnEE/AcJEOgqI1uRfEqAY9VoxUxcTzlJ5ziU45wqB+ZbOfR1kZ7blScvhoGl+/qrQZLjHa/8E5StaU3cFL09/lDGjRoLLFdAof01up5OcCUMnfjnrtDWaJYvFEOXqux/DT6AvP7sOdBKlrUFxlMINb8OnwBG95r5PbJXLJVsOqXmBXbjXeZWRGZ4ooQ1CIosgryMAa+BKZ+4rq06rwQv88F9n2euCXfdtRPljf3wt2egV5dqmsoxcVzzKKK/RaSeC1zZb8AMXOfe8LnbsOKrb/Zp8yquL3OeqeQMXXCXGr1beBMviTDmZBQ4rvOQNUHRggjSdI99N5eJQrEPD60yODagmmGoobdzoBa+n3HReXQXnPA2Yxtb3snd/aUq5wcySoe0rSae4YOSvQxr/ua6z8quLK7wGIRa1+O6sZEtrFbnbV9voWXHXcw6Y/LwklNNuch2e2XkSy2jnI48K6tnGrC2ZBLmfp6zUsTrroQ1fByi7LVrmLwDspz6fV9fEqfKonH/LdtLi94f3ykfnfmZQiUkyPm0Txbetw3xovW7ARrVz8NtKKwbp6Jdu6ciqMh2yHX9ZW8RUmndCR9fqiAs6RLobmSbWRZrygcfKTaad9+Un+HCQpYtIJAB3I+n06EvNGYjkIjBvLl/16c91Gnx8cnX+6Kx2a0HE5MbuCL5MPnqxfdkEqItadJo/fDc2B2c/HJkJmoUAg1CxQzu2XRse/Kwms3RYPUTk0uhA4Wb8n3Y5tlNH/tStnlIu6WOu2kYIVEfRMX2o6103FUHUFvTnJgd/78Aik0J2ow+HpIxvt12L3QYVe1xeNFecWO/ElsHkqesn7/iD98Krsyt5xv4mmeAwcseuk6WPlNfubUcmv/NBRX564QvvsS1bSVe49muHtOjAM7qaiYnYI86zkQVe5T6m52m/5L4DpsBbwJFev76orP/493+/ffLJb/tThH4b/1f/9MtMPk+3i/Nn24tz7+KH//B8cnayZWqyPTi6s51mUn2UCfGTh+9u77330fbjn/7B9t6HP+oHyDyttgPlIBP0e4epEf5M+m9FnuNMyv28nqdks7PKLw08377+za/6nvtBJsgHJw+3795c9qOCh6dn25P3frzdPz7bTh4+ymT+oB/LM9G5dWfe5/etD227Mc6OnujiKBP/o+MH273bR9vpu0+3Q1/3vxMd3oodwsebTKwuo/N34tvP7QaIL2lbh2kH9G4CPG6YSVJ8+H5ktfPLhNyCId86PTne7kfnXl9K1Nhepz3avn94fBqePJk/ipwG/Xw297GHBZ97mfz3HHrjvSYLs6jeMUdw6PMvozcfLxRX8GZCwUfi7e0rmB8/+OL/bZfBU93wFz6W9kmMLg6kPp9H0s+eWTwI6kTgtvj+fKKr49jNtV8cQlt5fbh4MvYJ7rmb8jX2Q/P0wXvbH/7JH8VHZgFIGprqpH75n51neBar2yZuxEnnkEua+uPnpdZB8YwZA5B/ro1hLNJ00Td8r7Yx+MW5eSqKD3rUDshjt4UzOATbFsXx0G+cTVoxQpsT41tnmGne8BltBA4fcN8KzU6alDeuTDwuXCqQynnx2XiTetqxPLDDl580tLiBn33BCLLoD894lTc+FtuacER+Cd98rrE19+LdioWjM3FhFmSubJl+tBOpHE2lNXbFD14t3KAlD250euzlK5XLjgd22+Ze+diaHqbe6DD0c159rNiAtHxnMOtQR4JrXUvKeiZLrofGxFywUz8AKaY7/Yjx24q3UnkKz/Qj/qsjntJx4crLtYyNu8G96HR80AEhuNAFmzJji46R8scP4VqLEniq/DfSuoeDX5WX3KurrP15yujSayB4YMdlC7L5A1sf2/1fHYdxIArl4wbt0tvx525vJ3ubzcX8KdnHSGxZ/qcuPiRlN3Etum23STdh51d3yJe/5E07GZ9Lg0s5W8V+DnlN8eHQ8JFLeRZCVxsm/7JL5ympQjcuGldSm11I0lhCrhyDW9t0zrHTcs8v5uGHtjUauOZl/ERaPNIX/sDig+5zAlFdNamz02VjPCydXPn43laknnNoI84LZpUXT64XLyt/xZPkVP8Wo/k9XoYeWSY+NXalvDHlb//y5x/3ooMsCqMKQTUK1kgovzQMiA2uZvAK2ZUAO4EqPx1lxMxfcgLU4KWsOcOwzkjOSvKUtiy41HOegDmOv87KKnwqdBKTg+FmhRJN/w1tDlHZwpOOQ1CHx+GjgRynq1XBMfTGMF3R65U0HZ/yxd9KaHQy1xuBcHe2OEWvo2wwlS1/dcxMlLqyFbjVmDEOqnKBdO710BidhW6zd/nlA8h/sxo2QRc+DswZLVqQnyMItnjTEPGi4xNwvNtLz3By/j4FaZ3pSBskQoNMawAgA/xqYPhz385h11WZ9f8uSoqKr7yTVmDMP40Jj/KqC5lSKhRfyhetONIqShr8GlXLAzf1h1d4lA2w6zmnMPr5dgK+ehn0dUU3oLcy4Jsv+g8uss1Xcul08Gk8BlnQLrmJJB/+FdiaKneZLWl6Xfejh+szmtO21Ml/yR7cc4wPzJndgPCfVd7OLPyZyEwAEBCGXuWN3fHoetrL+ENppn4XDVL/VSYL8COwVoD7Xn38wJMrdRdveC6vSXD3Z5f4HFsltTx/cKvv97f5abc67sF74ZGWf6z70RX9RM/JMxCJEVqGb7j4rK3/fm7KJJXtx67a8NS3KAH36phWwpNOpVvq4x86VCQTxsbvk/rBzJbNQFNZNN6y4SHXiZHzNICLTmcjVX74cm1wYFI+297GZi0IAD3Pu4i5x3sQlf/w6yfO2pY9LZUX2Fil8syOFINQEwc7dsJPruEki+3XbKatV6fBi65FK7KoP6Lsut2TGOCn5diy9IDVJuS5lm0dBopsseQq2uJly8Hrfuy7cAAYXKOL0Cnfg2cvmDONkyupg/Rc+ytjO64uGOClNomtqu9XbbPy2HOeXqRmdDaDhfGldvi5Pjo8Hp8Qt+FLPZOu6fDJuvjZU0jrQ/qUO/g8CSBjHKD8Vbr8Z2EKH5eXL0prXlvRZsk8OpHIvau3siw9DN0ZPBDb9fq+jCfMePUkvB9QSh6/ad9HD+lvpC8/++12/vJ8+/zzz9P3Ja59+3o7f/bNdnJ8uH3yya/C1/SJd0P39Ph+P0j39NGD7ftU92G/3//pH20f/vQn25mfwkt7886/SfnZwwftZyxCzFPe6A+/2qK2E52EqX7s79lnn3TL/IOnT7tF/NX5i+1t/Pvpj/9wOzh9oEHVj+/cz8Q0k3YLj4eZ4McQOaLTqJYNz599PXqPfg5OHmz3zx5v9zPxPzrx1F2MEgP4+zvbq+dfb77RcOfWd9sXX3wWGuEx9rWoQ6/KRvs+6neYSfFx2EjbOTpoLNVOrBH46T/u0gWI9AVYuhscUcJ2cDy/DMA+2pRXAuzQ0BegwWcba1OJZzAiP7BDxJeqL1/51ZJbpel1gy6URhe3M5bxepU67GkRwG4E45O+1gd3rsUUaOMxlgxabvehjyVaLPJLB/dua89cM/E4cpDh+P697SLyWABgJzyKLjhck//V1pj07r0ZS7D3m+D403/1s+3ojrJdg4GpdLmfyeP3XaTSF61fhalfo5Nr9qu/7tetnbNrepvyaZtitJ0FFhpBfhdnWAvQdEDXb3efcLBb+WAD96HTstAGhw++epM+GG1qYv/gKM/BT0RlUp+8p+32g7HaenChYXykzvS/tMZ1J2a7nkSr4tBM5k3WO35LCV672LqPs1Zb1nfPU9Hwga/Qh5MviiFdxKDT6IjP9n3oUOlX8+MR2iWHbb+YI1Vbny9MXKf2cJB8emlZcLlOgdLmSSsusU+lSv78ZOPUF88snJFh9VN94BUFquswVug44kaCv/SSlt4XzZVqI3bFVrAv+que1NxUMw5QffwAv9fxFG2L5PPQMfzFpwuj3Yhb4Znfr8l7+UlVsam2i9/NOXXCg4cHfAMOC3544GMBaBuVD+fvpsWXNjp8Dm/kVsavpTWecH+NJ3XhNb9K/ZvySUt3bdO/o6MftpPYea+nxnhtpKuNxgZ2P6ivnbevIWtrXPuDusYN5jbK61vJV15dJNUHojt6ptA1Fup3Ppy1G3zuyC1Gt8/e6U/8zF/y6AuP2qo20gd3t/Zxjro4Qn+PEeNvuQ8udq1+HKF1RTtnbRG/8MLFH9SdPpi80561VfCux3b0PHyBKR/o55xTx8BT/3p82ARX483w4X7FR7zNuUxWLSkdv0i+Mod6a5xF9/ioDSLyxLLxHTAz5og9gsxrprdsgbNKXBpxagFDsKUEhyAyq62e4DGeJ+FDTOBZwXIYNdif4NQjxCjOKuRSVoUkTA5Mua1yUzbKYjQTMIOH60azyjRusNNANfQ4a+7XDoI1WC8sUmA1ZGU5ZIITSl3DA56snIDWOHGfBqlbh/s+Ay7Bdjkeh9gnnPgIHBhPJGqA0sO0xuuAC7oMvEOHvGTX+NakpHrZE55tkcSjM/7LR/KLH1+Vjw7mfgw8Az6dLmML/NMJspfOKThyZQAEttdpIIs225Kn1yl3+Gq+ANft1im/1sEECH5xk/fqIodtp73mU3ve4pky5I8JRn8SemjUL0p/x+ucQVkyrmhNg079PW/xw47lMWd2ENxtI3316jwd6TyN8PSoWKqzXX5y0HLwgoGr2+fg2nU8HTWDXAdTdeGygHY3g6yVlkwrkUUeGZcM0oKTd1UuYxwHQMtqw9A16HY99ua7C9ec52ntvAvIh/mCp47a8MHd+Q3vWXmHKzjSlsF2QShy6uQOMrDtajDcEfXw6CQTDQNjuhKcwmtihklDU3RW/sODDon+1kE7ZBIw8Tj6jG0M4JJvICSP7EsHS/9zHjhaIiGbgptt/p4EWpyYSS77gP8+8jV++dWB0IWrW/xythi48KOtDc5kYvB2YLDzDcZAU0e1+OlTvt2GXegL73TibMLDs5WV59TJv8Youjs88l5sbLfX7wIdnUSwPi0mW+CLP7KKG/gZO08daZ1rn51WMNTXu/thxxFsOS+b4Sz8hU/Qr9/EJyo3XxBXyOYpJ9tnwBh+vc7zHVqlN/TXAd9VannI3si7aldJ+yl5LiYWVF+7LaukJPpdviC1o3dfEPbKhX/qyNvbvHsTg9Up1yaBdW+ieftefDt0x1bT5sX6+mHy5nfVk+/pWzr825loOfc1KPjSf4lnKy252h7pufKsQU7g8yduSm0zKffB19fR9wws6K8cFb74kjfXN3Hu7SrqWDpRl634uoUEsLaR2y4Pnk3F/XuR3SA+RCrbp598vn39zVcY7NPGX/3i19vdTHafv3wZVUZX8UsTwZPTw1j6++306N52fn6+PXz3ve33/7t/sX3wkx9t7773XnWOIXzcSxvUBsjk5/iS1fxbaYt2CGhbrxN7X3z91fbi2Vf9/fjH7/84dbZM/l+Wz0c/+ul27+QsbGkfx5Hj/vam7+S/s52ePYz+PI2PP4a3fsPi5YvtIjyLM17P8QodHXgNoFvcowPOQY+dhIY3X/i3SHMoBoV3H89j89evLrbT44Pt0FP83Js0Tz8nXllctXPo/nYUnnwnwM+LrsXlfoAutLzDD6cJ9d1cg7lN/57oM1j07wyWBTsWoKfwwi8PvNd/fxZybc23U0kss6Byevq4uyj4IVnEBlvWxQ3b970q4BcJlPUXA8K/+K2/VibW8JXG+LuRSb349eH9+GD0+zqyiOVsFi+buFcfnJgyLje2Fj2wjq787+N/z89nIVmZZPwjrT7UKyXff0+nPo45+f1ws9ctK++c9UfKdqDmeQjScrSS17HZStEfWmvQro2pXx2zRQ7tYJWtwbekzxJr6UocCNBeMnT4Etn7hDg4we2FwxcZQkdcUJPkeFx9gBxwhVUWv+6kcOdJl367Pjs769ZClomGRVf1O9FikbQfDyoGX4oSL8BThUl+F7vjp421akavYpp2v8aZ6313bXp0M/LCSTed/CXfIY8I4EyUxINATnmS/AUrp6V4vbL7eqq8T5qrjthunxRKtdFOe9D7T9yYMXhpJIHjozVRBsGNlVMSnK6GJnsN37H/zlvzkwenY66NgeEd3nwTyDiQIC1P+5kx0DxA4F/qAlDOxmi71o+W/+S4T0dZsv3AcW2HjWSQNWe8tV4Kxle1qYnxDj5ZPHviYx3foJtD/Y7n4EofX+9Adm/bcIGhP/BXdUJLbEjF1pW/YKaO9l8VNE9CF+yknOETH2TtOIo/PItF0qrbNlyVzTxwXv8afM6FB1u02hJd7vEl7S2YS4uOXLNndZZ6HswtvlrHeVyq/U3HeflbY4hcDl/5xybG53BqgGIgfpYtwNdugddW1lhYmldDBi9kS4/D/3U+eOToVJl8ftQxjJijPJBX9SHPNVpLruIIXy1Lkr/KWkcZGsE3beCHqfPOJjofHskpLX4DlTxjYNqKbv/yZz/7OChLXMArivzXlYLkY4eiTPrDeoOpyQSES4EOhEpsZ1haAVp+lbyfSYH/TtJyfbXKk2sGkkpdPtiF03m/9j9+Fw0KZogG4gjnKGQ8t0/43AU9dYDn6J5ICjKMJc+2PgOcGjV0KJqp0HfGzzgEYy8DhM7OM/nKKzrBb/DBuVOhhNtxpJhMAk75CL8jzVzTBwPRT10QHQ3E9Z4q79JDaONt2cL2RJ2WbZnVa3Auvgxi+5Mz4U2ZesrIhL6BRbwsk4O3DYDVJRyB6bbTdDoYQ2slZSNH+AwNfOdf6zYf52QOXHWxp5F78um7OFO8nmpIrU+PuRcYPMmoLSr/lLdx5aYDpNz3tQ2BBrLk9+chk2aHi6sMXA2OoofZjj52XfrsoDWDvU7u+EXozu9PhxeBKAECjms+xvdXR8TrnK/0Mmh7D3Yd0sKx8Kz0Q/8iZ0VxNfk56IRi5Q/OmezS8dLf6sxU7ZbW2JdPadd8fQZA047gBWsQ4glUO/Lw3HZZWcZe5Tl/8kbugCXfoFOQLvZdn0s2vjZPxDxB8r7+bC9EQ5xRB9xNvxp5J8E1E5Sy24SHy9d+n/z7fl1cfbqXRh9WPyfQDy9V297W18pu4OgoOjNQsx0YXwbPdCe5V4dMnRAGn/vRyW7/0CW/id56TUJ+B/s5r0Wy/u3tAqd9Ap8Lg+LRbnjeV8X5ut8W94TIT9pZkBk5UjdouzMr8P1pz1zgz9M5eHSc7Ujrq6MTH6sz8EUfX3b+zJNucUN9uIcL+FyrOR3S2Lv6yrFkZy9xFQzg5bfDJxxzLS2f4HPqiyfT8e/8GTAU53VcZBPX5Lmpb7jKz35e+TlVDjTIP3EjvLV8/FsqTpN/HxylMWXVY3gqfbLOYgm5PFXz8bl5ZQtP17LN+5qeZsyEcAikUvJ6yq3v38w7nvGvfcKqvtgMonrJ9egvJCPDkrFwkWXhDnRf79Km+qX/5DngbN8SmWehNv1Y2hl4T9Off/PN9l//8b9u5xcvq+sXL15sZ2dn28vz593hY4HbAO3oIHXjRyeZtJydPdp+8nt/vH30k59ujx493N6mb4mGGz+PTh92h4k2rB+XfH/i7dtX25vLi+3yxfPt5RefZcL+PG3ibiboD7pVP8KmTW2tf/bu+90dwc89NY+kxcFWPqp4O3TYo3ZOP/02vL+6fFH+yOep8u37nvxn8r/7un5XW+FHeL345uvt8vIy/cDldnn+crt4EztGV14doFe68BE+r4YdnT7ojgM2Pjw96c6ik9y/TRmetSF+VT7xaKE08vvYbKc9bL7b0eQ+FXttHKHN4VmfQt/8ASZtX5/jQ3zsWL+OjhpV/cu9ginTPgxmDV4n/vL37gAAwHmcquMpl6deY1h4mH58xjup2pjXBzqp40/++Kbz0AToD00LS2B9rOvJ7/3J9pOnY1N1pg3O2WTAgruFlH7ULnKK+xajyI3fRSvgyTdenHYupsTcLQNanfGx+PZBbG7xqzBps23jVzSvD3hW/prET5mJUfqFEGgb22HaLwTuuu+cyb/86jJydxEisHgprPFDGIcDfCduuV5xVOJLxjQWZit/6h0eHFQmfSH4PqhpXFFvdFK5Q687TlKfTzce9m/GKXjtjpn4oDZS/0pcswjQjzDueGcxSy32Gb2s5Gp4JkdiX+67lTy4yN6kPCd6MmEhw7jbrvdYo/XZgq5y0BN+JHhCufyWdv8NzoGbvqH9CZukvrKBQalg2A+MthdsaCQtHoo3AbB1XP//6foPbU2SLDvM/DNDR6SqyurqaqCrFdggQa4Rj1jvyLXIAUAABECIViUyM2Sq2d/ebvfeLM7YDQ93Nzt2tB0Tbu5/z5N1fQpbxm6lt3ERerV3yuzg0c4l+KThWSJDx/RsEHuUZvLRO5Pd589eJd8rQm+TF7+JrqTjY3hfvcPjaOGhNOXl7JIum5d0+kT3Yonc49+ry/brH6r7JD6LTukFjuytl7zOCZJXcsk7dY++2u+lhJ/Dx/el9lEXT3CrNznW3iQwwdC64hI6dLedtfw3MYeN47PVffB1q3rQkrnjvJSXr6s9HfsBknfkZQfjrbKUo/Ioz1/jdDI6WU7SRo7O6qNsGX5OIg/7oIMeP6/OjrzJP/XlVO6U3bWRpvnyeL1PR0/nUA+ue9y0sjNYqbbOde27jJ/U2Xm2Jc+pd2DuaCWdsxrw9ftzuTG3evT//J//1W8U6ZBqHUwU9wioEF2GAIYMePbb9gg62jDaIAKeRJGdEMsILifHQ8Y4WAdHwd3GnDwMrc4ljEFZGDypeAiMyUsg6QjH7U6jeWgUzqXeGgQHZcD8oRkHKH09bf5Ho7/rmwvsCPiCdp/OgUsd9+U3+AzCOgG/eJBcFpZyOR3YyMRI8iHulkB6hSO8DnfkTt3iygH3Scod4P844dOALwB3W149wRWQBCb8qVdnSh7nhkuAV6d8hrYGUvkEQTy2caRRpK6GYaJNH309IuUah6TOw6P8kDd/R4bqvbpe4y1cAA9fOyfYpFMWoPFXH1AvfEk6QgtPYHvwjcK2+M5X9pG7BAX8NMcT7FcdoBvo6EQFGQFCR4AWPvkwvByzg57gpcOzWuiYjD9tuA5+d+6Hw7/8px0krQMIytB5WPfgPffSw3KpMKHZ1Dor0xbZLRZMxvLqZ6tWPOUrFXw4qv6X/LXZ6RY/7CxPNTtNwNAlfGmClx3wv8Uv8nfAmDRbjlZtXT6X91AelzpO1/tN6H0YbbrE4j2spG7pX3XXUeQixWy2smuA2bb0uDGJrdjVUxM8OrQvMsyHDbp88R9tHZMnuykLjvuOYhOJbqOk+9CufgLPFq7PvUMKN33K0TZd+KujShmbVG7tKuksShi8rnxxppPz8Kg+WUxatOe9jxx+a+Tphuzwsf8m+ZfuxD0TCjEvMOwBvjsjUlb5I7MFLhOPPlkVOS/Z4HBoq9ClAEkXLQd35Cfr7BN+Lt2Nt+Xl34WvaJoqd2y1/uJejz1XJ2gsLkrDhfo6Z8jAYs31Xbu40uCvujngHoLxD9657T7xpoPBDNjwI64RNlnR0/XEKnJpu90JFHziqvKTKl9wIXYG8GfQW1p3cn/U363HT+2Fz/DRRYmfyHr016zeV4YQKC06C2/aoRhmkFK44PeOqHs+z3c9ifZ1Z9df/+F3t3/6u/96+8d/+Pvb73//u0x2o0P8ReDvPrzpxPZ9cHoy/Ozp49vL589ur1686Bf///pv/+b2yz/957Hxh/7UYzi+PX35ye2Ln39ZuQ0muuCgvURLP4Su3763KPfik1f9KN/jTPK9dvHilW8GiKl2mVx9lPaYcvr2hXe66iTDQlhklm93gw9YWligDjt7fHjv48T6T37289uT0KLrTvwjP39hhw/9JYJrQP7eLiix56NOwLTDZ7b7B+GrVy+ErdvzV5/0FwT0M59+/tnt7euvu9ghNnCP9q+R2Ycunz9/1Z+5w28/dhjbdKHORMKvG7AzF4pez+tmJn22u/qafR80pM7GKtplfO3qw/gEObWHs51fahtI4gvSgYPXEIbPtd9OHl/ZNwwGy4/w0EW//L3zBNRCSq6NEbTnvqpF0CS0U1A/rfzRK/zFkyL97Geff3n79T//88h+3y+3bnAkCtV2r65Fovff2kGxCbB2EhbvEpwbG9BtM5qXf5VjBcZwdGH3TvSWe690ghMvJbjRdLaTo3Bk0k4C71ofgZ/G3NSpnHSQ//kd3bbto5+8tsfAwMlm+ISnExhtXn0wmL3SueZrklt09Dfg8cA/xRl9UTK18PLLPkePFqUaq9g19Cjn4K4tvZKbfsR41askXVQIDfi8ziKWklXiBwG7S2SsbLnuOfhO7JTIKa5QDHsqd3aQfzrRByweM5N04l51FJh7vaxfmW/MF+/0VAyzn7zD17mmF20D3ss0SeqceLlz/qv/wEf2Qhwa8DSu6yMH3/FR+LWwPxyFLPyxQfEmqTv+N9aOgppPHnX8WhZ/sNOrcSa58FemSqPKPa/ynYdfmzJu2KK+1Oyk9ZfxnfhC50zqoRc8bKv+dyk7/LJreUp5bX7Z2QG3MrDmBpPpwh14/u/Mj2pXdVKON/g6b2OEK4GVyHXaHbbxJ+/wRH686rssevXhxfGF+Gvj4uVTR7bOq3JfuJzhP/Sq71xb/GJwviq1HroX3GSen93XDdwDPvGgDA154rlE5lPPQZaDo3Om1OvcsHIe/NN349uBTb0A7frCc64PzMMEXwrG43VNHvXoVGpdf3jN9eH9lEnjl+85zy/uynJqzLdAgwhBfhIQcn3uTQg/1FlmJIcydWwvbh0M5ZB/ynGkDCHng68MXEbt1vykwxjiBqYfZSLYhhx4guxQJ44Y7tvJp45JRYNi8EyxaF0NIKlywYG3dHa2/HRw7QnK4fPQTl3b5Hz5VyfYbVQ5FC9Y7+DIfRIYHqrJ0N37u3QA3WmI63DQKIncz6EZLsZMpsDWAH/JmYvWVU86+jrJ/dEVmapD98GpQzPw74pY8s5rABYV3htwRK8GJYJFByRQB5+tmjozq8zvLAKFT50sOHxsweCj29sMfjp4yPX0MptMvvHU86UnjbKNKzwKhJ10slVstrpr1MnM3+DVQ/feT+jEIo7AMR+Vp3Tbk0HNZ6vX0FdWHOXLinV4Th28OHQkeGnjDXlbyCN0fS4eGkR4TjC3YGCAURnH40M5z/X8Lmm3az/hbfQXkPwpqD6Sp45rvnRwnUM6gRgMmWt3Izz6CqrjB2FrKdXUbOfW871N6vsBpN8TlLFM2h/iF975j7NnYJo2kYGcbYQGul4b6BPo+IonVu0UorfZHk5tpyRyFmiCm81zTV5Bvtu68FE4vr42deSWak86umQ6yWBrK7IXLYIHRwM0eL4ZWgZTUrfpp1xb1D59MOzUuzNRLnyYCz86IjbtT+OkDjoG+8rwqG2h4xUo/LLJiZMP+Y9F8wc2/+g55fSsvL4RMJDsoB4pwlHLK1vL8x+5ck/3fkKNfN5J7/bZtBvl4MU3AwwTrmFe+uEHX9t+323b5ycXT9yLQNGMhc0MypKnzEf+4mF3unfI53NS78vZJceVh8eTyg95c5x2O7nAXn6bG+Wte8ktbpzYKLVdFN98gT0Gj6/Zpk8+ol/8kMn1wwQm/+0stXrq5lyceMhf7WORVwzwW+ziEqx8GFwGcG/fftNJo4HR2+izizvRwQbR93TROnQnW2RJv+C1KvG10iXTe93kMCgXj/i293rptfxcOO/x5R9/aFoZuu1bwKSs95ddTrtX4/BokAK3Dxn6hYz3797c3nz9dfVuIkI3tsLzFW1H3/oiPm6L96eZ0H722c9vP/vyTzKB++z2QybP71578m4i+CR++fz27s3XIeYpvI/M7uv0+p2nLz65Pfv88/QnBuDRw+MXyfvs9urzTNRffX579tkvbk8+++L2/IvP+krAi27/j0/k6HcE+isee2f8afz/k8+/KN19lE3f/+L281/9qh8N/OSLX2TC/by8dzAYBXSxPnxZ4PGaQbSbfsvW9fRpyTcZ/Cz06d72+WfPXgZn+vQX4TOTMWp//sLT08SQ9Hfi3ovIaxFoX9jni+mnYlzvUNrJoL/Ec/u64PcLAHZL6FcDHlyhnfiamqmzSTg7+ADg2Z7Otg93VooVa6uRLTK+DH/y8S0W4RksW7uX4PaLAOqWcP6ZCB/9yrLT43lste9/mEzHv1KPa3WBoQ0GtkTH6EvdLkyG7vr1xNrw3wnE+3fbLUj2wPE3MlvkwZfdLhZautAaum2P8MRfSufy7cWOZFF+8Cz2tmi+XF7XNvT76D1/cr+t/sQniewOYyvlysBIfTc9ztCHQhf+jgMSX41zzkREPYlt+Hd3RibhT0wA18VXcrNqaY3eXRvF8yVE8blN6mJs/tRhQ/1U7pJ/Pj7GjuSXB3Z924nbcI2/2bSxzDu9xarP9OrSs8pz4PECVpouR8P1ORA6sAeOTLNTfANPSeL94YGuJONOCU464SPTx/oGea1TaaCc3ZR1Mhi40dPCueN4qh7IeWgrB5e/Trqau3Qm2/izCFGB5CdvcTJ1Dl62q5+sHUG08eq9fts+C8/3Lx0Fh9OhC07s7qJ+M2eztoMA+jDnaq2fK46wdfQhlWc0jSQy7mxfn39wwCu5JoMikEfyg6N9V2UePvLp38bzZCvf+c/R9oCPxBa2ww/7Nj+p3/9IPjpnQTDESu+0D8f6nUuv+ZNXGsHVtoGn3GPXvMtrccZn+qgTs/D5ww8ePgfn5WvKG0uDY2Mmeg7d6LF+FRj4jeUtjqJJRyEfdsJH3TZ85F5ZeU0mePUKOFKtdxK9HZ+OlwR+saQ8FHnS5VqnXv3roiGhecb+s8XOpZukXnUTRPjE75lHHRzn+uCli+ok91L/Lw+Dl8447PAPFd82yT9Q7MtmHZ92Dh2Y/9f/8q9+A6EOz5aVAuc/CFSo8iFGIMgx6wCkY6CQdrpy0gpaH2ZIc6Z4N/UV2CDu5RpxCUXAGvYSUJqw9/Du5sj3MIit418jF8gP+hogk7p2uAYP4Z1yBNnjCMWFvxoheQZuOQQCjum9Ok99TjBVp50vfOWIdi4eg2uDxPEYlKF1GTU8qFtdBKYrj/hMmUE7/nTGRz6G5TibTGFxHVTZPQImVRPJ9NVlDQz9fpgm2eAOHx/DF2eAU6GyTjxSWMfEX8r6waGc2Vni+PD3aWEbgU5xHb7g9O0Hg/jQWey5lz3XdEw3G+zf80yP4KTqf45SWy3hce+SCSoaZRebLFoEpgEbVMA+Dr93uPJX+0fn4aQ4pgN2o/PwEz48faFnv9Hcd3vj4+Q5fNEBAfBWWYrDuWTu8sC7fiiPVtDB/NUwwfXc+8l16jg71D31pfrx9QcX3obn6IeelUK3CR28+W8yXjTOubhzTY8waGfeATbYFFS7KBadgNEhsO+7929u371/3yfF7zMRMknQbgwIvaP6x3IZ6utI0GMfdqBjB3q1Y3zM03/2sGXWu4twGqwvnox3cthBEsDq4uhJgncdnZi0YKbdgJPwoP22PYW3DqiLY1uwdWYGgFuJ9tN2e03Gk6nuDkm5J5qo3evOgJeE6NPxfPLw1TYdWvxIaqyhy+CrDZLHXuwInntBiieDhQ7yAtcO8Vp8AetjaX2Ch3DsenRQfzGBSzIZmz6uhL/I+8wHEcWL/IGnXwsZcCizqNWnYkH5k/pJxzelc64cdBwbunbwu/JC/NjhtKHCttrqSq0bwckIhu7B8D89Jh7wWLylPzzLgwFNvjT58dVDuw5PpQFhyg/PS4M7+Y6DP//lWowzSUkbLnTiWyZq/ANsO9PUNbn1U5EgDv3xlCOy84HGyvjwXjWKntzVX71r/r4/0+cw+H13/WTlfsVi8kN5eET3XN8nGEfPgoQnzd7vtQsmkF1cEC+0KRNSfce7tPP3b96Gq49v//Tf//72d//w36tDT9D9XN2zp+Hl7bvYji1ut89ePbv9zOQ9dU2S/+Z/+Je3zzJB/zFtB9/6vecv0x+GL1s63WtXT3LtW0JtX7GJtuAbCv06/vO09Si6/v9j9Cw+awT7V1n0RZ7iP378rJMXr1zRIz99+/ZNJ2HVoZ/5++LnXRhw9GN5OeChK7JFQ7nP/9/7vfhM8MSy8Ch984evbp99+cvb809eNu7R12effZ7KBodPb5989ll4iDLwBpc4kdhgO//br75OduyPWMp8dNQuh/5UrLwokJwxQOF8ZFEkl8fG4orzd8ZUsaGY6uFKX5vo4FhbSM3gLn0oL1iysU8X+etvaNwnPtnFirYR/sR3DLq/u714buyT2MTv8+cn5Zyx+j5+cPoS7YjPeCXAGECMk7Q7qd+Nid3Arezj2z//9V/f/uQXv7h9+smLxfIaIEfKC5OD7b6N7d7EjmKS8ZpF29N3nPaEn9aXDwUczRS/wEWHgXVN9k5SAn/k7bvvuRZj5BnDHB2hIZZoLx3HXjsWqtfgJZu+U5kx1PL1W/QS373GHPzaLhXxjI9i13/HxpMjtdCHKzjFxmTviM7830VrcS/1yGuXjvEbGN9fkY2WvrhjgNJPYWDRcDzsX/y/cUDyP7YAdB+rJPyRTVqd6W58w+ecGsERzkcq9PvArdEj+dDjJXXw5BocvXt9SoLPwWaKT171GXvUl1p+nx9KhduuiOj8yu/3Wep7+MRXyKWM73cbfu47bgjs8Lgfn2tDV8w5+PQ5vQ79wPT1iOTjo5PQjhvHV3V04e2iT31JbF0/BxZMj/zRp3FIMlLm2yeBY2P44gNTxXj0f+UM7uowaeerPCc+A291mfQQ3nVfXQ1f+inxiJ06Fkri/2CKE8ocXcgLLn0Un7IQalEL1fXdYlgAc7Rf53v65uDo94DguXhVXh0moUt2JfQiHb11Qorf2j1xD6/4SJlvYtAPGK8le10bEbsouuAQIxpHmWNsYjtfgEcbCorSJRNZpr/ZLpXv/gD2L+cTsxIMb2/evU4cjNx02Pr0O5x9yHDBt10k7ztxODTaNnLmO6WDn8CKIU05lc+Qwb95HpjNp2a70kp7IVdQ1zb3bSE2R7fI2EZsEkPEr/mldP7HHxl2lyN6rM+Xb2MbC80We8Zr+Q18d0eFJ+0nYxQBTkCa0ZaKrqvJCGOgzBNWWZiy0q3OhKe6pEt5YBmnWcmrUtTEgPLc7x0jefhLqYufpN0fxkdlODGPhpZ+r5w1FLCSs0GEgMjBDEgMeh/3a+EGDRqyDjmy4S51+zNYMbZrDWlbhbfifgzgKN+Va/KQVWB8mHY/vAKGFXCrVZqJDtmquMF+dzHIC9togTe42hamC2cGKJvwzD6HDzx40nQWGgxGdPD0zfi1Zxxdp8s+62QieZxkDmCL4dPKbILQiXLKiyswAqrdAp1U59rqe7e+paGqH41H9ulbmhMnlb/d1wHDv6O2D093cEmu8ZGr0j0yYjhWvr358HaDh2R4P11wb4C/wI4uhnODI8GmE7ucLR6YCH7vaV8DSWxu0pvBcV97qWbwGaR6D3cXf/d4/+95zhI9uK6Pw5/j40woAnTJdQWmC/4kdabDXZP7wFVGf8EBZrTpTXEEB5/8M+lUru7DjunwK82WeBGIrVDziQyIkteFltDzVNUg20/OuTYoMfn3W+Nf/+H3t9df/aFf/kZffQd8/dWNpNLLIRy41knxLe8Vhp3ag1T9UE7apfpn8tuAFbz8rXIMY8t2OdzwLmAvXwDbIAX+6YmsyvndOvzV6Wq/QTI9hyd88HuHd1TR9RQGztWZn/a37YMfzsaBtEt1JOXjPfTD/xmUdSCSMxueDmU8RW/RLdzdVl4dSlsVlvDR9591EvHHfeRHLJhdJbFytHNTOpqnrdUmUJ5kWlCM71y6+pAJ59pVfCD4Tdw8KToDN7jOuTxesp/Ua3RCXvd0Jv8puePp6L0J3KX7nvNnkn0+NjhflgvP5LKY1Yo5WpbjDh/I3D9Md34rNiUdnh/WQ1tyXx0ZjF1lHfT0sOilXXiqq/2uDYn9fjKxH2GznTaSszs2yFBah9fgI4fr1B699quxYc5oGPRUb+gkps42o/WQb/o/vuDesWv/Twfyujgcmo8f+ZaJberX5LD60I8E+se1D0////DV7642wg63bnv//VfftI3saTe/M3EQE57cPv/il7eXL1+l/nRLX3S+RfK11/4cZ+jaRfQkeR9C58fEW7L0g3zhs9a/ZLB45kPC+ozzPRe+2PfuIzN7gezBuDm8q2/c8SKTcz8PaOKlPegjbbm/VFJc7WuSasu0M5NuCwzKvOLw9NnLTFY/vX3/NjEucD/78hexr9drHt0+/fyL25MuoohR19P2HJ998vktI4juhCqN4LOA+aR+Eb3xAW2foi45KdiCTO/Cn3qu+Y9+1kdpbSH4IRNwfWtfyXAOHP8h0urML8TJ5NR/xBY2Zfvj+/Smn7PwM31PLQFvnBEPuihEptjJx/nO00UwaHVnHtzaafLbvoPo3jeLcfA56OnFzz7t1v67Bx1J1VHkdHv8vR/EzLW49lF8yD38a7PqnJg+HM5ihUMbGg/DXRkir7EIfjGrzfCH52ljrh2NO+DQCFzA2qdN1iIrb2dspw4YRdP3taiHtrvwfPqrDpxTx7WjdQN37h3qsSU4TNLvfAqtjUvY0E7N82pE+6iL1x9+9M2AjdfKLyyBoQ94DhzaW0TfxF95Zb/qiWdHH+NlelRWG4fL9uEZn0USrCZ/5e2T4bloSXzY2PaMd8UD9fC0Ovc6OHycfr0J7ZzghcNPvNZPIsPB4cDIWZxAU6q/dAR9yRZccJw6k2fySQdG/ujjgx02FnBuCgx7rDnpq+Zzu1tf02t5Ne3KpI7to1806sfJq65raxPzICVHdCCp6yhMjukJ72Rkg/k8GwznvSyrF/kLf8kauGPfw+epM76uthDy/Oz0Xas/G4ldq7EdMd9+v29g+bnY+lx0NaupN77g0LYasx7w6ewPbg/b8ACnVN3HR02gqYPfWpzV8+sj2z6uOFQswWUMzw+1mY4drpiEHTyC6f2DVB5yoK3NshEejf/Nj+x0fZu+ykd5yd8ysGjUhuE/dFyzC+x8lB2HU1+AUKnd0fe/cSAZjm3x2J2FYgd9RQYPo9F0SOB2jkypH4TVaxejg/XgGowzf1pbAVc6wTW+W9w8srsdLVpOCggZJDqNZ8ztaqgoxCRxTAxpjVInGEHMUcQdI2mg6h9h4OngBGM/pDx/K7uYvGM2Dhk6DvcaC/x3gUSN0ti5MOFDUu7aubApP/en/CT1BpP8wLT9tDHKiPGSB6aTQ38hcZR68CuX0DC48J7Ptxn03C2YgE/DUM7J0Rrnc5gG+8IUtA4J/tDIf6OVP3Xu8t3lTCcnHV6Kr7rDT4JynWVJHeUCgg6usIEJ4cKjZ1CgYZMHP+pUV7Hm6RT7U1M6hyRwOq/qIH4C1uRIveNQ0nE0jbgN9Gp86sWKhT/8nWvybTUx9ZIPVnDpx5vevru9yKDPF5/BKnOW0D36kOjevXyTHgssbXABEfxyU51NbzkHjxVHjZs9Dj8H56EjTd/3h7JzPZqbTBavfH85V+4L/uB1f1Kvr/tTt+f84asrokkg7usJrhs0nDznw+85w3Ou8ZYShulTfBPgLpBpv9GXd5Q9bbsb5ATW7pcvMjD2NDqA656CU1uxWGYnwbHBPe21k13PXuwrkLbD78AzwckrB99vsjC5fyp7Y9BdiozBu05SGd1G/+HSBFk9fK0DNLn2WoeOfCvjypXBvJ0K8yH5dvm0DN34agO92hfvznRXGj0WE0+bLP/4211hmrTv4Dzp0CzO5tzbS6c63NrC2uy2FI+28hMft8ClU4/fWhYLuS7QJX+vcMAc3KGDky2CJdAHr23V7F88F29HrvKSf8d20p0sSYfXAwuuk5HEBPyestpb26+t2FQ8mH8MX+pfeiJrP9gaXs4AtgufF93jExL9wc1WDvnqHbyHb/7o/p7eZHKcNi4p68ex8JJ7erbLyAABHwFNxeg4MF34Tsb8eDTP+f56dDxNrIzNyHH1MYWLPGIStgwS1Dt+5BpPZAMLV3HgL2VHPvfaEH4ddMgX9N30ZUvx+8RtX3h/nslzAkho2uWTdp266nya/Ldvvrm9eefJfmwY3dr+bzHcQvmLl5/efvbzzxvvfcUfG326X30s5vhAntcAvss5Sg++r7sYzat8If7D27e5iLyZ4MwKKeOLPiQYXdpRUdmDu/1HcB4dkEMcErPV94CC/3ai0L6KbnaoR9+pXT2LZQaVdi+9/eabyvMkE/r37769ff6nf9ZvAfz+d/90+/KXfxr65Hub87PuKHj09Npu//ln9ekXJqyxoUkanf/wXWhFXxZcnj//9PbqxSdpdgZZ4sb04hCb94oHfWc8FblNiuWJR2zQrbDarH5D+43s9LIBfeQPrHgJn0QfYOm0368gMVlr9/lN9Zi0VzwSstsfpm20TbWor3jQL396msl+bYDn1C1sMNdt+W3g0cGTst6hH/i2/eiIrNU/2+WA52Eb3ODfQw3xK/YKHn28srXjtaPh1L75OT2uj9Zmgrl8ztzTsR0W+NHe6BGOtpeUOeDCT9tY9GBByOsPEj4Of5t8TabhABF9xt8aQ5NfPiKTdoRmd50EB574pDO4hzZoGrKmQ4su+vX/wPXVuviDel1wjL/hez5y8arNJa+0ek7/EPrGR/zB6z17fWA7WvKvtJqqwy1a4k+CQ/nsPd2rt6MQhW8+ucPLwQfHmdjK2+Q7sTVHvz2QVL0HTvmhCQ+/mt9dsS0HPcsLcM+5W32V8p/6juOj4pxULbbave2ab+KVgwwP+VD3wBUWvfz1e19kTHs7ffWx5TnUd1gkVXX2Td5ll8py+VP1HzylmX8eKrXtFfPkUSaWnLoSHvhFKyWJFR2TpuLGAxZmV1+6k/miQ5bxccYLl11zdpw+BRy9G/ufOtpG53yX33b3W3D3CXz6ZDDjL2XJ94di8ZUHNp/97vjKv17nmLxblOruH2Mb/hI+xekUN7brc41Jj1+2r8g47ujsyCPJ4//lpLCrc2LwXQpPXvd+nXGt/s8HcD1MJG/9LbCO+pc09TePrJ0z/HEKegtzla1yD0f1RIeZQO6jiWljV2yebha7xdHG2cATvmdoy/b9PR2Bu+dzOj1MVr/JrK7Innr65jBV2IaapC2Gr99ZDLnXo37m0f/jf/lXvzlK9HXGE8COwu+QX3p1alC+kNQRcu7AOZTPgDyiBEYJJeXUyxnyoUFz1UBi0FgBci8fT0exDtsm0B0ZyEZbhxx3GK7c/6TsSq3vXqcGBl+t657CyL3tuPBQWsuTvNZAJyYOcDtcG8j167bBPTkK3f97n3onMEy/408y8Lj/4FFw5L7Gjhxg9gsG9HsaWi/bMFkW//BCt0Cxe0kDY9gavE/dFhQ436PHrieHVTh4OLN39uDRMOjKO2dk/PYHuwIyuExjpKPZAv0NXMfbbHTo13a5phc+EK5bbvsnGQ6cdK4L35nMdGRbU/0w96/6M0dbie+R5H84D63iP2Xqp65gwD4CqLzZYyuczjrR03nH8Yr1yHNwnfTw/mH5T9pK9UPWDRzkHX9W59TD612qP0ZuaHJS7+jV9UnkhGd4l3dwOYI6afgd0ups9RptCW6etZTBmcFp+H6TQX4nkXJDVgdvwObjVg5P7t55upfy6rqQnqgswJlEHxm3EBVeLt7ueYp+/GVC1QFOBkHtaLqIlPyLx5MeyjKW81/+3dGP72o3YMiqU4Nnnefy+b1Bw7ZEbhBdffXPpEYHZzdMBuSxJf04k0MnDQd/OTbpYDbE1Tm8ge027Pg3Xadgur/EGRxbzcdOO3qYqrfQkN+BZ3FkQprJCV/uJC/l2p3FF+8Oa+ft8Do8Xjzu18jLw9pjfSi4fNvAVr5+lfjSc/VwXaP3x/eO4lAmpouZKN3FnsnfVycu+LuUcn/TQ9pneD+pcTBnbY8l4dUEyNJBKBkjM9/gm2iy66Ex3d/je8jzQ76Oju/r0cXaxcnrADZcdMHigqXr7Yib/7ZNJ1/d8uU6qW2pMX08wPPk6TUBCEvr9NlOm6bbVMrRCXHqWIyxI43MMMJxeJ5Mk0vFfQRuPhvOgzfxPDrYRxyv+JI/ejJx1F7hpHewX//T39/+zb/+3zPhiG8nH18+qmcS6kl9n/6nbzAJIfef/Mmf3D797NPbp5+8uv0QOD9118W78Mu/vv82fpm2ZK5W3bIHOXLtCb0vkLPRYxMatgscT6VHMPyyT2ave22ZHHS9if8Ght5P71OQqmP9rr6xNIPDIDFAbSN9GtWJUNpy6lsQs01cf/fNV19XNu3n/es/9FcDXvid/8SgR4+e90OC4gd6dhl8l3j49vVXXaR4/+br24d339bW796ErwyK/aLBJ599cfvoCX+p9cJT2m/0yKMaZ3LumMIEzVN/do/e8fDdj1u8sbuOfTyZpgIto+2BzqiFvLEReW0tds2//IILXUgtC876AB1Ffnn68vM02PHmbeJt/MGCz5uUVaehYdEnzAZf6ueep6lPKvaoXfF15be9Bwqvf/lX/9PtMz+j+MwT1bXJtWH9Anh542n1F+MiZGEtDpZWDvltU5Uj5cmjC22nsLlufxO63UWGKzCB55v8jE7Vw0P7+eR3d1foGsxrn8UVuujp4+iubRAP5M9/i8XwGEeIfd/f3r2Nz4cHbeD585eho8Uh99PJdOPvlU+HElquz7gPn+DEsn4z4fF2oZxYqj95n3bXfjj0ntn1kr9jY8mvbfAY/V356qRS/eSGF0lfkQrRw2yjLvzOd/puiTx8krsZndCTC14JnDITRtcd00YvLbl44rdb6BmtwytNgMVn+2l/gWlbTf4WM6ZDPMwmZJgcJ/5Px+L1xn7ypCNX64XGkVEC0n4z+Cfffd1ApW1uMlje2+fja7xItd2F7xxsAr6p58Wu0tRGU7f9CP0mb33bxof0Bx7NTjBTDj4EZTehhy5+PTEv3ZT3wKuywPJb+uPjytQvD0mTES47TsiyfPwWN57A4IUe2raWLHjb9WZ8pC2LNcVVyOCOflyRD472jwd9rycbPs/DATFjT/m36CfGO7OX8X2/xUTvaXPy9xBn8qw9skOOnA+fxcofk6Gt1CbUQDlXufp3PlF/YgOtaTbo60iXzqTpXp8jb/Yq/uA8fsCXZ4OrXy8kvYg/xgHGWfcxWT2LffpDLD6UYT4xG5ERT8OmHpmnA2UqlSuZV6L7Q2M+o46YtLE5nbKteebKyRa9s2n6rn4E0JMPTw2cAXfVIAzhJcVtELbsM7ZVLWf1pD3BWV4bMyPmWgAhDEch7gSbo7V+4GLtO5h9HGIwEmYZXoK/qykpB1NDXNeYNIA8q8BSBb/wFva6l+CaftHeeUpbg16gmBJ/DJwBBDo6c1ta/Hawp8v7ybzRMoFTzzXFS1xMEugdBiN1kCQdWQfADIxWZrwa2uG12+rhvbMzHmdgT2t2n3r5K/0c7jjSmeDTXcurY/JH9x080atGSGcmSCZNc5J2SumEODh6GocniGGrwSAcVM4Gtqjzw/s9wYUTnnIK8ZXonxqIcRZVDpwz+UMsvnCtWqKgnI1y3y8wp84PmyHUHg4LBKhUV6WPwv31Vhr9vrIBaCZ1wUWO9++vrdD0ns7Y9tMI3MFMCBfuIc5z7Ywv13Tk3nECkwO9bsHTwKQwaNCInqP+b9Bw4ay/8Gs26SBH2QZ19HZokHM8hEtgudaIdVbsfeqBke7pjedzrd62J9GvWvNzH36E5eWLDOR8lCsTfj8Z2F9OEMhSqvpL7/Omro+ifWdSkDwf1vK+GFkOfbYbv4L5riVPW/ckldxbUFvQTjkCsS94/K4+yRWRL+yXy93zk9YL7PwWnwmy2lfyj9ytRUcBbbsO/+47ydAGcw0f2MIF8NA9OKbzaKvtU/6e/jc450++2GCxbQOD4ThyDNcld3QC71kcVO68weDkU8/i4utMQDwpUlc5R+ADXaQMfltgyXTijRX76jg8wSE+oo7fDsRDqzHx4q0wl6wSXEv3epfw2NeAKsr07sDv9DAZJXUsKPZjP8GHhnTq7BoWVKK7/G+HUfuWCViY6iKAmoxYddKuk6/FFud0iO7h/yGth6kyB+6U1Q6pDxdeLLy0PTsMSJ6I28PfAVoS+Ont8qe02w4Eajv5OeL/fXf7avs69ulS/5j84BMnOjBq/uzRmNr7ybDL/Bd2xTtbrvuH74ueOvzBQp6Bt9fMdOwW5F4kdvron/wn8aENMr69PU18NxiRNiHXx/kS/7PGyxfPXt5eZlKHAZPX771LH1omJ9rZdxYCQ/NR7CY/BFPfdxPSLwQmjOYe3+Etk17vf8sjjgcMZBHvxA4f7/0+vODb8f7dJkfdAhv6fVoUvqfH9BHinPDaOBrvqW7pOZNoH6SztT6+hK/3b9/cvvn6q0z4vw6LniRZELjdXn3+ZSfw+mKvAz5NnLOdnx76qgefCA6vm9ma73sJFoQ+yv3TV/sGgR0CaWrtt8SltvvoWD28aLN91SoyfffBBH9PjBrf8ofv+au4wpfR3CRuWztT0vvFhdZSP33F2VXpn3amX5NMeBsXLn/jm3bQAdQm2R8OdnyRWEHPL2Nz2J/F1xvjvIoQfaLPBy08rZ2k7ZWpkkoKR9Hn1/GFTz59NVlSru3wyfWFFjIHa1yIjw3MtfnhJ7fkjC824tdwn3i58Ytqa7smC20/mTTjjUwSkHucJdwxi3ZNH/jZYB6+3dOXpB1M14vrUn0uOuq474ot/HK//MBe7LjxbqWK3s5TcHzkv8Y216WZfDsI7PJi5/OdFq+jSewFCg47RdgYnMUOPiZ248Wuu/2UZ+xd2cVhY4GNO6aDxedzTBsrw8s5H7noehqcnx2Y+rR81y1P3ItN0O6HHE8KgWot+NQvX602yv7nl9UxXMlov6Xt5ixegq+eSn/x/f4VtegGvksecM5S6+Qo32CTzW8ObeN9f4WPPPLbb4FLHXxoC5hShk/jHPldmAuOxv+gU+7o4lLyRUD12Pme5zNZTb56rb+5S7ivzfEKB/1vLKf9hdfotfOCtiOvIF8Te3rKuT5mkTN8SWKuV3tw4jCmssgUFNXJ4aWw8JQnumLftYWNa0ijzmCexDe9wtkdEmwaXWjD89fJxWc6hiux4cVG5e753v/wQff18RRu/EX+8bEF8tmwfAS3GA7GHESbN45nN7ogP/gz0d+iEx/N35WHJzHPPO3F82dpR4kbjR2P08/tg6/htLte2cIi7Wrif+PB+clseVLnX0QNrw/za5+UabPaovnOkScXtSkCZ3eAdHTDevqMxpLgIBsdTifz3ZUdH13bQ379B55PG5gv9h4POSsXu7zyeOiltDCP/uf/8V/+BkIHoQhdozYx7JBCXoHVzukwU4KMLy9FG2TmIgaYo+U6OgMLB2EQTpvptUrA/Tc6YxjMw7TV5ClKWTuG/HlSVGNw/PydanWG8rkGwW7Dq/RSCmVcFSimDs5RL6O3TDEd5BoMvIzsCTLzrj53TXkdYE/wmoLLtUMHtwkmdOmAQms4BH2DGQPKOXJTeXcd+dDO9Rob041uO2Up5w4oQ1/DHL0Fmv08lC0/nCWDqvCOjkmGBqJRmhjW9gYygfS0wmodPcC3Tn2LAXROb/SEt+lKkJmPnJWsNsSLvzX06fTIh/+zKNM69JL7NvKkyhCaGj7bq7ZG1+Jen8kPenVsyk3iG+28yteeBIPt0+HACqx9t/ryKTihhXPyzPauJdeOh7yfa6n0yRddpnByXXU6KKTf/KnTv6vu2lQdMzY14Dl4TTrUn13Ig0Y9rf4pEI5vsKnWpL508LfOKWxKvmB98WNi970BbuCePXvSrf4fZ9K/D7BswCTY6pj6Qa90Su/f+zr6ti3ivYEtyZkf9eNM+etgpzIcnvCCJxNKHVh8MQNvgzT2P77A/ur8lPfpTB6dSSdG0Yf2qLM4beTA+Ak9YPWb1CU+H4ank4vwANa91N9CD33+wWckAVt9gzLtSFqd+GT4M0kXZE2e+hXf4Dxx4I9lV9b/c+PQ8Z14YwL07oPtab6snQF7GPdE31fKt/spvAbGoAR8v7AdGcCYoIhdcPLxTgZiM/KmcmlOW6H7E5vc++K5Prpwdj8fnV6d/3/VBXNvNwMsck0Hpz27r11Snd51AKutfiZjGehK4PmS9nn3BPPCFy46EIkQhZX+/8ly8o8cztKBcc9P6XU6Tb4qKWdn4PpEPBt04UHM7hffizP18ZJqMLb/TF1tphO+8Cjen3gYigSt/zVWkyb5dkSQ+ej5Id94cr/4hwoZJ3NjH9umPRsof3x9ed2AR3s+eJ5k1vt//ft/c/v3/+E/hK/0DaFloT9u0EWk5xkYofPq1au2xRdp5y9evOgrV5++elG59RlPn6dNfJsJevxzOw+Swkt3PIGBB2/RifZybPQkcaV9c8pMbrXVpjBwZCZZxPB/fRrr2lefbkY/R+a1o/mvd/Hpk/3oAow2IA7oS+lf/9oJV+z5xM/2vfo0fdzz2zNxLjr1U4R+CvDZi0wmtaHojnxeC9BHz/ahE1zv3qY9pc29+OTl7flLCwWRJz6MP3A+wAQOL+TfT/3lnLaIF7ZiU/XqD+HbxJzwcNR/qECKDi2QiL1eN6QXdRonH+it/XHwHLyuN5mTymBh2Tc1Yn8+43rfRGBXHwrswizi4TG1AjJ8+47DYp02vcnFFr5vPz66ffqzP7v9zV/+RWTfgwA08cAOtWtZCO7wnewMwuML9Vn8Lx4o71PhwHZiEL7Ig1bHRbEfn22d/O01JnKtTzfZq1xJ2qdrejLgB68Ntm9OeeHzh55U3eBHYVL7sMDQITmk3tNBbG/S0DirtzYJDn/kwGsnssF3598oBQXZe+1vSr49fexDzZRTwODY+Ipufa/DQ5zqRWxP++I/9AKHhxj1p6Bil+5kzDl35bv6vUsB6v3scnzlXKNx8s71OZNxiR0jY2nsmqybjLMzSQhiYpe+lfxEgyt+B1/bSO7JqE9oG8398Xk24ouwtF9FKgXaowtjIT5c3qrD2e7we8d/Sy660YdysbB34GK79iV4iq4slnbcELuzbXXDtpFD/uG5MvAVfhgmDw93dFPWhbv8rY2MV4KwFXq5uHQ2XO7xACc+8T1etsAlDoohewCpTQcmcPD1lzDSP7IFfc7HQu7iU8Kbw/3J73gfn3hIHfGnvPrLuQ/pgrsfDL/qti0kn420L7L0A9K5bz+W+9PfHPvFOq0v4VEevXcMlrL+DHHEQbNwOXfeVwxJKTR57Y7G9EnGZORHs/LH/6QuDJTP+f3RE1565A6N6ih1j0z1i7bZ7/vg++2378pfGEw+WkvkLW+Bq85S1311luP02ye/OrKQ6S/X6JUWHHgMv6cdtU7SHS/18Xv+qpecB0fHqRPZD+38axk4eq28OY5ty/Md7PQs1tFJ+9Xw03mcRtuKByiHhtlgnM6HMIdZZ6uzZxcAuDbi+ebFhKDJmdcRyXNti1mFSkK4jIVZDJV+Dk2oW4E5tPNdgpfwucx/43fO5vrwjTcN7NxTnDSeN5iDC+3m5941Us6Cuw+XeY+jPNNDBku203EwH3IyaTFRXuc03iVnAeNcoyNVrxp5zp3Qhi8NhvMow8P5OA2EzgenMteDu8paMhqnTEJbYFpQ2Fce1zDUjS0CZmDrvttz1An+UCgvT57rlLZ1Do8aGb5MLjTC8WiC9/HNF4vh30AAL+yFCzxNp/kv94LjHPChTNId7znKe3OXHwX1Zyr6nnfuv/MhwDffKKwT40/+QyfX8X9rxTL4t0BjO/QVoBIADAKt/Dn6RMdk4tiQbnNs4DIfhfOh/h3l7Sp7eC25axALb1ut3CCI7QWg/gRRyuQdHcxHh+P+uqfCCnyCED0rF3xLeyDpCPy/ACz40Jf7w9s536Xeh5aOKW1MUHkWnwRngksf/RWEtER+oYN49z56zzW52lHTY9qAp3l40hGZrGnL+NM5EYIcfuFCHDGhtahUf8tRexi4tIOkX1UWUB+mk7c2Pbkmf/5UylnbbqyK/cnGfg6dWC7qzwaErlsvOPgFP+pE+Woj6pLldBYG1/xSkThj0oOX0k++pxZ9lzM41mFvi5UPcWrnJ8kDPw+5twm86Cin5zdvv65NDERevXx1e/nys9vzZ5+k3IAzf+Gz2+JSEa0ORkML2khdvI3lwRnmipO9RuvymyuGoFs+Lp3eHydGiuHXoKOd+T2OI78DLDgH2joy/kG/R1eOex0kVdWEzz0WZKSsk+zQ8QHNDW4AJj9yry+x8s3G9/z3rKT+sbZ10qH70zQeDuyR9eDck7QtpPCNfuMivmVruUGvrX1dmBCfUr8DVOcTNy50Xq86/gCuA8arU/bzSmfARmdg0C5c6Lrng3YfbMI3P6GjgKQOf9Y355x8i1wO+ulkIHo/9jgDNJOGxqUnW5xgn+7wS632TfnTJ4vdH+I7bNeBiq/EB64DhtD/PgOlFy8+idzPiq/tJ3/9DezH+Pf08m3P0WhlJLsFv3YRU3/9/F7387X2UanFD/rEKXKepHw+Pn+DjC4k7ZjNJAsNPk78UfTxJJP9p6++uL342S9uL37xy9vzz7/I/P3F7YWP/T3fzw2+ePVJt/mLW/oLOwW+e/1NdxMYELIHPbyLHp7aIfWJxYJXpYXXypAJkOsuaIUnbNXOkdsTtLXB2VYyiOsTwdrTIBSOjzvZ8zODT6v7q2+KTuy2sGODDukITYtg7FsfZL/gUqbN09E+LJf+uTOpLWy2LYQFPrUnhY+TvwnIwZUWEZDJw8dTqfU3OHWkZwg8faHjo3vvwl/7BjaK8Hz32Pn4tR1l6qE9ntlrsdw1/vHQj/Wybf7YVfmHxDwLV4/Spjx99/Ha77/zAd9tgadntMm+8dfaUGnEJniQvbHm/YQOvfngZKx9PkrcZ7PgU3Zi2HaBZIIYnLUZXw385Fsbar/Bb3PUtmRwVIfuFm/62qhKOcDpW7ogEfImRto1GhY6oorCaH+qoAnQ6dETY5lX6wdCXz7aDvgdm6BPj+eQBj/7HBldo1XeC3YPL6GsQHmfTkcOLnLqFTaHsWXHOTnkt+51RutO7xGuPpZEf+o3jqobzbku7qA9MdLN9Lm8c33SQ37BK5fneDhuLA+xsVjKZ9ASy0s7sPPlPVhwBtvxR/6Kq3jEIrZOvNffxY7tA9LmwPCrLgzkGs1NgMeXwwM4abC9KC7/VX/Bj8aPbRdeFVo9iyEbl2zRqHmXzaXSSv0jq3JnuheLOokMHbhdiz8prg5cGPfkoodyZ5jhJ9/RTXWbgw3tgDh+xFfRc0iVIeMKyRzPAtcpOzgOnzFS79vO4I296bzleK0scDa39Fyvn4xccBWzNF+UwJS32nzfuXNAJsZqd3Z1t+/Jvf51Y8Phlc4Zri1yTN/jafj5EPrqSvIc4qdDmm0Cy59Cq3ZI2ZHl1HHtmF+1apM8cgyWjirGVSfx3StdSdrU8YPaPnX4SRfvUg4vnT7627/5q98wvgAGmHOxO+W77+rbQlmFLTM5OtBMKiNFecfJTxi+c6I4P1g4GQ9Q/m/CvAZ6FE4pHdRpNMlXjoSO5x5+AmoIaHQFJwkLO6Op8YZ+O+fVPYaUykvhV6lOjC65DdSuQOFeY4NT8n/1dIiFOTyHyOgok5t6LcVvcFNCG/eVJzUQxWEEkeQquCtzvqPh7DLnaKhl/k7Da0NLMT7b0CP3bJoBYALdkxjcvQaukRo0wm1wbaJJ/32ikLoNLOELLwazbRTpnGuP0NikJ7grU/+Vr7uAqpPNH5ZN0FyfxZpz0OlJtWPy6N5kCt0QbWfoa52eVAs07RQCj15XxDWc1DkTvK3YeWK1wXdtHWDWmB+FJn5z1ujudJt0rpGW3FevblonB56Tf1f2sP75P//YWDAwMNXQHGU6hQ0E/HEZxSPN7yePjqc2oZeUOyvrfWDJPdqj2kFmy/kCWFqS1B3+Be74QO0QWqnTjsCgJ7alTxNaeNjMgEpg/D6DYpM6g05fJvaFbH6AFz5gsluZclTO1E/omH8EpoOlpkh8yep8AuLOP9Wnev25vcpzn3/qu+/E/4dN7s+ixIlj4LSLBvnghod84kfLg9/CnnSCo0Tv/N6A25b+dopJXeQQX8IG3PjzNNTEyrVJURdB8nc66wVpdlmwXbqX8+gP3Nu3r6NH31z4NHY36NA26GvBOxXCky/z7km53QabqM5OC+xpo41Z66AdJqHa06Hp3HiMp+AtnQe6HV90vPotytm9pNxCIJ7xf+o4rHx3kJRrNnc+CZzjJF6smH42mckEK/HoTPy7RR0ecvHNxAHxCeMGG/CvE75wh5eV3yc2ICM+Du2e8w9n4qP7tYsNPismfDm2sJQJ1QW3xVMLw5sg9Mvv/JM6+XDKqvvwsp8JomP201YufQYup/jK/QIJPlsWPun0DIrRGXzq4jj0LvZKn68+z4S2Psvfchh4HJ+rb9UGP9z+0//xr29/9/f/0EVVcovR56maj8Lpe+wcgOdlJrg///nPbq9ePr895aMph6Y7C6Ijg7MIWn8j87OnrxLvtyjyqLoO/zkaK+lanosw3tgT+i0KDHmVF6Z08KtOZMi/Xaccr/TL7+gsOCpk8pWfWK4cj33XnaKMXLR3Kok+fZtAHXmddOEvvqQ/9PqA7xoEUfxvk1Hxg3/a/v/IokF/FYmsnvyEFwgiC9p0edohHB2khwOy8+/aWEb4vm931+CVLNpdsimnYMmrPnrjv8F+G7rVSf7Yi83XHk2u2H+DcQ8ovCKwSULqtkbEz/X796kTuD7xS+778If/FJWSPqgpMPCqw1b142Tjw+Tyz379L26ff+qVEf6+gezigna3eLpx2uKxM9Tjd21ik9ToLgPwDvJTr7/2k/hP97V9/Ja9TnsWey34Vz/4Cf8YO/0tf97kbHoiI77FKP2qtoLP+7pbGGA7/QS9ktuBfnEFg8l2Y1b1LD544v34omfS4HtKnnJv4shXtQOxBM61+eHTpslurFQa6WfbX6WOmE2Ocs8GD9oKPB99FJrPXnaMkdzykcLS55fnaTY9Hx1JaxOR+ZJ//Cz2SMtbHKCwxsj8rS/X32h3Rzfw70ms+lA3HkatyvCDDhphsWNFeMr/kSt5cFrg6bdDUl7CD+uq3IYzf3F1+D3ynFQ+vOeTFO2XDzXk8C288VFjH3TPWL9jtfa74vHVvlLuVz4kMLU1uS58YGbTxcVkBFAMYp/51vAM1+w2etXvANrvgZFOTK2ecq3PF5ukyl55oueUGyfAq27bbvjWdvg32PZRyT98rs/Q1uhAjEKKb873wc03LXbBb2yy+UDjbWzbPiI0xRkyW3AuoqTja5UlRMbXfJbuUtJ+vDLGNvXdyFqdByffqT/OWuERP8fvt6gpLzf+VX440HWAgwu9+Vj+cq8efma72RLe+pZ8tgq+511wIz/aJvCDM+6r/NhKwoubo+MuFISm+FQ7t62Hd/TKa2wUPfrYvUVmqTLRa/pRuqld8UOwB0k+vVWvgVeq7vS0dGRuTEmmo/A5Og8JbPUB5ooTyWj7Kr4JTGkanYqaZ+DyZ7DnSiA+wRjczupFGYFf2e6bl0Sv1S2CSZQlKRd0z7HG+OPtA2e7KFN8BylXHUrC/DF2HSEqwCslnYFjaVE4PHF+sAywOiaU64hPIkckCY4Z9Mrt39Onvh78LMfeJw9XVb5GoCHtqYuJ6BoJ2uisU8Vd+DmypcPttufyB88CKChyedcOfRyAx2tlSRpcUsrphFw6mOr7gj0BHV/q+eO4nvIIrn6nmU6VcXgNvjoNrzqv8tqyDVq7pa6yplPMtUGba6n8hg5mbZ+ZKQQgerZIwBYCPRSRM/Q2qGXX6Riv4HsOXX4CH1T09/bt2zTct7cPb73TyRZ+GzoTz/Cgk3/oNzpZT+Y2QDCwftynhh28aXjhUUCpfukyZ/oKgtSPDkMvaFo+GdxHgzncO6ofWFrH1fzY4f7Ucc5F9V/aCXjyDhwh7/yMvOjnILkgDoZOyKQeG3XClbPrycSHL37ZJrIZODYoXLjZmo0E1bZXPJV+zhkNCzYmhwYfPkDEl9XX4fzud//99l//y7/vl7J//P5DJ5vkEaz8pKZ0vtze65z3XYoNLA4tB5x81dMCPscfBjd9NVWWOYA88pODDvB7dp7U34s/4saf1OB7cPdpawedtuRPRxaN2K1tpXbjA3RrEpSBOr7D3+LffLHMJHWyk78NWNcB1OeCv3Er+PHh1xQ8RRQ/4PBUqnYL/m6NDM0OFlMWUWbbS778VzhPAuQ9ffZJ5LKCPD7B4E+Cw8BUHj3CpRPeIlhkff/u9vbN6y7SSXi200XckvCtLj7bueeovFf+eCpo5ThHB0jhQTkcR4/77fPZp3C5PrpvRx190c/B14HtSclv+0vqokoy4DfArFzkjGH7uoMFqLShKKCLjpKt1uU9aXxHrtTr+eLJme7u5G7+En7QIdc97ckodpwBVETvpPDdu7f3cSO2D4Kc0y6vV1zKS4CPrsCYoMBdWknlgc/mWMw+bXgHuEm0BL+FDzLjgzL7us530WP6D4twr15+2rYpzny4npqD3XdODAaj98Q+7ejrP3xdm9O73Vvyq7RLfluzHWT3BPpZ+lOT/GBp+xEn4OE73vfXP+CZX1ugpc/clJfeiDl4yL0v1hsUgSUrHey904AFtq8H0F34YC+pfVVRXvc5+IUkdqjZn1XKHz7ot7a2a6LXcDjjcQvS3vUvNnSKcb7DXv2+QvI/zsTrsV1iLz+JL0QfPmL49GUXDhq/2j43oIVhaVfafWNF+Dm6qb+kuP0yqqHXSVLOjIUPPuMsTrvmt87dLaidhg/3Gzjfp4e+7W9tjBdtN5wxkYRXtsVTivrNF2rVz/Zpe+rTCxyPL1y9yzV52i5ykKXjpRzq4lMb+DhtXf/OjpH49o6PBoU+O5lrO0knnvchQ3g//a547KI4AnJ8wY065Q7vOcGgP3+XmCn+8WdygR+v+H7QktTPoZ+Eu7pGm2+2Dabs0oF+gB2OXuuPQXFiKJ+L8KEzWY4/V6/JhK/vgsOiIGe4+7Ez9NIGtLmeU1b+w9e+I2C3kd0bqUsWKmn7DOrca4NdSKmO8KYk/IcnfQ579BcOyt9krA7xcOmnsua6fXRLclQXJnRncrs8ttg44/gAn+Xj92NwcA+TW7I/TNVNuISHRuiYzNKJz/iZPplrsM3Xv+Vo/dYYbz+lsDqFD0+VM21ZHakPMemj1xtLiCNgwZBL20ShsoktqVq/u/DSeR+SiZ/acxht/qUXNDt3Sn16nBbyR6Ck9eHhIHJaIF5Mg7u5d6l9mLLQd+rHx9XJPR9sTAg9u1eNT+Dfgi9bJz7kjOfVn12VoS+/ceWOV/bblv7iCv32e/iAI0ldeiHndDvcfUoOvnob3Nry5JXIDw8e5gOLj2Tv2CY6baLjlC82DBebb8wHtpnVLazKchte8Gxhdb4ktS2lcPWCX108J7Ff65G3c4nN6/otgIzhPv30837YU73j4+i1/V42larTHB2TJAUi/6+dtM8KETzim14nVvg/sSZ1nQ+f7r//4erHQrNl/jCr5nUe/dHoXfPv9ev+ob5ds7ej/MBJh2yUY7WpP3D/6l/+7W9yVeQHCYSUYBBrwDEB1A3ydDKYdC9xtpS0rr8izzVn4xQPnVHitAx+jk7mg6v1XaKzDJjKx3FiONvI0QnsEbygSV28KLrUuxrrpbMmdSXgpzGQbznwqDm+MLPdBYGJI23wvGBSKdVN0jBVV5ecUvkNjI6TrvBidfYsqJTh4C08msG9RnzdX8dJ5GwDzrFJXcBSp8EUf2lQtALOYJAMXR0LIFk4o0BicOgDUXAfvSrTKXsiKiAIPFCCQ6s/HxW+9mReoEh+JtvtSADiL/7hq9KSrZJ0KkCUZ/YiS30J/OwIVwNC6GlHj7vinwFlJv70QncWHawMe3LVCQK9BEcncOHfkwGTsEdPnxTPURnZzsKFiWtpkq0saHQGpgaoV+PFz5WO3p3na0mpiHPB8MiMRzKe5H7+LDCbhNIHf1AXYQIXtPiU3fN8+UISnc2PByxA+N3oBp3A8xPwC4r8eG2jPF7HJUJ9d0WnI2ALR3CnoL4bnMdO/W388O2p4Beff3l79ekXKXuSwcm2lOpc4WzQDvyZyPepoHx0ko9zHWd58TpBMu784FIC23dAUx3Qm6B7r3f81S/rz1w8ePy1j9bpGZjGf+MfEp8QW+iVjQ2MkKNXeLplMXwuIE7mDghSZns/Xo4/kIePOJYWD8t6yl2zdV8lufRPJxG39sJD20sy+i5+YM7gbfaZHeFw3u4FsYUOmWSDPnBo+QUGMncgWDvKx5/OJrpKJU+3PL09T6DYVd3yhPeko7NzLaFJoxEguIrq4m/lYuSxq3wJf7vc4GOwnkDZ/qnjSYwJfXkSGxyci3F8nS50pltQ7M/t5b6wrRXdZbCcWmnf8C2eSHTgoPPeBy8eH16jh0fHVRSMk5YskrLD/3DPPg6/aW/yb5L9/Pmr0E8djIVm3xEPoi7GJGkHp60p4F9tE8nYwh46uc4EtTH8ahvlKDJ38hM+OqhKnQ5+oxf48MW2Ep+mW4vT+NZmbJFmO7jQ6K6F4N477eHv7dvbf/tv//H293//97fv0n6/uwZK5TV1fPfjE+/3J1Z67/9ZcH/5sy9THp8KDbQsRtT2sUc4rRqOrvQzFrq0qwiXfAsG7Bm+wyv/2QRm8J1QVSc5iiXYrrKTpstLRxTtnKN6ZvPemwwu/jjwO+tCJ06Jx2w23Isv0QuQ4Fi9xWC88TMxyYcI61Wp2+/nJDb8GLmKu765evX5KaL32piJmD4nGdUzehbDxnNuqTA0PGEKSHlDRwE+0GjczF/thM/wDf/YVqJdz97utR8+gh91OskKcvzUNoHUd7jewtz49/rYvg8kDrKfhwGxH55SC8/we3+1tsvx2K8IpY72g96f/sX/ePuLP/9l/derm60T3P1Kf8pJhL++r6/Pvf7865Oy1Fnb26J9YZMnHuMCbPUY/ftoHnw+LGlMwj/OqwVSF7Aio4qNIdEnHRz/E/+1qepFfIo8k1kbppNgD21lHeMEl2u6EsO/jcqfZ8JwZNLmvDb37Pmz6uP9OwsrP95evnwVmejp245BavtKk7Ycnnla21ISPOzdfhTPuW4MsPgM9oKjI7DiAvt6CCLPoL5jjdRnI5M4C/ranjSfn1wn4af+nmO8Mfk9TzvFy+re4Sd6ZV829AHsb9PmxL1YezwER9tXdMlW4PnoJmtXewd9+So66tVGuW6fLc4UbpqyaEhWNx33JS0mXL54yeN8eOcH93KOxrCBm2/hg77ls7G4enSwBca1MzbvQvTBHf6Mtcc3Hzl9hv7/4z1sQAr8VX+8re898k7mtR3+b/zBN8FLbQPB7/UPQ7TG1GB8/uJFabTvEIuC20cYUevCU8XeDhW+UCGS0D66ce745ipEcv2X/mYP7uidDdFXpw8++F1wsiN87YNiE5NnfJ/JOtn4gn6ptHpN10tHzxuHT4flNal1p/joPT6SfHn1peSJmfyhsmgfxXsJmST/yDlc/Jd91t/CPXutXZxUmBz0cPpe9Z0PDvW0Z7I3el22TWHhLPA1ZqR+F+ijz/p84NiP/vgMuTv2DgSccLAdHE+u3QejGVn4aK57n/L8K96HCS/Ken3BOTcGsjIDtzy8RiZyNfalb1a3Y0z9NDWuca4Bj7EJGR9L/joCwVKnAW6NKdfpOALaPHh6qHfhaMq1dBRcpwtfavTrzxhNOvDAO3i8FHKcV/1jxA4oLuOgrW7rj9R9+iMFSeesXoPcdS+Bq3wXPsdxJGBdZcrhSZvGJGh58nwOPKpz9NP6qdjB3+V8npq/+/CuZ+w+IH/d/zTASdPB5GW86eBxdUl96OgIUqHb52yB99T/Gf7ayAMTngW8I+PRpSd25HHN/lYhTf7jpre34VPA0LH4jXGObmAp8Ni1IH9P7N+gkKDgQ3E6zg1GBHdPm05Dp8sjX5+Q8vPwTj9E/fb9h9vjZL7MpF6j+Igz5z5NuzQBGUjALZ8fWNio/OilwXnH1fs8Amy8sHTJpuMI+es+elQveZ3EXUbAF71Ih08H/LgAdWDX0NaYH8JKntwJnoJ4A0bqn3L3ewqgLLj8bii4tC/woVA4bc4ZbtvaOrEjx8Wfc9vEA9odzAb28Bis4/3IJAc/gT159e1c+7aF1dBPXn0RvT+/ffXN69vvfvvb2x9+/7t0Pu+7yyLEtoodRuHlOwJX6cJXvkMvOJ1Pmz18rx3Mjxt8cj4d2srvdSl4bgATO3HyME9WeC2oBVN4N7HYIGSBdkFa4PKEUBtVTzvhA+3Mknf0gx+rweh2cEyWi35KgzttNjj9rNh30YEdEp7Y8PXkhi9wD/QdPvsqS25rj+BgR/fog6vs0Yv7cxSH/4OOnx0bGXS9e/+6bS+jx/jBGQwdvzbJS1yFL21d2+xPzSTfJIBdfkzdb7/bU+E7PpPoMVRKmV6rqB73vILp+3udsDvIsnxynbbup9DkdxeO9lS6i30O+HXgab09+vFS2yUjcLR4DbYXy9GQ6El6/CwykS3lEt5Opw43PVXXcCad6+nP9XzqpA16VvcMVsAMjz7Q0/Qtei6uxz/CX7f1B+bsZoBH3S6y1mbjY3zPf5GF24CAjOidNuG4hx8/Erq1R3hRpu1UJYFtv5RzGo0Kke/7tMG3t9dvvo6N3/fr4HTYX8NI8iG0b16/u/3JL3/VmGlCEtPUyid++d5EfwY21/zKhEi71q7Y2cJu2dG24gLtH8UAbNT+x8bakNYXnWeAGMm620BsQTDWqAwWmrU1i7fk4yvqw00f8GtjW8gwqcY3etMvXfjpuv58XZK8xgTjlBySyRe4+enGNc4OA1jtCu6Vb6AGhtx2zB0d4ku+Pi4VKgM/PD4klaWRjZjzAwsT4ymFvCO6Yf/qPDj7e/LwlYfpCOSRsfopRvaODcpD2qJ2FbzsoR2Axcvkm05/vMrENvEPzLdpB2SoboOV/bugByb4g7XU4OV73KsT0Ms2HafRba7hc+aL//RPf3d79OKTxkY0PUzgP+3bw7udMCYVJUh7eIS39/MlDyW22EV7aCcOhEZpI6WystzD8V10Jq+vXcXPOmlOO+1CbK4n4/TogNdWZd+scX/a2+RIO4j+5OGNnSzcGlcUT2DIVYajp4OvfEQfyhwdD0bOp0/8XN9sJK80klQBxzaVM8fpA7pDMXC+EcSW9HMSnshiAcdhjHfGS32HODqGaz+NGf+y8BIdNC9wAXjAs3Q/nj5J+UOdjOdzHr+5CTNpR50kB58CsTWntuHAYNuZ3vitBAIWcYKfKxvs+sHzJHWvjCzPsb5DO4rvXHo/SfwjgzTYn9r6HMvTfkKX/+Yaw/xbPfoXM8AZF3jwQT4x0hlF7RLsFiniI+VruM8Cb306MbC2gqtt5TrY4OgytP3qFj30Hv7Wn07g5juLu3jWbnKvMRZYXEs7wQe80f9Jp68yfpF/7KJSee01uNWpD1w2YKuzyHhkcBZf63P6w+Q1P/pqfxZa+POTth68nLYyeeZ3fZh4sSj/lDnu4JSFh9ozsHD0l3fwFRj19eEEym3vW1a5Bn/wkeXghM+1crCnzz1x8tRxKE/twoIB61AGfv586Sx/0vkG3uiKtYvFo2fcOLsSim/RtXFRFxZznFisnl21i+mXz0ZeZ/cPZXAt3dNZOtfgHdLaj7ao/n2dsytM3Owi4keJN0cpR9hzVsEWsTacpjFo5QlJH5ARqNewpiyTWmeTMWdH2Uu5uhSMMQO4MkjAFNdxkwwYJArp4F2n04x7Ier4oXnuHfg/CtoqmiC5AbyP0FH6mYBLyvokzG/Th4+juKNwAxw6KK85iCgInIGCQSA4tXouDk4yZ+5H8sK0yanJnUm4bdbdyp7BIAfTqKxkb6JXEcsLHg4/w3vPn4CIL84Frk6ZMivRDVJ4+EmHNv7wDJbR0RSk1kgunV40jt0r8xXE6U6ZCX/ppr5tyx2kJF9nVNn81EZX7hGNvhI43n/wQajZpnRyHH2xy675UAZc4Z/+ngfPCR6dIF9+B6lg8+Gdn3QSgBco+hvL7zKISH18eX1gi1ZkyUD92fRt9b31Uud09H3SEF7KT8qmk/HqfOcDqeOQf3Cc6+l5QaZ0guPZixf9av5HafRbwR48WHyZAE0Hw9F2kPPyNjAa/5TAV8nguwazxeHpLqlbfdzr6xxN0bFrbfXYHA68tg0IWg1kkcHW8dD77e9/e/vvf/ffb199/fvynQr1BRPm+e8m+Aa2io11y3+w9b3pXPC7kpcfmnjWeVhMUJcNw80Fc2xDhtw3b/VO3mJRZFAnvK8z1FZNlO2SyHX8wG82cx34+0Q6hwVMfKK7tpw2oSwDp9bLAZ6sysH52ZjjV9VBuHLGsxh1Aq2iFicfvOnUOB7P5KK7TQL5whbsTEbuBgxBgAcJTmVff/OH0manTjhrqmF274mtAXd9IXXogw/QEHwW3zwh5vtHt/IrA70Gz7m+NF4Y/M0HyYdo6gUGnLyTVNNmTVLx6Cgvl/QHHk9BmwwD18gR/aSgPtIJgzq5F0/gm45oU9vYE7viflyONzEIAF7P8ZDe4VGdyba0wdU9/5PtXgcGWM7aozK7i/jrQ7nEOLtODLhK9+LD0/LTx4SL/BdcweNdxS6owhuf4x9brBofpd14hSZZrjZxyTW696khMWlPkOwq264AenwevmxXF3vqu4nVFi+ePX9V2eHi10URfiwgkVf/IV8boX/fAvHzffgFiycLIIurybhY4s+Vlg8HTxN8V7uXyNABDr+N4RqD4lv8Wo0T+2rUJDx2kqhMmw0sX6S3AHdxoJNKUSC4T9sN2tTT36ckwYgs2ngfXKS8+g4JfYrrfqj42517BE5dCvaXgBo5Ni6yw6H2iI5P/ZPIxz96TQx1Iw8J6kupa3Jq0Odn+ehQrO0icfQOfx8sBKVJIznFwk72gsM7/3tfH7+BpevQZzP4Dy/wOE7qJDG2lMe2FT4HfRuX0O+T6Bq/Jt2NBmRULwcfZha+6N5R2QKjln5E7Pxg0alzFf3f09vLZy/TDsL3tQMu4JEtsdVF6qALa+NW8ezneflY+3NyJI9s9X+6xQfbkzeHyVcX/3NNp/XpwNJZ/Q1c5ORLnRj1fgtq5DFGbFvIpNu18sUK/OY6k5BoqjFYWf5LeXghS2FOHAmt8GU8SB9iMviND8dvaeM95U0Xf3dl7BnfkJrnL3Xr07nf5N+4L/RyL7HR2cEIru2RfsOX+tJkjcXkBwCuk1wvf/3hLqdbZ3/KG7flJJ+8FktWa3aVd/wPPXmlk4vm59wP1QYfv0XLsXobs6LgwZS1dtT5p6TdVl5Ik8pPDnQOzMM8ZwnuI6usO7lzrd3RRXkwj4mewYv72pNrPiiudfdU9Em/k2HxDja+UtgQsIiHRnXEZvDFhzfWcohF6wu0nIfjL8fh9+Ei5+Lp6m+HQOTgP7mA68gL1rX4Px85PjO/EAP4pMXM8Tt9eHB7HrywufbWJ/mXbHDSjQy+rg/Tx/MH/cvK1Z0O1GlfcF3Lo/Aj3+HnJHUd4NvuA95vN+QfLVlA5mtSdRrY5oUGPA8fDt3x+iChKZ+uT5J3zvhSLqFNjtLIDV3ykz1kXv9C5wAnmzHj/CKV2vSGB//zrcrXfgUt/rRFxfL0MBZE1vpUbo9+2FEfEAzFJcF3z++9Xs/9dDCcB3ZwNeHdXJQO+b+kdli7PfoXf/3Xv4FMxYNUcn3uT5kzxBetpjaASyBlTT+CcT0nUeHUlwZ3z3CfCOXQcQDpBPSqwyDyBJDmtbHuqXIDVKoq18lKm8hEsmQWN6PlLzXvBhbgKUJ5FSVPVu5PwxtLqZfzeXLu6Grv5TBXrWtwEsXTaNIJpIwvp4Zv1g8ZDAoeF2446ySR/Qoyx3gnnevTUXD20gk+elqxDjWDwHR2bdACUOHvbUbI48gc6+gCjwYpnnxo5AJGnTG6pTlO3IFxeYhuck0OIsLtiT0nboeczrN2IXvKAl3a9w6K313PRoKqiQOZbQMz0E8jT3lZVidgbKhOB41RpLrnPeQG7wQE8OzyNE7uN7C7FS58VVXRN32s46/UresYX5PlpHYQkfXwfeDkUdoJcvKOveTR6eQKbnSKMjrI/9CznTjXxSc93kmpz5YmxqE2Os0OcHTqD94d8+9z4OEuAKKHUNJ8mIzq4id8BXevMZSkLr6lgCUjeJJnGxr7v7Aj4MXL24uXvjbsnfIEsdpqgc6TzbN1G4LhEnj5QIhUX7N/AzrCwT2eKST/+HTg0cWW//GYsBLNTRYDe7qlhw4Mci4vwWsg4WlhJzsmj/6ioz4tD8LzETOBterMf906H3UYsOKj/AJK0kbKL3++2lsnWKHXXRCpiM+9n53ryzfLe+Qli18S0Sa+/XY/2dRfnkh9vrrOK20oetBOyuQxSNKxfdtxYo2Bso8RzZarQUY2IJjYA1Y9kz70uoU8g1dywU9/bLOnYGysauhfdLX36ZKs6/TUZYfFYjyqhNX5+3SkszyTMO2Fb65dXESOhNWVAbfJxru3+xkgPLl/9BFdX506OZNHO15nsmDqt7I76A3vcKOHj3sfv28zEt6ObNKBKyP974o/ua6+yju/2GQMxLNMeNdpx77Xn9hHjtG6Bq7Bi6fqL7j4vcElGIsCdmORa+8Cp16uJwtRL95Dc5paXv0oAK77VNdf6tVPY2O+CPrD+9el+cmrz+rL9YlLn/qD119/E9iPM5n/+vav/7f/PfEZ7tiVz+I08K9evoxpQ499kv/i2ZPbq1cvu72aHtbOt9NE23AfNNUbHPRWtdKBvpoMF36JLc/CyE8Gv5efHN050311Cy7nM6CWh7a200keXHyuk3Zw4aUxKxNIg6eLzsMBIHuJASnoNRh4Ajna8BS8OWmr5FM2v66+FAfOBRkKjU54gdc2Xfyc1zDIDk6fKLFfecq/7TKhC36Tvi1ykc9CQV+nCxnt1W6GsFD56aG8BmayjXdJE5XfJ/vwB7Yx/6IvjsDx3u6D0FQN/tbN9YfoUouAz68RkF9d8tghQmhwjQlsl/tf/vnf3P78n315e5k+gv6epX2zpQUg9arfVMIr3eOp9k3aeX36Wajlm+3Lxdvw+MHktzs9NmaB89vk0dmzp8/7Kx3sI44wB5xtn8nrWCA+LIFhPVx38hge15+kTvjDZ9tOciyCk8+WfiWu7YDj2xby2NaiA7nIqt2hxcefRseRtj6KF/pqjCt/DvaAlS7Z/hqTpZZJAj7JKqkDARMC7AJKL/Vv1ySaH+AyQOJM6+QeDnBto7VZkMhWmgyHRDawR1/a7f0C7GDYpfVD31+dK6m+7Zz86cIZnowJEy9yg7OOSTmwttoFBPCx8/rB1ItdvWZ0noS24+d7dJK63Q5/MV+doYkfKbiq+8pKn/gj+3VcsKe/kNfYd+HBb2NItCh/D1mig8Z1PskXSqmp9flDbEbX2rOYRVY6Gk58pG7HSdOZP+ViaMcmlw4DWhipOwpyLwbXLinEX+c/1NL/aCJ2SjF8fGCvWJz2NL+BEx/idmNF6lYbJZWr4F8fsNi1xRD5ZLZbki029mFPC8quK08OtE57xp9+Ut2D89jjwJ10/Goyp02H9+ILDDj9/D6CzEcCF31UztTBO6vBCUf1+UBWOn9IQ1L28JDUWTuh042f7uCjl/4Vnj2HG86pDhOBzbFfPkBrffKKN54xzuvrP+pGN9upuYdQ8FWXgYNHGKf/CFc6LvZLKCM3krM50mAa5y8Z8Arnzrs/eXTlcD+/W776uw+//+Kv/+o3CDhOUklS4VyriLkO0qaOptXtRZk7cP68MyzAnYAoOY9hDnwpJPlhpwrbX+CiRJ2Wuwpx5Wt8grh6VQLF5K/bdZNw1g7Z9QNlNIUfB6fVKFKp2XWwCx9cc5I01sbTKffogqO6BlNZ8JbqVtn8zJKn1xQ8GVMvOmmnjBDjXfnk5UC0ssDwU15b97qHT1DsezAp7mpcoQanwXWQElgriXgsD/nrzoCcq+/IrJOipQaupL4bx6ZBaNDnifCH1O3EXvDxd8lZW1cHk686uORxNtDQUdFLbaYsMJA3uOfAZxtU4NQ/vNchNSi8XuV4EoTx771bPNNZB6H+ojN5h1eBqBO159sG3Z+Ki73J3YFUYOWBLc/hp5q8/EDe0f/x5fpEzg7lJ19d11I7MP6ScoNpMnWgEWNVvvw1GAS8Ex4TyattRGul8aQf2KPr2E/wK5+hnXvB5HRK1QvI4LtLuaQPqeXkwcul25zSJsCvjYJ5eNQO+AKbdgQUn3zFR+66syNwB3/5CtLZfjRwIJgVf2RjbzrKxe1xJ7CBj9/0/de2+9TgTznwVfypF+lLR77FEoP78TcadBrtt531PnA+Fscn/L63c9tT6N1tuarfpH4YFD9M3Lynqj5fblnon459HecWvfaxxAwMoou2UdS5csrxvYnXJW98jIwvnvntfoPIN52IPc19200mCNESEYIr/EdX6NJsOwQpZfO3yFh/Dv3aRf4FMrHLu7iAb5nagR1aeEAPD08shAX3/JW9Q+fCgzDe4XGuDUhY/hYDl2Kn/H/kXFkOH11L3bfvXvfd3A5c8q92pyf8RefsbWHBDIMve+LHn9lB8pTLdyZ866M7BFJnvkIG/qW9wmMBKLHtfXwovHRScJSSNP6vVFbIcu/zV+YDuLVjut4AZOWd8EZP4MT1fvCPjlbj9iYTAGVsWyx4aF3WXZsXt+ABb7Cbi9TPH16uP57c3UD5q92ipy4qXDJZtT+7B9A2OfJkik8YeNj9BPLF81fTSxquV78sepVmKn331jbOd7f/9O//XbeSYxO/BiMGnZ+8zOQtkxqwBipf/uLL29PUJ5unvi/sZkq/wG4mauxdOye1bfCDTvwcYo1jbbM+F4Lonb6eLZoEi5RrRxZHYOxiYGA6gVeeRC7xm66m52Ynif2LFdu5c/n9iu5pob/cZOce+ZTV58mRdlP8h27+TMDlaSpsuf5ofcwGiUWbOqmLv/AhTp2YAXfjwx3e2CrlfMaTIU+W+9AguHy8jS02IVrM7A6lnMGT0YCwrxUEO31IVQUmkvokNfzdyZE/tlBvtrpibOrY1cBGYPUzbPxBXoXit1SS2PVtYmFtZXwRmYN3+lKe/1L2z/7mX93+7E/+5Pbcazrxg3pyYDdGXNuSJhfN8LH1p9JstIkXfyv+JAuZJhP7KDVSnuRr6/GHyLq4Do9ATOb0SeqkOj1byPP6o3r0VT0p4y9Boo3QUdvb5auHF3Trk2L5j/H5lKnXjz7rG2On9k1pp89f2FkTmUO4cStn8dEXv58/thvnafGf1wzxDB5dfM03piP4pE6KqxN9knZP57GTuBC5gTfuBgfbtp8r/hPjh2d2mG7mJ/e2+Ek8TBKjkllce/0T1Sg7dPEDthOdC/qc4DmHpJ2kSn0Bjl5nrKONqCUesp92Ut8IXt9VEHcaH+SzUQixp7Ejm64NBINDSl4n0dXPMibPHXcXz+O990HUPLJGJ3Ctvcb3Y+XF7MiRc2GhJ1vrWxCkb/FPv5wxRdrHbEmvsxk+DgebmOceqfz1YUnqa/vS+lz4U07v0c0erozvjaUv/V7xLTc9z0dWBn48hFSu4VWfr517fBZn5FVn/eZib/vZyAS+P52dWH70hgf5xtziUxdJ80dPaDrsQhw/D/SdM7nH6/TTcceVwHzchYbgSTvrQ8bgb5y9cJc/9QK/sd58VxpPO6i7uinO+/Z+x0sSPFhqW70OuNaWB9ej1MbfwwQGvPzSJFt0J7W/q8/w/bSt8Pp9FyZnXwtYtV9kbP8UGOm0ezqWvAKELBnmI2gt5kmHJ3zU7rlWhDf3D23A5tKpc2KCuRJYB92Df/TXf/mXv2npgwTJOTsg2vU6CsXyjkEwy5FPWm09Sf4VRgCLEeG56gzvMarKlDhDCBKM0WBc48UAD/iYAJu0yGs+DKlPEeP13rCtczmg+za+/C24HV6mVOUHb8uJkXIyeFrfd7VMiAIjVx3bh6z64DeVmtn3PHINa51m2HNIoZGATiedsKS89C/aCzrA7nUsIB2Z1D9yFP7iV2DjULbEtwG17vTViYTGHTC8wU3fnBI9HSYdv4+TPK4eTZo3CMCfgbCtbX3KQZ9xKnjLG9o51C+POarj5G0QEbVcDfOs+qnSlcf8acD4rn9d+OTTr6Dl3UzvjqJpsl16gTSI6ZZyspmgJR/MXcOJ0r7PxMIAs40i8DpW5Xd+AhVQNFtpej46dU0XdKBz3KLGfdmd7sOt7bi25eLNe9PkMsBqKAttB/hRudVOavIBjAiCfg1DwNOpt05oOwqTdPxBGd2U1oOEJzl46oAkf2SVWT9UXn4vG8B/5R1M5DQge/7yxe1JBj70vAHuAst0Ej+LXrcgowOfbM7wkrFPnnV8Odf+qWcwXGbi7wbc8LRtlpfUAhO7pebF5/LqqzkXMOcOxlMPPVvY+uGa2F4HgD+yCrzz10vHSXg8nfMGzvftXb07PQcPGDgaQFM228qOX5En9WyJw5XY4BsBEhwmuV6B6U/2dft0/JuP0+NlO3pVGZ6HiQzSHS+h7Y+F2KH0gsv2fj7jqZgFJPJvNTmTmMsPyToZtf3IeOlYHvhjezqQ3EtHHxh0fhg/6bwD1OTTw7v3b8ubD2KddiWJxyFYOdUTw9SlC7sa+Dn79ylgeOmHoFIXLvozKbYNv/qv1KkvDkVu/rB2vjYolUaOXufvpFMON13G2ndySPgBgw5fxnc0MhvFt/AHI1o+UkqHjTn0XX+GmoVis+SJQ2wHZ2lE/ooAB/3UBtFJ6mATvDz04BQz+Rq+PvqRby4OooBGtzXnr7tQAs/3vQJDYmXbzurnwJ7eXn/zVeL4+9v/+R/+TXRqok9uZA14P7p99umLDmbhe6W9h/bz2AZPXl379JPPOlCiB4Mbbc5gdQOf2ODygx7aY06eZlbulNMB/t2DRwef9eNWOf3jYOixendk4A8Wf6l2l6ZXNov9c98WEdy16QPA4QrdwGt32oa2dfywbAeu3y7IDW+wmMYW3H2LppNBOTl4ksmHflPMbjRP2crDF3o5058HH8r2wGI0fdDTgtcGhGLX4mF3NgT/3VOi5J4+o+MI+K4B69GTVB9JWY/oUr48qXzm3qJu0HRR4dscCOlT0NM3Ne6qm7z217ntGIGNc9MBbPCI9cqedIv8x7dPv/xnt7/+8z+/vXqWvio4+Pzi72QdX8ixcQbD6UvIMZ8Qm55vIZaRU0k9MYH+tkBoEc1TwTPhDwDK2sjFC/2IL+jrs+jUWTtuHA2doysJPvTFLfl3k6wc6PERv0DCvvoH7dyYxVG48Iq2SSt49O/aahhyNqF79fyT2yP9X3z0jG3q++Gn3wfwF/rVTRcKx6PY42k+HeBxsZG+tJEQv0QZD/q46CX5/ipXcJqAE/mIDU57MSmBA82l1PSOau7FGf1+YdP2pLtXXVOOL+hKKbw99MG234ugE/ijW/0EfMYA7Fjfjx9b3PHl9S6gs2H4a5sIXvy3z0u+BR20O46KbsUGepfar1zyoEt+9VvGl4OnfVz+1ibGe/4V990CYupVhqT1xfOx7h7M337xZeMbftlFgMjSh0qBnr3Q1BbZavFivIi3a6NSY0LS4DLmizz9jkX88rwGoB5d6OM9fJGHX7y1LPn6vsOzvKNziX5qx9KfPejN2XjEmW+Xr1QxHumX8YNTLKgPX3T6YDN02c13AbowXPssvzYNHFrjk25zRvvezXJcvhva430T3vatoa9+d0FciV39o/+2neDsg44k/Rr48bEyPkanUnXRq9QvQ8nTcMXrtEe2pY9iVzcH3arXuvKC/+G95PqcHUene6goJol/GY+l3egffcdM+xQf+gABbHDRW/0vNkZXjKH3g5PM4rB7fLQN0edFO5Ubk7E1XOMPTuk+D5/Nan350sHt/tFf/vrXP1kAuEc25ZzjJNeHgOMwWWNfZaiuoc1hq/ykMp90Xxcjx2i5VnYZxQQ5FVf/EkJqMIhSJ4DzwQtfrotlMPD8JF14Do+S/3dPMSa1M5KDY2gEeIBK56UD2Xv2C7y4R6uN7gpMgMms/m537+vqZNJ5TO5wm9OhV7jiDA8p7QQBVOg+NO7Ro6SOJI8T9QNI130P+FKHI3KadopJeO6KXvBWntx7GoGOzgVW5d0KGjwdmISsew5bnPQGLk5rIl5e8FZnHq90ilsNVKdMR+B0tOo56Lc+lOow9loqXds+94TjeYLUkavFly66RTnJhGHv9OUm+lZXZ9Ptt8kUrNjpDMikO1pJrh/q9+i2dS++5Ry7gD+wJozv32YiFJg2aDDRgwodmAVGUDQQdc0OAjyZ8LpFkyuopkNxhoMM9Tv6VTOyBhK2a9CYyUbkgtP14afX/Ch4XR9btS1yupzgH/RkNOij0y5OsTF/DYy6XYVvB7ynVQYHfMbkg5zoH30405ctf/wMr13syaF9GRjQwkfgyS4P3ZyjksIHUTsfnZPrBunKxC89qT+BfDtcDCTJsEHb6ArEejiDsPKb+nsqK9AKyGsH6kj8Ew2wBiHKzso/CY++HfLtUPLU2nb7d+++Kh6T2GC+vf/2XRcKn7/8pBNWX5TX2RvU8ZXaFyfkzx/90SM/0GHomOl3MqM5nyEzvvoObXAof/Jok2mD4L0SsYFN9R94SWcTNJdNJ7d0/MMhHRuyRe6at/vF2qO3JnYPPNuyN34RUd4BwoVn9Rcv6EiM6c96Jl98xdsLW9Fzr03UvwLXL2xHttVVFo2l3HZpHazBkaT8tM0/TnCeA8xZyJBa5zoav6vv5Zv0ao+2/OLPdlQxyKDQ9mOvCHhCH4TjyyUFp+5DetOnAZSJHN599MyAMn7QNuEd4i3kkGDblqcHSDvJDZ7pxMKH/uPKo6Pwwm+1FezIb18a+o1BOT9KzPiP/8e/2Q6A/AlLaPQDfuFBm+BPqXz79NNPBNLbJ69eBfeLyPkkukh7oB82jt43OOe7/BUqsvKpMzBP1mVvfDirW95zqHsxUZ7xWT+io/Co7TU+4j8J+J39+O+FU6oNkortuq7sbQtbCFQoT9xwxnP58v2P0LBoAzdbIVZ7on0hHV1jAxaWSYuXvIFzrUx9cCZ+J1Zoi875rz4QjnOosJiGjFjSd8yDQ/uqN4VJfFQPAbcI0slC8ax9V4/XWd7JX1+1gWN9l7/kj+8bRFsI6NgkbHEzEtBNuJ9ewotXAoMkPI1vdjt4UX0cGb/85a9vf/mXv7499+Gu1CM/fWvjZGErE7fqr3Ho0rGrIOlulvR1b96+aczTHjBFjnhWv6VTCQO8BZf5tv5VazsT1fIUQMfZlVIcaF36wk+3yYvX0QE+TGa08eF8EvrJL53oXZwKbpPU9hlBPjp++tL3K3b/5v3r0rHTqpPUwoT3yEbHHgqIyZGg+uYrnWSFB3zWP5P4AHq+tUHPYgWd7Cc7xZ30Nf4iz/pLduLbi+f1vchoMimujl8YH5zzd2LD8Li/rqPP6uOHxL3wttg3fzMerN2CprYM3fk731573lhM2xwvTamb3ODE2yYxnm7S8b6jYjIa+Ohser/aUf7YjKfx2eJOGd1tAo2n+XSI536xxlgAzMrDI+S5bmzhW/DjKdnTiWK6xLd4Mt2cDynTMXptK8FD79Vh7rqzAqIk43k+g4B6J7lGx2FRlh+Bgc48QkK72NU7PDVVutYtL+GPT7Q91i6nPQ7/0Tm5wTduBMEpcxYP6lt0e8HTPR6MW8DA3Yqhrs/p+CS0lLGXnTCu922h+e95KHj4PEn74EdS5xRB68l/YxscqYeGso29xk/hCj+cuGlhEv4l+UcOfggWL0cu96fOgV1bY5Pp41jKWb3a4qqvzjnLd0YnkOVVghOuzmvij2D05WT2YEifZxyhDaCi/OCpTZJ7FmTg2lmsmI/QJdqFlZE0XsYv+JM/3u75vU+jLeY4n7gBzvHoL/78n98tAED28Dh59+cp5cr6CVwJpDhoWz4mmhGlxgmjKAQVHgYfMltn6fa0NV6DdnhCoUyfJI/wNWaCn/fTjjDybYM899I540NCbwodrQ5COUR4BHrvv9cqmTK8xUAG1H0KHOf8LvCTM7Ryjx+GTtYdfbTWENeBObZIsODZd06tBnMkg4MaKY4FS+rAgf4x9lm5wdsJymgcmYozDqSR9ufxBMmg6tM68OinLgwGE/jqZD5Cq69Tpw+DSUHvRQaj8sngaRB8Jho6Cnyoj1cq69PF3DuwuCC1J2GCaFfoO4hO56yj1cHiPzDdbks2wqe+A5f0ShWurVDSDrgS7B2VLWj1CWw6gAawwMNtwlkasU2fPuQMM3uCIRsJ6FInhQ7+c8pRbnr/MLDQdWGuVL/Jbel9FB0+NTHTOV0oiuYeVzul+Ax8Jnt8CmZP8wRDH/IqnynjHwYi3fWQPJP/2j9l7Fe70Km/4MRW8V+0HODxPL9ZOmUNBrFHacU37mAvGcl2OgS0YGgATgdZPwjtbjFPCT89uH0wkvAdENBweN3TKPbmhz5Qt3fUDXzq48lDw0cq1bXQpHafAtYkBqU+LLndLZ18B04dNNqBkINeL1m74BA+a2d8RdfKjrxkXRCfjc9ki6DDER0lv3Wiiz2Bi5yxA5kMKFOYDvB9eN3PV/W3ZQ1unjzv1uzTZukCRh+l9FrFs7RPHSp90KVt79FQfcBABm+nU8ET+bVVcp7BtMlxn0wFx16BWqyQ8EZ24qivDhnxwd/hI+hDf25MTPlJRy9SJ9u5NwjhA/UT1fi8wV347FOelC22rD2B6wCqPIxWuBy+0Hr34W1fr7DoRQP02gUYg5XYS/7a3yY47VAjl/jmmyHDuYGRGBQUpSH/YWp7qx3IvVQZcj/bX/DKc/yQvoi97S7pbwdnMkyH9TN6DSi5Hao8HDgcm90fKSvZ6VmbPROV2iM4vLa0ycbsWdtHl5Ux7Y0fkdlE4CyiRqioUESX4pOhI1t97a1tI6R/+PbN7T/9x/9w++b1m9jGIHyDrm5rTgV++/XXX9dvP/v0ZWg9vr169aqxyKRG/DZQIej6eXZFdX4VirUJe9JNfT0w1SsZwzs4sZ8dait8Jg++YrrOZCtMaZ2+b33cmfxL1XGNTbfhRxQSzwL30P7gJHjABkrzpaTy2z4iaBoH0hfUz6I3OoQabrpfTE5G9Lc+fHQTuKihCQ20vebkC9kS3Mh1l0Wuj83bXsMIPsX54ydstlhuzLBxhzanDH73zur9xM8QuWRdopscgTPpHx0L5PMRxep7938TtOBi2yTyykNHbPo2YyoLX75fpD2Ik/zwsy9/dfv1r399++zl/UIc/p1NduCpPBef5FEmaedo8ENfYKf3xvT8gVPHuKBbwpM2DmNxfdr8gbTytI/vvw1c6pzBOd6rjpTDYPzCSwg+HOGpxRsD+fp4X4XJPcN3sSUyvnzxSaBiv5SxgcUQZZ60jwN91Yu0zb2r/j5ty645raILfR2DhGLg0T+6qI9pH5FDfPwxeuiughzK+lOj9HXJWlJs5om9y9Spv+Vv7WhjYjl0SPYtBk//S/M3qT5koht0W6TSD23BKsgLh0b+Fe9JbFpe7hIeUcTbZdvIjFe8ax7aCx58E8fhyaiYqlxfJx5JfIB0/EI8NWZjt7bZ6B4zFkT0C8Gu+V68bgxDzB0tKE1H9RTc84nhqt7FnPabE0gZ+Rx2IRp7mdzC33FdwLqDLzoyBjaevnvdIXqgBTLggd7pTmpezg/HH5inV7zILz/B1z61ia3obAsH1TDE9BA5Vt8ul40V4L1/uq2tAKeb0QPT2ANP5KYLqRPwyELX+l3l1VlsiG9wFqXgRs+vCoGzO0r/gP+7Bb+Lj8oXjSxuMdHGEfMx84G3nSiDkYwF6ruh1fgWnLPh4vI9TjLR5BJ6a5Pz3+lgftvzJePdfc9wyZs/yev4s3bjaYN3PKQlydtYli71U1tIPK/4kNcuULLoL+FMrfrLma/JG/7wH7g+6L7wtiww4v/5FoJDvcOLekdW+UvjtbwE5+FfOvV2vm8TnYNFb49+/c+3ALAKU85JB8kQzql2/JTAYeQoUEtpXmBM6gtfiCSM5KYB/RJsTruPuUl1luQtgD7AnargLjduI23qac4QbM3Cw0MHkASq67LBp7yOnRhDpywg4UnBcG1iMgNyIoU/+AWEGlLAyl/onEB7HA9O7BncnYAmWGxyRf7URauQc1CO3EL6wkPwmdQMbqn6BpNz5XWWR9bku++iSP705xyM7pQLaOfJoY5cYyx/3ypbx+03t7fivycZx2HPIkcHcQ1unHZBAn66owt0yG1R45HfDQ6cINpJTgaz6lTzxMZlBZve2jhzrUgjoDepdNVxkDkA7IIHE0g434cGGcD2qQPwwOms+zTXwACfl3v0iUN4B9/MkMID/UnHd/Cko1AmHV/v043LZzSkM0g/E/VUGyxhwqcMDZ7A+FZWesGBpgUAgdh7g/TIBn23PWR1lj/AWRZSmvoO7zIKzpWhJC4dNSE8mZbQdZ6PnIBEx+3Am3c/ERoufirAe5qFD7s/9nG0dgrxBXru+3qp531mT1jY8KTj02zeAZ32nOL6XujZ+gZ5fSZwnUQH97Z+Jgjyw5wFXIkuOgmu3hbU+YYYUjw5mpezPBO57+KvOjj61QbkkxNvykyE3OsM8Yb2tuOZ5GnP6yQM1AGQF28GfeSoDTJR9VTDQfV062mHOHGSp9x9ekXF4Z2NAbuF39fXPYUiTxdWop/GjjCi3ZrUa/uzB1nVPJ15iPLJyMgG/Eq9h7rgq41zwX/yPcnQDqTFWHXEFffTZ/0093jUHhoLLn0nM/Jk4EFxLnFf/cYPgnd1R+8cBs/7BsMGIFvUmD58fR68n7TawIMcsQUZQyvcdMC9rZhsdE2MlIf3cNF0aJ50+HiY5J3jpMbn0Cnv0Yd3ex8/2Sr9JWJ91S8S0LUFiW/eZrCe/H6Y1N9HG5RU1pzrw6XBd1zHL8N33xtGIz7kCQzbvnn3JpOI+E3KJTua1H/+7GV97iy0Yme4DMquvjR/HZRkyrN3jx/vZ2u/f3f75uvf3v7Lf/vHxkPwfIlvGsRFsY2jL1++uL1M+3quDSb/kckGvLG5Qaq4iheJfTvgx2f9JqfIUZXnOP2le3Y8ulcfHE855Uv05shl+OoEy+Co+nEuyF2qLwkteEp+25kL4w0AuYS7CwvqualKpyv39C0ebMKJl8Th6Gt1gz8X4qD2QdTFxIvhInedvJT1uy3utJ9c1ycTQ+SB6a6qyC0/pJIDZn3XBtupF9qdXJKlvJ9J/4fbh/e2TROAlaMbseHysQKHN9dtf8khW1DWhytJZDP5p9ez9Rl+CwAHrhOiCGqir82Z+DfOBra2MWFUMdfi3Ze/+vXtr//yL25PFrxrT7YybjjbVk/7vKr1enYf33dP7EOvY5PoSFvh69vBYHwxLZJdfb+y1AWy1OfvuOLzJiV7kjmaH4cv8d2ipElUB9lTVZOFked20KSMX4hFbDebJAZbzE1ZnwIH3+J/4m/skwjXGK1vEtPh9PPOePMxRDh8oyPgPK4ykpks+EBHoTZKrv4yDt5D492bN6G3hdY9IdRv8m91pkN42MavKR2donOBtFyMWZzZxNBiLbq1U+JXbZB/2ioeCnNwJ4du+ZxfeKgN8q/jhdTvfdLiPMryr4l57uh29rzab/LevvsGsX5UzsJpF9T5XHgo+vqgWJSxaOo+66KKceDaUR8koRD/OnQ3gQ/2yFYg14Mq7t63ffFF/hxdVJ9sQUoyzB+pYZPo6C72Q48d+YfdaJ38Z04SVKFgknYWuGYTsBK1YuHoaLE/Kff0oYxdnEe7hTkWO8KgjOZ0jJp2oL3zz/p68tTBF19SD62N6fDgfjw5+NHhZeNq/r0YJbcT0ehTHKyfpb4x/mT3XQBjUtl2sO0hWxctLnshBl/PvQ/og3Zfv6pYqK1N2gmHJ+OnlS//yEYv5BWTJLaSB7lz2/Klb0k8OG1MOdyO+niSvMPPycejxBb6vy7ul8ewc2BLc2l9hHoXT+G7DyQCoo+Dz4JNH+yUR33L+EFbuar1negPpUbU/Gs5JeE7vrvFlvns+J0MS2y3fPXaFgLgPJjBF3tg2NF5ix+oRG+p30WdX/3pz3+jER2hznkM3wuL6C6XN6Z2DdY9/idMLhJAO3gVli4cHTwWLrlhSj1J3rkGIynvVk/wSQ0rDA6uAWWTi8PLiFd//sdlr6uQFI3GgcXC4MHKqyxwYz1wJ1By2in2Hg7/gnsDfOAMIuT5kj9nKq5gPpOoEwQ1GDnVbf5aHtg5Fh2O/9IiQxqDs7SGMZkgVxe/1VcdbPyXTvg9srpnBzQFCAMAZX2Kn3o6LI1X2Tr9a8UxaE1K0XRfe+V6DjYdTKfh4aIj6JvsO6rnwL59/yEB0AD2OVX1fWGTb+/0s5+Bk4/maICI1n0DVx2FRvUtoeeU/7oyzjYavYFVHFnNJz7CGLngFKS6ap8666DnM0WQRF48O8prElVe1O5kPWWSa3ndvhWbTddQxhZp6Mpz1bxoJPezKxkEWeWz4aW35FW37BP5FxTSbgTI6wmSAY3BI1lTrbAS2n1/Dq7gxDf757Jwd21NvsyroJ1Rzke3fEXeQz0cGieVfuUNf4E/ckgGMHTfqslrR5D00H7svEH2OilyT3faA57SmcR2Z3LPJ3UGngzRp3oWVkz8LHq0HeU4aXZacMaGRTODlzDUQWt1FZtp03RbfGU4nWj4d6AnrU0GR/m0ULZOZlvzPTm1uuvpvW2ok9MfGS1w6LT8LrvfZ8cPn9RZ6XQNiMBZqPJBQHRmOYhii9AmvwlnFzySp41Ob2nTgaWTbqMMXfbXngldm+V8OqzZZ+2ajemntkp2ec4B74kr8IM/O6iO/9CtBH44AxX+c+NffH98V+85d4BYXNFl/sR/IpJTuQSPb444G3DYxg7mu+/203PahO2/+NZ+GuejC023O7CCo68rXTxBO/uF35Q3Nib/tF/H4f0kZQ9lOzDVY87HTwJ0Z4OTDKLo0wDx69df3b59/6YLTD6Yhzm8qgNffS/HwT820JlfuSefcm2nT7ji4ytzH58LLv7QiUPsYwJn+7O6k2O8HXl9/0EbefL0cWPyN6+/uf3w4f3tP/+X/6u+13h12UmfmmpNn/j6f3zkRXcjWKBh2732pf1p53yovlKeZh+yisHVP1+rHcQMfEUXqce+hRPj1Cv0YkCQhe/Ucx2+tZXG9kdPI+diFLja0D+xJH97cp7rur5yvix28TYUphN9cgdq5L7yZw+8M1gmx+/etI2noEc5zy1/aFtAN3kdJK405cNVexe36/hk+Dt54qU67Z/xUXyR0/br4ogfBE8H1vWJ2DcwbL3XTxIvMpCEXD5J50fzb36PzqkXwqVjQdqDC/w3dgR3F5WCx/Z+sRw8jHg7W/XxD4aIUX3V4d5kp08Uc8aTV3h++eu/uv2Lv/mrND4D9dCJnCq2P0IrFfv+d/hUZ9+mkA/v6DUu4S/liNVv4yPV0ZWOnk+79selnqRfIhce1beAaFwjA35251fiu3po4+v0gZJFhuJ3y+96Gv8vPP03Cab/1IWTLYxVniVGN1aLqXw29rMTTDvQN9zhzKEeeQ4PtUV4FZv5PJ2aCHXSFR2JK6nQX+MQO1qHfOGlC69tL3Dnv6lm+sp19XPlVX5/0QF/oj9wE/U+pq4NwEFncMx2/K+vgqTG0ROe+ctJlSvnQ3Nx6oxV1285PPnXNz57+rJjmsXr8QsBUTbh40dbVId7usJrdFB7imuZbKXR04XqrRN/r/yu8TS0lfmOn/Ch/hmjnIRPxxCsn+9CaeTEg8UZNDqm7Jh4k2++MHssDceSDyij1UWs6JCN6ffEBeMhqfInsYGyFPZe4uey5r/yxZXwoU+oj60+nRd3rvF5+CD30f/DMteHLl00piW/Cy3JPvGHo9A1tRw7wHHGTF1I/CO8KOOxfnHRwdtim/jnHNRsMRYqcv3h8qtUkVt6ElpkkPhm/RPdAZaWo3oNbak6SDEdntS86wxufDeneZv3DGZ9V1GUFvyS8ulGWxJjPXT0YOzxvsMTm+svO/nHZ2ho6+rpx9CaL/Btuoxt0MJrwNWfT93baLC7Hlv+u4+dzUnBOY7eXUv3vBNFWeyTmNBFky9//vlvBC20TkUdhYHlMZDEAQ5hZ8Z5SEzadUoPLt1LeVj+cZSlnc+9sgkznF0FjILlEaD4LufpAPMOT1KUo9OFsjzlcF5HtLzmh5/TYA/PA/DvXhYH5e48HhixzpezQNCtyeGrg7LAdZIZwzai0lFOZ6KKEjwyBd5eXo2duwo468DWwHTcrs/WGg1AsOmHLjSmVLXVrI3mMqZOi42OsSXXgmHhQpOzne2A6yhD+wM56HS8BdmdUwkErstu+FW/MoTm5JgfdGIRnHXS1GE3PJvweIf0+QtPRveBMM5hoIUvq9sai5XeQxOt2WB6zkVXi9sgc82mTzPx0Yl4ktTBYfTe1eZcc2r1608RjJxWumK51ldGfjwev0BTqjypxy73ekyd8K2s9UKLvshS/wif4FNYncCLVnnJwR3wQjJ04JEObTiVB1XllMe3+s2EdDyelI7/dWKn7vhLO8lEkt03wRbo5wPl7SGt5PU++bCcMjY9Gjh1Dp2eVyVwT0h1h1uewQAB2Worxntn7Njg4CPfeQLGv4ozeSfA893iyR/78ntPhIpXeyMfG6ib8gbW62mGhMaCazAE78SEMxyHxz1Z2aRufjYafJQ8bWtpg76ubEJqoNpFiuBUJp55qqvtP/74yQYgwa3tK8ejLxj3J0JzDrO3FxkgP79+lcCATnyAr4Oc8C++jO/oMNfsy3+w7elaWGxs0CnRvYGxjwo6KJDuvWZAR/yRbuDDz+m8RmM+pY7/D9/HNtXTXdo9Hz7to7nXubqKLD5kJhbP10z81FyCrQOJ1OlHhcSl0lq5hAZf6JfRQ4duPrx71w7UEzevTiy2Lg6KF6rLQ9MkWRzjuewOBzEs1nRhM3Ifuf5YTtfk2PnymQdl/Ofs/hDP+6SjdIfHtbgSkt2m++7t16XvqdYZ+IuHfKKxM3Uav8NvNNE4e09vx/rWXJMluNXzgbROVFKH7IcHkw/57EM37A9+MSYpwB2gJNG/n6SMym4/fHh3+7v/9n+Fjx/ad8DXPiDtwvZn6cVLrxg8ur3sl//3LvLzyHTiPjom5prd4gn+9THuN0irbClzjZctBESuABnEnr65zl3JkqqO5as+n32g8+pMjBSBpj9/pS+OpE3xC/fgmiBynZM27Wnw/y2BiTDwffvudZDxpeik2drB+t62hyAns7RJxdqQ1DiYBJ5c7LiiIw851w7Wri77hW/5/chYyvgePzHWaB+bCd+2R/8Qf09bCAwcd5OIy+au7xYq6ST/+QuRoB8MfZ1fFvjWdnm85f/6kLuAd3IX/GAKL66lTD6Z5U1GPvPs9slnv7z91V/8Zfxri9VsrS2IceDIgvLO04820h1TcOZeGwzJ1Bsv0XRh8SOBqZ4PXzmTlX95Na5jlqTpKe3QOCMwcMGNHj2BUweO0sl5C7JbQGEPOtdG+berx09fhG70c+nWmFQ/gacXdshEBrL6lQ3fgWn+89ShqeDgO2zdtlIMwRtc+FF3DybolX2v99dTD59+KYgN8Y1G+8LanU96Orhr/UJ9B8Ek+OihJ5hjfvjw1pLKaswRPlKnT5dz37FWEyunXuiuf9uX3rsrrv62+qOz5H4yj6fpZYs9ZKRbH3JW5cWzTy+8o6dOdxqAhyt17xYZUwbu6Awd/QY/q8zJO3wcHRz58Ek+RAdDKrrQvnN1lUnKHRZYyF0/KC7+atwTu1Ufayvww+Z8dp0eupP5WiQMDvG6MgRn6yfPAbZ42j4Pj/xjcB8bi1z9Y2VGK36AD/W3O3LtoTKFn/n8/MG1/NP3zHZL5xrt8XF0iPYV18KPBb2+mpf8+aB2fy0WBP92Q1y6ekBXuWu4XY8ezZF9+t4rgIPzfSTttzrKffV98Yh/iS3o6WGCi+7xB+dDeuWh9OYTjhOHXEvGc4vHO04swqf7xtplLP71emdt1nh9tPSBs488Yxj+fiG7w60f/HFukbzJ2DEIdpI3W/Ct1XGU1gM857xr+fc+/9D+B+6c5YNFE/cYaZz5i34EcEpUsWpPvVbWOV50Vp4s5RcB8OAchygmToKCk0K4CfTyMSBIHAY1ksNkeUA35yoteQ5BoAP4BKI5/MWjc2D9cUIr2wiXaug5H96cpoj7uhJo93f4cj50T6ffCUR4WCedgWb4+LiDegF5T3IDnLqcYQsqBj1kcS9QYKhOdjlo/ivf+KsxDDZS372D86/DNAjVICN7cKFBIoOax0/WUBHs+3JkvAISuNIJHwq8u2N7H3zwG5w3iORP46jMKeckDk9Nuxro+tKrIAmWDOXxwvdReDBZtVoq6HvPqxOXyAv+/Yfhn74edzs0vvtEjyr4Q/6m54tG8LP1scvoRQf0Edh4RHWqdOGCy84n8Qt3iDb/DJqK8/KrJpWjJ1+TOgG3NgpcB32XPaRTx4TO9nxneqBbLQfU/CXcsUOu3VcH8fHibHtYqj6iv+IPHbIaFPpJNDp8bJDBtuFjT7vu+XD97u3brUhHNoH68H0C4sN0BnCCrBJ1xl9kxNNQL6nbPLhcxmaZSDQflmSidTqeru5HH2T0mgA/HRrwC9L1keCsDCb84WLluY6yDOC7ZbZ4c4Q3OtCeF4jpmQzsk3rhX5q8yb3iU1dXCyeO8A9PiqzImgSQVaBcxwf/weHdSjT4ujZgAqSzxZ5kkKItnx0Z7FSc5kZJ/Q5AbgxuH8f3TeLZzoRd3EJrg8U91auDEJ8oV1vqAl+4N8kyUdJOaqPA+JDl+7dvKoOYYFFDPR02mU8qfP6wfWIXPYM9Zx03evR8ymvvJHondHUiP4fTEILYYJofoWW77/xnilKH7vs09bpfefKjP/VYsr6aP7qG830GAfj99NXn5UuspSd6Lxz44PwQP3O2aNjXOk4si+/Q7V18TN6RoXJcvJyzY09V+MmJHrPF2gQ73Ov14Do+H8C0v9c3WxlfPPukC5xi4XeJcyS3SGTbNZJ3+Nm8aTTJdxa3gr4LfpJ8OlhfsnYWTG0HkF9i5J4dNtA7sjXRcXDw++9MYBInP7z96vZf//N/vn392mArddguB5/nT+obuOjLLAC8iDzwWADYxCPlmfSJ03jjq7Vz8umxbTL8LS7M//iqez7tfnzyz5X5O3YiWNtFZUwenbkOnLhcBJceW4fO8oePelTyqqPWQ2H6OHDK+WsuLp6T2zqLgfhU54fA1EyBMdYo3lTjC+rB0UXiwMxGqMC7wb9XjsiBl9FSDs3lZznOpGavH+Q6bdvCmkHjid0mm2jHwJ0cljf4yZPzZBlf+/YDplXJ5DJlysXjPlkOPJwWzYZnsrPZt21fkQuj+UfVLtzq0QqXm9mXWvStfOfx7Re/+rPbL7784va4VbeQtxgGD5oblLbMr35En7bNS+N3+Hc/Gc4ro5L4t8sSbpt0y14G2osT9LQFAGNKY44zSdIP4Vfq/7mWD8c9btnF2vZ18nxfSvw2xtLPK6t/Jtmx1HieOOop+fmoq74P7Q7+kw4usrEB2vTIZnhnJ/nDuzajn+wYJ3FVH/PWh4XDPLjubipPYAOdf+iS0XH0Rt+DoXt+wn4Bv/xAxe7cig2L5NQLX2f82W8BpEy7sOPtjNcdjc2XfQ8vaG4R5tJtYORvDHjrjkb5xs3kpROpsqMfPB0PJm7SjfrO5a+J/aOzwKxu+PHQKnDqDxaa8FNjT7fu69thog9kArsxW2Af6G5pukCx9owt6mMZu58JsHx5W9CMrHi98tHl43RhjEFmPsLmhw/xCF0xt3JGlvIwBlLvPKSQl9yrnrGR3X/1JXQzzpDAwk/WyosvBWCib3n4Q2N4pyNJPWVLYimbTbdrr+YV8z1w43e4cnHJtTh0RyOyHfiT8AzWWK5tMjDt2+LPxkbmRmfc7u/4dMc5gXePD5aB1yGG9ZW74Kmeko5ch7b71iVV4A/eYipMyo+u4UE/xYtZJdk8sKeuvIjS2Eqe+ZKY+ChjvQ/heQ+HGhda73H1eMbExj86GOThpCvE0JMm22mnuz/XD/Mkt+NtdlHPAa/7A+c8Oa7r/LX/D8+P/uxXf/Yb1Aua80WizC+pdZ2v0v2/nJi691P0w3Qp7g6a8GOqDTLpCKTluBR8BN5OUpJRpefPfTvBaF6jlP5YGWD7VDg4zgS4acVNVQJ+0XHf/y9c6Nehd5R2zhpFLZ60wGXS/aiDtQ4So/xoE5IEbdxGsQ3SGs50plHDr/53JrZ4uPBzjE4a0hhOgGScBoirsdgeWLlyfeAM1Gyj1RF1RTh/1R9Rgje35akD9eijjpY8k2J4qs/cd7KBz8iFtiBmYALmBKIFUPbcAAR/HL9PiZ5uQi5twjW7c/K3mRS9ffemrxWccgcZ+jQoOCxKgBcwq3cBLHUF6z3Vv+wQ2OZHbjKZxHj6jXcTMnzyxL6n6kzm5FYN+f/g6Rn/yshNrkxI50eTtTiPHHIDc3yjjYw8gTkdSV9VQTN8wK+ammvs6MFF/wou3CmH/xxWB5WZ4NT+3n8rLoMig5zBHduiaWDsw2A+KFc/jH7QbCfjr/7AIQzEvmvHzUccd51B/w9KcuUo/pHYdZLBlkz02U++DkiH7J31795vkruJaQJga+3/o/d7OXFGnNDKeROgdRgme2Tnr52IB/+ewF6T4fAt3rB9KkyvtUFoVdXBnXy36sDrfC9lfDt84sBgDQ8Ga/WVTJSUeXf6qe3PUMINF/7DZyS45EODLHQUuNgBH10UjM9qt7Vn6nhadLuzUQAA//RJREFUTgfK2IYuqpPwcmmi53bwJmZpG3a2kLd6s8wVvvDpSe2rV58EZh2zeGLSizY9nYkSjHe2zL1EvztP3wZ05D4xbcXO9Emu2aztDa78ua89Ilv9KPXVQ6Z2FVZ7P+kupNNvcMDN3p1wRoYOdFPWraYf3t1effJZJwhgydz2GZ+ez2RSxOdTpr5BeL9mngkDonuK5DUaC2GL71g4CU/nmK9NTid8yTv1cF0bJ8kD67xyT2zfd1Lw5vWe/r/69PPpIm2ssTpw/Bj75KWO+khoODZQ1pbn32QzcKQL5erkIuXoLSbNY5K07ehkt7FzaHa7fNoKjsHaIqqdwtfdQ7Hx+7ff3P7d/+d/v33jC+aVNfGKv6aOXVjz3ye3Lz797PbihY9TBnt8pD6dsy2tuaiN1Q2KO7/rAnzuDYLwVLslvmNTQeOR9hDeFPW/5K9flDeYe18ElKLo8NwXNjhnt9lKrPeu9uTZxLzX4aNx0HUYns+z+eA2mafRHJGH/b2/7NWx0+d2d0Q1mrzKtfTd+9hX+0Qj8F1EigwGhMD54XCGXg62JddwWSjMZN9iVfxHvuv+VG3aADyFSV7HX/Cx3QeLjfH15Kmz/jz47a7Jn7zj152ERw/kb7vDQ3VDL55SgfX6SiY0IRdtlJ5v9fCF6SuEU0af7e/1ayThM8FRuNj9y1/8s9uf/fNf3Z5HV8Ygh//5/PihT4vTzzKhoG8LZha4Sz858OvLLHiIBz56KeFbGzp6C7ZdYy24h5++v++HYy1udLKZfHx3/BR/tbvitF1jDWX97fIgqi7L8zV5DUL2UkbH0UTy6NdOjE3MjNXOIL99QvDRr9+zT070q22PP6nxtPxiXZ1LhtRRFw/rF/jltVA+4MY7svnORRfW8ZR2NNpXfE9qm5CH/6tuVdeyTcL50R1P+WMLV87Fl7u7cvh6uUUddJXVJ4e+923fyVCffguTuvowOOjRdW7qE437qU9mejq6EkPweOIdMqWFWPibbjbZu0sh7m9j0fEFOVs11iQdfVzSNQ/yyulI8j9aYHc2Xp6/SOSpLOFf3hYx8bg+AQZtgg3FBPzws/n35f+pow3hIiS6yCGulg8Yim/+SEb3xa1CUsdu8W80JO3Q2KhjvqTv9JXqpxy/6ho/SNNH4IMX/jOuOHXudHRdk4evOZOZ7CcfLv3Yk2e+B7MY1PFV6kvgOg5RJ7TwTwf0aSxf+93Rmx/0IgkKfMNHN/yB3x368s1Z6uuFR5eucpNyvDTvSuDcL0/Z/Fz7Pgk9eQcn252xNl9Ql7z4n171YSmG+6oviMLBznzcnIhuC9/2vPYDL3+fzuJH/CH1ytOll3PNf8GgT0e9zlG6dzItHbja6sJRvsLheF65fHogo5h3+Hv0Z7/61W/W2GYIqXfJO40Q8FFgy3N2lA3O+EdMDezC13wOOxj1KGpMXqlKnILVrTE1wgtnB0RJc94JJB1+JMLIxbODw9MrNsCXNjh11Tt15ee6uFLUgW14q3xXvQNLBoZTpwbRIJUHM+OUgPtmhWd2bTb8M17x5vAkfnqbYdd4Uyd5+wiPoLntmlaYu0oWZzAQaCpdgYe8Vv33rtuhUToF0yFuMNjGGV44KF6h4GACmI6HnfvOKd1Hvjp/9S14ja5gix7eG2TABf+c20cwMhkObgEQLvW9Uwo/PeDHYLc8wBlcTdHtAtzlwKGD55M0ML8dTrk6Y1vurJDjwU/WVdm4vPRTn5XjXBmuoCql4OinSqguZmvHSQ1AgZPgKE4+kMPTMjK1gaaOhmXQWPq5B0um2oJMj0p0x5XQQsPPUfGtTgIjU1+JYI/gAk33h//8fxcIp1eDEXxPHnr9ODS0h2ZU5ukdLn5y9HBkwxN8glR1EF6qh+taMsA9bVj9ypU632VA56vXXufwATx66i6G9/vpMLDVG/oXvT6x4kfJPz6/tqB9WRyabuT7q9xnApE6u8cb8Ya3fhqZwWs7dNb3+FLGTupWH8HdyXj+6FsqrSR+fwZ32lrxXroysG9HlvLqykA/1fDqw3VgfcUd/3Sss3zz5ptQ+fH28uWr29NHWzDpIDVnOwS2EBZcBgvB0w7DIKk620R9bX586nj5ncF8PxgYGLTJ14EJ+1TInfF3p6vKSP9rV3ho7EE4vtPYmz9Q6IJRZ3nTe/USnZHNIqHyDvD45+Undi6whfYgVYYcfIFNXONpP++3mG2RxA4T7/1XJgs8gRUDEomqGwN8k13682T7xKFUaB36wPPTfq1/tCXX9zacH0rLi3TBzQbulYGRjvwPk1t03n/wka4fbj5WafHNBKfbg03kcpbga2xNfyFm0yOf2eTEby4/nb9Ef4sf16QOQ0mLY/jFHxttMAfW/bEvel1Ajl6Oz+ynx368vXj2svjevP7q9tknr27/+n/9X29fvdkTRbL5WVoDlModuFcvPqlMdnE9jfw+CshH9spDjuTxx+6yiHxoaTP4kdc4lL/6YuT1z4EeESpE/p0dQPxBv3baYW2Fl+DFU9txDjQvBM3X5iUySvXLq87sSje7Nklee9vgvPEif8172K+lzgb315Oz4ERmEg2+/UhwsFVfpeMjue+gET2V4btkxje+sM4X2MciduVN5pkA2U2mj/b9jfLCD1JPEs9bP/f8iExHXos7i5t0sTK060vRm/zTxmFzrk5yhtNH/uhJneZdcu6314eDXqoHcEl8AZ6P4iNf/sk/u/3qT395e+nXK+LP+qC+mhO9gKFH9RZ/fQTubV/zCcqrHSd2FC26e/XnDJjZ6sjUsVUBL7vmgJ9v9HWgjjO2u8BE0USsix1pGx2r0EsSfCahhD9jykk138OTjyNXISQvndmAn5PH4gE9+RdVtD5ouO065EMbPy1+iIuuAdpyzAfYZBEh2bkmcy4Kzw58pYui31sYSXsLz/G8/ukzJPJL1Q/cu20q7RxHb+WjMPcyDU6Min604XKTvPK+sQhdqVP+k7oLMefpbP+TfvhnE3pwjd++kkW2nNnCGEEM20Of8an8jKPULW+YlXra9RbaetF6Xfi8+F/fQ3ezNT25xw+bSY0h+HSNR5kXz9VhCcv76b22ePrftv/U0ccPJrgumtrcSZMjhYH1Soo6kjw+awGfjvkV3Msf3ZPU0A72a0mzo3sFXYBH030S//dA8LQ7vNDR8VM+g1b5yIGma3lL42/FsyWaZyzdvJzB45/NyjPkd8fs2euUiQOijhipXTnYHq+j0SrFC0ZdtpqM2sz40GZgX/ybriRwZ8yBT7AP7fZQl+NreXhAFLx0dAHf8Df7ji888V332i5m4DlyVM+pJJapr44FTngWy6b7E+vVpQt42h8AzHFsKfEzePrrcJlHWgQ07jvpyHr4dV+fTj34Jtulv9yDbX7zZkf9VseNv/yTX/6mwEdfAShTV+r1ySuvK4O8R27rLBXmCtToX2nwmJri3Ou47/Dkb1f3jEvHAQgJP0VT0sFxjvJAGYExmOgXlFPnYFW+zg1vUcZDJV0OpLM5tIsvBzrS4RM6wWAwgz+dr10LvaCH6GADMIO/dEZRsnrDG6eIHHhYYLoaWg4cHloL3HHO3JtsWj0zaenH7Q58cH2w3TRV1pkFv/9D5OBxXYCx3Xx1j6Oi496Aj37b3gNLz4UNHGclL7ksXOjc8NAgo+NIni1S6FSKwJFXg8D3fst7slocUA9ffeKqMV66yX/F5efQ+rpE0rGBjyvit7KlvAOJTBrgf/rcRMJAIrwIFsFRPIEtXvXZ1xeto7TqLgc561up0/ILll5PXbDO8LWs51qqfq8hyZu+lF+NMIXQNdgH9zofLF50yh+/i0x8OnUg9JSXnf0kWPFEVjx0YNlqnpa8j933igC52WJ+aZJk4r13EYu7emnR6AfPvGS4jmxosC8LThehHZjpf7Q7ubz44NsmO342iWwmrc9evkydvQflQ48GC6ejQsNx2jJ/pUPfcngS/7CV284UAak0mCfnLoBcdcdXWa/v5C4M7l45ng+/wNDox9CC1xNOT9HEgQ42YrcP7/28z4IgOxr0WnjhQxaY2Gr45tdhPPd83kSNvhJjUmybH308z+T1dHL9knvf1f/h9urlJ5Xpbe51GuryPwuc0LJ7uG8b6RNZ+XKSD28EKdh+XlKn8GMH0QaI+OY/1Vt4JV+B6aDKmsLQ3D2bLradjqvUxcGUA8HbdD34okvqhN5N6tiurC2zOzx0gQYEZFGzPp8Ez92RP/phK7uk5LknD/2h677tkxqCyED0w/f7QJqBExspBAOWj/goIlz9+a3GGmzS4RVTcj7J/cOkSPmJeQ+PhwmMRaAQDc0NPv1snh0HdqTY/reJoN/23fbMDqQDD5Zt+E4n/zk+jiye8OHdYOns5FAf6cWX5HnNKZkdNOQOzJ09G2cMSKPLlIoF8L1/9+724sXLlGeQF1/eotp3t//2H//D7bd/+ENtRr7G6PiOwQX5XfebLDn7eCWbO9jZorS+LC2gvgY3Rv11K2Su8Xj0iC9/1WOO+k/yWqZWzgb1ZKm/UdiV1KV9v0n+Q3TbcYV+Ivo0dthgin4XW/gTntj+xAH3ysRIbaS0G1gMiDdQLQ/5ozd2xATbHluJu2LzFhrQT0xNGz041G+6YuOeCGfwm5igrbO9BO6DDwajFlryy3dUYrFUpyPe9Sl9cHWSx7byA3ee7KVyefSfBdFUKV38nEUmfgP/4W999JoT2mc3Ic47llAIoxiQNHq9hJzaS2ev1rBoxb09io//+i/+9vbl5z+7vayvjXd2BtNvT+TKOEe+ePHu3RYr/aKFr+835kWnYq9+r78MEvq2TXdrfxCRu3IFR8cAwU8+h35GORr6kh9Ttu9e7ANtpwysa77NP9kGcjo6tjDZXT8w35JHNe2bA6vNmMCakGuX8DU+B4hOfwh/zx/bKr+FuGqqBhoOCyftN1O3iNFPTD+v7tUgTaRdn4wHD0t8d4bu54tr+3Rc/Em1Y46OE5IWKzSZ+AtOmh8C8SeXvc9Bdtd01LHKA58G4vroHO7Gt+DBhzY2uNE8PGllMLCz8UjfIQ8dCE1S+5Ho4EHL7kV42MOYBunKy/8zXhPfy1vw8Sv84AVJPtVdNymtP4f/cULf9Mkfx3fjahIeK90l40lH5qa2OXLw47WT4dLe5oNdJAnNtnH9Usqqq9A7/uSgg3PtCKL12UJh/ths6Ef/Hm7lbQeVcT8dK4kveKA/bcI9vtpK0nD5ND0wfeNgynoPN2lyo83rN7W/xtak2R7gyqVTH58WxvoQJLKyCTke8ivtOr4Ynts2gqyvwvFvJfCkDM6T6lt0mvPBhT7dotE+PjIeerUpXoPCtbQ2GlxkTf5hadcbnyvr2IKAV+JDcB/a8K5yjuIKAoeU/Noi94Nf+68fZoxSHsqT+BK/Fefi3/oq7Wbtdg+Yjt2X0J9+pMqQe+iOHvGm7tL4PX5xdFnZyJAyeed6aT5SyS57u1f+6E9/aQEA7wPGm8rnOATu1AaRrGQol5wXFDHbrLv6D2FUOsztnpLRvYQJQ3XODFY0KkJSFkY53QlQB6d08Olg5IIzsAnUFBWeLhHk9CxfnXV6yYVXfgAf8nfonGv01XVI5T3weO0qWxoIPgzChI46v0lQ4MAGe/Gg0UbGAQOHj+ZFVuVnUifQ5NT6XXW8dh+YKLAT58tt6/YIbCyA4fGX8l65vxydk5Kjuk2+d33QvJt0p4zTquJLt2h0cAFtCAzzcA/PFXjLCEe0DTcdWw4840vB+wzyyWTr7jqmVfFf5e5lrlNfYz+NNspNSezo3Ur61VGEpqffnr6xqTry4WWHO31cuKUGc0KgmYRPx7GpfLA0Rt93dpKXMxjwbLsQu6Rx92n9dd2FErTph39c9fPf8AVvdRhdDG5y9n3QTKRMcPDqpybZ89SzWCIo8i+dgacdxNGZomvib2JG732KHL8jw6iFFp7JxaHcByeZ2qGSP7AdwIef6Sw1nVOtcIF3LYDA2U47uhALnmXgQw728WE0T7T50VkpDvhP8Djv5/7OoDs2NxEinwExtYUOffMFsu9duvl/HCC8Ccb4gVy2CUB0+YM25tUS3ySwcoqH2YYv8w91jt2roxwWIegoKGt/CT939q8/hg5dJQm4XelN+auXL29PM4HFEJ7b9kPHdy5sr339xi9frDM3wahV6PGibZJicHRS/cxAMelj8Sw27cJAYE2ITIjFqmcZePd1o9DCJ9vC23ij7ctzXznpn+7P04v5QG0TGNfz//kbYd2j45Dw7ZdP3ke3Jo2lH/1WJ8HNTjpUODrwumjAw54W7DqZCZ7K1AHhfg7IU+wms4/UM1nzOgycdO/Jmw9srb+A/xqARa/wPI4/8TfOQ+YJRozxLrk+h1R/jF4bf3N/7HESuMJcdRSBN6j1nYcugKSiPsZHK9nIT2ZtImpgsDgGp7bVenTAhpHbDhGLANpQB73h2UBY3CSvwQKf70SpfPKsGqz8LgbLj+9Ex3xGfEhO9RFrEKIfo/zD7357+/0//Nfb3//DPyVXHJp8+krbrtlI3+mjVy8cFm5Dj07tYImQjQ3qnFe+tCn2wCM9sYm2zO/c1wbsLS93zv1WR4hrP2tL8xP08SoPjaYKybVCN3pcBjBnT3jRWX4Hs/jIuZOGEOTv+gc88onyzh79Y++1wfpq7y9avc9f+JyP8LfRLa6W8TF1Uqk2vuQMT5CdJ6sWsMDT9xbKvt+iYeD18/pd/m0E5Awu/6oncYCke5p20UoOXc0DJmPhNEH6xOddmfGPOof3wNJ963OZXIcnDxkkfhOg5ldXqS9+8bGnOcghb7Hz2e3P//pf3n75i583BvQVluj/xO0z6GcXMrM3ot0ppg0kjxyVLXKFXCcvxh7idjSe2mvHuBuH4T/w2oh+mJ0t3OxDuYEPfvRco6kSXo9v0y8jlx45Hu+VCLGo/lcKk7P9SWSgB+m0Y3Ic3C1L3ia6PnicNhfe7WBKdv3qYrx10egYIfrVT+tzyKzd6kvajkxem9YO+HPjib/wRDaHsvnDSOB198tfDJyNV2f5YE99/Bx8/ZZQ/si5evPj6SKwfLvkwkfrF6x1izcZXeSI3wNzzcZnEkwesGynvl9MwZPdAGIhmD3U4MMlXNr42OIJm/E7B1mMGfhKyhP/t/B0H6/L58Uk3NW9mBNcEjhjsZ5TBrZyPtBJKuY8HPRSGR+l38q5tHPIW7ypcnKv7V/zGTdJ7uvv2kXy+pezOg60Tn3XhclRX0ve+oHARFb5fiqav+Gf3IWj99wfX6avh7bEg7yQvqPZcvdk1o9cPNW/FbCAuJZy+tZ+7L5TV98W8At+fLEZGfdNjEcdn9MN/vRLkroS7CfWs8mxCy1svCF2bk5CNjkItg3nRr22lVwPfnxP99rp9FG4q21MjrWLXPDI4jypMlxn8FoL/d7BXDhm7+nUNSY6hgCXf2KKOHf0Zpwi8e9DQ5kEz2mbUu2cv46DA3PiKR9Qd/XmN6s73zkHmMENn3RgkXYt4QJcdwDcITiVetr1qdDUWitp/h1ChIfQbWs8rJe023sGC5f/HJQng8KVDXLO5J6SnavQ8EgpD/kyCHRnYnRgoQHvqKP/GCdrY0a41eY4nWUR5Tj/T3EfGQ9fp/wcpVW+A1d6W33vgCQju7DaOquf+/y1scJzl28CbgI4fPIFdHzL6/brXDN2z2ksyb54mN7J1CBTQ1+OK6UIf3gAvIEmmnO2LlxcAaSDyTZEA1bOapClw7p02JKkoLrrUKLXWi401/ji6IIEHUQGtEz+7RLw+9LsI2DD7VpHuEFcIGPbO522PPKjGD125bgLK7dO/vv71YHxZNe3APqRGYOQyHOCDFxS9bML//W+urwOCSyZtuiS6+Cu3Q5M8kxwBTc23pPi/QyML/bu3ePhZwN1YUYLF0jP3qNH38npYg4AAVX9dZjwRA/5X/A00TYwUm7b8PNnr1JarD20k/Ie3ILMnvilSOlQuSo0uOojB9mOv5Bx7eOkIYDzLl16IcNoZdBTW28CsadZ67C2CKFz0iFox9MjWiYd/A68if/bTIR8CfaEH+92C1jg+rG36pZto+vklX/tqvFB52zweQXC1BU8DSq6QyR14Suvz2zVXudm4ryJ2PsMxDy5edQJZ/0uPiCIw2dwjK1q5vqPTPiju1cvXkXebQv1V/umji3uVuQx+jwDQ9ux0ccTPGQorEU1gsPtXD/T3q6BX+CKJTT5SJ82x9e1mU6aKaAAcLAxewXn5QD4dF+7dyJjQLxyvo52UQAvigrZdld75XpxaDEJvrbb2PiRLbcZRNcuKSMPvHyBLvbTYUFQGRdD+Byf3mAvsSF2UtfTdHVSOfb6th+4lG978fPnr3K93S5dnAx3YnftY/AXndbnk7d2u8HqadvbTbG4os45Y252KJOFlY6fSrVR0olt8untDCrE7Q7Ago7fn6fhyulJgg85gzb64/d2MPHZlxkkvYgPTR8b0LArf03NwPOltaPynESHJi9u6YFe4OO/6rCN+NsPoQaPSeZHiV3/9Pf/5fbf/+4fAs/UP9yehj9P+hElp1+V+NkXnyWevk+MeRZ/zZF2rA31GwDgvMpEryF+dHfs7hs47Fx/jpzCCd2AFSMKWz3rX6IbuuWXyW+7zjU8pJQXCjmvv+P/5CQ7Pkrv0u/xK3G4vsrW+aN3sVxCtbEs/IOVjcYGj+NBptYihyz0jj+vb/Gz0g1ufRE52aR8wsU3k2/Qynch8RqUgain//rmCHF79/5N+g3+skGqfqBPkFO/fXB8gD75MNz6X5N2bV+rqh8mny7IQw/tb0LPUEYd/NNxfRTX5KU7ZZHH1n8msiDR9h/52h+lnMx+KUJyTZMpSNxih+nrcW32/PYX/+J/uv3Zr37RvH5/KZAfvn1bucR3P+96+hR+Xx1XBvIvfgpXJgdefzBu4jcyyXUWY6T5WHSe2KDNdSEh7cSYjy7I8exJ4nj9VF1jHjHTA4nFUvdhqH4Nb78lU/w5og808UBvdFv7lza7a//8g0amC3nGAOo9fWw8YuAe38B77RgYf2wU2O0WS7sL/RcvE9Min7Ypnq/P16/Ob4+fn1hEj3xD/ekkfPS8pI87faA6xRP+1dEm8HHa4vhau1mMui+ToFWPrx09sql6xR28+Gl7uurQ/yZLi5X0PZtfOixvngD7VpC+YzsELIBqM76toz3vVaIrhlzyIwEf3HaK0PvGGxaPrgnZxR/5tRetYFqa7qeX5AQGL+x8YsPRmVT5rmt6qL7dB4Ys86NNaNEzRuFjG59tYtx2femMLubrJuf38UpC9/D88Bj9a2FJ7DWZJGv+wMcAiqP/tJ30n99dfnV87j4u0bfYsr6rvGgnaTOUaUGlfpn45GeYOybTNvEdfIjAW55i87WJjfXwqO54nY8EcPDha+NhfeTaN96NfeDAhwd62iUdwaHOLFay4X96Uo9PmAuAIxffO7bYGObyh+AtTJH4f/zgwzU51Ds6J+vRWXnAbK7ZsnJEV9V54qPro8fGreILj5dM7Iuv0dicFfx0PhnRuqOT1DaX5F7Z/CJ0Umd4dBlkUna1C74UfGio7wwQfPGqFxrSYua9DVue5P/xEx3+yS9+0R0Ap1Da9e5L4Ep3CCBTnrJ7Ze8YYxSUjubHOPDFhIPzSVBqjIPbvdoPB0+UR9gyyREuHPgi4PhKIzkNUQeU/A5AIE2a4OtUkeYo5VhV/xVnaLiFO1k6mFJJBbSlo4N7Hu7zJBNDxkDbQElnyKMFZR/28tQvaghewSkGVecycoNYaAlIq5vJZB1FcI7cITNnvHRRGeeEfboQHAGd812Stwkkn9zOc8Lvg/tZOv8FYQ5Kr4e+bZ9+f50cm4SGxzQEGE8Ql/Awu8zpRCFbFb1raeUbTrZQ0eD+fQZD7N7FmTRWjasfsCNEYI6N8U6jcO4pW4ID/En0+134JIMgYtEA/Pvg6dax8P2Ybkw6cz66La7LTs6Ouw72Ok8etPN32UhgxBeGruoUnsLkqQNQ/cj6OJO6rgpH1TowMirHOhwasEFncmsX6IqyuOEwMLbQsi3pDRwmjin/8N2edETwbrP029wCDl0I0N1lkbrqzJ73TzmkdXCXbKHl1pk/VVgjxvxjs8kJhozjkg8WA/2oP5D6TAd4eA/PtU0OvKLR3/VP0KZHA+kG6VSd3ulpO0d0cBaH8Odp+atXn97Or0eg14lQrqWJtNhQplPe74TATc/xDR0znzPQAuedUlut8djOJnL7aBzcRZjTVrQNxKZ/ReDmx5v0dLU/8pUHdHvcughl4GKBw8JCIlzPNKUdhVp30ditEe4qc9s1f8m5Op2bNTmzDT/qjoTYof7JXkl44BPq+pk4Zff8qL1OEaYT/DvxZ+vwBC8Z0FhMqVLbXoYj8psgJY+N6JaqpfKRylVBrrvAF1p420Bs8ZIfque32Yd37aH0Iqz41Y6rvG9i03gRquKZAbR33nx5+rNPPqsviBleq6jfXrKVSbj5oHsZ+Mukpt+LKNwOej/XeITHGS+Lp9Ov8j8+j+aSe34hhlAEOd5/966+X7vGl7wLTTe1TYAKGljl5Tk3durQid/EPu8UswXfYZL5HXubXMxWdCm5nhzs86jx7/Wb15XBwLofI8ObWBk8+Hj/hu4yqPnw5vZv/92/x1XlxlvjbPoo+v78k1e3Z7mnvk9eWdhKfLG4ydZ8pzUXI+CdH+RcvxN3+m8+SO7o3UCw32jBc2P3M8rodRnI9fBSTfBGL67re5f/9cN5OciLlv60T8DoInnolLPC068nc+v3GouD72H/WBnYNbAGu/DwX8Q8eW/MNtXjS1fcZovvEpcHF8j2B7a2R68mcW+/vn14Z5u7n+rcT1qKbb1Onone27dvcp3Bemj2J/1ioyDCxvSVi35sLm3PLgv6RUe+J51tn8kDXL8Iv0I1XPM36AKXM12VxZQde61cJpgt0DUvMJpQSFRfZ5eAGF/Zc83nLQLQs9dBHj19cfvb/+X/ffvyyy86oehiXtqo9ry+yNZ+A9TgS5s+8XC8T2A60d7v/NnZYDvlxgz1qdRR3lcect1JdHL1FWRaXLbAu74RPb7ul2l8QZ/dLNCetqxfkvpEMvW2wLK41Ladcye94UF77GtFkRqcjxl3kct96m98JF5nkpa2J3+yhWuLKxccPxIjtEl8vHz5SXXLL7559zr2S1+Svp2nNjamzKTSzib2JlPx5h/+Tgw4SR67H9rJ6XjL+E+OflkfBkHx5Yp86pG5W7uDbzFmdM5kxjH7RC+cLbWR1obY7OiVT4vF4LSJttXwPX634Me34Xvx/GXtRlb6wRP7bdFoPo9+GU0bI5Z40AdC0aF65S2+E9KNAcdmAS8/6mC07ST4qrPgro0JIBV28u2eXrUxVYPrKjNWLTpH7vkUXa3fWpw+fYxFI2Mytj8+rN7e4Z4ej16VOePtJOXitrp9chw92AXIfyRyNUZWTxYejKVXr+O/nCUi7XUf9poduhCc/PYvQcR/taf6uTidQn50/JS+T93tUgxfkXMT4FIJn3YQpTxyg638keuhrIOcv9AbfXGy+d5ikzO61QUmy7cxoLH1eKBTuoSHrF2kivzz7elAwsfDtDHN8I2fy7fRDu7T36It9v/Qdi22an+ph3bK0NZWynPGcF3Qz5/YkFP43xjx2IFu0CFzYS9dkM21lnjaLfjKmOv6ZGnN7/C7xZItcBz4Iw+f10fDhZHy13Kk1q6dC198ywdztwAgQXaH1F/OJ53rlj28hvLKO/ka2LcJel9/+/r2JEoR0BhgMJW/1wzVs7wYU0K/hqgwBqIL2DBjH9OuGqDrSJdDB1eNl3pwENrRRgYoeXWM3FBYeYii4WtDfaxcfplL/jqDh3JJ5/ooUOPxZVtOKG8T1Kfdim9lt++LJr9OlIaj8cIPdjrQ0FJHJxpnxD+c9KrjTXHhPU1swEyZQKyxkhnOXhZwjUADLT2iJM/Td3Uma5w0eQIygAWuZOS/6i4wVjXB9752C47QxjrYNvbAuQkn6cBsy/s2dnjcAWjtmrp9Jym42CeSXpOzdx2wmTTYtg8D8uxcNtIsQqHyk6OdCXkTjLpyeZmCzeg8Re18t+J4fGB6beMt1nv9SEfvTTmTjV5kPfpIQ0uDVh83yROY1OmEu5N9A+I9bYJHPGQH29k0ahNgMqMApwHG8C2p44kN5PMx+hUkNhEyYODbno5bTHrx4tP6B77evdsHowS/+lJSfRK+2IWC5Lf9wI+BpMl7KS9pQXIdVmVYduH3J5CtgyLvScdHCpej7Sz8WInWwXfgwZaxV/WUY50DGvx/fK9eBouBf/ni1Qa8wa9TIw69qGMgBBYfjtrmSvXhy9c8tXzv2wMpP08vPckSQu1GkK89GmRIfLH21IngJeXwtf3FN9vxhAc7CewC4INsXObC11mkA8++ZLODpYoMTBdDIsuzDJR1ELZ4kqd2SbqskiM1deKhaSBTnjwpKA4TQPqfLhx7OjxfP9vXwbLnbOr2WFO+8ybm9KS9kxeu2ik4OtC/4l3jQXAqd08Xzo7KeuqG19GLTWJHgwtl5GdfgwLyHXlrv5w7CIgePcGGU5uxCINHi2Den7Zl/fnL7XL5EH9/8/Z1+ST3GXRJ+LhPsOMrMiX/6GAw62Txi58j25GpvOVwf64PjkNDWdtD4CfTvY4av2sT/shG+xL7FsRGF3tQNV6bNCRG4JV++V5xBra+HuyGjaWVPOnwcdqkg39YGIHHO/++t2Lypo6FhcWTTAbCX7+l8Ob17d//u3+b8sseQelVHLH4iy9+dvv888/qh69evogPPsok61VjLj8RJ/RtdnzxT/11fSo4Goty8Bu6UHeDo+gm9Q2WAhC7fkKS1ulOFHeRq8dlN/3bfgs6cPHF9dHBHb+3aACGvqrX2muDHQf6nbxTWXQ3e1sE4KPJD11a7K8WpBzYqQ8vWpuUp8B/ycNsv3cSXYsx9POtp/jxW0/e8PLmXSb/yfvqD3/oJN/Pdb7LIXZ0Z0bq+TUcMd0CwJvYwXdsXn/zVa8N1NH2FLyDSXxG3/jqRwzJgR98pUxMPLzjG5/+hIImA6qk0w/OB3feWCfxPLBieCxXf1EWBZYOXNyRzcF4TeBpJ19bZNJ2b4+f3/7s1397+9Wf/TIY9MVpu23LXilJvI2sbzMuQtcf5vXncDjOoFnb54Onr64Iya/MgTmTgpbhJXkm3F4H0la0H/B7eJTagf32w5vEjG9a3sWU+Ja2sva7vlXbHG/hPXzz5fozHNGCxRuLLvozH9W1oDM96c9nI/ZBd6+PbWFTPyHBXV8id3jiw+KCxQj9YnefhY8PxmbhURv9zndi7L6I3kMmVdN3pZ76vb3s2WuMJOHBNV+gK3rT9tAj59t334Tv5etH5OPJ3/H72WSTi5YFFy9gr8by8Lsy6o092C6p7fKqX/81hrr4IeP5ycdkNI9e4WJzi/+p2fjfD+K2bdPh1QabcMm2ewIs1fcjD3xiWpioThmkvu3BQ6+vcXf+Du+X6loX3+yl3unTlEfkynzwnTIynLry+Aq8dFz/TB1jDjo5E+T124mbz9Zfn7pQwcm3nOXTS+sETh6chQ0Pfplo4w88TD/os4NxN/3Ut+t793Xh0h5Zk0y02X5UXnBsvMQ39B+vWs9B6ewILxwOqfR79F/5vBsXhS4ejF/o3JgI7vKVOrOtccLmSfzDWXL2V6RXOmWlGRp0mcweyjxE2bhvrxYcHZx6ksuxS/57fDvIGb4iG9/DK5107hX/Utm4qG0gePHmmj3cdGE7+d9nzGLMNDlLon1edZB8+pke1vbQPpP19lXlcTyBscDCCUsFf9Eb3KVduOna9Unq8IdkXnLs/uAdnsn/UK/s+ugXX94vAPw0qXRdBfjh+aQhzzkEdz1CmFb5/Q8fMij+/vbkkUBwIUuaEEDuHcuf+0ODEMf5Oggq/sESUuCHcQOUBDzdUNCuw1iAwEsnYnhq4Ev90knNi0/3m8ys8UnK25DDg1T+Lny4O87U+1ySn/E2KQOTRmq1LcB7enJN7NIU8SdPXYbFOwdU/j4dppVpjaQre5xRUEUsvJkgqNen3aFlEUDHSRf4O/zDq1J1ZfthGh4a5FHfQO4E+ccZiIVKn8qrb6USvuNEgqCJXWMLPcAfHA2S3rdOuSAI/8uXL1NKl8nHT+Uz4UrlwMEh6NVmKUNPoKhLqxOYYHZT/n741lOIyBoc4A1XOPt5z04HKuDY8hpFXI1kcsMH/9FLfSJ0ulKde+VNH5nwbcsxWLQrm3IVaCmX+LqTq3iZhE8pH2060ymVVoxvIGQi1LKLp/6dc2qTCy6dtIBTGrG5iZAncM+ffxrRnjZY++iRch0N+5fuZdP8h9ldB5/BBgpEKM6L/h3f4e/wDwcfVjh801vzr3rFC1eOaOInOCV+76NGfdoSvA3wMTjZDXCPz8MJSfE8Wvs06PIuKDvgAdNdTcVb+Ugn7C64lB/eYGHPvvucARp/ffn8k/jE8/j0gngnjeGLTHhgW3xs67odG/NPcO6JA8/hdYOm3OM1eAA0kKeWAN8WER8yocFXzN18A87+VGjgDTbbfqJz+OmEbvg7GgbPaNvqZzBITgtlVuf5foN7eKxOL37XgbpKumzqqYWbtu0c63TW8RQsxejhqR+bfArXkrzqRdsQTSNvO6PAm4idRYjJKG620pD6l3NxlIWW3uEbzWalXYxpAzX5Yjnd23nFv00GbPunm7evfUzxXXXieyp8Hh1pC4OLIYf3DgICK27ypeQmf/CNH4WZLk4dPDik6XBl0oE59+Amv/aT/Eu3XUiJX8GNBwph88l2LRSWjU18Hke3x18SLTSo4LYV06s+G7iyb2ld54d8nHsTLn70aXdKWLikzy1edUAd/vBp4iqm/PDt29v/+W//jw4UwXqqwNpbZHxxe/ni+e2LLz7LZGSv3ljM9bE2OM4H2rCAZv4f/iTydUAWGReP0x9Hvv6cZs700V0Z0VEHhu1fDPLDR667gJZ7W+b7TRPxM7js1mnflr/6e/LevtlE2lOxaL+66IFK48Nw1edatvuQwnHsNb/eACy6bpufX/NzcEV2h0//ZgdC2uO719FlJoaJ8eL8u7eZyL/+JpP4TORdpw9ZLHp/+8rkPvf6lS4AxJe/+frrLhDo359nUiCmRSXpT00O5zeNl6njKVQH4W37YYjwOTpxTmoflazqLnUuz6gcbZ+VHfvzFam+TkY0056VqWjBRZtf/YI2HX1J3YmVS31/6z56fvuLv/mXt5//3KKRBRIT8R/rR7b3slF90eSubSIpdS1o9Ilh+PeRLDFZ4o/kexI/0n+gij9tmX9uHLddUGtriR/GR3ivfGvb2H2byT89eQf5fB8AhERXxlh7DUD73fgJfosbcYLb+9i5E9PQ6A6d8Hb69/UTFvyMSTzc2OIFXo5Pr21HV5VTrLWTzSsLaaPBH4uVZ7wbCz0Nnu5I4LNiWu6Vt0+99GNiUimveg+TOBNNxadtM8cf3/g+fvl1UIo3dpZevxTCpwvrzL7zg7XppfpJDvpgpxPDg7R6Ubdx7+JzE2mlwRPaYpEyPCnDbidVSdVXzo0BKSNXx++hMX4mH3eHj0yLL4sj1ZMrMKEdxisb/ooiOJS17QYeH80NKF4mh3rD0UWD4HaNaPunS71g5betncwr4Vdc2A6WTSLJdiZ8aJ2nxPg6fdJ8ZvKW/yuVzgS4o9tFq+gZjtHXB8xnlWufFlLaNq66HVdcrJKLvQub8o591Q9dduxDr+TjG1/yTzq8OJNHKp7AtN3lj53R4g/yp+v5gzmDhIfxbRz0bfhZPbBkof8j20mHtpShYeui3fucizNn7a1tLjDmFfRW+5I5sBMHAhVX9yTXbQMBOjLC5ZrvTB/hQ93A+ENTrHCpf3RtkZcOGzuS6Lvjg5Aa3xdPEjxwxkZsgd6x2+SKPqvL8FAJWnLhufhNot/CJC9FxY/vA0fHD3Uo/+H5pNrhF19+ebcA8BPAXoZokPXqOp+E6B18/1+9KjPM/eGbb2K8OMLb9x1EqH5wrNp9AzD5KUnKcQ93zmdwHoDW7XEFY8wLdlZO2xQqcJyvyogz5r5PLHKNTjuYJPwd5dzxX2Ve5bleMMRrDPVHyi1jJ+Va3vnyrKcjYbZVOQdHPQF9suN0mMmfvrADG2We9lp1FoQEu2cZRLXhX5MLk5o6JecKljnvFhjgeyhT5c0ApU8p0uhMJD0N0pgW0FfebYWPxpdEp4A6EUuCB+065qV7dDuAChxZDozt0BuMLHDVhkGrI6bbfqgr9upALp1Et7flWsMt+SDrqwRw5IYTC2w+GthXIXLPhobMdLuVunSgj3XkdKLDHVx5oo8wMJeSh1cBabKAkcj6bQaebzOI0yEZjHUFT3ngutCSOu0k/EWW4Tr+G+YpNrQODE8S2MJFOrfAXX8Vs3hnr+ootqBLPs2PDBA8PTLAeOYL8pkovXv3ze3bd29r635B/CMyaAcGBZc/Q+6/ix08C9Qx2MXnaHYrJaUsK9drb+r1yUYqgz8HeU6QOm0B7MHpLA892/c9+a9uAoY+HwS/XSXyUy887UkLP07grRwCOtB1rFa2t+0zf2RKHTx3cpR8NnQPVyfK8ZWXrz4L/ssGwdunVR1YL6mjw2Yh74vC3S314Z1uz2CFaPd+FCht2HFtJRvh/F/bsXbZKF5Ptz98eBvfftxXECA7AwKDHgQMos8TRU+4pacvXq69p/zD9bRQJ3Pvr+sU2pbCy2LW6NKrAZYzG/HDxp7QAYNf1xYxNpg2UPGOspjjVyXWXucHV8fu3oCl9ootkw+nRJ5NtMNP4L4jV5Jy3r6OTc743SLYJi99Uhc9fZxYucGoGPakT0LV960Ebc4Emh+E7fBs8Hx9UDK10UdH4ZGZTsY3LZmg+ZUEgyNPl/YEpjq46mwr8Gy83T8rx/jDgVDzko4/SKtPt8tzVPbwoP6+0/B2/UL8svoJLF108TJ8wcQnGtFSbgGWbx378Edjo8oaevSM5l0bTLLIbPD8Mn62BbM9cdnT0PCW49sPtqe/vr159xqy23/+9//u9iFxFE9ogLdjRhx+kRge7dw+efG8r18UV+W7X1BsPNMuq896Vs9sCF7M5seOHwMnT0fH1gbvG3zG7zwd//bd7c03r3PtGy5vbq8zmfa03a932PLv1wwsYFvce/36q9u7TP7tNOI/PpL6w/vIHJnqb4JE9Plt9C6mLJ54uhW/yxmnyeLIrc9mtXP+0al+cm0ZUGrHTvDoZ+j5zTee8r+9ff3VV53Mv874Bn+/+90/9on/23df5/q3t9df/e72D//4D7evM9n3aga8Jv1kPq8m6dufv+CX+sRMBuInG2zS5Rbn8A5/LqpfPoM//Uqyat/amE80//CubD6yGDEfHWzaCum0aXbjV2TOPZ8Va/oufu61D5o6/o0HtbR7fvX42ae3v/of/vb28lni/kXnPNFkZ7G/47O+ArUJjP677TF0xGZxVZ9LNguMdmp52olug7423bz5EV6NLfQd/G1xZjFpMgcuvFs8Nc6wS6ApjIspfN6Y53n8m+3xii/5XoFhjzfXzg00/KSo77ZI1WzkJAt7WcBcfuzROGg8snHpXR+XPPd9NSgHOe0EgwefZGJ3uyUcHhTRLx1U/PDHjmyL03M9286m5QGtHOxnATXFbSfaGP1bUNXHnkWE6ip0HeIPfOJm+zqsB28XCCMrO4lBkoVqdu2YLXX51+LgZO2YLLxb1Ohrcfr+4K+dL77Zv/KKuclTp9/QwVPKz5N+/QX7qifGhVTj5PHnjkEDJ96g4QPcxwbS0RX7iKkdL6dMHngPaCJB4NdvHV+QRy4yHx1PJ8N76IOuvNFbxz6J2TLxaBzPTzv+SJm6dm6iZYHsjH0cyowZhnGJPy5OhVb67O5qSLH6lf3oJXq1YOrcWBaZxZtUmx8mT7nxIj5akNSdAx4m5c8ixVkko6Mtvk5GZ0cQXHpLyj0Yid5Ou8RzceT6wJbHlJ9ruMBs/BJ+/cvZpZtjh9Z3Jn/Ll9e6fI4z4CNy5L/CyhN3clk5yjesaFyywXNko4v6ROqNxngsreC1k+48vDQW52+pXb9Vp+05usaDNkZibde86vAJ3+L1dNoHfOY+obGx5nipvOpHfrGc3SVcagd02iO4Nr9dvC3feIoO2Ht4xCO+e+SazPmvdI8eJedHv/jy579BT8wK9ICpvkTjjKnwXZzFoKIcDdeQX468pzojRjnvNc4MrN9HGU++f5eB+RepFuLB2ciWeoVVu+dzvf8IukWBCSi/g6XwwphWb/3MDGbWMQaGMBFCQBL8VVK/0ijvfQQPbopAg5xIt/GEpzlmYMLjOknpntejOPQcnCKFw50iTwZ8NffbDqjXSDgPGhog/Bt4okc+fJIiDhL50H7xfNvEOumIHD4m5jrULpxz/DpC6NKJDvLwaJLej+JdEwuDCXRDoQ7NZN71R1cVQQyeBskU+vmyM1nj4HWSBo/YQJAle2jiRf0fI4IniW00sUUKg5i1SZVrjl5eE1RzVn/fRQiewHH6jz8y8Yk1OojVKey94K5spsFw8K0URs+ZONTGwUdPOgeptg5ucpmo9cI/+T+Av+yE57BFb7Yc//hd+PlRwNXRePK1n6YprqRj8/peKqPrqB7ARGd4RlHD62KNthIafnqrXEeGUE4e+J/iDLPzoxSoayEIrmfptPnKd9pRBpJ2ffQpaCf/0+3h8TR2+DqQSkDXAQfgepKEJt8zSdoErLoITrzQCb76YZbL9tVb6quDITb0bhvQ+7LV51Pkkw+PyXjtnU7B1led+hlItLPIgNp70O2wVUiytZbdl5+BYgYRT5+JObFP8ku4ib4XLHuRcnFlv8FP78O3D8fEb+koh4WIt2++7jcpCKzTKz+NBx9nArqf7iMXHmOUm10ChDudmInKd+Gzk6HgEOw/2ALmVYPKta38BnD7WcC1mz5pFU/gzn0XRtp5JD6m7Vg8ozMdq3dXybunV/vdZBMIbVAM1g4e+g9b4rF2mnVmE3InlWKyxRJ2MBgw2H8dXfi45BaVTNjCY3VJPfDMv9m86dK/shP3sQFUjOFXnjy1LpjyQ/frcMj/LX9PvVqw8bVeU/1qiz7s5ee86KmTiMAbPD997h3e4R760G48nZzqH12b9NOvASE++QQYizLK1o/QzfqVtsGk7vIIPrwdvKdMmk7mdw/Lx9PKludJvvfVE59s/Uy+iasy8azvvoe+94n5v5iYltdvRfSJaOTotsKUiUfVTXzKwmD7ukB3wBcexC2++/jJYMgVMjmmc2y9+eYPqWfi+VEnRP/x3/5vt6/Cj3joya9fAGAHEwe+4BctPv388w5Uu4ge/4TPYob+9dJccbMBuxgM8T+6Nok5393QhxqQfp8Y6/3wrzM5/ubrTOTfZmIcWd6/fh3dfHX75g+/u/3+t/8UXpW96dZ6kzi8v3/7Ter8/vbm97/vk9l3b77pAtm75JOL7s0ZumNOzKtfRQ/RH/omMm0zgcNzfS4XjT10z2aRrwPfwLWvtUiTiZqFB8f7d99k0v91n+bb0m+r9vvX39zeffX17evw+NU3v7v97h/+4fb661xHvrdv1XkbHG8zoUzMyTnMxv6ZzMYH+HT797RFcag7i3AWfrvwE577vZzojo07bgqffEZXoa15z13iV3wjLaIwR0YHeXqwWApyWfVoF/74iIMHHh9m4R/7IANe/iEumWwYByRWpI/iS1/84le3X//FX0YmH7LUVxmDeO/YAo6FPpOifcBVjNYm7AQzgbY1nM9apPsmvmCniW/ABCz22uQGJ+G4/PExvwzFXvw8XNfnTI6Or0vaHt66mzFOAQa+x+FRjNyklt71lfoiOoi9c69t9pWN928Cu7GFV9OmTnrUx1Ne2n7Ha+on/lKqRpGiM6hnY/qqLLnHnx1OfMoYUdqOj/htdNKfugwCrxKUH3KHTm2DbviDd7qY3ejhJPrBwCO+FPnwhRbafsFj7QAv4Tl/6pfl4Jov8A8xzZgCxvkROG0afyoY46lvpxpfUAY33dBndZ22z4f33QdtcDvvICa7+AZHF+7CT+vAE4K+D0J+eeRFtD8hGBrwHv1KG+NJky1MlA/lDvyFqZRH3sYpLKQMjGqxMZk7V5CKbnoYwKWfHNofHZ1UuzQPa4tztUuO9i/hB8x+BSx6FU/ikxZOyOearhGqPPl3+hr36m4iPvwdf6NTimvLhb140neZfBrLw1P+kl/fyflRFxH4zMbs6KdWUK7fxP/pE4/+pHMmD37hK9/BMbt5cLKJJ/srUKdc0k8u8ALvSUen1esls3TolqaKkIQnMnduFzt1nJxiY7vykcMCB1z4wafE76WjJziq08t/qh+ytPT+Hnh5IAu4qx+rXfWvoXcWofistivefOxjp/lTZ7Fy/fPBWSr0cY2PTpyD5/A4vrRdeSkPD0rwSJ4uPOSOP9HFfPdejvp74NYO78fxdCidOfFJ5SPHo5/9/Oe/YaI7aslcFcaIwCl4++YPGYS9KOMtCcwxa6Ca9y5E37/7ugOKr959uP3+69/2o0M//+zTMGRSQpFhPH8UeYQ/56Msgp1ryqUIhqUEgbWDqAjGmAYR6s4I4+gY/y6lXADSANAGT/nwh6HkhB7HcgtFhLznZyuXeDzp8CwdQ0hBlUKNZQaRbVBFPzoa9c53BlqeQ+eBXx8e+jidlQFC7ppnku7cVcb8aaALdK6nH+WocTr4c9FJCDgTKAe94JezCBL45ND00cabMgsIC8xXfmw42aKd62lzB0fRTV8/aBlWVleZDqk8JE2my3HTSASY2jIBv0EIE/iorOBMxpXtyZgdI3gnZ9+/vOqYkIHXUAykyWNSNJtMB+XBvxjgYufiHTXXx34m/BkkZJI5n/LE9kXo+iK8yZD609056NKxwQOcI8CL+KnBhUkQncgNS2kroQXsgq3N+ZS/C2cxcJhUEJwNiNrxBo5OchE+LXZsADk+ZqvjW2A97cY7XeisPanpSnv+BACTToMjRydYgesEL6zhrnYN/72vjdQ77TH3RDkyK6su5hs/Sbm1GMQnnmUCYZfO23e2tHvNZAB0g34H2ibWdBH6nnr7SJJBsYUicA1uauXaE1R608661VH7zb3rtr3worzwOQ82k+j+5Nq3nWjb1mkBKoX1gW69/n6TpMUobc0gdv4FhyfSbz2ljgAWM4o38mno1UXOOoXnL1/0VRj2E4i7fTg2QGe2o+Ncx04GZ69e+phV8oPjw3eZcERvBp+eotit0CcH0bFJg0Tnx974ZY7aN/medM5O5I4uQp+OlW8QET+tHF+l7LvSf/4yftUOtcYtTrgKn6Tu0uJS/QwP+ePvHUC0N+CmoaukvrO6Fke4WAd2KYf76dNXxe9afX6Jvt0+eBDv6YGJNigefjDYdN6HloBv8N6fF4xMFhF9k0QM3KLHJlcWNWtP9qoc4uviPpkkNqhd+XTOcBdP6J/7k8bLjgPn6OQ/8nf3WdqmLevomOixaycH8TETK23eE05PHw0Otcl3FqGiNxMnPjRbiNvzL3BkQdfOJbRdo/3Rx+E9MTYZqafD/7F+byD62aef10r/9T/9u9vf//b31R0e+dkL7/wH/pNM+n/5qz/tIoAJCj1Jx1bUZRfXXaLL/PHNxqbEKINtsZumTJK/bbt/f/vD73/bwTydsO2337y+/eGf/un2+nf/dPvqd/9we5uJ8+s//Pb27puvbr/9+7+/fZ0J/9uvvrr9/rf/mLr/2Mn1firUjpVNbrpg7GuT/MyiYmIDE/XJedLiA3+8j2GO2j68GBeIJ+sbokc2jC/2mxwG7Tn7vs/r8PadrfzvE9Nio69fv7598+7N7Z/Cl1cA3lrIePf+9jowb9+/646BMBM7hIfq+EXa2ae3z3/2i9sXX3x5++TTL9L2vrh99sXPGuc6Ybp8Dk39nf6Jzb0jTi79i3iygehDv4vfGwWkPin6NFFcIE9UIw40rlMMc6aMf/k3m25hQeK3Qnn7y8LFR+gs57b5HHzL79I/ffXZ7Rd/+ue3P/nFzzomWJ9oIWX9zR4imFyQYR9HZAO+aHxhket1fJNvffrJp+Wtk2F6wAz71pevuCI/R59oxlfV6+C8sati5aymeoPtwlR8QNvo5DNtbq84bnFRHF/bjj/k3iIhWO3xySMfWaUDdjkxYnH3TKTLpz7nooc+/WlLbLoJrpjEVqmd/9RhV0meJE//kCidq/npxnSBUyd419fP7tL8eLCS67a99oOJn20jP0SWl30i3XFX4RYf8NixQ2TsB++gDYAY6ML9aReNl+Uy58iy8ZeFiuVZ0D/yN2YFh0VrOCxkTx7j9dggsQEPm4xFl1HrFjp3FFabxEwSf9dfKgOvnM3KbBK5a98PYsGxU0pDm/x2fLQPCDPqt69J+aEp4ZtN5Dfl4uiaOvBLJvqY/qevtoeLH21M2fzDAo+FvvhX6nQMGxz8z5gIjPr4lmq7B/bVDujn4OULfFGl+prKVxoO9/PzLnBd+mGT4oisxkb8wsJq6QUvvUBFp7PFdLm4OR3Io4NDEyw9HN3pvxuTykd0QQ8tobv4T+An73LvYlHSOf+x/Ffp2hD6lyzLF6fkx4dCt3jLU45LVnnwOcb/fVvZ9T0d98d2rqvf/FXn1VHaZMrYzZl+jJG1H/XP+BC/x553Orjy6QK/1Ud4co93CV/S4UPZ4b/0Uo8f8yPzUbIHtDKTo7bKNTtESaUDx51v529yq3/i9PLqG7/4+c9/g01i9yvuyRzz/ksKQSvffhe4A70gQVAL+yadXqYpUcjjXv/hD//YxQEft6E42w+/evPu9tEPb7sdjiENDqqX/reEoXN7zkhIyijJgEiAI+R5elZlVCEMOEUf4aTpaUbvQFVAT30iVDH91NIU0SoNhMfpwRZNkzxwsmqcpENHnnrqG0zbJikAzNhrBAs+e3+pW+JEqPDMwJ6srMMFN/qwCpgcv4yEVBtprkcX/EX3OrduGrrBm0kO+hyNs3IIgckEh96KMP/8SgPH8z79TLtGI9XeoYJEHSzXAqHAgQcHWHyXpSsdJ+92t6DCC5rk4bTFb+CmIeb6fQZ1OinX7TzjI9L7D/vYkg7K0zT2YjfEnMmL3w1YZsPat6IRBmhqVV7pcvo2bAPVTbINKionfoJe3rEZHPKPzauDR5OX7/hXXDq+0GmeehAJ2pKs3BdHzho0e8ynN0Gpb8WnU6ud5nzhGlCFmKfByu7wlPR4OnnrzNmE39BzgkFwqCcogTEBskBxN9npAAbEEo7llfNkKytcjjMIQWP6ua93fEaep0DvEw/oxaSHXQ2cLYaY5BkQd3EqPAnYdvT0p5H61PFJfMHHsvYBqZZ1MrRFmW01hvd61zE+sc4y/IQFsQHzh088mOx2YeXFy9unmQjRG/m0hTDeQXPfd47e2bDvSyffE+lkpO77PsWlj+PL8NMlGeThs0/4whu1RP2Xjv6/dP3Jr29Zlh/2nXjd7V4bXUZGRmSfWZVZxapi41KJNC0JhChBcAMYcPM/aOaJpzn3zFPPDHhiQBNbkGCIlECLFEVSJEWK1bJYlX1m9PHae18T7/n7+a6z771ZhPfvnnvO2c3q99pr79MJvF5LIGIACea0Qb9AyUZPfV48NPTW/PBHT12sSf8JiMpwTWQvJ3zVP+A3FWtD+eGt/aBnY5/t87EHt/7xnTcTwMPPRgRwS3/ShY7HXsFjyx388JRf72oI78pNmlzxdOdR+5bJI8LbLLwHNtvhYNadPXDQ28joVfuPMrZHka7go7mT++BF39AVjlI+fSV0hDcCGHsPH/jeYVqAdSdGtBR3O5JpoAcO4uxjQ0PL8FZhJpHlyqtcU8deWrTY41edtalDv14IaeKrnluO6a/85ecuD/3Jop6rmORIL24/Vs8CGDqNDWAuHGDbD+7wT1aht5OH5IfBc99bue/2wZ+S/5PHTzJZfbD97Ge/CIzxC9oqM2F76403+nZ1fVTf0r3qOwOaDZM1m+jjW8mvLe/6LI3ZwJNcJX+SibM7kHqnSfz34e17mQiHN3p1d00oICNBqSvsn3/6aSYOrrKnbSaHD9OeXfVRgPQjdb94GUrSvn0o+AT4rjS/+MIkZ66K4706yzEdkcmSHZzGRPzia8lBAOuRHDU8fuDqvTEJbos47Y8mstHR4+jKXZEWV9wV5FO02teXpj0Z6MtHmfQfpZ/dunVvu/P6l3p8eHxcP2fBH01k0cAum7v99IOwFhrZfIAl8SFs0ebFpg1GQ+jizcJa+RKLRSfGWPqq7VQfyqWJN9qv98SWak/Z2kdTlS/p2JNjjytYWKRrsvF+CLI/vHk3PL29vf3W65Vn+aiMh5f6myR+WTn9saWTk5vFz+dZ7JhJuFvvvbTPQiAeQilkwW9Xmw+vJkZS76AIDBcNVt+YdvSeFnSatmDPJBDP7lKa2AZ/xkqPRq6+JM6gY5O23l2wyy9SbhubJEsbqXes7boYGoq69mkhW4YFQbD0GUk9tHdiEQbXmN3FkvzwAz7boJPK8RLOocn59P3BGzjZ9w7B+ulZ4D+Hs/uRxgNoYTNkUn3tsouPtL9oM/x2/HQM7zDXNvLx0EVm8knZ6IOPmIlpX46Y+mJduHsHSPoFvhf9XewKPrE9mO1H6IwNp1XtbtEM7qILncYPfd4iWDJU2/Gjde8faW8cmLYmqniYeg5a19G+X+3qQ1Zedo0VkqBBi23OTbYuLhTKNxfp+B4cnRiH/96q33r4KubitP0qT3Q0+lxjGxuBv7FE8tVb+4VXajwVpy1vxlZ8hu4Uq3NuE8lj5/USqbPaDz1zvmiSJ25nh3jDExzqiJ9XnPmKHndxjdyWziZz0bvSkh88q440+dMW3Mt0XLTPcWwjGSOvlC361HOs7qo/8P9teU8+WzW3G/jd2GDs01h8Ditt7OmvFyqS4OtdfKkvnpXEuNA2VnZemNNHLCrUxlXIVvz2qbdoQWcy2271Bf2U7+z8d+dh6g9//i9a4AHeYhMY6slb8hx6ph3buHrv3r0fcIhP0zlfemt/BnQ0zJXFOOoQYUC+Eefp2cFIp0Hu6YtX22effrzdOT7Isfy0f01dK0wTULI9V4CeZnuSwfso9N84vDnwMRA6sCEhNDQ6Cm5MTAmiS2gEJ/gjbNtF3q7Q1G/d5C3GB2aAXmL6cr5O5arJdJxxwNFv9/Cb6KUl6VYJC0bz9uOmwKMgvqp1QnphJwMeSveCK4PB3I0AA97GMbgiUofHULJ1VT8dyp0B8GiPLwnvQwdnM04JDjyV1OxncqQsefljjH2zcsDVEDPwTmDlimbklZroALfPZwpcq+vowS8VlhH1ylsy0C7B645Bn+QzIKqHH47WpMYVJkGN2tdumMSFoNRR76mrHbGVF8F9kDomengVcAgQ4DDIsEmDy0yIRnczsOQPX8HjtybqgpzFuwHkMq0S2dS2Q6fgDlz6MglscIunwIVi9Dmb34CYck6jW9rSC/tzeytZCoY7QUqDHW3p0IljLbW386tpcNhlEGYfATp4kzhy+MCqbPcgqLwmf64UTOBAtg1Ckyd15T6y4QzIcMmuE9fsyQdtaHcO/tLzwi+dHxPDYiZpZLAHEzsNq7z0wBH8rtw59j33ZbMSXPTgqjyfou1pbNJVOc9eHmXipJzc6JguZ7KhbgDkH15fMzAGPlsGYwU2EVBpDqbqzvf+vZwGXvRxxHRlwgouOyg8TQOD3So/e3Ka89ca1IFxDjjt1wSyWNJWULsc7VQJvNpJjan+pWVBIng0KLP1V7tOArEDUPPS1pXjfjoNUWnWOuCgMxmVuZlazpgpHJLq6ivrQFY5Bl94xKvFDv3MM7+I6oDVRiuND2UjXPHyfzaTJxsaOljiO/TCU58cfldSNgG4gNzdNVfjX7wp/VEAj52yCYFh8YGZrbBDGphwLntiz/gmG/6m41VSb+lOXuUTfvgRbdHvSnn7RGSAMvWqAzILrWyMD0pm+ycYy6Y7oQg+ebWtfdPeni3O8ehGXuUROfOzEzCRSfQUuzEZ9igKerwzwwTtZQJ2V5G9AO3E1VAYyWCHK0hGufPSGV57hdqEJbD1b7inIesMjTnQH2Swqb5fJP7u7NEn289+8tPkzx0jXSxOoO42bi8AvHnLOxjwmFbBV/tSOzJynKzqGI/4ugK3yVX9SzBH9l5i5zZ+6Ur8/8HN29tRJv/X03e090gAD+38+Nbd3rrskSdfMQgjqUPuqRd7PTv1ck99dezBRCkISwtfRz/u/IjAwuf4CL5yFilSL3KvpiNIm8SWCRY8sPSLPnrElrN50V+foc5k3wKAxxfQ4Sr/aRcG6DBlT1NPfboyXgIfuGTRq80Hh9txJrxub+fj3PkR8rpg1quu2kRe9Fs72ftO45gr7J724gv4pfzoXl4nnnufwvUkOh/+1rjE10zOWAE76FC22+nIKscBSp/OXQgAkU1zDW4ph5f9yOOXuzh0dLx95evf2N64d6ftK9PKOhgr2+mL4MKODn7HxAPdbBcf/BvduVgA/6J32k3CKxqG56uVq2N6Ptdpdu2r5SV+jT0Ehotakqv6zU+7+oZeuYP6i+Cm0+mrBwfGKH2pUigdlTseIry5OhvrpbfQb8xl99P30WGcsJBsAc4ibuwqkM7xZYOf3MFffoRvmP1oSmoZieS0+kqb6ixN3V2gjTr6AuQdSysONrUv/u3yZlv8rOOlF1ULX4uiHLwSuOVpl6lazpfcCytlfG3j1chR36Hjxr6pPy90ZIfKAztwJuYh18BMP++4k3I6leBVru6ShHGJn2u+/8rATL9BD7+4YpzRQ7gKXntjAHm33q7/6qs8jBzsJfUrF+2bEToDGz9S+1rFIY+Nj+6kttk3uq8v3O2i/oXcIrOlK3xfbrtSxwrl9MWH+RXO9KnhnW7G9jVln+DidSaNo9vKLv96N2H619yxOJND7ZXx9RJYC+7lhP5ubC84Budskv/8F/4Qww8sedL7OmaL7Z970h6di5+Bqd/HnsO7ssupdpg0+pExfiGAi7P+dce1dL1kRG5zsWjkMVSPTdvWHRZDR+hJe3MaC/QO5o4hcWPkE9rWBUp4jKlMu/MWczbE5byyLG78qS2THxj9ylx8r7206F2yQeHYzczTJH2u8sheHTHE2Bn/NHebatrxec+HXN6gHj2j+errr7/+g7CfAe3Bdvv4ZjobAx3jfBqDMUncMsA/f/aohuM2t0SV24MH97eDTPgPj0620yB99mK+Rfz8jGMKE/m9/GIGIV3n8DBG+PSL7dbJcaxqAjNFDXJCZG9d24UxBDIQShR4zNUvDMhj7GUu9av8XXkM1F4Ca7VliBKFDexxnM7XVQMUzy0WYHK2YKYgTorAUatdecv5ZVrR47xGO7otxP41X7iTertD8IycoBi0KjpG104UOuW3s6Tu9evzcj08TjC40xT8aKihgpzM8gRHFOsTc3AgR75KFgDsTZbc0cGgdWr6NmFWbxzkBBnweQFUEaSsq36BJ9A5TXDE8OuswkVX93fG2+kiD5MnL5VyFVUHa2CBr9TrIMGhoC3nvYJ642C7ERsJ4xk05/bxNVFBiytDAVSnKEjXSdC2dJBCzJFG5CSfzluh5QYp1ZauwBeoBl0mmj53dRjaQh1HkfIOENFBoBVMHfp+PIPvONwOcNEF2ZkEGXg5CAM+PNN26S34A8dVM4Gs+q58gOeqA1lwfsNTTtN47J2s0B0awJR2mMP76FnZsvHBOfowuXI8+uWw4mCmWekB8mXkZ6C7DM9x7SwbfYEJ+4Itwed84Z9tdGuA9sysOrOwOE4YfhNrt1wGemWFd1fdXOVz5aBX32Mv3qjd/pNjcgbfQNa80GCSABa5sReJnZG7NBQznfC32/A4v+EVnStAoDtl6fKRRXjMdmbgjMx8Zm2CF/DGpqT59F8cb+B7TjWtWrZu/0Qv3LW72Mpy7vLRqG8A2eC3fif+N3Wcsy/0oLGcaJM0sk7ObhNIUSaYnUF2+FIJnDURJDN1Gowmx1dHTEbQ9IJgkgb2BS68rGOy9uhEdZOsWSRkH+yJjz/CyDmMxX9tOLR6zr3vYjh92HMLlWifQEHgMbKDzrfpDej18frieTkfEvj5oee6RZ/SNr5QHfgbfMqPXiFxTDSjt6GRv/UGbqmTIP6leCYNHymrTKdvyZN+VT6/eo5mmYKF3uVRfNdrX33HQ/DKNylJSSeayk5cHb92JTY//hndpamQo9/gjwQKn0z1B5PnhZtPIddovDR1LCCv2IC7SNiaxbgf//DfxB/rg8878fdd7jfffHO7eeJuCYu2EzQfxN7pYPlM24yxg8tVbGNTr5imzBUqt8u/dDU1/ZZ9XotvvXE9E3/2nXZdZAtttOBFfqePTxtXXI1tXEu/J4PePk5uqQi3sUZ/Zce6m2S8NJYVEvbJPbteSbye/kxSTLqy2WnHS+D2M4YV2dhTBNMJaSiKfCyOP+p7V/ii09PHnfC7+m+SetY8i8YWr+PzQwf50hNZgMuPrruWKhdyT+xDp94LI6B8ETtwB498NhNN904Iz6FbFMQnuPMJX8/WzySC78CHMVICf/qP8Rt8vOY4MMs5/H7DcGREDmwpNpg2yvx1wqzc+Je0rqp6pLN3GOAtNeYRqoPt5htf295++27iOXerBKc+Alf1UIsvnOlvmrOjsauKPD61cVXaKCOzCVj5ybSdZqmXfpAEDHmaKOLJb2iFk6KnwcjA4wSRIXpjM/yMTHJCDxrAMK7qj4+jb5NRi7vs7UXHgRnD0AOy+nDQuaQe2o1r7InNybO1XYqnv7udffnykYl96Qezf4NHqvwiS7oePqf/0Y+kbf1tt+gnfbVXMI3PbR8Z5JyNkW/vCqgP8gu8VCKHQT39azQ/PPY8sB1XdyomwWtyaYEbc73IFJ1Nv3F1OTKLXMWr1WHi54434HbcHfplLDnsaHf72mVKT3jb940lbCmf8QTdc6xPwrUm+egd+V3IOca08zRfGZHKZ9qsNLqVgpePTxt5nThFF87BXT55yWZiPFmTN9vYhTwMBsp+HDj4k4s/zLexv1nAYKuNqcvv0KCs/j4w5nHSRevU4UPGVvCJzoWvNXZ4/IdHgyO/yEtebSF1VCW70gdeMtS/4AekwYlu5b2bpfVip7HxWQCIDYITecmvnwq/YNIR3PqVsnKc9ovW+s0dx5RLux3UBnb8rUsmLR48+37qpKw0Tht8sc/aVcroc+KjHV62dVfR9atikfE1fQSFDxefgFc69Pvp73jCNwjimVSOnzwMLeMb0Lxio4n5RlaVCfnsclZOr+Z8Ytf67dSR9N3l10t/SJbnuG3VyQZW7TSpj0CmrP5u53HhHLhTb9L4v74DwHNrx9c5d2/jvNLn2FyxdqUGboMHoXDgJnJugzu8ca3P7RrVTzMwPj9zK5+J0U4cBoITGZwTAzk6uLKdHN3qVwKqL/UKI3/JGPseQ+xKTMoIZZQ7iXKnXOe+cMQV7FQ4Z1O9Dg5w7GlgUcqFQOCZwXUC6EWDSKWOSHvtLsA0aQe/+gRsjyy8awImx2hAN9i6wmwAEVCg1uq6Z9JsOnnQtdP0ChuHkI7alfI6OlcWDmLUcXiBNTIYpzIGPvRwVgyKYbcjpN2C7dyCR2lJsL5uZVlyRLdO09ucK6PRgRdBNZgMj73qERjwoNFKmbYmkgab6wkOdJI1IGoPPni9usIo0JQy9Nd5x65moB18HCE+J/Deg0b5oU3dTpqSgJaPLvslE8le3pRPB+xzrdnTyzijdBa8Rs5gGGTbmQZwecxB4UkDm30kN/Uq9xRX91emHtnObW4XdMxeUJZ6aYAHzsJbetHSATP5f9HWy1fwsAdtIL5cfp7Y7TX8zqk6+CbntXgGD/0v21zOuTLKby0ywGlbNiVVrt3g351XEjy29pX9fKXSnp/UYEEQklNw2y/iOPU3NsRewPTCLTi80K+OURBHPjs/DSpynv85J8vY+l7Hewaorilk7BS2be0of/TJ7pFpQQm96EGrxZg++xnd4Ye9u2XRHU0mRGwbTUu2Nu3Kfzbclv/kGRwqx9BVOWSrvDOokF+D2hDYoDDnpmzNSPv6NZSHhrG/OQ664pTsl+7qm9J29fW9SsEpr96cplxmr5YmmcCYpAXJwG8D9F/wtfC0KBzOQTYApey1q02lvLZWHqaCCWFLomd5riKu57OPjuduEOXsQbmNf8xRcUtjdxe2Sr6vXJpEatrRU/nOOS30lvrIWfBD7uCBjwaBCp1KL9P3+TG3EzMPdZ9/8az4+NqyudMELx7XubT2JPAX8wsj+q4Piw7lFUbkwTezORNye/n8G17Y5rpTjK+gBzYAFjnBFcprP8YU8tOvnM/EL1t+Q//QZVGqcFK3bV8+3z748U+3B48fdfHE1QK+5a233ozEXm7HxyYMGYMSEPFlpDqymD7hvHcx7XS5umQxwK3+Zw8fjn7S7kYm8tfSn65c4wvZ/OghDbcIevviqQkDvcY35byPoIW/XqlKrGDcK960ddWEX+azo4i0CbzoM9bZOmzWY00mEnxlGg196E05OWtTHeUvkkmsEfmyT/SmnfjGBn/v4krf6FX/xDom/SbcT73czyQ9tFl0dPXfXt9v76icBr6/Br2xKYsu/RRjJk8ejzQReXYGFzhzK7yF0tpB4gW0r7G6V5jCa0EGfvNCr/NhviyWt9XPpv/SXShh3MrVzbbqiumckSvfX3mmqs8Cp0Jkoy3Zj416KaHYwMUWvvDOm+9vb751Oz5zbpmvzQU2bzMYB49E/ugxEeyiQ3gb3ONnLP5HG2PrDCJpfAOfNnbWiXbthU7RPGP5pF0OgYtfP7LAg8UtcNlebYC9RWfaezmal9T2ToRr7u6awLnyKQ72XnEEt7ahPzKoLzdelp7h2P7cxtKWn9VHnz1zh5m3wQ+sqaPu0K+euGNwwhX5hO/2laQuepGTY7YdfVV+cOR4vfAYj+qRxfi62E3O+ihCeSL3pf+2SLw/siw/oWtig93nJ6FBH5s7VuHRT6In8QhaQgf6+TR1+w6ljOfo8hidvsO59lPTOz9gwFN8IYYc+4hLYPVCxc5ffRZRholesc7xtJlFGHdX4YlP6hXP/FgV+Bgc35XUMXfkrN/WF5T2C3iS4+lnI6tym7KhY2QLg7/qOH/G71lEMmG8kLGyfRe+l/+dMnEPWdClc7DBKc7CuOi/eIJq6Bg6izr/Ch+CJPbsnF8evtx9Qt4TX5f3+BYNSkfyZzyYu3LKTxibWILtsZxJcNumzsiptUMjfzyL0sMfWF2IyjGC/Ni5Y3XpcMFYe3DGP0yfsyezha8yulS/FJLP+fkIou3zW7QpWzBWmtMl32aVrplXjL9RVv1ElnzOxHLkG9iRmVhWOVvpo6UpbxzHX6XOwEbX0Ggcr38lpxxXJnxXfhPr7Dyyy90GBs74r7U4Iy05tE31m7zUh699EZzyPfWkwbufJIE/25xfvXX33g++ePZgu3l0Z3sWI/MJHh3S6jeFYcB3i4nWJM+V5bmSMIZ9lsHtFSHFaG7EoVy7wbAQhDFEp931IcoA5koaQS5iR2BjmA3mtM6xtrZlHAgmQGUNONJOeR0SHGX8wojUkxyv/SiWoAePY0Zrv5S36JkUY5EfvD0D/7wjjiDVLx+pBwYaV6BEBoi0wz8jMdjI6GAavDPxmjKffBPsrE7UyX/qo/GGZ3YyQlO4wVibtu+klrzxPi4QXXVaOUdXr/Km/tCX8+DiBL385zoYpWsGSG/o7QCyG1jvrsBr9q6AWFkWyBu08eDOgs5907YGE76Jy6MfDBz9ZKRsxKFjzPHoKHrxmIiA62yeea5zygFHsF4e1EnkPpllR4vPNWjVdkblTc0LffbVd3C1fs5tIOAJv3M+beD3b+UtPduKFXJH6q79PvkXTOJNZ648ejZJbQFmdRdCfX6OjC22oH10lfZpRp/L1uFbcoJljieVxtfSrnbN6cgbu1Y2t80N3XTq9uPaeOrnf3HUHoNDm7LYuvpA5OU0aeEsPihzrE5532VTHV9K8sDs4Bb+NAWnMPYEhwBSPkdsoBLwkJrnoT1Tvux2FgGmX5NEDrvIZbI0g5hHOiYAZmvDA1r9cx77br9x1cLtyRaEOG4+iO1PEKQ6fH3eN5OxXkFyZTtJ/oKLjTrX5AteUOVqnYmMQvSygz7SkbJONMFvvQnOqqf4r05CArMBHgKkkj3HI4Nf1f1K6tT/VX+VzNh729LN8ARAyAz9c8Wgg1bauKKG98odLECrovwDL7Q1r/rVd4YetJCHqmQMrjtbwBjcLRj+gg9Nzt1RUZ9bXtURHGQyG1ra75MCvbBd4eenzoN9sodxSKt/6OJh2hqTAsGA1TJjmMXX3rIbu4AbLrSCJV+Wu3WWDYCHrpHlhb+onjTPT91f4XFPSx7yl57IavWTjiFtp304ZIuBSyljjykObpPS6iNBrXr8N/saecykUF+Bp7colgv6H19XqoiIn8oJ/akfClpuQvDxz3+0ffjJZ50s04U7oI5PjrajTIDc4m2s8SJWtM9YQzdoD027bJJRuZTvyM3z8M+enFWeh0e3Mvk/CX0ngRcaQ8oEQSYL2Z5GJ/rKfju9hVATbl+u6VX3bAKrptAMQMcN+st5F4CC1wS8gX5E22Bq78OscunQvvojm8ijk9BL552MpD4dmKgLlE3aLVRZ/PM5x77VP5P2hxYDUu6xmRfRE/kYW1dwDqZjulnjZ79uEvszdpoQ6vtnj31n3vsYHp8/buBuCDKhX3cB9M3rBNf/+N+6OMEG5fZ2033caYwSWtQc/0Rn9NXisYmU1S7pLqn2m81u2l7YKqiOB0b0Fl7x2dgjfsyi+a17X9q+/fXvbDciy77oE7i0YyuO6XqSNtPXVx8ZOQ39xj7nxqZpC8rI0rlx31VuY/UsPEXH6oQNXWrqLlqz2efX/hxd8HNDWZqk3NinObh8lvhCuXGY9wva0qlvnNv3Ljvw4USHPOdE1/4AfmxLX3OXlHGgn1d9NRdGLAbih+2AW/8bOnzlp/44cRyZd/KcXwlB0S6T8y0/kxJtlFUWSaN3x9l2+YqTLRCib2w0W4obc6rbv7GnBXvpx0aHZOLCCfgrdu2dEtFD4wf81lZmgajtgvtlbPhZbFhMK8ZUT1IOY/mKAMCQBwYfRibT10dXbJusyKQxNjrMUVJe3x+5NuUcDSsFTP/Dn4ZtBw+/ynjoAHztJGXBkH3ayMv5yl9J+chtdFnbSPnq62NrdAEuGU791T97tbno0DFxe3kOLOWNAXc6bSVtb5uiNq288OWs9UYHYNlKU+or7riZNvQIhnFbXvP3uuUq/aD4V700qvzbZugXsy6/2brZSidqAgcPUrKwvssk+b1oYwKtzcRnhbfzvBJYKw3ekW1pHFb7T9tdEgF/YbvaqMsPiHvZ6gK58OB59pfsLnTqI9qRozy090IQuyWTnIPlDtD6FfLOz8UnNKx3kpCbNGPAnE8/3X3HPgZX9umDBYqGbJWtxs2zCOEuJGPX9Cmp8XxZX4vhF34JXerZwJJWO2l4hxsA/E/8efXg6MYPTg5vbM8SPj146BM7roylM14bhT+Pc4+bihDm7b0m3AZN/gTIXnnMCUMfITIkZlE8cJZQgUS0mrrP60AQgJjLW7go0TbnY6CT1AdM2eSP0qetsovUvP0YXc6XgXBSgtHBMXUWPvtJjA/f+BKkIban7VyD8wLpvEV32jZ7B0N+raddYKwJ2KxkU6aVupn8ki2j53CHt3nmXYDGGNOsxlTnEljrKvhctR65aUnyVq4kx9rEp5V3umOc8GtTmaAFc9oznBwyPiww0jrayAwcAQg19i31qetW1toDeh2/wOjQqOO4ygLOog9sdOzWMTQJzpN6JSXtTJjQ0Yn93mFmwIossxfkBczoAMjswUHP6Owi0VUHD3Vjmw0Wc1zIDbRHYvi1Yq5+O1J+ZFJ9pP552g/HTmxwk9nwQ4a9ZReNxYnuGXy1KX07zXRLrnP7rCBLv3FnBTu8wIkWbcehXLbRSfp1bzciGyfyUq+8BQye3OYowNW2/SF1OtiE7xcJUrQTgGiznGAX1PAWuU2b/MBlADt5hZQ8SVubOtLQ/G/TezmfzkYHux1F9m0f/tmMx0jgB0HQz1Gqo2wWx2YC0FXZ1An22oj6hVNahp5AqB7mitrcxg6/BYRxtBcDkreAuzIEjuejLbI1JWPdzrj4oHoT3HnBpaB2XgDVyTCZJEgx2LPp0e1c5dS2/BuM02bJ7lxeYGcr0vAwcpq06l3sp2yajrwkupogi9zI15uu04eDc74qkT6cSUcDt/xqY3ROBZERJ9+AOnjSujZDN6sf1X84Tv6y7fK589JnDpM/izTxScmT1pv91SETE/2ZYMyEFyOu5HdxMfUaWMkPPv2rqaJhj5Ftg7ok9AYGXkyk6pfTzJW9LiBWznP1asmef0U73XWBLpPfymGnFf65Wjq8j5xGppK6XXzD/1620qpTH3Fprw16wKKTkd+s9qOnk4PQCfcEigOTvL209Vom516q5/npFWzgZ+QZ2uFgB3tZr3STw5Grodv24ONfbr/84MOOPXDcvnWzwczdW3faL45bzwJZ+kTaDT1sg6znihF6q5vw/vjB/frxAy/xFDiRb/qMQKm3SKauif2zs6eZ/J5uvqnvuXqT/ieZBD9+MJ8CfHT/fibYmWw/edxy+07Mq8fpv+0reIzu2odDQzKjHVcQQx9ZxB6iquptyZNQKqfQlpLKvfqI7L0jwqTf5Nxb/72/wMTQpzLPnp7FFzzbziKffoYvdJhY6u8WmdjjbpGVCT92Fp/6IHw9evh4e/j4yfbo8aPtcbaH4fvzyModBRYULGCo7yrxi+ennSC8iMxcqdQPyBSd/PSykRWQi9GYzsQN+ujgj5UNMSwg/OKV7ASPTLS2pFpOclQ74cPqW/3UjbyKGxjyDb8WCPkT+6PjN7avfO2bfWmkflG742v0J/aa3LnT5iIWkfCibuOL8jB5FsPxjZoV8M7jAmNr7J4+8eG45wVYRkJi6qRcfu1efrbnHiMKHDYg4VEw74oy2XhRba/g5dxYU9mkvfrsv23gIp/sm/Zj/b3jYpsMHXgwLnWCXn6Mq/Czy4GHtpExPk3eJu4Qz+lP4MNnU+dyGxAqpwY+hnwx0ehZfIb+1qUvekg+ebxMfvtxdOSOIGnJlTyWj/fTfhL5Peukp/LdeVaq3yWreeixn0de5ko//faulyD1Isa5EDF0LV4A2kWy00KPFkYsNhjNR1f6BxmmUfu2MuOQGGnuKgyQiI3slKOV7Zafno9vNsmNsGpflTMMgWmMluQZg9DVMag6nfFpyRW9C24fS8s5P6CR/RpLyKT188tB4UvrsPWyB6cX5wKTjybvjpkp1b4TTfjairz5gwVP7vQHcMgN77VLYxyZp6r29IH2ie/XhHWgiqfQ23lCcHqUcSxt5F1sOR39L9wp3Y/hlob3JU+61l/2yXhijtZum/DTOhdylRY9w486c776TVPq+jXL8W4z+JNZGez04GfBGhvQbofZ8+nP6GRfys/tJMldO+rzvfmf49iS/rjLoXeeBr9+xifKu8AzMshJbTgFheUxo7YxhkUXqz+gNRVKf33jjqM+tbzSXWCn/tDEDvZYWXHq2vBbGpK/YF+Oa3PabelS2dXDo+s/4DYNdFc4h1Sw4vo0junKFUxFgPm5uvYyDFzfbzWGG5/z/P1+nA75IpPAIWuvkwImDKEVXxM8t2W1QeuojeBxRupJGNHDMJPC1qOgCrJtB8ucp8yvdBQpNrJbgdfUYSwmkgbwwTJtynSS8lQrLcAXth+YqTgGF35K+o5Xh6OofeAdZ5rj8ttdBV0lR2lomSAE/Z57dhvgDOJjSKCM89VOx+IEG8RVwcEZOtaAbY+mCWBn1UgnGBkNLCBhU2/JwoCnriAkjQdG6hiQJIOWwHbJ2ksD0zS2sb+YDaHZ19A0oJvAcKZcYCY4QhNHxugMcurMAKwzxBDzg0fHWIOw9tkBuju20csIFDUtjKymQ6y07KM1CiPHe6eTW9uSl00HUl+A6iVvU572qTN2iPZZJBg8eIucYj/O29lC94Kfg8iEBOljVvihm86nfYK1BAfkUptOm/kKAGeA/8gieeN0y2QSTkdOtbu0a73ysfeR0qaqwWpfeGjG4HZ7qWdlOVKPfJC9fiowQot8b3Mtf6F/8dbBEKzUGfwjU3jP5Xg5ta7+sGibvrfqlkT4yoesccx1UMEbKbQ+W2gAlr5gEbL2rE3pGBsHkww9o1xbap04Mzh3+Q1vCYw4yl3+FibJW1AKZmUZ9TRYUj9lOkGDl8htvtG97hAZuWo3cp63C+uzyRi4mdSNLFOOmdRhv9OPRh76QhfH0JvBEf+FCUb203AlOC/2o5+c5aR3FuRk8sNxaZxjeYW1n08ZvUZ+wW9xou8zAAfvKa2tF6ZWmaBGrsrJsgtvOa5dZXMHEI02oI4M1Wr78FjZpn4HMdteh2xqf+3PgRcsDWADjxwECo5ra3C1RohJn2ifad+44IdMFRuU2R38JQ/F4dOiA1ZMtPHFXtq34N7P6b3+NBUN6GxrTXYLDAUp3A+d5B89Dd3S+Jnpa6v/LNkv3c7zgKE1wXrtGe3oTJ42E+TgSb+csaJ9jRRSBIZ8j7mQL91NgE92v9rn7UqlPAILjF7hCR68sb0XZ2fbT3/4Z9vT0HXz5GbqvNpObp9sh7HnWzdv9zle4/rCe86HSCB6qh/fcbvtf57RD03Xfb71qHXIF9/ekeHRCt/tN6F/7Hv+j+9n4p/z04eZ9H+yPfj8w+3Jg4d9Bv5xJslPHj/oS/b4Zm/Z9zUh4+QXX9BV7Clsoa82E1nqc2vygXm0Xmse3zD9unZVOw4fFTxp2SWY6xjs/S1fbB5DemZxopPD59sT7wB4No9u9A6M+JCO10QbGHCCZzHFQsGjLlp4qe3BdufW3e2dN97evvTm29sbd17fbnrXzGvXu/DxOOPpfZ85fPy4d1HC3ccrs73KNgtYxnx9a85NMtCB5vqR4K2e8YMYfSbnY4spS46rr3ygGEKGPilfX6i/3GHoy+yFLdb3J/XrHWnvUUWy7uJ2dPzud39j+/o3vxYfMX24co2cewdj9vqRsU5f4yPRBn/l3jS0GGctDJmA8KPj92cSyCdoJwC3mNC+lWZlUyrLgRvewG3MkyxjMbMHM0ZYvzNjV06VgZ9+NncIzfO7r+UcLPnrMUHyAANesia3ua1ak5ExnSEE72hocB9ZwAMe+5uFR/j5FJwPA/VFa9IXHtBRv+KXY/DIfsnMf3x1Yhqa4ASQTV7IdRI4yrQvjcFFR/you2gsAq9+ULklf3zQJPlu4QeVr7GoQxbtX/HxJvU46SflUhe9xoulp+o1/QkdfD545AVDfXHP+bjwmDqVZWFPn65M8z8VW9ZPkPcUryZp+jI9BVbr7XZIxmlDJmChqz6w7cbf8g3KVtJevTnOWTOczIH/2qrSsSKw60vDL786vroNsqmrnJ2N/Ju3/+ejouWW+XWBK/S4C2TdeQQv/tpi0ZCdNisPfigdd0Gjuo0c9TF4glf8VJmnYu0r+e3z+uoOx+Ng6Odb1C2fOx5y0rZ41U29xmnBM3SN3GaMmAmwttVR7N+vY33q8AUdJ9PG3UQztg0N6CqXGNrz1rEysryMU6qv6UFqtE/vtJa/udtE7cU/OOqs8wVLnJDM2lIym2eepft2USAHXuRp7KGrNK7++bfpyeZRF4spk3bY+Mh+4WufTNHObfUwFzNGtnjqY2y7DufupegQXflbPBp7CiX5Y3vykwVb/uqLi3naSJdlRz8qglU/e3x88IM6iTD20sjKgGPYgGqH8GdPTeIuFCtRthXF6zcwopl8K77XQmSCwfzAUO/qjRj+DutqDvrs+SWlqtdOy9gYUXPnf3fn9abzYEDCYLdKYAywJak/tcYoMI1hbQsq/zjfGnXwjoIuhFU4hTm0TYfbz1NGcc7bzgrsnte26ptoBF5OW4b5Bscd2PaALfJBc2HknHNYEzj4NGYUyO3tg1H8OBdlAxdFi46ZWFjx5lAphHyG5so2SV10ddURzcn3rXVE0xtcF0ZV6G3HOQVI6mSADnz1ug2ZaRMHwpinevGD06v6+ACr8CYodj5OAJSknM8tZft5Uuv0ALx0UvrJgD76HLkNryP3du5U8fZkjcpDfsrAWcetF9iVpeP8+vWBRDO9G2J3yhppN3DnfJwhonIaGMtmmsAGk/xy2iupyVuJI1HWW973QEdwMvSR/+SxA3z2VzmBJrEHuzlvT9QfAxPCNSlVDC24EzTO+yc6YQjs4st54WZbV6rbNvQLugWUJiPlO2nt4VkylPBfOXRQG702YTv1Kh844C6M4dWLI9jfTDgRS87qT3s6rG7zGxkEfmjvhDmwfPaLD6nMct6NvEPHfIZFn9ppL81sOjqPrObK0rxbQz0w+pxubJUDZsfuyDHR8mbyDg5pi7QGGXSUNl2swn8KOpE0uWvfGJ2TUYPBymI2n8rxyUtXEgWbExCMjsc3GWDXwkQalHf0j7O3l5bdCX7JyfnoRZ0J2kef09a5/G5R3UwgR1+9XbM2mx841cP08aoqOzDCaev3Gfsca0MozUsttuZTW1f3gNsLIMFi9+jzsthrCUrYFr/gzgN+rwEBRMW377He/fgRdDXgS8H4p5EV/tjFkkvHmDR0ZU+WxxvG9kYe+ueSlT04MLG900xQBZ8G9C7QJU29vQ7/tuctMiUyr48Icvs+DoLebMs/dREuvDf4ohcMBk7b5RhdbAvjFp/YiDfrj97gM1jvk/7STf9jI+Sgna35pY1e8h/t+UMjm2ufToEXt/3oj/8ok015V7fj4+Pt+OhoOzk53vqZt9Shm8Grb429jZwDkFzqr8ffCVY68Q/NN7zJP1XI0pX08vP00fY8E+mHD+5v9z//NJP8+9vjTPrvf/yLnH+2PXn0qGPM2TOfQsyEOLYj6Dp9mj6auMOixbOMUy5A8CB0YgwjP3LrowB8Q3jxXPOaHNgauGmzyw4vHlNgK0u2vfIvALfgENtxp4JPJj55Ms//+yxpJ/6pZ0FC6l2O1SEbf7E9fhKbfvFq+9Jb72xf/dr3tt/6zd/dvvebv7N999d+c/vWd39r++rXv7197Vvf3L7x/rdS/u3tvXe+vN07vN0Y6uH9z7b7Dx8GP18evthE+o0xvYsO0Z8+ElJbJpFBFxWTRz3KpcoEr6ls7A2k8l2/kv5EXspsZNEa+Ni3gSMAtdCwRa8HnjKrTOn56tGt7bf+yr8bG8rEMPLuQiY4aVsfHJtYd33gpTiSN0Hz4MTH0KcPz0urXFWGjw7ndnmLcvMIRmMJ33mvvdPZzmfwoRm9AvM1BsmBx/i6+mBtIzysBb51W3ID/dTvYq++z6bJPH1Wv2EX9vxbCgN/+pj+MZOB8UeVpz6By1QZXNN32IhEjzlJvdhg6PHeBzGbuJC8510Ks5ClnW0l+Ko/Mk/7kFlcxYegylT90Jh2fE3vatz10Cv5UU/tKvDRZOzTTsILYHBqoy3aDg6OKxN55OAOn969lLI1GbHQ0bEz9WbxZxYY+jUEtKZt4ea3ZEFexgY2jLdUiqXOlWQw9SnjjLtMe9GCLEpDcKTiuRx22NfS72tT6HruMeaZQGVX3uAlWxMkZeoW5qWE/tGj8SYb+C2ZfgRYy+ELfnfsoMeCyJpEE2jr4ilb7Snt0FtaAzNSbr9Zsrb4bIOL3+yEOsfTr9j1LHCra082cHRxO3Ace3yILtFQv4CO2Au+7cU3+vC5fnf/MjRPUoa+LuLvfDZVCHSy9zFngcGu6IBdVvaxj3Mfon1kmIpdGKLD3oESGGOn02fy15hVm8JUkswe2csD01g2hz3ueJxjNJbn5LGX8pZzecrG1vV/dA5tSwarr8+4OjIGVD39pX0iaNtX2Lxz8PWrFNB7TktnqhVeG0zWjoPtjD+ov9thugihMfzqoIFN9bx1LuSxfJaYqXFhAEyfVG3wKceDvPLpPGVd+N3hqLOSMudXj48OfwBEV24LcIS1OuazDH5VWIFiqM2zzxZinqcRQ1XHxpF1ZS+BorfFdtBlJBHuYRjh6HtV7VxQF4yWiXUOX3Z1tHu5stmmXlOKUiPnTvJvryvJW9VWfYLjpHQIcG2ETvljABd0gOUqxpqoMDHgF6zSUtHAObS1MzBFZcU/Mrsw+nE0Uvcty8aAI3O0pJaqkWuCqCh9OSb0FYeOpl4AN0jAS8rQifZSA48gpZgWjbsRlN8JrAy2JgOOGY7BaMlEcktS30QMtjJ5O6zi4FiTCy6YXVVXnDracMKc+gRocUDVnc44nc82A/d0SnDKw4ig//AsjfPceWn55Esd4PdVz8WrBFbbd6PD4YsNcKztXA2MZwBZtuWWeLUHls7iuE2HZ6izsSf6doxxwWT5THty0L6dtv1ifylPcKHXrad98VjywewiEBbD/HJci5cddRIacV6EgZ2BIYcmCLKmjc1AOFeqesU/G02pDCS4hVO+pv908AxNaLMQUj0US0C3AomkfnDkrGXaVi+lk93Yxk4X/A5oadM6yetEOYczeKV+7Gauku4DZYCj/UVsj/1IAysDb+jiKNFWhosnutOop/xNm5TG7lNn9KR/jr0tu1hXdeB17nNg8NJT5SXVn7lyZMDd+1d+y19E68Wb5k2OVYKnVxUD03O9ggSTQTwYPOob8RuZkeMsGMxx+zpYOzN8YWGm/kqDc/odecJfOe22rEHpTeEEPvJmMUjlyiT7wtzbjr+VTx27jczJOU4BfuvsMmOD9MUGDZTt1ylPQXkWCLI/fY6NnZ7t38EPHSbMHhXqc8R+4O10N4i1GB2a6RxOsNWZq7Bo3RlPijR6J5vAzOR/gvvoIuXjX0efSyYS+7LggzaLSnS2ZDHw53jVZwe10Uu0kIlzdcjWYuayMboXbAmqahcBvvqHxO7JDywLUa4Om9iMHEcODciyr8+OPfWKPhlrw/cHr0390d3QXRpzwObU7R0z0ZH+9vCTn20fffJZyl70+ec++x95WQiwuOV9PvVjOc6/kI1H/I888ehZfrdKnty+RzKlkYdAhyv4InVX/nubfya5n3zw4fbJR5n4f/LJdv+zT7bnp08zcX663b//+fbL5P/yl5+m7PH24JOH25OHZ9vZo7PeRv84k3F3JNaHXPGVgoPgn8kC2yBrRTKv+8Z+F1tm7EGrK9HGLj69E1qyH/F33HQlkw7O3HWQycvZ6cPeieAxgLP4w2eZ2ItzLALgD+wc1Fd6V8jj8HF0dGf71te/u/2l3/y97bvf/f725Xff2+5ELh4pef4senoWfxbYyLwSPRweHG/Hr7+xvf32O9tX3vhSZP6yX1h69CTjgV/krKcjU7cVn9Fh+dltsv4nZfQskb+rzeMshk5t2EYDwmzN32Gp34WE/JyvsaBtAA6O6/xG4JG1awWvv/fd7Tvf/kZsyWJZ5Ksv8FWpPr7sRfugCbWYIhBL69jlBLPLRv1Wv3COnn4qOOOgOzEsAOg/bF5fbp8CJO1ponCy79gcmoenWTyGZ/ppfKmy7N29+Cp1X8Y/TJ/JpDww2Ll+wX+8+IIvoNezLvYMjJHVxDHGF31jaNb/ZhKPr8hAH4/C1Jcqy12uVUuSRzp1I4td/JO+tvRBP+tYG/t1rIwPIDd5+CLz+uzKhQ3AZSPjaTuT/4nB1y3OEvqNadp1nOb7kkqzSWPqd7E4MOTxW778YZHQGOAcTewAbLE/m9SXyNM2dA+u8ZOjL3RpK38murG7XRdo8cODsbGPJ+IxNHTyG5Az+RrYYlj2sGhCy8Bjk4GddkFEOfs4MjYJEL+/ElzFvNNKMBO3kLnqbCZ14l/UKa6Us+GObTlmo734k1QcSYtO+MC7bO9kZXzAK5tlG21WGshgx7nDkpILVPsEea32C8/Ah250hifjcB8rC/8pKb177cI2btVH7ovEQC19OBmbGDoWJYsmoiLz9hVjULLxZjPW6CMWjsBBh/gErNW3QFmwxs4u5L1oyOFO1/Tl1UadynHfy7tMq71Nwjta1Gt8pTx15a92bRvoFlfWAk8KqxtwyNN7PJwHECpqr8VXqlbKcWk2DNLt8Ix21PSOKrCdZ1Ox/S/8oU1Z+dn9jHo2h/rPXLgBd2xRPvxgL77bLjm161/JmzrGg6s3Tw5/cO1aBLhXHFoEWARB+GgaoXuZX4PUnBdZ8myd9DtP+962S7H9WUWewIWobh0l0Di+DX2JkBaMpbxeHcwOvouJxaQSnU39dS51EMshRUgX+QPzchsG4HgGiRj9X6jD0XRFSF5+DJvjUD/sJeVf/lYbE34wchKlBS54hZmqu8eHejm/FdSVv9ILy/DQ4zYc2sm6A06ObQagQC5+QBcvkttylVfZe/1xYsifjtbJTvGmTLvgJAOHq0OgX3IMtltpUeiZ0/JL99mvDd0GAM//Ybc0x9i7opVtnELy43w6KOtIg6HOoLrYHeriU16d2C4TDThWdErj7Aw+IydtJRa7KqkzdrHbdnPpM8Q4Tz0wz+8Y2MvZbBHGiylvGwyAmzzl0KGtV5ETnFw4/LEvHblXnIJ7BkZXj9xSLoiZAMhg5VnwGRDGdobI4b3OoTBHzsrQczkfD6WNztXDReo5XgOS23kNFKW9fFzILFm1p9prft7/kda98k1v51czW5qmSwFJhZGfPjr5I1PPXYJd2dd241xTypkqZxuhFrDCmdtXcxpa0esZRS/a8r6M3mq+yxY+bSU2Ts6csXbFnz94grp5KykbPb4Mfwn0a69z1wN8brtlp3CB6aqMPtDbRNOKngURbFd9sK0Ad6ErMLVREZ72Pb/IBE79zXHtnHVGngKQDtzkQnaBMv5zdCiBaQOz/VMtZflrgLTXW3v1HNvobeVfTkQ0djnllVnE1Ldbxz9MHTosmvPzkR07kabEYgZdCA4rk/RFdu7dLmOjZMJ3qDef7hrY5DWTpso8emC/bKCycKkRUeiDiLm23fhrafE2gaArUhNkatG+lv7oSrf3DBilaqfZxl4vUu06W20u21z95wuSUrEDdTZp7VdSP7nnGzjjb2Kj575s+mCvtEQeVxNo43n0OjbbeiivXCyOBEb49Cz9wPBIhYDMgti8Ib4Df/Av+5CKvzSF9N2PaMMW/edbBKkmZX0OMe2uvHq6/fBP/6yL/ifHx/XhFuy9ydsjgG77pvV5XMQ4GTuMjjiN2nRkzd7R20lJ8sNGF4wbOEUPnvV/+ODzTPY/3T76xS+2+x9+nAn9Z5lwP9kefn5/+9EvPtg+/OXn4ePq9s47X91+7bu/vn3/N357+973//L23e/9zvaNX/v17f33v7a9/uYblYVnSV9Y/IAbf+G7L7HUPzMh8NWBTlhCO7/kqiBbYB1eXNcrwmmjfn1ehMQHexGfK3Aec9P/Hz160EcUHj0+3U6febFn+nzk5BU3lXUsy1cPtPF5vjs339y+8Z1f337jt393+/o3vrPdvXt3u06OhyfbtZP40qPQcHUmMg8fP9QRtwePnkSWsYPwYmy9e++t7dbNk0z6X26fPrpf2vpiuj2GQLe7ZZyNzeYodSZOGktcqT4If9l0orHX1FGXX84xPuDgW9gfe1m+2yZDe2URWCwhv4Nb21/9m//+dvf24XZ44+gCaaqzY20sALDR4+hCbOTiBB8w/YM+5go3mornPMXe6Q1dobOyfTrvTKLjvu8hcIqjuKZVx43YH5j6BDttnBQ4Lp50ooOX1JWn7kzcTIJc5X65HaTfq/H8hQUHL2WcF/PxB1fjo/ipG+G3PiW0qes/OOLFCfCNsSPjJcN1jEa+t7EhP5P+5V1YPjFpYmQxhd/iH1Z8qJ29DZy1LZn1WD3KT5tYUnSw8GsXP38VHTkO3LZjb+dwApcsQrOYDfHtGwtfaE6t2OxB7WvprC9HCyxjoLwAKt29qys80AFejXFwLFolNDQeZFNJ4MEnwdXJqjgx/bZ3JacdW+oiEZnv5+CuMav4My/hd8CDCUwXLlcsWlmGB755+Ul11G8MQW97XvnPsTYTQ02cqe+CLi6AU7lxTtvGtOGJPBwv+SuEQyq+lE9+QORcAh8eeWxc244bZDSEtF8ES3E2BpKftB7dHB52maawNO+6bsreITvoZFo5GYaGpfP8Sz5/PosExiy0j5yHDz6f7qXaHpMK3LG+STOvGfu1oaPv2WDz4UvMLKFj4JPjtD6nN6mLBKETv41xd/uAdOCDMfFwuNvbDG1L5mu/ZwNR+lcfq8zQoK+krPacvLn9fvS8aOr4E5uf+UPOgxuM5c/4rFUXPZ0D53zRLhZORvMaF6M97bRon+HbcrIWHfBSGtO2i1ahqb5sh2GDt/0sP7xoo56En+a1TH/f9bGnws/p1Zsnxz9wiwamYxNFnvoBBJjARSCrCSAjCMSfT7YzEjvHpJVHV3IIyW2Eh2Hq5vGtDpLpPxng7k69/EeUtAibTp2tv1Fw81sr9fd6iFttCICQJqkZmC1bnVjZ4JHUhxdPXc2t4imSY5rO0VsLd8GtjrmUmaPuL1GVMnmXsBiwWzw5F/QlJ1nO59MtU15egp9cOb3LyupzmLtcLIxootV6KZnb9hkAYy0/oROtXTgxHEAYOHDCweAKe6d/OlAMKfqxQiXNIDrlNdDYg4FwdJxUkANTe4Y7tzPZz0Rp+JvU1WgYC3N44yTcbkm+pTk6WDClHic/u+IbesaQu3E4u8HLV6l6cBR+KsP9DcnK4VtypdvqNfmCcviBmA7G0Pd6dQz0kGI2sXfKYtzpFNxwKH05FvnGQZGZ2/zlwUm+3gasE1sAyGmda8sSgMyAoYPv+FBQnndbC/ylv/5yLl8q7TnmxFNQPpVLbnEUuIzDR3OzO9GpnFsPoh1m8JONILmTXZVzXlQ7XHj90rh8S8tfKHc8fYk9oHn6cZ1aK4XWDijwjW1Vfiqxk5wbLNAFhmBDotsOGJEtGQsO5/ZGA3goDeyhYwZhlJU6PJ/Thm6DpqvU3p4+Ax/Z3YicRib+rmzXoz/+hm2jg59gMzMAzITOAkUn9vjYcSwZDK9LrjOYmJhcey19o7jYdvClWuWZ+urJ0//cduqKH4rZzSgvNg5e6zodHNLCXXzypb182VCzsjluv+ajA3uCzshu3+rfo8PU7IYm54WdHxvRHk+1rfz65Zi09Wk/Oqcjn2mC26ft6tvojn4Ejin3ycVe1Uwd/bl9wI/8KovBRx/ggSugo+PhJKWhy6RWsngwfTg+JX7RXT3SkskMsPQzAReR2IxV5ZsPCrzKt7xP27Wxj9p0GwZU6OhxEtNCG1ml+d6GL/VyuXkEIii6Xza79DL2z8bjyzOJ7ZWtHT+atentyKH5mSvOrnIVRmplL0Aqf/QUQGQ5k5zlryzo+TRr5JExvfnRx52MxR/+5N/0GXS2eZTJ5slxJiPXsmVCql/wTfRc/4evyAcOz7iDU9+PeDLDYOjhE31GzxvuH9//fHv0+Sfbo88+2h598uF2+ujh9lnyfvyzX2yPHz/PpP/r2+/+jb+1/d5/8J9s3/+dv7597de+v735znvbnTfe3A5v3c7k+WS7eefe9vq9L21f/srXtne/8s52cjMT6trk+Bc+jr81Obt+eBybmjHR407znoDwnXoHxz57a+Evgm1H2HUfu0RzHwGIn3LHgk+Enj5+sp2GT+9JcAdBdrWv4VUga4LKjm9t3/r297dvfe/72ztffne7efNm9Xh853bgP93+9N/88fbBB7/Y/qd/+Y+2P//xn2+//6d/tL0MXR988vF24yiT5O3Z9vjJkz5vry+epP2t0OpdAhYdTH7Jnc7Juv0ldZf98D9kIZ3nXbJB7cBVZ9XDuzK20VO7vZ1k7NXL5M9iymvxibe2t7/6/e23/tJvbFcCM9BSPu0H3gSq7B0dFp67aMVOOuaML5XObRNftRv9J/0z5KmDJwtIfKE7Nk4SQ76W+Acv9cfZ6peyrX5Ye8i+i3/RcxQ7/jm0BM1eN7gDc/UZEzgx17zATvmMy+SC3vqoffJJp+3fO+3t76GXL+zdSOUxecSR8vK1p/H3ISn/2OY0fNEv3VwPDndZoJUg4VB56fIcVsZO+6XHlmOsgKffnZcFkjGrcNIOjKbyPDEgBYNh8U4fVyZfnk0fN1GZxdvwHKAmpX05WhrzoRMv4Y9/syg5kzs6qz6TBjfdrOPZqz88XvDTeUNstWOS8SJ1+LkVfy6c+Bs57XaTHP13fOnMCyzKWLxZt9RX/8U++JFSHOc0jP03lkrCswVmfR7uGRWGTql39gYHQL3TwbiSc7oGqPUhabv8D2/K2n+BKPzZsy/j34xRE4ey/eoljY1NjSFSXl3kNzLfcdTWZ3yV4Cvw4g+fO053I7VdfqWJHju5g39irIE7sdkQaDePwhSGvhc+yh+9BQa6x0b3fpif8sIK3+TMlvRpuIx1EtqXvQ2lcE27cx31fCb65dWfvbodlKaOA/8Hnry9fnNn7rdincLNvvpPmXorxpPA613qhdUa57DEL8bF6kq+3NYbvPYQqM8epcYVDlI2+Mman9OPxI97H0yqrNKO3dprOy8P3PvtnqrryIk/Wfhbf/GWLbmVP76lVWcdm6ddPTi8/gPEmfArM2GbCeQIUPANWAoCTlA8ncVEX/JcRxWG0Ipj8jyvp91xAovjBIYvvpgrvhzqEjTDBn+ks/a7QrL5eS0BVgb0CPWyINohchqRTnNMhhY09Tgl6NWhJPlrIGrDnc9uHFXKq8Rs7Rw7rMoEgkVj8usgyIXsZDqe0gpeOndYkQfFL9r33cjOScqhVZ+3ZTLqgy9gngTGHHFUDerIP/ygr3ByjjbwnNZR5UducIHXDrOfg7lkMMY5+ZyLKyP0AM+rDMATJMO7D+Ypa7v9xY+rbfWajXNI1vCWn1tRe2t3F5wE4QZSA3rgXerka3Pe211D79AeWPDY6IV8gkPGOOzZp/VOK5kK7tmAQbgtlfa8/FcWdrvjIb+cTx+Y+sVTkaXt3oZDt+rXZ+hTrkMK1A2UJpilv51bgPCsgf0aFMm2QU62BhiVz+h48Aw9Pc/PQ5jtc6l/rmekqbLXq1OVHb76Ap/gho9mhm+2NpPZlch3QBRLyvA3gxQ+OvjtbVca2WaLHNo+ddEmVX4ps5V+cMkl+m497SLfYsv50rdUfaaM4xPMG1Sbrw3555jDNPlfi0f6Chi9KtC6cGQfW2390kZ3+lImiwm2qoMULofK8ZaX1JHQUN3ntItQlUdskG6DDy/uGkDLTLoGF4GNbuA1gE4fdTx2GBoCu3Arr+E7BYWFBrT1lvHQ5nbtc/rV1b6t9l/yl+wup8pYOVxJ6pxv+YFTuYeGFXDYBJASWpSVvvDkCL3kY0MTHrzIVV28W0AE6yjydUWtiyLRj75df59zjbR1e7C6BzfSPtDpQepCcn5FGOGpO4tFyEvb0E+eDXraBeOf0taVmfpW53sQ3UmTSnsyAOJfH507N+ZKjP6ZgsIiNzIju+on55J2yu0vp/q41Gt55ADv8teVdWTnm/FaeT72uYWA5K+gjV5rd+RCzqljUqEcLEzO4C5IMzF93GNtGmBnEtOrUpFBJ7IlOf/SXL/o3TuxJ5PeCLL6xb9+g0ZXnU8ffrz99Gc/n4WbYD06vLHdPDqeu8nSL/qN/xw3OM2eP+Bdz99xE7YDasa60CtIPM2kxi3/Dx892J49+mx7/Okn22cf/bJ5v/j4k+3Tzx9vX/nar29/82/9r7a/8j//29tXf/O3truZ3L/1/rudpL92dMDgtheB8/DBJ+E7E3FXSqNO7xe4dcvLCn2zPROn0MdfXLsWecZfrKu1Fg77xYPw7c4G8iLLkfkaB0I7OUUeruafeUHhw/vb2eOHswjw9Hkm/5noh7VIMryGAH9o298L4J0X3/zm97d3v/717b133ulLGtMZts8/+sn2r/6Hv7f913/nv9j+2T/7x9sf/ckfbD/9xY+3X3z44fbBZ59uP/nJT7ZPP/10+9FPf7L9+Je/2L6IHfH/p0+fVJ9odDXQextehb+jk/AyFKd/sdn4eMJfKYXLplbG+gykfPq+nHBfESSf3dQuO4Fgh22UsgSOwc3GLaIc3nlv+8u/93vb8VH8UmhIy/ZvkGHthRR2Rp6Bw35qu+DkuI8L1HYypl+inUXVJwdnxwB2xZ61TenBjfm2fL8UENnqYxb30Gyy38djQgc7RauJOxhwkCreO1aY3Lefgg0xw51+c3R8c+AGZu1DXwy9vahBFtkmQJ9Jbp+FdpEjjcUz/BtajAfSkvnSh3P+en1BwzhrgdSdbpEUbXVMYbtLU5f1Vn9dZeYvcMYPhpcUJ2vq9dHdxFHo1lnyp2z+SXgLLPaTpos2C9r1e8E3k5EZH/hwyd1A6tN39UbWqVufk7GtMUXyLFCaAOsTbZNU+wi8VK9NoGXJl52zo5WXisWLdvyRaWkJnuvxVerz3eA0NkB+QOJDTDAyiMzio0yGAfalG3bHxpyzRXIcuBmXg9aenSuvzMt76ocuomsMFBx4rgwgbWHy8R26ylPKxQbypI6v7Cc/vpdeOrfKecfR+nksoA0f4IcePnafVzTOJpu0QQOZnI/T+AULvfpK+Gg/SB5A6pO7fe0n48WN6z7tyv9HPqkDxovAQ9fE+EPTgll+d5zo1UfwMTIEgmyMg7HgyLx8RpbsBKyxC7xEr2mrvP1M/ZTrewvnyDR/iE4C2xG8ashvbJa2QTD5YLQyYsiN/UUm+VWX01KFwQM2OO2n4Of8Un7hBS5Zol32pHUQHLFHY8n5pJqtwJ19VJg0faP9InNlsMoTPNm6SBTY7cOpl07QOvxYWyefDDtO5xwcTae/jQ6qm+SJrarftK+Og8deYq+GgNK15N2SSc7b1w6PDn4A6AQe5IDYyiOAOYBZ/WaHDEUZphusQBBiBCLzySAZX2wnGXzDSSY+4zB1whtHJ2X+0ZNHgTOrru34SYXrCk5goTriREkNpPRcSuts5dsRvK41zEdIgUu5DeQCpHD3pEMZrKY5gaZmTzA9Ag8TMdYEk8mqwVeA6ssaQVag2QaOztaDCn4GnwnEZJMv4AtXnUx+FLPaVQZJeFjP4+vwVpdfpOOM0QI2NJMprtRHB4he6LdegoZ/qaYeRZ13jlU/sDtgxElhqC+oSRI8zbOmmeSEDoFmb+8Pfu3bAYPD4ghYL93xYb9v/YxI8CF3DQA2tDPU3rqbH1hW6uvgqqNVbxIZNaAP3aNfdegHRwO7k/xw2Fu7UgZ/5Zm/hbv8NQ38yjxnixeTu0or53O1deq0O+zkKLOt9s2HsPnwhLdkjkyvdiBn6+p3gEiw4FNkkjyDq+dBWzfBKftyB04flWk/2+21uh782kGMXzTMuZyRJRj2mOtqdGTtZXVLbwrW4EROyiU814m1IdrC43mbySb7HqJj7Xf8eJCmLDxXcHMuVQbRI7EZFHunUcrQIFUfOzx7TklJwecf+FMfT3N7sdRFgk6EJkjTVybIQHBwxsfMQBQaYwPzYqlxyGDBV11SZ2hha/Jrc4FBnvaCTsEaf+AWbAE4nD6FObdVjxNmAYD5cgrY6CFH9C+77KeDouD2DzSqE5kgGUz1TRr1yz6DFlylsTyV7cJJZuEuHVRu6iXJWcfyl1xXmgWutA++nqdFbQHY5BcmmaVey9N2wZlt+mOvrCYJqvRr9LiTYm4dHBkbKMf3AflFn6mOhLajA5OzC7vp2LPTyL7JR5+iN/KpHjM+CMI7QYk85elzgprUpvLqTnsDI3jkbqAmjy4kxn4aWFYfezChtX7XYCvnyMj+L8ptJXmrf8yYOfVUdU4O4GrPd5OjAHO9QElZYez76QdsEa7xAfJr19vVBrcNokL39WsH+10W9IFMMkw7yJNePPUM7PRtn6sjB5PSBpTJ6yem1J3GoG9/9Ie/P1c6Q6NPXnpBoGDQMR337qbd1tYVlAnqAiL5vW38i8AM3c/Onm/Po+Nn3vj/6NH2JJP/+598uD05e7z9/MPPthevbmx//T/832x/9W/+7e3uu+9ur65EJjcC49mj7Zc//LPtD/7H/3b7g//pn28/+dG/3j69/9H24P7nfVGhQP3588fRbGRTnQosQ49+ov/Fv5KZF5Zde20WZBnp4QlZTd8yaWDSZMaull+k+y/ii93+//zpaRcAnmay+eTsWW/9fy3yexUCfAZ5bDZj8tlZ2H21vfPON7dvfONb2/tffi8T1avb2f1Ptg9/9ofbP/j7/832j//lH28//vhsu371ZHt8+mC7H1s4fZ6JXmT3NLp8HF2dPfOVg7Ptk48/2H75SfgNzlhTfmwgAjbJXJPcnDfw0zey8XWdNFBE9Z990oxHoDjOf3/Zl1f52TO17iOL1mvskTrZdxzZ4c6kVkB/bXv/N35ne/Ote32P0xqflm92nl3tyo6NWJxBk9vw+1zzzln7Tn7677Tf9dAa+T9s1N7xh0bwxIze1dE+xHeFTrdGix8ql2zqgcUVayvW8DLJ+go06u4pXvJhx/oIv6Kf9rGWlNlMIsWR+un0M+32uCi04cGEtOcp66MoFcLIlv8Cd401XYQMLOe1z+w94mCRwSQA7aWD/Nt+BFFad7guhuWktJfO8MgHgter5MHhgk3Hc3YSuPnXulhvG3IohJyTq3o5noU+cYhxC/6JX13tXDE0GvWBft65so5scm7hw90e2lrY5T/qp5MWL9VNeKOEc3kGt2PtjSPkvyZXJovasHN54imJ9XQcSBvw0CouCLSW46bjauiyAIAOMSoaylQr2Qf27mvbFrwc72f9z58PF5PQI4Mslv+ujNJPGn+UxsBIvsM1SbQwWt5TVt1IxXu+K5yOc4HDbhXoQ2joOANm8keHu0041mHwoz6/Fn7Rf9mO+ini+jxxEhijS2VkJ79jFmsK/vwrPfUzkVFtJnpai6i0sASzJqsTl5H+hczU7YLFTgeYazyWWjeVSR3v0nnZklOSeo2PwsOKLdBW/lKPT2k9ckpa9rvsHAS4wWZrXaQo/8GRiuDwReq0dvMu5AeWPTjaeZcI+6rdBaey9v3WH19jTpzqpY9EULJsmF61Aasw0o5N2w9tw6P25TutwR1a0DFyUla7ybZoXftJQ4uYAly5lfVOR/vuycnRD3TYEp98APKnP6iShh3bhxgdN3sG6b0BiACrHbmNAiM/q02QG6gFCM/C5Mt0AuWzYhrHaWAIvH6SqYq7YE5azKwtGYVNGD0/T6kXo+/AlePmGMjU2Q2jBpO9IGBN/gtXm+wH1wxmCmv4yauA8FJ4e93wlUrTJkDL745HXmnMeQ0TXWlT2extRvgEPUp0PnCH31RJ3gSq63a6CSqnA0OFrqFxjIJMCyd0MrKVX7kMYeVrKd7egEfvaFv14BH0oV8d9BWXDh/YDA7H7v5gVIKnVIwB+lSGW4RGNiOO0cWk4b2yTAJXUOP5+zq3pMudT1v5Bu/E/UjfeZ/AWnk7Vg4XT62U86F56p07hhyTl5+0nKR/HKJBqKvAhT2ya6DSrRI83ytzLAAM5+VBs0VXHZx2oUMC/0ZgO29wHxn1ymDAeS51FqsubGHgJyP/7EcP0b8gNDYxuhkabHii8w6Ku5wNFHRl8G77tOmAUBxpoc6rGTRjnUN7Nnv0d3Fv4RU1hw6w5ZWv1Fv4bRKZkl1TwDW42+3K5Jm+6wDDf9sQV1J1dYkfqXaUw7H7kSPcnKV+6W4Kd1lUZ2nTq7HhkUbYkUBiFs5c7TVJdPvm0A/29MvhG0qLWcv+0GcQJDt9sLcGN+gjq207PDrqhKnBcTYTLHaNznSR9j24wDMxaYAXGlrut9sK2Y59zYDkuUc44MI3/C8MnhJZVA458LfTPtsu8xTAOzwtWe4DTPDa5LV/2NRHE50ob+StTc5Ch4FydDr07gdTLfXZm/xIq0ECHtBNP2D6HWRyDia79aI18jR4sgXBK/yzTZ3yUPjBu8sx/zqZnTFn9A1rfVzwjE9P++QKNtDVwbllQxMZTOAjGN8HxMhfqo2F9k6m0I1HeJPGXnbek5YtrlS8qYMmLTQjh5VvA98ktV/GSf7QF/lf0mFxZ4+u9rkdD3idtO843DIusKhtkd9uO7NY44qXO2diO/Hr8FpcpGePaKRR5YZSdHDdN2/f3H6Ribc37NPpweHY83EmzocJUuiGLIemwVeZpC34xvBkV//GLH3l+dnj7ezR/e3Rg0/nivqTR9snn3wWHd7c/vb/+v+4vfXVr27XDk4izOfbn/7+P9/+/t/9f2///X/7X21/+C//8faHf/JH25/8+Z9sf/rjH27/+od/nu3Ptp/84qe9Sn7vzp3YRgLNs6fFd/2GfmVMzwT54BhX+aH9Tt8FoP8cHmWMibzQXjk1Zhl++I7VN7/IJNyz389Cu0mZ5/SfevafzMKzlz5RQbSVf14W+Hi7ffz69u3v/eb23vtf3g4jt+cPP90++LPf3/7eP/2X22dPrm4fnW7bb/3v/0/b//n/+n/Z7gbPH/7hH2z3Hz0ee3/NokImqHxKaLt7fFBZPg4dZy/mvTA3XFQJvfQaJbTPNI5hw2nHniW2Qifty3FA7Ij9eQlzjnJOV3CyUGbEAiamcNWfLa6+wPZnEWzqkqgvO1gEeefXf3N761Zk2+LBCcb0j7Hjws7GPmvngeUYfBcR2u92Xzm8DAznbZ+t9rXDlBxPn41fT5vGJ/xAUv1B6uvf02QWHNo2dLjzTrtZ0Mp44REs/EUC8vuIhbtJYuts12fRZnHrZd9TUjsJDnUXDeycPfHN4Ht0w4J/J9AgRzbg64fasifvGmBvfJhU/sV2PY6vqN9y58qM1ys5rm7JNfXA1p/xKW/JnE+YCR8dhn8dNH1dvU4AjF/Zs1+40amtNsbJ5jW+GP/FPyjHb8fYptGNsrmqHuqJGf3ZzwTwynZwNJOj0lKfzvWM3+lkMPXd2cUGy1twL9rUYzcuSqCruih/FpBCW/RR2e1yxLvFzVR0UpptaNTvTVg7aWZraQMPvAhXb8mWnlvOPwY+/TlLheIZnNpOci61rb4QWDmceMOBitmXD3YVvuCER1HpBCCpV4n3i2nn409+7Vv54ZX9AJuGbbt0r82aQPbxpgAlN+OspBwxnbxHZzOviJ7IL+3FGghhq3SnHFxllW3bAz/0zAR8KA+l5adjyXNffUBgUvecBFWPrbEDdgga+1o8NFYYcD3HL95l6Rd0IjUG3VPv9mi+bceZdFkubBJdKx8SckLv4F8+Y+BPn1Vt+K2u0/zCv0kje1v1GBvQP0LMlO6yVo8PIm9w6ba5qaetvI7hyZfHj5gDs1VIna+6jQeUZfNIjrR45G/IqzCTfx4rXkrtxzTF7wZG+Ux9+uhxyq8eHPoKQDqezrJ4TTKAgJz6Semk8ZYIYywG23kzq8lx8sM75+ztoAgmC5PXXl3MoOSWJ58aAgoDJSZ5vjs85O+MpOxciftemscBJpWp5I/TcjydGLHTfnBUSfZh1Go6hU3HDcyplHPlEwjAxCCbslOXseCV0Tu3SqlwqNE+sMk02auzgKAUnYObEpJfnuY2eOhbnvbaza1QeNE40EuXgdnkYq5etlHKlU1AmzZRrDfV1hBzLB/udStaRD/0BA9jgQA/BuFOwKOHNkjqgB1ZTOK86JKRDKwZwGYCBg+6vZRJQDKdS70BRl/DD+wOJ38MkP6DZ6dJCSNVddVv549Q8TVBUFLlMoFK8fB2gbVgy3KVRF47P/yRyeXy6QRDV+nX+bTTmYKvjqX1o+8OUhc0rf3gGb2hs1cp06YDeeRjIGV7UiRVx9AAK/kBUgdGXr0tldP22qfkL7s2oKFx5Dl42VtlNxRVf3PMZsfu4Jj2o58J+gYGWPpl7yyJTAs/9bqAkzpjB+Sb+uyrDqLkJg1vyxmzPz9lo6ddLtXhHPeKHFgBUptM/nJwLW8Z+4YvdlAW9I+LQWfVqYXsPHJk8t1qzoZaNzSkUs8neNCfvVn5YLueYNEnA8fpk8vwBaQriMXHRly1ByoFBkV1+rKjwFmf/DvMuatFJhaj3wmisTy2Y1LGZvAwCwf1lXRQnJDiIzVKhHbjV8BZE1o22SsoaTe3q8Mzk8oOMtlHI9Wj/qP/Abd0LYHbLTrTpkF+cMBFZ1OzhI+eqA1J2cMDnqB0veV/bWDOc3zRZ2TrXGUyxGvlkVJyLh59SJvy9SxBykFfMFkEoMC/H8//4AWTLLJDb7rz5EembonU79XRziTfVfHyHpxdPEl/RPfiF60T6ETWkQNd8ZX6aXWZemwo3BXPkEN+qZP9TJIWrJWGPvTL7cvL0nDkBAe9LjkoY8dtFhvCw34OiJ1feNG+9XdcdKyfSiY9bBvPFnxt6vEFcJrIlOfayi670heawrduwj95OZbJjbtaLM5/cfpw+9kvPmgAGY32GfvjbBYCBDHrDiV0gS+N/5+gurfb5pjdfuHK/6m39t/v1dqnZ2d9EeCj569t/8H/8n+33bhzO/S76+BfbH/vv/kvtz/6/X++PXh0f/vl5w+3Xz6Ifbz+7e2v/ObvbY8fPdo+P3u4nYVOk+LPH9zffvizn/Txght4fhl+s2cPc4fCPApwdOyxgOnvFkMYlRes3YiMDCO92pu+RVY0TvJswwvZnvXq/+Nu8Jw+M0GLBYRvCwDVLx21n27b+9/43vbVb319e/2NW9vTzz/cfvyH/3z7Vz/8xfb27/xH8evXts+fPNgeff6L7b////yX29/9O//V9tH9j7ug/eTps+3qDYsTJ7VHj0revHm7V9ZNkB48frL56gAboSM6c+s4ftiDieMEcGNvqw/pExbVKLpxiuNwYCyuNaV8TfRbEl4mPmEXqS8PLDThM+eu/rOt147vbH/pd/7adnIQHx64K65Z+POXNOcr1ugkL+d9P0h4ZEvq8m3qP3t2GpqN7/Mi0R1I0vioniWPX7SgK75Ei/7ecYMeki+NLeJBvxv/yy6BrM8RZxY+esOb/lD74dtDV+B48/9eo4uVFmf4B+/tqW1X9hOc8+1oVl+fOIxPqw8KjvqXQOEP+byZsAjAZ9EHfR4J0mf0n2SVVova7bNaJxM+SZ5zFenENrzs++R3spFDV+EjsPAzNuE3MY26FgICM8dgSmCh+TnZ7gsrLUse2vnemciMbtdEVl5thJ4qdzxk3AxfLmqYOvBP7VuVyegIPnAsiKZhdassYGr77KZ3b8kQV9b3zriuTzfGAQO+yAestqUXRCTV5yYfHGM8nRWJGt33aOeHjRhfpx+wC9BHt4u24V2qLrJHp6RevFGa8AvhOXYxd9glqouM1LQwwkbwqicWVrZzHQbPwByaZpsxAG5jKN0t37uSemCU35SRjffD9FzbCEYd48XANGc7KyLtps8VUH1nDtrGXKe2WizJDSz9AE2Np1sncsuPHyD/3qWmchppr43HwNG0+o7Hmcw5VFr+A25p6As/uyDsk3MuIwLCf8edwCoMusimzmpfGDnXSnnpVJ5zvsYioDrssrrb23eiDV7Kijn7VZ6T6UOBqi6YbSdHvJ8f2532ZDw+QsxYO6qNx9bJO6l2EdnoN2wDzGsZj7Rfi1WT8DG/RU+qtn5j8F1XrZf9s50GNjN1p6yxfI4aA+egi2FgkKn+7vaYF9kMTikNELs0zCnm+LW1gjwBXaAFeY2F48rAlNqR8Gvb2Zmgwlvj57Z/q1EM/Oj61e0sijt9EqfvF0ZvHp6k1QhirsyEkRI9qZ+wC0xMWmUtr+gKHPUwOULVkbWVv1bSDAAzeHLsk3chxNlf4CoNgV0DSL4JAb51bD+C64RbHTTnnJxm4hC4u5KqgNQYXoCy19EGfidr8gsqvHDI+XNewwkkAjbA1eEJqq26qbPTdwHX7YQmV5mspM5aLPBZG59M8kxZiO6zOYL58ozZ0F0DTns4+1KplJHr2nSQkbMGYZZGg8ttrDq7N9h/EWcn0YCB9JqrT5kkjb4GjvfwLdmCsegeObd5ZSdAQNOkFIQp8rE66m4SLpLMa2erYZ3IHErkQBdSaeesOM2AhYOzwFBxJ3EogsE1wDWACvwOJmFKm1lJvdBt0yUe7JX7SVNH+dhm+U3OdNbYoitYkXl1WyfLdsapSmgSaBeu59gJN6l2MQcDj5XhI1uP9/Pa32Qnb66CdvKRTDrp1cRCmEF/DaLtz+njNucNZgKBFDg8i1ZkU8eTcrrQbPHXFHrZKju0kFQs5SMHpWd3Qmksn22DowJf0iPwtNmZKG3y/SIMZHlBGZkJLMnSp7jwvWjzWMDh0c3eDmwPJwgXsPYJVALQs7ME+9lMVoolVeiNzQk8OrAKjLK9THt2iJOREZ1GhtHp0+dnDbqHzthf6CL3WRyin7TDW3ZXrqFR0GAhLP5ULFi7Hvomjb3MM6+RF6orxwggpsC/OeTvWnunxwIjExxT1SoBXCZ2rnD1FtEUjE0NH9UF2O2jsiInsscDe42Mwa1PcCttfAmaOsgnv/B2voosx2ClMG1mkFbOnyDq+mHGipTBudpX3gGweBAcd1IOHHmlTrKdlfdoZLuqbzzPef5W4I3e4r6U4Eb7nIxe1PGj3/qA7OGsnrufCbWtCw09H9oKJnnoIvt+fonjIcvqbHwPZaXaOf/zFuekkqoM4VNe/hT1ePdF4aXv8Vg86Zcpt4DXQLu0kGHAwFHgA9ckQF+pH4ttPg8M1PHzPs2H5vIde3Ar4rvvv4/o1mHfLjQ8fx4JlUT0j4z1I3j5CPS4YqmF9Cx28TTjwTOyjVwqv5R5h8yTZy+33/l3//3txvG17cGHf7795/+v/8f2d//r/3z72c9/vm3Hd7eD21/ZTl/d2K7cfW/7yl/9j7f/xX/6n27v/frvBeaN7cHz4D15c7v55pfjXk62P/nFZ9sf/OSn26f3Py0/4pLDo4Pt1u1bfdkkHR4f2q5tB5mF9KpYeO2Cd/odHsfHok//jP9PUFq903for+8u9WScWvFleLe47MsI+vOdu1/avvNbv7O9+96Xtucf/Wj7N//kH26//5OPtq//jf/D9lf/+u9tDz/75fbaQeT14v7253/w90LvLyPT6I4uA/NpZHLl+mFov9XblJ+Hnpt3bm/3bnsB4FyN/viTB9vniaeePD3dTu9/tj15+CAqFjGNvS87qqxrO+EhsH0Fwh1nobS6MRszLOK5wXONZV+4rhymHxYWH5ryTlCj63Sz6vvWG1/ebnoPAVmmndgOXlZzJWMooOzNnTr5S/vELA6KKfhjh+DzG/ZPMxFZdzD49OXqW7Mfm9KfbMYw7XS6ji+hoeM7PcUPjp0HbtWVf/AkTz/o3UbxOWcvfM7xSWzb50f1DcGtW3nnXRrGRsli5cRDYyfehcEmBh9+hk6yJjN96PAgcWzKtFVHO0L0c4EEPV0MCIx1lZ5M/FffHQLTt/A8qX1evWSe6yb5Nql6S5kJVi/cpOTFC1ead3+hojYBaFKuPvtWb2gAHKTQEN4bf+Wcl3I1V+xcHGmP7ia2oTynFg6lyj25cLZ+8rRxPhOlKaNJFwPnCx47l3u9qRM9Bmdlnv4oLp4FhMRKod/YVZtCa+yjthZdwteYGrgdLBgmrPgCszSmoj6C76HnIpn7jN0FRtiymK1N4680tEAXDx4AsTu2gy8cmTTa72Mwe9Q/umC8y9vCEljuVsJTWvccDSO7nfagN7fiv2wTk0bWVAkWm0JS2izdg7EeU0Y9G5VX/vX/wFB3Fhkv+okGpXWH23fEJHXMSTGfOo/Fjh3V30epYEjlm88J9/JwYcHpZeTFFrWbeC7+ITBrk6FtxdnydefGS6EX0tW/2E5pVGFPeHJeWa56gUMuZX6vI2+VzZwD7GBjX3ClrHOuczlMmnarj8+5jf4sDIzVX6KRXlUs/ImNSmOSdyGpXZ8cGFMWvOe08F+JX2PXnZ9GftWRRiS30zBpx4wev5zYSkN+7Kx9NzSC34l/+Fj0t49UZxpy5Nmn3vAwdfB99fDw4AeVIwIzWGgzlewhjTDkZxRR3mcZAUTEjphy3RZe4rO9yIFJH+HfiAHdOLjZZ/+PMyjqcDe9GbptIrDUabskwijBTQx16JC6EpefPPUWI5I9p8xuqiA1dyXUQFNnBTBTd4yfAGbkSA1E5M+A09P8wvkOI+0D/wKnnPzfJ5zoaidNGh6mPYvWBuihPbDTpCt7kYuyhhs6mdEWLrgxErr8lnGX57QdYxuDNOAfZNLdW5yv43voktQzae8tQQJfeguNS3bKB9ZKQ+846Ox1bgYax8SIOeQGvMGLQ53dSm5vf+NsBNDho3LKr04gW+WJ6WxLfg2skzP/kjCdRIbVGyeRdkQt79yw/Wp74Q8Msl4wg3PKR1ZSwWubXa/05mDs0hUhwdwiAMdDE7rZ5Aw2qQsvnhTudKozTjS42BvRpZ48IFueejph6TG0hqTenpjK3lrdVdXA7fOXGqVBg7vCmSysvtBHyjMCpKGhpLSi3X6XQZKAqnKODMhhyU6eppWVTl7nFj1Gh9p2kS/1Rwd4Ds7QVj3kN6iGBmXn+JPY4iREs/HUj5w54coz9dakbjm96aeqjnzJES5lpSFl5E8PnJ0kACTNspJ/dbApM9gFTAQ49LVN+B66AmWnk5yePp+FAzXhWQPltEn9FLjNn92r1z6S9l2dDa7KoMiGb31C+4BuW4Py2elp+8T5VwzIIyTgufYcmO1HZJM2EyyHn72fupPK4IMeLwOr7PBscI2e5qrA9DHyk8ZGhs+VJ3CyOaus9k3xstXykwQeHwkHYlvOL6mRikvGq0+4AwAf7Yc512fUAWdoG/+LpH4Fg6/wSAAZsHtloGev/n5aDhqMZD8BRcpCC3vq1xmSr2plH/m4Um3R+ezMuxOu9llcslj416JwA5m0tICh/3uHw9h6spOqf31+p31oAqOlOZ8NhbKU137os3WTG+LarnoZ+5S/dE6/Ajx5YJAXnDOZncBN+5HCJPwPLfpicIaNLqgknzzhHvtaQUrkEvmxDXVMwtmocYAObt26sx0czifxTOJNoP/1v/jnvQqBTzK+fft2xup90Sg00sPYVyCGBpMCgUl1IIAOD+y+nzZ1C3t8kJf+mcjee+dr27vvf2N7fvbJ9g/+4f83E9tPttt37m5f/fW/vH3rt//G9vOf/nh7lG534+hw+8m//ifbf/Z//79tf/RH/3x7fJYJW9q/eHl1u/P2+30TfDjdvvLuN7azJ59vjx8/St7RdvPenX5C7+jk5nZy89Z2cHLUeISurh4kmL5hnIq9hl42MBN+fV4fGnk9Da5n2Z6ePukb+Z9ke8rnpJ+5u8CiuuQlgzdPbm1f/fpvb9/5rW9vrz798fYn/+y/2/7lDz/e3vmd/2T7a//hf7xdffZ4+6N/8Y+3sytuC7+xPfk8tJ6dhvb4gd3e6Pne3TeqS4s8FjVve/lh+PPlpH4D/2VsOpNDjwscRSfuhLOg3r5QaONXJn7i58bOLux+t1P1gqgL4pCzr9imiaCyuUszthO42ja2y/ncSWXi+nJ766u/sb3//lvb2cOPt3/xj/7+9t/9nb+z/dN/+Pe3f/FP/sn20eePt1uvv7WdnBwHxouMq2xlcMPO9tgt3tEXyjoZt4gw1OFj/AE60ICX2UvjfzrRjd5WWvbYuyMLxziVo/SzLlIGlgUA/evs6WnvBuuiB37zkw/HLBxasJ3HU9HKfg7SdvXPRZcLBuMTZgFs+ff2/+wXzeRG1B4rcczfWXBfLwImA3LxThSw5+r/6GHaX+hw4bYnP1XOywKpcsnEsi/G3XXY8TwbS0EYn97xPKlxAXswBqV+7+AJP/0EXWquBUb+yt5W36Q9WJEPe4Nn6gRoaCEn/gAvjm1S6Q/PHSsqS7K70lhofOq+QBzg/fxw6OZL+Ep09d0K0V0nbuGji1g5co4edtpx7RzfyA8+sGvfxT2yWfmX93On3thc87I5l+TZJk3PA0+5uk2p6hyswrs+E/BOwvjswK9vTlW2rr4+CMXCk2Y9hquLLpHNjAmDf3z72MPaALK4b5yecUB8oV9P+bqzGc5emA188mK/HUsiVzoo3aUPTYNPnnTBZ2hzHB1IkV5xSWCbNrjbCJzlX2chzkXglLXvOgIpeIJjxYhLBivBt/CuY/SSQekI7BlByW10uOgdWifNeJ16O/3k2fzU/Ys4tF/xWOugsXhnDLfpu2Sz2o2dB3eOy+9uz/VzCxBI8mIDvQs2qRfUjD2ZP7KTZV+1+T1pvmijM7Ho5SSfOBdtrVefOjaLX/Lq4lk2PBfoSuK1wL2aycgPGiyk8Oq1ETRD4sT7084gk32vGKbtBXMUzhQcXQg4KkJhJ39guZ3ueuBtr91IYBEnGKN1y4KO3qBRi12wa+I73BXcOT545KVK8zoAZsO8/aq3BDpB0NRtcKWd396mBtJMnZ4B6JyDHbIubOwDZ7cdlk5Qeaq245bWvsJOrcousuAAe54MdVwR6i3IVQKZZR/clbc6u/wYV/HluAEskZhgJSkT3PQWzaBFFUeAdzArz/y8mKtGxgCzlzdXtict+kceJJwN4TocvIGjHVlyNhYbOGQB5Fpd7pV2KXRUJ/l1Qhc402nRHfoRunTip23yOI3SljLt0GHyw2kwfresTko5HfVw4MyAgFx0C6728j2BU/kF7shlBrPFN3tHG9mPExjnt2QydpHOSac5x087PnxJ6jscciavq797nnIOGB3VWfh0x0SYHfmlElyS47DYhB75bZ8NjaUptjeOaslpVjQbZHTVfCak5IYaPBd++DxPqd+ryIHRAbY0jgzAWql48pM1A8ecL96RumS2eFh9auWhNwfVO/0u2XYSC0aODcAvX87dQoWjIJsBAnJ5L/gL/ifHaISHIxWkCzpQAzbbxRu9lkzgdt4LowH3wXZ86C6Bw+AeB8kuDNjonudt9fEZtBHzSlCS8j72tOvCOfvz6UJ2YsLi9tHrkfnh0XH1W/wpI+vRtQnxs/pNMOAjz/K9YxO0sPkGiwZ02f7lb0Syy1zlnHcvEXURzoBbG0BXYOGd3EZ+qZh661xa+wKRUsazu+V2Ale8pE62SGZ8WngysZrbc8eXVQdJjm3skWzIemyxxdXl0mMatT2emlJntcclGfPD5y/PyfFaJFCDTn2Nw91o5xPsbMMnVtTsUccwPmxsRvAyV85WXe3woMn0ubI88s7BotEtkcoRW/A7ioUbjF9pozzKm342NMnus8fBPwE24Sy9DKwdbOVoci2oAtsEpL4wFZYsxy/N3Sdsni3gi+y8Td3XeNQ7fZYJbxd0EyBEZj//sz/uM+/ziIUr3He2OzdPOsEZPeNhJijlKcflL3V5W3cPfsH3kGVs29WNp2cWHA62N977ynb/8w+2f/AP/n6/fX/vrXe37/y1v7W9+f53Op782e//0+00k2UvnH3x9P52+uDBll4avthZ9BU+3nr77Vl8i/94/da97Y3XX9/OHj3aPvrg4+3urbvbvbff2e596Z1MRN/o7f4dPtNvBOLovfpaxpfkkXGv6IcutsS/uavi2enjvrzw+ZPT7fTJ4+3s9Gw7DT99ASB7qm94uR3evLO98c6Xtve+/rXt+NqT7Wf/4h9uf/8f/6vt2pvf3/7yf/S/3d64e7Jdiy1+/LMfbT+//2g7un1vO4n47t+/315lDCfHm3df3979ylfaz92JdPfmve1WxvJqO/o78zLHxHuH0fEXjZ30rde2I32IYUT2+tQElAJEk9uxBX0mgIJn7CdK6zY2NbbIpiZGyXnywJrbfNku4e1+Ifkmltu1o+2XP/rj7b/4z/6f249/+G+2J6cPErs92a5tT7cnH/1k++kvPtxuv/3udnx0EDmnfTB0op0xb3yuvhuZHwhEMymIzeOlfjl4rl11N0nJ3ukcn1caktp/olRjp/LlG+aW4mmzJlZ8a/Htfr19IwUeA/C4iHbDZ7bAnb6+xqSRj9vYOz4FLj9c301uOV/Bfho3X3sJpZfpVcXCkljJgu7cAr370cjl9PGDwu6jgNFzEBLb0JH2q08P7xew5XWvd8DNhtPv8N1FliAmJ0n/p1s0lt/k4ZF8ehZYlXtweOmneHzVhbeySbn4UWrd/r9IfE7j/NS3KAi/On7aDzyuz2LDi140Utftz2Iibd0tpj/a+HZyE6Ma//q1mfz6+KJOIQVWF95DF3wmTmhmTud0hzd49VtpybE6TPlK2tHJajf2clFGZgMr8ENDdQLwXq4NuWukDD/8TmXPH4coMUPvsE6q7aSsV9ov0SGv/wNz0V57zNZJdPJsK5El/uf9RjvPBBBCaq99fCdA0GXEruzEWrG1ghnaW5q9DQW9M/MSnqGFXsWT01fwtWI5F9LEYa5sW6Ss3hpPsUvxqEf33NkwMgqA/fiCH7IvrUmLf8l+4V8bW+wiR/Inptl1lv3eDJDuLutcXfaECOdoN35J5X2Hfxmf5Bwcbe2dgzG6Hf2puxaRyN6xemhaqe1DdxdLugDgzunMobRBZzLAY6/k47i4Ao+NL1zSwEYHGseWFs22KSvItl3nkmN12GUO9jsAwpDB0WpvDTOV1sowpWneVd0YQdyHsyEyDPYzgLuztFE8fo58eziDmgVGtzyAwUAMVs+D3JUJ3ycO1BLE0N1y41gaRnJs4WA/X6nH+7Zyl7KXMa36585dxwuoVU/eKlv7mYCmTgbb1UaHDmcA5W8mgLAKzGFYzw9XVknKG7hHcWAswx/5XASFU303rshVmsnqKLoBXGkw+OB1FmAu+DHIpF3g0FdF1S3GWKOZKzeXr+KsTnzZcB3rHOiejjR8KAOwq5nhVdsZ+MgoZa0U9DsMUuK8c5K6Y7Dsg/MijxpifuB2C0+VTVIHLoFbkjr+xrb2CUwGpnas2M5Kytetw3DRSRdJnOMh++KrTslQ0DABgFT+kmoPORSEN6f5U1Y681t23YlCfnDDOboFm02lJPlzLNHzwAdHmTa94h4+5rZg9BNZDWjHPTQP9WMf1X/SqofPcNW80q1d4Ziw3ejVi8IqvDTR2Xce2vEDB0+d2MU28GOA7UCa+pxbUKOucMEpD2DlV7nssHu80zd5Y5vnKXgutykPOcdDnV10I5B59vysIujiSGAsO5TalwLTLc1oHCc6k24DmnIwWeFMFsmkWedw2LZ0dDhv73c74lmCb3AMUmQzti4Q5ozTju/Jn4HfrZpoMKmR6gf2hUN2b+BzVR/sg0NvHx/9KkeMnywTPpNOsJq7E6oPVEY5e/5yv/0x9mo1/bwOmwIn5+zpV/rqOazhmW2qs55XVbZs0V0a5z47P+XTLxzPZB5+emVL0JCpjew5G/XJvbehFetlWx99F77G+RMU4Aew+hl4YGeLlR9dDq9tkm1sJbhN/l65uj9Xl+ZW3ZFhA+jI/DBB+6SxMbpk97VlCd4c8wVHR0cyykvp29Nlu51FhhkPFy9NkUl/lRewM3Yu3qcunNHXHhRUX6GFramPbv0OPa4SWkRBNxtMadoM3JXAXpvCTiR2+1o+u+VpzQ8LqId/PLjD4HkmZzeD/3k/qReI1V9tJOUnR9e3n//kx/W3gtWbmfzfPM5kNnLVH+l51YcfZXjy+KCZKjtjG1cCq0FyNvzdununV9b/8A/+MLi3wL23fe37v7fd+8r7geAOhmvbD//0T7YvImN3ALyWCeXDh493fOTpkZ+T7Z33vppAM/IJ/Ddu39ruWZxI2ZPUffDx59sb925vN996fbvz1t3QFZ5D15X45S6wpp1FAet2V7wELnRZAOgdLCYgGZ+eP328PX34cDvz7f/TJ/ELZ5svAPTWaP7F2BGZ3Tw+3t5+695281Zs+eyz7Q//8f+wvXb97e3Nb//Ptve++dXtKHEDvxaPuv3iRz/ZngXptcPb262T6CL2dCNB8ltvvrd9+Wtf315eSd8MLo/UvXv39UC3gPgsNJyG/lfbTS+IjVx7a3nKeqcYvVrJSCJfi1ATXBvbo//g7kJSWjgeH2JCRm3sayYKtRX6Y6fyU4e9s6ku+iePTfFdJuu//Mmfbj/88z8LVD7IS+Aij8Bwt4I48Ur86Acffb69991f3w5KXiwEvfkrHP2I3LOxD3S5A8fCoWNjVtusVDMPrak7fQrQNXawiXlenu3PHQaTX1uPPPlfz+XzJzMhCe7Iaslg/CoZBG7Qgt/Fhfzqo+LX61/TZ8Ue6mmL5/bLHKNn+l1gFnbK0q70DjWd9PHf5PW8Y8PhTJhiX6fpF/TmEa3qBdz84QWMlRbNK8EnsQk4LCa4Cwfd5DiL1zM5GfnwtbzK+B10B9m5uJXXj+7+Et/q0CsYfEgv9iR3jTlrQxuyG1uJD2Obxoy5LZkfmgk7G3Q+Y2z4DbDFIzIsZGUeUnYsZjTeSxsXJ8SvFj/x6xbr4g2AGUNje+RemochfA7dfNHY+qK1d7Ttx8P3LAxdTvgBqTqhixyXzxyvsaSwsikf3kZn9mVOnezrF8M33VgUTaXKCmymt/QDBrwSWiX9t320eC/kLsFFJtVbdO5YKr5sytnk4sF7Q8pvfmiZCyR0MzAX/NpZ2mrv3H6ljk3hZd5hNTajPj9tHHWhQH+lZ2OPOsZodmW8uky743UOxsK18tZ+JWU2dV301KfXWIr2kd+Fjlt3hzewnIM7fERK5YVfKC973YnB9j6eBLbYo742cNlz45Ud7sJtboXvgCmNYC4Yq+78XHCIrlLR+FN7zHHxq1vY6W/pDwtGF6pL38I7fQteNtI+HbxLU+pK6vaOoJ0f9sjHnPOaPX9/9cbB9R+0YYD1ttQ0ADOHySusQAckwXmQUijnehbnJgBuMKhBNrfkucV/vkEL0c4wEPlhknNfK8CRQAfWdhaladMfhpJXxx9mtQsFOwxnw6T/XZgAA86eazcbRy6NAx/D6Dl6Kxx1LpTUertQR8ACHu2DN3SEs5ynXQb6tCqNAZoq9gSuk1Uk5Z1MNQFbhl8HjMBHcz1eUvlM+xoUR1o6U4NOWoEj4gzQOQbbQSy/PmejQ2TTqh1qfzRhLQwMf6gHjV6cW4SZ7/I3mEy9tl114zwFhB20Qxfc9u5A8LlBCR0grkmQydfqjDZ6BhOtWErWpMCq4crIX+HsvHmeqIzYsYs6Fc/rCRLwHfj9OR2glWfqlo/CnG30PYPZdJYMMDrZzouNbEFbOqYfzbSchJCxJ0HC+WpmkryRwc6Puns+azmvl5/BA8zesrV3rHGYHPE4GilNpz20bATIED40zwSdPJWiXwDrWcUJ1l3ZzAR6t0s6WEm7dYpeAdH160dRxQxCJuPsP4iqzyLWfxhQZAQAHdfmk8p7ee5JNzIc2gdR6yja6zhfjk0VMjEg0ruJEFuTT17qqC+tW6cagNknn2xN/u1Hl4JZshmasDB9Qf5MvlSw6OFKqonQ+LqxJ4EoeVuQAEsfaP9K/vPnp7UhV/XVX7aDFo68d0ck39cBTEhDefmufaVSRRYa/HxK0Dle5YGH38o1skabgZMfAK+yxG/q2S+5sFMJj/xUnxWrvwnM2vrQjoCqFZi0QZc2OTunDzx2Xb3kR4/KwLgR/uY22eEZrYCwNUl97VsGuBpFBufAa/0MkkwJTWrFmDpASbyhxc3ykg2s0ghO7F4g7TOaE6SnD8dvCahcTZqX382dWqmcvcAAyrSHKO1ROQO7wXVsht9b9rVSz3Ye0D72SWZkHyi25I98AtcxOne5dlGD/ex8SYUppS66Ldp2ATA6EuyyOy8nep4gba6c8A1aDezRRySEn+Sjf8pno3u3U5ONoK82lR9Z4HE+KylAd6Um9hA4hxmnO37kWF+i+/sf/KS+UR+7eZwJ9a3bfbysd45lzMd87Q7vdJW2xgjyfflFgluyip+4Cn9489yrxbbTTz7ZHp2ebe+//93t3lvvbcf3vpTJedql7964eWt78MnPt8dnT7eDHMP7IpPxV1+EptDhe/9ffu8b293X72xX08bY8M333tsOCDv+8stf+tb2V3/vr6fea9vJnaPtNS+5Cj01BbFF5CkuuH5dzyZP8rIIoM8aE2I30Yn32XwR//P0SbZMzE5PT6OP2DPbD5/qcigmcm7X9zJALwV9fsoOTZBubu9+47uZ+GfCF/3cOjnZHn380fbp/U+2kze/tN198/Xt5s3Xt7fffS/nr2+vXDQ4e7Q9/PSX293bt3r13+SGb3j96N727utvJpaKnfIZ2fQn8dLR8XH14KofnXqUg2/s4n7033EhddlO+16PJ9Hdymv/io7q/9hA2slfdYwN6e2xF+/7sVDqaq3HDYMzuI4y0bsZ/XbMYUfs/+XZduX47e2NN+9UVjNOTB/Rj8bf8cfsJZPhjIPoYP9ddI2+6UuyMMCC69vTPoTlLDjyn602Lksy+Xe7/5S7Wh/9RwseB8Gf8Yq/sdhL1/oTv2qMQJOxyORJvnFZfeiQjTZjo8lN5dR+WXbaRwTr+ob+YJL/RZ/Bn/gnmeElE6PYlX7rJdgW4a7Hn7NHL8rkP+gPL7wq+GDt3bo0SODRSftbcyK/0FV/m7PxCxNX1CcHLprJFY1kgy66xTdY0viWfTzJb119165jUoDDYTERji5ypA38YPFxMYnxv6lfOgHe/7mggED55S1t6xeiP/pnH/BJh0cDw7t4+O+wELjxUXu7iXvpG218YeYQ0ftrr008RseLD7wWQBLZwkN29mU9bfOXKq86pkSa5SsYSju+qkNVg2jJS+qCQ+yocsw5fSnuxC0WO/0o5+wfkeQUHo19Fl9h1ldLS+zP44h4HBzG+MBFe861r5wDu3pI/cJMMR7d6TWL6hOPaANOZbvLpToQUyd/Jp4uwoYWMkaz+oFLvnQztJSUHbcTMY5Fg9CRdvYW68de8WyhUYw1izL6hP78LMeVcWwSLDRflqXzZYPYgqvsLd0tnSSzfWzZbv489ulrBvUdoYMMwFtzBEzgr2NVdKERqI3pIvsph39kv+haFyErz6SW5dcXsMpbdbORRWnruEtW408u603dXzkPTMfjg5ZM4WIPYtSZA7iDAG/q1r4DF3zwqqvIRvvqJ/4E4Au7mTgBvnVRpXTV5sYubWjRP64eHR7+QANBPoHMLQicpyqjlOIIgkXAvBxjBBtwBe5txa9F2VaIECdoW0JQT5DDOH0O6SQdzyo84RKLAUb7OnYIWwJp/4inna+BZZiX6ghCR+8aSBbG2xIdhSFGiEDTRAdfeUOP9nPuPzpHqHP7lOM646IDN/xl36bTrOfaLbg6aFNO66zVzaaONLIb2Q6Q4VF79Vu5++wU59+5Y0p9BlDFVe5Tp9Lb4VLu0D2D5sqXehxH0DbKkj+fy4nzFVh4J0M6Ld7nFqC0Sz0OCe919rK2GXh0blTVMWS/jF+7Dk7Z+76x1AGb7hggFvNDJ2I4bh2gMtzpooNynDwDJ2el7gw+Y9jKGhg0Z+qG8eLH30qFUxnOibY6mTpD7y7dtB9ngIxxuNV3fgtfZRPa5P/KPjob3YOBhmJrcqzewBh62Hjxhu91pbCPg+w2sPA5RUvtMB2wDiBlAFWeBRhZhw+TgvMrCamjD5ez4Cn/ZQxFsvAex2ChIDR3wsSphC6yLM1BPv0p5bW7semhEagBVrhJQwtcrdhydCtXNDlTD33j7McOekeQW8haEQ6BClry2+sUTY7h51savO79VGoAmrxZCHE1bBZIBvMEDr2qoF5+rhLRpxc4za3UqRea2AQ6nukb1Wl2Qc6Ge0WJz4pOVlp2QMbd46Fp5CLJq5xCO4k2OAtsbcnCCv4EDnScYDsTENXdMl/6c4JfMNuHHSWvMNUAP/tzm6BLegqdAmSyxX8XFslLnbZJqx0GWgb/rpdg6YJQ6pMTOpW3XurP8VytL0F7mrbLZ0mBl017A3Vtsf1ubNl5YYRW766AS4DUPp92zInetPeSNxnKvJAQi54ZpW86MWD2pXnsOTg6ljQNTxKa8dABMXngGtvg0R+Xb6gPCI1wmfyjS6XKvBt4A1Oq3QdW+6jzbOrCsfDIBa8yTd9DhwmCvRcxrbuc0Cgtfy/ZD7y9L+w80TnbXPob/xBSd1yuZLOvk5PbDRaRPf0j9QVrz55sV8/O4v9PtpOrr7Zf/PKDjpk3b9/NxPR2r1hf7aVz9j2+briTQhN8ZPUiOhaQByf5g58IfXt6/8F29uR0e+f9b2+/9e/+rUzcoxe6Stlrhze3k7tvbjez//EP/2S7FpwCrTt3Xg/um9u911/f3nn33e2Nt1/v1fuHnz3YvpzJ9Luvv7VlBrVtmZjeu32yvXbtxfaV732nbU4/f5hstIQ6tnU1fvt6ZBqy3UHgFyuILMIXGpviQ5+f9o5EiwDPT90R4EVwxvTAiX/Ct9tZK/Pox+MUd954Y/vKN7+9ffWb39ze+dIb28GVF9vh9Uw+TaSePdtev/vG9vjzz7ePP/wwE5sn22nk7A5LZU8++3i7/9EHof/29qVb4Xu7sd279fr21Xe/vr1+53aQutL2OPWfZ+I4gaCroYeZ2B4dn3Sy1kUMj3X4YkP8fy9KxDbwaEzVB40Lyw7txw73pG7ybT1Ju/q/2Mf0Of0oY/3Zs8jUS51jp7Gzw8jjKJO+oxsWmy1SjFzJ+cXLw+3dr73fxRuGWntuPMGe54ICdGy7sUMK9Fs2Orfnu5pIThZJox8N9S0Upr2+Y6FTmthhZDN8q6TJ3M5uXOzEML/GLykjJzENPvFn75GtLqAkvzwPkNJrcYDE5gqmbjC8qtPgOTwgz2et9WU4LXT0zp+046f0T7CMKd5XMovdGe9Sz91VfLvYdvpSkGgZoGRTfy0nPDqXaJYQGw+TL7+evSuwBNAr6NkE/+3z4R1/xkupGCqsyzKLbMOP/DUhmXgo9hqe5qo9v57y3XfXllKf7zLWkyV5l4bIDbnu1IBbKi/hy0JX/S+8+ZWfyEA8SheSMbm2m+ML3zZxZf134LMb8Kds7FpeUxrOXa+RTeoXEJl1N3t+bnSjcOgjMyPYkj3+aw97G7j5FTFB7SflS5i1iciIjbBLcdPYOLb3PHDDa20wPHgMmk2Q5YAB91f9/NjqjJXoAXf4ZQNjH9OOjdsbNzLG4C04tK8dB27lgZbUlV/Z7bKZcXSdT3/F9UXM5POkoe3K0NhPMwZPLRLuHKFNDAaIsdRiA3nTC3g2qeNkePFiVDKl144t5XlSabHPDwx0e2xtxWr5FzjRCRsPveoOjNTPryltRpYD2L52mOKZ506fkODomJA6i87aSuqzocIomFU+eNaCyrK9FYctnD1O/dp8jsGiB3zVR2XD24KLvqFr7ACOpSs4Sid6wIZA0h55qQM2+fIx6tKrflnctSE6RjvZxYcdnxz/gB0HfRoLSlMSYGAOMyO0TriGpyIYI7RhNs41bc+8PThKWswuQXpM4NVr12IgCMnAlPP00BCZjpw6ryW/dwSk8xVxYJbYHFvp61tJg8Tgi3KwbRLhYef07NG5wdkqrJQTVjtu8sC0TdvdGPbkmENQRkCM3MSsgymBaa8sddvcft8mb89MTo9qoBc4lDN01Rb+pQwNIrLUdSVMZ4n8CmVoKQJnAVXaUhl/5EzGtqFvBlXJfgyH89g7dOrIZ1Y6jUDCm5B1RM+o0bFBmByGbjSk7TnMTOy7Sus52gza4BU/cw4+x4FDr0uenCA4YMBd4yWbHHdVMqDHaENfGQ3OwB1eTQzm/QDgIaNyVDfng3+nzW9vPjB2hw1WNjU4JcdLJ/YtAyeNyVzN1fHqzINLWrA4DvzrGyU+DdS5aD22UnhgJ4GGX+eyhv/lgLW8oGf1nQ64Aa8cEjjI9sBiTQfn2EEcOwd91afQkrccSh0y0qr44CCv4t7pCZ5zPaSsx20z9CxHgxcDL7lxXNUBalI2dM3x2s8gdcF3U/o7WytsLz2JfVV/qbMmpZVn4KNjyij/AraTDnY5n0Eo+Y5TMg6avcbZZc9nVKKtov4sRnGqnids0JY260pqpAhI8mYy5Wpf+fALArYnAOxncJLBh5WGwAZHWvIqvl0ukvLywIdWBrGf0JPM+ioMDD0Gzcxrniboj+N25dMLxMAC49wOg7f7S7AvcEIweq+sY1/Pughn8fVoruaWlrRJnd6JsMsRjKWT2j44+XWwohM2FUjqwAu+uvRVvP6Xv/BDd4UDc/xTZEM+K6/BeODM4hc9qTjBI1/hdtYXL2PXEAaCZ1t9YYTd8439AknGBJ9Sc5VIMgAPzxpFHgGJPvSDseieutPvJHUm7XQkjf/y2EToTl2yU08TNHXxbB9nJHs/fUmyY+PNb7uRVY5aRz/tBC6yN8FjXwIPd36wsfbFjsUTnGg7ukH/wMTTpLFB5cZIcp0xRpvwmao3b97J5PFoh6FFeHx8f7t2/+PtJCc3nj3crsbuTOw+/fSDPp53dPPmdudW2rEZkxk2ERvVVozQ1D5gkTh8GbsEHSbmBJCyV/HtvqH/7te+vd16/UsNfm+f3Nqu8iX5XQ98k9c33nhze/Hw0fZZJstXe4v0le12FwPib4LKFfazh0+2w0ySf/s7v7596ebB9kYmwd/81re3b37/m9uXv/ZeZPAyk//729Mn8Z10w24jvy4ARBeupF8L8XzqLOiQf+yYQl9Fz8a09LtniSGem6jn+En2XxDYrkv6mqtbJh38xI0+KnF4+/XtJBPzwxvpx2n34tGniN4OQvy7b355O7qScfXh/e35o/Ttx6fba9nffHVt+2Ym+9//xne299/52vb+u1/bbh3dCA3hAQ3pt89fnLYf0NuN68EbvtxdBNfRUfCZ+MefnYSGufI1NqE+3bOp2kDkvux99V021lgmx312NbypMlcgjTPRpcmDSRk9pq3PLvIFx0eH2/FJ4obI17sSjP0WPYrnxt3tm9/7tch7FjjrmykxYty7R+nSBxvkBpc+zb+2XmA83W0o3iV1MjYkz5cNxu7TPvS2H4Wq9vuU4aV9IOeS27oX73qePu247/0IM/wHHIJkF6Qa9+mP4Rn//JXYRPxXv7nLcnxIAOiLyXPnjU+r0RdXChtfjjf0muSxObFVpDP1S7NH0ebTgSaR5N0LIVwn+Plb/mjxjX6JjpSN/pzba4sA45O7Oi0wxEZN3JMPz1wYmtgCpBU3OSe7HJRPvIPLpjr2f+GLANd6Xt9dOiaW4l9vJPYgN5sEVu9mCqx5PE93GBtq2/zRCSR46KIBGrVNnnFxviY1BjN8jk7k0L/FOHCM4W2XumyqE/jUl4+2XhwM7zNes9/xYbWV5HkxZMeeHdekGdfAoY9FM0aqC+cLX2U140uL/Mgo5/IXvo77kQk62MDCtya+6oDLvrrYn+PqJbRBp8LCU7jXY2ORU+0ROaFlEkh0zGflCH3RoXJy488ltgw+WPbKpv8NiOJGY/ZwqE/ms5gTOmqrc3GA3cEzvIyMjJH2Cw48toHlfOLOFP8Kz9KquxL4Ayt2FH8UUTZ1HNf3l66yja1cwJE355O36rXfpX3lpw5ek+i9sU6qLzjmnAsOP+K48HJOr6ueVBuLTGoDLZ9t5MN2Z1FK8859ksgBHdrUL+56XTJcdRasxsHZWga1fq9O26J1FqtTeXvNuBG98gddHEk6h5P28q4eHN74wTj+yezPnk6Sh0mYGtRQ9l4PkZCt5Arc86fD1FA2CbKUpt2Lrhb7nFbEFqJiVGHSbYMnx8cJPIYRZf0L3rDd1fMgygBu0MhAtzPc/xHMiwzij57c3072VeQKxl/oIWwDHOOWP7SM0V3QiN8J9BUT9jLScN82ZTNllUvqdjBwkFTl5Ve8TZDPXtkY+uD2A6gDcGkYmC3TKfaOQZl16FOheZLW9DAnQ5sERuHlb+WV7r2tgHLhaV72Bj29ydXQ3imxozOopkrwjxFq7Tyk1UBt2vZW58BxDmYHJjQEvb06+ESOesP70FNaYkeCB3WkQc/pgAOh56XHaTJsIgBX2+FhZNXbM6XSzG4v6tSmW6CD7HJIOVqUu+tlySu1VUt5bCU/tDlfsmcfYAgKRp6p618SGJ47dd6OtpfJ74QoKKyOvogjaMM9LRuge8ccfjtydAxv31ie9nglZzS4vUoSoPn83Dji9IuA5ezhLF1oCozLMpuyC9rOdZFjaY6HX3bQyVAmXNKsyA8vC0f7QM67z9+CF4KnjslB9mtAhWZHVV46YU8G3tyOB4jj1V/7S+DSwUnqwJVau3xap+Xji8ivwUboltDFvsnwViZClVMSGCU4xA+M2GsDnhAHfvKWMzU4wUUHJq0Cn+kj024H0yQPP+jBXzLKcE6rf1fpLLahx6Ma4AgSBIyO55k57xBIcFjep1/rnwUVOqQlz7HlSerT/7QhL7y5Guat6DNwu8r+4hk83rcwshJgoxm9cJXe/NI67eEh29gK0cCJkD2NnbK5Xe+o2cvJ3VWD2q0ryeSRcrjYuAlrKC0Mi4qvXbuSYNvLt6bvuW3XQIaX4+ObpQe9pT2QDg9PKrdOfAPTLbilPPXntuDoIIESmYGpjs1kQtBQnYYOiRzRbT+yje3kd91tqLt/Kd1pY/8X+9TaxhcGVtLIZWknSd3sbGStnkUGGfRDVuB2UM6YBS97BHPRECDZxga0X/2iL8gLLvyEkp2u1MvenROzaDmTmwh1u/rgk+3k8CDyju1lc7fJ9Uwoo7Xto48+ycTyZLtz9+52kP5Cb719OjTw8cYOxlD+07/14SCLgceuMiFEE31fzyT17a98a7ueyXoY3V647Tlj/sHxwXYcm7we+Vx7GZjpd+9++f3t2eefbR99/EGviqH15bPYyOnz7eDpi+3rb395+/f/+r+3/eZ3vr69fnKy3b33+nYjk9AA3E4/+3T77Gc/3Z49yVhwcje0H2zXDxNEhS8yYnXx3PXDaG5AF5otEiw5+fSZxQsXL54+fli7exI5dexTH6+x0+rnSsa+K+lTr93Ynp6mje/Z+6RoJvbeIbBxPRkLYpg5+GL78ttf2r767pe2X//2r22/9q1f3/7S9359+7XvfHd7/yvvbkcnh9urpw/Cwwfb89OHpeGZuxF6O7lFKH4x+A5MpuYqdSiZ4/iPo0zGewu21Y3oBC/6XfWhz7L9tBGA4mGdj+6WDcfWIwt2FuPLOOaiQuwoG12wuOvR6VFwnhwdb8exp9NHp9vHH3wSns/C86PEX4/Db9of3t6+/hvf6QUdY7h+zB7YtL4Af20/P+cmr/xqHwFoHVeBT0uP815IyLG+iNbSnl/tPO3AG75mIsa+3cFgsqsmn4v+9prYZxe0AoN81X8ae6XX3m2VczIwRlcW+E79LlTU5MePNGXnzphg7u38FposZuPXFTd3Z5Su0N84JbhdKdc3c1p85GNh+ulZ+kwgDejIKHI05mpfHxC60MifjW/c+U77FHVxyIQbAL8uamSM8XlJvGrPm3UhF3Jnu+7xNXIfX9GrmaFZWS8Ghm6yCrPt06GubcgHLfLU7YJKEroG38QLdG1c62JKZOOdYNppU33ZyJvegptMPPZWfXXyyzZmQuXxJZB9ZQJMNtO4MLTQP75jUb0TsncALr5AC54lz6XjIIvsbpT2mdDGvrTxq1xG1tN25OhcW32DIFon8GaxLbyHx0nhL//lsf+BI4ZIm+TXvlPBuc8bjgwDszQaP0rFDu8ifgILb+uuQXDRLl3QZwzQldPvyT3xqvajj72foy/12cFs4yvRBR+eZwI6eRay2reKky8xTooXEofGVjvephk5rATuyDrjTeou2aOR/gbvGluxPuNm+chWX0e+kZt9y/gldJ/XHX8CllRZtGr+pY262l7etxRctOx4Vn5ppqvimzypcVZ00S041SefloHrIHXG3vE88yQw8KvcmM43SLW3tLPAKsFLTo0/AiMIzmnii0dmEwesO3nUKf17/6AfMiSvPpoXFui8NsImUpe82RXcttrT0dHBDybIxcwYxSC/aCAPIAQ4VzzOXf4Y1Pr032XBDRyCJ9AgyKkr+V9ksl8iYkx3bt7cnnzxWj/rc3b6aDt0vx8Fh5bHT3KeAf3Bw8fbDS+/2YP9NC6uZ9nOTu9vd45vRXAzIS1joZMwOZvlcNCBh7ZP6iQzCYkVPGMMnecGV5qHH+2mLmUODjQQOJwjk+SnTnJb1k7r17oFU7bAAE++fdvvdK+8xFWpO416K5xDCawdJkchEEBDX+AyNVIK1hgjHkefF8bKGY9xcuSMyLMzPpW0X9EPLerYM7AVPKAdEkF1BzC2ELgG8ZbbUgXfNdTglSeB48i++ahM275AMucM1L7OL4jYlmdXdRQLCTo8UJW9tkIzLAEamGiVZlDcj/f/nXiXZzyNHOh6ZD4wJ3/Os7uUlE0HxQu6auOpNzy0Sm2sZcmwXcidLF9koJ9gjk7OnUDqg+EKZwRTGBwj2HNVJqDTphPDDG4GcLeeWqAw6RE8kItbQwXhHdxLUEAE1tA7fbMy3m142ezSTSe1sQfn6vEFAoHyvPPTgZvzz3Hh7Hj8xyuZ2OtHKzgb8INn4VaPPpDa/qHPSZX79Evl9KPdXMHglMdeCxP98Q2djJzzFByxFYuMNdOdvgLOMZnP4DXyVL43Lc2cbmUfwmova4CihKTyB6+yTGL0mQYs8kihvmLokBqYmGBHbwIGtCIeTLLxVmjH+pk+rI+76syJ3+gkeHDTefWww157eU27vU8AgpLQGT7Vw68XuqlbnjLAsMPeBZM8eF9lX9qIa5fZ+MvINplr0MH/VDHhm4CmfOW45clfMl//q7/Q4JZlt+SOT3DVOxOLM5P1WYQkT/o8PDjugNV6sUHtXaFxezoaBXh8ggHarZ8WICuTbP0aBB3pN/kJSFxpMX6d2yvCcsxOziqH0TdZdO8XWOqhrW+KDz2ReHkDpzSFZn5mjRNrUwd/y+/KI/vqj523fPqezVgLVz9lGJ5dJWQH2rePhs5+XQL9qGATe3sJb2ifPmocmbGNV6HDBoIpa1Bfmx9eXz3+fLt69jgyHV6uXou98SGRM7/zaSbhX7y6tt3xRv2Uo4c9kwm+0WEoh78LauyMjEIT2z24cbyd3H5zu/fOV/oN9gPySNmj+w+D89pMupJ37613tjuuZmc88e3+b37129u3vvK17Xvf+u72/W99b/vNb//G9h/8jb+x/c1/53e33/zWN7ZrL063G5HZo09+uZ19/uFsDz7fHn70WXRxsp28/bXt5PV74Sk2fWPXJRsN31dj/2Shz6LXc/rVizpkmYn66cNHre+2bXZm8qtbX81EH998YKDGTn1CEZ9H4Tu2z78/zlgVP/780cPtYeh7lnjlWWh7lnjmow9/ur148mT77Jc/27anj7YPf/7D7enDz7bPPvjR9oXJY/CQsT7w6hXcj+sL9FMTLJ9QdsVfHydzdLNtSuD3e/Ws0o/vShv9kp/DGhudRTR16GzsZ9myBLfzqeM5+gTz7e8Djy0JXl3ld/X/wYMH25PIKmab6nsskzjCggs7+tqvfW+7Ej/Mf8QSi6MWu+PVv+VPv5tYYxYA2G1Q8znRE9/Rd1aU34lN9EX78pB6fFEne3ClnjtdjBn01LGvMthx12fPJNb3+Tvxjjw92uXloupOH9rjl2yzYDCLZGQ5k4XU2YN5j408OzuNLfgcpyDd+yDA0g8jm/osb/r3MuZMgEKMK+l4oOOn8YPet6CfeWypC7LZ62MXC9shLOcduyIPeY3XwxN6xFDrDfP1S+nrg2cWAKT6+DDYuK/KiIRSl5YdV4+Fx9ePTtfCnjbGFH2974JhX2k3C1IzfqONTtAK7oyb2QLaGAiOBXaxY7IKv3aT404u0+ZafMfh+UWl4Aje6jhyU9cYNvHu6JaekI9e/t/4584BOgOjdhsdNiYgJ7pM3iyuJS88wTcLyuE9deEZPkbujVdSt4zsSbyUoqSLPInN8fulKRv65Kk79moBA10T2wwIttxd09A9k9BOEltl9IS/y+ODuFIefOqs9oD1JeYy8g+fY9+Bu48JS+8jx11XSfjXH3sFOQm+jtkmpzmHZ16YbCyacZ9+ybV4k39uR8rSrv0953PnnsmsmCL2JKZM3+q4FNrgqU0EDurMBdoXSp/Etof+nqXN2q+F/r4AMfWHP4V44ofIZnQrjQxmv3QBtzS6vzgHpDSlff5N22x4tYjcvpX6+Jw+zF52/HsyfvIXu1ZabxYB4EtuYGhHt8bkLr4ExFrwKC2pVxilZeAPfrGrOJOvJhPwjO0Tu9CB9h1jkrPol/B69ej44AehJ42bFWAtq/GXqVTulbqcI9pgMAA0GCMywUfwpMn/1W0VCpB0gAneG1AH8XNXgFTLQOybt69iMJ6ZOwwPp89jlE99RzfMpaNfiWNru9Dz7Nnj7c7NW6k/zoqAa5x7ACntvBZ+hZ1NHflMzTGD1ba0GogDe170txtQDs8NCJ7C4fyyD/29FSQ0rQmu/FDQ9m2cBGavpJ0bFicxA3JpiKx7JT7nZMwJkFM7Wn8XCRz0IofS4VVBp6lS08HArAx2xTjWoRY+hiYZfDuBLD78aG+CMDDw0jZoYXC1CejQgNzBsXRanPLJMHkSGXVgsAcvZSU47erIM6SoylGQtwmYWzK9SAovYKZ7F6OBoPzmmOPxa8quUFM2egrU7JV3dTj6s8ixboNCZjt1kvrndO/wmoem5tvYf4tSJh+/yWvbkXVtBC85HtmhIQFDZOY9C1a3K9eU60vumGE3HdD1h9R3m6IJzlUvcsmgy4FDz4nDA8e87Mitl/MCtNpH6KgTjI6HFrTNQImWymRPcAlyDZzzPoeLH3bhkcDpM36hue8paO6k4pARGbCJ0g8HNMmHk75nv2xxtFX5BId2yqwqd8BMIf7Y416zAzgZmehoN0FYKM2mLVstDANsZCqd4wsxbAks8M9pTOK3VNHX6MJmMgbfDGozUM9Ez2IZ5/5FBzIBIQfLjm1duEpSn38L9L5kkFPHBv2uOnR0LbCDsfS4xRRNdEr3AlKyEdyWz7YK3fpK4INVHvI3HFIBW91lkXZy0QyXcvy7rd9iE7rn04+CiZngrTrncANLct6rWwE2/ujCrls3aY0RknL6g1VQ6838eGkgnzr6y9jYPpESrAce2zbZp5P6qOBqH0+ZYLt3EyRQ++K5xcp58d+yl17d1jFTny75ZYt96+odeCEoaYKPp7F3fPMF896M6CJt65uy56csIODI1Rl79K5U20od5MlfW209spyFh5HTuR2irXoZOyIjfWxkGf+QYzIjH/qAze2OnkVP4Tl8WtKkMMEODWSv//Q2w8gNn/p038GSOhYASkLKqovPP9uuJgi2OFQ9hy5XxK+bCCUoe3b6YHvw5Nl2687d+pfWCZ7aL7T518koPrXNJNiEnk3dMKG/fXe7+frr27WDyPYGHNOHb9652c8Q9msN4e3JZ59spw8ehv3Qfnp/++iDn2137t3d3nzjje3uyY3txDuCzx5v93/2Z9vjX/58O/34F5ns/yJ1H22fffZxJk8+NZhJweFb28k7X9ve+PKXthtHmZRcN8mMzCLL9JTt+pXIPjy0X2DXgkf4HFkmI33aJO7Zk8eZyHsE4Nl25l0Akac7FMUiAi2yFYDRg1vMr1+LP79xC5Tgmom256/5IbfxP335dHuWzQsSnz72mcGz7fHDB+2HXgZZOcTfvApZAjifInycjaxqs1Ha4VHkdXTcceAox51EhR6+gJ1FnZUv3bjryZ007WOhR7APzthNxFz9Ry45rm0yimx0OVf79gCbHWbf/qc8SHy6+TD95akvJJz6ckr6J9mkThfS1ItMrx2cbN/9y7+7Re1MZuw8uMAbv6RqaAhN6BDHWPhSuTad86F/JsriofTIHk+dQi0v+pNFAv0XzWTVK++poZ/bpPTUwBvfrS+F2Y59Yg0vC3S3VX1W6qBLCz7PG/uTUbqvXItfD30mq+Sq71pA6+MKeA8d3tXg7pDSkDJ3lXifS+mMrsDnT5x7ZIBuPAawymaRLjYbWCbby1/URpPv/SblNcdk1Ueo0t3XeNALNcFbn7/Lk59jJ2Q6suTf9IrR9/zG5xVufvixkTTbMYZ1gUY7gJOKq+XTL5asF214GzChPTVN0PAhf949NTru4xD5gW9RjU2OHxt5gKXMpJQ9WmCEg7+T2JWFFLytSZagRB34yJBuJwZwrH7G9pQZZ3Hpqx/6N9+IKY8pjnzHzsgTM2QRKQ9MyEcUrae+REY97vnIVT1xCZyTeyFvMuD3c9BzCS9t17+dDjhC/4rZO6kTq+z9dlJqgxuY9EIe0VDGuIkPyZUsWnO1gRrs0uM4/UZ/zHkX12KLLjZV32lzPqEnr9id2Ih8ZiyLXae8C1z5sRtt8O0LSmQpzcQ0KWXoQu9KzvHafeEO/xL9LPktXpX37hgp2XzwBbRJS9aL50WHJN+GRknZspnzVDq767ZS3zGx90cLbjmoLKQFRyKnjpN74/r2VJ8+MzyQFb5cKKF/F0RVEnM17gp9bHvo1d/Gnrr4AFbyQKeDxojJV6/+ymKOPPrSbqdj8Xw1A9EPAgIpEwyHmeApQPnyZrWpGd0jVvmFoKa2dFnYv5owOwaA4RpPcxNohbjDMPg8nfc4zuIpptPJX1092B4/eXje0Q+ODrcn3tKbAfu1V896BeHVa5nQ6fShFXMcagFjYk/wDkmLtunQjjkYxjWOPXAyyCzhLD4IDl/oTuW2GSUoHy4q+GxsoblV1ihMUgacPEl7Ca7VsZeCesUl1dBVGCkDUxdYOHue43EgqbcjrtPNIfnWwe74xrAnwOwEs514OvNgmOTI4Cb1m8lxAjLBZSPsow44sMBXJgCRLy18Evm5TRSPjFhCOVpVU44ejqWDeeXq+ZhMhmJ3Oph2I6nR1wyCZL/TFFqX413bkqMNIm3Y3XqZj85Xxxa7+iIDtwlf9bG3UV+ajhRaQ+/IfeSyeDzHlXqrriBGvuTcRMMVgk7Uc746Pns14UCX1ekgjtw9a+eZOpOEXe+B1RVV8EKHiSJ6XekwETXhUXPpXxr8y0bIfcdnH9k9SzBqADHRnhf1TCClHXO1t5lIsZEJAAKNrAs1dRxH/uS15FEZ5CdgpU+T4dpZ8sEjwy5oJBVX2nWgB7twQ2UIIIfSnXL93q2Ug29kuwa+BYMOSkHhCV4FO2P/+qx6ZNj+e55qiYEraGAT44T7jdbAM5CBQ9ZoMLjJt3Ktv5IDXCPfSfA4FVRIE9wNrJbpzwKM/EzQlAvSvL8E//3mcWgxYAoeBT6hrHkrKKpt4jsl6B3Zkv3IQz/Eq2Qwl6cyewfoWuyLHi8GjdHNgkmfPU8p+P7Y7rwYjG5mcRLv6C9fBuHANBHXxgDW73wHR2UemuDzojhXxMjQrcTFE/x4m2eN0dG/ypox2tMjWbi6thYv6vvgK46h7cDzqJlMkYFFgmUbOFEHzSZRfeaYHaK9sho5slUwXVEzQaAvdKMIrTYw6U9a55VLbL2yzE+QacHCwkXf7q5NcY2stWlfyDk7TS+prmr7u58QNBZuaNrRtc3AmfHBv2UX8Fq0Jm9lbPQok0djCb7pIM23Rx/+dHv68OPt8ecfb2ePz7armbTdyGybPMZ2Xts+/PCj7dbd17dDk5notjTAH9zjcy0Qz+RCoOh4gnifYzwKzvGHXZAyaQtfWGA3Hgm44Rb9gLx151YmmC+3+x/8dNue3N+eP/h0e3b/g+3zn//59uCXP9rO7n+6Pc/4//TRgxjwy+3Jo/vb/QeZRKfx0cm97eDmm9utd9/b3v7aezm3iBQar+Ez/EYmu1lGftNH6+Msqu7jLVl6/j8C6tcA+gWOTHDP4h/Pojsi7sSRXsJB7SO5eOSnb966kxqQTtCLRvoM2Npt5Z6cToD4QsF4SLGw/Tx2yr8+eRye8cgnoylyFFy6mn2QSa2vMRyfnOTYosON3j3UeXD+uTWfsueKUnxVeLbIZz8LpfyG2G38pVT7zfHKqz1lQ6+8TuzVYy/Zs4c1RvONJnBfPJvJB5xjp5kYRabuwnznu7+93Twe/90FucDoxZLg9QnDgC0NUm03W3JGNzs90z8mcDZ5D4TkTT8/9wsABDgZe+yDTTrubc+po35ANT+YAit2GxsnFzHP4VF0mAnl9J99zNjblb5XY+to866ds9PHlS287oCMt+vdIvMIFZ7SD/gVBvfqeSf5obp9A6EWlDum7HJeMRhb6xiF/2yFHRDqSORRGkKfgjkHMUiNJ+wt5+U5B5XfXkNsAYeFCo9UxYJDx/CEZn5kxW0LLp3qp+QAsHznfEvzik37WdRUPjI0WYkcA8/Xwsi9d0/EdhovdyyN/gIDrR0rAoPe2frY65TZ04n4RhKb8zXtf+Gj+goejz5Y+ALDuzkaI8Rqx/eM7VnMrSw5g9CqTDxGt11Ujuy1R+sIbu8TqQcPGMx3LyzN2qKxx4FbsewygWOuyoI79c5T4U5fUGahqXBCX/UmP/ux2TaYfh2/Qpfa8hm9KAJ3eyiwQ7M88Hr3SOQ1k77xDSPX6fu2yiSp43PkNnSN/LUTGxpz8SFpS5d8J9nyDxYy07AyWrRn134Kh1TbzjF+O9+whyvyGvlOvdKew/xv3b9Ir+NW3eHShnrrvH6JzKObiScnFcYctE0P8aitY/nZqg/bDg9+x+xsaLjANTGxBY+Z/wwPA8dmvK/d7zpYMJXlX+m8yKOH9BlxWVL1kbT4l7qwlTTnQ6tjMAqyPmCXUdK0nbs5kIYORasO1PZou3pwcOMHBNar2MnktOtkL1UeYoOm+TDO+RAAqfNJi7F/O00+GBUugnTYZDNSwW/fihxD9zZQzwneNyhyGimPvINxXoKm3r0MvleuJMgLoNMY4o3oZwxr0gVVjoYum44+e4oZQXaVJXU6COCHHIJw6kw7+egWoM3AcMELeYzxD1ydA08UA9bQcGFoqy3da0cRahT+Xk6BE6QPfjhLTyndZR882plIStOJd9gdMJp9Tv9l/MMn/EMvGlIxJTtPjrJfHWBwTrvpYHP7nryBuePI0cIhEZX8ZdhEIrUdB5h2HJQASZrV3QyccUAMV3ULAegkKw0ri+zxizaOZKWR1ehjHa9VyRl0dIxZgUenAXturbEIhLeB0YESM+RUuGibY6m6kLkfp0ZhMeyRv47OXsBGYxyUlzoFv2PyMJliz3UUOdauiyp0wDjKPb2N0F5k8mRVzxUoAcQESK1ROutQg8uiy5qMCUBKpyr5uTqI6n6yztc4BJzhdSaNdFhUpX/6A97nOXTWJ7/l/U8mQ9vW9yngd8GKfSRgXAGOdug4n5ymHbIq5h0HOTYg3PsRfroinQqVN/wwV94mpuE/ZYsGcIonP5Mw+euRleo38JbeQWJ3vS3YcQO6px3UKt9DE8hCTd0MiK/NZH0tlpzzExps63iCcM/yz0Ap2Y+NJIVntGGeXboF3oA+L4XatkePHtZODtL+RgOgyDE0acNPdaGMrAp7eF+wh6bpG+hhKwY1+fUnqbNehMUG8DJlGJ02UTpQLUeQvE48dzjrlkwbvroYYpDLz2SA/tBzoxNKdlylNL+3e+aUPrR19e+pK2fFnf9BipOhx6AeOSWBbYD0OMGSvb4ID74sbpDHjUyQOoakzsF1z77H7kKD4Jevsihw4+B4H74Co/2KHeIxft1Z6qJ7FgBiR4ExQfykpWd7dNhXB85D0zymMDbrhXZ9ZKQyzZY60uJvgmo82xsP+GH2NfJU6MqqY0EVHivvymrBGt/XWypNvGOnB269z+R/rhqMrsDSn59//un28Z/+8faTP/ij7V/9o3+2/fgnH2yvf+mdvlQOma+i37MuYGWSdDA2TBZSx5eksefIIXUdWwTAi77U4LU84W8mzP0+eI7YwsvoqjLMJBiLr121kDTv6jg8Np7HH6df0JtP7hn7Tc6fPH64PU/etYNb4e3ednz3S9utd97b3nj3K32ZYFX0molUfJY+Xp6nb9R+UZA8t4HPleLovDoD38uILQRn4p/+d/bUuyYyaTK5Df0WcfBu8ay3c2fieP16eA/dvROAL75yIwyHr+Lb+WZDOfdJQbzijZym70anAmg0elNB6l6Nz7mRiSk8Jzfv1Ee7Guwzafq9hSsLyr42QO4dmwOJXtkdX1mbD8yOMbH5TgB2e6sdJKFJYkLgUNj0qbElx61jn77tyjU/XhsKLxbInp/Ft9Ay2Pm7fnQQHRxu73/vt7fjo/gVtpx2XRyqHCJx+u4+9hD4XcjNfmx/p0ulJPnsBB/tjzmuzcMX6XZyEp25gm+i2M8F4708jFz8A7MXKHLqKxPG2o73yadfPqnwdz7YRW+pj5MgG+V8r/7HB/mUH3t/enaa8c3VWv7Iglv4j21cvS6OELPO4j6aUczX9wW1qcxfWliy0LsecxD3tr9EENicNDxXb+WFzdJ72rQOPkdOTu3JuovvgccfgrUmuhZp0BXxj0wcp8L4o8AI/ELNOZyVS/PHXsZWJpUPukyZRZBJ/LQLGsZJjwyQurLdvugox3QCrn19cjZ1Gh99MWMVuvA7uneRbF4M2HGQngOvz54HTvt0eB5fPrSCjR0L15JHLRrnZLMXk5ALGfCp7RmLjT1VLuVtbHSleQ9U8kdcwRkbyA9XsrWbWHPk2Al+iLmYyIG1eKNTdt+ilslnC9o5VsgnkJmXPI6jVnf4nHY5QQWflRh0LqbN5F8ePE12oUX90hlZkl0v9NUW0p788+tx2jamS3nnCEltC09xytjz1nnS4gNePoB82qf9wu/I4Jzt87Zk0eNFbmnay9K+8lx49jK67EJO5Rh5hs7L7eyLN7/Bu7BeTsnLn/5xuV1hapff+FI8DfzqpnWnzdrEytU1eDlfNKMzB+dtl3zIRd+aRy9Sjw/TNmczeR96zuunbOl94Q7hjkr/wN4vaKdo+vr49srAD7vh4+rhgXcAcDzDCOCroeoAng8ScqogZcPIpLX//58u6k7SuddtrmA+62peoObfYZzIaSh0W1y8S4leQab361yLAzRAUuVZJm1PHn663TxJcMiIQxvmtJr/43DgqVPI9hdpUdYB02CQ9pwqOIsvtJLB3JK9jHfBGCMZmUyawHL2cM2APw70V3GPwa6slpFHHQ65yNtpCQ0mL05W/YVz6tFTgu5kMgUKX4sJk6aRugbeMRpGFaNMamAtY6fdISfGAQwJ2SvLn6YCNgFUA1LyTT76bZ7FIWf43T0yn4TcJ1621AFvOXiD9ujIau8MiAaFWRVni+SIb/wER8ovp5GVeuinZ+JaMiScoT+lOUwHS0cTvHZhIJWt2JoI08+zBKjw4WdsZXA1QNiPi2dPa8IzE0ODS3hK4z7bH0OUL+ETHfZdrUw7TkKQNHLOoOYHbwaU88E4BtmJcNrNs32ZGCboubDDtR+6yu5uK7XZDJzybfg2Qe0EjFPeFyumrQGLnPf+0TI2NHax+lF25aPUVSR0mr28/LPhZwbqcUKtiH52V70PHAN++wRY+3/l+nkBgh+68YoOcKuvnFsgUq0yBy+yYU/zLovUidyPEqwJomvblQF6BH4C5fBNXuD2FlwLFc8zET9JAHsrbQx4JjYC/bFxNkNn8IMJB/4Eo+zNnUy99TrJRNvVbuWr36PB4gD8boGXDKS98p/fo0xy9Bm3SrObs+dPe2UcbrfUr5dYNY24yoNvdK/JBjx+06/wmDqpa4KDDrZlQc17Qy6A2M9WsZMLeuVkX1MEd98KO3X0H/1fnxVoDO49UEzj2o088Pwy+RFE4/HMIyj6QWyOLA7oLW3b97JnfyY1ZN6JT4J3ts6mxg+yI4sMrpBkck820YGg0wLO0DmBsncfuD23j9EEd23BuBY5qIdSNPND7BZ/rp4TH3jKFs+EMVxepPWIBFrUqwx0iiaBn8UF8mSDE3AuEPL7kp7wg45C11Yf3vt1/Tia1U+ZoBUeMgDPBIj+yUfg7fZ++Wy8CwehD6/S0yefbz/+n/7H7ckHn2ZSfZqx87Pthz/62fbGl9/drh9eS96TXmWmG+0EnsURGbD7QIoMx6bZ6MWCOIaGqUXvSpVX6viOPzYrxyTwpReZbE/f8XyuF9+52pXxPxPxF67IZ3/lxtF2/dbd7eTWve32W+9ud9/+yvbme1/Zbr5+M3QYY/mGyCX+O8Ip/mCsfv3gJKPXYk9oQX99gRf5CSCj92dnj7fPP/yw8nWlDV4+t/6V3AOjd2yF77V3NwB9mvh5WZ8rlV+8CnwLrLHJEBYbnoVWgfDYUWR0LXWip05KDzPhv3Nnu3FsYcGjMwd98SU/7Ur1uvrn6yA3rh9th8d8GhuI3WR76kWEr0yUh1b90VY5ZzMewXt5LJqgfvkMeo29kV3kpW/QjEcp9MuHn3t0YfqCvvwsk/8Xz4Ir3XDGmcCyAHX9cPvyr/3mduf2TOhqsfmzgABgDrOx79GHxC4XHWtT5qovuiv7nM9t8dkCp582DS2u5B4erU/+mTwOnxLbml/4TXn1Xx2IESOT2Lcr+43VMJe8XsCpTep7sfnwlIz8DV3GHI8qdXGIz9cn+Kf0keueV43Ze/TExJ4M4Sw9gfHyJflOPIV24wT5gNnHEokDzfTRXzKck5UxcT+uzvEXmPw7mvVHdLNPuuTj+UbtxBWee9efe2UYfHTCUJ7pefwFWYC7cNXPRrflU99PW4mEpGAffMqNl9HlvMV/FsLxCa6atftsaPTY2yymWxyaSbELCC9isyt2kTTVrjEmvUfmwzMZ4ocNW+wgP3hG5uUuDTqW0G8SvifNRIwNicO6iElWaTZtiX04REetoW1zVNAkR4D8yeRH1VMvm6Rd7SoJTPbTOCoVG5+HB/IZfUbmKcfLlIX3kjH6UU8s4Ysq/cxtyuGdWGr4qr6KbOQiv4+v5Xx8xNiP+IlOVir8LmKNbtHBn5AP2wR7NnS25479pg040z8vxtEctr7U+uCljXkZeKWz9crgHKfe4qFMpKiPm9YOh0ZlZOpY3fapHLffh157dGmwLiReToNz6MWjtJPQdJkmBCyctuVTuwWveA2eAkDDLs/aSvLHdmd8hG/54lQsnYNLi9CKb/0r8pu4Y3isHNQIrUuei/c57i5pxx8ae7zTg1Z4pC7sFOYu46Thh0/N+O0OgFZYULMzgKu0KJnKYWiKL/+7xNBfTKszEmb+53jH3zST1RAantwa5oUcT2NYB/Hwr10/3h4nGPaJHgq4d/vm9iKOrgYcYXJwgL2IU33w+afb276dmwGCs/MlAGXz49AYBMRoGQEOzaNk+37DOFUYqpe1SP08iwkDQ2wOOtOJe7Z3Om1S7kAumeGJ/ChPHccmCt1zlHs+p0me+BsZjfHUIcQoxpACmi6yd96Vz71cHhw9CPZCCazSkW0cvyBg6s3xzrNa9JvjbnsrBsTAdVZ89Ap/eXEFaocXHZgkq9+XmbGLF0vXyc1+DRacVwfKOohxDmPEy2Y4oLlNRZDcF4JFKn0TbBrA71lqHWPkNPLSkQx4daiRh7rSCrrLjerJH7la5BjeGwwEXoOz1MRnq0Yf+C7caZytmm55GOr5wtVBN1loO79lPWn4KgXtYHhvp8xP08on+b0qHegWUvo4Qmnav39bIENDmpZ+/aVBZyZd1VPlMHIfG03QFOcvoCB7yUSImsGGo1fZAqMvQwoteJPKk4pBaVCW5ta5DNahcxyTvqrf+Qvlux0v+1i82brqXlgmCIKHyME+7SZIIwP9rMKKjOY25Wm/yyq/nHaRosDh0deShl5/U2/xoe+Czd7XC8zwOX0nNoOGwGFjs9jHqbqVy2JNJn2ZeNtApbMOLhQwZJaX9s/AcFWTPN2qb7Fn+RlX9dgyPsE10cYfabvNV6Dq7gJ1fQmFLVwLva5GsKPjo+APXWe9wmTwj03sEwhsKpvFn4DIP7sRz+BfOuigr5JCW3gxaM+dNQIqi3P6Md3NoFq55i/Kbd1pOvZ/Xp5EDo71/dUH4Vyy6XsQUt4rpxoEPpjshw+p/SabfE380BNpz8p3yqiZDdGZ4PiaK0SBMTaSmukPcPEz8tjnYerB7Sob+vDPFk4tyAQmOy4dECd1MSf1ZmFk7NQz3GdnT1P3oJOtpx2U06dMqHfe8VkZ4SFbB/W0PfdxgYsu3allYca40kWAVCiU7DuGqTTxQnkAb2xL8DbyLJ9sJFt9V6qzXRsea5NkkrGzAXXOK5/KZXQGVvUVGo8zefzoz/719vzRo76QjyaePTnbfvSzD7evvP+NTERvx4af984HqbfzRosN4rqAFv5CS+nMVo5CFJ75Tlcf2weVp61Jf4O8/sgo7SMLMNhdmrSPqsPm+uhGZNZAiz1s6ceHd7Zbr7+93Xnjne3o7pvbSfZ3v/TWdnRzf9zgKv7IJjy7w4kcc0bWpSMbIb+mL16bx7FQ48strv57gd+LV8+25xlrnjx4OONWtn7yNnSx2Qi4tEeRgZeJf+TYRyBy3nfVhI6EK+XN+w9uuLPLwkBkjqc+GnF4fTvJxN5jLFeP+OGUp3+rayHgWmjjGzwP3bsM4r/dEdA8NFeXdEpr7O+L9GF9wbicPhNb16cah4RuPDu/mNQxPVKp+VYOk6/ejO/0aUGLLL3A8fH9R9vp02fjh/MXyNsXT129Dlx2FeWxcYsY1w6Ot2/95d/bbh7PIiz8bBA9kq/6zCM6/PH4jPrkbJNqCLU1fnpsbPop5B0bAs/FIn7M+xE8UiHGkI9jfElj72iI6lKun8/ibfpLZGaBR+W+wyh79huTKP/ti5Hf6JdvSCxjnNavdhrA6dXu+OYQW5nxd2QoRs1p6CFb/bxk4G6XB3s1XtH59KXxj9mnHD3K6W30FzlEntV9oQxfaFCvbexgzDnZ13/EPuZRpBnL3aHQPtf2AwnO5Sfk4dth+bRPWcfRwJtxduwATcPHjAFrTLJPRuQ1MRfawFBYO83v2lWLtWQzNKSk9Zd+J0ZL25TP2GfxP3KNDpTP2CS25lfFSyW9vDheusfz9AUyzxa49N54K8dkzo7aPqmxfJLzxguBsWQJpvz6ttK98xv71Lw6JL9qYQDWdlLOntFX2ygt0V3gWhRaj9uGvOkbKezFKLHMqh8YjW1Ttiboo7MZayvfYh05mlQ2voLItqfKwS95sKrL1unMgkHYStnESuWQPOVpmzztF/+FkfKxA+0m3h1aljyyR0chTPqV8tKhvynPFrjsffS3+s20XTjX1nOwnO80zdgbfex1VrvqOnzUPsDbyxYtTtXL385fs5PgHFszH9SqeOiidcmDvx149IKv+qzQMnoS45AB+AO4+/xVdtpl/Kn/WjTnV98c21h5kmZzfgGruko9Z8rkK8KHOEI/btrLhmf1w0fm2lczMP2g1GQbXFOpk90dWVorKJCpI50fJA0xKy1C1Bk6ETUGMQRO/VVHpWccRtoZLPtZGQaX8+tpdnR8a3v42PdhBYgZ6FL2NEIj3FvHBuNb22kCjRenDzIITXDNwags0HIIVwf+CN2xPT45BINQJ18ZcCm3HbY8aZMOXFjIYz4X9I8s9vOejHGoV0PQETnEJLx0VX5X9HSeCd46sRlgAyswzvPs0qbj7yXjVC/YBleOWzX7pXCymf1MdtK6kxEyAMcLzzj0riDvQEt7fpxO3wacfLdhksEYDpI4+7n6MxM3QQM+Z3XZFhDIrmzxqQyKkX2C9sBwdQGN4FrhRf+8vXue5eotdgnmRjcGLs9NP43TmsHsfJ5RkdQAAP/0SURBVOGF8Wc/eJfd7R1nqqA65zv92anqaoAKoyf8EfAKiqYDDdyBf47jcopSVpm2dTRJBl4Bv/r4q76TT7bFtw+a8unLRJKM2ErpWINIGpEvuOTdxQE/vO34qo/i0X8ugjq2JX/auwV6PjO2rmankup1TuobPOCAtM/CRtbkDqe26riNrqnspgXeyp/9ctzTv/CDtkWjxEEbnAogaewidpC+e14/fPS7z6VfXmDjX93SPTaKXxMVjzRY7OKv9C8r2steRrYmkuPEoaVP5XjtVwZih4KMQ88mm3yUZjKbdsPs9DHJQOgWL1dwTk9Pt9dy7IVegvraWOrOIpkX0ZEfece+AksAOVf3fX5odOrFL09DI72ZpFr06u28kYEr1vUfwb0moI6lijR1zgNEOPY+GvG0L1dLqV46DPCpV76Ln1+Yu13IpvCk1IehE4nsybrZC38SGXXLD55zuw9+9dDTcuep00EytD7LRIIftKiBDnubcpMtbbRnb736H50fZALUxY+UWahVx8CqDAxfFOgigr4ROHqOVHwmdrWHee5/ya6LsdkM6uzcpJXOn8Xu1TvpIszWF9GSO3nxEeRNznyxhI5YWeXawDrgKzP1clJfvPM0fpAOpl8uXrUTBOKnOtv98dravkCz98uxflSdpi9bUMIDrXlsLshro70iIi049sGbTrw9f3B/e/bobNviY71PJ9OZ7enD+9tHn36+femdt1NP0JSJ2GvRUWQMtqbGs9KL1vBB/mCPrenP9qP/lQSutc/U43sKgyzT9komzuT62kv1TQxGNjeumFQfZfKbif/dd7Zbb7y1ndy9t13PRPnk3hvb7dfvbgfHmUS7gn4DPVrjN3YWPeqT7Joc8Dx2OXi7+Bn9zCIBsQqaT7cXsbe+7yM26h0e+sbj2FY/VRx5sFHjljHPHQpsir84ykTeYqAFR3q8Evju0ppJrC0xhWOf84ufcHwtY5yr/UcntzK5H3/ANsDr5N+VbnjSN+YOA8f6gIknVYqLYkP1bcbDTK73RUxj94VfHkNFO501vzzQ49hFbSNp+vCF3ZJNTCX56cFpZ4Glug6PmYml3814Q37ufHAl/rUbx9u3fuff2U4Sk8EDp03i1+qf9jEzZtKFNv2LzkYP6jhOndgJOsUJPnPJz8cCi18ccH09882eQkeOSrf+zh7ZYm1gl0X1WJ1MYE5W6NBP1K99BMOSkTq9ms3+g8BjWOqCO/Y/fZhP5xf4rC7MRTYAkbxx5byPpH4Oejx96Hr1u+KM4o4OFtz8Jc+xfjUwLPKt/qd+PXAqTPzneGRQW40tsw2+IRzF7sGwmKI/D5/6hnaS/hMwlZUE3/KTJSJ/9eOFH5rbJ9BuvExeYp7qd9FDjpd4g4VMO2lHQ/LV77tltI0clY+tjZzIju3LNx6glZ0qq471ZaSVB3QZ38e2y18Qd9GmtIj1x7ambB4r4Mck7Rqjg1+KRwbqtiz7ZcsryWfX9ucp8phJPB2tcdlYuMsnoCvXlI/PGt2xHX2XjfqEI4l1ATL09EWuyUE/HQz90Y/YQoEOgK+Uq79kII1sBod2l31Bm0YOfPJcVEXn1Gl54IAlb+4U0AI87SIl/W+XUXNzjAeLD2xT+8t0DC2RW3AiuW3l53c5ftGk4/PuC1a7lS5wTln9+r6ttNosmOUjeWxz0kV5eUm2vWbjOy5wFkfa64ftz/kVvzrZlp/Rvov1qaeo439S4ac9JKA2liguOtGnLng0ro9N4m7SKlu2BJ4E5+ILvOFjbWpMPba3bIK806BF8q7GCf9gNZLWHlMGu2EMkp3hAh2CpKk/zKy20sC8nDd1IJXsCZPzWKs+JgI6e299hCu47925vT195VvRTwJhYKQy17gdBFSv2MV4vSzwjpfBXE1gEJQvAsMt62iHG83LkY7QOIQRjFtsenXzUlr1qKy07QpOxR3aJHnlPb/F28yTdEhBbzp2Os9SNIdUR0cWAaRNr+bkvE4h+3Egu2LVSx0da2jaZZCkIymzabtowZv2K9+g19vUTHj2SVz5R1MdZwZ/jit7tPTKf+qs2447cMQJTQdgoFZOZ5XfBGryhl40jJwG3kyAZhWu/Fn17OLS3GEAprYdHFKOPp/HUW4CZJDsAJABOJmta2UeXroYXqYDtcvAnzrjnBSypWpH8xkMK5fACB0NQFtRXX/0MryUH5JYPKkCSNLYQw9bhka0SZVF0OqwqitDz9IdZyrQITdXJTgMfOoLc3vj9AftFly6W3SUBrzs9citE3zPqQeepM4a8NziTv4mmAbg8gJG9niNBdTJu5zCPrVDm9vh8S/4QgPntgMfWsjGaQcyjvNX+5BETmsrrYGBBol8akOBrczmuA6we1twxOlpv3Ciz8Sk+FJc/mO3gh1yLJ3lO3LOPmDSF4dGGg3w6MMAHXrYdieHAoC1uo6/sbViDF6LC+UBMPymvmf0b3bhYD6R9OT08QSEcCbA663oO4/00IEv23ozayeeuw5fhawnmXh40zb7NCmYdsgdGsCwl5TRP/tFZ3Ka32OHqdumLcvAou/GNkzCCjOpn0SK3DrBTlK3AS+eVQocPJNvbS7J/pwO26Vz9ZZP1b/ank2HX8G9YF3QD4c2izb2Qw78ZB8diawtoHnUpZPv1NNnls+WvGTQi9TovS+RCm4LBB6HaMASfGAJkvregxAzfX9sFL3tH/mtRTCPjxwdexzDIwpPuzCz7KmTyfI8bc9TDmujIFEinYVndkBHvQKYBJfKmuJ9zpk2qsbPsPsla9Iunso3J/nnNu8G0NEhPKTH5rX1jXZ0lKc2SEr78+OkHsa2vSPgiyfR08tMdB/d354HFrk8/Pzj3lXXO1QyqR0cez/ohkb+Gp2ws8/Yx96fTfZRjge0+8GpPS5zWp9Lnh4HGakhM33QYle2g6ObmRzf2k5ef3s7vnMv5yczbgXn0cm8sPDaoau/GXNCY1xegJBlMOCdvwQ1iOtHiuSi75QHegn9bM6tx24F/yJy9DUiL0j1wrduz9Ln087Ev1rKnl3jXXsTiBs36GM2PHnvw6uX/FbkFL7aT0ODPkZvXQS4HhlYXOGPyQOs2Nn1g308SJ5FhoEdXKGRpEyGLHYJ6NIxtxdPT7fTZ/MsOl56JTw19RF+bB5fGLuVRy/Ssl99e/VF9cf2gkkfDqTPP3tYnH0HwY2h06MH1658sT1+EBpi53hzkaCf4Lv5xvYbv/u7oZF/9AePg2wBDG/HvODkG8V5nQBmcycDW2pSL/LyAslTL0Ol08jR8/7RZGz+LFWGHjD1TXbfBc1oSn+vzeE9ePHnjpZOyM/7V3x56Rve8W38XefoRmttP2eFTy7OL8mvi22RvTxbJ1Op49Z2cOo/63PDv36SMrx4mdpMDGnMhu2BMXY2dJaPwGhe7AIx6HZuzNGf2SZZgCdO7DsIUq6dhA+LS2xRWnBXHTjHrnb5Jykv7vA3Y55E1qm/ZJX2aVQ9Fm9O+dCJI/m/iZv1Tb64eKID/oLeK+cA4yuBGv+yLwLyu5GBsaNtAwXOwmgfmcUTid1os/iThjdAd/+VQ/5R+xkzd93mfCWH9LHks+SuDlrWubT2yi7D4Gv0ezxWv6lHQ3jkO1zgWotsNmM9uLWhHM/XENzNMxe7EMVum3I8E/QZk915pN/TifzOM4KNnbExckFbecqPD3COt4Ij1dTrWJ1yQlrwZzFi/IWEW/DstSvP/rJf/C+40pIt/quHEVfPp37K8oNLovvKKtvAYTsz1i/4K2lTCKlHDsXjfK+3YF5OYOK/Zam8QNbe0q/QsuxHPfWX/tbC9+KvMiefACkt7Co/cx19TV7nsIWJrzZrmvOB27YtzJa/yizbqr5kYS+1/t5eWvTYt16ObeosmZdN5zmZ8sENjzZdAFBHqgC1UDPpVxEq2KX2b6ULIyjw82ry7Qf1ylfXILAc5IgvBAkKUtagiPGGQC/QOTt1W5+8AIiRqkNXlO8lak/DrM8D3bp1t48KfH76YHt+er/PljJuylt7NIDNoTteq4BD9+AvDTvvSI49lHXnQ3/4yd95nWznK0sG6xwr60Qv9AsixkjmtqB2Tr/k2yjiMiyGvzrr2hCgzvmgl+NOKP12e5fPWK2a1yjKL4c5wciq104TeZPleafY4VvBNkgeu/K2G7OBlAa7sgsAPTjfjQifHHWv4sXU4Jxnl1Mv/ClXr/LPz4BuRZcsDPQWHeDk6GZRwGB/FF7m5UPyBEUc0g13CKS8NCObKmrslURxj72Ofnqcvzq50NNnBbUt7RdyXfqf+hlQBY87jBS0bCV5c35hM6N/x+hZ5SMjx3gQrLN57QQptcmUGwQsjFS+7Dx1uigUuZFLbyeNnPAXZZS+TjQjAA4HTHrsbc5y8aNutt66GNwNNjMwoCVabz3Eoq8BZRJYygXcAjRlzxJk9hGZDswCkPDFMbYFjqWRQ4/I71KSj0c0d5DiXGufl1d8L+kg+SbG2tRJBaxn1pXb9Ns6txTcCL1Wx1HjVl633wp0EKUPLVrWs//asT92OW+LnoUOdRtERt6ls+BntbUrpntyxMmntOWSoARdz19E56kgAJqFq9Bm8Sy/8Teu1kWvAl2BW+C6wlyegtfVcfruFW8Tntg4Rnq1FA07GeA5sbjo8DwwyTm/1EFzr6vZrpamTmZCA7mwr74BPUD67ezdV0jKZ/APtmT1nC7ocU/VX/hadr/KV92hO/nq5ljQ5isu6F1BFuD29ENG+sNcWY39xV4FQzNB4aNGnzYvYqObs9imeofXj9oHwGAajt1VY/LCj1T3adcgg3A6hkQeZOYXmgTXZB4Q28tM/MDGX9/VQAZsIXIe+V+koW/sGEv53xpkiR8+DO1uEfaIw7Jhn4XTH8B1TlBduIILjNSvHLPx38oEvRFp7z4pTnKJ3XUBO/XhZcdk5NxCikT+A0+TlF3LZCD95c0372bS+2Q7e/K0E7y+yG63O5+PcmeddYDC22mpXeiUIcSiEnz1Y36p18WS7FM71aY++fOn056OvQfCeeQTuXuB3I3j4+3Qi++OM+E/uhn8s2jDXrzlnf+6cfM4NnQQurwvAl449Tv9N/6S7advmQjmoLyWFrZNEOTKJuvnAj1lEVL0Hb/sDoD0iWdnvuDwOHHH0/TP+AiQUk//rg0Fp0VDC0teoup5fX3dmOQ9AGNeZDVi6kJHy2aR16cRLRAp7x0DKePv2HQaVtcm1AcH44tZLL/SPhJqLFK41d8E6tH9T/vYpLGALfvxa+0noRt+9lbOyYEOA1Pe6qvst/4jcnTexbfEMB98+PH2OHHXixc16vCKfnwapw+2Jw8eRU7x5dHf4TEZ3Nhuvvv97bu//WsJgSzC7GMuDoqbBsbX9Hnm5HnkxvjELvhM9m0hZOzJ1dWn2yMLopHRzZPbweuOn9hr+uaVq96HEPtJWxNEE6baOFnWpy+e5nGi57GNw4NZJKsM2A3Gkuid31jjjHZoKK3oT/1+aWGXEV9WXLssCbp5hT22Xr7Jn68JjZAZ29hzFZNk17skwQ9c+8JN/cJOXjCm6dR3NmXkN2Oadl0YCP2dqOh5Aaxe3z0RWXTSHX5WrLfw2VovNBmDRl8XdsKPrgtPpXtPjTH13xzj0QLZkXd09KIQmxsfBFdxRm4qo+fgxnzpxiSqvMqvL5j4z7jSMVmd6MVjWDmsn5lxBI6hRfuOd3NWnJdT4YPd/RyTRziYCknLd0tgjf6HdnJwrL39ypeUrbrK0zp0XsSNkzeJjye/jgXgwLPj7eQ9eeIIeqqtRLduCwdffxBrtP+EvVBS3MW/2yMeyAdscp7xcei3b73sGzsFpz7PpuCqDYW+neweQzT6GTuQ7Ht0ScTlJZsLT3VSEv8aWoen0XFO/KXpReML2pf8Uh7cjvtOnAVuHSSd0+JfstG/ylG34K20YKOnfTw80QM8qimrLQXgkoNUGnK89Kt/LdzDE9ht1joyjHvsU39xJ0Z9zw4rgMfnOwckjRuLVqcX/Lc0x84v8yFNn5q+KF22P8e14zRhB2xE2jU2/wsTuvwrmsGzfwbwUlK+F9r+IiGTgBzCCe4vpk6QfyWpP/BWIoCIM075KDiQnN+ugNIfGJ205ngGvykbJ8uZeGZcB7m+PcxAdSVCfxHHdP/hg+3RowfbGzdPMkCcdPBtABAhjSTgnsBIRxinl6Kd3/n03Dg854yck+5tmrugh8wRszp9XrHKTAZeKCMnyjgdE57piENCJ7N7j1vyrWHux4WpfjbK7XnKOIscNE+q4pPl2aFl4GTf1ccGBGMwoSLlF07ZXlvPthb+NvToKAZym+AsVdtR4ayjRTweApPD4iRsfdN7JjZ4mAmSetPGwEL2HOPocyYfggkOT4LXAAqWepw8Xp/45nD06tnuoS/t20IKMaGjixOB6ccWl95aI7LoolEa9U6FlBlc6Lxb4HWQzYbeKihwNQfzXO7KCu/Chtt5A5g85RkUybz4q5fIuANldOUv9dVTbpLoClHprq3AyrkEFjNFGzojk/m0ENmBmboJzvDqr4sC4d+EwAuRBD4ejwlVgcYRfdHgSABtcIV/0QuAYBgNYC3ZkQ9Hhqwu6jzzrWNXbt3innbha1zb0FzrSvkuFoLLpp8omV912iAlbUOTgJUjRbdFETS6mlH7za+yj7zIJr238mSrJofk6blkMugz9anju9R0fSNBCMpGrtjaZRWYLlXV1m3JIWs8LnupHCQyStm5XtHRggywCYhmISRUBgg+fJaRL5N3dOjFleNPgBv57Sv54MUeLFC4ctlby2uHg58v8syWyVGAFA9awcWJv/b78sY3Rl9kWmTIDk3Kk996SWjEBzoqCQxHLy8jbws7+mHvggmu1C6gC/tIC/WV5Jy+pMoQrmxogAQfpGrwa+L/0RTaXe1kT+xZ2wYheNjxVNfBw3/wD56971XivX/yCTP4DR1tE3mb4HdRgV2GNhMX/LvtH7/k6u6wFcRUi2Dg03ltf+e1Mo2GQ5Pgo1eCQ6fFRhOyHfm5nTtdcmp70JNX2fjJr5zmzib8pzB/gaFuZZkJdBfZTHAtdEzQ5m4b9oIWi7FtnzrGO7JzRfRa5GSBjnyqw8BGWFgKHeO3tNM36kfYWJi3Gfvgyaxou/f2u9uN7f/H3H9925Zk6WHfzszrb2aWaVR3tbcA24EwhKEZBEAjihyU9KShf1p6kQaH9CBykCK6G9XVVWmuP/fezNT3+2bMc3ZmNQiCAiHGPuustSJmTB8zzHJvL69evLo8/fSHl1/69V+//MZv/275e/Pq1eWTH/6guBrH4rO3k3v2jCx07ko1X6EG+dN3WmgUA4aXSedOu5wXJ70Gvi9m60KPO5wGR6GzvxdcfW45goF/8Njimn4jPGRrA+ZrkecbV389zx8dVb/ad8rZTFgXf/rZPDSCVx226ovgonO6fR/d9hv+N97t8TL7TByDx4K1ONKBeAX9Jvp/3LuQxNX70c2DTOzJrNzixL372X8UGkMyCb/Zklx9hCbgTfxYufbsir8r38TyicRwX3lsX38V30jMvInt3iUui3+9+h85xc9eRRef69eDu7ZO2nbb2JFjk+q5swITM/F3p8HX728uX372eSb/ozs8QvWNRwGqao8fRKh3r+MjmbQ8dBEmdr3/6PK3/sF/fPnRjz8NNNkDw/75odX+IDZsv8kgaEYmPLjTbO8s4bd45Gf6HrHFS1npxlcaxK2bm/lqCrodJ+k38ZptPrnrTrZZCGFXMcGdjLdjE31oeDgqah+kvVqEmJQ2eRb+8KTd1AbV8yy645eOxSd0doDvH1+p/AFo/ep9bLD61m/zQTpY26x9hu+Jt0XKFyJ/4xWPSLmtdwDc1uvh7ENzvlRxHksrPWUzASI/u9AXWYxvAfCVgPUYfRuc9evlsfpIyvHEe4+JWrw5C/Fk6pgs8gZmZLZ45L0qHlEyZtMHGIOPzcSVxRlrho/xATbEU3GE77mbNGO28rW6Sr38Wz1DlEPI/GsSJ+mtFg88nNe6br0kY0mpPIXe5o/NjBm2PHxW9knOU6XtZejSI77paO6EwB+911/Ubd7Y0hh5JuWjZ4tiM6aYxV/HxAzH5XeCSs/qd+o31gVeeyoLSaufLnQHPgxWF5Unp2i3HRz+Ol6PjPKl6cNC5+hr0urukDmw9R3tunB3/tt4WZCBK/9J1/rDz8g15Xihv6EzerDIxDzkRAaw8uWLXvf4ut6cZ6yWvkESw43DGodiLybDy/DP+3jJ2NfGN9kAvoGh0zCQv5FgdGyhRhzqBUZt7vBQnvB7dp0nyG+GHLsDB6L7SSOH/fDpZer1o1OGn5YVFf7Cy5ROWX5y9A8Dv3Sij5Tz12/dAVDB/pq0lb6blsG74zsC9nO8de/KKlTOvewNm4J0NHtVDnYaQyeeSYQZg6Zyyr+KUzu9eedFJyaKGbS8ToeYYP4geL5O0DFxNACqsg+OGjH14doJ6CZ5ddj8OYaT0g1oTK7QFuDA7G2zxYwe/vMbHeIfjuTUBwUfYDMRN/nQSc0V2ZnUNkgRaADzNzyTtbrksOQ+jbSmzt8Gt9JJcEW+dx5Un6H8wQQQiezXe43JrWpkRYNzkc3VaLhHV6MvaeoNjZ5z+OQ9zCDNwKwBOvmd0LFpkkCqcyCbIH6qhl50Er466YtsSwPTbvd//ep1+dIA7ado9svvpNTroasZxya3ZbNnl7UrfthTQ0SRTN2i0w72Cze+pl712M/qmWAUXfMHc2yT3/A+V87VE0TQ6w+uowM+5I6HMqJ265WL6kGiNw2zz4LGP/FpQgQOfAOjjiL53tpswmDSaOLkFkXtyOhxfPdtA9M+rkHO6mbIB3bag7Q6RgcPJrsGW+xvgCpwkquSkg2eAZ8duk3K7LQxeox+/MI73dNFdVv9auNz6xRdldfoCE9WwN3qabVcB1c+A6vNmnib5Knjanl5qGzTkZS/5FVb1Qn5TsdH5/nr1b/YlS/A3XrK1Q06A9FN9Z3wAQb/10kbJhccbrlVue3P5E076IAWZLhJGZkdix/rzxJeZ0HSQC9wkbX5rUyPoUufH40+h4+RtRDHfj3HJ56T8MWHyYMXnzr0Bn489m6Fxz4/qC5fmNsUy02ZGBy3tk767nHxZyts//LTyQanLFbm3zOIGH4IuHjQ4dPuGGJbPJFFzMK3q4Cjg/HLvkcgOCxSPn5s8Tj5dJyfz8eawPMjZdNZjj5slTN0+Vz1YZLQK5zZEsveZ2KhzShzdVt7hQO98Z2y3lQfDq7d2M1+6Eze8H0HK1X+pL4sTrtKO1bkFmVxE41OoLPHw/QL9PzV5dXrF22HT55+3AmBK5tsORPTxIPgnkW/+N5XrpwZnJsEBG3KcFD5oluTgaeZQD36IDp98fryo9/6w8uv/t7vXn7pV3/cN5q/e/vy8vDJJ+Et/SR+wkNjuHicPPLyV4lPuv0fvwEqP9ptagTutMnuFUde7SWNQX02h4sSqsOox6Nn5G9TiRSutPtCwf2HeOBrkQU/FBekJvHuqrGQRE+9whZ7rs3puAuxwdUBMK8Mfv7ufSPa9vvXLy/v3PXxTluxcPeyL0l0hV27rj/SYUhqW2559+K+x0+fXB6Eb/7XeJeytr3wqI3SOV5bFj7wO2172o27VPTpYqDsj2IXnOpz+kgDm6ZcWRdLY2+PJ1gIsDDhhXjqWzSCrwv9EU78d26bmEKhE2Mm4cF/fpO6Fwuyry4vXr64PPvShDj+W1nG1o3D4Q0+X2kKocuLZzeXew/vXR77esH3f/Xy7/9X/2V85bRvdgl+Ma9tJ3hu7XVsIwbOHZhztf/9VzfBPwteamuf4oF3JrAfmJevX8UH73dxDxyUI8f07RJ92aafmPeO9BN9idViCNnEFnxo69qLxeNZhOKH6RPgDM3G2cjci1CpQ6+u5KLdcVz1uTYl3uhe3lxtnrz24/Bl41949dJAtWydFIQ2WDqWnLf9n/zScRxftG/d4JuyoZOC8j71Vhd8YPgc/vnlaW+B8SJbfSxf1DCKOxteB2bOO4EIFvj2nS0m/x2LhE7xZw9n+/2Uo9t3W0RPxlDGKHg6jbt4O1bMnn6nLKkyRo7UW70FfWwmf8bmYotU22RfPsuhvO6aV9xzWp42walc253xy+y1CWnKwlPyrvE1/2TQT/kLT3RHRy2K4w/M0GaPW1uwTfTTZ/zjf1Lb5Wkjo8uRHS8be/ARgDufqJ+MvZCCo36dfHoofFJjYOitPyvHc+0JX/Lgad3KKpYNL6PPpUFTY38Bid3RpSPyb78/ehgapZ260MBxlz/47BWuPkvj6hisNlq4lg18O4rsy0vSNV7HxZ1ffTPtjb+4sNgYnFQ7B1b+2h5+NtC++CS9iMsWWfht9R2YwW/hNjYLrDJtffpeX0ejZ3TwOjKy6cSF5KJBlsMnvpWVd4jBkC157IEP2fxnxjQj7+pJPYfTfughtZNXkQ79geuu9RzCe7sAsMi+m7byL6Zv5w8T3yZ2xyDDHMI5KEj+RXeTCndXF9xuv5hG2EmMPUF0bq+JUvIT2FNw+f6nn6RgJqXt8fNHQfgxWRtevr2BsV9H4QC9dS91rBBufY1wYTdN8Mq5v9ts9Vbu0ZFNJ0B+YPI1xnhE+Sdg/t+W1VChGaaSB98Yv4OD7DmiYKgsp+343B5pslm8Jy39SeMEeyU/Ra078h0+ywuepm6TXRqhc45LTygrVpcONKA2nnTcJrE6AfqrwxcGzel8OS1dOJaUORaoWu80pOns7/gH16AbWvKtDCuTX5gjN/340YmUtpEGPXABLD+uJnKPdoxwHTrqznOt6I3t8TINWJDVQaaTT+XqMRtYuujBSc4F3/ISHMsjHVkJL63wJLWRH3lMUP2Gz+G5fIT2LrLoXN2Gujj5KP11UNPBk0WJCRq3Kfy2TeYHl455bltCaoLYfMrovKcgmyYV8PA87QItYtKVArpAh82mfVg1pW9tnw7xr452M3Vs6xu1b357BbcDwfDZziNJe1Pby658p5ytHj1+2vx5gdC75sE5uoiu5CeI4kN7RxYNPFs80fl2gZC+0RlS3Y2ts4/gaOpE+o6FDCQLEJzrJ9IE6TnWLpxblHkodnjmV2eeDrJ+Hj3sSyiXdq+swBey3ad08d3CZJsY89009oQP3+Vlstt++pby4A9Q/jJgic7dGu8FZJ2QVaBDl18fPagLV9vZSW3zfDl09lhqR3raHMK1QfLojj+xPzr8c+k1xcYmstNBRyeR2aS2K+l8UjyJDbycTdsxce5LF6NXNNgQ3HzT2eQ/MSdlo6tpk46rI43fcdi0Ay8utA0ED33zt07GxFSden6dAB980sq8ycBL3dZPWfWooHTufKRtzhaYLlbm+BtXhSI7nzdIdmWffAbj9NSJK528eVl4L5Fs3Agv75NnsdTVNTIns/7FhmAtgoxf5rz8pTx0TOyePMzA5uXLy8fxg3dvnl++96u/e3n8Az6R/HevL189+yy6Sd8SHEE2bevwvnbHm3Z7G4eJbDBO3NBohjKH5IhC2g5yLDZZxBATxudSKXoAMzJkUNVP6yU++MxfxlrDwugZfv5A5nmOMnqMbOp30e/ks3m6wsrfWIQZ7U/92D7/Imf8L/6j7lfR582rTIgy2fziy+eXb0LYlXXhmS7BwGFS+jST/76IK3nuMGjsa5CJnAbIaPCfe+w+cvYlhckVRqOK1ruPwbaLxP5QsPdYAr+uTuIjJr/uTHG3HV+lo9dggqsLPmv3nAdB/UN/U3+s+NPfrJ/W3+IzpClfibc+hfrsi9ddIJo7IePrqQsnsexh6/P5wf/s2ZvLw6ePLh89enL5vX/8zy6//bu/Old/6T4CVk/HZ/ASQlTTxB3oy/bufdpuZHXcdhF+xABtp4+LhG/9gZcz4qAvbBXP4Uxqn9kvTPS0smtTvYKsRnhxsSmHoRt5Uz6D/ImlfHIX76vD/I2Pz+QOfBciAztxKrEnZ9vOa8/6xvpITdAxzsTlSfxPn71xxNhCG4KHjuxbMf/qO5FvbVbe6yexBQh1cr4yOIe37ZIf5qestqX3VKWn0ogO9iqohWq6No7QR2z/ju7oAzVkx5fsO3YNLXf/uBOGD7Ef/GhWZny2rrb+KDBe9OorFVcTlKTx0+Gri9un3i4gFEPw6QOO5K0HHo9Vb+BK9+hwx7z4XTpwra6kgYsdOpFUdiaZpwwddeaugNXB6EW+mA+/be25iyB+YhA94KVwZDhwyunQOfv7vCVbwN9y/py4oy1Y0JOqe46Z/203Ob/mecpHQ/iT7CzGji0Fz8AmcxcY+AiY6jl+cpt/hXPGbJPAtSzb2NnxaRPhyUlx5Yi8bIgAvLXzkV9aGpqb4FI7JuF108qxST9d39oggvf8FvfilEYmPnLX5hpbkoaP9YfBVdnOTwyT5sIX376zWyflqa/vEnPgULd340bO6iV6az+fuiMDXkZ311t5Pnj7B/bUUY7vmQcNneJO/nVaPNI1jUlpU9p49TZwC1OfzHa7ADAVMTuVF1GZ+muSsu+muzx727cZGnx39SZb3ij8Ol3jX6b3WBqHSd3I3qLk62Q6GEiGycMnTz+OJ54BSlIVmvMO8DSYK7zDW87zm1tQt+GMojSQTjLgE2CDEr12sqfuIIJLYwxL4U3YUr8pMIOTMc5VxgDON3y96XauPqGlg5ZaN/jLVxqzNJOJ7BdvkJg4tWHkTyAlo1ujW0ouOLLNoKAoA55/RQEuFVO/v8Lbj8NI1/ppUFBVA8/5dqbbGEw695Zz530Gr4OUwHD6VHuQSdFeDcdvVw/DDJ2tjSpfgNcO8K0u4diFBifytyEULvkj69i5zp9trz6oa3MLN/7Q6m359JAEZnTf0+KkI3gqf9lg+/gJGsnoRMKgQyCN/pzzbXWs9ruC084ueuOL1/qtLzWAmJTeK583b14lb16Co2wXSuAjt6t7bnnclz0VJn7ADr2a3iv/0/Alx7vhnZ/2ZSWpZ7LmmUw80lNq9ZbIXmEPv4IamthdnmOR7iU472wz+fYDOr6UnNJcm9jv5EnCt8T2JnJeRmYCrcPri7iCw1U6Lyzyduwgq958Mg9FL9Hq1cfksYOBMl33pWZDAgc5HD2V/hlI9pd9eY4+8aJ8FqC0tfikiWViAxzV4IGX7EfesWOvxIVfKuHPszoeGC6Vc3BTb2g0rpz2Td/47aJf4HZgRB7nfGPaxtAdvQ/MJrZZnhCFWxw00DNhnAmospHD1kFI6uLJBBS8CTJplbP/yri4TVqT0TCiLh4bB/IzKKw/81W3fyYZlF/eR5b4WGEsZKWOl6KZ3MJFb/XZijN+6pvcHmUxkCeveKJNaRvaL169Pbm3Ix/eJo1+gjby0WeySmPE51tj58Qjkw23nLNFBzR8NvTJ73d4W/yrh8mfDd89Rqj83yWwdDH2akZgB5+r5/3k4WkPb1ztXXvHn/i+yVAfEQlib/l+48W4sevDJx8nJ8IELb/ohIav5nj4oevEoOjJ1ykepn3xg9c/+/nlkQXaTLAfPJlHv8SRdy++uLz4yz+/PH95c3n6N34F5uqn/WJ9eeS3NYaHPxPetVn729A0KJzYOLLbyDbSj3+ANXDSdak29U2w0zYfmcikP/FsPYCk2urob94LxAapFl31URv6Cl4TWngshF9yHIerrcHST7lQFNgoM/EvuskEu3cBBJe7n16+epVJtgnSTv52ghX9NUa58+3R5VH2HaidNo6HDmpTywC07Tf4jUm6UB+aH7gF2l0CyRNrP4wsMdDoiL2P7edxkLGbu1/Ef1++MFbou3QsWOj78Zd64vmdD96l1f/0MXMruPheuNTxDpVnz768vHrN57kS/if1G/aJiZQXaS4PtY1v3l5e3ryPjR5eHn/648s/+T/8H0PPmEV7o2eQOa4+kpvNYz4S2gN3BufvfQVn7gbR/7x65dO/X/czf22zQdG+L7rwDLmJJ77rb0kz4ROL0najazKqM3Fs7kzkZwM/NlRf7OIL4iE+6a/jhuindtTvBXV55EMp63srDv9plOWv9gpu8m57hl/4MNFGu3rIvpO+HV8ePiT1Wy/HzTm0pbGbcvA7Vg6+owO4tn5hDkjHO3QRWDJjYRO+yeE9MGKxRyqM2VDnoyLG9oN4XB4w1XFwZLDAKInBUIPt1xbyg4Ov1gaJK13ASr36RUyq3+Zh7eoO3uF/NrpdmI5Hkoeftn3lJ3m3CtuUJ/3nVdnyvTLsectqnFHw5tvPOTQLd/jCR4tPDE8e/joeM/bKtjTCaOvVz3PK/nC4I1DGjOfGnhaZh17sBrg8zXFp5of/4WdwfhMdzHPy/HnmEXxXTfTH1quHsSd5lZXP2Agsmpv0L2X2pOq5aXhYfLGYf7flq7Pyrz0EbunzPfOS+mDAxpY5KB+r10Mn8bK7Kx6Uk11qGypN5amP3VQZOuMfm+54ynHgnPdRZPSy9XGeIhhsam5bGx3R4bTRufIfrpLX36El9uOeX8PUBRB2P7Rr+6TWS53Nn7nTnayOiE6+psMjnakzF4ZibzHIecpWvy1fXOhkW7vIVzRtcGFTVoKnPLDfegRAmop3SP9laWGk62PJqQnk4hrmTuGoe2BytE4sXdO746G7pBHwW7SU5bQw0WJxcsScR4V9Q/dH986LuKr46RAoaXG5GtLB9Kacf5eGxqXR7uqlATsatuK6Az24Ocmcl5PUq0MsXrQpX2MeZmOpOGiLjoOFT3sOqBHo7DnFNtTyERwCgUE6PAaP6pRM9IEuHuQ59hIqzqiuvNEBmhrUcccyPZyXt5aNjVonv04KRO6DowOt8KKUk6qmReG1g7H86G4H/chU57XZ4CHL8DdBznmZy580PA4fo+OhS493stwNsB1voyqNpNWBwZQJhGc9dR46PoOAVASdbeSX1G39kJ7O3MLCDGQk8qB3O5EI6PLKbgJPv0Mc+0Ft4A0OXTAbKAQgfiaQmCyxZWEycCz30SWuvPiuz/unU3UVWafaDhCNbHDfS1kH5njPOX4gWVnG1nAKXNFXNnARsIMok2KTKfgbNFJ5dWiw08pFIN0eHNxRFLvraJTxg9RRho9QC2R0hqaBBruNhKM//MceM+l1q+GrDHBfF1cHZoHr1ZwERie+Le3KkEUBnwkrr5CFnoHWTJiSEz6qhySPCZk8uo1XoHcHxPhPONM5hnc+3hdTRhdsZDUYD+C68BVUjseOBo58+NgyMphU4b+PL+Ab8myVO3uykxxHnq/eK4cQ40faDnVuQY5e2Y1K1YcPTEUi82nv4b1n4iDsB7Y2yI9fbdKGkRzZT3vJ+bShD3q1cZ47G7vYwJqwt11Dnx8WNp7x37u7Tj7oQo0FmOV3gMNPdNMrdNkbBH3y9NPxh8gwuAzOR+8G/Abq6PPdxsPE433Egr96jr4D85UlA3V0hj//nTrGQGwYnZNlHrMJneDvwLc6FmcmvpCRHOp54V6luM0fnPiWjy8426ZTvjIX5mzKVt8D1L/wM5PIWfh706J5BOHDtPG37adcSVOfLS16eQyub18vHPyxX+CjwMAHQf4agy0iJtbdBM/D3pWVNhE87zLB/fTRp32nAJwfPciA582ry9tnn11uMgl7/uXry9Nf/tXKF+Qd9Hu/Bz3hKzkXb70nCv2gT9P8ShMxBvBJ0fIWmcndtkMnNmira3Hfgtuwr+2gMfqCi2zyQ794l17soG1FTosbjTvxH22yiwr5lXaC90fhu4tskbt3bSEUeDx5tt7jI+98fSb1+NXr6MYtui9fvry8iu7CSWmz8fhKYkNipH5j3ksA7/ioO/LEfC2wC4hh0Cf7Ko+7gSIxPsUselDn4k6w8y4TPGh3LpaI6V6CvI+muPuJz799a9BvP7e4++FtYgDdEG/9bGjIJwTetbHaMOUmT+6IEkdDNvnTPlN9Uvj4OsaKKWJvi0v3u3B389Yi8ePLb/2Df3L5zT/47drqfnQLb+84qo0MbSJ7cLrzTpjb8RY+lha7uEJsUx9ecaGL8tFHUFW/c2dM9Jd2IkarTy7+wgZ8pfH8Fv/EFITH/yIzH2M/g/jAy+tdHqlXDw7v9DnjB4sw0/7qP9ksupWhlof37OtlYof8YLF4a7zTK4OhO5MKup+4FuD2QZ2I1C6Tyk+2nWhI+MdvSeY39g296KCLlaFVufBzhStUA5NzZc5PWfWQ+mzi8RlJP6kdTfsZHxq+R75F2wscyRPXycHnao/U6YtsA2cRlv19Zebrbyz+PqgOe6El8VzZ4lu+Rj90O7yiwUfBVQ+tMLI75rNg9dFddI6PRCtTP/C1e+AiidzhszJHR0Enz0/cc1YfaYouD47RwcAO9Wk7+FfPyzjbV6euMn8qaHcrj+Mg7LgCz87hwp8xvnTbz6SsNkxaepXXMd7z4z8KyRNk5XvG47OYxs/bDyapql2s7JW1NEbesa05hkni0JDWl8CfrJbhZeY+ke/oa493YVgq/dQl7+AYe3S8kf3oNcyFV3RYie7mouO3t+Fl8KrikDzsUB9pfmQ6cI7xs3UKkBRsAweGfdiFRsOT5HzrI0LP9L3jnPKYfcdyoaUvVNYXzkYGdybCeE1n8V2fl+ZVGeQTN3KYYmOPwvtFRuMffcm2s8YBsOqePVzXepKcA1l+J2/oS1vvOy8BvEPwr0orxB5vmuNhTkIII+PY13Dn4CotzsW3TE66y/9uuu3oOBDaOfzkcQZGUd5eVVOu475WVPdRikYgodeGlcSJ5txVLJPwuUVNwC0B/1MPvm0Mkjq96pC0dMYYo5NfyCu7w3OfLcNjGhmcGg/aXUH6Dg3be4FP4w2uPqaQvbzCZBOEBEZ46GVetCVomgRwMo1pAkH5igeauEnOl1e8jA406sFv0BkIzJSXNm7HCaANvA0uAcxmINuV+Ay2Z6FgZMBk6eTH+R0LWCZEUoN38lZeaffVufq3DXj08134PacbdrZXz7Gg5Y3L+GPbNr5Dc5O65cvgQt2kDiADS8ZeHShM+E7jdCWMn6kD3q2UaJnEeOHl6D580UL4EHzXv0w2Z/Lv1sz4UeqVtw44TYTmCiC8bG4AoYFbhYTDAMgt6i0/MsxxeD7tYOUp/SRllS989jZIMtBF8gpbPseeEnW3U3Mc3Ivv+ngXfeoTCCQNzLSddrDgwYAPPjpaPPyfr7oaR0lexkZ+OurkMnK64wJfnomlg8eP3Y7rCkYolC65d2BkkJuBcur3M4sJqPzRQklQtFzqIt/pqLWZPt+IThL/uuUvcpC1bTM4+YJgzU5ht/qhoU5aT4fJm9vOOjFNHnzJ3kGrwT6oLgRU68NT6+bvaLH/d3JUO1TO8HUFX/nL55Q1dU/3Y1dbB5A5n7YzFEe+ucK+g/HtdMCWLrjEODFg/SIIDweeZ6freabUZIgdNoYsvsE1L5dkO7WVL77R2ezlw92O8uRTChnZiJ5H3tFJ63TgsXi0/zMYS8ID2cHLd756Gvix8/DimM5OjDlwM5gfvYBRz/bX9TF7LH/hijvZW6598okbd7jEN11h5nkvMxG3aDkLh0NPewd3/8GT6O5p8E1fBX99MsfiLD+RqtdsFg29CT2F/Xwbi98PGx9/+mnwvUj5w/m2fCa+N69mMvbkR79yeRf87lAon42VwRvnjca7AFB60YW2su2lMkYefOCvd+Zl6+KKPsmkMPgsWHUBLLbpRQOV8y/VClMdOz96CoZpO+zc49BJn9RFWfgzINfO2bwqDlm0x87xu+BjYV8ZsEjizoHehRK58Wai/VVweXmnyfarTL5fvPGJ1cQafhge+L07RVw1tTji5Z+9mhwd7aC+7zEIrKSMbUyeZzI7fWyHCZU5fIRn/o13n8G1uDN2y8Q/vLgybkFC/2vzzgxvtvcYQCdBncBO+6Fqafql0Rv6En3WVjkff0y7LH7Prl4ur19HD/lNU0l5/g+6yB3bGts8Sl/mbfz0++HDTy//3n/xX18+/TjxFM7AuDuli6yJo2WGXc6+MTn0iS4+zJ1a73onHrmUzx1K0xe1zYWZXTQgizz4IlX4kZ9yPpQyE03l+g8yDe/S9ss5iqD2Eh13kb4XUsJvCsDdVgwcm83Fn/GhypIC+4k54ujQb9+Z0i4kRa59ZwaEHf+EX5/l9ZJNd3F0glTZwjuFwpWztvXgZyt4hyYwpYd59MrT1NcW8IMBMkInv4v8o76m9QdYGjv8tk58szpPBjjb1MHajAGNSUzyO84zfqTv+K2yPl4W+xlH8oFvPkibCP1AzkQz5RZH7uif8WY2/l9CgZ4Xl8X/rmxPB2ihQ7d8hD9aWHDHXcfn1fXAjlz8ZGSuLGxvy2FlT/mmwjTq3qXWb746E/PHtu5omOe9tx/UD43uTuVTxznd8Um02aOlh94VCwOfBG9xJRUu9abdGMuId6O3yqn+0Z1HL7ddr2x3Mq6vjq/kdHBTC3s4uE2ju5Vfsl+epOuy4j50mACPXZyPbuC2NR7x61Tp2GMCYLbYFL/BPXOH5XdS6eAvukKO/ZufX+cTMsFc8Smph1/7OR68dAvG2ZarMu3wrs2hgycJRn2odC/xjxx8UNzQXy9N9Zf/yRvaa58Fa17SjsEkWcuDZK4g7rjIK6v2D+y1TM7Xdmsb8UtZ533HDwamxbf0+OEvfgXgKi3gddq875Y5v8sbATZN/h28c4xtmvM7A0rfPd8kf5NBQTLmOFvcP5TnP8d46tbfGFswvR0kXuEsfsEgx4wu4YvzkqFOXKNzipkkUqS0Sr/mc8sYYvLujLMw0rfq5W+O8WlyGEOmcfcqW/AwpkGFTrEvDQy/6wB4w3c7rCQO2isiwbvyCLqcGDxeTPImDT/JrqMMn/z0Wu+Rp+qdunDAa3OuIXmbZG1ppJU/t/K2RvI0uEBFlpSnbDqidUQOnJ3jbHC1bINzsgd2dCh1nwKNxv67Zbsyf6vbJPvrYwHJwMOCyUz8NaoNTgN7vc2gYey1DazB2IA9Mg794aN3OAQE1ASZcBMdCBD8R70GOnoMvM56A5uJ/aMMKPkYu46Nh9Y3Rx/TQQ5OdkWJZHybXXWIlUEdjKQWnwCDxnUiE57bkZD1BOaW5Vfa8h3nV3man2DNX3IuVX/VgST4za238ka36qw9gpQwmwiV09WhP3l49jgCOxlkA3tlwJm65PxGe07evhTLt9t9Mx6f5TlbJ4CHL4MkScDGi4mOTysGsDLZg6HfXkHPeZ8zj02u7U4eqVdEiZKylPaYDexDdHxJpxYbqVP6ISNXM6FRosppp2cQlTp0OvDf9vu9m4q/zDaDg8paTKNj5IdHzB0Kh//WD99l8eRPus25pQmH26Exa4LexZLIN/4yMcAgD3zfkZG8ketyeZOBkYFOF7MyOQe/tzxKu8ctn9cGDZ7oqrmHL7g3oSu/g+3AKirt8HGno4GfifXISrQZtM5kE4cdTOLVefaLe94VAMPgoXPHk+eYfo5Pp442NviPPHSA7sEngd3tu3cJqIfHstG6s3gL1gRLp//69cvK430NPqGFYFEHB5/yDoxIkLyJKd+mO3Gr5+Gpjxdk4y/7QqOPYsM3z59dPn36yeXdqy8vH8TG9fBvPkp8fHp5/PDjy1deIpvJlTbdxcF7FgoTy9DKRg2E8OO/laX6orucixXaSOiZ6K3/t58qLfqbOOYYyyxa1h07IFvqk0f9HpdGapq0XQyQooPY8P2b19m/hTK2SIxOXrTf4753Qx/BHmwYFJ759wlA8QJeftgvMYTXly9fXF69urm8MpE88mpX38RuYnVj9pNs5y4Mia7FrXAcqn54nH5cXKOvtqHA+cqBGOYqf2kn/ljM0PezUT/3d/P68urFy5nwxyfEKBNbj4i0b49O1O9AsVQn1R8c0Fk253zTBK3HYkH2MdHl9cvnFc3XDF68cNX2tItx7eCYNmby6tN7Tx/ev7x58WWAHl2e/vj3Lv/wP/uPLw/vj01vbl7Wb9ueI2v9ULu1MBMe6UyadjILXr1zLXDGN2JzJzHtX8fuYszIYFBukWDGQPUH20cTO5XZ3GmgnbGhtgBP30lTV5r4LrELPuibr9ZYASLntuP1M//14d9t703ZD8+gB54DspV8tiZPJ+vJp5+29Zy7ewntpae924yV0NKn7/is+riiK2/zm5LNx/ruEnzCG1kCgMXbetXZ2VSq72ePz/funii+KcNLJ4vZ45mfW4wk545TRDZlqumHG9MzObaA6B1cXhI9/eFMZBoPU6s+kjQxnU312XIIMjEZzuo1BysnPNqzMbH44rOQxn5t45FhZcM73kbO0MnOsUV38uxjtrfwfGoCWvE437s9kS7f4MI33+Jz+7lStLG9fsj2XRgIjuo39bHBhwCyeXFVptgqzK189tXrsS266iid8VfiaH58S9/GPit35zngjn3kbRm4bilfX4V/YfZYcmy7TluON8fXdSY+x3jaThkYGXb8vHXYHdjEu/FrZUOV2e9s3ny4kzF0tInTxsHEju2mk8S/GfcOrG3T4OFYcNhN2RxauDFjjEbDS+2YVF+VAgRu+RenateU40OZ8X1By+vsN1XP7nxSV37+wNzxl7LYpOlKn/hFE/DWzdEt7oGZ42/h2sOk2uTsK8cVPDAXAfoIwBb8dem7BJfYdZ1frH/HBQMHYk6+k8Yom74L4/yO1tIYfCedfIbzxv+nn2Qg45ZVK0v5Y9zbSd5pvH4SQxdnnEaQmLxZUZ5V5aGrM9eJ7cS5ONRLulP8XZKnXJFjRlznEdS+qz80dQ5d7T51BVPOzLG6SqMs/mjFES51wMjHl3qMDLOBo1VnPCNlYkdC8rr9agIO9aCTTrKD47lK7/bO/AuNWVhwrJFKBn1wehHa2G18oXgKM3i5lrqHTODRHmeeRpU6qV75ReRGC3xeBarWnQCwmzL06sxow3N0KIGRVr/TSdz5CtjlQ7qlFVz9K92xj+OFt837C6Yj0BBR9V8HNLcQoxP+8vMniBnsumLDN9tRBS89zbNbOvqxMdt3gaCBW2c8V58DEUTQjezD9p0Ow2CgBaT4a190OfzuG6B/IVW2O7lXXv7QwKQwf93sQnB1bJNv71l8V7IWz8BGLgOryMM31FN+9xz83O5m37YZuzf4p371nXz7u3pv23GoYzL56lUG9ZHrYQYXXajAKpqR050V3sYthrZzg4csJ20HZLBVH+4EJoOu2Ase/oDuwjx8NG+Q95Ipt4VKeJK4awCPD00d/ju2ow+Ofeer4DrpKW6yaxepm2rsJd8GTvyaK4V0UjJN9gtXXZ2C231wtiw4mncremDzQ49dnNcWJ28GV/Alp+WgJ1Un0a9kEr+0d+s37aObPtMJR+DIZkJi0Oculie9Mn3XkXYins57qVTmDIboypUwVwDZDy3b6nDPv8uD88Vjkxrn86ProZMtPHgjvvhn4KfuLPRMnJrBBH2MnVqturIfGkN//CAlMjrwqJ4GsDDrJ/adJLfe4FBt+ZTH/ydO4oPdj5+Fl7dv3mSC96p0eiu0WN6a+e9ATG2/JsaTf24RnJgND7pwad/aoAXl2D6sNH5mo6PeVZPJyKOHjzpxro7i9+zik233HvjU2tPLV2mz8N97cG9kz4aGuwK0u3ATTQ291Uulbhu3m7ZKO9oQ3+piLTyBdBUFnFgG7/S/4lJ2h560tlJu3xjFrxKfvwmOr959lQlz9Ea+9FMzaBq89PFh4vA9+oyM5GRz+nb7uzsBXP3npybefSQg5y9fZiKD9+iGJ4tpfQ489u0LG5887h0A4kzfmRIbzIQvsoXm6CJeExztxOmEjkK3MoX3+hFeo8zehRRbyfeZVF/D0c7E3S4KpN1ZoPBIIH30ToHUh6948ivNqOzW/+pjMzlKUeNcJ0fOg/P1yxfRR/KC8/lLt3iHL7ZUbh8+1YfqSeLjgxjmtU8vP3hw+Y2/808vv/37vxa7f92r2t5bY5xh4dYjK2KtuhZa3LFQvw1efj/8z52VvcPFIldo9G4YPAdueScHm0srS/u++On0KZfetYFJtti+d3zKpg59cI+DB85sFgJCpvU4sNhocqU+WvWhHLdvC6D6zh1n19R3W7Fr/tXXEIow2hg4xw8f3o/93BnhUb+HvfOpyAuLvsn+9P8TE/SFE5e0P9u2BTgH7yQLK/oavPM7/SQc4wvTptj6uv7ueydMTomi7sThaWNoDi3tSJ887ynRR8uzOINH/tq7g2L71OxLS/mmRcbeARBgcvG7WRQJb/lNCx0+yCu1bUAuqZetbT1Z0/6nD+cffVyKzoMPX20Dp25qBf+0ATnivk9YooLGjumka/psNTJPe4JDnnK8kFdb7NcpwsvSHFh0jKvFtInHOFGX6rE2/LEp26C5YwquMPaxty1P5SH8WDCExGJmbRCZZlwyuNlv8E2/K1X+0pTKwB6p1v9bPnIv7Jxf8yRt3vV5TsJr8Bj/BJ92PeOdaS/VUaGPPeSdxTj5RXH2c1GhoLd77bf01ItupXh1fGDaRgHBnlS8yStvt2nO/RxX59FvF7bj28tr7d56p252fEU80G/EbdtnWJDlc+ZEqXmLu/vFlepHSz3oeJueblHT5bExXrIND3d4TuHsT9r8b9ng7BuznGerjFMQFGAHXn7ltgAgA6LZWn6V7hzgryO6x5tATM7C3OGetBDHYYpyzgdmtut6S8c2DenA9q+AcShO8dXlyZNHDexWaXQ4DxOwGNftFA3MR8nS4IJj8A1+k2eDq1lhVHeC4S/qQaLIk90E5lZP2RZy6jvIZpR0RZNhpsoYbGiOw+tIdPoGAfSlISz+ynG+uc4ru6IZGINPn1nCt5LKnA6gqsqmwVwHQFfDJcHkuMvAhBcwvU05ehk6Q1uio8qL78DfdlAHziEcFjH2VvgJTBgBk039yDO2uAuEm2513U5p9KERVbCk0s+5PU46aAmOynxw2iRwynp+UGii8ksHqYNXUt/VAXqdRwAib/JR6mAhafR0cCiDO0rWSbCDq0NS5Sqfvm+cyQ4dtY5gPjZ1+6Jne8t/eb7j3Tn8glO0kHPd7AaK5IcH0oDDZweha58A4FPdHQhVh0VYpAdPtZGMJGIc2jMgGDy1ucKrtJ0NGD96oxP7TrrjzwipP20psPX54amT+pTz1gZZt3Mm500Gv97u7lnNh/dnInTLUyC0aYMSstDZPL8/eBAZ/4yNwl/Lk9fnPJM5dQzm48eh33oGi2wR3g1e1Kktkj96gXfkpU9to4sJtcWk6pUcbBRZ8AGOefAedMcuwNj0m7a/HVS55dsAfyY7g5VVwNfmJ09yVXnP7at/G5mO7d1mh4/CnU3bd8inR3bZox90bPWtMAtHJ1np7FbPM2DGVWDjx+RPbq9Kovvx009wFBnoj429o2IGLha7yEEn3lMB/0z+QyvyrI3FKfg3TXsIvSNL1Zdj/DQ/5Y7JM7r7+vIA/vDFVgangco2WAtfPBV+cMYn2S2HLV9Yvrx+C+8yNjCzr62TyG+TxAATOvEDDhXRoRM66BWM7HfCaMI5t3nPFVGDDb6C7eu7TtArNrbINm2orad8lH4n/dO+NoaV9+hD/2bhSF3x6N6b2CITQHcAPPSJQY8RPXh8efjJDy5Pv/dLl/df31xeZHLnBZi9Uhv6RCdx23Z9wHl0xB7hsZP8Mjz2kbQrPieb5tqXsVnoAqN/j4yMfY9uj17hlANeeelEFlePI0hxNw4ZVIYPi5TzKADdxSbu+Hr0uJPMD+ILjTmZiX/lPTAGc5lIzK3obod/fXnz0u3/vrkfPeI3OiN772YJfQtjvUsoW7/akMmAflK8a1xi19CtPcjMZuHn7fNn4T/+6DbS5M2dfvRENn3A3d0AXqhGSnK/zRjApMIi206+xA51eydAMvDlh2Z9swobn9QG8MBGitie/vts9ltfjLl3+eyz55cbd+utr6MdYHaE88GDe5dPPn50uXlpUSLjjAefXv74n/0Xlx9+//Hl6+jtzZub6uHpx5928s8v2NZt2hYXbgLjLhS4hv7RUTapds2Gbe1i86qn8I/v+nAO2h9n4x9xm/abFmcs3BqL0AncM+4LD+Fj5J4xijLywd8FkfCz+cmsDtrfJ+/rtBG+NIvPp/0FHsLxQ75fby8vjRWxS/1bbup0QTDl9dEcGVuynVg1OEcX2o32P3czjp1KLzBoTd9x2lnyB3fiRPTAll3USl24yvvhL4CFbcxLPng41mcGRJl2iR4ffN+NB2jn4pFxNTqFza99Q/RNLp9SfJD2hYe5Kj8vWEQHP9vv0I09nko7J/iRwGg7G892bFzdHLiRLZP/jA3YnK169+PR06ba7xxX7vghWwe8/OKrvKR8Yv/oC+ytSvLr3SjBPTFYnYmrLv60tjrZpsLYtHZLDCr/YJJPNvrFpwN7soxvH5sEbuSc2CGR1cUjk0541gfEK3SMTyp7XWLaVqiduqMTfTZllHbO9b85qcz4A1P5IUla2tMGclz87MdHlB0FiSiRsTFsUM+/ilzMo5uc06t22OP41fCZlHpz8dEhfnMaeqdaeSk/0YG2ra+cuwe0kcFvI1vlk4s2PP4lrR6uk9PGhc5tRjaZfsPU8Qc0Q7/zquR6hMeFuig+9eMDZB9J+r+LufmNLNVAUMW2LUUiRzlcXjvWSca2j+ZtWfbijvxpl4AVTJ2Vq/lJ/m88a3lz6RvnOcufYz7UucIUL1ODuURvt3Eu2xrCsbR7aRk4JTm3B4vEMAl8tjmWx65hqXnYv4PJPzkH73f3m4iIBKVbFXcl28t5evvw46dtvADacUbw96k/vOApSjqTBtsobXipw8F/yr57LIHXeCeIyzi4c2ybQd/IoqFTevrEgb1K8KzMtvJxyt69TUMJjw8yKGvASYHB3MKjx0ENHKUJlNX88ALn+fUW/GyCawNn4UGeLbBddafQbGGjgVVnrrwOmjrwR9I0gtFdV+wCIbfBE2/57eDEW5R957ouyDkDM3qc+hI9CkozWJ7BQQdT6FugOIGU/jpxIQclJMHRTih7dQPWPMe7jZ2mITel6r4xuXVkhYZ0zROZ6Ugnq/Prm8JzfIs/5eCcq62mcwk8QuDKY/Z98WB0X0r51zLw0ZWgmH/RdPDoZD6AP/l8ND/i4j85ILKNzUaPOmwy5jjFc7vU8DadyQxehl8yr/0FUbpVaXioPo5u/UejuoCvkwpwo7PqKkBgHMPjxUOCFX81QXSb/suXz3tL7ZsMqg2AyQu+8sCRVDrxAS+f8xIuK8QmbgYe2jce6JC82mgoDd+nPt+Aj0z1j/zojl+548JEUzuxdRAemMYHIpT2vAncQHs78RRUX52w5RgteNWZzjFn2dreItPGS5pwlcMtreU/v/p3Jnlk1wblNRDnGE/Pnn/ZFf7GJdLp8PBAV8VNwNCLP658shi8Axg44zM76KhukqDAayfX6jlOx9eBFgRHpm0b6EfawceZ8MMfb+2UrbRLHEsd4EuPHj2tHXq3S3SsjpfnqartuIIkj6+ywU7SLAx4uSUeyEwDd/wER/LQ27aGieYdPnDWK6TR3+u+IC84wLU+n58JsDqVScK+OBew6if2kvQd/Lc6Tvns0Rn/slhzlzd6w5M922hjFq5ev3x2efs6fsz/4lvodjK0MuSv/ISBd28yEXPLbJKXXBo4w8fnKl/aFCmXJtYlsQkvFlPsO9FIuUkdOtrf6IzM9Bi/ODIH8HLv0ZPLm8RcV7P26vaTTPw//Rs/vnzvR79y+cEv/43Lk8cZ1Nd3312+8vK54KNfE9RdbOlkorodX5Jqt2zabk6Qs6uODMbDxvhY6jXoJYkvUz965q/qkyM5WG7/lf3kp40FFz21vdafZrIhltVn4baYh9/IsM8WY0Tf2kkO+6SuPuqrPsLiCwvxo9cZ6IWqr0/4LKT3xTzOsQWtVy+eB55Ny1ToYZBtpl1XJ3gM/fIbHr2f5f6TJ70K3itJLRmfqjmyF++0X/GqLzNM/lfB2/YaOnBqQ/QqFrq7pbGRnEHH9mxc+0qUnrQ+um1zxmX0/Tb99yy2fvnmXWTy2VO0p829Zd+ViU1Sp7fsR5ZvPv7R5dd+/VcvHwYveHajJxOSTs7Cf+9e4C/RBxtU5MAvP/aSY0XHDZbtlred5zwghesV5Ewu+bw49bZt523vyDDG6VXSJGPBTvDq+/Q4e0o17rNvW4pe8SwWkbITveynD5i2Q51on4Njj4kF+lqxtHXpP/q77Rvym3HApugosPXF4IbQ4igdSfxZojtp48we0xB+xs6zeMaWnfgHlzzxZ+yL2RNjcshnVt/ypi+FMWOFyGrhoV+iCl/Gynj36JDFrr5jKjQ9fjI6odds8JA3ff29e4/Km0+/fp0JXRcm4OfPgdPX6ikxI/bLn+M7PmfyP56wHrF+TyQ+6JiN+RN5xLxp7yPP6qvxL8eDH53oJvtZdLtrn/Z0oHFM3vCjGj1W16vz9Zv8uvB22gk86DXW5licmjQy4k+CHw71Z/KZo5Td8pk9mcgswT3vG8i4CeEkY/T3aV+lW5jhobROgkqa2D+yS4tDav5Vzso+8NFJFT58kY3PXtMZuCNz8PdW9/dwiEeBT5wwJ6On6SeCpzWX1uieLoqRjo6eUsBTwsNs+j79e2qdYvVHNmn4mlS9FO+k1a19F6zRi2z03ztRYo/aLryOHbMF9/KMQu0RhB5l6tzp67R9caO4rng4vjPxYFJfxAnPZmR/N5mHP/vgXj2Ov8kjtXp385bWWcGS2r9mWxnFd16OyPhm4J2l7FpHLUvet74CAIlUIv+StIT+pxKYxfVdeNlOp3wYn6ShTbn82X4xrSJ621fSwjMQgQwA5T19+Ojy6PEnVXR5YCguhUbyxnB32y3e7Jen7+43kUee/dSD+6QctDGEfcabvDsd3E7CcyqgCyzKGOdb9FgShuRvZ2JybPW/gx6dzgkSg5sMOpu5IrP06kjBs8Gyk5jAzqMNBo9xVH4bOuqsJDpPq+mCKxTKdZJSZc++k8k0lEE5OuwguuUasAWFWZDQwBbHOj94FJdXe/yj2bKFiTzT+R3ayV9dbXJ+W4Zu4K/xwiNtPXm21ft38W2CCxqDs3ZYOY8wbaw60DbONPbF38DxzpUIg5G7W9K6pcxA01txeztt4aP8oCzvdEY/0cFwPvn1W/9DQ+CaDpivRkY/Bsx+ZTCoRef2jcofzqMfvm8K18DRiaBG/lYLXlQnSKIzco1Oh/byMPs9Vn9pN7/1yBeaBtOeZU5w1XHBW54LbQA//qr2TpxMhLqQFz31O9u3dKMHtjj8SvLzv/KV7oGdZ+1msSxc9Ph9eFD1gTaSNP48tp9Of4NkatRW8deDszBsWFmTZxHKlb0k9Pi3xE9qnDIZm7ARnjpIlHd8GUh0uzFAZ6nDefrkae8aGRsMXQltqfiDo3xq5+VXzraRsVXh8ycPXngcw8bu5YU+A7S4Z49mBpSRv7rFQ/icO4oOP3DV94I/sOTTORvozmcpp63Dh14nDMHl+VC45wVh79sOqtv8+ObEiuEFndY/ezSlLd+Et+Zl46smNHzBbe1eStZBbbbG3PIa+YszdXGXY+fVSeDHJjPpcOfVrcxJrZPD2Y8NrvmpfsuDq6GvgvfDy9Onn1wePp7nYtuuA29SpAU0Vqcj0Fb12Ww7n+8bO0q38uE1+/oeu8gp38Mbf1m783mLWaWZPFet7fFHD3tb8uCNr79+fvn46dNMAl9ePvnBD8Pv08v98Oz5Vv3VmzcvLl+++DJ+ZOJj4GSxYdqxr5LMgJevpKw6Hn3qWNhCX1fdJn8WoMaHh/cUBmAnSStT0NSPpPKZfHX6sjwDpbTX9rOpy5cKl0mQl+a1D9I8Wq8lp33nKLHxq5vXl3exTyr2ZXbv3uQ8E35x6s3zl5dnn395+fKL55cvn78ImvjVsZt4jk8LEu/efX15GNt+8un3Ozl6nEkS3c4V53pWB5hu96cn7GupfQylfIi3X8dHZ/JOX+SYdwLMxFNcaNzuYG1iBBq1b/LhNxj1csJADI7083gdXxhfl2qHo0Mc2alzE5ll/+yzLy6v0m91Il/7zFgFDrdN8x3P/j+898Hl+cs3pf0rf+vvX/6dP/2b1amFCG2tXwgIDv1jybEjfUUuclvcop2x87RP+038A92+IOzwPOVqj5/v+IAfvHv3+nIT+9G7iyR0pA+Zuzin/5W0xfV3ODfWTBtOefyXv+FVvYIW1v+cLC/aX2D5qPbLhdWzoNDFgOrXdpdG71AMHnpnT+fajvc7mCzb+HTHEGGb36k5fFPl4FEXY+i1TYcJetz2oJgvpLVUHvU3TjhefuxtkzfxoWOA5HkMg6/PgiJf5Yd0ObzQm7omd2zx8OHH7d/nqz1emvlhYrDn4wd+01CeBMfyVSK2pMqbQA2v454nDa9TD17n7soxPgQz/Cs7OJLAbB5WxMTG25PWT9s3HF4dz36subglcSQYe6wuhuAH43xo6S9TJ3Fo7AnvHT8wONWWjR9rt1SDY17OOql+1bvn3Or/dfWr3bGDBRt4xeHySQgpeCs7EkG6Oly61Tc62VbeTT1fNKd8/BQ9E3p3wUQ3OlFlR+7Geik0ukBykrrYWlwWPavnyIWb6urwzl/4vYRexxw7Z9E2jx9vHO8YOHt1175gpZV3v1jz3tizur6TV3ltmqy9OJB/xVXpQge0KuBcoMADXNVr8uSH8/rTLe7zGDW5BlGOs5WnyFS4lE02PkGfukmTFxyBbf8XgI3dYjn6PY6sFuqU1xzq0k3qlazFmPzA2taO13oQA0djJynYwq1YA1xtf136bp3Fs8ebbxu4/u/xJnAceo258Ne0h/kpa0OMsPJ3IMWJPEf7JIFnX3gUgCrulvcgYMhtrDV4yu2X7+0Ivguz5YvLfnnMwW15G9eRsTzkfFLyz5FVZmfq26RxrjtdSnCDE1RN/pdeG1JAlamznUGvgmXTqQjOeBcw2qCyrwO1jsY29OscQy6hLXkggnNl74Dj6GLzpeUVrWAJ03idfHjhtPV2PY04dPq8b1eRXb2YBr+yrmzKPIP5OgPSV69ehP55o3DS0sSPpM7Wv005haM8BB7O3ba+tPJs/S1zvmW3ATD08fQ2HZwryQ1WqdZV7av6M6CZ4OAcn60f+D4zHdi59Xdo9G4Afh9bFUf/4yE+dW6LkmpnKk6T7TNHORl/2fYiSNLp+BA+sNWBTvb4AL8JnvKmegCipXamtgaR1CGVdkYHqw9p9/Ku08q0+jAYc2umCcOn3/tBbw01AHSbaCcQRz8zIeNXw7tPDBlUG4hJYKqr8mAbHobe8ML/d5OvnA7UdSu4pL4O9BttIeW9zf9KNgOJrTv+QgnyB+baj2zStcxbV/sJ4u51nLQB3pUigzz6ZRP1dqPtJ15mmImrtDTayRzcpRNxWyf7WeiJzeNbvWoV2pLyyqAeXQXYIkAHiSqCY+NWOW317NHbtPS8Y2L1KpWX46n0KDaJL26FphX6Ug8Iug4aA8idMvG1/h2Z0aUL/9hqYvrQGZ1NTLDfY2l0dreX+gb3tAGTfwNX8UWsScX43IO2u62/e/Q6KaW/HBtk4Um9yhFWyuPRT3ZNo+PY4cRYqXrpZGja2eNMqt16ntqXeHByZsAL19angz7uFd7mKxboqH2nH2nyRgdbf/L5ySzmghFnZpHYAN4t64mbBkKx4YfeFdKFuSN/8IiiX6euO78nlo2/1X/Jn/JPPv7h5eOPv9dboW/iQ2y+ONiMsdHl6+1rUh4um3dMiVRS+LcPbkOP3n1nS+EOLlssjuW8NVZek2K2DMAhXx18dTP9wvCMlyGYGq1nUm0xxuLG22xvvniWSf6Xlzcvnmd7drl5mbzXmbS8fn15++LV5cXzzy+vvvj88vJL38S/udzoRxs3Jw54/OFJ/MtCg+ecvZdHLNWsZvG75JvaNlO3ZbHHLIBG8iMTWfhrB6nkTz7/cHFj/ANMJDHADD7+S9/6Ef5p70rx1Jv+Zo7jE9ljpcf0Shf1mfVjNnKleeLPq+jxg+w7yUi5d5Lk8OJrStrHg/sWp+JPb97UMzOVuvzyb/x2+E5fHp7QYL/6A76TepeWcjoI7l5MiLy1VRLdqBdJqzdxwDm4wTFxeOVz7C6MypJB+/v3xgjPgbXPMEl6HTtq073TZgfmh97RSPGJmb0rYXlVgpfgmJh1zpXHgKnlGnFx9yVy1eP4+Vdv37QO/Ohdb9Lg1IelbQbOVdF578nN5U3qaiTVTfhpDEyd8hC6O7ntJCttffm0SWQRT/la9dS4OrEBXR08Nup/2eCSD9Z+OBycjSXZ7n/0oBMefWUyCzdtYPCRQ5KH3z4WFPbevUs7u0l/Hx93N8a3eAxc9ZFj5+gu3kgZH0qOzDFV0/JJgOF7+ARUXtuvT58lv7EHvNzsSQcHxBPLpx3czTO0tegk5/rSwi1/h6aWV1w5th/8U778OS7fseP2I7fjwhTR6U6SwS6e9yb34mnwDKXolS35ibad2DLvJREjPIIRefGaMWMn//qM2Eic197FEXwMj1Vb+caPFDYm4dMWuPKedL23oclmHTeIgdlSUpzKa/fovPY4eXS8Nld/ytmG7834QWwZH+KXQ1PD11aXb7wh9MGH4ePwSCdoSl3krFmHVwmtgRublFZs63xlkUo36GdxJXLkXCIbXdnEhsmlJ2OwWUiEw15qW8renVryyzs5Fl/9bfiodcvw2GZ5Hn75w+hMtnP8lc9k7IbYtQzazep6YI7dc0Cm2h0tMbjS4XXsBh6s+t+6A+CvS7cMzFm2EWrTlm3eIr+G+XZaXKOIgSeI/C27w7t7HaPbwWuwgxoJzqCeb/EKgnTy9NGTjHnSABWlI2inmoLlyZ6SIbjtjJPAWIFzJn/ztt4q/DqtrIJIceVXeseoKa0TqcspGG63kX1wS7fHYSAlLRcIXMFR16p2O0dlQMEHVoMprmTWiaMjeXi4begBr1Nx/LjEOsLwMDJqqJ0QZeut3vlNQxkdD8w0NGn38oedO306llZnGowsDVn5TP41UpPZ4QMMvkwavYhpFHHX4cz5oXe2TcsLerUdnOf8uszx1lsc8q9xSc63MeekuqSHNmzDgcqFmZIqXp07NK6CbvCZES/5pkGj1atdATQ4JZs7LZwbGIyeopeuHk+9aK10kINzgg+8E9zYjQXQXjngRcetxAZ5royG63QYc0X92/JGok4gJg+PFS3n/TRS6IwfnYCftDpdHQ2f6qTcRh8Z4EBkImQQyTdvO8Jse6umDow8ZOizfIHZhYf8G58qz2UKt5jMPucQJW/9y4KHpOMySIbbVUq0yGhhoXwE3sBlbt8afrcupDsZKn45KaePtikZ+Vd9YQE+51TTPHI6mbTH3accSvpyPjhtc/UQrl1t7+KBdhy46qO2hgM2/4Ipdbf9jk2GYXBzB0raW+3vfQUmgSMjHVSm4HcMj4mHvMWDHj5dZYRvfVP+TLZnsOJlcAbg+Oiio4F32zdZxDlvh3ZXw0etp30/jJ19Ko3VKS5oi1t7GRojx6bhKcX5VZs5N1EkG5FnoeWby8PHH3cBgEy+ny6OeUkkOVsN3uICzU6ustHp2AwL9enAgC0k/lTr8eBxJobT5gyADXRmoCtmw2WxZ9r46HF1C2b1WdnxUrQpDyEw/FNCry7a4/5vuTQ0zwK4uqHh1mt6oQPJoyVweK5/JwliLh4qi+2bd5f7b51nS/voIhV8sR3V3L//+PImbfnLZ5/3tkdsoCu54h8Bq8PGh+DbQbQBap+DDZ/z3oDDe7bGiSQDZoPYLjw6l3/kpBm6DOOpM/0SIxQPtoOn/n10+9W7N2OnbO03o4ubN5lovclE3jP+cckUNRbevH5zeX8TX3zxPOfv+mb2l8+fXX7+07+8fPbzn15++uXnkTn0IkM0UVuH7JEvtAzOM1h4+vEPL08/fdKY7zGKe/eG70oQf/DpPHU6Qaz8+t4c0195nb5YiO9g+1yN4s/6/RsT6OAD4/EkMO6WcVcA35q7SVI3eoBw7SLVh6KM6ib1TerXd8pL6ryLbuR9/qU7ARJnwnOvDAXN/fsf9ZGH3t0QmZ8+fdS7JD74On3Iwx9c/t1/9p9fvvex/mTbIYHEc4tvJg6JEeGRPBvHdiKwbSInteVtDApcr4q2fGKQ5DjFgzebq/ziiPTk6Sfh9X7vBPCuBP7Hh9suSjfyrL+hN0dBOvTaJzZvSuzWPxFVR8KLvqnPXh/evPzOAtLcFZN4G96VkVWt7qd65UWhi0b4SH1QJnYWT2di89XtgqoxwMTr5Tj2CS74ylNgLGz2mfyqaeyMPl5GZjF+4kQnIUc2sYNO+VfjyDJJX/qijhNM6rWbiVd4g0DbKq+p3/41/lFc0b9YRhdi+yZlY7+xO3o9pis6DT/1vcDAn6ykw89J0xceG1an/CSwAbNo5b1B9Kqt3tYFk191FQW17249dsCTmNKj8kGW+uG4XGWOyitTsaoPVv3A0Yu6/QZ8eVdHmzOOORPeI2tqFYb9khF6/DTH+piD63A9+MNPF8rz6524id9iG93zfzjg7jjxxAL5lTVw6Dn2uFFM2vjFfmQandPD8Kz+0i4/hydwMBUO7zmbCw0WCmce0naSyuLS1Bnf1674a302+ejRSXUWPuBuO6kfBorfpR4+JdSU92640ONv/fJMEhHhEac2rmxyXB0k4U3/QGeNBZuCBnc9rKz4Cb3ghFz9xgS06zPj+/Wb1N3xO8XuS73X7lIkS9FIX7smu7GuNJ3gl07gVjb6qZ5BHBtJYyuYRg/1z005vHus6eAIvpV/0t3x0gmzczEkeP+VCwDfTuMQ10ghXOaX8O5XIGnzNk2RPBu8lHIHs3ilNTDf8/wbR+fUeKlxYreH6aw+TAfsioeBh9t8v64TThqu4RylL04DGuGAY1Oe4c3WkZaPbzvW5EkrY/GdihN4A1P6swfV2/XC3wQQG8fTKFMxKmD4O53NrZyCpHIdWgdJeIH/OFvhs5Wn/iaVX3jPsTS3ukzDtt3SUn8bqlU3DfTwRswZOA4o/cGnoW5wK9UDUBxXx9fn0kyy+MvhUf2zLbzgZ6Lm2TONbfgfXqEKB1C0zjYU5W5FVDAdxOBW95qPyT98w1Xcw+t1Ui5ZmVank7PmwDX6sNHNrMCnNOcz+Xcb5AkYMSxc9KVuO1a6Tj77ou/WqIpxRvo78SwPyeu+53f6akCLD+C7z7HqFAKz/nv//qPyIrC981xrgqDn0XcCiFLQ9YAr1RYKDn4nZBq9JMB9YDAygelbuvKeggRnroaySbbBvoDdIP2RW2dHPm+3Dsbin1Xs+HaIC7bwThA9/sbEgSul8jR79Q+j/cMKXag7V9iGtsk/HNrNPNM4nWPtffba1e3tg6duB7KhsT4/nYIq6IaP1kd3dFN+Tlr520YEq2M7GDtxKHwBkz+Dsrb9ZHqOtp1+7GQANsdpYxlctApeLOIYQJfX4Ecx+YMjW9LwvVeU0Av1I38HlOGLvWzoFk/gyC/pENvxwpt/jt+HD7bswC+43Bqv40H38cN5CzrLWsCSOljrYJiPZ4AZ+xokkvvNzatAflNf1MFOzJtOVBq5sHSn1x7bwo+6s3gTXyF2fh0E5JytxaS3b33CzTskMqjro05gC1w88KEzt2uLBbIjT4rZULnWULophLd00Ze3PCV5REXFxuT8uYpK3xZj5bFj43D3c4VUu2ejfbylzb74wlf+82VnYuUskCaPDOsrwcO+nYzLi/bhpVv69iULfaBHgAw0U7lxofhrZ8dFlS3tMzx8+Op9JiGRMzb0eJLb4l9mwv/i888uN69uat/nL1+0Hn0iq53zG/zg9Y7naM8t3MrDh3N+Rx/6741BvfOCjoLdni7wFm4CO7FdHh3CrXj8Zc6rmHMcr+7t/HT5dfR78+bl5dXzl5cXXz7ry+fcgu4qlrt+9MN91Cjn3tHgM3jPvvzi8tlfZeL/059ePkudV9GDwXOfz067syWCxe/fFz9PdIfA46ffu3z/b/zw4tONHjmpCCldvytvkb1xJrRNpC2O9SrN6Vu0F1eDkxW48U925L/smt1M9GPL1+FbO/SC4y5EKIdTvdCiMzZBe2P1+iq+2Kp6DN1ZYIgsyTPp7FXf8PrwQdpSJlRuqX+YPC/+g/1p/OLZly8iz/3Lkx/9zuXv/Ef/+HLfolEQzoUCfZEJnoZAboP7+FfaDxrsr28EL3aM36RNxB78hj+j0wsZdKRPy/n0bTNm8UhZF1+ygX/yxOT/wTxq9up1v6X/wCMsscdH6XfCwCziVOZgD2348eNxm6APo7FXcFlYkTyCID6C2cfpAG5sqD4TJ7VzC0uNM/EVcuN7H72x8KwuG13rXtzZTZ5HoegLTbKytYXJXhgI3fZvqYjVxguw0UX5pJeM6+gQLFrK2s7Kb8QLDal9GSli22T2rkZx3ALupk40krRbcVk7QdMFG/3RLDTRXw3cT5T2Uavo/734n3xfgaEL7VSfgD4+hhcxY/yCRM3PLF4bmUUFcPLjV6lH57PAJG56IfVMtmuDJHqpfKHVz02fNHmj06WPt8Yb+cG/k1WJznb8Qb7SSUx576tih98Atc7EVH3jxJ4uglKHMVKOF+e0/+CoHw+N9gepxA/7NZDUc1eMOju5A4e/eQxjrvBjWrzS9usDgU/VwEYOPhP9h+Itr+QcYRDbO9oOTy0fX7aHSL8PYH4O/T97+eoeP8SrsQRcHv2ZdrpJjENj5Fh/1T5Wfn5RX0n+9AXi5S/GK/J5y78jNPiCv8a85H4YP15do+PYNjhCP3X4a/kLrzDdla/tD2xoS21rBw/dsi3+pw2vXuLD/Ft7jU92rJeYMrjFQYG84E3tr9TLn3bdeIIGhpKWp5V/5ZQqFx3Gj1K62c0f2BwH757nX9t940WOm1cZ72TexXb90L/mAsAt+bPfdBzpJIel22MOcFe2+d/GIXPPbwGatj7mNZDH6YTedwWFE1BM4FPOQP1+8jcZACYoW7XuCs7yprEX1xiUI1JGV7SSMUq+G9Dgh5ELo7x5d/wU50l7XDhYQqOKP6LYMS5HFAAfJrB76y5aK9ekwdO8wNvwIGC2oSxdqNVxvFsS/stvtuXXHuw0mhnor7NvMBhUgwMW3MgrxuTTjUTfnWw0zQANfg0AnPPFA+/18W2CL3WUbfl1PcmgtyvYlXvgFh9MbdAB186akX/byDqpyG8HjVtvZZ2JubyRf+pj646+42457mRGXvioHY5t8aDxCzDsLXB47p+uWtaAETr5tWNPpwGuL1QMrnlW8W0H8lZT4Vx+BdCRdfh1PLf9H2ZPaj7/lVIU9P3nzaR07GrS69cGum/nlnrBh14qP51aXAotNuQXJ98WREV6uMrZoZMEdpNgVn8PePOzr12S2MStmDI9s9rOMRt9RIPlZd/e2wFFSK1PRfLulW0nOG0UndhBS0v5+Mic48FAaK6CGoj5hJ2rGAbXeBEP8BVC9IWv5Ffeo9vr7/5KaDRgJ+FdPZvj+kRw2gx2tdXymkGu2/e6wFFbjs+ULgGOHIMs/pGBSwdnGejswMmLlKjcd/jxZ+AB50x81ecTeHB62lPwEQU/zvlg/Sd0q3OwdBtc40vRceqiOX5RpnpeBotrJptsMbLOlY1HmcA/feyFZhk4x7f7YpzQr9/rkZL4H/0+fvxx6xhMukXXVauRa/hGe3SR/0dP8odH8kW2bOsPCyPhic6d9spgfN0Amm0MOmwrS/HkcPBERim6noFxEMjPUc+DkM8GcOqh2wqTlpfhZ3x1APBmAMev7mhARU4DuFtdhu/CVJapl4zKwZ/BXCfcT92xQRCm1gww+/LKTOJMOh4/fNLY9Ca6JhAfTOMve+UziT+V//xQefvFs8unH39cHB9mAvhBBnb6qHup9O71sw7YfPbt5cuXwcG/4I2/a3t8vLjpyIJfBhjJEHNubRle9T0Kmodu/UwMmwEJ3ibeixEmHAa349PVkX2lmLg4d5eEYo7fv33ZRwS09XdvMvn//KeXL37yZ5fP/iKT+v/xJ5c3eE18Vu9tyt/feCzgy8url68uz7744vLFF59dfv7Fzy/Po7Mb7hiZPn/z9vLMBDk0PmRPg7DUb18aGJ+9u//o0+jN1xI+bmy3eGLiXJ9MO+CH4MUu4pbv8k9T42vzfX+46WUW3FxZ8jJUL+FrjEq+lzCyNf/uewGSL5mcTf2JZbtNHzRtBI61PUXix4RC39CFnMAoNuC+r82H/0dp9x6n7KdWU+vZsxdpwybYDy8//qP/8PJ7f/PXo//4RepTCPzs4X0h2p0+y4TfoydgumjVfh2hILSvXVOfniJz4zjd0FNw0hc9kbu3/Z+JpgVEnxrsBaGcu4OD/A/i+y4cuNvBxFgfK0iKyfD4Z1GVfXjtzU3aSFkY3fBp7bDwwWcDMLrURsfvyEt/jUOp88hdp+olts1iAP3v3T+lXBq20fWJ4z3XXuZzw+tffQkovSTRmzxlbWMHXx9zAB+9WWDCXyeI0avb+PkeP2jKsbpzV4F94kx08zY68sWM9ZmChjd20pb2ai36pRoYCxPaLDi6/soiWWRlh49ij3sP5lEwuidT77pj0+hHmyczHkY34/ft15LIxj+qk5PksUPAbnmUtzzTJz77jiNyBn8gb2EkMOonW+XqTbTXCnVX+rBkp+70J+qZ6Fv04IfjF4MPGsdF6MR5tuo7P3KhJ/FZLFSGAPXlpSlfvpgNH8Ze235mPD0+O33bTODZdvAcPrKvDosoeal/18Y3nXgSOOm6nnSNy09a3iTH3Q5ecJWtMs2cZmhMrGkMC+/q8Bl7dxbai3UzJrCYGRS3bcAe/mkr17zKr4+kLh/OyW35vfhVYZKKny7IkQ1Pszg2fOmn0Jr2PGnr7EYuj+LRqIWxNqkKytQDow4fLp3Iyj/4btuqLcDKwC0fy1O1Wz2y1ZSrwfaNNQeuYzRkHR8e+RUajqWFXRiJT0+avN0mdt3h4189Tt6/1gLAEvrr05QNzPXxXUJ00h1zk+TfHW8ZZ77Gob4J1+NHD+JIzqdjvR9lPn7yyeVlOuQn6azeZUD9KIMYK/jqqzcT+zhBFU+JEzgCMDTCQsNGjsHNdoyk/KSVYRvrpoWrM93mz17tmWhkUKQTjJMZjZefZG4A2oYjlefwN4EwfJw8iTN28JR0TZfjBFsNPEF0Jr3Tefjs1gRVsAKLVB2nA5DAKqNTmI7LVnflq/RT5jibvOF34K55v95v/h383TGY1eXAOx+9lG9b7TVUwNxSzD/HHJ9N4WlOg1D2h8bkT90GgBTRzXVjkrc8LF8ns3D8buH5RffRs87ec9udaBzYxdH6Sfgjg0mPyb4g6AqbgVef+abfQseOmahJeMZ2+Ug0uMO5CX+zgTVgmzsHZiBhZdbgroP0dNiuFiw/i2e+nxyqx89H5i0/upAxkfC23jUsXfSnKFvr1I/PeWSvXMnvRDrOXn2m44BvJjMRFA9rNyk7cKOHvTqwfqtznAWBXk3IzwCxiyo3rpC9ra59W9rdDwbM05HCQbLxaYOmBls8I5jE5zpY1vHEFB0sHV+Zqx8Seaeu/U7yk1H8Jrrv3TqZIDVf7hh9dTsdpOS8cgX329jLVTif0rPBg3+DP7TbDtBP3caEUX9xbIqmKoerN5IVagmPc6uYtvBR33ZOZ0Seq0yj2/rKiQupVLrOKys5Iy/6XiD6KJMdtPlyFxeO7bql+lw5/aqPBjx59LQ2eJVBOhx9XAC3t7ofn9i0+VLXEg7e61RekiY/x2zZ451ozKLFLU9TVJtK0KOxdMoH+Gpm7SQun0FMeQpgyeWfP3k5FYt7K2YAtPNeaYTvyFh/iJ4M4Ai0A7z6GNqHhhQMrcNOeKhtUt6BTOqC68QCPn6RwZSXZprwu6L5KBMgtF+/eVV/6SAy+Qbh0ujkTi/5l79QffXi8jhtpu8PSB/65ONPLh89epgt9WPv0oovv7IAEP+rb6RdaIN+BkGjp5k80OGc0ykLHfkikjySmiD3Kg48zRs78EW3VrdO4MNu9Sq/gyVb6I+NAGjP4TFt7s2zzy6vvvjp5ef//L+//OT//d9d/tv/x//z8n/7v/43l//7f/fPLw8+/eSS+Xkmfe4M+PLyNuOFF88+v/z8Z391+fyLLy+fP3vWAd1fPX91+W/+h7+4/Ld/9peXn/zVF5fnb95ePqYLeko5m4gJz188y9GDy/d+8IN+PvHBR+5YG5tX2mEt5yOHK9dkkMQfbX/a9UyW2EvMZgPPUm+80b58PUa+L1xwi5kQuyvnLBAcXc8iy+iRjeTVF1POJuy1sfDVq/laRm2IR9LEXx6mL3Plv/1w6j+J7F9+8ezyxXN3CSS+3H9y+aP/+J9cfvC9pyEU5om3djmbuqWZ8raP6Osb/AWv9sN+7dcDi/9eRdUXRLb8pf74uYlFxwEm3hQVnE+fPu3Gp70hna97ZMrkW9wX1/vOnjcWv+fuFf3zdYzxfou30eWLFy9Kz4QbnTFc0unz0CMP/ssHvs8mwfvwka8kTV/Wq6Tl3WTHBJqvivMewXL3i8XW1c/oBc1dVJgFi0z6I4skxsDZiWjafG3YulgL3uTTs61xIXypQxfiS9uWmM6+gRFx2MSV7fZRgUdL/U0RtzJjhM8Wp7rBQ09iChn6ssZUwwN5yTOPesW/wou4N/qY9m6Dd+NP2zNdJr9RBA3yFq92NHnqgPPVEbG9OIJNLAA7OiX39FlkwvvKNLL0oDopL4GVv7jKP72Fd+2jE9XEoMb/wOrjb+GDYus15UDdaWuTVbnis8ZiKwMcOxZsHpscPNyNDnqhJwTo0J0Z7TcsagcPnJI7pzatjG2rUnxCH1IZuw0vY4OBd972eJjtvqzcnS985e7RFa30BxYyPM4Hlu6KIuVAeNnSgIf++KY+Cncd8wRPxzagwaWeWEY/8Iw94jv4PHEQrY7fs7ewmKCReHfGZoEfPpafIwv44Ost/c7JpSybegs3vEc3VzqT+Au7dOzVND7QpG3nuBPqnI5fK5h8/j372Bju4Jh+EgQ9hQe6gO/AKa8ylAewZeUAyKGb5Ljw9bmRefNnzyf0MfQ5x1tWHsBExn/NOwCGqV9Md3nfLZ9zhClhGv41zJzbT9nk3QmyjM95HKvl6ajOyi9ginyawGPC/yqDoaePXe3U0UzdBpQcY5NRJINkuG1Sj8vLBKHDStNfx/N1cr483k3+p5OflDzZGmf2bkPsrSL1TQ45fGlseOR8SxPOpbf7DigcVxby08DAkcGmvJPJOKlBhtVics1AcnANPvkTPPaKcBvVMFcnAda6ZAw+0aoNY+VLPTBkGzsN/ASAWSlOyW3+3HY7tikfJ7+0cjzvMiBbyiOr4FccyYdlg8ToC9zUx0RlApRdYUoP1qTQ61UGtPzIk21oTcKztC+n2vq9ytkOVqAZvzPp9slJEvTxilPHT5564NnW7ZUGADoFV+XZzltyfT7nsNtUfujhqBb9nN4m5cQJ1MmZvMExDX54HlnaoWVDgA5XF/atl4rlsbpHWyA5ZZGntHK8AXHr3eo1Pr2BT768+jTY8OMvwB0kdGEiA7Pl0YYvfDYY2w6O7FI+vCpTpzApmIEDu80AkZ/XLgYrwe8t+gZAOm/f9GZRkxaDNY8j8KPefox+8GgvyYr0EyvElpUBIyPryDuaPjYIP2izPVp4MEjvrWcZ/FTfoYtfNXXqnfzBpz2GM/Q6iUm5hUE8uoW031TOYAtdePtZsODtXSaBo59pf0f/eJXCWBc3ji8qV/g++nduwq9NkUUHzA9n1V5eBrThxwDKVcWWx+zFk7J2HMFNH/y4A/TAaYJoVo+h+O6rTFaS7zn0p48/ro1evTZIt3jrqt28I2PsnLh3+F4fk5SxDUEbc3I6PE6bXlh7+umtgtED/WICz2O3gY+Ezd8BoPLFV/uk2GC1tEDTUerBK2a6WjHyH3x00mQf2PyGL+0HtaFNzhQ0VrF/P//W87PYEsczQeIrfIstq8fyp68wMYgs6OSvE8bk9XGn8D3PtkevTzIBjW6JaRHMs/9oPXrypG2Bjfk4PvC1id34xLuf//zy+J7nkN9fPnogbmTLbPmjh5H7gedrE9/uf9znnWdQAcdc7Sd77Qlh+IeTmvWx9fX8Jr6MTqTKV5spEyNXNrFodKu/WR9vm882j+yM7ekL0W0PdPLir35yefbTf3H5/M//4vLFn/3k8tlPXl5u3n51+ezNl5f/IZP6R48fZWD9sC8E/CKT/2cvPr98+ezLy8vXmSimHf7lZ59f/vxf/Pzy8oZ/ewQvbQLN/B49yKRYl4Pt0P/i+bPL+5T1s4kff3r5+JOPIzN5x5f4zurK5vGeyhmktUfKxA0Ll+9u9C3K5/b/m7MgoL+CwyMCbKpdua162h6/1TfN4A/d1a92scdNeMiPnfiXWOxuHIPxradP4Qv6/+o9BU/iU757/Zc//Szl8U2D/yc/uPzJv/8fXp7cZ0+2EkO1u2lzM8FRZps7Xea9EOMb5GNnxxvTnbcNUFD5Hp2VZ7pMGzFRdTfRY3ceJX76coNFU+94iBf06j/f6IIZ/XafOOaxPH5fOdOSThk+uvjwcCbAxj9k6JcsiLV85Ic3sXniAtuSS6yeiXYyw+OMCfDQRb/Ybvq0BtHGD/hcjMGH9q+Pqw7wk76DrcHtwjHZ2UI5m9euOddXIFtdF+fQQdNFBWON8kIEPpe6H0S+jR+pMRO4yGihuTYoDnEnGCGny2wdH0Vm/eq2TTzgsX1TcE6mBZDwnTz9Ln7FoF3wLCPZRtexAX2HEzLndGJI8Fae/h/mtZt5h0/Kg2fj77fj8DwmM0lrZeM7WpM7G7NafGzjllI+Y8C5c0Udtij5JHGIjemnKfkmwOQj2/g7OvQ1ILNgNXrBp2TxEO15bjxyJHYOUxBGbrIf2HmM8ixCaO/ZpI4pAgMnmsUdXHjQRm5lXUbwFR9ztjH6Vm+hO3JPWl3Z76bUpLnWS5lq6Nev2S17d16Iy/VVFMCkbvu+pNuxcX7iF17mrq9AVx5KGf9e+mBaluMQudX9xIn4f/wKvnkX0bQL+gev3Fa/UkkeO7EHBWTjZZUH7QKRU+HIKRXX8duRfe085f6P3scvmVEZOvbXsMNf6LavykG3gd9U+OD4br0Cxldrt/xu/fAk8NIdrqkvf8vWF+WLXbdt7n/OAsAika6P/7o0RHt0BWv/7Xoty4blOs1VUkRYJQK5WxHd8iZhug1SRxwzGoB3MJ06HRzHsXSWj3p7iAnonSMeYqUNf4PJ5kuBh2ie5Rue7NG03zxpz2WtsilVuqWXxKCAGG5S9uAr8xhqDJrjZC2NNeae67Qr9+FNdifShRmHphMOWycJ7NyamyAf/H32JL/3J5DAUb5TEynOjQYmSjt/vS3KL8d9WZZijVE9ATR7AakrtcEzAfoMMsJnHTYwOoRruZZ2ifS/823kVnAFAl2A27cnqPdK5JF9Bw/T6AI1qEuvqbT4xJ0dm+JD8AooDbR4y4but2yGRzJd1Z2J9P0EOQP57bwFcHwLQKQ4vnnqmezqSOjILYuSATubuFp3P5O8DnpoIPRWN3RQ1Rzy9Jui+JcANDKOrofX1kue/XS2Y49BMEjoYgYgcFDR2CYFhemg6JyObza7tlm9wtsJVv7KZ8FSyV9sTO7e1rU+JIGJju7zidSlZxOh6j88uHInqbt+U3ngOjTqF8mj28U7E9B0skf/BoO855FPrkW3+O4VjviPjsmAqJPfg7e+4ef4+IKJ9zz7mIlN8pRNB8mmBoB41dkO7bFLyssmHc7gCi+dMNZnx06em7UIVD+WAS28wcH2/MuAqgOm+pjBpvhmIGH13NXj+GFwIDmTRoRHjzkq/Z7ixeDKxq45d2s8vc8ixLTT8VNb/jsPPYPfDtCj8xnMQk8/bDR0/DMg0Zn3KlB4oTODXi9ea35kMfnns+KxL2d4VrfPjIYHCDsYiDA47MAmPMwWeodOiHbXeBZ4af2jUNnjVZnBGz7v8KxtZ7A7b++GTf6098LVBtF59vGy4tgy7UJ7rdyBGf8z8aVoNLpL1viCY4NLEw58iekmCqVZ/8okMpNEfqAjdjdFcRZH9tm0g1u/Cv8dZGVyWP9nz5zzS/GFPZ+a/GfQrwLfc6u4Y1cmG19S7/3N68urly8mfuGneh3Zwbz78rPL07QbPiFGffMh28ztqwZ4r549j+95CRz76hciV+rzQxt6bf/2VHPyzvyw//A9OjttvfYYW9orlu+UPejAgh5ebdUvZAefv5kgBVf06JnaZz838f+zy8uff3Z58fnzy8tXJmPvL/dT+Di6ep/906cPL69ev7g8f/Hy8ubVm8vNO/2TT5i9vjx79XouIITkTXw3RC+PHnm8637vKuQj9+99cHkVHT1/iTdXRZ9cPn7y6eXpJ08v9x7Fx+Pn2i/bR+j6QVOOa+sUmHhqr9rRmzcmG3x4Jo4mO+DUszjgXQ50fmMgHf80gYgb9K6eu0kP1SI4e/UDcnvOzp0gRINk+iZt/MvYVCKTySF8XlpoAb6LVdGtl4/dxG++ePGmbf1eJoG/8lt/ePn9P/mbl4dsUvzjA73gkCQuiZE8pHYJ/Y4ZAu0REzENf+Urm3LvaMCa2NRJZsvFOPGKzjOhTR86dywZ+Cem0JU7I0JX7C4CPhJ89S+bxw/4YsUOXjSz135ylDmrRTkLrWL8GbOEPn61T7yRceK9+Dj9gHZJ24MzB4Gaq9NfJX6m/YSn92Jk4k5jfHCD4cNkAhvUxdvJZmwtRnqOfRd+8S8G61PE0MbI1DdR8YnOmcPykx7UV+B+8uRprx7DbVGJntovpRxNAsFzI67de9THhipHk35v5NJe97ZziyiqitZ7EWXgpo20ejLYXZ7+ClvG433ePfB0KZZ0ggRTKrV/DSCd34uv5WjohN/Gz/rl+EsXGxEtqdnftq2cwisXLrJTeWNGQSevdsy5+m2DGD+iw6Tf6mct0z5GJG1JvFUvMT3ttP1+fusbbDW85uwEPLzwQRv7NEamqDJrx8ExfV4xlI5kzzb0rp1X/y2Zvl8fWl2mbmWq/NqQ9je4emGMJtKOqVd7dt47B0KfDtiEpvs/vIHAG9wSecpLawYv+MiBzi5swgXOcR85aTuLTHyDkskbrZqg45Otq6Ok9kv1oaFhrKK95DQ2uN8vmXmMB235dA4P3NofmxinDL6JFdN3FFvzl5Y+Qjsp8qSWOSRT8++O2RTfjYn5OafXWayauvLFgZwALc2hFHmSV92Up0DCF/jSzBZBYC09JfQ39hwfot/iRCcHYNQYGoNTWjvtefmCE5x98uDbVNr2tlPu7N/QHQB3qQxg/ApuiX83/cvyh81J09jgG6FbJ9Zb4UbwlCfbs0cGZl99E7gE065sUrYq54evdZTy6I9RcswpGbxGD/6VYWGH1qmX5HxFuDbIwpbXpK23x22A+anseGQJjEZzTHMN71gDWvmnDJ+ha8s/nVyKWi71KkGDt9t4Z1VTMJFu9RjddAFl/HHy7FPSzvzkHZShRW8py7nOoXVawkbbuCdH0CNXVy8T8NC/k6n/D/wd7Q50dXZW9RJAO9BMvqDcSWMA4YKg+r7Sx0HVc2mCK9xjywlYKYijTL4GlwxBLXjWfpt6HkBw+FqdJSe6zv+ekzmBjT1T5hgRwd9z6GyMvoE42uBcpfZdZROhTpzyqz+kvskXOvzAXSLLf/lhpKQJpnO1KKWnnPyAVwmj/wYTPB8c/uvInGMV7RnAW8wg2bSB6+DdmsU79lGXtVd2WOEojdKZMlA9rz1yFvYF4qFFt0O3g6ycV+7WH93bpsOYxZm1IXmmvUA9/uJqGR9/4jbcLrQYUMaHDKyC010a5GIXgywDLnaVbnWTvSz13FIdq4aRodGybidOtK4rdXe35fUqRTokn8Q0UPFJt53E46cxJz+dmQHU1hu66QxThgE8StVH9uTDgwFvB+UdAEusN/sAFFaaWDa+Jm9iGXqxdXRkEIEPNm5nGr7YfhcmyICmRQemm3Y0ukLRr/4HP0JJ2uvrm1fVQe9eePiwt+LGiqXd53aD063/vasg9H2ajVwnPFendx34+EzbbM69JGtknQHz+vTmSfKH1+Fp2uO0bVmj7+PfVzAzUY1vLu0gBVv/Q79ETt3o3yAIrIF5nzePPT1DS7/liUypBO4WV9s52iPjtlM48M0nUrGw6xfDd2yEJ3iT7yVyK4dsg/KnGezTtTjLDr2qF1yezUUXvMF4B5I55pdkFt/5hkkne797+eziwYx7mTB99tO/7GTQIMhM2J0bbpe3YPlNZHU3x8QGPE6cwSeeZ7KVYzyX0zGwfhnP9SW6IcOx/dqz5ym7vZOKToNzJsuj18qvf8/O85pRKFT1a5kfJu7+/M/+x8vzn39+ee0rEJH9kx9+evntv/kHlz/99/7u5Td+5zcy1058fu+OFH6JxtwN47NcvbobvMIpX38YGz18dK9vw3+UyezDlLkY8fnz15eX0ctHH8Tf7314efrx97r4+OjxLHA1npIpOMjtymyFDb+VNyd4Y7e1qaum0vtMAufW34lt4qC9NsRWb9k6m0FyJ9boXG3w2b41jmHLkNHe6enF82eX1y/m+X9wYrPyGahPezDZpne+8uYmE9DIfu/+k8sf/+P//PLjH31S/Yjf9Mc3SYsUWcgojR/wlWkLjRunHZTXsuZqXeSJTBbZR4Zpz+UtvjPxadq5OONuiJs32t9XMzHK5NEC6izQ2yae8bdpS2cyz0fsI2RjQTaL0PdaPr47aWRou3PWuiNTE70HL3j527b1r9pzH0fLhoYF6Sn3bgDvCMBftOIONvE28rT95rgLwV2Q2AXn+EN8waKec/rjB2BcBJk4Ex6D413s9OTp0+KH03sRTP4nZnpk51y4iGziwfvU1SewYX3yyM53OWv7gMjvXSizaBv9n8n/6lSV6qi6GX+jMItbeLNQEUUNfGA6FsR3jm/1mcbGj7v4Uyxj59LPr2wFpovfWydpcWweGUfWHLfe2GbbgwK+6L9EF63v/MA178REhOmqbSIbn+qChaTeoXNHf/ZLt/6QdsGv6HT1NDTngmUDTQWceu4SQHtjYPuV1OU7vThw+pogq599/R7+4NZ4s/eTls4eTx809YxbnDcWHxgJ3LWff3efo9AYPqvnoxf29P6T4zYqBOyME/hBztnGfnwnvgQWv7bkW/ChZzqW+DhYuKTqpMfTz5AdLcfqFPYkcGtzNlC2dkNPKnTqi39dHNiEn8CHUydzHBkAjxxjD76q70Rj+Ax09n3J65FVmv3otbxH5+VgaSZ/4tIV/NEj/dpv/r/MNitTdWnr2ZxLq5vb+ld1/rUXAP5VaZn4btr86/Lv5sk2oJhyJzmOITBNhhmAT9Bp46KgHFO4Ol5eYwVKI36ZDuJBzjsg0Yyzo4jdluael59jdAraNLzcKVzauqv87x7vtmnpSeBM7jg0J160+6IM9MFc07P6pEjWBMZxMA1GAQfupCJ7m+CuAwBncGjlryupqUtv6LQz0sFmPBDMpTOJHNFvdKhhNegl4NzKR0toJs8kne5bv7QnAKNr0KAD6B0Iye/Vudu0gWD0LlXy4A2lDlLaqGM0AzN1wcI7A6bphHZiol7Ohr9ssDVw5qg+kgQeP7NCvTZJQY51mDRQGfPDQ+EBZnMsrQ7CWM6yKW9Sa+5WYFMbPRvMeBO/gAdnJxRsYkBAH8HVIH54hK+y1M/Z9W6SFaLFOefsMcFHarvA98kbn996k+5kmIBl0COQpXLzp1MOHF3koAML+Qc3mmwrrW7woq19S4Ykx7d+wUZQldTY0AD+NmijlU3+bioMfnXQGx7Bt+O5hR/EfPypt0FHp3zDyrCrMFbQXRk1ceObJkduGZVmkD4xhBxwGiz5lJH6BpLqbVn5qR6kmdDbqosM2HkNvvuM5L0MztQlX1KPU5Xv3n3ffFe2RxfqjryDu3jDGz0aAOLTxFr8A6sDQpJPkXlwimd4zEb/WEqiM4M4vtjBRHB0cM2fjkzfRFf4y//wNfTo0wAZ3uohcPhqh3301heVBd7g+2EmP327f+xcX43PGsS50q/e48cGp/OCxHfv546AtUEELb5Nq3NtrW/ipcsck28Ho9LUF9u+HWOW5w684Gkee0z+6jgn3Q+9lg5sThx9k39zNSpxyeQ58HtnxE0mbKk1esRjz+Chm+gAvdCXll7lODTpu3c4oRs4uG/lvkrOe5W7EwdXZd099KDvVoDHt/m7cNUFCXcFRL7ki8H6heoi53jo1c6DUypNvzeZ4N/ETjSQvK8+oM/QzLGX632Vye69B09iy9CLTb11PY2qX6+41qWkDhzdJ79xJnD1mZTz2Q5Aw6c6+OygKrB8Xt+Y5pGy/AU3/lKZsZNx9HfuopgYpmjqejzwcvP6cvMq/vX4k8sPfu3Hl9/44z+5/NF/8M8uP/7937s8zkTx65vnlzevn3WRQzORDLzfiN85N/iszjzPH1fzObxH6Ye8gFj7ex7c3gugqv7pSQa/jx4/vDz55OMucplUuXrFsHxzrvKFzeyq6+R58WfjZsYCbEE3FgBmoi+GpQ2Gubc30xbZ1QR5jscfYa1v0Af5r2wqGWeg2Mk9/4oPpbBfevjiZ1+m/w7/ydsF3L6FH4/BvTZ9nfbdOysjt/HC/Sc/vPz9f/pPAjsLEtrw2Noge2QJpcKW1jBZGLzziVkEPHyye+DpiUyNS4cnPGhrrRtd9Gs2JsPsxCfpNjCPvPU/cUfMvu6PPEs9sQJHoxP8hdLwGf/rGKPxOT4fGnhpPMYX/gIHtrq1z698J9kfkPLKN0xwO5kJDxZ9nj79uG1ObHIhw1jAl5bAdWFO+z8+p0xfxsfx0DaVMYC2DW7iTvq9bPOYmsU5/vFV7xJhC+9F0H95hwRdtc2nXnVJ76njBbMWJxy3TzhCdO8v9Nt/55iOxybhJak2zDF8eHTeyfJ4Y3HEm6ctto2HdvIaf6JT/FaG+sLx2QRZtatvWKrnsRHee3t58BQ2afR+/OnwtXYBM+Vpu+3nJg9cZQqKtsnWGnkK77hwc9yvBvEG9QKjzn6tQNr65fWKrz22L+7WD0/B67z0jY0DwyeGrnxjeL4TOhrmwQGgfX1w04U40DEsmOTBVd3QV2QGf83bbYIndtyr5toFucQXPF73k/+yhP+FGVlGdvGFvqujnJPHVn2Hsx03to8ElzxY6GsWnwIfHxobguF30//Ap9x+7bqJPth19d5xDv3hIfX5H3uhN/Yf3osre5Z2fO13Uj3gqKIyZ1vZ2p9FdzmZ+HNozxiAPWb+I2/xOTc+wcPy0TYTWYwvSuzQK46jt5H3zi6d77FT4U+FpGta1/tb3g7NzavtTvpftAAAyb8sXTO86X8KftN0klOvRs1P4BwnkkYZOla3TYKR2miVUm7KGSI6ynkaSzpUz1mrO0Hsjo81Bpw2FHfitXxotI7kLGzzD7y0fEjXci9eqc7ovPmHZulNYC2O8QQAhZvJ+eAGv6jRMKjjlDWqgUD27XzraBNE2tGmM+itiHG+ueopkE7gbvCB/+gXjuUXjMnP6mw7VYsIeDUxsGcbjWAbeDLyLzgywaM5L6KDV/1rGYb+BI2lac+G8pc/ezbBQ532NAw425Gqkw0v6jaFBl0U7505WkcWOewN0lrXILeyTJ36QOg1L3qziilPWnrwV86m1LtMYIUb/+48sW9QKF+RPXoS5CpjJ2JD02CGvgdTIEPb4L3pDBwlJLGBL35xp9PhuwPh02kOv6OzKQst+pOCs3rPD64iPemWjyNeqg7sLczR0eHPgCLWOJ36BJrrdHc+eiu+HhsMhKf8+CnWTDqVzzsdlJBteK7sLTSgsxJ+N6DxySGbcp2j51Vri+jaYEhHNwEPxtT3udDQ5t/F7XcGvMjxZ23PZLt+rX0FDvlyhe/kSXeDVIO78dt2hke2kXnknU5u7OPFVV7CpFMJU623HUz9pnrTzjOQTZszUBQe9gpI2wYaePrG1QJ4yBD67VBDPfTGJ9zVMLePuuvERL3yp4x8fVlf8KO/t1ryYwtEO7iXV18Krspy9EnHBuWeyfW8f2NNYU7MSDl9kqGPYMTvDVQMTgneGEQ/sB3Z6bM0k2cCbRCtGfT2xeR34UqdbI33UYI4E+1GthkU15bBR87bjjv59rVi9uNbwRNVz8RjYhE5ayv14Tnwcz5veKc7g2v59N02cuDggNfGPnM+ib8QrDxlcuY75ujJH5vwk2Pv/EaOwbGTNG3fROd+dD02mAmRyb9b2OHg98sLvc0EMLTxSeD2mIfX/uWnz3j9Ln7/5PLNw/uXj7//afRuQqR9u42Z3B9dXr98cfkgfnHzOrTwFN25+koOtDcukfpOptEvYRamA8T8pNGe4vyvXaKj8NPH/o4Pe3kcf2EH8k/fjCb9q5Zj/ObE7foPH358+f6v/c7lh7/1u5cf//bvXh5//PHlwROPXH3TdmBw+eb5F5eXz7/sxPv1mxeXF7FHvyMP89G726MRcJcH3O9it9c3/M1YxLs6HlyexP8/+d73Lp9++vTy6NyREbbKevuSymMQOZOltrfs3bFBbs+ws6OyLggF97u3X2XTfgzS32RCEp/Jz+Rfm3CubHUo1Z5J6MDBAScGVJj8maRHl4kBr798UT9UZ/r4if3qmQjP4jPbJX7EFt6d4BnvT3/j9y9/8vf+JLo2yRZ3xOQZENfuyAZLbRlc7CPHOX/eyQyuwINqmwsuV/PFdG1s+ZKmb53JMp2Ji9Bre/vui/aZAaeb16/miwBiDrqzxWKZ8DuGtfDBgYYLR/QO9y5O0C1+IV0c4bQ4/Hp6m+akvh456rvhw8s3d9HTGIHye+deKm+fWZ+gx9hKfBTDG0+qV34zPsE37qdP4udsyIeVoSXOtl2kLpz0pQ96pG88jwGJH6UV3cHHQ5aefL5N5/CYcNML3Oybk5Ztn8OGE7P0IZEj9VeWXVQpn2F0x/DVZfLYEWzbRXCO6sYP6j/Zt9yvPA1tedLGE7RqcP9Tzl6tI2IFdOJy6gWsMZMcSbDQB95UX9xDN/9ygC980k31kuz6XI7mjrHkBG80FTzThoafSfAtv2SfxZ2RA5w69DEvU9SOg9s++oZzUo7wknrnbP4HHzh8kau6IGTkYztJf4lOSnDcPBcY4SDHyvw+x+W/Npu85Vvac9vWgfeWJzQCztdS3DI8ctBZAEAjPhQeVn7YgU3bnnyyF1dyOm5IHf7BhnywsiCUNPH++OLhhz4GJvKWz9GbBTm15IO1KZcGW/b4hkelpGAvL5DY05ek2Kb6+M/Y+1s40Ynsw4NJPtlnztH3tfCd5G/dCHEQwzs4xgekOd8EX4x0zhxO3aVv/93j63Sdv2Xa8L/RBQCT+O/Q/WvTNXODa8851hxr+FVMjg1EGarMR3kaTxu7unBlc1V1bo9Vw8D8w37j1tUQtzX2WXElAs9xxtutuJJHwTmf3ebfbZu2TMLtyvNdWIa23dYNGMedgJxAHx7bmFLezpFzH/6an6TuoB8ayamT1eF9CjFO1464zjeDArLrLAbHBDNwEzTSKFJfp6PDg3xprRyCo8NtfBPkxqFveSMSfNFbB/mBk4o7Ac/tbMTWoXYSFoTOV3a46uzhSz56d/qbgfs2ysrsGE/Jl+AIQLVyq98kwaj74lGz/0oHAvXbedXeox+4Vv9kg61BoTKNXNsRzWxkbAC3ICWAk9mqfK9E0DGw40+7Gqq6wXhvV00SGDpQyIR2ZbBfO4VEUv8llats08inA8HTDKjIs7op3TSY4Te8qpPf2DI4Dt7mp5xsffzA8dHf2lOie3pZOcjcTxcGJ9lxVr2hdWxmb8OCFA6DO3D1+fFBaf0QXjmuEmgjzvizVDns/dgBtsD0trgzoSV7J0OZBHnbrI5kXlIED/7ji3yGnBnMD3X4irVnkhjCPm2LYKNnQuCPvQaXxYPsqTeIZnJKfnwkQ546gYK78kSfJnfejmxhSdv3OSp1XPEjooVNvlg7RQYy6YDQNdFA12BSDEOzi30p4wds2XdU8JvabvjQxuj38ZMnwfG4PNCTN2DfvHnVN2VXluNLeMVPHxfI1jZYO9L52FeWY2X4fZgBON+BZwYT00m7+j+2c9XPYkJ8Prx0sSe/mfCPLjdNO+1R/7vy3CPKzgHfG3+MzrO34GMwPYPSaUcD79/oX0W/lWV2hTq4wPD5GVhtaps9ZZIJhUkf/j2nLa65U6B+Hjh+SI8me1I9Fb5Dz4aH/NUu48P0jsbo1oSafSR3k+CyMqUMnyZqdKDgHX93N8XNTT/557lSn2xr++T/FhqDf2J+4n/8Yx/jkm51Bbe++9XN5X4meh9l0vDkaSZ8Fj+Dx+3FcyfIN5dXP/vLy4ePPrm85cN0Gv8jx9iSTyaeZY+E/KFBAf1r/gwY6Qt8fGQL2CzyNxLkz6QfLDxwwF1d1UfCs4WAtB91+b4Fmlik/v/4ez+4PPre9y+ffP97bc+PP/5Up3G5H9kefPqDy+NPPr08enjv8u7li8tLd7HEnh4HYBt3AZDHFfH7iXN9LCC48SGu6lsfB8/jTPZdfX6YtvXJJ9+/PPn44+ZZZJzYzG76Zn2J/m76CW1a+3OHklglWbxxlagLQGHALd+NGdncZeOKJHuT9U36VnGIL/E7viHJ608+PQWY/emwt8ZHHp8V/M0/+NPLB5//JHK708lCNVg+EPiDT/3qmxfnnF+7/f+3/vY/uPzar/6IltPuEstSV5wFh962JYltRm+nHZxUX845K/aliZFx4qPn6B80DjqWt5N/x52QRlS8oClW6wOcawMWVqW2yehC/JLajkOPlrafOdopb1i+eTdv7DdesWBqkizePoh+LIwirK+Cpz53UicLkYSuXKGHVT9pcq69PXyYiXrqTf8xC9Tk6BjpxPa268QW/kXOEEhderNQYKHoTezyUXjxqE/GVSnr4xl4Cp90pEnwS8kClFhPfnpEozGruozNooAH7Ten/VQ3dKagafbNi24qc87ZjD3RTavEZvDNRR66o8ji1E6SxAP422/FRvoDuiCjuEdXQ/POP5yPfpPHMIcn/5e/uzpXeSDytzokZ5lu+ZEt53AuLbBt00na0thJmxoctUX4vJ0IkiXyi1GqgYcL3K3tkr7NJzhj7xlb7kUA4zXtkV0Yr/kEOGl0gOfBD1WtkHO6u1tQHJ7pXh3HtUX24gl4NoTZQoQxldimLh/Xh22f15aBt/BZPGdrWeB3W50NeP6hkX3LyZH9tjl5/GDrtCx7NO37wu/wRA8bYxt36kcpq75sZwEx5fGy5KcN1Zdma9tUUjp8M33k0Vcqn8Phc/foS6SX11/2eJbsQXVPnujdBYiRb3RzizO8Vt/FO/nSlIUnvhy7DI9X7STlDLTcTO0k/JDfCRhi9PDATVZTeb+md443f/tNm/LFwY/+DT8CsCz9q9M1kyOa/TA52zjMdlwGvO0AAsspGJognGKVMSut5xccBghu6e2KcpTJcQ7ZJjB96Q1aGk9GInP7pMA1zmTPAcaxJmg0hWbVGHyrdLw0KTt5PT0Kd97GSYbkydd5wdGyk2dbo93Wa/40qgli/Gmdc/DLnBV0nck0AI18Oql0bg3eBp86FZ/pmsHH6HDwFG/gvVxHxyJodwJzaNzSCxyf7sAgAWX4Gx4lziW/K1UB5uzdKouBvasgCV7RBxpg6B3ekefYEG38F07AmwHndETDu7T0Q4GoJw2OlGS/QY0tz2QheHaQoJKy0jiTr7kqM1cl7nDOYQcwgYXf1RJ89Pba4MRr6Q04Lo4s9DD+yiYmZl0Qqv6H/4Vvyvl1J4Ny/U9x8YdOJFbPQHyC6AQWqMCq263odDwQ08l0HPgQhEs5ZexMNmC9fViFFMJhcEq/Jq4C4Sx83AUXqfaew8Gf7c5G0xFWEvYMPrY3qRq+5UWm0FQP7rV15S+N8Ql2UwfcDBIjfwbRfemijiSDLzGDred5aFMD8rHZ0QumvpPWR+GeSXf4yg8dqW0pOCxU0L5tfHLqtj0nVR+1wambjbzT4X9zedg3WdPmPuZicn+vk1myeFGQ9qGdumW/z9iVCJzRZ/gwUKUjVzz7wqDk7aAvlbvnY/ceZgIUevj0KT5XceGlUwNJd1D0XQBB3qvSqTe3/Wr3bLYDpbFzO9zQxV8HEBnEK9tFVjBos/foQXtIvcB3chP5Rt7h9Q527ENvtXf29a/QBl+AwCqzsfssNO4CA/rZsk/VwTU59bf1F/pdmtIOmNoWwKe+LVnlwT/0DCrw3Fty+e2JIRZdVRS/4KWr9lXwBk/bPTzw5qccfjItneyalMNh0tG7SerL4yNuRUdH/9eBvwWAm1kEgNMnuJ4+elpdWKwAOz4SnoJnZbEN3dljwK38X79xN8fjTCT4Y8BiZ0j4g8kWmd49//Ly+iZ9QPihZRMdKOHplhodUB78FiwaQ1IypWWr+iz9/Oi/Vfh1cCUc5fzEseY3ozKymSuU4CtOUq9Yiocpw6MJu2eP+/mz8p5ji1SZtH+UCdlHjzJxfGgC6fbxx2mLmcTfc5t29GYLfB/dMvaI7k0C3U3nquujpx9fnn6cyf7TTzrh//jT71++98n3Lt///g8uTz755PL4SWB6l0j4qT8d/85x/VY7jf+0/3s3k2gDR2FT++SbN7GpvSthbNu2Gtlc0AAzWoN5Um3Yg9mFXA6n32w8iwx80Pf5P/zg0eVv/9P/9PL+L/5fl5/8/MuOr2Kx0d/B2Cv6SaPvHASv+vee/tLlj//RP7h87+NzJTp8vw2P4s+Omcan2Hd8S5+x/CmTavtsPkdqsq9UXMRzH1lMBr3M8/Fn0hi7qqdNuIOhFxX4Z/qMHKSvThtIRS8j2755qME+9GWU7+iycT1w7ZvCl8nR3gXx+tWr6qLvk0kZ/8QPXc3FkdANyorF5/AXvG3Ptfucz92FH0WGWTDEgHyy9F0rgeNfvVMzPts6qd/4noDBwu4YmCvI9y6PHzy5eLfQR4EXn71QUQwUI+nl4f3HzceHtsBXlPfRoPiORMfzmNosyE6ql1ZL3VJQO8bm74OnEHTFl7Kf/nnkGDrTH+C9i+7Jg2/eY5TYHRvTEZ8OSPW5cX3SeLM4Y8yxepiSu6SOsvWx68QX2VL5tb/5JXMFa94mx+rAK6m3+Ldu5wZ4q93PWLkwNqhHbsl+acNzt0/byXgEnvpG9ZOy7Dsph0jp2a8c4KXBm00PzSbaBJ2nPnrLp604woKLDMsXLHyNH37wjbY+d0uCFRtTsXCsUKGSlK0s0nd5VNbynLb/S1ra5eOc46E6O/Waihbs6ItOlK/cjufizfAsKRsZ54LmTP7HBpvfiwCnXfOl6XTHr4w7J7HjFS9S4mIfM6z4U7b2q26H4Y57o73mrc+AJyOfALc6kRxK2qaTUKjP1y4Lly0tCaLS7Pg5cGhI3Qe0qFKn+HucLb5g3/F6NvW33B5vy9/q9TrVNv+m3wHwr07beK+EqbB7LDnG+AohyFDSGAbj6gqKnMRAvepN3t1e+XTgVonlN6i2bJwBfgqfq46C9fC0+KXCn+Pb/ASDMpPDVakyvApgOZhM5TleZ5JgKs5DS1I3mAsrIFzDy4tpb+vBPbVyrh4ZPzQZcntqAnsGagGcgYZBRDouHRYZi7coxils2zhtUgN74TQct9FFd8HXoFceZ6BSXfRW/2zhwcB4eEkjOfvqHMHoGHZ1pAmmHHJWIdEjmvINJsubJLiTma01iE7e21AmMEjFESIrG7r4x/vgd7Vaoz0DwgYUss/KfL8XHDqjB7Y5g5IcNHjLkEZNxQmWjvuYAP8JztICkH/VW2AG59p0OpPeOhfa/PN2dfjITtcpDP93k2uw9pUt+7laVOAOJlxZbrlgQ++3/pW6fh20qECvo5PVPTk3qPJtP20Br0sXHj957biDyur/dvyj80Cl3tqkV2IaKKe+tla7lY2DC8/kjx6W1tpw9HaCP77jUzNxnAFq/RvfoeEZSINFsPcy4Xflpc9KdzCUibArPPC64lS/HBuCl49ut+SXXo75zw4s+Fwnu/ik+9qKfmoE6Loj3+qjOglCpTN4mYHS/Uw+dHDwetRAAIfG5F/biiDdd9AZvzJ5p9cQb50gCv3TOaauBZROqg2mQ3MGUTM4I6OXIBowvMzE34DwYeKEN0X3tuj7bu0l62WeG01dMcQkCA6Jb5OzoibBO/LcxWJ5XipFs/WUk9dK/rLnfvRDrzP5nbrUBNfgj99Hv06Kg54j+gz4R+f2thSHT3qE626AUF79Su94bU7wLNEhvu1nIDH6hrszzqTF07ww3ltMk8ceYkXbfOrT98Yl/RFmK6v6an9ArtSVD3GSMnBzfBY3Ujpyva8d+LP3V5iIGngv/1+5MnxiTidIyXMrL3v5xOIM/ufRor7z4vXLnIeGT535hSz69U30Q7dXS8h3c9M76Sw0xCPil2wRORszXJnJROLFi8uf//f/w+Xpr/x68CY+XekUXbxKlSl0jpTz/ww+5/jYPD8tEmz7mGzOWboDp6aUAckRHU7bCs+Nm9miw0JFz63vUZC0F3sLgR89edK7Gj4wMT9YTELaDyROfPxLv3L55Ec/vvzge790efLpx53km+w/SBnd2rvL5eHTJ5fHT59ePv74k7588WOf/vs0k/5PAu8dAMl/9Ch9cPhDxZv1RyYLcYn38WsxisxfZZLfNlM7meTNnTri2Vt3vUQB4qt3lrC19zw05gcXWHXrZ42j237Gw5R1Qtny6CbKbp+cyfHXn/zy5U//7r97+fSjry7/3X/z316+1haiPzz10T3xm76DxyMYvdKcE/m//Pt/5/Jbf/M3o0M+E/7C77vAPEo8Wdp0u+1MH9ILELdlwVN2A2OclGRxlo81nmTCaByhb5w+6SzEZ6+t7Z1ZZTUeMuMQfY3HPjz+g+eBfxtf5kO9i+aKt8YNv+OHdNPb8XMolvTCSPD2Iop4knwyWBwQlxrvkreLAo1xTTCM/hyLz67waw+3ixjHRmTDc+82O++LIc/oWVufPodXe8TKRPrxk0/S7uMb8YXHiQuA8Yo39ZWLTeQRn954n83b1+HhpvJZANTnuBgGHrt4Ik99Kb/q5OhlYuPEPTDuhimDgSMPX1zbVKeB0efCU58PbPs1cgUuQKkbm3U//eFQSvzMMZuP3xg/zIInrsBc+7a0tpOvvqK9a+QaziFIPBlzGROvnOU5ezTJtzR2v/GMnPyYrY1zZ4KJNjrrR+HBPv5isZ4+9XGScvjd6cKv6udoB+fqUB+wfN2m5GkLdMHXxDoCgS8OY3o+EtxTXx8+smu/i6v6kJ19L3CWf+PsaX8ukihuHwqULxw813t0arODt/tsLMymYOR1H9mu4Tb/FkZZZBpfP/pI3tph6qA3PqHtp7BybDyhh5XflgqkLs2W13tSIVmNbyNKy2TaLR32Izv7DO6xXWELE97YQYtMFtrS8ioBBX/LT5Ly4ojOjQ26CE90doeoQHiFdM5LK5szdZ3b73nz/IKTizXeYOHASrdwV+eS083f7d/SAgAGyuXtMcUvg5O3aYwzTK9C69LJm8BocDFKnskGRRvsD95roTm8yX9K5PdPAzjH2cZJchB083KsGexIa8jFaT9HsVdrTqAAp0wgUx52M2ANX0fZ6wjgcAXLNhJ5W27yL6AO73cyzLbns+/iRep2H345hAbV4HAajgEiz76PPxWzbyJH63J8eUNj8QPD2wxM0csWBGQFMxN4mS1uCnjqGWTQRQpyjmbbl/OTyFp5o0EdYflPoFOfa0sj1+ilt0iiGdvPW3Vjnw60w88Z7HZLo5Ic1yYQZtvzBuXo13fgTZQkV2FMnn26LAClh2svkmI79kRLcGwjPfhIswPZkQV/iqdcaiM+xyRrh6COvByvX6z/4A9tdWBOjf4vvVSpLyUHfMsVp/4uEuxkZK+cyfNTH+12Euo0jS+CWZtK9ZnoqCl5YOZQ+fgrWbNr2QbMxVVdHFz29fGUUevgOvIFdv13/GXoyNv6HA4+sGzmlvTlRycgCPeZ/7SXtpnoy2T/owzcDNrHxjO4M6EyWOqzw+Vh+LuWffezEBFswe9N9drQfGJtOoi5XTYbmPpc5Kf7o5sZGAw+WwP0ZNQOaM53rBPDIjedd8Ku3R79NS+0CpuJRx8xkNKOanu4MxCkB1f3DM4sAHgufK6iKtf+B4crpDc3kSMx8tNPP+2k3+3V5OjLxb4y0XhTPbptHNz62+ocTbgk9pec01dT4ghbdtBc+3p+31W98ZsJAbFpdOQ29z5yEnsVlm9Wd9Gnq9UIqIN29Dd+MP4RQuFlzveq//QlQ9dWmPxfn+vdGuRJmRjV2+jDezd9SdrMTJgMUMeX6rv9tZnlPAdJE9czADj0myIcP8PD6mtoHV6CAA+9CiHrSoY93mTw7pnvPnedSSh+XQWGQ7xqHIttx/fCTyY+ZJjbEz2+8T6D/0wa4lPsoYwt9/ZkaXwCXTqfNvxR8L579uXliQUp8idvAsbotC9ufP3q8uVP/+Ly5//8zy7f+/0/zOQ/7TB80gmf1V/UBqnaOxfCD10awHaiJv/wgL8Z6AwfYLqwhm5S7Xjs71c4eSe+QWNQ1VgX+Oo9elF/YuD4fRy6V/75GkiLIr2Nms30P9Hf/Y+/f/nkR7/SxwKefPpLl0++9+nl8cdPexeB7877/rl2+Mkn3+uCjKvU9p96jMBdAWlL3gNAfu9DuJcY4ZbnTvxij8YnMmrXx4a3bT6+5K4YUlucc4eOpF3OLdtzh4e+b/HwUzadNL7NptWZnDqr4+ST22364fHt+28uv/4Hf3L55R/94PL9H/3a5eVf/n8un33+ZVQ8+uwEsoPc4M5f+/Po1eLbB/d/cPkH/8n/LnrQdvWvka/6/rrv/1Bh6eOsfpCNXbZN8GHxtHv+GZ7cPUBPZJ8+1aJB4lEm8K0TXui0sTt4xFe0wYqh5KuMKdOPv3r9pvFC6iMCkQEf1X82JG75cZ6tL8RLEhf4R3Jr79YJrnudvKWfrU0nhrMBPGjZkwd8x441TeJ4YJJ14vlMWDCgv3AXg36q7aK2UhQPja3KX+D40OtXr/vOIHXf3LyoTCba9GiR0MUt7+0YPO4eeX15/fp1fYusMNPTo7SBts+c7wRG+fKFzzv9THzYyTofmPihrvgzm1jZikn6DeOkvbBxnCD/aHNo1mdz0vqNX6MLtMTKXczlq+prFfQPfv1peIQR+oM/O/mS/R7To43fzEu2p5zMEry7v8bvXL3iSQwJxpQdu/YuxeHdqfzW6THhplxVcYuv9pHPnHcBQBsGN7Vbf+nayvMHLjakn4ou6LL9/ImDU+fQCorUyElwqN88maOjxdl2AzL+JDbDWZnEz8DZZrw6foqzBMzB5fDooro88JtAlMbJK//oRYebby853tgVTOFXOwxcYI05wNn4Y3UVH4FLGxbKb+LzcPDHxiYx4eBHvrwfHO0j0Mh/sibztIm7GJKsnoP46ps7X1ZfKu4jB1xjq/EPees3034O3cOPJF7TtP5I26vOI//dmBXa6D4Hi6t4YuvOZ65wKbOpVJ4nO/Wip+XnjAmkaz4kNkdDmrLZ/1tYABjjrKJXEAxgUFlKTz4FjwOB7e2DOWcwYB24xfCMN7CCpQlU4EDAC1txLu7ABZ3yO9xKOevSLWDz/HNqW2euUbI5voZfGKmBKgaYIA8NAQeoxtlG13OGm4mbjWEmaEzQvqs6zs5413QAwbF55WfxBG8bQhpQsBdfO8ywhbeu9GGwOMJPdLAyVnvoJxV3YOxtHHg7jpmoxZFDoxGFXP4nDz10pgHS2fCF4eEFiQnCIPpdX3RSp41akAq/ynfFVnK7oFTch/fRZ7AEZK6GQgX75M8+xdVJJm85caVMg+m3lc+gCo+C7egHfgMwV9TnlrZyUHqTqu+zb2eO92yTBLeURf6WVw9lbXjO1slVymaLfjtgXSjpNFb10xnU3/1SPLSn7nY0JrvsGu0MveSVHhx0cOCLna6ij8ocm5pcC74W0Hrbd+RwhZEvV3+pMrYsO+V/WBjZDNxrgyJXzgfu4OlG9B7fHD8unkIsvs2Y405ik/iAcyvhIZPJjTs1ZvIv8NV+/DwwXtblyjopoTIgMxgymNSZGlR0MBj6jSdoJt3ST6o8Z6+zNHg3cQtAFxGKi87ABdDClaszgnVR5J/9bTuk52O7jWH+9c4l7YcckdFAMZZrHhr8k94M9AI8nUX5HBh4OrHIBF/7AUtXva0zfLHJXNWOvlPmVlS3ds/ttQbuc+XRpK5X8bJRcH0BzaS9rZ9CapMKiJ1p+/Q0ixsTH8jZOyS0YTzXdqML8PgGRx4yT5sxAIGVfth04sQM7seHnKNd+6WORIYuNtRPhi++qry6z3F5xvspldhAoksJjK8jbNwBrR0pnQnqyIXJ/BV3ZVXODjJTh75N7LRVDbl+dPhue8ixWAZxa7Qelc9EsAslVc3Ity+Xe5RB9Q7kxa+2SYsPxR0dsL0rX37kDqzBA/y+qd2rdtmmLYsnfF9MGB2sj2oX9z74+vL65z+7PMixFkRu6sLp164ovnxx+fIv/8Xliz//s8u/+PzZ5Tf/zt+/fPXGrenhHdyRaXjLcerbVV/Z+GJfxIVuRJA3/jxtHP9tKfWppJTtOwDw2nZ0BqxSsurX0snJBj+cpAWfLXoUF+mAvr18ce6Ait7fzqft3CngkZwH2Vzhf3jP54R9Wu5h/O5R25grp75y8fARWI8NPLk8cUdAYk4fI0i7YTN8THyIntkkdNinfVntl7aXvMaxHPcFf3wgttOGUyllabvRSyf9bCq3uMZmFoc2KVv92Nr2yUlB0RX5Oo7K78MHTy9/8Kf/+PLp0/SBqffbf/C7l5/+j//95eULL+Vkp4lT2hHdtX1q79Hf7/+9/+jyu3/rt0Js2in7jS9NfC49Z7V9/upHxxf18Um19YHRztz95A3x+m5fP6AnAIsLH+UlbVMe2dDqs+7B3zhhYJ06LhRMnJw+/m5yPfjQzN+cZ3M4ZLSL0IpvNS5qi9FFr8xHxhm4RweBIY8YBx5uOBsfkvCpwH545W8hkIp9z0FwWajopC40q5/UB0LDqVCdmByI2ei+tRiUoi5Ax+7s+vDek/rAm5tXtYF4LTZ+k3b48pUFa49VuLPgXu/0ogtjmHLPliVI+vBLDj5TPreNDQx+EceLL0XgD5i8teu2bYsQuxgqTsE+/Uzqa8+pqP3LKx8AT57JMZ1pa4OL/qZvHD6BtgWlfHS2aXz1+EbJgENz5HiQ2Dg6Hp6H8KTb/Iqu1iTHrb/wlfPAqgN/dRbYFIus/qvDf1otzDjsokjsQOz289ENGHjqL6k6fJRMaVrspyeL+Y1RXQC0uJyy6m/kRs8jPWGmefP5OVtOss1xeKaf/Fbe0cTgsmDQiX/O20eHnhgkXzlyxVe42CV0Q6mw8G2C93q/yTk+r8v9pGAcnqKPTvBThr7UsX/yVaMnpMRLCb76QerzL3WKHzsB3NiX3eBH7pSr62D5kcZuc1cd1lo32+pr+a/o0uI/2zxCNTzfJYvLMy5tuxdH8WZxLHLVF1Iues78Dr1RdvGG12oXzR5MUqZ/k9lYnXjavKNTO3R6WJwr6xxfJ9lw/K+6AFAFxDGH+DIgb7eTwxmjWMoWuKQ7JwuTyW8wb51RwJSNoN9NGnWVcZzMvvmnjt3yhaZ98Wi1qTg4l8eB2dS83V+Vz+Ds8CIPn2VkaOoMBDW1J2d4v8bfq2KOkye13C+njm1CE8MJzOoq1OlxODwIMJxL4pydsJw3nxdPqWs4326cQ3JlT4I3P3+9Khr4GXSz0dxVMY308HVkaAA5OORtvtR8f1+n088Epav36aA0co2EXOzbgUVxlKnbANivPxy5y3t+lQkf0W35rN+oGrrlTTAZnviQAf+bNzrWWXXsbZ4ZUPQlUuqEB5MjdeTddoh+QWyrHI5XtpO/fO0ViYUNqSPJBIbSOh1XJ/gGaGgnVaeH3+Jc30UrSARLHW5lz9a7IVJ3NI7C6J2/Df7YIHhyMjrLft7yfNoXUYLabcLDf/B34D28KEdLfQPb1CyO663+uLhj/+ItJ5L2OwFeCkT/VyGDNnXI7A6PDMitlka+IGmeNoQfMB0UUGb2XUkPknsP5s3snagXZX4BcSWCTh+mzLPaX8fnendD2gpeCxviO+AwwMCLOmx+QC6PMgFQz7fP1bNQgi9+1G/8iv891oHCEb2mfrcMskYXxz/oFJFsSscvs6Veb9nMZADzfSeCQV3qdFCRhHYHvJCE297dk/Tw4dMujpHAbcvow2vg0EH2I1f0HxUn37PAYJCoM+rtroHlQx1Iph2Eu+oez3PidHQrOSRn5TkweJv2uwOuo09wiRtsAaYTgYN2YpMrdGwtHlmUGtnIOLhPu0tbkQygTI76SFd5ginlbJ9zstBv8Zwee/jpYfLVuYtRNjlQ9TgHlSP7ylc7TkxBa/BodQ5mi0WKo7IePayvk0nhh6dt1d75tW3yReU5r68GT/UT/6xfGsTHB7xrAJyYVHrRjYmZW5T5pYVKjLEJG4sr4k8yLq8T53zy7e27N8mbq2ujj+G9Og8+9sf7y7/66eWjdxmQvQ9P0TOZvsn+zctnlxfPvry8+OwvLz/5i39xefTbf3j5jT/6o8u718+jzOAiV3b07jbT2o8NyKw8tHqHRfDVd6JXOsBLbRKQneRxb3ULk5rS8kzbm5rHxtD3n7Kx107+DZANEuGujbSNbB2Ix/ffvn7d9nWf79MdPvGEpdCbLw49uDx8koG8GBN7mOzLmyuqM7neu2bUUVei26AqZ2j0ik5ou5pv8c5t/0q9o0Fb5QPK5nGAWZi2ULCLnh4hgEz+qmHay+zJ1RSZlTdOJH/61PSdH0WO7/3K5W/93b99eeoxBX1IJrm//4d/eHn2s59evvjiy6AfWDLwx8uH8cGnn17++B/+J5c//vf+JMhDG0x+lTX416eaqrgzqPWDR3z1q4+IG4mhHoHqwsr9yOZ7/m/qx3DNBq8FQv5El3yFLPcu98N7fSs67ZXRwJVo2/uMTdhpfBFffE5ZeIGrLOYcn6G1+Y7JFNFqXzK4cte2FL7dSs+XjKfQBzp10l46wZ72yw7tbyE6CbyJ+FzRrTZ4aPJP/wBZ0rSN7a9HX+xHF3y2/Obcgq3+pv6YmM1vXr56WVx9T8VZFMADvW382klKxwzJGw7RrkYOy+MDASrdsDOTldivk9fUaxyjqsDZuniqbspKK8ceY2GDuTtoFrA7WfdL3X5mL7zxwz5bHVjyawud2OS4C5ollDqhObodnVVXqT/t7MSH0CVHF72zGX63T4Dr8Db17vwXr6WB/bPPwW3+HS11giMFbFdY5SiG8NFg6o3Ou7BIL8l2x5H+up/8DF56HdihsXT6QuPUld6m3YsTjVU554+nQvdfu2KdVH5SJhamtPTgaom2f35lDy0wZMmOXOhVDzmme7ywWSonKzaPLVxgMl6Hp7wG747zlvdN18flq/wiPfvSCww7jkx0qnxsY6ssgZlx4NypBagX6TJeNrZomw7O/uxzHm8ZnlqGF3ERdgT8G343Da/qBl/kufaNazmoTwuSB6Z0D4x4oC1Okj846Ej8YWse03ZBttQrDugjf63T/SRl9RsJjuUl+6kU+O6C5/A8EsEEbM52Pwme4UtSVB7x97/2HQBDdIjt+TBHsGsnGUXI7NUXzptjE5JtqJvkLz7pF4852MBs2beOgxt9CW759hO4J1FsDRW4GjFlzosjmwWENtYc41+AUbvlDKdm8q7tAL440IcvhWuo8pDyBo/yd1LKoVw4zgGWrr42UIuzF2eKuYKGqb4OoIEwx2AFb584ep9gDpe87oNTQydn8eJDWX7ER9ZVTh0gtrajJCFY5eqPrkaO5VVyLsEJRpm20NsSDUp1qKfOlB8Yv5MnaWjbYUvFmn/DP/nDT3Qz8l8NdAOwCyLFl4BKN67Y9BnQMzkVBNT13NxMnmYiHDaCi85hiH6KSd7gv5bPcf3oHA+98Ys2WHwm34QYYnBw3to028CoMKkNl+7wiF7qGvj36nTrZVt/ye6WLjz9Td4kwhiMT4CZVdWBTZXSKv/BSdflM1Xrl53Mjj6lpbMJDkleBwTneLYJarhx3IFI8vnrdOoD6/ZKgy92hM9V7B1wtXPKeSfaqc8+c9vh+LGfTgEbw/8M3rD8+tWb+L7baG/amd3aPF1GFx8a3o9MOpJ0vq8z4a/tgguPBHcFvTQq09CU0JnBERmmLcEzvsw3xrbyyTUDopTFL1cXbIjnJ57jjl+6hRoN1dTFMwzsYzDkFtmHaT8GvK9uXp07Ae5dvBjOVUV1fIJqruJ9OLeVu4uht/pnUmGAEd60A+8IMAjD+3A5fK5b4UMaGcaG13l0JE0cmE17QmDeaO8TV/OyoeINP+pZuFR3Phd65z878BvcEyfhfPnqRXAYoNDNcAp36wUvvvlYPe3UXT6rv4Ie+OSXlnqOWxeLU0+qrk997MEBfujCRI4T17oYFJ8Lb5J6xRWYuWqYdhUdF3dQ8LG+lCnnYrjHQvCA9/qE/Oz7vH/8hR/PADExPbjMq91S3jYaQ1mYmj4v/MSOb7zILHg7EDZxEstSJo1841ttIznmC/Jf/eyz0Prg4jOV2uOrF68ub778q8uzv/yLy0//4ieXn75/cvl7//v/6nLv4b3ePfKBdnk1AJqJx13a9pl/pZ//9fPqJvQN2lhuogMM+YWZ0d/EH//oEZx6Y4NJYx9Ak++sAyi4q0c2mvg0sdj4Ijp15T2Tb5OhXWyhB3xqBzPpxEv6k9iPftxF0yvQ0TU5Hc9gedqndE875jeNU+Ez9fDRO3vYPLb0Mj+2c+Xfs+r8YO7GsfDsNm4LAbNY18ecDmwnRo3Bdzogr2N6qc78Im/VHdnxKn55K/wPfucPL7//B79TfwRj8fmDh08uv/dHf3z5tV/7ce8a8ZLAJ9/7pcvf+M3fufzJP/r3L//gn/7Tyy//5q8cStkEBbvIOHzYHfnjN/w/kjcepqQb27V9qmfRJLpjIzoQl+ab9OK5hdzRYxlEKmjouc/kB3fpREdvEp/Vo+v6PSop41tCg+psaGGYHqqf/CwKOfdZx/XB8thjOGYyCtfa9N278Bg7meAbs4CTqu/Ab3/kXNvE9+KTxHY6uI174av9WmA7QbGFt/bjYA+c2trn2heMxRI+ZFHXoxf88+XLl32rv8dR6CrA9amNxVL9JXQ2JuB1/OXIUezDt9T2kIyvLBhr47XfXey2p99NtUM2uPirfe0cGefWcnXFbXQs4Iev6LeP68Wunei2nn6f/wzf8ARt6WtPbFJ+6SesLr89Ce5wx5VyPi8HTsVpNxwpSd1JIPllQfJv6hefw8DtVuUAaVV2mQxVHOKJzcgv0UVjQHnWjm9aeePXLc9Xye3wzJ+jLuiIFaWddtJPkIaQ2DCwPDll+WtsYtvaZ/zPnm1QvDs/8odG8SbVXvZwGw8Ehh/XtmwRG4BdfsnjkJ3k3eI8+CRUlV3Xkzbmr45SWvzs3AtSwXU73kppv1iDD+XJ3/Fo/aR8sevYp5KWt+VTfngLrr8utc4Vfxbj1U9WaS6f38KnHNcxUusmf+6sOW3rpI591AuvM48bHCQmb+XM1ljVvpdeWIBex776lMaF1JHQczhnQ7/4tKEyPTS01ymbdMt/8iZ7fG/Otav46b+ddwAME8uQtIezv3MMCgQ3QfvbznudVohNU2c26tzjLdv93daspnV6t0wKzI5340irLJtkP/XzLwf4W7xNt8jx920+lu9r3m/zVs6tfwJseche7uKYQco0gnEqAXOC5QZjSWPd4Cqp387nli+8D33ng7+Q5WNgpHF6iwGzIjfwu1iBh5XpDs/yNmUtz59gObxGdzk3IHOr4ybyvk+eCao6M/mfwbfz4g7c8qZ+n/EKXnIKFjq5EgsBAaMBRDBNozXJ1BkNb3RjsOtK2UxE0JsrOpGvchTTpKvjpS85Hr84d2Msr/lp+CZC8uCewDT62M5DUg65OkDu5JVnI18mbxm4AoRLnANwq5fsB+8EFUFTfnHlXLqbkAZLYNlzysdWnfBqf8HBl1Au3vrKHNMzGo6vcdnINGXNbgLSQUX24BvkQstAcX3U4oZBqNTOh08HtrYhM9w57/sArLDzn9TfNHcPTPtFA07P8WsjHYwE3pU+8khgdJRErB2i3xZVDroHM4sPYF3FKe+h3Rdvpo7Ngkw7uCAam7CjNjoTfQHaL5mlW51lb1CPV7x99OFM4DsAFvfyQ0ud7h0mOe4LDfN7mME72nz/4f1H1aMyybnbKtmSDixoGBTiU8fjtlLvAuDnYOhxSAyvOFy/tL8y5Qx8yFcfoO8ZlNWOsZPBQ/51AGZy21t9o3fl4DbVX/Lj01LlTHEHTtmU946FyGiwz7aPHnnedXyywHgNXPlPPhzTZodOz/EfGaEf3zySyvC+j/CKt3be3+FPKm6wSeU4uOAUu4ZneYkxkXHj1PCIXmgjg7du2v9o2CRIucnNw/jW1+FlrghbiBlfT4X6hYEe38BT+eLLD93B5A6qsYH2QyUrR/0p9mVvsWwGcCMHurUbWOcmYI+fdOHgi5/+tC8PfP3q2eXVF59fvvjZzy4//dlPLz9/99HlP/o//18ujz75tO3WJPert5mQvJ2vENAr/+dPzsWOPY4gs/mL3NodP6EDe4M/eYc9QKk77cRGfnyu/HBWD/ChEzkqe3THRvVFdy9EHnrrnQiDoP0BPyV73w3QxbOJk2278Tdt3lU7g08L556B9nx2J/1pr+KXfnOfQ6Xrpsg7u4lrkqtn+NuvdrzN5N5XdkoDn4kTFlu+zvbWQkDydsLvxYDo906G6JdvrZLI33aSY3Fq/JpC2HP8Rkgzcf3g3tPL7/zp37388PuxXfC3jWWPL9f2Hn//R5ff+IM/uPzOH//p5Xf/9p9efvMPfu/yyQ++r0cITu2ffqMrFPhZWZi2JYkDtwn95k8ZX/af/ixIdFwX+hYjxXVmnEn+LGKRSwuR4LVISWSymlBZNFAfjfanEBz4+oR9tpmEaQspDQL6kY9Gf6VFf3jTtlr1yGchZ9qHCRzfLH/J24Uc/UHjSu0SX0qdxoqIXZp4Sh5u1NuEbse3+AtgzRZd6dManwNLfbLBGk/wFYu+4BsvohNf7njx4kUXb588ftq6fEm81FdXj4enUghSfItbYFdX6Kwdh5XV096hMheOoozKCUp9+9okmwUxMHwLr+R9+EifZFIzbdYmHjS+hYZ3bHSclfrGR3RNt33s5fDWBRwKyqm2SJ9jtylfvD1XFlj9YX3bBa9s7YPD69ZpyqFzbYzQ6kj4W/zk+ladVNp2lnBaHdHDhzlpnZzbx7LVU9+bEl20raVsdbz2WNz27oo1g6ueTx5cveMwx3RaftoWh9dtK7CggaNwcosXvZXhFq4lg1+69Ynwi976RWNE9qUYGAvcqF7zfu1D0h6Xkr+c3+Zlv7zoO9AbusM3n6zu4jfan2M//f/w5ZEIvjv+xsfjHF08CABy0cfEJbpAp3wP+eK45t35OVGhPimWqLNltzBJlaM8su4gtXhMT9MmBqY0Uq/9Vc53rDA8DV9Sx6PBRG4JztVP+0RwwbPw5Lqln40uujCRbPCKN/40wXH4DJLisZEJP+Ds/60tAEjXCpWcTt4IQkldke/g/s4QmKXoTSuI9F2D7XEVmTLpuvw2T4C9gm1ZNvs2asrJ3nYNJzmfQOCkOQPjONvCbeCRyFAaqaR8G9jgPvDHeOMoPWzSDAN4YO8a4TgPx4HLKtkdzy0P3OqOcysf+i0+TpmTD6aTdDy8EwLJwKObHAMKnfFekZiV9SuHa5pzODYfzPU2eHPcoD7BYKSKs3PoDrhmQq6DbAeftLypOzZUS54Blgn+XbAzmCCFDmUnZwZ6BsK99TGFvc0/ZQJrJyo5hldHNlexwmOaKJzlL3RL/xzjY/mR1N08+N2qXLtEV7OiOzawKa8ikugYUnT6nPBtQmOOtmPtqr6r2PRi5dzgUxjRIUF6aLeDsj8IKoNjJENv6XdCknNlLY/+O3gIwKxAqj8yGgBtEFtZdy/tXuIng3fOpw0ZTAVnOksDHOV7dXDbmAkr2+no2T8H5VnQvx8YZaWZzhp7W9dk3O3rxcuvgsuEgt5DtAONeZ43dk2dDma50Lk1uwOxnLK4/x0885fjU/TfyRQ/SlnvXMkx+m0jaKqJbvL6LH54SWQOHlcWZ2Gqtm6d6KD+SKYzIA6f7UiOzsqPJd3ukwlveDCo0Qa9hOx+9NyOy1vbM4Bwlw4cDzPgV07SN69eXG7evGzdpx9/7/LoyccZdM0Lm8iAXrSwZIdHZ/SSDQfwNMnLr4OknPZZ22x8amLLB22LBnBfR/fsbZHBYHW+pb2JRqAb7Jtqi2wmbuzcDjksuuJBnidPPkm+2By42k+dY8Ns+Ve+HLMbuPptdDcDcMf0PDDk70tBY4OJbyaK2tq0l6nHN9hseJUPr8HG2G3y+JTzoaPNWRzBV2vVH3GnDeHNVQJ3efT2cT4QjbgTYh/tcFuxmBVC5WEQ4SF8Z8DPrzzjir741btbxL2cozeTifhe+OHfySye4rpO+Pcbti9Pf/hL/UzeT/7FX2T7s078n7/96vL0t/7m5R/91/+ny8NPPslE5FXsPHdSvffc8c3r4uBT1T+5+3OS/1hnD21GXlJtE5+onZLZyX/lTGHqGEBVv/l1sSG/ho/wq0516Ljn6kycgH8WJ+xN0C0cYCA6DT71xISvTOry8x4Pb8c3oW//G7neR763b970autelYK3MqbN3e/7McZHekUZfjmpb8KBWHnkazmmqzevvXNmfMt3/fnHDm7fvplJGzQ3aTdv2yeNbtwtINXOqWui4li9iSl4oLLx7/HJ8BZddk6R84/uPbo8/vTHlz/9+38/Mp6+NTjgCUB9Hp5Ggvi57OqC1MeWmGvbydZBOtyhAbZ+FXtFOaOJFKILZyBV7a37Ft4l9N/dRM74jcRPH8bnKkvpQgFHJolnobVX4d++jh5f1nfc0cD/ymv+Tb96J5O6uKkuqpOUhY+URiR2nPit3+cfsVjrsaw7dRq3U+5Wa4sUJqr41wfjw4KSxTxxz6RVLFfW9p969LAT3aHa7OZPO+xRShJjwl9jXduqXLB8ybsRZtGoNKLje+HDeygsbry6eQHt5fGTeQmgcVOvEpMr9dsOsqkv0Un1EC7Qc67MOzGqnOTTVfVArthJHPf4SeNJaIoxgwuXdzil+nw2eR5FgK9joPJgEWt0bAwmnvfKNtJktahSv587xlZH9jhzwUvfckc/dFNernMsKW9+jt2dRH/Om0cnoV/5s43+53j5X7iVYVL2KcbjlEWX0RWZioFMAdAu2hCzieEd85mkHdwbd50vHXlLq2NfsOgef+CNynehkInovToJnNjyAZUim3/4WV8feiPL8gD3jhVv85Jc/ZdmAm3SPYsNFmqrfYuneAmxVrvFDzw+FDpjpUlL07bH9rb6Mp845ZPYKBTiY83KP9jE3o4hHmTyn+PG09Rt3NN+0T26wN/0c8nredLRxepb2vPN8wuRyQ/9xrTAdXHacfKX99LJnzlK6UaXXYA4uKX6QfkoaBNXq33hSV28G0NWz4HnxWBnzDD0F+PyPQnPc1TO0TIOQSD48dhU355UGbPd5aQKftCNfj749NNPryn8L0rXCv6fnw6zSVVs94w5jpWzClQhI6wG0U9sHEnGFmOEa4Pe4RLk48DFqTx6SaCj4N3kz4ub5taX3gFgj9bZ97bOwErhpoZpIAzsBCj0xlHUMYnjRPjC/9Bh3NHP8MdYYzDnW1cK9OSFWuvCbcKSVDnSpXpphTQB9fBjwBSaHK0U4NYhH/xwBaBBUTDps4vtBMZBwOOwNAJHbuh7FT4HDx/O7cbTmQy/6l3LUBqh3sFcucj/ZMkfPZ2ON0dAWz8GFRBkDm2b41nMcH6dBtfQUemrDJQsYBgwC2Ts6SoyvgROmrSK2kF+6uH/fTo2HYoFgqg3+Wx8LwPq6Vz4w7FW+cCnpP41P8PH6B99ZaMPn+iZST+e5Hdh4V4mS0k66TZaxP2vwGMHedXdiHdLc96DMLdCwTMd4fC13C6fAok69Z3ws7a55f3sWi3H5ObZ87xueA58g2zgtw0UNluDVPxKKo1sgmV9I23VLcvsNlcdR6bqqS8vmdTV9tidrvZcm+kAi33SgerA1etESP2k+vdOJMOLgSNeDNY6iOCrodeJcs63U8XjLY4cN8+sI8kxJWie1RGFnDrS4ElbpIeUgfEuCp3iu2/QCx86jsBO26AjndC0D/ArJx1rD2wMl8cRUBcz+KR0u/jE7/TshUgqg2krmUSYyJj8vauvhXL84n0G1B2cRHZXgzB28zqTs/iN5/sfZZAY4NpKGd7YWf3xcTwaEE5MEX+qK6f0kuPqJ2z4tN0sDMp3J834Sg6K22S/HWHSA5PQ+MMsLE3exozbhGbnuvGzHIo57OoKEtj6IB67yMEviJyBVvCtfi068Q0TodVl2xg+q8IjD93m1xgPUZI4qs3C0zZ79lJlVu/oSrLfY7Bbhu/aL7yi0aTu2jA7Z7VBSGvHG+NcRX/7ztcq3nZw8GFiGBzwD71UiLzzsix9RZClzNVQL6iM5H0TPX5LhZ3yz9ZYfdi5u13/LsFfOYOPm4knnoXvi2TJpr0nhvbloO/j9+89YvLR5enjR5fP/vyfX24++1n16c3pIZ2y8Jx+Cosf3U/7zCSuk5vI0NhAPyYUgdW2MDuDv2kv3fAcLOrwNe2vA8LgHJ5n/w2+6SPwdDUtEcqRXZqFQTEpMSqxxeT//btXsZeXAD7o8/33MknGsEnIm2efX149f3l5+ToTTi86DA/0h/fGwqRODo9t+hKp8FYfrJ+P3dqG2jYy6X/9Ju3xJhX5q8nQTNTcCeDKvzZs0uCxBG+y9ww1X+A7no9fXyfT7S3Nx8b1t2xdSeFYGlEjTMYFj+NjmSz/yu/9ncs/+g/+YfxsJt3X4xHbdSqNI1tjSkDF815VTb64oe1sXEB7tlTunuc6zn9tMPDy2ra+8om6m8u7G49fWFA12R5fgVua/mbqYFOb6RXixhWLgbOgi7dXr7zPxyfo5q39fcY/+477Uk/bhrc+kDJxqb5YDqNb71aIHHhYmY0BjQd69fsri0DfzO32se2LxFSL+vzp0ZNPg4J9x2/Iyiwz9hsd4bty5NwYyDF+9eO1QM5j1VqsNi2/70Pb3Yjjw/QmrsxjVC5Q3Kv/8k0L38rEHn2md9O038tPO1N362ujfOrr0Pe5yvZrR9dLqyl8127RrzuB+O6j9Cl9PA/70R1daZdw+4pMJGrVTqCyPUq88Ow7OdQBdxNd910I4Z/+3wcHnj6IvBZZ3OFAT/fRuuVLHP6mX0NAU1+mf+mz4NHX8s3ukiagf+JfnajBwy6BcVEGXS9lXFm7jz7sjQns8bpxSF8y9rujtZv87GApLmnztw9aPEDa5uIrjRNsFNi9/R1I43pcQJwB18eCgmfoEeMssqGbOhRbG0YmMBI9jB+Hj2Sl5ikTF+44XXj96KaRJ/bky8FjUQ+ZxtT8ddEabuKkWnUCY/192g6aTEGH0tIZGeZ46Iye9nwXKzUBF7igJb+2RC/w7R0D9KnOh+lXSuub6MhB7FjcmBa3qlS0ch5888jhbBJc4q7xhzihD9IavedCvNVm5h1GxmfmXPGd2EYMAnuQHNzgzkJqYJxf2x5Pc4dLYlH8//6HDxLj3yhq/7r6Wd6uk3y08XaXaD60r9LWv8Nx2umxT8dsQaWYX7Uv/rd5B8C3EyaH0eWXnHfGmY4T82VU4+B5J10LuspbBVTpSVQGovnB0zptLmfTSci7RUulwdNKp14OF2c7PTSTL7V+ISYt/U4acox39YCXTjbOeIvvOMrwyJFCP8Gwx2EADD4dS2A52R4Xf3AJoiA6sJSG6Sua8M6EWNI5oj2cH931+MiUrfjIIVDFFgMzcukgpZVh6SC8fDmV45EBg6XSjvfBu4OoCbxxxvANdnW8CzXlIwCDe9LKIzUoxJF1iIUNrzop5YJHec2gzy2Qk+f56AyWM+GC38KAW6G3c4R2bFdKpbH0wTveTWKd+mXk5TP0P7zOgpXNoNNCS3lorfkPbHTrPCfq55i96xf1xPhKfmRwu2+fQTx4yI3mrmov3XHeO7vblveVA78dVNNB8KE3A/ShpYPCOzvSseDVutlI3eAOtvXgmwbU4+omcPlb2s1vQnPbx5TD2ysboctH6dCVsdYN/vHT8Sf+A5dzgyH1+LKgavLf79inPlx8qxRTT52ldauDWz05HkC0OjkBVx8e3vFxGz9SjU/3Klb4nCuCD6Bqx+DARJb1OrCVUjYd/uhx6I59+E9KhnbksZeUVR/qFCdfmysD81JDFAoZn57HI1xR7mcDk+tzYgYXJv59vjzwJhcGrzr5fr0gcKWhY8okBp3hb/2Jq8ibdtnBRvgzOS9/wdXbpBOz4KjPgudf2caHIh8aOtpjcwMzA0Wy8iWUpkNVN4MuvJC3+hg/7OQjGySefcN3/hcnHM7BBn1p1E+Cw/HKJOGnHXvy+Mr4Gn0MDvm29ZnrVL9JWrx7rL00toUMPTUmRJbKenhZPipTyh+5eyJ+qkM28XOF8318ivzuWKFDaevDx5/ojK7x2quDvVvCIx0zERiaE0uu6dqrM/FmBpkDu/gNRmeAAh7YN8H7Vdj4hs4sAiTdlM9Z6OD72t/XHi9Jv8ROgy88xr/g7ZXSwBh8idN46ADq8NbYf46l2WtfkTH+yznwYwGpm7gXkFlQmn6pt8vDG6abn706/WXfBcsMnvkYf+7k2+pDyt1J5YV0gUIqON534extJlfaePvb6iP6s0X3fUYfH4HHP5pdtCqcPFd2Rh4TEXcSvMlEVfs3UYQXz30ZZ/AR6N3Xs4AH/u3Nuw7C4RLfwXYim/qwDp85zslQ0W5sd3ocuSOzRdLI+Pt/9HcvT5/cv7xOXMDv2ErbGX2C33p7DNd+/k0S7xVNLEtGNnzMRQT8QJRsNg3g2MRiWian0c/NGwsq3kPiSrm+MbFMf1Z8bE0GbQfybdf8wKLzxEdX4hXTt0mj/cTp+PNpM2jjhW9S4sSw2bowEDAvWAzVUmp8l6nugX/fRaLXldPFA7FsvgTD96cv1o5V6wWZwPHxiVfhB+0kYxk6mJgwck4ss2g0V9i1p68Th3pxJsffvGfn0QHZSk+fFuX2xWiJe2SvPjIu0CYsItMrWqryBTzQy+jN4wroh2F6SPn6qP+doDhJGU2ob9xWvw7NR49MyhNfRk2t3zqRp20yeR6v46f45DddMOy5cevE2OWnbZuNgocPtt/nl8Hx+NHjLhxMii3zs3BRfR+5yIL/6unEnbUhivD1Siu5jy3w0Vhg3BmgtnnqUFI0sVFO6sdJG6MW9+ZvmjzUJi3c8EE28SY48qsvJ9d4kC/tI7x8rT4ZnSx27UG/NG1z4mdjrZid8uq0NJKyP5ZrQmvpz/mxc/K+K4c9e1aHPeebsYX86ua0i8KMvPo3Z9sH9XGuDgfhBXhHW9r6Oehx9Z9ytlw+ChMbVh/Br09sbM+vfhoC9ZHoBS66inHzpx59bL81di7WQ7Mnu0s5GpU7W3k+oPalHZnRFtf5aXUTWPZrCs0uiCcNnuwpAOTijWybqiN0o1tlTfQQorXjZJTuYT/4tEEnx78CO7zChZJ6g2txVodJ3/JZi3LNXp8ITXxGj07l/f9xAWATxmzTYDYRxDnljWFxPEyvMLuXHI8Br8tYZ+vYt+Sc39XVGW7dzafWDVLSlrUBQHvyU6uOuI5VPMmvAeLJU++ar90GH0PDWRyhdwuXPI2E03PwoXcMG5jWKb5p0G53pC9XP92dYAW1gx2NOrzVEfPbiYakHgcb3KNzvDpdXtDpim2O+ym+Q383deBz3OAvP7i2/P6DodUOMef5V92CUpfuO5gsv2Q6Tu8o5dK1bWzDdwZ77YwzwDHhCu3xl3luCA44ddR0aJJkACLPLUXelNvbsHM+9glFrTJpGyZcf10avqPHwxe5Dezw1FuVsvWuhqTFvzxLlTG/+dTg6CGFzJvC6PeoSucLTvDvAC+Zt3526KrTgJnj2sx56i69b/ve0O1xaPbKf2DQwW/vijj1AlH/w5vz+k/qw0d28NV58tY++ddOClPVT/xi65Umwezz60Qy+TpDG4qCvAEw3AY8vUKOl8rDt1q9g6DFZTBv8uQN+nwh8ay0C1s5RhfS8D866ATp8DVp/HphBUnBUlrdz8KIVWf+9KYDeec6tV2td7Vz6ERv7OOPnqoj7cqA/05ntjBSP6kfnLQ0tWcTv/r51glb+GR/33wmrPb+IAMneG683Tx0nmTy7xb8se/oj+zto+tydBA+ITRAyU790t8NTXXQdL44Yg9XUw0/3Jm1dxspFa8c3+LPPt5ZfK7yaGau7kvKho4zEz2T4RlkG+zjpx28AZNBQfikZ4ptvEAnPx00f+sjEfEnSf7yUV4iy8Y+V3/5G7I6+03X8CPPpM2X0Hd81yayrQ1zjE5tmWNtrDE0ZQbIjtkyAJ2IzUQj9smEgDxeSFe6Q2rwJMlzPAOhTBBdOQ4PdNSvmERmk9f6Nf9P+q4M2Je3OLfcfso4aw6Uq8ZvyeDKIx2bsIZXL5z0zgK8aKs3z55FNgOn+E9oRxvFST+lkTy22HZQ2sHfu5qSX3L+hb6rrGRrnBE/gpN9OijN1qvh9I+9bDv5xwva+jt20H7JgN7wsP1Q8huj7bOl7MN7jxuPvrEQk8m6rwOYQPjUmufv+1m+0LAwVR2EeWrd9+H0bf2dwFkYOG/sJ5e48Gb6HfY1+cXL+/gxfi0U8IH2FfQo9kU2n/kjr42sId1UvdJj8vPXjXzkxd+eT+xN2ziThgdPf3j523/v74aP563kCrpHX2r70y6ro+Mr6xPbv5GFDiQ0JjY5Hv8HOzYYufSFJhJdmLx8lbri8037RXZ151avBFs4PfLMYoDYOb7bGJKfvr1372XzkkDtvy9ODH68aM/upKnPhy98bKq24gd4nG1lQ3VlGf2tDK2TCaJb/0mOT7jJpI9R78HDp9WzxB7TJ3wQvT5uuTR6Gzn039MuU6f8DG28dctv24Y9XaA5fUtsGdlrjxyLEfp5ujT5R9BCEv02BbmY00feUh/daHHaZcqq6/jG4lratLX0yzt9xE+1AzywQXLqq2BuY2x44cMzVgv+wD98/Kh91IyJ+GX4LY303enT8cxfxRZa6vg255108c3wyu9nwQBPw+OOM8eGuBmdlmfUD99iQP0seNQFS1Y+M+OGqS/h4Rw2FTcGk3bSV7xJxRN6y4PNOf2A2DJ7OPFH+51HKGfL+P7IO5PWMDmL3+Cro9FhaycPv+xnX54PXWleAjf15I0vDZ/aKLLOd2F2ZS7s1XkOCkijM+4PveMvlSm/SoJ2wBu7TgweXIOi5Q5Cjw3sG6tKJOWnfcK/5S1Lvevk7jNwyx96W6+P5mS/uvZiaPF2P594K2NwQw6Gvstgub9Lo29g5Jz64OvP+Wm3Yyc+L57HTikHs74hdeyNv/CkPMx0d6dj+dntllTfzwbvpMPnOa5s6ufHfre8Jk/Zpj3fvDkPvfZR9KPe0cnWw5Mt6X8DCwAYWSHGAGvc3Qg1t719W9jdS5t/XTa/SRyCIoeWcpkCwxgLTUHxdotDcEQ8acg6+eJJXoNGjuuk+alrw5/U/230w+8GIWn5s1rW/Pw2QKAXbuZKRX5gBM8JXMPjLFaY/E1whJfzzjZBWaODe7AeWZMGZp10nMPhLd/Zz5bgrEHR3gA04Ff2rX8LP3qYjkVHMTxU/9mK23H5Dr9hSlbliG7ldZIBZf7p2OgErsWxCWwbGrjIryNzK3Q1HaQGXF9lArGdXK8u5LiD/XRGrvY/zsRDBzsDppk4TCd1bR/Ho71bGU4qT2zUgcrwwT7qCBY8oxCH7+t99STot165jq1N7vle6kQn9anQK2w2+rSIsfXLWvh1e6K3yLczwWvI1Fdz7rhwt3RGd5LsylB8kb+BfHRQVhmoafjmB1N3fGMnr2G1dXQEUuXMxmcN3OkYDlfUARtMOgfHv0cuA6dJBsNvMvCGs2X0EtjCp+5tJ5pjMBZ5DBjevs2gLHx5OZyJCV1Wf+kc+cCma/lviR67lk5g187bafHBTWBMxANZe2s7D+N7ZCgv6YRMUtdv6aWfJgyvPGJxSG2bqY/GKdHFAyj/8zgPn8hAkP6Svz5hEOqWS7fCuwpET+5AMFB1Z4AJiCuUrqIYtIkT7aAyWVF/J9KV0cQmer+TfRbj8Ol84/FhseriD+U9Ha/JmkFMX0qYWLo4tg4daJ90b1I/t3h+3WdW+630QsEbWjnBmyvMJrW9k+HgUXf2mUzF3mSpzyeJaW75RAudsTlG72zvXGyAjh+yH7lnAD54hhbee1pc8nZvw3v7hmx4xkMXdNgIrhEfluoDb+ND8Z3YZvHzW+3ubSaErmzVV8T8DG7AoDMDsWFmaXcgEn33qn9o9tGm2EuCw+26HUTznyvblderDU/wSbV9eecfESB1Ki8Zklf/i5zDJ1k/qG30gSbIPuf11eu0QbYOP/zWC+2mn1I37SX14HQl3OIrvVn0mME3mqFPZrEr+vQVArG0X6owyRajg8ktznD0Kml47UQ5e7qsXmJXOsd7tBm8iRtH1+/je29fPe/VdT7rxV322o1bkF998VeXm2dfXl5/+fnlzcuXXVgzsHzjav+78PLqzeXVs+eXcE1tHXDC/fX782x68L/3qbjIzj5ePmgx89Xz5+V5+oiZ+LwPz+wllrrTwDH9evN/FxKqi8h1bD7+PPHaMdvRp7Z/a1OTCKXByb4zuYj/PXx4+dGP/53Lb/72r0VnbOTZee+PGV/jIeDZCq2xWUrYBp3acY7HVuNTHR9oG/QtzqUNznhF6fiS8tp22C5N7dCdIDuZY3N+r29O7ejUAgsy6WPwnzKeiqzJf18cGL12cSO+3+/1m1SlrF4bXuAlhzyylT88ZIev+jXei9d/eosOc+ynfxFH5krexAv9jNhKBv1xELRvazsLrMn4+KC7N+ZWdrjRplfyDl38TWzHAH1IbIkn+zk3UYxtssf88Mm2+vj4efbw1W/iM+xNVl8C4NMf+fRzaszi1TwGCU8wlQ4+RrF0ABJf2SUph5stlEsmQ/qzXWTUT9T/Yz88qCxWtE8PH9p3xxX8JvB8HDm4ITXJl2Zcz3f0UbGhT0/e88hj+pTUwBP2qsv88NXUAggCU//iNNlRmqJT3oWGxoQ7WhsbbYtOGh2PljquKs7J0+ZWLyk+dac8bl8eNm9jKz1tHO/Lh1OfDPTafjmwxpH8qPGP/IFdLroYFt57V11yir/5Q0edTiQHvKm+LoXu5u3VdH+j/5FHcsdLUMzxUJkx6cksP6HV8bJfeBzUI9curEoDG523TzRxn5hRPSXd7v1O/jU/6jvvHAC9wkwsZDN3+HR8eeznTkKPmRSPBc3gkS+NppZmNrwVYvIWrmVKlGfDh/beNnrsMjE4urN4lTQ4h1aP4VKfLNl/JA6mHK7ti9l2aB369n3uIQeNkSN/0zm/ht/keLev3tOfsQiyxTh/Y9omNQfXkApTk5mkzv8m7gBoA60ARwFJK+Qe3w0oJt0q6yRN68jVsm7JUKfH+0u12/Lmq5ktcF1tDh2G73NgtuS3gwwURY7jz8R1E05mhXUM20YZPI63kYJCb2RqSbfidBi41tHxBD9YAWsDRZ+LUS3/OFYbijqBm2ehp9EaLPWWwdSFRwqVqeo/XoJvzqchyNo0tCNvQcPvdYCIjHCU3/zDl5U8MGS8myyyx/Bb/H6QcMQg1iGZgEBb3PmnobQu+PBA5xIZrxM84GqTBp9hTn4ng7c6Sf3se3tdOh+fcPPCspBuYIIX/zv43U1jL69JOW2eJM/mtPtjF8EfUkFDp0cu/jxBijyQnAYYvtm7VzDClysarmaTp29ZhTc/nSW+yeBlOasXqtAxufK6b5QO8nYQlTfMdBCdPPD4W3vcpuRvogN8t06OaxMKio1m4J804p8BxxyTqbekVR4dXqobLByAUsBCdss7n+ojA7Xb3RUXV/DfZ1LrdmbJwIIsdLE2kthaO23Qj2+7EmjgY4DUxziypw82uMngW1taPJuKKfjauWRrWwtcaRy45YvZCLD17dnFlyLQpg93kbDn60zkdFoWNrRFOMo/XOgFZvCMDy1OnQKewe8eX5VbGznH5OTbJtB9sWESWFe+5pnwxKvo1IuAXmdSRoeuCqvLvnzNLZUmFxZm2mmXt/AcOcJQ8Br809dMDrGIT3TwLQ+dLuiEDnvTtQFmBwyWLgNfXqrXyGcgoC5axelTio97hQrtbWvTOaZu9NfvlV/dHVAfb31X/t7QYNuyAW1X/UNPmc1V6dtEgOO8jWkOgwc9g/R5uZbYDGBiKVFtK8d1Gj2clPKBGZmHTwNe9poBkkFL/iXfAtvIQWcWM1z1d5cGf1KfTeYKG7jRvfbXNp3kGfH6F9joduLCuVIWfHxy8c8tprPw+QspeGv//La8WsqxjcSd2JEpPzooT3QTXslD7+wkPolBPpV68/KVFYj6Rv3/2HrwlsytnO6UGbvc2Xb0FV1FFvrCVW+jTx7fiWTtB7sAUHlDO3HjnVvlI3ugUkO8F3Njl+z1Mf3kZSbfr1+9uLx98exy8+UXmeB/mcn+Z5c3OX75+c8vb54/u7z4q59cXv78p5fnP/vp5cuff3Z59vnnl5cvXly+eBb4tLkEu/geOuk76ITS6v9ve0u9RbltC/LePH/ZGH/zOrRfvqw+epUqGuYW20/1+fOc98py9to2GsXDj47+yPM+9qe1mUDaph1unF5bdWIfwI5nxMbHjy+/8Qd/dPnhDz6N/ueOGvqtPXJcu7cRJPfYbJPzgfV/2nAs3PzCnhhLlk7W44+NEYkvbL3H2kkn/3jCp7p+qVeZAmucRYe9kyp+IU70XS5iDaj8aQN9pw48nUBbSAg/NItJccc+qbEF99HP+OPoTuZOqKo/fUp++GoehoLHWftFWdlPzNeHzRXIjlf6EotUIBMuQxP/hU0c7SQ5dcFWd8GLQHnqfvTYvjUl1WnwjY3mvJOfnrl6zrYTCydeubgxEyDtch8VIIvx4tv0Bd4n4UWj7hC7XkSnL+dj79GbfuouiW8jXhgsXjbiu1qbF8n26mt8l64n7gxtdhyeM5aJL9NHEUVuMtyL3oxRR9bpi9A2lizvyesY7ZzT17xs805HOajOHIPZvMLk57TtNAezkxEfyr50g1NKlcIu3umzDmztfzBmN/YYne1W3LGRY0n5wo3fmvwnZkKQc+OXtV+jVnx/FlX0G4NveJk9X5dgx/umoXd4iF9bBG9+/w8fQ374b0GPc5g6NjD4ytnAiS2H3nVi3453w2ffMRFcYpn20Lo5byyXSoIej+3IdOLL6ohc89C/TNa6O4avdxGcVDmSF2SpJ9aMvVPS9oafWYQcZy1uNaDIVv2EVwS27BcTXx8f0v+AsxBXO+Wc3tEQa2eskhqRCW/qDD+HVuryO3Urf85nYcdxxDh81TdyXvjUqy1Co4sCRZYth8O/c5qZc2lkObBN2nN4Uyc/c1FpxpELn4Seff9FJ/8mXgL4/2taRUlj8GF4t+vzTdeKsAVDFb/nm/et8zr40FuafQmNwK4Tyv4jncIpE5ymbAd6NRusvdpxm8LLdgjXnak0nQ/jDA/jJBqN83GYcFQXnQ5qDDSTAyuFXzfwtqNLMbGnztZNf2XQRf4UuioIA3msBA+uuYJW+vY9c7S6d7S5JXAC1nHy/Dj/wE5DwY+9hm/QI/jvFaCVGfza6c6ukTTbnE+Q6Ip1Zb+zi22Dyuhs8KErdYDd/QQng0IoyK2TNlC2Yv8+nY/bwk2WSHIbqIKzrNmnpLaPDPMSR7wMryvrXaIX2h4d4alXx76iA/6SwJEgb2+CHyQ950Momeib9K5PzUso6Xk6gMSA5pPPFW080mn1kTwTDZ/ewpMXAOGBj2wyILi9DV5KfWKG0tALrtokvodmF0iOvQxYJgCOHdwm2klO28zw5IrcDHyCKyTggq7BMngWf21l8NdBj/qAe1g9+G9Q7+pcDvpSsNoum9RO5+AZ+bOF5gwAQz95MVuvxtCFCe4MhqZeB5Cx5+Ko7lENLakdxpj5Vr/1dcIk1f+z3fKQYzyZwCnzUig27kTo/c3lHv4iA3uqs7jU1S5KO+fahrQwUmXtXRijyyGtjcyk3B79sZHBhIWUsRHb88UH4YU+TSIsCiBI4k5OsumsvSirnYzCpul04GBXdLvQ0v3ITkPzP7/klZ9vMkFJnDHxpGOLVCrtABIs6n1BZ9IsjIw/0hn82qVUHcQmbrt7kIn/DJrvFgeU0Y27GqD3Lfa2sfzqB2Hu9esXqRObP37Sc/W0UIOQHh9xxRiye5M4GhYE65dJKyu6YsfaHJzjTb0aHbwWnAY3m81GL/QojZ1xEaypvxP4lgVkFi+n3zC44Le9LTI1HrsaGl7x/z6TfwNq+B88dBVp/CDclVe3q9emJbT6ndgMbnmUOiiLHbautDIu/OpDnvMUECac4jlb6pPNwJ/vP37y8eXVl59fXv/0J2kDHq9ye7kr0HOXDF8gVhd3alsDquiYDx8d+zVOhKeNPx434zM0ODqn+/hdjnHTdkxeEwpfAXnytF/F6OMK5Hl3c3n14rPLB7HH2xdvMtn/2eXFz75o3bbVHNH/vQfx5zdfdZHgVdrx27eZVGUQ9s1H31weffr08j76fvTJJ3HDcBIZ0rhmgUqcyQT+uYWF6MHL2cp78vsyxWz4s9N/401sY+OvQkef2USutIXGYvIFF38wQbIIYBxAj55jDgvRzdipFent+Ca51n7tt5JnAeCTX/r1yz/8T//Ly6dPXSFj67E73apbv41N1v722zaHDv6ZxuIVOP3ksduxX1PqqVs84nQ42D7jAOR42lIXBKOHPt4Ehy0QYpVn4i+xp5fOcZx5bGJk6fgrvNanQgPtTqCio/IRRtGY2FH1d2Q1spGnjES+6e+1ORDRcOvzC7IPP4OnOgpOeHs1PryQiC9H2i7GNwaTK7ZTP9gSay3c65vDi1/wO6ZrqTKod5ja9oZXNLUzPtB4i3bOG0Ojg+mzjbtCjx75Fn5St2OpwL2LLl+9+uLyNnp68vh76R+Cj3+GBnxS6ZMvMJNGTjDlJefGUN4BIMZ7T8GrtJN7oWGMYWH5zevnaavf9D0zYpr61X98xoUX+pD3/6XuT58uS5L0sO/WkntV9Tr7ACABYgRgwCFIiGaUTB+o/1/fZDKIIkUajSSIQU9315Z7ZpWe3+Ph997MacAkkxnQ4/c97zknwsO38PBYzjY6Tcz0sj134ohV6MwdmvGvI590YyHysnbjW2QUP+k49Rt7yuPrOcejXwVQ1/nxv46L2DM4/Ey5LrIlduBRjY3Fw2vsHH8Ifu0Q288kVgwa/7jaDY+cg/JtmXhS+JBJHYFQDd4saPTrG+EPV70lIwXMN8Rb47CM9SOXsev91w1QXvrLv7qjRY/oBXrVXT2m7OKr3/I5IF09rBy2B5GhMh+QVr5Lw95haKVmG5OMC/nY6M5npk5ax9mWBtZifUxc0T6gnQT+ldouDUhsFfFrezg2dKtC+ClmTFn9Y0/6o4vGgry1U42I1eH7uyAc8o/cLoIYY8zkX9kueCTmEWr6vRS4xt+hu/oCfJsXoehyLwufv8oVWP2W1tgy44HodzUYcGwXvLHFpA+fqful08eW7vLHDUcGbtLxUqByhqz29B9xAYB0Y6QKe4wIGBWsMh/Dx2Uc93aNntzKa5AoON8y8fcPzvs971Su7ZovPQ1TkNjBoAnb0sXXsTL2KmZBgzRBKq0c735EHScwQJPuGH1Ck1Qw5tg6KLXXgT966MBKGRuYY5Up0Gkf4dHOdmhOgOMUQ6u2Kh0/OtQ7joy84ziKyR04xiSDACgQzgA2tjl6k4Hugrdz2+qI/8oKHNdRg0MUPGcwgrZJO9vPBHroDIyeNzpo2PAwGdSpOnf1QcPt5CjH2o8JoauRBvrhfMWNUXI8jcU2g056WZ1OsBaYqs8Elo9lKNQ+4yve5umq22MDw5z3hTwmivwqfrP1Uh4ZRLjdX4fW1cSkTe2qI6IJsMFJhw7IFqTRKTp7nlKH9/TZl7XVBk/1QF+gU1UG4Dk+Rwec1HUyUm6uunuOeK4iy6N7bSSndj2T8gYivqP+gnPwtt0AMkgj5zFPAe36Vuv+FvSAY52Q26u23od/Bs3qM/SVVXddLAhoi+WbwF8/SOBzha53GNCRD2kPwV39P/CpkmfTpKmbHMO5B+VGjjleOkA57Vzbcpuv/ePYnM8EsTbqwCTlDRRBfS/77dzAvb5o8JN2SAfQWd6a6NwFMecwUVF2HlcKAjpJRVfb6m33bzL5j37z/fyJZwqqq7HLDITuZQp5KU3bwSF7Ox/eJqVz26lbTscHolvoTZnZlHSV08QePYuT8Pkhv168GOfyJnX7tJP7z/opNFe36WUFXlt9/epNv2n/7PGzyu7Nv/L5mhceih1710Nl1Amnnc351IX+z/lMsvjXDOhBY23K2eCA6pDzD3TPHv/RmZ1bC93Y7l30oJI2EvTZ56duTVai8ciduuV7xcGTPfLjL08fPc1Ay90mM3jGC235BrVijtvqfctefyFmuauD36O3+q681+P+VtyRV16Tzvnqf19+oeeRy5X/xtbo4yV6HgX59n/5ny+ZM0+/2Vu8o2PSK2v1OFen0/jEuA7Ka8NSHtqx65xqm3OVUIxyUcTks3WUen3x+mUmiy9rP+9MePT0i8sXX3zVr798GuQ3331/eff9d5cXX//68v2vfn357puXl1ff/fby/av4Ynzozcu5aglfLH7hsYJOptSFq+2pB59ae5yB7pPo2PfFZKD8yfvLFz/9qs96a8/vXr24vIodLEpEo9aBuzv4rljE0F70OAa3djBXSPuOgdhRHdSXk4+/aOCxB9ghfyZAQYuec3V0JoVtw58Y/J+2m038mD73jBdy/GN86Y///l9e/pv/9r8NgsEtX8SWT8Ob+jUBA+qzd1zEh9fvQDyieBa6k9zJpvqS79yixMc+s8cziZ32vmW0EfG+/RSZ2D1W8AgYezzoYwqPgucuihdhEHsmfm0brW3RP36D3spqQmyRHKiH6Xtv8Yuc02ZH7kS82k8/Q5b2Xcl3RbXtKPTxKIzxesivtdkwm36UzY88FnDmLpyZ2G0foD71+b0YEDLkKWRXf2y6tBtPe3Wy+jVOxA78p3cxRX6PNQ6+ycvDHCeevnp9ecl2kaWx/9ADW1f4mhR0LBK7oQurtgiES+T6IW3GJ/s+6SdlyelN/BZTtUGbib0xhHHr6lQeoafNKyPV2EzfMS9NnMVsfIPdGNG7SVO+443k711AwDgdTP1JY2dxcMaeypWLus1xMeSH99qucmTjH+2jY5vKGTxQGzq3kBu/ZffKfeivbjMeUp+nL4+s4p5jZRi2Y7vwLc0k/fB+XuqnoDud3PXCrvL6+dfoUQidGSNPPAbkBisDmuXLT5NeFjmurySleVOgmdfzA2tTQHMyf6wjcDx+FRsk+c15vNZ4WvpMmOkc+TIZlYbOlgFodBEgxx1rVNZj29R3L5hEam17xiKRzcT+5Ff30Jw7JSJn7NO+wdg/eXjF+uUFlvfI5HxsuLrsfm1gYq48Xmiiz186XlO/9uE/9llfGB9cXR1f+fY4dViNmzD7iLi+OLrdbI2O+kfD5nwuyAyvGbAOKDMyJM3LLM959cEy51d/j+x1kGRoHUv/yje7/6CPAKyRBkYYQKBV3Haffr/fdDhgyzQ9KGmH1/TFBdfj7Bxufjcd9+YDxs45DtJTTRMkpWXfEuG5MutI18mADoQzLyze4DiewdykTYcISGCgK0go38YRvF3hK50ezfHuVbznDgWcXmVxZ0Louu3K94R1GPhIm98pV8eaxk8mJxoivpVNx5i88iVn5RiZyzP86nTJ18HZOLFJx5QZHYvDiklbcCR/JrAjj5VmNLdx1QbZ155pDAJ9r5CE/rwxewPqOPxekeutOjk3QKWF26+kr7zK7GAEngZPlk78I4ugpp736jG8BeerR3WLrLPKnMFd8NVX67YYN5hByBmg5TdXkY/foZd9rU+++ICFiChSe64f1BYJauyyt/v1JTv5IQPXxhbFP7Lv/ng0UQvoylNvrqLXDvnBmUWY+ESQ4ejoxs9DpXLbhs7yWKjtsnVCeuwhn1zVN6ADdX7dzrNVhTTiDlDDn2wdjLFxihqEd/BXOsPXxKADncDD0P0ktqvswSmWfTa2hW/r4kD29bP41qaD5kf2nocAGqtd9U8nVfzUp6ssroSLD3Qau2izs5hR3fMzwJ5vNLtas4O8m2xw6At/bhfkz3P3R22Qfa+Qxi7wQQ4LzrXN0knsqr3K02MinlmdzwKSqbYOH3I8f/68ZfqWZPTCxCARDoAD2HJ5lgfds/E1QL5NV4YOzpsWnIkz2p+Bmjjhzqlp40vXFRmDPwPZXgVXPr8OSv2CqzPzqAf5X7liJMaimzzy9+4j5bKRpbSzhzM7vOgYG8SP6Bmsyru2h9LzYwPHYOnapK0N4Ktv+siT1nx+EJ/gR/OOj9gQj7SrnaQBuqHRwWb08YIsvOltcG+hAlhY1K4MgMozP/Ysv+jSNpMMZeWPbMMDkO1an2TL+egbZGlHTzBlb/n3WzLPWGQm8yb/YqjY9+Kbby4/uNMk9u0CnU9tqRv4Hczo3xLHk9ZFAf1VZBFXWNsCUAfPyVNErFfH8C2E8DefAvvu+28uz7/95vL9119fvvv6m6Q9v7z0nH7s9eb595dv/s2/ufzN//w/X/71//Q/Xf76f/3fLn/917+6fP3Nt5n8Jz/95MvE95cWr6LfZ08eXx588cXl5ZtXl+9NbiPzm/D8MXuPGLzKBPS7THqefx8ezzPZCY1vv/425y8ub1+97HsCnr9w14B3BXhGfN5K336M7nTNKEv62FOcDp/Ut1v652qkQdro2fTw70Qqv7aRxG2T6Jo9Z/Xb2Gl8duqlbURu6GuvxYltnzz96vLHf/HPLj//5U8ZvzgTW0cWMO1Qvzf99saVrX9p6tvxTpzvfUO2vgQsvnqDo84Wd/dAvHcXhfOZRGXcEPt5jwLZtWX9oLgphnnUp18zUJxNcx6CZ6g2PFfOXTSR3jt+kr447KeddSKhPIJJ7uS4+ROL4Ii3c6EG3rR5aPBqbXt1xl9yzF8+c2Vcmzh8+cGMO/R56kT9udgx/UMlCn38LaqY5EiUpn7XrviQYfSYyRS6HeMkvRPp4ky/4W44izXRsufw2XX0NwZCQ9sz+dKTle2VTyE6tD0Gs4tfpal+Mtnvi2X5vQmhCw7zuda1q805+hOTSDC+yzfYZl4sqjpPHDsXnvw/bnb0nbpVV34A7ZH4Q5z+6IBf8Om5fif9FEl57c3i5Inz6NIXTpj7Qa6/p+zyUC+9ONOYy274pe6k0Tl108VlP2VQgRe6XSy6S9/xghg4Pjl1HYFbZu0mffX7APY8ol/LkvkOd2x57/8jz/05Outbc3rKHpyb/eLP0W9iDhnxzZjm+ChuZP64fHWXlr/rgkvKtG8PTbZiyeGP9sjg17LB6cI5Wu3yh27vojh82v8lbWhIJEO2yGn3Qd5HUK5B6/gkB+4CIh8/3bHL1T5VY+ojNRd8so+9Vy7QeBLYepG+MbHn8Rl0enzKKF9b4FG2Q8N57Z0fPf02Pf+bBzpHZc+7cvyKLSQt/ca85k/Z/+DvAFgBPwbphLrfKnS2dcLdFn+h6T04x7s1b9P2+ObsOWulj5EEPJXCslM+QhRr6aZk97tNBWusaEIcfMXGeXeLPtnTCcqmA51kO4rsrUBNoJpV0NV7cdcmpYOh/QEVq9Ow93bimVDHqY/MpZUtoow+EQTdPkvnbHWnR2Uc2iuDjNlja9V9BzoGI3cTuBTuBPIuGAB278Qvg8UyKR+Bf4JwabfhZQttzquDoUOfC0yaRk/OI0boZRB6tihXHuSdgfPSHnuxrQEXnjpbg9YdjCtjI5OGtraqqa46j+3XHvbsxwaAbso6l35ELC4S5O7AoFV5bBYGNVHy4dE9lo98c2v/6HoolcYUmECrnnU2KUE2KMGdCdYpk70idBxlSDh4qdnS6cSk56P3p729c3BsZblBbzKCuzRQ2+PJmme+4I4N0WTv0g4CnrvdeAxvVxvYx7Gyroapf5018EhEmUSvfl5ytE75GWw43mDddnToL6ALlm99Mp0382y58s5+/WAX4MAOypB89zaDKJ3/Q4PZJ9FtbNkJfMqoSzT67H106KJP0l0R5AeVOz91N3crTB2y6djb1ZNZ9RZfJrjfZG86G+eHLp+z0RtNLyUkT+9KEQWCW7+JjV0xx8VjDEOU/mur5Kj07JW58ksa2upwOsZQPXWYfwRvuyNL5REbokPjkMFx/P1pr+K5Ap/BaXkEcm4CVduGDKuxuQ6TDcd3Rzd1hbZJA192jH8HsmQIzdFh5B241enqMTjqlRVgyJtzMDQnfrUtF3/SQdt48qYey7YlnTe9iYt/7Fjc4T00qR46qQ+4XiLm3Qho6BPaeSed7OMHsZvbHtEOwOvESPstjoWYFDllls/VzkcOsIto6tOCy+oF1eF9+UkfGm3PJ2Y2znShK7bKhM6tt6+++zrpGdizT3y+E80U3SufFgDUlbagstmYLcX58SUDa/z4cWJpJr7y4b/yLP/L7y/ffvvry29/9W8vf/OrX12++e67Tu6/+e3XlxfffnP5N//L/3j56//tf2/e199+e/k6+d/H15+/eHl5kYn6b5L2refz45Ov377r5N4VzN9883W255dvMgF9nu27TPRfvH6T7VVs/uPlO8fBf5EJ0IvI6rb058H5/uXLy+ucv85kyOLAqxe+37++PYuC7kCjE13Z1fsc+Bud+9hboM87x9bOGzdSvk0s9mj/olLmbyYfOWobbLUMDYNkdMXaVFT4ZaL27KeXf/iXf3V5/GDqvTHERKv1MHXM1u4mGL76qJw2vcQrc/2hv9PX5HzbByHgN/aFd/MiYwfT8UkTveln1XfoND/ndOUn8XUxyed5fW7S5+bErLaN1H9liK+NDORBZ3x92tFN1j5a2SMxZCYbyWz+/VadyA8/tlioLXpKH9wGN4Sa3slaygexx7uQ6Px95PB1AH2USe28zyITwuyNedDDky1mzIl+6j56Gov0c4uri78c858uaJBX+aTRSVsSa6G2by2t9P2PH+V/+s34sBhpUk2+jj+DO/0Im6mHlMkfnemEr/ZqTzyyoEqGSNUXfpJ/nv0Xs19Vlj7eVVuPTdRHfeTID1yMcs4eRJ2+eiZd9Cfc1NXoODa41VX5ZE8e6XwoGD0vL8n+IZ6MW3pooSsr8u1dN9CMH4Byzq88+ERwQqBpDgH5XZ1vX52ytX/zyRhfih7q2tgVqnqrjyVffz581fu0X/GSu5WH/EBtoLD87J2TufWXTZ1VtoWgOocrGaeRRwUGDm5luDu+3y/s+eg8NG1o0bNX1Mth0n0rf/uvxm7CBEYW/CaeTJsa2sk69KfdaiOlRa+qjsbaPTTsW7AOKSs4fJQ8bDb9Cc9QFBs0Ju/ASVv9dr/QOqoe7zOeEpfUnb5qYs889kNr8Xt9eH3+6DI9fm3RuOg4eW3np87IoIzMre+B0XkXo4qLXPBqe/JWZBaeeu6+7W3Or/UdxNpR21aIDPVpJdAarJwcPpHpP/QCwL8LpvJvQMAqf47v4R73ekzJj2hQdNLPMYh1na9RTFZAXTtpDNarRKmsMWRJNKA4GGcbPCCZfJyjlbIGV6j549AaMacyuLP19vXsOVTfHKyBHT23c0UDbvklba7GDU2DBulwrS4nNTwMuqdhGkwoI1/ABCU/YhV2wLWyTubNYcv36CNtYRtw8wXE5LGPgE4WZZz3akSOnWuo03FPujIo2stfHALd6w/oAQwwbrTOAomM6HGPX7kOTXXCxib/O3B1mxy5m89uH5Sl79ir1kg62j0/xy130pYPX1kaBr+9gnD8B+7Uzejsiru9RYkgw4DWzqNBA+f80Zvf9ApQ+aovjdoAK/yO/PY4rd1sI8vsZxu6PcYO/foTvxU1lMuuumWvfPbzvKcOU+BL2RPskOAHgH8XyIgP1v7leORuQssAdDbIL6CvjAFU9Tw8lYLX+k49t72wW6ABNfn7HoCmBc/gqXY5cmyHsEHzBjkmgl14XOU55+qV/XOSpJFZafLxawPZLj4FpT6Ab3Dbxg3cjp7STYAfZ/DkZUzoldBh1w42fkDOuatD0ZTtxOAgBdQhPmywdb2DLMeth9CdCfZcmWn7T9rcSfBjJyi+Z812BnNT38Nj5KfjxJWBFM6fNrJtuUl8x3nKmFDSwWToenUr+B4TUO7Boyd9aR058C8fx8HvHRTxPY+8KNe4m/zd0OGvXvYzE4fT1iNZ8cN79ZY2MHVhU1erH1i9Ji358E7JbaNgea8uH6dtva4cbV6Boh78xelApvXIHyYeJfma/8Tz6+op7YQPdEIUu6iLXv1ISWUMMHs3zqlzbZH8jZsECSJ6AO36FN7okHGFJBMZ/WVfPbpNW6/MKQMMdGeyuG059SvmD5mmWejRxr//za8j/0xoPJeMhj5vaVkAUChSd68PQ7uEAnZbX3zLYxC9E4LPZiL/PhNuL+j75je/vTz/7tvLb7/++vKrX/3N5Vd/8+vLX//1X19+/auvL7/99W9m/5tvLt9+830m/Jmkv4i93/xwefjjg8vTz+Lzb9/3Fmlv+//u628vX4f2LNLFZr2bLnUE50222NwdA99n0v+dK/4vX11++/zl5bffPb98ne23z70s8LvLN9m/Ci578wft0pvY2WL6hrG9uDQL1NGXfRrPtP2kp6w7AxzzExNMdkaT36YWrraaQ/6XX+OrGKMNBU8bTEx89od/dvnP/g9/cUnLbz58NEor4kzdyWt2dDep1LbGv/fuHtA6TN4sbH4I/PGhyWfk4Ovqre9leGDyj9HoiVU/ORpbdEEom1iJ4Dwalxj5aL7+QY4f6FgGo1MM01hf37Y4lIL4VcYRs77FJsN3JFUfAJp0+vdKOnmOby5OxwLRAx6fDvkW1K+Rd/Ay2X6UccTxVRtZ5mJK5I6/7NVxZU3SjYvaTxM1m9uL6wcp2/oIv3mP0SxwokeGTk7oqGzIaU/2bhunXl8Cm5RwD37aXNK9S8HCXu8krI4T98o3J+o3UpYufRqfyJHjPReHJ2Zc+hgGv+UPFp31LxZ2vUSXf7tj5fOOE0b29gniVmju+BUMv4nvjbWRofzYKR1Cxwn+sqfn5E28rf8EDY/SCQ15AHXVNHbKWQzPS8s1eH50wrPtMLy68BqwgIGKegeltb4eHHrjD/iKOu6z4ZGnfOo/ZHJ+/BwRfEaCJIdGztXPym+s3FjvF17sVL0a27ccmcND+pFhYXVf2DZzv1+dwNbB7hcWH+ADpG16xySRtRcnmxtAIrgt13q79alLKwg5Dr3KHx9WOuW2vdE3Z/XrMMuxzMlHobLjkbzPP/WoiLobuWxott2Ywzjv/AnlQPeD16OzX9mcO+4+LU0s0pahtW5CG+ZT89drAAD/9ElEQVSMZY9/BvhD46s6TKK6cSEOL/17fQuN4PU4sOna0yz08qcjS8qOLGwCz380p77JIn/3K/NCSThoQeXshk7H86V57JA/9WgP4OHxe7MAsHCv6Dq9/ccN4N4Q93n36aNtDNAfnJz763by7A7UIHGqDkJzbLW8E/uauaYupeUB3/HSQmwrYNJV/OBwJPurbiUhMEx5fJY/cLwV33wBHC2ZTdOJw50AAQQflZzsbGMzZQvrGA6zbfryIdeCrOqcgzaCjwDuOFdQcq7BGLAC+EPf7doZBGkw0S1+33J4TSP4kO/qMldSYwcLCWHQwW2gK935zWBn5Y8dgvu7QcMJvzQ6wYb9PHPYBnw2vPvSxIjQCXtoSlu72VbG32UvaYurs20HFmgDDr2xzk7IDOjcPqZjNPg9K7sJXORzVQm0/qdY6I5u97xTgNZSmUtmbDyy4gFWtj0fe699R/6Vuzj0Tz667RglnTrCZvlf31AamLSpT8dwy1cmttk6mEre2mvkSrrOLnzqY1Mi6XO7Yq845Bg9CykGUkN36out9l0H1Sm6jy+yw5Q9JLuzkWN4H38++erLT3ltp48tbNng+qVgz5WfQVTS8rft+n7b9jcvY8kE93UGgTqTkLBQwKfl77OOte+hXdZt03Q/fFLOAIXMPQ+wJTlquaSt3UEHTuhHDgPDHYRN3cubu2CUm8G5iePQXRp28u3RdlyfCNrINvbiU2ywdnCFVnvVxshIBnXnqr3n/uEbNAJ0ZmLnLgVt+1EHTa6CkcMVX580nLhRTT+Qx7kdHkvPQEV9bf7qk8PC+ummO68+QdiYq93e45VW/v5W2iDXLiPTJpkgzQC9tM8kGDgf3x5+pGAvC5I9T1kLKPSY28jdUmziMDTmKw4WWM9CKlnwOLSq1VGZvL16ap/z0TOnJx/g13LZjw6jhPMZKCs+9uW7Sa6c2ldtF4S1icF1iPS71K+//35w47cYeHM/WnyQD5gg4EtuC5szySybxpy+/8ZxdDaRtCFEf5/Te5FJuPZvwfzBo8eXX/7iDy5//id/dvn7f/b3L3/0R390+eUvf3756c9+cvnpT396+cM//KPLn/7hn1z+kz/9Ty//7C//xeW/+D/9t5d/+X/5v17+0T/5q8uf/tEfX57Fx37+8KvL00zmnqauvnqSck+/vPzii59efvqTLy9PM6l92kU0C8cm9KmPBzlOOVf2nzxSP6nX2oVvTJ0+Ru/ps77MMS5cXfnK2mvtx3+3HvgNM27+xM6pF+fSyyDAPzpBw/f0idPGU5fxDfX89MufX/7eP/7nl1/89Mv6QL8iVLrq9PA49VsZki7Nc6XiwtTX+DfQtuYuDuUmFoL6dfR1Pt/nnyujfJ/N5tOI7uDLpDjxkA47GN62Mne+iH1pH3ymMZTUkSt4jpsfe9TX5CRNee0XdGEweXRp3DjHzTt22z35HbI/2029jB0WZ45PmeRtXdHXeyPae0U2/VHljRx84dPQNrmv7WIT7yVpGw0Zad53Q87GrugwbW3qWRq/gPcmdpyvpfD/aYPSQ7wXjt54rOQTLxq2IEL/GTt6waS24gsJeH/+YNph2ziZQ+vjMRPeW5+ALcQZbbNfGwo/PvHw4eftky0wsLeXwaX00CZ/2+pt8k+f+mjy3QXQd/rkmM1q3x7HDilLv+zCa+oEVN+AMoRqmfK7+aa05p266kLr3TkcmvPd7Fp2Zd2xauXPfiaB25/aBuSvLPb1wWTTr335tqOVly0rW08Le9hFtuCj84EOgRkz3uqm+tIpe3ibtukLjitXn/OWAmdkqdIHbm3nRvee1u/ilUKoXeVXny135PcSRTy2rP2UV3ZKiRkLV76HZsdrR8Ytt3FhxqDxGTgmtKnU+/L8f+3Xi2nJX9nByrP7Tdv98mta06cNTr1oD8lPsrLSlgZxOiZyfEd/jicNbJnFGTw5+MELj0H9gH7lCRPnH9BQaCGo6rvC5FjcUK7jzUSjraelYWt8ic6lhQcyvw9fAbgHwt1gRNtGu7AK2H+cvrB5u2niDfbZdsK0DqTD6JYG6NxEop1g6qe32aLh1jn1ko1xBccpW8qlu7DGbVAVkKZocVWEs37qIulog+6TNJUc/eDha7vSDq9kf/Y5WQXZ4Kvw09jrvDmewVn0SMC9h9LKHgc8ZnM2jWFlGfnHvnDs5UtfHQwk2jCD6lwefatz8A1SBVQIcKlTqi0X+3lXQc+nYWx5tMam4Z9fJwARY3lLB5WHPY7MzTvHuxe85l0Aw28m+bN1AKHjTkDuKnrsOfYYWwJ0lu+eA2mOb+nxg5TnVwZBdEQTjgapw+QvvX0uZbch2nbQxN8MNHWK0xm6+2NuA4en02yZyHiTQ3DAu6cNmNO5s9H4NHvCERyVWzsXH9bxLT4j4Rokkj53a0y9C1YGAjlIeTWjnqfe1x5I8M8dxKRwSMKfet3b68qLHpUVLW3FFaDTOZ8gbLLKv3WojQHRXqBn034KLpMnnYsylXmskxokV9L9yJLj8nWOJzmTvrLbQCmYuIAkkYscLZtytUV+2hXcoiWvPA4en6q9o2tXlj83OJ6Jn3YAR3p95ME8B9s6NNGPzYlSedRl8vpC0fyWPqgt1U9+bMZelSPbq7fzgjPfaqfByD2Lml5W6aWAJuXXR0W4RnxD+bZNmoXvApZ7Xln5VPDcteRuDYNeE31XVB95ptqgMROUfvM//vvs6dO+PX1uMa5y9WXgEQT0OukjR3DYhk6P1G3qbXEX6LO2qM5spAFwJebBw0nS+U4HmaFZ/6gaY8u2geDai2NzS+3W4eDLmzZ1q+sFNOBpn4AcUy+n/UaYnqvb/Ho1Lzj17eRpJwujy8QjstvzBW/WJq8YtndTzLOzp35CD12DEbzAyljbhKZWQBdxrQOOwNqQLK3TbNJGjvEDaQA5PgwXryjYeiLvDdyJElu9enP51/+v/65xwh0NJjDeiK/ua++A+u2bpK92m83kQEypHUPPxPFN2j9fe5uJo+/qv/z+u8ur+u/DfvHh4YMnlydffXV54oWonXBmMmRSFvrvvWX8h8jKlu/DwFjph88vX3z508snseHTyPbtr35z+e6b31xePP827ebl5XXaATu9+P638d8X4fUyed9fnv8Q/pFHNvr9HnUw+RffeptJmngQi/c27K9+8mXfZ/HE5C8VTSf2+uHt2IKN+TXfMlnzwrlPY04TyVkc5F/51zrwPp+xl7jr0SM05os7wYlQJnnGMh7F4GMP0vaf/fQPL3/5X/+fLz//2Rdj41DylnWeIBbs5D+kUoaveDO795l8mthqwW7k7KQ2aX0sL7pauBMvTC7Xb1wJBu0fahOTPZNPL4B703S0X73x1YgvLw8ezVVjtraYwlfopA5+eDuTwy5yhay6/zF+6w6imbjHlq0mfH6s31CO3v2E7YGIVR3AjIlGxk1z16Aaa70kTTtl92ah3/3EDIsVXZSMPh1bhZQFKAvZdOMDFjHdBRFFkjaPfX36afw0Ma4XR1J3ys4VdO18Yp2FUy/VY0dtxIs9X2a80Ds4nnrh6Szo9vG38FT2nTgeeZRTVzNpTj2JMSn7Mr7/4Mmz5MWGKfPq5atoqg+oUtF3dJy+ato/G7Sewwut3pEVg7x69bw+ZjxjMcJXD4xLfFKSfcZ2DDaTMPUOyNm6Co1+0SO4FoT63ost8+OntSvfds5XIk3bAIC3cgGyKTP8Tv4cTJsMry60Zb/nQE3DNemfF6WmTb12wSV1kli9X3+Aow5mMpk4whcRICpaKccvG/uC66WV+FR+eAdZn+1uJ7LRB93JCZw6RI9PmuDSgkrRIjgTJ+Wv/NU7sPbc9NKIbfa845xtI0nDT58Bhwwf4xdnce/2m2fbN8s3HlVBeNEndm5SdZj6Ae0zlaVN5G68Fw8SL9QdXH43i3pD13xg+YXc9Bl0CQ+D2y4Yxm78kCw2NunjTuFkkVnddkHq6FFad7o4tl+45Z3FqPxqI3UlL7Ld1wVYPZ1vmv2M0abtgHt7X+1x8FMiukf2Lp6pnxnf3NMD6Pm/0NTk3esxn36c9lB9wnPHmHyyNjr7yia9NhuA9x/tDoAV2rZO6fh+r0nk8IpnW7jhzPG/a3/dzi8n/ubY/5N/XWSwJZ0Lc1DO16CfrRPa7Hsh9MhZOHKANsAe8KEcCUT5eXuxff80oNMBXWl0r2w65zj+DtpNLDViunr2SAUPauQoOQ1obNHAHfxxipDE+4g2Ns7BYberaZNA13H2hQZ3PCvTKXSgstAh6XvL7wxQDo1Dly0a/HLqmSsDMzjsOlvkzB4CvG1A2xBHXnmzyNHGeYDsVqH3eAHdWiVlDVrAdNzDa/O3Y3VG9qkPuk3ntL5Fttr28Nhjst8geaHfAaGrM64WnYY/z4qlA08Humn5d+XBto8ycPCt3tpGBAzKDnbauRze7DKdxpRtkM3WN9DmN1dBuFx0JVP/n6AVPEkz0FndAk1jSz4zebZOLFoH44ts1UC3+EtXvQR/2zCEcs+5iXIHBKFLN75tMjFXPeM3bN48A9fQis7zzPgEMVKbRMzb4YMz4oaudjH+SZb6H9se96hvypvTQ2s6J1es0ZXSdlNfO7YOj/ERGoyeW3bru7pnW9h8IN1Ald7aLt1cEe9CRfyNL9TPMwgiQCc96AZ37l44dI9e9cvAuw4Yh1f9I0D3xUOzaakjk0X8+zbo6OIXa7Vs3xod2zYv5XTMa1T50tgEPcfSNt02iLNjK5u2aRLjBXbeqk6mDviTZtFNh+PKtjLq0HN/ZPc4BJ09P42nbZ8VZTODajSufjVsh/2RZ2RyfhuEGFgkoWWmbNpH2/yUBW1T+bX+c67+5SJH910waiw9dPAqTUi2I5Pj5uWwV/wyEYA/dTK2G1/PAOFKe/isbdXJ3tWy+HzVgBkN+K1LfNJQKk/O+bJ2WV7ZNj3YxdUg9B/1McfHd/g8/YN0p9v4EGDPFq98U8Y5PP0PP2vsPOUfpC0+yEQRie+/++by+tXL+GxivfzwF8u6GB0EtznzP/wqY0Br7JWe0Jo60Q8MbfFA/byJn2j3X3z108sv/vBPLj/95R9efvEHf3j56U++ujzNZFsMffLs0eXxFzl+muMvLA48uXyZCfCjZ48vT3/yNBPyxBqUM9HIv+AG76svLj/5xS8uP/mDX15+8fOfX7744ovLsydD5/GXT1Pu2eVZJvRfZvvC9tVXl8dPMrl/+iTHX16ePs1kO5tyP/3JT7r9/Oc/q0zuEGA9dd7Y4jgTX58EVt/qgx20h7kirqLZeOJT20vSapdsrY/aehaIM6ion8hTzmSEHZ98+dXl4U9+eflP/vE/mlicchMv4qOpB+3OCzlLL0UtPhrbWFzoQvahOXdxjI+2XvhZ/SJtKnTI31jRxOlv0aSbeEc+vkJ/afqnB7FL6UU/7YUa6tcA/kexIX4TjvH9B40jcLeP2P6eLtKnnbgQQi40+U7oKqO9nDZjMkEnulTQ6Nb+zoYeHcrHVlLZopvMlE1q9dq+eGypXWoL4sv0a7WHcUXa88ge/fBInZFOn9X+55T3Ir3SCt62D7eXq/0urrb+xz/0g504qQO8I8fjTP49aiMfHltYSPokk4te/Q8/C4cvXryIfN4zkHYX2bhZONVO7EK3QvbkdSZut50HHw57kNe7ZconfNm9vteiHhHgE3Phor7FVpFr0vnK0Ftf9qhN/Sz0+1m30MHnKs+BrZtkxAboNjG6RNmTz8fGlv74Adyz8JtkNPV3fEvafk74YcYn6op/jqwzwXfML1cPcrFfCpc2P4UzC/cPWlfGSTNuw097njh20yclK3MVyN/4xhwTcuSGv2XWVrvf9Noj4Lz6k/ejvPk/IP++zO73GP2FTW+7ijzkaoutfPKjdyKpor27JQdXntlrF+JZKDSvdRDbsGFtXxuNHfkjKM4pi5RyU39TrnJEisE5MvMbfEziQ3MfBwC/S9ctu3n2XSyyJUkbKr64cXjhKW3byW6jR2wa0fg8/6uIB+Dcy/DBebb1c+PyTS8kjR8v/+Jm03bu66hUWu6ULS08hp+yNjK+i39L0wa17+135P8HXQBYoe7h/vzDvJvBKBn5r4ot7LH0j0HeB/Ry6FQ7a1fBGCdhjT04Ktf54ArYdc6DYxtuN1li5pzmGO2T34HYZF9lv8q56TnQAKRvA519eJ5Jjg00eApap+wMJENTh9GGSkIgwAlKaTjoVxoTcJPdOVNuJsK24TtXAfEpRjaOfXO4kX3wRvLpPOpQ65jFgSWgb/CwAvy+L1BS0reiJ2iEVxpvWSXjKn1kWbq9++Kk6Uyn41FvR7cQkQdWhpFfGpvOILWDhOYOO8xru2xdZEnn6Bj+wuYvfbB1NDJs+shrZddESKpOBKBn0tfJUjp0q93ARJqcOp55adysjKNJbxMh4CoPMBEq31AnQ6/AX00uYOwAZ2Srb6hX+OcYoC0NtBqPDuVrk07vyCYQO05KcSZow5nA5WjpDt7QWXwDTYMOp9LRvA6glCsaGjnwFxoGgW4VFdQ7qLJQoB0I7MUe36YHedTrFcicBit4tv0e/579TP5BJaRLaOBZi0Sm9fXKk3zQ9ODtcfVG78i7mzyw+inN7uSdzov9LHBlkNGB4afzybLoonZMUPHtApIFkLQX56gaRFScinXqcdhdoade5JVycxWGHIdvyrj91y2l3lyu7S1fv97Cf2xE3qjTsnj0OHkd/OeEzWfQftpocPimts5X6W/C9qpXCX0b+kk7H/i7WKCQwa0Bb/HCVz2yjzsTHqU9kNlgd+tMu1FPYiFauy2szPZ7NUH2pM/B2GPqs/VWzoHohDfciaOB7PlI+bf44Gy7d66cunHc9BTrxCMHU9fT6dZmYS3WmYjI67P8sdP6FlHYRnvh933vRjTus7bniqjNi7cAPLKiqZx+IWxSV/QdmyHan/TKbNAW4fonLsiYvGLnnDhjn4lzgPwfgHJJo4c6LF7++NO7N+8uz754dvnu22/ad+JRPgF0e7XvxOLrImY3V6dn8kgH/MUC74uwFyeTVN8zAX+WCe6X4fM4bahfHEk8FH9dcUpvFNzIn+MUrM61y+fBe8je4suryPLd5XW2d2++vbx+893l/dsX0eFV5H0Z3LS5z1I/D0I35iRv23Z42T946Hbo+KrPBObcgsAXz55cnj59HLmeZGJm0S/tI3LQzcSDT5tguxragWY2INZrt5jAVWeAXWfyr72O3+1YYAZwyUtdtz0GxyTy8y64Pbo8Srv7xZ/+p5c/+ZM/CF7swjxDtHT68kiVhhu/SIy1WDO8M/l2Hr3UKpyNJfH4kTWgza6PkK/jifx5a7+XLFauc8UPj7ZtnwDNeRFbdrYuEsQes4CQ/tOjE43t2qvJtVipEmPL+Hv5yYucyPBRvy5OpTzeQz8nIagt94piftWSXeUnb/W56Tky1U450h7B1kFpZuOXwBXhkXE+b6iutW1g0V+eEvoxi6QRtnRmbPCufdw8KjI02GF87dMug/WxtByLRWzDDF1IznHf4RKc9hfJJKtPADrG29VFz++LE73LIMjTHifu0/O+rduXTuSgr8UMVpi7jOiV9sR3WvdTXhn8tcGWqVvHp3LOznBG9omF5ZW/9+8mvqK3dcCHNqaygf09zKQ79a8dxKkra/XQTw5udejRDfhKafGBY3/Hfd4+8rozzgIAnvy6Y9fkp1DrQ120rWVvfsBfh178iC2SThdWhF9fjJzFOzYqz4DzFBia2VbH8eEar3aDv/mlmf3i3uCW1np0mHJirIltJGgeuOGJKWMz4Hxls8fLBqaIvGO/QGXjSPQKndrnrjy8TuorMxtGj+hbvQOrS6G44yv8qXzPGI6D13qx+9CNXKU3RQE99A29kHHkAVf6gdWvup3ymwYSdRStD1a2pG2/P8hTdmVQS5U1sab+EO9q3WUDyyclmr/67jHCG7+bXtvM8SFwjgmQ4+zQ3/EpuOE6QW/LoIPH2GbGBze/SGKkpduN3+/FOwC2MnYP5pDhBeBR8GO837X/9x13K83ZBmLA7S9iQIZrxSZBxcCfgd2NVoNy4CpT/mpjRmfYQ7o0ct5G099J77/Jw6shKucTnA//HCn3Lg7elWaNimPhl1xlp6NJA0KjjoTsBKqBUjmONzLWIUoDoDN5AE1vHZU/sg8e9HHk48AxmM2xxjB2GPr+WZ0evTXuz7oA0EZhAJVzanJKevWqX+nM1iCMvsE+O9jCo5/ISh6+gn5pHDXwAktD5n5epgOVlBkZpy7posGzcm+bbN6UX1pgy+wxWB7O79MaQLJZOfesv+N9kZfOGCq+V99KAtl0rr2d8NTL5m8dorvnu0KpGtohbdtQLaeu4EX7K4/sCs6vFcTed3J0H19zK+FEi5tPCD6zuj24fLT+jC6SzrOt3Opq+ofxiy7yBBzL6EAYn0CfSU/H27qGE77wXDEwYOQv7noxCbIVI+2A3+NVXdFFSztJmvzqGmhgzH7PQVflnUaHDgLDo3ySNJRkj661S/bLA9yfT5uYgUyQezx+MJ2SKybrbyPCLGx4/n7qKZCMqVcTuhlY+NWWQdgrgOR+9epFfX86y0mH79bXXtlJObbtIy1tn/yBn5hgzdUjg0bfI+8z9uromEY9zaB96ja78lHesa11HNwOAMKTvO4q4N+PeiUlg/83ntF+Fx13UW2uqtjv7Z5d8DqLYexhsmzRp7fzpsx1MSybBYbiJY/vfVwnc6yjuw0aW3/NvYFU8gOyAG0PPTAxVj2plyndQV3yF79vz8fPSfYT03ZwfpOng7+UcYd2OSojP+n1+Uzk1Tm7jD4z6G87C3+TCz7U22WTh6FzV4/FF/XEFvXv6j7yrX5Ds65VfZzv7fvNPz6/MPl05VdnMFXc2S/d+lt4iROOe4U4gP/c6h3dYkdt8fm33ylwef1q2rc0suOVEkiPTQLdkzl0euzTeWk7zk0o+XRqLwN2d9Q8Dp1Hvb3+0bnDhLL6ZD6MujsjO3mhPwbxDbb3npXXL769vH35zeW7b//3y2/+7b+5fP3131xev/3+8vy7v7m8ePV1JHtz+f7733bCaLIphvtEIZ+OpaOLPopNZ4G2k+WkiVmPfMkhaY0r6uW0ub73IDI0NiRdW2aHpkf2bnSnZWzlnN31D83zS31pA7VY64+fTrugZOsr7erpF0/Tpz26/L2/+GeXZ09c8Z2+YOuw9k1JE/6RbSey8eGci/PuYkH87bv5NJ87ciTwNUAPfJeuL1hMvbr6O4s1zzyWkcmtu5/GV9Q9X9Evj185Ziv9GJpEsxg/C+hon3FGcNAn+8aAfexA3tgL/2OHQtLgRyeWpTWbaV90xY9c7Q/wrX2GBnpXe4VuFzeCg9bYSf81bWbazU2GbsHfr8GUdnD6nogct58Krgxxgl3YyEsF6zf+somtXgjZmBN6G3tqJzrleO46mHocu2xbnUXWd2lDPlXpO+YdgxAG3tGNDCPLANrkbz8QnB8So7swFBz1OnlbNxNX5PWR2cbx8Wd0xTf6ddEj526nb/ng8blYKU4XHvCzNe5lr797oO8PbmOf0vLJHFS60mP9YtqNLHJMm4A/cjAdTlMvU3b64GmjkeuMQaDvXUjaqgtrV7vmpy0S2dijMTcbHp98YnyZjGSqMzbYvNpM3Io90SLvwspXHtnKd5IGKvfRNxk3nEFCCh/9HrCvf2drvaCbWLy2GlmHv+M93/3aZ+Eed/e2tc+mbVnHW776Vz50pn2oGLIsnZEtePFxbSyYLauRdAgaHGOCbc92SSodUF5BbDu++j2cm15+Y0Vy2BMIgcMLxrUep8zaT70l65QbkK+89B6evC1v23b4cZ790l/YdLxGlqNcYOWW1LH3nPUPlL6y2du0tWtmAK2tD/4pTqEa5FJmG/AfdQGgSvw7YBWr0Ac+Nt79HtynfXzcc/tD7z59sub46gASA4zfX85bQZLtTv6UcXw7B/eVqVNvZ9Z9dEAr6duBDM+ztbI5tisFM+nhpALWrFDCP/KV95Rvi7tzvIWRYxwFfLifDQ0ONB38nN+ceMoDtKR9XA9D8uCk/D3e0Jpb+h4bvEZ2waqD3PJbGrNVP8dohc7YpgzKQs7SlzD6DdzwNOqh7VmbG8bQ1DAE69KOKs6Hzoe0lp69/GlEJ/gEpKPhvC/oSr4ruwKXznc7eLbcAT9c+WBWm6fTULf2vdrZFfh0qOlANk969cbv6Fw7Hf9Ed2VeeYHjAfuTlyOdEtpAh7hYYwN49Jr8+kJ+XGzPG6jveF19EuS8A6s57HEDvpNssNTPO8+J52cgM3y3TWSQEaQG52PbOT9+w66RmQ7ri+2UTse0crVemzKw6ZWzovhX0k7GDjm5DZAG4I8vjy8qZ0N/08ur8lmgcJVxBtazuDE+T+5OhOIj5Lp2pPkp3zbYq2zvYpvU/eT0roGXr1/UhgZy6FWF8MPbZEWttjOMTTz/3zttqky28DGZUW1eyIe/ZM+f8iWTp/FtelWkwIlVAXxqs+R3tT51DdHknM362a7kuU3b99DxeFI558qp8gZD/J38SxPP+kHq1PsAvCALHeTxW/90mzVw3rpwUnkGb+uk8qUwH9n4ZVs8sDYb3WaSpZyNPPPeEnAGfYFOzrMBVGqP4KszMDFu0sGmo2kCaVDLz9WmenA0708wmFaOfGPrDp5ghMa0odb21G34qF9An054s6eL8hufNm3jufRRf+wkf/c2AH8m/8pPzB66s5/04EtD0+T/lEWrA7nsyejZ5W+/8SjA69qzC1x8MBP5wclEMWnuFjEZYJeVlwXZ791bX5XwXX1tBvPLPCoVu/lqglgLr7qlbBeHT/+qraFFOnbT5l5nIuR2aF8S+O7b317++t/828u3373oIwneK/Dy9cvLq+STyRXsPv8b/b5//rxhhY+6+jdfuZmrtfbgUdqTyQMfGf5ifGikfZjEReXG77Z/edV9Fol2kDu6q5eps27HvjTZelq4rxv6f/75PIP+8FFiy2dPL//gL/7J5VEbEjInFtb2U5eNDQEyzTPsaadtX7Fh7GgBxoLjJ9FrrzTrM9GxVffQaNtIO/FMv9u44ZCld7MkrnuWnD/TUz27Sy7Fz2LQyMY+/n2atD57HhmGR/ZJn8n++Kv0WSAYv1t9gHqvP8wJq7X+nYt5Hp2gt0mfuhy4tZ/ZH1tncz56ju6bx2aVLfxm8jd62PAXN0auScOzE9w4skUhcovlaM/jcOGBV0rsuxE8KvUmuJ+kXiyMysMvDamyiPkWksWJ5S0m5aDy9n1EaT/aV/moj7Tr7cNXV2BPpsoBKkvSwq91EV7it/SNiXDrs2H5sP33tLXVm6x00057ASjnfKV+mGMLZWpg6wd/5x5poAlbdWxzZOuWcvBbYEo5qD06yT7xRdbqR36gnCy+WBPlH53mhcSRITay+IRqeYrTZFU4NKT16v9Jb100a/xjvuowdaseRs60j9gA/uoBVp97uM8b/tOH3HAn/ZZ2ytAFxxzLr96RzfkP7gbpMVEGhyz3sDQ3vToHDx37pbv7hfv0LXuldcZ6kWb8QUxrWvw6e3aUX0iR8RloBK1iI0etP3k73hx9lvfgdAEqMeJ36XYv58hU8knL3o9sAfWl/PrNfd8KJm/iD3tv3urRMpWZPnf8kr7HVz3v0sHQGbsvHbZzvBaHOfjJadn4IPyD4VhayxwaI/PQmfmhvPBKGyiPnP/efQXgKnDEFLhWIfDx8cLHaf8+vP4+yj8x4lpBDNyBTvatlPyulZe0BvQ9b6XcZAU3HYa+8wmuwb1L320dwX63Dpq2koOzt8FxrsEVhKeBtSOSfBSB38nEkC0sr5H1KHxsgZ+swTk2CE7T81NmcOgy/KtLNuXwkY9ed4EdMDdBuTRgNMsv8s7q5TioSUQ4TF7wkRj9b3ztNcrRC8YtHThepxZwljbHPyIFd/6ZoFWtu/LqZ3QfOZcvsO9AoJTINWmro8Cvs3JlNYrl3JXQ1x2oPMzEpp1EQJnqkWPfg4+Vgz4Di8oaIIfBde1+ZFhdOtjK1s4lUBw0a4vYNmnVJ/qDBgV4wdn8OQ5NcqCbY3zQXznqy34KBHTiP6a89E5AmnGzj85q5S+51NFe3SovnaMBcHSd+ktH0Kt64UsnA5mk1f4/ClCRPQMAPHq1hU6HJzyDkD4zH55bf9UjdTDyo3N8uNRG7x3gVLeTtjpcy7UsPrd2snjSxFGDik3rQKhIRa1Nt7NSV/b19eju+8wG113gCLR8eMzznmNzdjH5YGf6Ia6u0DSxd3UuxSqL8rtnSy/FUo5t6D3x49Kr/X3/RurPBBw9L+nzbL5nS2uXpG37GVXm/5VPBhPiDRrKd3Ka/ePIY9DmhWn9DGD82uBe+1WOPPss/74E02Ro2pvbL1/nOJOM2ORt/WZuH0bbZKxXxlKvvQqcAl7YdG9vdKV3kem0i94WKr+IByc/gzRtw3FxIM3f0d2VOgsW7GZAPG1OeW182yEdyCfu+pkMgm2ftVfyvd8glGoT0Lqha+pgF0KWZv0merpt982bt21TaHs3yHVyyS7kDm0+qBxgn7bv8LUB/G0rL52yC58TO46MNiCfJXYPyCS/sgUclwe+2a/c7p5wZZD92jbjE2rp+2+/vfxgAt9JcPiQuY83iO/xoaSh4VZxfgDHhCXoHZi7MjcTx8RLb5rvHQA7uTRRuOtngPIpd5W/E4Ikh8bLTORfvngRmb6+fPP8u07AQ/Ty2bMvMskyaebjvrvO795n8vX+8vV3311evLRIlrwux80gsXcdRMPPPrOIk3229b2ZaIhvkSN80UKzL+9Lno2OJnp91It8EbJxkdytR9ab+lHn9LffuLwDTLFTXchzB8KTp/ON9sdf/fHlz/+Tf5C24mqnPgYFMH7S8cvxE+2BjfmwZ8ablN/r3snzKrHDXQ7u5tE+pq/Du3wjj8VbC0dzFXV8zETTgoJHDdjLO0/03cBL7rRV/rJ60LnjKouLOZe0vlX/9UsiPZyLHZ30BW91g+tqNRPWx+GnHP3h4+eusi4CdTEnvOOD7XOAsnilbPPI07rQf0Xna7shjf2tre3nCkdWi0XqMnEhbQGwdf2ichmb8FF9ffwo9BTiq2zYug+O2IfKI+2fHC0RUJ48OVR+ZRg7Tr1K4avzKJaXrT5pnVRX8vPnZEydqscbDTpYtAtGbVtfxm/pJ782iQ7FjQ/Ks2AkX57ztU/bY8j3Dp3UkU3sg0Nn6g+96Z/0g7VfZET/6qeFs6CT9Pb/hxfwv3rjnfxNR3N9lj/4oYsOnvXL2sACgDYWG8FtHjlSKjKhzu5dnI/c5UPH4Jtwj26Trkx9N/VfegHnC8qBlfF+vzpNyvpyaElXKwdn8Eg1tKYep27EAPVTmYK0iyDgnveV10fH6JBgzzf/3wf3uB0knfor3ZG8ctWeaFHQPlswI2fac+WUN2MHi1zOh87Q9t4IedKMMZTpBaTg9uWNxx4F9gluF9XpkDKbVsCKvIFrW7BIxiVyvHirlzF+8fySz75Edrw45MJj6aJha3myKHPOF+dqb4O1a9k7PXK8fGva/CbuDc2BUhg+F3F3xi/s4+tdRctW2W/u8PuzAFDD3cF9BYA12h7fw8fnC5tuv8cbULpymw6yfHJsz4jE0OH3dy2fzQGDOkIvpz6BQaK5HXsqPkJOJRRnfkBaG+SdA0wQinPa0gCoV54OUuGLO4PlLSMITTBBuwFR3km554HOlEOXk84eOAYNMKf0yr0B7Aaj0wB9bIO7K6GTL9hMfju8pHHUvZItXZnZDB5mUWN4Do+Vf8/Bptsj386mMk+5xdGMmibUB99g1OBo6SvbQSE5w3cGkhlYtiSZho79PSg//EBo5fS+Y2LDDtBDU6dhMGtA5i3vBjvKy1ubmHTZd7KTdNu72Aieum4AD67joX+7Xbh3CKQO+SG+0lwhUWfTm7J50oLhN2LTnx45bxAbOcb3x/8FSXT3axdkKm+26kRo6qr+ltSxydhVWcfSyDED0oeVgX90wke3dLBqCa5jkxsDHP5BTHWwNC2i4FW/SbLFFfZoncZ36AG7eqRw24jS7EGO/SXfBrqPPJM29pq84dnt+Bmbj45TbvCcBJvN8GmAHX7s5GcwZXBisGmvY+uL7wyEUq4+Fx3Qg2sy0c4dXfuwYG/Pzw/uDO69NK+LBGQJXpWFG5qVLXX3PpPHdmDkSYw4EhfUAx9FzyKD58n5mJcW8ufWIbJ9y/Loh+7u1U1jZoiOf6rnT3q7pgn+qzcvysct2u3IaofxZf5AF7T6reu4wAykTegtSswLriwasQ0meBoompi4/ZrKZO/CkpJ38rEB+bW1+l1odvCawYIy9Br9KDj+Lq1XPB0D5SND/T6obGdRwluj6edLHtvGe495y4e/tsYn1WXyewXryMZGFm1cqaOLQSZ5IkH16OMv6CGJYMuVdOvQwpDJf9PpHFx02bP+G6i9otO2B367gDZZbDSagXzqw2A3eWSW5Wq1YzGo9OUnQ/1VGsWLa+AdXgfg5t/wD0wsqTK9K+Tb3/768uLFq7R9ePFP7SA/76Pgc8UNcttafN5n/tZv2YcbTZ3ORLftKvG6sTB8y59ljs7qqX1j0jsBz16M7ZXQ+JAvC7y2OPs6k9DY4eHTZ9metg2iTQ/t1QLMy1fevxA5I59n6w2oxSL+qC7fvnHV/EEmVw/LSyw2QcDP+evX8Znw5O+NY5HRRleTf4vQnXyE/uiRo1OPbNOKUXfRW/7uN50PjO+IIa78J04k7c3rt5c//Ud/efnjP/xZfRFlbYEPmITxI/GFk5MFDVfue9t1jsUJL3Fko7mr4EkXbQpX+d+1HkozPE2q9bmYeWQD/U9CT728f/eqV/0jdOr/TexhkfBhbTqqjM8D+rM3d1lYnfldD9nHQTZ3kYDx5chYWvGl6FC/P7btQkXaydyZpT8R34+fV+eUgZu0HiMfuu1X/UJj3rUknlj8kTtAZtaB28dGQh9NtsZLuxr/NCbSz/lFn8QKsQq/PjqV+CKfD4nNeIknvWuQTnwjcH+lWZ9IbjATpPBh0/A3BnHl/YtnX14exT+0I+/ZqF3YObhjt1mkAepy9M4W+kGqqnzbIb+vj4SHcwtDGKKV05avfQNkr245n4WlGRNKh99FkxQiQ+90yM+iURdn0gCG5/Sq/VM3weuFIbw+1WfMGAmfxpNyXrEn9peXtptNW+kjDaGlT+kiddI6niCB4+x7oSK0u2ATW5Vu6YQP2vnHDv0SQsrwJWOq1kuw6/+hqY2CbX9rZ+B46E2evQ3s+cKUn7ZZPz9wT4/G8ujWu7HSHsniSzBg6nx4LdzzBPd561fgXp5/1/5jHOezkXNisVxSda4US0/7G5/RTuijBmKZ4I/eysFRliqrP9rqVB3j0buPlFdfEgojj131sU/eVeb8HKrvBfwR3DgDkw+B6hX+Uxdbdyd+HJ721fd6PHnLd3lLH9knfcdfYgUMOvd8VQHJIHOTICnb3SB1ESXlqldsaOxQ+iwaX3bMfuy68v9e3QGwioxhx2gLa7z7DVTBHN/jbtlN2+OdtDXdX3cq9G6fhvvt999dnrWDShpEZXQGhw86BhUGry0UWMdcnHv5OmjNedPy18FCKgA0PceCPykWHOn0NAz8tsI0FnvnsxLJwZQYxyyPQD+hkfSV5Zqe/X0juc/ftKW1cF9+yo6+kj7M42yAfHQ0gdP46RJnrFajSx0+x2s3oLyNjrsXVO2VgevYIM/AdwK8gIJymGQP2ASuFdgdtC+fSFvavT2teQYwGaSl0Sq+Mqxee7715fjejwZvOj84BqGk6Rt3h1vwbjrCS8kP6AHyTd4Eh00Hm053AwvBqR1hO55wyPnwSBkRo4Fg9WjRqw06MI5UO4BcOZLUTg9bHU2Tjm/p6NDpANfdE4G158hpG3Bu4NgrF8Hpp6qS5nNFHoforbpJ7zP+aVOuhpW5oH9nJzakC71m4DFtrfxKcn2NLJNefnCSJo9tAPu1XMD/0TlHGYHwy+qC3sHffe2KpuOTX/pJm0F0qTRdG3fcRZTDC5Cfn9F7FlFmYARnJrtzezBbr5/Xt01KUsYgr4OR5MtzRfF38ZE3HVkGjvHt0eFO5rPR1eKK58vpgA9oXrfRa21gr8x0KMmb5AI5lXv9+nkHm48ePsGxv0eR3beq2YX++lVXtfjv5598fnmVASpOj8IfTt8bgF5+ryPb2M2nC10Nz2A3thMLxj7T7ldGMuBpQjV6TifXwWZMxK6rR3VYSHF1Kf5uTK5NQiMpPRa/fIrMvs93wy9fdR4/OjRt5JJmkrP8pPF77U1t0SHkkz/x0aYtgNZm/pG/Hbm6oFv53erQwJmdAB78Yxcaq9PiOQ9Ur/gyOuQR+1wdkN2r8DmQB59/wqmeKdu0yIFS9Ty4oGXgnbIL5IvCl2c/eXr51f/6ry/vMpnu5Dfp2nv1CvXKXtvbhgZdxOMudCY/CWO7bE8zGe3LJp0H19aJYWzukavyztbFw8Rh7YFd2q6yzVcwyBE7GLzHv+qbSTPhbTlX5uOL2tubM0lQnr3f/zB+Oc/580G+ZYHhVSfBJr9sYZGZnnQa3mhMnC1/27mShQbTdXAfvaJ0/ib9VifrB9Pm2I7d2Vgf54WD3j/wPvxfJQT8+V/855efffU0+NElcqAz9Tn1T3YLktJtGkl9N+2OHSxM4ePFcb3Tgkzhr49cHfk0a+PBly2a8HvjJ3dpsFfjVrYuEKQMW9DPnUDJrm6ACJUvB5JCNT9abvrgGjOsv6TR1ob1DXlJU35s5Y9sQ38Wzy0qT/0hOO1QfvQKLSAPXmN7+UWe1IuJoAlG4x15wkvJaDc0Tv8D2GmvdleWvwWDOwuVYtbEpk7+0SVDyllcsnBY3eI70uhEb5zIMLF76G3/oG2IKXz30aNnlydpMxYsn7/4rvaovx8/qB1Zmd2O/ID+TofvXHTAtHdwxR7KzYtmLRrOxIuu4ntIVbfxi2Of8Jgx2yyAtk0kr8f8MCg++7pxuLGv1WgcNbERDfTaz4bX9n/SAHosVLBLXuXqXhvkGxbJ0i8lVpBhFqXRyaauglt/C/7csRj7HJJbl+UHz/glebe+Y3Sau3LIf5OvbYfvB6SN3ed4bbR6AMf351chAnBt6N3jSCskjSxOI1ntNH3DtK8tY0+OluvflL/SCSzupt2XB7/r+L6MbXSNfk30D4ytN9+ev5B1yuMT/4GaMjupvYfKFISO0fJjD7F1+s3BFVN/lzz3aQODZ7v6lVR4B3fLLDi/8Tl2PBDLVqYtU3o53jIf49fnEkPljw7BVyZ5Wy4FSJk9+tkF5wYjN7xZzCqaIuEVunRuavoP48/Dq+e/LwsAa6Q9Bs63wmwfG20b5YL8ezpg03p8znssvX7oX2gLHzl8m2j0/vXLPneKfs1++Ajs0l7F2X79219dPru8vTx+9HRoHFj6U6mpUIE5NKpHslRIb3MUXMh5p9vodCowyCe7ZZIS5zh6STzAWcqrZ+gMX2JIb+qhv7IBx9JHzqEz6bcGBKbcNArbyEfmPV9+c96Y2RHg4Zs92kwkoHL06SimQ1AG2M85G0zaNhQ8Srt8pkO3AWnLB9c2hMqnLP1HLrA00FvbdICfwaLV59XFBrbcwv35lodLbqAzpF8nYJVB3lztFaB6RZR/hSdptzMEjhcPH+ddTDjHe9sZGgI627iqUZmOWCNH+B67yYB3b7+RKbKf803v1b7Um+MGDaUPDYMs9epKBR07eOn0LWWPngC+jY/0Wed0+gYMSW2ausGnnXIDdnQvvxmMra1Kh8z5zYBl6rYwgs1B9vDxuL8yCQ7GBzByZssfm3yWgbOASAe+Sa57XTogDyyd1W8WXMboyl7T6XnSwTWdT5bn1PGmO1Y/25lLA3QeO6UNsNOZ+Aa7A1f6dnKLR7Yty6/o5WcwQqflZVufdXVSHePBZ9bWfpGyOGBtESkOj7/dPt6+f92rV/3k3+fnUY7QpZNwpS2Y4HbCQ+KU6cA6tFyZogE5Xa30CIDboj0e406CucI3vsn/dejSxYdtJ7aRbQaHgB9dY0jyapOj+73s7GiwK+2gD83gtl7zw8ez3OrOXSttp8GjpzzQiUHlkDZte+VqXYpVoT+TVDYQd95fXvaljibcpx0Hxjb86CN/PvlHzJH56KTMZizf0jj5gD2mzNxmK7++p5KaPzFCPpC328KW6XYmB8rdywIa29krE0hv6v/1v/2VoWj0fVX7TZwZG3QAnZPSRCd6oLd1qS4ePpk7KAzY93GLaBN8fplJiAlKa8XES1tKnSWm2PfFhKk/cYsPodtJc3zV4uSPqa8f3sWHI1vrL+VbJunkqB7hGdUJFp5sNfZxJ5qXXu67NNzhoN66aBV0Cw49CBjYBSW048dtT6Mneq26+KF40/q/VaZ/p15msboyxadi/dhyXor44MEs6vG9d58/u/yT/+pfpg2FPhtGnvt4pe619rHTzU9U++uXvjJxFsfF+NAn304aLQDP1Xx3ZM1z300vLRJ90sURfXPrNvS3v1fvXQCN7bUH7XX8iYHGr8ZH2SY+x8hkTjbP2olnfSR5blTDb/xp6oOcoyfvSG7oqT8vatSe/SaPLpEvVpz4L05po7EFXqWRKkEjx2StT0f2uNsscGGav/p/KaQc2eaw5Ybb+ZfNeduJOsnWOxIS70yOyc9u7o7YFwPuoL7FK0f2OVfP8C2KaRdwUPdC46GdNpH8L774Serbu15e9H0cXYhU19nGTmO3SWPHWRTohKF8Uy/Zq8NejEocl779RhcGwrc2SLpI4QsY0ipfZR7F7dcv1MtIPJZTb/AbUyJ/21J8iv7zuUqx/1wIylYfigxoVl6ylg9Zcxz6aBSys6jXBbbg8DHjbzI39mYv0ihXu6Se+StZ6mv8K4CPNhxGoX/GJFUiPCPrnmubrevDHii7gM/ur3LfweJu+uq4x8qszvfp6mPOsx3a5OgYzHG9aGDOB+gsr+wOfWC//O63lWthce5B2vrEh/g8KvxSBxXnFKvcaVg91dbcst7yUwc77li4Px76bOFC4/j2x7Ayrr0WpJVW2/fQxAv+jk0dK4fuPe3VTx7bb/nFXV5bL/LXFo6XlrzyqI8fvOaNzFtmYeXZ4/LNfrCWvvzRobhEC84+WjwLAMP39+4dAKvwKm9jrPtj4LjKn+MFafc4a+DiZNsB+pzXMtc8HXb658uDT2O4OJPPZ82VksFDN8OCy9/8za8un75/efni2bMENS/AKpXSuZfJcTtc8jSZc0cvtJK/fDmJzsXbhJWBg6KGMufk4RxDV5CZYLaBXKWuvThnKro2+N02Apt+n89X7DcN3Ow3Nh0nPRofmqsfvaSsgwqudFs8A4UG0YBb6XawCabONKqVZfgaUKAxusrTYRhADM0bhDcxQj4Wa76OYK+83OtLSh0Im5pQpYs49Ef38kcjOfdpuwe7B5tnEGZSfj+gt6NL9SVg00c3ZcDaaM9BJz+Rv2/RTbKOi4zsh57OdAJjaAUh4QlagV4KtT5OvaFd+ePP8nYBBxSvRxOAnIzfsxP+OmRXeF5HhviqNEE8oOTNJyQbUE3gVg6Ub2TfyZZBuOCkLF9HN5xGniNTy4bHdAQpj5S04tgdvECvWEgMqHuDtOE8sLatDaHRPXTVE3odlEBEHk79bWTTzpRFbwdkrccAO9fXUxiPynhg5VveYPf3acp77huvvUqinuXzJ58o6mAosYGvusrWgWIGiPjq4AH84rGzdiVPvTSWRPZDU5qFJYOuhw+fND5t3VHS0Xa65NyFlfqoA0rmT15pqTv4yTfImis2kT2y9PnhyKm+4XpZFFu/Swfkig8TeU4V9PGQ+vK0ebrMrenRJ7KwjcmfeiG/9LXxwNhPeZ8SNLx3Zdj5FS97NmgfkL0XZTFUfRV+ZITbNgdS3ksNyd7bxJMuv3aMDuqDnebOjpl82pD/Ie2lvMSZ2GXunpmBu+1t6MqfAX/qi1mvYrKtOpjz1bWmr6yTBirLoclO8O7zBl/7RHfisWd8TQ5d0e1gP9vU98RjZVZP+KUdmgbi6iiYle8q1xF0y6mj6a8yCfnqp5l8vLj86t/+qgPvLn6Hr2eSxRG3zE+8OjTOxsfrx+R9kMl/bN+X7R369cfwnzYYu7cdTJshp2N6ddIQWdmeDWDx6R/ev0m+uy8+v7x6+X3OZ0KorBjre+No95OrFsVz3LuWInNv9y5PiwrqdHjkrwtYvhrQK5sp03YtI1D/JH/KWxDLCY4nxgUh52xI77FpttSLrfXY09FbjNJOHmamj67FB7J8/uUfXP7in/6TS5c1UwZ99bR1qD2wIZm1UfQ8aqIdv3n9pp/q8zK0tpzYmRj6grkqOo9YsP36LFnrF5HWI13aAkCfUu6OYM++y+LUmYJoUIjdwPpZiVa+abvDY8rcrtSfK8PZD71JI+vUhfqfPGXd0dM7MuojLTb0Q9sXU/j+SIFf7JZdaiLbpHvUs31FeSWzuSdmsWvO0XaBaNtA27L4gllLDJDpk8+DV7+M3aJ/6zYYYszoMToB5Vp3bFfcsZGY1XHg+kNjmQUePhqM0Hn4Gd3m6xf8+cFj7xMYvLE1XtpTCpCdTZRFe30wf3g2RkYGVxjZwuJF8XKs7QQ5dRKvS5qFgdHj1GP22lnbDF0wOXpri/ogvjht+zwSEJw+woJv9O1jEon7aPm6hDR/bf+Rse+DoBq+yoR+Y2iOlUFnbBSZUqYXfMKjcVz7iQ7jk3O8Lx4OidZBdtmmLxq8nJfP5EeCc/U//POT9/FGDuAYfHwO7vFW7t0aK/xO+uKBaSMRR10sJBtG42twa3fJd/TnIH8pD295oWcPdr98FxYXjD8N3Mslf8vZd2OjFFNG+vKSPv4Nr6X9m7xq8iFPwC9ZZtr2+M8VB5H8Dc45HcJXKG6KDoaEyVeGvZrq+NBdPR2LR3x2aa6v5yjbR7Ic+Jg/gDdxa2iLyXjfY96X22N0e2yf38iXONd6lIxe8rTb0KxuSV9eyv5HWwD4XYYAm84o4B7v3pir/G63QJqyHP0Uo+i+3KZO1PQeHdrSvLApDd7VrAQfn2l6eIKrxg4toeryzctvL7/+9V9ffvHlF5df/vyPE0S8nfomw8A4ToShRDt7Qa6Oklx4vSp0gkidpEEDFKNH7Rx6NKT8w+Ke1wZz4BjabfBw73i3Btiz7KeTHBxoMwAc2pM2ZW9OPeWUsS1+HSsO304rZdIUczy4aFSuFKlDs2c6EPrr0JaPqoYz8hjQDQ22GfuPXNLGiQ2qBq9Qh3esI9TocnzK7ABj5FkdBgSNrt5a7Enn28nSybbbYD5lJwgsjDy3vBlI68TC/9AheyeXSevxweniw5F/JvJzmx06bAPUDx9E610GdnjbBPi+pCeyKV+eSWdbfkze1m1o4lObtr5yWPlrhOxH0d7VcnTYW4NsZBpZDJ7mNldlH7q9s3TB0b22R/7IfmhgZbDvikXrkfzRx0CAvYKUjt2tupH1+AQo/+xr29RRfacygxDtbuiDqQM+QIf4Tn4pMWoGKssc5XgCMwbK1deQOjg78HFGj9GFZyXtlEG2E4bwMiB2W+HVFw+kVPUdO4zvtGzr4NDJBm6+MJ8RmyJjJ59iCrNO/E0q+EuvXsYmztn1A/3yX73J75XenNdPjgyeZXf8+Dyb7nbfdnZkTd1Uu/wR03H1QiQ4o/tNZq3dJL0+lIFn/SU47NKFsAyQ0TYpmolUCXXwZVAunTUMHN/GT/jhXtGSN3e4uG1cW5h2whfJMI8LIBeNk65M9ags6mNscpM5+ZG554iSg52meO3Gel3wSEJvac6Ak44WeT2zzEY70EZfu+QvYjw50O/jRJHx/duZXOLRCVJ5z1W/7CLrofu5u4Vi7yRSpaAeOhgam4PxyDnegawUg5Btf/RsPR5Cq+uVRnh0IhPoFfbizQIYUPtowd+4ywftp7+AjX5wwgcOwG/635moIItX20jK/vwP/+Dy7dd/c/n2m29rsxAt/puXXpI4tiAPMacOZwDkpVy9s8Tk/1H27I8+nxzGs6WgsvMcqEktnTKJ8BtTte12whstf/zhzeXtyxe9swPvFGrdef9JbZ5fv40fnxOXpD822c4EKoeRFX+2mwUH4tQGKUcPIrHb9M+nnlJmvwYBwq15Wz9w7vtwdytIV5+A3lqcNHbnj94lQ+63HkeMDxrD/Mk/+svL3/vzP1FL1Xv9QTmCOceZDd/9mMFijj1m5PEBCxsPExeCXB8ly6Mu1OeET0dXepjoTDyPX1gwCd8fMvtqHxri08+5Q2IWRyxWeplnGeefhR8TM/RXNuKVI9/3S4Kj0R5N+DffZI8pN3VmA/jNZG7irfbMV/uSQj/1HV7XCUi5UTl0UpaN6gtJQ1HbnjFOzo6sDmuTsuy/0S320DeOZiNX5T94zucLLJPX+AbTpDo21X+KF43b+AR2/NAX5iVNciVOPai79hen7bVEY0NkDqLFGAuPL+Pr5PI4AL7Dn0Sxj2O/0CjxIyec9T005Hu5Z+Nj8tu+is+XJ4YrZwPqaONK5Wje+P7iVc/Q01ZidDl9lAyJhyeG44GXmCp2sFXpVebYgNj8sHV2dMGEaNnQmrqCOMcdI+SYT5DRY3XkfSCOh+D4Mz8JvSSNnje/k26iVV6YoSnfolhAWnVqXdjmPxvs+GShfACarevJqw7BZ6fqFlr15VP23tb2oxeJ0LdP+jBtvvq/r9Pe1eIXxNI8uBLu6Zb3ynTy7s+nKH+aMupTfmkf3e77MjGGL7VvUIv1ibHt2GJogxmXDZ+yPMdrs/LMZjdyDm9QGZRL3sgYcHwH6v5qD1W/8up71N2Wy7/lS5dg1tYMrLy88grP+mUKVNf8KiMSR67hB6e7KRO6ZIFbHyMMXeCc//KmP5ljh0sTztT/LCqSa+pBHEBn7NIxBr+lZ47bv/2+3QEAKEPgKn2OgX0VqRFveGArr59xkpR0aSpy8FmsKFc6m+bK/6vXL9peBTuGVtFeVvTQQOCzh5fvXz/vS41+9uzLy5df/iwVfaqxZCbgonnquxUwlR+EkwbIsnLbF+c0UvKuHuRfCOWe3jekheFx228jaIfQ/aYjgNKAAIDXJJNlFzv+Nm3pC5M0uvbolJfmZPKnnKvBGguHlF5nDI4Nxo1GnPdOd8l4r51st/yxFf06OYxsIxK7wM8hrFPe2Tb0pQXk72CB7jp69XmT6YZ3fwyG7pxv2gRvtjqr+Ie3bewH93Ti0v0duvRC5+oPgR0EyLvyj59IpzO5gSvDiijVYAq3QTWQY/RafGkc+qB0c/5hvY9Om2bivyv6+3mnK+4wrR2lsSPdyKGD1MEaIJt0eCfCdFB3/LPpKL3Z3gCRTjc55N/aiK116AflkIFfX0i+8njU3kmHVtTgduDSskN/JmbJiE3XlkOrSo3dczQ6HUiW/PXF4oTu+sMINjhkIEs7oDvgJwvKt2xw6oOHzt7iOT5u0u8umNgwNvJuBSLuAAwve2U7OY4IcKU5noHdtL1efc329MmzTrQN5l+/eVGcDqhrnwigHCYOc7w2u9ln82cBRLuzmECHDtLyY186mBDvbdsGWmKsRcA+BpTfXuVx27SXAeLh/QRoukLfl4o5jk4MhWZtyz4xF57ArdXXNhFbkK6D95RF38Crg7eA807a0QuijlOBScsEj2xohU5vh44uESh1OfWFDz171a++5m9iDx7q3aTHixvpUz+IHBYUlKWzOHFtS2PSygiuvuo/vk2d/2Rvkez9OiiAk60DxHNMThs7qSflu1ihD8mvA4X2AeM/8CbmTLnaTLsuT5xBaJx2M7F2eM2Agt/NYlTT7A8d5f/gT/748uK3v7l89813sZ1J47Qd+RZLIOHXFp7y1aWyhu6588Ik14vuZrKUsuFL7vpCtl04oJf8EEi51E8O6dzKPosxP54JoYWpVOTl0SN3F+Q85R73c4OerU+9R4YnT+bKqbbrKjg58ewL/9iRruFDRoZg4x4fln18K0JUztTxm5zTnQ0nLXzZVemksRdAY+sCscai0OZb2x7qq5FBjA7Zyz/+q//m8ouffqlllsfSQaO0KsnxAZP3COiZfRPMB33mPzYMrsURuu2z3j+ET6+iRxR2JtIssmVL//7IQg0d0iak9kW04WeQKdbY76Lc1h3bKj/y2SSxW6TLni32efqx7JRPxrQ7NCRlk4+cdoueeqRz225srt213mOZ6hM562+xY31lyDbPVhmz0WHlRa/tA2KgcrVM7NEDPOOHfAACPyiN5EV3dSwNHXYC5RccbdPdCL3bIvn1CyTwznnbVs67qF859J1i2tinfUZ0tMeHTD65xt99ncXkXbxR1tZ4j3d+4hNQ9/O4w/AFfNnCTwq1D6ff9ukEwlubDGJtDOhgoRNYpCIr30Gztid3ji1m89vxqald7ySxuFsZ2U2tZywx75E4sSA/J2gBvtx90va4dZO9haapL/6eOs/muLH4XewWHzA57h1HwaNbPwGqXPSqDKlX9iRzceiZcjOJHRnIQr4Zi6A79Qss1AOSDd4tD1Ru/ELf/gZjq8ln19PvHXww/G5+UtrZj/fQf2xRP+eVEbc0gmG/9AoH13l9NjDyTn7T787/trzB59/GBDlG62OA3cWTyLmLIduHo6XM1mtpKJGDW8rAxzI4VW7LNl96OfKvaJ9Yj+eUnTJL51oniUONGT2+z5/66XEcFh++cG8PgF/7oHOsbXVukf1Ntvz7pJo1veVVVEAdtw8Ij6strjijIwjXa/m2nez7GERg+oaB2jf5U4486nx4Ne78Pi4AVNnfAZS4GuDsgWNl9pbOJExaGmkHU6dCpAnOLVnUwXv+wuTfsz+pFMYJrS+/+CKO4FnnTy7fvXl5+Zvf/M3lywTIX/zyj9MxJBgb/KWsFwFyepUl+K4zc5bKeHS5bwxNP7Lyu3W+oTEdWHEC9BrMrfKBj3E2R9oEheM0B4Sqnp30zYM/jj30pN/TBc7XGW80tyEN7gb/+/J8usf+GkSnfMs1bc7xV371X17TGAbHgNu+g/VoMhMpHeM4O53h5q96lkdlm/JDc+SYNIP41y3T23vDa8pM2d3k38MGATD8MMwgNo1vOgn+MA3e2567Wh1Z53nMKbOd4ept0wEp41g6OR1La+B3HB0Ep75XIsfFoy1zHh93zEYje+Q4iaPHh7qoQwHvXsdYqmXRZnMTPANEV51ro1IcfP8rc9rZXM3Y9DkikUnr9YWIwQUdrER+dSc41kaVlx5DA5ABrA1Gp5u87Wx6FMjxNT374iazgX/Tz7+x76S1vQe2TI/Rym/rAeaVdraVCzSIqh9lkwlPzGn9sP+ReWkru9um20/cmHY2jwSkHZhMB89VUG89Zi9kxnY3e4AeZ8OlE8tNK+1jg+iKj+/0A88wv3z5vD419Eb+7SSnY6Hj2EMa2D05+MjDR08rW6/oR2d3iYBeLaRXKsIEHR9bNAyRsYWrshYGfE6QDPX/8DWInEUCg0if+dH21w/YKOn0jGy1NVqZkM1VtBl0Vkrlkl9IovTWafPr7c2n977h22CzdzWETppHefACOLbtnGsj9ejHxh1gmHS4OhsbwM15/T2DyvkCwtxyTYapz6mjkeH4JlErLiEPjx7OMRnHrsGnS/mTTdL67dAU54Bzdg1a2ytafvBHxr1qOj6LRxcJmE658EN3+B/ZAsppZ70dGs1DC8BZvE8+e3j5oz//08u3v/q3l9/+5tvavXfdxcBuh2dnz2qTUfkOoJUPP3kkchUed3cESOMEVx5BN5nnH26DjovUvi3PJklvf0Q3g6/45rSDtKXgWHzy2Ma+fJMPuzLOX1tX1d3i1OtOHND9/MHo3JdGVvfhg/k8AqCNxI7dV53KarIob23pdvbWSeRMov8HWX5iSQ/R/ryTxC6opXwn5OWjD8nE5dOHl3/8V//y8vTxPF5DtvLD7MD4/vAwCSYvm7UOY1e+75ZxdwqpeleYPw8N6bPIoExoJhNdNvGIhgUAdSYGEK7+wEaRuZPW0Ng2A8Zfx5/6ONoRsTTrh5Ovr9MWwablX893Eq3vpAPfrk1lhx465Gvfie/JDxWManOTv41//J9unAt6z9FDTgVmowtaq4dY00cTjkwHPezxIy9biVtiifYXeWKjuWVZuxEDZlHHAty75PGdxsEQI9vKsHXJ9+iABq/xaFVyKqP8mXDyS4uOrxpf+6hRZJdXScnR9hOZg8cH2a8R8bQrfPlVtQldeJU6iD0mS/BGh4mJjc+wQottnNMJT3JvbJB+jRPZak82F2fQZm95yXRHbj+Nm/L6wtZZyoORK9ZIWTGldJpBTLafvoFM4vCOPdQx/RvXQmtt7AIgG2mzFgCHD+uyuDKT1/4ZHarGT8COu6Xzufq40tGHQI4plGhSXAC/Mid9dbZXZlS5yanM3ik6OMFtfM9BSfCPpCdlihZh0jI25Q98fseH6gVMfR+bUw6dK5GBynj2+ICVd9NGrtsxGNzBr8457zhFm0wya8BBa8oPTYBCaffY2dAdmjc57mHTlj/gd2131Rufekpxr3hkySZegZVF2vSXQ3vl46PAOd+R1zYrdskIfnnEB3BwfJNh7N9UNkH7+D3/7yRd+lAqpFWfo5PW8rXeVS60tKtIV5pQYcvPX/Vonee4MofX7+UCAIHvYc8/Tl9nsO+xBncacg2cqNCBUmCMkPJnYx9G863md+/fdBXTavgXCTBfffVVA/L7eOhvv/3u8t13v718Gtyf//QXsVzopbDG1ICW499+983l629/WxquGC2vlYso9vjZmo9/CAlQggXngbPOtOUbmBxX4qFjqyWSPjABBi76AM7C0muhk+7U4S3Q3MrsXpmlufLMfhrrwMowcsGXP0EPk8G4Ly+B7W70ttzhm90E5ukwmp6/NsTUkckEe/Rq+ynXwWpgaQAy2FaH2jrlDQp0BM5vVydudXMPyt7Lfr8HO3DZQKzDMBAi93TewU1Nt7OsJVIg5aehDuAB8Hes3PKxVfac6/wmMEwHOjIbuAtaI7f/0lIstI7v+0fO+DO7LV0qVKIcoEUZ6fgDwUIn7kU807akDp+RObK1fm52um30cFVoFjZG1umETTyvHS87lPDwBlfde9Kkpl0hGVWnh0ee0hnZm+aPzEmjs8lo0yrblCnNO7LqDLa3ak/FTll1R8n7soDOW48rsyDuWF7pbZn+TXtyvnkD0mexy6DeRNbgtoNzVyFPJwnQXltIuz8G/GOe08zGxuFXOSNXcbIZ7BmEvnj1vHXy+PEzEkwH1QHA6OYHf2x0q58rNP3Ty5OHj2sjshuMy3D3R/lGjr2D5HHaGt16e7/bgJP2JpN8beZRZDKQdnWlvh16BmLeFUAun7BiW+1d3uqmmiYenTZn0sefUkbbawyIRFNPanNsNXajW/wih9yfHOsr8xULV+Xi/8FTpovJBjjBmYmOQe4sYiW75WxkW1vRRzvqldqcm3R2EHv85CZLZExdqw96FfmA/JX3XnZ2aT0d/PU9NNhDHJhYMHagj1jETqB2CswE0gLm2A2xxke0QqdtNTzQHVqj2xWStzLe4wxeBMuuR8H7oz//e5c3z7+//PrXXzdOku/9JxPP/fDhRwr0iwSx76PHc/XSoLGfBAxduiPPH9B23lsa439u3//cW/ACcHZQZkLXxwkePL48ffplJ7cm/haA6fvkybPL0y9/cnn85Gmvhj/K3osqu8jfOj53YMUe/ZRrfMGiRSTpry/q40OxA15srT019scXKeWYB6192MvV8vYTsX9tph5Lz56PpO5Cz5cL4MUQUz/qOfupu+j56MvLP/6rv7o8FTNK/8S0HKA1dgst9OGHdn06VdQ7ttwJmcnWTCAvsdEXbbN8yaKAOxnIxoZsp01ZzPJMtvIWCbTvd9rI4WXf9hxZtYGVhS0cN960TanD8T82qlBH9942LC0bdDJ3QT2ltD/0NwZM/2hDKmVRZvNsPQ7AcbGo9RSfMQaof7NrdOSTvUtFnEo86SMfpx2r+4XWT2iQm8yjF7mPLkcvfJM9PGKD9pn5ta+KbxU/fiTdeyXQhC/PeBJNMvO3KYPq0K4O/C786J+DyU86m+dfzx/G58lR+2eD2uPoIx7V/5JI/ymecgQLqKPa7/i9+DaLhbe6nXx01cHEcOcugpAFTNyZNiPl3jcxdbcJqNwB6b3Lhq+nTmeRZPqD1nNtNFfk0XM8nM4xnGhRfVPenRDbd0hvGw0PsvIpL2mdO2riH40ls5DWRyBCy768OOHh5BOww2s5j/xTLxML7vMQ3PK3ODyeubjjR8D5+LX6+cBeB8i3OKtzadnUG1ly3IUqsic/EmY//jFlRoatB/umwTy6ADgL0vZ8aJzz/h0fDOC+MVpaMOvjlQpOAtGWj0VG8Lvykz78c5L0m+4LiwuWFhDjkjB6JU273jx4bVPoH7qNs6mz4kWWGdPLPzbQxvJDjyZrv3uejUVrs7v0+mCOl9bK3Hzxv+1JH4uDOsr/4LZd5xw6fuRTBj0/sPyD+iHdwOhF1+3jxx7FC9/f6wWAj/dgjym4Sk5FCBjyToUkbRs6GKON8zi2wt0V7TT4efmejMvlZ199GaM8vrxJ+a+//fryLp3ij+n4HwTn08/TUaRSdH4m/t+/+P7y7bffXL54/ODyy5/+IumPh0i2VhA5ckq+e+ebBjbH3Z9j+PI2f8pz3AmIk3b2Oe/AQsLVEe6CcdOHpkLcqkOVkw7WOcYhhm7+CtMh3GwMb8p+nDYDQ46NTlKb1vxsS69mASNO0+1Xnik753O8BRQZWXrlI/mzsuwqX4IivDZUNKPj6ZDA1jdapZuNHfaqWG89T6eD0wR5q+4zeM9f91N3t4a+dTM2GJ9CU8PtJ9uyt1AxA5PpwJTjiztZ7tX+/GZAMfW9nYE8xwYfnSAnD/92UtmUAWMjthF00gn1nJ009NGjOOG3uGD02rJjE4Fmgh0bThAb3edb7L0tNDTGX07wCNTOtfUMBNZGZmUdxJMuf2iyF518q5687ipANwVIYVcc29Inu+OV/2p3ZQ5OdTnolc0+m86vekW+TjRyfJVP/tJCTvBtqjY1ePLoP9v4U9N7NDZtxxae7XTRzQb3Jqekm61B8/Irfo+HVhcwcqbd8ZvWfexk81iTidB9Pa5M90CL20DULffzzG51iYzDgw34uwHtm9B1tdogc2iSC/8K3zSy9pAy0XlsQ1a7HZwrqy3VR+PzE/9GBr7/8NG8DJD/dpEgPoK274+7km9C7eWA6PUtzKHXSXjspxy58H6ZuN22FR3TRZe3n9tUlTFwqx9EhQ6okz/t/kMoPQIqn83Ad56nnbt2eteFq4Fpy24XZd3emhoY2+0kNe2THNElZNpeas/kddEpnPHpVdL0K5UvA3b9wYLbXsW2xvOcD61pV2Sb+kRn6/8W5+ynPkYWgAbVquNJV3bpKEdYZx0QB49OjDbteGKAGGICZCMTf18eaAxdtp1YtmmbDmY/dR0u9ec//vt/dnn+7W8vv/6b34T/JRNG6UdWb3L+XP2JmfH5pHppmlxXmUMp5IIfXDKC9Vc0PGNtouCcZEzmqD6RUhZZHmbztvLPP3OVP/vQffbFV5cnz76I7Hz4QeV89MidLRZAT5wKXzz5hzJimLpvf9T3cqivijTxfExwTVfPnWBmP21GNSQj9uIPvSJTndZ2x454Z2tMF1vTbvn71baJqfg9ePLTyz/9q395ecxNg7d1MT50FSbn0268U8Gkx+TeYzcdIGaUwH99tnXuVHH1f770QVTpHiFCd+ix66WfD6QDubRXdUB++sxVU33fxGNxqLWDIBKlQLT055U1NpCXrTpCyzEdO6kKDcnj//NyOS9LdUU8WKWljHTlLX72im1o+A09F3/eVh8yom0Bo31U7DD2wIfN2YC92XPamzL2tWU1oIN6CukMDquD89Zt8Nk6dNvWIneKxQ6xHTumjDhnbGkRZhYhEhsTJ8UF8nSBJensPjYVH8qi/8YX4iPZt85zZj/xOjmRZ65mA7lTRnvo5NAnW6N7ceM79MJ39GDriW0Wy65jHrojFVn5l/rvy1+LM3zJiQ+0+pzF9ey1e6BNskXfH+Eg220sor3M5L/t8enTir6Pb/Q49H3xA6iDkYn8w6B2iT77Dgh+qY0DfCYuQDFmMR8YWvpbvuaOH7Gv73WJj6CK5tg2dZdt62L4yp/YNBIMrDyDc8NvXTVt8vd8wXH5xVf4hPyOzeubxTh/+UeXpK0N1EHtXz+bdtO2M6W68W92Q3frCvi/et1DZRuUQnFyvjL3f+QoRE72XZj+mA0rbXhOvFMD6nPkTps+9bO6F//QByNDZF5Zs6/ctuQtZpMcNGFS2VBq0/MPT3l9fIyN8jMXuNcdv2E58VRBdiyEyeJO3UWHJg/z2jS/tocc95098v2SP7STouzJKY2kDU74JTklsQidkUHeQnERa/mzwz5ptvIVg8kirXWdNsf+fxfuABig1VREDRaAdg4DlJtgNfnj1Azh/P5YMOBwDN30pMU3s/cs4KPL6zQuLyx6Lxgz2o+smY4xuM+++OLy22+/vXz9zW+70v7Ln/88gfHp2JyxD++rWIGtCLxs87xbaiBI8Fe+xfsYJm3Tt7IXpgxHQWfziFHdtlx2jibttod/lfkILY2zDMqUX7qDP440/EZu9DRmsA2i+WfgMaTPcXVHY9KW1tqgOFw+9QAE3tJJnsF/g2HKl2b+nSJXGBpjE8ezsb3B7drJFWpXK2cFWee/+Sv/PSyde90qM3x1Etlzilz1sLXBnV8h5cfu0U7e9XzKbMc+dmtyde+qf357JRXeXk0xAOqEodg61hlkje4hQubQswlC7bRgEpbtnOjwjzw6fx1fJyXplE1YIl1ovusgj5I6R9A6SDkwQWVkJ89MomaRpsJlh25vqzNAqK3xU3psWXuGjvTaJecLtclJH2uie7P72rFAr4O76XtuMNiOA+lD037xunjjOOljw7kyQV5+p5jye8uziiKPEDG6jz22LUjvFavYpLwO3Mu7A+LK05S0h2wmNvTr7Zk556cdtPgdWva28s55O7Gjj4GSz3atry1+/lVPz4ia4Ny3W8duVW2Z/Mg/q9MtHBlJd+OLjvbcziS+yC/FVnTc8q6AiTV67zK46mJSyvkUIXKucHXgKC8yl2aOTT5MuA0oxeC5EoeuejzbqR8DN4sGtVV4kVC7YU82UY9kHPtMGRsISuWpDrHz0Ge7TCpevegntHwSzjsO5OuIDQZnsjHGIAfo5D/842FXu6gL7QU/dBu71GMHIineuFazznl+H8vonJz1t56fCUDKwnCsnuDzXc/K72JPX/Jlc4bPoQFXTGiZ4JvgoGvwru5s9Xllo4fCKxMaeFaGQG0duF6d5OuR7eqHx/fRq8Cx11dfPrm8ev7N5euvv7+8Tb769yhA3wkhBlkQiY3ZMgUbNyhZminfRz0iI3L8bvh7QWnyIodY0wU0E/rQ8giTBfpHvnyRuuxk+/NZ+IpkpeEOQOWcP/bCv6TB6QKEGJna75Xvh6EbmlQdHQ0co3bsoJ1TU6aX4Ml/99YAzETF5EYW28PZegz9FBo78YWpG3Rdfa5Pqc+kvcnEVH10Ups9P/OeDL758Is/vPzn/8VfRobx/RILtP4CSx/PPnaQNmPyz4jeEO/Rib7sMnuLVOK0vsFXHKbtfn558mS+HOK8dyuZNGt/2QP6dtFI2RB2jqn92qp+sJC0+kb06aMOxRV7Jm4aMNcHAltu2sPoAt+L4yyC3D8SFMKpDwsa019eF4ERSFly/xgd1bN6a5s+5ejmbozPPXbVO4CSql7Dn4/Ds5GDjnimBkt7Y8H4e46pn3Py8i1epE2pz15hzn7r1rPuL15lwpljd1mIFRPH5u4J/X/vPOlYF22ecmJ1/WHOycm95m4Z7W8WSsjOtvQF9e/KSOdXvSg26UOr9jj6qHuP8kX4yoROsOa4/CcOGC+Mb7HpLNgwgEcR5u7YiX8h33pRJ/RkN7f6i/21V2jqF5zzpU8sxNExNurizFkMAfO4XGKgeBhBxjdQSUw4+qOVAqEx/WN1Cz69xExfweDDyrEL0rPwsm1n6lz7kN/45pc09PiMsrtJUwcUVe6alm2SR8Y9B/fH4oPzq47yclz6qf8wHhrN3fwZR4gJTQuRWDrtMfWWfOcgJDq+Ixd7oLl8FtArzYB8cE3Ln7TVK5L0R5jBZQP8yYnG1HllJjuM1IuYJ15XIwsDxR37O0Zr0mx2bB6e+YnxoNwWr7iBu7Jwm5RynfPl17aT9JUFTFwi58hItwGyabPpI4790f9QPuXHz8pP3mkn0nuMXvAtNInDTS/q6Cd726dztNv/nfazMbxykr10Jm1lUK714H/wK2ugX/shU85bz0HZmPp7vQCwQq+Cm75Amfu8DYJgDe/c5lyFuP24E5ekCUAqbIoM3usEF59+ElQmPfnpBN2iqmP8+vl3XW0W/B6kMh49fjq8jpy7R3uBXHBG3umIBRdAJmWWBlD+d8HkzzZ8brS3zNIaekeuFNnv04IpK+Fmz7/Nc5xrYfNNBBeWR+1Y2SZQLkhX7kq7og9e/+dY+Tmc9LWDdOW2UU2nqZGtjZfX0Fa6izUtW0ZnQ3tkLO1sEwjR0wFNXbQTi7+sPGDlVg44X95dhW0ji60r103v3kqcxkue9QMdBH546MiBBq/+p6McvU02SI3nrPjPyj1excuxvfPpqOg0epJhv9Ns4Er6weX/wUmZCaLHZuyULRo4qy6Y39NURsdsoIiOzn0Gq7JMZKzQ53c6F0DPDmAEL8Bu2Q39qR9bbXaK3Ww7/jLH0MefwX1+5Qy9D3QJTNnoH96t8+B0UJ9E6fl/jocW2LIFpMPOlcEO0gz0lY+N+AqE6pVDOu+EvDaQnz/+4Ly8huqV5/K68o6d/Vr0dIJrfz7PXztZTz2yNV+lj1uXXb2Z8gj5C53st8MqndBAU3kDp20z6KBr0ko3+Vc7oEWPlOejM4E99MKAL40u43MmH+Kj2/Trl8Hj72xgwgARr/Fjk5i3ndxbbCXLDmzJ7fhRZLLoAo8gHq2aK3Lzwkg+KQ7go1O3eZErOffqDtl2oI3Htuu1b49Do1+ISRpfoVPtHL5vXrvleV521Wf6K2tsyY5nYViZR5lAGNh2ksYvwutNr6a5YjS38xJm29NORHbgWEEZG23nDgM9DmydjL3ZfuKircfJLmZosq9Bv8HWLL7ITK5y3YYO/nhWpmSzJRtq266gA/XHR1qPZE4+QE6d/7gD8NAjw96+S676ZNLZR7kcdgMbv90G/OKb32aC9fDy4rkr0KHpPTxv0wZC1iTkh3fRMZPvMBodsp87EsTy1HXFHz9E0wH5ffJMfds66VLP0a1tOTg57bl69gLCtWljozyLPe4+CS80287rz9p2JtomJLEfX1CW39YmQeC/6nhe+Dh+it+8xX5sV1m1uRQozfpN9KgPRtfGY0ljwyoaTPWh6PZX5LLwpW7x/upP/tPLP/yHfx4m8eHIBtBHc+yeY8KE3oPI7QWg6tfjENpOKi5Zid3Zs08I9WWA3iJfWWKXDs61t7QPE+zX6RdMxmpb/pdy2oO2Obyn3rY+qiO5CCyPUDnsJ9xOeuXMz/FYyMJ/6lHJ5if31JmFGPtHmeSsv0FT3p9FCosZ7SvE11DD8/Xr12mzTy5PHrv7aO6UWkCvC34ph2ZY1ad3YrKD692qQ8Cx/Bw0rccB+7aVA/oHSn8Sm9c/w99dHcam2oGY0jvvLMQE723Gm+/eiIUWwmaBTt1jW9rLPzzktb/L8T6Ct7xXPvuaJ9tMOt6Xd/sWMh2bjq/qA6dOtTtf7SErG5Dhx355Q9tli3lEoJO5tvvhwwylq7z6iCx8fvuctqH32suMLZ2zXOkrXF3ijzkf2mkL8Vt1Qg78pWM2vqb2U1/+53h1ZqcU7bkyfEp/NgtYMyab9jd8+86G1FWpoRl+jTvsy586UQztyGAxXVr7GzKD3Qdu9hx5quPJ3/SFSb/p4rz90ilHPjEmErbruL2DgqRi94n9/kdWvk8/8ko3nwFozpXvGx/th07A+b2Me7y4oOn5jVxTpqIkWz2Bnra8/Ckv1o6EqtW4Z2SL1ooW5xrDSuboQws2V0/0SOa9bPdy7b78TvnarDzgTVngrgNp2sL2daOTumefbKn/LhCER+UrL+2PLHQaqsZH6oe/zVhx0pWZcRmac146ZCgPNIIYwGNoaYtkGj2GHr3YbPBarmVGjDmmC1lvtqHPHgez5X4vFwAWVrGFe0edCRglVyH4xzF6rKy8dey5AjVpH4O0bKdh7OBsSMdQ2X+WgYjn47ws8Jdf/vTyx7/848uzL34ylX+MufI43vPd3/OdBjYy0Wk6meMAB9Yx7+Ge3jjlh/Zxvtue95YT/LPZ29aZ7mUCzWva5A3+hzIlqbYHjkvn8LvByCfAoDEonHfqRlpZtG6adPCO3U6eQYQy0TTtI/+z6bDGVoKwIBY7NXgMLI3dyGxT9841yvt8fHUAjg38Fu7l+dsgbcr6rV5w28mxU4PUraH2trj6rGAzdbd1XB2zlWfpjo9o7F0kQC94u2CgHD6gL0LCSJmz6t6OrTKOTDf58i9493rZwb3ikC2/uR3yba8KCCLe3G5QZIBHZ3r1tmt5n7rt1rOUvvt+uwrTxyqix97Ghyc9CmyXbYLoyNRBGpsk6d7+ewzuj4Hy0si/9tzn3cnGdkGYcnd67oAhiP4X4PATtyl28B8gu7TeQpX9+hpc0AFm9kSyL/2c4Ns22rwP9bBXuun5TTsZPwXqVv50NuGV3+Io0zfud+JKjqSps0NrBkXTxjeu7H5uJ0Xz2CMketU0vwV0FpQzETMwU999eU82tIZH7NFOePQ1YZ/Oje1/7GDQYNRkSPmr/0bmJxnkglcZiKNn4ERmZZWD18+2HRvmIL53m2Q7Vw6eBVvlHrttOf7ZSXvowRl9bCP7tptJZauJwcBE500m924pZXMvAexzp7GRCS5fsMDWF36Gjmek+TxAB0WxxIafTzfiYyA+LXj+b/9SHU49shdZK+85hlO8wNq19jt2Ki4dkoYGPd68yaTs5evIt+XxXDoYjf3DOWlEGNu4A6CTjtjXwEvbNV6s/ydPbFGAr8UA1aQLLpVD27vJtf7huGylJX5sPnDF9tX3317evH57efz4s8uLl5kARfZeVQ4tt1Fb4Pox1WXSj6a4qR/2/HYXP1MHeFvE4fe9eh0cLNhLuQ7amz91zATg7avEtehJHm2ifkVOdE+9a/dbgE3o2kWn/NQD5dy14M4UPm7jBvpcL17zzLEr+DZd/vh+jV67SMN3bSZ9Yz152fDW/twhMfG9E5m196fxUz4QnX/yZ//o8g//wd/PGf8ST+YLInhubOW3bGcSZ6Lw5PGznCempzyZgthYzmbinZeE8gEvc2UT/Y2+ofH/yMNvHj15nPy5S2bqfWJpNKkOC3RofEu+zYWJ+ufJry2yhcF17KJOeI2Jy+oCp4tdwaO/dkhnbbPEDkELj64W+iJH7xIKtkrC58lT7z6ZRRSxoHWQc/XFRmh+9jCxM7jwtXD1PzBptg8gp73lOvw3b/HIqn/Eg14mZ58F8W3iF3v2JZKh/+TJvFRVvERITNIXWJS28FsfOP6xtJNd+uw/ZY03JtbhV/vVdsHPsa0L3OpZvAt/foyHWIdW8UNj3xEgJuyjIkAc4VMWt2ZsMAsk/XKLOg8TL8wUJ/hdiEZWuk+sLD/jheLNgjTdwqz8yK1uepfaJxah1WdkDQ+ykJ8dyMrXjFHEA/3/9VGL+tDUd/v85Enngx2nhP4s1iUvsHEWsy5+RP/emRKebSQpD8jQuGhylrYuyzho3Et/jS8y0xa2DNg6c44vWcjEXtLaVitCE/LHLvqkhaTRzQ8NZQPwO07JOT9v/acQHkt3SM5Yo3bIxHehC2TlNfHwXt57KP0jv/3G1j2voDl23i0/7b643bYNac9kX9zQbtu78V64neMRPeJfYtGUGxrN/ajcPcgafxDmtJ/RozLXNuMb2mL7l2MD8QX+LLRA5Utj87bDux9ajfHZ6jvZt7/FR+GA45F55B17immcpxhNs+fj094sgoodyqaeGo2G3lXjtC2qjE2SWp52G9vmWImqkuPfqwWAEe4Ge777+8qdpFv+bnBmPwZaZ7W/L88gBomCvIA/zsApkpktVHKuPc8trB1I5PgPfvbzy5df/Ky3G92C8O5XHsaeCrDbKw9tKCsf2nFiDXAnsyvfPS0wx8Nnz0tjaZ1ywPHK1fNJjHOFRun8u0F28ctuyt86kbGZxjlpI0N5TYHy3A2sLCOvtOXv/N4hbzD6ZM9WsbhBkmJstXy7KBEkRYf2dhjK3GiDoW/ANp3ENRgWH50JkFNHH5cbWH1G98UZu2/eyD3H6JEfD413BsoJIOkoOgDKcUrWJ9embwyWUtxxiFW/HieN3GBtaV9bxDiVIXmCoYGCojt4mCsYoZ/jgWBGJjjbHhwn5QScwXHb8wz4Rx70dtLZ4BcdDB7djidA+T52b70OsViBVa+6zlU9q89HH9yC14WL0O9CSVLRaVpg7Dh4C9Wz8t7S0Rw7z0RwQe4MyF9jUbwG/PhBtCZmaTWI45U/aTMIm7sc0BS8R4/4jase4WGgUgbxQbQVnnZdiSctOlWfa94G+ZGbDaXTHXv07Dq4rZ9P++0EJnKTc57BnZgmrXKFJr3damxyj0gXUK58Srq0wNVvFqID/9g0+YDcYqP6onuvZh8flItn320Ruv155jV03LZvAk730k1c8z39oWfgGutHIFf46fLmPAZgguxlrOrIgJBe7oSZtkCdT+dlbNnqAxFT3LQ45fOt8D3Liy5dVt9r55tfbZpfQX4Y2+Eh78WL570N1ADb7eKdyMT+mNW2KesWUZMfMj3IhIKseO2EyB07XUDoAkDaSvJ6JTH6bedMVvUu/zPPwxYomT8IhJLSQ/U95eS1bPLFFe27tpBZfHuTLleEZ7FwJy4IiEOfpC2awISCEqUnv1eMgvYkNmQvupRcZJ433oeOZ/RT1qAGH3f41LdzvFdF1n/QrL2TZhPv6ttJwzOJOf7s8ur77y8/xHZvXr6IX6jXzy9vXmlnaiq0lA8tvpgxz4GRwy3aM1hXh6kjiwWqNeWUtqcChL5TIJnv3s4gNEIc3x3opLvnI7fJir023wUQcSw2sShrQjKTnrS7NzMZUe++8kBHdzBYhLEA8FY8Cz8vxWusIXvO9V+8MkzyH29osU3OoLXekgcmJuE/tEIodsl5pY3s/DszFMl//hf/x8uf/dnPj37pN0K4k0yYOTZhrr9rQAF308wdMwTIFpDfd13EX158/12vPIvts5CA9Sykd6LJB0P6wYNM/k0cQ58C+xk1C2Bspp00ltAhMDaIbNl3XJJ6dA7qn7HbTv7rb8GBqx7g8u1+ei4WG98dOn3UJfYqkBWP4FtIircEd77goK8Xo7TNPg4afvyxfp6ifeN8ylhwlIYPPUx00Q3D6tOj2O2IXhnV6SSon/GnbWfKjB3e97EFC1kW0Xv1OUWmXc/XQwgyi3Hy2EocmsUVmxg8bWxow58FhLloIA2fbvy39hwfxIxt1mb0a9+bQ4s5zuVtu1B/ePUuhcS3mXAat8wjX3z1wSMLySnZhuoI/yjVfiGxP3JwsWvMiUzKla46aB45xYbT7+FfGUYu5+IYHh1XNT7P45Dy+KC67UJCztGjy7S94d06jP7aKl7vY3v2Zwa260Jl0muWyCa2WJQkROmcttN4oE8svUBxI3f1Hn8hNx4pyeJFo3vTsnWceM75dfkGBzZfEB2qf/gP7swjEoqbXqqH1gd0E3v27pHKkrple/am1y60KMPOsye3haDT9iCu/Hf073WwB1I3T0Bo0VOu/e/h4Zz/JycyzELFlL7hT/nZFuDxk0KSG/9rX3ExdSytPAflHvCH27YykjadTOqFH/OT2jZn7uSAb3wxbd4Y99R5/99k3RhQuQ84RmdjbNtc0lqX+YkncNgf72ja+mhbODjrP9XTL+fswT/bRmyhQfqxr3JAysBIkf0pW5yUqazOcYssv9d3AHwMqwQ4uw9gdFtlx3G2zDhbsfp/0+27wpK9QhNQc8qAOX765NHl2ZdfXl5lQuGZ/2fPfnJ5kQGL26IEjk6KFAhcZYtxt+I6SOm2HcNgKNGOHq8p3vJL4x5GztA8ectvYc437Va+g66k60jgWDXjmBx3aayNFipTj0YWfDWeLTNBhNz3dZFGVtxJv4c9vw8C93i/Ky0J3ZbS6D58XF3bQJWMdna9QpAG3EYexNFpGiCS7dwPfXkN3ofn4KeRC/6n/FWOwJajv/w932351eynrMEo/JmIJxCn3Ppfy5y9fDT5H7uDrQ/lSzuBAs7KpjP1vHW4Ny0FO0gw8fD95n66ykRobVaqYwd0bSMKfmfLX/04Z+go5aVtBnh98/SpezIBgwW3DCLaq7LhJRC1c468nSjlWMe1uvZqioFJfsprH/7oO3RxZ8LjCz0eW7RM0q92kNf/Q3v3nVgFz6D0/ft5nq+T+dqCP8FdX6343fSOqLUjSIshq07TCv9A6oGP5+eWU/KaEAnSvdqQ+ihW6CI0g8aRCUgff81J8sp/xI8+M8kkW/2FLYI3ixDsfuntqvURdOPno8vQ7eJKaFfmyNNBz5GjWzEH1+fP6DftJROX+M2nvbIyONMREjHSZPNsJPoGU+8y2Nn6b7zUUedYPWtLjx8/zST8cVhO2bazpKPlRX+VNQNIV4noYZDNphY5DODQNCFBtW0lxGvn8OhA/PgYXdVDFyYMjlNPJuOe7UYXHQsi7WCDzwatt5QXEZiBknyQbHi4xbaT//B/8vBpebXTD3LjS+jyhzeuGsdu2kRlS/mZ5Fh8e3V5nY0NPXMp35VUsuFfmYM3/cHQ70JgBRpdC+ecD9F06kLcEUP47cS82hceearH0IJvIYYfaYvsZxFuJAiE7v1dXWz0Nv7Fxl6yZzJbX4XfOg7t+KHbv8mAD9nyd3AymMnWiRv+2YOtf/IeznMMN23HAPXt988zAH8Tu80V2DevZ1Dv/RAv+Xz0NSBXV9XzxEuP3s17OjBKzItMNGRDvNggAoSXcpWy9ZeE2sSgX+EfMllvzAru+D4fGzp8ddsWCq9T9xYD5Bkgy/PiSo9CSOebrvhbAEDDIxjo0qETptpLXUbG+oDB3NikY4NT/63T2pBtJ6Y2rkV/sscYtCkukgaP7or44cdPL3//n/+Lyx/9/Cepi6K1bbKzNvbQewtCtwPnMFa29uFnkVcC3+xiV/JffP9Ndf40vuzdCZXz6PAw7bzPFde444/6pRCq/7Cd9k12j0w8Sl+iHD7rE6WUvXpTt3xbvUa45OQ8ez7MEvUgybXbTCj3ZYheCspH5urzDJxbIsf0VF/x2tjJ3QwvOpk18V/9Pd42d/lE/simzkxOvYCUv+EdxfooBL8Rl6d+Rn6y4gem2lqpY2P7O32njeMxA/jmR14yi8keSYgLKp66nhjGDkqrS74kzrdsmPGrveqev+J3YSZ8+qx8YpqxTqVMWZLSZWRWxoKgBaDhib4+mt276JU2o5THn1pXxhkWbeNgj+MDlTt11kc+lEk7mBjhqqUJzm3irq2R8/MH83gYfcnuWLrFEDp1Mc8CTeiY4HWMHbzq5LWv72fyRB9+QLfeaZV8i88k1k7wzOGB6wFDZONfY1ttl2542rPp7vk2fvl31a2WY2ztMHuy9I6PLrONX7TdS49w6pN/kFf7q1yB69XknmGhno+/NBUPeLFjyuCLHij7/Mh5Dz0PLuz28eV37BsbAuceAxr/hKNdz8bnyIeXNjXAT8p9TgNzPlCelTlQwY5fZ1+80i5q9Qf1Rahn37EEvNgvh6N9M2a/9MpLbtnIl+7/pPFH6beyU8cto2gsU/uX18qYeiwuHSYtktZebBSMyt38IvpbWaZc88454Lv4De/Ruwu12du0qxIqJXscp+HXH3O+/dDIE8tUhtVRiWIlPVLnMDtYJ48udh/KhqbjLnaQRZ/6d2kB4GNYxT4wfg01ioP740Gb44VroFgcplty/DVGstIvWH0eK7ua49nV3qaYSn2k40uFb6AeA1v4jBNlK5GQng7pXpa7RhLYwOB89bnH3f2Wuc/7GH/hb+X5uysHltae34P0nTw7JuNuS8ex/JV/6dhvg19YPvc4Swc43m3oqs9tBDr8aRxTmgMvj5tOS89enm15OtaoBHK0q0c2jceAvM98LQ0Ih9bqIX23pWsv2LtSIr0T9Ae3SVVpZcNry0xnsmVPgI5cQJ70DuBTZgMBanNVOeTu/GjI6/AmyHsGdgeyXRk3SQrOkab/R7RTD8FDSzDQkfLTTtbTgSS1HUSxI1MDW3AN8OAZ+DVIhXc709Pxyt+JDhybgVcpifDoGaXah6bON1JUrpQ6PGMfdULB4h15QdLUE3km5fgV+2brhCV7V4QR3QF4xf8h9Rt5Rw5+S8vwoYMr2cpHJ7osVO/w0PZnMop3BimRb9r4h/K1nlF1zvbwizf5zmfCcTsfv0Tj0MpP/fEHbyJW908fP+tgHi122VsX9wpNmfmfPFvlKM3Z2paSb/GSn86ijAWcyWfqwZ12o05d8cSHfPgAMsHtwlB+Bnm2va2YblRld1IZbHk/QK+axxdWd3Y1wEPPrciu6nVSn3R1aCEJDlnGDvzOhGhijaG9wTu6fRY4dNlDm2KLtUkXg3Kk4wvBXiGZ+DL2JwO7WsCo7+WP/eisLYN3mZCqBwNNA15lK1PaPf3Gfz+JHk9rp7laN22YXBaT2MoAVz0A5+TzA3g2JfvSyx4tNNw9gX7bm/xsQF1ZYEnCDETVefYdfARlBvnjj+rDYoHYMougMUdpeMO+CY+XYZ14EbpkqW45F1vkd6BeE9nzGcYaGuydw/Lcc0DfHZxJazl4b15fXnz3zeXx0yeX5889j/4+k7RXvaOod2yJJ++UwyI+40p+yrryll1ohYcqTW7ppYzqc6dO+9v6qcIpFzmVcczK1T+TmZm8u8NlFrreZ9LU40xgXcVXfF6k+a4T/DdJ/ySmdUeOF4+9eRPfTtrLly9ru37NInLUv2Ln1xk7NPDQO5tJlsk/jRi47b7yjA7SldVGOljfVD4dYcRpaojvk3HyP314+Ud/9V9efvGzLy+fJcmi1tvQ8IlOV+bZweK5Tx7PwFh8C098w+/a72VzB5h3vqi3R6mb1tmRceK1u3lMUNltLp7AMcl2hbiTNjqGXL98ER2nXbInGus7R4cgNjZFDoC2PsOAmy1qqID+2QTcOMxVY+8f6CdFxUSeHLS2t0O3MbwO7licSazM2O1hYkUfb/NIZybAxnMdHGd7Gd3JZjJevSK7yd4P6jb1Ou9BmDYIxtfHL+nRdOVG5OaB1bt3QfHNY/O2kew/93LK6IYXWS1Ito6CazGlL+CNIhuDxcIunsbmrnozE7kstjQOxz5hVJ5jw2l7R7ymqx/2a5noR0ZxQ7uaPpI9xSDxLriVwadM0w81jsce4kI2sXD7kcbwlNUn0FV73XavjzVZNr5YHxfj9+sPHr9rvaXi+D66P6TPZhu4G9/JaqFT/H2duvT5zwepy96WH7nUJZj6OPsDjtnfQkHHEEfujVHKd1M0Zac/mTZXf0gevcii3LwomT/LohP5NfmbT4rBK4Nz6eDsrrB2KmbphZeG4LQxzJaTpK2sxUc7uiS1x2QKZmWPl9Xeazd1zCPYe/tXujTWnzYub+SASc7D4yOofEkfuQZnz+XVJ/JbWHz7hfVLEHT/z/4OnAdncIfHwsd8F5x3HCo6RCdjvvkdG8PPL1TLuCVLN8c5aRso36ELm+3ax97xAWtD+4XhP/LaL0/0xErnQzdsxEtwzvnZlv2Yl/Ohd7b6BR2mnSvT7eBey1PHuDVlx/7xk7/LCwALa6iFf9cx2IBca/h/8tdQ3ZoSyIFjLyzSOL768qeXl+e2VSvvT9Jx3K6mTFlBWHD8oMLDq1cgAuv48oB8W5pF9/fpoPLcpd1oDtynLR5wvng65G14C/fl7mHPBbj8/4D3gqBsA2v7zYf/sRxged3T+V1lyGnbNCjNcwtq8sllwLV2RGN1s30sj/MFaUu3NKWhk8MNhiudveAF1CmoHRtQwSmPJhkTaEy+u3KYtNVjt+XnmH/sIGLlcyyAbN6Wke842T1voO4ggoTZyntu+TUZ6kDq0OokwCphBu6wSxOzwtQHnUcW9OlqZd6LfI5uSVw5nHeAmwGGNDz5v8WwvqQoZTZAGviZMPcqCrumLHHqN6UXusGrfodPB0X4VKmbpO2kkw6HDsAxHP7gmA7Klk5+H9A2GqOQnKPXtlGs9lzZHWBJWyidlLfHZ3ntlX+wcg3uyHRPA7ReI6/07WAB+yg35+O7c4tcBhLnqr2rcB38HrmXH5om8stP3sey797Vnn72jK7wQkLkSYFgsOEN936Ag5cyO4iJRWEFfxZ2entwJkMz+EqZkFPWYgDKyrCVBZnGjgwQVy54aDyMrxiguDW2E9SWPDYL/956Tb/Iwx7kVdOfWsAIreof3jOw44N8TP3sghQfYn8T+3lcAV/lLECtDRfUyV6JclfMq96mnonyoydXnSJY2txM9snjqqhbeNll0qCYuLl7wOKBRxzm5ZwAjWvbqFyRt2l0m/Y19bx+ktQjY/GjU6+GsmW2DvYOzjV+xw6OO5YJr8H/pIs67OXRDIONDqbVTdPiY+gEr2/Gjt0shGw8DKH45/gf2e5lavtX9qN0sLJNvaRuf3x3+ea3vy5tgy2+gN7z588vTz0HHXlfvHjZCTUTeCxkulHeEd1SP2RV5+UX+6r71HT3bWv4hN8OfnvHSnR0dfRV+Jjcm9iopw742DJ4rn67YlzfS2xrWwgt5y+ffz/lX7/txN8dOhYrTDBfx15w5pGzxOCU+jH8p57FaROZWq11Ao51Kh+cqbuWrG4tkHP59Xx1HR0UVJe1x2ePL//sX/43l59/8ShBNrK/ftl6e+Y599jchFJMKY9yxGvixdUHIxA70C0R6e4Fx9NWAVqNDWlT8MbnjHmOjekdecUabWoG3uMX2bX9b6wd314dRo/NB2QCa7scDFZ0723j4eWFj/oa9BcqY+01ado7XvyITu4Y6eJq9H3y5FnjgIURV/m9x+Sz3sGjP52r6fo7CwZvLCBYbKwNxoYeW7Eo47g2zJbsyLk4gM+Pje3vJ4g81CMKJvFdaMAr+R4JpEfbb2RHSh8w5WeSzscePJwYwSd80YBsxinkqZz5yS9OUye+kMXijUUi7UMVWMCS7xEQ/s5+zvtViJTp3Zeh4eo/GZUX07sIVL35tBjM5lvH04dMeZP36UtymiLaFKnoOHbgL2JOaUQo7SnG6R0/aNONn/Ev45pXGY9H+ZEj40J9Cx/u3TKrcYiNLOzofNLatmCdvM13ziD1u8jVfDTCT37+HRo5btsWz04f1Cqfep9y09/c8z5iFZqWHztM+VN283pu73xo9vhe1oO7hEst6c7YvDEy+X5sRxf249vrT+IifO3e3QNg2hRmPT08brD8P5Thtr9Pvy+LH5CGP1jcAtsHffHW7jS6L9u0a7mj8x0dtF2okXbDv+d3h9/T/Atfu2sZcfgc87MctF+yb3/R5JGr/I4+8Ne29kvDeX0PvQB55jGsgcVTZnFWZ+AYjrprPpTsJ9aNjt2KzZQre5VKO5oxRttE8v/OLgAwgg2soX4X3OPd9oM/k3f5H9JQ6V0tSgaDv+uVwXSiCWauLjx5+rQrxU8feeZoVjkZ+l6e3QTACaZDv/JwCI6S40kP3ua3WgbkLU3w8fHH/NKq26GE2LWsvSAfjnWq3wXrVGD307E7V+ZDvgCtdWzl9/xjkL+lK+MdLC2w8tqGluBkY6+ja3B03A7lbadPN52JAdfKgV4nAsHtVZPT8BfuecGt7Aen+pz8LbcDwHZad3lzHp4Npjq2WQnsYOjQ1WmNDCjtxHkWFNDRWfITuNuwyy950siDeW1UGVK/6ozMoFVPlluArHzJYHFlnE9nzFotEh1dQZ0JxPA2cTmD1eQX0G6aDjwDhgws+Vef+Xc1TQeZ+nFll+yCNf16N0K2FKysS9BgmW13krGTf2DPLqtr7Vfbjg3UZ/Gcn3z0a3u8jx5NP7DH6Az68Kq+OTbpWf/tAOSz0ZMvDZ46OO0he37HslP3t07dtryXx6bV5pMUMxxfS94CuwPhiCzKGQgbsA/fsWXrOL/6deUafVuh2kh2yquH2uuOlrS5IjOToHmbsyuWc6WIZDsw3UEbWJ3U1bSzJCaLf5Lb1cVPwmff+dAJVuNnJM258o8f+3RYBpX0Ce1esYrtLKqYeI7/v+vg+/EDd1fFz3Isj00MMNnaINwkvJ1Y7RB5jw3c8kqmJFdv9ukn8GKrrra76hS+7jLYyf7YZ3Sm4+qsvh6aGIeuwejz77+DcQb/037Yw4IMWlNm6qN3iaRNkbcTJJPH42NupbVIZ/KMX8vZ1N2RJ4cFNoFSXQ5t+5Fz+JlMmsBDdDXz+0xM4RVSji34i9sPxwYBr9hPmna4NNi0t/fGF/DV3joAS7m9+0Pb0ubU2dSzBZkjZwiLA73jI7Rs0z5uNgVkqz5+msAPmUA//25iALFSFe9fp64v7y7ffBubR4hnT7+In/5wefHyVUqFV/7XFvQMz2mPoZsc31FvfccXTQamRZh0knW+FDGD/h97Bd87JNzSrCZ+iBJdYEh5cdSijwmHuiu96Kz86xcvcpw6deXR4oGFgMRxcWQWKNLfngVqNogxSzuiRWaDrzCLTewGEm+C2/ZAfm0wfPkzrMZ5laHO7bLXNiJx26OFcX7+6aOvLv/0v/qvL18+jOyR8U1s9uzZF40b80iWMsqvL6XdfDITg/Wr1GDl7kvXMglmW3UsT/q7tsM5RlNsIpi4Uv9IPhxXefs8tnbgR/kAW8Jbn1hZGAcf+XxtfbhpLBU8RbZs7YJmbI0/xPapaTwxde1XHtnQ6PtHYleubxI9jzal3hNXv3jyrAuX7390e3v8I/zdjaRdf/Z5ytObrvwpeY8Sy7DYMeQP+AQHsA35wdWm0Pwj90lLwrHzxKTmcee0PwtS2iYftFjYxbEfZ4HOpA07fTSz0JnPjB3jB6kvftpFx8qgveU8PGs1dj68K0fKzcLsXOEfXyNnPSsw45C5S2wWGL2HRV/PfgpNvzp9mnxxxucNZ0HoNoapXySvsTc/bVKcCJHDQ/82d5ZYcCEpv9bGtBtxUbo6Z8GJj7E7O8RXLepodxvP5zE3dh3bgPmvuqZvtFCVApXPub13P3TCCTF1UF8snWkLQP82h/zxLj22ht8r9qNa7dOYmRKVPGnsBaX+cYRqvxI+KxsYXyl7Z9mPrUcRhPgnvNmammTF64fNGB3YtYszSWsbaz4UcWf6V32kupm+eWQojl9j7bTLBfLew1Xe2HtsWAZNA9X37vxjevKG5radsVvTsvHP2ndp4FN85yPLPf2mBoc+XbAu6uTD40PKdzs+UjtUrpxfaY0sToublLVP3CK2HbkW1u9t61eOR7bZ+ETHJGRQqPSTF/y2w8gzp9u+h/7IHaaOSwM1Ngpy6jqYqBevZbDjp9oQHaE1zo+Mf4cWAGhSU12BAr8LGCSZV+wx/D3I2dypSDhLbxtjK+7gOX4Up/6jX/7B5W0M/Xkc5cmTL+JcuCkbYyc/CamHqWyVN45y44+OgXwOmhrM8hAIrCytDPe6faznnt/rJU2qrXLnHE2bz/pIs/374J6u7UrnsCmPg8MJHXcAlqT7vJXrPm1hzzcPrv3K1nSD2qCxayclwTHonMbgaqhB9lz5A10ZTgez8l5BOY0k6fLueeDbDrhbBr3Ro4Hx4K1cpBgQSE4ATYdob0O/A+bINWkCgEGQQWcCT47DrTIYWKFNj3Z6x4Z0XFnklUeOh/4MFIBPBHXwafASt0KrZSJXG3Qa+hgucuT82hkGD5AVkFUH6dnR4T88R9WxjTLyevdAznvFJ51xqHVQIqBMoJwByUzkImfYt1zyLIiQy6Rwngl1hcFzi1N3gju2aLYzP1C7S8+uk//qo52MLvGQ/qTPhCN2MADM+dsM6A3kipG8jtOS7ng6u6nDrS9XnOV1AJl8wdfVMrbp1VGBOCQMWHrVQcRXPvKQ3wSauNKdozuDMmjDd2mYiPW5byL5Ly9b0LKNneSsbbbuDdIyzk/aXKXRmfUlZul4PLYBXNkdOjNo08E7tqEzE9UMtjpANxib2MROizM2mjLAG7oNnNmZrGIJKD45o4vbz2fg9/7ywmfFUsc+i1Qcdogunrlld1e1ulATGiYxarIvKwrtXoEoDxOo2Dr18Sg+1QF49JTPRuNj42deFpfEU/fT7shJF35jcM0WnqPks48fuaIpLRO22K0TQ/UQGHuc+sq5vcnv8++/zfEM/PFRN4B+XRhLeQOADjAIwTKxBVl6Je7YdRapDDj4B/uT/fgzvUMjB4PbqxbqRPtlo9TlMIXiIHTjs/XFeQb2TWzvk3YW9NCokWP/ePsckk1yfNFCCtombr1ToXUTP87vUdomPsr1ymfxHteeFnEqQ0i51TvCRzb+HMJJ3wE9m84iwKmLY7PVFS6f8im6r3/117VLX9Rn0c3z7ORNueevvru8fPXqXIn2SMi7y4tMbvlCJ0HYhRejPEgD6eQ5djWhexdfA31EI7ZVdibz2ZLWxa9XbrXOhCt5ruC7mvw+tF6n/AzAyJm2H38xKXsV3n0z/ouXfUeBL1jY9E1owPWIgFvF2YSq772gr2Y5MfjQJDf6HSyyWWTvbcvazpROGec55hqx87bF6c+m7uO1tetnT35y+af/4r+8PPhxnos3UXv65En1dHXbIob3E7jDozT9CFgeo6ua66J0aE9dRZIIS178xDH+qxx52naTri9+l5hpoUZbIB/f6jgKeboElqdF1qZmt3G/X30QGyQ6Z4vAA3fVJH366LQF7Se+sf5cmdgiULlLc8qiRd2WC43eAdBFvOgZH3hgYTKyerRHW2fbzx88noU6dPMT33vXX2jvXViN2X7BF9f0C449q17Ncox309gxP+1nZWLDvdtKjGxMTMH6ZvxnY6Z3LYgFcNvXpp68ONQh5UO+7Ze/o9FYx+/xL0Z053ch3tgVOs7n8TWLynNHGd7dyAo3tNCTqB1IUxZtsnfhIXUghuFER7pqQx5l6DtfGB7/5PFR/ZavtBBKe/LGfh1MJ5bh1bswxKXQ8ELNUkY3v97ZWGpsTs7IfR51bCcVopUnP6s8vf09ZfGu/slfP+PflTXnjU3RzXkI5W8WiDm8vLbNpG1d3mDqcNMmTh8agYnd8Wc49dXgaBftQMee6p0t0Ki9k8YuvcsiPmWxpNQP2/I6x6DnvgByJ8fsS/SKKmn4TZ9v0a/tDF4CSxfGiJL6UL49RvBKx39o2ciE6L0tPraLc1uPs+0Fm4WrnNmmrxj4gEb8jPTXsVokEnuKUjlyoGg2epC/BANwZ2Fu/ATdcpmT5MnJv/zN2KQJtcvg9K/ltFpQO3VTkn6pY7iIpTx56mf8vHU952CP1ybTJsgWSUNCm2w/c8oVpzLMmNSxPRrmjOsTO4bpeFUK+vVzcKMFyNu2AIeanfzfxiR/hxYAxoj/30Ar6hwDyu62wEhjqJuxwOLI68uKMiASlMSFn3710wSOTy4vXj2/fPXsi8Rjz0xmMCJIplJUgTFpAwLa2cbQp9Hd879zOo7U4JvjlfMm3w22/O/aL65j2zper4Ld5S1I4T4cY8vvBk35deT7YHePd+XBOAcW757XAvzNX5hTuJNeng5lZGP7BTR1Pg2Yd/Ipv+mrS/mXpMY25yuT/dIAq8+9bEt/G3WJZW/w0kZ16G0ZuEPeAHQGztImW33geW6tUvcB+ToZNNaG90HEfmUFGvysNs6t6qvPbaIf/ZXLLyjTgQVnJrexQ2ij6zZwMnkjskH+BnzU5hlrp0t7JgIG/I7xNYCgFtozAAvP0MCvXiUwVe+xTSdE2kRIzqorGeWe/8FffW0AbdsGK9JsGhx7gxLYOkF1vFfqdAQGah28VrcDyoq8pXbqIVttiVZoGBiGXAdg7XhCywve4PYb9IHKKicNts9aBgxSK0zlP/7md+Q1+W+58E9SobvYr52dQUMTopeywTXxN0gjW7Ern9uVY9/QeZ+66lut+X0wRvfhbW/giKf672Md6qET6bExIEs7tQNbll3sEO4gIWW2fYHWGfrxBSW8xd8A0S21DzOIjoTh7fnaDPpyTLa+1yJ7ky63mV4XJZLWN4+HtIE4eR9nED63VbvNdK5+mWh4Qz+fq82iC5vVRhVrdDfIU6f036uxBp/q0yDzVSaVCx0Qx0Y9Lt2xjTJwxXUv1mxnzTYn33HtnYAPzxXbGYifuzmCZ+OX/Zxd5NtBOp/qp6NShxYm6ochS4eqEeAvyvf2zfNLQnDEJDTSNpqGjgmsBVBtQh2hM7aYAUaOoebXgURiiCvVnQBEP/Vrcc+tvQaCzg2+3AZfHAsFSe9by5Nu8KGeapsu0txsAti5oh0bbPwC9d2k0eVBJjPf/PY3U1f5xWPmWecYyzsjXDl3lf7Fd993YUPscIfFuz53P+3p/SeZcEf/fk4ucvQ5/NMm2Zogndy1PuP7SfNlClf+LSbovw0G5dHbs8gM2Cv5aWtin8c/XnvGP3Rei4Wxda/4Z0L98tXc/i8uk9fdgswh6vRCgKFk9ec7Sc8G6jMSAvxYZhewUoIV1fEMkuNfOYZPX3rsIBcXNtcnPfrJH17++X/xV6mnpMVOT86z+/0qReOiPsHEfO4m6ngj9ZnSIUX2Sjw2ix5ijz0J1F8Xi9IGrxPC+MW0nalb7RG2WOXusBSNDeuhcjugVg4tfig21B4xCF0rU7nd/AiuhR561NuPHWq3VDgdThEsNObuu3ARnLZr6TlHU1scP07dxo8faquR8fUb729w98GDfhrwoQXuFBu/KYG26/pb/HLuwIjc8YHSD3SCT64AXvrD6pqkpuKfnfbn0RX1OP1Ls1pH/Hcm/OLN3Nmz7cXGRhYnxI95pGP6fTbng+0PD662Iv5p6/MZv41xFh/ECI/pPao+Frcal1KO7NqANtm7iwIdt0wASf6Om077iwwtR6+UFSfF+Fks4PN0mBgg/s+XX9RnfO3YSNueRzqMV2KLtOFI2gUVOnQBJBlLjzwWcfCwgM+GKL5LnXZSk3KgcZJ/JX3Ox5Z0JdP4P53QD7+U1ebEj+qQ8h3rpMzHG93t8SAXUJ89hhNe6zuDc3Qoxyb3HI1CdlMH+oIpF4SmFzYtQA8wC3SHjgR8l96hXzkTH8dXMhaMre1n0Xrs4nxokFk7nnYtTb2jObG0mN0vLL/dK2NbGUsP7Xu8c3wPW44ixrNiITn4B7inv3tpNinNr6zNPfuBKZOtf7NfehAdj0/3tP+WT6E4fGfaz0IXEYInDg5OSItB8qI33JVz7DY2cS5ldMsxP+kqL38SM2/2v9LIb/r4Se8Fg1KZ3/Cv8GcfcsHbbbImzjfOJP7+HVsA+P8f1jAfGmj2H4PJv/T374KbinkYw2ck16sST2O4J4+/vLxMoHr14ru++KkDrVTEy1cZrARX5aq8bjnuZ4taEVNBtm1U6RHyT/Cf/IWP5Rp5bzT2eGGd5bqd9IWUupbhZjkpTjvSgEAFS7DayYOB0fBaR+T4Iysamw7uZbmHe1kXd0H5/M/+pl8lLalpEPj05UlJWbtWhxNklJEuTV7hHEurzBpWjhfXXlo7Axu8u23kGNltBWXTIdhv/sANFz23wRkwuWKw9jGQsUdq5YIrbWUmj2MbuwOdPlx5jsluUmBCJ2i0JpNv6wCgwWRsLYjCB8obaHZ1PDINTZ0n/OlAk9RjXuEHjuY9d5W/E77QX59ZqJ/UngbGbu/j78EpnwmUBhRT32OryikPryMzoD98YG8Qs7e/G1iCHge/+dnr5Og+5Tb43uwqfXTKf8fFm063nWJOx0YGTJEzFumgLOd94VLs1oFH6LY9p6wVe4MV6WOPoTmcbvqopQ7mz5ZwUszJl+aPnvGHpBl8w1cnV/+MbOQwganO0bW3W4a3ifTyYhm4OgqAjsFcJ31eAIbZgbkqgPYZeGxnb5KTzYv12NagWx7/ozgcPHaBwsD8zbtXXVjqXVE6mPiic3XgGesdICrruFfSsjcZA52YtkN1m66r0BmAh2/bTSaH9OlkuLzVM3uYJBqs0n9stJvBbQTLZP953y/w6LG3Vt8mUhtHwNpOOS6Dvh9hXOUfX5p4sXjqPgU7AO2iDB/NxMEVusqYdJ+0C3IHpAazAN3KCH9lCG30TbAX1Ed9vvaecrFeaU/8ajGYSRufsCHhCxUtNNlNB/5rk7QwmPBIA5u+yASIHO64cGUMHwsCys0b330a0aRFbGNfA+NPL4+fPGkdY7K2LIRRbZnyG38WVtbGqvzevHrZK37anPr3JZPe4eRKRWWJvIktHm9Q3/WHlH0V/3wV+/7wdmzZtyzHR+cq2iwcmfS66tuFzuxNdHrbfurLl3wcmzhZdHgTe5jA80cxzKS7n/R77Yr/99m8D8CkMOfBf/7iZR+tsxjgVmL9U8JFadSCiZPafTy7eo5PjV3aBnpsojT+3wHvVFPtM/WKrsFw7G2yEpvLkt+0nLO7K41f/ME/uPzzf/GXmdTOVUyylg9/jh18pePxE1ewvaNCfNPmtm9Ym+kPkh5f5ReN6SHwwGde015rF/YNknYvDo6fZYt8lSXp05dO/QN3IO6xBbs5PucRtJM89iJ0QD7b4alOTchu71pwF9HgbLstf/SIERm6EJb92k0667O6u88KyX+cuPjmdejGDz797NHlyy+/aJvj/3Sv/nwy8oFXwSWLW+CN9/iiO9tAbXEgLlD+U//oJS342kInyMcHosQxA3tla1wLXuPfpLVsUS3eqAN++TYx9VXLP3o8b9lHVxxuHYTP9AloDwGTZf6CJp9qG44hr/11ytmanwr2hvhdEJ36Gnl2DOK4tkke3yeofiapKrVlbORVj/xJf9Uy+LR9v0+8zJgi9tXm8bC13sJj7vIM4cqkHcdH206mbvsZzpTgi0QUH9oX52QWisih+Nh7t/oZ+dDe8pHJmQUztgLotK8/5Zyvj24d2tNnYOiRbcqctMhLr3AcfPWQ39Iq3einTNt56aXwKQ+3cHagvGO/5udYTGyMGaa1Kbp+vciT9LHNLELj3fFR8YdGKOZc25n5y+qIcXmgV12Gf4pVJCVn/jM/f7eyHwIa9wCH/TZdOXopSg62clJ6+S2ecrvhd4XIXznrN4PHnlP6wKFRvkf3e2gZNLJtntIeyynd/F0n/6EBp+PY0k1dHh9vOXloIOM4P80FHhuri+aVvjxlzxj78LfBQ16ec3L7y2Hx6gvYpHwhdhsZyJR0ds02fKeNoPd3fAGAQrXs2UbZfx9MJd2DcgNr9DkxENUJpgPOQNkzRq8tBqSz9GKd5wkw33//9eVZV2TjSJ9+fvn6+9+ms/skg+B5ec7QCaE4TYNpTmeSNAEC1AlVeI6n6uKszbNJXXlS3uEpB1bWpbXn00in0bxLMJMOA91OREASyNKyR7ZeibiyEzgMojjedCpgy+wkiMOSy6Rm5Vi4P3d8k28ce87tm9y0W5kbPj3ITYYtK+3ejo63UwNSNbYhcStzT6NlT3kNqueH59KVv7it01N2sg4OuCuXppcB7Qw0tpxGx5eqy/pGYPJug5+d8JPRsb16ACv7rX51qDebEUGeM4MB6UtDx2bA1046rLpQgE/qfu3RgU4qc3iUw9gw9O55q2/yKsOn5Hegqq1EpurUQDV4fXt6yu7tyfBBfecMevLvpDoceezVqwEXOW7WlkemmVQVn050CO8uUmQ/vIauvLXz2n94xOYCYtLYGXa/HlC9I3vshm/fZp02jga9ZqIx9eLqMt3gdQBJHkgB9lGmgBk4eZWvMuKWtPy5SrLld0JILgPPLkQ8eNTbWNGc583v/WXsS7/ssp/yW1fqTf1J12Gg20kEfwrOXmlU2N0OBmAWfUKxNoW3bc5vO2j1qP59io82b96+ConYKvmekcaTXK7OpkBoxlahgb86JO8rZSLro+gg71UmYq7WaffK0RceP+4kMnS8tEstmYTq+OhkAje2+Pzy/OXz6u72/ZCsXDv4xcPdAeCT3kp5BnqpczrsoHHjydYJXfkKWcb/gp3j3qZa30hnnbrqIDIGl+5ZaHaiH9wgZcDmzoIM0pOmTG8Xzb56HH4Tq8M3/3ksP+1L/NJOfTKNr6GFsLLK1D+D21ulS2+2lR/MYsuPmSzOlcE38WWLJDPJy8A6Ey23ItPvQfy+E56Um9tTQyu276KAvi8kly6o3bKvvoen/bQ7/j66mbBDfJ+JjC8sVKfGTAsRXugVXuHKlhbFlFNvXszXx0eiv3wT9DevTYhG5nc5f5W98GayYJFAvlv1TXRehZ9J++ukecGY903MnSbilL5+/NLdD+4U6VX/l6/jO6H1OhPRnL954wos3PBo3NEuokv2fSacfWuNE4trk4mVrV/+l83kXxU6Z4yxlXLx7cjY+Js0dbQ2trPRv+E6irbdZ4L/F//0n10+yfjEZxXRNLF2t82n2rEXxMUfxSwbOVqp4SK2sIH2ipe2wA8cfy7uZaJrUVD9v/Lm/LbFxKmQUK+lk7q1H31H1mkjwT3H0bp59YHsy9NiVWDulkh6ZB4f08/YB6/yzZ08n38+ba9l2neEdnhMFD28a0R5DDTHkz5twybO8seXLxIjLp9fnn7xVWinrTeG0PUsVNEzcvgEqIL7udP2Gfn98H5eHKid02HsMLLkpOx7VlppE6Gh33YHUIQqD75hD1FcaMzJsVilHWlrPnEHx7s+Xr30OVITbvF5Hq9CY+Pq3FkV8rFPY7/GUIzEptAsTz4Zf9Xuaw/0tc8cv02VdjETkeYOHYdkY+/GQfLmX8eNAfFiJ7JAO1L/5GncbgwYX7ZACp/dPE43jyXNJMVGN+NivsBf20bOsYlYeYQW2h1rxKa9Gy6xqrSyUWbHq5U/YE8utPOvMtBJe/TYpgV9+PpZ+YAvLCi/+tmPLff85Aef3Cq7tOHlJ2/xO/Y55cCOg5okv/KOz0x8kD4814bsvyTaZnJeHsknu347hGdMpi+NrrVH6I03tGRp1EfyN+ODWz8vU17DxbEHaB55D5XVRdmWOecf4p09v2murDmCZ5vJ/9hC3TQtMtcGSRt73Ox4Cs/+wD3NPV589XCPPW3jlq/OltzM2UbyYDYd3j1NMGOCHOfvKlPgytPe79jYpo42v+fXsuhPHqCrdJs7sIaHyvB36qOoyg4oa6EniISb/Unffrl0E5H/Di8AMMxWxm4LezwGHcOCMeSHIN/+VlHTcKciejVLbkh24JlsA4Xvnn97eZwO48unX/RZst98//XlcTqvL559FcnSQNHJ31yZGBmU1QAXRvZA8las4s1h+a/8I8ut7D2gs7TgosUpF19eA9K9s2e/MipauconeRKyWd3W4Hpba87rMgnAnMjg1IarjXNvwxyCN14f7zlwJZikgnSDrym2AXDSK8NpMECegGDTFujcAQu5ToC4Bs3AlJ3BCBojw+iaf93agOHW3j0cHRwna+WRNrdenQFtfRCJ8RVXjA1m8eyz2sEhl/J4rnyOTVKKF9lHz5nwyhP8QPUif/IM1OCUXtLXT92OCkyE1LMOSD2RW9m+3Ai/DBDwNoDu7eO9AuwqpgEzRemmGPvPcTuM6FS9wwvNNQ+Z2ZSsHeiFVzv1DCbQ6+KZK8ls3wHG1GFNmjTHNoOpHFztY7+w55vC5wTC2u7wtKGztrpiZyd97b38FubYJG2GOuxIFo/N6DTZ24DGJLgT4cqsvs7CWHh5VMDt66FcHeZZ8KU9e1t1kn5Eu0/vbZXRxZ1D6EOR17ocYi3TAV/qWHssv+TthLQD0uDxB6Ct9i800CFvTpq39qK3AaRb9jtRDX8DTXeuuIKOd1pSac/iwjxO4Aoi2xDLAOdtJh2YubqGQ21Tmacd49eJd2Tt7d4553PigDwLRPB6q394GcDNC69mIoSnySn8toGju8mN29PhKcPPtXuyLngEgd3UrSshBn+A/dDt3VrsXjP7N7kWQtDqoKl6iCfzwjO+EM0VyGbyP58PJIcfXZpOn/QRrcPW5fivOirP6A6qTVHg8Ae05xzU5+MfBvgQdzKkP5q6LBrE5M9heZnQ2Afh6ksBkyx1xE68Td3wY5Nhk2hX/z2a8NTt0B65SHmLBGzARvyVPOKIxZnx4dPO8tPet/7bHuXb58c+ruaNIKn7l88zeX/ZulDCwJyUfW/EDyb/2sjYSbr+tJ/+yoRMn5NImEI/9iWBb1+9z4TuVU5d8ffZPosCOaZTZO0VfxP5lO1xfMEi0PMXL3o1X/9jMvfy1cvLy+cvg/eyXyF49conIN9eXryOvu+8cDF2Clu9mL7e2+TrHtGRnXM69Re5ctpYbbIbxVtn7Lj9B63YamyYs8huK07b0fGR5I1fjP9I9d/t//rrh5+8vfz3//1/d/nZH//55Umv2M+V1dev32Ty/2janAWw6IyXemG3egQhQ99toepBulv8LZx1UThyvMpEWb2RtTEgsihWcJB6aq3mUPvsYkJwRnq0TwyI3nQBbFUttJ2U52f1+ezhWNzsYz4pR3e35pNn29nKzeA8r2TVQdvG2JUc4nXtH2nq88Hpi+zeuKvgTcZvX/TuCLy6sJt+q2OggJ2FRjQfPPqijwiMH6fdxJbvMyG3VOPzgJ24H6hmp+4ctx3kh4e6Rw/+cDn4+ZFXfwtHntjbR89SJ12ASVvh9eQVL9Gx6Il+FzCSV7Pm343PtP8ZE8qUze4Tz+tvybeg3ItRYdyFxpSbWA6fL8/Wuw1YPLQJWRsFb96Joh4jQ/PmDgVtceLN2AeueF5d23ZczGGXiW0t9+jxyMVf6ZC0tiN1E7krO39ILLKY5DGOtofgdQKu/SR92xZgC23eeW3fvKkbfYM+xJ1C8zUX8YhdbovifksTLN0wreyM0fbrt3k95o/nNMB2ZFk6gA2610aCLD+IgZU/29KILyS16Uu3MTc/5WqvxIX6XI7Zfu5AY+vYJXgKKku2oasi0RggW2UIwHP+gd7nuP/pfgqO3CVIwtqmWUnbfcEOjcWt3dRb6iZ1yjeanjRxo/66PLNf+8UUs8cn+naMGmDjYRK+miE+xZU7OeCgFypvy5E5/GLD9aPhN+15eQN598d7bqudAs2XPhZAvoK0foqCvnrhizOedjJ+MzTgSmOLyRz6V96tgxLur+X8HZzdyjvp/qH/d2oBYJVdmPP7rZoV6L/4t3K7H7ivICh7Dm8MJ9BY/dYopzG4FVJH2HwJn/54eZlBzJMEo6+e/CydwWns/vlLxTit6+SgFRkYZ5rOrEF5BBhNNi2wFbh5C6uT/cptP/g9bd7yA0trt3r/OtlHeQ1ISWuHW+ebDg9onFcaWLf48MbvsC/AKf0Dg5O0m1Xu8p0n5wSe0sIjUJmSboM/ddCsppmA3g/8yyMI7AxPPlg6H8skSLbjlX627ZgaWFKuOClLpHam2Ux+ZhFg+KnvXpE456vDBo37dDKtTivffd4GAGWYy66T5aT1KkL2SW1QH9rjqwYxgqWJj3z0TOgaWJI+ekx9GRjqjL24R73qSJQRWeW3w0jQoVO5qY7S9vm3GUwtGAAU4bqlHuI/vaU0PErv2H5tUd3yB9CSZ9vztZs0NumkX5kUEgx16ECJLd999Luvc+n3dbDptX30Vp5dOskKeClaJ5ixodvHxYFIVn5LB59Qy8B6noneIN7bgINTOctLyZEPPlhZAR/lYx04kbOdUMAxlGz8eQZr9JhOAA/0TcbUrXOywIl0PcdZHUw9jk0q+4hR3JEjZZLoJUF40ceXTgx+2GWBHfheHxEInfVTsYG/Lb19bpOeJt8WRnymiqwGcdize+0W+h6jIqdz9rDIYzIG72nySPj2XQbbqRM6sZK0J4+e1i5hWhvMoze2TGDOc/8xUn1QAXmu4rlLq5MB8stgg2wmiAadfKtyhCYZ2JJ+Jg4IiQvaf/2CIEHSTuhsgl1+YlB+9YVT950Uqe/gXcthjWbxcNvEbM6zY2f1bqBq8ls7hD+4+lL+AAoTt6N7ydz8Xl6vtgbfQKsQHr1tPDrV/qH35Zdf1j7KuOpLB8dkwvXte28rtyAZXbtYMzZit+kfyDTktxyAQ8IuYrVQJuDffFP9xo/ZCYZHceYqHNu0XqKH8vXukHv31rPb5Hh9efDpg8TiH/qZ3r6gL+2gt/vnWF3NZ/3OVf2kmeS7G+DFq5S3QNDb/T3vn/xX7g54l7zse0eBK99sY2E10rBp4+exKT1IHTtSzyMYK+v2mSkQ/Il9U1fsodycj/3OxCU/f1F9UMpDfd7i4fahpZBzfvrN3/zry//zX/2ry5d/9OeXP/vTP7/84Nn2tC3vdvghdrJwIq67ojwiTJww8enkPjT5s6vQnjXnQxZw+7392IA/zO3cfJ7cZDm+LFClPD1GtZF56lsbgD861jchhjscuswL0hSb2Gnv6yKzyDV5lHXbN5mnD0ibIUOOKne7IrIoP3aVbiDfBQALV2mXvaPlkx/6Ukei/uQnP00psdO7QUbW3l2DfuwmBpLz4ZMnnXDM3RtihDtJxMHb3TDTFkceMPHxxIAKmGOxeGVTjy0QrdiC/M2rusXp4s27133PignqwwdPLl8+83WMiZ18lvImxPsyRfLVl2KfLmiU5vbFYpqYKPaB2Kr1NHbGr/Yfg5685CbNBJ1MJvNTt1Nf+kWLdviIAV3QDp+OocIfUFNbpGdlTDk01WUXAILgvP4cP3NFfm1lU4fuuqlvslfkxFsM0N7mzj18aCW+jT4d7yTNHr5jC1zABN/iHlsxhtjVsUp++ji6tC8ILr23fOXcvV98ht9gKY1d/Db2rp0AXtrayDkAo7R3n4NpG1MHpVY6Ux94gr1bp3m2FKx+aWOazSxeRK/WxdbDxKZxZvSHdv2hOoxs9/J9DJprebZdwxs7gKRe5eke/C5SbJDyoLY7ctDbnoz14eSxQ/PzM+6VX76H7sxR8nd04w/ysa+9xGo/sad4I6MfuOoqczAVHDvRrPmDOzLe6m+PbeRcv7zP63E2R0vpWo6OOa+Op09ueo8O7pkb+atfn8zlO1hDk/2uPMkDPzAp+CnDL+MXf1cWAEaHUQRscLoHOk/6VNDvgjHQ5M3xGMPqt3IMtDg14ho4WQxZg57gkXhw+T7B1zN0P3v6xeWHEzhU/nUyCZSrbGfyhaaKznn9v/sZAJZ3k4Y/pxg6W2k3vfb44z3+jndbcHzvmCPT0h698ctp8CZYCNQocNIgFcdA+55u9Tmywh9HvuWX4IFJv88bx6fiDP4GF97S2GOys58N9Gpi+Nk6CQigNfxnu4elscdLfwJo0k4nDMdWm4SWgT/67dSDt75SOSr3XAGHrxz+wDnAZ/OVkd/O8cgy+s/kcnVpJ3FkVEa+KwEkrmzHTuUpL50fOQR+HViPK/vYCHa0qX4CvfxeHTVZOleLaq/wqy92UJgOMzIZrOvQwein/Awiybk6Laxe+Eq3Sdv01Uu6/abVXgQ9AR/+5jcvIN0Rnp0IkVMATaKrUs3PyX05x2v/TdtjdT4LAOGZ8nDfpT2bCKHlis92srYULP8OWvOD54VMyFWf/BxrL3iGYO25/GTica8be3Yi2sB8BrwtY9/Dq3+HfDfUIvkZqE5Hb2LuaiU51OvIA/fH3qWAhlvHkd0JLMCXPGSUtjYE4z/zPgT+SWYbGQ34+IEyFYv/3MHaGb5Bt8kDGh1EHlx5Juu9Sp9Jhrokp06bTUxexN1+wg29/PCC75EDg76JyzOY5vvK4/Py1fNM6l6mnAGqhYNZADBh5dfkWL/kOyZBrrJ1MBGadAOdEMR+bMFu6hu9uWPEVTNY/KdWqE42dMV0deQTV5tuG12KXfvR150nyWgqgAeJfzgkm3bJRyRc6bTMwNpbuVJKZU+MH16gOgevfhffVt9czgv3lHfl39VAZL3bwYv/0AxW6akjtjMQf/ok7SN0cEO3L9Esm+GFtvSNafDQ0uYwTe7lm1//uvl9Pv3z2CpFXdXLUXB+7CMBn7efzmCWoPrW0KSgSRj5Xns+OxN7ldGX80YOXxCwIPAqvvP98xdz7HGAtJFXmdw/f+7t7+KIux48RjDtxxX+ly8tHHhshL35hp7JNvHWt9HZZ/ScdIq//XHuNphJIn+eK5i2DmZTSH3HM1JKWXY7k7X8xGH2qp3USzZl+JH01kO2sTHQFtVjYlF0ep9J///w//hXl+8i/8//5I8vD1K/Jmt8Fo+hPYX7P7bbNtl3A4SOO8XQJL9nzbVL74t4kgkwX9ae+vnD2Feb2HavVwJd/Aod+tRelfvoFV36vH9+JKCbdiuttoFT5aad1zapb8CGJtzsL56Qo3UR2uh3UhU/4SKNpfnxb+KhkaToMYsYP0a3F7HR40yk+937TvTVA59Nm4w98KO7/tLdPOrGrebuQuonPr1TJe3h0aNnlS/ZlSkURo+APfmmHnMsN8f6ksocXW2E3MmufmNsGg1ybrEPT/K5Nd1nVbsA9s67LJ6X/ud9twMZPj99lwU9PhM+4SfuVXd1G362fq4u9IfP2NLPHxm1yYk3J6YE6DPjHbaYGn+XtkPb2jW47qRRFpBZWTqNfd2JaAFC2z19TW017aJjidCe/nDOlbcYzEe94LI+F8Yeo+gLelOud7DFDl1IqDTc6CYzqKaSUr/rjxYANl+9NZYFUTxw1xP7sB+7go4BDtC1m2PO1SP1durUUfZBKZ6kYp88IP0czC50pm/UrtVRaJFXnvLlMzRLL6LX75PenCSqxykjVs8FLL+x58Qi2PLpq8yUm/RQ7V8hPEoJs2639Mq+eIHRdX1lEEsvf5N2yoAtHyDP0I+MOd8YWJ+M/7IpHYZC4ByUX/Ydu2av/UysGHrXX47ZRDteOfy3XeU5cNW/R/ld848MKb8x+Sr/2ZcnXsefPj4OYjc/tG4+Iwae+cWB5U3+waNn5K/Uh97Z77aw8tQuJ73y4nP8PhlN/zu0ADDOtfCxwvdGuOEx7KbDicIx4q3BA/ka3DgcEGDGAVXCBFBlXR30bV2PAPz4yfsEZZ2EAPPu8jQdhE+gfP5JBo0aFcoKhT/eXQnd4JH8aeKRMzygkLg6yD/yOycDh1v5F1ZXsssXkIuQ8y23dpC/aZr40gdDW9Li6oidC/TTYOo6xx4C+/JekL48lg9YPLRux1NXC+XvXFKK9TD/7nE+BmVWjpX/CvIid+GOxMp0q9fI5Hdo7AC/K+S91TCTqxz3Od3ij47lG1sbwM6VxjPxPnKs7MtvzxccoyFfh9jBz/HJpe+4q7XBlabM1oUONIXzx1dnsDALFDN4AysLvzIxNHmaznd8XDBc+/HJDkjlqYCF8ojO+JKhHov2rJD3qkLK6JQ7abrzu8Gb84V27EmbdPsPbeJMWcGuxaSd8h3gORjVuzfI5pkdLJzy03H+bUAXLbzLA5EhfeiN5sN2nrOU0KvSGUCC6YgkDy6J2PT9D287MH7a936cOoo9XYGpXtkWKkO2lWHraeKPq6oZbOXX8+o8ZduZt333tDKj03o3mEq6q5cmQfzBxMwjF9Uz9DrZyn70N/CayQbAQ1pFkJd4Z1/cJLGvwQ+6YP1w4071qy6TDla3jXd8zcJD356eTfvkx+QQU9Hko3zQ7fXKOe8CVfL4Vz9fFlnh4O1b3egY4MzEZiYys8/k7+WL6uVxBs+JyqNrj/EimzbE34LXuBiZ60t0Tptefu5c0M4ZxkTKpKBtNzjzOAAIHf/bLlPuPRuw09hK/nbw7NP2lg0/Bck29mN1E+SxP1gb081hbwuOXp3cqIfsPf9aUsVNnXafwpHH4a2uxITh6y4LMqoDt/17Tt7kwqReHbiTqJOS/OqN4dVb6WMDevfOjMhFZ3tlbOMjh19gfcHp2IJdZ2BvovzNr39Veo1JmfS3LP/9JHKKrdnmzieTGvXk7zZ49xKyXsGOnG/Tdi36rD9K97z+25RzFb++9faHHEfWHzzaEBrhaYLxJrKY8IdraLdGCJy/8A1bV/b7WAX52iYNsNV3Joop2yuG+2LN0DV22MkIu/sn9ooP6tO5CcvJwar6iLfytb3pd9lQ7FALRPKfv4kVxIFPpzfxG1lvLv/mf/0fL//Df///vvzBn/1nlz/8xS8un6SdsIlYwL6tt9DWVvgznXahu/1B/PtNJv+tt9j+8dO508bdE52MZlNm+h0+BU+dE51PVOHu9SHsJMXnHtXf+sbGFWaatk2rlIu+5HBmosdOZHEVuJ/jS9xjDDLxTzYHbU+B/idDzi2AiMcs5lb9fjM+McAdI8+eftky7+IjbCye71vx+ZW7v9yOPkKrh08bP1ZH7/ewWNa2nXPy17dxO3YmA7Hk7aMT9BZjqi9akUXdzKCd8C1WmyigjcEXi7wB3+S/XzMprcjQOJq+65UX1s4YAg8TC/LPmPZ927gvV/BPdQYPf3JMXzpmoyef2rbN8zp2QDd1bgGmd+V0QST+MxLPQlLKqvNduEHzde+umDsH0e0CS84bGyzOamAHNm62bSRZnZOd/uIwerOAO4tB3leQg57z59ozG1lrvwP0qiZsHocT39DXrjoBy14CnSb2JY9NkgdvaYKttzmZXakfP7gljh8P3fHRTtBPeZtj9EGP80cWSWwxeshNyh1u6ybIThsnsufL+9ixHxt2sVKMjG9P7DGe1KdPG+qiQGX8EK46Hpm65d/KjN9JGjzSnDJdlLCX37zBuZa9lpGR7dR5T5NOZ3Ukc+4wm7zC3eEC/bZuGvtPPZdXksVIvla6x9dWngX5XGD5L70QSfosUJbeyS/+Od/j0j/n9nucgx6DrX915WcAwsfKD07R8o+cOZdu8QL+tqnfBUsf7eob361d0n7k8CXnzc+vMejvwgLAGvnfBfIBJ95j4LhKH+emcCdQgRrhDpfBm+ZInWQvgMcNWgnyfLaoE540JAOuXqG7vL/89OmTyw+fPrg8fpDgbBVd6dQ53vnX8/6aFudUOcmqg6gact5tN+A08LbSjw3g+AvBdjJJ4lT2xSiNOQe7x5QexTs6jQ0Ww7GANYGqnXPo6wwFxQkaM7BK6TjTNJKScB6aAjD8j+tr+NzgxhuMrKUqXePp+UDtdDYAp40q8HG6Ql1sSbBV1/f2XFx528mo7But2Uom/+C+S0cjiNLfXtqN4tjBLyVTZupjy24QKGbSbNLYzLbHAnAHv8knm03QY5Wx79gECODsvkIYtLWzja4jn0Ed+8/k3FVKfHZwh/bIwsYUDs3DA/jvUHnl0NYZaTZ9VCATKAgGgVbfBRTBScc+tjuCBei++oPle8NJfnR3Nh3Trf7t14ZJOWWnnHTHeNJpJkvBV+eH3fBmp5bueXZY1oedd/DAn8WIZKHDf00GPEf78OGTsWEHChPcIeINj294DtOL0mQ1P0zcEdSFQ51QaCq0eiSjcoxNc5wN7w52QhcNeaOpbLpOmdXbJo6YFBlYG4C5IkWXPq6QvQHvphmkrz1mMFJWlUlaJy5ts+sHx0/Ldo7xs0ePjGJEPK71P/RG4pbO8cpaffBJOh7ozDsW3ncCzy8bR4IvXRmTf5NSk0I142VtlS0/5Vz194zzfaxBo2318BOrDHzdXcD+BvVsM3gzYEWPXHwy/3I8CzeGHvyJLAac7IeGyb/PwSnp7ge0Ddqn3pWYOpqrNmgmIek5cVDbyzcQdLy2abkxX2DsELQeF5zEB8bmw0cbb3vP2daJ+D5XaOkyeL1Sh1do0LcDyrQ59WAQr/2IkRZMyPzs6ReV0S3H7NR67O/SNm9xzOTLCwSlGpyjH8Mmz10WmTRlgsZ21a26jEWPQUoTkDmiX77+1V+nrmLP1Ld6mCvR+hm2SP+jLWXvpZifP7Jooa2Ob618RBADvTRO//wmkwETJP6AlkUEPlEviu4VIbxMbh22zdQ/wyf13W+6x3bDbAZfcDvxjyzqzxXCN+8zWczv3Q8mI9oDX6BzNM7Wr8Zcz8M9NDtBDFP46qvANBVq9m0z0WdtRVZptiA4zW7sqS5dyTep7UII3GS9ffXd5V/93/9vl2+fv7n8vb/3D3oFGDT2k4eswcVnFg0jWzGmzQF2cdWZj9X/04727kb+MhNL/qVUi5Z/fWJSAmxGTv4w+aC6VD+y0EndjGxNx4NhVAOaIelOmn6ZQtxvfYw9wNqKTdUTsHDIh7zrwxc7HnyesinyLrr8mLTHad/ip7b/+sWL3i2inxMr3P3VhdTox65dSI0c5J6x0MMuAJBt2xcZyt9xdOrCVah7DIEdbI3vOezCUuRrGQ0hcBuv6M8TJ9LG67v62PQ1XTxNjHL3W2Po52k3bom3GBV8MsaaV3oWPN3h50q+z172UQjp5CZlq+AsdMQWs0A0esRDu2/d5Iy78R3+xiazEDQLM20zSX/w0CTdnV4T39YX4HkfgPLiVus69OBMfzf9caF5E7dKPzhicL+qlOwuHnCGoKv/kWfGexPvtt1MXaHLVqUbJRyPbMqqn9FXnvqgV2NB8vGdNpH+Cw1QO0yZtU8lp1DKEKyxqUejU+kn2x7dkyoh+9CCn8PGpiPPzF3QZ0uZLXSlozw/a1qOh8f4YttafhaxxgbT7/GvHccjoe/fcus7PS9dPBCfWAunycXp/0GxO2VmzM2pJo3NVkbnaHWv3B0LMDTQDq8mDEp9IT90Vj85Faf9RFAjH5BP3/IIkHth0+xLI30F/NX2mte6GNyJLyPztinHyk2ZSjw2PrwcLwxu9jm+lsiudGOr2hRAODwLknM6cTQ0z2T+Khe5PzruAlOO2yaKH7/ZWD2IQ/ccw/s7swDw/yu0gjjOsek6hfPJ+9t0ncObIKxTNMgc4ynXT/1kIii79XIq5IdPfrh8leD29NlPGizqUsOg+eQIYRmlXTlarzk+wWAD/8jmWIOTchTYvfLSiwdLuhe5CVrpyBK4Wux0gEfh6wCzofYcyxtes0HtADEH7cSS53YuV9lmsG4AMXhwro7VNAFmBoPKbSMY/ZfhgHPbfR79Nx1sidrq4Nm3frJ9TFdacdRRAp1VL4FIo5W+Zex1yh08KJ+/5ZGj7KfBLP1rmXQEaOkYbIs/ZTZoTJ3cAxrqv40zgNYeL31lKn+2DuD86rsjwwTrIyOWJgPhJ8/gQNBV7yUU6C3ChZ0k65yH3rsMHnSSUDc4IGqwXTrOu58OXOc6fGYQLF+HjA4avUvCRC3y4j7B+UMYG8wGxlZpAOED+Nd2xFBGpoGWyXnpZuO7yk9nZSI0izPRYPBWhxb2b9J2RbqLcrKXDrmTxr/Z3Zvi+Y2r/+pz6kqO/ymfDseigKsN40ez8MHfhtcMIPDqIxuhzXYG/IUSCqXwDrGxaVqxutBJJ6VtD0ST67H6A2NH55GtvhhZ4u/q1Le/+zm12MTbjGeiO3Zfm6z/dpEsG134x0yWn1z9vHbnE5GJPTrJCJDJuexSzD+0bZUtclKxCIGp69sdJzYTxcaT8DIg9QznA2+kTxHPb/Mpk0i0e4X/yL60evtvzv8/5P3Zs6bfdd+HPafPfLp/jZEACZICaVGmInlQFJdSvtB1bnLvu6RSrvJFqvLX5DJxUpXYinWRciWpipWS5SSyIpOiKIujSEAcABIgAAL4Td1n7j75fL7fvd737SboVC4NrPc859nD2mvaa4/P5NXoXTpnr0p6JUwdXKT2Fn759TEAfUZ/yZUv2ojlEDiyKpe2nPRsmFG/ymSduvjxTdbWp3cfpC+EaeqbyTi1lzqSTt26Pp52wVHZe+Qqdq0UuwRIsqz1WvuZpD/pE4QtDy9zLS3fLNCtm639Un2wdd06si6UR+mkJn03uWgvlsNnuonk9+xvmKC/yEsg+1JG6MG4t776kq1+Qu/01KuJ3g2hgB0PvSKqLIa9FdcrrqgSsK+wzaY/80za+EruWkOyh+tX0PDKrgsQMDjcbI8viWJBwl4VzpvhKZu6eRJH6bQN9sen2jfXPtpauWaz8v7BF6j1irv9pvy0zwly2K7VNc9yR0pxXPApN3UA/fvHG+h5BdzFV8db9Xx6sv9RNyIkpJ75ZdGHvFPvSlr59AsLgIuziC2krkkr98Ku3au/9bri0nLyKy19xnbsxqV6W74bH9Ai/wff/sb2G7/9W9vzL355e/nyMxTV75fE0GjbhD6yeIeO/mFbyaMXLB6zKKFu31D/3vVo25gNZWUS2j/jz6tfhmD4JxENHW93ei9Q1sx7bDDooM/G5/0pv7pKh1/qB9+0bQv2UfFj+3ZxKO9ZeSw7EFXJyztFqC/7hNOT9kFuBng3gH353e11dHAjykdg7JvyctxlD8E+sGNgeXVcllfbmbru0xS9dTaLUgTJHU0UjR+QEDpp85w9TIsp+SeO9S3NqXfTvNsri1T0zKNe5isP8kkiMiBCNg5I00/vb25o12+in49OnVnn0tT04Hnnj/zTB662kwUEckgzY1jki4TZKM1dgPFeZEdHN/DkbT/p+CK68jr+Wm/aw35UurZfxyj10q7pb0iPnTgyPgL1xWfZnJCzY1Z4isPRr3gw1kI/c4KVrqyckpb+j4j08/URKMiz78Joes7iRf9Vf9GZvhueIWaaSnGE3qJrjuVjGc/8pd8Lvjbw7rPaQl8Ukicq+LbdpPNnUyjoD5ykpcwtFhAlbYlf2K40ZcnCz/OyhWnaL2MFxJ1n2W61a+5yQE51Sl8HEXEkWtbasmnSbf2TFntpo0O/LRiuDVoPK7HimycTj3XalU98pQd7aE//17FLebX7lEtReSGjZ9MST1hupanMgzv0DBpLWlkmQV/Uj0EiYfFf/IRpi8NzbC6ARX79YxHPkaD56gFd635oijJyDw/BODW4/DDCr5zC4Bev80/bsnWcNP0WiC5A8KMkwMn2/9+rlwD+/wKNcXjUSXV6Haf2s+7ISvrke4whG6fxYPhMKLKotQOzU22jfmJmJAnNbueuw7y4oGGdvUhx6YsnlC5nw1S+HUOMn3/kLRzzUxCoHPuzIE7Oy3ETxgFNTQM1XhQABP6mjKCs5UNa0tV/T38gty2KF1wHRxZnhH1JXGFvJx1ZiMM7mHP2ylyeAVwgrkfohe97co0MlB3agz9wWG6OAXG7aOmA1gG7Vwzt6Kz7wZ+GKwzfyRu+ltMGHQT0nVV/4Fl+6E24dEqr/mQH0gFFKP2GdwOLHQDp0/nORMoJvI3VtAwW7/ExjoTUSgclcbsBULrF6SJf3NmwGTrSrF1m0bof7E2YiYjx0ihv06Uj/dxGRpswz6sGuytA0PZZQBcT3WDY27o0l/yeSZvOU9uQHF9qDPyaK/geJkaChLVT5RWUP7ISdkC34+2usx1f7bxQAcL+V0/0agq8VwcpXSdWea6cTtTFp2Ure2XzVuncVQFtJ4lS8AqlZbMIwvcoiI07Qd7BEgLOoXMIU7/aJBsRMHOQE8RvvPZLWHtzuKjJYg3+XtHxeXR1f/Ct5Zkg2j/Nwnv0kL9KQZuwz9irh2EsELpTL60j7bI2DZQJvG5aUA+7Oiwty8ZfLCMGedpELTo5lYd13dvOPd+6aCcvfQj46u9kzkmPE6dZyAxIP59cXPYRDI98vT3YiWjbvpsLfvP9Ml8DaB/m2XzxlNRJpeXzYj11oG5zBw7yqJO2VA/lsO24WWK9mG5b8JzJtu1YBrE1Z46p20QWSCe00NU8w+I1T/t0sji29b/1KlE3d9z40OfN9tlsn2FOeQtqKjIsq18/URnmaduME7nK2zaUzRInwfi5t78/93l+Gt+84FFy2sRby10o+rnLy8sX2M66rFzZMFFWeLgAyKbXE/qlPjuGVo9OwNJ2A/qLd70gD378hr5Dm+eRFsqIPHbR1sqeDQNoVDbrCDLyQmY3VTIxhK98ZgPbQ19VFyWe+nQz4P7heru5f53F38ObW8a6uzw+0Oe73fC5Yfzvgt/3D1CadPw5HdTBIQ91RBb7I+UQNz5KPLefE84YuXDtf1JnFoOKMkfWlRdxAeMxHzBjQ4yQY98n5DEZ6yGppWXBxpGFRdkf/f7vb9/9wUfbl3/253PV2Hyt040K7/CwX3NhdJzx3jYiuPEUm93Z1zDunLkpoOzy98p67/zIeKQskXkvW+pq+nfSO6Y2X3/ooyyjFXlrANi1Cc/SQh77g6QTV65pJ9I03XDK5L+6006xjZs8ZqWdQv/+3ru3vLX/7XZH/+D02UeO8tgXtG5vX2+33hWTDZIubEMZvi5ep+8rby8Q1N9S/+rAT1soiXyj79gHeZR7P0aWjqB/mmeadOU7YJ7E0vb55RN49Ecu9tw4m7Ff5R2/bAvWpXc79H0lfYRAOftIRPmmnULD+ndRXoHL0/zUK0fry+fuoWefoM1Jt7x3JziO2E77OIX99HEeS3OTQjnUy/rLfIdzfGnNK2M30zjkOYc8xTd9/8gC+JRVRh/ZsU7zAkT6ovGHlgXF7sY49LUNxaNPNiSQ3zE0dcFvaCM8eeq796dDgFrP4TGeFtdImrpM3FxxDnEtbVgbVV74rrTkExm+6Vv5lUaSCvKa8Rc9hPDw3Bjx9gf6XMZh/YE+3zYnX/tunDL2GBnnWBRyNq8cyhOpomMWspZLX1f+wugxNHd9HucsjM3L/z3OlBUG9xDkJc+Mg8b1uwNf4V/Sh07Tl13lBr2huSsDDP8dP21Glm1lyhzmRw7pBm/qpu3YBbd1qn21kyWGV2zAz3wzxJHm0PcIjXWedDimfrKBEYoHEAYNdhzUpxxvO+6ovfJGJsrHz8ERpJV++cdpA2BglBT2jXgZH7ATGOuJe3hkMAx6FxLTyLBr8uw0Yl/S7HAdLJxoXzJInDN42KA0rOStcMtqbGHiZo5cO1k5m5MGYlrw9vnJC03kKCL/zOthxfsGb/EtOrQTB8NDMC9WECe6xBg720jLDQCnIDNpydUW8ofu6DQ8MiAR3nckqlC5dTwhTrzwD8H40Pbf0J9yh/jvlxVM60E564VJpf2hz2r26tVeBoF2Ep1HFs9Jj65NJ7bL39ulNpq0KTuNykMYeuIM30kzPvQOz/rCDBrGD3l7ziBhJumdVBC0g8kMuPRThnB8Fl28PTETg1UnLkwd9J3MZOJg4ydvFgHWePV3oBxZepWjejhp6rOR8por/06EnGC4UHCQyUu87DwXyHv0mYN/tCVkNw/STg4Mp22Jqw1WHYQ3yg+dsU8GMDd7mLSoeBYe0NQ+Tv5BSbqFtW/4ktiaMEt6rXMHE/V08mPcRaRls2jiZ93k+UInNqRfXPryuV7RkE9stOxSm82jEsMnCsTvRjckWpIgFjZUL+kItVFCCVteuUNngWFp69BOZlIX6ONiFoHTFyjD1N/4qXxsG9rfyWCuDmDHTPCd2GXB0w00mbpw3/skUqOfC+he/VS+ffuQj5O1kdnKzYQdf1AOX04ljKxZ/FPewzfNW+YMXAdSF7mWkVZ8ABid9RfTwgNwIqPMtnevcFlGX/QlgL7YzqtbHi4SczVm2SFyZpi0jvU77d7b/qfetNtcFVMe/UzePmvu5NZNIgr2JWHKmraDXNrFU+qxcgrynA2yacumeQjafW7TtfCk25b7dnlp2X7a/jxsb8f4Yybp6DCTY3VzsVq7hUrE0vf0k1wNosztXRc6bnzZT0Ah/twFn5sMfS9AnrsmL2/djs/Sf+Bn8vfK/7O86FDd2naqt4eqOIlBFu289FI+r8Y+XH+6PdzR9sDz7o7Uu3WBHso69ZA+kvJ5WSJhe0XrcXsLFjjUCvH2l9pobBd+CYFK3e3Tpb4g8upT9p2mVnbj+ocyRJOVZVxexnXPvHMBiZQx/kq+KZ6F8m3/7jH+q2TpZ0CLTRJGlyZkM0U7i2C1xi6AOCOMdTl8h0Zk0Mco74I6G2lPj9snP/iz7eu//7Xt9PKD7Qtf/AJmJJ2fNtOnnMNk8guNPGYCU8dU/SJ3Q0LTfkU+znsgnTE1/ky9xUoqegBZbJGmTlCLfPr+9ElqYi9iMeNp31KKjgJp+E/wSWq/IOPml4Zh7bn6I9LCEzOowzl9lo8DuImgD/GHv/cxIvuek5PL7fmVL/N72q6vWfzTb9hX229kY1lCyg8tZQ9PZdFfWeh6i762tC8yT/Gs5/0mcH1Vf/KRg70/2OdXD/VVL/sHdRTXMvXnQmhzOG47TlnGL1P5iUQX5V5hzzsJ0g/Lzzs3HhYeeuCjD3e2cX3S+rV/a5/VmtjXXf2yR21Jn317s3RkXFBn26PtH57iKC9ssVHvNFKPuUggzOartDPXpr5iU+xAUuiZnprE14e/xdMmgMxZKSNNL9DZ94jQcQscHLJz96BDq324X1DQR/VHU/284ywo48RA7esYXV1G99AF+r8wsk14d9YOlFeL2BCdBtdDTumn024RcrVpoY8VV47Aosc/Iznv8gB5+IvMtuXU+cpc52DAZzZblCF8ydce6mlcv478wPAIR8Lph8FJHyy96FG5oNYD5JQfUReYFlsangzLDw/LHEBoH+hY0JbOsSqzZJR5cEPigI7pSmUbzgaiaRzv8zzktaez5nTWG0fU0S/FAyEbTeM32HvKZ3NAuwJDXwgPZJCm4NgqnuXKcy+LsKNHmffvLhB2tIke4kbPFReU13Zl+35LP9C0JS9/P/YbAIfGPQxHe8AOdsAi7XCa7uBmp6DTa1x79NIovkUtE3xx6LT8JFV3ZNcgdACpPP9SqOUGlGuceQ91PMEyq1jjBEyrs+3LTPnhrwOH3+pgxoFkXp3Qh6gNxX5HB4qDiE+GCyzxHACF3IpE2dAE5PdIJy+FOvea2CRX/u3gpDFlBt6PS1dIGcNkK4swuIdldjJwlmMXYE5m3Bn3VsG+vE/nd7ESWyCHVnWQlY+Dv6xs0AZc7DgBnUl1F3PuLFdXQb57+9Z/TPMQZ87C4Bm34zSvHUvrejoEJ3BkBb/P1HZQVZ/YgzzLkhB8/3cimNA6e6pO0nWQk47694pWB2MnLNojMmawqT6RG0tKy/jor2BiZSATm/jkW98+d+qtZKFEXt/wi51tPyaudCE8gYlbPp354mGutMVLnHNsRH7EDYZkKwOWycRQnnMlxCN6ro7Tia82lOf49bQfwby5Y8XJhOWzwCU9z4NTb14lUACvlvv5ONvTXH2qNPyg511C2j30JC8PBRcMJ42DtMhU9+Dsgoc6MBw8DoplwFlp7bgr79jROvBK+s6P3j6AQH3jA15tykRQe5LnWQ5HbophADeBZOimh89/ZwFNmTMWcXlWWBGUAfz5ZJ75DkhO2Jxsdhd7+bitEHxtp6Bj8zf3vVvCsGnyzUvr8EflOoO+E3PrNot35LSfmYHKMoJh6++EI74HM923jxDcBf/ct5ST5/Ou3vbvgt8rnU58fXb52iu99leWdTLBD7KoWl7qYtvXd+Xbu7/8Rr5fHHCzpH1Br/rfRa6z04vt5LyPwNj+7ItylSvtxzS19NBnXbi0LsTXbwaqJ3yhoSwijv6VrW3ASbebELYbJ3ShTJ7t3j5OGi46vJKf8Y1C5scPJMBhPToZ1lYnpPvYhTbyKmL6SvTzFml95er5B9sV45qLwJu7m+0e+0lHe0tHDbziq27aKjLDt5IUZKv+kUNbw4dg+6LrT7Y3rz/dPn31Oost07WNCxwrWBlT30DHIf0PgiDaY/k5N5w9vqBvWLYuU9sFl0O6CVuKs20r9pKfqdKjrD4xY/60s/SD0pA+v/aL5qhr60xc+4opIz3LpB8sh5VOMuce/R9/h+b0JyGvLKHVw3bRdt76lb747Tuof8vG7q3vaTfZaIXOsyfpaQ/a7t3r7Rt/8LXtO9/53vbyi1/MN+VPqevTiz7r76Zq7oZRDuuVBZQbEfYnJ240jWwqwwHHXR0pbeSKusbIQ3Y3yvy0qjJUJhfH7bfqF9q/m4ue7cOyeUjZ8MOO/hqXBwvb2KuTdRmGJ3IqWvmUvgniZHEFLXltzNdcNNsnOIP54MVLPStX/vMuC4id5a6hfX/QiwsdX5Qxfbb1okDgaDPHQ+cR2UQEJ+M+lMVJe5QLdLRf+wPlbh+qDzRd+x7oQfwQLDN9qv1BFvb046+vX5MJb8YpedgPahLHMQP6tfQy/4F4HtnkJ53Wn0jWmaem8y9x9XPR41jvXZ4X9Am5I4cy3jkxNlFWfcyxQVL5BGXGpH4mUD7TTsSxDlO/UqJsNkxky0872jb6qMEeZrNdP9X3vQMq+kIvfq/t+KU1EJ87ptTFCyOq5OMsburv78poe1EHy8UUabvtm2MLQaXM85zostMC6zS+DBXHtWy8kT74Qzt2Ug/z/JG/p1V6seeK21dlnhrQ7pS0jBT1K31I0vp3/N5WCVC+47S6d06o/dP3IcPOtyrI4k9daw+C0mpS+w7VkJ90rB/jmVB5WnKnQP6afghJidyEwIvOJIXvKi6YnvgiYVQ1K4/lsB067PvFd4oHbE9tS4sIYNnq+G54IJim2xa10ZQ9KGPb8We/pt1b3wdg+V2wOtpOUxZfPvSnQ/lMS99oHkdkMC+Hp+UfB8yMj/47efkzvUVt6/WRSQuuZKD/Y7cBEAMtGIPl6vDSvPE6fZOWUQVPqwHp0zuDJ2sZNA1Rx7OjduJFowTF80snoGeXNEmSrAxcY7EFQMLqVHEcZpcMDJ+RsbAPT54y5RiZONvBpDL52Vl6njzLmCallpHGAV2OyfOuAuVSYOlZVl27g42ei7YdUvI47EikYMeyt6np7YjH0Q8bosfIJhieY8CwjWs6pylzCIlziOEAt99Vp0MYmUn3sLOTVvio8c4ElcO8WbhlwoOu6apF1S7kS1taltnr1fS8FImcQ3mHn+C5C3PTLKPNCMNLyCRh4dq5aM93aFHGwVfpxRt7ONgUavMs8klTF/nYSTqhF9TNjsKrsL7Iy4HXK7/dyVReOygHw9WZqNHi5UAlZDK+aJsnPzw/eScskLzqoHdTSImil21pdFHmsZ2gXzRofitFfgEyBs80f4mbTrnYMDq1rpu2FuU0EllqCz3EYl7pGLstDlmkuavsi7qgEHvkbasUttO0zlz8n7PA84VQvjBKHF8ulpfn8JP/6Fc5OMmHn7piUBOImWtdUwoBbEfKonwpr2rqsNN/TsWbdjyT3hCxjvn5xnIX8PlkFz7qgiyLKemC5pXb8MIeTpR6h4Ry0D+go7qI71VeJ65eCUw74jy+1Ak3bQn+trc8GhTdBP2k/q+PxRe1HxM034pu5yK+C1dtrqzq6a3+vmzM2zgvI+9Rnm/V36Vle1Pf1LugATQwcctnofpwkwlpZIf+gFcRvSX9kI6Da98eXt07cUJ2TsZTD9K1TRsHP1e2OWtn+0Pbi21KG2jffv+7bVScvHQMO3sI8XcD5sdGnXCiQPLlqa3UbSZ4pu10Vr4xM6A/COEXmfFdabhwVzb4xbd2MixdLaYPvcEXsQ0CQKkLE2+RdhGBVdOPesu/Lxd7/txP/D3b7u6ut1c3r6K7NhY3tgr16jSyKGH6CRZY1lH6CvknbIm2LV3niYXowycfZhPi1aevtzMWoi4yXQS2P4IGdnYSr/2i08nyDfxGveXfK9EQpF7dfjw+WptKxOVpm0u781BCmBvShrEzx7hy++i2OcHz4Fnes3UaeiyMtUAuFnDM1V/lqz2sLfEpF7tos/pX9FEK7cKP4J6n8ikoEDuTXjl6tkxoDKCnbUoi5tXWpdXn1bVTx8ZcBYWfsr3G9l//vd/d7rHXL/3yL6fNPPo1EceH1S+mD6Vc/Nb+XbrSow69i2zmSvVBN1BJg358mnz7mrFXN5l8gST+IQ3SI+fusG10Uy9vaAfsmWPP6EZC9BK3ddXHB2qX9HfA47ralU0L2vsjPqS1lF09xnLKra6X5y/o28/yKIOPsdkfnV/Q3+OP4Y3N1EGdxy+19dGpm8/2d9415zPWLkrwAXQcH7Cc/ab9X8G6aci+sm2mYem/W3cNe8QPDoDUpNufiucnL4Xnly90+O2a9ipEbg77StuDtogdSYNo5z3QMNG2ZV7spS9rZBMWb/s8X3J9dfUB5dzEdROxeWlb4jG+PN4/5s4r5RJ6gaPytu/sXM3n9y0XGxzPxiU+SD4ukLrLeMNhXxL7eJcNZ3FsJ27QpE+xX8OnQAjf4NsmszHgnEBfbb3kHTne6USa74awzpwXtV/Sp2Ldyk4eCXpfftpDreQx+k2a86ds9KCbnyF1HM47hqAXtPwvmBabSYPswRms1jf58M+GkXqA37zaMkWpU+lYzNyMVcuP0kct2epn9sn14/ZVbauWT92Y548zFZky9QHdpXzEk8YRfYZt3+wyV96lA1HL6W+UIM65ZCJPsKCz09k8dVAnfqG/fM74pKcfJs0xLhsr4KT9R862NetKfO1g/5X1kTxlvniODNHdM3R26RWSf4ByGfW/ZP2Bt7vw4QEol2D5v9BOxUcf0/f9iPQYD9wU4Jf4AOljl6TnSLRx9WukyeObU9cLZxUhXTupr9quPonc1D3Hj+0GgIo2PKZo5z9GMquOflBmOTkZu7RDaFkrc2MQK604oj/9gTwnstKIM0JCQ8dZDmAkOoTgA/L1mHoekNchiBN5oodyt/FazIaRxqGgkXkdFlwNxMO4OOGNzKG5GO86Q2kAcVSy4sB0RnYIDlq9Wj6DYmFknbLmC6Yf4hkePSY8Rzju8vb2EUx/Z2EAGJZfeTrp2uP3trNVX5TzPLimzyLO9L7kyZfsOAg5+KhrrwyXhjwr79BQ279Qf4ue0N1wO43KtStHmvSkPYtXeZgnX8s7KNbmpSUMDw/B/NrjWXb/HdQLvWrTDQVkdzADmqbOrZcOroY4hyQREqIpQa8Cd/AEHzmU+5FB1MHcgbS2cSFeWvwPzizwlU9Zxx6eD+UXDJr+l+EcxoNDMjF41M6z0SCvHNmY6wTJM8of0Bjby0s9S1ObO0kV1E8f8Hlvr4Bbxonh6xtfJNZPBObqUEXZ0Zae7cb0TGiQKRpYaMHhRD7xVQ8Tty33XHsgac7Dw2P0UtdYAibpi+CtzLOIb910ci756g4tRjrTbMculLNhQLovEhufn6sixrXF8FcZz2N76eq3ySKvftGFm/z1x7xQDJl8sZaTqtQVPy/g5pEUyuful9WvjL62Xc/17/LUB7Wnizzzr573tmV5KreZ6uXESfvkCv75ZRavec7cW9WtF2SDYugL0Y1De4vbzRDkXPkqqhxZnJDkIjltwwGXhtM2Pn1QQdqxS0g3Pb7HuZNUrJD+oTysK1Iji4fvR2gdD60Dn0/7ajg8APONJ03t5GmaNKWxaJmWfGhYH36DX5t5lV/f6RvQT/Lm8FfXr8PHz126aSOJaWfv62q8ddY+IhNzbFwD6PtOzLDj9Ufb46c/SF1o4+tPr20IyGE/Im6/aKH4bx7aFxqRbjTQ5ksOF64C3CFBWD7aKJgc2kN/iIlrGw/9WpvQezaOHea9KNINr+jRfNOiU8qnVcYftJO+NvUiWA/aU/ojU9tb6zr1f2A/06bOB/5CnJ/45V/asc9OxmJ5GB5/k0ZCnP30nRi2beVzwfbtb/7h9gd/9M3t6uUL0udTgrYDyrEo9Pl2Kol6cxxAx+ggPYk6v4EeaekDJpn/1svYwzuVfLHjMZNR/d2XrfpWfstpB0HUbhjYD3SDQTrVFT4KRjh36WXhSttgIdPNDzDx22xYgGP9YCzkBYc601A+yjJ9rXaUun2On3Z27pZPA7JwU9ezU3HRhL/0YwYpo67SUJZeHMEHKJcFNnLbN7hJbp9mfctn6nD6MIl6Vkbbu/U0caG+UBkFz6Z5jK2KX9vOZwu9Kq/Nb+99j4UL3GP69X6+VBj/ydyQOcFz73A4691u4rQPNx9Miqhn8uBVfgbpGxgrbAfylGoXOB1/b68/3e5uvTtK5Oqmv5rn42W5W0tjKpI2R85n9M+nkYv6wJbXPmZARL/LY37w6eIXGZYu0uu8zjsa26aUcdqXDCIvtSyOOhGB5Wo7hDvOdPFv22/96n/7ehh6Y291nTz1zxkcaSkTBTJWmmddJE38/AeqRsD6ECYvfRTltY/HtAPbaTdRlG/qQkvwiz6UhZRtMzZQLm2yo7z3peqmTqUTm/CzbNClFYKEw69lkpbs2iJtgKTmpadI/kDxKB9S/Cgffs1M2sDkHeKNvElfvFNkyWuSOLVJ60VbmN90Ea2btjn7lUNaOY84hOcofU7Y37h1JCn1EKTROlI+8rEDiMUlb3gkLs7QALu2L418uhIgOzxlGv4EMt9IuOk5SUfahHtuhmfjRlt+1XXC5RsG2AnExIq17PTy5cuJ//ceYghgDFHQQJ6tuH26ThNDglv0fSU2bY87Ydwp/52U9VNW3Ymyqbnz96XPfna7evE5cDQ4TnzigNcJzdAdGFkP4TDNAWmikz7nkdND3iGrcyFDduV1APJmoaFDOVkeMD+VT55DtvS6Y9+GlzJ0IDs88sWxkenE6rq7vdj05dh2glDnQD5OmruftKq8A4bnONTFw47FzoyYZADt0LxDmHKe5dvOfF9v5tmBWmx/Rbx5cx5d52yn7YDkoOygUX2mU3azw9v6xN3zsayQwZC0WYgOvU4omaQebJR4CKWrjd3F72DipMJzBpBMMKqLeKZ5dNLQNC2ljHbCve1wP1lwEMnZOsaO4RUZhq7/rdOxiR15+TWuS7GAYzKjrKbNYsXJjrd1iusVWPUjNWXEzSfdIp76Vm/LefYQlEdc4f386lYwrF5CJ2OU7198LBOWRdNzJmNL/rEhGfxh13wvvYueXD1BZ9uoPJzUeBu6Mt3cXefqwIurD2gbTuz8rJiTl5Pt7JwJHj7loGy7cXAY/zOC9InbyZvmbfYOTqOX59G1snk1xTsKWg8zceigvxQl3bobvZzoZqCglPa17vTR+lQKKEXkyGSbSc7l5QfJS49F2dgS4vJwkuU5IqGDdHy7srdXNr2yylLZOkGpTxUok8k4kx8nn7YfX6YKvv6jvR6dbJHnhoP2F9cXz0la27s5cE6eYWlbF0LeHVCVAta/7VN/6ySQyaWLRG9VJs+yOZDfgi9evAhNj8pemRMG5f5tNyz0Del5+7ltXR/37fdS0bYqM5to0k1fRZrkYAdYF8nkbDs05D8OkJqmbPYV/FFGfsqcSRRllTvF+H+27gS69tOD5MWnOMRR3p1vU4vaXtB30hcBlo2/cOij8u0CBRrKj984MfLqpLfq+o1wFxMvX7xMHfmOg5u8Hd3boXs1VEi/hgzGlUcwHtut/ssX6N1SXvZnZ1fpI46PaQvQf3z9EasW6KKjV0uPkP0H3/nBdnT1Ar5uGF1kUe3jG3mvBzT6glEXabe0Q59Hv81C4c1Dr3beXNs+mcgj2x3p8vZOHfXxatydzz1jf9tMX+652h+8064y3qGIAufU/Dzbj/67u2ZWnvWVz+YhU+uv5cb2O1jt/jBdKkPHmPm2p8GLXy7fkn3BgL4WIRMLELDu1XXkmHpSV/FMbzvG16Fvmv2m8xg6auLoRlvtexyOth9+fLf9+as+S37+wXPwnm2f+cJPbT/301/Zfu5nv7L9/Fe/sv3U519ux/DVr1Sm70BQHAVa/Uv6oS1t2kX7W/q4V68/zV1KabfUvYNE7KEdifsYR140i4D2TfaBQiba1JN+6WJRO9mv+Z4P2/nlOf2I7RZ/6WeaXYRB07Ef2s/MQx/HhtQFeBSMT11dXhF8zAsg7+9uaTjH9D1+BYY+Ad6MDqlnDWgbckPdO3+s/3tfIIg+6utZnCv8ePpqD8t6yNe6sM0om5tGjXd8RaDgTB3OWdAe+pxp0+aE0KeMeD76eHfTF8P6iUPvYri0D6We7v1SCfWUxT82zkUCdHZD2zroY5PK1bmHOLmrgTJ9DKIbJE/0Gdaddhi9dIALbKh8n378ffoTzGvflP6lG6RutknPr4jMPPztmzvG2dvtg+efTXXYjt1wdGw4ps+4vDjbHmjLuZoOG+koj64WnyHie3nGtoJphk3TJ/Ub03xky74vvk4cSuGjXZRNWd34DF3o6MfWp3TSruLW9UXLC1NX5meOSdgLIo5F9jXaSZzg2RRSTLnVQSWqg3k5Q9/5lfOG+n51kq9HfEKdcix5KGcZOvPYPHdMrEcjrGvpiqcsBKsr/pCN2eVHyio9HcQ+QzmiI2mhaYUCkTH4WmdvD3fxMeWSq32Qh+sfaWbMG6vKqMEdiGs/MnYIzgLjh1DarRPl7pwH5ujkO0oc26Z9aAfnZ9Hd9tYKSFllHz6eh8+cd3kKGp6ky5O00duxzv5Dew3PyocO2F9886a8fi/d2GXh7mC1iYGR6RCndKkraRtHJzCaxi+8gGyUxu4HNJVdVVa6NKzbH7s7AN4FDb5CeNe+wjXMhPeVPxADxWCrMMaa3SVTDFvxNvjEybJxuqPqrdCZwGfAXYOAP8rs+fc8fN/htWDVcWDkOYRdnJMdo1dWQockXC2NIh0DMfMc7NMpwFLH8TwULacreU4nk3w3NexA8CUp0rFIb56RFzedOoMtbSzlpjyntaGw5yFEPjMX2JDED1jOMzZDUMWuLtIxmXJjr709dOZ9nvQ87DjtiC0r/fJANuuFzjVlwbfMyN2yXlHs56Gya7w6GBuKlhWvnfKel2D6nk8HhnmO0smZ6eXVhbDwAK8EkT+3Uy8a0nRhNB2KGzeWE6+20Jfo5NfgZJ7lcuUQHzctHQP89FHxO5DXZlrw0FZ2SvJKXjL3g6k+nLfGimf9kyde9MU22sj8WYwJsRNmONxgy06oecSF8Mmkar9QHxlCe9lr8CduBxe6kkNXNCTQMsoYWB1c7Gc6cocmh6zCw6tQ8B65I7M4Njp4ZdEHvcvnH1DAjQEXgre0ByegfU5WuzmBkO+u7YVHFwbd+Oun6jrodsBQl8MjcsZey1bKIT1+/s3OvOnC4JnnPzHFJyMyRQdg3uKtntc3n2aC4lUz5ZtBfp6tjF/5qTN5kKC/6IP2AT53rQz6hHyVOWjKAHLaBzLoj9726fOz+SIBhzpYti9EVFLw0deX/pmnPVx0SE+ps/COjdx8a/trPcmhmwTyt8AMggiSgZ5Wlz+Ts/ABRx3CD5rWoWke3QxFflUgbv3kihnWdMJ8ymLXNuZLEX2XwGwIdvB17bD6d+sm/KDNL/4ETUgu+wiVZdqH+giOEfYzTk5cYJETmuKnL4CRG63ekZRBm5zQga6HNrG9K4A2cTOr/VSh9bT6g/hodddnXfhbzrjH4PviM9/YfYn+1rcLCW2j31w4rtkPuRqPTqXvhrP2Vg9v7dYAPlLiJpBhtKH8RRbnrz79dDu6f70du8DLXRTq4WT3aXv9+vV2gz55MSULIvXRl8MTcCLvLcH6sXWqvdU/z/eyCFAm7RK50MU6koZ16mAnvl6n/TMORm3TF6BW2pFpyy6xDcdMmhZaoFfbCOSf9braD6Atd/XPKXVgPNlKoj+0zyuQQv7I34WOGMjL2UWZZWbjd+SWj7Sz4BCbvJGhtAhz5Kq6fTfl0valTZbtvj5E24bH3L78uc88x1Zvtg8/+mR7/eo6i7IPf/CD7Y+/8Sfbv/iN39p+5Vf/+favv/Xn2xd/5ue2L7x8nj52x0/6+HL6POyuX9gXGX/N4t+7qFxwe0dOxi7K1Ddrf8PRL6fawP9ZFKYPY7GM7zzkCw33fVnfEem2JSbW2sT2Ha3g5ecu3dxy0j3P6KcNKir/3JhE7dqC9C6MenVfTfp448pHntloy+NGhLPRQDllJDMbA96BpU3U1foRDutFGVPHyy8s27rc29G4cFjeNqkXjx+Ylzka+dJTN1/cqV3Pz5/TXs7RzwXcQ+yENlvea8Bi382NTz79BD8+3a4uxPXRrD5GpA9qHY/UEe2ocw4Oeabv6RxCOb06n/nHWzdR7qDlJ2X9jKu36MMf2zk25esp0QNfRN74PD8fsfOrHK9fvd4eyT/GZ67OrlKHtUnt05dwa0P7sY5fgnLkIKz/yC/p2AoLx86OaeITjKwpjxzWHcRJ81GCto/Yljwh9dqqk3HrbBdtSNksY14v+Kw7N8nPxnqRgzulU+uLUNsmYNLib0Q6xZdv0/kv5g7EyRmbdLxwIxyZ7IvBlVRp1p+UMXosOvWzA/nXWCbYNcSelhmgbPoT7SCd0LLvO+jzaPeGxEuAuUXWS+CMbgtzxYHQKZg2PIdm5CNcfPUafpUB4VM+fjLySWPRf7/ekKR9TYpqjdG/PBaX4ns02PCuLuovplYuQonvoVHx1Aeea/F/iL9IN/wenV1a/pp3OPcJTY5DfAoE03JDL2eqY69T8X7MNwBihhxjIEFjZNL7Dhwaa18BRoJvkMPqMk+HMM0d64uzZ3Si59vLl5/P4JE3zQa7dFKWiVM6r/mReFg52ZRwopLGY+MiD9pxW4LFLLgLWIdsdVo0MdMhnEa7aNuRTWOyQTpxSXkFWDIkn7NhncmS5ocexDPAgzMTdiXMbVN0drhQOvldJ6i+0h4npbFMo5yBY2Wss3yUqTEHBbtyNY+AC6acZ2kJsIOmC4XKLpS/nY2dQRcSw8PNBfPl4cA2uAU0QT7TDU8HZwfLKTADdMv8RdlaZgYbn5dz0tqF2HR+YyeNrJ9YV8bLu52aYTdZlCWLDfKrk7jqzsTYiYn48LTG2hEhl6clmifL7hb04NsRZwIU2NdXrIeueas54C3B3TV+myuBlQt7Kj+E5d1JsEdpi0NMQpFVCO2Ea0fDM8GN3pT383V+psmObWw4vjJ1PfURfvLAYVJz0NjxgL4yaTPjlaBQGQptXw7SLOQjE4mrvMFH6i6fk0NfO26vzpvnxMQFaha3oc/PcsjtTx/ODrSLf9K1e9oWvGyH6mSa9HtFwhdjdfNHmfO8YESBFqHcAqtuCp10/kVGAtFV/6nd4x/+FEJZl/28SiaOCzh5e3U0gxw/5VAGB3393Hyv0MvB2zz9HvbUifWQZxFjOzDkHx3dZbd+oEN5bx0/YxGnPC4qvIrbOuzzmuMnKnOW287hjRxOnO1fnEy2TZTm6GGf5dW/cybsptUY9QvtlcUbZPlLVt6FgM395rU81BWRUp+IkjK2HXHyGTgmh05Qldc35s4b/uWlnBLO5IhymczEx+TfSXl9mv4Bw+QZ4ExWPVb7AEveLkp92762cAHhJoMv78pXJug3FDIbsBQS32e25a1NRm5lAisLfl9O6AJ9ZMnCKzYgYc76IJArfNZh/IGFAIspPaF1a1nqD9lsY3mMg0O/zZV4yGShIy0rnz+/ANBxq/6mvpa5Z0H6w4/ebv/tb/7Z9uu//b3tH/0/f2f78Icfb7/81c9t5+C/xSerFFbRhwnfXN9sfWWZn6b0zoeInHxpK1uEsO7Bz2Yu/FzguMzP857kzGanuG7EaY9nJ7aL2tCXBuLpkJAXifxZn6G5eO76nKQZXj4DPyoldWpQ/vrf+GBA3h4JOn7YLhdN+VswuLap/WQwh3Q5DkgkXT7eil/7l2/z7a8N0D6gN5PX6A/k+diwq2ymVh/jHvSV1rVtLvLJ9+12j82eX55tLzle37zaHm76mJdX08cPf/hn397+m1/7je3p6gvbL/7sl7dnykZZtGhbQwY3uRxD1PWRBd7dPe2Jhd05cyX9SDz90XblpFrCaTPTlqMP9qDOxPUWfhdvj1n8t32ruX3O1En0T2HbdtumGw62tetXn5oTvxcsr2+pe9uNm+XMaeChvtmQoM1g+vBTFvs45xXq5bhgXEualwW3t9Tjg24opm9Dz8jDoW3kaYHcfYZM+eweMiuH+iqLYWH8KseKRy5wxPVn+7PvVnfbrGm5kwMa3sHhRtzN7avNu3siH3n2HtevP9keKPf86mX4udGpvdLOoKHstb/+hA4cs9iU/86nSFeh+KR1in5zx5+HMkvLvt1yPmJmSTeF4rNLh+vrV9tj+J1kAzKciM+CWlkyd2FMsX+Wl31T+as78kLH91TYf8on9kmevtK6SB0uem6CZN5EX6A6TaPAytcXcyZJfoYHJlz7wBes1DXyqZfjlXwjJ/m7soahL80pq7K1hfn5i4/UfuAin1QtpZ2VVQjJ0NenlIA0dG+/0jJSU/f2GcSlG2kJhBdUKStUR/tG/lpUIcSMLEnAxsovraG3ENYhHdPhEj9Gs/jSwjmA0qxfN3ufP+HD84R3tlSPKWIdoqM+1rh26Xgd+1FGXLVxLIicQav/mK8U4kvDDZWhXRsZb4L/o78UxFdPElsPyW267XTqn6zOlytL5dnTewe0sdJYRn2GprIvGgEQZjMi44ps4x+1+8hnScva18s3wMn+7cd8A2APO6ONOTTaO5YfI7dypoJyJtUGdHbB5POUimVEsM04ab+8PM/A/OL5xfbs1NtZdYYSHp7hhbNK3VBhzgXrpXVjupXGL5U7KcUPLSubcyoYGCfYOxXcxFuHeO38pGL5NYCkwXfQwd8bxsEyIZKFDYGwcRd+LgDFyS3Nq3F5RYakypFAeRKrdAR1tMhBfnGEypqJhcZUJ5HFIWTnPjrsyxQm7qm89mnGO6izoOLc/OI4OewA3vyZSFm2fIIWnUklrn2cSDihaV5xh9/qOCcTCD6TBSfNnTjXhpWp+J79TJtv6qZ3iCzyE8+8TgD2fEY+0w2Lo91zm71yc2iriLFEyYKIiL4pXZ9JtGwGSjtkdUTWdv5N9/k8bTQySM8FoWnuLmfBgEyZaBLvwNJJq1A5DdfXBM8JeW4gdEcHJ4nazAnI3e1tZFPe6t3yrY/SF6RoGTte80feXK1WFvA6odvbbOhEBg71N83JkjiZtEiXNPHPfLM7Oj5mounVLNceLjXUv/IJ8pOOccO1eyeM6fw9MhGAJnWwk9XJNPQiC77eNmek/p+O/HCAE5Yew8v+JxNKs/CloJLv2bpxESv4/XYZeZuwg7FX0uI/6p2f/oJu0LSOfb+BL7fydtiZJBd/bWwioL4nLQKUW5smlJ3bX3UUr64pj/K2Hnz2l3p2QwlKpimnEkg7vuYGBHjaPBNbZKJ4PtnlArbvEOhz39JNvXJOfbTqt7v4cV86mK82KDV4yu6kICqAaF+gPNaTdyk4OTbdZ1jFU35t511Ot7fXlTN20Oerv/itcTUC5ENQ3NQ/PJRJnurr3RG2dzeAbq4/3e5v7+Nr2i7+pTGh4XlRzKaSafKaw346d5rJDz7azTeYW2c+upLb+7CdXYyyaGdBL/HOA3U1FntEQMwHPW/XNl18D/3WuveOLu1uf5IJFGVM0/vOkV1f/v6Hr7Z//hvf3f7BP/yD7b/6p9/dfutrP9j+5Nvf3f7u3/nF7X/yd39pu3jmFVk3Y1wEtM/SeTzdvL7ZXt895A4AyOJ/tg83LOrfo2v6AmTybJ9kmu8RADlXNt2gExw/vBLswsPPJ9o3uNDN2Ckgf18cSDsSh6TJqq+AIr4okRU5PSMHVgh/60Hc6QOmnLCrJ/KiJ+D/hPhnWxicHT/C/A9P4ZC2edZnFjkrPulZCO/oeNYjpS0VytdBkw/FpM9iLjgUs4zNOQKSljqi3IvzU/zqjrqmr7B9aHvy9PpjFu+//3tf23745mz7G3/9q9uxxNArMhN0o0ub2pbdeDT9PO8awQf0L3GRqVe023fatyqC7UtAi+imvFnYQti2Y5uIf9g/mU4YzUln/rJ82rvw3tKvn5/Rt9xdM8boX7693v6+fVbnCY7RGgJenslzEzf9Hn49/bh9Wuutm2mmW0a97IPSJ5GWeQZnr6gHP7Qtq97YFT3dQPDRBPsQN8za9ttHqK+HMHWsftKQV+QkzU0v0WZ+5Rhm2xZvFgE+U5/5GvV1Tl+ojG+ffLmtj1X5vpjz1I130ig73PIbUP7oDuTxOesWXuOXQi5agSd44cp0xzohNnaMSN3a31RHfTmPQJDmhsntTR85sR+UtrK0D3LuVf8W4n/YUZm0nf6STU3j2gc+6p2+y3L8ijvy6Vu2AenZHipv80jjGF6CeR2bG1/FVrh4WCJn45EHn8wc23ZpenPzm5B0xZ+zmPZHymmaImkvsaUePRInD39VkPE/07Xv2Ng+LqiBBuo3ixLl5DlyyCvxdADga8NVfrdWGILKRR1EbsLS7fyVLAkJoNqu/SlI62F8tyC90X1XbsFh2o7vj4B9Pa4yxC0XushoDqwjS1RHr2AfsNtTt4Ugo7YFQuMg9xDUK/XkT56ktW6aZ7HUB+f6YWUL4gGMrDNnFIIbvgfpS3Zx+ZekfbssjaYfnksDxBYnPRsUJI/NTPuJ2QAQxk6x0XswHYSgYWLUBQ23cRv25SSZWFinNLZcDeLnxNlJuQ2DHP+9Y+xDMJ7KXufBE4JLtA2mFSjoZFnshRuwaK6YgZQTQo9DGukYyNs1XPI96yM7vuk0Gs554U2H5EAoGPeQbm+PK+9D+YXEyGtH0Pw5zJ0BvkJzEJemVy2c5EggOYv+X3YWRh7T9p1R46I54AgORg7C8hZ/BhbTZRn7Rj6hO7jz9l4HaMvISxzpDo+Bhl0wrTsl9A1SZoA+BG/tddIuj/jM4iue8uSttLG9MiUr8QyeDuKRw00Yc/gHUho4+KZRChwGSDqg3IXAJD630WoL/QFcB/R2JL1CKk2vTDpZNuxjFE74nayok2k+jyc75RybK/vIL99UHmDe6N1ByrDlZtLXhbLfIS/vfts4z6vu6nPfyYtjXJ8yHAKAabEJeNrU50L7LgfrzMleZfTcRyqkDR3KqG/ol0XkNz93B8DDLO0jT2mZlqvmnIdujsjhIsWrSZ2gmJiBiLMTopkUjT7ZzeVsGXlUn9VR99uPhBlASM2VpuSbfNhWtQN2TNs2uNrtk1esxK0dnXg6UXKSZf2eYudumNQ+nl3oWQfK4lVpaTthd7Eojkf9b9oBNrAd0+EZ1uftJ3oXQYRLX1hb+bKqm+36hrphwrezp+WgmccHXHhrtxTtRMq60CfE1xd9SZ1Es1gHT78de8eH4amcLv5zKy7p4Y+cWUQqrzJRRtAGL5gYl0f18jDdq+vSvGGCbJ3HXtAYyMvpsPsOKN8YtiEdMtFDetqtY8ZR2rafXlSP3GnBYVj+iicP8dRdqL+SEdDu3lo97fRNnouf25vzGIX1RRnpCeJnIoLiLsr0QzdSvLobG4Nj/6eMCuCE13rx7pTYDXzT2i565RLn7RWFh6Ptt3/ne9v/5R/93vb//qc/2H79659s3/nIz/p9G5rf3/7n/8Hf3f79f+ent3OYPPPqu7cRewWe8m/pf3QMbfbqk0+2u4f2nS5ibH956zw8zc+klbMy1ufQCX/29v9pC9omfQtls0BE31QPh4sQN1+0i/ixJ+mZmKW41jF9+pv2A80REXz+tPeU99jhkDaH6ARSpkPZyuPXx08O6ZS0PjJ1W7okgr+bQJKmb5suecMe7V/Ij53WolBB0d549ZFUGWk74yP70I5yjjWEDD4j3XeAwGV7c3S+PRydUD/2e8gPkuf0HfjCt/7sz7af++v/zvbTL53/WM9rfpT6Q258TT3ko//ZD/iYiPxsh9VdvtUv/R9QkZXXunYTEZ+GfvLXAtewdayv7O+EoV3i1+kXkMUXNvtOiCPaSzcR1Bea9kPQtM+Th211+h3l19eka7vqmFMci2c8hYblBClGHnTJuB5/rY1d7FrIsm4O5N0KtCltePfgJmvbc3RHNWloW2kbVpbp3xe72AIGgFxWm0BX8VufZGo3bC8d2/DFpV/1cH5xz4L7Ft3ddPBuzn2/mzajnv4oN/bvuxOknQoua/LKr+OYsoW1QNjHwdTfPikLdOnRDrWlaL1rzM0hP7vooxo+FlKfTN15GMZO6pe2gGzGZ5NF3LLz5/iEToSknce+KsqiObYR1K/xoSHswrHlu219x4vzYTqRXb5HbUl6TLVwPFM8bVhcnXbRasCw/Agv/AFD0yb0i/FfH7kIz5XOP/K0X3FTV+Tu5DSW+lqyGue8y1uygE04weDsIsQyH1lR207orGPA8tK0LrV57Eja1G1w3uPp+f004X18wXCPlQAYF7X9XX3NDqRjBQic921jD8a9o8e5sW1DTy5Hx9wE3oFJOpTLuozOB+nqKr/6gvHKPHqOHAlztq+TeuLKvMKBRPfx0LSOw6r4M19OCmf5aYfhFxrvgek/IRsAWqoV8z5MhQkaxGNXuTZgDEsiZxJI9jkibxcVJZVsgL9TDJ4XxzAwae9hF+MfwPvxQ5DeyFDaXeBZglSnB63QJZ9O0663kDUD50Mny4TJTAlRfh9mEFlplCRNBfdgWeno3J100bD4pRMnP4Pjktezx0Bc3nQwD+WTXhtE5W8DaVoGTBxWPTOxWHSri3xaAaOXYJ4wca0hzug/fKJHaK+Bk7xcHYBn8EDrYNMGE3mIy9NJhc+oBW3Rle00rk4Khl9BHVJgdfJCZWhc2l6pe2SCnQ7bEuB7mNcrB+JWvtps1eWK5wUnLOqcoJhHAf7a4VhH/sR1wtNFrnwdMJxQ9Apw7CsX/rlw82qpV4AtJ8xt6y6mKJbFv535yLGXrfop+9QZKTnv4uaDa91mkNY8xJ0MGs6tzPDRxztIOnGawa58pOWh0NKUi7IYjt7Ilskm9svt8XbsS06PkUsZnFR5aOtb3+yvHrRh6Q3NwR/eCmpna3hPr7IIueLKz3oVBkd8F13Smbr1SN+xfERd1TO0lk/1eevaKVZYehgXUt+hs9oNSJ5ts4b9J76TJd9roN0zSU79US/YK1fjoWFe9falap+m3b54/gH6HmeibN2q18jd78Q74UBuxOwEtYt05RNPGvMSHhfQ3mqvLbxLwMUrKNQTPMF3UuqC3TqRoM1dWi70fcRIu7mxoLzWrc/8ThtUbnnoPy7kvYosHXlN/5IJlPysP4jr77YLv36QZ5TJtyrsH9woULduOPjyrOrQdlSbiyzv9hPouspgAuhTBx7h3YWSdxi4YJaWbd/vdvdLEqfRDevGzsooDwlNfcfm6NAJF/xZMLiAcEJ5Tx+wCqV92Y6s39hffH56y7SrS+8Ggcbr29cpJv/6TH3chXP8S2Mkre1BMN82JUX99V/97ve3/+P/+fe3X/m9m+27r462V68/2t5ef2e7f/Wvt88+P97+l/+L/+n2N37hM9vZWth59dbPPoafOkEpdkPH22tvEe9EX9peyffKfHl2g0/7CsoHhcjvJoJ1oKzaWp+37rNY9NnwU5879kWH+q91AXfoa7zatQtLIWMMh/J0AqUf0t5q3uJw1Gfr78HhHJ93sktczayLLgL56QecxfNA2NASLO+hjlLvOCc0zTx1jw2W/jPJt/6dYGfDfAfpBFL3bgZUNu/icLMNmgcy73VYRQFpPzKRuEd2ZbjFvq9un2138oHw0GisvBhMt6//7u9t3/7w1fbVX/hF6o5E5YvOaEvZ3BIPH+3q8+gBMi0em2QGXJrpmyJTbSPYv7iBow0MZ3zALnmr/JG+su7kAj8LDnnaR+ELtvW2jcssQDPBtn7iD6XTepCl5TvuTZu2XWbDkPAsoLxDShnSVoDaEf++u1v13jttMs6uvrXQr7Toc47Hr6+vKXyS9xSk3VNOmWITYxFVO45/dIzKHAmbma8/26+Mz9ZvWi42Ie57TbJQgEoubDB/kKQXcdStXwqyxy4MHfWz3/dsfBbz+XqANgGURdnl6dFHEdTDdxF0g93ysRG/3LkDbzf/H25vtzvOPp7gXKZfU1h9LIen+AO6JJ2zY3zqcPHgv0HqQ13hAZ46grprabVnfWtsu1twH4ByKi9IiRv2iOwrnPxDOIhafuZBtsEpJ/h/5CAxaYL5GZ+AZu/LBCaf9N0GBzy0hWjW76RHvrUxoAxyTZqIhNOHEiweB6nFW2Aeo5E5+nfKLHmKnRKx89hROAyrXk6Uz5yMowts/RJ64cERmXq2/PAZWpMvTN6ED2Eff5fegLJOnQwo2z5eXIvEf0LGtD1/IfxB2nELonFl3/vOjGkTjywegDxr1+obCB2sK/mG+E8o7PiXvpFT6nv5p55Nsv4PwZ1ty0+/qzzC8JGMoZHJ48dsA2AZLnAYFgzPUdhXTjtK89qoTNe4GIm6Mu4VhCQKDJB5IYq3RMHG58QemJSdEPFZW7pKKJWucoQHwamIOQ8Yc2Abd7TBZGCHUuof/sU6AGUsl9CLzMnAGTJA7B1cRzBPd9jLwD/KSNl/OqUdqIN7Oi6kcaKZ9OngSbUj0pFCO3Kt8DpLX8zEZbIan1A5HQgqm3Fplx/yQS/P2i3cPeyaRATf1dsCwz0UaZ8XC9ohZ8Omt+jZUeYKroMIeJksUn/pGCkWm5KufC7axFem0cEBfT+Yl8/wHzsI8tsPkOZX36SrI0V9RMCrAaYPGJa+t+ZNujabBbs0XdA9rgVYZFn2dFLRSXOfUfQzZRkYFnnpaI/4wyrTciyInVyRZv1m4b/sgvSRWXtZC1kwZNC1Viqv0Hpt2E7LkPFMyoFOYlrf8jaeDQl8zDaTKy3WS3wVO/GTxqGsuRIADeXRr+Sp7MYd9BXIsL6bTRtwAnXH0JKoqZbT33z2WPrRFZmSD4+d7E3alQmuPstZMJ3ELDDSapBTPpExWb0dMjYk3fwWWgCaaZF7ZRnWNvHJFdduswCQn/pLe4idrMlPeQwDiEsLPUyzjlMUWi7+/dJBJsmUzSMPZHo12Sv0Vz4GgM/5bezpE2UlfQ/bjbeLK5N5u7qAawZ8aClF7lgCxxp1Ae8Vb2bhkctPA+pvXg3MC/Hg5xXSXGGmhHycGOvzTvSz+IdWPndFfdmO7ZfVRxvb32hD5bGs+cqRhbD+iR7WuTLOREg5sjmRRYn9nbK54IAntrEeXPj70jLTpSNIPzYBZqEwdnKgFmAdsM2kj+GXdz/Q/vUhNx/yDDT6LVGC429HW9uZDrFJy0ldOaVNUFqe6mYdp41ZbpXxkKfUL7Czi7Hb+7ssiKxH8yODtqKs9paHz15rLWnF/+hL8KbI9y//2be2//QffnP73uPFdg9uXjL75vX28PHXty/81OX2v/oP/4Pt5794tl1Qp77kMM/eYzvfuu2dL8prvcgIrtmEc9x0kZ4+hoqM7vitZ33L9zqoQ29VbT8VP8NA+dQbYP252aU+kRm7e1v4yZmLMN/pwXrV4tpQ30G++JtyxKZYddlNJE/Kl6okXYht0MU+QPvv7au1FoJyS88EiqlDMkko7UJ0lB+/kleCFgoZ7SqdxVukXOE2DMIsDIaiZ+VSZmWUV8tqZ6G4HtrYPBes9gHye5N6ss84YmG2bT94/WZ7RQVP6dBBN8taoH7vAv9u+86ffHP7za9/Y3tGW7x6+Znt+QdX2yljEZ18xyzrxHZAedv6vKi0d0LVPrEFKrV/fddWLlLRWBXC37ucMg9zQ4z2eQYd+ai349X9vfy8o6SPCKjBtAvD2t6X39UGOgWALrEpGHksDET9rXJUlpSDrnn6oNbRn+1LbTu+BK+L/I5NOzqEcwcWZaX1QH/ms/m+iC8beiDJJvKBLy1tW1mw0JLds7SmzYts+oy16ij92QQnEP3TfqGJ0AuXuQb9wRltQ5XNt0wXxh13Be2hH575SUHkAYb/9AAA//RJREFUUi/tpe7KkvFmObryZlznlxclkpY2QsixQrY+sgNWNkL9Ood1ZP2lT42+YbPTdSD9KyUzV7Zt6zv4jfIkrp7aAR274edjLKu+OaqTlKUPLeLKJcvYTyNoT0BOOXNqGfFNa/miFcdI6uPgyG36gZYVWr7nkFSm/Ai62Z+/lje8H1vRGiFb/6tdayvrSQvo28qvnUm3LzJe3EVvQUiveM7TQQH2jYJ+ldTUv3ZT3tovOaTXJi0n7HF6nrTOBUburifavgqmCePTwiENYsT3aXOYWBnflUMw7ZDWhPflq1f6mIOi5FAAHyGcMgdyUsh/CcpZGwkmp71FHmS03iVzwFek1l15h0+gOKHFX3VZ51UUIXdhc1vWBEOEp4z9vT/o2R7DO21pXycLtWBR8H7MNgAONfzLQJxadAzewUZ72Smatyye09oc0J50KqkwUlNH0yBYEbv4SpgG5UvNNC4IYi6prICGhAmncnSOxjIB9sp/Jg8kuigzQLWuMtKUmsEVXrSE0NIJyetikUEychZvzgHPyyGzuEiYkz+zgmLAcjpT+aWxGnPwg4+d09CM4wGJ8W/fUDo4eM5Ag33aMYRbaGbDAAieZRLbl5W2ujRvcvc8D2UZuv6ZLor1nN15Duu0clSGxDOo9JiJ8bzMJ+lMWiRoGcse4po2MkhPUJaByRdMzxUqB2dgZBjZjVen0vG5OgdmyXp7oQsWy3czwgmWqEtnjwNZ9NGRw/Lmx28pM/iCOPpLJ/8xVtKNawMHdfWsDVr2XSgt7VHZy8N6duBWSGWeZxMrQwcEJ/zDP7cVJ98y8ukEs5PO1Zkt/d6RQXRwpJdg8EfH2rP40vYTgCw2mSBI28WvcpsfXqtMw7WjaQ606pnNApg4MUzbWrJKYyD1HTqWJ4F/tms/j+Zk2Ul8NvkcbMnLownwlL7xTPKpNic26qJvah8BdyhAtzpxBmfkEAyPz8Wvc2h/bLFsHWyK50qVdUCaz4xSMFeSrXO/fqDs5VU/lW501bfQQfC/9VLfTVLKGIxc4Kpj9EDnuR3ftpXJJRPgfDGBCX3vDqj8Xgl28e8t82iQZ3j1+7AAx35J8taVR/o79DActsmr3caHnIBIn1gQbpmEdoNLHPQCx3yP2A0ZhPZlpSGorza1DYZeyLWMkslPHXJePuih3/mcvmm2LRe94wehDX6IyYNzQpZdcXWbRUTaluhBwWaxq77cuqgdXND1uXvr7ZqFhzJa54JpfU6YsG88IxBu8NJXpNlHz/Slo+0PfufPt7/3X/zx9tF2abVm4856OHq63S6ffbj9R//R/2z7K1+4pF2fsMhzwodNlJt6sY6VQ15KrW2sM4/7e5/Jxk4oo039brz9RF7GueSoztQnNCui8uqHjpvG7ZO1+XrEgDQ3iaSjBvnKSzYYwH3yzoB1F5Y+AY8U4OgmAzjIF97yAbSl4FiVhQ556jdjl5BNpvhK8QxJo/HSnLre0UNvFY+/RP/2Rx5NM9y25WFfIk3tGl5hr2XbVxhVDmkZkcuMe9at6aVn2Y6LlQebIIcvc/vBqzfbjTeYpOalIZX68kqo7l4c2fBH5j6ffvjh9ju//fXtH//6H26/9rt/sn3zzz6Bzt32lS99IbL5jLebMXnniPwp+Qye8tY44RChlYv/0ld/8uIb9ls6HTKKdk/b9Qp6NhZZVNp/aJsHN/ToRz54+ZI+pH2NPu7C0M0HjAH+AbjxQZKqaVdNqg+eoJvtNYAs6a+woUc2NChgG8w4abuGtnfdtU+oTafu1Wna5eaLRq99HMovB/QRp+q9fAGwfMu23TZNC80ZXamnGQ/dUDs5Qzfo5CKDPoQvaEd5K7/H28c+Xmg/YR/wZn1KL76x7GLYzRGL+PJbF/PyqYz6SeWMfERM1g/Nt13Y1rSD+dK0n1Qm+5Fz7x5gXPHdA4wIjL/WneWhZdu1NPzT3kNYutUjPhBdxDKrtskmIMXl7YaDdZY7RdxwgsbYTXKpE+L5vJ0JgHJ2XNDmcuAnjo4QTuJopxVPW63/C0uaypaQpNfdVIvW1G/kSah4KSrd+DQ8kUE/CZ7ja9JcSNu3UUfaNHSt8/Z3Gc/VwTP0UleSJW30nyPiV0IRONX3ks+vujR7TikHKKZ1UF1Kr7IWp/EWbNxQ6QuHi3/B9DkGEm5BdJIf8ZU/baN2LZhVP2sZQRoTH5mUUzCcPoz0yCMex9h0qOS8/h3qJUwofTk/44bLh5gkoRd5TVs28Ag7x0sJ6GsmAHMWVzBuivHhX5xQIy5tyfNv6Z/Wk/iitcp4jq+WdIHwj/EjAIea/ndDjLMqqwbeg3E7BfPG8bUvFqYj61VaB88rd3AZcI5zO1onjF3sVA7xDqF095WqI/ryGl8M49UUB/FMHsRJA9B5jVu3dZ73ae4ah7SXQ2Sa/x7eHjqozsBrx+kgptvpSJnUKAMd0KGsKWke5eT1PnXzkgbqlJv02rH2TkdL/nS6Kbdwp+MaMDy8Z7B8X6aJzxHgPHWnrI8MQoZjX85TdhYNFNiVN80Bxd1561RU5TzsbOY8aRPvBL0wungEjzR1iO04jxyGZ6CXd2FvMwc1FwziuWjLbj0YOxk454oER87pBJZMHMYoytFB8RDEGZ7FaefShMad1FhO3NEp2Zw9YuOko0tyCl34j133dp8rCIZ9W70DbCbV6ZRlCxXypCV/8Q55Km9tg6zkkai2DVPKFzlZbnh4eMU1tEn31msHSjcgFtFMIGspj+KFF3pJp7vy+om0ejW0afIV/0Bzwxz+rLd7F9OAcuWdGuRJU5+Up2mWl760KbYmq8uHYkeSI15tId/oHzBfWSRt/YnctMQB+VhcfWSQKyeZrJLK0ds3LXa03SJvaDGjMF8Z1FUw7gS42kGPvktagj4srhnJlUZwegXMflMpbtb37V38+8ks39x8QdiX7+nLfi7QzZrXrz5FtZP1Aq/aLX1H+gzOEbg+4z/rtIP5aqs5uwhF17V5o81rEyREhumpO6EyVruOTuZpb8s4GbOQ+eqXvhb6tunDPjs2XeUCxGM39CQbX3ubK98uGpLtYTvftUP5QWflCbt6UE5lMccJ4g4DmbDV6JB6QLaHPCrgpBrbQT+33IKjaNJ0Ea/MbriEBz5I7vYor0w8bSfn259+4+Pt7//ff3/7zmtoIXdsq3/oC0+327//t395+9t/8xe2S9hfMNHPRNT+HXvbtlxwY6xKCn95aUMfL3IjxraYK4ZrgehiXSEzBqNn+n41I+7ZPsN284gtdxuxsVvbpPhpX4S1V/oXfMWFczZBwM8muxOy+FOo7njM4tq+Ko+5aGdlBi+y2xhX+7CPtiaUgWjA09R/fUKZ7SMlU6TWs/1r+0Z9bvLiY+R7ri+3nEcmryG96C88cWw//swbWb1rpgv98XvbkdpGBbCPcqu/CR++etxe+yqPZUf9qo+bVS4h9GX9zBc3dkNT3/O5++tnZ9uH19v2h9/6dPuNP/iz7dd+6+vbx0+n2+e/+Nntg8vnFLMshRUAcfLIDHwyzkLSWs5GzwLZdFHXu+HsF5wr+fz607PT7eLSq83dAHDzRj87PX9On3FO3SGbdxBd+6iXn/CzPLaEn2OIdaYotUDt0v639nRh7eJVsH9MeyVPPItZLzOWXF69IL31XztDlYj0jbd+Hbset9vrO2x6vp1fXmS+Nbg9V77YJO20451nKygLXePxqVrMxbwbXG7iWhd5R5P+oC7WDWW9gBD80HbD1BcC3oVn3ymC/8LPxbu0aSXR17MiumnmOf0KsBs7SVSK3NUDr/QblqN9uAnhvNK6tq2q65u76+3WxxDSZmnrUkDW3LFjHw/v/eKMoh6rftrvy3Ps6/xxXezCD91gj59D14WedKWT9sN52lL6hZSvLQzLyLhlxJm2Mr4onnF1iA2QQ6na3mqD2Jdy+/oiyjl017lwmDdn+5mOoRlLlAfN5eWdaCSRjywL37oavWwT3rUb6ktu8ZtXnofhwApKayfbwrEuK2HLebFD24k3UH+ePqIw+aaFznv5hg9pvA/J52zXKrSVETmgG3mb+g4Mr50uQHB39lB+guR13O5hmvj2g+8CNBZrcqE/CPYN8DAkCsnl0/yZDwj+n7z4DHw6f2m9BWfhvg+Tav5O73WE90pXOsMWkO/0Df6mHP9aRoKAbePHeANAUNX9EVPX3sAuEKepIVfCAcQpOGu/lnGQciHQwfqD5x8wUXZH9XH7zOWLdObZdQVmABBSAcBUuDCV51mHUEYn2ONYdoA+15+OaOELCS86u7RFKx2RNJOKboQyCKx0j/0kak9DHjqNOgnpDqVNNPwP+MwRWuDnqq20RVg0h7ZwWFb8OD/5JtOtpCE0f9+5zPmQjqBT7yblOnjstbfzhEc+Fa1cDt7txIMj/bLowEGe+A5GsT/h2qMDkjZw4txeqfmHsk3YgXlHGJDX5CnTTj/SZ/DMQERdO4GdenCyloEQqC4+0+g3fn00obfWDV3Pe309t0zCWphJi5Og7A6bBw0HGPHnGNly+MMGgmT4H1lCX+CUgd7gKvu+nkT4a70e8pCWOorv2br31l6fAVcmD3FM9xZP7e1zm5K2jDSGz9AZmfO3RDQvg2h8pYO/v1wZoYzpDmjWgXihwRGa+KEDaxTlqNzQDp8kZYJBQuK9CtQ2ojxBiYz4E//l6QaANvQ9Id766lUrZdDXLOfEaDaN7EtyNckJ3LJz9FznXdvkL3IunTM4iYRerT8ylhweqQ9RlDuHk4zKb32qgxOoXGlANttjr2h1Y8JDnNTlkke68S8n5JQzb2wwi5C0WW2EGKfWB3R8+ZV4bgYITmpaDzOAVy6v/Gtrn+X2SpQ001eGtpt28MXK6kZS9FMeHyvo10r0MdKYbOaxFvSUvgs6aXlF23LyV6cuLpatIKbOCqMsh/25IJ6FTZ9NrkDKeFpxAEo5p59ZEzgMwGLkLBN3w9mcAKZc7fCjw1nsQrM2xtf1Z2mT5qaRkqpD/B5+2sLnpH1s4+rSz6k5cazNhVk8a8u3b9c7NOD3yKLt8e5p++iHb7b/7D//je3/+o+/uX3rmrLH53n/gFdy8Rq5bW/ub7Z/8xc/u/2Nf/OvbJcnHcuOjpDJGa358Iv/8LPdzWZg3++Az3sLNfkuPrwSrcOosvqK72LFuyVS/+ANTLD8rDP7VDcGmAhx7oSo77Gwr7Hug/OGNqmf+3NjBD6JaWZs13fk4C+cMmZydqyTh3oUxLH6tDhh/pTvsK5yJLwv07Hu3UO8ActPOzI8eaWnr0OL9Cx0YJW6IzCHeKZl0wNc0xSiNNuGXNSl5lDwkbjVpGv+kMX/pyz+RfX2+o6BbdvqHV6r3bjIooJrBepMe96ePN/ePv/KdnT5xW1jTvSM4+bt+faHf/Tt7b/+F3+wff/jh+3nf/bL2/kzN2OgpTza275BIdWBkPzVc/TxkRzvrsy7OGy/+IP1eXp5Rb/qo3q1rwtar4RfXj5XAeI3Gft8b4kvw8vGMHyiD+nZRKRc20LrTl+xfcgrwoBgXHnyvHzaD/ygYf/eMbvvCalvoAMKzIZa6td+kHT1erjvFWo/YSj39reSa1tqmdp4xl6PCALoj8K0X+mnn6b8w52PGdG2swBHbuTj/xobW4ceyq1O9v0di2jz0HN+YTk3C+z3whtZKbUrP1CZOJOmTNrHdmxV+LWs3KFCfvsf9MAGjm++WwXXwj4sasm3/7T96q/WyaMvG0a2edGn9owvyAsdZfvE5Lh26WLeoxt15EOnfmp/psztewTtGlzilh//ii7+wcRwbEw8fazp/DNJW2dzgsym6ahSXjQi5eDv2+Pwm7zi9XA+v8PhlzpHbhJzQCl1ra7xQ34Ko476nlTMC0/bETJpeeUNyE5aBNRn5DJNjoeQTYfQWYUJiyWaafbbRlJeLuZbJrIrVstVx3dh+M4xcBgeqI5hG5gy79P9UWmNF799nmDcfgX8VRf5cZ52JD8hvkI6JUpLciG5p2kftJM6dMtnFv/jb4JlJh699iVtzCmrbOKZJYYQuwNJB5QlvJXJ+tFHhFVXocNZXpmjSUtcgYi50hodfsw3AKzcFXwHNJFHnTiNDrzitoCNOrv7Aj1CJh2rA7QRGHUC6rdEj4+ftucXF9tNBiW/Ie7uqc6g+9SB5LOrCGAqdCrT+otU4hHK4p/QvqzYHQynU03eKnMIaaQJeFDRHOKIZge/cim/HBT9OpHoM/EZrKAt9b3MpSGkY+QIXRO0RZKGcsNz3pVD12kEnp1odlBtkxhWo/OUE3bx/JVP5bMRVs7B2ctcMCa+jVz9I7/AuXVf/E6C7WSVoXVtmUyOrFsbfOin6F+ALP6Vhzxpqu+A8ffTpKX+1uu8eCwNd0fbgMdTBlDxHBjSAS96gmcHtKEfGUn3tt8sCqKjlOq38imeNFp+7BaawakQh4OFhwWig2gQm3IDsbH5oIqefNIlV9LGFu2lqwufEycAsUGvOHRCUlulQ3VQMwyROfRTJw5Nl2pl0abydcJhl2deBzDzuuj3SrTtVJ6mySs8+ekHyjntw25AGoUQC33PZlQW/GctlIeeefpENm7gc5LFLjJYhp/2j87oYf2rgf2MCx1p5FbSLEix0+jpL8Komf/9h97acekSUYln0bryPWbTRlDOHOkrVnunbPQiJQv/1RfYE8VnpCe+lRnf8cqXC+3HyJeXMIFT+cpDYUiCInqlrVMmGwbr3Q/k5AWF8gPxkQkfBcH205C9a8JJe16winyZeJFv+VwJMY3Dq+aZLLoooJw4LoSPrRPk1f5u3FovyudXETxn0YGY1v3oO7KnD6/popv9Rifo2gx7mx9c9TbFKrd+K6P48puxQFsYdMGrn50xZmTCS5nxdcF6DI/waxuz8GJRmubFzykHP0v7jgVlcVNBHNu+NkrfQdkXz70duhscfioxt+NTnijQhc3D4+n2yevz7Tf+6M32m98+2/7Br3+0/T/+wb/Y/l+/+p3tDz882m68RZyJt4tHbaI/SvwOXmcnb7cvvDzZ/tbf/AXqFvvjI9UrXht5rCtF9oq9t+faH+nzLjT1JeW0j7ON6gPa0veh2PeaLq7uh8OF3tjNs76lbtLQf7WXduqY177M8tqtsujD4EDCukq7tUwoWpdNT52Sl7YadcWwfihoHkfkILl+2X4jsngEn5OiJlqaiQCWDe+ly6EPCsVtGYNzB4qwJIku7bMdy8Ejv7pQzv/QtA6Mhz+Ybzk7toU8HuR34X/w+nG7fQOubZUybfN7H1UGWaceaDPHfoJRmd7YZxwzBwL36ue27fxzMGfxjE89HZ9znG5XVy+3t8/Ot2/9+afbr/zOH25f+dmf2b7yhQ8o6115LniwG4d9WVRZ8tr/26e7qPVFtcqQeQO4yuxVd9876MuZ8+gU+aenl/SpJ/j+HXH6BxfFpNuPpN0ShnRskUMbcFjHpd9+xTHCDGUQXDRnI9ExAjwP29db2oQvIJ3xCIWCY59rfuYGphHP40bI5C36+nkX2fqkC3VF67gQn1vjnmHlGB/JHMY+ifzBl5f9pf2L4uZz1SmLv4AzfhWf1rbRvRvPbcvdkJW0mybVS3/uYlkjOb91PNAa4s3cQqjd2sd7d9Cp75WZTJBzhxslxdndMUZFq6OHqvXxODjQ3n354j31pgxC/EPJoSnZXbobAupku0hS+1155jG7JZd01dlz51PQsB6iSMOlqNUAIpY137Pp5d0jxRY/A7ZLo6YNjvXtWZg0YepCMCl+7i8ytM8a3OrZDQCh/Vz7ydStac5P1T8+Vjy1QKqdfuFvOvHxoz76AkfiwVvQi13Fi12WXFItDQ9pSLttsfqZvqdjeI7pPw6h8dpVnMkvrX3aIR119hw8+Sa057UPJ8RRuRJLW9NWpW+G/h9k/1b55qUkyXu5xHPMtlzb5AGQtyu38D1Hb37jf+lLYGM7jJy0gemfB9qXG6/Pi2+sc4mVn4TK2/PYmCx5EbYHUIbo5UE4si2+P7YbAFMBfxmMg8QWWjfW1DhNT75pGKmNsSievCXWiZSDhoNoJt841ec/+4XtmobzcHOTgSO3NoE0opRnj4mncp5Z9ThK0u1IGh9oBcpXcWayuc8f2NGNPgCyi2W6zWTXAMWTJkFlt0EEnfwuLv1rozdkeQephsGTg4TXEb7SI3oIps8xIP8sSu2sIFKeUqxjT72ZPlD9F41mA8OzNkwKOIZ3ZUExP11X5KeIaUvmDih2sJ3cTTnrzPzpeNMZLh4dSDwqY3VxwGp6Gh2H4kYvAiOXYNh843Nksor+eR51le/AVXwnNS6ylLGL0z2YLwz9TmzdCVcubdGBN7cDwiMLoTVAqFvKURf6FcSaasewcN6nH12MGwbPuIcyT74wthUzAz1gVvwohauXaT7ju/NVDnkZTjkDwGy+DAxfkw47Ykt6tc9imXDAzwkLAmWBYRlvf3bwFCkLxjUZqC32OoVa0uoPueUdmbLDDs+xSX3AwV577mXT0aRPrIt/0tJ2kq+u2mBN/EnQj6T1cKecDORMDkMQPPUKNwsCUZk8y2bB2Ya8cPSf2paiKTNXl0dmZejdB/XRmWS7uagPO5kXV3lKpKLkKg0+6GQ8z3BSL91Q8a6GbmSo4yqSRX0WJJT11mtl9QqcE01lz62hqO9t5vZ70lIe5c8XCqDhrf+eO/iN/bAp8VwNpFzaJGdp2jf7Eq4jzvpQNjNOWVQqIyQysaTOIRE/sB48J7xoq0usyZ+qxI9S59ZR38FR3GnL7RsEfTVX1VZehI8NKMvh7fK9iogw1gEymydur660PUk/d3UsMCg/6XrHDETbtrGnvHsbcq/ggUif0YnZ24e3LJwu89JFb829e/CN+yyMCHcxtG3f//Bi+5d/fLT9g9++3/6z33i7/ePvXmz/4rtH2ze/88l2/eGfb3cs3FBru71/leeBj4/PUpc+HnWHPU7g54twj47fbH/nb/3C9sGZVq1d3viyNmTLxEdbIKPyxm7IoJ6QSpZX7IU76ghN44+7l/8lp+OjvMW1j0750JJffcCFmriW8WqrcqBscLWZ9Pw55laWSLuu6mBo4tlgAqRrvyndylDI4kZZJjVMVp0Rbv2lNQSSDZgmKKv97MgsFH9f54HIqM66EdzUk2TtYyBjmroRz+M6GVdth9gTHbIBEr+pjj6Kk6v+6kh52+c9PvnD1w/UpXVDIvjK7xER+I2cOXsHEz5gWxDfDTzN9XDxpW27+inK0ZZOLsPXu528O8B9OTzFndLt/Phq+83f+8b2vR/ebJ/76ZfbB25aHbkwlpl8rS4XpUSVUT7bcTYNHXf0m/Tz4Ph5Ox8zEUef9zGXM/oM+/v0C6R7h4kv23tOOyiPtlfbdMZUyrd9jz91TNemXqW2ljPG4x8PlD+nP7FvVE7vTPBOCPuuAe2RxR9j3Bva6twBlvb41rag37tY611/huVrWNDOOdIvOkZYD5VNe/uzrDpb5/FP0m6uX6U/sV3PmFk564sqHn7Qs+/cpVH29NzHgiiXTxR7O732cGPCc/11vjiRcvqa95Agz7RD/sUOPorQdkQZ6OROipTRf6FJ2x172S9Lz/fNuDB3zHQjQxmkJ++OVUt34uo0mz1JT10Vd3x97GT9D9jeejekXx7oC56jEf+inwSgk7a1dG3a/oA0UB8xbHb4EIgNxNL26GRcMnn0CTBePurjmCJNM0gz3L9VL4C41A7Ekhb/iA3sk2ZMKm/+wGmbgXyLL9yEOaXtEFAO6U3+yNrC8pR+5wzykL7QNMPLb6yD0QGw3NhAeD8cWfLXMpM/eSOrcJiXupU2cf2J1J38yr6zF3BIo3VkqZTchaMzaMZT1ngwDuTyb+HnP2F5FbGyNn9BaBDnfAi1bX0y8R0d4oZzOA607QulY91W1xyr/Jx39uCfOsijuORgo5nD72xgG+IXuZNBe/hx3QB4p2L+UrCiNFwn7zWeJ85p/Jw1Eob1RTLGrQ8bpP3xOR3YBx+8pLNlYkWDP4fG1dVnt3sw7IjP3IHNwitE819QNithHDX1Bhiz07XD74Dg0TwzG2wZz3WcPd1DCA/P/rPC38M1FP4qsqDPYhH3b+Huy+wEyOmQ1sD7ZQ7Po68dhrR0WB3Ujt3Oti+5q4yHi88pN3kekye83/BTxizSdxNweYgvLXkf0JjymbATngFYmHzlqazidDJlngNVdp8XXzvH7KZjxyxeF5jncajLpO8aqT9lBeQTesht4/WWxuAyESHwI/B61TqdP3mxKR2KE4TKQRn+O+AVr+XSsTMwWab6VcfkIWLNuGy4wPCUHRBHGLycLbz8WO0Ew+blcFJhO6Js9RQDXM4tv2xEnvykZ/rwEkzORkcGWxFMpA1RL04evbVaUl7tFc/JsJ+PczKSK6PguZByIpjJFDpFNxv5klkC4Q/MAD9XkAx7RB/yZ3NudHQy4wLXBVMn4eCHkrIXL/Y10TA+6Gek5OOkKL5BXkrxRzKyuiiv7fe+I4HSU5AsEjjq/8i1fNtJUyZeTrhIS9ngIu+qTzwijKzf29vryKLPKK/0fH7Ws3ppJhebHuM/gvS0b/SNPNBXBeLSlZ74TpzVx3gWeYuX5b2N1To7YyE/9Sioh5sM3dTqof94Fi+baeBYF5ZRpuSRJv/YAJ934med+Hm+8fvYgUPZtKF+MW0whz/Twakf1u7THyRv2fHwyo+VQnbi1mUWjpTJpgk+b9SysVfotA1bLmGx5LHahwX0W+XWDspZf37MpwW9c0Q9nWhrQ2V1A0C8Oyb3eSYf32RU2/781fPtv/69o+0//1dvt//2h2fb77w63T55YjyjOrxae/rJd7bz+4+hgV1jd9pTdKyNXExKVx9wQfZ4f7398i/99PZzn3+OjgjrJt+yt+CVOuvHuHWtvVIncTv8hvQHFnE+/uK4q97dvMJ31Imf+sT+4I+99FzrMyHj/OnjWtE6tryT8PIoHdHMp2WuzT1lax2YI49uFlS2lrE+WocJg5P2GyCd/6EbvzmUr757CFPfnSD2LFj3E7bkyOMVbP1kxi/Twp9Q/A57x22S4wZGN3jEcTFovvXlRo0LEBf/FnPP5eNXLP7fyrMEZNG+Wx7Wtbqs8REmjtck8qfdwCP/5vjl9vb5z5H/EqNeVF/OPqO/ObeQr5uk2PoOpjd3j9u3PnzYfudr391ukeWvfuXz2NZNl/KsfSANT+veiy1X3jKvH5AWHyctt/pT/y6yTXOz1bJ+wcR6ur31dvOn7YKy6TNTHa2bwur35cPRq/voaV9L/PzCdxy0D5D+W/zKTeuQAeeBNK94n1FOUG+vvj+Dp7fR+6hC53TtZ+x/yFrtX/yO24WlM/Ee5nuYri85sW/f4vPe0SP58CNmv+lXCNwU8L0607fpM1gVbOVou/Cf+poz/bc5Pj7l+1jycs/IVR9WhvY12EYgK2ONcWjZR3QzWNsou4t07eamu7f6KzN9gfW26OV9JfD1iwB9dOBNx5YwUK6+f2nqx3PtgG1zFxdYK97xu+VyEYRwx0rzTW/f7ksP3fRKfwE/86KndPKLavmfsauFd1BU60B/WZiHOCs87Tp+RZqyFa80p8hOJ3OmrHHDHNXbuyTajhM/8IfUCen2z/GlWLplD0F8obyX/6+wmPpJaC8c8/1lk0CqKV8avdhh3ZfPjjZHyq0jaeS/c/Z3WGalD0x88oV9aPkcKMlPYGWswPCe8jM+G/UIef6Zps6CeocvaXv+lpuyFk5yIBbzD9z35R8wPTzscwDD5ZFIaa50j5EhZUAyTgJ1TfkDXHF2ch+EKyvy7OiQCDt9dHiEf3Ab/7F+BEAF/7tBY2DsA7QYjrNGnWo1fumz/RjY2yvfMlB6W5RO4JL55QefpZL9Lupj8s99ronO8JNXHxPu4tGyA2P8CUeOipK4vDPhC16z0/kaTofTChXmLLyfRumDCl8sCCTNP846pxMtO5dMWkK7eJFDOywasQ3pzusmPmlzHpjw5AnT8YcGHZpAW45wY59xZkE8G4Fph/R6bge8p9cD5NALkE/qilcfo9p2+PhMWhwAHKipVNIHxGv9SUO0xQfo4NorbvvFyExcijO6C3sayrzXVx09ZkJsmUxUABepQj/pt6+LsYl441+meeU2eRwDe3nHp6gT+eBLTqzMng0YIX4GdKHb8OQJ6ZiAQ90EdR9I3XC2lGitJ+lU3w4cLTMvtxPHzko5k2D5dW75vV0DlPcqgfgZzMOofubEfQb4LFSYLGgnX2QmXjdv+uxg6o3D9NCQCH9Omhonutgat50QaAKQNH7SHxoe8lAGr0ZPecuZFh0H4CMvJzDKlCso5+fgWi+rnYSmRHrYH6TezVz/QlOxOFwk97ZKfaF6ZOEDj7R1fi4ag0958SPzmoDldmwy3CyIry4c6Xn1Xxu7qOxjFMWxbqzbNKelX2w1dky+E/zWe3z+FJ9fk5q5EmSduOnluxK0g9a1+AmTajdvUrfqAL3Sql94S3kXyk3XXHNrsQvLTN458uIwXDi37NLm6iets7al2sb6Myw185pO/XHWFuERtZRPf69fK1vePu0v6i/5lk1m0DZNBHXXB7WhdIpWeYIHD6tJDp716Ucm117Rx8ARoj7+dru6fGHh0FRW9fCZf+3iJsvR0/F29/B2+/6ri+2ffO18+y/+4HT7lR8ebX96f7S9pvz9XX3EBcTRHfpf//l2evcKej7adkX+a/i5KL/IporV+5a+3MWWV+vf4Def/+z59m/9tZ9Be+hoV87Kok9YB7myiyLeBmwdqdMzAtrUxxi0hT6RxyOQRX/rAgZ1OXprcvsgwfrXTqb5orr4aepnTY7RW5sLbhbmRYjEUy+c7RusB+W0/5lfJtmUUebpC2w78eVVHg1CV1CXFACUxfzwXWWF1PnhGXo5r7hg2GPKSMvDq696lbIcn8BbX+HXl3N1HG8ZdfEErgLpI8lDF+eUZHnrvPFXd2+3j69t8/KkXlJMe9ofatvlp0T8hRbtUirh5cIeqe6evdjeXrL4P/tgOzrBBy9ebtsph/ga5ohF+Vu/MCIt5MNfnp6dbXjV9vr+ZPvmD+62Tz55vX31r3xxuzzRn1c7Un5kdbEnr6sLvzxhnfaN/lRm+lcXlm6KKauf1/UN72icz066YXVyfrneN0K9qcfS0yO+BL/YmLPjsGB/Gfp+/o50/SB9CHbykU/pdJPXjeVeTddUbjJ7fsOC1qv/0rVtWjaPuNnWMYt1ZhnN2LFdn97LJiiPecYtPz7haYWSnxB2eWA8PKe922fcY2Pno/ZpU4+2BS2ggPYZ2tk7iLJ5DY5txk0LNwGk70acG6u+KyUi8S9+QB1q/84jKEP42L4ZXOc3PvambNN2LKutrDfh0TZJud454l1JvgS4/Vg2VJClG+fIlg0AWKdkbaOtbNuarDa09QKKxpE7rXKoRctkHFMmxwJ4aZdsSCBH8y3bdl2abXfxD0uSV3pKYrgyGJ5j51srRVrxK6Tbl/dsXutNKC1zyk/ZpHLIM/jqxG/6Dcu57rC/cwOAVpM2E00pJ3+h+jU86YkTnk0M4+FlGkdlwCOsZ36FaiZu7CL+guqpL7ecsKO54DAc/ut8KKtg+DA+EO7yVUdsUGks23b0fpnG5xAO+K/zQPTZlZd+5wLl0HK1T7LDb/TJWGHftmDSUy/QMD5p/S+r6jh5HrZbAiseLHCozfeEnXID2kL5MxdaaZaLToaXvwxY3jI/5u8AqKJz/EXQgBjSH8FUQPCOtks/p0LHqAFXUgaGcyahV7747+4uA4STmCsGnEyEnSxTJrhU/AkD06vXr7cLBwsq41COOZcnrEzToanAuDWesMPl5wTO5MY53qMzME5hukcaZdLA42+n4zrroE7c7KRt9HPlbkeDc+VJ0i7tfZgyh/x3vADDHh302kGk0TaU/zqkEMdlgGkHr1PXdsLQ73kfnvx2QaTp+JnkcJAVqRdeMReNDGyTApDUOm8DIZDkNKQEl4zkma9PuPkzncWUe4cmsKMH2GmnUQ+YxzF6zGHcibe4LuwHpHM4qLswVBXpVkgXh3v6Q1cdvB3Ws/Xc5+36oqPRJ7Bs0t/eHiPTgPEpU33EEb88zVOvPYxtrPdVNuVXPXEodxZkezaBlnuXv3XsBCMTNvmQl3rCC2YxmcWlgyaHC2t5ZyIGumcPNwWmXsULr9hzb7fk8SMnYXEUJWzDurgBzuJ6dayL1V4REVxwekXTdp7JmOViN+LUhbpPGzFvrraUV/WXjXaKXuRLO7wjdOveuEmKq6zqqS0OYcrLU+0iIod9jZPC3iLqZJhJMQt1F26xGXK6EIoNzCUeRv6Xr2f0E5Q3drPO5cfPCYd28fl8FXPDQX6+l8GrRje319DEF6xXLC6PLv5794F2e3QSl6tJXdiHT/QBO7pjB+TrHS5Oar09mImtV6kp2ytVvfpfO6ODb4e3hpE9tw9TdvQsoBN0nVTHhxUMsLw2qgmarxydWO39wnY6tDzH/uD7ojDl0c9sj+K3ntd5lYmfQNLFhDXpOwTkYL+dDS3w/Z623JyQa6eTs2fbJ3cX27c+PNp++0/ebL/+jfPtv/rjy+2//OOz7Z9fX2zffM3kW7rY9w1j1dH19bZd38AT28MHy2xntz9kwUi/gXWU946FxdX5i+2MOrzJhN7+CDsh+yM63bz+ZPsf/3u/tD33c2+k+QiA0seXFQ459bksjuTxiH/I3wUX+TeOrciv7QVM3XZMeU1p+2kboQz0zZvNGv3fssanTDcIaMfE+Reb5sogxkNcWMKAsj6uIv8TfXfxAjl0LdO60wKN51A+8rPICXr7oCkj7Ms2XMItZ9g8w+/yab60TEseaagXPnpAqC96ufKTM34VxepjGk9fiRFJu4feQ3R/tr128X8DJcL6pniRqZpINn6sjSoX/cTa7Mu45EYA+Vn8X/x8Fv/b+Qes9TmzuM8mv23g2CvSEPHuE+niSyTGl482ffiIxerJ9sc/uN6+/q3vbX/157+8ffaK/IiNbLZx6g0n6xdCrEPblzSR6WK1HfsO69mxUt+3/foekWwcXL1Ydq1toubS03Rr0ph3GZz69QrC0jjCx53bZREEv/gT/YZ3f4rjYzdurF1dXmmk9Fn2bXkTPX1I5IR2N3cZx0+9o6l9qXzHV5TDfsm48L4fGJ+jaebZ19dvPNT3HhpugLjJZX/nZhqZqwxn6rkUlKeLvGzITaoXtpQB3LPTy+3CzWt5EpeWwdxlRVyf99097esJM45aa2/pYzO2oTuSpWzqx7s7wgbZ7DcIuwmbRbTOsMD+U1r6rP1E5ibQmLueBMt0AwL7hv3eRtJv39r42EcefjkivkH8xE00+hz7T0EcNwhzZ4VpHFMfyUuSzARp14Y7+sDoK7I/8RAyIaEXvoZuU6VhexZv+MUnravwLF7aHTjvQnWUZ+YOk5YzQF5l77lJ+3D4rfL6wsS1ScphX/0h65K0EzVsnrilUpCnOId8Rp8BWQnFUUcTmmh4ZAvvQV6QMgtfOdI+iJpS/J53ZVfcoLgjS8mklIHgCOGNno03X12t5x2Iw8kcQdzoTDtIeVGSs/Kcp71nJ2lEiANIWdNW4cpXud8tXLoe3ZhpfHhLN+03gP3x59bJIj18FvzYbwAUrMQV3MHeGfagYXOi0lwY9IVJrQzwbQzkOTGhXrfnVwx2dEh+69jn4fACKdTAFPFzfhf5xulK+xGgKweZfEM0Q/41Ljwz0Q7WP9L2E+vGhaRz6A5prCvd297sVIw7MBJI+ugUPexUSJ5nUw9xBGNOutOhkhZapJqrLezaxDF96OZIHmWTqz2XU4KXRpbgajyLZ2iYZ2MC32PyB2fA6NAUJ4OANlHlhYoUSVPHZPvPgincAdac5CUL/jQY5Zd29OA8iwzxd8jIqf0snavMTkqW7hlQoFV2dsnLXogr6w4c9afslkLHFy5JRxmiDyXyjWPOvSIhteo6O6zK6ES2ExNl6LkCUiLyybNlIxv4XvHKTnwmJCyCFr2RP1fJKmg2DCBKrnWxxxvY1000jAxGe1h3DRdKX9Cnkk84E3OQOqmnDVGJY6PSq28JI6NpKQdkYZ+QUiLDY1/eBCY2FR+70q7yHKLlwTPdq43ZqMuExnoS1856UYOHG3yWIRK/tR1oG+shMpiXo3UTHyMen0H28LQlkN+JTG1iXq7IgyvdxQK55C+MDCUvhKftg7SVGxn85Zb+5dORCzqTL+9e0a8t5T31K57hsa/5vkFbepnskJ47JOjbUh+0A8uIHx7GLav/p/8gHBlLM/IorToyuXz0/QakxeYyBF3cM3hK/5HJmVex5Dm3yOr/eZs2+t3d+WnC5eP6PDy7sJTa0iH/gaQVrLfUHz7jHQtnTMSbbz1QHtrq4QT+/uGm7WNNp9RBqqppkahbwSs/dAOEM0lOLhEQY+9lM31MHYMqDdLcqGr7rs9MPZSnLGpLD2XwirVXNI9Y5FygQ251lZZ+SRkn7dmQAe/+zfn2q39wsv3vf+1p+4ffON3+yfcvt9/99Gz74+tn24cs0Fi7gCdNZPr0k217/QrGtPFjxqwn2uFnP8Nq/NX27PV3WaTT/7HwycYQONrqlLBX/uVl3brQOuF49cnd9jNferH94s9+HjveqWge91B+63SuOGG4yN7JPXXuJoB1SaJ2yEQ9deyVwhOsyo9047YTy6hzFjHYPbfAZixuP2VbE6yLvEkcXtkw0F1yFwMLReLxCzcfxo7WnzbB56WR557Bsa8NSaKpDeS2pq1XywmmebU0NjGB87Qv42kP4PdKTdtq01Ydr/i0MY+kA5kWeCYuO3krUMtWV6XQRi5CBRedFteud6R7dVV3f3X7dvvkVnzrUjKlU/BsnAM5s3GVvpOwedBwg4jahCYLxIu/sh2dvdyOTlkEX342dwAcHZ3XbsyLQtX+Y8Ph7m/ojPxGP/LZ1zvf8ZZ16kFZf/jpm+33v/n97bNf/Mz2xZdX28nRw/YMefP4BtjMV+MTIGfhnVvvWSy6OLTOtN30Vd5WruwXz5FNv0aQtK+aqvquw7ALaDXMvA+jzJjePpxy0mQ8lOclcvhei7tbdDlyk4AFK7bKnIAy9h8pLx/+xVfpd7xryjbQsS6WESPyWufTNmaMV5/mU1eRyfzOGyq6ectHguOmH2M6WOnDqEP5xZdIjd8hkHTSZsgvRz2ntNNXku4FrfBWLmwj0Y7P6GmfjJ0GJ5va2BqE0LAv8yxfF/vWn9rOmJ0NOGS5uNCvsJm/qIAMigEdTxnvxGf8Sj9q2w/NN3lcLgBO7IPcFpKDF7UM1Tb2u6GGjH1UJH0FKHd5Pwg4+gfnzIPXz3bUcgOGOeRhPVDetm2fqJSRXR2kIXtTtKXFwJPWxEtb/WpPw8OqMjc98eihSdYCfUHL6TP6C+Npmab8CiQ8R/HfC4OmLNMHpdjwIG6afYP+1nLlG4jM2o7zSjucm5r3o2DSW6TyDITf0AcO4z3TF8FQeyuX9t6Dfee7/KfshLWXkHT+7BfHBsZng6YymdYysY/l3OIiMDKPXRoLeumISZuILfWVkNrbX5y27cr6Tp5pFCjPpk++EEkIZh4njUU7OZ4WneCTkPGQszj669Dy/BOwAaDR9o4w0AEz1toZIyiic9ZN7MAdzL0KZiX5fKWTL5/psuFeUsGXlx9ksLWO07lmxV4jvw8/Kk3YVVQ6u1WJC1LZ9lTArjxnpE7cCh3QibPYXWn+l7ZOslgkTzzPWWhH4TphHHE5ZWQCxItGljNfIpZvpv9lnFPygOqDHOrTrKTZWNRR26qX+HFyzlM2hI2rH7/JH3kGJj75LUM6/9IoAHl3oIRnUEwn8X15iSdllQ0d6Kuvg85OdstTpvUMnqSW3TwOZXRhIsijh7G9r2VCAI39INyJYgdYJ0vFFYpTOoLpc0hTP/UzZ/mEG3EQSedYOFMuNJBdvvLxdj0H8ckbfodnB/KWN604h/QEdR+YNMHwTIIsb9keVoFlSi80I1OPmQRZZgaUQ57FoTxo9akO8B6d2LggaMcsaBdtOOWsb29xlIALQTtIUe3oQ2fpo61S/4tmHAMQZ+hnzFVPyjopym24+tPSO9+cpqC0eqeCk8FeRZ9JZhKT3k0Dr6Z6VUaanbDVLgWpVq/4oOmUHV0VKHIR1WStAyc9XiG1K+kkYuwp3QkL6mM89DCD/CuDtnCxia+zADc7fCzDefoNB67yrzwZWCmfNOh5t4Uv9Zs689wX4rV9Da+dXx5rt9oin6XSmpRTFt9R4Hlu90SI2G34W49T56k/Sud2Vq9cGgN//MHf6Nqr/534TztFKGyzfB+VkJIw6fIJNdmvOiLNI+UAzw0vu1KiG4pdEEsybfigzxDEnbBI+lB8hvKGfeaYKIsnNwWU83g7P7tkkXe8fe1PTrf/3T992P7h955v33s8217TAb6BBiNa+GkL/47uWDg5edfeioYMR+AeMa5pzyfq6/zj721vHz5iEXgFv6Pt+vqHuULn4kq+qpS+S/3S4R9t3//z729/52/9te3kmfT6rK7p6qOunp04a18XKpncRzDbT3XPRC+LubEFdpQGuvexIXg6yeIXG8eHkElaHFNO37AMBTL2RFIWHdlskKVX/KBnfq7+g587d8yMrPUrURG+NAmOjDOeCpk+Un43xpLsgquMDC+8+KP58BVfumaYnUD9xYi6ZaJKVCzPw19Q76Qb588+SJCXGPmKDXkPrPwx9/bJ6zfb9R1EoKsJMlFVXnhiKehhS8rqW138u5jXd6GJrLldnOPuLeUuf3F7OvtcFlTb1Ze27eQ5BFnQa09stt1fY1+YvmHR5Q9abgrgpNCgbzwD3zlT+mPawrOr7eOHs+3X/tUPtj/8zsfbV7/8+e3iFCHJx8OzESjksQ03L1CjC3ZtaL3UT7wKncdJTs7yHhFteHLacUFIW0oAP0wdWFLvOM6mXDY6WWzql2dnfeGfi1gXs75j4IQ6fX39KhvkZ5cX2Ziw/XcDYG1OWdfaENmcN15eXWWzopzbB2j31L32j437KOD4iSBe/GTBXBBo2WhR/LCzrzvNlXn1t0/wNnrfH+FLZfXvGeey6AUaV/cVRh7t5dkjbZN24Dx45LAe1C/jHLQMi5c04t5xZT8aGaXpj7DgWX/2843aSzv3sZ72gealL7U+PUzD7qEDCe2VOwiAjOv6P2lmmq/sWq/jbP0h9bF0kg6J4PulmT4aGH9PnlTVoWeP6tyz9s4FCn6SkLfIXihIeeUAt7KOvjnt4iFLODaHSOjY7ySj5TEA6VPH1r9F9uP2DhbNeYSzPKS9eAGVqXb5i1CbTbsQNzaHTfpT+71Fd449n6XKOkz3CI2Vfwjm/f8Dg/8+z8zDgfAlbc+Lvip1XJ+b8j1PuGXeB3F6NCzO+NFAePmrk7xrM34pnyzC/qjTd9rnAOFeYNnLcchf6HizLxPcweE3PGuLympdGQZ5J2v8c0GoJbuyCj8hdwAUDjvRfYV4Hgcz3iuuGrSOTEdF47IJefv/yfnzPFvlW2AdUM/PGCyo9VaMjXY55zJy6e7D70PTetjpdbIwzoEsVGpCi0bTzQEolpKLri6hyx7iCcbtYJKkQ4I+jpEJOiC+oXHqd4DypYFu4snPeEn16vsaUNNxYINQEweMkSVy5lDD0kwaMPqZmbLEw8+UH4HnkQa60kePQzw7dePKtHJJx0oMKId02unRYYhk+f4lTx7v2oQJA42Xkilj2RnI57AmJFMq5fwu6GN9ti46JEV524ijA4e39znACSOrx/DJVQ8GBwfPTryxF0WjS2jVfso4MDSs/0N69fXSNU1IOey161igOXnvg+na6Uflm6S9zOtAV1DiTBq0AYfnkVU5yre0R67DsHpaJuWJC9Px24ZHn9g2dmxde7gp4AIvkz0cxOI9+Lfol1brJ9RXvsdMdDKZAAxHjsSYfDBZtD5z5TI23OvXxYk8xOvCfBaP2lDZM3AsfmMTaVuulgMsCDQNWPgJGsbWxiMnNNRV+vI33fCh7QR9e/DVPZsRHELTnVS5UH3KVd1OspgYo4d2jhD4oXjie6Qdkpqr3dhcfi7czZNHrgqLi85e9a1M5Zl6JD3Pj8LHz1B55advvO/tud5GGt+XC3QE5V/B0Otz0tpj3y4qX/Mt6kaD+d6+6wAsbyejDtaxEci9yrJ8fdHQFpHXBAFelk1whAjoI0WSp/4tHXEe0cuz6Z5r/0Pc+o4e5gLXrG721gdt/k/Y8fXd5fb3f/V++09+d9u+QZg5+PZ0y2SZRYtXUqWd2vBs+4K//ZVX/9Xh6JPvbU/Pv+CqCp5ulBxvbz79eDt+vEb6dRcAzO+xUa+iYSdt4cZS2oIyP22vPnm1fekLL7av/oyfecOepMvZtpZb/YE8h4sMyuRGexcA2G5tuEtrfFWy8031+K1+SX0JY5/Ry74t4yZh68HFgmW6aKhP2l/GCygirgZ10UR25DJuPbpAAT0+OFcv1cRa9W41z8oXEUH0bGI2HIxbwP/B2R/q18VJsiJz+hTS5TeQdhSkkHsnb/Ruf69tsdGMF/InLXc8YHNfunf3cLR9yOL/7g3lorL/pFmi8UeOsWOcKjj6mXZ4g83xi6OT7eYt8ef/Bgt4n/W/3LaLF/jYZ3EXFvjUS+VCv/MX25FtwU2W2x/WJraVi+c9393ktuyjZz4mSf2eQUfemPq7j1fbP/2tb29/8sPb7fLF5fa55+fbBfMtZ0S5C0j50NNPEToOxh7QbN/sc+X328XVC1yfhaZ2EV97WI9LZ/Hiw9kEsa3btmlrtEdtT23kEc72J73rIO8lAdf3pZyy+L9IXJ/Qh/Dd1bfJQRv4joCz88u8hDDlyPct925SgBFfFD91rc3QYwekz5xAnNhV2oZT55WrQL1xdB7hVxfuKG9t0jaRwX72mEmb6fa/GRM1SfyHkvyzTnr3gr5eurt2GXzrr/OiLNajQ9uuutlHown9Tt/H4OaM46x9lXKVHrSxt3cqPK2NgrQH6Nm3Q6n1pc057AMcF/LILfHdHQXUm31QNtOXTQRlk2a+/kF8Zx4gm8fISOHdBoX4QuZx0aXtfCC0kyaPyesYYJ6y7Moshv4STdl341OXjnmOBx1zaxfTpW1N7oHSq9whFNfcKSFebVEwrs4Nj56HtKy3Q13i85zTv3pXAXWmzqG5bNB1SnUILQnx75D+QHgHLygNS4fI0PjL4JCHSurv+nOlMN+A9KpP2wli4isz9xFGLiHyrvQB4y2/xzM8eOW1ZPVv0dBmU++Go5M/cUlL+8SnqnhpGNa2Ex9ayQPCK3Jo1wNfFAedxM+mmb5CsmNvN6UsbwlKThlis9EQHpNK2DR1/AnYANipnWMMHYMchHtuOEamA+LEoTG9pdhbNenMSHdX2U91nZ+zgPBqEoacyaVsNPX79A+dK9WclvEuTsvJc8pwkBZM4so1uLtKbZLtInjiC+YVxMMJViyp/lv54k3Ho4zvOD6dvp12JhNAivm/0fAOLkdkWeWSrrMSTiOA/uRHh0UiVw2AvcMC5OcH2uh4qPfIN2meg2f6yLl4GcvmBOGmy8sOA71+BJ3ov8oNjTTsBdOpWCLPikHHBu558KSTtPjNXg/DUBAFGuAe8LcphxeHID0LGhvb8W9H2zwX/492dJZbPtkFTGmE5YLyr06HYcG4x9hjDuOZZOFYnXirz9If/MPzHD8qPu2i9iioWTtM7E0Hlc0IfuKo79B5BxA7fkUwOeCI5yEtB29BW+YqjPz9Ud/SbXuurX0u1EWGzxoGDngN30wSCWsHeU+nLbS+u6iUpvn6lJNnhcvVOgbSDu5MZIC+VItJDnVGwCJKh9ydiLlQUY/UAz/zVTi+IKZl0LE+XptOujLHTyhkjyGohm1iJiziWMazi2evnJ7gh71yoEil0/YRQsiiT5ve/NDhaJ0a6vPuaTfaI3pXJ8t5p4ATRG3jp7TUz7ATuMN6lo+TZgduEjffPl0bt15vb19nA0C5pe0ixLsIfPHWPMKi/VwMRyzkkrZlfd5WobWpP69o7nTRYGaijzpl8UTUiWGuokGzE1tRqEvkHJlFLB11ro3TVxLXryEYW4iSuolcBfXymPoonVXHHPJqWRawXt1MPiAN0p1wIkUm1rn1nuw3LIJ+/Q+Pt//k199uv/qnz7bXRyzKbvEXN0rOCDOxlo597tMJ8lH/IemVWBdoLGJ0nSP7lPPnjadJIQcL+NO7T7cLbYwNvBOOysrE+wzaadvqyy9XaFWW4zvf+eb27/0P/yblrFYs43gCXvow7UY59a/P4hfIGiXRJ7bRjNqCX+xlPRHXPUWzXOxFuvnaOXcToIMmqy+iX2iCh4/G3ovmkVUFXl6OCErkg6k2z8aPicGNSIkfHS9+8bfKWvJtf00wztn8ADQip/1g08VKf9HspEvDdL0p8hGPXoRdgNmXpD8ClMEx3wJte1aphja3/YHvY9DUjhOfXD9tH3FAJe1FnhLIOz7Uy8UUusdXIZJNURbzfk9f2bIxx0La9nC7cX7xVRh+BiXOtqOLy+3IF/65eLefpO1EfzcDjhDg9YeRCaPBE3/Ed45uPkZRhL74XO4ckNfT1QeV5eRye8LHjqD9eHy1fevVyfZrf3i//etvv9qev7jcPriibabtHLMIty/3MQNtrOUk0avR1v8ZsuUWfvoiP7/n3Zvybd11/NYG2lPf0Xxpexx+OtA+xqv20gtNyvjuA22dT2vmGXl9Gb7UjS/G1EbFrd2Ec+RwQ//BhT+yWIuKkMdK/BGxH8mCTMd/D8wPjvwp1/6/42XTU/GpW+n5lyvn0YVwfBa/vr/Zbu9uFz3ptI8XTIsiFC6f2tFHskLwAJxX9ULKfszOmcMyzpUvorMvHXUzAHmlL22Os4wH2MPHNJRRW9Gv+YgFlUFf3Pcu6LtC6IefuJKi/uEhTWUYe5vuOyP8zKttKGnovlQk7iMwbli7EYOO8FLPbrhXf+m1QMsrMwihN2Ayox727WbPgDhqmdKhVXrygNMOpzq3fQvqLpnIW7TA8J906TS8aBFOXB2lG/wplxB/1g/17Tirfy2wvtR7+hXj2lF+2dyV5vLl4IeXurzrn+2jK5s0BtofCrVJQtIwDu7o8KPgUD8tHfymKB6wL6vP7eZF4dk5oFzH9ubFTouu5x8VFzKfWfM1ITjYSQlsu9pm1huWcczAvHtcz/Jf5aWXuUPS93wIVN5VRtuJO/mjcWj6xzlh8sURS7rWT2VuW047lLa8QmHRMLJoC6b9hNwBUEMK6h9jADnZkXDKgGojIdEJQgYGOij9WVNfMBD0eadeXchkIuV0Tg2/aPqj/PAQDuPvVu4eZ8DsTDTE90yCznVIL5U7cU5xwCqWSi/twvAWXYnjNsgsDB0dxnM6oyfy4s0c0hQWubIgMnF/hDvkTKL24yyeJ5MoqJ0QNJMZaShzOg7y5qicNjInKjasxktoH96lAbswtNUvZeSxRFfopCg7GHaGQuTxvMrPFZhDHod8BGWGSOSTfgYkJO1XALpbmk5zlbVztXHaubcT1Q5OtJBnNdIAZ0ParZMAZWxD3nUK/PptXgevdtJZAK2FlbdcSnvfEezBxWgGTGVbcKhb5EGG+vJeb+VWH3cZc7UquMURBn9AGpW94UOwM2yKtdH/7UQ5jB/QEYxLY+hEdv60/SIg0Xdl4Gx7sXKsyyxIrW/SMjHglyvHxL0yETtRHgQL55Be6BDNon9POv9GP+UWV/nkb/3mqi+krCMXkS56g0u+uHnhEJMORawx1I/FMbLMVx7EG52iVyYKIHN4papm0Ha21VAI7+DIR7n5Z9l4UcpVzvpHdZCGi2OLGY8PWXiA8rkSFhtWBjhVvrWImIlD6dIvOsEHbBP6jgvD8vVqQhdM/cRTZTJuvhoVv2GvVgXHPpayNgyv9tr/ejtv395fX3fjS97iZ+MHHdJ7aJupK357aDh6Lf72524Iyc8Jkj4yz+Z7lwNo4cH/VT6WzW2f8rUfGHAsCG0nTqm7+l+uvu3qt7YgO3mCeKZ59Cky6EPHuCyDCk0nr4Lpp9YXf3dvL7Z/9NvPtr//9fPtj18xyXdRhg19T8CTC3xpa3/j2Dk2lZf2OWdMA+eZGw2vPt6OXnxme7r5lPTn8bEn0mG8nX364fbm4Yd09iz+0d8Jtm9V96VyV+feacCiAvw7JuzZGGDRdf36EU95s/21v/pTG+tmWPpP6Wu/TNwInZ0z2ccOnfC7YC9OFkeMwSbELtpOv4NP6pQyM4G2bDYiOGbTTbB+BOtV9l61hRClaRMktB34XoLKIrbtKS9BTN3YXmzjhImP7XYgP+VKmj57lNutB5Qbb4js+ppxj4ZTImxyBxd82ueA4zhMGZ/ZP3Z+sWPZctmgUBaL1cWiiwlqou89vn223dw/bh+9ftpe3+PbFpS3eKFpodJWjo5vlCX52OfyvSKPvdJ3E3fj6WF7ntv+t+PPbtsJOGcfsFgn/Mxb+xkD8bEj+jK5KD8rvMgblg/6CHZ9c7c9nX02dwdspx9QKUh0hr/5aIC3yEsD/V0kpd+2fp6Otx/cX26//seP2z/7+t32W39yu3371f129eLl9vyCRTq6PNFw5AvnLE7l6QahC823j76Rf20yLnkMe+eSup64GMWntYG+4obkGwxxfn7VfgFfvLu7Qafj7fTieb7AYZ2/fQLPfl2/sk+DdOYF2oxK0Sd97MmLRW7a5+4pfc16sNLsU7SNetoHMsbbL/QFpe1/Z8y1X8wChPCujyc/fXfS9Jmh60UCZWNhicwn2Pb09Nl2d/s69eLdLg+WTV8EOuCpftlFoSm2UU0pj11bI238XfrZDAdJ7fURbXh+cYXfbtvN9TV9BDphPxnEn/jl6y/aH32tNfNjf2Rzw4VEZFm8SFMuZekczfHETSbnR9pafQdsBfZPvt+n7brjCraBaOuLgz5PObphcgDySaDtskKbbETbWq+EkMH2I30fv1zZC2xNxX0HQoqfNChnEW0qbekU33LDTz4lOnVduRzzsWnKDGPkSTiFm8bZHH0GAvGZ0ij9lKX9u5kJVny+GwL6y6rr0CoE3yKpg/EzM+C+4h6EdukBZeeUaNXZ0RCGzsSFPf3aIwXNP0jflbcfAxyjU/vKYP2kbNuPRd7lKX7b1T7NcsaruxLvZDNG2DmDm1MOvRLxFwgNy0IzmYD5oVk+Ehl6AYLJH3wg/BMq5bYzo5XNVMcg6zG41ik6RndQDSdOm8xYBYT37uz4AGXC4vxEPQLwPtgg+vxbr1BNg3Ji5YLq3AHOzk1j08DcSe5VIzvoNhwrwLxUxsEhvB+ec8OND4xjNL8VRy+RChf25QqH8XaKHPnt88b53wUwVjlxpkOYzh0P35cnmkkVkLSEdKFCeeCQhjlW14I1Fk8TF7K4CWMv5fUYew+v0Em4afMsY4BM8wdC7+Ds4jmbJQd2HNpiiBa6hNW1dgHXfBsKcqXsKj90BEMZXA0b4QhfjvhBFjdN87AxTudCavg17d1BdAfKqWRhWTmGv2cXItKzrD5oPM8y63/BslR5Ty20Q2huXmzIbwZS09/Rb6UJe7kj1qorOhz8wMHWNvMObZDmEEyfY+hW1+Y7eU/56HMgP9nja+/LOeEB492cqKzBNwMUJxJJU2aTko888Iy/OamkTecZc9LrC8UJgQCD4HvtppPjhuV/aKcsGMLzKHcXeHv0oZ7TBmfBM5COmvxLJpQOxEkDpweDdk0WsH7L03LYJT9hjxTfQjZh7JYyK25Z4+N72n+uAGQDi1/sqk2mPQAtAz2Kqaep6ja0xJO3h2lOXr364xuknfzmtlommiPTiNw4EygXtYQtq7DZ4CLsC1R963eu8mcBrZy2tYO2qDxMcHr1Th3xBeRUDyfme/wytYxs8tww8dKsvsnHf1xk56VewC2T/sGJcDuQrwsx5CbZNql95ZP+JMKJ5ZX6biaM/TN5A89w/CpQ/IHc5rdoyDstWFthG31cTzpl4fLq9mL7P/1/Hrb/2/eutk/eMpG7e4AUjJCZFcB25CfMlPWehZj+d3mB0NA1zCQ8/bBsEENPyWYhvkABEqBBXt4P8Or72+URC3Sf5UbmD5jge2fGPQ1X/Y+Pz7OJogkiJxK66fHdb39v+7f/B1/dPvOC+o/vKLk83WCv/6jTGTp6zqLFST3puZsA/m4ESFhzxF/xvdyVpGamc2jH9odOpteEOhgpGpny6ATh8IRPFiXgyDM+IH6KGCKA3+oXuZokcw75tR6Low6ZzBO3VsRZ1baD+F8EXRkrnP4DuXKSFnikpj7SFslTLvPUSWibE0udxe1iX5tIi7V0Ng180d/17dvtw9cP2/2m/6DOZh1AW13hlXogjuUkjEhgcd5cwHuL/+bCBoTji7SlN08s0C9+jvgHUKP02Yvt6fIz8KWezl9gK9rU6RUVRnuOrRFGne9ed2w2/eSydwrYT5+87N0mlx9sR1fQUkH6wSPae/pDH+1x8eLGQBaq6H5ytb16PN6++/bF9rUfbNu//MbD9q3vfLx95csvthduHOh5+o9GRTk3trRr38jfxaJ8HG/ipxjMRwSekZCFu3VFfbrB5YbGJXKxKu/nBFnouVlweSm+KuKrHNZ/XiKJJc/PnEfiW9CWj/Vn/2HYO5+sc3/6T32/vqhsyp1F8JpTIGFwlFMzEkt5fSD9sLpwGPc8tAVlsoR31bhJ6sUCce7vrrOBqvxuts0GgHxaEtuENtpoCxM5uyCMj8IrbSVy2CeqWXqO+Iht6a349C25c4s0F0yWiX+ri7LJH9lyJTw0/E+fhqz2n+nnwLNcZIOfS/a8W0J56cOyaaigKV+dLauf2QY6p/duM92avtY2mzw3fkpr7BiFgfC1HQBNXvKBF37xIaMdK5VNebIOkFbapvOTLrpLp7SF8kJ+/RrMtO/QtY6tw2DteBSaVzCtYdNaFzOOWK607CPaP4TQqquhV9AmfXyr8nq3Xsf11q/0Ri5hZyvOu7DpHNqodQF+LLCkDJ2WnTKti/rsQPlVp4bFbXyfNlBaghQma1fO/9A3lj4t+K3/ZGKbZPYf0Pq2/BzDN7zNVJYUpk3rR7t8eZSe9OUjz/iFvk3eoa4jt7Dz/YO0PSxZCO14hYf1LDRfkNf4kfUozuQd8ov4sjvI/wnaAFDhvdEKrRQski4su5JWGCh2Hu5mXp6f0alf5IpGBk3Kx5EWGCel5/eOyT8878AR6D3cLLYOnKW1lb+AMq6kd9Isb5nSOijfUe7AaQrmThkP89Polx7BWfSUSYdOuuHktvxA5AJ2eXhqFhArxdyRQdx2VnVcIXJwFk+6Dn5e7aQQKehD2p5b8YWRwXPKLwHGhp7N2+EtKq0/j0WHAbfwF/mEroMOUGmJkyhN6U/DK0xHNXxdDDn57+FOefMPeBNPh+1g4sSe8F6+5svDY/RpB+2APDvixVWODlDdEZRGJhZ0Cn1etrhjG88dQJo+ungMnmmK4uRFuaQ72g5MPQrS9RBGLkFbONlwotrJ6ligoB4ghdaUG7kqU9NHPks7uZBI+OlvymuYtLRVdcxAqA7SFIeFCZNC9XJRZtpMNkQJ2o4H+Pzkm8kLKakrjthFDPKc+Fjn49cuev1EWyZxlo099na1fNIg2MXhaWTwalQmFZlYgOsvApWPwcglnxVe2bFpJus72ZddgLGpuJreuDjmZxMieX4nvm9aTptf8g6txSZlBzppcFom//LS5uoztsikjJ9kRhcV906A6It/ZhJNfiZP4EjTPlfb5Eqmi3v9GFqVV12lJw8WPeTbKDMBWeJJP+2POpBteasXa5Uz79bp1Sqvrqpj9dIuTmDwI8q6YFQ2N920lWWGr2XUy/QO/NWtk6DaWjyv9vv4mHQ8nCDHrsHWbYfuvi4pnj6md/q0HsVxUyJWJe7jQq9unm9/71cetv/m9We260f0vKsfFtAH2r5hPZsCLvy9mwE7MiNn8YZv0ic8ecvtGX2LV8S8EpuipL3xai3lXSRfXmIfFunXr8i6xoeYWOPzbx+v4XEaPr0duO1PN1TXM/q7e8q/evXn27/717+6nclPf/AWhxgAOxhHF+s5j2uotzKRph91w/M4V/Q0vpsMWchrA9IdZ+Ln8Ewdrn7ChJ4lpX3bbvUt+0MqKiIMjvbKAlAS0YN2Kh/yQ01bUiL9FGc3FJUh84X0rUkOH5AJ8iMe+sbF0zaccxQ9YBwt3k3jOOxj5jy+QCyHlPShvJyYQvcsLG5ZZ390jd3v0ZfKeGYdsch/gly81v4wZ3Vbm0vm2FZcECKLi1haD3V9jttcb49HXfz7rP52erUdXX6RdX/vEnCh7B0jVFQ3mYznk3/w0Ww3r6wcfA58+cDfzQO/GPAEv/robb40YNz5Qxbifi3gmXecIOdb4vjh9oaweNqA8z0++52b0+23v/F6+/NX99uXPne+XRzry24kuZmpHdUVEfDF1IP1ha2mLepf9kUuvs3I5hDy+v4Ar/S/fbzd7m9vyDnezkizX9I+WdCTmgUtdOyzzdOJ7MvIVHJ4U7fg197WW9gH4otGOHwUxTtUcofTwVgstN6hJw2OydOfJ03+xScfmezfSKB6aENn1B817YtU3ZyVr7f2275mbPUYiEfiD7njgLag2MreR6PsP4vXfh4/g182TajbjGmYWDtmM8M6VibxHRMJGFN29cpmJ+Xt1x2Tta0vrYwNF9g/KIOMs8lPeWoy/3d2ShlwsKGLfPt+v1IyG2SUjP7mSSzzA8pU7447QttwgsmrTU33LK9Eg2eaNpi2TTYytC9UJ4+/QMMD+p4sd4jzDh3wOxc80DFh68q5Zy8MSWzyi1O5+bfC6J56WkpBw3zLet7JSbpfqhDPooc0dzpgy1xdXuXCf8lavDAA3vUnofNmD8tUTkUa+olyDp/GOEqzsrZ8uVnRLdO44BxsyjTvXd9GF2QOv/wUaMoWyl/ae1sKKR0fpBx1krySnNO+zYrHMeVjo9Albn5O5iEHeYb3MhaiLz/7qMjEL3SAQ7xDHoY9aqviTNocpVUaHj+RdwCMcbqgsQPqIGhDzm4tFhIlV234dQCxjINpK8b4TPwIhY6QeHD3fN4/B3A8S5ZX5ZCC4bhGMpDRIgYXnlH/JySicdPXkXJN5J8Vnkjz+OnadoU2QifTpuu46jAwtFas/+M8ZfluPvSgFbbmi6fQK9vPRwmH9jl0xun8hlpkgd4sNG0gxufq/pQb/hOmTyyQPzQFz3kPgI0yZU31XHmkZ2LoGAaGpkcWRyZzWPPSmDLtbBYNYKfLSu8i3HTLFG9lJexhA5+B51CmLiRqt+lYpO/RstTkwhEmvbaLJyXuIKwCXtU17RDicxzi/eUALwY06Z+esAAR31TKTFnPsdU6e4w8i0R0cMKuXursxGKvSyim3MDQEcQTvKXQibcTjG6CrDqCb26JFR9S0kvZ/gX0ScloN9t4Nwq0jxMw8ClnPRmWhjQ9pJCz6RBTlskb/VzsaPe+5O4kL4mynzB3qQAsPSVDYq5yEvd2x7nyI+2K3V+ABErGXsmZ+pUO56Gv7rlyUZFCe+zg0bAerB32Np8+wKvovvwuNhB27Fu+ttiD9anNpSHNtttpE53ceeg7STIV0up4d38TmzkZ9JvVeTlhJonNl04+40gBF/JOCPNyI35Out1IU9XyIW9r+wlQkeL42Tf79aEj+N9vfAtOVp0gI3H6foXLIw+cPdwYyEui+PXRhtpNKmNXw7WP7ROBSIo9DQDazEW7dlCm8WNhmSRpire3UWUV5O2ftnVDJD6HDMcsxj69/cz2v/kn99uvcb59Q/r6vGIAG6jXEbof3WP/KxdeJMuLhY7QNbiyy5u+If6I7NrWxuAnSI17JwSLvDyj/eGfbcfeQouf2Bccn79kAfZ6bbLgQ8jm9/ylqRrW2zH+/Wd/9sPtZ3/mi9tXvshiLvrJ2bMsqDvMksftYlf1nUkx+pBg23XR4ovF7Dscl9v/kU1e22LI4X/SqjwetRl6L9tn0xDbeDXXiax1Iy+wgp/N5pMjdKI9U3b0yqReW2nZ1a+PfNaZh60rOiBEbKlMS4bWc+ta2JWZOgPkZfkB86SRNsVhvmC58VOWXrna6bf8b6hrP+330evH7R6fUM88y5oy9lv0m/iSfhzZkTcAztsj+i4X98rqlcCTS3zkaLuF5pvTL27b2ZeomBf4w2e3o4vPs1DvQnc7p06P18URr+5L00Wj5raPfvVJ7iigY4ztYqXnP709+dJA7zSAx5EbCW4CpJ1B4epyO3LjCR65+8S+gYUqinJGH+9m0bfRW998g06vGOb+4M9vtt/9ow9pt0fbl7/wme3qAv2R69RxB/vbz7p49Ip4PkmKL/hmfPuI9uHIR74bTOfnl9tzX9oH3u3Na+yAz589jx/mrg/as1dMpWefb514Nd/NPiLp3z1rfBfbxvVdF931QUTHT7JJHEd2kYts6On4Fp+j/Ph7ZJPegskzffKaT916sj6kmX72OAvxZynzZjuzPvQbwvGxRcPwbDqmPkO345SgHH2JK6XRX9voV9pWPl5Vv8RmF+duNigPPkbRjEvYLBdS8All6btL4GuaEJ90wQNdacI3Gwjg02o4V8du4kDPsjZ28rSDeblTF7nl5+aPY0rGd+jmRZ+k5zOylNLultdWoZL2WRtGWxMJje6ela/9UjJNjX/JxzqO3Mgn/4goCqi1Y+kICRnf0bGvtMHscdOXTj9yUL5n6oo6zWYrdtKvm9e60AbTR039hqZCvQNN380/U2b8yZTyFEwrIBe8S29ksv+pfcp7z7NpHDFE+78sevXvZRuPgZKctJaX3swr/N+D/8tHBy9lPUyTN7/DeZPz+7FzcHLuSRCn/C2+1y8cVns00rndyktmmMZ+SBEeh+XTX/iLUzTNuDJX/tbTQGTlPD7p+D/jyuCbru/qa5l7EbbtHtp+5EgZ2a40EkJD3J+oDYAxxhxaxV3HLOoxrg3JycfsrPm9Y3fFtV0H4dquZTVg6eQK44+AwfMs70aQQYolBw34WxHwVQ4rSSaHDibeIS1BemKkonECw0jTPP9ZrtGCcfi0IaErWNLyiPMl2fChfQrz2IP0k6ycgZXOKfj8VY4evTJaRxuah3QF88Y2cWQHBHBsLNEw9qj9Uxb5dmGgJW0INgg7zfISahvtbdwGmFP1NU06JNjgymdPew4h8hGuldtZRzayzRNvGltpC+Wdn+d0RC0vmJYFEmcnDS4UMsDOYA/tXKF0oCKe22BXeW3joDcySqPpygZNZNH2XcAcXq3e22bODlyWaadWuYSh6zlXOji7+08/KFYsOp2+jPd672kI2sWBqhNPB6gOlKJofaqznSu4U64DWuVLxvI/bSOdAfWycx3IBIDfyN3CS5cV9pw3EiNT/ZP0nbwtW73sE/RNZZWukynCyCppn0efhbR6eceQEzfLKH/sSv2ZV1kWgD96Rp/I0bqUSfoAYOxpsvjWdzc91F+e0tjT6qQee2KP9/kZP0yL/6yJVCYSHNJ3weZiXP17xaQy+c92oWz2D63L1uObRz/f9e4mlecc+J5114GsE2vTrE5fJHfFZNG+xF9fqlZ/UXc/2ZVJlb4ALTPzgjfSagf8EnkzwJOfq2cu6lkk6gfeseXmgrLHn6A9z947WfXZfmVMe9cJORtOffFTXl9IlTolXQLijy2rX5Ip03RpJMkTmX1O1brzLdcdW2j1LoGCVLpC7aVtm0Xdc57J5IVX78F5uPOOiaftV772bPt7v3W8/fbtBXpTVlrYxKv59p9HWeAg0yN2dzJu+IG6oI5ylffmJo8GyHMH+ptRTe2dAlTSkbfJ+plA8rzS++YZPn73KemviXcj7unNq7wH4Ng8F3mSgYa2HHt5xeqPv/Gt7W//j355+wBxnJz7DXURxfFuAi2RzQd++rCTau3g4ipjJL/TLLS2vCncAvFHcD2LG32WTceG+nWALG2SK5CAZeJLltOX0UF/8+6dXDklzRfGTR+delm+r067SR206rvyRV8TOCIXhepL2qGiRS4gVY1dzZO3EFv5I802oC/24oNlJGxVNt/D9nSPnA/odX17tH10+7TdPigX8mG/XEWnnojtaZPWu4Xkqd9QZ8c+s2/FoTe6+1LI+9CmDb74he3o8kssxD+3HZ2z8Me3xLcshMD9YNsuOLyNn/p/eqBusJEL9dwFgJwMbuHz5BV93xdw+ZL0+tRTHlGxj4S97RpdqilA+zmiDszMOy1oB7lThTqiFVMAnVhMmlfdjrfr7WL7xg+Ott//5vV2+fxs+8oXX27HLtSxk23e5/rtd+2bfazIq/z1L22mL3gnirf+P9c628Pt9XZ3ix74zeUVOlJxuWXaDVv9AzHdANNPXAD7CED8m7aLSuHr2+i9g8W2a51j/Ph65xqtd/G8su5mRMYfytanOIdnw1P3gn2f9Zk+Cg1m7pa60QcJi5tFAnaSr76mD+vzbq7aR6W9kaa/2ccqVMbs+GcX99rIuUjxKEtdTl8vP+8A0k+fP++XDrRB8tXZHzS1q4LlPQfkuwmnPbwDwzFwN8eBpvaSdH1YXZOz+d4V673t2DbQOzecX6XFKTOy2Jb18/ulj+3cecw9+Mc+w62toDCgrNPmxD8E9and204F7V20tk3HHHWNzuZqY34zLk79CQbT38R2xq2nzhMaLi/Ltw6KN2FtUV+1b6pM+7qw+SmbfBPd4QgjhnWo3A3Lx3WIcwt8kYLSb5548lt6EI4PL6g8rXvLVM85mj99sbSUybi6DYxtRv7OcfYw/Z/Z4vhLP3hAo5mcS2oH4lv3ExYvdrYDXhSqq3F9gjRpDx5HypEtndiI8KRX9vLOBa7ouJct44UFhCTJoeWlZfHk89d6Mr343QAb2fGPFQ5v6kwfyphEemThVxnqC1KxDZQxhwlhzuEJOj+x7wBQeR0rRrUWkqYD15HjNKYvwxJJh+qVikMDBuiQhF18wVReeU25eEHidg5QTHwaUXFFKJ5gdO9sLSvYRZgpZuqVfxGF/FzhSRkxBQLIo74zoDjYZiBSX51OIjv5OHamWe4sXcvvaJZHB7ImikdMhZLm4KSeyQN3wLyJp9MFag8niMSVncNOLpMIj8VXO2XSBI3YmPTyX3ol3DSDtQN46i2ZlR9byUPaBpfuyjMyCbv8sLDGyr84dvr7jnjAusmCNGVrCw9pVZ7GYx8mJNKbyWZt3EGZUPjsZIBPd8kdXJwQN10wKI0uPDu5daE6HU2hNrOcdF2cNFmeRZqzMHrmqtqytYD0Ce65F0av0SNyqt/il46Mgi3do/y0X8PKO2UzifFHOSdaJO3sJD3rUz2NS04ZD+vC5E6o5CFO213KE+8VhVUntO2G951tBkDT8Gf5ybsTmeLmKhB5PpOs3I8upJ1Ey8u/RWtnE86G1cWJqPYNb9KUTSkF6Yye/Isc3ZhsXcYm/sgLDmn6ypTPmX/iCuJIr3LUhobp/yOTV6bqL72yb3hksoBen2CSsDHy+Hx8Jwv7AVsbjZ1SXshkHx1kDAE/m6XuN0yuPbJABl8G1vuJt8w7qQcfatFDm+r3vtjJSWuuqHFoR+UfhR1w81JO6KccsgidMGp7bJsJo1f2Oziqa+slUf5Y/HtLsotcZDVZXaZ/Cqz+sgNwDzNTF4ADr2lOnp0MF9k/bJxFmR5SXEH6WVQ6qYdG6otyynB+ehaZnch/+3uX2//2N7ftD+8viIPPIj9XW7OIppy+6ee/tk6QQeIEY/1ZP9Qefpefes7t3p5ZVGUswO5Hr1+xSHPDQWrQzwKNspdXLACvtqePv7udqNMb3xHgBgd41IPPwGOhyEhlUUYbqC2SgPca9D/9029t/+6/9Qvb2bPKap0qm7a3HUY+6sLFgWnWpc/BX7FIy4SPsC8ePEe+x/tezdPPwgtOp+RZfvwx4471nHZWP9WuudsGfo6RcCwO/qEGdy5gTVp+E8+HZhdEhDknbB2emNYNRTXN1WzKyk+asaFyS4uM+Eb/EpaW/rnbQCCtfoHs8iSNNWXiLh4jEhFtfEe9q/o9C/7XLPw/uX3DYhQ9lQRd8Ap4Ln/1bF2nNuBpW5TY6RUysOCkD3t6e4dOZ+h2ig1Y2F7+/La9/Ou54p9b/U+8ewNqlDk68RN+SHp8sT25mHcTwSv0yget7QxceUpXnexjrYszFtAXL/soin5zcVm5rJcY7gw/tO+kLPrr2H7BIpsHZ6Tpy/I5gfeDvTcods9Wt+3ADTf6Et/e/9HTyfa7f3a7fev7r7ef/5mX2/nRLTzxH3wnbRabn6xb7d00TD8NGeEEffMd/bvr7dX1K/iwsL96nvr3Cj0WxPZuDrlx6x0GJ+DiN9RnPhlIP5U+MIvcB/otxmSEnbudHD+kmXlYfjZf2hD203dyZwK0YmOO+Mn4ETDp1qe39qdfsnlj88O+uJN//Wn1ccvfwhBmth1x1MG2eoe+5ttXhybpHZ+Uizombr53igm7cZZzNs2gry1yJ5ntmYJu0uoDbqzJV3vMRq4XKHL3BDQf3agj375EWvq9C0E5xIfC237UdPv8LS8e9d0OKZt02yH6KjNx24kbw2n/9Kv6tXbLRiVn6cYeC5SpcwV48muelPYHxSjn+CgW7TP+Ki/6a3iJ1cV/qQyfAcPhe5Amjrx2G8mAuYats8Qto15kiGF/lbnJypuz+FPP7RunLkeO8u9hqfJwbiGkTknPeKb8IlF26l46Q0vc4pfnpHNa+Xt58tUs6kBHHfk8C5abs4d2UC5ZpyyB2Au/9Cd4brHGQUj3lEIcBiOHNjOfcNKCUjtnEU1cHuVt2fwlvk8njA09zLW8EBqG5UHYPPVSFkG7244T41/4Sy8bNKUb2uSkbuPtS2fj0JZGaIJjfyFYxvlSykJLUJO+rLvzh4wfq6ztQBkO136CfH6iNgDG4BM+rOD3jxg853dxdUJh4j3v6Qjv4K+4ldJOo84X+om1ozJfX8rtlxziWHmDaXzoDVihcTKO5JtIBQ+vKSeFgbo8Z3FMXzSN24JyCk7x9ueFs852EJ494ljSMs7J2F6uNviB4Cvb4jsgjkfyV9rAlBGGT06khbJx/t7hEx4mL16rDH+BpHkcdLr+NzyTSsF48y0v93frtoNS6059k2ZEPHEIpx4X/iEEn2QHpk4aak9BbAftgZQnX37l5WJwNX4SPKwT8Ux30DvEKcXKKY5HeOF7I7f1OLauHL16aafhBCA4Uza09rY7tMmER2/xDM+AMeU6UCrQSFf6lhfHQxtYH5L2+d9chV95wvy3XgzLx/LaXl+UfmygbbXf6gyF0t/LLG4GKicvSe637mUe20DbBbITOIvlLcbYx0+BesW6/J2RKs8CEhO2AOHIZ5gjE45lo5yDKd4U6qTESZPKDN9eSa8W0c2zvrLsMvTCEEJJW3hN7/mYBYyToZFLn7Hs7lYy/Qnc9CUEdpaDXid4R/tb0xdfwyOToM0VzRR1AS13vFwzYfbqjFd/+vm9ymy+PB3IsokFLTcnTPd51QsWoelTQFKmLrQ74dLfvXKsLbKooJD+hlTJ7wJu/7Zv9Y0dKNd+SiVdWLoh4SfEnLSStnQrvdL0cHA3z18tVVhDRHC9QuV3t8X3+UrvKstVLPHDrv6QuQf/LJOy/sPEts1np94l8mz7xneeb//xr7zZ/vjZByyiyAwZMLFrnovO/ATdX/X5/SPvCLA39i4AJwrUheBV/SzQsL1tJOm+E8BvslM3PraViZ8v/Mvz+OoJInX95NWz64+3M/PU3cUZ/PPVC/zzFPs/wcvn/6nRtBn7t3PK/eD73i3wsP3yL30pt3MzeuGDPv7h4h35/UkzbRx/RBb1t82fexcEInj7sHfb6Hf5jCz42v7xvm1Cf2r/2yP1hgz6azaZACdH85br+K7nY/1HPzatPhQfwTe880DmyhK/J5zJYHyGyax8sYOfgAsOKGov2MZ0oXlpmRO2bLC58OKnvAgYGYS2NctiPXWTvgRBMPWeurp1kfv4tF3fP9s+vmFh8xYc6rNItqWOu0gc3mmTUqxIwTk9fZFz7kwj49kxC22K3z5dbG8+89e3zSv/1NlTbhenoAu8y88S7N0CT7ZZP7938TwL+fC8e0UnTb4bAo8sEl0c6WP2Ab6HQHx9VUFefhGa+NY59eqC3rsErq/xJ+TWGGe0c/Tx5yrfK/AGIwsWT92jY+4ucMPLtqsu0jR4e8Pi82j74e3J9qu/9/F2fHG2feVLn9mex89ou8qAT9+y6K299blukmYBAq0baHh3ywcvXlJP6BSssnIR64ak9ehdGre3t9nIyRV8+y7s5Vh9ZxvEHlfPX6S/0W9ygUOAzlyxy5vkSYg/kp6X7ln/yuZf+iYxVlHrDHoZ522e0Hh0AYrcszAUOf6ZF+F1k8tzFwFuhNEvUZfZkKD8g/0UxcSzHUhbmvFDbC3dxKNf6zHtVd7ZAEAe7DH8D+e1bgBod/tC/d0N1rSHyGf/0UeyvLvHvj8bbPBM/QOpLgkh7zP9lv5GXPsOxyv9L/YM/4fyon6Cj7553wxtpu886CZgxyPla71nY5CSHSttneU5h9A5Wu2n3soqXt5RgF5C5grga5/IbfKSf47mWZKsFZ50wbDQ/qR2FMy2nwLjIK1lJyykzwCnY57yNB686MBBin2d41/iOcortidsfzdzB9OllXDoc4hL2vAV3g/7e6MPwrBj7Zrv7PA8T1iplKO+mxQjK/0Q3uGTn1Acs3Y685u5zMCUFbv2ASt9O0DWnra6Vb/grFShdoKuviD/VcazfhnfDndKSbP/RAjegDbGA6EnjcULY41cQmxhcfJiO+sVXNPE0U8iH3mGrRM3KDv/gi7xylreI/tP5AaAxvQYY0z6hHPO//fz/D+Vvk8Xe4+zP094jC2kIxe8ekPd2mGbZb6d1sCUz5WZVXZg8hyJPEu/DjJxkaAdFPRsMd2w5TyMm285w8o4mBmBC6YLKddQiptup2k6FoVPHVPmOlsmxwHx3Cmf8nuYtKkPaR7ym2Ngl2/Scv69qOb1nMN8bS0uGTnx37MQuk0MTeM2HBPVa2D8JGzViTI2aDvWaJ4JgMd+sS1Z9e8bVstx9BKcOGQglq69IocTjNJpQ24H3o587BwK6OUg5pXbdhYk8W8OoTIrS+MDgzP6FlRMnqvjSLh2dhKjfE4IoLorO3BIZ9KNj+yHeU6G1FuQngs1i0x7mBdHJryTbQGI0QkZpOVPnDkykUBfz+ZXD+ogNnBw7kCtqk7AzBfChbSpb+vXyYi8+qyjE3p174TB/FxdZgC203bRIx/T3NUVr4NOdajeHVCdmHhOupiEhU6qnLQx2HJMxz66RW+O3OZJ+gzQ4rae97YyZLr6HObbzrVZFVYuZKTh6MOHg394Umb8TTlcsHRCSL4/ymRCKKXFO7jY1MVZJ6QHNpY3+E74Hpk8uuCztHWiTrGdfJy4YdMMnJS5d+NJeZYcvhir39yurOow+U40B4zzLzbGeaOPEa9wKbRl1W9kjEzo50LMon6zumnojS7ajr/QHT8Z+4QXoF38n4nvki+bEvD3CpQC+LhDN1vIR3eHfOVL+190nABURvx0wuSdsED6nT883/7Xv/52+8b2Ir72lEtk/LG4P2Jiq9GOrl2UYwsX83N2csFhPxl53bDM7c3SBoeyJh/5opQ8uwu8YZLulVcXBGQeXfRFbB5Hp8+3t598jHy32zP0fYue1mGv3GE75Lbm9YU72ru3qF+yKGxbfLZ9408/2q5YjP3SL3xJQyIEh7bi58sBtVvvsmsd6g+hT9jPBWpb5XDRktuXybce3SA4Pj3Ohp1+bR3ljopgw4o2Zg+iP6S+9At9IofRtcHGuGzdu6jLYtyfBuKciTeGxJqh074Ef6deraNsRvFr+eOt75tAguUP7Z9sl7aX0t350DpXPeQPLr6Kr5hn/Ga17fv74+3T62175WMd0I0CLoDg2T4CWxKuHzLhpk4IIonptDfq8Bl9u+3mQXlY/NuXPZx8YXv7mX+bxfjne7Xdst5ur79ffgEexG1q1qV5Psevb5zoN+hiXBuJ72ZR7IRcVHGe8798uT3ZBrxDQLvgYz6X3kkqclsnlnVsaOnyRxev8KfOpG9Z6815hfbaevfS0+Mt8pHmJgDl3iLDw/X19po6/dfff9h+8PHD9otf+WA7fcPC/o6xjcKO0dazZGwy7Y+7QagJLp9/kDuWzHQMsG5l7QLYeY3jxCwEzy7RJ2J5Fxi+zwLVxxJc/FuH2rv9PDrCsb4DH3zT91u4gWBfG1/VHtajfpGjals+6fE/xyb40U5dWPuCu1yFhv70UfFWzr29vn7XvhOredeXPovQklff9nu9w0r8LkoUoeVcqIjYduQFAvlBjzqzf7O9Rk99L/ztb9vXY5TIqK7qYRs5wbZ56Sf4zoksq13mrpCMDdjQWlcD5XXBdXf3mlqnmrGZj1hgzdgp9tf21KE6KJMyag83DpXdxwvkrxtTcJevXfWDPD5D2Ii6iyskDdAW9i1ZuEHPVP9nUawhIZx6C0hHvSxnnZbWIexx34VJH76pd9I8IuvBcQiT73n8aPQTWo+Vp/Y0rZs66iGYPvqUhvilHXsQ17fUVdxDEH9slrKE1T/+Ttw+zXzzpBdigb0uyta8gUO8wr58c3OeModFAect7yUFTFXn2Gul7bmUfvUvzhymDy/xJy6uvtF5Um0w+Cm7qE9c6BzA9sJ44oap9UN9mJ2y0lv0Q4Nj5lfaccL6e8qTNvPdKady9mkDkZPjJ/YRgDFkjPMexGj+Vt7eiJ4bn3SqhsAyrMkcY2jpC3t8/oUnDmV80nIOpeCOkwh2ooW9PELx9jyky79VErzRzb9GV1rLGjikVzqNSyV5pC3qKR90BwROOphldL4OlnYKDjo6l51KO4qRb8463SG8L4Nxj8NyezqtM+XUXkSWxIJ5DlpOehw0zCcqPX6IvRQgedFrEv85nMyJY6cuTKOKLOuchQ/nlDkMH9SdvHu2vOFJt2Frky4IbKhZFIplGQ/C8896Vwbz5SWkwWpvzqiQSWG8hbNpA5EJiM6L1qR59tCmHspuWVk0rwNCX3DU2+cieySRz35HOnVhMvhDd5cOiGea4CTAycUFk77cTUBycEl3IhW7EE+9kjkbJP4C5EVvWfLP3+gcfkuGAes/8XUot1dn8lm66Et5CunHI6c05e9Cw8EqHTLlQo8yTiak6yQrtzI6qYCmC5G9mOpe+aTlVQ1pD88B07wCk1u7iZtvmu1IvMgeKj760IV1rnQI5vtztpNo6eY/ST1XZ0EqA6XbuskEzSvGJCWuDOQpc3yGsBNUSzsptWwOB7fVTibNQS+TPEplIoFMmSwCsRc0L66umEz3jgHL9GqtGLQHbG35+Ab5yt6rQNZl7dfnSltf3hqug2ciJi+OoRve5Ht7qROOgdgBhsourna1DsVx4q2MNzc3S5cuNhVPfe0zLCNv0w/7hz6zWJ/1LKfK0St5l+dXuXvFCbdX/73bx0lvJ77tcyyZ9kogi2XOj2+9zf5i+9p3r7b/w288bd9+9jkWOcjE4sVFnW/zxyheqgNfCqS5ULKwtsjEmFTTXEQji5/+QwiNymLJOiWsKUnO1X7bh987VydNx5GxyQnF6eXGqmbbPvjc9ub6h9Bh4cFE3PcMxMriSAzed4Tx2u0Cet5i7YvqrG/F/dd/8I3ti597vv3Mlz+InfKoAKLr61k8U/fWXx7jAOwjznOVeS1OsJ93HZye9/nl1BV6nF6cb+eXffzDute+/XY6lDnyIjTbBMzM82ql/S6KZHEQH9Ie8vSFVdjTRXz8I/2gxuhGxNnpRXhAMvWVd4DQVpRfJG8hFzd9W+rXdiMdbLV4oPyOprwrC35kHijxIYL33u5Pfq/6P22f3DxtD/C0zWiTtBN1sZ44pFufZCFF/Mln+12wHz/v7f/QchLu7f9Hz85jzzenP029/lUW6i9YiINrXW+0RRd459QT+Hlmn4U8Rs5GQt4v4dv/3bBB9iMWVr5/Is9W3LMYv3/Ncb89XfrywMvtyRf9eUcB9SW+uvb9EpR30UdfiFG3Z9RZfNVb+vHVtD9kFodAjZN61JcpowFNe/uw5bOXd7fxze31p+TAB56Pj8fbtz562L75rR9sL1+cby8vj7cPLp+nXUq7fRZjorzt/46p44vn2+UVfkHcO73u0cnv6c8Vf/vjS/o0+5CMLxcX24OPpaCHLw202V346Ez8vj7QiwLWp/ttbn6ymL25zTsXrp4/T526mLd/iV3UDPmywey4ZzipaE3YxbRX7muCp/hk5ykdb6Ib5WxTHVNdjKGj8kQmTUlhfQ15LWebGj7x1+Vbtc/aNEA+uzt7SF+YeHrml7K6ceC8wbL9Uoj9te3qWeTslX8fozvfLvELZVDu8XX1djx1Q8H+IuM4GY/w7TiNHNSzL3FN26Ft5bO7yFl71SbiO4Y7V8g8yfbAeTaWbc8KeXgngGNATW778Sz5NeYumHRtocAdD2rHjBb82Y5nrMhmT/y35Sw/9SpE72R6Tss/SCtMuOd30w8PeVp2DuOH+VMGrAgSm1j3kVM9xKuNhcgevNZ9dW7/4aGH6At5yTZxcdXDQ3qCaWTFBvqMPuvdGOJkfisd81P28Lz6hYRHn8aFyRs4HOfJzCFdoX0ySZFtD2YHpQLga9VVsN7VLXTJzuMLQChI34KeKDuyZM6IjHtb7jjscH4UyFda2Sy1HLxDHsfPu3CQITiA7UU9tH43TgkvfuK0XVOacHj6t8KhkCxtU7l+YjcABlpR7fw1DKaOocZowi4cmxleg66Di+HlfNafSOO80yCFntcROlRUh/rSke7kezDB8za1w/LWmfO+phCO7PCzUpM3+KabVqfmX0kqGz/P46SlG4HiTLNrZXpwF479YCb9MGpZJxBtxFKmpy99G/UqW0LK5WnFgdA+4OvzozDepQ9MOLgG1ZG6SkM1PbmF0uskPVfSTPOfPDysixWf+hr+iSODVz1MM146atT81vXwkeaib1kC1mbigB2rVqRbzeQ1XMyUHhEnrH6fOBM+dfSAfsRWt/DXv9p5yXOOyJTDjqB1YfqAeYcypsMgPjoLlol+6OvZOhw6CTOAuzhtni8lMq+0B9LRcLbM4ZG8JaMQ25HuuQv/dpBuMNjRZTIC/fqUbsCgA2UH/siojvE7/qyjRU8/yJWChMsrC6clpz/DLuqcSHRB1zx5C8HDBg78Tghst3b4nSxoJ9/e7IZN21FkAd+rZY9MMLrA1N+lNoMe9MlrCgOJk0Ns6sRvbOz5/uE2t1prkwuvHJHvplDsZVnwpJBO3v4E3ZXXdH/iaSORk0a+JZvuRJOFiwshzidZmHQzQ9zyKH3/D920AX7hyU+bGHbx7ycC0+/pj/xm0hSgrHWhD2eBvvKSTX/hYKosvvgvbRczxZbUq7IoR3RXH+1HnUmnA6rtQrsrZ7LD2zpMWWSWr+IL5euLNfs8sy+6Uv7oqn4g6s9pV/weoNMrV8fbHRNUZfVZ3foZPksd1+aVUwG0ZdP4pV6sd6FCSDtXeTm0YRa+TDTRgoXnusIITq9ioyP8tUdlVCVj+ODR2fbPvvZ8+49/c9u+ffRBF/fq61l/vcfPWKDYd27QTHkndOi+3VwX10VSrkSTJ57OKhM/BcjpSRreKeAiwgVJei5sDp3cWk37d7XilVg/y5Zbuc/7jPfJ6x9C4A46p9sZfuaCKG/bRna//W3dP9B+zlhkuvBwceOT6s+eXWy/97Vvbj/7sz+9felzPtJBOzqFX2xKG+GnTp6tmyxgOLtBZNi7nzLGoJ9+lYU99tRBUm9aL+Pz0Xb14gXyQC4LEfsY6aMhdajFW0/UhXaifBZ41PkzDzCtOzKCL22f8c4Vf/oT/aiP5VA+PnG8Peqk/OnP2mF7ol6UBT5po8qMjboZoU8ps1pbzv/2eRSxctDRF/y9ZYZ9c/92+/DmzXbzQLoLJKVbPpoJOGfL2l+HBn6cPkt9fVZf/eyraFtvnk5Y8HsXAItaN9Uuf347evFV6vglhPQt6u5JPviYGwHQiW+gd+pfO/tOAL+Rb94DCz7atv6NUgqDz7gYh552oP4xFKiE9c1rfBO7SUeZbNxHr17hcyzi0M3kfFnAdOlRVv3qm/C+g/blxZYvBcS+8MO/0hb1US1oJ6Pd9VvbC7RYN27ff7javv6d25T56pewwdNtF9CO0zC2b9eeZyzc8wgQ9r+/u8Ge9tnwpd5PyH99/Wl8ID6pjbUttpy+Mi8bdJPoXD1R00Mfpi+eOwxc6LqpkJdaQufq6mp7oN26WdZ5VUGvgGXoZCMBOdM3c85L+wB9imoPnn6ftoTtxNHn1Nf68RDHPrr9dPGczxJJ/6cfZuGjIYYxh/2uptb/C36t5SIbGbaPbnathRJ49mL2v47BM6+Axdow8G4JxxGvvrtBFUZQRA5kkaP5ltFG1osLedtM7nTAvs6Pb+8YRznnsR1E9lEKHzmy/WsT7SXMZq99gLJoF+8W6kLW/qXjv1JYn8oZ++pjkaZg/6NuIpifo1kL7Purv+Xa5ySDNBNtkym+DjN7mN94cScsNCi/RGMH8w/xTGufog5yMq/+MriRgb/i0j4WXcdbMgmLIz/bj3j6oeVrx1lsijS8tNrIoa8tcZLmId7ka8/MSZesoRVcaZW/x9AeKF71GDAcHglzOE9Yck9+5hvS45zynNq3FkeQonSSyDntWV9Y/qC8ASLOhxosX/E1tvzT/xA4lHGHGfoFQ6KkDlZe6A5v8nebutAsvrpJF9xIDE7GvARLf8lmOHmS1o7D2/LyWvLJ/yduA0DlDx1TaGVrEAzub+XXKfYwZTzex8m5rSlQWx/kAZZLRepQkaNpgj5pxQZVOjmSlfRQJq1n/iwANI4cia3/IQKtHEvPEqYTXRMh2wnONboIyjbOIRjWkYKz5IvsgLaKvSxLWibsdharA5CKKozTlkNh+AnhyRnLhLZHru4B4snbwaV1Y9re/oMzYOdTu+ydfM4H5oyM/nZ5ZFSGYgz9XT5HLLnsNWnRSvlbrGmWTXrrWEjnQ1B6ls/gbpb5/AU/AUIeC9f8ufKajit4K68h2MzmVeV6H2YiYZkO4KUhjDyCeaO3YfPcpTcujU6ULbsvP3mCZS0z9D13Ud340BZSzwzsnqGaRaq+00WkPqjNoLvwBYM5NIQI4HVwKj3BQX7Eix8xEZuFpLw76WGygYEfWaS7+y+dTGDcaQXHSUZeYuRGRGip1xq0iDlZ8aq9Ez+vBFYvySh3B0d5Z4GBmE6oxB3dzZcvWJk8eeUkPkO2eYJ1mVbB30yoos/UH/XQdrUgqMWXrleLUmfSAS93GWgjiyw5dj4G7OpOOfgZFn8mmW+fnLihk3VivrISCk/oTR/xlol2JhKL5sDQcjfbSbSDXOQB5Jc7KADrxtvItZmTZPNcgDnpEnPA5wkjDzrWrpPn+VmuRNnmvAX38dHD+mJB4Q9ZcyuvvoNu3qIvvvRuWAh4JffsnHpxcs9EVz38LeMtfrWPMHrWlvpkcYxbB+JpE+vFKx8+YuDz4nmcQdu5KMAuUsuaKxNg/863f/AbR9vf+4Pz7ZNnLLbuO0Hzh/AyzgLJqP7gt/xLJGhdHFH/ypI7AEzXP10QUV6cPBpwrNzkmeZizXL6mbRpA5tXfPVBF1SC32PHHrnF+9Pv5Znqx9cfxY+z8Uqbe3jrleATFkrULYt735FBy4vf+LTCW9Kvny62r33tT7YvffkL289++QNUIMN2Ct+8gwAcbRufVLb0/8/g40S/NvczffpgxyJ54feGtSK62O785rf+6ZXaLNYpkwm+m0LUkXUhDRf9lnUjIG2XOnNj0DuW7D9yV5DtITaVh/0NZai/yGrbIO6dCvqQdZ+FDXR0X59bzmYPsrj4b/vUVyiHvB1LlY+4jqBvUvABe9+89pv+rLOfkMsFODJYllYFKvjemq9c+pF+mMZN/3p0Rn27waLtkMM7UI5drJ1vb+4/3R5PvrA9Xf0CC/mvkA8tF/7ZuEGusxexVZ7pty2qu5V3Dj2v5Hv3AHUu5Kq/umoLfUWZkJ1WQCV5JwFJ2bTZbzSJm40MN0sdZ4wvezyLwahb0121YzdppV+UPjY0n4ZFOXRjIecmlrf/55GW29fgwecZPvvpR5RzXNHGlMdG108n2ze+c7u9unvYfuaL59vJ3fV2Bx/HWheMJyz8Ly6uYONi8y59v23Y57zPsKdvwPcW88vL4tg/+fPquJu/PvdvXfvJQJRKeeXNZpX9zI0baZXHBbL1+cEHnyH+Znv9+hNM52Mv2BSw/0jd2l4JO25523sSFkx7UP7IgQ+Ylr4oWYz9yJjxmF//tLWZ+ovkjOMl0Lfvsrz9cBbo2dDoQl29Rl/7bftJ++Nsiq9xRrpdKFfGtF3S9HHnFKf6D3ZQFxfh4Ws70U6Io0BuGni4+WKe5bPJRm7G59QVMuliyGAOWiKjNqhNZpxRb9PdcJZX+LrRY1uR29LdmDZWN0E7tF+XK/kEW2Tl70KlYaZ8nScalre8hv7Anm7QyGvau1D8fdl9+fch9Rh/6sZG7LiTrGB6+0l9qUdpDv6A9da5S/orUGYTJXJztl8YOuJ5HMKhLhPOmaPzGXSiHRbGT6qfeKPzu2HrDqwVFyonshmXNschPyTc4Ze/Gck0p2Fgl79kKd9lK9JkYZ9ajNaxxZXCQ7+TXvpL46FVyBiLESdlz0t8xw0pTJnlP6nPJYeptCUJNFx9I8OCjJGklZJxwsaHBudmDIbB0viJvANglB/DeDbYq3/LmAdHkQZvb8SBQ5z9IqnGf6cCgH24lR05cNVU/8L3OGyUQ1GkqXbxLWnIMJJ1QrHSDes40hIi1+LtZMXG7e29Y4dDninrmTwnReNgmbSs8Jw97Iw9O/C3Y2lZodwZLFZcvJFpyrsp4cCeBc5yXpDEqMwrTblmUTk0hOCvczuld/MO8/mXiWjiPVXXNSE7LCvsyqdRYk9slN380Q986WhzlISWtSkdbbk6C2BkEBKWzxyCZ9LFb70xEL1Tf6Z3APMwPxNM8ls/5XMIlrHevX3RAZqSOx4DlQtZoTe283Z8F49enW6dF1fIpEINU072S/4FxqV/mG9c3xrcXPnPoG59dqLjJMErp2M3B++BplPWjlAdgCzQqcjoRJ7nXEV2kgBd8eXpREQdnBMbN08/64TmLQsxb8ldn3HCTnKYuy4CERlbI29pujFyyuSPSQw4xsWZzl86QhcA3VRxwmZdqlMmmaT3FuJOttW5sk77s94cIOXr7ZTLL+DvosMyymd9+dMmy9rJc5Ghvi58cwWGSYiHNpNH6U9dE1d25Vj2qRz7fssexqD+kHoY06ATnKJ7Jk5LD3GK13KxAzwnb8D00LV+oNErUqXhIj3PbMI7ePw89+qad044OenzhJ6lallF095390zSb32zefnFz2A2+mmj2QDyk4G3TOqtm6vLPqvvlbXQYMFS3bSV9tOf9THJ1c+E1se+njzLJ3eQiMJM9RH5rAefKbbu/IpB25M1LRr0+D0+Pt/+01/dtv/yo89s1ywA3SiAWG+L5mzZYFptEictM2H6cwR2RozpiWs3HxY3XT/1qr82kpl0SPJ75slHp0oQoiy+OPuyQOTzboIjN8k+ebU9fe6zxG+Yb+IL55/d3n704XbsVVgWnCcsFk/PruJn+qV185xyr+6vs7D29vNscACpB9rg7/z+H20//aWf2n7upz+DSPfpW7MJwDm2BNe609dQO2lzaAff6i6uNowtZ+KmjTh8vMBfF9yUYwHdZ/31J+v+PGOTeRLKSyQJnuEDJ9B684gsEI+PKxM/276bC77U0UWdC71T5DiHljIote/1cJFxZp05kbYv1Wc554sqke0070w4o7y0rGZrFo7Y8Gh7/fBs++GnLChxoTfUz1sX+r613wUtZfPiP87ScuzKy95c+Puc/7Pn1PcFtKxM7UkdsXhlrpqF1dvn/8Z29PIXUdRb+C+Q64r6fAEOC3v0fPLWfgXybqkzFrLa374nmxPIkef9rUuOLFYphL7ZMBDXDS7aKsaJ7Vz0W7epKHW1/9f3sKMZ+Twlcvl1CnuVIOp7bkhBCwHQgTDt1grJwt8r82Li5+p4xMIwlXeEwdwQY2EfncHdbl5v2/PPkEeYunl4Ot3+6Hs320ev7ra/8tOX2xWL72zIwctb033JpBXuuGn7d6Fq32t93t65UXixPb94nsWxj/RoM8eUW9sfdHxZqX5of6H+1lE2qJG1L1lFftLd4Ly4ep5W8Yb+5ub2NSbx6wSd5wjZkOLn4jx9jD7F2X7GY8KDvztTJr6vj8Cr/VLz2le2XYjeMlb86rsXiDflHBe7EWI/7ZV86/1t+kkX14f9u/QkiSfHn9PO8P/cDYWdfBSg70cB4GFfYdFHP/O4wll4crZFucjXyLf0PbYriT+Sb9/dO//sT+ZN/928sH9vHbTfFe7ub+Cvvzhf6CJUXpYRT1lgmHpL4D2IThR410a1ffqQVST28Eie9d+Mw3L7tPxf4Z6bZ50hz4Lh8z6kvZBuTnRYMLQ8mz4bADshKTn1mxjnhp0zdfGvHcSZzRIhuupPhhNP6u4Ymfd05dFD6JXttonClHtXv4n3vBLfgfqYMIv/6mc3sLe58L5vCsVtuV3ZHT9pE7eMshdzpQ9d4sodDx96Fll8OImbuOH8mo/7VUZTFj3/B2e10UBJlb68zdvxN0jaiosTvAM5dvyBwZuz8BO3AbAzlpWQQ6fEQJzNSiMGxNsZynPyGp+8MXT/k74qjlzy7NIdIzlbAQtfnpmoWPkORg5mFrNTsrHZgO18lnzS1E1SfvEducyxat/BW7Dv6PN//nqVhAE4oBfqpcDQVF4HOl+GlOwdzTqTMGfBSbNXijIoqeuC2HaF5WlciNMf0NH+WcwRd4FhvrZTDmvGhp0yhJ0EDlh26JSmPBMFamPBRqxsThzcdYydlgzWdWQANbSUeREZ2oL4rRIWAOirTf6/7P1ps3VJdt+H5bnz8IxV1dXVXd1dPQBogCTEMGk6QpZlhV84KIfl9/4q/hyOsF74BWVKtmmSIqkgRdJkhOwQKYEAAbAJEEAPQA/o7prrGe88Hf9+/5XrnPM83dQXKOe5++69M1euKVcOK3fu3DoQm/qJvKJw2VzwlLPV+Dyn40lwsFbXTWeTnoN3mxV1Y2dZ8pcDZD5xG6+taEcZIECmcUirZRQuHaFpwPTgwXSD1xnkkCeODwM+8dphqztn2x389JMBQ/Hg9boMNml73fcdqtMlD7zLiLpJ3QAunSTlolzKbFbzC1Od56xh4oXvmpGWjqdq4IS3Q/fafIY85TUvR3c+BmEt+3oH043gdPaQERifvORVBWSTRvFTejTKT4353r8h5ZEy0QlV5opTt7Ff4utJDvnliXTfA8/u++BZBcsOXuU9A620HToRvp94nbLQIpwoyxNEf+oF0bq9MsAtcWUnLmev7yzXpJkDJRnMpJLH1Jnn+smeMpcMmdUGd3QZ/qDJ0XXF+NhfcHBOzqkT8xCs177/7ZJNadvumGYe4UObvE7cZNCHXemgWhYK5+Zv4vMdT7/JbxnoUJd+dzLIq/pd5a7u1A8344wBf17RQPbsP4FOo7vwW/XIyYRjBuo64n7+7ThPb7fH6dlJ8sukg3bzyINLdWGPwSgDWfGpH2gFMBpU5pJdGbd35hcHUmY1YBVqP45ZTYrm6dRs14R6fr43/p+/vxj/n8+Oxzn+EZ7fWFqOQUuZKR+4ERZi1CV16UD2opY164zpWC190kp7F95IxypQKXrSoSLKZdQYBVm0a3BQRnAc5z7Ok2WAPv1EIMpOm5Sn37YL2ieOnqLe4RzeX17ijPre8ymofJKLXq4vsPFd9HaLM+0nC20/oACta/kOR9RlnNzv/PGPxiG6/+bX3sYXVCbKUr3LEbTqyw7wEMbLVq2jTqA5wbW3oxMAT/BovevJ5rSBQAvv/3R1OtHbLt3eG/u+m45uskM5wmg/OvaW+c10trTNvKqhY3h8b+zi9AjjZ+GO790nzf4SPUrPCRaJ3FJ7rGPg05H3dS/L2Toc/rDXvV33Qtmvdjb8Cg97TkbinH789GZ8euak0e7AguANHu2/rEPzc3+WL1wrFLJh09Lauz+uF/tjZ/br2vY2ea/Jc7vzxrjdfWMsH/waDvwXIImu4TNP43yiLy5lcTJJm0QnonEsUE77pOXO/44RtBvs0VdFdPjdxd+JldiJEwfkAXEmFYJPm3LyKxNLyODEkzaLTlwZoGw651vQz1cGpEVdC35g0i9Kk5Sl+G2nLSfKiApdx3Xt4YGVgfOM+2fw9TJfMHCjy6WfypAXV34c3B/vn++O9z96Pt776hfGG8eu/uFwssKys72Bn2oPFeMAe65Jh+N799KO2HeqJ/eUcAWR1dSl/LZ1aWOR03bKTOlzyWN8HPxp29rmzeX5uKDduYXH7BuAnLaV0k7fLc8E49MOg8MQGqYnYF/YYNExi21qTUbZf2evhzlu0C6cKLX8dPJsy1LHOFs3HIP1hG/HidQVXDruB/varxvw1Sf/5LP5iD1P/qrNBr91FJ26Kqu/ioKpTLi1LOV4oyvS8lUNjvQ1wPsa1Q20Yl/WVepPnH+C7Wwmtsie8gKXjll4kxb31mnxpy8Ar/xK3qN4Jw+w5UwGLVGWqHwpX/HYRwVx1HX0zXWXWznP1S+Jo9RTNApXyVVxhUM+ihflMq7iC3YN43Xfew7qWN96/GPYhLNMm2bjK92u84g79kNImsfkr3nr9Or/c0mQRt0UuaLZdptbCzx696ho83ifq3Xk6vqXxclX8eD9xE9o3hqOq/Dd8r+OM3Kbzs98Hq2LxqVOyybFM2lQT6rcEr26Lv0aYXzpq+lv0jRov8b567IIxIyrS9JyUfAG78OntsXP6+bXw/u+7pB4sYKjefEs7OdyBUAVbJ9VVBWCjU2Mk3MUHUUKaeGslet589pzrj2noF4z6NWZP2e7U/jeQ8VDA9DIiMuTAHFqTKSlEs7snsOXgImg4DkFTcUkFN3iKYU+G6LEgjs2mHuMG4yhMQ1ix6cL5g9C0xyQCW6mdfC+OsZ67zO6U+4JKy6DaGrQXYbX8QbjfNrsoHBzxrsCvPtDaDunsJxGuGDqVHgNdWoe1zBpXBw0E+rJMzoLL8SpG3hOBSZrBracrVimiaX5tniE6ziPso+1bKGeQrJCelOhOoNqJGoAOPmZ+fq6dZNGFxx22iLKt4c5l+PdDSDxDB7a4bHxKVsMiom3nmCEpk/RiJFEpZVOxeXAwM5c+Bto1oCWzvrqnHuXMzoYYIBItnIsXVo/HXjgim8PdTF1xGFouUpWYhWAIA85kt+BB3lnQ9t4hfUn3UBGPuFL5zpMglU5csk/PxnXAx9yzkFM3Tdtg3gcGASWe8soeoKGes8rCgwepOsATh3FOXDQZN4Mehh8mhccOiw+2VEvDqxSGyJH6UA6WWGAGdRgypwe3FOGDo6EEbfRDmgcKPnExKdRPUmTZW/kyaDSQB7tQmc7txzi8BdHSB3OoyZESOFIp4bC6np2Zl6Dr+iUutSJ5SdMZAdMeurLOmRcTViULRlS3tGZTpRj/iOOw9ASt/Fai9xacrXMH9smfw0Ol+Pw6F4mT6Rhh2uZq8/abK1evdB5ciVFtT3isqpvR3fiOjw8DJ9ed/3Qk9amfXfUDeocTOrcH7kiA1lenr5InntHD7PEVz1fMjiv3eWtBz7FqqXW/gxakPoWv/SVs3SgjpFShwoYB8L1bqp6c/kszlDwmLo9Pj09GP/Vvxzjt57di3OsPJYBxHDKS/fepmy8Qy4H8MoHUhKmk6SjFQeKKOTCu5C7ctrQIxXY3cnGQmffF5qJcwl2liseoJMzHHltlHuYxIE6raew6NON2tzZ3FUDC8rUp8MXFzhdxOtwZfn7ziEwOvzYJTgu0GGV9wKH1q8CHKbnOcDRshZf3CzGH3///fHs2cvx7V/56jjcL5mkk9U/5NtGfvuI2Gx0UxitG9JQpzoD2RuCPDr23tfTdvXoyh3tBnFJd0KO6ExS7KKLg8N7iHeMo0L5cn+ocw9/vqZzeHw8Dg5q0kAb0Pk3384uNLdxRKSBSrbQiXy7FNyCcl8E+5RMUOHYHe2ZD3xx/q2Lrg6iXdZegN3CHp4+WY4ffnw+Xt5sDVpiynEfxJSNwm6rN+qoAi18bWpOttxe4tjfH3d72A1pqb/m0C7oz5d32Ov9X8Fr/cYYD79OlO+2lyPo0//F8RdUSmwGTderAMgevWE/WTViPUI/7ua/RIbYS9o36HjWru4/mHRpG8RlX4jCMz4BRjkX574CYF7igaEyJj28aofuYSAu7QmdiC6vH8iDPMq3JecEwPFR2XJsGjyUjxNayxvs+uTTmlSgJi235Beb9P4+srpKATl8TcZ69/Tp2fjZh6fjm+89Gm/fPyTG9t2l/OeRp/nLl2zQ7b3jeyn3Sze0Qy9OQl3Cj23CPjrKhC3wtgNO2qa9oA7DZezT0E6y/Urao4tTztgobeW2k8bQFIf2Ru8BHtoJEFgm2rvBcvaw3XUSRPsDggQpQS/1gfbu2lUH6q3aGuO1u6Tf2GfZnrt8vyYqtIO9vZoMkG/xp89FVidKbXOdJFH2yictuaQ2kyfU5Y18vhYgbftO5fXb/WnrZ3omB8Ad2lzfWL7w4EqZtFXEq58r+3Xg0x/F7oqfmrytcYoTi67YSTsvBLxUXSBwtl03mJ5+z4km7rvPyw3ByzqbDh3uq+8yUmzzmnP1eaUj+ZeG1x7mrrFNlUvx02RIDZJwl3PvXVXXhddQcBXC08YxY8NfrmacNisObbL7o9Lz2nYMpll2ntVt3Vd5hMbkYRNH8TdpehC8j41YT4lalQFxyu24RZuPPsxvGoDFh7JUnuZrM6xh1mmhDR4Po4tGx8/zhBfvpmx9iM8jE/TSnmUYrOZPxQ9lrqsMa2LafJavacVf2iYhzNfBbJNO6ru6INq4jNvtwxqek2UjROlsxsNP8HjNvzW+Nczm2bQOfZ10/pJvwnodvXwe9wB4XUk1yC0DjyFF4SoYgNIdacJUw9HnXziC0QyvxhuSh3OM6bWQhh64WvZrfuDdhGnmhcmZVxuSTsVv4jdIw2Bc6HnvIUxkwp5yqSFwoy6Sw8tpHDO99SRY0+hz66/yMJiN/qzY5gUOXa7yk0eeDa23DmkkqUjFqzHkDuqmb54JP++lNyNyiG59qI+65j/ngk1ltdMUBzSLbsnmP6GMh+vo3YG7OpavliMxwvKv5QgHxGXwaQPDWWdFpG1PJRvp6MfvnzsYWPNVuIPLil6RdCIuT6cB5lYnwTzSEFfZauHz6WbslaMaOLNXA2+Da+eqjHa+oE0wb4QmFJ16r8/ys6P2yYXXPh0VVzbsoTO2o3fmXzwOpGtztNKDRzpwgteGojMpzbgKc8BCevQFLQ+DGm3+u9xbRxrImtYUBhCvAmO5mneSEk4UnUdHLu//bwnL+JIBgzKVI1aHT8kd1NwgZ71nXrijIwZYvr9YT3a0oZqMqkkax8Dozye1XgMrX93Zylfp2smBeq0ivBOfJy8w6iRCD1DqqZNLqt04rz7Z5sSL50weQES+dCbhJLh6siLOjzIHU5WD+oq8DK7swOrpdUGIJzbJLzamnon3SUtsDPjoN3oomYOde3WmPkTVem4bNdKBbJ6aAtd1zsNwk+XKDkzBCR0d/wscbSvj0fH9PCUvPVdHlY5XnPKPDp2QqsmdWiFwceH3vKuOXF/6SS3ggb04dwJM57GcdydS3Olf59OJLlcb+ATZzd186q8tPrjv7vQ+DD/Nd8ItTN/Z19kUf8uwKt95Vv6+7tATM/JuLstWHHnKSFm5suFmuT2+88Od8V/87tb4k0ucONqgONhpmdCrg3FpUucAjuOSzf5Izuf7Uh+4QV8wh9NGeboiwI3UGHDHqUOuxenLOGEQj8OEQuodbOpBdk/XKX15Am70qgN2hJP07NlYHt0DH46bJC+dAOASvgGs8fA+PJ8+Hwc6AVcnsOEza6hSPuPuHNktw918ElA57uFA59UUB5nqDPaX0PzJhyfjO3/4o/Hul94eb715n7zWLZyVg5pkKhurSSevY2cE20Gvo3n4cWK02hLbVutm1YnA6nTCdNlu2ZXw4kxbRNzuPrZBuq8XlO3Y3rpSoCYBMmmAjqFQdR2UyXsLT6GDQAi1h8zWJ/VwuIvzT/uRvQTQv47RDs799u7hONx7ME5Or8cf/tmn48fPLscVDus1NuJTeZ/63ymPu/Uj4Zbv9dNeVFHjFEFtf+9N0qxj7pthAuSBv1kcjrt7vz6Wb/0lnPaHY0E5javTMS6e14776gJ8rtrIU1VtwbpmXUX+vPuvcD75x4F2L4l8899JJTeOTHsKb+DSVrOJrhNKlot7VuhkVoHAKzarveySBo1MfHlt/dflhpesXAGHcPJWe1xM+xePQYHBh9DFnzyYCtzyhrp6+ZLGnbZSPgzWv8sXyb/YuoedYec4xPVpQfIvkOluezyj7H7wo0/GwYOD8fY94rJUHP0CU5vFqfvtTCrahufJN/pysjH9Iml7B0c1qaX+kM+2wHqQthb9yot5bKt1/K0DLmevCXXkRmbbmFmEkcmslntsDRszrJ2qktv2JIBmMnA2vey/YAyuOnN1Z/V3TpTWZrZOmqddA8YJxdQr+LG9r4lnx2j2OXfZ+yB79lBfJOSkSLXTddgmd8gKCnUIrl4RIb1mtHUke3HCObtnh/1kNvVTJOIzIa8WuM9qlNCy75irwmJD4qg2QZzi5i+yF40aNyhnx5EqF4GLzsQR3DMiacJ5bSigHus0/uT3PvDeVFyPbZSPXMFV180bsoRqKM/4oilcl5vnvja8fp3yJ1ReD9tUzoktmCqXzrfWg3HWN/ns9DWewhAa2gRnfx2M1zJXMeIjT8tlulFl/3UvzvjVazQJiRduIzR80ryPDW7CvX7fEs9AfOpKbNs08RTsCi8wK11w3yjM13rtIIxH2QQhODwjI/Wm6lzhNkhJWGmXfsVbOItn8RVMuGra0vA8eZUXASfahMq/DmveSqbN6w4dZ2iZP7evABhaGXWuiYA4/8AELqAqsQo3d8BW41Gh8SVPn9ugZljD+L8qn3g8kuY5o7lpcIkq3pJug+Qfl96DPTD8rWE2QmCkkV/d97kODIDcyTVhezClbHE+oW+Hk0ow83UwzfjVseJENtd8t3w2ADkD23JJR8OPzoO7jXWDRytvKhWdkc5LykG8NPiBLTrrs/or/BWKh+p0yugd6DXNlGPzSFrurcjAdhmv8KML+VUWYY1f6RaQ6CS8J5K/0pE82Jk5YMwAiEweEknF5jr6np2TvHovn7UUseR3sAzW0EuYZ9M7nxsWbcpag6kwRLyDHQkX7y7JNU44B7nOnGcihyMdKry5G7rpDnbsaL22IxG+OknZWJfzZGkVjJcHO/ek8wtfZFW/xnXHI6wdaw1y1roVZSZnum6QUg3wWrZK97IYKLzKD9y8NogzT0SQxXidOvVsaLphjpC6M/kURofAiQ9Tfbptmnw4seCTanUm7D4wyuS9QMI7EPIpjAPH/kxT6UxkQmB7ysSlTxN1xHUU8n4zOF167reOs+mY9RQ4ZRSHLFeZIydx3cFIo3DXteXadalUVXoRn+e1jhzc0DEgg2nCR5ecRaeMDvqsj8Y5YeI5S90nPvmRXpY387vCIVcfHiuaqQvTLlQEuNXv0eGDOEzam3jEHb6mvZm/66abcb14+XxcXpyDw9eNjxIvT5qLn+oScW3yWKsMnEhxosf3bHX+fZ3jCDt3AkKb9/18aZ6cntaGfSmzvQx6V7wS+hwdwI+D6twrCMH0Fe8Mk+RbG/JpcCYChUcMB9T/7s93x//rT3fHT8dRvquf3f3Rz+LGsihZQRDHH0aqjfJwUzb0tBCXMoM371abX7umjPIZNnDk838uUQc2T3RtBxj4r1cAoLAXOP8P/DQXzqGTBJfoz4GjeXUufZosP8f3xwJHSEOyXcyT1IdfGNfPP8EvBOb2YlyjkziVQ8e69lTwywA1gGfwbt1BLAfxTmRhRcMN+Z5cLMfv/cGPx0cfPxvf+uZXKBufYKtPbUW7qfaj2tJqAzyrX0M+B5YfbOtgRlaCeeG1HAtguXdlVT5BqG4tT9rHWnVS5RxbRR6fQPu98m10l31zsF+LmbGTmMNLltFrowhV/RSHZU0bo/Oz77LwHScMqt/JngGH+ziBW+OPvv/B+P2fPBuf4YQuXeqvTcVhAm/aa9so+aH9se2RCLR2du6Pve37XOoiWleu4M2d7dHZDs7+G38NJh+HfzfjKwcfnaW90JaoL1vEU8YpW1cGSFdqxOkEuwlkbdBHOvXZz/5lfKPuObtiwvLQ3vIUzOX9eGryHduUd1/+pz2LnWHTKTNxmlFetMkb8qlHy0absn1xpYETtqCPwimfxR607csoV+OzJ4Z19wD8fpXC+oHN1AQHsJdOSKGv1F/ud+beBpS9R792cLdzOE7vtsbHH35Cu7s1Hh2CHft3Ep0CJPt+PtOnmTlpZ3vh5+bsTyBKWVq+0JUry092tZMyvtDs128M6S+iONWCncGLk+3anHYa++Znm+VqlWovxVvjVINaFk/bq917faav6kIg1Cd4nLiy36571e5rb04q134F2r1jFHkXj8vtfZ/ee/OZ5qRVvoRAPbb9cpI8zjnCpv1H306USS8TA8hrvCXlWKbac2s9nAFbkwOOA41Qr1eMc2wrq54b56SJMqaPU6f81MNNJr+q/qffA5+phU/6losI1AF62bg3PQcJpePu4+jbZprE6qwKik7n69Bxr15bT6utUdfrvIFanY2r+8bX58JV6evwi3Q0S8di0lnH9SqCGusVL1Xuc7wb2oHgsG0pPgziqEM4cZi/xgaibatqWqvgvTwERjreVnkEF/EZowFHTH6TiQT5Kv2XrgxreercfK7xVlzD13md37DJZ645um40Lfv8xhP9kP2X+W8F77VUGp+pxAe+6qQIOqunokH6pBM8XCc99uFV8eYpcMCrx8SZR9jAT8QzrPmqcqry/UW4Dg1rEF76n8sVAAYV8aqiqtHITCS/GAoWrZJeNRqU59MXKhg5Ap8lNFYPcQr7C7hnSNyavvg84nysDGjitzZxSEWjSKcf4+eUf/A16bxOq3En0LgFZhqgIUs9OQeOi4ZPOvD+0snk9jV+NTKi1EkNdEQg0m5kuSCujTHfWuYcuBmiZzqIcvA7vuioC+OMdaCVzmXCZgM0QhwHziueWtZmxCtxTNThdZahtE3zXhk7r/f9OULPwuhIdJr6tpx1RFpXXEko93Fw0klZXuThX+mgaBnvYMEOvWeQjc/SPcvS68mXnXXeHeda/fvUEKwlHfeG0Oe6dOkseS3L1ybiXExdcEvnqZOmc10yG5TNjbnqKSr56EB1csQu7nKMl3kqmw6SfHYm4jW96XfYvH49PfbLtbJlsEM5rj9NV+Xik2AHamTjMM68pWd/GYgleFY2Q50LUvzyWHr08NrgoF+8lVaTQA7ehe9BiCF1P5cMrsNjHdkhnHvh89Ry2oBBGcTrQEddWnbqNjqDqI6PKw3KIZ4TCORtCdR7RJtx8u1TRYNjJR2k6xs3s9sOz6FaAidosuYxs3Wn8Vca8s6fAzN1LV+m15PpGkDWUywGX9JywIaMrcvg4fzqYMOs4sHtQHe1bL9sz6dJTg4oa+51QOegz7AqG+TOUn7kUm/5nFQcKvBD/8a6RGhZFNjrvr/E+c+kFtd+XvDo6B7y4fRjr+5boc3bFvueqGWoPKkf/NyszeWiwlvP/OyW7qj6usCBOT8/C/198PaqLPmN3sQB3tJD8dJ1qsoB+URMWu4J1c5p63MVkAMy4sX1+z8a42/88cH4aHGgv06Bg1McDpbVP7px+bWo8s10227kWaof0wW3qfZdfQ1JHeFk5hN+OJk2RsoeJ46yqbaffNh9OUHQlAa6jLM/64ITB4sjyuMWOa7Pucfu7ZeOHzhShyZ5wZVyER82uzh4Y9w8+7js/Opk+B11N9hc3mAjlMuBT21h1nK5XTqhVe2vWsQ68RtxGJDrbuto/PTjk/Fbv/dn49Hjh+PL7zweu8rgz7YhYq4dIZfTr+wKh1G7a9ud42DqJOWGLSheJi0oo9Td2R6k7mKP9ofWFe0yacjiROiu+yKAzK8QKG4myMSjgyttMoYucmDR2IsOZ9m2KwYcVdSXBqClIz32xk9++Gz81h9+NH708nacAbtcUj+3yLd1EJ1u+16+T+eBtq2+9esKOPq36Ge59wAalC+Yr25ewoN1fwcdHo+742+N5eO/CAl38oe//blUHlifhtsqLKkjGBRp92I3vtfvBoPCZDM97cun/ikf5YSvI8qTMkxLlYkS6sTlGfEPa8WJ9RFm89qJXFtW2pj6wWbclN9oJ4b8WgQJxRO8j5PTlEtsCj0lu2fvXQ0Djlzb4FFe48Kn/ReZ8EqhOllhnAxYke4ux/bV2ViefUYeX7VRXPC7QSL2mM0PxeO+BbFLZNk5GC9On48/+/PPADsa33jn4djHTpyIdY8K684VcvrKixN3Lst3VUe+/CCvisOhbdY40HvGEXYqs921H3CCM+0x9LU5n8xr29ps6oP5VZV51BDnbn/SoqsbfrbdBuPVtUvidQDFY9vi2KHqAuWn7A2Lzk23TwvvlKXjy4xfAkQ9TJu+SJr1mchsqqrc2b+mGMtEgU/tldPxg3XJPk869oPW5/Qfs47at3guXjWz6mscSyfIr7avPSOocOpPOCtnZBO3KuVfdBT1Fj7jYiuEOJ9i5pTyjeyG0rFaLviKV891FpfXDS+ueUEwLTJswHS68U2/9S8Nw5q+Tbf8OFlhWvOsfJVffieaV/JFZvGSP+UKkOPKwlP0iyfStbXZRprefFT660GdmC7txrNxnlnCCzwq14wITNo38pru/ZqPmXGCe1bzubR8X4Ff03s9dHzD2zZv5g1fK7xrXH1tUB8ArnSojo0Tpsp+jW8zX9lIxVn/xBFKs6yM8iQL3hcvkw91lbImrtNXdGgjgikJ1FHT1jArXQXEc9EVX4fQeC0k/+TBULKu4TavP2cTANHkVFDFGFRoBmWpdHUYR5GUoZkPndnhW+mqNyGjcOBKZeCajMHdoS7r3viia6NgA1eFnYKa2b0QxvSErnUEsXgrT6FBviznNGEWsNXXHPIj3noyag4CBh4Y4nMoFcA2rt0wpFHpgdE02sCQ3pXGvFlSGSOUD+UQG5d20MaaJtzUSV47EBGHZ50GYWq2eKaJAVzhl8N8hnR+6DzvoJMnTzvoFKy4mxWhQuURV3BMXbUskX/KYvDeDqvDCh9Zowf473zd4Plfp7Hi0IOdUl+TljKB5xs6PvPaoPfTzshIMK/H+lpdaHd13XzYwWfALuzkw6P0VXmFMTlOtQPMKY/OUfMgJT/HlScU4FeK4KI5s/PONTpW12IWXqfVdxwtk3J+1/mavsH7PntslknHGVY8z84jTu5Mi5yWK+WydqYqv9mKK9SqfUUe81Ve6XlUmWqbNuiz3JJNnuSj7CVLwzmLuxt9YftIPGWlTSu3g7WytSpD65S0uqM2j06zdPNpN9J0gOXRs461T30dKE6Wi878KZr3/FPVk6+ycVcq+Bk7J4B0RECU+pcQFaiZklOd9mZHBs+5Chx/3bmAw6vwCYwTL766IH2PODzwKh95Co8dOMLqwUw9SdJWfDKjvuaECnrS5pRXWeP0TF1JWG5iGf6TEQ6fbHlp3bFMpHc7PwPoEz5Te4LIIC75SvtEeTrR5cSEPCnvGY67S2qFkQcnBmq5a/GSTz9RJpc4+S6/Vd4swaee6Oj4RMy9AfKUnrIsO6n2MBKkDSUutlA6tE2amg6NVVlylH2YgN69dhI3aciOE/KnH26Pv/lH++P9cYyTTCQw2YBNma334jC/9H1Cfz3bEOOiFy8IqRec3SfA/OieRjZFj9Bx3LOJIE6YuPL0VPzAuBFb8hxT5p4Pa3CfJ69O3PjONrrKygGX/WOk+exbJqMAPCAf9p9JCX3Me4/H9YtP887+uPP1ia2sqrAPsPCl7T4AEKAMZR0ZSbEt0v7LtrTDnfHyajG+972fjR//6IPx1ltvjcePjpIHNUWf5tKuIzunTJyLyRMhdmV5AVv9Vtd9dEec1xkkB85JMm25HHdhy3bKsTOL8Dol/fpTIuUBfrUC4aLfxV7wHuI4+sk/Jzp0pHzKKx9nOPy/9fsfjH/904vx2d3OQExMRFkOcAjdlJI7HX90JV/Z/I+6UZufofcddU+mG9+npgy3H3GP83//V8fi0V8Yy8M3x7jP4e79roKgfOIcy/fQOaaOqGwnCHTy9/2Gv6JU+djOLI/ul926AoA6vXzwBjyAx4kNFOwEyvLyfCwO67WCpfhdFeLEm+YI/i0Ov42vrWrHmdBCjugIGrYrRRZePOyf9uBFVToZ4z1GtUB3NAzAILW2+ORD7JHxgPXWjf7EaVt4jFN/fpLXWRYvP8HGfaWAfOghti3/6Gaxh2xK7PhD+MOH4WNJW7vcPsoE4Y9/+OG4g8/f+Npj5KGNcLn8fPJ/E6d2B7uuz4VaxuLL+MQ+hcO2Qpm6XdYG05YRrW1VP1jtXtqMYPBfXafdJEYH2zg3xIvNcR17TnrDIX6uC3fhgwci8wUaL/jreHNIPyubOJycc1d+cUhjiT6vKcc97KImz7fGJeVr+yiGmrCAd67j0Adf2bjtiv1WTYK7eqH6LnlIeyH95t0xCvD1YKfqklj9r4zajH2obUQ2MpR/4oNj2k73h/ZFNcZqOXMRnazk5sbL6veJ4VzYTGuYGodE16QaX9fi9ygWmkbFiaVC+OaoePksOG7qTAgM+LQjeRZ/Head5byiV0cCp9gVcPZ7nJAb+w7sJonKU86tML1Pg2ny5llddVyH9f2K5kZoHsWRA5jwx512HoNLoASnXXtUnkTP0DwYUfraDJ2n44N6xlX7PeM7LXc11qi0ou2lPHtd/Fj+HCQEP/opLGJY8+nZPJvXK7oznpt5Wp+r3IrX1HHiHCcGO3FAANh5hFc/PZ7s8i96Tb8C17aPr0RxM+ELX+FNf0GdansOXdOTt/IYOt/n9BWAV5WgYhw8lINfjTIpUabJFmzPtlVPplJ1Rk2jbHSI04CtQ9ACm3PuZ95ZKBmYWKjGzEJyUOuZZmOVbx3kqELDZ8DPfbg1HwBgX8GF5kbwvmkauhE1fj04mrjkkXtOuV7xqH4mrNQMqVRpacuQbahLdx4hEFjuYuzyGRzcizdBWH+BJT1lUQMxHTEYT2NqxyKuov/LQvHZMpBxxbvnrpheN21xNd2Vw5EKtE6zIhsKrvIrSxodYnSC0vmaTlbTzZs49TN1bWhaCZLZ4KVD4V3zvpmnYY0r/LkFVcFW5a+0TAxkZh65I1t3cs74F1/md4l5JoM47LT79YAsfZ462OShwyZ/Ht7Le4fIMfOVvnD2FRojENYN0qSfp7nAyTMXQsjqKljHDK3HtuOmK6+FpztV8WOPDlRNmLACyUdoT7hV2qpci8e8w8zZpOhrDmpgOvxmCSj0dER9klwwOtOOuRks4miqd5c/ducp/qLUNCvokMpX71Xge+3ZNBB4y9DXB5KJ+xIdDu3UuVrh4dTX6sM2pieWSl7iiSsdFpzxeTWBw8GsZ4MbYF1BX5mcJKi2bJYV/Dk5JC7lTpnBi/zmiRjylh6Rh7yt5zR/IVu0M0hcMpjOBFnBa3+KED0nVHtcE10lR7cNtrnS9DNU6s24Awb/TsRkoiIDc/3ei/Ar7+pNGa2vqSf8Sc8kcbg7u59164Fv+Ca9OFav5aDa1iWh29PgJgRZ3XRZKL8DWZ+AOpi1g/7Rh7vj739/b3zvFqcl7/WLE1qcs9Q/y9fJH6eWNOOlZVtoeUjCYrS6eI+OYEwC8MqB4+1AXsazRP/iEkcHZ+7k2RhHOG3YVzbxU0XgzaSGm/1h2/kMn5MFyuHTvtn+6jTmaakDeuw+DlQUCG3aj0wsiPPBO+Pu6cekQfwOvet4cX3ra0fqcwArPcrPlUCyLint5hS781UAv0Io7rvlzvjo+c347e/8YDx/dj7e+8a7OF5Vruo3O5n7m7qWTjYOFKH6U0+E6kO8sp8FuXxw2E+lr5r1xJ+G6u7+ngPK0fsIxKFSPxzRxxQfxWeywLqws2d7tJPd/zMAFC9A23e741//7k/GP/vOJ+N7J4txQv6s6tjWoUcOnN6bW5fC67Rd55NzWzifbvK33D4eNzvH6KZ2X7+5fA6YEyvzCwtv/BWc/q9StjizB64OoIxQYj7J5ySGk0CXJ5TTyVji9MaGdh8UvLauftSXS/y5dm+JxcF9+MDJ9pN/Kft7mTDCoCK3G7Utz2rPCA2pVqfMp8PYiGdXpkQ/lEcmkWgvnNiK0+4rDtqR9urPp7yugLDY1JkrFESdSSxgTs9Aaf0gz9mTMZ59PJ/qw7t1yI3/nASjri2v4QtdWgbj9GnZQwrzILY/jnHsldcHC7Zf8m4fgzN8Ce2d3cX4+fsfI/PBePcxOLBh+TLUHhCuLLJ8dfpdRaat1vjHtsG65z4dbjRnxsAhX5wy6xs/+w7tpfojVWSFXody7rS9tb13O9nB+9qgt+xM25aW8ebbdP6187qhnUWPtpE3OPXuzO9kl4649frSukyZuipLflHYuLqoFYa194qvuU068iBOcMvDHXq6pczdOyBfrcG2nDCQfngnzol8J5ZvLHtoZnJcPFP+yDH1WP2iEwnmhVLTic4ap1zY/NX9vKUMtJbWm+ndFyU1sIZMRBNftx0foBWMoWDkAd5yn1NCxVf5GDbLSMBO8xxbgBeP2qR0lssMwuUViomrg/alRLE78tinJB5aHmljsLnOZ1/lJG7ZkXrb5HmNu+gbSraa0HiVtkEwdaztpnykq0ymzf9Fp3lQl+rBOPHKozDiqrOh4V+P63hR1QMX9b4ud7SUtPzLhfmEaRpVTr3SIGVCkvE1Fu5slddE7zf5aZ5W/CC/IX3ARnzBNWwdhua1Q8FW/Xw93tBx0W+H5IE2vxVefsIknjydP7aQ8l7z3zhts0WwmedzNgGgkl5VWIfEoTQVJIyNdMqAextV4X3nScX2oNqCzLuNdMiNO42sA4dAmn1eGeelIbSIosOxkU5B0oGuC72MfDMEbXIVrwnhgSNsz+tpoG0chk7j35Sr+a/r5sEg7k3aGRxxNMwu5648Bg3RoXh+sbDSrY0PF0n3z06/OzTTzJMl99LiKE435OAAsuJyJr8NHvLJS5JnKNgKr+YvnXstmY5v+cPt5MuK4zmzpfM+DcbEaeh8nvu6eBH/Wj6J2WCZ1qH16lH4ihfvO33F14wzGLfJR+e38yg8M55zy+F9dEznYn7LwHidUvcJKBy16qWWI0851LQNbfiYT8O4bhqhM3nbpN3nTv+F6/mrBpsDXkzz7IBAZ1reHdgWv6UP/gW3IVeQMl5Hzbwgr0hCBtzaU2SlHMFpyKQGduNgw7h8s5i85ci9Ws+apnqSb3nJ+/fqzfyxj+q4814mOtNZdEAkXeXQIfVsv+fEQJ6WhM9qnA3RxqqurMvXyQNx+66lvJjPp/EpB66N67aognaojYmPciJ60+ZSd43kr/AVTE80GjzVUmZxLMYVPFwjs3Aun3en/EM3gnRAbyTBiQ9518F2yX/rDU0Tp80UvTsGgqHrwFoQBw8zzaAtWD71BKhsVIaEK35LrroGBJ1ls8MZ7znfPUdnsV/tlp+6t8x8HUDH370Aqm5i57GTqr/m8emdeAyUeCZrrDc1cKkgu96vdAsfXQ4lSuUXZ/FWttMymFd7cSWHu1z/5KP98Xe/tzu+c3ZYuC9wFpoH73VqfTLvU3x1J4/qRhmvgPVdfutpEQUOOskMrEFHigG4g+vFKWWp84cTGEecspfoFs6RG71tYa867dks8Nil22CSDvGLg4Ms3U4aOrYZXorb8tIh1iZwFgKvvOpHWsI+emfc4XhtXZ9ynFMP1p82u7l8Rh3xtZaabMrqEcpH/QM0rkhDcnRheW2NG+S6xSn+/s+ej9/57T8Zt8B/4713x+6WFmd/UO2h9q7e42RAR4fLNsWghjIJQMgEDrDq0Cerm3WqJn44g9Pytp2pJ/7Am4DuxKtDLJ6yJZ0pJ5SmA+iEi3DaBgXqioKTZzfj7/2TPxq/+8Ht+ORqMa7Jf4hOdJikmbEFdc+9KSynPfsPnzzD2/WOjvdDfNt94PwO+snY2n847pzUOnx3jC//R2M8+CLl9yj24+aBmUGx7KgfMrK40HlGq9dnVZ72wEdvlf1YN5TbvSPc6V+HWxWhx+wfgFOepfOuLEFW0CA//2jn8qqKkwZOOB1YxpyDH7tXZ/CRFQw40uMafvmZD8EpePCRPzy7okR7RbdLV49E3+gxez+gd/j3axQLZ9Gevj/GycfIiN2SVHUDeR++iQPv5ATH+afIcDkWbgpo0SoD+vM1h8Uhzr+OOW1EXo+QF2x5AX+ZEEAWxxrb8PfTP/twHD7aH199E95U057tBm0cKKvtqfGg6Kx/6T/VtHrh13uH2KbFNmIvNYnU44zEmwulr9uMOitg6lYgKhhfeWosZEpW0hCfNk0aiYccmVbjgonEsk2bS8Qt7bd5nMi9ODtL268sPv1P3aGcr6/OiXcjXFcZVp01dN9qyJiYIysWKLM8BEJO+4PURQ5lqsDZOgd8XnXk1r7PdEqffNY7+lNwWa+lI5C6VkZxGTwrW+utQ9OqiQF0M2FKb6WfyiNcMM/7TTx9/SruKJCwyYtng3Dilue+9+h0z3WvLEUb5afdMjS8Ou08HSoe/JSbuuZm6mWdL+U+ZTOIQyy1qWK1caJV7rouG6q45rPo1n0uN9Ik66SOuEyQh1fzed3w3Yd23qJn2OBv6uIX+N7AY/aaAOAC2DwkQReFh/iJDy0A0zSabuvaNPHQ7gXnmid5qPuiVfFei6vimr/VBIC88idcxRjqSviWxdByrEPpRpy5eyVt4pz5ve6ymxF1bITN/BljcZ+x0MS/yi+YPHNqvJ+7FQCGTYVVKIOwYpWhlcIcyGcQkMKoSubGUXnSZcWl03EJkxsfFUr+ofMVei40Pmd686kgW2OCeDDJcpyByUFGz6YllfMqjSM8BmXdC9UmRs6cg2UWumHz2lBoCraNYi3fq0GoxPIvjTs6SR5+duzhc/KYWDJ0wxcHA1g5DElwqAdDOiiAzVcNNA3XvDcIF/kmS56tLDWoA/+k2fAd+n6d5lF8JxiXtJIh91OeCDlDyUQ8aT69dXCYMpydaMNKQ1k8G6+DWAl2vK92Cq0nzwavtbPNe2XzvJmvQ+MwNEzruu/rUNY1XoPXzb/XpBY+06IH1OBgXtsER+ds+/BX0M2TR3Xom7Q7vW2u44sWeTCClrn40Smvd86Nc7DhUTTANfEbgodz89Q0DFUmwmlHPZlVR9MKr0Jw75O8fiKfpVLaFumxMXS6duzdvKsGUeZL3olfh9z0dhbNr6OpPHZMOpkObF5xHCaevBbTAZ20XDCPM2Lnvp2Blg63h7wIpSMYPYCDf3UGbWlmHpNOyVO4PSx7U1oHZhW29Gn8tGFthJ88KGPxsIPT6pL5cvqzHwX5zeumTcrgN6FF7sqAlbz8Scu6rV59klOfS5NjKcpv8WZ7IT55sAwTSEt5ODA0R2AZcOPs9sRWw5WURa8HfcJrb21XbuAWvsNPlXloApuN4IjPhFjgrFtSlS464k5clv1Ktx5FNOduw8IDMY3fIA4dATeAu7o+Gv8E5/8Pzu+NK5nUYfH9fZyrLXdOV37rdvQAfQcs0kDvccAsI59yOrlC/q3LWiWCocAn0uicHurEEMfgPvXauoBTt+WrHkfg8Okwo3zlWopTpx0dZf8BeI5DpVA+WdbBdzM25cbG3QAQRQw/I6iSsyxcObEXhA4efc7kf/gl8vsuNo4YjlscH+rZ7t694c72yqkP6NJ2ata4uD5HDTpMtrtlJToSmTwGt2p5cbM9/uh7H4x/8/t/Mh4/fjTe/dLj9A32Nil76SpYBkJlUx4VTwLnDALh2ZIzi/2bOozDgmyWWyZYAK920azdV1a9qc0ca+LP/GV3woPrDlhk8LWHHc7f/aOPx9/4x98fP7jYHeexr61xtH+f9uJy7G0fjGt1aPYd94E4oY7hhLkKgKjte1/mP9oB5vryWWx1e+feuNl+PJbv/JWxePBt8sIrzjDGMXyPPWUpP7Y/No8vPoYn7OfyM6JLFz6pXx6/RflRrvsPqoxpi3sn/kw6iZN0BE77I99tUznEpdMPv+PsRWzZ9LLF0lt4wGZhPM68svhn4paTVNbva2uhbSV2FXu3fACxPbFfPcd+oh9gn/wp+M7GuEKmU2iK497bKW+E5wD+8tOxuHhK/ivKAZ2AR6I+1U7d3nvMLQRc+k/bFkU7qSZR97s4PRl32PO1qxVePBk//fln49vf+sp4QHHLlqS0qTInM1M+yGmwfIy/cZwITG9K6bvsqqPsDptELts+gct0tNdqm1KfZ3CCUvMVZ9ty2hnuq70hJ/9s3/q7+UZGTh1x2wODZUWSbWi/4iKce9rYLp+8fEFfTFsCl/tHh6SXPE5YZh8Xrmtyt+pUOERWr30A1vjkM4S4sI4Ysv9G91/gjxPLYZvq4WtYLVfqEYXtZL3tv7K1A9taEcR62Oke4ckEQl+nrZ/p4uYvoSf0lcKodqRLnwVf99Lxuu5n9Cp9Dee5kHd+xwGeq80o+vJVfUKl+dPQzVl55GPNS4fEky5D9cDGts5yNV7+i349KCh48WUMFJyFz7RCKz+ObULZiKSbZx3qejPOa+HSfnqv/pMi7iB+JWSMBYAip26twsxFlsKZu+D45XikCS7opc6QP200oEJ3HvUQ3rhvXttGpG/azMGxKV/BGi9c4/Psr+xojhlmmqHT/Qt/E1edK7356HOAzRV9NC7v63g9mK/xGRpu8zA9dgVYPxjLillp8tPOhEsQF3/p1wifywkAQyvEc1VSDYhGSCMhzsG8Ss2AVJ2ZRuVzUxOX5/qkeM/GmYbIDiYN78TZszC+M+UsrzjSAFrg/MWI7EU2gjmrsnZDULx1oEiDvgYmxluw/vfexnEWMofnMtg1jaS9SjKGI80YGEcbd9oz7sWdxqRi679oBM9d4ainW/XU1MF2Gh4hJp44IKSl0trow29YA9fUSvAKYz6XzVUjpgzl+DvrJ2BNRkz6XJi3K4j4zVe0aiC3Qv6a3jqsZOas49X5YhPAho/wEmFW5w6+m+bnl+zQPCLDhBePZ491fPHXB//SmWeAlkah5Kn0tWzakXm9dULJdJ3D4Jihrz0Hh8L7x72TGXYe7TwVrLPj4iq6ieNQJ41LnoNnBjts5XeZupxFx/Pc8sYew2vJUUHoKpcd6oKw6lh70dH0vBkar/mVudKrgV8/wa7y8TBIT9h+ol3ylkNtnHT29lzeXR1B+OWnfVrfDT7dcQl5d9ziq+WRNWhyEOSyZeuI+bTNXqZofYss4Gj+DbYHK10EZ9mAJSQf3jd82VDVE/MYAisOc3hNfNoqrp3QILrgzAOcabE19QJMUamff6KVXvhJxNQfl/lEIHiU16TzizMGTDcM8soxs9zN5xJO9X6EA6BeXFmhDmsQ4soo2gQGKbaTTh6knElTBv8cNDkIU5Y946cMpSfTlbNs3qDNu1eBeHogmvSp2+hw2kXphzSdXO5te+Pca0PSjm6nDmiBPMeuUjeqLxC/cqzbk2pTV7qHJ2GU3QzCpK2YMtjeaHNAh3+A44D89nd3xv/744NxgsMzLnRMFBYcOvTZKR04l58z6HXJtN9L97Vtl96Pi4uxPMBjZsCcVwV0zo8OMBpKVvuVFycRcg2c50PSfaSnk3Z4lOvko9xgOE9oMxjU2ZemOC7Ox6AOLE/P6rUBZPMJsTu513LvsrktdB+jkccXwCor2UPXPJYNTuaNcrz8DJGUF/pbOEaWFXguri8g9xzb2I/txXawsf2tqkM+UdzZ3osWdULV/RaO2fOLMf7F7/1g/PEf/Gi88/Zb4wtvPSYv9AC0FPKKQfgjIgVa5acs0tCGdvfLabKsdvZ240R5K+uxO8uQdjOBSPmxjlcfXHDKk3IWNzrK02PIqYirs+X4p//8u+Pv//bH42c4pz7dlwef5J9caQFbccCWoxyv5TWO7RYWc3sxdg/eHNuHb1EspxznYw/Zdvw84JLj8L0xvvbXcGQf5Kl/npwfcXZFhfZj23zoBn7UEcs95QLM6cc4xi/hk3h0MA7eoHHDgadMs1mgPOy5CoRycPm/5WoPLW71gJzB5bXCxxbUE+c97Ema6NV47ajsOChswDPBMA6wISca0KGfzhtOKjyGj5c43rSrSzdV3DcDJCwDbDKfFtzCdp7/LE/0l1fPgf+QuP0xHnwD3IfQPzZHbNB9A1yNsrh6hi6tK1Yg5KBNysaGnBYDHrXd48fFk18vUBbh7j2EL/jD8d3BGX7y8sn4849Ox1/6tS+Og4W2bbIllkv4gF/amwvawIPobzku8wUSHyLUpHb60TKs9Bs65qu2xTpXSetAvGluUGp/3Ie4qr2yvcF2iHPS0v7d/VOuqLunZ6epa9n/AF5q0la7ta5DKIdJ9F3IaBuflQDw6oaH1rPqI9GINOCr6oZ1s/jOuBg8ovFhmP2QsJALvM5YOaYE4QA0HxouHgjyZ5sumHjDI2nRizg4Gy9dGdZmyrGutNRRbzii43mEDudYA2dDvRbk6w1uEuvKjXCS/kzmKq+oireEZFWO4tn05OO6ZTB4uR5r1zntRGDqLH4BoTLhpS+9/Ofc952vQu5zVX5KtUHoTDymkF8Ybah8lbIvU6O3ZC6eGm3zkzZrxq3oJl5eK964Ff/CYBfFg/176bDLZzNsylDXrTPxrHXYaXVUCC1C4a2zmqsxMPfam3GyOXFEHnSu3RbOwrieFChcBVvnus+J4EXdWLfqt4brvqPrYPTfOIHPeYWz6qf4PAtfdOHFaOnXiXj+/U8E83XeNf51puBUF8aBUJzFY6UVn7OMTDSBILjxn9sJAEMrspWYwTRFU421/ZwOvgaxnc3SegMY4TUs35F1eek5ja5PL5bjOsp31tenCc9OXtCXoXwaVh3YNGbg9EmbA48uoPyloS2HN4VkAU2Y4tO4atC4qvS+TxJ0KjrXDkqSkPQ6DJ7yNAU6VmJjhbcyBbZJcepGKgbOX8lAnplfeGd35bsG2FXRpNEOSCZANNA+ghHcEFnJJV3pE2zEEl2SEF9wVnhlamNvPB0Kl2XVFb3OQTaBoZJbz/63ck6ovI6QWbOGn7xLX5x25PVUVAenKpRp1UE1X8atO612Ir1Xl5ZVNeLVSLUc6qn4qfiSWa42K3/x4bWZ1GXDGxI/Q8fZaBmKJwfflfb6EnARru9Ltr4P7bRaHapxMWNxXzoXvvjkzM8U75Xb9KbhVenfTrmcageB4gI68U3b4LW2ZejyEIOHjos6cAm+dbdw8FOfE876mqf68BAHkFCb4lQnaZw4fN8x76/v15L9PG0mn6yoP4P6TPyUqzt94XXcfSIYWbU9ykteowPytUw6rdU5SF04ryrYNqx0GP4Ld9+3vlt/3kdm0qQbh8fAyevUyeiXP/FNPD0hKS+p45OWGJXNNkxbdrWT+N1Mz/qXL0Igv0+7ytlHZnSvfnXyPbsqInSin2rzdLYcGCuvT3TVp3y4giDlAp9yUPqWR8umBoXqykkZebN8HKSKv2xq2pdLwBnkOvEiXOs+A8ZJq3SjXOSlnbJ9tg4Zqs0xn4VReTM4RcbwA4wDfnXjzXpwJ7iw6/JNfn55P1x0OlNcbOOc/dHPtsY/+LP98ckd8rqh3ywz+YzNyg9yZBJa5+nyksG4TiUyWP/vihcExqkRHhh0mHzC+eqGkwHo2eu8c+1koY53duEjt+2Au/WR3d395Z9C4wYcIrcN1/mnDOjgypmU14tTYNS9OOARJ1bY8Eh8fDkdP/mTfvQx9bR3b9z61P/FBylr38H2yxb3jh/i0Nak2S3O7931FfcXODTURW2XvHfwdXWDMwWabjt9Yh4b3j0cH768G//yd743/vTH74+333lrPHpQGwVSIrHZ1FHxzDLT7tPmIEf6e/HYdigXuXrTv9SB1EdkVyLLCl5TVinjoEgdcFwQOn5+D2dYtTz75GT8F3/r98a/+AlO2f4R8dQfHMQjHO4XFy/GIfUm31QHfrG8ovwtF+ojOA4ffHPso4PryxfEQesGp2XnwbjeezzuvvK/GuOdX8NJvg/PVe5Zvg8f2SDv8HgsoZcl8y7X1+F3QuZWHUIDB8hN7caDL1tgY/Hg7bH06b2OuzL4Ogh4l04cKbob6MW+yK7NeG254sQ7KZAVBJfYhrbi5JMOMLTVOQ0I+YDX5tS9BePkk3HwXG0WSRdOTuHEw0/sdw84X2uRFPXQVxbG1dMxPv0hZ18F+Cn2/TH2/Ta2+i4O+xvokDK0bMY5ecB3/hH4oOVeAPLrf78G4NcrsMVx+GiM+zj/prkXDva4uHcPGdG3dM0Bf1fgWty8GM+fvhhPrxbjN957OHYpq8Vd6eEOI9Ahu6Z+6Dy6q76vwOS1I+qcT8e1jWqvyGF5SsMzh6vEpOUYMfWcOIO22v1P2g91RVpsmOtsiEs+65N7EvhVh4vT5+P09Hz4bFuYmlArey0eQBbccu4kxTm2q90t0++5WZ/tonnNl7y2S9ABnPaQ8iWER9NNAaftuysaskkgsjsZbNuu/tI+czbkWuKEWlUwV51JYoaMPwmOMwOqOnLhpDO8GhUdKdfEx63y2F8Y7PMTj/zdpwhhH5XX+2b7FKycxabt95igQ3BGfsM6Xn3Vqc6GvizVBPM8F5zxggRs/Q+oVewr+AzeN3+ODWp8WX1j40v/xi8rxSDnShPH6blPu1bAjbt5Mnfbw2bavAzODs1HO//eS0PYGoNW+b4ekif0ik7hL/4r3mDedXqHjcuZT47ICS0nZTO2ncx2Pm1ceyQm9wZ5q6N4+UVZhQ1HOQpVLCQwpilr27ExXgcKWgXesBU6X4dX0vIjRGXqtcVomM4nzsq70v88WgaD912/Gi54+cUucmc5VV2UWGAmrs/1BECHUpqhKoqNWDl69nrOwtZTLIq+0i0As2AAt9fe02BxuLu0nYFL+DTQbORFg3PGwNkGZp+B1nkG0Q6U91IwcSZCcxrVLBgrllaiKUosdC3QyWtivc6tPMAb1zGCmWahx2gD52AqCWbwgsuZzhHs8ND8aCwxHBqRehq4NjTz+hUDf1n+RbyDKvHdkDcTDPIrL+TPe7bmhbQNc/Q3G59E0okWa0VDPP003XMN/EqOyEIIjhk6vtM8m7yCkY+6yqANgLohQKkqsvw4iPA088mrtJu+8VkmN9O7w3EQWDTL+Td9k9/Wm+fGE4Y4ea1D6llZDV57tDwpC3Cb3jjk6XUY7TMTM4Qqj9K1IDb2XrtSI5/X4dcNo/G/LBjfjZ2haRlfDX9if2l+4zyaz3XcL+ITR11Wng6mF51eJlg8p+N3EEk+8fdTZ3FkcJWf487bzPZbPtZnZenyK9rKJ03LsPVVjp+TDQbjWgddduGRP1GYXrheK195yHkNI9+hSnzuQVsdVuU1mCa9iq28BiXKNX/CxAEKzjWNtkevO9+mPVZdKhvqV2raXoQXU967RrcOoqyz7uDu036fEhl0xn1Srl7lxQGsq6LUmWWRp/PRDWVnPXZAGVvE+YcW0ikM7WJd+xmstkPljm5QRZeVaftOHhip+PCk3IonrEcmdMxHXO0EX8GJrppcKDj+InscbEJ0RKT2ES3GFgJdsPLEhbS77NZ7EHgU35tBeDLmqVhMPcW6GN//cIz/+x8ejJ8sD+xFkpB3/NF3nq4CHw8ruuJSPPGqgfGpvTa4C007GvgsILAIRxnE0eeczf4YyGdTN9LzXr4yx/HiWufPemS6urefk0dg4rlSRnHIXOWCc788xKHW2bMdd7MuBveLowfAgVt7c8d1nREnX3Au4/SZN3UGBqxXelRuJHf/i+P22cewa/3dBRXOGbpSs7tb9ZTfPLu0yelzwe8rM078XMH3Pvxqr+r8kvTojgOo8f6T8/Fb/+pPEG0x3n33C/UhBAf7ygQNbbA6SHQoT9IFv7asrVX9AIYQG8kVJaWu+FVdoR5BqyeVGkqc8pGv2gDzR//mg/Gf/+3fHf/uJZIcPqb/P8m7zfvo+ur2chzvHsb5pxZSQd2TxDaJcrn3RdT0hbEdh9Il7Nc4c8i8/WDcvflXx+KtvzDGw7dK1/Aeu0T/ypdJAMvfCaFt7QPcLz7JZEvsxQmGZz8iGtveJs/+w7F4413y4RBrQ+g2Ezy2B+K3T4utUTooM7vyiyt2h/7Ocfqpny6zj81CbondZULIV6zIbyGglehaPNTUWoWineAsKkOCnw1U59ZdV6RknwHk88n1Aru+eILz/wPoYEc6/2c/JB08939jLO+9kwmA6ODyJXZ+Gj24smX79IPc2yAtnezYvgcP8o98W4foALrRlzZxMJZOlMi3rwWcP0Mg+MORzz4sVyfj/Y8+GQ8ePxzvvXFU9dNSVZ+MDa9oz/YP72eMd3XxcpydnVFf5mZ56KzbKkPbWdodylDb3N3dRpXnedBkuaaNgFXtn1NsvtpyUwqPdunXNjxfn70Yp+dXFOPhOL53PF+lYeyGLlw9pVPeKxy1d9uxrNrkfs/X3Tjr/Fu+FnHwc86qHcht8l8Tprbt6lTg5bg8P4cLYe6ghf6ItglQVvvqbCQ7cdzAj/HWo2rzS760+ZlkkAcQeJAW85UK8IkgVD77yoqJXpJU6V57lbod3NWvG1+r2YpGZGo64ixKiW9561xHga/L075S3A1rCO8zdPQrcat/4jGt+pdEb+Cp4BiIMg7N1pd9kviUX/gaBzmJuervaeO0nDXVdXiVv6K3GdeZggf7rXHXegzc+z4UX+ngfiG8TqPztpyGgnkVrvPVaZ2mrJXeaaau06vsSKcdaBhTxUe2eZb2RrmnEApH57EdN91Y8XVbb5x2FP3ODA2XjIRN/g1F47UQkgXTfKjb4CK686vXYCc9ZbxG+wtBHJu0bJPqotLSn0284jOUnrCbz+MEQCnbikXjOw3T+2pESpl1lLFeMdjtDQCjP/Pzy5MnOklho23ibPwuacTOz50EoNHBMB8c0VlB59nJcyrl7Tjmvnc6rYpbxpUCscF0gGq9okITtTqbblh1Ch4zrqyyTh6pDvDVhZ9BuNf+uJfOtk8foNN6SP7IUniN0zHiZhXXs8rBO/N5L718piV/hUOand6hedYAhbKv92oNI3/iDqcVs0orvB1QbeEi2XPzLo7NYHxwwAuKTpz/hc5SPgfaxjiKmaEqSOnEsnHm2MqvI235lK3UwNFDGnUYV3KHMamEdOmh+ezDJ8qe24n12tANeR8rnITG0bQNgXPwxtmjZ3crlPy7lKXY7YDFv8lPh6ZnMK1peN3Be2E6f6e9fjZUulfi5NqrqTcTMlFEg2XHu5m/8evE+TSgBw2pLzojsRH5qg44E292xFNW8xvvoMen0n3fae7jUTwVP5L2sCPxe8fy1LrdDOavX13zn0zgEX9o1IDDw4kziyFgyUG5OugSR462kQrduSeIklPzK1SuORf+aXPCktgTiIbG37ic/Kh2JVgSJ6boXhj+TBdbVlKQ1yD/2r0TmcZI02+Ye+3TGPkQ3iegytLOvEEcmQgEZ+yHn/I5CHNAapn62aiy+6InXO0OXXXNyQo3WQy3gEQaed0ol0ye0d5Ka9ene9Vw5ij9mAs+Gay03Vpc8h6HTtropfaioOyoIw7MM6kHvHnku3Ua+cBRPNeAyxBaM95XXCSbyQD+3n+yN/7rP9gZf3p7ELndTCwJ4LKdMcSh0HF3YsQ2VxngRxg6EZwV4hx3CS5+eQFWBzvvF/sUE17jqPmTPwUV/qL6Lp9MblGWWWYtXp0NnZDQKhvLk1y/eT9DJg7CJ3nQ9cD5z+fcXKGgs3YFXeyEDi88jUP0RpkufbLoxAX1bHHJNTa4XMDbo7cQw1cCPhkH4sIB3rpx4zF4pfy2XVng5NT1C6jjpBDtgtcD6HMZkfQ5Vrq2P+Jwsu8Wx/VPfvjx+Ne/891xdHxvfOmLOIaxQK2dOmMdQHduGmiwbKst/8W21CCUr0VYt4wCQ9VR7UZd84ttWPV2sF0csH/83/y78Tf/ux+Nn99uj0Oc3SfI6SaHsQX07yqVq+sLwLfi7FzevMRF5odDvrv/JmX1ybjU4bV+EHe9OB7jnb8yxpd/FRug7h3jfMqZjp+rbeQTWAQDv84jZ2c/LFufqNO/4R1y4KCdfUq8nyXF8X30jdiTu+jLfw6X0fskXEfeV1Sof3HsXSHiBnku9bd9ePF0LI+graOtvThh4CoQJ9BpH6rOEUW5+yUCJwry6ciUAvEX3FtXLVxXDFiW2rFmLVTsHr1evhiL0ydjiTO+GLTXz74/ts5+GtmWe18ei8d/cSzuv1ETD8JrKejILx2M5z8di3P4tEjVy84h19Qv5Tp6E5thTGbZwcfCyQgnLayLlNG4QV+erWPKgw0f7FFeL5+MH392Nr75zS+ON/dd3XQDGO0VsPsHx1kptcCeT06c8KG4cMbz1QjEjEy6ZLPupv1RbmhmUnULW7g4S5uknfVYzaCda5O2NeWQ2MfU2HEHO7A9vTAv8t2//4BqiZ3aLmELwvhqgG3qFmWQVa3IXXhtz62XXCfGEqprSCaEnjxNHjJpQQbtP6/NwP/V5DuOPmNl+4Z6Da7Giv6ychR88i4O79VBt5+G1Gnw5Wz7ZBzpafuJM6+8S4tbgvkdP/ngxTop00kI/4CZceblsEzTP1j005nOHYELJ0VSJi08QTrFj3whSc6Fr+DEW/2+1/Ld+avMC0eHFYcbkeIytnAnJvpNG5OxafErvjUv0i38mdgBsWUs/7W6Dd0ndfK4mW9e//vCZprXxUe1dZV/3XYajDN0vj53vMG4un81jv+53uSpzsKVvg3RZQq00zZOG3S0AetOAqCFd+Y3iuvC0PfezXy5nmfgtY4qV5s9ZAVX39fYE5m89rzB/+a1oa8Dhwyhgp2gycTLTR8FWzyI3fL0p74bb+N7PZjuUbjqHuCMo3Kv/oKP6Cnv534PgFJY3bdejUmDhRGo+CxT8hoAlysmT5Rrxez85rNwNQyuMZTFNgVHo3FFJ+E3qh2sHtOZ+vRFHFYgqyk5QseC6tmgDBjCj/9yEZIx1Nx5X4VpMI+DIQfHQtjvvy5jD2bSUM40YlfpNuBd2dO5cBhMFcZBqri99v0feQyf9ZegjqwsmVHmun4E/plPeO/jwHWmmbuMHFDOZmgODfJkWuLDex3hi8vcJX7qSHhvxcd1nhjPdO+lnWZiFee/XCYEb8qSsqD8PdtxWWblcEq39JSGAnxxKslnOToA78F9xONefSijhMRh52WiTlBX0upAcrkKKQsHW6Zxv2qEpPEKcBSUuEky/NiJp6Mk26rhit68DuSq3I03SNOj4zv0dZ9Tjhvp5k+HPfVTccWvQYtVD3W9GdZ26Dl6ChydfGytlueGJw7jxZ9BEfpYy1PxdubS3d8/DI/qu0MN3ByMK19Nikhau8kyR26kI57C2+UWqjkLk/TEVRDH6mLmjRMMbd95NthJNz7BlCs4uUldIjTNTfoamDoNBGflTpp2bR6O8DHztX3WRmXQRWYddfOV3RkKn/lCi7NyJwLc+XyeT/241j5j1yQlDYfZG3O5AsBJhuhS20SPYrZcbI96k6iq1/Ll0y9s3sGkMoGvg2l7DCzzOsbBgdDBUyx5V+cMAvlRkOF90yay9JG7HixrkMYbIid50zZN26/2Xb/JejjtjgjprOzYcvJcf3U9g3YHQOIKr6sd1PHW+OjTg/F//b3F+MHNcewYxonWuSKP+sORDk/i0SbUEfwEvUuqbUOsPthzdmlPujKRA6czsJnY4145/VwayeHu4gKc6OVSh0t66MP7PJnlRxnkif6D+6VHmVB3Zvbp7tV03OBxOSfAa8d12qKsAAHWVQzyZibbKFkzrzwc4lzIiWUjz/II/cXBw7G8/4Vx/eLTTADvHx1lR/u9vSNEvh3XS+qmE00LDuTcWd6Ms8tTVIc+ONws8xo+fNovIetNJjw4XxB/drM7/vUf/nD8+Z99Nr7w9tvj4UNfP4FHiGkn4tEmo3fy1EDWcuO/KFUEf1UfKzIwuQ9k6m/S5IG/p+8/G3/7b39n/LffezI+spzRzen5E1S1i1tK24ue7BPPcE534ePi+mTcINcCZ3Pn3rvjcP8N1P0U3/OzcXCIU4ujemm79d5/Msbjd0fe899Hn67wsD5AN3UNlqL/PAmeLDpRYzvjhniUW977v3pOuTzn/mosH3wV23lEOeCwioP8+XxjnuZT3vaf/rw+4HCiIfUI/WtLlo3L5W/Qu6tzLFsnaLRVJ7HQVy2lFwflLVNOGMmrk6vyaJ2hvsWOOIcO7UjsmTbYHfmzLH855YD3xcmPsUnkGAc48b8xxpu/Cn7qEvafrxFYFGdPx3CiA6jl3Sl4zuJEpm4w2lpuHZMX2d0L4AC793UXP4sJfFbRwFxsOa9maO/oy9cnkGv35vk4O8PZxtn8la+9MXZJ0w520UE2QoXPk5PTcU7buH94lJUDClv9tcw56LcKY42lBFS9jS0iP+V0Tf12z4u0i8DWWE6VtBNc7ZnONeoFnW3HFvkuKO6rvJq1T16X9a/GCBzXtOGXpPfkbcknwrCkpog3xerPFendp9rO1vjBCVnbAWA596aHfkbQ5fzWK9sv+ZC3qlM2FQWXSd/UC+kgF3Ti3MuD6eG3+svwJ0ekyUd48Qx8wEhTf9bAcA9e80Sl6raAIl/6jOArOaTfskU+M5FsWSsbFBJf+U0wi21itRXpdzhbhh4pE+tPKEirHLXC4VlElVccypdr+VFRCfJbMhss1/SXSghM+A6FCoXbUO2Sq9zUTS3LR2/ElW42wzq/oeVpvjo06o7fPFe8/kPZXeEse1EXhsa1hldXpT/bXe1sTU344rTzvRoKd4JlzC9lPTGIe5OONpVxVWLWODdxe5385kv0On9wkJ7XFNQ7ZaVNi9OaWHalDZU8FeSx8Hb+Qlx4w8+M7xwJK9gZAIcDosVX8XAwy77rkzgrLfhWZVD3hqK15q/q5cxLWtK5a119DicASmEqwqCi0rDlfkmj7ROUmiW1AA7p/Hw6UQPqZZZ2quA8/ddI7KxWyq8CF08GGzTuNzZ8DlqopMd0Cs7Q7u/66TAafaspWS34mhmuyjA5yyFOTSfnFKxtAjnkLyM94kjrHWCL/qtB/pRHiWI0Eyadv7g4gpND2BzSlLcZb2i+pBWcnTbzeC3m0kbR7QDk6j4DTc+5nzeEVLjIaCXu68LbjWQN2sVl/j6K/mZIvNW20zjM6bXlkoFJngQZr2aKj8aTfJwrthxCI5zhLgeqJgRWcPLOryZxZpwDs8gCv6IhVONZdmL+gl93GiVr0Zemh3AyUg3Qq6HhDZFrlq0NcnjINXGNPzGOyWtTH+VomTtIM8sBhaYB8tiE2+QxGLnftDspRwemB9Z8lbf00WklT87ANf7GVRMFHKDwKrrjp92pizj/0bFghVPgSquN69I5gj8dvalcmy8bJ/nkiODTX2U2f3QMmrxXKaeNd/IXeUJPSvWra1kwgcBN3hsD9poBkmkOhIxzILSmdRsZzZW6lMyFRx28cuaoxKJbjiYHOgkMcXUPAH/agm2M8vq+9cXFedoiaUQXwnKys6tJx8JrcJWCS/7VW94xZeDoN7/DB8g9XzHQK+e47EXnxtwOcKRtCUontjSdakCDT34D350sacKpW9tfVxLknvTVZlnmDo/iLXsR3olay7HbisJT9U56wucIr6XPSicyQbxO7GortNfI5fu7N77OhZ2Y7KA45d7ICF0uhtASxnes+JO/dOS7x+Of/du78TsXPjWfWYUFl7rPSgDlABcI44AUDf4ps+2M/Yv5SJBeOXuUhU9RxaFznnxCAZPXCkxQ5/xhYwhAvmtfUQcvTg66iJNuFp/CurmfJJRHR018PhEFR+SGj3LyQXCIAyUfTiypR8qTCoQDad00ijivOFPwOFqlbzwQ8sCTOtKhvMM2H3+5Xhl79gFRfgrweuz5JFda4D3ADuy1tNu7G8rE7+GDU7y2BfbF7hWQeiaP8Kt9ySfSjY9f3I3f/td/iGoW42tf/uLY26NOKCNlpf3Z6luPkBDG1S/8RQoO/pTd9rQnZ1NGHOZBhRyuMNoaH//40/Gf/99+d/yPH92NT3GidXyd7N9G7mtcCsvN4rnEqbXL8TN+viZ4sHOAL/q14Dw/+yQO78H+0bi8uB3XWw/G3bf+07HwO/06yI4XfFI9n6T7NbysvHASgTifbiIVsPB6eWYRkQ7Q849LLj+bd/UCuShrl/3vv5GJmDB2/HAskofrPRxZnyDiFFtsMmw0laHKkzrhU3Y/D5ly1T6dHPIzgSrS1SqWn0/+ibDFSF9u/UubSvC1BZ12XzE5di8DaIDLyaC8smAb5isR6DD7I5z8fGx9Sjme/hQ82ObOG2M8+ot5ZSJ9uPbrxAj4XJUydqB1+lFWU8QWwatN6PwvDt8EJ3pyk0NfZbGlykQaelTPEZr8vjrgygnK01Ust9rbDmPB86fjw88uxvPr3fHt9x6PA+xVW7JPeXnyMpOJwu1vOP+pEyqRI5tKKidpqCU6pfix75qgTf9DhJNc2l8f8tWylDPAGVz287e+Hmefpj0AYJ/Ybe4tvLviRLS247GF6FeU1gDpkS28MR6BdtO0Lc3kA9fhP2DCVTneoRs3HXTU5+T8LW2K/YL4bR+tl/KXcTJ4KpAfHPnEHzJJv9KpKemL4Mt48jph4OcNtSIJii/sg7P4IZ/pMhNlVl32PnEzPrjQSV57o71Tx6sDoIwRvIZe+hbpcYRCcBjEYxoB2iEf+sQB41nQbjOFTf8+y8qQ+FyJSxzqlVv+NZ1eGSz14sl2zRRhqlw8DL0KxHJUvzfg1BaNMwglbJedofP2eTPI+ybs+locppV/0fGelaH0ohFVaJqbNNIntf6Ubsq0Se/V8FpaUE19kfZ6sA3N2Bcecz/zZpwkaXki3XP/DGmzXjnapriZsurvVPkSx32cavFu6KtlNnhejb834g3GVt4ZJz+qxXaYNKtmrBjGYlvGrvKLV9rKKLOzbzVlwnhOGQWR/HlIBv6Riwa08hMp7OdwAkDB18ZqJSKqFMSBSlJ49STQP99T9Z1XOiMUphH0igBUjZOnUs3fBU189FsNn+ddOqm3Hj0cbzx8C+OZjbCFEQIOQqywFpi4pLCuKB2Ce1qrtHwNIE9f5YI0k4lOWocVT/yJsXipwUxQEbQ7G9rgDD2l8r8VuBwpO2fvi+ZsiEQrbmE590FipXOs0tCnRpl7/5GUsbI3wCVbEhJBVLhN3sZjvHChsRFWdH8hUDaBL56lkxn1rhzgU3v5M93ySJlshuI7GzZSGX3S6dlK2M4//8KjcB6rxjdykQ6tOB+JrRCZiDdOGO9bTu/7aJ11eh/BO8Mr8eJcpYFvXsfBExf3mx16fhjCZn2Qf9PsvPy0ne9hV551Q7PKP6+bT8+vp3mI07SOrxDpq2EFJpthJb1s2uaWmxRJN9xG1RP1OqZ0+b/lElTZAM4djR0A+fTffPV0gSPX8brgp3hyksbBiPDNW/Pe/Ia255RjxXV8+OA68gEmDU+ypSNt/dGp1V50/m84NnWhXkMrDfuUhXSPvo4M8BkFzFB6ygX/1nyEV4IDARXiq0tXDoyBvsdg+2D/oGxXMHmEP7NkIEGEbZZ8itZXJ9xgEeUEd5eNae4BIO/11QPrQk2axukPvOgdGDqoLpxq5hqd9Lv9ytb2Fh2YiaC9dRm3jg3FI8wSZ1mY1vkNKzyUZQZyRDcNeS088lJOWelWXTnwdbB7PU7PGMRnJY/ZI0Rw9qGdpM/YCA4sA0iQrFra3joc/90fjPHPPzscF+pavixD6ObpbZ6Wg9O6acYs36Zt1g41eh0vN0Lz6b5xk9dM2kZO8rgE31uP7JTO4ZJ9MeoQcvIzfnkP3n1odJROGbB7P+sBhcxB3fO6WsTi4QIdUMa+T010UGaSozsOAbUTZcGB8jxw0KsMSN5HPkDyFPgcHg5xiIgxfeFn35DHBnpxcG/c3f/yuH7xGbyejf2j+3Ekbi9e5FN4utDayu7BEb7v8bi7eB67vIZ/J2au6X/d3duyVH+qwCXP+zjXlzraOLw/+OEH44+/9+fj137t6+P+oeUHfXWfQsY+KHuvM7BTduXjPrxGHmlMuTm7MaEOvE943//eB+P//F/+9vju2eF4dv0cFeMkUqcOdw8YJzgZVuV2ifPtRMIt5+XNxdg//sLYOfDLBXfj/MX74+7yZZ7Qnl8ykH/7r47lt/4XOMxHY+mu7NrX1HcMTPuwvM8v6rOMPu2/vMam4B/7yPv5GoXvsUN/cf1yjNNPgLN8KO+jL3HgRNtmHhyHv9ifnxB0csCyocy0AyccFjp12h31Ik+T7sB5iDPtUnvpicNF744tQLZwQz95Cix2qO3CxziFL+3BSQIn7dBPNr7j59yFclmWvm6Qz0venY6t5z8d4+xnnH9APuJ9feTw62M8+gtjHD6AZ2wX/txDYXH/GPo47RefcnyW/OPmHJnFC72DL5GXPPe+QF3gbDtg+xSbpH2yH7hzkomoK3Smo6vejw6hS5lfnQIDTvT+4Ysx3vvKl8aX799QTWrju7vb7bFLn+MKpraZ2FDaQ/s0xUcXsw+2jdLpNi0TxdiNbV85jWWFhsRhmzr2tt22sf6CG9Wln7F9tRwJtuH5Sgt249cIbO/E6etUW1vkJF1cZjA+DyoQVN4yCaqdBc/61TsfCFRbSzZ7Z2U+dz+rW4rSur0c59wHXpyRrxjKRAPXSuTRY5AeH4uvnl6XzpLHk+mc60EKeSmXDsJZz9x3K2niAVbcXlR/6aVjWNv+glfu0OcnzcjEr/oa4Egv3W4QI4i7eRM+euC+JlEqPjC5qusuQ3nrc8bqwW+MNGTeNskz6eqas+Ov7vcM3X+teAhstVWWQfV36/40+hAu0Aav1ne/PJhjlsmk04GoKZPXhWcNV3Zk8L7im3f4TNtcad4nP9eFbo3r9bDG701DbgTbEo7g99oHD6u6M/PJjz9xzbjGmTN/m3T6nPEJuvR1PvXeZeHEtPD+iCy9G09cw+g/Slfcxtn+mW5IvtdCkqYpSD31JnXDVPGZWACNR/toHTfPBVe8VFTpRjjtNIF6Hv8HGNM+t3sAdCij6GMq1wYjzXU1KNUgznQUqHJFUcerxmO7YYdjgalgy8Tlvz6NvCXxClxuaOYmQBl888tT4Fxt4AkvxU/xW7j73kZCY++GA65NWfEiTPJx9Lv5eb/XxA0Y9ygwT/AJzzUi2sRPmMlPMnLNRTTDeUUjt3WeFF4J4o1KxONJAzQQp37Ez1/gilagOCZOgSY/m+F1+h7rSlDnyCFM/upseXpkaSBBDDkmXOAJYjCPnat2kA4bndvIGlZ6mvDBT3i9DLpR51/EMN0OybN4y07q6HyGglvbofFNu2E8t846rkPFTceBaxumnj0Xn/YXZ404YSpNeDc7ZABBI5PVBwTjNht1Q9M1vH42bTNswhrW8MqNTN5zhA6/Bq2GTtWhGy+It+M2PXYVnZmv7NhJGuNcPt6wphU+arVPSEnXMZWH1EHLdcq5GSyPNOCTmZThlH0z5LM8qgb6wmsXeR8P2rSvcQqcUHQXfVFYhuIuvkrn6qBkUQ1Fo9Lm++nRScWbt9IgCT/aklfSXg0AtDX+fKKt/R4eHSEzOhETdGNrOAmpB+jFFSFdZr5KVO/mAwMebaXkLn7lpXZ8vhsHyCbfnTf2VGzKaJ5k6VjXZwNvSxZgbfM8lx7EWPIqg/QSx9H1I7Jzj2S5Nq7jI8vML7+dt56yCEOieblwxYPte628qbyls2VWScjIIc7NIYPlGpyXvg3V2a/pGaRjHvMXP8Atdse//MPl+Ps/3xvPfOxuXUcuAJJHfWWDNfnSaYqzTzlYtW2jreuWqfymbE0nv58rUy7bAPSYPQDA5WA8n1YTdg988BJZddjc6EznDN0b6tNsOILeyHscc/gSp+WsvoTV+dvfw5ahm+4PnOpJtjxncsLVcpx9NYE+zs3jlm4C6HvdyJvVAb4jLk/Bre2Az+voFmSK5wZs7/wqtOgfz3DwybeD/v3uvSZo3dnZqX08jo4ejPOzlzhax9Sn0+G+D0v0t7VDeSGUr6Y4oX5NndzeOYIW/S28nlxtjf/hf/yj8eiNx+OL7+D8pu5Z9hAgn06aslhO5cDI5nqQZUhbTIKlaFH+2//h++P/8rf+aPzwcns8vXiefD5xdYLgAofefv/6TtvnmnqwdX0S3rb3HyHfI/zxF+P85CP0fT2Ojh+Nc3hcfvl/OcZXfgMn+h79JGWB7Ckbn4xbNtqGDNvO2YbZZrtvRBxZuVSh6hh4n6IryPOf4BDjuC59j/9oLI6+lImXsYtj6wQR5b3w/X7LED5dFp/2w8khJ3cshBQ89NSXT8WtZ349QHJts5nAolxtG+RL3m1XKZPYq/zSXiydcHIvCvHHZqHtBIQTTk52uBQAx31sIdf5B2P7ye+OLWwh6t97PBYPv41+voIj/4DyArefH9ROKYPlyw8wAtrZ2xPwOUEBzgH+PcrczybuP6QevQl/xGnHvsIAv36aMnXRTQS1f/c8cMLkjvPzp8S/zHjh6NFjaPx03Cz3xs8+/Wz8lf/gq2MfHlyWb1+5t2u7JmqtpNRvXaTV8S42pI15tj1J/8rZdjrBBgQ47aTbmZyDE/sCYeoccN6L3y9IpB1ClzqFmQCg/3FiWxu2/DJRS5ueNgxYbSjmQhCXh0F42+n6jKBtmm1jtXnWXuvDzeXluLpEL+CxjXSfKF8DsO41X2CNLI3Xc+rPvLbfCf/QkHfTjK9220O5+Bealb464NFJjyV9Sk3omw/x4dk+2nTNV9jKW3hKtjUdg1/skkPja6KA9Kn3yEDofrqytDzyB23iEs0/85rQ+FNuXDfNDiWfugBuxnfeoizf5slN4JO+CuvVp9pS8AG7fogg/GwnvCM98Rz5cWncvy+s4Gco2NbJOihfpVV5mafztQodUwbEaFnglPucK6HzeG6b3+Qv/Hj2ZuLxWNHznn9pp1ah7KYy1SltmudJz+BV8BMXeHHCg3VFcMvY+Oif+NDkp40Zn7y2mcRVXZk8mGdOJrWePGcVy5p8QvFTsrzCG7isz45jDFWvRK3Nk65Q4OPfa3mbF+9Jn/YX+QgZS5Mkvs/pHgCliAoqrgrSQXA6fSugyhOMkwXeA4EUePRcOFxSVIpO5ExbVw6zqWh3G/YVAJdh2Un4rpbXzjCdXZ7l6buda/BT2V41ZgJ4uyHK7RTBU96Rzk1FrmA4azsanYVuE95h0yCsGPKbxlPpZzxAgcvO2sZxyiwbl6uNCLkWvvRizNoY696slW4lSgWXXqEzNf+Da+YxptLWOApvGbVR6/h1vlWuee3/OG0zXR58cmnnkzwCEydBdaAOy5khX+KrI22+Xb5XDg55hRN+4s2gXlL+TOeIrBPGMo1u02loF3Y28uFtMAW2Q+ur0uq+r8XXYZPWOt7z+noT3rCeCODGctQ2UgfUQPFo57vHQNDl2Lu+LoDuSQkd2Wicm+fNTur1dHmvvGsZPJrvtXyWsxDClr1nsoRfHH7TOFo3mdXnnFlw4iwfd65XLuUwrnlIow2uNHzUP/Nf6pTDgwOkwEwZOk+e2ISvCkV/zXtkIoufx8sSQ2kSYbzvhfq0Uv4uLk4D43vmOsXiKLzgSufqU2Nw8atQ9IUpnkp/zVd1CuosqFY8mu51+FIndEIC+LSyJyWyoakVd+lGZD5BUZZ6gr+iId3JSwZq3Ceae23XJ17akPbhIMx83UGFddOiU+ucKxC0O+gxSKz3r8EPTstLuinhIlf0Z/C6ZdqMD0/cWnbaRcsvEq+SL4zUk560fzmcwLPDrqAfnnbPcuOXVxBI106qVbVuK1LZwWrAxRG+53Ux49/u+OEH2+Pv/nB7fLx1jBM+J49pO9Km236EL2LRgw5qnE/SKpb/Ok7gjLzK4eSAy6YNsmQ+22QdpwgLrE+EbeG5z+7p7uTv5rM6X65ogFcULoaxcPAuH6K/RrJ88g06KXtQOkmQlQTUHR19i9UyzHvOczCBbcVRjHxksu/SYRIGXQaRT3wfHEMP+uBOn3qBk+AKBNtgn5TStvi6XJ4E4xgv738R3+sMP+zp2MfJz2Txhd9zvx071KVrnN0d46GlbV9fuKy96s329n76WVeXWQc3y+bWJ59c/u7vf3988OnJ+JVffW8c7cuTrKID8uXVDBXK37odqHI30veztZ+rs5vxz/7e742/+d9/PH6MnnTyfUXmjvrlahiXcvut/9ubM/KWg+01TI/9o7cpvkParctxc/IBPKAf8J/eorev/MdjvPONmjhBn1lOD39cxCYWZzi0Oq7Z2R7dyZ+re7Sd3blSIJOMyCFPJ89Jo5yznH06ttrI0TtjefgIOCd4iJKeS/+RIbv0w8+Wba7OkeVq2Tsh6FN5y9Br7U/bsi2jbFw5kG/va2M+3Qet2gz75Fkcgf/iqvTtqg0nA4DVNkSZL0UkE/aFHIuzD8fiAnlf/MnYevpjaFAb5W/vS2Pc/zbHOzYC8IEtCXd7hi1z2Kf6FYSXP0LdF8GVrx7sPeZ4ayywr2VkJR9lFPloy8YFevPrBOh6C/tbOoFyfA+9qgNYU++Wsa903GKPZ59gylvjV3/96+NLB/Q18O6SfE1F58yBu0/eowUEbHuscQZAys61e/vYL3S7knabs61PtcX2DaqwJmLVX7ezxqm7tPPmF2/6EmFUJiLTF0qjXvkjHzh7I2eZDQ6yZBUT2eXfFVriq/aAGsF1PT1n7IS9JV1e0UdelSP9wtUooHQVS31OsPpG86cVFbHHDDXhLDu2vUBwU/xXsP2NvOgt/ar9GDC2A9n4lfgb2hCz6sSbrkiGyEYQ/2Yb7WFaeENoN8HOhMnUn8vtlUu5K0z9puyUongt/NX+G4KXc9Iid6ITlEn9zpqQkPFV6FS/mgBO8Qa3Mk/cpYOCKd4pO/MJO/npkrdfq75Mvdgeysgav0fugq9xagvCSbsZVwZtrGAEX6dVKB2YVnxW/rWM3nf+CqYXLuNLTm9Kn+K3XLxv/RQO/uey8m/iTL7gnfVBeGEsr4brqMRVng6dv4P32oO2KVj4QL/Zt4H71ZhZ/v0vj4kr3azK0sC1eWNLSS/7M2zSXfHTp3mf84wzb9eleoBBGzRJiTNtqjiTt/hpPMrgVeA4Eh+enajb/bxOAJRyVKyhlDcb3hwYdZI8ezEV5xX3Ou0OYh1Y2jhhNqSTRqm0k7K7W/h2gT2mEb5/7wFxDnxn4wu9m+XVeHn2ksHCdgYMNvrS3SzAPhfLxS8Yck5F5yyMDrXh9Xwai866S7tWuAgOrNKIcy3P60G0cfAOaAYSMwtaKfLc16zlJAieBtIovdqkE3h+NtCrToFfBtwcFYyvPHfkdZDVDcIKF/fS8U4+N2mUvornYmvm48+qKp6U6+xELDvfAXcjm65IwqcTNtsGnaZlpxuYQhs8ycs5kyG5NqH4yYAewLVuwW2DkHQ7c2fLe5bfjMH67w3maTn6vo8OdV0dU12/mm6afKz0yuHJOG2hQOqcMpj0soQ+cKYUH+uy0w61wgqtrz53nHname7BkEHdqNQJCXp55I4OrBvczMJKjxv5SkdHmmWbDpDDpxB+k95JNUMGCWKETmhB00GMPOgMS9fd7X06vrPNgCWd5Rq+ykWSr8piEB3/c20wyVUe2qi86eB7Vk7fvz8/Z0DJT2e54IpO5VWOklU9eG2cOJt26FtTpdN8BbJgUt5c1wRCwXS85Zp2xf/qkXt1IK8OLpwUSB74LbpFk4vApWTA47vOWc4PNLUBf8R2jwHslEd47SVtCmWUGXSirxhUS9dy6bIKLQYY/UqOekpQZn+TD4+VvJa3ephxSVdf5PXhnwNwbgITidXJzPN6fkPHZ0IvGlAufsCZN5Oq8J1VMjrcQmGTNWlX9IMj9EyWz8U4PdsZf+sPr8cPLo+IR86sOCm8OnT1fn4ygIOTS+Xdpd/2BVoiMzpwDOLzlF9HX2cQvnS68mRV+eegN+jgLfLJK4P0LMFXrfCbz7rhlPZTVp226E2Hyqe1RzihOkTah3Kc4Ui523zsBRw+xT/iXqedslue4UxCJ680OMlzekJ/Yn6AfdqPTeXVAfDHQbWcwBW5fOp7dRWmoxdwLffvxcGV2OLoPs7dl8bi4ZdwtHEqzp6Pw3tvUOa74/LqJHXXJ3XW2Th/+4f0fdoqvEYN6mSBWvdSt7XgXfrfO+v63dW4hsYHn5yMf/P7/3Z8/evvjTfewMnDqbNs4YY+ouyn34WW57R/pFunr04uxz/+u/9m/IM/OB2fZRXH7Thzabi6VVXQ2YfXK+Ky2OLmfNxev0hdOH70LYp0d1yff4BsT8YxTvjF9fm42v3qGN/834zFW1/JBIqvhwwnaQgLv3vvE2j1h9xLV4FcXOCc64SXUyphXxPxab2TQwv3IbD9u6McLp6NxYsPcHKfU57YxTa63kHmwzez5H1B2WfSQPvUUXYiyDKe9Tr9mmWrg4hdUJETmc/t6fzv14SB8QudQPNxn7ohTusqKLLXiHi0M0vKumCC8LZPezg1bkhJHVg64eES/ouPx86nv4dSwSu+bWzj+FfGeOPbYxxgs05AWDbK7EqWy9PgWp58gOL9kgI8LnD2tx+OcfTuGA+/iijcO1kiv3LmagZfpZGubc0ONiDf6HucPKlJF8ZoeRXD8Za256qnFz8Zt8j7wcnd+Kt/8Stjz9UWsJI+i7Kw7bTt01bVbamD+KJatm8bOPWVSYCpN9Ntm+M8cNdtmXgtj9RdlOfKH/UaXfOX+kfm7A2AbaRfs32Drg8vpLcHvbSp0syhvit7cPqTj3m2jHzaLn/ylD6D+N39vbxOJoybENpW2q474aBMcVzl3QdkwQUBgpMGmaQzPW1syaKeMuaIvDWulquGSZtsvGUw7x0niGv1RDT6pD/h2smXyMEhbIdut8lKXh3wmkgAOX/FZOu9YI0pPB7GeeShBHk7ZOxIeiamZ16P2IMx8z4OXPgx3pQKwc3Zo/Fu0qz+2f4dCO63HSeJh1vxZYIn+B3nTH3Ylod24V0d/iOAeuLHrsxrQokeuPwnPX269Zh04z13SPuQ25ljpjXedeg8U8fSAybtLrh7sqLKtcC6rgDMoU5eLxdvi6/NoA5e4ZFDWnVlKNrKFD4pI2mo46qP2Nesj6kj5Kix6AYdrku+dfxmOpIFb3B7L51X0oMicLnI/frcx/res/yWFsQXGdRb0m1HDTMvVzVunm2FqwD5X+1BwSv/53QCwFDKraKozr2VWnGGUryhC9B7jcQBsEVhXdVEPHqAnScJKpjCcXbSGeE7ysmdWF0i6Ht6bgh0fnk27h0exbh8anB+ccoY7Wr43esMxFY0q0DDF3EZOIcxijXG7qB7XRE8y4eVyULuyluyVbp4RGcO74VZVT4tzERS7bLKmNdn45Mv/wUHbuJM41bRwRucVnKureSrOGCLbh1myiASPVppQkWcxk/Y4JXtWcE7PackeF7Dq5NVBSPOCQDlzPIpQYVOw0NyN/7zfiILfBoFQmjmah2Kh1fPKbt5nQYA2ukQWw6CMoi3Gt9Xy2etm+Zl4pp5DV2mm3F1vcZj2KRp2LhMsNzaTuTDBg+mZzlXfoO2bRDOuI6vRnAN1zxL07g1bggD4gDdOO8Tz68dQFG9iqfsxCB8Bh+Z9S/42AE2c3Awl7crC/DZgV16M5g3+3Zw7XL81F8GNfX5um3yMqiODVaQpkfxYHzde0SOaRsJXCYn+SMTQtjJu3u+Ayf5lZ4OsB2MIw95XJW7uSc6BxWmNW3xeU1k0klJfPPSh3ia/c6fjpmgjrpd8ihy/IjzfXx16QoPJ8QMrdsEYcUFzaYrLdsfHWPl26IuFWzZkTzXd5bxVWnLfFrkU3XjL3UGCb3a4nUb26yXxoUXItSRZd/1MJEcsdVcyxe6mufqyDnSnqzxa+tVPgWXuNkhqic7SU3RawcctuOuGHIwrczaKVwBr76rfJRB/tKGLbfH7/xoZ/zO8/vj7Lb0qQ2LJ0uiaVtytk21LdSB1FYJ9XSWoIw6+7YNRC2zeR56uS4HEAbqVQCfpuI0ZVO26HHi9zUG9S2v4tCR1PnfOyTOQQ3y4KC6y3poqb8D0sBDouxmUmKc+MSa6y1sDvruJQABZCYO+47zhwPmQDrvic+y3MLeV18y8OyhXYjbcteplz+BLQscidDJPfhxmpY6sDvU54dvj7vHXx1Xp09wtk7zWo9fprAUbq5Pxx79pMuOXVXj4P0WZ9oyPPAJL/K7d4vFoh1qO2WfsHO9HC+uluO3fvu74+j+o/G1r75dvZzOmmUaZri33OZPmqefXox/8Hd+f/zD75+On58/G7eLG5z/8zj8vnJgPfXJvt/694H21fUTBpLQ3nswDu5/Jfz4ZYCbmwscqPvj0t3aH/0HY/nWb47F48c4mdgM9QoAzpSZKyd8H16OLEuKa+Gye59cW8GxXUYDsQ8UPBbPn48t7YEyHpcnNfmCnpa3lKUTCcqz92iMR18awxUA1i8ctnp1BIdaO5hxqQi2CdJ3/wiVotOs/Vr2wGVS1mX7+8C9gC8nE7AFPMJysEHhLvoxKkAX5/BhnbRQlDH7VqAocWCjW+KkDH13308W7lz8bGw9+W5W6fi6yd3u47G4/yvw78aJ8HDs3gPqgSObGELk4inXT+H5JSwDs3Ufvr42xj2O4zfH0nZYvdE+LBhvZWLKCanYPvxBN3sbLCyL6h+yaSU2ONS98MRtCXuDHb28HYdvPhjffNv6RTJ4drBrw2pyFZvKA5jEVtvj4Wsh6jGx1lfLZ/NIDtuZ6j+chHWzvHoabh5gun4B6n0C12ljuE+bib5N2U+7a5t2RT2ijpFPR9zgyhUrcyydfJm4kDbXwipXXgsEkSsDD48OIWs9FBf2TrwPVGxzbaudCPMVhJa1+4ZIhaLcPND+wEll0+xfMkbyJ7ISMTxJRwGrHzPS9ho88uydwhNn++dmire0leHNa3AWfmHFrVEi12z37cf6wZCfc5SO+pZOnoIDv5qgDkclT+k6zCQExn5h4i2e1qHLV156rCku6RnSv1ZM4Powxr5sSsh/s0z8E6buq7x7giG8BzanFdyksIqreG3MvtHyKSopKWUHl3fy10HYFT5QraQJ/ldDwW6kNXnOoUR80Rd/6SZcBK4wB0cyvhoap7ysuTAUb2se12nVT61xpR1JuckN8cibMiJPzvyUveQvXjd1UZdrfMULMVOndXhf168EYAUvHjfzvgZHKHzAWx7JxwGY9Ts8mR64ktsJtImu5CBb2hv5UFbgDZ/jCQCDKptaIuSpnQqeBvR66IIqw1gprzMAAP/0SURBVOA6BUKUFVo0M4uFskdj9OajN8bDB2/QsNyNh3RW2ZQMHE9Pn9G3nzJQ3hoXNJ4vT1/SYF6M+/fuj8MDd1m2syhkXaDephFJBal4C9FVByloG+/wLlwZSBtu4wieGXI9YZJOXDYD5GdlaFgwkC49j3XlMVUe664asMaV99Rm4+G9jn+l0dcT5xMV7qKndZBAYZeKBp1YMzUViHpfR/ESHcx47+W7YdZhxgW+jpYvcvS9fIcIuDllUmOm9zn6IV15DE3vlcC9fEVmbtPRclRlrU7Hc3UWhUfYxtW4O7Qe+1jxPs8dt3kmFjzFR90bH/AE4xIPfJ5KV2zixNFHYo1jgFtlWOW4diorveH62tC8VD4dNuxr4tQ+Os5Q50rLecYL33orzNUw56kcNu+TZjeqEy7xDJACxX3TN96jdnrfi/4vcIyUwSX65fxzbOhqnbfqyGYIL4FLLqGNzL35tA+fGtue+NTfwVU5iJVP0H4/XQxkUaq6bhzQlGcjvJdQzvIz84mrdMttxdSPe9OE9+j02KGvwLhs2Xd/jSNRPlPnA7XObwgtLm13cvAzxVcn1KMrL+AiOky7R3nIpoPMvF5Bfgee7s1ww5HBzNTnpl6bX+ucg7aMpqOToum1EzvRIxSjC7JHfjkAr+9ciz+rezi7JLtolv0kTJ2o22p/5iDQeGg4uK6yUAadXvjXRsyPTfo5RXFYd1f8c/bp1cvzvfH/+M7F+HC5jyMDHHHyL7z6ycRglioQPDnwdBUSl27Ml7KzffcwzTLCGYusHsjjsnuIVb5z36PGUdFZdyLGJ7T0M3HmJcEgYBwB7+ZwkZE6Jyro+P71Qnzc53vyOvH0R9pI8vtagPLZRrmUXKcd5zsrtbUDHcdTHDWf6AuPnl2pkElcdLWl/PDkE3VqEXTgOfrmmjSfZKc+xMEl3tcFDnHOIh/39BmRQSfuC98Yy6O3xvU5fMCDu5D77v8lTq7vuWf5Obr17GTNLc7gjhse3kBZpxA54gigg8X2/rgxDvvQ9n/0g5+Os4ur8c1vvju2xYWesQIJR++l+8X47Oefjf/mH/3h+Gc/fDk+uThJm3ODfn0aeoenu8TRdZLo+uZsbOHY3t68iJ63d+6NBw+/hh5uxvnpxziop+Po8VfHxYtPx8DxH+9wPPpCOf+RgXK17bvBKXUiTSdSx+0cWT1ryzjqbkSXPRgsUMvJJ+s32EP0Z6GiW1XoJng6w6Y5cbNzDH8PAr88vJ/VBNqUjnF2ykcvsWdxo+vYC3wgAMhECF7LOxsAIqFRJ+B3Uslys67gGLt3hO/lL/ddOQIcMmVlg+WKbp002MJExjkOv7bvpIUTGehucfNyLF/i/J/9iPPH4ILXLWQ+eG8sHv3mWBw9LnnVl7jUtDiwj6VfANAu1JtfPDh8Z4wHX+b8BnIepq/T9vN6BLbiSpXY50A3OK0UDMdL6hI4ttGlBN58l/wP6wyurYfvjL1H3xgPHz4c55/+eDy5uhl/9S98YxwiQ/ePtjtakvZTbb/qC6dp49LeGTnbMwBjo8bbrrjvhaZXKxWdgIRv+rbz89P0la+0aZZ/MFMk1F9JFR50FJqWHGfS3IfGiYkK5JEP63P4xHnnWvpe90RvT55bt46OGMdST61Llzjx9fR/5qGcXHWj7JdZ+SWf6wdr4Zfz1eVV7SGQNr5ksK1d8cJRCuPek8GL/BEHnLaWukmQjuMA2zc3AK1XImq1QvpQgvI4iZE+N7qxfwXGtoj4LPM2PbqcY9Pgm30D6Z1fPqNnbZq4uq6HiN0neN/ngqtDGYQXTlxCFcxaP33vkTLcDOrIE0f3U8kXXcEjuBM38Zd2CwZ0Zl/h7tC8hLlV9BpGHorGqyE457Wh8Xa+FK/3ueug7TcZ07yq8oD55C09BCCBVP+twgpmIyQLeUqWTita4lrxmqSi12VZ8HBi3w+SLs9AkuZYTvhapaAepZ/kmbdx1H1fV3zFmScyzhC4eS2QZbeZbmg8r+SdfBmXVT3IkPJRRnnzl7aaQPaCRi+BQ17agyrrwv05mwBodawVuzJ8jlZyVdZ14WkQXRg2ArZPdm5GVSNPAtd+3uSYTubxw0cZNB4fHJmaJ/3X12fjjM7OJxg26j61sCGzwT3cOxz37z/M5wGzkY6hWZ1BWm0e+SyhBkBkZnXgu9M6KMumQSnrZoiTLs8Tpr8EsDYSjZIEDuPqaRpxDkxVBen1Qyce5jWOw7MGl+vJQjVOGqfGKN+V3mmG3EXvIRDYNUxV+k4z5IlXXYa+wdtNuZPHi0pO2NTFzJ4G3iBf7WA5EGz6NqjSSoXzmDRW6ZyNi/4mnHTsjG7oEJ29i1MCnbKnotH5O2zi2+Szr5uunZcwfRTdNQ+b92RGPjvxTR0WTq/DZw51UGc7z25IesBQgw7lqrxZgvca3cZpCO2Nc3dO0pD/hvcwmK356evOa5C2my2FD+Lt9PNZJfRoR619JZ+lyp9yqHsP82QJO+WQJ9/A+2RaZ6LlMp+slJO5ye869KBiJSd/5uySiiwcDjQLi/J5RhbsteRLQq6bhqiqfsw6mIjqjLzOwGTmy+AEHls3RRM8nmSJ+IqbNBz4E5cn8XYWHDrM4ZGj2wCffPh+qPbtICwTI6IBV2yjUKoE2jLfQ3b/rUP4qQmETCKQT307oWk+X7fxFZlLv/9N1tDkvkPpI1gT4oBLL/bhU9uCmZRn+9M61JbLvsTodSC1XwaUtrVOGshf4SBto+xK96Vzj+tL8vjkysF35LjN0y7b8gwAsZmeFND2VmXDz3duv/vny/GvPjsY57s44VqFTg28ZSCUd3Kh60G1ytPRCAHn4oAeSAQpSV3+76AWmtKz/IIT3St8ntS6xly06Fi8eX9bh0o7pwxydqCNHDrvi3McGzNI0vzWb/sh+imDRbzlq2swHJ4dlMuPm6x5Tr0oHjJp4GNdJwJ8ReDggBTLDSQ36BjeI9/5JU4WzqTOn3aoM5drFTB1InJtUxkycSJvHL4ffoDutU/q/Xjwzljce2vcnp7guJ5QLsdpo5XVp7879J/ZvwG0y+v61r8GpL3dYAeHe0fjGifK1wMuaQPs086B+/GffzpevHgxfvVbOJj268Sbz7pu+Z18+Gz8nb/3b8e/+NnZONFh0J5xrONA+C145SCfnyq8W3L4+ThXWmwfj6M3v4EjfTLOX/w0tus39K+oO8uHf2mML/7lMR4+wCGl/MoMgEFHL59SL+H9yaecsYOn74MeXfjk3/L1tZAHOMGoK7xmCTu4tU0nQM/Rj+29S+JPn+FQQ8+JgDsc3J17lOfblJuvAuzhdLuUHnwEJxQW51foExygJSZ4xJmNH8/Aob2Il3rhBpNL8TsBc/yI8qYsrJ/CUv6uiFlkWb6WQbxlvAdi6alb+29Xs0gjwiPjU/R09tHYWr4Y20/+HbqE9o6vRSDv8Tc53oudB7+2Zr1CtiU8ZxLt9JOxxDZSV/YejeWbv0Ket2t1g18nUEfaZcZN4Dh7PhYnT7JCYjz9GBhXGaCf+1/E4f8qtNCTewpEDsrm8vm4O/103Lz8GPXtjt270/Hs5Hbce/hwvPeFI/guZ9mgfcSZlZ4mIlfUIduNtOHEm2R7lZUI6KDbwrRJwPvkXzt2qb6TqtaL9FXYZUBtp3VMpOX9pJN6Cj77R51b66KT43niT3zS4CHUTEsfSd3xJ7xlaJHIGxXK1TaH6N08TqxeZUzrU37S+VVbTXlQl8Up/+kXNOx5b3rk4giXpqEPx8A12aAME86xF1D2iRXQje0AwbFe4RCveLwiHR242aw6ypcRrBPkSVs/y2XlUEsD2KaZuk6wfUqbbh5gLEMAOOrU+Ip+8eFhvpRp4tYTEF43r4Z+4LHqA4v5hMBJO5yKc51GzlfymJI++ZXQ/CinfYKghaPjG2YTd8vMVWRuWONMM77hN/NtBuPDv9fyPmVoeb32iAxBXjEG8zp51LpqGo1PWCL5V7x5mbNHfhPlzGdIHen7iSd5Mk4pPa55Bm/XU0LTFVZfbROv5RqbIKzjm+fWrfkrLfX91gmmGtcZX+gn7xMH3K7oJvcGzc3rBAAErQmAGUdQhoz1jBRARJ7hIRNm3Baupku9+3xNALS21so2tBLL+Ota5ZQeq0FSYSvDIL7vPWr4aSO2GA/vH2eHfwca53QaLxmsOBj2u9q7pB/Tofi9UweSfgf4wdFxdtJ2MOISJBtpZ5ocxFTwArryMs+5prBtAMrxrfg43uCxIdrkz6MKHDDOnaf2BaDh5pdOIvnXlaNhy1CRcuJwssD83Rga8j94K4jHimAD3o6NQfjMpHEmZZ6lYFjzOTEmJI5jleK1+cQZvOEw6cZvyrB5NpiHUuYnNQ7LfIO/0t2rebwO7rrLnxhCxzRlpWxNUEd2SggNXsuTAS3B9/LEoi2Ze9WYEzZpbYaCXYcuxwIv+W1g5Txlw31kmrJ49nAG36WDmSkMfxXfemp4ccQ2kr5J3wkbncbKb+hGsHEYup4Y+hw74FyNU/EvvZm8CsL14EjiyecBYPNRM7AlI1iSLlzS+YtKZZ97lx/qwBmE2fOpD7h8j9Bli+J1s6LajKgGAK0H09Z8viqP59aR7yMmj2nCCsA5HHqT67osG4HBgKKngg7viUZ2O0FxVT0LYOIN9d+o4sl7q6HWLLwyGpJVe542XfCJAobyA85ydFa79Wd83tmHVuScNOQ+dGZeB49V7nZovte/kxUUcqcceW9eJ/mmPh2p4+zg9Qanye+0S3dru77xv4WHIW3LKvJKSEyz4863pi3TsKNdCSKQypI3B2dTNvmCyfAQW7dcbrN0NW0cvKuH2AkZlKWOtc4yUOHC1Rq+olA2s5/3XKXqAFnZfSUgusIW5ce0IFhujX/1g6vxh+dHOCI6rdBVj04m+G628LQLyyv0ZyZ5F8bs/PLkXOdJ09Fu4SOO0ewI0DAws3wEMq8Gr6Pv0/zgRE86/VvgRnb9aJf/B+7S1QI4KC6Td8AHDt8hDjNOALgUn0vJ1dcF5AoELgf33W55Mw1C/RlBnf44c+jOJ8cZoOuwRa/kP3mJ8wVu0lwWnqfDpETGEIJPVzAYS57IQHktj9C5rz5gX6lftp3K4iSAun38pXF3/EUc6ZOxc3kC+w/G1S1ljYNm25sl0lHNGTZwMo4O7ztVMVekqHotW6q0HZwvcNw/eP8zxLwZv/5rX8MykUcYcN3icP/Dv/+d8f/90dn4GFrX2NUl8Hvo9Pb2IpP2Nzcn6NIJMWRGF1r38uDt8eDR18fFyfvj6uRDigu72ntA3YByNvv79XwDH2NL+dhXgHAs3IDOCRLfkb/DqUWO7HWQ9/PhS6f98FiDzMSKdlU2UJNA+f5+dv+3vKD19ENsASf3+gllC97jd8j/Vjn7vmIAr64yceVBnv7jbOfLEA4kq6BGXlXR0XY1ivjVr+X27Am8ueKAfNqe5W59s55Zbi4Nz0QAae62f+GSezUOTvFp4/aP8im/OONLRMLgcP6/O3ZefjBuYlvQ2MWJv//tsXj4DvzuTTwcoEkb6aRFHH+DtoMMD98dC5z/QZuTCYsrl+TXeM19EszvRJIrLBb3HqKbx+T5QnAGt3ie/DirAnw1YcH9OPmUeHR/4arNy3Fwd54N8H7y/vPx0cnd+NZXHo/dTGBhi/Bom2NbXO/RV5w82J4YbK+KZ3TAkT4SeTJm4udKE1+NurmpV8qslXlaHflVvXWx8mmz9aCmghhtC63UptVkKPZG/Lrtq2/yy4ftHi2osYHxv32SbeVu2hhhfXp/Nm6uLsYlbSGk4c8a47jO1XiufJMH21n7FCcGSjaD+hBPZORI38WRsuCXr1Jxax0WLvqD9x7npD3YOBde2w5glQO92+/fUn/sQyKFbUvO3AFuO17tuXp00kBd2g8CA5C4DOou/d0kpRidVk5+lYG8KKfjXfXoYZxHZJ2HofNkpQ9x0Udi4EA4L/ynEuQ5+UoHfZ8Je+7XznWHpselwnqqG8DFkagZx5l7cniVe+8Mpm/2jZtnYcRTOCbCGYp2HT7crEigmvCk5a9i1jxaJ5FI4MI9swuX9nGe1XHrtmFMDF0u+zCu9d/XwUE5ZbIhOlV/rcOJN1BVP3o8ZoivNctOQ4hNJa3krWDeSXPi8Tr5OK/Gt5a5tg+O5jHQybfGlzQSbD/EZ93ucZ0bs3ufsShpPS4TXmRVW8CjHMBVKLwTvYg/j68AtPQVurBS+FFm3UeZK00VXAoqMDPfrICU5ayvi3FGw3hFw+jh92HFV8uLMCBwnmdpbDkgLic9oVO8cKACvLOXeWKWAoNOyGsc0pn8cHiySUvgpgc0xnXF3eQz+WaoZf5l4D6Zo6lKg2XIwHxl2EIpb5JEuIHbXBUH9qKR2zXNDl62Y2H+nhFWaVYiOU8F13KBrZxrPXsOfo6+7qDOc2+U+CecofN0CO/e5w9cVCQro0fjbRh5SsWasB3qmlQrMenJR4wazTVZPLej1B1B7cJrR1gOihXyVV1L9lV+1Y9621xtYCi4dVwahFR+ZZFeDSrS0IQv25sazEnXe8mUvOVENB82Sj3jK3+19EnncD4tnvxFZ6GpzVRHZljxJBGCcKs8s654X+nFT+eRXhpk0owTQtwZNBEvbMlUQb3EfoBP4zc7BgczTq5JIrxP3Qen6RkcXCOTqwcY+MKekzQeXk92V6H573MGOJPndkCl1R2CfOfJg/zFOmZegPzVNXHEt94rzLLmPnVEpL8ktG4NXsexiO5KD+a1/MMLcZ7VvfxIN3ZIfPJO+nnqz3U2WWJgpL5TFmG07DL40L/lUXsHVNtmvIM2JYeDON2WE/1KZs+5yWtOBh1q9R4HmnxdJoayPR1/Bpvo2GgnfMqG5KQ6wJrJts1yYKsc8lo6DC4udcLCo3Kn7Es/yu4qkOz5IKABu1ldw4OTFsKJSPuLXSJrTwDIrfsexAIYxPneq/3zxfXu+KffXYyPd+/FgVvg6JsvnzbzHWnk8Etj2WHfZfHXZHLw7tNyfjr9/dQt7JQosNfccUYf6lj/Ipv92S9ICyc8y2LVBXyaI046TlrKTRk9XFZuufnk07K/rI3cFvfvE0+6kwY6gpaFuN2c0GXZlh/0bBt0SJ1MCJ/uVcA5O/lr735dQtw+5UXfeT0A3Wc5u9+Xd0WETswVZ59o7/tE1pUhIEVPymwZZDM56aoX5SLOpCzRPjjiHvi9w7F89O643Xs0Lp99OLZxbnzV5ObmnH70Cts7HLvI4pOXMxy4w8NHY3f/CLvR2cERwiH12o1Dr3Fo7nDO3//zn4+Tk4vxa7/6TTi65rgd//wf/O74R995Mj4ZZ+nHr6Cz61L5JTpAnpvri7GL3m9vTzmQRdvBiT46+uI4P/94LKG9hV52dx/kyf/dl/6jMY7exMnm8Ol+3oOn3F2Kb1m7mkJ937hy4wyhST95NhZO0pyf1eoL308f5NE2tRlsgIqL/qm7HLEvxhWLFzjop/DgKwHw6ecWFy7/36e8j+9nAmFx/83ksdy154VP7ZWBckKRxENDmpa7O+Vbp7QdX08hv3aNYihrV8loW8DJm3xbTk5+cZkVCbOvcM+C2CnxWbGgrVmfhXcJ/tlnY+vkT8fNyRNUA43tg7Hc+8pYPP4W57m6hjYky/61DPl3lYr8LOAVVOP4LegBe/RG7DCv1aDj2Dd6MU++bCGew/vgRac42XnPX72fPYMf+HICzP0TtP+TT2iDoEfZWMfdx2Pn+um4Pn+JyvfG+8/Px8NHR+PLD2nfFJoQGakLth9x/rUh6lnGUFyjDVQIb07kBFhwaPjHOZORFIdL5m0L7ZOrfQccfdkW1UoisyRT8lkfhbe9SP85HYb1E10LilRwZbxAnrxqQBnJuxOcttHdbsqZPGRVFWV1hZ3ewPf+/gE8HowddJwVN+QRl3LZ7javRCUoq+2+nK1XCBTPaetNkybnm/RFFV8hEtaVNKSVNOWhH8JmXTGVfoo45VHOjBXUV/LNSWJh4CWT1iBV/9q6QVzl4HPMiQgPYdMfWHbQ9+i+1rGa/Hrf/Wr3b54NKY95L0/evz5mBWB17VXLm/Z1wsYJtj7NNHEK2fQqFGzz0jBer4I6ySFs8VjXG/xMPJ4bd8PWrf8K3iBMj4VyzJpQ95M/IgpnBa/K1rqcxQqcf+go9Ca+Nc01jtaUt6/KiU5yKnix5yESdFIX/ZGWwzo4aWi3ZgyOidOy6vT8gtjDUHkbVwezG1IfRMW/2Kv30yZeD6FJaFzSMkiu9Vc8VKjxz6SpIRPmcAi4HvsUvrJD8jZj2NHnfA+AV0MpxmMqMoqtOJNSeBuBIppXVSAqXIO3UNJQEOeh03CfDur43uN0BA4yXaJTu7TaCPZTSAbOdsoUdBuIDXgKfB4VWYZho6NldCVvx2RlEDOYZpwDYiUQvga59t3VmBlXBmJYy6njt3IYMpCc0ho39UEXYqSIy/gm+WK3bownC5FFY9Uo+48EK3Eg5UF+zVvEglr6mzrIdVdSICp6TbjyV15D4Dk7ULZJirzGec+155SZHSSA2cBx6miFBRhpyEs3/OELsknhutO6I/DJc2buZrxx4vUID5O2ofPnXjjsRj1FM8ZtphPWee3MqixqsiWXlI+Oy6vxKQJktCGMvQa49FBSFF75azoGrz2kk8YTW0pDOfN2HoM8djDtF++r0XIAYP7NfCtH0DgKsZ+yi7+A4K/5Fu9k0XuXSDqpphOp86nz3zryUP926matp/8O5G8zYSA9j+ZV+LV+i7c+Ot56ve4M5aVkjW1wW/jWdUlU67pUeLMyBHxFtejyv24Iwhq3Oqesa1CWQR08kFTvYlbpThzk5VQdG/yiV5NJTXptipS7wNoOxMkNv1qcv6KrrXgW1DLPQBIwX0FKJyM99O47odLcY0B4cHAILjdDtEzca2GPdu8g9arftTOUbEUzMqkLeI6zDUzuAS19zbJE5Wn7tA8S5dv8PuFyEvUKmk4K+AQom1uZEzx55QPebzJQI495tWXSja/BqO18ldHedKALvwNHztNOHCy67H9LxxbF/KvvLcdvPT8YF7fYLWk+CYeQAsaRgkCe/mf5P7xkoz30UI61spW+tZul70wDEqeevHma4hNxZYZ2iszDyQX1Y51Bx3n6fv+4Ng6E18V87WJx/gTaOlzQwOmpb62jywOcwb2jasfFKx6dPnFpV9pNHCNXE8gf8Tqq2iw8WdZxoihXCgIHHbo6Yyaod/mzLtDfxeFaaofQ8ZOGOoznOJSuPHCQ7dkJCLK6O7360DnLZEMcU+5T8AAIJA/n7oaPk/fmN4bfZb85+Qinn/iBg+I+ADqElI9PJq8vXo4LHDknu7SJc6536Xd9Pc+vBFxenMLz4fj+D386XpxejN/41a+P3/4nfzD+69/+aHyMTq6WFxTnRRyu65vzcWD/DRu72Ond7Qn8XiHH6dg5/gr4HuPsf0I54IDvulz9ENEop1/567WB3RtfLDtwCb3lZHkoG7brCgArV5b+OxGiw7mPc5trdH7/CxD13XT0qH1aLugCo4UHjpfPY0PWx6U76buZoBvx3ZyiF8rEyRqf/jtRZX2ynLb2azKAfMb5F15A5xN/y1CUWXbvQXBvh5RFJpW0Y/C6u37KiTIwD7jzmUhtTZvX2ddO0GEmlagT+XSeE0Iq030FTj4G7vnYevmn2M8Z4KTvPBiL42+M5fFXceyxWR07mQCf7eFWzvD7Esfezfr2H43xxjvYI3xpK5T5sjfwkwf1tIMNut/SPQ7KfvEMuk5OOWFxAQ7L5OIZBzylvpBtH7rYzfKG+MsXY9t9H44PxxKaS2xpm/Hc9e3V+M1vvZ39JLqNzyQ9v/QH3PvEvPpO+wodVut7wW4GLCD8u4rJ7+wLX/kU5Q4HHHm4R7vEw6DI1f8Mkl87LjrWFhnQOSwWnWz5LGc0qw1sB5LXthHbpm027eryHJr0D8C78abjpP2Do3FIO79PG7JHmYrLvi/lDS3b0cKl8iZrmio4w09uq321HbZeOiGRNm3mtR22jU+/RFT3Q53mUXLSf3FIxNcStuz7M8aRdvUnHvYPtY9L5S/nzHGYfbU0vZcAaehY2dMHzV/1RxW/pl/9pEePCap/XZdBHzLfZdjBWG2l6K+DvInAX9tSnYpWriZd+Sq+K8iDeuw4x1EdNuEqiKNwGWJLr4VKM9/redf3mzx10A6KXsnndZVJ5YNDyScI1nmbx+SRn+TruIJtHHVChtxUoPTyP7pOhop3zCLOPlYh+DlZvhOT56ZV+heAeG3TS6NmkLfwOiNLzjlexl5S972uSriCl8C6bIkLzTUe0/t6FUcwa114+G+mASNcxiicG87r1/FYHz6nEwBVEdfBaxXfca3dDutCaeUZvPSw0KiiuWmnXMM/OjrIt/8fPXjMwMMB1XIc02DepxM7pFN36f/+7j7nPRrSI84MkBc0IBudgfR+kbZGUw1bVfSK93/Dbp5tlGNYE0cGu1PEWvLl6wDyz2FDSR5DNQSVx/yhFyrGmaYR2TCTytnOn6Yv8B3i7HEbjMbn8E/YiU19zbv8974bL2kHyL+1XEkDaehWcuTLzLV3pAlfFbDkMXSD1IcypvFUfukiV3QrQuFNIz7yS5OEVccevKQo/zzSARKsgHlabMWf8erCBqkbWHmLUyGnE2efjSMDnSMDFs4IGt4M4tuEl47wgqUjtBMluTocHxJKUxmEV147IHmq2fDiXT3V6oQOLdO6MbEjtSOrzsQnuWt+C75Dx2/Kaii+Sket++ifBGmb7lnw6milZUNeeMKHksibMvvfOHlDnuyvQX0Svtgp3bYsHjrNeQoMrZs4gy5/rIFtwRed0mvx7n3LYPA+gyltBjqRgXhlc3DcMlWZrctXIHmWtR7kBFfDTzkrZQazcmSghozKIHw+Y0m8Dq8ZvAZDZQkuLiZvlqFJyqD9eoQGuFw26Y7M9bRD+OKnKl4PkkqH4jctrzHlSZY+wCUDxCscn3pP1Kf/rrRww0FhfKLokyIZcIDnrtGXHFlil4A+ICV++XOw6WZVqSvqGNo1MVGyaafRGXgzGQG/6r34V9a5FHXWC3P5dEp88uNAVT5sO/pzUVkuakFGX1X2tQLBJaU4BiBxIqMG3IAR4ZXO9+/98WL8ox8tx6e3lIdOmXWVljVOHAjzKgDs+2RSfWU5tfpN+QNXwnNt4Fo+nLjDGXE5dZ50+kTcPDrZOnzQz1Jr03QOsPnsF6CzrD5lEvz11BwnuZ/+mzd4dAxJP76Hk4OTrbOssy9PbtDnE16ul24+Z5+EcxO66oA+TG5j+z6Nln95zlN74nTusIHYMvryXVvLGl8OBwyeyZd2m3TrOLnj9OeLEvCYT9Opu6QBEz0aIln0mZ7myPfYidbJfPML4+7+ezjnF3H2dg8PxsXLD8cBuNyAcmf7AJXqvOFwc+2XAnTWLGsnSXd3D8fFBU7d3r3xw/c/Hd/97ifjt3/w0XixdJWenx/cHrvb+9iP7/fjRBC/vPWJKI7l8Gno1Th6/JfGFflvzj5FvpdZgaBzf32DTbz9PxvLR99ALsoUXWYTRHHpJLtfhuWhfiw3y/jC9/YpF7+GcHE2FvtHOOOHpWuX07vEXZtF5/m0o44tdUY78Al17M+n6RaNDq1L3jXiXZzpB18hr9+496k9xQHh7NmgjR5RbpaxjGhf2qX26/vzvlpg++M78b5mIvIraFLf0p74ioUTCmQLXe3RCQdfGziHJ/tY0/NKAXYLfOR2t30nfRa0Cdc445cfjJ0n342NmX8cvI3j/60xHn0VusiLrdZEFlnUQVY3cCZiseUrONA8eYZsN7AJX8Bun2DHB/cQBd3ef4jjj+24L4KvDZwD60QJeBbnTyGKAK4GuKQMDqk7KslJsNuzcXflngqkYatL4g5Q2s3z9+F1e9xyfX5+Ob7xjS+Pd46gSz772GpPq3Brcronn+3fFMIiV37rk/mUo9p6z7ZDPn1PO6WTTLk42Z1+np9tZNprgjXDVXDqzjisLfHtjPvfBwPiSL9ONttAmbDftG66MibOPHXFeiq+brd11J303WXsenTk/i/IjY37OoQrG5KedsE2GTlWMikr44twrBmhF9tX6Lg/jHIa78qtTN6m7dWQCjZ9g/rg3nPiwJ8JFNIgOeORDaj03Qgb/pUF/j2yoWHM2r5m3U93X5zCIMir8CJJWQBvyDhq0u48NW6RZ/sYZV3LK46Wo/qmmrAXvkNfpdyjqzoL2PwZSElaH2u85fCtQ/XRnS9t7OravF5ZLnVf8eKqfB23GYxrHK8GYY03f13/svwp35mfS2Ny7amumo+Zd4NW8s37Tl+Pq8ruM0bfoBt+7avNRnTKi5+4tOXAiJa0TfwG79e8Vtl6p74t+18G+7rMHeehTg3FgzjttIqX1TiMmtHB+D6vKHGhrK/T6VArWIqXPgRt/ayDdMVjG4/d/P9XAHRQseuCrdBxVYgxKpS2GWaRjkMaRCv8m48ejqN7vuvHoAPdH9Jx2+g7a3pAx7S3ewSOypvvx1tQHDYwoUZaDXq5MY5jszIHSH4sRC8TLVzxYlz+Y9k2PtVIVaHbOEmzHVgN2h/Yiw/OPrXrYFwdYAh+81UjYaTxla6TW420UF1pvCvala+oEsyzugSfA4N53UfpJpGVlqPSfmkgPu/DGabein6FLrvk59hMs5VQP2AwK4G8aeCrkgRkVmLTzG/I7Lh0bBgmQuHKwaynz6tOiY7KTq07ADulGwYQ1clsBNnjZ54bO9R0cDbgZQMekY2j2Ki4spE1jEk2ujpJuZl8d0Ns57fCQZnHVvhpGyscSSyZ0viFLg2g/Ex6nW4Qvnnr+wrcp7U1qx05g3Dy6Kj15ELDxiYZkGQ2nwzWKUPR2MAnvAe0Igv5xKkjv+LHX66nrPxKT0VTmR14ed0dqFANL4YSpe77AEOgzKc8OROfFQiUa+oZ+IJLBPJpCNxGByJubSj2UR1owJOYu8glvFmKpwrit944eCuaJbO57QhyD3h1OrQF0WO1G4aSRdracD19Mc/K1vipV9PlUUfbe4P8ars+3a9yW4wjHEmdLfP6GoFl7IAQiTMpo0fqjst+HlEnXN6lGRXIF/jFo71fM9AUj5M0PfgTKrwQrEcVzOcTshpQZ4NI6l5eVyG+taVc6ksdu5kWiKLXevfVgWg9Fc7eJohTX4sQXvtgsE+8diJ9J71Alo3kpPn+x9vjv/y3y/Hx0uXm6Dj1GTzA5rvttkmHOCQXDmxJ8kk8Fzm4dZCi/LkOAFfiADfMcuu96UDp6Pk6AQ6rAxedSTtyEVsOeYXA8nZAn7zABBdnQnb9d4O6ExzDB19AMTqoJNBWxXH0iSmqXZzqLJLgBIRPSXXgfBKvbQjnUnDwZnd6ytq8TnZsOWnBdcuDAmla1AM89Fcn5NELn3Q7hRIZuNShUv/c56mxAxRzmM/BfPYwwDl1wkYYy/fKp+Lm5Z72JXsmHL057h68MZYvPxr3suzep7OUJfa6Td+77eTCzWnqqk6MT/79csXN3SVi7kIGx/3BF8fJ2XKcnn0yzi4+S/7Yi2vdcP7gEtmgTZ7bu3PUtz92jr8+7qxbwl+/GLuWx2J3XN1RXt/+P+B0f62W8ePEK39klG8nS5BFm9p6iSN6hbOvg2m5+q7/y8+QFd3EwQXn3n34pxx9Go1TnxUV6sqyoQ4uTnF0xYe8MDEWZ0+wvadlJ2n3Dsfy4VeAp5TUl68ApGQseHlWoRSIadqArx042eAko/asrVGH0ldahtxvAXrnhI8rGuz7T8mjrOKxTTnjPs4lvMIbtTzll4kw6poxftLSFQBLHeyLn6OLn2P2xFPPxv6Xcdi/Bfu+wnBQNk290vmPrbmcQrtyw0tthbLKmIK4OO7id7WLderBI+CJf/oBZYWuzvyyxEv4A/f1KbjPw2faNXDlE4jy6kT0LXJcOUHAPXi3GNsdLrCHk0/iBC9of/wyxNe+9pXxjceOB6tvsv3QxtNHTR171KSAakdHgbWdrTGCCT1J6eDe9lTHsvqamgDw7Cal4kk7Tpl5Tj0i2B5lqThxtoHpS0nzU9TSlU6e6psX3LZ7PnBwD5es0pIneMhYxDY9xelXVpxclXeXveP8o3fbbXlf9dfhE3KqDp2s6IQ/EZVz5uSx9id/2Vcg9UH9kOjoVD64Sj/LeeVQe5CubLWiTJEcNymLNlFjB/nK2Ea55cHJJ3OSvfQPHGkeRbOCeJW9y0kcGRuR1nIYKK3wm/4WTqWpfOZtmAqzT+aszcpFU6v+TVbUWfHe6eGJOO+VwaN1WPkca2gvfW+enLivPKatwrwsWp3ueT0Gej00T78YGq9pDVM2mlhOkRWwXAePRPtafVRQ3wbzJn+OxNBWlN5y1+kbwfJpOToI45jFIC1/q7DBtuMHCNQNwfvC77n5K92GR9JiB+HJW2mUjB3ML7zBMm885he+4iYdD8KkKNTq3stNp75ip545sAJOZXuVTuqk2/eVN+CEtc6FM9/ndAKgFfpqsPBLf63MUtzroOu8np2VpeHDAB/cvz8udCho8DTKowOfOmyPi8vTcf/oHnD7NIgYgVnBvVlYdlgrw+BsiucqwEkPeDtubTZ5qbBl2HU4251l+t5pbJzLGWFQbMFrLMQZVjjFb+cpLW6tSKs0Yop+wGL4QlXz5FHxwvTT0hKpGrvMmoqPGPOaJRMXdRlMCcZPWcthNb/pHIWQRq/kKn5mvhkSt+H8T9YiU3S2AS+d0CaqK3KtjJiNBdXKpcQ+XTPdjmeVp3mYfPeyYctaGBtQdZ1lhMBUY13OdWRLQ1WNiZRWldA8s2KueOUUWvwzPVlyL6/mrY5g3UgJVzo0FFxdS0eem+/OY1nauWeJM/jT+MFPUS75xGH+6nSqEzUIpzxNw2BayVZh3aEAQ7S2Wrpw3Of74KYXfnmo5f6zwxINh4OHauQaV5Wnv4BkoAJf5Os6JL4cga1chubNc3XUJU+cafJFVrHyV3KvO9zOZ8jgtfESZXoPTBwE7fok1QFywCj34BIv2I2b/AtfG+b14MgBigM2Gai8TaZ56tD81p4GtjehBA4GYKbNdEOxXfV6ihB+zENkcLk02rhQDKulZycXNJeyi8qjs+yTGvc4OWCgf3R8PHYcQJsvusCxjnNdEz2WX+hybX3Rid7lCD9hsZhS196K3+WopncnJz+pm1NXPlEmmUxBAG7koPyDqURIEEfV0a3k9X1my8rJCeOySoC88is+B8HaQ54acWQyA3qBn3xpi9s4xXcMhv/Ovzwbf3y5j0uDbnw3XIfGNhic0aF10v0AXPKvveu4gTP8QUedFbeTacvPVhpdeI7Tjtxx0jmnHsB/nnimbpDTnbihlyfBOmoq23jp+94zPIxnH+Lo4LBRX4YOnY4DDnvxAR3xwZcrBrIJnyjkwXjw+oQ2extcMEB38z+dLZJjF34y0N3pfartrv86rDCWZf3wr9Pg3gc6pwu/VHAGT+rC+m5+aaHjhDI2Dq6NR0dxXq+R1XbKJenoeImjkL4E/Dr/maw1k23O/r1xd++L4/LFZwMrimN5fYfzhvOobe6AbxcBz3AAt3f3Ur46/9Jx1d7uEif07ENY/ywTAygNvDi32h18L+5OgccWcVYt47udN8b1lpRux/XZJ6jMTX13xsUN8n/pPx6LN7+eyQttNa9UgEe5F1vIb3lTnrHlq/OxYJywjCML3LOfolscVpfW7zkRc8iBrn0v3fLmZ51BW7VKwgmRS3TsxIxO9tMPxzJL6tF39Avv24eUi8voweX79K7usC7lNQ5gtAVwlj7RpZMu2g3XoWHZ6zRrOPJMUC8od4wXT8F9XGVvGo7/0iX2cfIJ2FY9scdGnSwicuHEjrv/n39G3MsxXn40ti9/CN9PUpfkcey9N5aPf32Mo4dZiYBVzzKnblj+8ueeEpfcq0vqORV2LC+Isy11Z8FHbww3pMwmi5fQuX7OGV1Zh+xfceK5gUm1CW+uqHCChXTbncW5m/8RsDlpb+0cjW3gdy9/Nm7OnuTrnq4C8NWCB0dH49fefQxt2xjtV32KG0zUvzxZJ66dxe63dKrz3rrtuPqBrun8y1k7FUfaMtredBPaET/TBfWfcV6m/lO21bdMfRPvMngdPjc41TG/sd4T7ytNTizE6edIuRLihIPQtjJtCTfiy5NuYUgrGepeH1ueEmSEf90/2h4neEL+Xgm22PIrLL7GBi505tgxkx78HPsJY/ttCG3gM0EBjky8msezPKnv8OjERem4+JWTMFQTGLmriYIO4Q9Y48yjrnNvPfMaJL56IRb1vM1YD7EBUUb0OscjTUdBbf/MK/21+FVmrQ/P3m8G4zp+ZiN4tcadsX1wl8yNr0LBbcY3jR4Deq7xlec1Lx3W8K/GeW9SxVtqnguHR3Q16XtZeOq+hPHfhvz53/gqeF2SF85/XyjcZXElT9FP/0C5rOpf0gpvjUtyExqrPPavwWS+gg16eRfcfApESH7jI3fJUnGVtnltCGT6s4J1vB7+PECuHQWIM3d1U1kDHyhoC+J12NigEZiJ26OQ9cH/pJXcyqTtfG5XAFSBzZsEb8qQy6B+MbRy+zxjafZTEuPRPTpv4m2Q/Mb/OYOvfWdL6VwdYBqnERpsQk7PTqsC23hKHwvoirh52NLbN1WD3LRp1PifS+/k6RW+NDAdGzv4jgOO674zT3c+wqThmjiSBwJlMJ4rX/0v4xTW0PB10JhzThoVzyD+wqvxiqxo5zevxdpnD5KAr4ME4sRduAzS2DwXICd1xXXgyGfI4Dj4isfoGXyZAOAoKAJA3fDLQOGpjiI8CMu5ZKm8BTN16IB+0k1HqHNmJ4Ye6qnlmufoPfDg595jSlKBm0wwiFcYZfAH3LqD8zzhCcYZVjryX3id9+Ka16v8yCu8s/rBTa52mDbhuKoOWHykqZduTDyEMZ3LGUovBtOEqVDvyflKjLrWyXIQ4FlaHuJ1AJ0nB8CUHTsoiEHm0HakocNNFngS95qXwlPl1bTXsoii0gzR8YTpiaqGbRvpYHxPbJhdDJGP8lGukjkl5anOE8YgvDg8qu45aVRL2Tu+bUZotJh8BvkI36n5leZgzaDTnIkh0qRRMoGf+rg5AWHZGky343HQ1jPlGdzJM3HrtiBJGfy1fPKQpf3gvn/vAYPWenfTJ/d+bSJL/BnYi2wHB0I7dxfpDHChEe1ElpoklIaHLCZeHdowcFI3xhmULh1gBp5KSUjDmMRC4omjbLjuxaH+MwiFSCa8SPMJsHXWclC2bFIIfp/654m/DjI2qPNvu+mnsJTfyRKJPHkyxt//k8U4wVfIN/RdQ429GrKcOjwZD7C6VyBl05HSoY3jjj6MMxivXLQb9Wk25FVfOk3CaEMOzBXLQTtReRcbQlVmnIENbZzEpU8zlfElDpu7nOPkOqVi7zMoI5/uO2DVeVsc4RhKG6cgm8pJz6e21Mso13Lw++6xY/JDT/h8d15b0H7ha7G0fKgPwonvElsWl2we2z/KG3lUIXnirPnaBLrJZMUeceY1jxMP2gO0MZ7C52fjnGQAoRu3ZTIOGtlTwcmBK+jlqTUO7pvvjquL52MPB9hyu7s5gW1sARu9PH829o8elfzbu2PrZjF+/dtfG7/57ffG3cun4+z8ZNb/67F1+wI+LxksPRw3Fy/HFmXssvEbHNDtx98eW4dvUF4vSHsyjrnOcuhb9Pne/3aMt76BLPCvM4uNLHTs4nQSRxkgFLhO6tN1yuiydM+UW8rfdxwQ21UdiwOfXnOT8qDM1J9Pc3cpY3fQJ6VWS1DuV6f1CUDul5c45j54QPalmw/uPRjj/lvkp3ydDPJJfp7Qk1easzxHNnWkHCwzHVPL2KfmmewrG13ozEsTuIVL7LVVJ0nAs/T1Eow0E17AqENtOCs4bKfEqy5d1XKBjq9wzHeR+LM/wPe2zu2O5S66Pfj6GA/eBZU2DYuw5oRYvWIADvsd+ZB/9XTphABldwfM4y+N8QY4XFXhTv6U2zh9io5Ox9aSPseJA/PuYS++fqC9WbF8X8eNGH1NBHL5SkYeDGj7B2P70Tvj/ng5ls9/Mm6xt+X23rjzdRjrOmX7l3/jq+OAa9uTILCuUC/SVxBf17RH2F/aYupNxhpkz6RQStM89kPeW/XLmZU/x5iuMtWJt900BJbrer0NOdBHHqiobfUeXPYvd9mjRd5cBeU78ZEZerbdDWebb9tpupO2cJy02Bk/+fXVKstaHm/gR56qTQef7QDyZFLbfBzKWjJWO2xfZ/+js399dY3puOnhLvLdpL20G4y+4L+D4zmf9DveXekzXKhmeFTWqW/zm2YQznardJIIYPqyrqM3cihLjXOgFTmwabKr90xIJK10VpMbs2xsj/wTDzqocdKaTgXv1xHJJ/IZKm8dm3CGBqv0GjsYCkedX89j2MTVK0nk3/yeO32VV/1xKjqV9vq5g3J623g8OtR1x23mrSMrL9BZfqu0TX7LXrwvHL8Y1rwUjDp/xfk33fyWzQyb+Jtvi9O4rqeeO03cqZ+RwXLf5EW683KGxl95K1QcGDgHI/96wqjoFJyarzFBRZR+W8Z16HjzGvq676XXh7jWslSa4XM4AaAiFb4KRyWWLkpJrwf1PnUVBbdCu0A0EvPZMdsQHLnBEQ3YBYOZAwYzvt+fJ7jQOb+8GntUOIqcAcbZOKTxLgcGvMSnIjQxQmhgHFys6Bi1NpYJO09peDmXIVTF7hCeSZRrcq/iYkS5s6G2Mm4aIkZDIlDJUfnkpVKTIt6JoPNZedK5cS4aTS+njQtUBX0dFCDTGCiDCCtP8acsxqu34AsfFRp/WKDCd1jRTINsOr80CAWzwiBcbtZ5U4mMJ2qiSVCe6JTIdqpWlWo6T+U4VaXWHkRSZWFHMBtcDhuBUBQ/147rmucELkvOks9Oshv7StRJZlA7ZfJY5596cqAFXEqO+7WtFu92slyko4/Mk8+2G2GqIRR/yWSQ/5KncBlMr/Iu+zGPMB0al7jlW9oONuxoDcrmoSNrPp3/TDjAb8m9ltGzQTo5UiTysR7oNG9dPsZvhuKv5NyEy2H6hJGUcQbv5WV1P3lKccy45J95YnukZxVDAQW28JYMkXsO1PJuKAMtHVJ1Lc892Eh2f+BwACcuO7mWyzyiTwA3qWZZ5Q2u8GLeSCfYK7wIF77NvUJW5+yRMOF90iGeHRwaB5u+V+kTc1cw+ATJVwN8Wn5weIyvUDtEZ5UUPITWJOdld8qhO0mW7soe/LSquujBaOwTuRtPbNqMuRYhMscGSz/KYrz3nUde85QWHjMZhWyexZXXOJAPATkWGdDCRDYwTNnDX2yf4zt/ejv+5SeWlZGQ1inROQ7/xMuXaQCED2gMn0qSN06xjjYD8C30BjXgsBMHnujLQW5g/WqAIbuuAw9faaPBAcPlVIrLDQZJ1yYRvHjA2VRu+U+cab6zbYWxT3KjAP6G70RjE9RMWEVeQX3tQOfd2QScMTqHklFa6sEvDzx4gEOFs215+PSaAWmC/YifaruAFjLriGRHdSc15El5KVPZQJn8g1c3LNQR9B57ysZuTkZEIniBpvHiziaCeTWDrGfzKa66ePJZ0fNptpPtPhG//w6ioCM3hxtO6pzDvpvw7uLf4QyS925xMP53//u/Pv5P/8dfH7/1T//h+NEHfz7OdX5JC3eq8+583CDj7u7RuL34NLrbvv/rOP+P8vT47uo5pLfx6U/H3b1fH4tf+8/GOPY1C2gf4VyqVJ9Q6xzrLOiMOgkTWyCNI2Ulz+ryBCdV+bRh4XA4hxMwlBsVq3CoQ+sU14tDdEW+pJ/7hB7b0aE++5Sy49py3b0/tnYP0SuO+dFbwe9+BFkJ4AoIyaHe2JATP/MpaSYOtlUCt7YDPhk3RWc/Kz+QjzFPwWr78GA5i89yUj7PMy2TFmg25Z+JX/lz9cLLsXj6Z2Pr7OdgoqyVZf9LOPG/iXyPx5I66+Zuy3E5tk5fjKX7H0gj7SE6OMEWdfQP7o9xD9v8wldq5ckZsC8+rg0CF9SjG+DgJ5Nv2bcAJL77v3eECMjgxJkTL7aT2qyTMW426QTEPnixoXHzbOxcfjy2Ll7iyF7BE3UAftXjBex89d0vji/d99PO7kOAtNiv4w/bkHYA4mSiBMddRjhmqslfMgBbbXudYxuEGlOYHxjistGl+K03nO0/7TMMaSuJbwdcFNZf87gni+21fbCfNo0dJl/1hZnstc5JX5pk9t5J3KRT3hnX0rb5cMsvvch/t039emvxW8F7+yDtVn4ilzbAwDSvHXDpRoqGjHcaxw04gM/yfmQwr/2Tznj6AvXh2XQOEXmdMOtVVieUeLnXCTaUbuGJROMzjidOUPtUVdJ9sLJWmdUYRULK51E0HEOZJu7i6fUAWGh5YR5D+olczL6eYJq8SVN4zzX5ZxCGPMAElweh4EqO4rd03DgNBaOeqRfAeYg7ejPds/HeTF4b7vWwzr+mmRCWJk/RZFDmqOs1vtW5KL4Sn+spc8f/stB0Pfd1yandl/6Mb/9qk0b6cuOSp2BRAn/IFHjLuWBLpnVer0tM/2mrXq9D5ynYCm0TmgipK71v2Y9zDt/8kr7Kts7foXF6fv16zeer8ROsaKAbw+f2FQB1VIfK0kC6MNehFPtaJKHy1FkIG4rKvBznDNSyzJAGNE8CaFyd6Tx2IEyH+eL0JO9MOTHQA1kdtRrAV+GlgbRTsPXhr/iYpTeD5MzvhYOfOKTKZV4TvWt83idd8IpPuvCbcDNOWgUTsMQEpRCFiqAhc8FNGXXB90xo6KDTVMjkqXRP+SzVxCs903wHzTxWCCRIp+jApvHEYfZ64ig+K0gjkx+TR/Gt+Cdv38dZJrqq2gxBtoZRluR9heepHw5ugtOzHaINhLc2GJl95khHNTuFLLNh0GSHlkZo4lTGTfxrh6tCycyZ627UDKHZ9sLPtPD1SjCXqeaVxyqfFe3Z6MireHZ2HBDDq40dMKaLcxOuyyIDg/DT+irdqDDL3o4lyiO95TW9j3TcDHJ8qqpT6FNXnUiXzedpNfzqMJsuPh1P+ZcHeRNHy2FYXSWu+JFuOYvVIRR/FbxWrk3e+7oO7dWOXXoTf6f1D11t4jUtzia3kdxrznG4m1ZikphTBkazfqOZxEnXu3ZMKZHQyOsN0DN9xefEaHyceqfQNnCrR3VQ70SWLF03U66CCs+I37gM/viLw8t9laOX0PQnHfC6PwNRGZQVCp+W6PzXhJ/53W3/3vGD4e7qGSiRwSfqHtETdFe6Q5feF0vBmHhDbAV8yqNOyg6qM5f3xoFE8F/wPfAzTX7CP/GhaVoGBX6+6jD1kuiUQ2TT6XSsCdgdenGpJwzSVuNwTT6LNuWBg/AP/uBqfHAKX474TcdnkCWd1XBGXsWJ4z7pJE4ceSeen47VKc7PDtcuD1dGnS/rN3D2A9kkEHtIftHaNs4yDf+2xfCflU4ZoIrfp+SUJfmW1zg89vc6tTqX2rZODYPtvOPP4HvLFQNybbw2AL5xAE03b3NzPwk5OXV+OpauFnBQTr44kOoR2tVgkTc7++twEg9vmeyg7KnkkdkN8JJfhUHHJ87BmWv0otxuRqeTJq/kzeo2eXGgpDPr1wjQgRsSYuTRd16X0BHVCdTJJL/4vL/L+93Y6dVTVLsHGPLC7w46vzv/ZPxnf/0vj//2b/xX4w/+/Gfj+Wc/Gbc4e/eOHoyzlz9GdOTBzrfuzsD5PBNeW/e/Pg6O3wPlJ2Pr6pOxt3OI2nAG3voPx+Jb/wmOokvXkY+yXz9RR2blkM/wzXWcTQI8+opElr37hPrxF0s+P3fo6wW+w04Z6PCnfHXOY2zo3KqqvJeUM5rI036dXpxoaS2uX0L7HHDy7X0hn8hbDMrZT+dpU75nj72NS3CITxqWT5xwkVvW2gS4lMUVBvLiXhJxQMHhLvs60PYhrnJAX+HTdCdjLFswld1Kk/zaCCrSVlwCvsQJ377487F4+T5VhLq/c38s9t8b4+GvjOX9R+CXFrC2Y9iA79yPT39OmciTEw2k+5WAe2+MAXz2V3CHfh1+bGrhRAMyUCHGHeMxJ47oAOsQVp26qaP2ZVthnqPHxCPXMfR9wu+yfvSxdfXp2HFi5eIZogGvM4y8d/Sltg5HD++Pv/jlx9gvvCKiwT1v7O/StqK/LKkn3nbFNi6Ourq3FNUpIW1YrmAHuLTTllH9Jc2xReBTB4mwDamL4Eu7z2/bMSd1eH//iCKpDVFd7WQV85Us+xzbWfOlPvOXDQChmc11qdfVt9GvwkM7804gSM3xbSYGrL+Tf0PaXmE5lMYUsRjsD9JHcci/E8fGhQ/hKSPr260rnTQj4KrvTXJ4sZxCbx55Yo89cwdtdC1N4kIfWbDMgjeFc6et75Mzsgpf/Lfzr24c8yE/9xnnQd9+Ln3DDBPdBl7kC0cc4iW+NEAZCwM+83ec4y1l73wkJ0hf3gzBzH3z7zn8zeN1mfoIHXhQbxCKfYhNWQGYeC2OSSc81PUmfkPTKJzaK7iCgzzmk87kvyZd+qh8q/Da7Sb/xYtxfax5qMM4bZIzNKSug+u4h6jAJJE7L9eh8idgV9qyJJXbw3KOTv4ngjw6Boo+5/1ab5VXGitRJu4ITGTl556jXrURsGyhrjkmi43PUHzPhISJcxWqPAwto/nLVopOxvyfvwmATaVtBge9pXT1XIXq2YKtShaojUJIcGDgjKDLN/ntT0fGgfANBXrpAGQ2Imd0nC6n0hYP7YA422ja2Gm0cQrIcwuNNGLhYzYMnKXtuY++vytAufwF6YiuIEggCMR5ruvCU5cbBjlD9ADkZuMiguTx3oGDjSr3jUd+w3NUV7g2B/5C2cF4Dj1+Pumrg7yJMa2NlUafCPWavNINxDrUXfFePBbuZCCkkZbXIpq0guNMXPKF78qbGXsvC2SFM/yBx5ne5LXzkkc7MPGqC64Ft1zrsMMnmfjqzOg0gE0jI1LzQFe5W4fGOwNeM97QwG5KD1N26XnFfTcWa5kqeP9KAybumV5w5u2JCTslVy0wmCFkBhT4eiJhB6GtMmAB1lBodNwKv46aZWwHbryHcqdjJ5QzVgMRMDMQckNMl4frhPUASH7dUdgdj+9qsATNbsgluimf1x49SLLslKfjG7b0MOsv9UvbyxPtwhr5+whs9Fz6EIdxBqHTePMnvh4QZEn4hDFNuAyOOMqWjUFqBrnFR+Up3KWXWRu4ngj4lwY65cM1sIWnQsuzDjboVccyuEg5gRU45RDe/A70hK1yLfk8KpT+1Xk2wYMvyyWTCSvd4JADk6eO0uHnoMwVHcKqV5fKt807wHRXfyd0DDWBBI/ya31cBWWvsil9k5mznxZUHuvCNTyn/QR39EF+6eeJPWfz+x5r4ZJX5MSR8dr84suPs09r5fkGx0GZVwOXScOJW5iJLJ6LpypjLGV88On2+Cffuxnnw3fD0YObmPmoT56Ad7l8lmNrb+rC7/7DH0yNxckpDh0OqM6U9eeAMtGBcYNCBulZ0qwzYrk4aaKjYyOlM+cSd3SU4Ek+dfa1J8pB+ZJg3iytxvmx3TTKeJzLFLf2IS/YMEqzYMhJwhlOLvALnXT1enRcm/sZfF8b+1n4bncGeOJAb+IQ52FNKsRhdxLAz7upd23PcvHddanIIrTz1QKdOtoM39/OE9nEQQMc0av7EUhDfcgzDmXyyYdtsDvAW8t2kVE9+Hk3Zzu0pV0/s4debURx0JeXL8Y+aJbnPx/LvTcSfXVxMg6Q9cd/9IPx0elpnmTeboNj7964vfpsXL7A0bv3JmL6rjL16PL5uL33zbH38D1s8+Nx8/IDRH4Yn/fm7b82xtt/GQcUx1UZ026i9fALYctPR9f4TFJw7/v+TsSgw+yx4HJ05dQGsB2LM2edUOR048VMMJlX+MBQFy1U9BzdnXxaunRTvbPP0B/lRu6xfQ9be3MsDnFm0cdCp2oHHbkaBqf2q+8+GC+fvqyVKpSvupdHbUz9Lu7g6+aqVn5oM5YLOSOfNuoyenESvzj29RLyUR+y0z/2nsmplCMyaeu0F77L7ef7ln6l4OTDsXv2o3F77saHtD97b6LL3xyL+18mD/mc4LjwiwkX4IXepx/jmN+PTogY4+FbYzzmcOWJ9en6BTzD/8Xz0rV681ODRw/G1umn2PpTYGpiaHH4EDzIcvEyOnEzyUxADXSsXK7MuAX26tnY37oYW2efjitw792c0lZQj7VLeNCm5PX43oPxl37lnbEVu3GpfDnYFq0Ti12FrTdx6gnVxqzDqo0XhrQ4OZZrKnAhMD6TrLmxDcypbIwbxw3We/sDV2LZntlu36HDy3N4p0y2sD83LRZe3GmfrT+yI0LyOmlgX5Q9A7JKqmzbNlf25a0mDypEFhH4Jz3bgPBdnCtH94UFBH/g95Um+w77Lfuo2pOAOPiz3U0Lh4B+zi39HFnTlnDynH5XrImYfFRqQlZfTD4yHrFNtv2wnSKseARBjemq7/QQVcZz8o49RSau5dcyKHmEWx/S7nPTyfgwNCYtU+Z1haJtGch/ySDflrNwhbvtIckJZSPxJ5JPuhWCg78q33o4ICb78ejVuij/SW8bM5981NiiworYK6HAoekYTr7zq/zFc+f/5aEmnLCn3CQqQT78hYDxs65YwE3Tc3QwZc5YecqSrKlsYAGmuDIpmQnJWPETNuMSrtc6XOtkna/SN+/rsmTYiOa683pX/MaepiwZK3FZ9kOgfALLERrBWbCJXiEvnRYfde57ETa+2FLqBvddVwji+RzvAbAuzD6XwiysVqT/q5Hr0LBR8oRbzTpxrePv4PHGQZExgF+D18Zsn0Hi0f4hY5f9vAJgwejk2GnkyRr3hZ9uZ1buDl24HbzrWc4t02JMJdOrFVjjEM+Ud8Z3egagwKQB4rIdvA5gIn6tg14SUzS4J36zcVjRyEnTXd1KBgiJFI9iTyUIjxXnUQ2qT6bpfM1MbovG69crQuul4Cr0dcnOdUhCr1DNClG67kP5hE8eaDeOylLXCcZP+FQm80T3ZT9N00a29WK8EzrVyFbnr6PsQN6mUux22k1FHB0yGw6ess3iVUcrkwhc933RMp88CCsfxW7JZWe31pXHZtAB6jIumXpZd3X0OoUisyHprGEpwcaG/JSnfMhPl6G4rAueu3OqpyC+U0g+6kVvfic9nTl5q4mxGghIsPltGQxw6T//VqEHQ+qrDyHMf5MnFb2KAdzI23g9N785Zp62iwoFa4d45YCQkEGP0cLys77UIKTy+zOEDvGe4rxSXE4aBjOFb/sgr9JzcBWSwAlrh6RN6mh3fGEV5SZvNYkYxwl4aWSCZgIrn4e87M7N7FzpkI2SKA0dX7H1JxItU5+8ZEAIHmUuewBl8G9liWtNJjhwc7KrJnSUpZaXMjiGET9xmn0wRAxsyVo66muJJw6+dsEV7aAPJyPU5xkDVvM6mFbGdGiAuBFTLjiUv0LpusrBwWWVbWTiSHunnmYbFL3bduepWDnd2qnKa/6yfwF47KB/D+f/95/s46wgn1TIn6YRXrPrPTzle/5ONPmuv08VnQyGrAPwgbMZWL9/rtMkXuiX0yFvysShjKbp5OHwLnGy87QTkEwupJ+BL3iOk0lZ5N1sl0e7PBtespnf2UuccpdqAyMvlHkc/MdvF08+kSaEd/PeIpU4cXKWvpsvV9JyvwDhddzjOPlVGyJ0+nXKhLVYdPjlQ94NOqY+weeyHHj40B6AXZzi1JluG+VyeT8LhjIDy/888bUv0JmDdycgkh/nOTvU+8k3y0a5dOLitIJD+FOcP2WjLN0X4BbneGf3eNxensKvfS9tgXq4eUo5Yx/XJ+NSp+3g0dgm//bhg3GjTcIDlgDvtFE7b1Bld8adm8llQgxVvPk/H4uvcGCbhoVOKGWfJfCWt3HSQVd5ii/v4lOPONWL02dVnrYrltOLJzi/XyAPdevoPvo+QmZ0gI5pUbnnrP7VYXSNA60TLT6d2psT9I2MFy8wIXhQNwv4OcRBHvDoU3I3Jd5BL+jSGrZL/tPLWWbynLqL7MiaLy742oJL+M/Qd2wLPpa1/H1x/Ihr+FDUe/fG4olOPPe2x36N4PQcnVlG6AB7z4SPZf78I3hD7n3ku0HmZ98bW+jsdvc+evjqWNz72ljee5yyAmHJCw11ufBpv/XuGGf94ZtVztYr9ezqFzcWBNiJIOuP3+63Li1efgQvFNqukyq2ECB0lY97Jmyhmy1o+RrF/Xeq7tyhV+rpcvt8bD374bg5+3Dciod8O9foApncTyErAFyFgD5eXN2MX/3Gu+PxAW2PbQm2YB/shKZtohPm2WME2TMgIJQTxB82stk+yp79oxdxToAT1lz+t7zSfhIwYbuTtNnWrfShXLvs3/aMniYO/OXFWV7VEoN7ofgZ6KJbT05Fnvf+RUsZlt4Z19I+XjgRKFspz4CuQreTslPtavEVHpWJQ55aPs8tQ1pu6weHunIFrfsCWGb22eLLWAf84ZEAlhzR1bw3eL/ZvzcfCcFP/sTZJxqpro0Sb/Elr9IrffSYrjYjtA+RZ/tTg21H0Sy6fW1Y0y5emqc+G+pauOKt8Xlv//VqnsZH4F44Y4WTP2Hkv+EKT9lNyVD2ksPyVk7lId+mTAbT5WEdt+a5Q+hPvtL/chlcifM6/+d1net+HmFzQ6YOJPVYypBxDfkjj9km3cRjkD2hE2jtn9DwRQkZVvRfpSdcj42Cn6OeyJM2Za+0tV69r3Pnyy2h9dEwTbOC+MOTdXjiTj0A1nqWuksovrk2fh6SyHlFK8nzvEEnAMChmxbV1ODh1w9kP6cTAKWcdfC+tNQ67HeEjC+FTy0SVvc5axCcaXqiUBo3B5vOqO7T6D+8/5DzPt0RA0w7VArXynZIZ3V0eBwDt9GlOJI3+Tm6wnlOYwSc+A2ePXpmLgPKGTrNo/OIc2WkE67DnMNYGT//cngtT/m1KgiCa7QVVfjrEEddl+r8V8gTx6Ux8tE8GG9CGlpjk2VWDtLkqZyK2ahNJEnjwnMfm+VjMK5DYHJVMD3bap7OVzCUzbxPZ8V168cQ2PCYmxzms3y6AstrN8LlOJXjL2zK1iWsDLgyWCIIJ76gnDQ7VFrxiCqC1+s4eYmrMvPavDqUnS9x6YiMKZyi2+xMOhT/5cQ1fp1Ngx2vfJu5aJYuxVF4lLEa3nTSE4fXhnSg4BKWtibxXht/4yAIuqZfZ/lpDR4ceLTdC9u6Cc1gJXABpTRk5VArV8/CJxka5ZwWrZrMcClj4zY0vwbj+tpzyRfquQ8eHJ08hQaH8rRtNh5zrHgIv8Q0Gv4lzntCy5eOIPGFJ4OweRjCAfGGHvh4F9wzvIIXmNhg4ituE7+R6WS85IwoRFW9VPc635ZLlQ+2EZ6gS5Yqnyrb+jReTT6Zz5D2ENtGk+HPpzr77hxO8MlXOdelsw7iVrdVjsVX3k+9qSeXvhfqZ1SdLHLViLwmj/qZenFQWDrStrTnsrviBzsh3bO/lQ65r3f+17KqNzfIyqaF5gmb6IjrPMWGxM3t3viH37kYH17rjOMA6YQe+hSSQZTORyaFyKPjhFwYTZ5c+r58EFzhPLnsWsfBgZ5thpNT8KzDkafYOtQu1793FEc8TjVazSf4nByJQ8P1EQ74iU/klb0GpdmYD5lQRDlcTsrQYkpnnOAUodu8h330AP7Q+cvnY/ngsUovRxlUWWItjz7F94mv9H0SrBqF4xBndOomcjpfmewA3hUNF/AsPZy8rH4Q3vaLPH6tJjr1CT7xeQfW5fLalU/xyWe5xWbFLz0dgcSRFRl1rLODvPz6NB1WMJCRPQHUj3LqUOPsi1dn2Pe3l/s4k2dP0seGrhsj6iCefUTZuYnlGX7ui3Hv0TfH1dPvcX899nfsp3Uqcb0vXo5r7c8yXdZExd2DvzAW7/6HGiEwSJbVLvCu7qwJKRr6fss6kyjcq3/1+xynVx1ZRsjiZ/TyvvwFjuzhw+jdT/WNlzivrqCQ557wygQT1054uHmget1C5jzxBr903QMgvKObHXf/vz/Goy+TT1zohbNgPr0+k+2ZL5v+oc+arAHORiJ7MkBDPcfW4FVbJ0NWadiGawdn2Pc96Fgovsqh7WFUeRVGPNokaLIpoDZyjHO8g209+8lYPv8zoKG7hXN++K2xde9L5IFXn/KfvQAHPGgnOtrq+Ri7fUi5MsLaOkHuBbidALGuuBEiR21gyL07/fs6wCG8WZ8p65rUgBlXA6hbbcGZvCN0ruziyZcr3h9bT3+APihHP8Xo5pDk23GVxS3lSlnepPyp89rW2B5ffu9L46uP9jFt6+uSqnuezVFta7qtSuA6Y5vc00Zr74k2rkL15QXX/b5tUq2G4l4Z+OtJSh8aaOPe+6pTNiOkPXDFy/nZ6TjPWJS2bu5DFSMIfWkghZN5BMcBtge3wLuayzZc2tlFHzZtL52w7r5F3sIn+TwMHechXNpu8nR6x8mCfQvQXNFXYNc6MNnXgLK4vfMzu9Yf246tuiYkrzQ5FKFx+Q+quZeGIf8jZvVP/p+AlY82I+XDdfYeMKBf2yr7euk4ppC+h8F86wkAZCp0q9C6WY3B5XOG5qvyGm966UWc6jcPGeQW2JUcnBrO8jeYtqnrbkMbr7h67JtgQcNpxnrYvH34Gn+d7SszGbvCsw4NU6HoNbw8Z0yRLMVXB/WenCbyF9xTY4VTWnVdJCadwBdc6E2de62uEucJWtIumgXv6pXQnfpZh4L1CN2UpXqFJnDSLx4K/zoYOfnaCOIWvs7yv5Zlk26nefRYW3Stp+Q3inQvcp4h+eAlSYkv3vtYXQWuaHhkHD/jDd5/bicA1oXxesFOxeyuZylfD7GVmQ3TTpyOnVFRNhc2QTZylsQFDaffBc57xeA8pCM83D9K/bOAbMjb6Td/0/ScpVbi9JjG0QXYBW3n6mCGpt47kxLW+MxT/OUgwngHyfLaToxcO/gKLQ+gHVMYR3Uin5U7CIKp8hS+TT0lNkRzCxx85EaMOa2CMXnCTUIqQipyhcYpnRivPAEb/idY8/p62Ixb8QnucDHzqB9xdQcROQCQ2/DBfevQ0Hm806lvJ2MzzcTgmXgNDhRM8zAuTiSdTHXcVS6GXyaTeHReY0sE442Lgzdh4iiaedKt9OKz79f5p/5mXiC4rxUFDWNe9V2OuIOZYqzzrO1Q/HbmDIa5djBSnaMdgNdr/ezhUJk/8iPP9dVFzh3MK73u7IrH4j+N86RtiJ5lSZrqkDRXVJi39fyqk+nZVQV7oVGhtS7qgpM31dgOosEOoeURzgGKstSO8MZV/j5Eaye7mijhhyVEDu/UpWCtl6btt8SzGSA4HXxV/io3daycwZDMhaNlSJr4Yd5z0zK+djAuGlV/q+ykb32wndLos/kih69mKHM5xQzASPOJuzp1YqBkhjPzgq86ej8XWPas05sN+zj6fdALHNULyxu7l9a6vakQvXNfn2YqLd1e1xMg7/y5MkRaPsVSPnFYxrU6xrrWurAd1WZLv+K+jb5Kf7aTmdCAd9WknPn0n7bh5AI8+LTMNCcD5Ut7d4Ad/aG+27vd8d//4GY8PQEhEXG8jnBIfP9dA6I9z+ZhPk20nHX8L3FGfBffjchwfDKZgLPlE90FA/KlTh31cAuHaYkjU0uKQacYMm5dISKfLPNb8U4OoB93vA/N4LKNBM/pS8782d/oZKpHnSCTXW2gY2zZ2m7gQLkPQH+6NO9NqztpbvMvTixnXyXwu/Rcp+gcLCKnYDqueWf8AofMRG0EW84y9fBBWohz47XL9XEoluBXd66CyDJy9a0zDEyWxOvgWV/nku+sVvMJL31nJkt0epwIAU4exsmn5bQ6sSI/kFzeXpDuUnDKCR2Mo8eokfNLHeML+N8ZBweP4P1jeNExxW4PHtA+fYYvDT33SICvJWlbPu1X9+h0uXWPwdPbuClHY/GV/3XsKragncS55l4/VYewdaayqBdZyu6y/zy512b4u4QXJ49c3bGNPg9dZu9TY/Jab3Ba43BbjtoU+rKoaz8dHTB0qvPvRoDuj6CDfv3i/8fenzVJsyRnmphH5J5f5rectQpVqAUNEOimTLdQhMJLCoUXvJrfQaHw/40IL2aGTSGlOWySMyRkyCGIxtYFFKrqLN+W+xZ8nldNwz3jHIB9f0ojPd3cTE1VTU1tUXNzd8r+scplGzt4ie44jj+JDle+ZR+bZjADX/GVdZy1V6+sN9uP/FyUQNaUB13kDfoWTBouWimfC1L+bEDuRgAvdeuOE2zLvKUMwHq1zXzE+f76L6f13e+mo8tfT4+kPx3/ZFqd/9m0efUH0+oUmW/v8vx6ZNLx065ffZpHVVw0Wn94Dyt0Z/3kBYvvVT5A2ZTv3oUh7BJ5XIzZuDvAa/GVW7u08Dr32g76cSfGakKXb/8KGf8xdqsCsnAFjUPs/+D2Hf1UOYTq6lEbsP4wvsfH9fSf/ckfTIcrxlb6Px3vW2zVPsk+qt9vYv9ifzb33dDgv+Fy8NEnR5xx7Ctjh2ik24/lJbPakP0OIC0feepF3sxVsK0r+oWr6xvw7YO9QXUMPYpCfklKr+qn5HAR0DHggb6lx6FD9G7fnrEFu4S7Ggnfkj1kEs58jnNkt5wKCSi/hzjLuIQ54uxzPDimWBZ0dZv5gou05EH/je/XMbTPdqK2dICUBh4ezdOj4+LsmQZdaTs/t07iWMon8lg3NcYJmetQPutPmOmqn0SlvgxW+SrOMMSqfIkfCUClmdR6lC7lAkddi2n/MueoPMooTuXjmv/RifZuvSRcZa35xExhTisduHOv5uGlR6F11WX9PpBO0fKqyqW+ltA4z8DrcVSxK71pVZmMW+a1BJUHTpzDNKANJovllGbodNlJG/RKS5KouLTbAerCBfstP2j1PLLjpLdNDyzDBc3reRmM95jla9AOhcwzjEfEyKyoXBvusjR/f5YlYdpzFnbUWyhxHn1B9EKk9W/eXBjP2esf5AKAelioanHt4aS7Oq4ozJiEE0RxNhYNpwyjKgQjI11jcdVQZZ8ycXAieXF1nU7FCnnQwKTDgKwTsccE0bu2bYROth/SGdMRpWFCMzx3jaZ4amCRLYYGsvRBiXks8MVJmeoihrXdUpYG0wZGVLMADIrrucpp51Udnqh0eTQYJ9g1iYleBq1A0+pL8iufgPYiS69I+gK6Dpcs4+BaPmROej/LGzyuzdFlVa5q7MPYt2nKnqvENY6H4Vn/8IOGHaLhpDvhlv1IT90wOFUnO3cuSxpL+h7pmZLXgTilAUdHhfiBo/1kEmmnkzopWYU5XDTk5yCvUOpE/DhVQUFu8xPMBJn0rRwVy6HsnoUaKDyUJ3Sg74RSMFvromgklqP0qz7Ul441pxw6yZ4dLMXV1qWt7Hnzvw4JsrnV3DaSCQV6Fscal6YstjLLP9wqbls3yKkUDjgZpLgox87Yws1b9aGrfH3nutMRgnDhN124B794F65HnER0I41Ks01VW+0j+Gm0lde20/nJZJaSmWskC0ImazgD9h2JB8/DOlUOy2X23O2WJr+iJ13qLh38XDdli7aFmkBUXVZaQ/CHrkODcOqAs+BkqBedLG+9h6BsWHASZrD7AuEApyePdvisZupDOZ+YHHvXRkewvhiQhQb5JxdAuGyuYlI2Dm03d13g7UKAj2/UglS1NXdyZMFAdH7aoJ1LtQfKQ151U4sQJX/pd/AQD771voKesICj6UWWasfRo0zkQVmV9eP7p+m//quH6fpB55S+XR2e4zDUbXIcRHhDM07qpVu9/ZHmnXwZ2C7efxV++WSbz4yrRrf3P8BLh8kt4jpV6I6CZ6dB2rMOut8vNy/yrPY43uKc2Afr9KHj8MCRNT2LDbaNvJgNFMujjbr9Oo5q0ZnyEj7EPypHO5+iw1nwhX7JryPnlmXx8/y6vIlHL07IhexscuKhfl3wI57U8M3n7ygHSi0ZHX/iIFoSbEWd6wzbH3lt3YpruXyfgAsUPivHaeXCgfbvuKruL99GrhUOzub4DB3hqJpded0eroN/+ilhzojhS/Cm63eMXR/iGO37vPfT7fR09y2qoW/PGxM30wNlUTVPOrrUqzsDnnToT76c1ic/mh7O/2SavPP/ypfqqQtkUz8+ooDNZjEDZ1SZY28pF3Vp/WQRBEdVXbjT5QX2Qz+Q3Rm0IXdVuC1+dXpO+V8Ez7pLu/XZfHVS2iVeXSBjPxqS7e/vsJO3xKEbYvzkne8AWB2+nlavviDC+kEwHwFwx4i0x8KQ9rnObgQFJ446yhv3fVGkxVTXH3Gg/dSiYesudgEN6iTvabBNY8dZkAmZKLJ0cv2ROqLsx8fIBr+8TA96F3+ZFwH6xv3NIXW0RlY/W+hdd2hvjtERsqx8JOClX66QPvnd8aCeXey5d7EN3SmSjw24yHLzoc7aqS8CpLHV7gbHIesDDR3TBk+px7woEcdYnNvfIetvshiyPsSucudfBYNP+sma/u/i65jlZu3jJNSNL4ycaEM4/3co68/++EfTK+z15urDdHFxjUn7aBH9PRWVF6naXgZJQV2mfyKydzXZD4sgbqVxhS7zfhPOmbM4FnHkmjmkae449dOsvnT65uaaa3SlHVI39tf2J/b18rSPzI2kQaPH0TyqgF3oHPpyV/ObfoetuXuqPl9YNlD9JrKRzwMKycdFrruYzhczTg6ITatDecK/nH13WLjoXJ8hdDdAxrLt2KKs4JNv6VC3/jzbX7csQi1iVJksQ66xgx7HSZzpWC9IbN9nnho/zI/JGNf0lMF8RFiOyGiZzZ22UWHn9qFRCdFF5pnKazqHY1fJWjI7Vwiu8cgpSIOckbXKXf1OxibkKvlJFyBV9FqWWUdCOCW55iEK1eN5wzLfElonDYVjGUtfu3m8Xh4FVdYd1MA/lT/II1zB0qthKA1sYdhc0h2fRHC+QpsbecgVO6/86r70GmKDVOnXi6YtTctdcaIK7WOkNqNT4zpP19t83bLl7A+bLl1XHSZv41SGajNbftpGor0YLIf8SfB/86uzvExXFsOef3ALAFHCDiwrqpKrYgpMU1nGWTGjUqiMbiz5vj8TTQfRw6xS0/nT2drpHjGYS/78+Gj69NWn0yPhB/Ld0UG7GmwnKn2Nk24oYbtOK89fT2iXMopT1xUXTOXiV//L4MRZ4rmo0I1AGkW7OpAtUG47syjCP6+3vIkgqHzeHTPNnx2Pk/NqGKBs8QGzjE5EI5d0SdSyNY8Zb1neaGPwGhmTd66fgiVP8wst+5w04widp3DqCG/iPK8zYbVTrEExhZE7CEmnY1nKKpRDp6Oi01E0zRVnKZNw7yK78OOAW/kip0gDH+Rn5Ste1WirTEPP206jZFBXBFrMlja4TSPJoVO22x2c8V0OWS/L1OkJJVB6zYQDZOtfJ8p8vVpek4OnPGtunJ/50fkXSadLZ7Ecuu7wLJN2rxqs35JPCMvBs663wmzDOqU6yd0mU8ZxLvqFV2U3JVcZxLsOt3SBjjPds/VabaWca/k0nZkeYeKl4sRHCcDa0rVcQtq3dYfToEPs86jaRk9EQjuYyMCvFgfMOPoF6cRg5F3840QrM3Hi1KJg6Wopp4dxs0wHcczLPnxPgt/xr7stOv/1PoB5wAgtaSqnuoPvIQ6E2/yVYebhBKkmj2bJVlOdn0gIRNAKZyI18gmZQEVGL/yrtti2UrKWc+4zouorTn4m02Yo+bqM0Q3B4lFOfOkFHpRZqLQERz77Heup9NhpTsp+99XT9H/6j/Tj+Dpxml+9ivOL98EF9oIt5g7+NZNrypYdANoR/DKRs1/ROdGpdpeAW/kVXYeVdmLl62xNb7/FYUQWxxAXBbzjL176BybE9zi8bou+e0+c+eC7j1OmnmIr2IOOkXexkc/ntuP0+xkz9XPxDj46zFzrHMPY0voyNJ1A6yrbrXVGYb/xWe7c9SVdHdGeo8ePyHD+MjaXu+baDPUeeSyvd+ddHDCP5eAU54brPAt+rMNkOwNfD1N51Kf1RD+SxypUts4xTpt3urNVXUfXu/k4d7krruLu0LXt6wBnUV5ueXeRxjvGeGrZ/u2L5D7/ybT+8BU2eWy3O52c4lQ++Em3jzjL7riRjJWrbXK+uYTl/bR3/tPp9PW/mG5WL6fps/8Jzv/n4aNe8819y0FbWB8cECaecd4XKeZrBOrDNmSdOO6rI8uncWk3d+BTjo13qZU1b9XXZgi7o+TkpF5UJw+dOc+W2rri2m3w06E6g/7NeMGdutThokzTvp//+xTn5jSLC7mLbpuknOlO8pw7vOTpYx3aJnTzXgNoKefqIzajfNhy7EwH3N0JvrfhBTZgnPWGbeSLBqIRt3FBy91F9C1ZXNLQtGXfffDkbgPKfkmjur6IDa8O3kD3x8jrOwuwY7fhWyln6N3dNi4iY8ebS2wv70+gnC5MKRd6yh18X+h3Bz3rzzK8/WvkBefxAjlwxn2BJLLmkQTNxx0J2od2ev/NNL3/W2hA14U1FyW0laOXyIYebj7gnJLp0ndHkN32RWE3ey4eUM714fRAY/3809fTT17vT9e+j2HvcHrx4ix33l0vcrzajjOEneds9WV9UCmOGfbF9k/2Pb1LKskJaQZjPHp0xyh9LjaXr67gND9SNt/TYvl8zOPosBbdw9N8UHL32X6cJNCwE2mZbp8qjjL24rmyhHbGd8adjOH2xXO+9KWRkGKSJg2h+tiSvMsdOaCZvpaklNX+k3oRx37cHQhxoAevpkXm0LI/F5q/IM8et7YyjcPrpaxNs+ZTJZvyey685mnblC+8aLtVZsrGtQsF81xm5me4IWkd9hBvnOVguOa6RjqWE28e+Q15k2fQ9lcw6zPyjfjt1nKgFwpStpG/8MWxrJUuGN/nDgu74b4uns/zNf3duObfMJKBuV6XeXZhl1flM/y87II47VBn8UYdJt7DOrbsHk1LfP7HDpxjjLY25JZ2sy3aLW+ltWz+b9sTKm/hNrT8JZ91l6ttfNuaV+34kxqckouw7SQI4wjMus8V5/l65t/wA30E4DksFTbDUmFlAOL0Sk/eSE8+jxM7VDpmO52To0Mmu/XCFevNRmjn5reIrxhUvZvlJCEvA6TTNf2SCaIdis5SJvEYRCa04fe8ImdQjjKswEjTeO10Z3nLYIzPhEs6hL1LZyezvSNJ/PeB0ZU084+Mg4eTep2Yzl88TWt6EjCf+etSMCqyNM1tPmiOzr/ODqwF4tpBSlu5txwWvBvM39C05/CMn9X7usrcIelMTnMYJtGOo3T0XKcIYYbKT7h1Il6tFpdepUuoysOR9EhPHn8py9ydC0klb8KcMzlQJstlflkTFfqk1WG5lU160q20pgM2R3HpPHOZus76KB1W2i4diztwKI9b6+VtlIcvCpJPnkGMjftytVtw/UrGuOMKXpx2JyxOfmwsQ7bmUzz7bFzhtEyl7+oM2yk3XnxhSUfwssKFowNrpHf3216al7ScjEjXyY+HWeP4cniRyRaTbzvrciQ5+LMtF62KqvowOOqKQUdZ+s5ztlg6SQMiI+eS2D6+aLV8nUAtkx87iChQtOzKIFNOVZ8co36Th3O3LQce+Vsur6XhZ6F0/u3HUmYXNTG05OfPyWLRrAmr5XGBwLtJ8u1dA5nAjYIoYyacyh89ab/oIRIViOsR2hzJa/wI6yxmYSn9WEQJnyf0Zh2Yduhbxkc+oWl6WLZkQi4k47p0qvz2iXN/qbw1YYjwQ0htU332LpJ/+Ppp+ve/wj58mZoOkndQdXak6K18+flpQO/g67ghq86TthNBdAyl6cTWfsO7zt6ldEFAlGO3HmPX3olV/tzx56wjLdgP3OA06fDkLeY49irmGMfOreTalZ9oe4OzZzHU2dUFThH5cbDynD/17B14n+tXpMnPzFHXasg5UfQWxw8eOC2lDOrvFlnVF3XqnVJfvje9fEU8DqDObr7lX46wz4ynwlwo8EWI2oH6pcxxakmSeT4DiJCOrZns6EzLC6cy7wbw5YHSpT1SGSm/Os7CgE6bzrSLGjq7vsxNx9lvwe/hCDpB9BGHF8gI7+zKsFxaMw7i+vYD4/fJ9PH6LXaGA/uE/V9/i96g+yhd9Hldn/5Lvle/hOXd9PTyz6bpR39MHHa5d5QX2kU+9WL5tAHDB8jvjgDvzr9AthvqUptA52v7TbtC+wtkDj+c6JVv/Ncej3A6ow+cyugbHu6wUbcuGqGHPGZhPUqQ/nVN+bzjHROeSHu0HFXHK98B8Pqn08rn27vP9tv26gQ6vjsiCxDRM3TQnfVgeUJDnbkT4PYSU0Gv1oM7U+7I604C24JyAnnBn3UM3yyEQGbzYPuHxmgP6itfMrh9D/+raX3xN1kg2FBvm8MvKN8byobtnXDYD/mGfxeS1KU7ECyvix0uSGifOP1ZiPFTD1/9NXGUgXaZBTIfCfCdDdhLvkqQ9x+gfHXgDhH7lgO/KAD+zW+m1bc4/zjyq5c/n6azLwv/EBvaUJdX76B9Nx0/3k5PN2+ZQ2BXvpNgreMPXnYBUDc0N8ft//Evv5gOOOssH+QxAtiiX23EdotG0rrsqz288HZQZAu2XUi9WLcwwbUNViUnrDqll/cAOQ7kT/37eFftvHKcqzFiOP/U9RF9gXf2lcfFAqopiwz1ktjCs3+Uji9I9ZCPR3Zh2dcAsfcBCUf2agcZLwd03sY3zXBw5Z6+mSt4SsP5gQsOdhY+ppWCkaA81Sc7Lmuz3skvWnUoO/amfrXvoavlWbzoTno5h3PqrNOLX/HMGJv0mgOkPwdveSOo8pleciz5bSF0CzrWc/PN9aBVR+nJsngd3v4GGePLBopny9rUO5+H8F25vEbfhgbRTv+nwPTGFZbXTf/7aHTcnNbXOQV280pvyWsJz+OX5bLMPZZrV+hkzMtS17GzprvgF96lr91yFKsZv9O97jlF1dNz+RtXmOUtPs+hZCWl6AzcJc2i23VfvB03C4rnc9y6LrkLL9f82df8fgFgKEVohTWo5K4vG1ga1UCpzqWUTNfDnM5rxkMmdd7Z96UpR8cH5HFR4Gh68/L19PHqdjqlwz3A+c93TUdlnzCAn754QUc7tqsS59hass0yNb8YdKCuyxA7ig5pXMwGGszQ1ugsS2Xg4E9+gvh2LUkhPR1Zrp/zMazjJZ0MWA52iGqnl86RYzbu52VIkKjmkaicq9FlkFvKLS+UkYk515kQjXQPcRuCi0zJa3ibLu7cqJ+BuMCW53CMLDPNLGWSn9C0PYuf7Vsk+aIzB0kP5VNvPcCGJmXLoDzKqJaNdoAtPSlr1BIAq/DN0vFmyFFxaD7BDAXwkVfqI3X8vJzbsgWaZ8VLvZMcyNo+qqyWpXAKjPMgZH0Q8IiOIke9JI8Q4qtHJkTQcNFL3TjZUD5ljcMO7ZZTrQhep51x3TL3ufW/jA/n0FHnD9n2mNjgVTkim3fYiPNa+n67uJz7cv63coCzlY9DW/CFcFVBQ154ubW9du8M/nAtXjVZM876LarSJW3kN1h1UPUkH/NkMWS0n4JQBb/KG1olhiVKXHgEvxYkYhFBCJLoVW7qK1vqKU89wuQhGnpjIn53czXd3F6l7HH+mRRW2xYHbhCK3mXL4V2lcoh1ptCZEzUcUieIaB5+Nbn2X5XVsog515kQmkBfC8oQnhydXjQsb7U16bmrRBvKAgMxfVcmZU1M1YUgefOmfbaOgMg66k2HKrsIjEWv8pbvAc5ML5T4Mq2/+Nv76c+/9isW8HBS7QQaJ8hxeHUo7dH/cSSO+tUL925/nOQTHFJkxBPCMdFx9WUC1OFL73bqIHDgkLntvZ9n93nrONLG31wWfWl7h5PwxjfH337Ms+PZMq0DbFtwnMokmbLoLCpQ+jTkcDHAt/hjFxPjU55Dovx9hzc15eQb+b3pnhfUmd+/vKm/6ORlfPAIaIrqwp93T6WjfvzmPHJtdN50NCFi2bJwYh15Z5u608HL3XF1qNzykCF6j5w+52/tuvgB3TiEd1fIg0N8eIyTjAOoI4aT7lZxKg7nH124UOfdbWlZc+jdRwemh0v8UPL7qTycuKf1axyNF7SlW9rFFaq8RjzsECfx4fwX097x59P9Gkfx03+JfPBTdvXsYpkOsLp3/EDHmcBd4jDq9OlAasvqwGfEqX9fKJc7zObxMQDt0PdEWE/8KDQHIZ3LI3RIP1pbktG5iwim4sRmEeECp99+wAWLOLgkXvpOBGSgjC7KTKc41Tqnp6/hDe7ReRx720X0btulXYe3z79jC9ZX1TN1pUlrB+pfPPJmwckdJugd4cInj4IongtAWdRyQQGdqwftyzqg7ebTgJdfgXMzrR+wxW/+B8LaAvU1uSX/R9P0+S+oV2R5jcwW+AI879xnl8OHhLOzBpFXPk4Te/yWM4K6mGLdXnOtKrVRF76Yj9k+sl1fp9L60Ik//QSd/Xpaf/wN+cF18eGI9mSbPTid1qevaDP/SFtH19jS8f276Y76faLeUirK7jslbOtZ/Ds4ppjX05/96S+m1z6qgwjZMm5JEFiRkDL6SJ+F/vzk3bbf46/7JvNYfh+BNE2c9IOEqy+vI/0UOOnn7SuzG3HQsE1xzvgkrYwJ0thMt/T97lrV8T9woRAEx4VH+xvAsc6+XTCPMvjOFCF97uDffbfgeSsnkDIBXb5OLxnou9FN+mjQjHeBfvsOLOJrQbjwK694LgQ777jNZ2KLR/ERqi+uMV1Yni1/2jY/x5HEi58x1bwzLekk78DLI3nR8zwPKui5X+3KU06h/gPjuvN0vsSSljiCOUa68wOhx0BlKbqOs8W/4wtnyUOdzfq3DNE30LJV9lkWz3Naxf2ngvmWdJbnhqYtfB/9fypuGd/h5/FVb9pQDspdurLehmz2P86nFIFrf02j6bR+ntP22v9mNN2LOgqnbNmwMhi1yBowXpB+0+2zadu5nH0D8UWraDqfsg2kX6scwTV713HTLZrVPvraqOjdQPIQx+/3CwCpxF2YK1KIznJd8Xk5VOfLBIWwt5KD5yU4NFq/sWqFnTJ4XzLwvDlj4kNFHjNAnrot0BVmBpJ9BsZbBtKTPBNXlXhx85GJyV06cWoW0vKhUuEni1RmhTgE4jVc5fQqk7zq6OzIYjYaSQTsXGW0lUf8Mi4nwXP56TAIm614VgdcjSjSFi3CnV4cJDvLV2mAcfVX/6TtL0ac2Mis+DVURrLIkIEN3ltaTtKLkuyDGRId71/4Sb/whM6fBjfSoD4GTBpaIeXInSxgO1gOMI/8jNPZ1Q78KXueMSPvmnqWnvwlp6mYq3UXKaxPw5FBKeAhsomJE2/IyCGoc3VhPflzgHiAZ2QZ+slgJeYiX4PlVpIwGbhGiSZdobOYt+hW+cOTs/mrc638cf61d2VDV+rS8dOJgzR8e7v2lzzig9kLF1sa5oZ2D8axVeUYuhAvGklyDWZDi/Bhgs+1+o4OCIvTsppJUqXPKoPfgk/9LEAeguV1MpXdAYN3pdVCg+Xyjo6PM4iXztlU7MX07IoZ7SjxaVvVYQvp6AnbT9zT9p3o1GRinbi+Q1T9C6fOCMR+PIOb6JEmTfmrF/mZv+9EZBIhT8NOQpmUu1hjv3OD8+/de+vHu/m97T801ONgnf4F8LOB6sQ6FucBB+bWyTdxLggcOsEmf2w75Rll4GSNtUxOlFJXhFPWHei4Knu1tXLEnbDViwqtJxc01J9lkHbqnLxpE+RdUm49elJPhBI3xzupq3rzTpg7nAR9Y6W/vrmf/sv/98309w84PVnEBZhke2fXO+VwhTe6hsb0QH16R847pDr1Os0umEhfx/rQbcU4NzpDvoxPHerkYQewiq3mzjBOhC+gS4xKpGyxY7cS6+ypJ+o3uwecBMNr411TZbfeddaQKc+fqxuczbw4ziryWfijM5zk18HPSwJxnjduszbvvrJybTnlDX1vTuq8hb70cje/7H/14mRa3yOIjily+BWD6U4Z4Gdb03Z1qLQ3y5g7+2V7OmFx4NSZdWNYp1THQ31S53lrvWfL7CLAt/8wTR++nqZXOIs4tvl84RFOm99uxxZWx6eUG3t2gd4XLK7RBfreWF94qftxeu9TpKcH9Mz5Aefv/sCt3ujl4f30ePhq2vvk34CgjPvT0/m/mFbnX0IL2d/+lrrDWaUMeQzExRpNyYUbbIVBHT5DXh9fiG5UFLrwzf3Yg+ib159Nq3c47FaidbCHw3+I3MiexRvs2xfe5V0H2ObmFtqUR8d9rROufk+ZP7iYQPbsjriG3tV414T27TsAjnGkz727jn7UqfXp4wnUo456FiE8oBnB7LOwvc099KnvTR4bQY+2GWTaHFG/XR/UmXW8cVcAOsyXJIimAwAP20qdYrc48asTZNcOXXhxIeTq76e9q78jHdvdpy28wPE//aJ2cnz+GXYOznvq2S8NPJLf8movLgJRe3n5obsOtCcXd3DSdfw3N99gv9Y1dO+pX8vkuwvQ6eYWR/7FF5MvD1ztUU9PH7Cn/4DclP/kS9L+gDPtAvwVdvN0/542yoE+Dlfo/PKbLEL6yVAXpx6pMz8DuHZHCHa6prz3Dyua9vn0szfUHdfpi9GX8xj7++wio6X48lT7njyHr55QfsY/BE5fSXntr2qMIBlQtct+s/uwWliPqkdeOYRixibR6tE8bEcZaAMZp/k5pvlC6+zmov/MWDKO2B0/5dQhMX/zt1+2Pw8OcS2LbSGPLXBepnvU2FxyF5VKs/QERvlQATLl06/JM8rYctHelDNfJyBjFnGha76StfiGLvhCtsZTBsdEcYxvXuKL69mxpMqhvOCYD5w4/2ozfV7J0+XKIv4op3rali10nkPiPZPPcPGaoWhIswRL2QlmnOcs/x6TEc4cFYRe0uDfEDmQ3/NS7/5CMzEztA6WMnVc82mo+IoLzUV4m7bLYMCzfAn4T+SKb5jx6oBs4izLSMr18nDuXpote1FX2juY1V8JnLLoP1hKq+zHOi+cPkuzzpVe4cEcAhWe9ds4bbNFu3TiETxxnA+Zv9ArPrbT9JGXuJSp7RCQRtVxlTeLQSO+5Sk7qHwhlTxcKyd5f78AsAOt1G0FLSo2cUxO0oFzTrUx+aGJJiyanaeBopOqYf7DBJDrGwYgFwUuLi+nPSrRN27fMljd3N9wvplOmLTcQ/vdxdvpw4d3WdU8OfIzLQxqLUNkNGRUVb5HwmFI4kDKBD5yED+McpBJwDSh8HACCWc7E2llPMZUB2knatg408oEwVemMTilgx00y+jRSgu7hAhBmjIQolmGrrh9pBwjX07jsvkHj1/LGjDOnpG/xPPznHJ4TUPPxEUaNnrDI73ufg+66oPydkfePDvds5D/hi27+klemAMOjj1Y29m0LHVHa4bQG/m29Vl/24YuXWPgUjJ4FRyxCqoMtQLvy/fS4YFUMhedll8FVYfgddHqSYJ1aUTlrTzVHoqH+R04PXKHIOUuO4sz5oTWPOnoym5yl31MFiqvzhv5w8vilY01pFTESUehmp5xBdq26QnGfnX2dNbzrLmOBmnJPyATKHjKpxYxni/oKIOHoIymZTEIEqVT7b/SXGyQ9jHORTrd1FvRsM1S0+U4DvZIX4Hm4YR+0PXRCOOOkNtnMSMXNHuwr3Laygq6DgTP2nvSIZgjmP4vB943RPt4QS1a+Ebnesa/w11Wnf68xA/+8g0PSOURH+uU33YSqm7AE0fnX9rKbBlc+DBjXgBpISOXMmNvyqzgQOtT6PJ0fckj9fSsfvxfFHz7tLKIfnJ8Au5D7l5l9wl4PnrS/ZU/dSA9yyCvTFxHD6ZcpqWt0Ta9o2Re9aq92B4emeQ/4iTd311N1/ic/81f709fX8Bfh97PnvmJP+/A+9Z8ZMjdySwKqgvoKor+u/Xu4ohbwun73Tadu8PebYVvhD/AoRLcGq3jim7dlkwtV7/lnV/Gnmx71/aCw+RdhzeOWi3EyDt2iSOywgHf+Ay1jplp8DFJXazJl4UBFxPgRSdVvCmHb+dHecgKD6/NZ0bf2g9v323giwp9KZ93VsvBR7c6eN4RVs4PH6EP7pnPwaMvd0zgECZ/SoWoFCl3cbUZFzSMtD5i29SNuweoBwxiWvvGeMqwufhIOnE4/ZMvhZuQGf5ZFHG1Rifv6AXplJtyRR4d0mscRfX1cDmtPnqHHJnWfv4PfcJr3zqjDH7ib33/NbZwM61f/8+nF4cv8Mlx9KfD6f7oS8oGffm7WHZNGd0icevdaeS/dFeGhUB+FwJ0PrVX5FvHySbeO+q+W8F+Qh3cXeL7Ms7rbFKnKKp0Yts+dBED+SHp4og2CnPoUmZ3P2jbviDv7T+Gbz7dJ18c1LQ7ebuL4BS5zz6HPrLbJ+Po5tELBbDuiMudeevNWJyrlTsPmH+MbgGxwLv6CB+ubuEhbe+qu8vCr0TohWlz2ortLFsBiNZuKLv08zUG7GxF2ubj70ilD7r89bR3+Vu/bEj6GTb3k2n62b+ZNm8+mVbf4sjf6ryrAOhSxxsXIazXq7eUx/kR5VT3Pr5BnW18l8MDsvheDt/0f/wy9a5sWUzIzZdjyVU7uvk1tor+nijvp/9qWr94Mz3tk64tkC9fWMjCA/bz8AEr4PrSL0mQX+W4e8QL7cdFPWzcXQDWlc/m/+kvP5volSKn0P1O+h51xc/+rh4Fo5yoy7lm9415gR9B+97Kk2iA/hBapknTePNoE70QED72ZVzYTx/S37hIW9l1MOuZfmGf+rX/y44u2qt3/R2TFMk6y1jOtX2oIO12/sOXo/txw8FDyZkfQUS82OjAFbz2pYXps8k6YvNHi+efnVUiOfnp1nrUjEJGbt+pBRHEA9t5HeC4JoFiYRmLr/JajsRzWGfbeKOGTJ5rrM1V0rUV+ZtmnuX41GUqOqaVfgTTQqiIBcLTwIgrjRUYE/ocjq3SdbyN80g5XJgwh3o3rWVN3oRrTmJYaNm8ytg38iRNzv4p44Blvj4bV9cV19e75yU8uzaoffLr+O/g+y84pj3XbebOuUpq4jyK7xwvdLxxVepBQx3Zn6obtU/SNs686QxmPXaZOm9dV7pxDUt+XAXHtjiDuCVHn5tOaHo2rn+RKYmDbsWVbzPTtW/qek++IUfn8Wy6baHlcU6YVhUZsYffLwAUpCJGpXrOAAeouLnyqy9KQ9R+QKm4FQ1LwzLCTt16esqkOh0jP99y/8Dkza3HOha3NOwrBn1cC+xuNb1mEuNC37dMcK6YILpVzEUGJ0FOctPJS4moVPao8GdA/tzB5Vx32RwQuABXwcsp44rD2DYeccTfs9wjbgtktQTmsfMwT/LBJ0YMDw0sHfICWrbSG0Zo3DiIKINOGjIZ67Y5Qnag0RlpmdiID++WVUjYjj4dYV13euiRN+9e4Npw4im7ctR5Prb5+GXAZAB2VVk5lnQFaW3LQd6AvKjLHkDUkUfksCw4poLoveCRAvlffsrHkckNQYukWr1Upi3EtuZrZd064EDuQpP+kDj0RljZlctGb87SRdW14HWekyJOfGkFX7kN59pteAxCnnEYPTIAw6fLLG0nFm43lI6HoF7yeRnsvWjWwK2Mllc91R3d2pae3R3gyaPlb1qROPKrhsFjlCcOKPXak5NROjFHGYuGZdE5jO6coA3ochQUvdgK2ZRVGsriOc8ZQsc75S52WKaIAZTuHhPvRCT6th1WMtJQsVyk/4B2Off1lQR3IwTHtgId+cXx1higYVy3zW35gZKddGjJrr6mUW2zdjfAlbD6Nr+5jJe++nfRIc97DlzlE0epk+5kHaiBo9pa6IDk4xYu5BxQh8dH3glUX9gIE+a8nA+B+m66VGP9sois86SloXUsvuHIiOzk2tKI/TEpdaKcdoYuH+lTtUfvxBnXoONfLOvxE6F4lhzu3DG//qLkrXdp5bNQlM16dhKcePjqLH24fjH92796mq5X0KPcOhPeud/obB5C22/gg0/m9OtWShxcv41OGKlgrK7Ri3l19uAZXOtyjDvZCeDCr+3aN/T79nnwlbucNZ1yZNShptzKmje7G4/8WezUOeW30fF2m7bOF3lz53aNk3ZzCU9wlfflZ6NelU2ZbfPIYr2DH9tzJ4MOlCIquy+lw/5Xbsv2jrV3u1NEhMSe81175beepCovbNozBK2glCUvyJO+jwSkDwHZxZU7dKZ+fETiAsdf/ldu7ya75VReH4GwC3QhQ9lcyPUTejfweukZOY+RQ8fWTwj6pnjqcvr4FTKhh7t3qOAOu4G9UqYeyHvPGHz/LU7gy+n40z8l2wfUh6OPPh7PfhqnPHef1Y26sIz2uzr19kG+xwEHcuNjCQiYdvzxHTQpl+VzV4Nle7jJ7gGQpxVjf+rSxwK0TWisdSJ9TEN7oryOQNpKPpNYvhX/qCOc8ukYh9U69634txyefWnj6IN8xn3y/QK+DBD6PvMv6JD7UrzcFfMZf+sFm3GRauULHv2+vs/V++y7CyY+QuDui6pU+LrbBFzNV/4uwsAxLyzUcc1NEWhaThd5uLSNrN79bS2cPVEn17/Fof4VpaP/OvzZNP3J/2JauVihbXqHHocdYwMX29xg9x+/IQ0d2u+4S+UGu/AFf+hzwkHPbgNltH34SIj9jTL4rguvD1+Ao9ML/ZvfYRvkX51Pm8/+NfbjoyPonnL5gsEnbHjvlrpTV9N93rNw+vR2erh8Sz9EpOUDnibqs+W0HdEm7F8uri6nP/uTn04vsQOndOo5u7CUiTpt51zqHtX/U8eOCTIwmnL3uJh+zzggcyXOtnNBflafkY7JphCVftgxaW+vdng9ojt3mD7R9/iVgPTjLk6Sr/vYB/tBF4Fid+iYtuoY3c5tyTxkICy+oIxep8/m3M6/6dWPF3RYXA/pRB9FtnSQcuks1xhnX1xjHsDZuYnyqRPzZt4HnfTXQSonunSm7IO/MsIozrK/yCJdz5XTeVLL6LgeDOxdOZY6kG/KQF1lrgWf3bItyy3Iwfi6eJ5ubBxeecFX+sWDvseyk+a10HOFZVhau3x3w4LXJW/hkxPec9r3QeMuwbgl/nNe1n1E3tLmapu+zNs3wqJor3dxSNpSWORrKLswbtAZcjj++7/AtHHmf8/BPMKaBmDeCs88usyFN+fpa+k9B/OZXnUjFE1DlRZoYye/bTcIRJUMCWxRi0XF27YzJg8oh37kAeazOlnGUd/uRrRtkf0HtwDQFbqEZWXWMTfqSt/WSyrDjsPDTvXAt+6izxnXSrHTrQwPDwxphF1ZPWDgcTuUHVTxWE0HZD4/fTndMol4ywTgiQlCnHFp01G/evk6jf7y+iIT7Ux68pNXVfhumbqiLYMdX55lMg68lE/B7ExonHZk3XmW49DURffswoDx3fFr8MSbBs0MXuIwONTL1MBJ9rlhBF25vUxKJMh1oQ7jpZzL8nQd2LCLVsUJyQte46dBJGXEc5G8Hg6i0MhAZCdh/VH+dNiEHXgyybcsY2BunbQs4W84g9K4HiBOZFCHQ76iWQ51aIROn5+XxXcI2PjzS7pAufh1+YoG0SM9ZWNw9tx0hL7Wsa4M8ip+1mFWktXVoNl0xVjGtc6jk8W56BROOe/SLPuQkDiVvweuWnH22kFZOup2aytVKI653r3W/j1TPfyv+E5tqLvQVqmdnJMcnXt1UAsYmUBELnGoe+KVSZsQ4iBXMCBmv4yvy9b15yFNM/gr/eIH6ZQNySynNJWjIhKZvMnVYeNT1jGZ45eOesS3LTREL6TFjk3hWtmE7ouc3DWeYLr8Ck8+lkebri8P1B2FsgN5CuLnjpX0kME8Wfhh0u5n+OqRB3cplH3YyLQlt2d67aSx61q9+5KobXkRTC7qITBkbjkLb6QB2/L526bbXhft0/r2Gn5Sz2eqUud1WEadsWOdMa4zceMM86LNSTmVXx25IEAEB7pULlGhZ/wezuWaif5vP+xN/+7vmWg+wFHb0BHD8dLRyB1275DGhpDfO732JzqrOkY6SZZfwk5c3T3gXUudGBcojHf7sfYjTWUBPd/7710G1E+ef5e+cuogiuSigs5VHDmz8U+eOsAnZ9kZkG/8yxMnNXf11bFl9qVu5zg9hONwebc5zjr0sYHYImXzE4HKncUJ5b3A2cVZzVZ16aIrHZY8+sK4Z53EGdKRtBxIHRzfdk8cFRl9ZFfUsbJepQ3WM+xwPXtZcuOgpOzWm7pBJgZWHFEfuYCeuwCk5efyXOjAifZObxxQ30+Ara38NNwJDvJKHV1SRujDx00O+lkPLgzYx2mXOqRPl9iLeX4+Hb348bTBoV7vHU/38Jle/Qw8yqldqUt5YWf5/BzxvrQuL6pTbndJeMf6HgfdMmgD9hnocW0++ycXCQhHzy6AYA95JIP621y384s+bU+argsj1r13DNSJ+vJFh1cfwads3mlGFh3dbH/Pwgr0X/wInX6Gn+u7AOCGrNH3Izykq82oR8oUXjpR9tM+RqHzadktJ/pZXX9ABmxDOfxOP3pLG1B+6re/JpC6t5bcIeKnDkHz8YTV1Tfo4xzHH2f9278k/dfT5uot5vHptPkX//k0vflDKgX+sembaa1OfKu/j8LcXkxrF2C0A2W3vDr/9vF+TlAcwzjg2svq+m3JrWy+LFI9X3wzrR+gh35W91y//JNpOvsJurcsKIP6mNxdgJ1noej2HfIgxyS/+2nv+qvJb/vnhgvtSNt41LZpQ5uDM9iSXz7oxZdpvn5xMv38C/TIdRY10WWPLYJ3+B/EVf/WDYd147n6OGRS17ZZ+UC74uz3TjK/NB7rRZx+fI0+n7ZV46CHfTLyoRsXNj3yCAJ8XdA+OTnNWO5igDyNj5xW7Vikzq6OpJXsnoXIOGT3vIQlnmn27bv5PJeM5Kd44iSsDI0z6BpPKl3N/fRE2McL7dfrxo1t2LO4pVuSoKetes1cJmMtNKw34iK3KZGJEH+Vv3glPGTo7f/q0uuGzCflTVqPaZ2ecixwA8vryGVU6S8ycV3jqCaM7eZaGSxLzU2f6Wzk9RCWvMXb6nMnvsPJV1m30PhJW8DutdBxS/oVNl6d1LVRyrKEzosUlJsyEi6cmX9ohR40xvgtJMo86oZQ0y6SlJl6Dn3rRwzrPjINICoLtuMyEYHKN5fjOXRah2ea8he/5J9xrEOulSe/ytH0I3faL+Ud7Dx5lM8nWP+jnr2U9qyKBahn7bQItQxVDuZF9A2Dwu93AAjPK7galXFbZatAasWJuR2SSrQ+y6hp9ESlcyqdBkTTcc8AQd49V4mZELpV1Q5on0lSHD8Ifbi6nq4YuI2vlwMyFp2eMGj44pvVdHlzOb3get9tfBpK5AJJox4GnQagrMldnX4myd3xQVbKNQGusgXZyD4voI1m7iQ06EJL3mS3E8HQwHXAyd1k8OyUu7OSjsYdXUqAf4lP/kpPKPilb78lHseIMqRhmIcMSlL6r3x9CH2XO5B4ykpMtiImb+mqBi8HiRrEIkwfgPpp5y8xg/72034u4UPXhmqW8LcebaRWjT/pikWadELLdPORJ83Zv0FbUDvyG1gVOWCLR3RSImuVXdqeLUutjg/nlLjSpw66uLUoEH2Ozkko+ykeHj3YhC5HO4pVdvLrEJBVvK4voewDOwdPHRjdNLMij0OhjMpQX42QpnnIFX21Pokjb2ugcQp2+EUPBbEX4uLEAdaxMktMOd3SOJfVhTFl8I5BTXZiG7RlJ0SFQ17IZ8sl+WtBoXTd5Y4MwZ11J88SCxx5G1rq2MJZPpG49sJgXUuv4ow0Tp625UBOxdu0PsTNIT1O5um8nrvfMt8WlIVL49SVZcygQZx1WIOEPlHZlWVw8VKatejXLF0YcdfG7WiD2CS629fBCwUPscWnHpBDWi2bel2WRzBNKNnm/jjaI60XsOTrAozbVNF+yln9rXZQizjWiTzdqeEdr9Dl8L0Elll6cq3+u+jHjsa5bFVdVX/91/+wmf78d8jlHXn0UnfM4X2P3bzE8bOXUnwdQx0O78r63IBvwceRWOHIx1GHJsKHdjpDcb3jb9oj5dGpwwHSYUz/ojNomneNj87AIf3yY+4Sru5wZODn3WMd7rxsULl0yHwpYO68UU4/j4a+5Zu718roiwDtH774WTmBtsW0G87i+Fk224J3YdGF4Mv2dHjXPnOuE+ydP9WuzNbdkfztP8CxXQ39pB0M+nkEALuL3vxMonJrGzqe6sL3IXDk3QXS9M7zu69hAl2fA/eLBzhx2W59/in60blGPhcAGENdrFDusih4nLo9HR4+236N3pTr6nc4gdj+A/zzGTnH5X38ZZxV9OeW7dXBa1ii+5v3qdtHdPv05pekH+AUWn+I7uKLsvjSOZx8HRht3ufCN/LVQdXqfHzBMhOX3QrerbbcjO86yNnubz378rksEkBD59uFDBeTrHu3o2sybg/35kPu0BJh/djmrAudfxdQLZOPJXin+xA7OPmM+BPUf1S2S1mib8VjfhI978FHe7H+LdxY0Mp7Kihbvo9/jayxScpg/WmvGoD26zsOlEda2Gt98QBZuSzdY0+E81gH5+nDt8iFDG//PO+OeHz1b6bVz/5nsXMXkSKPd6xcdHDh6+ycTMRTdvlazs31P05rH3eArYs7q1O/SsHZxzKusBnBb/grX74WcYVdOk9xUeN4mj7518jwGrLQ1C5pj/VCRXAt+8b2SBuz3tDl/t376fD2q/Q9+fa/fZeFWaMP2x517C6Y2Lg2uXlw38D0n/3R59O+TittIIv3nB1/7G/tw3y3lIuR2amQTqQgL5REhxnfab/iw1QLo4kfc7gAW8/BgzodHM07yhz38oJq6ySNlDkoerynb3HRIX0khwsAh9R1ymI7lBB/lrGe96+5gyaR/h+8bd8ton/E9fzBsJB0wjXGVjmEjvPImMI5EHoF4sjDfiOPfIW/fTFpyidncMyvttRP6kRe6KZ41VFzdZuH+h99v0nEiS+fHgcrj/xzAkItvNxV1nMXrz3Ch/jcnQeUcwmtgz43FJcCY01z/hk8ZJFr3ZSzbMrnWFhjU+iIO/IJ/fjDkod5am40j6Udb7ivO4+XkWOUYSQDJfuW9/eA8UuafS4wXGm76Vs86tmQ1O1PtlwS0CYr3XlGRcqP/7FVjqEbcwvWubQddzO/8Re84lLl0DZmvZlU8lRaggkvYS5D68LLIj3rqcPJH8f/n4emKX5z7PpPjH9bfsPGSDRf8npO5NzWWo6mbTsOEmTsE36QCwCtDKEVWjA3ChtIDMPOOH9z4/RnurHelbND8Y6lh2lWdrakkj+rpkQ5Wb3zLhpKf8GgzuV0e+fzuAxC4S39ku2cgeaTV59O9zR6vx97fno2Hey5rU5xNKpHOvDbvCvgmsmTCwTScCW0Kz70UvllAIGRZodqlPyMixPPRTpFfyQWno2kdJLs/NRHJtkDxGk+6mEUJrTEShrnES2FmsDUZWhnUUJV83NyTyR0jRMLI7UMqQvizaScQ6Y+S6NlMb3rqvhDw8koYTuFktf0igsN6i53JB04vRagk8NkO9dEy5ug+RyIkS0o6o8BqHYVlM4ii8icU54iUBMVtWlGQXqER2r+C7Oco9zSArYYXFpO+VmHDoDFl3KZj/y9Za9YqSM7hzHY5rpCW90B0Uef/Rv1sE3nWvzlQOe1tLbyDn5b2WgP3hHOp+XQWZctgzsTxZY3uSzXCBfdISRRhtRl4o3jLK7hdJaEM5DD108QKr9hdVMDgnVe9e6gWiTcvogj6WSHNHfehKdyLAbPxhW6XXldZfFQz9X5Rn7VVsgpn1ATD/IluhEsb/ERmob5cxJ/oBb3EUdiDmTzOr8R32ehzx1nWZKPI5O4rk/KYNkPvOsV3NJbTQK1Ke981yJJv8NBPB9tKufaclIOcGsiKM3iKyiF4cxvx3XpruT2KDkqLHjuSaVhrcKUDOhOiqxX0nXc8tJNy4DzYL+biay6BCfP8adPdiKLjP5i1yEWObr/I9NWDo0OCpQLveGI/N/+cjX91QfkdFJtfbuFW3th0p23nBdlaJuOtDo9bo1nku1CJP/oTHAUjEeOukuLg6G9ODh7l/gI51aHTlmgnVJHv+hKp967qTgba5/l9u6udzx1euj/49S56Eu5c6fYgcbdBFJza7ZvUNfpU++xUej5rLPfVwc3n/VzgQCZcj520Rk5pIkMeSHcnU4faarnctzh1hnUOXTrNMXMHWNlhb3Pkect/9K2zG5/z15o/0A+p7zKaRPT0TWdMU45N1cfUpbVRxy8158XL/SYLyPoJJ6+RGZ5Q9e73LZxyuVieB4jCC7yCi5Q+Pk40rBanNEP8LyeNr55H9myaGK9e/cap2+6ezftH31BP3JMzd+hxleo/n7auCMAObL7QR1Y4CscWw3aRR0dVZ3oI3DUk7pwbqG+D3XibXOwcrcGdWo5cscZYuXsUnbG/Djz3sXWXv1GPzTW2qZOKQTiaNo2oOWRdxpgO1Gkj0b4lQPK5nXexL9HHR+9mjaHON++MyL9IfxjBxREPcMlX56gzWgDWezxxX/WhQ63d+xdbIndWxfQGIsuPqaiPGVX0MOhrEcVkBUptK8sGsDDxSJfqOeLCqf7t9Pq6lfIcTatPv+fUobXya48vvU/ny12McVHFqxDbd668/n+q2+n1fV76hB5LKOLOerN9kY4bUf9avfYp3MnbTjvtDj+Q/ThiwY/oZwvkBvZbX930LAtqQPB4vgJwQd0+vBxOphIv/ht7thbX3l8Svm0HRcZXJQ6OKU/obzaJXRdVPrDn302ne/J33mjTglzQvsv0+1P0YvvhdIOpJWFXxRRfZHNBv0D6Qdjr6OfxfB8GaGPXWlB9n2ITH9Xj+rV+16wFeta+6EedFZdOMhYB27kGeOkZ3m4SJCbWIzZWVCgXsv5t7/XhuECPaHzSF9YnvtoWI4/yzwdb3/sT/08IL/njCv+xFdWDp35ZCXOvOKFBtfqlITQLfpVtiwogGOhbU/JRztynCj+lAO9O5eVV+VHd9BIujJY7h2QZuRs2/8ekF7TbPAqMdBPWyI/JYxMpjjvLLmUp+ZyQefoOYUQvkDrskF+Gdug0ddFa5bl+/J0mpB5PbCM24Wm2bCL2/IJhjt9yds6N3Zwq8M/cTk8iT/Lj02EjvnqZpX4le6ZMnsGY1n+ylP0et7VNBVnTpdXcj07Kn2GKsNz/KYZSL9O7JaPkTONppf/SR/Xz+IrZJTlVofar3Fbf4y8KXOCYzGODL5E07lQ5iPgt1j2/z/oHQC7iu4VI43Fc8WjLSo2CkdzptnQl3n2Dx0ESrGutrZjIY4VUtebaR/cU5z/WyZQduZdSc3Xenn94nx6/eqT6ZrO7f2Ht9MZkze/f3rH4Ht1+3G6vP44fbh6h9N/kcWDezri87PzPOPanZiitbzK1GXxumCUi7ODjhnSvW7xgzTwyyA9Muk2nVivhUxEElzwGDgmVN6iVXkqkVgxgmNcOjP+MnEzRjSCB6OBGivOmEpg+tDjt+xYWiahw8s4GRS+52pEpudMHXAx54N+yuK1acSg3O3gUdvea5CRIlFBQUmGQsfJYSa9SZhpBzJbLIgMHJ776PoTnskxSGxx6zKQu+s2dvDN3+Wr/CBwrsFOujOOYcnHdiSUmMF3nLXRZefS8vW55Kmy9rX4NVmoZ/CcxAlLuXQu5bLvJG1RmhK3+BftxPA344Q/PMWqTlEHvJ6VVN5sYScxCwIM/vWGY/mMsg66Ndjqb9Qz5C4weDZN2T1vy+kP2qW3gsRHrFle4zz6uo9dWMYv08kdGT3nGlqtN8G0Bm2y02qBofA90lcNvUop9ETgULzwT1m8m1S7XDJBHJMlD/XTg4x83c3hpDI6Mif55Z8t/5yND6fIYvnUnbmrLG3rylDppa+tjk0b0HpOecw/zuKkP6COc9eMs3yat/VWbbUmeGXbe/jT9Um/5t93D9STk93oTEfFNHsZ24sD+8Nmurk7mP7tXz9N3zzgxOiIXONUeAdceVzYso04VtgjOGm8vcL5wd6wuTihTj4f4auzQp7c4d8waXd7PWVASNKwNx0Q0HKXVQdSPasHFzV0zIOLTDrRLhDomEPT77fHkVFm43zR1y1Oi2+zVx7qNM/OW3Z56zBkV4DnV5EXjSZ9fXZKWdCld2H9Dr/ji3ecdfTMY5n5n7fyv4DnjXdeccYdUaxmdz5491dM33+gAxEnH16hSzl0nLJlHdWpH+8KX34gP/q3TSJj+hTrPA4xeZTbz9f5KUXfEO/z8TfKhOObclFnLjgkH3TQYe5iu5AQ+dGB9N79Q5zIgwPsHp3suZ0d+fayemE9XVMdN9Ojb87HIV3f4/jhXN/cIMPrX6JzcHTmpW89WaZD+xt057P/rz8v/UKrX3o36YSpNevG9yZQj76wTn4rFy8u/SID5XFxYdhUHilwDNH5dc6g4xeHk2zqQlu+Rr+W17pNPXO4Jd7HJ9Q3NrZxB8CrP5im0zfQwy7kjX4yMXQimQUCwtq+df4C/DjUyKrM1h91snLXgvjaqH2p/XHeAYB8tiVtTueQ6OzoQN9mT31qF+TP4tAh5ZioC7fh33077d/8Zno6+Om0+vxPKSN1iQ7clWBZ1i5gqTvv7isDcWkjlD0LHFmAO6lFAJn5HgPqqxZKkNuFi2z3xwYMq9OTn07rg9fT5os/iY3EbhE6X3NQhy5UaAuU1QW+J2QMPF1NB4/wvH6HSDqmyGjdSkNe6DYLVH5iUFnIa13d3z5OX/z00+kPzpAN/jqw99o8ej2iLuyv7pE3Xx7JnAHdZQyrPtFfnHTC9l+eEdQ/msT4JC1x9nPpR9FTdrPRBq9pm0/Yt48EJAO0dKizdR7ceqePN6OgEaD/dFwGNQ4z5Ui/akTi3M2T0lFOLJULj+RcnHfThPTDI97z8roheTib5iE45hpnufpRQndxqSOhbrw4Zll+ZIWmGTp/z8O97nlyhUu+vjbfch7TeWsxueRaOo1Cwto+ZxejvcnXNE1r6DweHd/XAfMbnzgvbSOtb/MU3yXdptXxQqcJhpt+4zS+sExrWkuoS3GQbTEW7+IJ30dTaPxn8YR7XG66abvwCh7Byl98KwvlI8kup3c2d10FIbl3oei1DHWUHmMnA7xunBkMz9eVntAW30OoMhTulkanRcY5fpvO2XDT6vBIzN8IbdOWMks9uuE3y7Ioq22j9aPugscJECe7euryhwWtoFJYK/e7hqIycx64rfCDg+qksyWWI3ck0e+Tr7C1OlC6HWYfoRTabuev75Vm4YCO3Jd2+YyqOd+cn09vXr2ZPjKgf/Pu2wwKFzdX0+/efTV9zfH+4uN0hePviwTvb2tA+OQlAzXV6MsDrx0MvfOUDkiuHtUJyl+eDa7queVMaF3U4aTfl7/YyTKAAMbHsSC/BtMNVyg9FV3xtrqT1+BH9DgXD8H3RNl5I1nCmXwbNww1OMT1pLwhDc18xGXS7gDVNAfu7rGEumy5FmnoIy8/YgCBEH+EqeN+TlnaXeYAyTUgqyPyelBu7SGOVPKOxkrBSk/F01/DNn7EfZ/cfb3k77XyOjznDgmDe3cO0hTXu7R+deLeQdPrMXAmLzbaA1k6EeUgzidQxG1dOqByGvm0E3mXrgXPqZNA2ZFQTuOc7iMUW0h+yzMPAJ2v6Fd5SzN1XYGOKVB+sbpD91BOy9kDQ3gMO57lLLmKrrycS9Y2yB5YTOsymq/zgr2Vx3MfD+hZ3rsQvQLaa+MuoeOWvBqHEhGuehTEabk9mrbnjjcqvEziIm/xx+nVLtsmfZ4zLx7EZnpbfy2W1DZTJ5OWp/h5V+qE45j6BFcG0D8gn1virUuj+s56OdcRK5CyRf7RVm1XA7rMLbs8G7qMJUMdppvb8uZIH6wzpB1EFPy/h+nW51uZ1Pr1lavb6+naZ13RY/RAWZUjh9uXLQ6HOjMt/Rx0jdO2vMtHA6Mv2J/+8tdP09+/x+m6Kac1z/tDF0lxTnBs4GnQfgmByQaF8Tx9Eq7I591LwzQO9ZQe1bA/+54TnEdfVObWfekRv8HZ8W6xNEOLOvJZ5iwqhC8SuLCgXG5Ff/f39A04fTrMpNfghDw6645XVxeEy2lywSE7Cvj5JveNfRY63VwR5zMBOhnWs3X47uuoYoOjkOe8fZ4Y2qu38LyBjs+9u/XZtoLsOqv2TXn23rJRbsvrGJO+0bKA42MA6W/f1xZ5F1dqSzVZcOyjXxw3Fwd8VEJR41haBrecn7joSbRyHlEn6MVt6hCLqnXI8h19H5vwkQedWO2HftqXYCqVX5ZwceEJm3nCec4LJKG/d3iGX2xdrqcH7F+5LPPT2as4ovnKgC+BdFHmxSucz+PpSedZvdimIi951LMLLcqk3KfoXgeX8seGHijzyTmo2jPlEd9FnTyDTrl0gNWZ8xR3jyAvakB3OGq+fDLtDvns+3yu3XpHRxtfoOiLAN1Rgr6tN205tuLZdmZ9Ycsr6nxSxyfoxM8kWmcuPOhcI8d0+ZY692WL1Kf6dveIX52wsaho26L1GafXSuJw8cN2i11kZ4F0fCzi2DJaz5RpusEUKN/qSHd78t0O2SFCOfPSSKnHiaes2rGLCOhmrc0ou5+evHpffY98L39DXhx250M47r4okkzQd1HhNbx/Om3OfjY9vfoDymH5kVu+6g8dbc7exAbzKIV16yKIu0OoRx+52Qcn9ooNxTZpFNofQqftr+WD/eQzkerIr3BgBxcfbhmvVZF9JXIjqv2ufZk3h6TBtBwd1C60IKBD/qfcuQQp4wxndfaAbp0Pwjbx9t23N9cc9Hl39IHqDLmdr/Z4Ia7jo7R8b0u98K/e8yITz4772XlJTC3+V1+cPlwpsUXpGd9guPvmLBgM2MXzusc58TrN+D7r0NtnGe4jYyH9A9Jx1NxHML9ypU4inaXQfGd5+rAs1pFlEcu231Dplqtk83opd+IG/m680eLzL9fSX+IsaXV4ee3hu8KITDk6Lfom/H3Of4c9dmkvw329jBeW16WPOa2h86fPG2Va5l/SEPpaqPCcdwnOy2LTA8wP5rP6EIyXdMYZrqWpQ13xz3Gbz8zLdHFrrqvN1bzwn4fIMsq2PCxLH5FnyFB0Z1nsGzEyuBM3aAnLc7pMDs9oNfENpm/J9XlA0xB25QylkW55Q5zr7Eze4pTd9PUPbAeACtjRaOC5caoY7QTVRcnmqLjqtHWQmorxZXS7pitYkUwuwBG80+Ah3UyWoXd2do5Tfz2dnx4yRzmZvv7wlo6djpjKs3MX18lIOV/ysQLL8DzuHqDFYHn24kUGAovoi7qatwavfIquZaak4CTNQdZow0YPObsRNQ8P8xXebNB2ptnWmjjxRxzMMpEmooaQwvcas1OyojWOpEljnPNTbmiad3nHMPLnelA12vOAZzR3zkvoOMuyPITwpwxOUpVDVLEz+QCnBy/+5WxnJr3KXbTz/J/gjBlI+qDvWftaygW30BHUvdDpoRcB5Fn5U538bOOZTADpSORDnIeOl9oW89HJlvRJ1/aceMhHWlV3RdH05peyZ0D0ei5HHynH4mz+vlYk6dtWil/po/KWTWYQADcrkeCULMrrAS5ECl/az2G3M/damnVn2kdvmMRCK89GJq5kcKIji8bX4ZW/OyeqHotnD7x+NUA5bIsNLY/nkvc5LOVd4uzimvZ9NLz2sGlV2y95jaty7+hj5E/8oOmRZ0EXeicz106Sq07Dg/PSDtRHFkxGu87zoYeH4RsZiHX3S09ctTnzQjzx4QMUPeJHv1UvTwLL9BI3sopTtvBdmxeK9nx2gm+astTkMdFAlUH5PTSNvlPkYycu7kTewcv69JyXZwHS0gbaFsXVFhIPztNmf/ov/p/3068nnBfK5Db1eus8+vWOaR4BQCeHOgr8eeceHebTd0z4s7U+L8qzPgjrnDdkuz+4OlsXOB1+Vo+y5PN66sX2iVzeUU6a8vV2axy1lW8rVw8+J6/zrgDZlo0efLabtu8d5jiRbounPsPrEsco9Yg8L1/j9Hm3l3pDN5ZD3eq4b47kZzllwjn9hTrg7PP27gjwjj96Xvl9evPjwGRXhILpsKrnjE+UB55u49VJys4Fn+d3wUKHTyfxDY4046Bybi7f4/j/bpre/DhO7+QWabuxg1OcW5y0I/KqD8dVHzO4hBe2ofOaHRC+56Dfwq9TbHVjFxrIatwRfrrzbr82Xzbtwsc6d9Avpsf1+bQ+PJ/u/Gb8+qxU8NkvS595RwHa9k64z39/fE85T6kHHW7o+a4B0De+vM52qE6Qd7p4V3VoXV1AV8dfHPVGvA5b2hp9mCOoDn5awyhX7IqyRV/S1fZc1LFeXGDyJYfWvc/NOxdwW/zhJzj2HKefQkc7xZG/8tEHFCKuizfyxg7kFUc6jx/ACx3m7roLGOh/hfwZS45w1N2NQb36qECUi/6ysMG4Vy+UpJzKG6sk3oUr4302X1vwsZEPvyqH/fDzaf36j4kevK/c5g9Y5nE3frogH3bhIsnkyxqV4eOvy36g9XT3DvXY12i8tjV4pV2g9+MvkPNz2suX03TO4TuV7PPVgXpLGBndOWE5VIS2bR1Dd3L7/u1X09HdW+wB3cEiJRMPeZ5sS7YP2zvX6+wCEId+++iEPB+nP/7FF9MpGe1XhDz3T1jH9hH7O6Ete+0C1w11kheU0gekD9XhB6+e+Yeztoq8eb8UdPyUtOPtPvxDP04jYrvQJU3ypFDQMmTfeE8e7/YbdhdV78TbT39pk73NnEuaFri3Wfuv+2T70R4vBeUybHz6ZPg5F8kNJGzbuGW6+B0WxDeYsUJnWJHNQ9nLaRTPdlrjQHibpj1pd8Spn+eOYtGWbsYHdZOyVLr0M3e1vUGnaMgrucK35TNN6Gsh4fABwK1F75LvO3g78N04deJ/05Shy1DQ8qZsQ86+buhw0/ZavOQZ4Y5f4vT1HP9cNsvTsMtTaBoNu7SF8FZHHNJrfQbAschgExz9oPYQ2wXkSb21HKFvWjJRLutu8GreBUUPxIQTM+QROs+8jb/gOc6yPPk/wuoBOZHDPiF5Rj5t3ix1tYSWRdC+Zl1W/gSVugJA67vPSxwX1Vu26HTQiu5GfIPX4uQm9g9rAWBW5nN4rqBSnsZQyn3ytqhRKlLUhLE744MhIkpFoUHBsJdKd2K8v+8d/wM69Zo02Im/fvly+njJ4DwGrA8319Oxjgv5b73LAtnYOWep1SJAdaKm2cm/YcA+ZjJweXU9nTDYnzqZUBz+VR4bhDS4ToA4Osty3gvHBmSKRuHYC/XQbkPysDNO51uIOQm1MllhZUtD4GdbUwU2CDM1jhASxtFZ+1OKJJPBczV8Y22MZawJK4vpyJtFAbNUBsJ1LbTM6RcsJzS6Pjpt99pDPgRCMxMgKAYNHdqxeCd2ZNuCg8+WJtcVZrAswfizo03KlmeIJP15JwD1cqhIyuAHhG7wczmDfDhpC3mrcKKII1DlNcJw0TKtHF2cGWlal3YOTjwIE8WB3oNXCwTqw+ucrfPcLR53gQe/MMIGPKWewjip0GXyhWS99T/4gaoPn/2Xj7sD5nycQ9PwrLPO6/UyLI7XHvfetQGcxNi5OQjf0d60Jfq54NeChGWqCZhlVgYHo1qAkVbxKzvsb8qP8mFUPZBu49BjyxGAj5ItZV/KDaYayHWnJZ5wD8zh4Zkk4+tuDL/YZcUZsn4zwZK+1/xSPtvvoOedIu/oKJR1a51ncYjDs1ve7buE0kPJk88ZUn5txXideGVVT9EJDBVdHfiMaCadwigPKVVuzrnDjjzaK/+C02X33BA7G3ILrRvP9qNQIb3wxOkBTh7WTdkvdaqTQ5zOvzusXMSwHMrtoorPzNpJWW51m50Q2LE8VKpltOzulDDub36znv7Lv8O3usLxdxt8TALZdEp1NC07tGx7VlrKxMQ6uwlcILBct7QH0717qw4iAzWWsrrYCw3aTD07Dq537HWSkS93aVW4jrs62MM+oLVh8l/P+5czHJreLdVZ0ykyH20+28N1mnRotCWdf51ynG8MCIfoDHx7IJJjI9JHt+K68KCcOpwv3YqPTOOTfxsdQh1n7Yv8HpszaGmYOsGW3c8Y4sw4VpipXxZoK8gCBHibq0scsxfkR7++Od+FARcUvKvuN/dxcNfKocPngodbzvOsNWVy27V3vtW5DhPlzcsFjyi7TjX6ytcRxPXsooJb7+8+Toc6R5aNMhzaNyK/6+JPvj0fOHz1RxmTH3DQj3Ga7269c45MjtPDOZv8+gB5/BShNuBW/bzE8M2npUcfT7AsLkDk84OAea8ps/2SL3AkbxY1LN8GPOv40JfOIb8LTXmsAd1pZ+paHSYO2Snr5gScG+i54HPrTgnkuPkwra5xrPe84/4qd+/9DF4WpLDNyUc3rAcXRR3HIb368DF2oZlOa+pZ2jrH1NN0iROsHT1C++zT2O3q6n3C1mfqNIogrP1h43kMQDztNos9J7W4Yvo9ulTPd19PaxcAjn9C+pfT6vwz0pHPT2tqZ9cfkJ3xyDfxH9WOR7fgxwCzUEO55euCjjbIKApnaFAWt+vn3Qe+zPH19HT42bRyEUT9a//px6BngTlxkTaURZ2MJ5TdLwvkhYAuUF1PezffIp7zM8tLNAN2dGqfkxc1OyeCtgpVJ+ru7hJTfJz++BdfTq+4tJ/KS/uwT2qTfI5De9Mp9vBEG7j8+HHy4wRH7hah3vNYlrj21eDabznOHR/5CBLi01/Yx/tSwCPi9g9rUVsZ3GWavm+Mx8rdCwgukto378PHXQc977Ngts8r322xGl8AoFx5CXImSJysW/sgDmXofHM/W+OG14L8Mr5A18UMw2UvBUtahKCHDKYTl3T4qc8wB3oMCIQOafargFnSb+bSRxrGyxc5THPM1z6lYVcVxw9MdVHjeelHiJzjHN7EK6cQec0bGrE66oh68jqyFhTeKM/iuum4cCFPofh4rbzqwToxpfKbR8yMVYY5ontgyadpd7jjhd3r3fgC81fZ5N08hOd434UlDUNwMrJiyOtMFwXFpgq3eFFgSz1wRzlSHaSNOrJeheQb+MbXDUPtomjuHgWzLpbgZc/jZCXOd6Fk8ij8opM5zSJP+A3MLZmBO4MZ6hQk7db0kVEK2uUSviNzfg2EzadOHSPCuGzDw7prebXXemSdc2X+PQitrAp356TC6kh8aqzBq7qOw0qeyq6zb6N1JZXjSIOmM3UlHYQjJh0vX5xN3374MN3dXzEQPEz3TMKO6bAvwXHLqrTXfqPIKsYr75cN2rF6HEPji08+n+4ZLN5fvCWv3+J+Md083EzvP76NM1QSaxRMirvxQmMUJekpF3/bsvOn86CjuOxUPEoPDnpFYJsHM6rJne0RvQ3nVjxTO1/hzlANrui48FAHZTU7ce6QMK8DpTktvyRCd0HLcEk0ygNUHDrkLL04r+jXuy42kLw924OJ2dpJTeIrrRtLts4wUclqLrzd8uyEcambnJXH35BJV56ZRZ3p2GvhpvQX4NyDQ+chMrTEcXKwLMcumOJR+tBZKT1ykcMcZne13gFdWuVoV9n2R4f1wITC5xCLRvERdysn0PQ95yaM9BeHjJp/nytP3WG13ltXwQeM96Vxfa0wmTAQrxwZhDkbV7SMLxlmmG3Rw7KIk4UL4r3Tf+e2aWg7EXLxRpyWJe8egJ6DhZN+8U3TJsUrDY8XIZHXtLS90S/M8nab73ITx9lwy2vcEkgJDdOlI0i/9d744hluHMxoy0N7VD6vQ2vkabrJp+PPBN6y5g7nKGe2eFJGy+nXR9SN+E3LO96HTETtv1yksS+5vqKfwgHLs6IPfj6KcCbbVcYui8dMrxbHqrzIBj1iZ5nJl3KnLsv+W3bPjSckLaGKV/bm55EFBqr2CGfp0BfkpfqMq/q2DZvH4w5nNLTTZyM35Qif1D36sZw6PllVd+FvM/35311PV9iKTkO2flMSJLaR1YBrOZxoi+MkWXrHx9k+nGeSD8D1zeXe8fS79N6Fx+GPU25fYf24PV1nLwsBlBMZfHt5xqJr75xCC/lX1x9Jo1/CoYpR6Fjp3OqwIH+2ketIqzHfhP72b3C2rrPg46Kr0T4CsPJThoxBucvLLzsAzKsDTpvJ1mfvuFtXvvyPMWt6h5OF41mfZ0M+6OhUb+CTOaxjF7LpvLuTYI1cLhz4XL55svCBAHmZoN/Ft9w61TpQ2KLby/sRAB3Mzbvf4jR/jbOK8+bn5nSslJV682sDPuOMMtJ/E41TTkl8Th+5/XTihv4gcmk/Or3oOAvhh6fI4EL8C/oHF1p8HwllQtf2c9nqTx0/orcH6Etbu8849vpz8OGp83uJPqwHPwFp3Vj/JziuX/x82mBHqyvKlO341IMG/OanOMw4uHHqwTtAp9roHeXwRYzU3/SAHV2Qz50LWRShJqWdolIGnXsf39B+dFRJd0HHRaN8lUFdaJf2cZYfvW9uXLgAV3xnlu5GUTHalHfUtfUjFyCop9QhZbUeM2YyRrr1gfrPpyRdePBxCnXs5wqtC/gIcfZxjkPT9mHbUmYcybz74gpn3h0Ql18jG7q6+zCtmQNpq1kAQ0YXKLOAot7ffxtn3Z0u1Ba8qTcXDdakeefbRYHwxWasB+/4+8b+e+rG/mn/E2RxAeBz7PY1+vSlkeRDZv6XLjiyOGMlo+fYmLbq4w1+QhDdMLAg07tpzy8CYLNZdMdWtJt98O3XpLMth+1IOu4MUcfkfyT+2w/Yk/0VenLLt32J17L2M8+P6Or+Aucf3fcW/CcX0eBjnnYUwpe2Z9/lHW2HAxfa99yJQV3s06+YX3t2rM1Lbqk7H49yvEv/Cz1pHB35JQH6A/ov+1EP+XnYfzoOyDOQxiTZkicyDSBHrj0HIpMLFTVnUubw5dxhoeOSd6Qpu+O4YZUTPkMEwXYI9ZzNHzmto+QpmsmDnFnkGHKGr+0tRSqCfffUn3M+9el1za9Mr3IFn7/g5jCfddnXygquBQd3pv+83H39DBwXtnGeZzwPeQitI+eInlsuw0Lje91xy7CwLctOeBd/zvP8eo7/fljyF5VSZJgS5GeMddeOetF7LkNDaPDTJnMTo1rtoG181bH5nWeXTfwztEbcd8/+n22naSzheXzZnkAs+dTjc5pLGsu8y3ghPBPI5X8SNI3mJdTNWGSKPZadNBiuBbVq06rN+csP/isAFZ4rzENlZXWQsEaXT/AQVnHVAIM+8nKInx/jzT7D1DEdKQOmuB6PD9JxwFlNL5gcaPjvnYgwkJjnKJPB9XRLp1886ViISX7GhrzsBOPulZtjBt6Tw5PpgonaNZOdQyYwSDld3HyYPnz8OF0zIXtkMDw+PMqEZPv89TCMMgTKybX87ThtWnZclpHEraPTHY0QwxFPYyK+OtvSTemiDK3DPdnLH0fFF63QllckqFOlj0blNb90pkJOylNhcYOfPOQa4bqq9IZ5K781AAS10tV7BUa9Q9xf6tmORcGBdp77CCHyJKxQIxxdSUcZOZS/pWqZ+wju6DTkW07MKH/+S6rShZZ5GSd4bd66kwilKOk5DetdKBptx/JzcaDK1umFX4d4y/jYJrRqG51x0N9yKigelT84potoLGfz9x1WeRsniLubt+OFJR7/c26d69gZ7omGTq8yuiCQNx2HnjbQdGpRxGvLuOQhne1LZsTk3PpyS7yLaV53PvGDyyHOUmcV7nJVXIdLDmoj/Er/xjWOdtugnhSmeeVigHU/t8m5/lwAcJLnHW914e4HVJs44ZZJtqHc5V7UQ4eto54QCabmu9HyQnfqrwbdytd8m45gXSuudrZMk0aH55LMNJ7HLuPVU4U9WteZTHAosxM+v6ACBrJXeuN72C8dMVHO+wPgY5xFyCKBZQ2OuPaqGybt0/S///88Te+Yx0/X5QwGxHXAFZ92XM9rm6ynBl/ol2MBHeS0P8ndAp10P6XmHUjTvbsovooyzw3XWRigPnVIdMKfqHflXdHuqJ+8YM/t3U7mdex0fnSI4ix9hBT4OjG+BBC9bHSyX/6o7grbP2ATeRP8cPCyEOFdWpzcOKI6LQJy53EGv9muc2WbUefa49h6vFI2HX1twQUB6whHY42T+eSiBPQnypS7wZYdXB3olBV7Vv06jKvLb0u1Xr/GcXO3nGOXcqZDpcze+TfoSwBdgBC0Q3dlSMgB04Vd8anP7DawHnVA04asC3T18SuimehTVw/3lxw+IoVs6MVFdR1nbf/g5A9wkA5xni7oR46zUL85/0OYIumLN1Ve5bP+rCc/UWjqx3eUDbncHeICswWjLrMgRN+kXcXJth50bMfCR4rpjoFzHWvlxQYsD21Ze5NMFqCYK2Sru/bj1yfkbxvQdnRadbo39InocHPijgnkeOkWeGhnXIMOda3T7+IEXMpWpWH6MXUjTeN8hEOH9gJn/PwT8NBpvgYATR8dOHsTJ1+brHZwnN0aWcQ5RGJtXhtEP2tlf+VjBuDdXMKDdnD19/jz6Pzox9D6qaKhSx1Z8vvsvgszONMr7/Zrz27ph0zs0fp2YcZdCtqjGtKGddTXJ9D0E5HwO/1JLS4hRwwOXWZHoWXUvuGXrwOY7goQ+lodYFOyuUGfD2+xxc10+OQOEsLKz3/73NywIP/T2no+Irtlho67PpTP9yZA277q9asX0y8/P3GJIH1i+ldonPiyZ+S6vbvKO6Aws+mY9hgnHnI9ZqatAHnPEPEuGDzc3UEHe6Dd2TfkZX/Yxi31ptNvZTtu32Bf9a4W53HWuFUPwfBQlrIDwZ1D9RgC5aVcymofKy3LIT3B8cZrxcp5CNhnx2MXAJRfqL620nrMEzpvj1+OQcb1kRykFVSfIV7nKZxRhuAVD8euLQ0zAaljcB0He3EgB3k9F45jQ8kVWoNX+G3lLno1BhZUHSkDdbGVd4aWoSFXu3HyIOtWXmi1rhw3MxcACo8a42jc1C3hThMsw1LXHb/E6fx9LSyCQPFpMPx9eYSZ5lynHq1bZVnm6XDtXOVIXOF4dJymuc3rWJIfNOWROrWLr7PQeTu8e3Sa4PUuNF6HA3OWOZ04F4JGLMeSbh/P+S1hycMS1RXXHJVHvc0yN36D18u4ylO8Gr/SlzRKjz+4BYDnCml4XjFJX7ZxULthOXkyTSdgS2JkD02Ohzs7lqapwmugeHF8RL796dLJmo0ho73PJXtnSgOio7ajNCu8XDTwLu7ZqYsGbmeVjp33erpmouFLA8/OX04P0Lq8vqSzdyBQxup4faeA28QgFTm8m1ciLsuuLjx5ttBeYIaVKVff1RficykGXaYlHDhlVNGTSJAzbjbqoik0zWLDv9BvpRekSze+6fHPMzkrHmgcVZl+2AFtQOMgVTh3h7RsZN5tcPJUk0fLUvRnPHTuRGTRaeWOo6mDX/J0OYe8yS9NLnc7vGeA4MpXwCQpA3Kit2BeL1PWxNQAIyQtslZZMqFOCiD/IYeOUMQJfp1JHB1mxQni2lG3/DVwe135gwOfWqSybC4elfNphHTNXwOhd9+ZFNFmcteNa3VRq9l1Z97rmljMYD5lioiGErC8JYDJTkgKZwz+RLrQJap3t/NpQSbxPsvoJEB8J0j9nf9sjwRse9LwsEyepVNl8LvgyEvZxVNXcf4jX9WrfD03RB7lXOAoZ+lyxoV0QHk7zcP8fZafYeGAspjXeGVRFyZpg9pPZCc2MkUvxiILA5PX7vQox0+s4um292Mmnq0LaQumpX5xkGqnwCOy1EKKixKGO89SZo+ui6VOhDi/yGFp7MPM0/kSOcC4KmfnnxPniY/2T9lsh+Q3PnYIb7e5KrvQ9Z7nVgF5mSb/eiwFmZEp9TNsGgqEq41bdu94/fnfHk3/ze/W02Mm9Fac7VQeyKGjAJ9Nvk+OrKajV4QCF/qSz51JyuRClBNUJ+hM7lfXOmnQceVeJ17nEPzaTkwWt/fi1MRJ9G63zhYTVrfV50VplDXOrt9Wx2HPHQAdXWx+c/cxtFPnPhOOSPlevo68zroehnryRWfK+eKcOGirC9uI44g70KxHFx7cpo7sKZvltP7ckm9ZcM7Us2WthQDSvTusfrKLAedNfgeURV5+Ys8XIspNmf1mu2//z+4KIq1neaGTvEOBwSa+sA6WW9gZR2XmCw3zTX14rHW0rS8dcitQvsfgW08Uoc62CMK+HM6FEB1kGK51ApDZNqYz9gS+mzgwsOnw1Y+ng9XhdItTvT44xSZwVM9wVB0TXIC4wDnUXuWnTryr7zsNDGN3fqEhX3OAh3e8E6+O/frBwQtkQIdps+rbl+1hFy5yRH6cc/HRv496aB/ZWi4u9uC7HWoHBvHIPrkjwUcKHn0+nXzoNVv7pY7sPgoQO/MOuHxsY7Yl6knnOY4NOtT2stikzjhra9nxIG/ril9kQ05lzW4RFwOkoZN9g71r39qTsrlYxYCWRQLposvV7ceyzccbdPPNtEH21YtfTqtXP5smd3qIax37MkLBAdH2Z1uLzqwg+zbqEKc8durOgMtfl76pM9/yvzrAro9/hP5oe9rTHu3VxRAXGIa9pz24YOH8KH2H5UYvb/8j8tO2XGx6or5uP0wH2i6y28zFtDVI4pE2m5ciTrbdE3jbPtXrceoW6TIenZ0eTn/y09fYnHWJurHzekafOR1t4vIap524A2xcJ19d27bs6/KyPuzCfrshb+unntJf0cZ8Z4CLMNpp3fGv7+L7PgH7Px+Fiv2R1+ttHwyIF0GRyygXR/wMdXYWUG++3d5F5PSz0dN3aQgdNj4vyfY38nmkDVh4oPOH97jOmcM2mbHcPKnvSnf+UPge0EbO3GADx/Q+zO8RR195IRG+8osdGe95ziOk3YJTcx/jOBonCCVLCOYoMF0+tivHpKJR+Toc/gNSYuM4dbw4MxguXW3paOfi9jXh1mnG/kW8YFqPxct4w8JynF6mVTwSiqegI61xlmBc02vwepeHsvQY3jDTAxd864tCJk/TbZyOE6xTsDlXem4AcO50YSmT8U1rGd+wTF/SMLjM12ckMbVwQ6/1XnWg0hIedShUfPFanpfQMc1HunXt/w7Pddx4OZuWdOPHmDLC3bANE7XN84P9DGApptRd51KuUIrjjOFHd8ahsFSIf4Y1QK+lE8XaOXrnsTrGIAJFu+66e1fqJh029DFms9uxVwUBZpG+P86nJyfTSyaWeZMrPztDBzxXiw81eAaNbz68z/bcTEjhdcLAe8xEykcMDv0k1KCtQ6YoNqLueAwrV3WwNiCMg0LLy4lZhBkNrLJwHSKUdwQRovCdcBDRjV3c7V15kc2LnprEUueGU+ahx9zJxGD9iSOm/+wcnMybLv3gJjU5i9/2XCBODRbS90RdBNtg8Rd6QGv+CVsWdTQmUYJ40kteZCja1QFHCqJ9JjDJpJi3chYEb8he1/4HI/k7Hr7BKXzB/yX1ApANVluIxqxv8lrGGuBKXut5VE34x0FX9qY/7KQuS0bl0j6lYdlK7opLXcThrjrYLZPXdspxzqDd9SZUmoNkP0rhHXwmVs/KV1prfdS546qTNa9n5Ysto2vL5VZdafmZo8ibOqp8Hj1YmNeV24qveldOWbXzGLsEz3J4NK3mHVvgnPzERU7E7DxeZxLCr/P4ZnlIh0/L0dBhz+ILytW7Adwa+kA/kPLS/oPvX5fRyT0ROug+riKeMsonXzmwPjjyBQDqz8mdZRWk1fJEbvK5xVRaXVfqymfshVmvc57l0Xy3MMrrodjKmXT+On+XOZGk94Rhjp/DaIg8NdkqKHlin/DW/lNe8Gs3BLbh1lrifHFWJhvwsZ6zuBG5tCcfH8Ex4fru/nj6L/5fd9PX9zof0NSRNU3HFFtR97lz7hZ9F0UiGuV2YpmFXi/HnUWdOmXX3q6ZkFt+HQfsYYNToVHEYdSJhJeOv1v7/ea/sPEFg44vvufFO6PwzrfonfSDl+306nPNtduXKWf6Xp1p28KLT6KD3E3WIXUbeeijI/Mri+L5osBb0g+RRx+pKg7bGk4huopDryNVKk9ZalWYCPklTJx1453tiw84jfB7/005yLYzncHxOTzvFoeYMvhCQRc6cLEUfzpxmzy46gWbTbnte6JT8Li2rvOCOi8oXxZOtE8XBXR6dPqvvCtP3Ievp83DNU7YzXSicydNGLk4TyZcuD18Q8ZUHOmjFz/GFi4p9hXO26vp1q8LvMRJxVkPb51Vt93L08WIK+pR2aV1SN9vXasHt96rO7e2u3DhVwR0IbUTy+cjCdRBwIUeHWnlxpa1GWlE/9qE9Zo6xK6sV81f2lkYAc9P5PncfO6a35BFvFf16AHF9z0K7vjYUM8+Yx/HHpvOYyTygm/eS+DL8NTNLXX09h/RPWmWw4Ua0ifsKXblFnVlyiKI9Uh5KUMmqtqNi1fE+chEXviIUx1bvsGp9i3913+HE09e3wGwhy50pF2o8H0N2o+LXTq9j+hO2tb9zbfRs4tUqyfq6vY96c6TKII6WFMX+9jL6Y/SFlfHlF89Wxe2EfVnHSk35/oiBnVr2aw/y66y1O0D5Z9upvXj7bS+/SYLL/WGeaL5Zz9EjwsuNLRrzsrR7Tb2IS/kv6PO/9UvqHt42O9ap0fo9O7yYvqITl2o91HFE/NAW8fb8ninOs4wYW/uUOr0cz7bfo1NWQXW6RE2kF0B4PfL/RpcjPdrLtGRY5uTFMBy+E4UF7ozfwAoHbZyP93c3SGD44SLnjCBv2OQ/WSNozUGKat9rn2rcxLlq/Gv0u1TpW/YVGE5fghLOtqNY3nmHuFVj+AJohvnjTXP4s00DReP0OPXfBrHvsKyGL/dIWYa9JTXMSMyQMYc6ds8y5OzODOUzB6mC9aP8kpj5j1D40m7yy5E3nFdiw9Ft+M8Z+wLTXHH+A9sx8RxLTQ907Y8uV6GLbOl+k78EowfdP5TYM4vvee62dLgumIGvmOgceFlrKleWw/OX+l7RnkLR5rJTFqN8dLZ1bdxszyD187ZQ5pLvCXsxueav8xn+ZvbkWWDv3GxpUqvfzN9z8twwzI+FA0al3koF9JPHGVNQJCu/Ih2XlaiFIgXfc82IP06c0141MYPB7YK7gp3kFJ7duKcDNs5qhq6Fgyq0qtDGLgqW+VpdKFZHYnV5B3DhspXeXzOK9utKseYkPZdUDrNQRsuyXvGpPLV2cvpAxMnnSPddifeOjl+i/jq9m769v376cEtXqvH6YjJxqcvX8Xpuc3WyDKmkqE6IsNCP1vfad3pC7N+urMtOn1YePPUdTU8ebX8Ho1r+eqOT0gFisYMXkauJRKgSJL2jmt4DJqNZ9y24UenAElL6pEBfAeO3AFX//w9MJA6iBm/1E0O8lAztu5MPp0w+44GcRyAl7jSqTAdTziav/jawJRPuRs/GDl7LRcd6a7xoBLfOAWddxnXpczzT0L41dF4OZPuJEy6XER2t8bnYIJQg0zJ2/nUZ23bY5JhPL84TBnMxQOHCZjOZAZ78kj3OcxlLh1zONEdPKSzLQN51eM8uM9pQuWxjmoiUNel374uW9BGaqJhnJMdHbwHZkbVvvrOefEom6jHEFK3hO0sdXjzLPDAazsx3HIabrkbvPYo+QrENY7ItDHTvK6tbrMdSa/PgmHz9kSLhBzuXqh3J3hH3pkp0QtdJz/opqmOTIZGfGwR3K5Lwef4fb7flwTeewds0GnQ6XfCWH2UE5qypSW/LnfaoYlA6gLwunGXR+Wp+jS8nYRt0yq905b5OtzlrLIUn06vN2PX7g8XONSji6i3OqJDxnL+BW3FdkqQtLwrBVvx83DHOB6/+mqafvOEI0Z/EAfe5+YVV/m9U2tenRd4KVPuiqdshI906mhH2p+y6ZS6kOIY8cK7u9DB2dIJd9KfrfLa15VbjnHskUfnKtvGdViucEp8zODGdwAoC/GUL46w26AdC/wu/gVCu53dZ/OVzTum1++mzVd/i9KQ0yLqxHsHWRq3OLguBLhdnLJvXNB4hfPkTgf1mVZu8ZBHx07HJQYGXctnunLErCiUZd8D1/7HtkRd5Nv8ODk6Wit3HdAH5X0Bfg7PscZt1wfwdDu7dytpW3GaDNN2cufWxxQodz2jL1d4WZ9RNu3LsUb9KYZOsC+tQ9cr79LT36n7fDvfsjJm+gnXLMC79dv2hq7M/4Du07MdnmNTD/nwQoroVn0HBXdb6HF59x39ZdcFOvO9DPUyvxPsDikch10o0UaRM++a0dE/cteC2+/Jbx07LrlwoOPvosrLT+KEY7g4ylxbIG1GXWp7thed9vPzCGaZsP68SFF5yrT55+f2npAPnptznHUXRmOv5LfvOqLODLso4e4KF7G49JOEZdOUV5l8tIG2sKLu/CpD9HwMb79AAZ0N9Ws5NjifeZmjdZLFCPpX9LmBrjaW3Q3WecoLno8qXGOrvqsl5cImsCfbj19Q2GirRzjt2pyPVDjHUt/QihGf4NQrJ4755sEdKuBhc08H5/BC3gPamGD5lcldF9h38mpTlgvIizLhJx2iaRv801bQfXRhXSKTM4M927F5PCwHEEsEpXZJHEJPXOhb3+qGdF/MaFu6/ng5fXvNmAq+8wn7WPv0K8tIAzpAx4dDLvWYPpSw/aFb+uMMQMfrfpGebdZ54RH5sigAXccPdxc451wjwwFlkW7asyqAaPeF9rF9Vz2L1aQlbJ2As50Dc/Q7g0q2kstwjTk1xuX5fcKhb33Yd0HDktTjaPO45GEewXPSBJiTmvRemG36opezVXm8FpTZ2hAqvo+aA/ScoReIC58c1r+yoFt5GB/ZAXUrzboCtgHMImUsORo6X9OXX5dzCdtr0huWeEu6RWPkGfiGu3ydx/ASmt4yflvmzkPD67CwDAfIO4+VBbt8hGVch7sMLYf6kiNSIMeYGy3AfP7IIduRro6r7hqnoekuZd69bvzludP7vIwTluFdWPI3NF/OejZ3Ft4biKibicgWmwGX35LPUr4RyFAzglswvCQtvoe0ZvxGMK3stKHSKt48c8oPCFrxpbgEt0qzE3CLVSu1neMoeHEI3ch1zA+PNPBE59oOUTw7H8929MZJd578Fw0nqHaygtsQT5gInp2d4eC/q0ECdqbWJH6vOvZBw4nGPvRN+8AE6/La7+GuGNuZMIFdfGYnaXnN0Jyw1POMqhMLYGkwGq0yipfyjMaYg59praPG24UY5o6e+7zMs9SrA0EPBsYrk+c+BPOJ29cNxgmme/SKrLDk1+nmj9PrRNyJ1kiTrGnmcVD17CGt3FlsujXzDW5ocw7O4NnxfRCTv1xb74NuZKNWnrVwoPMlfYT9CcYJ8vBoEEcmxilHpzeOddadkTQqTdpDjuQvW6hvxfcgXwN923fjCC0jocS1nS9113TN2/g67Q2dLnRYnMEqMLefOipuLDYwwfBTmy1f8al0bVb5W46WQfg+HSm3oG00mFYylxO+tC1pNT1BnOV1pw/yCX+fLMaRmuumnTs6TBRLptmexCuAjoM5IZ1N8XwkKH2LE2fo1118JrZkMa6+tSwd+iBwoz/y9iFet/VMMlOncxmX4ZLZvq/aQscLy3DRnfNUvlJInO8B4jRunFKOBuNzNcgWDfMYq23qFFPX9kuUz7NbY307tu87sBxNW3k9e7dMHfd20yxwTafTf/v3TM4fu9+GPB5SwjomcbyUGZtxcu332E+Y9LvV2PpjkhMduxAQLOjYFrIYhtOpo4395IV+OIXZdWVRtF3r0vLIFHu2rCvvoIvjYoPO2ZkvOOPaF7J5p/YYGthIFgEOcf4oc71xH/ulTNP11+U8uXiQhQEm74SzPVwdSlPnXkdTZ1IH1z7B8uHMWoZ81x5n4sl3GCCfDl22jLvtW4dXur6QbYLu+7foAFroKVvgdQjPXuIwqk/4qc9rHHX0RIdK+ZBb+0HWPF8Or80ZTl7sAo3qTDt5JH/s8gZnV335mUL7EN/VY/9tWc0rDd/27xZ2X8ioXtG7JVL/a5z1J+r9Btm8A+pjAg/o280LD6R7x9ZPBJrvEB3e3VtmeNiuL78tB/jsDbaAg6ndaFPo0Hew6Oxmd9Er0u2vqGcXE/LlgBt06+cS/aKE137p4ASnNV88wHZsb7Zz69x+QXu5Qg51IE3rQT2jb9u8+su39/cpu/pQKepUeVcl2zpOPfWQx1HI58KCtuUCi3jujNAWIe7iRhaV3FmIQ765QVbt5NJdHOfhbx8WHG2y69gynblwhKTWmWVzNwe42eXgnXwfUZDAAfo5fYn+flJ9krm0U21dG3OByp0IH9CzNuhOCx8Foc58hGRjXft2fmzaRRusAV1SpjVtysUMdaYu5O1CgvZi23C8tV84eQEN5Pc6dgG97DTB9lwIcLHQd1IgfByQh6tpjU6foNELlkLJjT1L310VabfGYu837kpwEUQe6In+x/dBff3hJtWk/uzznONp435lwv7I+aN8BevOnQJZCFWv23h5mG0v450v8jOtxonaJXZ3V4/B1WI9uqUc1Yc7PlRfX/2afSRlRIvykJN4lDxzTdN7IVYeSePc15VeY51H0xUS1u65zMIRh2M0GZPe+MrrWZCmhxBe4+hrMBZ8Ep1w5++4lkeIE0vWTmuo8a14KVPnKdqGi0fGloXMXe6+Fowr/Vb+lmdLH1jm6fhl/g431PWcp/P1oswuDWGJ1+El7Obx3LI2BIfkoCx0tEtrF3b5LWXw0E4yz1jgyKj0TFz4FC/P5q86L2g5PPfRsOSzhN2y7aZLo+OWNDpuy4dLNCFW4nehZXmWv/MuoG/6gbHlsQudZ8cV+A4trztqSWuZzfjSgfy0S4LJx4zkh/oIwBbQlAp0hdjx8/BwP6um6dBQVDvmpeRucCrSvp3Onuvk59rO2EcAzGO4aqHyC04G66ryd8VIQwfrxSkTOH4OCpe311lthTOdsI3GrVcOBMQxCR1+apx4O29l9vmw9d5mOmHwdJuxA4k8in51nEIbigMvpp/0ihuyOgg60Yw06EAczqaWg1wF9hfayVbGJZnm17xFzzlpZq0BpuUQsrItPxDsHIpz5fPIpAHoxQahjLnrYCAAu+Hczbb88FBAefvcnTxBSJk63GC+yMG5fiV3HMtBKzInW1K3+YysuIIu5zKu8S1NpQ9e41DOXXieHxjXc55chp6HUZlMJm3ws+xxBCtP8W46hdY23zRSZui0s9Rp6VRsJONaKBmlW/HmI3XQso7tAAkntfJp095lLtwC43MXDWg5u66LfsX3ITiJMF45q8OrsG25wx3feUxTJx6Vv+xDPMPt/IvXvDpP6cO0sSWfQ6gyFb5xnpvvLrQcnbfBFXLLWTyesiXdZzp9RCFb+ckXjY9/DirFj0keekw/Ud6AAkVOaXmtbPVZJPs4aOskEu8CmDRaBx02b8E2kPgG8Zq3Motn/spbeH0tiNt1aZ1X3Vvm0lHlG2VZyCGOYcGykBtOxaPiWybD5qnyq4+UHZzYWJHY0uqXJZrdybuDvHfu/upXT9N/9Xcb/Czw0heTFzQdRXmnzzCT27WZ5OZuH5fyjazioev0ETrpebkfcqceivd08ZFr+yLidKQcU8aEuZ4B56xzZb97h+Mzxpx8ct1n/3PLlj8dcAM+ngCtbPvW2dc5zXPW8H+4nFYvvsSp/iTyCrkjbT7vzOv4Ec5b0pVReV0U0LH3jr53dX3Jnc/0e90Oo7YuPVUsTe/oKqd1Z55L5FD3yJZv49v3RC6cLGzZF+Xl/QLXbrvHEbfeTFcfkRHn6RxnETorv1NvO4Vn7hZLl7rLM/LGqbc4GNYjQRdW7nAifUGdd6G1dR1HHwmAZ97xgW50lKyX1Czn2nVxMx2cfg4pHKrbdzh6L6an24/T5uUfTatPvyxegOVaK2/GFLiqE+osL//zrIzigZ9HNWzar9+QRgDHLZ831AFTRjHpf33vQZ6t9zEM9XgE7UfsQBuTBfOB8EKInLU1HM7scDDOelW/2LvP5btbJTtX/G6/NwfcCaBTaD+BLHnng3WrcDr12sv5q2l1dVX15SMlOM154eEBtoIQcbh9uaOPnJydT5vxssCUUzmgsXLhwsUu7GB9gXx++k+b8k39j6Q9vJ32PvwdRVZOdI2Os/DVC040OHcRpE4ogPa5+vBbdEvo4tfhNd1QN/L0JYGrg3z4IosJ60MO5HUuY/uy7Vt268Nr7cUXLroj5RD5rj7EBn1cRN1t/GQm4fXdBeq9gO7dtEZuzbP6KGxMPUpX43fxZm2bpT/YQ+fyPz2vunH3ijSR5ezscPrlp7Uo6Odpddj3qR/f2ZTy8XMMrufu7Rbup7ywlbh5wdmCj7EIO7GvVJ68VJC4WlTwM6a+4R87itAld/p95VeCXGsYoEPXuKRoN+Bd0684F7SPlkb6XfRn/gbHnn6BXnQCne7vlaV2KhZ+x8lD/HyRxuuFHIabTsJG2iyid88zL+kWfnKOcNFapjtuZgEi6Z02xiTtgSMUTC+OCRsbuSoqcox/hTuOvm7osGVofXk0H2GJL+xeN5QeTB99/wDDTbvjm8byunGEZZ6GDsunQZytDgl32jK/Z2EZ7vSGoi2d+brw5xtJWSgnDiziy3Y8MlYDhjvfdmzlX9F5zstD6PjG2T3/U9A4TafLnQW3EaekaR/SWZSr6M58+nHLoNkGckC7slSeYUtL+K585hATuvk1LPGKUsvu/DA/IlvOSisbih9F9A/+HQDqRojRMZpomHZIvvCkDJBKG7gFozJGnB2yHbNbjdNRMBB4PXeIpfisCksjdVG0Qkk6hPwGsQ77DYPwHQOCK6/GB5UB0ezm0B4jiweJfppOh86ONE4A/GsB4346zR2jdkxo0OSvu2whlpNkSrRq5KZ41GSesHJIg/SsXJFYg03ly8S6hCu5InCFPSx7+CS2ULtBN1R5UrDEm65WGkzfOuNEm9PsDnbBNXLgLaHwKy514I/rGrSrvF63jCE6wmbLxIufjSXP+2ATcZz5NYixuCw+4BdvSWkTA7SvBGTgSabyAhdeDlJbcpUEGJDWkivAtV2B8VtInuoAciFO0geef+M6aeA510rZiCt7rQ6iJwlOjF1gKrrGoXc7Mq/BcTudnVxBySk0LXUsjKJu0xuKj/E1IAQG7iJQZd/mbf2OugM8227LaSw86RkvXk9cxJnTKKvtZ/BV5q0MgOHmseQnjw6bJ4MY4QbDdV0TNnGW+T0b1+B10Wy9Vf7ctaEt+yIm9eQz/T7iEzsxn2WwryGP6cK23VK2unP0mIXELPpAv7Z7Vt2Y59F+C16HTIDzDDQQWfll0Mv18zI17Jah+kvxqgyCOKYJxhVe67Gc/8gsffmFV9Eb1Rio8hXN5E9I9ZQMxaNji760lMlgZDV58Bbdc3QxDh1C707VNv296f/6H56mv7jyTi7ZkM27iigwDnmxqTLrnCuRW4nzKTgZUe/ExInLS/vkZzuRj9vmJarDh5MYR1ev5QkbsL/wTeduYc8uLmjqXFoW+bhYIV23FMcJ07Egz4kvTsNBNL+044xil4rpggL6W21wgHXGVufwkh4y6rRx4SJEtnK7BV+HFNopH3HSUd5N5CXect7grKsD2xXOY952r9MhjdE+80k6dGbZ+Sv9+ylB5Ny4gMBYZ7l8PKEWECiL+eVvH60Dpa6wyzi2bjWwvMqgbHfII3HL4KMEbi9Pm5Ufdeo1elrdoynkSHv3pXI6pi5GgHV6rG7d8XGAGtEtdeGCie8HWOOgPkDv0a8ckP/w9BWikf76F1XPUS7HMQ6fOtdZcpFCvdqfuXXPO8kuEAWQKU4y8rsF/uVrZIan+Rm/vTuexSSJUsaV38BXJ+gmL6mTV7dJGkeu3eGATVrmooEe3PaPU2t5k1+bjU14B5503yGBPvPeAvN5lod3/HF6V/Q3WZDRuZeZxmL7c4cG5c84pt27uHIAvUPKe31NsbQ50CMieeCV7/fr8Pt8vosHVp27ELw7fv0tzvXbafPh7ygvZT35w2k6/3l0sHrzGfZGOY5fUB/wzKMh5nkLaWS1c0iZXVRjfLbd6mS7gKFN7iPbPmVZodOT11UedZuvWSCEYfEsozbuAhp1nnZ7Bx/jDrCXt79KG9ubbqd99Xr3If1lKUYZOCDduwwmFwDst9WF1/BduRjgrhj1htx7tME//dknblxBhCrHoWWWFPZ3dX2VZ/3TJxtH3d9oN9CzH29nRDn2Dg7J664R+zXsSxuDYB6Bou6PsgOjdgbQu5XMQL0/xhBtI5Um70ovDOiRx10EPk7nY1KxlZFq39n95zIui1EgGmM/Zb+dPjZYjL/2ReZNWt3U6rE5Y6/l4LfcDeYNsJRPOhzFc4bQr8KEplDXxos7+iP5Rkekc11y1thLwqBTtDw6j4XpuByD/u7RsM03wrtgSseavosz0yrMuq64mreUbA19vcvT8jT9TjP/Ul+d3nkaTPeIjdn/DxsROu8Smsfy7GH9P8d3Lkbbgp1jG1wkyJ/1UvO0nl/NMNKD2rSel6vPzXd5bXg3bgn/VDyUEue4oAxe97nz1I2Y0nOBaXWuecFoV0SWLVrikkccAolvXg2SCMaIy3/Rt+G6CF7Cxs7lqP6xaJY8zV9oXs4gflBQChKswDqGAglYTzrymVSjrPXaSbid7qxc8StfVaaT7FRglO2E1u2mPkNdEwD7FttOeIRN8fW6VmkqzRcEXmW1tRqBHWBokh6HhrCdllVmx/7568+nF+cvM6G/YRCrhlbPCWOy0+uXr8hiQ6vK7sOBRf5CPR9uvGZQTonXy04iHTrgtNOCmB48ZPJ4YCJk0zVPN1zzLTuZguJfHZi8LdkM0ab8RnzzCa0RnzQ7eA5XuEPeKPiL14f5dmlk4HAiBHi9pVcR8+ACTo5Bq+JT+uhCyl55neN5MQZN85YzkbC5MlussP+lDXLoJU/CFa/9xSnnL3XuOb9RVn7t+AjmqXJ6iCW5qtOEjeOIPkqM6NBUxdrqiMP69E5zOVxAshZ9t5M7kWjH37vIBaG0pSN4Ll3U0bTzXPvA0zltp12bL1xZFo0spLVsiSsZoxr1QrhhDotT6U2/ceVtWBuM3ULfdiaPkqMG18jIuWm0DOZpeoLX8vNanK2s47A84u9CpZWMQuWtgXJOK1ncdizeMc6U3yvnovBJ8yyF2Br56TkSJ4TMwPVbz0747CuUR/1Xv7WJ4+NdKB3x6HuJI80hR4nadTqXofkZ33Is9aROBfGWeYqOuq9y5I7VSLfPtc9DG7G1tuvi0TRc2KhPPeYFU4N+HaM/FhF0dZV+b9AzTjJbmsjQCyNwp3/dn95+nKb//mvk0ok0r/YpXe/C2q59nln6TNLVFaN9Jvt+6izgs9O3Y2xwsu2dUcqYXQHhQ/wJDq6fScuCJH2nCwHe9fcZcZuDfMkTp1HH3y3fjClZNDiif/eu/R0FURCdWp076FAqygUBX96GfvJ2dD+LJtHbb+EHhjIhh85qto+flgOSO/w6Db5cTcctjhHOm3qA9wYcy5DHC3RyPryHH+VxKz/Ogp839NEG8exjNm/h5yAYx4Uy3OAI3eJ0+T4AkbQPX9B26BZxnDa3cLs13O/Lq5NNLSjk7qqOgroj3+qGNqqDjDO18X0KvkwQ/cfeXCzQhnSokSGfaFMr6sbn4q1zb4dncFa1OFjQq50glN8dE75J/xGndu8lYn2CXOBCanoiTeeVtmjdYqxEoify8m+a3nxauqHunqwD+0gdUxz+vNzRZ/eZH+T5fMul82ZbsS7vqY84ssS7/R3nKPainuSjDZGmarUDjHaaznzTPeWUhzpzDHbBxMW841psyVjAsfY7/mb2BX5upyfazx3m0S/vMKOz0EHXWbzxMYETnHjHemV3gcEy+/JAw9KNvpCbX3aOGFZm5XSRQcdf9raL8V6GvBzTu/+PjDN3N5g/MqsL7dH3AFAfm4sPxKkPDtuNOqB9ZOfJ6ZtUxebqW66hK74LN8RNx29oP6RbBp/9P0IH47zZP4/jH11Drt55obwcDoQ+tuHb/xHFhYTNh9+BRFls45TlceNBRlC770hYfOnlKwDKibU591KXHHE2abNZFCDt/eX1dAlmdmhaD+7uvCPu4v30gfbkG/ufiLem3eniS/2QKrTtxzRppKOqfXdI7QiwLTsmu1ifHY/w98Wm9mvZ7cXZI32K+ZnnJpy+r8Y4ofvX2Db8rEfD6V/5WeZlX+v44Xw3c1YOw5lvBMSRjv05NmnI8cR+wULwl/wc/Sna6BTo+VfGT3CVXVqWs3nPcqj70k/6cyOAOtW1uFXOmtvV/IjUbk/2TdLjLKhTaW3nUYN+0/s+KFlmuTru2XmEPZqH0OfnMOtaObJQYewCt9JmvIaO7zTPsRPiPQx7CEt6gulNr+qk8DqvR1933t24xqtDHlXW5mnZok4gc4AtzuA1+HtkPiIRoNKrXA3fJ3/jNyyv/7lwH4JUtZe6aB7jrF2DFz0RN+dNdGSKHoatN03PiZ/ZFm372C0PYBE0LHryjKP5Cc9oAdExtLaLfMFtO6obbZGPpB/gDoC5AVclGSplOriYbnxPTOuutw2oGo9pKlAShSOt2bD9BqsvWHNAsfGYLo/aOl+QHMV4C31Zos2VG35MEDWilwzGh0enTFE30wUD59UlA2pwqnPQadw/WE3npyfIXYsIWTGGVPGj7HJXnlGe2mrbslF2w+B2WXXy7TBNa7zWR9I5COXcnYZ4M82CprcLJQP0B775QrcSE0dE5HCaIK58hOByBMsGxCm0gC0v4n2uNyt1oy6F1Kc5HVjQrfn8nKK0t/LLN7IUrSFN4sRP2gh3eXNtnctLOc008L4PjFd/4gjhTzDl2MlTpKBfl1ua4gbfA+j4nBJV8kVmL4Hvk8e40CePA3b0m2vpl+7SJjjyaTh0uIe9D7aB8FjQXg5aM/1ZHqEmLDrL9RzgnFbpRc9Bou0usdv8fV7WnWGhaTeOYdM894TDtD43DdMamp7p0muo9v3cZppGD1pLfK8bml/HtVzP+dRihC9wsj4EsT2yAEcekKkLJtnJ4910F6nAIE01uYPDyZXpWTSCvouE6jr4Qz/zUfq1zVd5iqtyNbTMS9lDfyG/eTsejIRbP4LhxvGTVYJ5q6aLdvNsuYTO32l9DcoWDFc7h78R/LNNSYeEIBjMNW215bIvySe2OP8//vJ++r9/s08y19pdHHHv5jKRp251SPy0GJ1SJry24g3z/XrpKZMGnb/jI/KhD8cVJxLyjRNNuXXMxWXym+frdRS8s32r4wk/74jrMB2eR85s/SZPOddc69xjf0hPHUNTR8+iUtd5R8Clzx+jV+04zyJDyy3Ufsbs7A+J13lGF8qeBYUTnFScWxdi1LV92MXVtDnHaRzb/lEM6eRBB0iOfOC/fFN6VN++7d2FCPPefMRJxNE7xnG0Xq+RV7AavZMcB1i9wA8bjaOKPepoRYe+kI6xDi7o3MWWcCynXrGlQ/bYhXdx3SIvHZ06ft6J9438ecRAOX2p3PU3lOWS8Dtk52wbwnl8xBlVkyhxOrAsE0479eUYfvjy57k7+3Dz1g/OoZZbnOMvKcM5DjeH1Xp6PuWb9u64c2eEd6h9yz+OHZWTMnv3O4sXLhxpjJ5tez7WIc7RYcqt7bkTIGH+fKeE9marxpCgjX5sN27ZV6844LE39eguEhdXbE8vXkL7YvLTe9JZuUPkDtlB8a568UEmxz/tzWfIz8HxZYTaGnJlPhRbV5ay39jMi9dF416nCXncseFCgo64CxiLiafatP6jE98l8Ap7Qd8IHnJ7D9TRxa+nJ++gH/4YvX42TW8459N79AG2B+dOK/L7FQEfa/GtjHfviLfOSUvZ4WObenShigsFeKqFkD1o59ESv9ww9JzFFeZJaY+0MzhhK8yh3v491xf0FyjKLwFQN0/X/wj/venw6QP8nXNZqpSs+rC9Q3KjszU63DtFfxxRugj800ZtF9iXsMK+/vhnX06fHj5Nt9iNC1B39C15Lt/0/aPpiDZyAO0n5Pbu/9099Ggfh9RT3sq/T4+DzjMGkS9fCUi/LoXRrw7n5YE27Xjk/CaPUmiHQPo88DxbDsGxI/MX5ebsIqsS29/KS9zue3XczZd+O+2maAqJx9jsh12UiCNPmtd5z8pYqHBsahnioA88D+WWdvhBXjtVPtt8yyCY3+ulbIZ7zuKhI1fhZAiOkDzorfjMiwPb8gy6DeqmYbfMXY4+d9x38PL/u/kFw8trcdRl18/3pXecOF63DjpNMK3xjO+03fgOC15bd4XTevD4brl3wbiWo28MCrvn6D28kd3+mPjQlZ+6V98Dt8vX5yX/PhqW4V1Y5m34vrxQrDPX8iRTrgVR9J2Sts1ruvobsnq1zdPn0qkEnvHkR2nHhVeVnvyiDVSziPUs7whv83AZeQX7Omh4mJY5L/1jxk0I/SAXAJaQld+cS+k+a1+GGzXnaIV7mGadYJ+EUWpwSsHetartLRqMuKab13ooPuO0PQviS8NKqcqqeCHX0PGRBEJZHfYRARuH7yto3lnFZzbCFDYdryuxvvTKjrboA5zj4KdMVV7zJsl4O31wUpbOQ3LvRshEA8idlJEvjpIymge8HiQ6vWErw/dA0jTIAV7XIxiVR0rRDWV2kDA+Bq5cA6/eQ1Agb+M8DKv7pwwm5ZSV8ZNh4AXHeuXnwki2n7W4g658liUy3/K8BEmLHR2QrKwtk7CbxysbrWC3oRzGNl7oAF5/X15iiynnbcMH7LTbvptGy+HR4WWcRzubQtm7ZSndO2hnOzmdem39V4JuL3VIw3PxnOkKrQvpmW/rtMJHR9a66TKUXFDgn5Rqa7+05jIKSQ/N2eGWnnS8diJhWvMRmkcmJoA02rbMI14W8sCzLXitbZtvSa/zdth4QVrid3sQR+j0hk6TfumkyiG9Qq3tyT2Idv5K127rrobXbuEnd9KTxlF8lc0JVk0Siz6TL5yjaj/PZRdXUCbzD9ELxGk0oGUqPkXDsPK0riutytV4nj1SZkkO3MjAn2hxyNFf4XX+oC3y10Jr60OQr9eVbulLnuZR5S3c1C0y5DEfcIy+ud2f/o9/8Tj9ZtIRwwa8a6vzbS6djDhspmEvzld9jtgwefMmcPXmIHtPnWpT2bLOuOAQ//F9HCq3iFPAONwbJvM2IZ1B71YSCt3sNpCnL/WzvOpQhw5nuZ43Rjcphwc8kCHb4fNWdXDUl85vlzd3vZH78BU8cbCcfJMnd2h1ynXAD0n3brYT/9xdpdzq5RBny5e8WQbbmDQtm3d2nQi9f4tjTdlcfMBhtj+LfOYlT+LdRpzPpVHuDziafqffvga+2ZLv4opOvM7x6SviyWudJR954JuvHyhThIaJ9mslKzvxdhFuO1dvK+9eW2adUh1OdeKYabt2Nw3Z1vDofqx6AmnQdu7fT4+bu2l98AVnULneP3w5Pbo9/pM/nqZTHNl3X0uARORT95TXBZg8TmH9uPijfD5CAOXsLlBX6kR5rEd3ilhO6wW5fIleFprUseW2rOpAGbQBHUEc3ozFbou/IL8v3vPRDp3aW+sePi4e+ZJC9OpLCpXX+lx5J1z71P6sE2SJDakPd3tYB+pTnbgFX33Ky4m4NpZdCpytYB1mnf9XvrwQfMtlnTsHIphB2QqJjonD1vOegkv0luf1qcurv6cM/4i+zpHxJ5TlR6GRhQx3lWAL9b4A6gznN4883N9S3A/TOo/BwOPONiVD+jUXtnzh3gqdHL3EBl5z9lGFl8iLrWY3DXLkTf/wcWHAoqEvF4ZWtx/h41cESEfGWqxApMfbae/uHbob/Wcm0dYqXCl3Xo68Ppye9mhHXO8duIuHOsU+qg2A43wsPG+nn/3oi+nV/m2c++zUBCd2iJ6yIATtI3R3e3M9XaNjRp/pGHt2S7+twd2FcdSpy1vbDn3YDfWHpaQ/jF6Ic0HA+nMbvfSz4y1xFhoU+4guB2FjnXvJ310tfmJQGo5BDT0uyMdwFu6hb95nfTAk7FufbECRiDPpPq7q7gRp2v/7mIEL3dJxbJVfy+Q4mrlzrks+LyMrh3g9hnvdY06n8zfwSiaukl70rFrHiNq1Znp9jrTzqycOF9soTOiYfeRtKPrfjRN24xuM95Bny7yEzuc54xIQ+QbdPjfM413J0mHzdP5Oa2gcYZeeacknTqxKHM9Fu/N2eBc6XRvZBXJUHuzXxaDQQb+dZ5Zl0CW+y9C8gqf9c72MaxoNu2lC4yyvd8G4ROc8aOSf+QzN8ihb5JEvqOSoNmicP+MGi6AMmnVzTAzijNfGDJteAf41hhDidUp6IrcQOUY4vNXtQkfOnz1LN/mBH9gCQGmsFeJRRj0UFqX4r9UYXaUCuoK3L9bDAMooRai86eyYCNjBms8OzmeczD+DuMoh76IvzOfZgKXf8ca5OGGmGBQ/V4yrgzefuAwNTniAVydnzE0YzMWUpjTMNwiGB2EnwJ3mAJF4jkwLiFM//VmXzAGIr3ID4CmHg0poVOwWmldDl63iC3uLo/ycquwV17kH2+LH2cZVkyj+jBiMG78hco5In7/zup9nar7y86i0KmfpxLKZfeD5L7xKN9s085vm9aAZ+pzzbJ2j4IAlzxm362dQUcmmceo40+OgSI+8ieNwfiWq3LJg04c4IojHdfPrs4ewex0gLJ/G154RKoNsO/1KkC3ag5WSPoeiV7SLlnptXk1bvFpscCDUlpmYbfFnmSJn/0hLnP8ILuOEDqceOczb5Syec9oDg76U5Gmak7p0yoQzKFtGzg5S7nSQhvGem17yjbL1YJvHU8zDJH6JuwWu61Rpc3r3RWXj0qrFFnCQ062cecQH/O0AAx/bqLj8i16a15zf8lU/YT7vIPnCP89RYrRoW7E85ix9Vb6itQTfO2I206InIG2SPLthoXjP9SD0OSv8i/it7NSF8Vm8Gzw6TWnzRx5lrH4PWcEz7hntaGRcc9hOkj7yI5WBDL7atqvzX79fT/+HX+EPebcb5y1OvPnpa7ONV8ctZJFRh88FWetaG9GB8i68W2zlcexWccqnc6+TplNtfWZ7ei0WwBgRdPigreOtE4fTZF+eBYcNdH1DueX0zrnOXZ4b9y4tdeEEGB0n3c+ZuYshAz/ykb7Z4GzpxDk2+PI7X+L28sflaFg275J7B/iCvNDJNnSf1T/BgbHctM282M/tynvoyUcUlMGFAnV3dVEvTPON/fYXOlmtGx0c9abj7E/bkK8yugCl7OhNPasr7yZnCBu7DLITgnCcfx9DkJ9SyUd7UH8+CpA7v+oWvjdusOYspuXRDnSScB5TFnA3198ix8Hkpx7dgWI7cQHtEYdw83Qz7aH3vf2X09HZH5J+Ne3hhOpEPtxfTk9+W/74Vd3VV0a3iFv37kSgU8yXErJ4g5w6vtSzn11EYOqXOlUy68vFHsboOOOWU7uxPnTGLR9Oak8KLadvpnebvXHeyc4ij7q0qBc6wdB0h4i6NZOLNoYpp3JsFz50RB01tJePOOTKYB3lu//gxV7HwpE2KT/w1y7sKNcnn3ONnPafLl45EPj4Ymy5qt6FD/n5iEzezeCODuOP7XOwWz/bd/PNtLn67bR3+2568q75IXp99dNRDvK5wOEigbZsnV19DZ+38NRO3pec95ztNzUanXP7x4NPqBsXO3wcA1y/iKGTncUpyupODUjnUQh1p8zq37pz8clHQNz6v6HelDOLaXfT0cNHmjX0Ua7jVepXQI8bHP/N+ojqoBx7J7EBJ9lxXp2HQW99S/vCfqT75Wdn0+c0MceIY9uyZKwraPtIxKF2g13eIOMTijugbRy76Ai9PM+PTI/0Q37S13HMvo7ZJzruRwCqP8xCASJkHod9O7b3OCXYNxk2rvpn5OCX92FgE/Ky4pZ9urjpO8HXcYcR1zV2mK/TnQ9rh+Ll3SrkrXdVaVY6/4/1uCHpjv1ZSEg/ZR5O0oBWDGfwdiwWpCkkHahFgJLBtGV6+vjQS1QCFZRRzW08zOG8svN6rh0VgHk4MpZVTGCJu4TWVfIY+J508yQff42/pJO4RXyV1TqqvEv4vjiva3yc03bxOtx63IXM84JTvA1KY5fm8tywey1UXnWMbY46K0e40qS5dVSpH/9nsc2zdoDx7I7rRXPmtRvelfP75O44OXnt2bhwGXiCEim7oVxv0yo/wldcLkccUCWZ8/R7nILCIS+zbel5SlrVd/1MN7EpkfYsfiQ+49tYija3+fDj+gf7EsCucNVjMIMdairFVIpgx5ZB2EryzbxoUgONg2Kc6k0HVfRc7RTXl/iVg1G0q2LnBhlunPuQd5w8ZQim/6RVMiVdnkUmPAoqvx10PWZQA8gZE0WdKzvhko+/YQBC7pjbmKC51zL4xzky2CEYhmbL0nSUZ1sOEu0S22mWfxoqUOUSvzoXr+e4whWklbsbhKNG0lIPAz/OrZMMadNwLGvLKhTfwX/ka2MPDc7KVLszcNCCWbgO5IoS/SmHdS3t/AqkTsbQ6rDnZXwFiZe/GoRP6WRQ4ZQye3DBcFopTSvxgHUsSMcorkOf66zmETdMLTpL0HT4KXfKZRlGfDlFRT+68GJAX295A6Z23XaayWaLLRgIvueKr+uiV4O+1+AmfebZ4XLCljwYDJzE8HNHQOHLd6abQvsXu0xsfuK0vEv81CXXtXBRYQe5xu226aTISYe7dUyTrhMR8XO3ZHT2vTBgvPmbhnZTMtfkTR7uZNDelm/V91hCxwszzVknPeGy/3ES1l8BQJQsLIqr3lxsyGQU3KKVUyaBcfAtr4oDLN/yKJUO+YJT4UEq4YY5LLUKz3JXhpbb5NgpcdmGCp566UlGeI98eS4VMCy9TMTIKAevO59H+ElXfuFVepih5BEvh1FJ73KRz8tBN9d1uaUF1vQ//O3t9N+/288n4eK4mF/nzIlHlAaWW6B1JtxCHAyidQ4sj58uY1Kfrf4d5+Re+rZnJdMZ8+36465gHJc9ZPZuk/aURw+YXPv8vqCsbiP2DngcNqK0B0FHMQ4eadhGCq6jp3zuGNAJko76f8RR9NN2n/1LyvahnLZ43JRPe5HPKU7MjVvkoan+WnfejfUurIsMOkw6+PY1sT9w3AXgW/qrkiJP7tqqR59H14nXGXLBQJ19sGw6/xTGLd/RMVFnZ+iBOA+/P4+9KHv6VfRYL010IQEe8rbcOg7KY3lpF+tD8K4on3pRXnS3eYSf+kfX0SttNou+2hZxDw/oJXrSocIxAX+1/4YxjrZ+Dy0fBRDn7GdxhnUq4+Sqa78uYF9jH6l95+4/5WbOAJOyW2TRDkGkrDiJaoH8+SQfdZlFIe/i2/8cowv7HGwnC05amHnRYXaAoAMXm2LC1r+NxkUBFx5wlrMjQdnQbxxe61avV1ltBC5YqD9tKQYD+danvORDvrx5/0Ntt89iRu7IQ//mejwCQRlctDHeRQ5kU6S0FelegWe5deaVGZsLAnq0Dlb330wHOPOPB9B68S/gi+15x96Fo+gFJ92y3JJvUjeUSXu9e8claS6queMBiC0ffM5xjryU+eDVtPb9Eivsn18WRtwBgv1nUcjDx2R8XOXmZto7hZ8LDT5WoWzy3iDHRH/ubpC7D5yrX6m+Gj1aAejmSVvwHQB+dcBHDWw76kxboB59tCULRuR5WmN/0+30y598Pp3j2GscuYmCPM5RfIyUHIh0Pd3SR+xzfYxt71M/Ovz5jOjD43Rzez3dPZDH9k3ZKB1VQNhqtH1iE9axY1he8ErCth8EyhbFHX0r8R7O5+rlz6iYtmVbTb++AzpwOu/STj+QiiU39HLjAP6ycGy1TXqRBYOMmYy7uYFV8y+Z+SgERpixM8wHZL7NZW6AEa+sLbug/EJ2qiBDjxdCypZY081HWGLiKT9yZv6h7oeOogPzwa8WJOY4CbWuljK07paHENyRvgSvSx7t6Tm95BGfI/HKQpz8M0YNPNP62I3zusfZZdr3hVtXjV/wnBc5xnnO62G4j4ZdHsu0ClMW7Ctoz3hWunJ02LZeba1wbCPxJ8hrl7fMuyvTPwdLubZ5Is/QH79abHqONwyJv2ofeQSJ6Ng7ciNpcI0MjtfJDx0RgeQBcjVoSdhfYSxgkEuacuY3QJk5RS7BE0ddkybtCFl127wcr6vMyvuDh24kVqhKQU9p56VmdZkXAdKJDx8ghx1XjEYVGhHc2VhinZ6Ik3Y3sqocDpJTNwPfeDvqrBgDxjZqALwYf2yyIwvMqzx15xGHgY7r24/vp4tLJ1gFvbigHOlIRsMreQDODioOjHG4jRrMPT/KGJxy3irdM6a0NSh5qBHDc7mqg82kcAHVqD0Y6tSV/Bf5hJbNOKMdhHogCq9BsvKQd1uUOd8SHApafW6Je9g2BGQ2PgPDnM+0ptWwpGl4WawZ93me0DbNgHWYgafsgYRnPJpn87E+rNuskqPHh3E8f5kjuEGv6218/s/XQtPvQzl20x0MPUs3iyYYfu5mk67297Edd4Xwhz7LnmJ/HLH1Ud/mbx4O/Hd3fpf+Ft07ARqdEhAcjmXH33I9O1KD4s9l8lx869q8S75Ny0P6HqYZb1hZzdp2Vc5M0dBGUAVzZSZyg0bTdmJkfq8zKSNNOg/epSMgvZah+YW+SCO+43bP2rZ3+6+vrvA/r6frm6s8jiA/PwG4HZitp2HDmewRL049VlH1FccGWsorT4+uK+2/46QROmi4zgUtk1A44pYOPMzbafLucPMR4uRDsvXVNCtv8drWIXaTwRTI9QDzJD+HsUWnZKjjeV0b13zmhsCfoqgrekPZL/Ei8/1q+g9fP0636DZ3p8f4kIUAr30e3jvmOjI4Db7ULoRAcQdAOoTz12MCjazagQ6gzq9MoOWn6HwuPXR8zlrnT/t7Qn86zHG2yOub0Q9xYHRQfGbdO7Dg2+6ynVxHXbqxB+JxAixJ+lXDH36DQeLAkHczedcT/DWO+BPOza1v3gd52L8LFBkTpPDRHQjwtry+n4Dzyu+m0/7qLjS2dXRKfSiz/T5n+/HPfzxtLnDunahLE1J5eSL2mM/vhSGRftPdyfbnOGvnOHuUg5orHMtt/WPv2Smg7ThZ9AWITs7Uv9vrsWlqHZ2gK8GdGX5VwN0HwMZ3DqhH2ubGV65d/CPluCv57ym7uyIeLmm7N7SNC+r9atq3sU/3cbRAguYxJA6nw1POx6/pB9DheCdEvv2vM6lD411qHeFDHUHy4lRvXr2kHsClXDrS2lAe31AFlh05Yk8q38cAdNLlL031cQtNd1jYpLSJfilj9AJLaOhUZ6FEGR6grU7cpYGeNz5CcYxu5QWK74zIS+p81j680V7T5192g7iAckbdKDYOvTsu1tfIdvY6aS5w5bECs7hgkzqlCDr+1r/tTtf1Bjzt1F0wZ+eRLTsTkSHb4l0AcUcMdba+pw5slDK1LcjLCbLtRj5EZfeJ/R5o9ZJGrm3ztk3v0vtYQOqLsrqrgmN18gXXtC/fAyB9xy/nN9hIFjO0K/vPe87gpXzahgt2MKoFD3TtjhDo7rlIDE+/sJTxUVkQ0J07vrAvP/S7ySIAcrjLxvbk+wdEJEO9t6H6lavLB8zY+oEe8dL0xo3jra3w/vYKs7hFbJxl4mTmArBjjX2Lb9O/g86+eoGfbTGPdMHK/t4XWtbd/zEWaRMxPgH5RwHirGtDA5w/6phrr32o+JQB8Np+2Gv14WK08+M40y5MqFfi6yXNlSe8gPT3GK9zB/tMx6QIbE0P3B6/Shd1SCePBYg58NKeCM88Ovz8uvHIUWVJmuwd+5RRMwDPPpqjx6jg5X/lKxqVN9faABd9CMbPPCpOWOI09Bi1C427TRvhHhN3oWVbHo6l/5wcnaeh5e48Qicv6WijwhKv81X687nEMuwhGKd8WiMDxza/0Odlnt3DfEOK/BcSv9Bn4y5hN61lfhYvSS+t2/QP6Nx0rjXTJMeU7TS9sh14XTS6LDVHKpvPWOwZHGXcis25FqJksZizDD6SbH0Yg0TRV2SUx0jqsmSuQVyXIc1qyKNNK3j7Yl1mAj/cHQDPoSavVXm7DQQlor+qDOJTr9Wp2iitxCjfxlEowa3KXRpa9F1pJpm65WHHV5HNv+QRv/KYmZzByTVgx9XQceLoQLhifHp6FjljhKTH2QmWwmhPIV7GAjSNyOUg3GGg8mfIXRjuML6Ei96SRoU7f9H7bnpBLTqUYZsj6cYQHwMe4YaH4dAkjsM8/jdf4+skK1hoqAcGSvHivHpm0Ozn4pqOkHCJnfDiMpD0BXSa8fI3gyjKUxovDPVmOSOfuAu6uzRDYyT2LgzzLQ85zPkKufUaOQBTG2fJ4zv8BjiRMK3TI3+CTvSNL7sM+TQG44f+gKRXhoRnsG6eDxAtY2DQtlzdSRmWbuGNerTOLLsH8calY92Bdj7n/M4p65lFj9Jf2VG1kXqW0DSvBfM5+RI3WyGBpue56bV84uio7zEZ3svEqCYwzavlEJZytTxN1x0Ifvc5euCnner4+zmm0j956Xvk5x12eZh2gAMineLnDoW6WwQhJo6z/M27+M9yGG85Om2J22eheTReQ19nAYhr86R9qcOESw9C8SKPg6v9SYliTGjkri/gnaLDsaBhORNP3pJn15560K30JYRHNyjpmzz45T9xzo+vH9bTv/ub1fSRs86viJkM6CDDK44IiNQ+Tjb14RvzoZ23/3u3M3duB38dHx8jkIXOkyJQBhBCN9vTTbN9y1/QwdEhTPmta+Ld3o7Dmbu8t4w56CMv7pOeXhFOQRYfcH7zEj0H+hucXp2ek9c4clfF60nHSR05bn2Ck/hGgciLs4LTufGzejobPv+cMiKXcuvg+VI45aMwdXeZybNl0A50usW5gY8/dKUTzFQ+ZdbJ8nn86N3t8g84lqkvcHVqseksvHl3Ogsj6BU9Z8ddtpirJ8/kEU8xfH8Acfm0mm3T+rlHLl/yph58X4F14wsQvdvs1m7vIl98BZ6PAtzgPNU38XWOcOPQJXpDN1g3qofeijZ1+tn0SLkerr6aHrBBHxGYvvyz8Mjz+C9wmF3wUA53Z/gYBPqfPnysO9h+O/8CvupVmrEN659DZ855A/GxEeo1CwzoNF9hyLf/Rz+GDeYt+zrVxrtTwDvv3gE3zfLb1nOHm7P15tnHSXJXGOfUz/BZf9kFAH13KWgjG/gplw0g/YSyeedbnaMTneo77cn+B/ouVqgv2kMWOdzWb9u8uoIsubRx6Vi33tUVYu/qifJcf82J/u327bS+/RpcaB98Pq3OfyYi7LEld1i4QIHtbu7QpQs23vVHj/lCg3aMPfslgdIn8RPyHb6iLPB9gJ/vaTh2oYby+sz/4dAzNuSnBbMgRHvDivi5kEDczTe046+is7wM8OQsber49rf0NS4mQSANjz/bPbrLFwfWOvzoec9FuuNpTZ68K2P0b+uTc2RCp+p5z5s0N9O/+qMfT6e+lNO+At3oSNve729usvDrfCsv/COPDvCNCzzg2h+mj+Tno2kZZ7QtZMvLAKmzOxebuK7HAUhBjvrVmJKxxf4M3dGLZpyzL+1xU5rm711n6jhjGbSyWyF1OYedC/e4XWeTkTC8HxmnKq3pyCsQXZLHdGR0rMhNB/OBrzwtk4svJXs5U93391l5+x1end9DnZNEvDIaZ17I1C0cAAD/9ElEQVTC0jDfkFMoOgUV8xw6XXSDylPXo6xEtjxLWh1exu3Cd9KGTLY1k3puJnjuMbivPeRtfMvi0eEl3u71klblq7S+tpiWVbxtHLDE6Tih4z0b3+cGrxunofE63Php34HSg5DFtUGjj86/DDfspgegZXCJm3MzASF8FpbQoS292JaEpFG4xovprkIh14Omi9rmjR6JS/8fULejfomKP0R6+MkrONoA9eRv0AseYDNaQmQ2bqRLYG6fPbemLf5+AaB01IopUDnGU4kMrEZ77Uqttoget3myCEAOKyWVB9S5aVWlBUZn1wZgvxbbDt9uhMFMxypUXAlQDpiGVavjsvE69KrKE3d8dDx98upNBo9MsoiUBl1ewvLS8KSdlwtaoAGUiEN+LfNshAFOOtDyb33J3aK1MYpr2HRpl4yD3oCWSY6VXnlbj7kiXRk9jLNzqwGhnhczLs/SdN6Uo2glZOMEmsbWuU3cOI+8xkccLpXLVOOElJJgX1OFidumDzmFopMcJmzLsy2HgzxnMQZWIM/zG2G9bOm27jg6f18rkHoflErXS4rQ4+h6yDXhfwo6zecNhwUwkUCLyTu4iMI/5XI1uOrAyUIN2jVpGPZKjq7zktuj+FiHVVcls2lmmeUzP7KMgTwgHybguRafKDTCdSXbDvkfmaznTFaQaakzHVMnR8udKuKZVjLr/HvHqPhXXvTgxHp7XS8J7HzGKdwDDpHb9JOOAyOOaZahJwSC6cXP8nsYN+tJuPPOGuj5NBJt2DsiDTU5KpnuvXMsP3GYbMtjy89Jl5PQ1JX1SF76subRMMTakeu7IO3GEUITMLt20v1Vl1X9qodsfwUpE9/By0UBoWhoAyWfh3kNWoe5u8R5sMqELemREazFhNDrlq3LGL4LmQuwKf4nDwFxQ1NaHP/fXz1N/93Xa+oAHubT5sCxj5NfnmfWabbOdMxJkXucm2Mn/IaRk+TcfWWCnp0K4uuc3pTTIcRRjyPiGGI/Rhl0XOTlXUiRcIR1iFZ+Pk3+uUNLun2b9W8bjKOF/WMHljUOD2PA6uM30VloIJO9os83ewd98pMFn/4id2L9nF7dKQYXx9G3mudFgJbJRYwTnCjb1+hPw8cXH6qfOP0VjEPpCwt1/qhjx5J0Gj5bfuQz0uhCZ9g36AsH6BH67hJwHSO7JkjzLunGO7W0oTyfrjNjnVoGFwYsv4sOOsPRhbyxdTrRPIdvnDZiXcVRR3YXAtymrsOq/uN4+Q6AF9MTTvIhery9/h1Jl9M+zuDeBvo4mg+P1e8+PhF3cIJ6yHf0GtWgP2Sb3NZtnLauU64MyLV69bIWRuwTSPPu8spPILpNX7160JZ1crNQ4Ligw6jubCvWo5Zle9eeXFRBn2uderNb59LXNl38sW60JXVEnae/NQ901GkWa3SSzUtflccCrLjgVL8WftpTZOTPeO3XxQQXdPzkopm0EReE0OVGZ91Fi7uqcxBJH4s0llGbN192DnDtG/yv3qIvnOQ7d9H8Gn3h7O5/Om2Ov8iCVV5U+HCVl/z5zgoXj7KQs6F82oRfwPCRjEff9TBsDDk2hy8pCnm9+//iTR4fUQT7EvGy7f/KnSGUS31ptIIv/ruFn4+WuMBzRN3J6+ZbeLiAcTMdPLzLXe3oRR3bb1jKdW3/X7k7ZIUu9l9ElinvHSi58oLCB8qPQ6B9UDhkuZ5++YdfTG+O0DptPvIh1yP24s4vRia6nqoXK+re/pxyHtGuD8HL3Vgr07Kls3ma3H32QFtxbKiFYT9HXeOZd/Wt3/SNimAbMwBtP3Ndj2rxJ0ltCr7u1HPXHjGxJXcBhh725Xhn/525KPrw2nHduHK0UbM7VAjfQ8MxIuMuevdOpAvS1ZcrAT0TvMzb7wRSmHb+q3+P9cRhLx41FvS5w0Jfb8MVIL3kyrzG8ntGpz1PbBpNRx1Hz0AWYgHzqxvlGJSTL+3HuHF0fMMyLFS9zuD1blyPqWY1reZXBY3/fXSbzm6asMwTPGmnTkruzit8H63O07genXcG9WdcnWcwXPh1w7PC0lDnzavyPudhRPEonBm38Boaf5kuNK0tmMU4f8t4g4OebXxU//fQs2zE5a/S0ufyS3bbkHoNAc6FMdqWM1e05Hi7hWqbzWcpb/IWqyFbcTTd81ZPJHX8KBnnSgsN+0nAhca0aeT7QS4AtMGoj1KgSlMpUZ9J+X9IZ/dABZriJNu6rAqtzqGATgJjkOZ3jGxA85vv8jP+ZdDmAhtYZkkHDc00fgRMBSbF/1Wt6XSt1EWjad4vmdC8wflfuyWSa8vlVieNWUYark5htmFJnesYCDLR9SXNwwmthzJHT5TXPKY5lAjKmnLzK3mhYb6kKlN13jF4caGVJgKNhgrDQ934J/8KVJh8DgK1zbq2bElv63DGmIlDPuum8+TbwpxLn9YXirbRpuGW/EtIHVkW8OI0I0J0XOLFQc9qcS6VkfMgI0/zb514wmYTxO2yZIIdPlX1Xc7SYaKJ5NqzaZGVvMT5M95yiJ+FJ9K5WvC2zpJzyKb8syxGho54ymPUzllkJ+PKyV+urZqS3cFTvqZjN0Q4uSodV/7wM5jMSz7QsRwErDfzdJtTHs/iFL5x5qqyCXve1Rk80nGmrqUpHQeQmjCo1XLQsX+uqqMeACnvzquDBycwRHjn44EyOQGx3sWRjjSl3fpumQXlFqfTzFR5avtiXhhIbOM0nrJU+yPRZ4NT/oIup49IiH+Yu3ZVNsFzyVSTKhcbBPWi8689OKnyU0++7d/2km2T6ge8g8N+63LxKXo1oXByk3Y+dNU6Fdez8ngWOr4hfRDn3fhy8jeZ/EEAvJpcgZizuMHnz/pUFeXsV5/R35au50SdHDqprTdFb+Xhz7B50p8NGbe0JT4O20byeRWBRa+FJHEdki39//lvnqa/u3LSjvxDXrddIyRxLgSRQ6csVcc/F4WZHLstPndI6Y/yDLj9kY4Wk2tFiWPm9nj7fcoWx1Qbtj5xEP3e+srt1t551AHzrrLtRd34/Lq0XXDQzrSNXoz2eWkdNK3ZM7LqzMSR05nUUb9+GzvwufYU3U8C6qie/ZQL+1CVAc+xlTl3pn0zvT1UdgZA0wUB+1rLAspGR0oBdLJxtMJH+3EXhC8r86VwNkfpeBcc/eVusC8XvMThMg96iI1TRuvBXQ2C+pN2dlwIOkLqlDaddyVAR0dhMz6zmGfm3YGh/DrT1+hZ2urLolHEPF+vo+52cu/Eugiwd4JI19Pj7bdxrP+X/6v/fPrX//JPpn3qzXYIY9oTtFY6N7cU6wvskfa5f4buvowTm5cbWh/q4QWOI+Ov4RqLkNmXN96iP3Sal9DptPuWf+3FtuEiiDixacqtbaT8CB4HsFSAQOiANPUonv2w4dgKYT/fR3TshrauvXt3XF17nYUc9BS9HrkYA+H0x9qyNgoN7ZX02K9pyAwT6JDmQoE7RLCxfDpUh5IyZnHJ2iM9jxW49V/5FcYuwPrC7n0UIO3H3Sh36PT+7TRd/Bq53hGmbOi2Pk+JI025dBZD9x5n2B0clCVfrPAlljdfQQsdT9DTRrzT5nP+Bzj9R9TL6WvkpR4O1Stk/Cc524P2R54syBDvQk+6Ctrl5vy46tF3DVx/Tb1TFndiPH6c9u8+DCdZJ9V+w76YPBDe0OfHYV8fE6YdZyECvexDT9sctsuoQ3bqwbpB/h99/mb68oUONeXnp57vsBX7bXdzxR6Ir/nWChWvpwP6i37vi3fV1VNeTA2fB+zJL0SJ7nzMdwekbBQ/L4wmj/1mxiWO7BpIY7aO7T9A1iwsHxl9L88terIv93BOJbFbbNjxJ31/+mz6YOglD2H7aAhHDnXtuKSduZgtnte1QFFz1Acfs5AG+LUAgCyEn7CXXtBAY5lbWO4QVuYw8KgxRegx1rgez0J7HKElcdsV5+hYUQnbfzqPSJhDGZtW8ZBX4QrR3eLc+TrcsAwLjWe+lnsJnebRefta/GWaR9eXcbuwjEvb3slT8Uuc5zwFeaoHr5MenWtjtrsxrg+oPHXUwltfj7rYqqJoNTTtcbUNd3zNvZ/jNyxxl9DXXR4ilgJUH2c/uMjv3NZz5v/gxhdKasU3BHeRpkqalrpqf8h/XoeW7Yh451qlMxG6rm3rpWst278tvy47fynLiE461+M06HhRKOm/RDS7Jy7SNxtv2Tn/oHcARDmeVdoCcseGn3fH9/eP0hHsM7D5LLALAt2xtMKX2StczkND02/8hiMG5u6UhUpnsOCXLVlUXJwSnRYrcVR+O6JBEIKzmk7o8F8y0Or8V0oyJYREgz6HUZxjaBhcG2U69IFTjX50FDIF0hjkTycaZ1NZk5dBaBiwMkrXRREwU5Z2EqXrgNXhkJVXxC8eDYpoe0qDoGNuWXQK+shEUelATsMg3GnilrxF18EyTc5ycTZ+ybLLW/EkSI/DX193o1FnguE0KurBWrMcRC7k4ZJDGo9uD5Wex8ifcEgv+A6oSYL1of45IFqdBsBgvV0xH3Xg4FTsl3QqrmUpkG6FtnjQLpvm2vz8kofL0EdI7cN6NKxz6d2B2Kd1IB3yZ3DNAF1Q5TLkYCPa7FBXhzfLmk5z1Jtx4njUooFxldcJwFYPQOQEyjbqDkXd9ai7Em6T9xw8xeTkBEr8QxxiJ1cueETPpEm75VjSLt7VVmoSoQyVLp4y18IDOhr66zydblGTj2xx5In3kGbTMbHK4YJHgXmrDblNs5x/J3G58++kCppmVS7rq7f9+0KokslJVbellqnotlxC8S9o2fpQRnHNKyyvO9y4lsFr7x4pmzIJpmWBkDTbiGwT5qgr5ug6adiYCxa2E59lFdSbj1c89pb65BHMr27EGVFA0ZyhshDHUXWnvqh9ZPOnQPeP+9O//Yun6eKhHPps19MRjMODTsXT2bhFJrM4WfUZZ5076j2Fss+jYcQBzTPi8KIc3lXf+J18JclL03S4wfOOuTaj8G799y71jS8fQ086iJZLnjqD8sk1zoV3Kqn73PnGirMTwHqP3PBlwj29+WJaX7zHUUZGyjp5R9M0X2zmNvjP/nhaXUBHuXS+5emWZreYG/ZFei5A0HdF9jjYLkRAS6cXRzKOn+XTLohfn5zUwgdSbfJ2cwR2McA7xHlcgmt15vtpLJfOlrqzHtFZHFjDOJsT7TOfa3M7vzjXOG3m54B65Nis4a1zenmJc4c8bkMXV4dXHOtEm/K78T4H70KBDqR0cBrXK9Jwnv83/9v/9fRnR38z/Vf/u/96+sf3X8c2HrPgQ11599Y+Hucyzop3mI/qTm/upFPGzQX87RA/+rUAdMPPPnFjHTryOL7iqGWHA3blnfCVA4Z6t751hsifRbkyz1oc0NE2bN26gKL9a8aIn+396ZPB0Vl/gdNr+e07XOQQSdvymXh5Ep8X0RFUh4mz73cRBbx8G78/zXhFeWwnXd8uLtm3a3Pw2rjIo4d/6p1v+Ci79u5ih3Xm3fQYK3lcHMJGfXafHgMzox5dhHLhhbpIwz34FL1+hkrRK7ap3BvvzFv6G+pOG/eu/8MH8KFtO9Pm6St8VGOD8+/2/+nkc1RL3mOccHdJYHuWQSfdscTypmtQLhfWVK76unk/rS+h7Zv6fccA9bz3RHp4XE/rh4/WMvnsP0p/efcGOty4iEJqjjXyH6hv9GSdKad6XkPHcsmXsq2fbqbT473pj378clqjZ/tRbQ4Bc6e9hFQ1ymtlb6Z9zvbxWyeaNOeJ9XgMNBzvqCPjXIROf0y93GNDjtc1hiOzNP3ZF/ILb3AyvpNe44N2cT/dONZD+wCb0Klx7Je3R41bgzd8k4dDyLwB+pbJ8ddH1JyPuSvN6wN3gJDfRV3zZHeFGlR2jp5LWB4XL2oMUVo0al/jFflK1lwu+KtLcZSr4rpMyQpfyy9q4jlCk+uqg5lW6b4g+jLT90DLJHTePpbQ19LKeAQY1+ElnV1+jSMs6RhuGkscoelV/IzX+asOZ5k7/F1adb08bAvSbPhO+oiDoH/BJ/QsXTAch3knbomzhN28DR1exi3L0rHb68QRq3CRr9IbTK/ATrhCW2ge/MtZMmlnsT3ti3TbPHFa3jY++aoNGd7Kaj9FXPOsM1QH/WfQl5x7ntXQ2QqgnR8w8kjr948AqJgopM4ernSmMoitRYDDyRerZFJEJXaj4hIQy3g7VyfE0pknyoK0GpaVKn6ndbjSyU8HdsJgnOfYhbAhbMc6cHOXDXyzHB3tT+dnDCZ0no7wuRtktvAZxucxjESqGqGd8ixDpSl742dVmLPlLmOeJ/z+pOezvelSIwudPJ22Drfp5ZCPwYi0TJIEw5YJWrtQMqNn86CHyOJEU74coWNeuDqgZ0IPrtGWVQi/US47dSRPOFIPesZkzu7ZzOOc8LhWP5YtuxfAbfxA1wM4nqUrmFM+SBBasYUhS+uuwT405Ru0+yj5LbuThz10UQOTdItWO45cQ28pt3xjfeIpV/PbCl/XpZ+KE8d8uNEpq3S0SbOUzMXLPH4Kyblr4pMZGZE1ekbOurNQ7C274R5IS0bqhHDGD65TH0R2GaLLhEf5hBHf7SqTFeKEGd/DttsTKrcw3kYu46SnHVhftUjgnftqA5YlC2um2a4A8zVdcQXpercsEwVowjnxQsvT+H2AGPqemw5UvUobVhbzVFupY8nTcOd/dEKGI2Dcvlu5hw0u9Zw0Jr/Zgk8u85a8/IHbk8Ful+ZrWPJchvu68Ot6rouqW891VP/p0XFcyJ66hs7oI40XZ95B9RTZ/Ea0NKy/6GnQsn5chK1+r/hZ3pxD/Ln8S2iZRVomSd/M1uPF9Xr6v/xqNd342T37Fvr8cqiRwWttCPLJ7x105dDZcbeAdaIDpJMXXsSrHuvW/Dqzlhv54rDpJOt46PQ74b/j2meU6TszoSdPttn70jvrTltkEr65fAsd6PpMu3obdSyNjd/yR1J1EKf83W9oYzq/ONveZTzAOffN5uprD+f8zc+RATrZpo3N4XBSmNSVZV3TyHP3VwaWSerqinpJh5WFCtJzJxtbdJFTm4gtMuaI544H33T+6iVOJQ6QxCyfduriwhEOpI597uAXe+PdlZA7GC46+B6ASxzaLCgQVn7v/uIYqEs6pO0CTZxCdzqoj4tviMdZ9S35H39HOvrym/Ie1sXReaoPAabrr/5h+nf/7r+d3t6+m67Is//iyzib5k+/jv7uHi7IBv+XP2fAfUV+dzZwfVOfOEzZXn8SG1jruGs7LsT4YrgA6egqjqGL9G4F9w56dj6ge23F+vcuugsuklQpvmgSPa4ftSPoefda+1JPJ9adtNUZaca5EOKih3Xh1yp0giWG7HlbfzpedGZ9+XjEwobi8F++txpSB9m54iLYcNA2LjzJ23rTNpQ/5OCl06+uXJBxJ4Z30+XlwoV3/n2vCZerC+rC5/r3cGAv/iFZ3f6/fvHF9HT8alq7Y+QOp1ta19/CC7u+/gYZqA+/0oBD7iKW+la/foJvvX8+rc7+ANw3lOcM/i5MUMfuElFedW2Z3Plx/ZF24KMi2ju24Y4RE60XdegddQ4Mm/inae/hctp310J+6CDKIdk+wfHGBZM9F1ZegE+5aVtZzDo6KxtHhxhYyWOZspjw4Eg7/fLnn077tm+UoGOvkOJ0P5Z+j/hc8c9+/J66uDcOXN8N85SFUeJSR7Q7ypBHO6FZ+dAT1+46DV0O522G+zp94yLOcVy+ty4skbZPOXXSsvOA+MwNwPeIs24ZgepjS+46Mw4jh2OVeVzEfeJ8iM3VOC09d3f5vgL6SOsKkH9eZIj+JJV36igfP8eBHntqPO7zkH2EBeWZ08yj3M5RNTrGU/iHljTMoxpGGTwvw01T6PBuXON3fF8vYUlX2MXp9I7/p+h6eN3pjdNguXbjl+G0L6BpLml3WkPHdf7galfWCGHTlulLCFXRPZMsjkfLnXxS4rrjdqHl6XxCxwnfl6dpdR4xgtXX5sHuDFd66Uus4CVuhAe0nAkHdwbbWM4jvhx9aCBnFvVGXGli8N/SW+pQfRBj3i0Pzh0csLwUb1ceIp7JuiSVExG/XwAos9wqzwkO4x4DCs53Ol47ECfcmWcQHgPhs8pxJVNMUrBJn6lqh14o5c8VZCVXfjs0qVnZhWeanaKR0hBOsoJOJyYeCXbEpvisP/WX609evp5OmAA6qQ9msYaGzkQ3dDvC4hPgNEKBwjNGWcsQK15EyiNRO8uOsxwmRbDBEHBwSVk468wkWbJ05s6XlM8SSMK0lsdzH+rHw8UFy5SBcyFXnv3nOmUiJL1dp1CoO/9obdSP+m0Hi3+Jawhv0pUxCZDY0jNqce1WXwcMJ/SxEuKdE2/zUHeZ/JUKg59Vzh1IltCpayH5OfwprxB9hHguSbazqHJkUWfkSTrn0FSuXFYmoriucEPxGuEImwLkUKeZ8Jsofw63ywu5y5B6YcIBnm3FwTQdWMuM5qVtHUVO0zinDoNBWyF/HZUWueW/AOsjUlgAacKx9dJQ5ZC2Jjrf/W9IncNHuXuBz0Pn37wu3ClDtznT+jwPpNKuOxK5yw5Is+X2WIYFJzeCuhLaqfXaRSjL0Tw8Km9QQ2s+u53+lgnUXfLs5+7pSOfa8uXxg2HbORJvf1KTy9zpcELFT7y2n5oYFZ/dMhiWX8vWeA1LvGqbJWtd16JGQ/gQJ/+h3dBVH6FDVs952SG/5imd9IlAyjT0pvwkFy/SstuA+JJhhqYhspYX/olrOyo5f/XNZvrvfmP7hy72Y5vM9mQXH3WsvCNsPuzKdm/byF1gbVIH1jv71EHi45xWOT3r+FGIwuV/6Cl34qDpxMA3v+ssupCADL5oLo6cPJkAK7PPFseB1AFLoaHh5EJ78M33yk1d565nHDdoHOF8b3A83f4eJw2ebkU+/2ny6/TkmXIrQPvRyaTashCI016f8lNOwPpUbsuTBQeScreZyTs6yMIz5c/ihgtU6j0LAyVu3mhPqF7+h34urojDadIWLZ9OzJnvHICGTjDOY96fAO21OxGUSXo6megmz9eXF5/+d+NiwS3Opk5ynDBkeP9b6syXAboT4QI+4OA0uvjhY35Pd19Nlxff5G30d9df4+hv8N2+nO6++Yt87s+FF19auPd4Md1P8Dv7OfKgU/JmF4I6wdF0zqCDnh0TqSPKNWTNFnB1764J3wtgXtLrKxLUlw6ndLQjy+j4QXlSn9a/ujHCnQ461+4IUdfy85EC7VgF4LDFYdcpFd989jnUVdXAsD8cx+zuiO6JwV61T53j7OwArz5FSbx33LVD7+DbhnWu77HvQ+op6coHD2w25XCRQz6Rj/KgNR1v7Xd9oi1xbfmvfz0dXP0WVxhZDz9hovNl0VBMFw2yOwAa9++nte8AcNeAz+b7QsDMw+C7RoYD7/z71n+c8JM30+YEx1tdnlg29ULYlqgeaLvZBYHcWTxSX9YV5du8eJkFhs0jDvr1t7XYQDkO8vm/m+qDLGsE5D+0vfuf9yBMR/A8R6/QOHIXJjyREa5ZhMjnF5F9bdwT9c9h3/Onf/Sj6cg46DpmVQb+aDdp714STr8evkoEkLRWV1w5pvQigU1lH9tY9p2Or5mP2scEx17QolQ/WJGoRz1UCvmKLyMdJnYI/8oj3QKvRNqKXGBGgcjGVWPuXlO2WnyusjiWyf/e9kJZ8u4cF/6wsZRpK69zDcra8vpHWn6JC1ql5WzZEwyNwjGi9LHNF/qMQYR7XKzxYAbxui763EfD8lqchg573g3v5u/05fi1xNuVS1jy9FjWeaUZX+lzvVW+Hpdbj3VBXudW2poZF9B0m4eg/W3DyGe4rxue0RmyeDS95XUWrMjejrSwS6/BPMuz0LhNb5nWkC7RM2m5cTfsI2nb+ctzWt8B43IY5ijU4KrL1BX5tSn78dQpP8vHv5GheBUf40Yb38YVdDkiRf7NYFlahMgzsm1l9zCvaUBiKxgc5fqBLwCoktJIK0mjtv5sCC4ExKGm0qyC3H0i0ZeItAJL2WVEGpC4D96RCD0rs5S9rIgYBGEbU8WYPuONqPA5Qojjo7M8i1VvifXO33o6YaJwxETgxfFxHH/vIgqm544mstjpey1dO8Jthwxdcar/q3LYKXtNdK6zGjrSQoPEmKFyJhvXTKQ0QnG9XspfjlWCld9cRkhzlLrpGR+55eUKtg1xdETpjCyHMeYnrZ/jdnKSSQyku/EIbhszuWSwYfk8nKvLdR1AjmdnwLRMMEc4LPiF1/Y88CyrF2bvDst48bzkX/g5kzYncXFwko7uE1tH8hNnqcN3xKceCJSIRaNC9T8Dufkc4LmOjoGuh0xQxBvXwu5Z5QWXI9YBCfU/KNX/RcflMGQb0VneI09sZ9ha6s0zR7WZks981hMXkoserBvrzHPbTh+BkQ/JOBEXucStpMIr3JY/9gGYVpOZuquQCSCyZbvkwEtbGDJnoY88NSjWYoaMvDZe3G5fth1p2C/UHYuhu9G21EfJVeVy0qj9pX2B47XPZtYb/Z2TegfCw7KXHPwFxPfaCPHcfukE2QmZmZUdjOCW7HMe6Ulf/bnLwRcLOvmyHaedRc4qT/GcbaTDwePcZeu4hubVeE7yYovotZxruasHyi1NfoJ5BGV2ctp3Y4xVrwc4S9ZB+Nq4zQn97NYgT316ivJmpa7o9hc/qg/rOngOlvmZzPxKFnW5mv78r++nv/qA7VNfccCdkHsHEYcmzzbbr+vAXLpFGNmQwSky/+KUxYnWdoz3eWgdWKnTVzuJVa48e1wdFilc6xz6hnacAB3tjX6b5c62bEqhE32Cg+MitDbtSwDdYu7iFvTyXLSF9uV3OP0RxoHLdOiszt7gEOPIuI3au/72gw+X0EU26R6ec9aRRz51R9l9s7l0dArzAkDL5+H2fOVGZ7nza9ldtPDOvPx1tr1j6AKG7c7q09Fz5dx+2nR5qFcXKPJJP9sVxHFaqBTiyedXA6wX7CdKMNOdjhtthvIqo/aQPKK4EGB5cezWOr+hhf5xZqdv/iOO5sc4adkB4Z1jnw/HUVT/TzffTnsP76cD9O+48bg+Ivn19HjzNjz2j9+gehy29I7ezUTfe59Nq9PPoTeepXcnhG1Sx9ht+Tr9bvW3b/WZc/PbtnXmLbt33P1ahI+H+CiAXw7AbnoxMYdVoGOkLT5SPh1271r7yIHOsXZkfatX+pPYlTqAdhYFyG49xRbVaWwEfeTRBei7sKW+5YlM6jYLJ2bUOc7dexefqGPv1tvzuyBlv6V96GSrZ23EhYy0YeoC/QhZ4BnvKYntSkfZrnDklQMHe/1o+KvS4eGnlA2dYu/5woWPqVx5198+Dx25kJUFCNqipcOBhkmO1f4n0H45rQ9cRPik9Ked+iJJdJBdC8hVLzGkyOrPftz+UEXbXry+t+4uk386kOcH8O+nAz8TmbLYNiwk6RyOhvkkKjJvVujDdw7g/G+wC/W2oc7W2ovtBPvy8YIN9ZdxG/m9i/8nv/jJdJSXTerE0zdB2r5NO/PCO+f7tieg+qoaS7rPjdNE3ZqShVF0UyIqH2NYbIoyEs7YbDq/cnqRTf2E7sgH3Yzn5K9xPNoOPbJFpkQkjmIhZ9IGtH6UKzKEvo/VOVbK8yFlMl/eeeCjQch4jF72g++d/3oPgnlDG5nUTdpn8llmO5emX3yXh+C4kr4RaBmTloM/osCucAaOoASWtMyr7DVWVnqXTehzw/+/a8G4ZXyHv49uy74sQ4U9W7czLPN32i7tWAFpKXuOgUN6/B9IO39r6PFfaN4eNR+reu60Tv8OjKhOaxoNmXN57R/nJZ3vu+6j4z0LfW5cYRlOebd5veKf7WKhq38q7zJN29mChIz3j7O0fHxF/Pgw2K96Ch66F7HtqbLTzsf8ctb1SI9YIZzYZ2BUHzmVHrJb2ErsPC0fMGJSd5nD/9AWANpAZhiKib5UoRr3ThKOvxMuYnwhVSa+5LVztnFE0aOTojdPfhUv3qK9DLoeZWBlDM+NuVY6ywjsgNN50inK74BB9tW5CwBMPugYfTO4jeWUiagOjfQ8lLzpaVAF81meXfZqtJWPK8I18Qh6bKUGAKFwzAPeuDZURj4MOGdpe+7GVbyWELGku5WjaBqfMpBWeioa+RX7QOEaa6DumAqRfcgZ+l7yz4FSenEWLJPnBW/ljgw0lui9sg76Iwy9xA+6tRhR6YGejAKRWT4e0HMATfz4FVFC5s2luue6y05UOyjBkzbByGgiR/IOah5dP6Zn0WYHzCtGlZPzGBC78xGKGnG5kAkHF8ZT+sjUTnLoodfezaDcRStcEuelegjPQVvI4K3tLfJLu4+mLyRvaNeZwDbe9lLlhvoCp8NF6ymOYm8nL3uoTs/0Ilb8zaeNmJd/W1otk+3Ss0fVqzZVbS95gMYtOokaeXx+kfKijwcHOZjm7j1F8r0Qyln6k6d6m3XXoAa9zE6J8NUpivixx4QtE3qRlv0WobThLAQEk4Nr82tvRdX04Wh7Ncq8hKUcy/IKVb4qszR97jSTAmjUAoxcq776l4EeiB4pp/zcZqqdWDeRjTLMn12stiGehzuCttfqLvE6TyKLn2w5t6zi9zkTWs6myTPtngbuHah//1f30+/uccZdtPPOrOmWQ317x1tdU2d5yZtOnPXkZ+B0pnTK/UE7+kautOv7mujGWbLt5Q6vzjbhIUPqToephCaNs/2MjrMF8zvzyuMd948fyAHNK99QDg1fRNd30OWts4juHL/qE2/g+FJAdw7kGWSdImR7uCTP62l17p1T8sIqj1a5JdzFDkpf3/AnrA3BK3fUIedOg1VedqezrwMmb+ze8io//HPG1uxvsqNA2SyP9mdlKBd6lmV2Lxirk6SDqSzWpzTUTRZfalKTiZp30tWvzqePaZA171Kg7H66bVI2XzTodm8/cXjk4xLId4vDSQEyxrs7Cz3nxXT3X8dRc6ffdP8uztjh2ZfT4+VvaUuUJXUAP3D8vNpm/8fT6ov/EfTQoc/KH8F7lKfejXAcU9E5dwcJRo+c2M3pqxpLbA8uBsTekQu8LCZYL2RTPG++U4mU0foi1jbioon5QVjn7ja69BES9SR70ve0zSP6vCvvZKszCLko48KD3+6HZuhGaeSBfhheY1fakXqmPt3V4dkXKebljDrAFkp6558mLeWzAq0j7dM0yhBbVi/hRdmZF6SPu0b/7hR4wh6Jn27fTtPlbygQ+Md/gHMMXRc4dJJx/ukR4INM1MnKzxA++egG+sw7ACybiwW1cDAdv6YeXmM3wx591MFFDXSTusDuDE8v3L1wQ/uhvNhs4mxP7g6x7nzpoM/r374jXvu4nfZuP6Ch6m+6v7UpZ46oDHsupH3G8XJaHxFW1xbd/gGbEWK/K23BhZp694ALH59+ejp9ipjpk8DrcSj9NjIf0r7sHx6gaT9Zj1tCV6LgyEPz7HxK131tjVXVxuwvTfen418OV5ADyWsb9Wc++MjTXWeNb9lDg8O8yeo/w9DvPhoEU7Y8xUl/pGMCKFM+YQtN++ND2kt25YGfl9eis0Ei+e9oQ859M78ZR/X/haSutuUbcbthy7bEyeFPHI+UW4UUvhB9qDwg/HLMaQ0dbvym37AMC0t8YclvF9frZXxfL2E3n2HrvsPCEie5B4keDwMkO0fa6mUHxFsegraRPgVY5un0jvO8zKe9NqhXQZmXOJ1H6PMu7MrZ+Tv+O/l2rsUKDoFdWrvQdAsf3EELjtGZ8dE7NhJb51rdhG5oL3mL47nkbdpNP2FTbd828B2QUvkCI1zBbX7++WcMR9EXlrjE/v4RgFIDPyuODt5JNjXIdXWoeX4J5fVqqJB4OvQyXDu8UrBjXKEsDCVQ6cEZNPo6QNzxsZOGWgQIXeJcKT04WE2nDkwMaDcMsqfHR9Mtg/75yQnj/0Hkux8LFd3oi27zKh6Gu6FxBQ6dvAflNN4sHmI4aevGaJkd+EovI43Gi/TJJ93iI41ZhuZfz+sTL23x+OvFhS2Q2LqQV1aH7WhpRNUMSjbD+cG3V6+TL52WSHUog05XNR7kN9I/cMWc9QBN8+fIHxElY+g2/RJhi5NJrfHNF8i1Zye1QwUpv5OBopyyhXbSpFP6i1ziQtdBMTqEtmRaxyAVnnmH/F5XWcgrHdEUaBEfuuFhDpIis0hBg55c6jr/K5I//iFvJqWdl0CcvRRQHmMiMcAJg3HtoG6h88Pbi61tIWPXhde7kHIvzjNuTsnjUeWb89f1Os6/eTrduObZdmpay2NZ+rrTjLfMXc5Oa76N0+GmVdfVR9QjB495o7H9Sl7cF7m07ypT6aX0Y35hS9tY0gxnUilt4qqt1OFkPxMqw9SBJLYLBeKQpmxpu6HfPIq/adJtaBkEw8vrJXT8ttzwubu7pqzzxEBWSYN+y5t8sHOhwK8WuChScfa5luV+u+AhZLsoP3XXckYP6hieaGoryzgFOk7ofMZ1vFFIPj3icf77v3mc3t3LD7nRc+wcx8fngPM5NB3V9Evkx7FM0/Huog6ntAzHGUaX1hd4tuPVCY6bW+ndMeLdUOnCP7tiDu0vCk+HSoc2n27FiVLeOOs3OA6+QO8a58THwSivz5/nrq9fAbBYOvvefcYpzVcELJ9bzd3y7h3o1sPDNbJaaJysY5zO8x/VtXdS1YtOUxwY9MDZuOjWupREFjuQjXrLi85cqEEn+ZQgZcwWeGystjy3TYBrvVlGFwE8m+YCgbLLX7s0aJnMn2vy+gJA9aBTmbuw1LXj3RF89OnEU+8oYXVN+X2pIHr6/7H3p7vaLUl+H5Z7Ht75jDVXd/XMVtOcSZlskoJEkZJAQgZMw4ANf7AAwTfgC7Cvwndg3wKhD4JhA5ZEk82eq7uqhxrOOXXG97zTnvd+/Pv9I+N51t7nPUW1YVmAivHstVcOkZGRkZFD5MqVK0/J1X+JIpN8nk+/dSY9HfC4jbG36wGBeaJMOGXZ3n04dq9ejcvTp2P/+E30VTlQRgzXi2vk8/jXoYXc3V0BzZy7c3BkKTByyUtjz8U9d0lg7JFJ9CJP8tVV9QUZ5HUFy4VIstDhVnH0ect3+EmPYlN3hJtW3bPe1Sn0MeOjW+1dLbmBlkqgceyuCndkvMKAPX5YOhc5UDYXMq0/F1pc+FA48LHlApN0TpWvssHt4kqPXW6/v/8G+RPnIX0u8Hh2hDxLE9xtn+6r+y50ZNFAWVNWF53O0Ns+7NH6UFKvPoP+s7F98hNUgfaxex9+30EeD8Z4+UmpiHXy4sfIYhr/2ZFAnut+BTkevA3/yOuAdPsPCOIeY592o6xxbl1QF/JEkj3K6hcstjxI0xD11YUjz404Ix/qZNvzBg6Yc3luwfVLdOG0+hhlrnTUEcqi7t1AZ2sLObvAtovxbzuzLiyAcnQBCH7UH2WmXu8wnytVvKHr2BvffMxcDpm0UVRzgJ3hIa7usrvGCPcsmwv03nAXk2O4lTDJynGt+v42yKqvs24Lx36+cChH0hLGvyqTIq00eiuNryRcZq5pH32FLpjKhQHjTJU8ypG85bt4n7TkBwR5dXE3+UJa+TkW+kTfMwzqwMLrcXlRT/5lrA3tzRcDfDJdfPU8SdqVT92Xl3kXc7K3CW+/0PN5AvhHG5o4HZ/+0HBoWX7zkQXLJyzpbeQ8aU74t/mFTuv9dfENd/GWuMv8dS9xuj7ancqfuA0Zk9MX1LxsCeIZbtol7eDN8IbGbZwldHiD8X0ZvpRrz0uWtLwaOqyh/Y3fsMRbhhvmuD9VJECJck/fvEaF5hRY017ny61pGrKOR0+UTb33rx/ZThobnvXPMqezq9AlOE9IPzPL1RAa5lWedVzj5ScfhCVq5lloGzrCz/wCQISi0KZcqoG0IK0Avwl9wdimoVwVm4sOKIL1L4J3KzFdkrKeAlfWOqUt+a6g5V3w1QLBvO0o7WzUwB2Mf7L0MOBx7/DeeHXup1dWWQTI9mN+/S62yqziViPqzrYK5XhE8wmPHSbeDW47VcOqcwuVNY6ge8l74uwoCIveEr7LYL9+2p2wOAHxK0x3D1q9ALCmmUGl/BSQ++y89ROf8EUaBwQF0/x4OQgmzcSZjnVdJbW0uflqRcqLOzKTBhHK1itlNK7vi6tpO5nVJc46P6A7ESEGvpfxJC48Oh7zK5SEhfaSzpSvZZR/4+QzAI6DuGFV1wX6DW83/1Im8ZdhMt31jCtxnW9xUhMQqCU8l4HUUfKUBrGGexiddWUZM/jLlz9we0u2acRx4kLq3DXsOs/wBVRZKr8O24C4ytXwqRu5WmbkuUhjmPSi4/AW2vJhGv6KJ9NVvoWXlOs0gnhetkfvTkLW9cHVeELhOL+bC4dMmvopuPJ2IqNsfM/ReP3Rc9zuDJCdtd6nnPXffJTvOt8ZF7lXEZJnJo9ESVsqvYCp8VKTvgoL3gT5rXuVJ3mB2GXQv4SOFyJToP1i1sSMieLkVRzjDS+czqfw1aUsiuHpPrAmkZ4aXa9YWG71qnS+3gUtGlyQzVceNPbSty15Ckdr/gTTNIQvLtMoy+ur3fHffP9ynPj5LnlKG1BjwIFEqGgU63cy7BPDg/sxpiJr69f8I19w7INNZZaUx8PuYrhqwIO/jbG1on+PEWU6F4d8IokBHqMaiCGpke5TcZ/o2gZj1GNUpv8nh5MXGBYahxrB0Ithhm5peElPufn0LU+3MXDQjohJNwbu1hu/EPoeShdg3MnPPkjZTDkjpJQlZxX4lQDxjXCS43ilwZon/eohadwWLb/ShI5b1/PE3lcqTOO2a8M1eH3c71N+s7D8jgfK2AWR/T0kSfaMfVkwMM1caImRah9k3srardLW6RVtw5wx6nIGAgS2KG9es/B9c8u752sPomOwcN9ZvSA/3Nn9YHu7YgLnoW4kR3bq4dXZc8qOIXzvO3V3MUMjXyNYHnyq/OSd0gV3a7hTIgYi+Wdx5zyfK8w2ef62zuHHMwZsM9Zny9C+XtlB3vxjsMus+pO7dQjXs+2kjqvEY+Xn9s5Ox+reo+SnPPymfQ4q1ADdq3mD9LPQ9Opzyn1JltQXemebjK6AIv9jIOsbZO0TeMqZ10gOfcde/ZYO9SUvVxjQ6IZfPXAxKItPrtDIFPGe1ZBFHHmGnK8VbJ+jf2cfIm3wMPy3dh8SoQwOxs3JJ+j8hwof+fjKjbyQ1rYE3W1P2993JwLtY/+tsXX/HeoFQ5y2lbkBuuFhc1un8I2u+rDENr06w6inbtS9nOBPmdWBPqGfHoz7SenN9QuMf8oR3SFvOUCezrlubFPU7bYH/8H3NvpgO9r2fAFouHhgxadec5aC7dP8P4X8h+SLYW2/Q53/0rfeGnQFJXvpk8bda34d4PrqYpycnmL8q5v1elTz0ovB1+o1adXR9Hf+pd5r/uA959bgdp5mlQj9QKIhaWmEMYDAdUyz3y0a5m85xCw+06/PfNYgffVXHP5n7NEHr2Zs+3Jx16f6O8jQcko/Ow3Un0nPUaz6dtuh5XaRwPGl+JG3vDoGdPad1vj2l7tk05fhQi8AlN88272BjLOUIXNOeooeP5tOj0W6O+3SLTReh90dh5Y0lrDEf517GSboX9Jqf8ctx+zGW0L7l3HiCqZd4pdcb4cv43V32gbDOvxu3JqOOjBpE1BhQPNcHi/jLM9GBut4YOleguGdt/8bi9rkf9HMZcyM9Lbk91Y+E6ljjVOPcaRMNrFO3zTE8Up9pK0IlG/SCqS9lH+Zn7DxQ5P/+r3frYuZW9wVXiFCF+ff7QAAlI0CcZV2PSm1gSM8jUc7CjsecdLx4FawiJww3XpbsXUSx+XN+rViI2+TBPSVx/eDBfO8zsSlOixpObDuMdFRn3Zxu2r66OGjcQGeHaufMXMQkFIGvkByCh+hkVgbPwrnpCJ8eVXj8TWG5iH4k3dVK6nXnXlxtr2LgUQavND0Et9ylNEgFIlKV34nC6QP/UrTBoxlNMwOJRNA8GPME5iVbH6hVaSj5Llbbuj0RDUIybPKYf0VVEJpWB5BmoI0Wn6m2fC/oPM6SJ6FE55Tng1u3PzJlXi9wBEeZlz7uzyGe6URS49KVyb6HQBNYtIsZpB1nu5GTkmetKWXlDI0ybdi8l+YHOf/EiQTacmrOyd03+LRsPpVxy9vtAsnogqAcP+L5zei13VGuLjKWP7Wr5oANfhueJN325Z6UYOr9253PlWwvEwenFAQlwmoZZYP6fDX8m05dv5CueABr3HBI3CzsEcaaNoOy4B1sAfP8kK3aXtf5hOq4bNO1jed/Fdd2C6YAFJu7znkaMpHuj0Bc8Lnqz39WkFkJH3omocTJmmmnUZ8/Ju89+my4WvqytJILllaNsNmucN3gWFpwxM6TXiYULKUpZKrl3mIZ52BnDDLVPRnGsLr5Oak1hv2pZ12x70mcav0ZfKSk6wJVx5VfmVZ20X9jnTVi30dcgE39UUG+z4tm5NE/ZVp5SyYV/JFjxIPJ/4EeTk53Rr/3Xtb45y+Ndvd7dvd4i17Tv4w4D2UL8Zqtv2Sl4aSNHzy6ZNzZF/vu8/xQZmbgTqgyz94rkP6MAytfia+6QOximJsuzDk9mXK7hPTPFH3ibbbszXofBKsMfXqKXd40gC2/nzf+cFDeKJ/8BRyjSF59ummkyXlrzEqPz5JT5+ErB58HcPpccItc3izHuHFO7VdT9ltOKfypuFffHb/4/kIoee4YJj1BF+J9B1fn3ifnNRCg++Rg5MnxBiL2xo0rnCHlHIjP2nb3rMoAC+RK/krf5+aU4Hb9zAAz+Hn2sUQ6IK35fvl5psKRg4uELjjwV0RGBvhDYMq/aPfm4fu3vkp1Xc49qmMnZuTmuhjqKW+qPziCTn5nrbj832M/32MzTe+HrlLcuUnDR9gwO7Xrgx5iaF6dAAr8KLBKd8W0ro9xRi0zi2bfaJtOOXlrhz5s2wqiLsa3NYempbBOHmMbnOhJwmbuweSL/VW3/AnT/OxvbjQoNzMU+PcuvL8AWTnApG0tj2D4gD5n7zEOEdm1HnioLt1dH94zoPGfy2EAb7WYvng0fqM7ikT27SfkHQ3hzsYrF8MYhdSVmfPsuhA46K+3qduPs0iyNh7jG49gSbl8LOLGMrZ3fIKY9n8SRsdtvrJ3zMstlwA8L3/e18jX2VEWZWjbVHelSe66M6IFXluuzNGOMfYlE8MTF8B8WwA9SWv2LgTgPyVzbg8HftXL7LY5/ig3mQBnPuNC1zbLuZR7zu0O3eTuN0AWXuIqPXsAYE77m4g39qp8jll/gg+zRe5kNcZuv7OO2+Mx4fStsp85RS9gX+3vZ8h21Pq0gMmM9/LmGT9k552nbEQn31v+tLovoTAsP3KK+iO1wrPvjML06B1f452B9eUPSYZlzFeHNur7ZJw3YXgjX9mHnDcs37gSZ0EIbpfzuiFeamD5xr73A/nrpkshpO/6QVyzqJ4fdXAZupOvtnfw1MWM0ifftP6gAn59xKKd91Fr+YQxU94mqBrHbYIF2r+UXOcLleNqyXLyGumuUWz6U236YpHxX/7vsRdwjJM3KYT/xT463DUh4m2TuPdK+Nx0lY64yxD0xV0r2kBlbZ0qNJb9pormazTrmWRvwWvk15fQtMWlnhCxnvrrbyp3yU0Ho5ZCuAOjb8I3EqDu+a+/GyIBvnDmbziwOW9k8XpP/mZdc1vI9duK871pEIbEGfqrfPPDVRedS+33iQz2ySvuinaBhZuEHPTsYEFWu6FRHqd+ijnv1sAAEqgJfTUPQ4Fbmd4RQeQzgDBW7Gt7KbxtH9CQsNwQRpW2nYLOrTtxBgUcHdaO1SVwaeh+wxS9VTUSb5Pvhg46Ozz7VXyeMhA+ILBdIf4YwYpV4Fv0K1zJld+njDb86EVQ03aZNmT/dQ5td+KUtyIW7xUiB0ENHTZURtWSQMq7Ebx8CddX/w3T+7Gr8sX3KYgpj+A8DQGGnsGBONmGu/F00w5k6fzmW7j278eACQn/ZlWWHcmE8KTDnG4NJ6SJ+U1vPMO3uQltMP1Jsy8bzXcoEx+wAlv0kJvyk08g3bREtdrKSOAW/OefAwvbww3yyY48Icv65lwO5gajzdljxFJXDqaMCfN3HCAw1/4ugWkB7fCuWdWq1MerSPL7qTY4GoDVxoyxOfgNyf88JTtSvzKuPOq8giR24LPu+HeTZNFhOlOWcFzK3/aROoMA9Dy88tkJWRqJ0xkN/PQPbOYblNUvBMC86jJjOIzf6b60HMSJf1aGKgyNy9e8iGt7gvS7pNfvXIgj3XZjuvAOg38Kmf1JTWhsk/YxQ48SLrKw4HDshefV5c+5dAQUM6UmcuyaqQkD9JLV5CP4nUWGqhyl0zbfxdqgt9910Z+XsJdv1Bl8amST739pBPlm7JVQ8ym846HsH5a0zxU/KxDIE/V1C7KVvJC/tST56ooB/21gOIiAJM6woyThmHGKYrkCS9wkzh5an6FmmRW3sWfXdFqPHu5O/71+zeD3hQDBLo+EaR8fdp47EC/ee42aWlxSSNPbKWnAaSho/FKvUg3T8t94u1TUbA08DS8wouGvfzvl5Hot9Mz4dHtyf6UN/2Mk2DkUIsGGDPwlqfn8qmBj+zHq+dj+/6bJAWXdHnH2BwxbpOHT1A1Sk79vFuVe7VLWcTfgr97GFFbGEeMMTmkzIw1JOE3fPsKAb/VfYxuy2UexK+Qx9YZBpO0Hd80JuUT3azPG9ovWC7koWzUAQ3gDK5QdOs6RuQW45j0lU+epIOXvoQ0ks45ChrlGnA+/Qcvp8r7yoP5STsiIZw8x7VPb8HXKPYJtzq2bb7g+hTc3RZDWV4Mte4ag88n4DcXr8bOzasstm+Ba836zvbF+UvIWd6vj+3jb8LXo7E6elzlkkHBMyB82qxhqhGrUUsZLFfpEuWKwYk+UocrDwe0bTO2b5uT5ZBfT/JXJrSD1KU6Zj/kOQbwm0WROWal7q0nPyHpWQ2e3+CrGBhYqydPqBvylSeb2EuMbuV05k6APeSOG3rbLwhHX7OIpGH46hn54tbQV56pBw1q3Ob/8B2KPHnyZxr1Zd+2BN/gMDqkGPnk3iGG8FyE8ZuLWy8/KL2+fjGGCwDoZIxpP+PngZTWlXrpQo764nf/MZRdgBGie9TV1t5b0H6H8n6FQPrHg/oqQ/TQLkD5nWHIuxBCeyDn6HHGUBfRrAf7BfXFNqem+3qAXxigF1hdoguXp2Pn4vP0c6AA4kDJdFsa4x6o6OLOIW7q29dy4CH9NHqxja7fyC8pt9094pco5E1i9j+4t2mfb737xvjKfdIRZb9uNle0CQ9u1Qh2Uf2QfmKffG/oX4zzAMF1X5gdItXX9b3HOEGR2s86Hhnn3Eh/zsMhs/SJZt5gvO1C49d2BM1e0HbMKiNw9mMCFVpZc5+0DTD/SmdfWfNd25E7ap0zOM5eUT7Hhk7n2NafNJR6+oFZnloAKLcqXeOhaqLPLB2n5Kt4bT7NX/7Cr+XkKtzCF8wr8TPcdJsyUlfw7lXhzsOCmrCkD95tsPydTmg+hdfhC437OviyOGmRC/LY8CKud6/SA+LkmV/H3YWm33GVtvqgTRrT38b1av8SOs0St6HDbsVJyzDLQfgyrt2CTq8qy4ZGQ+O/Lr/XwqQRlLirvchPUnV4HNAUof7ijTv3ijfbnnPpCR/EuXgXOw+0fliStJNewPt0r8vtHzLp8mzKUvc1XkUHEpbfIl73As9+7GdqAaAFeBciY3tjJFPGSzV0BWRn0+lKkLj5E0eDQU/1IZW+QGVaMX7aeJx8Ojk3E6JAibFChToo+T1Uw6XlxOON+w9qomvlMOvc3jkYl0wU9uwsGRRdFMikClK7hPVTr2UZKiNc4Vtm4w3PdvoGWL7ZzsAr5cqAqN/BPXHgSoPL78paUBXXuOCGPnjE+Vv7QfDSm4UTBURnHLkayJ98ZIDA4wAgjnGQXkOttm9C4oKOuUhLSD78qpMrv27fnRN0Fy/VqXc5DfMiJI3XsA4X+l6woSWPJX2Am3g26mV6L3HMK3SUT4dbfMKXkMnXDAsedJR1OsJZ/jr5FnrGkZ91I+kMYDMfFwV8Mp7OaJFF9M94fyZK2CY/C5J6bzr5JTZ/TatQwYWnLjMOA5MussVtG6p2NPG5yWbRsh7c5p1GE2i5lYE/6w933wVpbyYTlZ9Guyfiu32803oJTbNhWV6vpmu7y2KJuMjXJ9bGiZ8+wPJYTsB7h3tvmrbBeoLPZBKoOMunru1gE16Mi4uzyb8TtnqC4WQqfiZFeSozQfqCLGVXAW0+5eOXuCX/0PQJirz3ZGkJXV7BON0tGy9C+G1kkzJ33MTv+y1gkmUZLZ8ym4H8bFHSm3Kb+tt0jNK9xtLPz74yE0FoOlGVD/sEFzjVdZ/w+x1rCXj+SnQa347be4m3X6r0Uq2yCl1n3p0QmneXxXAv++oPn+6M3/kYvweSnWCwaPxrsPnkU1lrbGNo2c3nab/9tsa1Gq/cNYrOmNhiCGarv6VyYi5Pvk+swX8NfcqWyYFPxpWJ9So/7hyQ1txJENoaydIiOk9qPQDQONuOfYCH8GFw5bNzvuuv4Ul+Gm7bGrouBJy9qCfjMdLh4/x57TA4+wweMMKoia0nvxDD3aeYeXKv7MgnBq5Pix9i8Bqmwe3YJUPukkBu2eKMIZqdD+oq8Xkibzhldft1bynPAYOGMbLlSaZyZVKfd9ZtG6Z3gUNDVXAhBrnalEyuUZd25a4J+xdl0/2dOyCIF3xNoratYwD6BYT7ngxPhKfoG59XCOAR/APkuLezGlcYnTfbD7nvjsvTj8fl+QuK+zzvXl/v3B83fmbOT9VtPQDv/tg69om1W8n50+h3N4In+2v4w5Aa7l8Q5Jl6Td/tLgzr0HpTtzQu1Qf1yrqz/pWzARoylK13S2TypvytCxdKTl7FkFodSA9ZxcDHUFYeLz0wj7CjB5BBXhr0LhhEx+BBw9/2JC/kv33mrgB4OsSodaHF3RYuMqEPLihF1o/ehqYMUT7rTeN6C37cqeDiwClprFPLA8916CPep++l/VhveWVCwfjk/9UPxw685esZPkXHoM/rLJaP4ufsAQ+rHPBlP2KYxr+4fm7PTzFuH46tx18tHXCBzjb3kjTSJY2fWs3inD/KhjZFr60LX5PZ8vWI888JxdB24cgdHNT99pXv/r8k7GX6lpqLUJi82gKPvirkwo3f/d9FH2hfmNTgq7Pog+3ARaq0B/K7eEXezNV2j6mnkkH6mO2b8Z1vfnV85UGVW4NbQzcH35GvC8iH9B9+hvIMvfY9ed/Lv4L/A2Sl8W/RN2MGfE7ovq7GtzmmoYvpO8Xjr8dhRW6QdGKcGEaUuI4xGur2ofbTm35zjkfKNj8TzPSLeNM7RlqH9ufmdeBrHsRduUPJlOiKZenFlowrys7Y5FcGuecGZA5GfNNPudb3wpWGfiF9hoUF37wEaZQsGqfyaSinspzj1oSirX+Obwlbxpc78gX0y5uX0OGC7uW1DPtpsMxPPlB0VLP49Or05tn0Kk3F3cVruOu3fHfDGopeQeM1brvXeSQ/IxL9BdzmR8C1jl/yeBe/3ct7y/gudPxdkA6cF1uQjGuBqjNsm15eOhL/2j2heCUKWViG6EZ0pXhyvmbYZp5CGP70K3iqRAVdRu9eSWeCCVWeyr/xhPpfYUKHC7oTSlCV05LDw8/SAsBSIEswuGSGMJ2EEHDD5Csr0Rl1FsI3nl8qGLDqKq2VNjsa/ztgJQ5axNvZVEpg0jCtfjvyQzrErLgy6O+hLPtMxl4xYN7bpdOEB98DE8/39klGR8xgMie0zYud34bX2w0lijLdtVAApjwt/CHtSOrfIq3hZXCKJxXLVXl7xXqcYDLj7KAdfDvK8uYpLmFuZfYJq3wbbgai9ZNXG0uMsERVHjYcBRm+Ol8hXvzQ6kZmETLo6Z5XlQe+KMO67ghzIJDpzqev21BhoRE6nScXg34WhZSJ/CWPSu+tsPmPJ7zNuIbQyU/S1XFII3U5dTEDaia30EgZyZMfWElj2tCRNulqy7iTZXMoDoTQmvwvwXAord3rRTDCvDdvgndlFv2OjnvJx5xUADHIpAff6n35bVPKJihA8Zt6XvC0zscf7uRnp8kE1Dx0U8K4xSnuiofS0SmHBehvWrqVcajIW9LKKvqlzkLDCYu4qQvao+3SyYhyN7yhcGqHQtMvuddiheWtyZOnsrsboHYyiCPPRb9wGlqOhuPgXni6HThs904KhSsm3VdMzMSN/ksvMZsy9yQg9Bbha8BZsi3ZvA46jfdg6KdslqPqZhpeSV9yEId/uCu8aa/z8a5fJz/lE12hDNmdBO3wRbUcHh1hb2PokOZmGv/SLvrKzydGTPjTRRhXPKzzMgR3pam6jkwDtfjwr/7kfPzwJXLVsJJfDbUDjCG/nX+gMS0jTNx9sq3hnSrBILAuMIYhSB3AYx59ki/yWR1pHGNMnfpUEZqUSeMtG4YoeLb3o1/KUubD6wkGHHlki7PGjFv/XYiQnluuNfJdFCFf31+WV58imieFzJNi08Twf4WR7zZqt6Yb7knvmYhrwKhD4MvPV/4S9UDeyEEjVINsW/403D1dP1vv0f/7D1SWeh/fzwNCQb+6p0DKsL2KP5LW6KClGacBk6f/3PLkzsWA2YdoTCaFCxmRJ+WLPEF3MYZyhw7GEpRi0I5jjG8NZXmJQUY28qtxr8H6FsakOyB8l9tyuRCAvNPmwi9tnfE9O/W4LslTdm52DmNcupCDD6PxK2P7jb+KfA7H9tHbqbebg8dj68k3MYrhyXqzQgmv7fSWDf6NM1/bvsxZl1n0Qf62WevXBRfqNeciII7VIfJTf90B4IKSZVY3PMCQftLPRUY2p6+yeLKFwev7+3klRTzCIJA6zhjkworb8JEHSs+FLGgrWdjxiwBWhvVyTL36msnsV7ZfvSjD1QUTDXLL48JAPqtHEcwFRxaS1D3rXZpG4K6dCpTB9+B1338Ef9Bw0cXt9b7fr1F/8gH+03GT3RIY78oJGvR09fT+2qf/pPfLFfJt/w7e1hb6rOF/+ObYuv8uCUiHrNMGNYhlRZqUz57+hvaa1/BOMejVT9+9gZ59fXTGAz3zusUzeITO+ceEn4/ty2e0MWTXbVN82w+/lcY/ch8++bde9mgnu/C2i5zQM3KAJ3icbT6LB7S5tL9c+1TBE0ifj29/863xxhHyRGf8Jr4Peiyrny7etU8h/0v0/Jwr45QcpI5hzTj7Aeudn9B9frvF3/SL6LT8JA7ewOtLSN9qnxA3fSv9rTQcy/x8ra8nZN6DPEPbDhzsvDoDyEP3vUJoJB9kB+TpP7LwuqIuMoZwr239iIg+wzmB80DnPf26qWOw47V8Vt/d/NYYd/suL5v49XhhHNeMSFw5ZxjQNDrM/OKXFy7BqJbX62AZ17QM66vDfxqNu9B0vBrW6edN/jqPZZ7CMj/dPf4t6d2l3XSEu3ehxuqawwjL/IRO79Xh4i/pCu1uvOUl9P0uLOO7boQuW0PTXfKxyZ980Gd9m7By6yM2fv+Xu0PAyVVYAWjrSoj5odCS9IGG+h/d8uLnXE3sSr9J02Fxz6t1MmbGDBOW97iJX5bhC3jzSpMF7P/+3SsAAQVeyhw3/9367+DmBNwwQUFmsjYFqjhbAUruG7w1dN8T/TRtxTvJPWRw3acj9/XGUwYpJyEORMc5xVmDdn+cMRm8f3wYw9+tsEdM7txBYEdZdGxQNEIu+TJrB/80TD3QtgPc8ASvwesOwMmwtGpAUC3DL/8yr9U70yY/Ov4uq+lMmPxb8cQh3E7chiUfXm3wNz8aDV5S9jLeq0go1zjiD6QxVR55yi0OfnKHbuUTfFA6VdVk1akFyUQ1KIVU1DbyEppuQ/KYfCzvwcFr/r7Pl3fFNIQmn5E9oPqsJ02mXfDZ+WwWDF5/z8iIImn85wmLRJMepQqtotNGUzpDwq27lHN2jp3fmi7QZQmfCU+JCtcw/+E2qukWlcLPzwB0IH7uDrI1eKNP+KNfkW/JJuWlHC74NC/Nm0CrS5nNr+NDmzTRP3GIK7kVrzeRSdFvMM3SH/6BTF4mrjSUo1h5SgG/TEWCF/pEeLMM4vcleBe/82n6SxzjNPp9VaKMfycSPhGpctQTkckXuF7JlHJdOVnF2bt2LHvvGpC+Tye9y3cOjZo6vIS7el30C+Sl2IRf/m9ibuN796q+AEzrhts1HYSHpbnDQQitBf/+Oq10Ou8l3c5UPmuSaoBlr3MPPAlb498aauM/NE0EL+avnGrSWDKQ9rpvwb/JD//kgz/SEo5xtVrtj3/5/dPx6Smy8hv01olPkdPemNx7z9NQDAkLjuGTz4xRHxAhF+ng9imvuVoODX97U5nwqa5PP9HROpUdXkwDqXyqLTpEessmzXv3y0h027W8W1j7L3cgSFtjSF3VuGNCnsP2MDbyCoAGl+HQXR1jePlkiHEkXwhw3PC09PllgBiW8vXur9igyMR2yqWgKKf1LX8xTpHByne9ldkxBphb/y2zfFgvkTt+QRmhj6kl6TqQ+B60fvXXYYOx1S39PjkPLuXNrgGNM9CY9oROvnGvfMhD+cUgO6Acvhvv1ncM9cgsicxvGmx+a15j8ORz8sNoOX8Bv9A6Jdwy+s137+BfX2KobmtgSCKFZrzFs3Mf4/UXSf4mduJpdusZfLPzgDx9hcL8xENHNHzVUmlEDjjgPYtFh8d5tSG7O7LwAriln/E+u+1cQAR360DZw7uytl4sP/q1dWo7p/7l0wUhdYrxP23bBZK8b099kiaf8sNQdCFl6yUG9AnGvCfjWz/o9XiETsibRj26kl0kLk5Y/S4wKTN1kvJGDyybn+bLrg4u9Vq/iwEyIo6ggX8OEeTok3j1LYcB+kT99CkGPfy5YPbqw+jYuD4Zu69+iI5dQAKayHTse6gmMryirtDxHOLolnzv8q/BrXW/9waG/9epm69QZujKgn0QZNNWXWihXqWRMwdcNHMhD701XnBRKw87XBgS90o/4Vvk5cJEwvz8H+Spz8x19KVuvZD59gEudMudCDvUp21Q/bXe0jZcmKHeZRDdXl1QLuOTj6MMdQvaW48OxjvHYNmXgOqW/4wZzvEIqB1kfh6Pvt56NV6dR/YZT0xjftzt99qwX49HuZVbcExOHwp+AblMWtW/zuBAhTv3yCI49zKivaKIuMrIl0bPZexbvYQsDpCnUc5PdtAjecwckHbv1fS9jLP/9xwAqZkd1JJv9ePF+7p88ad32bhvXeLNdPBUhlmIpgi6Kx8DNncheQRXGtTXLF+PM+1fphE2fBbPS9y+C40nvI5Gw2vjDOK2xBMaNzoBNA+vc9+F23lOBxktcXU3nXZ3eINxpU+b8i/56brruLvuhvY3bf1Nc+k3tlOu4/J/4efe+IYkfCI1TbsEg0JPv+NuEPwHmKbzzx/0+Kn3GdebDlfaM2E1d1SPqo3ENjKd6UMHX/LFbRbzf+ICZs4ljvwYDh1pJXbexe40yZ9f07wNEtI+YFbzs70AsBFOOq547cxUUCprEb8WNleh+lTQE0yNU5k3uArfSbvb9Y/8fJMdbjqPiq+KoTOEpob/BQOx+aVCXEknVrdbXi+ZQO2hHR6YUoNQKYD4DemM8mPMAUe8GMXgLQ0UMAtf/rk8gCgdc0KFUir9pAav6OpLLOVMPvAjTfMNdkRTOBkkCI88zZO/imFuSnq3cHmyayZLnZ+4QHcYfYUuUWkuM7/kSVj8hOvHU4OSA453YTYU85DLlIQo+e//kTdlDI07kPwDRecLYJAolGnNr8HmCR+hD13zFNHS3qKjW36BbFWccZYt2gS9hEUXa5EmdStl80pdSLnSFB4DKXnawXhgWi9CrGUCRH7475ap/IQH1ws/eeQ9a8TTC19VDrjAvS43qJWvda/x1Vu3Wx/oAKUasjMtzsDaURCatr10lsWXdKzHGCfxKy911wj5KLyGrotlOb13uAmsd2N6UlHvoBPlBAW/YU5QTGFcwaaewydX6njS7ks8d2FY7jL+q00KvcXRvsMnGpYrmehCbp0+C0oYPaGvgUce6kPlUU+KxJP+rn0GcerJcmBtaL6WYRuQZi+mbEA64nca9dgJXfQHSRETmkbk8BzxwjsxdjBoapWOMOrSONMIrYMpqXfT6Zlxyu6KSaGHPx34DjHx1+hT+uQUDzrJ7jpbYjX8jzCyTCtkcQfcHFJJWIcXyG/l691exOx/5wc347NX1Y/HCPQJKQa4XHcZ82kwaab/kmH+H/nkUllxs46la98DX76XnYVZt1fLA1cMHA159U99hkyMHc8C0DjIYoELwcShd1t+1s224CqxT0al55PFGCy4s2X5VdF2wqxRZ9tXD9CNPInGcMyTSAzhlZ9fc2uygrzBKLJ9P/oORh3l1ch2oUCjMP0HZblBPpZH41xZYIBYCRY39M9Icw9DD5nZdyh3zyoIrnlrBDvhySsOymUajtBMlfu5SHmQrosXPoH1sDmNbRcWMEpzcJ10baFupYZW+jwv5XpCGLeBcR95kl/oPMXYjNHs01nk6pNVdCV1oIHnwsBA1hr/5GU7Vy6YJeSnYXw9ju5/a+yqB9vXFOWIqjmnXSKX47dz8F8WfWgXW57+row18F2UUL7Wq5e65KF6FvieB83BY2RDPWr8U28uJGwduDhAQUwjoFSeDZGyWk5FaD3nfAUXCeDxGBrWtfmpL9ahOhEZ89+vTmj4W5f2Q+Y7Fw7DUBYUuLtzQvoky46Eo4fBMWsaZBZacv4FehBcy2I7l4Zy3UJfXICST59Ia5gnNfHqie1YPbKi8o39i7F98qNxQ1tYaTirm+YfYx+d8dyAq5dQUD+kJP/w4KF/h++CR6D4+w/G6pA69Ym/ryC4s8TFEHmx36Ef2Tp8UPrhooryQQdWvtLj038PaIwOfUgmpHvJfbgIQpnkXd0ksZJw0Vndjejgcdsn/9kx4lN/6cC3l21YpuEvfY3/kImjp4ch2tZT2OxuWDFPvB7fevMed3oj65CfidUh+8FL6jlfkYGPPRfNbDvw4viUdqdc5Ql8++jq26RRYFb2PwY5Dt2ga+Laj0e5oKth3v19dBcIF+o2DvuCesWt5iMu1mYOahz/TFNzB4CwUFdeuJ1PO9d0F9AVcxTnuMa5/d/ySdeHXeZ9deUnDy/GufXmL/w4J6+xzSzqqrw6PjyZZ8oFzLDpXONFRqafv4YN7kZ2hW9iPAmTnzkHNTzBhXsXOl7ovBu+zN3w08KktaTX/oZ2v47HTrf0372Exql7gtZ+oeO9Wm6dVmjcvvTLT+M3Hf2dbul+HdzFvQvOXzqPdd4zTuj04YeI8LAgs6QZd/0FpJM5zYJg6OloOov0aEh0y5/zs+S3Lrc8ln3W9Cr5Jr2Q+YIoyle8pJ3hE1IW0hVdA7jsG6Yz0Hx2djNNwsD9mT0DYCnwCMROPvGlpB1vWAu6wW2DguGb1dC6xLOOXKG1ku1w7PRUhkzgSWsS/fXEC3ok8DMnKku2hjhQw4+0cvK3nTTh9SRwA81bN0KhOu8KK56Ln8INCnFlWNjxqwnpMomUP9OIa7wGZ+dRWTfdkpnhqtL6P2GmkVY39OVVnzujUVhWBgGNwzDg/6Yn8enPJeUqxryTB55q8K6E78aQysq3gwY4tfugBm2L5tBgUqHpLt3m29Duu7zoj8y+BIwrY69wQmfS8CcfSCFxguH97rShzR8FS5x0vHfdSluQbvNYtA2s8qvDKbt0k714G90Qv+9LGg26OlwClZfhJe/gRi/lW3/fLX/x54RBno2xDG34EpjOLG1CGk4sZh5hNmBaZQbVaVR6WSbRlF/qPdQ71YZ/4W7Zuj463PZhmO7EzbvxttOlX2h36/MSlHnJ+/ZAmIUD8snhdA4AKY/z8Avi6r3OOsDJ+qrdMdLxKYh5iJNPoJHILf9lUMuacXOHB9CHDCoJFxaM8956cBek59XlSPln/Rne0HiCuF4VNrexGe6kjnC/ClJ9lTgu9CSWK0QlIZHUktku8zfa/jNlR0+UhfHZUQCKW/8FD/xbpwnL6gnGP5NiF4IYwxLnZLLqqZ6CmUK6y/J0/u2Xsxevtsb/68+vx8UexpkGnDqrwegT8uzXh4afvoN+tuBrIMKbvBgG9Vk29Ir62HYLv09TDfNpvHWk4WWe1qfh9uuWS7mRX+SmcaUOKi3pUj7PDMhiAjTkJWxL04lECkh6jR8NZmWzj0Hi0+8HT8gfzjA8xdM480T8lMWntX63XGK+B/3Wtynf/Tzl1zh1McBEWQDR2HPr/wl5OuFXrTDE8uRafdXQhmfbcxYwlChG2Mrt5wfG4VefNZQ1wDRIKVvee7dfbmNe/tRrDWF3Wkz99R3tVT6pRnlPn1Fq88FtJH1OvX+OvA2xPmTQbf9+JcGn/BrmlHlcQeMCI1xMK0uDB6NjD8PzmLrKRMtY+9Hr87GjIUo9+ynA3T0M/5cfYfxrxJP+3lfHQGagj61XJ7XT4kzaBFlO8q+dHuSLjNGOet/cz+edU7/k7bkQMQrdFm5ZLO8OPFCf6kUWRVwAcayWNStReuqHDxXUD/sm60TjUDdXvkLgAoz5Wr8asifyY1oIOY6Y1kUj25d5efq9BrElsL5fvEDGpMXoz2n1R9S/Zwuo8wTnFQINaa6UUV2nHjMeWGQXJiyfrxVYHtO6MEX9jQsXoNCly8/H9ssPyJP617BEp1J3bqm/hl95QSdWA/6tL9vl7lvo1bvkiQ5h1I/jx4SjA7BS7QYZKHfkmzMHqPtclukUXVCv3cEQnYSmu0GQz/CQTE/mz6Ia5bh4iajhwHbiQoJyg4ddy0f56fW4y88ebtul9XdE3R9lfFq5O0Ie7F+9m6f0oZPzJ6QLv+l+b07H9cnL8e2fe3c8cucnFO3H1TPnh/Zp0U3yzplSzHfUYXfXXVIG31QtBggFL+MvaW1T9ssZi5Cx4276PuPn1f11HlgQ3+cmZbs96XqnQD0EmPqln3xqjCNf5THTQyqQ/L0sLzTMK7rr0prjL2E+9MrntanXfPEFfM/JuTivJ/+OTcrSfEwjzeqzpW0fT9ZrfouX+Izwr6IC4YUrY4L6LJ+yK+6Mj2wW/r56jPSKfi+g0/R43NB0lrAMW7q7DIa1++7dOK8aJ6sOhLt4wpK2sKR7N87wZbzQ/ru4wjJMXu6mbWi8ju85lP4Oe126DrtLt+kJr0snVD3ZVNWNTRm+DF+Q6jJedxbT5nxLWNZt63jz02mTZkmHi5ImLPUVnirdOkw9nGDYklfvCbujVwSuZdlXQ9z8ERsejely1H/gjjyM/xlaALhT+IU7EkNMVbEbRb0LXUmmtG7qMIeqpIRzVeWK6wrndZ54F4r0imaypoeyI4wxTGOKEhH84Phe3vVvYyCGl9XqQDpZMp+7nUEguAs/kLyA4kn+vchv4vpft4ouqm4h8Tir09vIo8KDOd1ROeIXDY8AfOFkzY0OFS5l7TQVu7wvG5zlazBU2iWPjpvp+CWdk1LKpuxanuv60TfzaQivi7xzgWa6KmOB4S3rTtPxNaBtcPW3T7yG4Ey8jNfyqxFgI3WCzK1ezagr7HI58Fke036hQwDMwyemlrMWVCosNLgrl9St/gnNl2HNYdydDnBQFSJHeRTRdDgLp/B054maeq6RY/kJc6uiT2Yrf401nzpO+ZFOeUiunvQr+ypbGc3qvwtELiBsdCBPYCb9XIR5LcvT92VZvMuHZdLdNPXrNixx/Fxk0y1+dHXGCUsdMF5/0zKswt3a6ORu+a7+VZ5qmKa26nvIHXhTZqZrPoTyQ0/9qKCAeUtLOrY761u5eWCUOy5a9+S7oWQ75X5HJnU33zi/FJZp1m5+NdGbeVAWaUWP4cPw4ImvwqefKLl1eE8UBZ8CGVaLGFfMmQ+iB6kL8fhVX1T67JN/8Xfn2QBetaDq06LSqfSRC1kInd8GVuPpy53xW5/s0VdXv2QhasJLH0weKVcmzNzP/ba7k37yMp6f0iAzLnDPaIs+9bYufLprHfrEHz6pVIwMZKNexYjoMuGU/jmGKzQjMw1FP59nGEZbDG0sHQ0cKhoDfj5lRh4xNjTW1FONZ2hsP/8Q3slP49mntxpQPvXmt7rwcDW382OMYNSOB1+lTBhHpJPv9KPWE3T9/N6W307Pk2J55qLN1pNg8taYxJ1P93HfOsA4Uz81Vs6gr0K4W0WaGNy2d/5BH3zrYm/KWjm62OK77xqL9mny5u4JjVYXTnxyffQQ2fiUWD7g8fnH0CAvjSq3dWvMYWiEP+NPMDitG427A9JqiClw+0rKcry/i8hO6J9eYkOqU9QP+d6sLsbe0Zvj+OE3xivfuVdevj5BOcY2RqUXLLtDInridnfl/OxlyVE8+MyXCKwHX1k4OMxT0JVPgLksd3icurPtjhH6Cc88iJ5YB+hIXq9wDgButpRTz35ajsZBXrUIougcS7Yu1BFKeEF+1Nu2i2l5XYXyuhsi9cctT6nJV93xNYEzZC0fRLugpA5mp8guaaGROtp1t4L1rNFN3n6K0dcO1FetcPPQEHcng6sWClp9dKHh+Wekg7gLMdaRhwCeflTtMU/2j1GVA5JBRx6vnueAQMsoSgzfLQ/bQ9cw/M1y7KJrZ9RLzQ7Ci5/sSxuiLlfojv2weXgY4hZ1ndcIkO3AnXryc3/q70v4AcdPFeZgQPLetn14MKDpybCMbQWkzKGzA7+2mz1ouwvA+nLBTX2Yc6zV/oMY1nlFAxluu1hnPdBHqGe+0uLrnV//2pPx5uE2qn+eca6Mb7KyjihbnZ3knNBspgFumRWfN8Isp8a7wskYo2TQmewcJKzqCXKmUfcEdcpwIqTjoqp9cPqJ/FTlkq86aN4x6BPDf/LMIdL+ElfzIe+JAydu77Z9wLHtgrYqVb8gI97V5XkWBG5UZHjz0Gnppf8ndfGoOkh3w7/jqOcHOPZV4QrMLz4cxaPpmqfidwmGp76CW1f7G5buhpJHy3CD0zT6WoYV6qyPGf4FWAQZv5wfvA6atlB4XHgzdwOWcbq9L69Or94txBjotA13eWkaDU2/8byafoc3XocJy7vh7e77MryhwwXroWEZ3rDxTxrT2+F3+eprSWtjVxQNh7eeb3VYMPnX9NbZrekU3XX8Aow3fE0/+ceZcHOfFBwa4k6I+CLOvNZgWP1t+GuC3H5GFgBaMayAEoBXhKsg4664EtKUrClSR7cVUmewkqY6znUHS6S44sy2F1rG+YsXt9/332PiUp+G0L+X9/vFSeUGVcXSx28aCk1fcPJYeJMv6RMXvITpLdyGKFEGl8rDTtF7TUaqnL1a7DkI3k1jByulUnaFMssb2OQRmotyemWiqjySdnYA5FNb6jYNqPMSKjcAvJSBq56YO9wrEYPKZbyGm1uGS8aVZwwx3NaNV4NpxGv++y4dJ/x2goaEAxxFs/DCywLUrCwCTJweiNflmANEyz15ddG49NuQ7Ujinpc0TJeyKR91rRMCxpWhquHlBMEtiZ2nRqhpnTzBIelDN7EF6zzMdxFjeN3RTSdIpgtO8etl3mvDxUjo9GAtzZST8qZ24MNXE4TIhLjQ4H+lTRRxezGOK/8y4ixHyXPikCryzJOh0p3QmwzG/xowTd2VlXlpgJMefjyo0tgstBAZmeCX10xkZub6m06XUY7qTIzSwasY525p9KsA/V36zQRBg1bw8L4sCEx5CU1D2NRB3TtO+bqoYl13m6m69mmNfQg6MA1pIbLjXrpXbat56St1PCuh8xfa7T31Nt1em7R1r9caxDN/5aGcSpbyxZ+FuUVDMC2ewpmd5Y0GBtH7GEuS8UAsX4Ww7bvI4DekU1743vOJm3kSp074apFtPvWceI1k+DW7RZ7Jd4J4P/7wYnzv2c64ZkIfUaSeqBvv0tqf7QBdToOJH7o+9VQnXOixATsxdhFAY97ya8gaZ/vTaM92eOrHRQF0xW3EbvFGaLAHndCkrTgJ1sDT8AKfQmJYYEBoDGu4kc3WCQabvPn0WyPNhQl0z5zzzrnGE0aVyrx1pKEGvnH5RB5G2/79GB+plx3w3vomxiMT/1g50NVY1xBlDMrBfJ4wT36SSPnUP/mal2Ex8PRrYKGLeTJtrvePKRr1LjMezIdB6JPqbO33kEHcq4vLsX2GIQp+yuoCgk+S3aKtvF5hWFlen3Dbn7jzAf6zwyECIZ3lcSFEXk4/R07gk2eMY8oTPjVAlYt6Qd1do083K3jS6IFnt/7nnIsV7fP883Gz40nzluUlWcJPnvy+gWygcQ/Dz4PcpG/9S9+FHs+IUI99Yn6OEX0GzZwb4XfPw0zVC2nyrr6671Z/2wLhqRPBp+yUwHjlUqfZk95253kM0MshkvZF6iR01YEsuBjmApT5mt40yjT1MhcF7AuOuaPn2+qIizmnL7NQYYar44f4PTMBWvKqzSwO/GWHh3Vhu3Lnh3p5flL1c3GCrOCVfsE6GK8+rqfvvs+/Q31oZJ99OrYvPoE3DEBkWg8lSGN/hOx8NcP2Y9vI3GSgJ/vv0C7uj210N68Z2PZcdHCHgvqIDPJkX/n65N+DItGd7LKgTnOmhnm7ICFggIf2FWPsIXV//pywZxSHfN15clOfXo5upQZqrAkd9cCDADH+x747h6BjeNDIH34YHahf5OI87+Ks6to+fxu9VMdcnKPC3XWyv7s13rm/EyPY/jY7KW8B9WcfSD93YX9ryFQTtUOnVZH+NeH+qz6/6JV+CfaPVxmrHB+4CHesuqauHHej/l7g2td2f5kxrzM1T90Tt+5zfJYubTAtXn6CD5e0MWVoP2IZtmmTfsnKxdxr/J4p45kl2fWmLthISJ9Xskif7f0QK36gh7/7e9P6M8b85duvCtgVyHPvtg2BhJW3IXKbl7AcIwzrcXMZn3Li111+x/PZZhfphcazLhq/wxvaXXMOcGRykvFmmmX+Dbrlpd25d0KlMvMW7tLotJv0tCH1NrK+jeeV+YIdHnH+Xgetc+IvoWkILTvxiOF6Pa0ljS7HXb4CU9/0r/OeJDt8jUu4bqNzn3Tjnnzh4R6E0GscE4WeZPjX8zD1TQiOsf7FDV6UkPukscxvCckXMBwuDMBdYRKUj9IxY0nbUUBomd6xRLL2yXjJpfxAzcWmR8D9M7IAsJFUydhKnh2CHRISqoYrKCDFWxVl0mXF6LatlByrIm/FiUulGZzLCqnkodxhMS7cbkZcDnQB6YKBLwcBQqOf5prIdGkodMBlRHeHJL0y1JI/V020mt8qm3lJJKUiLEplmDcnB/E6UFpqcczRMhA2/YaEjsjxmabu+nUGrxyFz3+NnPJRTvhMSQlLh5Nyyn81WO9eCZP3Kkbkarh38SxfOi3oJA76MX7AMfyKQV7Ds+vYcKH5LbkUeUPWfAOWsQZ54yKxhCffmX/7c4eIde7qdp1tYH61Wp+Jvnz7oxNIo04iytqUZ14NTde87NQ0ssQhIHTyZ37pCCovTwvOdlzQpCtEPtzzHnHqHF6gY5luAUQqxSZv7+qf94QkyUznLXgls5KJZbxBN51ooLfqVHD5z1/oaBhhzNTAEs4SLi2NsD4AUr77HXANPgmsOz3bjXJVvsjVfM2vjMPJ3wRpt87UVfn6pLl49r1/FwJIxyUr8uqilJ/gbF0COXVpBx9/EA2edTPBOMN2dw+m8V95l5FcOl1lIRPC9jFU6pWRkuESwt+6VmQP/vFmYSr0etDW4IUvLvndZUK1TgfJ6AsQOQM9SAnmUW2vFkPEFu91chR3yWOH4cgTI8ukvlieKpOTCH6g5IRqsq/0hFneIhJ3JnV4u42Kv0OfJm/rBRJwLy7Pkpd6vn+AjA+OsLvr6Z6/6Df0zdvdI1lssSykNQ/pKwXzSprwo381zq52xx98vBqXGL+hozxmn+zD5EV3Cc9cecJPgE8RJ37auumOqANp488Bdrg1rGurPG7zJmkMhuxioN1O3JwvoMGvESfvtmsNSFkxzsPcXni4nfxBD2Ng694j4sp4jVFkOTHiwn9oaJhhLLptPAsKB4STv+cI0HbyjvzDdzHS383OBJSENBqAIPkEWz6RpWn95FwA+dcBahrolDfnFBDumKURpjzMJGnxa8hrHMmb9Y/R7eJAtqBjBG29eEk4cnj4YGxbXp/KqivKiTLl83YuWtDHpu+ARp6iWl4N+wMMMIxPK9jt2znYDeM1B9ldYeQpH41A4tKnkFdeo8Bo9XW+Qw1rF0YsP0bnje+ng7d9+GQcPvjm2FentmnbB/eIhr83vpPv4eeAPPjNqfdupaf3rXMZzsoQtc9zUVrDn3r2qS8FsGSUCb4F+VFG6gxJcztDX0gL05FXaCO7lQtOytA5gnVBvlKLoM4o58nn2K3gojeRIDLadjFF3Ul9utWdCLfDKwMXUqmDnPpP+rybDg8ucrnjwU8QF3kC4cfFieiz5TBCeakHlsf5k3piHdlOXQh5+TS6GVwXKF59yPURdfWMPF6OHT9FSdyNZfFLBlvoJOkjCxdbHMdxZ96x+5j87nGpm/Djbox9dJ9+VMMyZxv4qoGvBbjwZ3uyP3TXgnroAoUypZ2sTtA5ePdVjywaudhw8iG4lMOn8tcvKSty80Ju9ljp89CMFXoEIepH3bEOHSf3qMba9RV9hJUt+fRQQ0tIe85rLeDcmK+vl1B3uXNtr87GLnPBd9+8n3MA7EPVcxcDUl/SoA7sx2Ls2v6BHFCN/BWPeGkbibDKy3B3wTivLhiG3pydnWbB1r7U+Yo001aRs0/61/OUEC1i6S9Dq+Zl6m/CwdVgEtcxIHikznhCOTy0WjLKxRTiWJeX9DEXtI99yimu52/kYRNp0v8FJh15iT6AF77IH2LG9cKzdN1pmzEEFOOURVQzaUMw7pR2yin83rk6vEFaylFYhi/x1+NhMqp5xzLcy/qzf2haxWPpVYcJRbJkXHQ2eQqd5svc7c9tknURVxVYQnD5mW7DC/Me+ynyTF1MesurElOmBV/r8AlLv7SFTm8+fem/W8bGWbq9t78BamseQ2/ScN6wpN/hjRc36dbhdVvTjhf3Mjz9H22tcKBLXJpe4nCge5JOX22a/AeMm3Qqb3INDS6L3W5AekE1zKASG6CM7GfVWzM2I3FEghd+XS7bbfhJVvmXeH+drqNNbfjPyAKAQprOgMWvewtPsejO9+6BZQPte0P5pwdYOPHoU/A6EfG6IemvDsBB3Hf+e6LrJwDzXrDGjJNXOkErp9IUvp5LOmz5K4Wkg4SPdHRoZPDwz64tHS0J485kDQ2zW1HRiAh/4sbgJdry6pZON1oVz4ZSHXfxgqto6PdmPoG6K5vQ4SdvDliyb7lapl5CG1BlXNWTzJZ1JuyLe1+B4BT/aRTS8cLdg5ggjvnehaZlOSKnRViHhw8jIGXY6yBllT/cpMwvBkjzzF23VzDAd8BsasHxXt5Al9+75egFgAzu+FtG0nSikG3m+OVTQk2r882E0TrLT7S+r5Osy9f5lr8pzVTmASRu1ltNOIyLL5jGGZuV1NSpE0DTzbqyDcgTAbkIkkPzk14N6nRMyFEjzvormTKIgZlXA/SbKvpdPFU9T5rzkid1t2RWW/pDhzhlIz81AZJtZSSFkp2gvlabjTfpTduGdOpoXoYb7yVY7q4r6Wispx3Bp/VWJKse+0rIxDeeUuAvvt0hdBcnT02QsWXIaxOULVCJw1NfCV7cvYrOXNiYIC3DvZZplzzeBXHK8O/4km/qCUPUckPuFki/wXjLaJhyc1HHsvcuECerTvo1+j1U1cUVdwqcY3xVHd0uV/tx3MqnB+hl2Xy6dHm1Pf71h+4EQX7wvfJkevVEA5360iDVUM/heBHuBI2eKA10fO/aCS+iTJ4+KY08cCcf+CQ82//VW8rlU35iVBbi0BXz1pDJFmNwyFOdzzvl8JODyeAnBpLvUZsX8hJ3pZFhnHWZd8Th2dP+NaR8GnqGgQf/aXu+H332HBvrBQRonwcYy0++iWGIEXn8AAOt8qsnzpaYslMelMPKIoy7uwM0chWHcnr8OAZOtq6jC+MCPpR3ZAgd3wfPwEFZ3d0gLeXnrgMNSo1aDVQ/xYYBl1P6NeZ9ku8Cg+cayIsdhj2/N41o5UpZpOUuAj9Xl50VGnaGn5Fe4+vgPvXqQohnH8C7hiZt5tht+8j/Chmnna4uMf7OqcPTcYN8tnceoB+n4+LVT7hTNovgDod9DE15VpcUA/VptQguBmXXhDK0r3Dnhm3fOhckkjqDd43UdILqHnE+yRSPsOzosL6k5yKDT+bFtT0oA+tAPZEP+xTTKXu1ykUT8ax7dcgFqPSR4N/HkHZBRYM1umR+4LjapRHs795jDHn13fhZl5TBHSpZKJKPUxduzJ90ylsdgdftS9qtix+geAAfiji2Xn6ShZrwQ35b559wPYU6umF95YR/svMdebfgx6NRrQ5S/oM3kAMy3X8yxhHuPWhlUQVd93OdLprdfwM+KRM8pG1Tv2lPNiXLKT9+DQDZuc3/xt0NHgLpdfrR2Dr9gHgX2BiDbE83FxjnJrL49jnQSptUD2b9bh9nN8j2LuU6mLtFXMxA3/Jayr3abZJy6Y/OwKuLPvK8xfwIeg8O9sa3v/oGc0HDMZDP3ZnieCHz+YOMMrHPrv5ZfrLAjNs+MeMNGFkgkGf426UesnMKHXT3lHJZjxNCigcyNKRpFvaTGV+kZwD6urfrggf1gN8+2cWJK3VBfOshpIijPWacrwDyUn/pQ6GXtFymU98y97QsxBmWfoyf7hpjzYuyQCd+4yOI8oe34JjKai/+KtwY3dzzL3+buMXdq8eR9ndcQ/iYsIy3fMZ1WMm39E8wPLoI7/wzBN6LVuM1jpD0/OK3g78Dy3zuwpKGsM6brJv/JU7Jpy51oOtRHmtut4HOdwmvCxPu5i8swzrc8i9pNI6gu+Pu0hB0L/1WbttaS5pLGo3f+Qu5L8hsYNJInGmpE+QoGNN0U//UZ+iv672M9YTpB7XCjeLu34wLndDKSG9UtbOJ2+n0WyepNZMU0YpIXEIyj0q/y78q52RakJRpimRo/0wsAHRl3YbbitKSTKcU122IgOfVhuu6UgFTVX0YBgX+cmgLgT6dtiLc2iSSjTHGB0hHdKwHbltUefll65fKBt76gqId6+nF2dhJp0AX4aRgzb94TtDNh7GMCdzp2YlDa+XNT0UNd+C5NcoBrhStFFXDxN2fKqF4kjY8BCdvOv0X3rnsvCvIuM5DULbdyZVhlAa0xjM/cB0snAwkTuzqiCtt0es0LftgcZcfB7I8CfanyA2f+Oa54ef14GBSjaXSJB+Laxg/czMMwsGPG2g+2t9pzZNMIy+hFiOqc5CXemq9KUunF3SF7gzTnZKRJrnhV1Zimo8Gl+BAWPrEZEAq5C1+Bkr9SWxY8XEXliFLnqyT8FMEEh7e8xPqv3lv0ngnXH7gqwZt/iKPKot1tqY188sPFLPzvu1imOVTd9Z86JUOeNLn6nD/p1VIq1ASt36fERq9/d5wdc+pkk9ATGA6Jx3mZz2JI+/p0LmkYbjXMt92G245Or7Dl5f025jHEfqGN37TWNJVduInDbVb9b8B0R20ffXFBZDUDGFJu4C7/iU0D94r/+JBfoROKw+NKxiv36v4K9CvvFIudRI827tkmpb5VJ7Vzg1veoaXjJADdLKrBoP48PA474u6QHTGZDa7AdQPyr3kZSnDrhMvofMXGk+ZnV7sjN/5CXWk4Y0Bpr4Yk/ft5VFd9EkqBiaFs/BMauFRfHhSf9XJTOrlwfyIjzTRtRhf+jBY7W80UIbvjmMM5Hvr4pI879Pfw0ANv+Crn5Rxa1C3PrFGB2IQ+gTdg9vyQ46vMK4mva3j+yQlvU933XZ9iUGjIe2Wb8cHDLHVyafQB/YxTi4wkvcfja23vgUPpLN8PkFFxgPDKmLyRPfwyQXtbccP6iGvN2i033s4tl69qrJk+z4ywe277DmQzgmvho2n+/uU+ZWfedMQ8hBHZGf5NfoweqIrzz6uclsOn9zmqSv16efnXsC7+Z7At0piuIalh/6tfMoKHSBPVy8+ozwazg+QE7gaZdBceXgd/Fln1t71+QskXDuPXKhx67fb1A8efZsqexvb9oRwaB9i9McQf3dsPXgbGsiUtpevQ2jYwmteP5j0UUKMVepJ3dQYdWHDLe/GzwPfAr6z7yKT+Mrbu5+jRAbbuKPX6oRtQR1WNvBZ+OoOdeaXEDwzQhmrh8gjB0gqL3dfWN6TZ/UOur3lKWXyc5PmLy2/UkBZ3PK/2kdvyC7b/z37IWLmnwtLetzhEB3lcvHG/DUe3LmhwljXGrkqu7ruYo68+ZTdcx1OPye/j7NAVa9mIBPqhZnSHJM1lrlcDIHG1raHD8LT7sOxOnqT4sCTOmYboG408retB1+ZEJ9sHT1z8KX0rIvIDV4sl2U4QwfdNeK2/1c/KX2hrUTW6pQLSi5WwZB+k9hn5FWKzNFsT1x5Yk0mu8eVVnz5I9z2lwUE5SWOiyTp22j3tKnQvUEGyGf3YG/82s99deyhd+e0KY1E+61lP+WCaMZ76itjK2Hpj8nC8sm544wLAPahfoXKPM5PNf4vMqY6Dkqz+0YTp4TSAQzP3G5e1Y/OHVm4pe/7+vXdfnmsvi24+B2jxIssoO+OPZ/w+8qbfBETdp3n2v+nPJTVL2Kp16ZtXjr/vH6KO7ohf/abCSsc86/5pN1Xjaubq3GMXobPsDv3hqVfd9eD0O6+G984y7C1HNbhFeaCRc2DvpwHddSf0DReB8vwdT4IqtN2fNPosVK3d/mJHpjWn8nVy38LLHny3vSWbq+78Q36l3A37stw2+3dX5cz/ZO8L9LdhSU/un9aPg3Gaidl3PA38xEaP7TSljqsuNLdecirsAwv2OR/l7/ORwhF25d3eLG3XEQXPa6ai4FNetuIfG/yMmnxGSD4Z2IBYCmAhhZ2Q01GddgBbhrAbbyic5ecOJWHuFauSsOdDq0N1K7QbnBeD/0ubVbd6FjTcd0wdjNYhVbREd/tTWcMGFb+flaYjXDi3U9HrWRSEH7OBOUlxr+dbQ5VobOs3YTVyC+h9cKJAAPcPpNCFStpvcdH5zTzl+fqHKpk/ktjMDZhlaL8/lcWFZfOX0V1wOQuiNMXPpBVUJ8ezoPf0imab9Hwbv7y0Zfx6eylH6qEIwvj7na4fTVYhvY7mOCpTOKscGW8PJ3ff01BHMNqEnC7CSZcGjNIv9UUY9XBOjrVgy7eWR75ENdklXTyTDrp61YfneQoR7f71+IPAyODsWU2IxdwpLzsuqFOGu8l59Rd8pdu3UUQL7/kW/IzLrQJb5DfhE8Z67c8XRPdbkydOzhZ0LK+CHQrolKr3FKFgZaV+CmjaczLznZC8VKwrOPIkMShGPy66tBBJ0JzMWHG2B4RFnlXXdhhJi208noBONL1bABl2iCuPHS+XqZt/ey7l9A8tjuLCElXrxMs471XOnXYCZET2W4XZXj7eSTTmaQ7dSeiywUVYUn3ddC44vXVctj0J4XjZVyXbdm+hHZ7FzpcqKccHZ7/M96w0uUNrcqn9c3dDtZdvQ+7g91Rp49fMpHOZ9hIp2zqXdG5IwOyur2arjQ9YVq9UDeXcV4Nry52xu9+iIxv0LsEq6/gVJVEY7OF+hKjxqewGqCZcFIf4Ko/VQrykHfrSVzzk5x6E90kzKfItgKf/mmUmxZZ5bBA0rqtPZ9yg/cY0X7WzHaiIeaBZxhcaacvMG7RlS36cp9qZzu9LLk4oMEKXuJ8Unn2sgwvDcj7b2JvwbMHryHPnAlwjDF77ysxoNIWwjt/TiY0ArN4gNsdEIeUT35cLbZMGrimk9/uU5QV5XH7ft43By/b0sHJYgIGYt7/Vz7y5FbxV76zz8TeBYX7j0hvfm5rf1mGrDsBPGguJ8lDQzAPz0LQ2PTp6j5GmIsFfm9d3hwr7WAZA7cx/vPOuga8X0AgOoY5tDQURdvOwXXWk2U7oc2Bu/tg7GPoX+P3KwzZdv3429SXdQU/4lI29SA7LKDp5wGzqOFijE//NaxTOcoFnrLgD57pfFKu2BykuW+9BB9nDvIzQh2QJnUdmVg/8Jh3yUVRFpeUTxz7QXdUOAqgm8plaw+9cCEG3bGPzeGB6tEBsrJ8pie8FmqgqfFqvbgA5LkAz11YIUj9dDFFnfFpt8a3jFom2613Lr+GkO316pwLI5+/Dx514wLN1auxOsXgvqZ+Lp+W0W0/4BkWGP+ODjH45Tv8qzfws/fmGPe+wf0J9fiw2gn9aB5AKGMKkNP14T27HfVLxzrqBQraW72qAf8uEklfHUEOOSBwpRxPSka2a9vWyh0A9tWz77C8qSRoOm+zDW1xeSbB2KeJcCmbLFjBg3KnLoon648wFyzgy/Fl7BIuX9vXeQ3lF7/55rg5fwW7ZVjb9wvd73rpvuKyb7Pf895gvJ9aTr/nPIGf444H7innw8PDSs+8ofHls+7S14s/bj3iMIba9gHzq0Ot5+uOhKvX0lz23zl/iPB8oQk8F2wVdXayQLeqSFmSD2msR1MIXdaoFvf1Fdyg4NeIxhH1qzjBs2JupSHYu1A0btNsKL43cQ2vcy/DhPi57o4pht/FlYHkRV3kYMjJ90+DuzSWedyFjoucSNYP+ITwp+6Wj2vDn3VnbFVMhX2B978AmHbJZ/Je+JMf/iXeXf+Sty+HKp+SDNuLtMv8Gl4XJojfMljLS5LyYJKk8zIvb2JNPOL6EqTT+d/Kr9BDpsNzl5a4CZl84E+fM0MD6rx0aXORiayZXpR0Wtxm+wrNxHsVvZCoRMEVQfo/c2cAfDkopBJOVWCFCtU/bAKWcYKGtwO6wm5FUpViEIHbE34v4+/5JAM4ZmJ1ksGoFgDcCWC1rGHyYaehASD947x/uZ1OdQct9am/xv6lBgKDiQsAN5fky+zgnImBh624c8DJjIbQSyZYN9KCvAOWJxyb/yUTRyfVpkskA5wGS4oOWKoYouZJeCbw4KmopneVNgrqL0rcilzl5i93/k8/gwbxDnRLsLy1nTu+NQ3T6W6jywupVgIg294mGFeDdYHpcoWvcid8xk2u8j91hjM8JqTw0pnKB/g2NPMwYi0uw7knhXl400ea5JEyS41w00NPjs3F9msaEJJGSDojuDQoxNtxUi8flFXjX5zsMrG8k3bf70LqjF9KBc4Say0Xf+lM5LUGYmF9n3y2/ITUs9HgG1y6MS8njcopeElcOsQEwVdZnKBIe5mX0JOAdgtOJCqs8tb+0GVJyElH6EQvkJfJXCzxUi99wiCv1l3aK78UddKX7ypG1YFbKiGYeP3yYRmkHzq0O3EMk6++F4/FZ4XVaxA4me9rCFAW8fwFt0B3nnhjRFzBQxn/1Q78PJLbN12gqDC5N32ik8+Sjw7r+9LdeTauPOUAScrlawrnc2tnjOqJ19D1Uk8uimbHN20vn3Dot+qDn4G69SPohQue7UBYppcXt8BSnTH+xXHCKW/G79IOil/4gUbqRn0ijOjijH/pz4izLD49E8TJYsccSHWfYof8zke74yoGo0yTsQsYpAWBRCR0xwE8aXTm3XMNO3GNF88Lmiu3XqeQMoLs7d/pz6y7vJ/tE3CMVY2YXiTo/lKmYzTgTr/q++X2hZKLsVk4nuCPZZQn72UMg6uhfs6FgZ+DAakjt5fHgKR+V2591qhxESJ34t12ff4pQn7CYPQVykP+tBefame7uu1S/jwFX2Oq05wxfvj02MWKIw1JjQHrmHgXa+RVIwqDLIsIZ+BpfGtMeo6BtH1fOwYR4aefjpXnKSgT+zjKsXX+vGQnDcvvIYY+6Xdbv4ZzG/qMa6ujR6TzXW9ZRO4uHBw+jEGb983vvQE7GH8Y8gn3/ADkJ7/bGF8+ZZcXt/r7Duzq5pSL8fDeN8f2/jvkxfi7Oseuf2dcvvJgQIzGY2SmTKwfyp7XEWybWXCSD/7NxQ95ynkLlk95pEL572KQ+qLxL9++WoDssohkG7PK0QW35ufpPHLzvfwcosfcQSomy6cpr61z+xkC5IH7toaq5RZT+dj/vHoJT+iAh//Zobsg4B2dCTENbmSaxSd/+bqBuDBjvamn8ozuyse2OpCFFfRQg97PCTIm5WsBbq13Ycd68X1/D727PoU12uslemfdWY/KxnmAuraCnu2DurEdbSHr1e5D6gF5e9jefKVh+KqKiuGCA33jjfLJAg50oL9tffg1gm6bytG261N9+yLrB9l4RsR49gNoPCMZbQTIVzVWVxj/lCf4wuzr9ZnH1iFtgrL6eszOvVpggjerwwWfLJqpD8gtbenyDJIa4lAgOF/f8KwK8nKNYp+yfufr6LELFOTjuB5dDEHztxhzXCS+xyP7v/58n1GG26fVIjqt3TGFy77QhV379u5nvSJD06ZcOLg6rvIrv/1TXs9Ddh2fMw8WUPj2t5Uu+V14rhX1kcWMChevYC7eAo49mQfgrvyqjI3bc2h10vFFSB/Z/BDf+F4JE0eOcSdNFdXAyG0JwedquOuPrKff+9LfMhSa7zXgrzFO3SmeCn+B81PgdXkEQqjCl3wWIKXgV47LtDoLv8q3ibtLo/Ca/t18ljTV0xD+As2Cu/6mU+Fc6GlJZoPrva+7fAihsSC79iaNula4jX8rHdB+s7WH9RfwtqAVdPsO2m3/ggDYzpIyeMRwJU+T5Gp3qE0Ah/+OlxJP2oSrD8ksPm+mK37LtqqHM+oSUImSPjRzL7+/2lmNa14FuEm35pPrZ+YMgI0Q7kJJsia1XEGb0v0CGFkNVyF2ZZTRE9essFKUmpAq7Ka4GnuE3WOg8En8AT3/uZNAOuWjIwcPEQuzn8JJ+4xJwQ14TiJd2T1jMvrq5IT5gu/Lbo9TB2BPk6XjyUFg0CBFlEBytVJrPFkxGGh8udhwdlEnyp6cvBrHDPS7B4eJJyEdNpNGJ3EZNFF2acBLyoM/8qQTLbcYpchwnQ7PIHHrKvySjXc6/biFiq+4Co5ci2jKUFAT/LjWfJR8TJknuuSbRklYcCLRci/TtXttfHC5gBEV0G+cdNLgKt/1gAFyGu8EcUt1yEs3P/MN/iIvrzUQHD+0A8pxOlOu6QktBzPi5Uf80O7BELys+nU68/OP5MatceBXnrO4IUDPNIbnAsefVd3+JUjDDghH3LcB+lAz3N8SzENI/qbjqgmICwAlQ58m1KCN3qmj5kPK5WDu5QSk61Yc6wvHzLegeWsD1E/E4UjZ9Xc5TSf4Dr07BcSXR3Ivmvzk89InnkDx1PSVZ+lFDEsu0zaOvArhcU5KjNLQNp28WHZ1T5wun4sEmQyRR38NwXD58BLf9zChjP3pBFnUKdfXgLSNW8Y3j4I8u5jgYKns83SdibT4ab/cl/jhDShyxum+nbf4XtEhLvHEie7AdyZ4kUfpcb4vHVolM8trmcR2i6mLN3sYM+6IcPJpPTmR9am+9PN6CCyYx4aX4rneWa16tHy1CFNlFtyWKi+R+832+L0PbsbZNfVq1ySC9GxzGjjIyPMA8ikvDQstTQwQMZOrTzrz1I/yaMQ52VU+MqeM0SPLm1cB6CzsL2L8y4p9AOWK4Zf8Zt+Y/pZ8bC8abr6fj7GfE/1fYtQ6+ca42nLreLa+U3d7GiSAhgW85Im//adbnX0X223V6Lvv1698MqyhTPzWo2+P8eY3YjDn3ecYHtTFXDwog1IZw5qfIvTTduSfU719UnyAYebT7yOM0yxok71yoEWVYQfNGGjKiPC8Z02Y6XGvzl9BjrSnT8c4+YTyfVJ92fnzsXrxKbRPQjJb29XR6AnMKB+M8LyXns/LgXX2HGPxYegbll0IbtX2wDjfzVYevivu4ggy2oeGVbCnMW99mQ7DTwPxxpP/dx6hf/L56Th3m/wNeE9+nvTQtL48bNBynSFL85dT89DYdwFgniuhnmu3jhOMTGVqWhdbPBFev3nAi/1Dxl31TF1Rc0gaurT7+jY9Yeol+ugTcnF8gp/hxPL6eoRxaXdkqsWpvNEfX0XYevQEOVh3yExePZ9Bw99FLyfPyDigIU50CLsjwYcFtmsfYJCPVZu2q+51mcTx04xCDqkoPYjbQwWzC8ZPFH4cGWeRyPqRz4ivdDa7Mmxne9QV18oD9SyHix0+ZTd/2sEK3Usbi3wuECd6qF5Iy/pwgQPWpRcZw2N2Arz8NOOWnxv08443l7SlQbnzBQD4ulHPuKQFnguMOeBR+WyTJ7xs+ynIPXT/4GGyE9evH/jFg+zoof48ZNKfO22yS+OKtmlbv0a3Izf6dWTiA6Rvfe3JOFTgji/QEr2MaWVYYP+a8YIrYNm4OXaJb19r28gTZv3RZ/vkLdTHPrTGI8NsQvapcfvCKHfnCDe+eiHRxHfeZVTUnNJIoJH8DzHHCHn1YVbXgf24+tPjgX1d3plWnii2+JmXWCboSbL68hr/hOLZvCq/9tdVZejwTkNMfkKH9RjhA4iElXdNq2Hpbrgb1rQajF+GNb5hafuB4igxi3ih0y/z6bAOb1xBSu3ve9Lyp+zbYF3CJnmVd5n+Lv2GZZjuu1fqlXsynmB4w9LdcDu+ytJgXMox3X2/y9/S3VBhEoQ31W9B53U0y1GXsV7reP2mwWHbEZoGSCl36bSyrDh/SZ+ARp30uLdb3LUNETz88UwcPV7EFTl11biZBqjoQjCNZHreXu2jHoZ1mmX5mw/vPyMLAF8EZWAjqXsJozqKElRDC6w7YXzBXytDgA6N4cQBSryIl39VAQuBc5nqkk7RJ1IODrqPGKRaodxi9RLjXkP/xG/5OoElfU6ZZVDZZxJ0wmTUp2Hmq2F4yeB2Bd4VBn06V34uEmR1mPi8Hwy/vQWsjGUmx06sLRaD8xsPn5APtM9ejgMmH9I/O305Dg+OMtG2DNIqJSulT/n8ER9jgt9PA2lsOuPcpmFRspRmy0pPDzhKrlaw66lfDzS9AucEyXQtb+9C8bbhSbwYgYuwBsPdSl4HMTrIS7ToWr5OF05ldF7Jj6uCy/jRV+mQvU/0CAtPpplx05E0qAFxFdSQcOJbXta9+MtzBVIf0iYu+ZkzfOvu9F7i6PeKsUFmNdEkTBnHSCpjtTgznTSXvHoV3dsArekS1vjCTNPQk4e1/pFvJknwYjoHcnnoMktAPnJAJvrV4eJalxALvU5jeNGpzs/0tgFZXnOhh8sdMTlcDohhbjrC1XXTt8ErtPzE4V9oaTheXvouJBPRmb55aVwv60j+vZpu89r1J+DFzjrElqS9+VQRaPwyejGQ0Hl36ijHLFCZCDC/vkwjLOMaOt64zle/hr/lMY8+bLAvcftqWt6W+TVel7XKRRsKbtdlQUiAK4TXpHMhovKQluFeGvqG2U91fTT94FsTM51Xwy4GmXTqkMSe9FZe8pX+Iw2uyuOGqd/+4Hpc+FRPknaK0jRP76bFoMqTPJ8qGs4kOdu4Z91nW7Fut1KHL+IvyQcdyVN/DWX0Ld8n1wDIlB0ZGe7Cjk/DNWRtd/AuI9KNIeGp5ehGPpHm4inliWENX1unn6UYEasGE0b96v6DMkg1jnzquo8fBJ+G59vuRw/LCMLANWL74NFY+SUA6h7iMczzOULkHGNQ494xhDCNXLPJQYHQh8OU14UDGkPl4xhE36fcksZ4DzK0o7P/0Rg1zkPkNMrc+XZwiBsZurtBY+/YE96Ri0+jNdjdou2BfhcYahqAyHnl02Lrct+FD2TqbohDDHJk7M6IbB+37EePi8ajt5Ab6cgnOw/kifSX1ydUnwf/XQw/CxijLdvTd8fB/W9g3z6lOlbj6PhNSNP+MNO27r1NedTbWQ+H98sQta41PBlTw6fluoJetoMjkxzkpxNcDzcs6cDrpGObUMCWQTrGIc/UOeF5Iq9b4zzboMDBuKRHQz4YlcrBch/N8wCeUG53AciH9WnfYjgkfUqdMdGn6uKoF+qLeT5A/soXd3Ddui+e/Ll4pV5zZdGANunher5+ol5nJVk61GUOcyTbLV/t8L1/Xw249pUUX0+hX3XhxfMr1OcUxzGCMtin5LOcyuztse3i1h4yNtyx2bLep66dBykrF5jUBRd27oEnDy52cLOtZ3MAuuYrH/K2Td+y2ofOSw+JpM59F9+87VsRCmZs8WINkWdqwu8gugjhyl0WAtydQr5+CjALg0Sha5EH5dmmnTtvi7F78oJk5Ofi3L7GNuEyR/u4vn4evG9//d1xfw8cBEEpwamxMUY5l2CYc0b7hpqXIT7jo3PUG341qt6xt0iOUy5y2qfW2CNG97HSk1bmFeJbhgWk35W0fRGRmd+KP9PL6bLPdheqryhIx5IY5qdpK63tqngwG3E6/Jp+oV4ba9iMpYJuQW+76yFA0ahxFV6Bfmgln0LTyJ3LOUFx8N8POv2XQfNzG8jb9hq7oGQXgUwwrPn7MljGvw636d7iDzTzTPaEN06i7uA3Te/tDs/qVfh23mP8Breh01Qeldfr6N6FNc7ksaHobAKadsPSvYTG6/iap9teN3Vyl+7y3tDpDe8YqBoQ/W4QT5wOU5fEd04ubuhOVu/mccs/3f6nBHGHBfs2oPiwbFWOPACcaYoH6kfcCgqvPljqciRC//S9DszjZ2YBoCvOa1mhQgttiSP0vSefgSlwwfhMRu3gSdtX0fBJX8c5SaZD5mecfbVPvy7S+fttbwcTq5txVqMkdLbGKwZNdww4SvsFAOP3mSicMHHIhP3gIGp+zYRV478qHRpuHSWPPXA1Dq+IN28POTo+PMzigE8+3WZ2xkTokA76+PjeOGUAPzl5Ng4Z6D9/+Twn0u7vMUmA1qZsLRdltpFnXw1LtzjdmRcNFwycpJehoHycF+JIvFAdeg024jcYb3gbT6EdXiZH5bwFwZksexM6bV/h3ydMdh4w4+cYlVf4lrnJV8jIV3wbetJYlw+ZO2nYdmuncUkf5xrCk7img55gmZy45N3zKT/jwitycqDP0x8uw1ywCF/Sho5X8yFkEj79kaXczvTd0ZimthuWv+spMveatLyV6zZIX5l7XwMBySN/lbdPcbWXLOMOdZ/zC9IulH0tuqQOuMpdX8TQ4FM/NNadGKovxjuZ9XN95rtJc1vn5EE9CmfyuAj3yYR5l8FdTz+cDOeivmyT5t00jU8+XLptP7bByrfk7OVCRZ5cc98Yw0Wj8+5LMM7wOqtAA6zrS/5ul8vFBgui/KKnk47pN/VWfAjtbrwOk56XsqkdENfwWgcJSqfbntDpmk+h6RZO6YrlllfB8NsLLMV/PalpmpXePPuJftM3f/1V91WHvdDSfF+hP0XtNsiDdDT+8/Qr/JnXai5w1HZ88fIaAFleXe2M331/Nc4u8FAkn2bCjUWzNqITHlxX7Y0YjTzLRLn7u/wQtYAwgGz8wZ8kkHbKIIk8ffaAM400jXryyZcALikvNFd70JSusvDAQQ1vjMfihbTmd6LRLjEMSPLKO+kamxokGEG+wx3jXmPaqCRl7NBIlK6Go0aMTzd3jik85Xr8DQzYJ5QR2u4wgE+38udzbqTJU2Pzt4xOrjWgNdr7aathymDKPoZUhIcc3IUDI9mqrxtDcesUg9o246IB9b914gnsGHQYh37jPbsIzOP5hyQlzzy9rcK4XX/ldnVpujjBYOr73ymjcplG/erJO9AnRJnbQcm/l4e/WX76vB3qZdvPBGqMSYcOajVoD+4UkAeNwIMnsLCPffwM//64Qa9WRxjVnkQPndUR8jY/xurUuTrvE/ILjTRoUr4sgvhqA2VGm1OmrTN4PkaPMPjyFQS/PBE8ZU2Y8nEBzPIiXnWrDZsV1qw7Qtxu7wLJOAD36U+ghd7mdQDypmw3x4dj+yXGtnKy7OJK7NAn2NA486yIY/Qb+Zyf0RbgDzmOIwxowz6nXgwjnQcCZvHB+lYPpLdF/3iIzil7XyvMKynuhCC/XXSN9pJdPi8/Q6WRkWdSeObE6tXYuXhK3Tt/QS7KUd22nj0HwnZkZe7C58Gb5HdM2ekLPANC49vFBT8DqDGtQQ8fGRdti37ekj4tRqfycjzVuHXnBGOKC0WOry72rF7VYZPbl59Rf59DW7khF8qTxSVlLV1dlpv7St3ZJj/bjq/DbFOGw/vJMwtXfpEgiyLISJ2iTUc/Ll+M7TN0iGBlbb+SdmY+kNcwfuuNR+Ote/KYjNPXJX94IsDQ9JnGO6+rs4ooEWmDQp05Pll1AknJwgUAx07oUW77VNto98nVNyKf+WsQvxbkSWfdgGeYnaF5OfaZLvM3GNJ4d4yXVz/p1wZL+oOimPSdg/fQg/823BPP1Xn1eGF8UBcQnoNTCw+1QGK7oVzKcyZY0pQTx/YsHADN2xL3dfclvA4ntNflLNg8NW4c7rP0xtzFF4pm0bJfFeV1tDvvJWxwLKfadRvndfktw5LqTl7SsBj/trSCPDVfGRPsw8BpVlseG3h9GTY0buO/joclGB+cJOfejeAWbGi8jt6ahmB5uHU7WQOB64eB8mqW6NMS9y7lu3mt/fMOtdDQVbRnMeQh8iAg4ROfu3mZTkSDX5vHMuyOVxDnZ2YBwMK2cvU9UgFUzg7bdLrdEVVaddp3TzW20yjo+DScHKxqiysQpSMtnUziOhvysRO1yg73d/NEaw0qD3gxcuhU3QFgQA5boSO9d3iAYe530Z24VUdy5usAKgATSDtJ3xu2KBoGMfah5edf0g6JJxUDg0rjFwl2xsnpeTrpCyYp4j6+f5/51dZ4+vzpOGCAcKA4ZULz4Li23XUnG0WHN3lIhlBupe8OOYq3gJZlw9KgkTPdtVCidArs8CUjrkaRHUo+CQbP4ilbERxwzFewMZgm8+FNdl/ghyyT1tAlX6lrfjEunPwRp3GSp5PpvJLC4NR38jJ53JU2gX0Zhezl2S3bycvg4BaYJro1/Rq1ugmtMAsirUX+ZG5MhenNoCtfdTU03YTNS6nrV+YZoCeeiJbRyV5vPUw2yaIG2cZrkE7CylO3XDNhiBrKTV4m3+btYG27yWTFizx7wOsy5N1j4pwYaaQ60aht9LN9SitpqjP0akj85K/pNa8J45en/eodficva+MV3tw+WXwWHUE8jVz9MZpnGr9F3wsAVWD0MjmQDtxuO3fbR98Nq/CaVOUJikYGYfKgXPRrUCds6mSXt+kEcFrrS9rCEqfTGSdPZVgXTcOUt7xX3hta7e7wTq+Ro1wMNyztB333sD75aV47PmnRBfWt5IdRJR+2kciswqvdQ0CelChpDO+8heALxNUASvnAMVw+zF9IXUPPXVXhMfK8TB2Ke3WzPX7/J6txsiJPZCF55RD9s7xukc4Tb4w9OxgNCfjIE3f+gmNm8gtkAqTfreEaXZQxBsr8xFrAd+F9+g9so0NykgP/JOM/y6HBZb3oVx4aGT5pVH5y7ifzlImG9AUGtKeq+1Sf+tg6wqDXQDrAeNKg0SiTb+SUVxHE86mvCwKPvjm23vgW5YDWCWUlzzw9thxnPh2FL/KgZhRM8ReukI9tUNlEF4j3SS/plUX4dbXbssgjeHliqxGi7E/hgbLXKwvkJd8ekuZ5BabX0FKGwuEDDFnfm/adcurBV918Io1cfIqcxRRgyxPsKXMZhvBm+1RWGmbPP6ryqisuvOQViFpI0jC6Qh6ei6OsYgBC98H9b6IrHmJ2PXYPHiKyl2P1xs9Rf2+NrfuPxtbn8OPTZ+pTgz5P2TXO/TwdhvfqCllhDOagRGUgT/YjGHC1QOA8oRZC851/0NXJvO4gPnqccyCsc8//sV25uwHjX763Bnz6nj264u5zEpG/T9dJj3zyup0LVta5ZfeufPfg1cWCI2SFzLf3D+sb9cgheT9DVj6B96wHn6pbHuvdhYMX5nc/cvR1tLy2Ic6LT1Ax6sNVNOTnqypZLLvy4Dtoqp+GK2dfA0Af8/TfHTAWJosuNfarW9nq766cvYfwAB3zQG8ylljfjo/qh3o9F6xS18yZVh6KOWVs+2cGUTphe/QVlGc/TLvIQYRXGubg+oqP8gLbhQLbbPqg/NniuKtr24dyR3u+F/eWhwGarzrmu/+WlRA6trHyLBPbjGcfuEvDOhVHHuwXpOnKODI7OtweX3nilwPUSXIkMmMHPNmfdd/nVeM0ZSPcni/9o8QMI43g3NC51JULS8irjX9x0j+mRAXSMsq46F8Kq1/+4NxxYcb1+K0/4wY/6VlO+1X7v1qktgykZb4qn7qbt/AeGuXe+Iun4t3wsES1I8PElEySxrZLnqHp/MX+2p9x81qCvqIJ/uSt+WnoNJ1enCWdDm+o+JALdJoAt+Y5sPAsaawjSGfa/Na4M2wGdLrOZ5mfUZXW/7ey+0J6IWHhXW32wm//EUlt8AqW1DYgvTVNb/ZvjetY2W5ujVu8zHAhk3b+5HvyuYGNf1OGGXoXtQF6t4x0YEM3LfdWPhsc+4sExJ/izPLAeeERn0Wv6bcLsj1Ir+TYQNzrGAz9uiqN2RnQ+VWqCq+4zM3R7YZKB0/dDkQ0AdD+okNY/QU6rNNnDvaz9AqAhf4ilPAF4xdyDiSMMXOHQdzOY9uB1UGeTltydnx2O3bIEbV/ROy68iwC4RrfKozCdxLrFi7xAuDEoORnO7Aj7/e+3O5vt+cnXFzx9Ymyefu0P0YwbdXVXanbEduXOand27cDhhaNOQ2BX7LicvWz6EfdiB8Y+vfGCyZ811fnOWTQOZsTYBcAfP1AEd02CLzP8gJ2orVKW4on5O6gmjyU6+YpoRcIsF+dvjiGdR42MHEdsAwTil+SSRPcklPlKY7lICi0CJx8mKbSGaPLUB8MfYFXIAaB9CibJ9haxtTJzLu23GEYQsmQVpXES0MmilRlG7lU5yCPeYIoiDbzlNeU0TKQxsHScxg6uull0AKUaECauDd0ROVfykVM/DN53FV+QSPJdPKdMOUIn9FCwoObxJ1XXS0H78Fbxxft5RV8blV/4FJ2f8ojn9siTQx4EYGeqNSAbFzF1IRC/WCix93O1vYiXDExCk9clU7n7BCB6EXyr/DmObHTL3T4lABqW2lCk/C0Y0Ac+akn/+onEzh1ZJ3n5EN/Jhp1NW8NS17aX+md6NA34DSuw7yVu/TodRB6kdgGlnl4N22HbWjXUxzjbE+ZaC1w74JlaX6blukF68/w9GfIxSfuRUeeO79Ka7jy0+0hhy66JbuZd+cvTcsN2jpsne+UvaTlqxaTSseKB/BMTXjt3LC/hEfqpmKMo7639sbv/OB8vPKd3gRDJ+xCU2PNp9Yanz5VNCx7mqtvsI8jCDzblGMDfsKzgGCf6NbvC+rUp7kYvyuMmjxxfgU9uVBPfMKK7JPwxcvknb6C/shPD4al8IK8+GWRAlp18jlhFz69BMun3/Zbvjvv+/Rum07dkMadARoe9lp5Nx5jbIfy+tT17V/GjTHDuOI3/LdcjDGdW9TvadRgUElX40VdbpxzDGjorjAG86TaJ9Ipv7xTCF+X0K1hpcFtGTT67ag900A60jjEkCa/GPQaaBoP5Of4lW/Vnz4HD4Pp8En6KT/Bl4UQ5al8jjG+leHh/apbjbicj0AZfFqsgXkCDZ/Uenq9NOQBvD3k7OL31U29o33tQgl1kXMV4OlqRVrq/sbDEsfeuHHRYO9xld8n64T14szWGQYsfJOxf0idu/12FjLQKfngTidfOnNAGd3yrWJqpClbpwbyjZ6Gjjqgvqi/GuroU85pePn5eOv+wfjL71yMr+09Hw8//fNx+cH3MNzfi35dXytn5P7qA2SOLCwvfJrvwEDeQh6WxQCbp3rl6x7Zfu/rEYz9hBBHGsLTa8qLi0kuElyejm0PU2TesDq4j0FPXoYr+7yKAF0XYzz8z7p5+SH3WtgZl+TtE3llsI3+WsfJTebshQENbXVyGxpb6Am0skDlQoCvUVhHMF6f2HSyQypffbDd+BoO9YCkiKOv8QGJi0zuHJFPyhCd1GI+/ah4dieIbTDVQZ/IhTbgUf6QMa88/a/6HVu2LY1/6jQ8PR7bflbT/sI5iv2Wd5L62cw43P1zTRvNIZS0fXC2txx7XdzFkCefb7/7xtibRpgyzKIwfKV/I033v+22v/ahj82unrJGehPPfrDmIBlribdvaXqKTMgcFv2SVtqPCmG4ZYekuwh8YGTVSd4FiTb0nSflIQRpO69d6k5esisAPL/m0nkJ4lT+jo2OB5DNVeEFlcBw5waZXyqzhJmuZGQeMpb2QfjyqvTlVl7LOP0dv4SOb+h0Da+LYySCk026ZZq6m98mbd+F8OFCMrfMeWSrWCs8Bhn1YJlGaP4bkmdE13kTP1Ea13Cv9kea6kV8xuf/dN+Rg+NGDYpr6PimGf0KsTvl5ao8Z3oHTq7JhsRfC0kT2dzOV8ji+0zX+TekX+CyTszTuA3ObdwOzz3bczbxpi5jH8HaOBOs1KyTLouums+syXqXJr/gLvjLnIHLW88rA8HnhgwTPskbrm43mE9DzzFNI8Gkryi6qOKnRZesEpC/Avw/UwsAbURFDutrLY64q2IrzNVj3+E23P4mT3/osHd3t5h/iEOnGAG3AW5Fm09VjD8nnnso0Q2Idoq+H2Wn1XmvlYO/St/53Yx7TLxOXT2F7376lWoGp/FVFuNkw/FLfnd2SykyXyMsyIDlJ7ukK/8Y948PM8n23IG8/wvqFeH7lMeDtMzTKw3BBECHeVWnTUZwUI2g+A+eygxvht9SdqA6uxqiHWh0tXJ3+mV+6ztBDjYyH7qmcSssZZRGanCmE9bZ5k6e/E88vFl30vQyrPRjylMcw+ZAI65hEb1pZhZr3uKefuVr+oSBK48KFggNcYxOHoWD1DIQVx6WYqYVd0LrmpllQmnYxNngkRae9acMCwjGnKC7uySkwGm8mWvck3gcpTeT7wRXfut0M1zouHb3PZT1mqeyn3qSOOhkUkA+otRikAtu6pb1XLqfrY4zT+noji/tpuh49YSmoePaXbpXl3je631C2ivupmPbrdOLScclP75TLu+1Xb946LvXUoc3cZbDpzg1wfHqfDtdQ/PVYU3Pu3IRjH8ddLqOX95vpzHv5lldqVP2XXxqkEd3HXhfsHcLpIiEUgd3y9F8C8UTeMp47S/Z2/c4yd3H+OuFhNK3OJP/ErofFNf+1EU7/b0odKucMx8n7PbdoTXDvMKH/MPq9z9ajc+vmMxDxm3m5Iyhg6Hkk/AXH8fQjdzoF1eewM89W4rlWX2GD5/wlzDI0j5AOuqmfvBW89v9Gvc+zYUcholGEfy5fVkD4z4Gz5RD9VEk1qBxEm1qjRfS1SI0fJxp6CEDnzCSV75+4jZojRLjjh7QwdZiQbbOWwce5GdZ5F99PvraGA/fST/qgJF3+Clf8rccPmHGuN9GH1Z+Cx7jN9vcjykPct2euz00vLc1/H0F7ZCxQyPId8U17H36ankNY1wL/xpjvjuvwDDI/NxfjEz7Bg0MnwBbRvF9mm08eHmP3zLblynbfA8eHjDy8qqBktIY9HwE6EQm8uBix5lP56FHOvPPayLZvl/GcB2yBw2flhO3ffQ28vRp+2ocHL+D7fhirB59Z4zHXx/D1wwuMMaPME6dC8hj9NO6gTcXCO4/VjTQkHdou/rsYgj+lQv6prPeaHvRoUPqOrrDwH1Q+lXtalP34/zV+PVf/tr4v/yf//3xd965HH/r3/vK+M2/+++N/9U//wfjn/7Tvzf+wd/4tfHg5MXYPnk2Vi8+GHvwvH/5ctyoD+eEff4T5HyC3B5xp5zX1JG7OJC7PNLIkJ2f6sO9b31TDsqzQscUXIrnO/9ZUIL/i+dwV/IabnP3wYP17CT09GkeXKzEUf6W5ep54bpgYP1SqHxRQMNXHVJivoaBkZ3PVe64CGX/QL37RQL69+gP9ZjzNOAtO0CoZ9/tv/FVE/XXepcPZWle7iBQtzxLwvqxjlMvGOQa+z6hR5+tk7itdWVCHaQOoaeRsLXtjgR0Dn7Dnx2ItNVl6OaBvujoYhYXBF/vUebm5dcMIGh93rgIdnORMnsuwFffeTyOdpVDjRNfZvzbb+q/or0ZljOCoifeKqwu2bbvjQOyNdamXwT6brwLAOZLaHDqoU4Z+8rN/tp2l8UK7i4qGFa4c1yDnn20h0vXyfzuaJuLNcQ5nocXW0x4KeNe/4bnvuSseJN2ecov9IOsu8a/+Xi1v2Hp7/hl+Zdhy/AldLiwSb/Ju+HL0jVe++tuftQfQOyGFrpYMPHVs2jiDO/oCenTwWvaxrd7TRNQi311LHnOxSYv+zBhjTfTei+1WPA2w5eX4d43YNjEw5f5nfF67Edem+YOhM/pBja4Fd7pmyf7Ev3abj1v3YB8mP5umoKasxBHcOg6/qVeDOBG0iWvRZ8y2T/M8GV8wSKcy7tXLbSVuyFZxH+bRuM0fvgWOWE6i7ng5U+3bSLeDXSyTkv5fkYWACxxC3xW6ASFmcpWeEAmhEoOyAFugP2TFba9o6Ff72JfMPBfXdrpoTikzRb1VvAANHBn0kuQ2/6lUYZGpRFfBXciW7xV5XrFSEEhz+nodQvVeZpcPsAlzAP7DMurCQ4ChoIX3jL2VNouY5e/jSp/r5iw2fhd2PDdZ8tyn0mNnyMTZzMx/6LSVudtUSu86E+Q11neGjiqbHbm3vkXJSSRznDa6XvgE8Rtg6IHms4vg5IZ2GqBohHnGkcgJ4VestTJv2W8EJ7WjX4Dd3H0dZ3Ej9t70vs3w8KbYcZPEl2Ophhcw0Brw7W35yctED7nPZ/34t4HM/bVYJrOfxm+dnNPPM6SZRnVnZeMlM4WvukqTpoJ8d8aOq+70GG34nBmsgbvTsql2rFNx7iWf+pVAEkjMdvTozvqhWXQ/CzZimucMpROy3nJX+tTxwm6oUqTWeXTSY3b6biFR+XkzgXz6fMrxPFqfOl3mDyWDvcBdjVZakg9T//dNtT6bXzTb74aZwn6l3h3cZb5dnjzaZ+SMP7Eu7vIIM6S3vJujsqtcbxvynS3nW547LtQsjHvkr1pemLnBDPCn9DpfGUh+c20qf913J2yGuktdeMCjttRZ93gv2HSfXW9M37/R9fjxWAyD55Pl5PMPtb34mMg4DcwRj9apyr5FBoDIl1P8JGd5eUuauKMOMW4dQeAeqtMfKIOvzFaD45BhIB8+3TcFD5xdTFAA8oJvhn49Ngy2j6oMw23GI0ayjuUzW3Y6afNkbsGltvmfT/arwBoqClPjRKNLsV09lEZQC4AHD8GBbryZBnkXSNPYxlUnxr7FYQ8kZ+7cYbnEWANrrR4ZC3NEn5d3DjD4DOt9YQ88lTeRTPknS3lGpiiY5gpB2obOWuIvgrPq0ffxO9uCPh28YD0eaXAjDAG87TfHQrKRcCQylPbGHrU0SsPRyT+QCOXMuVwQQxJeIz89jAuz5+O3Tx9RVbIJgezJQfSuwNArg7fgvTOuDr5gKr3LAB4fPzzyOPR2Hr5ChqWS3wSKrcDjECNH40eX6FTnuhaqg7iW/suIMkvcncXobrCGJ9XBDT4gwsdaamzvqcvacuODDxMcZce67/4578+vvX8T8d/+1//d+O3/80fj/d/8sH4wXf/eHz+wx+Om5c/Gb/2G98Z/+yf/s3xv/7nvzn+03/8d8d//p/+rfHXvvO18T/7jV8Yv/i1J+P65WfjrTcej4fI5foEox1+bjCMa0s8Bl8WSWwL8Gk9OE67QOSuE1/lSF3a/tBH5kXRDXlWwNR99Auj30KvPPAvbQg841cuVlE29HRH/XEBzFcDIn9wbGMDHcgugCNooE/w44TGXSjZWaBUqMftncPZtvBTP3nvHxn6KgKNPvlY6ekeXMhw94s7Vfzk3+kzwqlPz8NwEUSc4JKPl4JXB7iy0CV31mMWLZCLu3l8DeDg4dz9Ar/yBQ+WM8lxyQczMvJ4hewou32hX63IIgVl9xOY4O+ig288PhhPDigDZbMvFCJX5UjmfU//KlX6svR54qSQBcv+MDzLzExnmHTsAxtPsH+0aYRlwhPD/cpFFPsdxzzS2Id6Yv/ufEBUfakLEsgK2s5xwzt3v7ZCjhlX6tR/6IY+RUwZ1aEK855ycdUcoPENB6EEOv3WE3GLMC/5Wfq9GjpN4wgdfxd36Rb+Iv679Jd+4Qv+NBZwkZT/QyuyqtAluoZtFJWwuzz0PF2ofMWfAYD5Ju/8lQ4kv87zDtzm07SbsGXc3bSbuLr3mGw+y3RLvEXwHbgdd5v2HZ4VS/RG56btLCGyTtAmbcmKfOzjlmAY+LaLym3yjy4a4zyCwq3LdxeCG5L8M48KnG7LBXXStvzCB37xljLtMoTHpMezSFN8VX0mfo2f24RNHZu3keL+TCwAlEwssGLIP0Ch2ciqoSUuArpJv2ydGndzQ3xw+Z8Oy/dV7XqpPIRux+aENFt3xZxCFoomY46Du/6ETWWRHpHlL16EVCiXhvilHSphNuzuKFUYXynY8yTZVOV2XgPIN8kJr3fCQwpoupVOZ1+CcR6K5QmsJvK1Aic75r/HgHt6djqO3G5nLklfStPu6lCroRkmXl3mWNz5K4a8No3SdN2wNGbtyIPbgFPsSJqknbew5CXynnR8uELg7bhA4QsJr5D4hY6L7A3nnkGN8pWRYB4ly77E7XRLMCyyEGeGSTJGvs5OG98EwtKZAFU2dEo8wxq3iSkMbwmVl+JbXhNOQPP1Bf7EjQN8DWrSCUu09SA5ZVwg/X6qfptmhW2g878rn4SXI/6O1+d/802eTp7UB9ue3NopJw1uwoqm9Cs+dIyyrpwgEt9GrNA85D7JNNRnhygbdZyn/eC4Q0fQ30+VBZ+Gm3gH46WN/yXor7DiI7pjmSY/vtKiW3llVwzu5q120Ey90TXjOr7vS9ikrTzu4uh/HY8VXnXsZfriyUko8f4mLcNr4jblPMOXeRm+LIt3r41hv1lUEMzvSoMHHNOK18a/sObJysItdD00Dy4mkFPqPLBhJ/kJweVuear9WofuptroiPWwQ999gy790Yc34zmGRrYWwlOe7GsIPcd40YCW3r7vIzPpRVYatRBMn5v80v8S5lNd2Eqoh/jJuv2rhq5GCQZV2rVG6q47AoiD5/DqE2MNHYyJfDPeNko+fpUgeNYPvKbPNcwnmBq84CU/jVz0b+safh0v3LXgU3brlnuMcHF83UI53LzIosPWO784tu6/i+FGnIafxr6GlosT0p5lTXnhbfX0ozLu5Rlj1KfaoU1YjCfl4M65M8qTsjn+ge1OhjPakQsG8qQsNabc/ZD0jDW7XD5dtYw+jd/HoNbYd1eDYZ7qD0+Wz6fv49hXFzDeLs5iVOWkfHc67MCLuyI8LM5t174CIZ/WBf2rXwvwqwga06sVadMmYENddEFA2cL1jgsA1jfG497RGyPn7Ry8AV+PSr5H1JWyd9FjCzx5tn5dHFI/NfBEUJfu3UvdZxu/ekOfEPkio3yZAFnk3IAD7uKb3rK5q0Gd0KDGgDzeuhj/5f/2N8bv/Yv/+/hXf/Td8W++++fjhz96f/zZD98bf/7BJ+P9jz4eP/jjPx3f+/3vje//m98dP/zt744Pfvj+OD64Gm/unY9f+sbD8ff/9q+Of/h3f2H85//oV8Z//Ju/Pn7zr36L8LfGr//KV8YTDNKzkxfjwnf3Tz5DL54iCnTj1afID57QMes1+kgxVqefI2/8vtd+qdHPn3WkqPPuu2VxAQPdtB35+ol3+tI6/A+d3qIfoE7paaIbW7RFdcaFgLGNDrjopC4QXd/+t+6pW9uBbcU69ZwCd4vYJmwHcki8MnZxaLgbAT1bPXsPmrZV6sL2QZtQt7LrY6aLPlpOeHOOVmfSUAc797nX6xHbGP/ZXXKALtmWbd/KxbJZFtuL+YJtv7QF3xGb8rHc6SPRYw9Q1KgG72h/e7z78CibkZNJmCmwX7Rf6ytGsbqDO5C8NkBPGRWSjv1e9/X2fbprR53sVp9rCik5tpYMzPM6Z1PV+GBojW/i7aC/tbDqQoQPqtB16OdVAvOjfHl1YKYt/vsiCNDd5SoeCoovr1lWPVG2jRxyX+MXXkPjdFi7lzhLv2PCcgzagHkaXnl7J1VwGl+oNNJY+ouucJtmQdOwngqKZ7uP0PJ/knfaTRmWslrznrFhw5cUpE1QLn3yLmR+qTN1YWSlaWgaG9BfaYVl/NIdWg0hi54T7RyrsincDR7+yHfKgqvjCrfiGprVQlni6bDtVXyS3YEqJ/kksmReFArWdICWU+HiTtoE9S30+mFdQ9Poctzy84vfa2bc8fEmjxkf7/QD4oWGYdKdXBhtWuN67tM0A3Gaptq3MupY5y7/k10AiKAmlBxLgBvZbCqn3QpEIbbc80QdhXERwAEhsudnpWuAHxzuMHdhCkGL7Yll0+y7fMhJvJJJXhWe97IKbY0fyFYfceg8HdjS6fqEvowIDyOUh6vLemc39OHbDtc86vR5B52avGfwmfQtg7DNJMwvCjj59R2tmlQX3iUD18Xl5ThmcuMgYWchT6EDnr/quMsozFZSSzaJI7FklIlNwkoukQWXnbmDVw8E4Y0LSmu8yoVg4luxE058X8olNyBh3qVXQd2vkB4ZJq05yB15Eydu8CZd7+L1ynjCydtU60En1GdCQFdCTPsaaJrFl7kvgPDUcShUOfsdYq/ULHz1tvTQIcxoz2aQM6HyVhbGVvnk27QhxT0QOtRNbxuMvqtTFd16opyim5UT+Og2P3Nr/gtPekVznceEjo/bS/aDXxQ6ztJoMCQ/62mRJrscQBfXOsw5GPJm2SKnSW/S9DA2Jzca70KlKx2s8m7cxkUW5OTXBGLwU8fhNTyQ1gkNLvXBHQjKxVd9zJfExBRuXOFPWW549NwC8Q1r3AonDLmbhzxsjOUaTCr/uve14bnuPw26jF4N6/Stx/NeelPlJ6dbtHV7yXPSThp3wfQJTXb84y+7m4Ay/pWtE9DaxeEii0aVuuduit5R0bSlZx/XtHqBoctjvIux6wUAgpNystZ4BtgaLKMHNxq8i2HWBwx2ftv0q3/0/tV4eq3hUHqVvuGFho/pZwZuS0YWeqr+4FnDT9zojvKBN7cga0Cgo3mST5ljHCCLMvzIH91Iu3FrusapW+DnwXG1k4DyhUfomTf38OaBcoaDm/feDXPRViPCp5iXGGHwtcLwjdHrgXA+Jdd4PHyjyuGn2TTQMa40zlaPf4U8MWBc3NJ4ghcN1i0XC84wtuTXJ9ZusffpvZ+Ys5ehXMOD3VwomAZvFi1cbLjkroF/QLiHKKrbviLhO/vKwny3iLMMPtG3j1G+bvs/9KkqYfCiGLfM17p+9FV4grdzyjLluYVB7rvx+byeCwgexOYT3dNPoPugzkJQNtTRyl0Ott/U18XYuaZs8JUH2/JufblbwDonzC8CbO89SFu5Pvtk+IUFzxxYHb1DPhif0sIOFTm8OjYyTlJz0IIAOppdJD4plVeNIdu6OwuJjjEMPfXDunVLuWXSAsgi04ULF9IF3yfv4u2sxtcw1P/Z33w8PvzDPx1//N0/HT96cTo+OT8dZ+ja05Pz8cFHH433P/1s/PjDT8aP3/94/OnHn43v/vAH470fvj9+/w++O36M+49+7/fGe3/65+MP/9W/Gn/+h384btT108/GL/zc4/FPfvMXxj/+e786/s6vf2P83DsPxhF1+uT+8di9fDVewcIqr1qUvtVJ+vBNnWRRyX758oQghHz8KGUO3z7xthnZHnqRwLmNftORR+io54bbH2hgb6MLfg3ABOqJdaDs3UbvwpGfWHTRjfaYwziVaV7FscKtA+rLPmDlwYPudFTW6C5y3Dp/ClXi5cd2mYVY+010VGbDMH25ZVFXt12UsD27KEbb2kHfPDfEsynchWDdyTf6ow6kraoD1p8seTcP2xY831Df6jVRlId+BHm6H+2rbz8c+yhsnUkE70DGJtr9pm8rgHqFQSvzNMPwuoQqC2KXuT5BmThm8/NJve0rC+GhY13hmujR+/BgsSgbkLkR9SlKxivwNf4VkeN15nah6zzKhwz0UOqyRIDwBrL+ujZ+2fdeYxNFSp83w6BZC8FVXscT+e8+3DSOU+1uOoLu18EyXHf7v4hvnLQM3+B13pV2yiM4FbeMX8I6n1zWE65sn6o4wzLmWRwqo+kIQS2NwaPL9Po3OIGkqxyQRPxxJ30I47Mt4J5JmWkmruOVf9HHZ1CD9knnzf+1wgDhNfw0jUk8+RqPc5ZfSPRML+5dWZlwWf7OW1jzt85nU84lbOg2XuGsnWvyxhtE4EwTHGHimd4w7T0qPP4lVHynXcSZ/yJOfx4eeE3azmecO+qpBa+iJ2R+rDNkKkyP7UA+nGdBfR3nf0WRsiQgsYu0AM7/yS4AWNBlWZVnO9ZC4tYVFeNAv4Mvd8PsP5Sv257sxPcw9vcPnZyCD47b7i8wwn1HalnhlXddrUQb96wEFHndwfEzzA4rnRY1p7+39FvJPuG3g5GGE1gPErxxZ0HnSwdl/+fp/3k9II/DCSa+oSby3sNQJv1n53bS0piKR2fsAoBfA3CnwenZxThkchVj38RRraIbL7BWzgbijM8EsQLw1wq0YF755N5USC9lf4vGHUgZJwR/zXP5O/4uXjqJdbxXWlDSE5P7XVBOXmlUyGBtdAJp+Mm78klfNEk0zhLEq8EDHiog9zTOWYbIgrwcZJuu9+ajDeeKAboDjN7EGTq5e1k2JyIJuQ01qSCdvJJfdF4iXoQZvjbGwBPXutefPBZES3YbWQhLt1A46FV0oHCrTipeaVDyKmcFgDdlzC9GEHXgif0tZ+lYJy6MZEGKcrRh1yf4e5lX5V989WVYh8tXG/+G9dORKnNQ8uTYNtMGPYjBDT34asPftMmXa7kI8cW7ZasJkpeGccmkeN/gbXRq03YmU4B6VbsH5KX8Fb8pd99vpzNv+y3bPn3GXFg0vC/9neZu2r43nv1UQiea4dI3rmlnoAIpB1xS3/v7h6MO+aw4y6c79GaZhRj63B0QO2/x7FvUgQ7rBYcv1DvXpf0z0ebnU6sG8cTwCeQPProYn154IJmTWpDzRBbe8/1+Px2HwalhKj/qgGk1cDUq7K89hXzWoU+8jdeeiYZ5toKLAi5qwHsMR+SQ9JbOd8M1EuUzjMGDTzzxOwBt3X+IQYsxKD23gjtGxUih/BrzllW6tptMgJCfbVhj9hAj2CfVTu4ov995LwMcHPO5oGxv/ir8YVQd3K8t5ye+8w+uBxVqiFt3niOAbPOZOI05QePdgwbhYes5BjdCXsW4gS7l3ZZ/w1zkgDf5HYyhGoorn+B6joAHzriI8uAJeUgU+fkkVoPXp6oYm6s9FxjExYjzMMADn7jCn3ri0/oHb6QO8y679WI9eBI/BuS4907edV/de0yaQ+LJX3zzOHs1tt167nZw9VW+8Ge7Nr8Yj+jL9nX1X3sHT8gCug++xfUu5YQHs1P+yvTUhRUMReuHyzrJjgMNVHVVkSPX7OqIjlt20oGTnU/SsR14jgJje3aEiKauI9IcYof/O996NP7GV8/Hb/8///X44QcfjveffTKuUTaNrgvq0wU2D0i9IN3nFxjt6N/pamd8+OzV+PjV6Xj/k1fjJ5+cjA8++nT82Xvvje//6IPxox+/Pz74+OPxZ9/7/vjd/+bfjB/9yXvj/PNPxlvHO+Pf/1vfHH/9N94e//Dv/Nr4D//eb4y/8stfG7/+Gz8/fvnrD8ZDdPgG5vZuLsbFqYsxn5cxr5GeCp1lvMbI9jv6nq/gKwDEMPD5H7d46gdtiwjbdcWhQwpt7wFhzEH8+kOeutO/+5pI2gn142LY4XFwla1nRWSO40KWOV2foIv0lep6diSgt/ab6s7Fs6nfuOXV1xAMpy40oBydzMf8077dBeBiwB665cLELuW8hz6iCCvadz3xL53YcXHKhTb62Xy5IQs/tA/P47C8tmX7o4wp1PHqPPX89bcfDqaZ6RNVsPSdKbPzv7AGX9XXyLJ9o31w2pcyhAflqz4Rvb6WC6l5DUr6pk8aHNIz3xnmJUhLfQ0/BGVeJz/2B+oafmnJQz39p3SEmYcLWZ2n0IvdQodJV3faiP3FDDddx6V/l7/Jq/OwwroNxuUiHY7IRljyIDRehy/jDFveO26J03CLrsr7Wq4KXpfeNJEvgk+8NPhLG1jQKl6s48LOb/InbNzK6fU8NH1x6zKQu1kBuPK/QZzi2ZiJBBi0zLv5bLolh7s4Ym3kLTS+/ru4xadzWPMVx/8bHm7hp7xF86fBMt+GCvpiuKB/HSYKzoThRsq4nScn9rWgPtvpW+5lWpMkx6avZ/JGxUfnO+/EA3HHJepGXnHTaTjfNB/nS9LKvKkTCI4xC3oB3F9YAPgC8YX73wZfhnsr0/8/g1mbf/GAUJBKs2dYCbDudhbOXawQDWHjPf1//9An7uDYaUPm8oJOj0tPVpwRvhPd0JgdVsOy7Es3vvh79TOdqbQmzu2JP3w4UEz6TmTPz+uArk6nSppUdPvY7kjbsBCyPRN35avxUPSkX/wkixmGm/uRkzRKfn55zhh5lXKK28ZG0a4ydD6VJ/xPf0HFy69GVBl2niJbRpOKn/QpC2D8vFoW7W93QYdVusZZxye4/HCZLtSGod8BsWS3AfPyahoxjgH/b9JY9o1c13Gkk54UK6ah6pdWmvwtY8sreWWQNJj6oPKWxo441ZHwR32seZtxQtUXaRSTeBbQ9EYXmeBm9d58k+ekM2mIXHkSZnsgOB0dEyXDsxgy8y3yxb9Xuyv9Bpbh3gXvPilwkcFyGlyDHWD60EZ30/7EV2LSMEz9Lb4bLEcbmUKeZEtTeQO3cKfb+5rXyVvLVVkap9+rDPTa6RKeiRdPGbpwU/mEw9RPw8wq0PkKpr+iHW2MfydTzAOdyEKr+WoemqcOa1rebc/LSV2FlxjLXbjFY907rMGwu/ksFwQ6vOk3LGllIdJyiFN/0bWmneDZH9nn+HWATX+JocJE2XvTM3ydn3zw6zjvuaQLX7rDX4wI22eFm05Gss0Vv5+l2mGCviyH7ixqUq9//tHV+OiGSf5ltaUcyOYnyuwzr87QeWSYtF64Ndh1xhBl0JjjRXilgdRCAW0GoyxbYD0szr5TXGSTNh0DGVzbpXTkh3Ilf38avbbTVxgyGM7hQf3XyNGoFg8mYoDqzmcAMc495M8Jsp/628ZI0VBXfL7T70Fl1EW2+nu5G+jBV8YWhjKdDziv6un7+Ukd+OeiBOQ9vX/llmvf0Ve+6G7q5AI8eT56kEWQ7EyQR2Wk7JVTDB38LzDeLSesbPn9/HMMI9pCnuS68GA+GPwaRLK4tU389iHG9lvgcLds7pyI4Q0V3+P3u/7K1EUI0738rA55cyeBixPWnWmpjyxCWC4Naw0yDPytm5dZwLi+ekWeyLkX1MTFWNzeOR4Hbv2H5u7hw3HNOLh64zuggOOhdBqOoQ8+KdM5HlIe+fc7/8rB+rbnz64WgLnE2CsdGRjN5pfEnoGg3lC2LeYdMQyVNSRoKcRRjy8/Gb/2l746/tLus/FHf/gn4/d+/MNxSh3F4HIhETKeVUIvQzJ0WB27OUfMZxSNukQH/Mzc5fnT8ezZh+MV9XqCTJ6dvRoffvZ0/OjTl+PDV1fjhz/+s/H01Yvx3d//rfG93/ve+P4ffnf88R/84Xj/e98dLz764Tj/+Ifj8OrFePzgevzj3/yN8Zd/9evjn/6Hf3v80ne+Pr72ra+NX/n5b4zdk5fj0fHeOPvojyjb88hIXfJJfAo8J9D2HbV7Qu4tL+HWaQztR9kZk/ft9+9VuETUGSdraXe0G/XoEHm7wJR8NLQpv+3D8zJc/MruDurLdnT+CTyhO/LiuQeEewaErwikbmVFwW/v00e42EAyz9NY0fZslz5gOXgIX/DGwLvl6y2+jpB09p3kY/vPoYr0SS4mJg+iMfSj4EG1DOoccc4vr87HV956NO65Q8FoaYEqtv7qM6svVW3s+Qzvp+/2dcbZ3+pXxdJfRtDFtkxIwyf/oU+Q/vRf6h/hDXH6zzjvXHkIYkrzJHXOt0oS+/ra0ZYFYMs803mZh9D+hiz4h17jWoaOq3SZJ8+yrsO4p1xApzU8tIvVuBunIfEL0H83rKFpFChDdMKO6jWgLL8s7nUQrkDf8FcycAzLbqCQIr9QTieQ+LqMuw2GmUT5CeE9FW5E3Q1rGhtIRhOnoOOX8ptYwO30SP0Wzc6jIe6sXs/667DFvWHtzxgydU7vl+FJbSHzL8N/HbyOZvG+oSMET+8iS71VTxX42nwJq/nrgmahcSu5Js+p2y3+PEiyX+g0QMjOtILp2kb1waFtwfxmooQ3rF2G0c8WQ9VnfGEBIAzdIfDfB5LOJJPhhqbXbqH9DT8tr78YL6VkUIyv7q2Y1Sh06/WyoWy2yxOeyapVccP4skNF1KrnJRMV+jPmLtXBaPz7CsAOg42flaoOammMb6B5X5Yh71ihtMEluJ98JW8u6UivcH3iX8aXne0NEzbjsuKaNFXmSmtHXmmEKmuVt8qowpKfYw7lyYAR1MkLzDiREN2BVvouNviFAI32IyaGPokFO3SF8J2U5gN98tBQ8tvWeTLqIAiO4Rpnxold/Vopr00kNFDoLrfU5bd4rnIIXQZ5bmNwFhe4zVfd/V/lTB4GVNS631jnSZz02y0oc9Pq6/hM3tvP1bjKUFqmab47XH/axxxgvYyPzhlsOpWM+GSYQP8BRQao+k46rqqzgugT8f5uhxdu6DtBRP7Zpgks8QRpdGZFn5KQTt774DWjl6mk0aceGydK02josgrKKwY/aVzVN5SQxEkmHZku/8Izkwsud9nkNZumzS27JpQfady5I941ONZmtgdO3LUMZnmrbEy3MnHZLG4oI43yKm+1wSuf3gDr8ksT+dXuHHiUho0JOlm8kV/ltsiLkLWuhVfiC68C+7NJoQ10eMN6QgWt4mGCZcQvflLDc+smkfl/Cx9Y0yY/F9+qDVW4uLWLwSdNVf930wsd5j0yyhMt9IC0Uu88lKH05J1cIn+NG78uUjKwX63PKqbPmHUpzbuw5nuCuARO33RCOwZ9A2HKGcFgSxV9efayPtd9EfD8xWr88AX157Z5S8NEP0a0CwuZxJMurwCQ5uj+8EA4ChdDuIwL0ugH1LssxmmUZKEDGhon8mx23PO0UhqGuVUYfjScYyioc5bHQ8t8ikZd1TZwdMCdAeqefYPGePQet+VGpnlS77vYdjb3vpqy53OB8q3hcu573NDVmJa+W5k1so59ig4dn4hr1Dphc4Egh5ZRrxifeQKpfh3ej4zk3SfkOnOI2zVxGpzy8OpTaMOrOiQCf+FR3m3HGEwusIwHGFEZ/6BFWca9B5MnDCuMb5PZPWw9/wl+wnxf+/BeaPiN9XztYM+t4tSBhpRG870nY+uIMmWhgPQuQpy5+ED5j59gJGJMqoOnn1MPyAbeb1w0mQZ0DPStavf7h+DPtrB98Ijsn42te9+MPPO6gjxk+/cRskDHyNADAFE8LsiEHjy5AMKfAY5ztTWe0rWBiMyz3Z86Vlieyk8nRr4asvDmTo8s7ozx9/7mz4+vv/rB+N3f//748dNX4yrb3B27Pcvgeuxb17ph4ODy2djFUFcGexigh6uPx/H2x8ju+djfezG++dbLsY1hfPnq+dhdYRDvP8AevRmvTp+Ojz/6yXj67OPx8Wefj/c/+NF47+NPxkeffkr4e+Oj9z/IwYOfvvfB+N7v/874sz/4vfH93/6t8eLjn6BiPx4PDrbHP/onf338w7/xK+Pnf/HXxte/8Y1x8unJeHbyCvnUk/neyWP564DHBEe2Kz8B6On/yHVrnzrI2RDV5rJtXv1wl4SLj0c+iafMtp3d7iOtT27ILecr5AsIT5GLiz7IXLlevoxey4NtnWk0CZxXWVHAdj/1R8fcObJVZxaAAW/kefiYvgD9PZjnFViP5G2bUfdTby6+7cG3bUv9ol48XDP6m7yMIgx+txkkdtDDd99+MO6hMs2HfZ/NuXfv2T9axnIThz/9o1moV1I2AenTT04a2UYPLtggki4R/sVVNOZdZ3Adp8zPti4N3M4RU3/KovM2JGVxXEW+yoP42zTran/fbVvil9t8m16HbdLJquNJ8p04Vd/Fb+ORIuVtaJy7cIv2HUj4MkqZCrOcdyGxi7jm/8vyDkAz8XPuVe7Jt9lzGbakoZPS6boVLsQoXMynoo/FzhrupilaUpt6/wWQCXGK0GaOUSA1xyjh9XIxvemKFzHu8rAE46ITInOFP9H1SgO3ofkP3uvyXMLdvIrGlF3qtOuoaDcs6SZ4HVd5W+a0X/TuVkJAevIYuViGSUus5r3mH7jwJp402lfuLEiYLbXTEbdOW46A86s4i0jChCrba3QPb4c5Vq0XAJYZLe9/Idjk/xeCpeEhH+bd/DR8GT93+aZYt9KXoR0XV9PcVIjuTDypQ/sd79aZBrafxarT9VfMU47G2anvr67GwdHB2PWkVmhWoyFPLg0UG2AZhfor1yU/6ZNwV4Phblrca5wuhzTKVZCEQuHV6g85k3ZTlqK5y4Ry75DK3WPSzSTCYruiqJ4GF6XvhhP9nB21lxQcM2IE8HMAuHf/PvNXjX8iJlM9mY6b9OKX8WDiKj+qHFmYLlu4Z+LkZfkoQyZ9CavBRmaT1oF+0hcsYfu9lzuhCQvvE32dTjxuDgziyacpGnFiBSo9OLNcLY/m/6dB4zfk6brUCeuBCiLB09O4MdicNFi3BoXPTXr7pqZq2uSDu66SYfqvee80FaSjyq9bPkJjGinmKYqgrEMRvpJOn24y0ps65e6nLJP3oqzChs9JA9eUQC5fJbEPrzBDLGqVovNI2vkT0oa496AujrtgDJfq2vhXh5gExpD0CZd6rR6RRjaLYsltZr0BaKmXKd+E1L/ycAU2xQan85LXuKGnR97MH3dNlNwKWTostCyrjDON/rQXKEfP68k/oYkTp/DUvWqXVxqSEgEn/E26ROI2uGTV6foydI07oXmI0QhsSFU/mN05uFOeibsuR/LBvUjj5YSs3+NP2Kyz5U6CWmwkDPlZbo1/6zb1y2XdNq5QJdqAcfInvhB3aFbcenHHuonDMBcnfH2q6k/9C+XIvfqXLqfnQHzvo4txOZisKxuJ2EacyGv4q1vqsU8ifaKofritHxpVNcpFNx4/+YXXHBOuccJYonPsmUba1g/g4u4lPMCTTxDzZJOIPGV314DGXYzbaexolGMsJR4jKFvwNYpPfNcfq0F36GvAoosa+xrk8I20zDHb14db6e13Ll/FKN568LUxXnxKedFHjNzwB50yaDAM3Tlw8RI6GEM+pXfbvO+BP/+o2kuMKuryxCe98P3oLeItM2EuNGjg3ceQM0wdOyHtwwf1ioUG0hnG7QOMfxc/qIsYczYLWM5n6A6OKSty8ABedcWn5QcYaNSNMnXLfxZU3OZvG8zhghjo0Ipe3XsLfPLzNQG/eoN8PIxuD4Px5uzZeHz4cHz7l39h3KPubs6eQgOZoQ3XlH334N1xeY58MUhv/CLB/a9Cq977jqGXdqoskYE6oW7Ji7KjnnJlYYQ69EwE31G3aPJmWWP8kwYZZDGJMqdf36c+leXLzzE0MTjVgcsX4z/5J395PPj4R+MP/vjPxqevLsa59QKv2/CsEevIvb/6bLx9/9V4cHw+/nf/xS+M937nPargYrz77f3xj37zfHzwg53x9V86Gm8fPx1PPzkeR0+2x6/+6vF4fO+b49knT8cF8t1hPnMwPhsHO6fj/PxqXMKUZwO9RNbPX70Yz16+5P5sfPTZB+Pp889yPX8Bvc8+GU+ffjp+8Md/Mv70D/5wfPCnf0z9nFKU7fGTZ09RE+rAOkHHapcM9UWho2vutMzinIttyGqbcnu/OiNsL206Oz806u1DXXzJ9/fBibygFVkjN41sDXDbEG1g++wFd+rPnTEXyFSd9CsALl7RVuwLUh/WDdeWX4OwMfrevzf4y8KPixJ7Gv60CRcmbLvu2LBNor/5GgXl8XWAfO7RHSfwYvLw52sILvglL8K5VrQnF6BcJ/rq24/GI/RQ9PSd0lU2cFUGfkFt4SdMRMDXPujFwd2d/VuFN430tbbr2Q2kn/NGKvtwGIjfQ6sdcwxLHU06Qs3Tyl39uDTsK0putatNf9VlnmROCB11W34si7TBTR5G+B/6lS9eaBjeCx/CuhzE2ac3+KQ7VCdeaHLJR+MlCiZu3QMTF9nV7kniLKNuveBVXGGL/0WosJZ567c01m6gecqTeelPKD2r+CTLVbgFkcRMU1fTtN6M9S/4XKGn3+g1jXIn/0VaIX51NnQTNNPNfCcoy40f/c698ITiOa7Qq2vSB6zzJQ/Mrgg1weKK3KsMpio+6iq31JeyCPoaiocZkJX4Tbxxt/SG3xq3YaYxNuWV9yXOHfwqmcHrTHIZnvmq/OD2Kjngh27w1f/oc8m2Xqe0PkuX01ZDwjRTHv7zTvpWoTWP/s08XQyu/JQ1buvXvkq/lMDb2d/f/x/1DIASWjMpg3W/C4VX8OXxGxyhaVdox0kfxSWuFIFwyKXTSpyCsyNTyZ3EMgzsM7wySfNp+IEDPOG+b1ef2rPDUpw30GsFnXQk3NlOEAck/wLeu2yVJuwkWfPYxe1Ju3gmqbhuwEXbSXfyINw4FdBFgKKh0lWnXWcKVPmNyyCjj6QabDGiSPfo/j3mqAyyUZzo6zTCmg/LUrTW5RCJuB5whHVZdEspPBZO8g5a0YshQXRRK6h8un66PAUdzm2NtwTj8u42kKgZX84N/t10QhsKne9d6PSNU27kqpv4DkvDnmGJU/bKGXfoIrN1+uCKKH3wSGS4ENwFdLh1mhrSC4rhGixQTX5JZweQOi9IXvNquk1PiJvwxOMvjJBxmhE9y1MK0FqXxN2m8orMpI1blUid45fXDPwiiTf5k4WSEDqhXhOfxSPqoOgbVPqRDNQdJgtXTFY2aUNOzDhCPjH8Em5wlSkLCvI0oWjbCZcxWuzejvdKetqHi1e9jT9X6G7kKw+dvvMsqPKmTU38prvEM8qyZedGwmb4xJVO12fRMl6/8Qk0KuHKcDn4dnjRKSi/vPbAcRsSb54zvVBtvA4oFYzrfDpMWuLJg5f+DnOy6c6BDhdMm8Fu4jXo7rzbrbd40N96WOBEsvlIP0iY/Z5nOSg768ynp+qF57v8yXun46W2gE/7NNR9B9mnsj4Rtj9Mp4TuafRpeKDDWx5Cpq5quNmNqZvwbr3k/V/6UMO7TYd/03HPOGTD2ENO0qQcGvGpU8OcBIjv5+TAjYHrgXcYthnM7Se7PvaO61NkJ/Upt9UKg9olWPiPAeNT71efgQttDz87/xQ+Mebdki/fb/8S2WF8H2BMvfws4WMX3mIkkUd2EVAGjWMNTsvpAkBOZoc3n+pqlD18m3jcXHmyCl7eCT/GYNIYc3LvliGNNPXDMisjxZ4GBz5lz2Fx+7hBNTbzVOnsekI6dXlMWS98JYBynfi+/0HJQf3fIgyXceMEXnz/XyPaNoKcq77AP/kQXj8b77z59vg//R//l+NH/4//enzw4fvjknJcarBFp9CRHHT4OLs+rn114M1fRSegtZq6YFmsfxcy/DQhxh2KXbw/PKZ8yEedO3QcJUy9UAfsA80Ho9qvLmSBSXkrN/n3M4vINU+EkP02xr9Pif/Jf/Ar4+yPfmv8/h9/f3x+do4oMY5vntWChvOQm7Px1//20fj642fjk4/vjevtq/H20b3x8vor4+mzi/H1t27GBz84H8fvXI2f//bhePXx/njwy0/Gt5nb/P73V+Ps5Dn8XFI1F+Pg6HL80s+djYvTJ1TvC9rOSRloyNkvyVyD5yKqO6+uKMMpxu7Z2dl4eXoyPvv8k/H+x++Nn3zy4fjo+cU4vP/G+OSzT6HtZx+VLX2s+m87iGBS2dQRcqT+V9sucKFf1unBvdqlosF9eZ72HHmrh76qcmh7IZl0laX6av25EKY83RVDvtsuhnkGgQdJ+jWCLJLZB1BflRo3/9Ud2dmmD7D9mE8bE/tvjBv0Poti6LCLGL6CUPqVmgOXPNVty2XduwhBObddKFCfgCxG2ab4bSf+YuxQv+++/XA8PICmZJQJ4HioPgnrPpF7DHeg+tydsecCHjzUnIo+jnjjTNOX4Ukz+019us3DsblpCo2jZEmYpHniqa/IcLeczivFLRrZMWc/mHTimM8m/9DQSbT8hQnAPrnm3pUyUc0DsgwaEd3PG66Mg0feHRZ8oPqEDpNWxXV8YC1Y6RS9TicUJ4sw8BuvAU0uvE1QgTjm2wVcw13EDSxpb/Iwz9enKRTpF49KiZqfIf2vYMlzp6kdyfDPtRRLoGUDrNOmHejuy7ji+y6En5mu44vHma60PK6GlN9f8AD/JWmFhU7qgFtoc0U2RV/oPCvtJi40m8YdWKcJVPzr8Izr4Ka1TKsmGL0Ob70URS835zsJiz4SD17rdNruBJNYm3HPPEKm8+O+zH/TR1D/BFUo2qAfPOfOM2XS/I92CKCZe5WAJ/MynLB4b4Fx4hX+l0M98b9LUxGUv4XlFWn5N2l6X9LfcTkWNCeMPuHKaf90UDnhdBr/e3savzuM93bg0qbjtjGl2iYtbuGBeq3GVrzcvZteJShfgXHFV/lzmx7HTt3iJB33dOQqlTqFKmbiG4VqOpXWW+W7lXLpVnZrg2im8zNZe0x2Y0BXovDXdIQYZEArrspWq7g1IDRu8uNSMQ2zpMVDgR1QaMGDKcQxtngr/rPqPcPA0DX9uc3wzV3o9I27ToXD8OSzSNf+bpC6+zKuw4S7aYV1w5u4tapXuB1Wk93CR2L5EzSGMgkmLo1ZfNBMu86be1KKs6YBSJ5bTVyV4Yyb6ZRrDADgCzw37YU/Czl4MzGFmvWVide8liCvifPHXXKNkwlIXAWhTVzkmyxmrO1m5iUkFX7fVTKkOlD+mU8CnKxo/Pu++e1P7ZlH66N8dfm8N06H99XhZuPEKeXXDR3jvJyM3GAgGOaZGMljxu0xIa0n+raHCmsoGuZRPAgVfRuv3eED/GpHLkSW4aLIlMxd6HqVnvG246bV98jTv5m/sI4jLPWxoG3YErdhmabjl8Z+hy2Nfa/InKv7hE3Zqt4E/WFhkW3CAHF0d30ULePUIOu6FjqE1A/0xQsfhImvHM1KvbHPBtFkhO2MDz85H5+u3PbrYYDIT4PYvlGCGhvUux1rZI2RQqnyRFrjL8YvRmVokdYxImWCfpXJdBgLkCrDnbv/zF99Ob8c2xgyEoje+W6yhw7aJjRwNSLc9ryPsXMwn3LzVwtAyAEaHtqXPC4w0q9PCaasGiIPvxpjObsAfA/apy4a7tcYIm6F3n6AUftzeQKdT8251Vwe/XwecnVLs18Z0GgeJ9B+/DUZp9LJW0PXQmuEKRfHQfNym77b+599PLbueRq8ssTg8WdDPjwu41y5ubChzO5hdLn13UV2dzl4eKL1eYix7nNtDFL7xuyWQER+1i/G3YM3Maopvwsg7pp48AY4Gl3EafzDa84+SJ2ha4cPiMPYevnxGGc/Gkf3DsZv/Vf/YvzZp0/HqbjSt+6jW9TjuKAP2x0HD7+VVwDG/W/Xwk8+kQsfnpNj+cBPfSgT5eerHR526GKBvKiiyoz6jfEP+37mL0+u0ZXs6jC9Oqe81Z/jY/IH3LGxsxo7GL//0d//hfHZb/3L8f0f/Wh8/Lnb2k/H/vbL8fM/5wLF8Ti72h2X26vx61+/Hn/0Rwfjxz8+G588PxovLncx0K/H0YMdkpyMr34LXT8/H0eEf+UvPRnv//bZ+MGnF+MS2dhGzd4dBV95+3p8+KHt7XI8emAe+4Ransvh60vKyArJAXiU85q6rPfELcrNuFKOx++Me8cPxieffUw9Yoinb/WymAqGy4K6+JYt935u9Yg4jW/0+PDt0M87+wcY39n27wIBuuMOGyDtzHMuJCMv7hzRj3v7DL2Gr+i2DcedL+bnAgH5U7rIPostto8d9dm+Qn7k1C36LkxQ5+Zv+/FVFUdF6qtO/IeWRZFPeTEd7SHhtk8j1WHr2EUQ2z08ePhf8nAxBV6+8e6TLAA41wyL0Iq0kGXGmxnmt/cjQf6htZB1AWAbVbwYHraa/pV+COSMwZ3ONuj41pDv9ksL0olHTp5J0/1t9aP2tSDzbzmnq7t9coXLn0EZS0xv/dMexIsRknjxqxzitLue9HO3fah8gLi5qqQJ77ilLMJ7hL9J03hC4Ri+8W+g8KtBbiBhdjQTdUkPX+EnzTLtpDWh0igH/+tWx6oMy6shfH4hfVxrt3ewJj2h0kSH46u2G/S+E5qyeE9agH+9qLDkoSFhJrM/hLYpK8/SiyU/0l6GNej36nK1f72IkLYvZcF4L5whM8NbtiaDRrQ9tKRveHFW9w1seNnELXlcutcgX+GpYSP3ylsw3v6w5G18x8XNfU2bP+tqqZvOR5RjwtMPUl/2D5POOi3g/267yU93eSOWdZFNM93Jln9FYQJtOjRpM4k3DMf/IDsAmvklLAv1ZWDlb0D3Bv+npU2BEm3hdGzSStOniE3ZaHkRFH7TXXdIgGH2zdLxc3muqPqkStTrSw8GM/0GP4dY0Z9KV+O/Jrb6m4sCO1bHIMMSDm922tI1z1yGT2g+rfjuWENz4ndcuTdKKNiJel1dVlhHVTLz6skz4xhlbcPfkOTD5GqPifk9BtpjT9iFz7puK3voSDRhc1IfXlVkgw2ftHGXAWmQXUqFd9m7LAmVJJc4HS/0p1/0VVCFb0AaXtMLVNpqrJ1QrtoAbNpCShaceU1Y4tx1h88pz0wA4/c2ZSX6TNMqbt5riLxmJxDFS4IZpWKZHH/9bfyzLnTnqqhKPeNzDw/6S9eESH+6zd8rXgO5Qjdey6Ps8ElngnRTtunue3HhdRuXf7pSx+nzZrhOqVfd40qZ0MnQMoU41SkKTtA6B6QG2/VJOY3vlJffWo+kT7pqj5u7iyymbwh/C6i2Vu273OQtzqRhnSSc+FocdMtlGf7p3JmEdf023yWPTTmie3EJ4pav+S6enByRBqWxjMv0QvNteQ2vidnkF9yalJWMxL27lZKUwdvkV7DMQ2h/4y3jm3Yb3h3XdaC/8lJWTmonL8jQ81OUXS8eCEnDr16luA3LvKXvRQA+U1Q5lnxYQ9W/Ft+pG+5XTEi9LLG7o2wLttd7R/vjPQyg87EnNXChBb6Xk/z0K36uzztpNfizjdcnuvSz9gMae35WMHyaVGa8X8G7jV92FYeLCVPffeLp5+DSB0jb8UVjX6NS48Gny2cYLAcYHIw1Grkr3zNOuah7jcVXGIhmpuF1gZF68RneWpQeN8jXd4+d1Nu/eIr/tTsJMC7VHY3jR19h3oPb8lBGdVhDdLil323/R+5C0OiD/gsMZ5/++5QP98qFCp/4uzsBI8aFi8SfwdfV2djBwF9dwL80MPBXfruf8TSn/5NN6lVDOLKG5slLZEBR7oOXRZdIcWwf+e6/MqNMforQT+gdP4QWdUkdZHFD2XkYoXqGAbg69VN/pPEVA/sI2quvLGy9+Ixyfp40fuLvJfxf3LyE3efj3tu/NC6e/wjxv6Lox8gXbcBIuxoYzC5KPPga+T6BD2QpTWVunVoftLm1XqhU9Bcoe3C39jEuswAAv+hCxgLlYHrpBheD0eJahjPqQXlbHy42fP7eODo8HP/Jb35nfPpHvzu++73fGfceX49TdwpgtP5n/4tfHicfPh8fP9/LOsrf/Q8ejf3x+fjGN47H6dnOeHaywkDcGVcvno+vf43MVzvj6atH4523XoJ/f/zpD/fGs7Mr+mfqGTaFq+uzcf/oZtx3Y8jZwXhxujOePLoYe1uX4813D8fR0fk4Jftq4bZdi7pH0V2woQVCiB4a3F8ep08/Gy88i8HySB/dzM4WMKppkK/tV6MfA7x206Dzh2+NG1/poC6yEObOCxLkHI092tqBT70h6Kn7yH1bmSlLn8ajO+qoBjoVDY4H/52O7T1o0Q6yqEDO8p0vfeBKf7FNvHUErezSMG4LffUrBEeP0cXHaa+pY+saAvRqaW/5eoNx8OZuuBRWvwsLtkcX53K2A/ppfbuwBi++/+/rA195++F4tF/9p/jpy+y7w53/Cyoa7tV1yu9ZURr29qsuvJgjKCYK5HwnAq7RufCJx/7YJmVZ0hdSHseydZz8Ao4lRWjDQeVfPm+6IxOg5g2kg58ek/pJf+gGRwTScFUcd+KEzZjmWEAYuNXfi+aCRcX1ZR9uZPsF6S/9lad4t0H929DYQPhLKmnwX5zQTPQt2ISZBpj1XhT42S/gL14mzmsgeXJ5r/xvQ4eVrTTj1dMFPq7yGy8fXsEt3qucxpaOdbovA+Nbhg2dpsPvkmhZfRGv/Lml0Rcv1sGSxsYdxI1zjVv8i1g0b9f78l6Ae3pvh5d/nTY041zDEl/3ck4hmHaZt+6Oz8WvYms+4lV6rx7Xw6tayL8NlTYliz9twjvhgUSaN/oLrY39TDracfuE2HczQFa9zPOLuf7/AFoYd+8/HRrHe18bkEbRqfANTYU9nQo6wSW2xq0VlHIrVKHTLzu5gI0JqdhZVifDhNHJHX3Q5Tl4k1YbuX4yrz+5Zz/luQE18RZNBZCb+oWHST+LAetObsNHd4C6jU+nB8i3lehn/gzT71Z96S/TCfq7nC5eRJHwqjj5cY9haXzIu2hh/hLTLxbjF4p5tM9AjK+CCQ0t8zdhybsUebEdWmEBefINfn8mRr56gaB1VV7MNvzq9ifRCZ5UWyvUpr+JwspbgXiNW3y1bJx4SM9wqiODobQbvWRSV/v73j9xk9byTf6Nl0RKaCMDTdxbMp9pNxBq5Zo4AQcF0tVqPDg20saMnhhGZyFIPxdOycsH/h5wTUdsXN4TKg9eKVNuSRPALS8pm2GTr6YXOcpPh0sRdye/q2/rC3Rj1jyaPmTgYaavu/jtlkblI5iE2KQTjN+AyIblHzxuY2AwqU+9OzEs2uncmEzGOGeS7mcC9w78VOB8ssEVvaIcvTCQS+KAOEJNNqh7PdDb2z+oiwn5AZP0ojd1jXuKIW+ANLr99qJBYOYlRP5c07vW385foKUnf/uVwjV930t/+vwD+61ctsU8laSt8cv5BAw2ltk0OQSP8rjFXb7NRWiad6/mvflVZl5C89o40jKs03Z5dPMPXq+yaGpZlV9oTtzgFIW127s47bd9tT8h/LslG9xJowE7wfwLh3ogfxAKjwZ17VM54K0n++PxHsSc8HsDlxQRzeoQI9Z3zn1aLb7p/ab9JbhOqGPYKWtuZxfkF5KAZSfOcwGQl0NuWie6mNPvmWxrOK/87J5PMqGbDNVljUvqfmsFjsb6Zx9iN2BA2y7vP8IIxRjx++GWxyeibeD6dPLgMeEaGr6rjxG/j/F88RLy8Hv4hBygf/lirM4wjk4+hkeMLtuRhrKH/Gl8atn5Hv3559BBv179BNFgyGuAa5DJ9z3ycsEBmWx5kr5PT156wrpPWjHQ0bGbk0/r3XZfDXj5bGw9/wyjGvrw4hPwlYsa6EEqE51w23Wenit/ZBkj2QUSDTzC0sjOTrMN310FqwPah0/+80oDMnBLPfyvXEzwywXH8Oin/zQm0f/IC/nu7B6W4YhBlgUn5LyN3K5ePU0V7B69kfpSR3Y8VO/59+GNvHzXXx5s2+hQvcIAXfvqqA9un/yTNkZodjAQRjrv6z7dAxbVGcqXLwRIT/rK4TkydEFFfh0L/DoDZXMHy8vPPhvPn38+9g8/G//RPz4f//v/zdtjn7h/8V99Pv7K33p7PLRqLrbGv/6D7XG0dT7+5X+7P37y9Ga8+eYFduan49PPaXtHJ+Pn3z0fH/wYGT8kw4ub8fLE/kPZ2PbgAdY9DFNDe1cDePWEPu8mb6ecnt4fnzy9HD/3TeIx3D2sMAsHi3aqnkAROtvjGF19cYbu2GfEyIc45cqrLPZJ+PNevAaBumi4st89CC9gI3d0QXnRdjSsYzskm2rLLsQZlPpxV04WpGyrbvtHjq9oPzvintM3uPvFOiMvUkV3tmnjHjzp4YPqoflbV3kdgHyJ29q7h94c4b3MQp/tN92/ctNNqi13t7gr5NQ2IEOUT8WYB0vmpX2v3WOqG31Vh8Gxv3aOt4eAg2/B8RMTf/rRqpSiow5GOEpHt83E3SrKlCD7N9HwV99s3zvnZ0mTJLDHf3FNN8OvaCPpl5MOHuIuPPOsvrTS8Ie7xrfyV35+HaYWzHErgxmXK7hFP+niJ528Zd6BWAizXYIdngRxs7gx8deX7QvQ3XedklNOCZZPdNR8cSVNrplGhDW9eVVa+/Apr+DOuIDu6RQqGgB/fS+5tndGfDmA/9MxjC3lLx4li67ORMnLYMNxby78s80UlMwausybsm3CGppWgeWquGXaBXr81pUgj0sQr+pi6vaa7oyrqA2s3eJJyzv5TV0QbvNRV/qZxAUldNfu6ei8o0cJus2PZQiPC7nfygPIXA/3siwVLzXT1dwu9pJ6DSOxpfg1jaQ3jTKbYYlb8CIUXduy/Wvz37y1PCYPCYuT+i8eOk2l+B8AukB9T8Gbi9fA7fJtCrOBFGNeDU5kbyUErAD+B81/dl76K6335qX5WbrFsXLEceeAqzMeBHh54QRhdkDpRPHop0/fpAUiWB2ELRqHuwacY8iL93qdoHjxvVQTXuV9UirFSnIAMp35gSte01rnN8tRzo0cunwN5ZYxuTI9TEyQr5rIq7TFj0COeReyDuvSmMAtXsiKo1yrcTuA1Epvl8enegzAlGGPe9zmPXnyVrlMME8vIsRwbCxMgqnfhCUt9R1UUzeGydbYC/cm3FsbcYYtryVIV8q1UGIO9bsFxuWafmHSkV6CF3TDq+EESdWY4r/urQM1KVzqfDD5Qw8kwa/TJ3P/TMe1LscM815XuVNWfwu+pNgds3j+Up+gNJ46GDoBaYXoHToNhnvptgOqpOvkwKZjmoAzvHFlosA9+mTHyK+6xkmHvOOPvtUEQH6y84JfGaT1OayA+XBZBvUvn4GbT+tTv8alPAW2+cvLc9o5F5MoDWj5Mh+x8rlKftZC6sQ0xDf/kR/3KyZOOTw0bUq6tt+aBHV+pg0dLtt6X+v4SbMhh1DiladbIM7ENW0mckU8UWZReo9sprxsj8oh+LMfqH6u6rXz7bt4hdt1Uzgl7ypXx21g1idhyzTBm2kd+KyL1pnKDSCv3Ga/bpq70JPJdf8Td9VTyUC/fdUMw990rB/d1lf0WwyMQct/gJH+LvN2z4CQD9/nzXZ1DUa/V89f3kHWaLDP1ujfhX8Jk1+950+eRxiwGq2mEc4xSNAJn8Cnn6Stb/kZWXRtG//QiJe/c3mWFpdPSSnL1r2HyUcDY+VZABreysinjKZ1234+wfeQOLctEy1/yhUDPE/kfeJ4hpFOGT3Eb3WqIQTK5ecYNOiCCwTX4GdxgfQY2zfwtHrz7bF18hlpwNG4O8MIVRYuSG3DpMY2fOQQN8qvURSjy3z8NF4WRTDGfVr//EPiMLoO4C3lgIHTF/AE7X0u9d8zAs5e5pUDGhzxlFFjzvGP0vikN+cDEJVPGDquKCzzP8IoOyOdeuBCyH3kdg9D7gjj/9wFGepGneC+lZ0H0MuixWnCS8/hFz7OoVGfTzwf176KYN3Q/lfZNg7Og4fIr2SZRRZp+1qG+uRuDMtvRbiIYt1bdy72uIik/snHJZeypJz5koL16GQC+fl1hzzCV598PeDseXZ5uPCzs3M1Dg+uxxl69tnJk/HHf3I8Hj/64fg//JdvjF/5qlv9V+Mv/drl2IPWj//8avzcLz+Br/Px4M3T8c/+wc24T71eY8B+5699c1w8/Qrq+/a49/bXovtXnnmBsevCSRZ4qPMd0tpafvwTdPrm1fjm22jVy+NxwYD28N7N+PhH1s31eOvJ9TjYRlbqj4a8NUYRXSvawch1AcGFt5VbO2yz1pPtknuN7ZRdfVd287199Wzbm21qb74KccDdBSN3ROwdUg9kaHr7BBdePNDP9/+fP41uumjlLpS8zuLilZ/+g8y2W/NllnQ5ZNDFIfsB2s2W2/xdIMt4rN6AC97NzsG4OXwQfrcGZXRniHlaj+ZvW8hCFXV56gLVPmWutNnZ4Gcv1RMX9ehH7Jfz2gfsW74Dx5iUG79hXPnEahaYkOeUW0OKXf/0ZRHYBd5Lxonu76Vd/bD9MXREJRzJx999adEQKp/uV4VlH1sPYyq8+/h6eNR5VNoKr7IkLTjL8A5rGvbbPiiSN9tO0s48BcOSfvK7vCxHl7PDhMw3nIukQ02Jc1cI+YVWpQl+4gs2NOreYLrQ8L95LdIsYZmundFf3JV3BaafAJb46Yum+/VQ9VqgQ+xNitt5l3sdlvF2hnnhXl5LWOPdCRfWsut8F3TxzPsSisfM4iifuAnJv9fkE6d4HV7pKxQaiZt8J/RO+gVUuIRu+70v5V/XrM9Znr6W0P5l3Hr+dode3GZcwetw25CxWQCYaQIlkHWYuLozB5ywpoG+Z9yk31rSSRlmluZhTkq73f5PHDR29vb2vvAKwDLzvyjcKswEw5rWXXf7Teb9dXl22Y0rg7/yME2nr35isyCwIWN84QlNv9I5xlbHIjExFJA0NCwMd+u/T/gVsKst6bxc1QZqAvpFfnf8FA08S7H5mNknzDThiXxK4bbGPgO9zUn+wgf3LAbg6TIJrWgVv1wA2eAIbVQ4yd50xPJRZSl5yNwmXcKTThwmJvzuHzOJWitY4TUdofPR7xbb9ruir6FFTJS3t610uiXIhfFzI0VAZ/Fal0jldmBuWMTrm3dBKeqzHnX0ZH+SKtxZd2lETiRS7gSlgVofvRggJC/vufpXcJeP1OP0C51W6Py7Div/knGDSVvObQzhs18q14K2sPTGCMIvTnSbK09YJlJoLhLEX6JIumWdbtKUH+LhP7zHVVBoU+qWKaE49Xo3LPkEIwncJpp0aQNFT1zzst6KZunGmi5uaQlp8gQHzbB5Ne8zOnlVO3VSIUql153dKZmQWG75Iaek7fpxArubOBPksC7lCc9ZmCPU/CbhxG1oKPpamBCndgt0PRdO0RUvpQm0rCr/dpvnfH8stCORQOdlQLXdKj/oSSdt8/EUbQ+Jqn6NiSq89YRS2kLT6nuH340vHTEvJ4J1wF/jSH/NE2C4ftMYp7zFd2GGGIwOZIBILJETTLifKTfQ6QNk40SwFk71K3df9aKM4DkBPseAqjKXLLzLRy5zlT/+sqhJOXLOCTkfYKR974MTTOfizcxIzUWmNBKT+QjUz7Jly3x0gEB4ycGAxrs1nby3NN7ULU999712eAwt+caAVFx5wsgEnwKUIe3Ck5rtU0S3hWPUxqD1SbwG94FPJ0kDvv1yBOfJ8r4CIEEXJI7fJP2jMU7egx4GiP2HOueTzAvoyZvbnzV8SJJ0X/nLZYygEykb9DRiLNpKA/30U9oy+fk+v58fVJ4a0C8Jv/8GDQnD14PRNGwog0bhynfsUz6M2Wko56k/OrjynXbKorxWLjD4dNeFi0MMUHXcBRR3SUSOGM4gpo9yPHZngXx6oJuvT1g23Hkiq+Gm0TV3FUi3DGyMv5yhQD2Y1yU8nX0MrdOxe32CCGhfGPiXGOz7D78Bu5+Ezs7BcXRtCwM1629blP/xd3LewMoDAf2CA/WTQxJTj9Sx5bFgGv2wlkULF0IsgLTIIwchWs5XyEW3FeFig/WujNQ16/2UenKhA940JI+2bsb//K9+Y3zwh78/fvjx5+PPf3g5fv2vvzm+9//+wfjrf+s749l7fzx+9a89HD/+7hgfPr8cv/gLr/KBhp/75v3x+/9qfzy/fhw79PzZzvjove3x5x9+Pg4O3hgfvn843v/8RQ7y00jf9vOK42I8ebg33nnnwXj8hLax/2y8eLo/nl0cjP3D0/ELX12NH/0Qfdu9GYf72+P+4Q5F8MQE68T6Um7oyf6j8eTRV8cnn3wALy8pm32OZabo4GUXgO0ibgRG29vaPUZG6Ov+w+hVdqdgJOeb/C6Y0VZcvLKN31jPyNBv+KftqDuUIaf753A/6taFHipw+5C2YX2rl7M+sgjlhN+8eyeAdEi77aIM/Hrw3zggrTp6AD/e3d0BnvqXT0Be0de6oHNwYLUHto7QOdHSBrnQmW3pWf5sYajXQdTV3ZtaBHrn7Sfj4b4GPeUA7DO7b133YVyGC4nncoxz+78ZurMl8hQ3eMkx85oOL72uOYKxxve8F4TgimectOVTvzBv3KVdvHRcjW8bvr2HpnnNfNJnAp2md+NFb+SP/GquXeO5sKQnzhrmpKgoF4jXtJdwN6z9S3qvSRYIrmg9CVvD6/1N84v3qpsG6bZ/yU+HL+9LWNJ4HSzpNhi2Cb/NQ8Pr6C7DgmsbnpO7jpOCzqbv1XSz6BU8whb1tIRbeYDXOtKwiJbMvH9RH5ZuofMVzFudvZXX5Ld5jc0gvv3SIrzSbHg3vNPeml/MsA3cTpc4/vIqKv2CPK3x0fv6VbxtVGj6wSNSd+ZNEDLMn2GV1wzjQjrIZzNv9CdU/I6HAL7+DAAR/r+Fu2mL8elJ0YQK2AirBFfQ3ae0KmyDZ0ETQp+5mXR2HnZ8zA0ClWfRKjpfpLWkXzAF6R8K3u/N1lWK48S3OqW6ZwCYFVV5WmHQQfD2e8H3iQFxpu9LEmZluHdPohY0mA2rCW7zVWVzsi1seLSDRBHkb4Ynbrqr4000NKvc0k7+Kvqa3x4wNOQLZ5vJ5BGTGOl3py6hGKzS4W46+V0aJrkm3Xkr/MQX3PLPwVF/Lxb4I5e4laOYJfNKCyO64t/w3vUKSHLGJ4h/3hM2cZOXaTNYcumevLQsZ4pA59FuoWXccja8r9fh4tmMHx0fPpyQUH74UF90Vzrvs7SEG9ZyEO7mUWo+8+GugUOqKtvEMX2na0hOxLsQEfowWRq1Aen0hG0mqLt8BUOYbYWADPa6F3mVyzKQxvxMaP3GbZ51j0G5lmkVaQl65c+c84QOdxn5G30Qkr90aJ/q0ZIfJzjuGFD2+0y2NdDNtwz+kp9gmPR7IS1AnMb9ul0ARbv6i/ZfXfVW92mozHD5M1y9ufLJGGGR+yK+3UI9/S99JTRh+Q+e5fCeAC7VJ9D3KdNd9Fx68t10De/82v06kE/z9lIe3sVX5splyXtfjSP0XTrGZScGct/0GzPfoFW9CtJoWoJuB0XLnH7CtCTN1mUK7pMvF22tQ7/a0jwkPWlyFSVykM9rbIs9bPrd1IOffP3TT1bjpYeARZByAp5J3Dlhe5KWhij4OXjO/mPf9gtO8pEndY4g+07zig4SLp+GR+erTKkwjb8DjL/0vYS7sKDhRzkQMGHg+TRZ41BjUwPNLfXme6LxD0237n/+PrydY5hynfsuPQaXPakGjPy7fVkjLEYPRvENhjvxqy23N5O/BrQy8rN399+KkTw+/xEGCuEYxVsnTxmoNMzu4X9eRrXv9msMo+v1lBwy4pr/lsb4aQzxrW3q3i3PGt/K5OVn/icOI1iD+rwM6ljavgPPeJhx1bxfQsPx/hT64G65O8B37W2DGvwYZBrinpy/5ZZ/Zad+IPd8WeEhhrv1lcUZynt5MvagfQStq7MPMR5dQNgfOy60XJHHuB6H9x6PC8tk1V2djWvfAX/wK2M8/jplow48oM+6cbcDhpevLeQwxORBGq5M8KxLT6l394MLgOhBdAI553UO0+Tb8SSQR8uknriwQ/75EoAyWJ2Pg+vL8R//w18YH/zOb48/+vF74wxj+8NPLsZf/qUH4//6f3s+bhiv/8qv74wPP1Sm14jya+ODT782/vyDB+PDFxfjpSfQw/Pnn4/xkxcvxxX69dHTHa6T6Ob19TlthzHfGrq5HBcXu+Py9HCcnh3nFZlTZH1Off3yz1+N5z+5Gi/QY23cZ58xN9nfGg/u0Y48JFBa80HJ0cOvjMPte+Pj5z+JHKVt/funrqT/nu3TXTLDw/+27yPPe7THe+ilF2Hoha8EQHyskH0W0earItkZ5qKPr1WkjaAfr3wV5VV2sRBY+Z5/Bq6LNadkT7uIBu5BB7r7j8jbORh93dXLlF83Sksh3qZ9Pkm7y3zh8jK7CFaOFS5+2bbUK3jZdoHJfs065HJOlZ0yMFD9Fbz6aU13OlzSduXMxSx4dhHjrTefjHuqLzH2d/avPX7rz2Ucv+5P1fXMQUiUHW/0O7adGxclCLd/zBP2oBYdYd5igBvX4faj7XZ8Tv8KhP8JPeetcXfOYcL1gk+u8Jhf0a/57YaOYKx9dPp72ksb/3fLvS6vaWaYWUqt+VlC4wZwLnzTU/1t0PKv+DJd57uU111Yjv8NG9y6d1Hvlvmn0V3Cl+F12F26S+i4ko2yi/dL4ctoGe6VRaGpZ/ZiBMZtUZMy/2zOynTDn2h6i4+SqXC3DOs7P6PanzR2EZFpXYzq/K86v52+02ygqSYdOH2Z/+208J46xU2fYfwSZwnLdI3X/p53ZMxPYN0KNvE9x00eE0kqxUNB5sKTtn0HnqQPi5OHcptGPChl7iIqY0/ymvXBvWL4D87O3t7uXAC4rWTLwizDfxqsmQFM09cMyRWZ4FziFtwVtPfGLxqtVOJoHLfbDkh3DKfQEbvohB6X8kocuD6hT2cZqNWR5BFUyjuVyrCiZZQKUxNfDXGfXpaBT6NyxRz6Gs5t2ISWbvPVv+YLPAaZXhCQXj252qmOXkwQ7UutuDZKzNN3w5z0Wt7kEdz0z5ncV0dsdh1XeGVQy5Jlk4+Jx69WkfSXUvnqnDzPdpoUu+QbN0SKtrwTgzP0Fvku9T1P84IvFM5SzkULmPfwQ+YxMgttjbfGndBlSEOYIIqKLq7RnXf8OpMGN7+S+2ykDan2mfGE1EUI66mwJYQ39Y64lnfz1tBhyYu/4ss0M0w+nIwk2rSRatImEHfwJuhe+9f8WWnc8CevtIWSZ548Z3CutMKSR0PsiEpfpTM7eupPvL7WuPxPlpOP5DfpCj6tSykSbv14iSe9wvN/TRjAmbRjyEobHjzFWENVRGVBaHA6r/rR/mgzmeBwD63kV3hJyb2vJY9wkrtPlHJ4kjSYfOfdefGNg4+0D9OFns7qO8TT3fq3ycM79OG922ktKDRe9S3Ni2mK902Y0G7vZbDXU/wC6Zbh3PIEc14F8qCEysCuiVXTEnR3mPTkNX1ZyrApV99rAaI+qee9FxGukJmwoVVlaregv+lUHjVJTZqEIStlQER+ijppNAArvqHlJZ6vZQjG++5r2j5h+wcH2E5u6a385CV0lD13yQuWyb54/+BwXDKhly4tZfzks5vxyanaBQG331J/0VFpSYPgPFWOGyk7Fui+JsICXdGP2+bMN50zuDlIjvQUJdvofaqNoRhDXRo+1fT79BqAvrtuCZW59adhiYGhbZ7P1832tHVIGp+MogN+GjDvxbs48OBN8lCOGCbnGEHim4fFl0Un8y7ieTCg7eUCY//Jr43VEUbyCW7Kk68NQMst1FtH0LN8Gv3uGjj/HD/pNZR3MMT8bKAG2sVT8pI1aGrUO5hgRG1fvEIO+D0roKQao391jMHlln8KJt/59KIH/d2Dpkb0yUkZ7dRRPpUn3SPKH32wBXPXuKZQaQZ+LUFZQCeH8InvU3h1QwMdYyiGmtuwL56PPYzA+xiSxzvo8cXnZeRAe2tFuSmfJ7jLL8xhTz7H4P8m9fp4bB2/hXGNcQqvzB6oByxgdRlLOPlYQsd3K+zKhQv48amvTLpoE2Oqxvq0E+tZw1Wd0Sh8dUJdSMvFE+rQV0A80BDcY+rl7/+1r4z3fvd3xg8+fj7OSf75p+fj3a+cjpuLq3Gy87Xxu384xm/8tW+Pk5/sjN/97un46PmLcUq5Tn2dwvqg7m/UEwxbW9IFMty+PklR8xWJG3SS+g4OZXh1fjVenmLwn92Mf/zPvjZ+7aun40/+4HR8+HI1vvrO9vjmVzVQbUeMNcjh5Utk4M4T2guUx+Ov/Dz1uDVefP4RtKWp7lF31pHtgzKkDXj56kG25O/T9/o6ArKNcU17cZ6kzP4/1P0Hk2VJkt+LxU2tKrNEV1XL6Z7u0buzs7MLLIAFCfHwANojCSOf8QvNR6MZjUY+CBLAAlg50z2tS1dlVWpx+fv9/cS9J7OzqqtnFzTAb548ITzcPTykx4kTZxndeK7CKrKqd+vmEXqyPlhu+Bd83cSyTx7kQx2gHC2L8yn1fkqbdBHNtuaClvK4MAZYz7K7BTrZ/bl8nfKgDSBDxkhlti+mnuUdfmimDJMn52rUZ2U5lh/1wzrsogHJknd3reQVFORwIQ5dNZv34llbRPc7N3barY3qAwTHI/mmTtruhrvOuNFfxk7uGeuR3/METinvGkcd01wEQKah7yiQRrkd//uOgM4nvADbehYEdFtfk37Ao4QdO/rYlDREe7fvTRhX5hXeh1+l5acuhSJe4chpnH75Gea90xuDcc5/gt8BZ+gkaC5vruS3rkT7bxYm9PscIP8N6PVVPldDCM9loP3bL1xBCpwhX6INjp5n4dU8So6COZ5JLsttbGQwotPEqVSdX8/TnGZB92f8Tl10bimT/AH133LouBdoUs5hSZqEDbgF4ozuBIMVRw8f48wgeEVDiuGbXTXcq7HNYDZm+t9xoVyhqZx9fiI4Z67UA+1iPIPL/gtAEm05aSe/XpGFS32Ep/aePEonnVrq8RAQO9IkQ1ySz/CH+dmArzz6k9Y4beOkMW54OMsv+cQf+U3Dtbi8/Hf/FYDLUAq7eBlUFb9n0fDurnuSAfMORgU4ETbzprdDs2MQi6F4udySLZ6lHMvb4lWBug3L5JzQKNB431eUJgRU1iId9DITrzPwVhgENhgwVtx+hhiLhEfZxKVZ47RBSLPacrnzFDF+eco/LHArV4KLDmml1N9fVr4Kr3R4/MPj4gU3dOECSPI20CE0tJPHIdBbj8/ANQvvgf6TsKCxIN8Jk+HSsRXZJ6OrPmlBgJpMa1AUfpJGxqIXXeaHu4KSBtaJM433WSU0hDu+Gbl0MMEEcFS6OQ/vnZbuflVcbrOwyMC9KA4wxCUNweFnOcYAsfKowU4LGuUreUZg+tRDy4F7Bnh1LGZlOPHhM4LEQzJGewIIkY51AP4xdkjbB/QgB+0ineiRqAyg8Ev7ELUqP39l9BmeDi9x0Ehn1OkNNKWhXzkA5fAqHRW+/wu766TCBfFSJuKbxF+i50+L5/jKVmnIuD5iqgx63QgC5WK8Ncpw8UzTL+nN3QXpWAedz+qIOpj5xRnw8ds0XYizzbvdMlF2nqIO8gRbXPVqMLip02mDdQnBhUCe+HLv8d67TJZtsZ/LLPS0HcZu02ioSsOFhIob60GY+4tX5aH0XnevLvtM1uESV33Wvfgru3hela4WSr00lA3r0Ol3upfvHTo9+8XKC/Nm8uZl+ICU8jBP0hSn9GY5gcMl70Umul1Gd1mIv4IR7VN/y/yqvAbkU38kqTNKDMsiTFAwVDBsPt+HtpPpM+TpWUjdhJ6oQ7vKk1v45TGoAz/y5cm1sqe9JQOVXAY48/k4xy4XVjV4DzSW8Gt0Q6O2J9P+9CsocZFB4+hQAxKDQaPBJ572Ncq+jgH+DMN8QJ9bjQAA//RJREFUB0PlAIO788Ooyaf9XITAWEcztXjhu9DQm55yV4/L28MTTgwtjSZ3EVjnZWxZydNzBDxQzRPayZMLChCAEfx9bcCAJfKjbBpb6gPDWWMw0mjs+BqCg9iZT0TRg+cXqCONU3cR+C72810MPPKjLH4a0KffGO+qP3n1oEKfum5gjPt1AYvFvLqAkHfDMbA0nFNfkEPD350FeZ0Nt2cFHDyrg/18FQFZzo8fY7wuZlHJnkFDlghwztrp/rN2vrDR2tZHyHKtTXfeT1nkXXkNdw8nJF07JA9DHalysQzBsf654IORmoVY64byWUj2O+rZ3Q/q1LTHlJn1EoQcNud3+bMgc9g2MMj/xT9+r93/m79sH3/5qJGThK+tLrd/+s8/aJ//+rz95rPn7b/81+ft64d77Yhy/egHP0ENGPoeJMivDEJ3u9gG6Z/Ir2z9IkL1ioqPHtxG7+KLbRJdHB+fY/i/aL/+zXnbP522D39w0k6enrXVa8tt/ynt/2yxPXxM/V9019M5RUqbpQxvvfEh6n7WXhw8RSfWF9u7alIBOoa+wr5Xfh44qGHtKwAevOcrALZrn75TP9IXu5uCtNlJ48KXizzSdtfJ3pOqK/CDMnVAnuhcnfqJTDNL/ighAETLQ4+7BpTJxQv7JMIm7kawXSy7+EUaytVdCBmzcbuY5i4A2VjnF6jDqQtAdm2YtywGAdYtZaG/0r+QxQkSulAnv9ODlMXOtfV2e4s519DPRvvD3YS6sijA5WuTss5bJMgUPaIT+8T00y7uGE7+zZr9rkR0hxhg3y7M+mBAd+87vctPNB9WVXr8BCgfPXXxSFjJ2cdzQYNE6PR6Xoyd3ROmLNyTDp2pa9z9Erq7y1V5kP4oPu+ScvkX1vKo+MIvPPsCw5U/YeJ0tA7pgOMY7nMo/gXhO/IXfqUpWfV9k0YYhgex4HmXTrkLdI/98/hL4RHe/ADQLH4VL/9wsR0kpOgmsLsHGLs7GGbZCFIQI/NK3QO+9WGc1PBKh2Qkjd92o6QjXZmGGYEuokKZP+Kjl8ILxyGOWhZald8OSlXlaLl2KD4DTf8PMnf/vHznoDydrzAujy53+I/cPd6HFtKc2bZxD3he5D+4hHd9GqvsBttuSkdiV7qQyW2gk/hZLOkGmqatgIR7t+1FVvoBBJm104pG60tLS78Sv9L4bxD8wiUMRIFOYAwSixDAnEF8s3u/jPca0AEdpleBFwXU7YSxP6XTLY4dm4a498IlLZlNJUSZRaPSpiMxX+Gbmym4UA49Z773z58hSQ2xdcJShsfTtkTk6nSpXZ+ut+XJejtsfmfVJ0ZMMkOzZBdKB8XHQA0M5fUyJnLqzt382eFV52caeZcuh6dfAw9CksYV3mV0sbJShoaDpv4l3zMNh5JBHuWvq0+6x7rt4ERaqKgePmnLi9O2ubZJfD2tM6ySzdN26HSN0pVrkNt75aHyXvmX1ogOCdSQ+e14F6HzxjU4lLvT6WHhOUMsOcYwiwNqAlJpBOMcO+wTvFIWhTBLd/nuJKCnj/GKX/zOeMxP0H9BRvGBeA03XXkMnoH436DV7+qTu6RsI8FNw69y7R1NIAxkNacvvrshcMzCL/Ia3IYRTe2OszqeXi/maYXQtHzs2AdaRl/E8V9ISoEyd4JVeYFa9Fnti7w5iRqSRn/KO9ByRTodHThEFE2Iq4NF2oaTFml2cGdKtkNmIFnIhMQ+wglxJB7qXmSFzmlvnxGs4m2Hvd10XUUHOPvijv7SS9GqQaHC+tXLy/pe/Vu1DwvTwcCJnGn7+16C8UVvUAjQ3ePw7u5XN9w7P+8dTDL2dzBdrz89jWHj+wU6/U5cjx+DYYLB0q3+7yKefmW9zM/sZ5EUdwx3QLw8yafsLBN1L12fgBX94hedhhceWYFX/Uf1sULqM3i+lv3rXft/0mTyPsgmDbfhD2XhL4Z+nvANdVfUvmNKQ1uG4Smjofwp21nb0SAwrWOQn/cTR0PGp40+LQYnB8FZsXwi7NPQ5dV8R33qrgDwJz79tG552J6GxOEefal1Fhp+8u/kEXTUF/JqRKEzrBD+MJagoVGy4PvNO+/BBgPspAyStn2TvFAffX9a+U8xINeuI6cHqVkuGq3k3af9iG8ZTQ4wsFaQ49iD64p+DFwNLs8CcOFj70HJ6TZojKCp6UmzkJ0Ra2nPFIqFjWGDe588qDN16dN28+u78nlCL4CjrpQ79QM86PuZwxw4CI3p9rYCtom7BCyXLARg2J8dtP0T6vjSTjvb/6qdakAirweqnWIwnxzvY/yDv/Y9bNGb7dzDgLferIMX0aMn8/uuvu+A54kzaVMP9Ls93fKzb7KckS26p+zc6h9cy1G5PGcBQ1Aj0HMazIOfnMz2/+03SMN971l784fvtl/ePml/9v/+9+2rZy/aMXRPMe73dpfavS8X2ldf77dDjGG/bHFCDfjln/zT1h78dfR44+bb7c6dN9vGxk52yFh3jj1w0LqgDtWbT97JrwsPnuy/SL3xeMDsRiEvJ6rthPbG/OPu9qR9eX+5bV5fa198ttyenfhE/bDd2lpqR/vgU6/PFq61O+/+sD2+d68duAPEBaPUHm/y9LJ4HXttE+ja9/AXKTfrqvGerbC23aYe+qeufO3GNpG2oj7Rq69/qDfbJlEepJhdJiSdHO1yPQaPPKGvxQnlZd+PnjTm3bKfp5pZDEHv1qEGTdxTZVl7o+VrKe4Gsk45zrgYZ/v11QHroQtSLmKtEm+WrMP5o+9WRnB0wyR5kn9eh2COlT7A9kP5u/vk+s5Wu7XpYkFfaCWN8g19WcJw6zNMf/oT3KfwSjj1yoVTkziuZf4FznjsuHyRargXj85bgjnoD5/jkKU3S2MdTrnVwX0VbnD1vb3f7vjSTF88gsTZDqAlD0anpCNklm6GN7gTr3vQZ05DB3p8mAbEGVzclb2DZdBDkiwTjFE8geWTbxwFMTAjHbwvxQHJMzCXhXtoC6YFDEoe9Mx5vgo63T4udv8MZrT6VWlmOvM3pBnfL9MZpxFeFd/j5jxsQeoFOakXNX+rupd0tKvyz/kHhnKMM7SKxhiUP3H2jUT6m8fUnEawXGd0BZPAX7gQLgzl8o3wAV4WLvR8dL665TOe01ReCsTLw8/oaKgHA5QtqOZKb0KSwl4RKt9FQ1DsSGaY+EN7C7LB3Lt9VG0Zefzh95rhrK7WIYAlZymu6IhUiONMvAz6U+2O2plchgoXqd+Fi35xMqE3hKCeaXOtsZ7Dt6TDdeqIRLoY8aSIEs1sryRJWo1UFVRHYxh04SFpvaZTSWW0oDQMfxdo16bLbauttlsT/zM4yvaUgZM7ag0dqEa2iCS/gb5gwQpdZq/ib8HoGAqlXEpabsKyCj/gOvFNp56xxKdmTnKR4VS53ZJcHbb58D3yVZ84DGmVy3w60TXPgnjy6O7uV16vuEnr54UkkMrrRCj4JV+H7p6Vk0BQwgcZrKTdsDJcfh16+qvCLkPHmdHg3nHHaeIevFfFB0j/jThuaVz4Z78RjjwvyoDO0auTulq8SUT8xquTnv4yzOjwi6unzZ/6B8RJPcFZWDPIUzjwNXSTdij/OlCweFpnOiSogivd6LJ8xBznbQaDO7R1wkdprOwX8EbyufiQTjdBQ+eEp/gN/AlSZ4mznaRx+Ve4LggkOdDbUf0vsrorfq6Zol8TnV4fnRhVuBMFJkk0HHH8tn4WBwgX15YfOhB2ouNlf7BoWiLk141/fcrtZbvr9COL+RlgnO/+tY+6CjoN+fR0XW63cDqJi2FLmNJJp9D8p151F1Rc4XTo9IU++VpmstwHHKFwehnNQXxhpseB/mXoYeGL+yo5xuBEscddxtM/pqcMXb+Ga+z7lF996fbrJDY/deR1Mb1yz/35j5uSourWgott13jphweTu9PTxfabJ9N2nNV89E7CGJ8yUlT63byrDvl6yk/ZUZdiaBKe+eE6Bt3w5RgYYbBoMFDD1Dv9d/oHVxvNm+cJEIcHw9L3yjWSlBPZs40ZvwaORqVyaHDE4MFg8KsEvkMeweCz/5R8KDB+38+X5/EDaICrPtw+7aKAT+itP27bB19DZ3L9RyFh8raGgeuT9j0MJwN9cm89QO8xZt11sUSYJ6sT7/fLpxiPdDikR74TjK7ozMUJZSM/hNcBgTJRNwNdaWlIqQONOOIrC+jfJ6ruBlhlPLOtHh9njJ3kE2uk92lq3vvGwEI/SePcQZ0bLmcMLXWVS5Dv4dO2gB6WyRO1COOTurN2q50t32qnLr5gPFq/2vJGm27+pC1tvt+WwDlzS/rqLQxODwFEp8uko15ogFpeqcv8ZSEnuiIjftNdOdWRMqs/82g/oj4sV43T5w+z8wEk0hLnawCU9fTwMfneb+f4r1/faB+uH7R7v/20fbm71/ZI764FqlB7tHvQjmwPCHD9rY/a7evb7eP/+P9qe8xcFte325Ovf9sefvnX7eg5ZYqer+/cbatrW+3o8IB2hHwuKDV3nVhG9L/+x50FUnvHbMknjjydTJfaiwO/h7/ebuyctEf3T+hXD9r2NUjTby2uuZuCvnLzzXbr+tvtwdefYx+7AEDm1I160u09QA1WV5ZD3rOnzJd3KGv0fe0N9KFsSOQZFsvgqrPeHl38sU93wuaChodPqmfopwtwUSUHB+6Bc0Q9IlCD3XKWs3UW/brAULtXKB/rk3Vp9Q7XDWQhvecPKIPKtoIiwwL6d0eCT/OzGJjFv8qXfWrqoVxSN8s48IDM1GGf/NsOldsdNPQNto3rmyvt5uYi1cT+f6Al56HPiv4ISG0KfVDsV9BHLZASTXg+y8jP5lfpk1tkGPWJMZzL74Os3hcK1e+WQef8MmNi8lB8+w7c3jfProGeYJxjbuEX7TF9wfC4E4cOB54zekO6jtvdBd09xzXD4uisvme48Ff4gGsbtDyzfQJ/dg4UzHikM4xjuBcgRejluhT3TRjHvxz3Yr5eDh2v66LfrwLDx9frQvQI9HRjf793t5rskDC8s23wjnNW9kRepNnTC9U2LtGR1CxvRTfQyySHrOiu+at44o/lqfTEmX4EF3jP/lX4+Brne3wJtkevMU7qGzLp7rKLM08njn9V94UKL1k7rnlIKGEz+kPcDHCafShXju0D+JnbCqg2ZvqEm964AaSVHQAD/UAVRFyVkEueho0FjZCFaMhIEV5zJnMo3MLp8UVHf1WSwjFMb3WIczmyRR2/29lgl46F/jThLgCcUyHsR1w51e9ESLkEceVRgxmFQv3UGM53+11hJt5KdH6Cm/5/4Wyh7UxX2vV2ra23ZSYIZ213etBenL2A1nljutmO/EZN6HqFTeQZQ51VYJ6sMDXJz+f+aBj27T3OAVb+elKMROQwvhgN0E/hVV4E44tl/18nRkpjhQny6SkTgxgqVoLq5NXnGIpvhYUeAerLd3tW3GI3XWxrHkQETlaQiB8bClV2NUjEUHLCE/kHurrhqdHUn4rO60lPX/fu7nBVmDBO66q95Yqnyjcxc+j6Sic0xJo6NHIlKNB5db7iXJazQ9r4JW49TcDb4E6YNK0HBljo3oaGKYQSbu+Wcgx7w8c0gazuD37Tp0agc+mbvj/JzCr90HYG6iNa8hnqUUWVrPxVG5njD465G8hAzZX3rwnu0tVkYJ6u2rMwdEDDRCP1C9kSG3kkQ5ohP3ZoNQ7j7vWVOjcEpX6bPyhmApRFl/wGOgAYkUNa3cDroPyms214In5hi1jlbdlGf8l3tVc0l7TKbnjlp8JsD7WQZ55NU5f5JjaXMmZBk7vqEwrH9KXz6qfKre6Us55s19b/ZH6IL97l9146rXbV6Qpdxh4mju/eSz9yU5+cMOYTn/CrySm4Ixol15xWB/FF6/LYxrKY42+Qo/PVr9HvbobUH+Ud6kf8gP2VkBTUleSM9F0ud1x5ur+fc7R/M+/9zAYnGzmnhNTyEbq8kY2r94Xj/Enbvmksp7CKsf7pg5P24qTaVgzZASd3y1t+PuHVmHeR1KfP5Ml5T22xRw7boBN/Ddc9DVZAUqnpODAE3WKNF8MDnZ2QV5/yk9+2ihHELXp0+71nGpAmLcenkX5uj3oRiV88hcbQD5h924iGEkbNgvp1y7Kf/rPsNcgVMuUKf7d5SwQ9trf+qJ5i+oReyi8wSNHx1DHgOWEeGGg8+ojc9gEahtLCn4WB7EqofGW7u09bPR9AWZGlFicgkSeiODCs5rSAFQ0/n6piUA1fCfBfvkrgWKhxpvG2uV2GP3qbbm1gBLowAA+fmNv2TjCq1jHesztBncFDubd2IIh8h0/aMvXMxT3fk7ZgFtDT1IP+Fjfa2dIWorvd/w9jkC5gEC4srbWzNYzRnbeQE0M5spF/acsD+hZd8m9d0JOderK0PqgjjTJ1oP6JF0e50G3GSNu6Brjltvu0TT2Twe3wy9B7+El763vfa79347j99X/9L+3L57vpZU79zKN1ND1ba2++81F7c+O8Pf7tp+3tP/gn7fd++SftQ9K9/fb77YMPf9Z2btxF3evt8ePP29r1W22TurV7uItIGMDMOVzMsWx8pcO+4fqdD9vNG7fbKfMrWh3jLmVK+qOjY4ritL3YO6V67re37qzQDJCIfO7tLbaD6bX29/7J/7kdPXna7t/7jDbuQg15zNikCkpnUZAB1h2NcnSQwwDNzKLb/6kjExegCHOxa60WAwIHL4gjsYtI1Fvl1zt1Z4af/rO+HD9PmbQsllH+ww6W/MjrueEukHlBcprT+G1zNxHnBm1xk0BKbWUrZXS+sc69+lv7gomHYcJ/Ye0a+cCfBuUdcayfKWrKn3qWumJd97URgm1/tRiB++wY8U/b9vZ6u74+1B8lQk8pXiD9ITy9j8drwflf5kPDPKBeKYV/coX8xBnd+8SCsVuotIb1vrlYyKt0Xvh1Fe2L+MYo1yxsEDF9GRmtKm+/Xrxz9fiBV6fV78JcnqIteCsaRS/68KrohM3GsPyvMKF4Fc8K053AC1C5nIcPyQHDSpar0l2Ejsv/OIuf0OUJjMIvw+vxmcOrcDutznuMOw4b41zm3+NpLEj8TV4XeKRdDBHBrjqd8eyKtIFMtIu3UDySqPz2sd6h0fnMeRVS3U05JBpgnpdeJvP4sVu4yl+8HbOMm+cz+RnJXHUPHDqBLIrIzAZwkeQgz3wel3wM4eKm7eXe+QDKESzwRjwDssmtaEVmaHf8yoN281I/BLCAsFyVvIMBPWmHilewenpFyHBdTFsgsw7FvIdVeHWaI7DDRU9O6Jy8mREn0WdMrMyQk+I8VU849CJDCZAMo68FV4mLVOTKU6/onnTDhPyMCZy4ijw5m7QVrp3pGtdq22HwcYvds7bfnk/33fjfTqB16sTBDofCPsnzAwuk8lRb/ku5cnKgCH3AcL+7L67IYnhXtuCrAwUccAUnTeWWLvkJXQu0cEyXbOPPE3ZohAfhloudJtEB9dIrg08+HSyMK1krXprGLTOArq0y0DHoSmf2LnMqdOGaLtu2h/T9LijPGIbczqBXdNNc5F/0DYvclBPBRuLHMchgilQZHJ3OLKPAnKaXhV7+pCFwvu239OR9lkZCOGOA8idmxZgUXty7nB16WmFMS4jfu3nmZ70VQsN6CH/BstZQrsGsLqXx81b17faipQzRVYwLaJjHwdA1L0E05ZCe3BJmnsy8YHx3F+hLKic0eno+rbxFLvImJ8mH5SNi8Z0Pzv4v3VQe5jilF9tpusnQCw5pur5K5/Mr/LzLG1lmK8uG6xroxh38klmXPAfuufsPc1dXIM0qOlLWoe7JznsSknKYbAnFZ6ArHr4eH90Qb36UDkf8WaAIo+rLKl56tp0KF9LBE0cOQ/jM9ITbvizTvMqQOlB86lKLpi06xT85nYFyJV9A6gYgijK7MBjZ6UurHRdep9HTjaHzEsTrskRHg7unn8kiP/65fdf39FcwRHt9Nl0+SWjeCahJ60Lw/HJC8h65q19aiTHgLrA65Eq2Gv8lFzzg2a95fqp8skChTP0K/zMMKLdMo48gg0MDePx82u4fwZfAbDtOaVBHXJ3S8NegM0y95QkSPmik1CjXvG8c/hBwnHKLtwyQJbxJF4NG49ND6TQUhqfI+ba5GUM2W4rvf5suRtExRo0n0LsV3k8E+nR853q2xceQ1uDFYLHN5ywAn3z6pPrwa/QBX4xbP6M3mWqMSXbYZu4BaDd/CD9lMK/wdfx0cufp6M++apPNW8jJeHntNobpQ+Qjt5TjFAPU76KXQsmPOwBw59A+M+1T1WW37MPLchnqmmrIwWt+JeB4v4z0g0elH3XuE1IPA9SQW/VzcO4CUKekd0fFi2dl6OXrAfvwox7AK0/k1a+LKZvI7kGLG5vRR3vxqHjBU2P25OTQh7Mph3NfUdDw8+T4YwxijfuVbVtk8wsJ1qNzzw9Yuxv+Hio42b6WcGFygBzIl8MMHbdUsIlp96me6sGFIc9uoE7n6wXGWQcOn1MWp21B+hqzfgLRhRAXK9zyblrqw0c//n67c/6gffKbz9rDg1NrC8HqXwa2BeoD+XPr/Xs//YftB+/dzdcODnYfpR0dYTCvUH93dq61u9s329f3Pm9/8PM/ave+utfOJysUqU+0kcMFW8rr1OvwqO3vPm4r0+W2tnmt3bz+RtvevNFub99qu48/bUcnC217a6k9e0g/4Jcepivt6Hy7HU1W2/Wt2+3gyZN278k95Kc8bQ+K6o27zt6+fA1mUocscWF0L222BesNdWvqayXqwYMvrQPoLl+TsL5llwnyMvfC0drew7aQrx1QHmcY8zJKGoxu64ILPbbRxTVkxXC3zYCiHMroJx/bEob/CuW8ukMdW6MYifPPxT7Lizqa0/9370feCbroT9ztw7OAA46/gHXaOmld8Yl/5p/QcceL9c73/5FpkTp5bWul3b62mt0p9e5+9bPVZ2vk28+ov+rP0vcO0OcB+RGeObL6Hcaa1OH0scRHNO/9Mq18jCi5e1zB0H8C3oI3RI3xlKf7My4azxV5+dVhmxVvuPiRcbjGtAIOtniV75s4XLazAYwzzP6v/DbAnta7V+nT/CSuimoIuwyW6MXwy3jdP5Z5jHMhL0Dn3cP1e8X/EjnmMn8TxnFjnO4e8+nuMYzDdffrMlyO8x7e1HeTz+T4ZlLAQHHtbMVB6Sm3uqRxNZhOfPmCO6ZNvejlG6gBtpyDjAHrDzAOm7kd3ySRZDoIT30brqApnw7bbIVFX13+rPAV3/m9cGq+CoBbddJ0FTeGmqeF2SyuePCXvFfcGEqmoOSq1hQOdZleEvZ1Aw3dPd40wwJAD6pElUmFN8RCTlTCu3AWRhFVKYbYIKvhm6biDZdm3bt/DIaFH9A7js5n7lfQRQZrJnx0aP1pmiv3c8XNaZRLww6XineigtN7Wjtun/LNn2qbELed5ZL5OMlE75AO/Ul7EcPfZ1JIQxz/Se/Qm7fjmPz5eaPQT6WRd9F1MSC87ATxe/WnhQThV3bvhZe0qXR6hnBFjg+a/HrHFj/x2ZqlDvD7q08jFrm8NoCj9FhpSpZBJgakrptcovgfnflZrHUmpguXjI4YNCKLObi9er1IeUFbX+K4k7rCB1zBe9eLoIwzf/CClDhvKbu4q6vwbnlUJDzivCiPUT3PAfxFcY7rpKjj50IOHLmiG37K32FGC7iQjqvTvOzOIo5+0niXhotaeSpJ3e35Ru0xEq3P6pykyEfZxpgQb44bw9AJBZCVf9tC6hPppGVe+Sd/obvDx8tcDTheGZCpS+P33VPf45vjzfCHMPXrzavkrrD5ZZxydQN2wOFKezEuWjYdKYZyFsSLBMjd9S6WdSWfLQIiH4FVUtIuvOjdvJuW8G78qWMXvlIeA6vwMY575Eoo6a0L3PtT5Qt46pz25YFa8s/2/shUfIMDRG6cJ6dMrKXHZVxIhFOVpws/PpHPjiE0L6ppfde98l68O+ge8+n3jlM85mHFY9CJHCK7eq2FPcMvtwVhTGcMPV7o+GPcsd98Wtc9UDR1ZIgvOaocrRvF31cUKs/K2McUsY03vcb/yckxc//a5eTYMOZbtJU9t/hNmwCigoPTcpWHwVlswICuBaXWXuxP2qc+OMxT8+IPcxOnjpqr2hnAneoR/j65HOpAxhJ3B5CXGIQ+SScMRqGf+c/pYBhqzJhO+lm85W7atQ2MDPKfd8vB08hnTJl64r910qfQGPfT50+4Y9z4VHwRw9GFAQ1h65ryn3oKP8ZKDv5TVuj5DrNbojFiDPPVhXb7Z8mLB+55cFl2Hew+RG6MUIKz08G+iDobgxQjEGrQwJjGSPKU9Bj/GmMT+BqrgbOGXPtPkz44ZoaM5/wAjDD+4UZW86Qx5oIA96mv97mAsaghLE38Ptl38UN5PYBRvWlQyc16gJ6zUKK+CXLrffN8nF10hJHtJwTFc2v7Yt73t46pK+UmXx4MqPzKSJVZWX2jnXueAeXivIOa1KYb7zTfBU/NdhHAxQj4WdYx7JbVj3Jwp0wdqVJeLtAI3qx35NlvxucMBXVtvDtLVJx1wnpGuU0n5OHFfdzT9od//2ft1ouv28effd6eoYPjGI5DnSKZC/fvvP2D9tNf/rLd3lnHrtxrOzeuodZ64nzkrhAxSbAGz6Onj9uXjx6023feb7voSIN4yQU5+No0b7//x+2nf/i/bx9+//fb+s7NLMwp16Ovft12bt6G7ot2SB3a219oa1ubbXXV9r3ZDk7RzmSp3b75bvvtbz9txx5E6S4ZxzAE4YY8MJCJdVrhMp5VHZlM3GGB8b+2U4s4HghouTtmWm/ciWLdonxzoKJGtNe+C0j2ycjhYiFh5yrHxQCoW2a6Fyxr67BlmAUxytf+BtwF3/tf2WkLq3eoEi6OkspFCeu/M0H7zL3H1Avaj3Vz41rKPyPZkuNv9fGWvTUmvUf+CDe/KgBeWWyyTrvzwHa1YB9x3G5RXrc26QOJUi/82eJyT52IsoyD8uAOPy77NPM5sCQhelDn6U9dELBuF1TSQSvi5zKw6HqZpsJCdQadb8frEH9+Zh+pSVa+S2n8jdIp/7gP519S6bZGZWcDIeKM04XW4J8Zl2E63AcIRvrmOR/hQvpL4a8L4o7TXsjHJRjH6fa6jHcZp8f38DGM48Z0LtN8XRjzHsOreHvv8Vfhdaip2RDfJ18DOB99GUjTVFUjyi/YntKHhNbF+iTMZPE24Iyvy6KW/1JgJS4X7db5SIfQD0vul/Jju7H+O5bnQeuQLjIOaYyTcp/HdxjnI3nnGut4DAlL8EX+AcO50g4H7xi00xaXlhZ+1Zn0K5EKTmcTebl6+FyQYkiKuEvofo1xTRtv0l2+hHGGu7AqcI5nv6eRU/SRmY6seMagYgA5T4MnbEiXuKHz81uobll2El7ka8JbT+vJZ97psvuYMIBh1EPqTBP/PGvBVDF7YtNBz/+4y6Azf/UOYSKQIXke6nLcM1nq7ILKg0A4+hU02p3490PbSBJ2JNM3xJnHnrfzWVjCpWMicNWbnwvU7/ewxRUnE2AxQFMvOTjQbYVJb7iTaGRBeCcRGh4+bXMRwXAn3d5Tabn3vI2hl5kQTeE2D4b08Mvp9I9B3+wJbCWMu9NQj16hYfly92d5dOj0EzcKTxUxjbqTxkDH4PlAN4fuH9Prd+O8lOUyXofuH9PVbVn01xfy3iOXXVnqVQxlJh1e0bVTiIs0CvATZn3PoE+62tXSB8HCV4ar5ApdUIzKU4Oh7Jzkdv2O0/a7ELwh3yXWXDbD5mltCIWbPHEXZvHoQFGlXAP8ENfLlWsW5p2fhr910rbqWRcKMKhQxBBTl5Y1/2lvGtPV+XpXV9aV8dZvYcZLmbxDr/JXV8kuLd+Jradkvb73thVjkrvtS0E6TQ17r5wwPtBKfU28ctQiwyLpuoErIQ1hVXtKv+Xip2k7yLvzH+dD6P6Orn9eXnV1MLzjXy6fDuJ3f4/rNMZ0O63U7yGsXxrqUvBrCyV73c13Fgcwck2byTb49tXWyZ7etN5NM/tk39JqjH+CL8plGvCVI21jLBMVxbphuH3jEjpe8b1425rVCdzT09X2yYOT5qfUQaFTpLYhV7bD0z4INePV3hw7iO9WTU4xt/wcCzY1EmHmk0eNf2TIwWPerZ0+sdagciHASQDywT4yuBVaYzdnC2R4gZeckT/Ggk+3uU/lf/1W+EQ+DR3qU56+u/V//3m+OjDxlP+9L2Dhu+ji7VHBrkEbgxd+LiC0dQzba++QB3iowMN98kL4jbfLsNl/jPz7ZbAolE9AfVru5M2FB9+1tg1oyOZrABp8yL60nfAYXDHmrSfJLs7l4gXUCekY/x5457vgFZg+0u/4t0MNJYzCA7+dbsF4gRVDDr6M18mrZauxuDac+r+HjGsb6Ar51DO8JwfP2pKGPrx8peQE3tZf+xHl1/BepV4sLq+TZKWdoUsNw/Mzyu7GuzlwcZodcujF8wgU1rpB/aSDIP/kcQU6J+ja3gq8khPmMrFeWoesky54kKcsGHm43bMn3NGnufPhgjIfPG2rG5vtf/3Xv2z3/r//vv3Vbz5p0QL6MdoFBxdq1jBUd954p/3ipx+0o2fP2pOn99p//jf/j/YCHZwfHWGwY/ySv42bN6leR21r63r75OOP2wc//Unbf/KkHWHU+g38s+Xr7cc//8fth++926YvHrdF6s3aykLbXFtq13eut52NLQz7v2p33vthe/b4K4zs83Z0etJuvcF8aH+hPTs6aZvX326ra9faV19+3qYnfl4yPXN0ZMmZQbSSdpk+1DrrwpF1RCN8osHPtYyuPeByi/K0nlIPYuSb+pw2gsoWjiiDg91qk7YjF3U86+KU/MIvC0O0T+ts+gk/YWklxAjX8E8B2s6tm8u0p7W78KX9ru20KfOpjKumpwxdSJoe7qJH/C5QZHEAIcDT5E+nkcrt+EM5kzdR87qecVT49CfL3P0UqIf/qRnk9RDAfAXgGvkHN/oCHMd0Wd46bDN9zEy/xmXfaEj6HHVgncPZ+z4XTC+Ms+ph8Hca5a9+dx4OkcEt9HT9SuZkSVzoE5+xJGIMchkOzNIM0OXwEjq+xMCchaXfkw3/rqKVPHN1v6B7hh/58Aev4sb3Mf/vCj3t3xakM86fcBXtq2S9Kq3Qw16WRuhh3f8yGONfxu1+7xfjoR2n/3BTlyru8vVNEK/Tm9P5dujproLL4XP6BRnLXgojPHkEt+Y/4zjB+p/dswA1OveZXLkbN7/boMftZIY7QHePwzp0mmPo6dMO9ee/IG655LWIsTgcAliNSfb1dHwuzDi5kK0YgMSNSac0AtOVoDLHza22mBomD9J30oD4afQDOLkGGdqdL8aSHSB4Gv8aKZ58a6wd6fKK77zTiUPT90I7rBB+bAcLrTOfatCJ1K4AjRw6Rjr8EwddwCcrTsBX6KNPqaT1qRJwyAPTCVzFL7JLArcSL5y7AEAlYnDL5IFLtZURgN98cGUxRQRw9UfX4oPnRLTnzU8PZqCaVcQi2AuydFuLM1aw1eWVbKk9dmAkmTT7pDflCO3+ZNiVpi4L/5IrFwHyjvGQJ/N349p2W2diun90wET8KNuRxXYcODo6TFlZnnN5Kk/dL8RvUIKN965elL3yK4zTeq+FFSDxuBJnXmsSnzonjrjEp16pQ1FJ0ukKna4Q5+CHkv8CGbC4lCk0pc9Vd+gG56KhddW9uzvoL3mVzzxrcJSulHUmJWGGO1EQ5JvPM8mbcoquhnqT1iS+iBEMmlyW79IyxhATO6LBVJbi0HkWKKd1wHDLED+0xUl+NWQA/R1Cy7+BRtdTx+lPUCteCUsX1lFRZrQJM22//MSRFGbyDVdfnOF/ylzeQmhKD3fe0a9ALvj0eK+Bl5Bw8igd3e7e1tjsT5jVpPy7DLlLWWRA/ymGge3GdFAr2sSrc8P70zdxe9lVfksmwb4pBjD+rr/CqcHD9iq4QGBd8/J8AqJi7CZuSO/TSRcIZjt/uC6DNAsGnZQYMz5j6OnHtKKHQcbuF+Zyd7qls37pt857F8xr52n4mL9xp0NfnU/3kaTw6+Cr0Ets8a0Fg0ov3jL13e/9VzrqYPVQ8dsm1G1PZ/8Wt4YZ9UE5pKFMVa7QQOcaansHS+1/+/VJ++v9pXZqH0ffms/I0WidCOeATSsA6T0IMJ8KXDXP4Lq4ixGUdkRlTVjoDnVBh/pzLJIpg83CwRGGJMY+MuXd567L+DEsYG3SbIVnjKqt7cRpKPqU2CfHngEgroYKhF04sR5CFLHVYzQDHcKOHyY8hwFqzEPc0+az622y2qY3PsIYfYHhiZy0RY1mMNp07ynG0Bb5xTA5xO0BgKRTtOn6zcJB7uwAUAgNOZ+Q5mk6dDTu3SWwco08kUojL4sB5Ae6eYovDuWmTNNTDEaNNfSXd7CRKTss1km/ud4mLzD28tUD0plvX3dYxWBzEUA65NjP52XXgYv5Pi322+7qj/rlyfBlr6NL5D5DTseC6Jr0vhpxdnLcljbfyRho/oSpW9S338dVerMg/VxjcxeA9dPPQartVYmj95S7bR5EDNeMUy4WZQEHWtmt4SIB4KKF+bRdWCeQ3zMDpkdPUj9WKb+ffHSjffVn/7Z9vnvQ9sU734eti4OUOW3i/e//sF3bvhWeZ8jtIXUf/+W/afcePm6Pn71oj57vtfu7L9r3Pvh+e3r/Hu1ooe09edYW0eWLJw/b/ot71I7F9tNf/ov2zo1N1zFoJx5+vIhYJ+3I10nIy9LaJtXvsO0+e9J2tm62Pb/M0JiHnC62zY3r7dn+Udu++W47enHQdvfcSvOMCz3Yp1jnopNBp97TXq1z5NsvVixuQO5Gm2680Ra2/A7/1mDI03Y8iNB6tg9dyi27S85cmPIgQ+q4Rrqfv4S29PorEn5lgIZBescXNC4N55rWMeRasP426uQa+tu4mbrjYZ7Knfqp7PvPMP6pmy6+rV8P/XqqXzXEnSTmQ79V27zmix0uGCurdUP8hqzJv2kJcyHNHQH4r2+ttze2pUt9Mi0XlFM/hfwnzDlqB/szQZqz15kGMC5963CPfJEWXaoG/qXtAuXWFe3lGscLff7Sr6tAOUzT5RI6nU6rl78wDhfwzfzealyf5/MC/rTqzhzfdjynXWAcV/rxip+l/zuAq3heDvumTFfDOF2/X0V/DMa9Dk6/XgZXxXW6XrqF7u/XZZiHGW/56DdthV+V5jJ8A+dbkoh/FV3Dxnl4NVT8HA+ZM57hTz1zPukcwB7E/FgfiRNngPCpxj/4K0wZav6E3yaY9FzqNLei0edYAeccSVDxPR9CxBIlvuLR52zG+EtspwXM6AK6mAMtzM4AMG6RCU0mQ+l0CnqieppceBJ3Yt07oS68mOXyf2XYwAifn/jcudVErwaCsCBHuQdMVPSMl4/ukMOfgwC5+xmVKQUT/vzZyS4zOXIClE7vdAjv6V2ZXzhvK2uL7fiAMPgvMVifM3HwXdJF8JfovB2SywhT3irsmWgAJGcFYOd0Ah2L3AwYZicpkj5lm00uAoQO5VTlVTjuaoj8kZHkTFjNq7xyjWjYqMyT8jmd7AcZyrx0y4Qg+tGQIG9MXM2DRotb/8xWXqEIQZ8+OhleRC9Mpvg9PzgknomF9OCQSTOXOwOWmGzGqIo8lAX36L+kjGyCcbq896wnP+ITkPhZhb0IPc1Mx/q5BPOWvMuTC20lvGSY4+rraYX449ZFutwqDz0vXs5PcZBHJgU09ujAeNEHcfsT5J6XTmd8VWWNBlJHepnMfqa1jok64MRPuAUUnqFBXGTg4p4nYlCtjqJeJ3ChoedBKA62h6pDHVzk6t8nz8KTkwwwPWcgfPWFX10SmaUP30rboRa6ShfK0mUSOg35lNFF/YtOk9vUm8KrdB063x4fkE4Fp070fkXIrgXia8GlZDEvCVMWZeTS0PRb3+IkrwR7r7qkYU2jkHfk9Ql/tZfSb8mnnotHz6t5LHnKb3Im7ZLH0+upcboN60ay+SvDVmO0DH5x3YGj+5QJvum68a8OIyOCdxr9EpKnASqsrgqvuI7jvafNIlX4Wx+k39PP8WbpvIwq7wW8blDr7lfRn5fJGHreBA1/82tf5W6ALEpegHCGTqVxl5PyCr7+Iv3wQH4Py6z0FSa+OrZcvTuWKGstfIpj9VhsLzD+/59/g8F0tNxO8gQansgjzxgpWoynZ+k3ciK9IskbnOgtOIwCC9A9ybIwMhJMPSKz3IlPh4bb8nMBgXxIM0akBqHpfFqtO6jEaxRpqNBvpwXC2yfdWCHmnvTUL/37GO7K4FNvDDLF84mpTSDvv/tUVWPSff7SNo/uGNBwcq+b2/Fv/gQ5VvNEOgYQuvR1grwbvXcPo+xa8hxj3U8Cbt2FSUa+ipeHhr46YZyYuBNA+d0NoG5Uk+3xBKMs+gLXxQvrik97FVYkdwYgVw4LPPWEdg1CDH+S5EmvC/e+D/7sAW7kV8duBUe/eYIvHkZj5hdu/Vd+FwmUwTKF9hK4jopwwkjT6PdyzGNOgG5Wr73JfGijnR5h9GUko736Xfjtt+FNGVnmm+Tv6BBeyOJ4rW4s26E+5NA/ZLVft2yr/HG7eGM5eabDOjS5fMpPxiPDhHkNPUT04rfr28Gz9uHP/177Zz/dbJ/85//avny2h7F9CEvzTJ/kGL6+3e7u3G6/+Gf/rG0unGIHI8/JUfv1n/9Zu/n+77c//T/8z21592k7QeebzIHWqDNnx/vt3sOv2/rOTtt9fL8WSdffbh9++FE7Rc/HL561p/c+aUdPn1JHkdH4LLwtoN7tdvz8aRYeDvcPslh6jjZf7B3m4Me7t7/f7n/l6f/77RyD3HaT3SnkMuUdjQLqiYuWjZ7cabHO3faw2RY277TzHYxxkX0lxN0Shy+4u+uCeuwijHVX45n2rCFdiwHo8IzyTt2mlIcy8TBHFBzdapRbFJbtxMn98q023XqHsrxlJonT+EdO64z1FR27cySvAHjgnzh+OYCyta2nXi87X8CvsW8VoG3nLAjbkfHWC+55tcfM27b8coH5c4EK+bY2V9sb2x48OeiIu7jR1QA15xrc0hwgO42QGercauwxPv0eMgi1S1C6RXtwXKDf++rxPb/IKX4CI593/bl1PD0jkH/ae9L5N4+/wGO4ilFd1oykGPIjFF6PKzDXI7Iz6GmEkfMCiBP5XgPG9F4FL6P3Ml7j8HF85/e68v2u8Cr6xr1M7h7XoVCuojUPSz8wTpNivBhvX5kyTaHOeV+WQ/dVcqUOJdz0hROsTOKNG8ts3DCOjWgp4sxrEvsKAmayl+Dcyy+NBM3kH8KlP0rX85C7/gHHOVEH/YkMzBwVHpBHucMu+L2ccPLrdMcQLYgDrws7ALKtHP59YiVqXVJ3Qm1cZcRJYxnwY/xiNs50Oqfyikjfq4CDfwDpFH2NmC5sv9t30nHhjeEAzokTJjOFQBr7PY28fMK/RCdcW+3p+LhnAMC9wAhkX+5nsE6OmUwzcVr2KQz59msAmaSfMbDR719741o67qNDwqkwDhnmDAlm2VEmOTP1z1kAijHL6qCS0gGhQ2Xs4TG8TWwCr0RLYBq5zItl0ifPgn4R9RukLJmc8ksHK5L/kDdPKJ2wksRdAhsM2htujyShT/eXuI7Js9upxU1S4nKAIGW7RprQReBFJkN+DtCFgzz1pAxKhpJLmXXniXLKqCpyx0legwbF5KHE7OFCx/XqfkH8Hm4eu156/FVhHT9urvC9FJf41N9BHvxzmS1R4ocys27awGKQGi9+/gM2irlvHm86wHpXfv4NuDA1KvcEhy88qbvycOHFreaRSeNPvYKnDN67zBLNtkLuNSarBwfaiuvGf8+X+vaXCQk0fAqv3/jKKr7hMkzoaRGIuuv5BPjFV3bDpTDchXIX6Pbq/YRppSpG6FOXwjjZKXo9/SyPIzDO0M5hhju4ez3w0vD36mnCG7+CiJe0RHgPTneHolALgi54BRfotMfQ01t+9lPuxNEArXZAvwG+vC0X+SbflTJ68aon1OJoO2jUqe7SRzeoT2McV1jyMtC5LE8H8Squrp62X/oTJi0nx2SxnqRX2g4zvCGdMI+9qJMuU2+TPY3Gdse5TE+3uHk9irv5HYcL8nPxUf/McDcMv1cff1yU8ykllLOQLUhLcEHbKwvJtCfp2F8plU+6X+wttn/z65P225Pldkb/6Tb4MHbosR+1PDXwpMU/jQkoYgAUn9RloBbsSueG5dRvAW/eq7es1TeyIEDoecU4dLeHRjflgEJw018vobu0f3FxO0Zn0YG7/Qn1wtcIslg86BUlkg466ljGGtJTeGqU2AKP7nMn5gTD2MVcDSa/QW/Gbv9ha3tPTAodDD4NKT0YvJNsyzYv0IwcyOjBfvLCyJ5s3SVLaxh/GEbmoUao5D0nzK/uJN8x5jXwl3da87vqtpfV68RfR27S5iT4raTz/IAckogzT4Wn5G3tOnoQh3LyKb/buQ93czZC+GIc5ok/huLkhe+1l24nq6R30UJDy8PhlPDsCLuSNFprAXR4etTOT/epK5YHBr7v6PvE1wniMry375YOfOovvkk1vCA4GXbw2RcL1hmz4cGNWRRgHPbVCipg3l33fIi8TkG/MV2kLOn3F1wM0ih0W7u6N83ievvwZx+0dw8+bX/2n3/dHhyftqPzerJtPT6fHrcVsrFwvtJ+8Ps/as8+/7gdHJ4xji+3e1/fa3tL11xnchbUPv/4r9vXX3zcvv7qfnv6/HE7gMdbb91t97/8nGyutM3NG+3um7fbIno5ev6w/dWv/6Lde/G8PXzytD15+Gk7gs7W9o12isx7z562E2ge4T7TuCYr5+hvCSN6Y/Vme/D4a/LhE3rymv4BidGdOole0gbIo32EbcivMFBXFlyc2nq3tbe+b42lfsPFxZUzz4agLH190QUb66c7WU6pfxrTLqx4XgDllYUq6mJt+3cOCCXquAs8LmChNSjT/1mWq29g+N+kLe0U76F+ZWA9oo7RhnzdxddPJmt+GYD6SdtM364M6DmZty6jNxfAsjBJvgis+mI+HZPtr9SBXYNzqWERwwWGKXVzgwnoG1sryFV9qLj2W1IInfRl0CCqgvAPV99BlN6Jey2820cmdUCaNSZXmP8zt7kE4zRjXP/pn1385Od8oy86dLiAN7qUwUt3l89rDmauXwMdfyMc+zL9nU7H7SC+f3OYx/d0HcbuzmNO9yJcDhunFa5KM4bL+MI4zctkeR14GZ3XgavyMQ7TfTnsKnh9voUXuvzSD3TQ6XgUB1eiiveM/mDIV7oKM/dz9oPDNLP4EZ9ZdE/Q7wUVbp2zn6CnoK126P27DIOXMX/Awa2eXlV2V4UJhve4yzhjf9yDP2XiD38v/cu4Y1kiapIzo1hZW/qVjRYf8xU7LWJRfBnblbAYqDoLYDAs9SVuUI6TFIK9ingwctffC7ME8c4tNMR1EOPuQBbDvXOrjkWk+nwVXakdH6HK4PZ1n+jbGbpiZHq30XsewMnhCXMtOwipkdBc0/Ev+U3ettSOGRxNs7bu1wSqE3IwCPtT6LsHYDD8PegHTpFnDKUXuyFIozvXv2PTBK0KxAHCzlaovMYZGTMBHepRBqYSFuCftI33TiInrAFJcaUCWkZDkNBJuaAhH5+Sqbd8HQA6ypLJOHFLuJ2snPqUMTwdzxYZtDdyPzxhEkQav5W+xoTE1wyCBuEybipv47vh3wwr4t57Xrq/X1UnCrp7HC6tKp8KNw897XxVe07vGzBkcLwQgXTRSZdJHl78my1yBIZ6Jb5PR2ZpAfGz2p/fIENiyh2wrMyHfKRDuF6GyhkdoU7/x0GQSW1/GmamzeTeqKQtnQTVdhg+hPu7YvCd5QuInISlTdlmuPcys05cxhfkmQE6bWzAJVzcnsfxfcxfMKzTTLyBmXw4Wx3iyEen5yU/70Kn1+MCCfMa/NARz2tWT/LfbBYtdW+abAMfhw9XGYTIyKV7kbbj5C2cwO30O/R00rGdiNNpasRqpHZ5onHupYPSRZ1ZYh2Sb9W1Xq9NF72Ix2TSNjoOuwymEcTpcnW8Htehx3slz30Sq6w+rRrR6PgdjBPGYeZPMK7H97vQaY3jyz9/ItV1X3qrPqnHQQ0e5S8cx4GSt+iV7nt+3bnhpwJrgVoac1lrYWZe1oLt7PR0rf3f//yofXq8POSHcqB8kk//DKPOSgluGBr815h3op+JP3JAkwQ4qQOMFzkYToANlPKkP4f+Scv8xxojHfwROgsFntgvj4S5A0Ce5jG85UGs2/8xuLMo4EKIW681Isn3dN2nlhr+/B0dtgUPyfM7/gcYwhowlrPpNPh93zhnH0Ab9wLGZJsetsm7f4oNtk1/UPU/oOHjTgIMqbzz71NP3W6BPsS4OyWdnx10MUDm6D4Hs7ngsLhWOvO3tFFG3jJGPYZ4nvJAY2HzTdKApz5XMbA9NFAdrICzvFXy+LqAiwWJkwttyq3YGlnZik8guspugpyarzGNOB6geO028rwgLUadRrenqzFar0HDnQG+5kCJIS78Yev3160fi/BVjrM8KYY+4BPuyebd6EajMq9LUG6WYQx19el36tPf6CWPykV9yEKE5e/4nEjcxvsKB0bsRINfvXaj1fsStAw7PGi/949+3rZffNF+85vP2i7159j6jeEfUsjpK49rm7fa3Tt32uHubjsCZ+fGZtva3GpPHjxpt2/fbEvo5ce/+JN2593vt5tvvdcWXOREpzur5+3rL++1PWS48c5HbRW6jlWPv/i0vWAetLx9q73/wQ/a04dftPUb32vryxiop8ft4f2v0mYOXDBxock6TVns3P6onR8et11fHTl9gh7QrY0ByAJ06oRVstqNcXnQ4o4Q6sJk9W5r7/2ccqeOe3K//bZnOHBVfwmv3UcQoO1b/5AnBgFtI23p4GGVha+iuNgkYxf13PES9rQXg/xMpQtTq7co1zcxyqHjopjt2nI3HfWsHXr+BbreuEOdBd/27O4c8wE/P52cPol6k7M4iEnbclyHiDnPoZfWk6FuWMd8TSaLbMpj39GO2trqQnvzxpbLTZCvMaScpbM+X5dHxhfrUAf1D/S4uE2njqkj1XdWWOL89fTShEF8Q5BxMx4l9uheMnh1XvK5bDv0S/BesszjBf0zGAy7DoXnXZ/h/Sq4kBYITQt5hj+EjWCc5nLct0GXv19X0X7V9TL87r4KXpbuZXAV/hiuSjsOe1naV/F8FXR55ukv0cGLFl6B03VnGBf3jlfhceWyL9Ff8eJVfTJsHp6g4MZRntzHMpQWmHvZ14dPhVQnUvHBHfzB4Wd76DR6uu4Xxu4OrxPW+Xea3S1W+Qpexi/3IVi3D8lyCGBNiJzQEkvi2cphEGvC6lMaO/hM2BvxDsJcJpVu8Lmyusg1W1X0HgUNdy47O/HKOJ7GWJdnFhTAr7RedJTDRMQFCvv55dWlTFYXl8gkA8TxwSGGPDh+l580J8h5dnzCPKC20krXiaEG9/LqYtt7cZzV2fWN5XZGfg8Pff+RAWh5IbsLzCek6/Uv5HGBwHf9PYCsJBoBGbfASd3OVF30QVj10ZlQmEh3h8QrGH85tZ9fVcSiLmqMf38EyV9wgO8VzUmsslkW0lBukTNxIWyVSfD25mbzsD+/dZx8UDanTBrOT07bft6JrIWUXKTT8FfOEwYk8Zwwe3CM7yOfUU4n+I/xnzDwqz/TZRAjkZd56n6hV9BxRe0wxulpX4bX/ZW3Mor7oGTcBRnAs5TK0B74kzw0Elk6Nd50nVanY4FVWsOSXCGrgXU/0OmHLoTzH7+/eAa/zlmyeJRzaCuJL/4lA7zJn3l0ESJPuMCpdletzbtheQWBeEG/YNVI+5SBbkUZJhvi+KtmCE8nVNKAj3SFygtARocclTeE6CyYHDn5UjeGiZ/O1c5YRP7NaAww9nc5/V+GDfdBPvF6vOWAZPn1Vy3ESjrcJqn+o8rIqYfhbu+3ThpoXq3DPZwEJbN0vJtw5J7dDU76iqv+KKgzGKcV1J/yWm5ZcBuM/1PaijLaGViutq88bVceYJY++SiawQd6evstBz1pd5zU05fAWLZOv4N+43OhpzJiBt0O/b3Q6Xdal6HTkF6Xvfu7eww9TFyv/nqFYRr98us4nWYu9FY60DAbjH/wQ8s2QfZ8dUCQjnStjx7sV+PKXBd9PCs9Fj9iuJbbv/2ro/bJ6brP6Zh7St806IJ7nlhTXhr9iRiu9NcadBoogIZ96rSwipyMK2rRg9lgXO3OemHlNb2X7/FL13xpTOQTZRiKoiCbhkvcSTNMarjcBbBghNvH1zTiq87nkeIUY8J3ruVtW5CueUYnKZ/jZ226fgNePtXEKPbpuQbIOcbN5KRNt34Mq8286xyZNZzPMbAPMIJ8co+efaKb95Vzej388yQW3SOvT/aTD3cBuIiKnDnUTWN2sZ7Q69dIajffb5PDfdQIo+tvUg+U1S3V6APDf7p2rU2uY3B58N/mzRjy2nDZbr8Mbccw9eQugLVNdEYJ+rqAnxK0zNSZujMPGBWTze28WuHCN4N+xrCphvaSh/sdQdLxtRb9zPz54aO2sHYncStrO+3M1yr8LvyN90I/vJ2QkJcYhBbTCiWXhZpj1FnGH6Hkm/pE+bt93c//efq/T/ldvFhY3yANvF0UXfZzhb6mgRQanEfoGcKLpPt7f/LjdvTr/9g+wVB/dnQI+kHRJX7KmOzOiTc/+qN2Y2uVKrjajpD34MUL+if0SR7+/C//c/v8y8/a8ydfthu332rXUTeobXVy1L7+4qu2cPdnbWdy0LZvf7/dvXGtrVE/n9z/Lbp/B9lWKO5noffuD37WFtHdCfVgf++A7u2g7dtOmIPkXfeF1fbm2z9qj+5/1nIm04kn85e+nPvUu/CogzZtm8yYYh+Qtr3apsuU9ft/j7pNPbSdoApSUc6eKSEfdOjix4Qwd57YP1DuWaiyvXluBWkWVoazJXyi72sV6Mi+2LYkLHrQJrJO1t9qky3K2Tqb/hl9HkPHrz9Qxxf2KQ933+y8BfpWZF9YYW4Z3VvHCNCNHEa6vR+hIkPAOHSdskqngNzcbAN+oWDSKGPb0/QQLmdtY2253d5Zy6ems/OJu+O6Dxsca7LgzFXz5XKnbROPw1rJ1ZnX2EFwwHvH9V5h5Vcmy8NQ81Z9ZIXNoIK4l2NMJ+N2HpzIfWAopBHMcdIzdjojCJ0os2AsX3ePYRz2zXgZzJn0vAjijv2X4dvi/7bwMtpX5bGDaS5fHS6n63FX4Y/dY+h5fpUMl+EqOlfBmLfwDf1mpRZ/Z41zSJH/L4Or+I/lvyresHn45XjkqA47OEULWekPajQXKsykyYc/cU2b6ETM8jinM5fnsn8MV4UJhttypD2DEapyzPxX0NcdnMheMhm2uLK6/KsykOm8iHPipFsjIlu2nKC5GspA56TG9+P7Z3I0TGKscJWRUry97DMiB//mbhUFfzsKBkkNV5/YO2lPxwOSQpbxb8elwY/RAf1MSh2UYXJ0UCuza2tLbX/fCZYLCPT7J04a6bePp211hU6PTviEjtzJnHRiGyyutKP94+qH+R0dOjF0h8FSW1ldhAaGrmmYmK3YWZFIqfLqWKSaK7VDwoxEN3TJwTAvipzw5Au8Ac3smTcLoDpKIsibODHeAkkxJEAnZox8LPkkAV3HgCNIfahP32+20zb9KsqwTA6Pj5g/nHAdc9XChmXneQXqOAMd5KN7dQsPjf56HUJjBTopqzJq1NEykyXf0dUdEa2WuZfcVbHiDN2UJQEGJb/6gWpnlHHK1b/Sh9fMIPDOJY3UR65eT5KadOZTME3CDTQat/ihnbscgJE7AxZXhVlY6t/yLvrSSPryBUxZ7CvOm17D5ZMoIHSB0kcRKcODQO+mI87yMy6Hx5mXQkWrle8SjX+4/UnL7c0xJEUUokx5O5lyELYNdWNnrnMhVKwn4Fm3+U/SIiRuZCXMX97Xtx7k7lOOaqf1ZFVdlbxCdDC4i8b83mEcnnfzSSw9U8svspnPXGIqa+W5jKChEwQSNtCTTnQLTn4ES0M9uJAiSFtOHbJ4Ao40oh/u0bdxhRKYTeJGMOcLiSRAriFMdOm4WKhMths/qZnFtdSJasuV72oj9hnKMp7QZcsnd/GrHMkfLHq+jTNMGLu7bJVSd+VR6Peucy/168n8EEl4p99xO/SwkmlOi4wXl8hwMY3Qw3r6Lo/1qh/GqD463U4n8kPbHUiL4GVhhXtopB8rfPtE9VNnKZxBk3GKn+VdTwvMV8XZZ9l2EkpyjZHfftXav3vkQa7oTxmlaV0DZBWDkf6w7/QxoeUo/Wyzx/hVnqS1rrlIq9EmhnUsxQyu7/wqm3jSG/IZmhp6bmnGAFHkxA9lTqUAwwUlCCELmcAPLfQR414aL/YwljcwkDCMMFimmxo+pEMuNTF58RA1YcRr7Fv20nbx4nSXeJ+I4p74FB1R196Cx07OIYjxpGHpO+7XbuEHz08Jokuf9sew17DK9m5kJ5yBifTIhmE7wQCbbt6GH5lSNxsYzxrzW54d8GbR873+bYx8Fxgw+KIzP7HnwoLb/zW8wJ/4zrV5pT5M3V3gp9t2vyLPj/E/Dq3JlLwjc72X7S6F2ubvJ/vy9NgnsE8+I5vkH3343j8kSYNhj15O1aflllRnbXHtZjtbQqbDpxh+G2SVvK2/gcFIPmwzlgVllaZH2ulGlY2vc+QVD+YQ9eSa+mDddbFD3SuTr6pY7uvXsgjhNvP0ce4E8K4eV909YbbP284bt9r/6V981L76T3/ZPr3/pJ2ghxPfh6cMnJ8p9bvvfL8tra23W9fX2zIZs64f7WugL7XNra320Y9+v733wQ/a0d5eO8bQWpnstb/4T/+f9um9++3h8UL74Y9+0A4//7jd+N4H7Xhvtx3vP2+//au/aPvgvnX3rbY+OW4vaCd3777Zlqi/zx/ca4+PoOU8I3NCxwYkXt9u17dut4ePHuLfZUJGvgmuLsoccVmfyac/l09zaKU6XNhuk9t/2iY3qTf2h+jSOpit99Src4xkd7ZomEfHnqAvHeqbbSJGtrJo3JsemTTqXTBzoSdtxjY7sazBv/ZOa9vvQK92PKRuI+x0gTLc/Zpyot5YT6nHC+t+EYA2vOIDKOlCgrq94Ks71kvpDnPj7HLI6wj229QD+zhloU7kCx3mXxyvyMPfogsZB219FR3f2GwLyC/4ad4A8imb/XTv/7rfviJyR5+QVDdAjQvWuMLtENzhSn0DpJOxIXQKZmlASXcKZOEjwfIWVw+6G+SrNP2OK/JX4vTfuB0jZ7RnhCtunm6In4H+efw3IIP1PL7L811A/HG6kvdq6Lh/G+i8vH9XWj3ty+Ayvavo/13l4VXQ46/OJ/LrTzbm4YUyxvsmSGcs/+W8XOQzh5eFF3wzzjaE1KXr1LGqu9JxTlwwDwsN7v6Efk+4/wf+/X5ZbiFp+AvP+EdAWOabFwIH/6DHPh+NHFzhkZgBL1E1P/5VIl15I3F1HCIz7ciWtklbWVtpa+tbOH1KX0+18lQ6TIbGbVrDLkFQBujv/2uIZq4AncyJSZxOTI8TQ7eyrWOQr2vEywvkdCJ2fPa1kzzx19DXELYMTOvTfLKUCe36hk/sMcgx6OszTz6s8Kk54Q7k0MmXBAhfpUO3E9TwN19Ovt3xsMi1uiqOhjF8pae4A6jAKFdigNXEeNNTBPAgPH/iFHR1GJW6A818X9LsDeFiJX5AnuHirxXhopYCZODJBF4IngZGPe3vV219TXRoCJKIwWGZKCEMMhZR/r7v79kK7h5YX2Uygd9JdiqVg+3Av4iWDpVFsC55xRAdrvAkSerZgCet/nQ3OECPE3Sjmshm+hgqw4Aovk92euMbpwutQT7DQ994UXL5r2Q0IDJoCFPvXJRSB/JUb+LLY0zH1NRCpUq8/gty5M/yKx30tCbwRuCMlrs3srjlpFC9Ehb9hVrJIQSfdIVL+tAIyQF0DThE9LaUBQVju97RYRaMpCcd71yqIvHBzQ1wWjYASvFnWgfzed6gr8JIOiQPlG7nNMdQPEvO+IdLxqbqacNLRxD4R7isvCefw+WXPCxD01nPIxuJIhbpTB7px7KEHGbAULZCpooDj4SFV6IC4nfZBHGiZ93qooIzWbPuSDuLZ5Gt0tt3+o66xqhh0UVwBp1IZ5An9Rt/jH/ctgVz0+PrPnbLI7cCaVGApYExTiHFh1uj7WwkU5fBa4Y78hsvjOmoB8Gwjus1g/hJF5mowxgm2Q2Bv9r0WHDLXr+7XBgL3HVCPUt95ufC7JiPAsjffkvjPzRxS8LovqjiAoKLCQk0ErynTyft334xac/z9LXy4j+KUCmCmi8AnCM3VR2u/Bvk1QDQuHOBwHwNfZOGHQLHWMln64wz7y5kH2uEn2CsM65Cy1+2vZPPPD3PtvmSbQYaHCeEa9w4vqI7MggdjAbfhaYda5TETbIsWKiffXlxYVCijTJANZJ9Kpr8Mub55OXkWVvGcMYKdQ2inW9gDN35CWnJz/MnZYw7qrltfv9R8uwBb5PFjZzM7rv/eWKvsnxveutWhZkP/toGBt3+k8qtRplP9XPfREeMyy4+KPvWzejU7ft5yutWf/NF+XtA3tSn9kN5Z9Hh4efFx0xjzGdHQhYlPIMA2ug7ixDuPDh8AE3w3CGY9/k9YM2HGdV/Vf/L3OCMsnEnhGUMrYXzveyWU/dL0DzX8Nx6q15TIG8TjG236E83yAdXJjXia9BZ7uYjcwvKLAYraTQmVYweX/lwC78Hy6HjLB4YT1zSIMeCT7Wh9dEPvtf+2Yer7df/+W/a/YOTdmCdIIXn85wevSBLa+29u7fbBvq/fm2rnSHrixcviKcdIYPGqeP50eEL4nfavb/5i3YwWW3r195qD3aftGP08cP3f9BePH7QNjG+fRXwmLJevvZ+O8QofXL/0/bk4cN2480P2q3r2+1w/0V78eRRO0X/x9Tp7Aq03VFGGzsfUJdbe7q/2xZPn1O13J1glTDf1XYDQ3G6qJN552S9LVz/4zZ994foED/6XHCngwsdLgIcPW+T55S7qUjjN/4XDne571ffffAgdT3UXdTxE47wimHuYhZlm8Vv07qw5GKX2/n9iWebPd1r06NnbeH5I/LwAtk2wbnTJps30oYtn8x/fJ3EfGQhAP0ip5/KzKKEiwKOnvYD4tpewfU1UXwUJ+my7Z/6kn6FePsBlyHJS98BsGC/SnpHwvR9GVuqPxO8975QKkPw0H8maeLsHzvuOG3yXEjRS58ndii3uil8hS8aiU6azit6BrfPD4R+79D5BYd5p7RFqXDxC+9yuvKLOOfdwbjKv1D05/5vwmXal6Gn9d7dr5vmZdDTX4X3qrir4Nvy9zpg+nGe9P9taQqvonFZ7u5WDLgbEv/L4DJt/a+Th6vCXgVjfOn3+dCcF/FOEnWFJ/0I7lrkqrDZawr5P9AzGW34VeK8SlblUIbIIV6uIXIEkWlwp//BP0s3xMxyQhz248KvysipDksct+MvOply0sD9LCva59kCbqfl/GSJiQddTRmGBOTpctENlIwaWAoxBEJcY1r92GFodKlA0/pke2kVox8j3cnh+em0Hewf098Ok2z+LTGQ+dBlaUXjn4yk32RyR7+9tuFTaQ/3O67XAWDiQX9+Gs0Fg5XVhZyxdHjo9vWa3CmPhqWdWD0dp4N1EgLYmTkorZF2ScPQPJLe8JlAIzDv5sk8a0wEExR1NQfi/Z+k8/S1AjuvOKVHKp/0cEmjBtBEFDMuDYzeucewI9i8eOUHjvI48XUbfwYe06Ffd0uk3AlbRW8rPs2g3FdX5VkTbw/9S2GFcoEy9byXdOXKf8J7BTVE/xy3wDDrS5V9D63weUUlH+aLy0xIrYebVoWEvr8RjQ6GjcNNG58kpMPl+KOeDE8Q9dLtpeGTCzpel2gV4/KLpruCKqzrp/JiPTN9VYJCMf9D2JBmTH/mljagN/JHX5X/oln1JHGRlX/ydCIRvJowV975Ja7qfd/6LYQGvzlf01iDpet/fuYjEzLLRFmqDJPaiTVg8uhugBk9YOzuoMyRjTivbNU1fMDV6IthDB/x8hSX/mc8mQkoFvKdJm/2N6STnjhEg13CdZCveRjCeoy4pultWPf43t0ddCuL4bWbocLUdXSmvoawwvWeIECuF2XqPGaAs9MN7wSN4gNzeSp98YvfOqZjQOnhQpdH+b2E5CN9RNUvcYpm8dRfZSGuON+kKW4vn66bSu/d+k6754puKLNxOu/9EpSvL6AUQDPGvOmKfp+0SreMf8aS6NlysC+v+uKT/+xYMmXSI9P5cvv3Hx+3L87cOUUQbUKo3NZdSSZnyKYIepRlyI/zezrNNvFENPrNGOTofKqRAG7QAspHe9OA0aBVJ8qsjIxj1HDcXKaVvunVjzr2fXWf7pre7eSOuT41jhEJgw230iM8+Qw7+wgNYU/8x4hxm3y9gwy9w8ewoD9fBhOjKbsBlm8g/6O2cLqLnhjjidIQnd7+ZZvsgaOBokHue/7PH0Kf/Cqah7rRHtshRlK27BOuUaXx7XZpFbqKoe+71Qe7GM1vYCzfJpyBGjzz53veOWiR8mHwbW0LAwuDOp/5y2n/lOMmtDFalSr9X9SGnC5sOMS7a0CD/Xi/8p334cmErwQcPkFOnxRjNMI3OyReIO/hV+Ase/hRW8SAzEF/0LCvY4RHdOY3yH8+fY5ch23J8wkw3lc2rudVw+nW21zbZNmHIyqdm/WWolFm9VKvPkCPOjW1XmjgiYw+y8jH+DPfLmr4hJlynzih8VOPpFN/tt4s7OzfB/+8/fiXP263X3za/vwvf93uHZ7EkD/DyPWTyQsY4Ovb19vt62+2O2990D743ltt79njdrT3qH358Z+HvYt8y+jVz8X6Ssv29Rvt41//l/bOhz9qS4d7bffgqL311u12+PDLnC2wCb1tLndFvnP3rfa993/U3nr3I6ocMjF3cCHu0YPP2wn19vDIQybJk0bqZKndvPPDtvvkHmiEHT9CP9YtKw6ikG/rWeY8jDVZvFU77tjY/FFrH/xJ4rLF33pkGZOBCcZ/VhUou/iff0GbwFg/oX5plDNfSTuxTBbqrAnrRM6HWKEeusCmn7Qe8jfZeDuvlOTcDdKlX3BRZe8hbW4D3pTb0hb18k6bUiddUKpmSpkpH3NLWeXNBuWx/ONEbnNkPbCeBwnaaVzOMSyM0kWdIQAe5ZudH57FMT1qW5vr7Y1r9GfgZ/wS2TrmFT/k0WPvK4XuHPehQvePw+Pm3ueMcTv/TT5Skfmj/okMggva8iNhpTUREOMfd8YF/Pbr+Q14HS67i9ZABBjHX4YeN8epdPprbPl2eBX9MXSa34b/Kt5Xxekfh11F/2X0xtDTXcYdh78M53Xgd0lzGboMr6LV4y7jvE6aq8C41+H5bThCjxd3Pve4BPZlQOZK9nng9rl+Vc85jxm/3C6WzatkGcf1edfQuqp/HOLHeZql8calfxZXrMs/oAl5BcDGmA6Fzsht+SItMPjkwB4TMsE5w3B24HIe5ZNSJ1cuFDixOmXgcsLW6ZpEgTX+/aSdB85lgpPY6vT7++NKtoLhv4zhqRynTKhOj31S5kBqMqmSEf77NMcJ5PGhK7rpY4eOd5GBjbSk81wA+1cP+VvyyQQG/PLKAgMmg5RjipNI+p9IKW3zLgcL0dDEyY+OimgXItZIv7w4bYy74IEP7oXKERHtTEvh5z7RT8GoK/Tg01bCeiEMt4CLExnrBvw5yHyMawUmiDD16rjj9/mV1/DAkD4VE2IxhPh59zRzy9i4EyclpiF8Z2Otra+vwgp9IecKExsPQLMuODmSjjw6TSFJ45JEuS7cEajrp54alwyGeVWDGSbxg9t0PV7I+ACjTlfIJN7K78XPeiSI068O47CE98s40+OG7TwfuLssfaeB0OXpEFrlyC06nVGp+Dz1G+q7g6dl0FGCKx89w12eAe5JrwFgGSujg6qFjoCdi/gZRL2KQPnx5Amrk3EbRqLgn8WtQcfd0JH2wNfapJMg3Mrd6Yd4/XXctNuiIZQxOMQp+3B16HzGccZWu56D5d3jjYsbHSiHxr9gedc79rXoKI60PcVbvwuH6kzw/f9OU/mjU3A1ImNYmtZ6UKIPE61vlrcQGoC8xPIe/RBuVI8PJK+W8kB4AHGkXbJflF8inUKn1UP055phFHQ85RjrV/BOSNEe/P3e3YLukqleGfIuGzF6/RXHOlwyW+7SUEfFU7jMv/ol6+McxPFJnO9d591rflkMMHxI3yF54l51xLMQXLQtY96rt0/7FmVeYRLvYlGPD47lD05f1Ag+4erFCf8XD07bX71YbodUkuTUikA7Md8+wROUKQdw6jXv7hxL3glw0p52SjkyVk1zPgtxGgZJzj/45b1m2oxbjKWRd99tg7Zn8p3Va9KbVqNwwSfIWURQUtKJJx/GSBJCE2PHhXn7ZoKzmOLYYt58hO+TSATwoDs/oTf1CfLul8HxCer0+FntKIB2sr35Rls4+JQ2QZ2G5znG8uTWH7T2AiPafsTt6c8+xTh32/4bSePiwcISBryGnXLsP1QQ+G8pMfJjMFm2fv7P96r9nBoGtzsGNMazRV+9oE93SkxWMbR8Uq/OkFm9+Z5/yiJ64OZuCni4kDJ9fg/D0IPzXrSJ7/tnmzb5DC4/82X5DAfkZYHi8An4D8DF0FrabOeUgYZjnvh7eJ2SW0+SZw1F2oW7EpbJN4bzOZbemTsMbvyg8qPeLW/LHbkIjAGfdmOdMR/KknLG7y4H65O5EdenCYz9k13ygW7yWbuN6xim16ANLvpJG7G+cP3r//WftK3Hn7e/+eSLdm/vRRYAapERWucHOUfg/MVBW9+53d5883p7/vhee/bJX7UHh2vty68+bl988dv2aPe4bb/xJvXiKPO442fP2jF1/eTFs3aATg4e/Lo9fXHYVjbeaNd3ttvzZ0/oU1fI93E7gufJ0Wk7OthvBwdP2hef/EVbv/UuYu+2Q+uk7S31+VrbvnanPX5CGeFfsL5l4QOv+UHvlpEt0QVOe4nUcxej3vnHeX1APbnzwq31eUruO/Ia8taLfM7xKeV7BAV0bx3buksaDGbprNxoC36uUFzPxNCYtzwjA2Xr4sC1t6mLO5SRvGkj7lBR5+Qr5QLlvEKyfqvKwzphGRKetg5GFqDSX0DD/shA2oM3q22dUeBfIuLOQpc5pm1OfM3UNomc2Yljm/UQzulBu7G91m5u0m8Rrc6iV8nEx3/bmmEDmNVwIqyHd3e/0vdxTx0cwvgXXHnbX3eKY5yOV6j8Mx9Ap5dxLH7xcODp6aTTIXSGu07rQPePYey/GJdEQMnWobvHMo/5vgzG6Tp0GlfB5fCr8mbY6/Aew++aZgxjGr8LvTH8bdKOodPp5TG+ethV8LLwDr9rug7fBc9rXO6V1jGy5kP2WzR0cIyttlBwkUeSfYNtBfr7Jv7c393K0fUmny7XOH6cTrjgH1ffIdx458K/0tg2U0bYnBd8t8+JSRBJGWMcUWnkriSL75MWDXcHBZ9cRyBxSBJjDzqIHH9OnOfugSduPdaA9VN9SwyAMYChpcGeT/OdVEbTpw6Z1BK3k1smjSE1R5i21dXldm1nqx056UH3mfylUweLAlpchs8Sxv++Cwqn0HZyKN3KfNRgGeKIsVBZyCAuCXHMwyJpNtaXMCoIP6MCmA6YyWcHDiS/OsivrxDM+0QqBxFOUk1SWKUr5Q6GAszCvQumI27wdnbeXYQZbzXxFr1H16V/J5g+2df49xwAJ3gx/on3/VtTnjKg+vken/paNurQnR7uEHCRJSA/K3xYQRtHJjpksIflP56ZTgCNCuMTNgR3nBgJwVV3lV6I7MlD5WMeQxzhKafL4fqHdN0vSD1GRJSfhJUePAdXsfoChZf6KZmKRtdlwoewOVTZZKJLsDiJFUfHkN6r08xdWlx5mml9hY50rXvGyUh/UohnhTUeOpHDdIPxUUn8Tzui7HwK1420PMV3UmYlNER5NDxSM2Qz8E0FLP0ZUWFiqDJkh398Pf0Mv3AD3JRDf8/rGAxPPjqAYsqeJunw40p4/g80vdSh23XdydJxDXcqlvwRli3lJDJcPalZgtPBxVAiDZHQqnwY5z9vQtezNMb56OXXL+OSyLTQil/wFlGUD7wZ5SBzVVl69SRC0iuT6QaeguEz2iMYh8nnpQBaxRd+pfMa8gBU/aw6kz5PIK76G/7hTr1OvK9PlfzJKNdl3egPba64xZrFk5bLdp9FJOsS7tAb1WWN+zz9p6xd7DGsXk+ovEhf2ulbwPFulIsKpy4uDLjW68VFzw6Y1xnl8ucn8f7LZyftwdkydUiaxPVt7GIOT+Q1IlOa9Pl9AanqP37pWpbqLfUJ/FPC5SMNaZlGQ8D0yOqYmifyBCNowtKHu8NsaKu11V2DA3eaGv/E1WiPgYnO5Uc/7onlOUXcxQVP+vdAO/B8p52EbeHFvewaSJ+gcZIBDn1r1Nvv+sQUvuc+cT96QFtJztr0xo8xSjF+NaQ0en0X3/zZ7+xjRGNUTTW+GWxdZMhcYesOuBixOZiP8OQPI37zFn4HEusDsvvagE+2XfRYww3dhY2tyouGuosfKxpuXI5BGErRLXpmlpAnwh5k6FcNJr5bvn8ft0+HwfWVgpyXQJyyJDfqDrxTdy2482Ef2+5WjM96j5x00LYfni741PUkbrdinx0+Rn/X2vkxaTE2p8x1Jjc/RGZ4ePiiBelZQ86d8ioIHA1TT5a15eICwd4e+iC/q+RRo1a+eVWDPLnLTvnUg4sbWdBgjHbxwkMep0e0la32f/2//aLt/9mft7/54st2b/cZ7cSvHLl7BbrUm7W1zbZ958ft/Y/ea5vMefY+/2375K/+un3wz/95e3P9envnoz9oX937sv29/+kft9PH5Adeuw/vtX30e8L86e5Pf9imX37evvfH/0u7e32zLU3O2vHzZ9FHXp+INqmqmTcstkO/XEC9eb57P8WU9o0uFzdvty3K8/kTT+E/yQKAKf2lTQCphtRjElW5Tqhnd/9Fm975gDjKS0bIZ51OnXrxCNTTeoXGzzcSNvWTkdYt6rqvo6CkVLO09ezogI6vmljPNm9U+1vczqslbZO0Gvowmnooo9nzCbzltXazznjwVZZ12gVx1D5QEQqa2SnoAxLymj7bRRx34RAunvUwi3gmdCHR+mX9Na+WMUEx4HVkIQ/5XJzwFYW8rnPQbl7baNc3fGBjhtRTyQAlnH0MgTc0FesyVPj86mEvg8QEt/ikHxquADddhSfqnG7mD+ImNpnDO4oT3/qRkEpbDuPr0tODhbGsF9whNniALoe6+DbodLreXidNh7EMPV2/XxXX6V+OG/vH0NN9G3S8y/iv4tP94/ur4NvihU7/dXCFjjfmfzmt/jGecBmng+FFK74LYd3dYcxzDK+i3a9OT+h+fyZ1bkwovqrc9meGG1bXRTCuy+KY7y91OYm8LvKqSdg3wxN3CcZhRb/SjN1pO4B8dXVai0sri7+yodfEGEJmzOXhCFhdjpOYRXpXhszyJyNuqa+FgOJv2lLMmLGGcDKOgpy4+Wk6T4E1zO37p9DQ2PTd+yEJEPWUX3b8NP6lcXIs3jkDnu+pL7SDfb8AAE/6fxPIw0mO3/eHa3i4rd8t/itrw2TQAVoFONeSicoeeKdc4yAvkkIna9BamJy29bVJHcgiDVEq44GSWKWW+9zBZUaUP/RrqlGSgYZxgycgwsyDEOpUvOLQQbH7goLhpXPD1U8chC0w/qHjdNAQsuKBt7663FYph2MmI2eu3qsH5YsSoYZ+nDR6dsISg2jVAifwGWFTxqpMvjE0lSH85Vl3QXeMZHj3QSth1gXu/WmoYR0/9QJuye1Ar6fp28QFOTilHKf9BkQw7+V1YhG5xR3oeiV/BEVL5K0bGOE5xKmfTBL1c/mkOVNa7sYLoeHgbnvCL79e7zsv+c7y1flwmZvQR08pQ8tswPNTbb7KUmUk15IHwkmrEVevCCiv6WqSUK+6iEc6FwhMO+TP4MAwuSuQPjcy0o3CyGZ6+Q1xTnLmoDZGAD1YhK9XrwtCWCa83JENEEM9Rmf5FZvkHZ+Tdcslhr0GoimUaaSjvl3eOA/gk5L5LGbgmhf1Tb5ymrKLeU7aIJW6SQp5dZmELruyZFLDlfICp+Stu7KER1CUKclmevYSLtPu/tShIdEYR9Cv0YyLC9rimn/+skMJhxrr6TpdQ3EkVac/oMxwciGjuHJIGhwaJrkPv+y0IY3vSHtPpLjcpaX+Ok0hOyxGl+G5c7kF2bqsUv1Jw9JKfbUcwNXw9+BE3T2s01L/XtKyLmv4S2O+a0dcF5dd2JjrdfaKCaX25Plp+/OH50y1oUO8rTUGfsqRvEIrW9AJkweEgmcBF55hSI/gaQ7qwyfUyFW75sAj3rMO8gTfd7CRM0Z73hEnT7RHYiqtfuvsogYBofTL2Z3iq3fi2D2oL5826BfXS4NfWT2rx+3jGH6TI4wmFwvcMq2s7gBwUeAUo5Pyc0t0TvxH6xFdXos7GQMWTjDq4HF24xcYJxhVqvTFA+QmDb/p6V6l8d1o5caoqjv8XXTwKe3aTmTNZ/42dkiDjB7857f7fZ0AgzPvvi/4qbUVDGCMP3dWWCeQYcLYpD4km3f21B+6mD5/lLxNnt0jb7u1C+DYPGrsk0cXTcy3CwPWhajJ9Lg1sCw/v3rAeDa59iZFNCwU+YqF3QR52LDOIbtxSyvkY2WbsrsWnftJYL+OMN15N4sUOSTR8nTXRfpK6PfdF1yuMOe8hCgM+r7e4CcbfX1Bv/XOOmF5Df5m/qhvLqxQseHjTol1xuGl9q//55+2z//Nf2i//uJBe3zwPG1G4o5DLirdvvP99s5Pfth+cHerOWI/+O1v29989bjt3Hmr/eY//Lu2df2Ndm1zox3u7uWVAfX22eeftBtvf6999dWn7frtd9uLLz5tm2/cbucHz9o5un/69Sftrz7+6/bo8cO2u/eQ7DIPM++U+zl53afMj48Oqn/CQPcMppXttzHcj9qLQ1/LIK8nz1ONbGWqRXVYtH42Tx85QKc/b5O3/ogiJNY6b92GbuoxdcrxzLmJfDMO+V6+X5TwYMDNWxjhtHV+LgBl94Svuvj03va0fI1yoE5YubZvwwMa9hmhz3WMPtBfDg28gezuwvB8CvMZgZHTfs82Slnns4S4h5E2B/X5JD8ye1m/zaTzVV/rsG6pHtuzixGWXMqMNH5a08W/aIR0i9I9bXdurLdNn78Rat6jPYj0cd16Ww9/TFfXPPziJfS7cDk+eRzcPf7CXdr5bx4TQbdSvNKnIzFSBTfhQSm6xkmmaJU/DUJ/EasrWfGfUYbN78LcfRGnQ/IAGO7V/ZfB8J72ZTivC2NaV8Hflv5VIM3LfL8rn99VrjHfLserYBzf3Z3Gt6W9DFfRCjgAexvqxRjGPF8HxOu4rypXq2teA4oTj7gks26nfl8hSwWNdadDPw6Tx30ZDJuHf1t+LocXn3lYdBRe3P0b4m2RifagmJySSqdpnhycdEwxzjWYNdBPHdBoqF71XhB9LhOZTBABOwTp1ZQOPBg5H8rEKPynjOn1uoAGeQx/+0sUUK8EIMdwl1SX3xPzfTptmnR0kI/xCp/VzcUMQIw/cBRH4T399oz+/bR5Wqu7ADY21xhT/ZTdeVteW27bNzazva3e/6pK6UQ5KgHkvcogsO65A+SBZI1hj0F02ra3uK5N2+q6AyLy2blDZ2aQ829JWvhVtho2z4kznLBZ/oxUV7nPoQqqCqni1V6clQ6HNENgCHOuWvjFr56GWXboCkX7pN+K5zt7u8+fM6Az+QPXLyEc7J+0/f1DcBiAlykHBzXyC+fB2CWf5pG7tDJRDS8qPveuw954Iu9wCdYN3ZbfeIu9afrkvkMWGCxkIKnVa2Wr8Ln6Vm+h0x3zEyJf9xo38wxguVE3NRY0Kvx0Yk5sd5Iwoj/Ol1AGCBfhXrhyZVcBV550DvLUe8uVNvk0jXw16pnYacgITvxC18pGfOxT24KywGuWN8Ui3Aok71QxsymvTGpLb5ENepmkD7LGgAYnCzkDzjeBckxGoENmCqV4BczgpXQ9f0L4+vPeL6KjH65+j/E6XOkbunvI+4wmbkF9Zls/8UvoShEtc6OlJ5jzrvcL/IeLf9DGPeSn+qGL5SPD4A7gO+bSlEUt1FysC2OIfgc5dXc872Menf7lOmu4fRkSZaExNCyPatgk5iKsigA5uadtDvSETjsTTC/c0h/naey2M81TabTn+8Tipj/lGsvX3eGbAVAatbCXBRdlGyBh6M37+LJ/DGvpcKUjN4z6ad33833LGIe2v+q3lGdoR6T3forRJW0/L1bGf+UvbWtoU9LqabxSxk6+pUGZ7+4rM4LIH6BEraDhxb9M9D2QiwYU/Imn+pPW/Do+RvHgmSbt0B9ye+CbhptGCAgYQj5VhPcBxnfUxT/ko9CgC459rX2pTx6tvRirWaiwnmlcbvhtfQxoYv1GfLbLeyCaxpXGpvk3rwf1Tr/5yEFmJlA2n2AePSUM3WvESBvDz0/OTXyK7TZq+wdkPlt8v52u3IjOs43ORUX1sXwDqsicp9ESpr5IY+oWbLIAHY08t2Z3+r7/78CYxQlfHcCoypNqLe1VDGf1ipzn4qO/6E23SvIgxEOuA4xHy0wD8GQ/RpgLEOZlevBYzvCyHyOjfrbwHNrWFcOG8SN9q3k428ePsadxaB1wYUEl8ZdyPKdXYoA/pLxOjl+gl712+uI37Xz/M+IwEDHUVnxFwYMQ7TvVOfqfXnMXAGVvGPMMPyFZp9ZTpo6tQz2ZQHeKsTr17AXlVk4XVchz3vOnPCPHIPcUozRnRlhmz+5hDB63deQ+wADfe7FLtpnTkLdF2y10/JrB3pOH7dbqWvv0L/8Gg/5he+FuSurT8wdft+3rt1EpfvR/4/pO26cuPXl4D3pUkdVl+rWNGKenyxttnfqwZh1F74/AufX+L9pHP/vDdrp/0L7efdZWtraz8+CAOrfgaxF01tWf2BdQ1Gs7zPGos078rJPIYD2iJLijC+61oGir4bZws7W3/gDvUHbwPzfv1iPo5mkZ+owu0GHK26Ziaj8VCf88cYf21AUoFwE8l8I6t7rTpn5KcGWTOrZdO0b8RKZnRGQRBHmQd7pxu15vUQ8uStGPWFWVKeVn/tCTu+8IiJzZ4eLuVRfdjLf+Ol67IGS523cZDo8Y76ZBrcFLWZMDaOKrvMNTPXll8ZNw+67gQiN9l3ns8gxQ/VyhjeN0j+/Cy8Iuh4/v/UGEV+b8yCd0Pn0u0dNE5gF6uh7X75ZeKZj6TvnV4eBX4X3Tfdl/Ob9j3XQY470MxnRfBdLx+jb8Hv+6dF8HpHWZ3qvod1nH11XpX0WjQ8e5isZVMMbpPF6W7mXhXeYO3T3Dr0Za7kvwbTyvgpfhj2mN5SEGobwjh74r0gaSduYMhI79BFCLed+Env9xvl/K4woY4+OKrLkPIN3FxeWFXy1j8F1/YyeDhNvwnEzV9iOwbM92QHpI4ITYRu4ccBVDOiTB8TTuTLTsVPmVEV9XjGwxESZx/HRrkPcMdgO5BCaOm+wX6GD9nI10ndgZt7q+hEFPR01YdhicyRtaukl3xIRNep5n0BcOjjF6HXe2ttfrQEB3BTARgHNkc44tdAWpc/tq/60tYegzaVvqFl6CzzEYCWdCsrw6bSsrKFN39IBCHKCZ2NhpSitXUpZOBPvKHpdsBwYsAg1XokwUhnjDdRrlXRouSqtZ8yft0qMIRStOAupOGQ0/afUn3qbP00AI+pWEQyY9LhysrDhI2dCSGsakxJ0nZLk7AHZ5lWFQ5ADjsMK/6E9dksAIhmzPaY3iTdPButT5dniZu9KV7jqN3IdORFYxzkdpZkBQ5+MTZDGsNdYxiBSK8RCJEUI9TRlXFLcBz/rqJCK4RU8ZcvFLWahP4sx76NjQkpS2Cb7Q75Efmpk08huCE296n4RKryIUZuDFFXkNv9T5JCi0ejh4/Dcsvln43H0hbMCOm/DK24DDnyLLUr8yeh+n79DD61cU1Ut/Gm1fA8KQT+otSN3472FJOZCOroDoV51A0dpg9AwfeqTWxAm96GEoi7x+YJla5pchmQLbaNMoV/gU834fwzisl0cHJ1mmr8VV6puyWYywuWDse+HvaaOjuAYgwLiUgZe/Ea9ZOsL6U53STdEKSJ+bh8QZn744+rJPd3eRO8N8pcjZbdESOm3bt1cW1TSc6Kcz0R84OLwUR3Sm8Sq3yGJMyZvYIR/9fhkMH+enQw+bw3m79+SkPTiADvlwJ0i+2w5YvqbMk0gcMWDx57Nd9Olxu4iqcQNuXhFQ+DPxbZ9ogrxFhxjukUMjAqiFZvJtf2eA239t29bZPP0z7+Caxu3AGpw+LZYeBlHe57f+aSh4V1YXEDR+wF9YXkdt4Hs42jEGjk/U9x/CnvijJ+QBXmcYweoV48qD0DyTIa8eDPmb+oT05ClG07sYRhhFHgQYfuBSdm6990R2rEPo+7T1uPQL7Ris4ixuUk/VIvy334EuxvzqNnEYy8sYY/JXAarGhQi3UHsY4t4Bd+RI3Rjq+7CoMHEXwuGz1p5+Rf6+QkYM5ux04K5RD7GqpVUm0xjqhMErZZJn0ND3KcHyNazeG8mTsuTpMNd5zgtw5yDzCvCWMIbPwF1du0ne1xgTKc+NO22y9RY0qMtu5z9E39DQ0EvNScdmvqznZgMPBmeeEm+6SAE/L9qCCpi4GOJizppb1dUTdUC5wTm/how0eBd+ltZutX/1Tz5sf/2//bv2+YMnbQ8dnYBvu8piF791aGlIvvnRR+1kb6+dLSy3Ncrz+Oi8ffnkcVvB/3v//J+1axN3jcDuxZN2gAG/trrUHj19itHvjs7Fdvfdd9ra+mrbvffb9tWjJ21pYwtb9nk73X3UVm984IsQKfcHD7/MFwBOkC9fT8DgPaceXL/1Qdt9fC9NYvGEeucCl3r4Bqgx6uydf9QmO++hU/TJnCyLBPYRGunqinqV3WtWKeu4r3ms34Q4OnOHxDp6ZR43xZBfnK6i5x3w0AXt1M8F0vGAv1XtYR19r1I/7btcTFuChp/227xGtGdUQNu+wHbvTgT7gWOU5YI7ebX9ejBf5HFYPgWPKBeqqswtdGsRo4j127YBrs3BXQbzrsg2WG1PmCxC03yeHrQlyufurc22OtThzI+g51wju9AA+5XMPQgfggK9D6x40g/Q+0PvXh2nh73yPrjjR379Yz7BGeL71Zf5XcrOAgHp0kJG+B3GbuFlcZfxhLEMV0GPe108QdzvCmM+Y/jb0DXty9K8jN93hZ5+TOfvirZwFd0Ol+m/it93keUq3NdJ/7o8nAsKs/yQzrqe9Pm7ik7NBzM+GJ9xYqwPw+ftMrSuKAfd3d/x+v1yePcLcz+XZEfxi8suAKwtMQ7Ve/Lp3MiQT7uyCJB+6Iw+kXg6RY1N0rS1DRxkwgcGmQwqMJ2ShHV678Z/ffO/Jnd0EemcxPccAOXJokHw7Wjx63YlmsFpfWu5rWzQUYNfp/m7OuoJ/3ZwdDKn0GQSd3KCkY98Lio4afYVAb8scHhwFMNgbX0luwB8bcGdB+4KML+eOSCUzLJXZkNKucp62lbAha4TBDr+Hp/OHwNysEUSv7IE7WXzWRdDuRkS3b+Ad7U8MKRyGOIl1L10N6Dgtj+vQitddZjhFcVMCBwc9Nc6ROGbv5TRQCPpzLppB3oZYHA6qc9EDTw/73Ps4I7vxDoA0XP1RqatH16+e3vVU/OCYqL/cny/eqW93Lh6OP/iB7v8Ayh/91++B3TiV39FR31QtxNRuKWSIc3AdwwhcemqOmxC6PFvlj58GPyCRHyhVPnqLWZpY9Vm1Grh+psB6NLs8sUISHjpqpwJmbW5TDZHEN1VKuILx6vruPutmzM3oByDcwD5zWXLExniO37yxjWnYRue449pCykLy8Atu9FeXT2NcnspZcoXfJq3vkwr0h4z6TaOtFxjCeWVLej8otWBXo/rk1F1Es6DPgTjLda4uWwjLsDkFYtMAJ3agSAN88Q1NO2AccpTryxU6DjvXRavyDJcBUijH5f9Vwz/zjPyl7wBbupEX0/vPdtMO84AnZdyCuPYojvcuUI/9OZYSTvw1+1AFo0njRP2wqmgwumg3/LqO2zq009Fy3CvahuGFR29njNj/xJ+l8pHKHmUK94L4RVn2SGnZQHf7hfP2CcvztoDrlN0fK7hTWBo2BzJX558a3BrXOPMO76+yy0Nn0CCGiNC2YzXGIjRgBHphJf+MLrQyD/UwMRgNpGGo3H6HUjhkU/7ubjkuJsFBcqdsSlGha8VQDyGPrRQfD3Jh+nUd7Ax+jwALwaT30NXDRro4KVcDu6HV/qkPP0mP3mnG3wN8/QdpEnhQRcDyk+eaSS1xZ022ffAQIxs4pP2oE50D4Pgw0P60soZCuraCcIWeUDuJYytRYw2n8hqrO0/b23rGnkBR12uEobx48iaJ7KOIerE/Pk0110SHvpmeTz5vC144rvvgRuOHiMHuJOhXsUQ98rPdkN5uChyTh40qDBfJ4vXMQivY8MSpu40DH2FwXq9sM6Yia7PjpkXPM/uhXPkOUcWa/352jut3XwTVPg66FMnpuZF2dFF7j6tdoeB5XREXlbX4Y18DsY+9c8dufKpRGQnykX3vLKx50GFGq2Wl/kmEnluv3W3/V/+5U/bg19/3T796qu2e4zxb5moQ/sH0v/oD/937fHnv8Z92rY1aCcY1JTzu++917730ffbO+++0VYpy+Mnj9uz58/b/a9+046u3WzryPx0d68d7z1rq7ffbuurq23/yaP25ecft6dY8X4J4BR+jwm786M/zo6BRerN40dfU3TTduAuEnieu28JI/razt22++wpbZv2c/SIzNUDh1QzXbYLMj11x8bm91t765fk1/kdGGvueHGxizZjfSKF/bSfbUwZYdhnZ4G4tjPTiavyPa3fp/HUJdviggdN7uy0hY11ypG0tl/jXXDydQzmhxr+eQrvggx/4YcucygfeUJU6ksaN/yHfo+yzJb/4CkHbsvROZMLTfYDpLE9p4ySX/NgXZUH/WzCRIePcdZ1aSyet/XJQXvz1mZbY85s/5iHaqDmIp1XGf9hPVwVbh9X8db9unfoYULHF5Sxz/sMcS7eofAqnVfaVgS/SGN8L5zKq3kyxtY4oFyAnq7D2P8y96ug8x/DZX+nZXjH79d3g3n6DmP3ZdpXyfYqeBVup9nhVbSJugDfQYQracpLeJV8HcY43e39qrTfRu+7xF/G1d/l7vAq/JeBeEWr2i1ar1/CxSCcvqlwvqW8+4RsoJK/Ad8uweiiW2Gd3pjm2H85/Kp7sUE2eQ5hiyvri79yC7hbuepdYhAc4BBCnJzYDHMXAVayHd6tmhrPZUgTUYOjnSRQnRO06MBW6GRXMbztD3LQIJ2qT7Wk67UFvUW3W8Izh/JwuZPALwe45a5kJJxOUINdr9/+j/5Ng5xHx0wWMwDXanh/Qmin5msCPplaYwCwY/O8AV8J8Cns8YHpzGSNz2HFP6WXfjyUhINsvnrA5ObgAB1AXhbKJp6opidbhKlc/fAn/RGyLq/WKwqODepBnPzCg3T4003KjkujQ0/p3AJOVMKULgVnDcEfObgCCXMSg1Oc8sagkaQGp8QyGIkedxwZHPSL52TCRRR5V1EutHX0t8wAbMV3u292XYDv+67ZFsbgt5rykmBB0Tcf5e6gezwYdbwO3f2NcH6+HuJhcDGwoo8F15jjEsR3Lmjj0bCoH1CsEqbb+A6lF/WaW4yobL3G7916JrrDcHjKw3Tgpq6lPteENojmjfplxmfy9ztQhgmTlFAB1AOKzonCxstikFdwotGfbCccWl03MUZg29HH+hKgSmCF11VaG0PkCGFxSw8JV64RZFCfInvozOOl2PVZYdBQKC69cYfogK+eAPOVJ8HUJygMOADE4uRf6PZwcLLjh3TyjO4tmyE++kEfWWklyCfas6faMdpqghQ9wC71PHjREvHKO6enlKasWGQEv9RkaOU7upCWGQUMt24WBUW3/oPfaQ78hZ7Gu1dfyMPBRLD4utB2ypVdIwNeJSr+HZInE4vjXf8QPo+Pi2wyOZV6eNaEsYN41nLB8EpfWugwnxDW3fIYt2chdIY420/ehfdnPrwPcZavOnQ7PlTSF8rLPHc6cyh38Z7LNoaL+IJy2CTniwnKcXh03r569CJyDeu/xJNvZAofO2ffz/VQP4yMPP22rrqIbTlxt/7U6d/gaKwXI4wXJvMOBvShefJMu/bTgHna7VhqydlnpN/hz/fhTXciP+JddBBHo4RxLVuDTadM+3sYnOBrPGJQ10Fm4CrD0Qt4Y9T6yT5ldRu5xq1wijHrO87qx8UEw2x3liG0Y9xb784Oyu+2/SWMLQ0UjOXsLPCkfwywvEPvuQJSkYa8QhFde5AfskxXSHvtdj3xd3FDI1ij+No2eSffK1w+9fZQQ2X3IEO/cuDWcXXhU3mf+PtE/OEnbeHZ181T//NFgxPfmUdWyx7+gtyzu4Kwao/ScYs9ce4iSFkhx50/bdO3/hi610mDrH7CkXxr7DHII9tKXvNzzpPPxi1th8ei5+A4xXjrZ+gAuV2YsQ7YL1DG1q2M57Rbz3vQnXMZxD2gHCwnn3B7VxeWwya6sD7tP41XPU7c9eGWdRdpDikL6Lulfe/guP39P/pBO/vs4/brL++1Zz7oyIKGqPvR17Ubb7V337jd/uw//Ju8z79OnXu+u0v2JtiXB+j6EKN9t31579O2//xh233yrG1cf7ftPfmiHUxdeDlrP/zFP0Dl5mu1PdqjrZCH534WcO+wHaOvt773UVuizPb3nrQXBwft0C31y+Qn9XCpLazttGtbt9ru44fQYM52/jjtPHNK24d6SqFYR+7W1yZ23iKM8dA25o5M6mzG6Ryg6Jyi2knKPF+PcNEIvfnKjbtQXATLWRPDYsvGZpvsqFv5kNBPN1I38hqPvG1LysJf2jKOlIsDOngL6hU0/crqBsHqNwi3vUOyyp07uAvDBCu7T53LyhNI/bSuWxmSnv7HtidNF9GG8LzqIC4anhw9aetUgbvXNxixnC/bvuyx5hDZE1JX+dUrF/T6K4f2efbRxa8oXLibD0VVfv1GcZ/F6eWXxQFldxHRiIHnBVr238MdhgOW42+FpcwDoQhO0ezQaXUY+y/HCS8L67q/Kv5lYJrvgj+GWVmb58Hd4bL/MnxbvDDO06tAnMu43W/Q+PomXBkY6PTGtIvm1Wmuihv7X5ZuDK+iLbxKJ5fDL/tNa1sWXkVDvDEYdhFfnDmNWZrUdcKs395eoVsh7WKcxs6muxM/T687fLLYXf4L5eLCp/3SOE34m678kXEUry580PQrJ756fAc0jOiE01TtVOkglNMT9407pCM98n0yZk70ewmzD7HDSdtmEFxdW2rrG0xQSHd05LuCDKJLJbCT+BKELo8JxiYG+p2dVQx+aDNpcmjX2FcF9ZRZSTD03LJ/Bi87RdJ69wBC34cTOe/nQjcLEcpAT7qx7rbI80wolVO2JwyeUkwiwLmakAUFaNREHFx+qqo6fxcwPB2YwdSDcIg3b3ZwMQJMz+VZADpMf3a+QP5cOKhCsgNNh5yficWrhOpPHtbNcIWucV4uPiibCJWH0rsJY5wS5iVo/Ci3OjPIsxMSY9pgFA1BXYwhZZMJ1XwQSwVBJ+r0kAmE9cOyWWeg3WSissakZo2JhrrPZyG5S/eCTGYKiD9B6qLiBPl2/J6m35OXwZ8neQQHP7Hmr2SN7kZpdQ05/wZN4YLeqPuFrb9k4V/hiSMdM2WaIcw6GjygDp9TgjKExO1x/V66JRxdOPkXX790LPykA8QPJfn1tPmVNyE4QjeBBszB8PHVw4Qug0ZxD+tw2T+GyD2jV3dLZR6W4BkkLKimq7vCGp62NMjhokbelR/yJxS9uf46lNyDHtShdWooQ+OEGd8ZtQqr+geuSXSDP/SvpXvphgbhRKd0Q2ug7aV3SNNl8z5297uX6cZh8dtoDerh+V956+kEX1mKNIT7KTtiZnFjuoM4M79gfHC4hK7vrgOQ+a+7dOl/Q4QZndzHNKtOl/vi3TThJ92efoCO4ysDwbNPSkj168b7JZLqX2wDfp7R/mPIw0Cz0+305mDZXuR5GUwjXfmpA2k5QXbc+PI+BjM/D6JzHTj9MfcF6mV4yduFC/sH3bmXXBqFUSCy9yewObAs6YpOOy1DVYM7xqUnlztGaty6/V6jxG3MIvsU2crnQoH12i3NLiRo7GucIHOMeRcFPAtAwwjc9vw56YbysVjBrSektM+VtTY98PN8hJm5xU3sG59AQ1sZ4F2H4ZInxVY2X0UABwW1yebbbbqBIbX7gEgydbhLWtJpsJgnDKmEh695gq+Zx+h3sSOfWfNzeRprGLp52i+y6f2WvFurlVve3PMagO/Ke+aB7+GjU3cgtBcYkxi5OfnfJ/bicmVXhPU3+kf3KSOXaTF23Z1gvjTsNeZ9Urz5wzb93t/H4LzT2jWMz+tvtentH2Iwvo1Y15CNZBi35z5591WHpXXq7jqG/0E7z2f/0NUaaV14Ufc+CciQxN05hfyctxxZ3ujhGDpDefiKR8rFbf7Kqd6MxxDPIYgT0vtpO3dePL+PH5o9jxq4S9faT37x/ba+e7/9+uPP2i7149hFE/NrWWMU7+4+bz/8+R+3hZNJe3zvq7yKeIw+T6mXK8yDHt//Gpt6tz39+uP26eeftoWdt9ud29fboy8/a0tvvN821tba4y+/LN1S3za3Vtqbt2639e277c33ftJuvflOu7653k4w/A/2ntCOqIqU3Qm6so2l/W7eaSuTlfZ87ymq2SeP6NECznhBP5Dyss6Q560PKYfvo390b9tEvdGbhrvzTr8Q4cIadd3t/i5g+YQ/W/mtT16mof1OF2nHqV/o3voBmZTXATqShvXNVxldWDTcczSUyXqOeDWnJBEEbaMmF0/ZlTljDXScV8IANNujcYDp7F+JW7RfE8cx3sjgww+ZqqtSF6aTN3XUVaVT2oOLDvEftJ2txXbr2mpzBq5cttHM5yDQ+8VxX6jTq/r4yovx1guz2qH6wnFAhY2h+y2icVx0o9ShPafRcZxTFFi3Hb+GuVBgGE8B0Y0rz+V8zN2CftP1tB0u43UY411OI/R0nWa/Xkbv7xou830d6HhdF68C48d5eV0el+FVvMbyCK/D43eVo4Ppv62Mvk3eDlfhvUo+43r8GG+c/8vp489fzb1mYS+BWVxHsUMaYJxujveS+AzEyCMh/sJ7Hj2A8s7L2D4jZwDYT1VnRydGh5vP9NHBLa+INBDjykn9tF8HCU/l9ymcm79qkkhq/L6b7zv23XjXCPWTTtLw3fhMhIEMDFMnUKdtkQFbnofOjzIbkw93yMbIUzYEdlXZuLxjf26HdEq2HYXNmE/qF9pqtv5jkJ6ctaOj4+A4bzKNOxbk0w1kFWKa0EY+r2X8swkz1HWnLyNO3h5c5MMM18kd07mFZujp5u5cyHdLj9HJKYntEmOcoyd1tLpc+GbDu1n1rhwaofFDrvyyRl55+DPCuyvWwYJ25C38iyA+YdLglwk2v45nlrq77urB8pyHW+Dq69SdE+RliQz6WcElB+LICW8nLOCfnHjOAmWKe0zXS2kdBfm7ECdUTi6GJQ2X9+wOQajafVADWWEB4ouHM3pK0JzG+C7ENQpPXISrOmFRC7M03rlUN5oZZC3odSah1qkhfEZ3gCo/6pkTgxHYlhMnvk/6wAk9WQ444Z+btUgec7rKbNmb3nRj6PxDb4irwVt+JUcN6AP/AV+42u/Tf3kZMJd7LE5P0/ldoGE7NQfE2TcY59bwqrvWn7n8vT4L4nd6hvfL9D1cuMALdy6F80+5B5IxLMqZ9JZppydy0a34Dmm3g1vo9MfQ/VfFERA+KV9+EoPjDHecJnXee+RERxiZtTDZZQS4Z9KFoLN0g9D9nn5WVsQbVuHimpa+Gb80rWvFsNLFgzvBpA0ZeJn+ggzAnG7BOK6MbuSmXnc8Y72n/YKbp+LBdVHWMcdx4iI/r4Ki3Vn0fHXo/st3eUmjL06eaXhTF7+4t9sODw/axvq1dngCvny4skvB+oKt4MFuKY3IW3KkDUtf5TK25HvvRz4RJtxPimmUacRqxPj026eaMdSgpBGxuZVwB5E83dModIFaHseHDInEycp8amgi0wTjbLrvgWr0EdYk66MnjLu4ooHoGOYhffZeRxg94C1o/J9iOKsH9KpRG4MDui5yRBlpc0N9Mz++26+BrtHu+/sY4vXE/zk45IG48I9hSyp16U4HCQjq0HMGljBkPVhPnfuJwbUN7vjRkYes2Vdmh4Xf+peuRtDjr4mHl0+Vz/DvfoU46HMPuY8wjtGnWs/iA2k8+C6LFciTXW1n6HwCzcSTP8Iilwb24s3W3vxH8PMLBeCb9zxJwa3+tt5ok1vf4/qoTd/+/dZu/LRNV2/DD+PSb80fotsp97sfkR59mQeSew6Q9SWLM96Zc0QWF4OsGy4g6UYQy3dBPRxhGKO3tkf5uEvA8VJrWl0i19RD8ywzF3nIp4so7g75/V98v727cd4+/fSz9uXTp8xl3K1hntGp+T3da/fuP27/4F/9q/b868/aX//5f2wPn97H8L/fnnCdUfbn8P7iy/vtxod/1G5ur7WHn37SHu0f5kC/d9/6IUXwm0YNbJvbN9o6/E8pozWM7+OjF22ZNnrKfOpg7167/9UnbePOe+3w+QuaiPp2jnRGsd9ty8zfDvZfUD6+/4/eLATbC3LWYhr3Zcpj8/02Ue/px9CP+XBR6QS9uXhlnSAsC/vuwrHu+PRfY97XYVDzdI3+w0Uz5lNlQJOEfE5oA30RzcMy86oA5VKvw1j+6twab41SpiofwxaysEWWDB7KJUa69Sn9EnVPtwKAkz4odYo4y978pD8DxzpLfL4yAI08YGCum90qfqrSeu5ilXWWduPrmn4B4Oa6cyv7DPov6lX66AH6mN1Bpzr2qjk3/IHCizMwTiOU3MhDOt2X4y9DRkrzNkBP06+Sofr62YLAlDILfdKant/sKecITHMZulxCp38Z77L/KpwOJd/L418Fv0ua/xag/MLryNNxvyt8l3RjeV6V7rvSvAr/22hcjh/7x/p6Ge2eh36/jNf9ndbl+IvpLqfN/yvTzt3c7T+Ab5PhMiR86CSCwmVYpzMH3XMZMi9aWp78yrG8JkkLGP0gaJDTYDWijw/spJyM0WnSIZ8ziVlZ9TUABi8gk5FQbG193RNl7evo4NLcqxPqn+LTAJV/PWVfzLZydwH4BSOfILtd/yiGpgNfCelkNafOh0UJr0ujNEwJq7MB5I3BrcyHR/CkE1IBYMjbpMEmzMngKgOJT7OdzxUVwMGJXz6fxq8+WVgdn+GltMU8MXKeuAZfFxCcTNciwMAEcC50Dr1DX5MgMJ2f6YnfWVnM6xSHZy6OqGniIoB6LgLy7351WINkkbesujy9IKtjnRe4d/MaXPUgbvDUHfkrtKINlD4LT3yhdmsQx9XDHECpCSlT8y6hPAV30gn9UwY672UsDkwE6eZGWJFCHsK8dCOXejZtT+dNPegLf+VRxsGfMJD059I9pBV0z+UexQ33HlYo0oEmUaaZxw1uMEQraoUtMDwnDKnjH6cRZm501fPWZUpKnRfioEE+TR0ehCV9/vhndYraxeggzuAExnHSFeQZ2imXaofWbRc2srg00rugu/zD3cFcUtSxLn+HcbpxnOE9/x2lx1vvvRJXGTI28dnGb14HEGdeL4i7xF/o+ewgTfMqzey+SV9U6eQoLdvdLN9ERTf8IsMQHpZc2ekTT8njNc/b/Oo8OiSs32f8YYc/nYH3cO04OGblX2EdOj+EGwLq1qHj5h73iKd9r3wIrj6NPBpl2Rs44A23hIWaUaWcsKskQ5oRBJ+rT1At2wUNSUB+wSZxn6C6a6ieVp9ldxUhodthXp5VJy6xG+IHYYGum353sTBnmZA/F6CtA44jLmL7pYCvHx60R8+eMZ4d4N/Q1Cpy0nXswBMNKCP4yT1u5cgWXvhoLGicpa74RFYZXW3W8Cc+h+v5pJLgPIXGkTrp5+AY+/I+srsAwhMJMPQ1brJd2QVBE6gvywgahrlVGouHMPzq8AAjeR9jK++Ml5He1q5htBImrsaGT86lgE5yMdYqmy2AAAlBE7zQwIB3oWAbA+3F4zxhnew/x17BELcc/Ya9ZWw66KQPj1I0kqDj+9qbb2KYYez6jvXWjWwlj5FsJmAz2d8Pqu+OZ9eC7747nzjEcPN1g4PH6OBpa8e7yVvJjWwL4GcRQ93C31UaDCeNqhhShtnuXURRQS4+rLzZpm41v/V9dI++1taJwjBHlnyhIWMh2iEpRYaIOohE/vbmh8j/Zlt45/fbdP02MlFulqNjbXoP64A8lc87oAGp8S4PdF9GH/GU07mvONgmfM8/ZQ6uZXv4DHxpohx3Ozi5cFcF7vP17bZwsNe23rjdfnFnuX3864/bw8e7zf2I5+jKOUbVe+dRJ+3u9dvt3VvX2/V3vtfuvPdB293bpToftq9dCDg4a+/++Odta+W0ffbJx23XuRJxp+jUhad333q/3f/8N+3azo0ctOycTNERjmq92PYeftK++PTXbeXGu23v+eO25yKEZXpyyH2xbV7/fjvde8ocbr8tnDyq8gUhdQ895NU3t+2v36EKUy82uHy6b/0Jrqxw24btP1bX6pR99Wj9YJzMq3IutrndXrr5Kgb69MmLbci5o3XSXRfUX9tHW92i3GiTTmQsKxcJnLvYVq1/tO8Y9oS7LlSv9vAnPSenllHajOWN39d07FtActEiCxfuQrGtSds465V10p7FRb60Q/BsP7ptS76yozz2AyfPcgDge7e328ZiPejQoHcsiI6B3rd1t1DztvKPjX9CBpwhMVCY3G2/xHUawixtMl6prN/CGLffO75QMnGZNPHEBW2QdaBTviFsxLvnSRiH/13Ad6X3d83/d4e5TtSP13eR7bvidxiXxetCTzPmdxWdy2Ed/ypc48bhr8K5Ku5VcBn/df3j8Ms4gmHfCM/AMjgvpR/7Ky8X83RRB95H/gxghT/329LmZSCMeQhdHMOdtywuLy/+ShyfKPtuvwaehrTf248hLyKdux2DT/NXMF4Xl51MMcFikMrhb5m81bkA9oVOsjzgLwsG4GnEOuE7pQO0w3JySFba0fFRhHAMdWu9n+hTuHkmquNRHhwMZKZCMdwz6Yrc/sPwh7eXA+ESHbpymdbJnnnpivBuuJ2rctqRpTNLPumj5YEb0eHLPwcw08iTeA8nFODE2DFta85rlC8gbSV0rCrD+ORkNTRrOz4TU3gpp++7Hp+bB/iRF2WIISaPTAZKByVvXJGpdCIegcqZy9mUf9BwAgSN6A063sUZiEimymPEq3SJBxC/HOUvmZxES8v42tVgubqFl8wXDXBM4WnpSad/oCnEDa3BE/wC5DRvg9+b7sihKN4NVA4uzwBIvpLS+tD1Jaqh87uDqDCTRf6Sq+CEIXmC4VhhXJUXfuJWkqKJp9MWJ3z1DjiJd/ALlQIn2tb97ADBH8MgMXIoTA0h+QSccYHQ9SGUkTrwqsjEd5zIqp+8iJIFK+u07vwvUF7LUch2ZOs6/pp8DmC5+xd65Q4kbHCn/pXTsiuk4Ur6zlV/1S3xZ7pLfkqXXkXLfxVvPspR6cb4HcRR20kqDI7ipYd4yFTdMG2188Rx2Q9JLZ+TzDXcuJTfe1VXsYqGvyDKF4Tio8+2UZOqHlZ4hJM0tPCnriVc4K4e+dmmUjWliSO5MlH9he5swlWVNWnqiZOoYiUyySwCpfYKqDfSiVdPZ5B4li7E6tI30Ko7OspEV/ngp85s+12WS9D1m8Xi9APSZgIc+kUzk1ru9hNmpZ5a0T/iyWJn8lSyJNHwv+poyWbBVslzKRdpqr47lliu8jXKs2SWQ9f3uuWlDOfni+3XXx60QybyJ/vP2grGuKemp37lGvInTfAtuVQm6TrA4U45mTd+Uw069aQhpEGiURFLgstJvxmQpv20KdRNtoPz56F2FpjGiE8roZutyY5fPnk0TL/1a20NY/l5FgnIVMW5Jd0no4fPY8i4A8Ct7z5JNi8ZJ9wa7S4D5TFPLi7gNEa5fNIc+XwiOcFosV9Y8/N/GLKLa5AhPz5tJ4/ZVu/lk9QldIY7YZVJZMBw9tvrG9vIttUmq7iRNzsAfCrrWOmZKYvgP/2itX2NfYzeE+Tev9/ak99gtD3F3n9KngjPtm5lFOSFjB46OFVvyQFx6CIG3WrVU/W7tIPh93ab7PyoTW58H1kw3F0QsY56MJznKWjMu0BDuVj2Oa1fgsqKAZ9t2u60sNys0/1gOvNgefmEV7oC85dUEc9ycKHGsHwGUl1Rph5wt76OYQw9+Gbx5eAZ6cqfrf/9ibDv1WtQKiv6b5sY5Mj8j3/+bnvw26/bl19/1Q6OdpGZuY6vk6B/z29SgL29o/blZ5+2R/e+aIdPvmp3bt5ot7ZutdXNa23rxvV28ORe23281/Z83cH8uquDtEfUm+99+KPmw/RPP/6Ldvz8WTvaf5qn+UzUaCcP2lePHrTbP/ijtv/8aTsmH36K08WlBWicteW2df37bW/3Pm2QNMcu3NAWzbt59a7ylqwP11vzJP9GH+ABeNCgB8AgdveI5UHU0PaySJn5FbpIGE7aXdr4CfNHz62I4tHBi4fB08ieHr7IVwCmB1+jvzupH7N6TtIs5khTZi7MWGKhzx29LLgoSR1PHmyj1in7jxj7tu/CnR7S3rlbtyNbdEI91ciXftqdNL2bhkt+p+72kSu03Glzsp/XZt9+Y6Mt085c6LB8nS+mYjlGpA9UTOPsf3wtVl1Qd8HJzgJzYh4HPPOnCsUhAom4I6dhRMbtXM76n7AAbj3iGR5PwXjxIPJkMcyMy1cayMM9bTLh4iqPxAqnz13nMKd/FaSMBjD9VdDDk9/wqPu3wWUc012+hE7zf0QYy93d4/v4+ia8Os+mGet+fJ9D0X5VuVxO8yr/uCy8d/dlupdpdHhZ+BjGOK+iM+apv4fN03j/Zvpv0pTOSI/OCdTbrB1JN7EJ0ynaBdx0DyN5hp9/HcKWf97sET2D91du55eIk8PMTU6X8+TfA+xWuTyxdXXVyaWd0JRxzy3hJ8QzEYGfT+zdXq+ATuSW1haS9mD/eDAci7YdTQxzmItr5+X3bPUTlTE8Rhs5WYJOnhIRJ8LiEpNncEtxXEOm/cuElHRu/fcVACeUOfAPuUxXDNP1FUSTlVZ6Flg3FDzUxW2ry6tLGPjoA1lqwluFmif2igg97PjQziJAYaS4MgmRGh3d1mSTicxqO2ZC5rf13QWBaG0/8wKHPfIGTZ9WZSAZePSKpVxVoaBMfOlALgohDQqTC3Uhp0EuNiCjQg7pIz845Z/fTScUr/LrHFhfwMnrGzgdaCSxzmR0hcE6QgxpO27pUpblF+Ie+a18AqlyF8b8xmBRxwj2wt959e3SPU3XWb8LPS74BJcPMK1h0aN30hkeGdT1EEaC0v9ctpDnn/msQyel6w8H4XkiBmjY1ysmlqH1z/hEZZ6RgRHcLDQBGfSdfJvPHjaUXfEe5B2gahvhQ72JViO6YeJaL4p/lZuR8nHiV7stUpgjCM1KPtAsuJD3Ec+q68bVZZioufNLfe1JxC0CMyj8Cp/FSQDFexvDnLZXMhpdJ1Uny908JM/oX786y64ionvd7GWqdOlKAOUdHImTpCGl88ql0OUUR6inkZUPQxJu+h428FTk0Cok/imD7nlQeMZBe8M9hnAVV5r8rD/KHx0b1hPMEpZD/uqiFsRCJfUvwH08qROKTuGWLBXecQzruD1M2j61W3RbP/ySOgZyQXAGPvaBeRpoH8oE2Trkt6+DZ4L0XUW/Q+cXeaBaPXJCotfUbQIspbRLZHGx0LxpqNRkGD0R5mfm//LeWTu2D3Zh4OhFDLRFDCHpgox+pGTb0+gbdJBylhlxGEUTv0SjMaBRYJ/t09t88558evK4mVFcjXTbmX9M/jNRd6D1nW9PxvfwMg1Nn05Li/aZ8tdoMBG0zHa21Puus/Lt7RcNDX+f8BunAakRRfjE7fPHz9EF/CO6dLl6Xhi8IpOyaMRbVi5Sa+ib95VbGGNbpCF/nhdgmWjoa4AHyHvSEq7bfnPR7fbkewUDewn39XezWJFPBHraovz2MOyV14USF05M6ysTGkEagocYjm4dj5GPjj3MD9lrO7l9KHm3j4RUiidNHL8GsMayhj/XZAXj/+ZHbXqdu0/z1YFPkZNOGjiGOpeFDfSXrfsqzDoJ8ZST2fO1inwS0QVv0m3CZ6gLLn7kMMHsCjGacoCuMqcHcZu/77FTNzz9vdoE9zRAaG3dGPQAX8vWhSEXTtxRYf1ZRnbSurD0P/3T32/3/tOfta8fPWrPMMxdkPBTvc4bMk5A8gA5jzAuj/Z327Nn99v9+/fag8f3qPOH7Yw0ewfEUQ9OfNXCswfITwwy8v7o4cP27g9+3lahe3R81h48f9SePHvcnh085f6orV9/j+Lfa/sHz1ERcvq6Aga8i2tt6y5i3277u4+py8+4dtOuoy/rmz2VBysukh/q1XRCnVIv1mHjBv34Go3nTdieTJtt8tTLBe+2B9ubxrlb6jWiqePtAF6eVWF664wLAcRPG+0RetObHzRP+095x/gm35azdRbxch7FEo4swFCXXCDzDA5f0wGhDFjG+zz956L+eShnXhmQpgtB7lTws4PgVB01DZdprP+WEfRT76fiwJNr4ZC65a6XxbN2c3O9vbmzRvUkDXK4A6PWEUuP1fdVP1p9aZ2DlUyYddJEBYRXPOhCRefqULRsCuCZn/wGGkbEsJ+nmPXfg7+nl7hxcz/u1HD/G1dh0ut9OMED6UpT4UXnMlwV9jJQhu+CL5hmLvvL4XVw/keBnpfXy5M43y3vv4uuxml6GV5FZxz2bWm627hvozWG74I7ho7zXXBnkPFgHO79Yt0c00/bsp9JmG3V8NyGMOe25B3nmMYYDF9cWpr8yj44W/SXMd4xos8nS3kFYGnFJzaTtr6+FAP/3IPtjpi00QkuuxOAzu/4iAkUaZ10rW8uk2Y5uwT8rKDhLi74hD8TCKBONLfzY3pF/5hBAl4aUgq8vOK2e41ln+ZU5+SiQW2J8jLTDiakg2QmntDwsoPK1waGJ/sqSR59cHTuJl/rirsYFpY9XFBZMgQ137eVp3mwk5+Qd18DSCcrDp283/bPpFL6aNe52jp07KiDRkHGkIVhjG0CN45W27qn6C9p8J9lsuuugDUmR8rv7oDT6KQKpUM3VhTen/Sc1K54cJX8B1Tvs4UJ+Kuv6Ik0S/JgglONoOMPBmmyVXkrtzzV5VwOy6f7xYmu0Zb8pLPIpEhdz42Qujp0d+5DnDSr3Ad6o6tDd8cgGNz5P8gp6KzoIZ77eADoNGfhPU5/JUncN6AHjaIu0JIztKSZeaR57zj+opfaqSCUTJVGzCJbsuQJvOkoPPWYMMvAtCCKJX6Vg/SGdOE1+IsgMIrjmpelMdKnjrnSJo4LDImvxD1NkOPPLbLP4hIw3IcOa+CY/0LhgW9YgklvCLzGMKM3g7nsuc/q/kVQntmiRvQ+/EiXRQ7ah+5OpyZJGi60hWFSmacmQ74sE/Ug0B2aQscMlKrKr4IvlmmBsoZW+DL5j16r/FNm4IqeQ/2CI6U5n+QpjniG/qrql1f6PiKTduAlzlAEAz2ScDMIrPlPnfgEjYgsLuFQa6kP0B1ECB+h568LV37wR/FznOLttUA/ucgEX5owQrbi1fOQfKSfWKRP9ampi8hMxAmvvgTDSV0RLmQRLX9z3t6Td/3Jc/E2jbrIght+Q7KzIH2cl30nckPfsnnw+LT9dh8ZzEd/nyvGcvWhBECPOK1L6wxymica6SDewN8+WwMQ5jk9H79fRoFJaGYrcPJkX+377X5Lvk5/z7ZwDU63J5tPeKTOxyAiP24VJ20+iaaRoTwHGA/mg/HNb5bHWJKv70z7lDKHiWkYYfRY50/rKXEMcESO6IPOZu0xOjU/OEkeWTBApisYpqsa0/DBwJr4CUCf1lqXzJvtTCM3ejGv8EO2aZ7ukvaN99tkm7wyhoaHr+EtoA+fzJ5gtGHwtcdfFD0XI55/1aZ7HkJn3dEgBs4xctWpJ6TbQmKgQcOc+OoE5ZPdbwvXkPU2ergJ/zda2/lBm1zD8F+73fz+ftqkiyuWpZfnJWh8KpdlBGi8TdHrxKf/hnl6P3pd2Cdc495XGyxzF3Y09vy5km8/6s4L64hGnW7T+2RY0v5zK3rqhWnQoZXskPuG36cn/vkTaCKjxqzlnDxyn7gDo3YYnOP+vV982E4eP22Pdp+0J08fM1fBUBRA9Z9VLQsLGOeL57ttbWuhvfXuZnv+/LDtnUzaHjLmYU0WU6ofmO0IQkdHyDb1tUT0cvPOnfbe937Sbt58s739zg/bLe4PHnzZ9o5etBPK4ZzyOzs7yiHHZ5ONtnb9w7z/f/j8McI+JdsY2qhL2tEV7rwWQX6cX2Y3BbK4sLPg4o87Hs6oE3v3caNLxJqeYRxTv3PI4/4utCCCAT31Cxca2kfPSAsORnTVKdwHz9Ajd8s2B2a+0SZ330vS6cFzeNIf2N/YbjXONcjtXe0bLDcX0DInpI3ZFm2jxC8aB82u6yyM2YYsT3VO2xbStr2D3/tAablAVO/8w9+64KKX+TOv0F+YnLadzfV2fYN2b3+UcrLuC2GaPszysx/NHFS8cCMOBacklZErYz1x1T/qHO4DhAZ4hY9fuQivsOpjx2N28ID0HSNaQ/AISJ9b4YVeBY/SeZ/36+X/28Nl2V4H5jJcDdHDd6T5PwL0svlvkbfXoXmZd3f38ngdGuKMy+8qemO4HPYyHt+G9yq9Gd7jXiZbB8M6TmzFAWpefxH/Sn70OxVecaabpZXsQLOn9T6moxs7e/Irn/LbXyjE8SEd16Id0oS+T8N80vb3ThzbY0x6ir7vzjuZ9pv66YRo7MkAExANZr/Rr2HtIJPv9hN17kQLwXzKqXGvAR6DxwswfU0uVZzBdmKlHDs74/0ZV4aQHRhunLMMOoEn0GSG+WTVya94nhPg4oLhK+tLWdwwvHpN+JOfTIjhY/5cbHAngIa6CxYr69DS0Ce77ioQLxNqeJgnP98ibTtPId/khq6f6zleOm9LB+dt43wtAyajVVuDRj63B1519DVJvQxF07i6K6wT2Zq8zwtT8D09cZTP3RYCqYZ0UU3oedWk2wWSoq1O8UaGzlNe+T+kE6RXp3cvtY31DcLROVAyVtoOnc4sDD65Wc4jvA4zHkM6QbxM6okyxz1dDA2c+no6h7C4h/yYyBiLpGgUXspGP3mvYe+b0GXoaZS5y5S03E1rSAzKuAiHdl8cydwKWHBSW7HxS6fTzpM73HPjH7m7fFydr3o3efKlHF7xF83LMA7v9A3JoG45WQbyAnq5JY3Kso6OYEYrTwUGuIBT8XO8cutN0BAszHCA8SQkeTRvQNL2RNwqrvwlc7lnOiOu6nC8NZnRcOCu0S1kJwZpOy8h6Uw0JCx/nN+A1B/uXRavGR1vukXQwz1RXC5mppYNE7dqZ/O00bedtumGIMH6XcY0FyglW73LLmLqg1GGky9LN3VQ2cDoV3eEn9EDzX6gZn3FoqDrX3kqj+WvJMqu3AmqasJEllavciJDjG31PSB1XY1hiQmyuD65LH3YXpahN9dpUqS+ztPO9AVIMvzlTTic06YjN/+zOBJ6QQ+/GKzqjjw9fD5tX2BzMFs3lrQaI+iEyb60ykjQSIGA45tbtKHh1vncQx96PokUNGiY3E+H75WHN+nTzyzTR2okamSoQ/LvJ8sosMIjW+G3QVp3AbhF3MXbVZ9aI8vqGnkiLYbGZH2zqotjq+/mu1Vcef2mPWNMO3hIehcJrCPQjnGB4UGeoz7EyCns8jMfBtoukl90oI582i+u+T8zTmMMA1waGClZqCDMb+zPtudD088VNr+xv/1Bm7z70zzZzjvUPh3WyLcw/C68RuYe9wPf8ec62m15YqvxFiMQw4g6pJGkfkpB6AB9V5mgp5VtDDsM/qXtNl3HuNv8Hvzebe3a263d+rAtbN8hbCfGvwsYaff0s9EV8maRRYNdgwzI4oRGt2cwYCT28OYBhBiXGnvWrJxp4MFz6sut/n3BUINx1bMSKCNbok/9iV/w88M+cX7jVhYEgqsuNBZVsq9WeM6C4OKSh0luqrfTtuATdl/xoDw0ls8X19vPf/Bm++DtG+3p/fvtq6+/aAcaoZRLPt/MPWULLLSTdmPntK2vLLff//31dnvpsH32ZJU+0LLFmK3cgFkyCD5YmEyPEPNR23ux1+59/Zv29ed/0x4+9HWCj9vTp19TLRfa0Tl17Vx9IDJ6TT+1sNneuPMj5om7ZA2j/PQp1QJD3TYCi9QddaWc3FOsxoHTfPpNPZicoue9B+ga+qfUiRN0b32mLPzspTsEsvtE+r464asq++Bbf06fo7M9DH7rl0Y+NC3DU3i+94fVZtVVwlxweN5y2J87QqzfyLLoawPWZXDpncgdc84Y6SepO9GXfbltwbZoA3ZniPXK/sA+EJyJ7VeDHr1kMYby90sSeUXDXR2knJDHfHIz7Z/2Sr03fgvjf4fLMvL1jBwgbTpTmQfABzt5oGMdVPewqL4XfglXHHGIV2Z5oP+IL/6QbtyfOo+1HPMTDxppe8rKLbjg+BNm9OITqt65TJ0OaqiHMxgQi+Y3Qfo9rrvH8gljnNeBq/ClaHjuw/VtFL8Lz/8e4dv09t8if9+FZsf1Pi7zHt7Dvo3m68S/TBevG3YZXpbudeiN/eWe59MaChV9CRMSPpK/3D3tgOcYMtRsm2jaYY8KHv3+4BcMw45b/JVPoDUENV4XF30is9QO9+kw+fnkX0RPtbfzWPHpuHQJcwGgCMnQbf++EzhlHuOCgYOMO+BWcpaAAqeTId5F8iVwT9x6BU8n70qWJ+w+7cAddRjNLQoxb3Hxf9QZdYMw9JFPuSqzALdr22vQp59GbOdF7nIArR0f8s8Vf3A8r8AFicWVxexsWEZm57FubVtZWciBODmwSR5Z9DDOXtJ+0XwttDVol6zpKzNAZgDgz27fkRC7v61M0ZFfG15ER+odGZgmJV7QeFR3uTJw8oOHZVH5UuZQ5ye+gz88yVQWJogzWhkEkhKGcPLwv6z4l7t4IOrvT8ecxy2jrNMsIMg7yQKhTTrnsxur6xmkPG8htIlQF+HixBfcTICdYI7oW0/CX7wOEs2tKr+/ymOBeZNHsByEkSk6GWjPqVW9CZ/40bl0wp+Q2TXUm+hGL/FBl3ASBkI5SfgnjpOWIb33quP8kl+vKjfDordc3VFplNsrfgd3w6hstQIvTenN8y6zaMQ08kDSLAb1sGCUTHFHDmmGGiFctLGZbJbDgCsYVolLNtNCekbvIsipIopG4fayStor7z0/+ku+sU76VXFVph0vTmAmW/mS2klWKHGnFaZda3CXdggf+okl6rPtysBMnri73dvXk9ypIZMZr0xeuPD4RNgJmOWO9mbh+aG3cOfPCVPk0yMJGXklzDveoTxqIQEMUEM3PIq2/Cs2bMLDhcni2fEGILO9/PO0HIy0MV0VHDrqZaa3hJd0tlVhcegbql0W/cpXD6t6YWiX076lcNWR9crFUyet1Wd0fl2+Pum0b/cMFcsguzIAF5VtP9IKJG3x86/n2ZDEDDTVSN1Ngi+R/BtkLZoVp34q15b7Yvurzw/bsxPHMfKO0R6j0sHBp+0+8Zti4Gpga6iHNpednga6dM2mlU3DwEUxDYIVn+Tjlr/CWN4YGKlOjjMamfbVBmQBmfqjvhyY1uB1gIETekpJuK8lGO/2b+jEkLb/8YmjT/RJN9UYdyeARtI+xs8hxqTyaehgVC2tYwArS6/TDlzqUyaGG4y8Ka9ljWxkcuv+gov31m/4k888qcxTWviYNjpAXvUiDnJONjHA3/uT1t7/vWGRAxqycVHawXTvCQbaSVvU8PZp6MYOOsEQmizh9Skscqkft/EvuE18h7tP7W9idL9TOwvWMPpX32pt/Q0G9o8w8t9qk22M/+uEXcPov4GfcSnv5fvaBaKZteySMJ/ZhaCCkdvdFKkThPsipLscPD/Bcwcc09zqrc4tZ7FST8jLMnKa3kAymF0DlrmHMWr4wzRfkiB9FknUH7xi1IMfAzFPqNUbbuTMU2Tlc2xLWTP3Qhd+gaF5CODGLcQ4aZ999nn7P/7LP2jP/vov2qdfP2oHWcCCN+lSxvxZZivMLW5tLbXnz7fbJ5+Tj8UbbXcfuTRo1XEmVtRz6hPScTdPp21756C9sX3ednfJNvKdozxatW/X59DBY8rffjB5tx/NAsRyW772bltd2mjPHn1OHjDqMcSzkyOI5Ct9DMA9Y5f5pP6cn5fx6/fv28ljDG6f6KNHjf+je23h6CH3r1OXJ54rsI/fRSNwpwcP2uKRCwDU+RPqlrtdzjTsD6FPua2809r3/5g64hcp8B9Tri7GYIxjVrcFF88qI8hS7Txllx0ByGiZpK5YZqaFvult1/YVNiOTU9ctywn1Iwt7lptlK9BnuO0/X0KBRz4FCo8JbVu6vhLqAox93DJ6uba51rbXTXPaTmgncMr8Ln0s8tmPnhoOffvBXMUJ8ZHZ8Y4wF709C8WHCzXPqQdyvR/u0Gm4qCCkT09fUTCjKZf8GSc90waDSxqDM77hPuLzKhAvfLi/Kk3HGcPYnz5sBJf9HdJMjBquq7H+e4XvLu3L9CBcpe9X4V8F9cCzyrCg7mMy8jH+8l2ou9erZbmcbgxXhV2F+7K04nb3GMZxwuvSexnM46CpE9pzOXuHcklunPov5ydjcxLQW9XtAsxw+w1/jVoD/hC2uL6++qt6YlKH+GnsxjhGIBu/kG37Cp2ODdYMem79d1JtZ+TTNXcRaNQfH9pBOVm0s7dzST5NTQekwwWGBSYnvmMPLTvUUOeXDkpcwxS0F0AJP3tXOmEd5m53Fiy7HZKf8xwN+1NX4n0Cn+3+i+0Euc3Ghu9VMvCri7x2kLwiD7QP9/x8IDEqbXKa+IW8/nBGx6wBUTsSuhyrdPDuiFhZKuNCmuc0jL4bQF365H/hhIGDtGvTlXaCDtvSaQxuJ0qVTfPnwFADZvQAiXHhO2FXt8YaUjsXaleFHbw7LoQp8iun4ABSNMwSRs9Qbi52SEW9y9PJnWVdBqbUTTMM+IAHpvl6QZ6mmo4w3ZE3xMUijTrAL1YMnlzGGats/i9IuY/jdIssDZzmKfWAeylJKJpOREObkK6jSj7c+RmeQXAIN42QxQr84WnAwK9i9ZT8+YvbpFAcdG8aNFZhiSud+LO1hE4IVxkIfQCOHOgt5aifS+QykKSf1DMIPighlzjl4FYBEp45Z2Aab/kvqIdoOz5phq4we7JPLPXCPJiDsB3kneN3it1d/hktoOMmW8b3+4XLNqoO6tLArbqGTlMXvePPXfxLAM2iXxAM/oU6EcrthDP1FXqi2mmmPuC3vCw764FhwTetMoS/OlEadWHdI22I50/pRS6/d6DXqTHYNjuYnwA4GqguABQoK3+DHFKwPZtt3RqLiY+v8mEbE+Rn6VefYDw0Cq283sCxzelNfkgLVsKVobbeF3J4KN9wieynVCMX/iwcDHL3/LiEWQvI9B2hVXU92/Btt0B2xSxg7EkvBsBQ/hokpOllEFnNX+ScZbJkirPktD9wAXKI4h9/Q8YrHfSJCM3+w392ttD+8uuTdnBW+sriiWVhG1jGcPWJn8a3RpVtUQPdSyOSX5QLfrblO3E2f77zLjUNRncL4PEJvhP58nipN3i4RVhDQS96zHv3nlQOj8ne0+FQOfGgfw0j2Txa/9QdBmw+C7e2gSFCuO+M+zTZbeLuFDg6JByjUnzumm5uwa/P9pkXLuujcpC/5MfdDwubuKDh9vnISt7PfA+bMbIhxyJ58UmxhhJ1wffTzcNksoWB+n6bvvMP28IP/rS1HYx1+xhpxKigXPGHj9/0R6apBpMLFocYwRhh08V16gBGGrpvOz/CyL/VJnd/jhF+rU2ufb9NdjDwt9/GCH4TA/97bbpO/M67bbL5RptsXGvTW3dJgz7yST3arvUsdZt6rYGVE/mRI8vshiHNnrzJL2rImQfPH+FGN5aL28SVXbcHFKKKycYNZNlp02vqvddNwsmh+cyiSMqSlnis8Q5t8VSl9XRtLbZkntCeMh/RSHThy/SHPvGmDG3sIHloYHaT+JqCr2BQt5Lu6DlqO28/+ul7bZk68ODBs/aUfCwvaBRC08Vk9Ov2/Y31g4zVzw+W2gnl/WL/uJ1ST2rHBoK0I1hZLrbBVdzMcZYP2s2dpeZHF06YJ+WVxNQXpbS3oK3iqrkGYZIh72eU3603fw+17bajvAPv03zqsXWQ/7a56hNUhnNKbqkT6MedBBjXiy4anB1RJZGRujX1iw8g5swHcc7Iz6mLAgh3+KwtYujnnAF3DWjwox8Lc7Lk5wV/2NrtP2yTt39CvfAJP+3hxePo3V0ZHkiZ8vIQRRcFbOsY+9NTF9zQI3qZ2m7soyiXBXcfWE/Ul8IH4OfZAvYL1OP0FeDaZ2engbqxLtL+p570rxHveQWkV3UTyiyLMOfKftI878r8b21fa1s2jxOXW6ySjl3QUXdKFSO+zjMRauch5Km7mR+pVetb6qT9rW2/+mHxzJnlMetDyVOnlcXelPAcCm9IaT1IXai6P+urjR6gu2f99gAddwwdp2jM3a/CG8NVNF8HpGZbrJz89wm/a96+K7wuj1fhGfW7yGqaebpvTz/m8W3pevw4jXDZPwbjXkfv30bj2+Ktgb1v9KqHh8YOMHLbXyhTvc5jG6x0+SlrLBBarf1T0s0Th9eY7gCZa4V/weLy8sKvxHTV0Pf/bege8gd9Jai7TEjoToGtrWtt/8AVa/6YxLntPJ97ArE/1WGUiEBezoHE8+m035K3E8krBGsa5OAFN0witBNJ35Ev+Us5Gu92hGa6g0ooqFy6lTXvXTuJ8wmDyjNikFPdZfspnapuDd3TU9Iij+O9Br+8jg9dkXXe4IFWE8aQpba9tcnc5zS7IWIwSJa7ytSoyrvFDAJ25PaRbqcLfelSdjkL4dwFD6QlMeK09elyO3SLJUmXmTjEgHeyRnrHgzwRBi/nHyCgPIltS45GFji/vluiXsOw0ycMetlZAH9XdmuSXjo2PldkgKeGPLiWQ9Lzc3v/MXnV6MqknZ+8hdWVpSyqrC4zoXHi7qRgqH0xsiXD7QL0xADqCH81GC2Cq9+MOvwILijUoBfkDEzKUrITbpz+8J2nL/Siocy5J025ZyDuKDwTs8hCGLwj/xAfqvh1J38DKfUX48Lyxq+0xavig5jE1YCzgMY9dJRbvXf8YQA2rMoKmgYZLstONHeNmsJRiBiRXPJKHmxLEWguT+Wt9B3dDfRmdyfFTo7xmqf8cFf8nN/ldJdhHF9O+SYIUCjyNehAsO7U3fCi36/SQwfTenXadRU9LpyVO0KgH8MQnxNiT5oHO2nLSK32oM6iNlTsd+ENL7rqB96Kjl957XTTAeNOIsD/8u3GbiZa+ZmU/5ZdPOTX3wW5i3bqL0RiDEtbYbzhrvwXtVzKNeirkMghMnV9hpa1EHdShJZ4eAae5TeAW+TDbVrzkHvRGdeR8Bnk67yKZuHM8KIf/Ebx74SJ9ukpE1XSmBf73fnOrnq3NXH0L7Vwocroswd9phIrX9wQjN7nYRd4A7X932Q9vNpbwuKf09o/mLS/wt47pX5kocc4UZxEG6YMpsXQWDBf0vaze4aJT1i4aah5jyGJSxYY07rz/r4LBrZz82d5gJ3vx4NoWBZdhnxpJLpVOAf8rWzAF/nFfYExJa6DqPguDiiuxoxl4xNJnwi6Nd2nxX5X/QBjCsMoBtYEesgdA8XJgvmTl3XJbFlnSDdd2cR4ukEAcocBRszRPby3GYCIP9klPxip6oP0kyUM7zu/bJOf/ss2fevHrd18Q/IBx3MGntKN45I6c75g+Zt2CwPexW+f/Mt35Uab3ngLw+1um2y/2SZr19t0bZN0a21y5x1wMLq3MewIS/gmRvGGuwPIw/qm5FsOYLN8vDuY56ksvK2nnvaOOzssVjD+MNg8eR3LDP1SESwny1Rduk1fOV2UwcDLU91t8qYON9bRlq0bvvIwh8rgoD6Uh7wX1tCXaT1jwHyvr2dhJgsn4kvBsnaRwKf/1s8s3mDMqjSfTG9uF/6Kd/JB1hZWr7XT/WdtD9b/yz//w3b65Hn77JNP2vOj50hk24I/cq4vHrXNdeZax4QtHbQbW7vtzt3T9sEPpm0VA3L/OfWFNri44KucyE1dOW+H4DDuv5i25wfOXao3s5+o9kmfmZDSrWKe+YSc0OVbP2lLq5vt2YPPyAo0T74mEp2bxsmNeokxqtv6ltQJ9716DeD6rGYZzi4YyS19qp0sYBu2eGuB1bYNPXeIrN9t052ft4Vbv9fa23/Spm/+gjrzAfpcrzpxRP7sayCzaL337AC3+ntApmODr51IWJn8O96lWhy0BV+pOcbwx2jPApH+6RHt8jjyNtsDyZQ3+bGe0ebVqwt1oecCmXWQywdhUz9paV7EcUeBupweR6+ZN1LeK+urbXvN8dg+RJ0NcwISOgccG//qJG54i5MFWPyZnxKXV19pZ6LkfAP0n/IgTjn6wnTv1zOWSjehRb+DKkqMeAab7yF+jHcVzOmHyAV3j+vuq+Db6F+Eb9K6nN6Y70LxdwH5y6dfwnfJx3fL8///4Rs6vaTv7i88+7w5GPa3zd/rpL8KxzBle1X6HjfGu4z/svSGe30bj3Qc1MK0xAHPW9Wa4n35qlY7pimvavtFxz/dXDPe3G2w3qDReekXTOviYT4DKIJGuu/4+x6/WOLZlzmBM73/jhhQnfhmYocx6AKAeI77hqcjSedSTzTrIEA7MbpHDE2NcY3rBQ8YxK/IWQiIUBqdZowLxq54CnZ0RbMg23kHkF+e/MNjZWUd+Q4ZnDRgfapP/w//vOKAsX10dILfyYkTT+T08CLSRjnI1TtX5m1ZdHBHwym09vcPm68I2JHasa5vagBDE9p2rJocRGX13Xz0LVWW5+kpgzHj4fFxn8LDO1EM1gzcrrYfMrCsLk3CswZfcJGrGg9yOYjyy5+XxiL3tdVVhhO4O9FKGnVfBxequ/6UTd2lopgoFAuqwsYVXOtlH/D7Vmn5KpG0N9fXUhdWmBRaBh4AGBrieZe+BEkYnV6CsFJH/gZZ/J9qq3wDjdk99Ii3vMf0h0u8ahxzKL3V/WI9sWzmmBcMnYHW/IKGkxXlssy53A4Z/CFvxhFQ+Oi8ogYe3PmX96zVa1CRPU8IxB/yODPEFIG4kh2/dV06/Akz3Rg21CJFtHEXLeK7bgYgtO5D2Dz9xbBgctOd98GlF5q0a8L8iVOXN/M40t0Awe1hTNJqgiGu/ko/TqOz+3vafqnHC5c/7h1fKKf/5vWsgix3t/drzFV8N7I7fUGaFg3/47dPqHKPN/hCX321NqTRGW6UZLi6SGPaFcglfnRZ4R0nfADbZe8rw802mHjjzHNNwHNCuWwjU9UpDXNxUzfEGWiGlnSlpbdY1z1Mio5cbR+hL8+KMsOVPjRKb1lgBMSTkJQNL1kJi1zynWLcH2fBywXCxWUXXK0ryBbdVr2wn3XgyQIN6c+YVBveFxHzD394ESROWCS88ilq2rATbvBKjkQNZdbTDYFE2ofdf3TWPn1hnEYTociVnQl6vCwvLQYn70za8246dDzEb2h63KtM8m5w8sUkn5+nv4eG+OLRhjTeY/CmDWt0YOy4zdwn/hp5Co1B2BYxFOV5iIHqU0sNUhcSGBPyNQC3oPt0EXcWPFwgUDlK7nhz5PZi+Lsd3l0CbvfWYFE+7tlqD7+UgzzFhWa2/nt6/4JGE2GUSTu+z+XrBMjo1n/lmtxok+s/bpMP/rS172H8v6FxTlrp+bRcDTi+k7+8v6/aHff3MZ78fKGiUu7RG+PHZOtmm+zchi66WrnWJpvXwEMOv4jg/GPL3QXgaViJQ9iCrxiumB/kWSX/0KzygzZje8Zy5w/W3Rj+oGigW38ZX20z7fljDDsHZJ8euxPhBdnTiCeOdC4GLHhYo2cBpO7AZBVDfBv5zAO0cvhfFmWIly96S35tp+7CWNtMOWv4nfvqoGcJqGuNSeI9CFKd5uwDyjuveVy7WQsayrr/NHKkTrpoA91zP5N4etx294/b7//svfb2xnL7+osv29fPHqVOKMAKBv3awgkiXWvT1bP29//BUVvZm7bN2zfaR7e/bo+/ps1dm7atDXc1TtoPPkR3zCB++Q922oNP9tvuLvoj/foKeljCMKdaLS+uMJc4aQu+v245UD9yMCX8Tpe22s6dn7eDpw9QpU/ufb/+AcXsIgOJGQech6ka66pzE6uudb7ekbefGdoA/x1zUmi5TI881tO2hm7Rz8b32/nOzzDy/7hN3v2Hrb3507ZwjXp47RZyuZiC3HnFhDI8xNDXgD/wM5Po+PAJsmnwk488+X9O/igDdwR4HoVnZ9gezyl7FyN0OxHU4PdMAfuo7BCAvm3dfscdMm7hh59+QgmzvUJXPNux+ZOGfunZhl0EsC7iXqFeuxhgP3X95s22tbKUVzD7uGGV826f5uXZVNZzdZN+mbaWvic9Ov/Tb+KCXlzgOu9I/QTse/t4mOqt3klv2aavHfDGULhEgCOYIv3tFTDGG0Py8pI0wjguNADDrhDnQvx3gaQiyXdL9e3Q5eng8BEm4+uqjLwCvmve/nuDufxXZ/zb8qdOU/7DfQzd/7J6MI5/WdzLoMdfde/XGK4K1/0y2QI0MuebOEaX/4d70ji3K79ztHrYJB/tkdG8bbgKhnv3ps+Vnp6Om5gZYKMv/MrVQw15O5j1jToEqN4ZwoinM+qT+byvnlVFLzoS3DGOYOQgscTge0q347AijqfVS8t+TwF8yu7EdG2dzBN4xkDqu7hl6JfSXITIYXb6MxGrTDt4JBOGp1KVy90Ea2uLkctv04rlZwt9yrTkpwuRyfHdPlPaqxjyLhY48Eg/iwMY8hrfbolfXXPiWsqP8RZdnGPAn3HRmTuo2+k7uKlN/N7si0leeY8M6mTiuT7t1HyDo2wpRnUWQdGRusvhOuYFP/IsoZMYr5JHDg18DZpMktGbuvFJzvqqW/zocJh4ZReC4fzPEzbHQfClU/oi1gplgYBV5d31UnkVX31ang4aSQe+8rqlcI3ytFzXVlbRxREDVU3gUz5hYLGigaGWGeY0piILesNQTw42SjzGn/MkLLQrroN6jd4vBgdiRA9pvKT3jfT+G4I6j+7258DqgKhhlWuGw1UC1r/gJxQfZYTulL1CC/T3p5xl3AvKVSkNyeR24DUD6x1yjGXr907foKjStok7cV6dzmAoWaZJMcR/A9KukqmArk5LwpWk+6tc5NtxDK64+T16mIUPYUmjywjdBuiFBqLWdIWUIqrLZI76RHwmPuik0s8h3+MGbCPWQSeQ9lfqWxlymJKXhod8uNSztOOnBOwTeucq9DwIEW9wpB7McJS0oMspdB65IlPhmy79SVIZngyT48pnN1gtK/OevpWWk3anQQakD04bpUWZH8Kygyd1y7YPOKk0b9COVPA3v12Oujv9BIdw+970CRFGWeTt5LDqsrjSEypf0hr6hUgg6MNPGneAOflfwmhYWFqGPpNrspq6LamkE5SrtreGpwYuUUWx5AkH4sftwrCMA6IkmEGQ+J6v9JXkox/8SESulNHg/vThUXtwrFFCOnWl7lK3umwDmEad+3TX94I9vV9D28m8ApgGnJzzQl7SjuGdONNp5A59OJUshqiHopHZGIwa8DFAkMP3vlEaMnBpBJI8iws+1cdoyULh+gbG4wHpwNWA1Qizk9cQVka3OzsIhT4G6DWMa7eja8BTm+RTOwEQKUaE8m0iG8b36k26C+TfxJDy/WTfqT56GNHbyt3WbmJwvf/32/TO+/Bz0YC0qkt+GlwaUXiraKBtuyQuhjL5iq78+cR7A57WI88uWFrLt/Ebbs8KsA7mKT70UtiWLXf1MkUpVYzQsd6bH3nBJ+/cp+6TXr6+UiEv3+mnbLLA4jv6yRCgceep8X7hIO98U5kwCLP1XmN8Ff1Ja/0Gl4sTlL15sl656C8d5hETT/LPgX/QV1APGfZHvs+Hg+hinFuH4RN9rVGOTkg0CGMUaoCC66sKfhLS9ujfCTK6Q3FtK6+T5EBAyPja5OHievvl791tj+89ag/v32vHys6cZBGj/c576+2Nt87b23eP22bbbx//prXf+ydvtP3/er+d3nir3dh81D7/dLnd/gHX6rO2s73Ujp6etgdPttrWnfO2seHY39qHv7fW3ntnuZ28OGyHTGJ2UMW7b6+0F4/329nUhx6rben2z8j+Tnv++OvocHKKsX2CMW1BWYCU27mvlig4oNrSL3K3v48/bsrRcsWTsmjLtIm32nTzh21y85dt+taftPbOP2zTuz9oiztvt8nWTshHdxrU9vdH+ygHfep3PmkjcvHOp/XHz2grlJHGvziW/5nlzv3wMdXGstDIrzaVMdOy8YsA6FUhrWtVH7kvbXBHXsvKz16STyfl9gGKZT00PxnT5Jd2Rwz83SXhVw0q7zV/dbHHRdNrO9dzCKBxAlSjk4wR2QGgppxT1DkqOXNl1j8SE70X5ABG2lk+s006+8XIY72ecffGfWCY3ZDQ8FJ+03RIHzuEZ1ExdOb4M7dUewZGcULSXvILFXQJT3YSyt1ALhB7mqtgTFv31bhSfTmNy5D8zMleCc7lI+9wXQXjeK+XoH0nuJy/cf6FV+nqbwe9znW4yOd1+H4bjvHR/eAeQ/ePw19G72XhHa6i3fV4VdwYrq7LL68ss/Tceh2c19PhqmDCqu0XpvrmP225z+fGskhDtsW7X0XKpqotUPxMZ0zhSiOvAKhoHyj4/vjR0RnzCRu3k896Kp3pKJ2NTaeIcy8edEYqjDg6i+UVOhtRzjSIMGaxiP0ev1v/zUQ6LNKtbSy1Ywa3afjYOXWBpGfHZZiLAX5pgE66clHGLOnFk/3quk+hMbIPnUTSXw+dpEb65hYZIlk34NJx43S+cs6/VfIlvuO2+VpxESEdpXKokUk7OYS38pHWDjpFAS152f85bpgvLw968bvS7mZYcZHgfLHtH3o3FXf1wl1sYVgvDqxOlrMAcMIEQfrMLYY8qkdownvF3RTDwCKoL41tpXKBYsUJlOH8XAzRZWFEdUqAN8YUDkl4BkJk8mmtejDQ4iDdKpXhlIErCwOkc6Dz012+2hCDFqIOMCcoYJmJfgwsSUFD+XtFzUzC8Pwoi6HyjiGVlzBDo3X56VPOuAvyxC754ZqRGBzeuFLWOrmHLu4qybkfpJkMHc97XdVQpKOuCouyU8vg9UEvYFoQQnN2L0enH3nkZ76dLJgmMQNqgmqgxhVOtiPDY5QGoVLMdVflp9xx8z/hc4JDGJfcrECGWR4j6DKKJQ/9XbY57ZJrjiuIb33RqU7Bha84oZG0utVl6VOU/x97f9YkW7Ll92EekRk555lqnu7ct9FzNyZ2N0SAEAkZIZA0Gk160Ks+yf0eetSDPgBpkhlMokBJJtJopMwEio1udPed6tZcdcacp9Dv91/bI3bGyTx1qm5foBtWK3OHT8uXL18+Lnffvot+8VvhGFmkMHzIe083tMRLxMQTL/VuEV5pJL7tj/zlpAju9Ed5bH+WmU/hy1MuVnLSpkxMO+maVMlI2lX5Bn9Xa42Lfy3AFc5igpT8l98QGHvFg1/KPpQMj73qlPE6Dfs28eB6UWfMj23DNithua/JKnaVd/kdZGB+IZa8hI8BsjjQnZApZcm+VQXcPg+lnbbuAm5OrIgW3kk/dCrt5Gdw571urHEaTh0zXTEhis43TGLTXoyHzBKIL3muBTH8mRjnWGvGBRAgeBW5l1PaPS9LWSsHRaSMqs8TTP8CWr7SYdTqJ4g7lBuUwvfPP79qjy8ZG+JvCgmRLbyUJ//y0PtQy8njzseP2tQj+vGTNkqqeIkDLay5IM7ySLoa/MBjFO8ShU2n1Xv+WMRVmdXqu/y4VUBzfFjF1bx4Y/jmnfI7G5R+4/p5O+uXfovj+ZCQtvWGMW6y91qbS//kSRSR3NSvYLMAgWK5cQ8a8LDnN/9R6sEJ/dOfkR514f4ftPYb/2lrD94ClzjIlJ9kTzrdtPwnJ/BgOPLw2P18Zxt6KOOGbyIreVU0liN8+Fm+XJqWT+6Spm2X+qIy5IJCBmoSSNlN6oRF/BQi8fpOf4rDvMq7A6fy6K9KWK5b2FWes8MLn77jr2LnaQOVck9kuIhPeHZslbuLAtL1Qr47r9QnF/EwL+nHSVZ5T1x08VI/ILvX9osuCrggAn856m8eVPjNtwsnJyj5V/DvO/4u3HiKzjqEDKLMKi/xXYTIV3aUBbK9BNeTEcwcvnh20r7/nbfbD779oD18/+ftk88+JZ0p87dJ++0fbrXv7J+3H//JtO2/9a32T/6z77R39j5vjx4+a7/1+5vtX/8Ph+1i/277u7950Z78/LBNmIsdPL3Tnp5N2utvHLff+PWN9ua9abs8OWvrKKtrKMB7dzba0dF5+9Z3NtrBxxft6FK5fLft3X+vPf3kZ1XXrMsnH5ENX7FALtvfb5P7f7u1N/5ua69Rj/bfAw8ZqXi7+YIQo2invQytcLJLvB+0+Zv/oE3e+SMU/h+2yb2384pLqp6KvfVZmVv57De8mNO24SkMaKdMfe/ez1YefZ5ynVreyDzH/5Wzi3jZlbcgMaw7Az9WrzXbHU8t2la1Vu6TySb1jrowg8+NbcItD/ihbnuqJQsSRhDfcjS2duuK9efqsMrZB28cxKY/s45D4/6Du21/0zkucjGY6H1jxkVNF4GpTXgy54OGF/2lOho29I/K0w0c240ism+tvllieBAeGsEtm5xqCe9A8MN/2buZ/gxIHQX0c4E9pAc/RxCpZh4zxEnqmHk9IVgmh/8QZyB7HQjSW55i+khriJOsaA7uwIh+h0p/RCO/z8OCf4K1XXv0e8HjwgnGrU9gYSlYcX4tWOV1lWYvr796MLWXh5v4uFZuwLhstVc9enEeDOvPV4EX4cvDbeGGdR5X8RIWuVQ7LBjyCNo1inhX/ze4r4HxB2wqV/rHG6DzEbBvGToeeUqQFVM6MbGFV/kf80eXtX9340fi+9796akTwWFyCSPGUXlXKVbRl0QmhaFZDcuxi/4z43cwTHCYENo7qWSbaE4K2Enhv+VFg6covGjM+skTUVB8oVC9LYBSTp/q7nkGXrydsEvLnS/D5SWfHKQTqgm0aTi5nbTNTXfM4Y2JnIsbLhLYV6lMM1owbmiCAF+ednBerJJpfAWlcYE8vAzYxFPA8kFHLc/mmYB0sMapY/903h7rP5+0U+mHlnLKNCvy0u1R60xodJkxAlwQOIe+85/s7m+Q/xnuKNqXbWZFcEACN3wQLxNreSOdTSYHDhCWY47ghnzJqCpR5SFKFDRmIGxv7rQTMigtX3WQzwDp1IDifQxO3ibtzs5eFgGyawh+FKHQ6+VVUBWtTAfQ2gG3ZshHggJ5f143j9yNO7P+ibIOPZrlK52UG1DlUU5l2tMWFvaBTtzysYLT3cpFpb/nx9yHB/OIXd/gklgtnIBLsFbz0emkEyCOvGXylydBgXGaASKLG2vvFKQXXpd0x9DxEya9cvADp/AXHgDbSnirynCN1tJO/Ape8iHvPpECfmkn+R/csVynMaItdLd0tNdDJzFAcV04CZN1f2TYcu5MJS9i02KsM3Hr49SpyivKf+LCsfUWFHmvOiw5X1XaoC7WrvOYdvGlu8qh81rpFk+hrwzV1ORlwCl+9Sp5BZKleMYQZUmz7B3Mi/HSdy3CTcs2gx95rCxUPuroJv2y/DgRTl5KpvRAIizy0E3rPI4UoWZPT+9LJs4qzaYhHU8RuahY+YUGAX6uj9DwI5Si02VoOnLnrdNVd9fpQw0zHduJdnLPX4Fm7OGFhI1vnvyTX9zKxUGB30Dygml7M7Z4lb7OyqtPl5PhfUFF/ML09YTW/vLTy3biN/lNJXSwgad8TNcY6ZfMb9KDf5Sg7AyeoryJozJmPE9ppP/E15MaLhq4Mww90/Qm/Oxo66/STfmEbxUO5LjYvZSG4fCcNC3b1GMGmRmKtIPCNgrhCQqEtGe1c+1lhSlIj/t7EaHH548O4N90oCUN35e/8y6Kr+/xH0FLXvZJg0ERs771T1wXWFFg2nx4R/oH/3lr7/0d/OWDfFaOIp8o4LYHSGW3VRm5gGH+zKv+B48jX/MSBVxF1yDdlqdKm7woS/N3hGIYmtIjXJw+sTCeyrIKsJfmKR/rDjSigPstfZV2q6b+fsPf3fQL5OPld0+/IA5xz73pHzlAcO7pAI/5uwvs7fKUb1Mpz/vr1IfNveYnHHM034pn3uTD8svufcndelIKEelqZ3ycu9hA2aZNKmfDpQE903b+kf7dOYO09EOxzGkGcW1z1k3q2xVxkidkkUsN4fty426792C3/eY7W+39f/Un7Vu/f7/tb5+2jz580g6O9tuf/2ytPXxy1n7yFwftk58+aY8/PGl70PmTf4neen+rfevX1tud08/b++9vtQc/fKvt3Zu1t+9THvDw4c+m7Wy60Z48Oml37ymS4/bxR9vt4Jh8wevB0b12/7v/i7Zz/6329PGn7fKQspVnb+o/99QIhfDgD9v8h/+stde/39q9N6h/r7Z2973W3vyt1l77DeRGbTpDQbccKO+ryV0U/b/f5t/6j6hzfxv818irc1DCrQO+y2/7UN4nlKf9hacrvFjSOuZ3lo7qKw75DKCnAZTrKeFZ2LG8kCH1rHb4rSfWM+MyvhuGHyWLf/V3daEoT+qw/cVWm28ikPW9qkv2a74WtLmL8k+7sR0K+ktPkAfrqG2IKFPrluWe+lObPUx5k7b9wOtvvNo2095MltzTfrHCb80xrXN5LUHJJBPUN+0mZ1jqpsFDuHZ/ROXP/w4G9flN4fjgZ58xwLJfNaj68053ETbYlzBkSFvKptLWZvuJGd8ldFrJ8zVa12l3nMFxzS70hYlr0MM67go8l97NaNegz/v682Uwxn3ZOC8Df5U0b5PPy8C1chmgy7X7r4Z/aXoGj4rmq/A3xr2Jty+D1TrxoviGXU8D04VgnXmk9fyT8dS2/lw4/Yd/A91VOXZYuqFllxC4jtNhjCvKmOba2vrVj5zcefFflOVN36UHC6rzue+kyyT9FwOx7+77DX3fA7NDsgNz11y6ohnfp1b/cGNCuo9n/Ig7QfmmA5Tx4qMyzN/GZr1uYNzMBaDpCYTz8+qUStCGKRzHhErfY1QuXEjTd9u2drbb4bPT2sE2qoM3A4i7X9I1vnmKkOnVqnM1D17EgsJ9zODAf6XnUVnG7tmsTkOAa8e5VGodCMJe8m2hujsRkuKRyR5uonLJ9BuzK5ZV4FFkCDlzQkLk+Sm+kLu3u8YYs5mFmLwLqEyQvyQzkSdDpuOXCM4JNM/5BAwTkvDM4IQzOOFHAQxpb6IUnZxdQY9yA8cOtCs7Vb6t7aL4bzAAbrirQV4NU26Ri+kvM7dIw4mcZnkqb4VOHE3xtUuDYOuA9pKC8iCYXx/BsEz4jAuxnM4wDcPgsWINeEDnLyBet2MWjcINT0BoGQZaYTptsw4O/Md/SSfe+hknPtjJT7wHnHIMD2C9SD71wkSKoJi+PInM48hjoE5Duow6zRGs+nd7sVwEwj/+y/K6/ggxM+J1GVynKY2FHIAePMYt+ss0OnR7TPIVhZZ6W7v0NsplOKngGmhIb+BZFLHwxW2d0j6kB07K0Dj8ZXchvDppKuU/9ZVJkgtX9S661AhlImi4eNLrUOEFPS1+koZ1Vj8nrOEBt7CMM3LnyJUO81UKjD9dlmWIV/he9NnzvKi/phWE6/FqEQN8ZTDwLr55MYayWNRtfwizWsmPdApXZbh24exL+iV9RjOOeFH+swtL2cmfFEgzzwDhEwj+8BfWcdc+vGIzzgiPR1D6KafBf4HX6z1oprSckMn3ICMf5YRv57cwrBPUs5FsOpja+fms/cUXV+3cMiFylSEcWE6pL7hDq2gnrwkmbZVU+uYcKyY0k/j0w87sURAYO1InfQ/e3DloJD703PGWJ8KzUKCmatqmh7KaFWoUaT+flw5euraTAS8Xlj1GiZW9Kf25SrM8OLiazY3dKIjSC24GH/i1f5SGq9sPvo2Chr+LDV4u53v3PG0TJXdji2Sg64LGs0/b5M2/29orb0OHUpR3yZGMkHwrY+Tk4kdOpETRhREXKXIrO/wNn8Rzt3bi5Wso1/JaypF5MzPYVbqjYFkj4F9FH++5R/aVh5MH66GnAg496g6WY7nlAVMqcpMD6Lv4cUzaykO5u2ij9cR7EOBDOir/LjyQh4k7tr4jfvQZtPDzVQv5scJFLshn77U22QXP/GZhQ/kRx/IyX8paBU9l380L6wA0s2sArcmhCzTkVXlYJiiAlhmYUWCzgHOXNCxPaKc/ki9f83DH2dcF1jwJAC/W92efw9tW6sjjD95vz37xfjubnbfvvvdp+8NvP2zvfXun/eG/v9Z+//cv2z/7p++03/29tfbGt19vnz17pf2rX8zbT35+0Z4eTdtrr5+144/O2o8/fRtd/EG7j2z/5f940t74zuvte+9dtY/ff9ZOjzfawbND5gd32pODbdi/bBt33mi/87/637dX1jbbLz7+uB09elZtjzKfXCJHXzfZROn//n8I7/C5uZF6U30gcuV/6umAV77frnbeaO3pB+Ttu6197z9vzcskye+adcq2kHpFnr0Lw5px/DgnSzJ381I+6o+LUM6v6hN/R6TPY/nbRo8fRU62g1pAsQysM7YJ5I9/0knl7ubwpA+CkF9ImMDvOuXg6yJe8ukpoCj8tnvHJMoMuqlrVnBo1RcWXGhg/uux/ykmPGVhzkUA6p/9F/9JL/0Oz6uv3kc61AOJdV74FyJn85yUALKkVbaTH2kMkLGvLHELxu8Kf+8vYw7u7ncTJDxmWCjLDbDg4Ybga2m+AHq4tMa41+J1e/o5JILhIyyksBTHczCi9BwY7UVP0hvJ+q8TKKOvy9svk6fb4o79b8IZl+lz4YNz7PtVeBT3hfRXwPDx06HbV8P708O6mSeDsvaah9z0FBCPf/nsj7EXdEbPGJ4LS7A/13EX4Qu75tI/myS7e7O53xz14jjfh3VHO++6i+BghYJi55gBiL+0OcIuTpm8uWLNn5NsJ9jObZxrkJOWz+3xt45C7glKE87FeU5K8Dfx/l5r7SY7D1pvpyfnWWhwpfPs9LzN4Onyaq2tM4jbndm5+Q6/Gw+z2aSdnM6bn9+bbW+042fnbe/uVjuDifOjC+Y2s3zSzwFg585WbsD1Yh473zomX/QifP58hWFzB7zH7kbUe/KWlUfso+jCQ96dJ97FGXnH4rF4QaW7Fj7In3m0FzcJ3H5iyjwLdPttw/1+6M3wn/EnKBWoMGysteMGzxMvl3Hx4ardf80BaN6OmGwce+IBGmfnyAGBW0YnTJq2GZTOSN/8nSEcvxu8OdtmvuPpCMoAmVghPe5rOZCZtsMAfex7mgy2UyY1p8en5Idypy54ImBt7ard238VXPmHRwdG86YspOAgab7MKv7KMrvj5Dm76eDXQEd8G8Mgq8RRIl32yiiDbtEsXE1rnOOsCrPRSoZjCC/ENXIGgu6XQP/Lbnlabj3MNDtUmubBSWjh+LggE38Iq6dXnOJTSF4Bp3TG7BTloygVpC4MaVT8eoRMujtByjuD9yjcOqd9KafeeSyhOhRrGDlMskPa0okZV+Iv6A6QezaGNHpYmZZPDHiyUevfw5ZmILOuJRjW0+pmHpUE6Q6nggyrCE5YCMO5IGtamvhlkhU/84jR60PKq+Qi1K/x+LP++OBbvIJHHY05YEnP99WtGyEx1MdrQLnlKD48XKpkOcFbKYOpSlnPzxA9aSZfxi3PTAhVGkzP9mK+wEtHDLr0k8/g9jjmz4KgnhHXvjbIPH3SI6iIZaFJfx4viFKJtG+1j5VO32nPBBOoTyRWXuyXk44yAtf4abfGl+ZQxzokbEjnSoUKe+V/KZtF+yesyBbDHZfaHneVYtHsdPONfHlOVq+nr1u8VZBmcHmEHE8N2G7W2hP0v//uY/TAKyfv+vNjvnkSJzIwFdKXI+VpmatwqDx6PD8XguHnbrm3xG8+QCm4SyTKcAMldIJyKgVkG37l06yQkXwT31faVCBtAyq7pqdCyxijw/TmHv328pgN7wnA39vplYs3y58eE45C6Hvn1lf9VUI39vDfy2sC7hJ7y7zKvwsO9m+5O8EL/xyM/Sza5h1ogoPCOdnaI1uMefj7qbX5D/49lHl37K0rxPMugSvy4St+1ivLRqWctM2PddKd2nwWTeUL/qIgq8x67Np6Z5j9v30JY9Xcndy9+4lXx/fJq3SsgypaKtp34NH346nHxk3tcSHacib9K497ywt+U9x+RcGFAxX7vJcPzdwtIA9PKHjl5JcSHr0fWhN3iK0D4M+9fX/7nTjbFjiznTZ/7XUHeGRGPMvSMnOskTdlk7yQhm3PUxip+8jHLxacywf5smy99HHuqQl4OSZNj6RbX5SfdeHJJ629/r028cJE7zqwzkXuxLvzbfJFvKNHhKPUIv/cGYGyvL9+0f53/9s/an//23vtv/9//ov2xWc/a5+8/39ur73GOHzgQpXrBbP2g9+6Rz93tx2cbrT3f/K0HR9/hk777faLh3faL36GbJhzHZ6coNPOsiBoPVxbe9Z+8Gub7eGH8/bpk4u2+2Da3v7uf9Tu33u3/fhPf95+9unn2TTIlyjO/fTfB6kn8zf+SWvf/gPYpwU5z7DcbU+IZu2C9qwybDtDhnPa1OSSAC9ItOwtH9JOWVoPbEOW37PP094jexeSlLv3Ydh+HJiJN/GTgMRx3mMpmJ51REXc/mUY/fnHbtlZTvxWn2RfxK/Byt3FsHXKcOJdJrRx27VfpSAsOPCSBQB59FSKQFo+c9itu0Co/5ZfOyWflLmvHEx5Lg8JV771fn59ylT5rLfvfe/ddpd5nnPJtO30R/Vkrqy3PJP/OHsYuIt5LI+I+C7ChOvh5e7Q/X3CC0GZpyPb4CuvxOtmxelwk1+H28Juciftkf/CvjDrZ3HCIqU2eGtSNi8EyxZIGS6T+QZGkPr/laHHWQq1l2cv01W6N/mNIWUJuY7xVfh6Ee5t/IxhHNbxhfQ/gF2OcBON2+je5i/ttF8X1gE3d6J3gz+Oc5NdNq75D2YHwyJHcUCmB8U+MA8YnksAbU/iOZm7oFen7RuM20kvCuWZ3/2/YkzVbe9gx1CRRK2JtfGJq/KJqczSxwydh5MQI3Rc48pXfW/fXfw1+k/iESmvG9BB9q8GmEg6wAHc5XZH3EsHz504gbOxTYfqO5g4z04v2o73DPgO/lB4Gy4aDLwUD05KNZ1whp22sakC5nF4B4c1OuLLbM6sM4ienTCQoHR74mBrE2zSdn4pW1DMoODE3nyuw7sDlkpwFCzDsWurnwojlMc/i8aXB9Ya0xvCPAlgfqkY/J4cXLSTo4s2Q6HY9KLAmQsSxnCCXwO2O2iZUEg9aa8zf2RCRJ4vGDBcpd5hYnmWwVV+zSF4TGCcoG8yoTg339IlXOVgh/hRkPgTMulWWAI440FEMO2S6SDn4BSeyk3tvDp4OWCJV7KLOeALykpVJReehYZyv2jnTowQuHWvnk6jHgeG0NcMZXxDtyOR75GZfCU7OKzX+qnwkf5qI5SWtu4nGWUYKqEVa4UjJ2VVCws8TGDzicq4RapyT2UdIJMK09BbMXdZSy8YWstW5tLuwkp2UIf48fMJjv6Fv1SigrTA69wI3c8ZVJW35e5TGF3mBkgv+SNcmQ/iwG/IRwk7T2SF1TKNJelovaBuXNLW65blS54zJndnTJp9/Ma17z+eMgn383KXuJ0onp+e0C+dJtw7PULXenV5Dg1oMeG6Is4lE/MLJo3np0foJEx2oQXHcCBf1P8oybS6Qd4lCxVM7MmbcpD3qk/WDVuOeVAWHvntx/H9SzEkY8IQx/iRiWkNcgWqjpQym7YkS4DRY4V+3s13gpsQ+1jrOHHDGzyKQ37PwbGd2+F7HD8nt6SCX9qdioO8yyd9Q7+7RfrZCePvClnqDkg/vJLXjCJDtngqeyXDTjvZTmDPV8XVnp0v0go/mJnAwnfkAH76Y+WAQzrjV4D8FTfRcSlf05eFsEWYvUXqpfnD3t9LzYNfXQw5bU+Yh390DA756nEJCL0SqhzojR1LtQP+01c5szfQMNI0Dyi7fkosR/TdGXQyr914Kr8uFJiGSiuEaoGGtMFRMZ2o6Pqem277Nns9j4f77rhJulv45PM22X0AHXA87q5S9AxF0P7pHAXDS8jMv/00CuLco/DZQSZc5V/FQ+Xe/FXmUIKh5+6yCwKbu3gqVMKvUGzdFc+XBCgL82q/6AIV8XOrugVw7G5m0bYteGt6SHj8mvaQT6d5w72LAacoh8oQmTtm5lLCo2dpR/nuu8e6laXv5HskP7JBLtubbeL3+S0Cd+/lhfo+UenHnk/tmWcVRC8ufvaUuMjQ77bnxn14g+/5I2/afwIZ4qusHiI7aVzxRN4u3uG/+UqF2z299q06zeCdAmq5OXZOsvDs8fLJBrJDjrWgSQD91XRzD3LwmUsZkZOvPXi54QF5YsbIbIpweLBu+lqGdKwrjt9eAMg8gdZE+cK7/tYXYuVkw8FDi4MkScsvDHgvAH3fWdtsf/bjz9rrr9xpf+/v/H5777s/bD/9i6P2wUdftKPDeTu52EKxX2s//+lFe/jpo/bpx5+1J08v21vf3m2/+Xdeaf/FP11rf/d3ztof/4fvttn2Ydt7hTnX/KTdfW2t7d5Zx2+rndIHP3ht1jZn3gPxt9pP3v+4fXBI3+qrFdY/j9ij2M5PPsNELm/+e/WpRvPgwqiLM7Qf/6anyEcZ2m8h13rNwrKivp8fQMbFq6OirdJ8SNl5IoXymaPgTx9/QvgzFGrvcTjKQoxllgWfXPBHPGXogqR103oyp2xIu/zASd9gfbIPcpYBS7Yt+mYXxNr63Tb39MfaTpts3ads6hJGT97kVQAXfCBnM8iJUgm4AIQlp48staQlzWoz80vy5okUTwMYBkeOO1Dgn0ceiHvv3n7bAM/+NO/8Q9f+1fGx5kKOb46X5gu3YeDkHhfoOvbVnSr11EJBp+W4QSlIo8+9hrTTvy6eeFnz8gt66p72F0Gn1WFM+zYwLH3sClQc5UiqllGe4qCwlzYhffnS+WIgvYzhw/MNXAfVlV5iWfwFbpNSL9ubxPgyshVnScO+dAnG7hRuqyOr/rq/LN1x+G243b/z1qHqY4WPw16U5k1hY/qdVpFb1stxvG7v5qKMxGPO4qzFBc1qCIXnQy8RnOtQfBueedrunU3G15okykTfmbdAchM8nlEg+YtCjrt2kIsQyM3PPV1ktZU+GJyCccJz5kDrdFw1YZQnx0531lQ6pecCwClKth3qzM8E4nYhwZ1oQX/7LTO7iXJ/yCDkSQA77quz87bNgLW2sd4OHp20/Tvb7fgMpeHorPlJFSeE6zN3+DdQpP1cjTxWfnKs314Or51deDjD310ahZhZjfygeG9vtIMDZHRGx8rf1lbt9JydkJ+MAvCGvOysnTS4SpTpZEYKeb9qa2RAqk6aNphArVNgM0zpRfbEcKqIKtVOKdCjVpMUG6KTsdwdwDi0u3PF3I3J+9VmO7qonRNByllv0E6cdfCv4OkJE8Y16N/Zu9OeMHlzQFQh9QQBI1om/jvbe+2EfB87gYKZDWS1waA088ghdM2btKWr2zw5mCTr2AXrn9ZSkMyzExlla76Nq1LAgxmFi0dyxrFTXoVMxAPkjJZXaYccUUlDutIZwPBqTOKGSx7KwvQGGY0hZWwcHYmD3RY+0OgDRYfwGLf0CCPzcqi98y8/vX5Zf5RJcOMj6aKtw/wVr5VO8I1qtYPngOExrCUlD3E79Lgm1MOXUP5CTyfEFnEKJSD9KAl6igJOZa5ksgDxiqdlVPMj/ynt2It4gbRSXoC4meBQ54yg/Yz2myPp8CpufSeeNogsc+/E+lZ2YpSJiwT9IrwL6wc82y7sq5Sbx9ajaFk2mvJlmPnj8U6LjS0/Z+lKKw8KlK/KWC8NvyC+k6jE40nehqz0di7ob7hQuL1+DeVb1iGquLEMuEV3TCNll/xj6K9wiJwJoB0fzkxoQ8MJpDu7xqXrd9HVSSwCSFZDETCOPwO4U2tcw0sJv6KrKt5c8HIhwQUAadcn+oZ67p/m8CxJeqz+lD7jJPJX+TPuGnLq8axPuYiK/GVc4U/xWCbi2F9KzvSqTdt90m/oOdRd22/yrSM/8GxZSGgA6SV/IvDvAoK8CHWSbdL+4mdH7S9PtqA/9YAuOATKixEGezzNI6bJu1uXixNVQt199Di7ymOO8qKYqPQZ0YvBNl/luUOCKAkoNr5CFwUOuWT3eUJf7cKAclABsAzsK01PLqivyZKNSCWSehjFQ7kQXywn/ioLWUSQn43tsrsQ4AkB7BQiOPTrpyhEO3vwD0G/p+9Otmm4IOFXBfz0n2nB6+TJ5yhxvpdNmt/7u8l3CYQK5c6u6SLPmL6THTlBy8/qKedd0jlCYd8hHecAHsdeRyaWJek6ns+PHye9ySvfIl/QVeHPAgTxfYdbOZlX+PM9+iyieFnhzn5rjz9tbf9BxScPebfeenZ80K6Q5cSd9btvoCAeUDak+fjnbb73RhY0XIxQAbdO5FUAwucXfpfdNkh+5uRr436b7L2TUxSeEsgrDPJIPrMTqgwtK5VO4iXPVhsvFbQcc/rCBRTk53FzFzQOPkOZ3K5FjqFu51OAno44gu87rxQ/luEJSqKnEMw3+EnPkxR+WeASTncYhx9+UPS9A0L5byu7i/Ya85Z/+Dvvtj/4g2+3+7tb7f/0f/g/tj/58/9v5ld+/tAF0t2dtfZg/7S9cvcI1vbbPtl79ukXuXx4Njtpb39rlyoGb34FCUa/QNc+axvMMabt2cl32rOr32xPTift088ft0vbNu3gyjpqe5hTrscfU1Zvt/mv/afU+btOUhAPfLtB4ykIF0HIU0ZMGlYWBVPfmfNZZ6kjV08/rjqdhS7qPUq+5ZrXSlJWxCHbNUZD3X7Bm/vTaGyH1adZrljyePw+5TT46fSiUXnL4hX1Mp8QnPKo9FtnN+7gbzjjjW0Dnk27lPaySzGPdsuWtpBTKZTH1BND1vsscB2krrm45iKFbdpyWU+bx8u6DNh/vfetN9su+ci8gHKxvzSVDiaVheLYSx5CFggyfhJnHK4J9929NMuvZKhf+fvYJ49xx/ZudrtwU3g3fTJeDG6hz0/xSFl2SPjiIQ8D/hKMWJEXNAbotFehp/0cDP7S6bu538CL4VZZfg1YrRPl9nlxYXwdHsZprcZ/ET3Dbotzk7/wZfTGMHbbfnu7dR5aJ0JtmzenoZQMcX4SHZ2+ok402T8VTvBW+BRLPaqDaTFPmc6dDDtxVkH3uLi766Zi5BxVQknOzhWDnquPpyjXV5koEg4RJ3hTd9gZ+P0kXQrW/4EBefAZ8giQzjBJlB139B0DajKI4rrhzpF4E8YFFwBKGXMiDMs52u8lfn6+zy8XXDB43H2w207P6Qi9vRa/g0MGBNIvxYPOOZNZd6Ld3a4FCxcAPDIfBSEg79cFKG8gwNxF29qbtaMDGZVrhofwrYCV1yBoBOzO4Ro4/b3BDFgWqvJlUrjOhINhPc8afw4bxnYBYMMJl7Qns/aMIfjEz9OIoQAzuBU79/fIPxOB46th4kxIUAb+hZggnzCh8DKfu0wGnzlJAWmXCaALDcY7OT1q+0wmrsA9PjnM+/5OminxyCbUpLWY2FcFzcJJqGSIrLDFI+2hLiR68ZRKp91wZYZsnMvjWemMwLjBlxcnh6bBr7XGv47TzVLiDIcrZQVN/TXT0ZvugN/T6+GahiBV4mK3UakBYxpNqlWHKg/KXKXCv67c9jxqxh5TOUBGpXXgX1o+PW0fO4Ceh4o3PDC1+KwZgNcyCyM5CCqhPd7gM+BDF1kHV2EHx7wUb4YH5IH8Z0LhBMYGC+71NIiLGfkEv8B0Ehb+LS/z1/0rrfCF38nJaTuknhk39Qz//vk+qVub7KicKOm3ziRsjTYrn54kUeHJboZllYn5kMfUZ2Rq2pZb7Ga5ys30bJul8A8e1l4CU3dwVUc8Lhd88QvvxhFMG2tcQya7kipXXa4lvyQCP/wkfrmH2EUXcPEjPMU+UEq5mw9+UxRDXAzjmVbs5teg7kcMcqUzEArEVbIRSJBFL3zJxk6+ZDNlWGQC0qlsQnWUB/0cD84vhktY42/+TbvKYkANrU4nTtPDHqUMu69SVT7gKEjFv2FpE0AtCFb6Loxkkh3CNWgKlfaQvkHBt/zW2p/+9Kj99HjDw7mpB/ImLj90sThMB7pJRrDsOx3rGfmcnw07jl4w5475pZN9F6VQWrzIbfOVNnfn0CPDXhBmXTunnnpCYFJKo7vMc2+/d5yFLyp3KbVAykq3R/kVg/n0PXbGtCwiUP/DE9GyOOFusPjmn3Bll9cIrLNb+yEh7x5Rb+5SK2cLHP7cgc+3zBlHooj4abynn7TJu3+AQqtyCRCvXmejfp8R7tFreMylgccPs/DBcIb/Y+J+Bmvw4ckz8yEPx1+UQnVxjA/8epx6Cz6efYaSt4+figtpb6M0enxf/jb3CUNeKvPiEneOe4KS7kmL+fYD4pEOyrN03XGefPyT3BbfnkBXJd7d4t37bXr8iGKCb9Mwf+7++tpdFHj6l3MU2Q3wJyjq22+0+d23WnvwCm74dwx34SKvRBrV+kae/CKCfeTZQZuYpq8pWE0urAfEsQ6fedTfXV/iuZhgubkgw1zrSuXy6Rdtev89qEHTeyCyEODpAUzStK+w/Xu/YdvcbvND5Kti6Wkl82f61g1lTN3b2t1sP3zjTvvjP/6N9lu/9lb75//l/739d//v/7o9PnmSsvDLPtaLbRf2oXd6fNwuqIhuAsxROqP2nx+TLIo48rn7+vfb7oN3ke9Ze3hw3j57et5Op3vkCx68Xf+qZO9rD/OrT1M3Jvf/uE1++A+o8+TjlDrn6xOeLhrqJgUduSLKLAB5siNyza648qMuPPmQevQxZXWAso48bXc5lmHtoYc332rxLrJIZwgpmznVJFwDs/pp4ps2cwi9VfjFnK4hR9vs+gZl4k4/dW5jE/q0WfmyP7BcbF8wmh1/nisXDQgKzbRbH+D8jHHWfJKerzicUwfOKDcXDMkjQkBe9JXUAecjjnt9vJHgm2+/3h5sSpNxzrZdmRiA9KnDfZ4g9NOltUhsfRji+G8djCWSHeKIi2nexB3odEic4enuVbPbhdvs8hh5jfyE7s5GknwI+OlfpzXwW4lTUHkQDE2WRrCaTof07SuQtORNB4Vs+/wGXg66PLsMf1n4Mhq3pfNV0xb/y3hexenubu/Q7TfRW3WP4bYw/cdt2rlOxx3Hucme+8Pof/nBUXbDbs0rXs8vAGxMmaN4qR9MOFEgoHbqJUrfF4aGCCj8HpNXQb9i1Pfb+BdMVIiOe5puUJ3JI/hwkTga13npjgp3EcF3/41jhyjzazPXoN2xn7WTYzpVmDaWnWI+TeigTPQzBmTfWYczeEOx34KHU4/E2gkx8DjIkK9MTonnarR0naRkp7BYiLDs61U43E2zh9HPTt4FAhXjqwz+Dl5GQibKXQgNfGEj9CI3+QWHKO76Rxk1DBzN3dwCgEKDF5wNCwA+KDuJyZ/p4346P20nw0mApMPjvzKZbjGBYYIpIaWwXMgoyEkNGLPDPTw+andR+o/MN8ro3tYO/gzMwCmT2i0K0eP+UTaRqbtpoWs6PbN2mNYH/+InPyUv894VmK4kRIbDMwbd2e31DzKWifn1aHJQIyyfiuvC08xdD30ZQKNMk2BvNELS4Q8uBg8lFWKwNwzQ2qkPSZG4idFZGyzFbylzgngmU/5SMM/Fb1WClEiPnnji5D+ehZPBG96LRsnuRVBxrccO+shYmchHwqrcwhgQJUpLyg3eB//iRoNwy24os9DmqRQqP9p7PNOT3+TZEP4jr4GneOQRjDv0ETymUXFMRy/qX+LqxQ/lfkEbs3/RXcfj7Wesb51vqWI3vCLyTxskTvz9jZ2yxJkUwamTCuAHCq+7pBHDTpJ2EXyTkJaNN/+Fb8ykCeUsBvFnGqIZaaGIDnEsI+1pB7aHyAOP4A48KRdpioe78k47t4+KrI0vLWXDo3JjuZNPd+lzIV9FjazkTn5SLrhzOSD9V+fVP/8DsmA9GhRmvauOk559vcnQ95NU6okIWygtyrcu/yx+xU+dl3fdYXpIS8BIduXJsCHPxUDREHo9K7qVlw4J03+wm5zxe5wOCfNJOsMTfGNWWvKvkAyyT/2ff3rY3j/dbGdpkgNvpJ/yi9T0z3/RSvXq6RIunosA7lCiLGVn0mPvVy4GqPwpX+JZDhuvEwXFb+sBCh1mf81kw+PE9HOpv9R5lIEoDBbmOfVAuUsnbZzHdstf/Ez3Cj7yqUDGhCja0LRPVj6eJlMpWyeNHIGmjD2mvXWn0vBd9PXtduVivjSte+EZl7vtr7yJ2yzAi+We9HGfmU93M1Fujp8RD46Mp7LjUWwU7NxnkH4WWgoSmagkXl0d4cMIh+JEBZV46DuuMPIjE0oJdxYykpj5gEY/js34l2PYpre23+Z772IiTxT1ydFTeCPd/Ttt/vDn5IH8H5HuPvGefCoThKNc+5pGFl+gjxyyuGnalImK/3x2hziU08ZdaN2nzBibzYSXFUeuxHPn1s8bz3QT5pFu5wTKxDK3vXpXA3EjROWxu5PFgSwUKFN3taXJWOv74blDwm/UU9byYN+ROxqOn1YS4u88aN79cOXiys49ZI1SOYOueL7C4aKDZbMLHul85+277T/5R7/efuP7r7f/x//lv2n/1f/1v2qH1hV4mnkyBTN3llBfU9S405/An3O42c6r7Z3f/Nvt3dffaE8++aT9+P1ftKenzIuQvV9QyN0GZ5gueFkX58R1x//d32ntte8hN/JnWR+rOJMv+q3cQxKZOP5R1i5wANYnkkzYHNzMV86Zn3jE/6O/oKhO2xphvs6VciPN6bCQrkKd2Sr+udAPl/11vlqBLeB4oNP2QVtMmbqQZPvbeCX1eO7JMucWLo5ZL4a55+L1DDtF/O1WsEGDFkdY9QsQj+HcWd5w2w+4kALvvrYwn5xmkSnt1XxCxy81kTLsVb9mGbjQ/ebbb7VXdknfRQ9TIO3qmwpyIgBe4mXWhjDNorPE14ysuz9+GbfMT+xlmhMchdf981+mYXl62MjsYDnER1T+0i+bwxvwF3ZM7dFh5D8cLqEoDOU4gLJbUpLE2LUM67HSv6/AIg5hXT434X0DXw5/lXJ7Ea2byuirpC3umMaLyvwm/9X4HW7z73AbrZtAOh3E6XgLfIyx8h4PW0gnZ+MYwTida3YaXE8rCwAo1HOV/DWPwjMZ7O+YZqzsTGFq1a8mrL6HPmm7d2ZtzaPjKN2XThLo4FXkL8/Et0HbhI0YEnEX6NAOHS+4Aep9/+q0PJ5uZ7e5vd6Oji6ZhlTnYCwvKtSi4tB5zQC25oLBGuk7eXaAL3x/PcWQkwogV7xlB+m7snLis6lCzWB86jF/tGY7pc0tlGLzQpzQiyy8iBBcaHpaYoN0vTjPbsxXDLaJYx6YabWDRwz+OVFBbNIjdttkoLozZ+JBqvWYUu2k+1wxiK07GCfn0/Zsct4OG5M3XHJKbsg0+fJVCfJWsn0eLK+MgaR7wuRx190TC52A1CX8zfc5kxfH4Q0ngfFOqZlUwOmiuLqdxMqjI2J2bLHmgistQJk2CrAkWpTib17zO+CGYAzKPMxKtuRRHJCG+TPHTBDErkGQMJ5eF6WnvWYTBVkdI0ZPN37awV8MhKbnyG58J9yFZqzBsowXnod0pRzQreHP0DhrgSS24TEcDiL3OOonfCxlkcY4KCPJXyHGXslULpI6cVT0cyoCTxU736nMRSIgp26DW3wrE1ymA4+VN5/iodvLarhyLG8VSkMLp08o4gFOl20vs2pzFXcZS2cN8JaiPjz+dzqAYYlBvCwWhAb+lFNIDbgxBgYih5hAcG0VI7/h1/glT30wteNZZK03tvmqR6UgA0nU8sCM/Eo+8V6B0JFsdwB90cL8pgwo26qfBFpWyEOwX1Lx9m4D3x92Ye6Mtmif5CJXSgv+5k60QxeT+poyTRoS9ITWBs9W6NkGnCSq2Nlf5JvQULpgIn58fJrXrI7pozy55FdDvEz0CvqmaZ/VZeUCo/eUeJ+Jp7Vkn+rQ7uzvQuOkzTbX2/bOFv3gtG169BzcOprLY551a+XPJqZf+A+eYfMc+w+uHJpsZG2cOAZerDsAds3ILuJFpsTVoVExBn9klrJMnApfp638yx8ftk8uNtoxbV+F0DEzRUG7kwczWWWDC6ZrYQhc2hYCglalMlFJcUfXI9Du9F2glHm02yPLWZwkXLn7fvPm623urfITdxoRoK8KkMZ8B4XKlVn9IDvf2mnTExRm3Xi7W2k6NMKkG2V+WNDN8XN5MGMqoJ5K8JkMyhD9eE4QkK5ZkJ8oihJWpr7DnlcYHAhJQ4Xanf4sTjAGbL+C8opCJA+ePjBvHu839+4oE88aeXWiX+1qoslCk/yjGE+vjtuln9xTSbO4lHVSt96GCvj6l1V/ays1mfSt7wSmzVgGyAO7NK5U3jZRMt/4rSjPaRvEm5ygkHpJnhchqvCrYD35EJmi2B+6EEDq5DvNxfpkXx9eoLv1Wi3S3H0T5f9exOPx/+Ce0yaZLKS9McbnkjoX4lJN6c+8CwFZRwG3cRDZnFwdfJ4TFFNNq5OvgahQKlszjbLoPQ9XlIFf2PA1grZ5H9rIWVn7VQcXjRzvHZOVr2lnZ/2wFhtcFFGRzyKAYTP4hQ/CXr8zbX/0u++0/+Af/V77b/9v/0P75//1f9meHnxE0i7qQFPZgnelTJWg9Xt9t73zu/+w/a1f/2E7/ODD9tMf/6x99vln7WzLS4CJgwLrxX0TFwAsq8tZu9p8tc3f+602eeV1eFRZhs/UQ/LoqYnICbtV2vajLDfgGbMUaYLBUcFP12H/Je01cM3TIXk9KtnmskjkU0f+CafsI6+AkSkXw7SbJjzkVBVtJTvO68y3Yvp6Dgq/j4nS3qhB1hCiGBdS6TeYeVl5B3KWQb70QBa15/UF+j4XOLKQAU/TnPKg/jFfm1y5AICszh8RwTDaEXQ9yVa5ND15hA7+bjK99fab7ZWdqkc+WeROf6STERZcx8cA/uPTbz1cs/vJe4298Qm92Ab8PN0d5LIPSNf8y2uwAGP7giextcZZftfiwEsWKsUzXz0MI/1UoFsWHqG0DF/CmLYwdole8r2Os/DD1D5Uwb/R0PNofv46wF8FH381NHrJPi+f22TW3YbfxsOvyr/zlLniAB3HdrjA1q9Qr9F4Lh36s/iFLjSxjvu46Byz9Sn95FXb3d9op670+r4fyLVrbW9XII1EhmCUaTzmKO1bW5O2fXdGf7rdDp6iqD45GhLsht0r9s7xAmyAxN/ZqF1+3GLIcCbGRN7cRHE9Ay+rvsW0E89cVofbz/95CsE4Gx7Lkz9488I+J50lNE8YONHGhV8Wmf0cUqA4q91IrJibW9CPwl7peb+BCwra+2N6URwBFVMVLnlOJ2U8OmYnxsE/x/Q4nH+EVS7n7S7q/ax5DJ8JA/GqXOQ2mHUSIBMVzWl7wgTrhD/TsH5MyftsqxT2SteE41xAnPKgTFAyNhl8VRpLcS/+azekOkUvH8Qad5mGD5UI0NSmKe1SWiusV1q4Tdwo7PBd9AnvNBIHHPktaklDUKZ9B8940s57vKFTg50QUsSpNIlTHsEzfZ0lR/nFphvPwiJe0sdh96+nWIu8Xwd5W22Qnd+xbISkMbhX7XVEmXpIXfGSuopbYcExjdBlUHKgHPyXaVRY95enfrmZ7897UZxH94Nn2w3xknU/MRCZOEmIawR4FFWAeEMSBZKLKdKyDKIcEZLfCNioIgfbIKwVXos28NRTCa0y85fJgHw5wRG30IoXua54ZS95WM5BM0h/2m5XvDtEBhDriyqmUCjKpNrVFOVHGfpqQcKwp30UheJ1SNPyE7fsBdKtT6EJyn0ti1nimGIu4zNtFX3K3cv66gQL3LiThL8nIkwq5W65ohR44mWdyeqMx52x3P8hTWjlVSnwq73gTx/lrl7SdNLon3lmYn18cNoePXzanh15vwdpkR3ngSqPxaO5g1b6MftVaVS7qJ1BdJJg6EUfAd4FY4Sm+fYm690N+99Zu3t3q+3t76Q+unBqV5ALqIb+s6SGCXlKOvlJvScgYU7qsZk3ZRY5KzsVi9Q3ysw845/TIPKrO3F8hrLjSX9hPgb65uXHH122D4622jFuF1a9UKUkQF2y3yEN/yCAL/622RJF3L16qzBFRpRnO/U9aJSji2coAiiiKnBeKkf/lTzLtzu9Kpq+X+yRYxVij7bP9tv0nLjyi5/vw+frASoU8J0dauuGvFlo7pIrE8sWRUIlfy6+x7v1S/snX8TPcWoVJJRCuY9SrAKqO7uUB5FTO32IYiNPygw8xod2ifve623y6rvtSvzDx1H8HTznXkiXevsQvGNoofR7s7mKkGXVSFtppd9XePbfKMmL9q8f6ZJUnAEsKXTARVzDI3vo0P8b4hcG8i783u+19v0/qviW4iEyP32M4o/Ms8iBOdtpc78RTz5D18UO6woFmDLx++3uCNvmt1H8771biwW+ZrSHSZyE8eSEhsorom9HKHQuirgzr7L6+Emb72yneLIYc4pMPRXi++TeSWD9cHFMZfMARdAFI/7mHpk8Relfoz64KO+FgJabdfbg09pRn1B+3gmgn6cFPDXgd+hTX4ivfLzM8ckXiBf6qTfwa32fzttvvLHe/vB3326/+8Pvtn/xz/9f7V/8N/+8HZx8QSrKHx5sU5eMHTt32w//zj9u+5v7zMOO2wFK/5PPPmpPj6mD8iH+yWPSIx/W9cluu3zl+21y/902uXOv6p04mueUvX0TvMxdHNlANvCe+yisD75PL99+HpH5WtpU6jbx07AsaH5m1iUkhVfheI8TJjKvOzmoS+7UW9+zgEVU/DwNklc2+As9y0/erCsb9unQpj25IZILmq3/1g3ae+HZXq0j2O1XpD+ym9OojJCRBx/0LRsAAP/0SURBVEXd+/6pdc/FJ9P1yL+vy3g6ZkJ9dGFC+ZDmum0aGqaYegZ++jd4eeXVB+0N+tAoyeYzvNQjZGF4yJvpV1z4AYLHX5TxoAx4K0/H7aZPaApDmsJtuGMYu6/hYaYoe7h+ylEZ2I/19G4EJTNgSAS4Dfs5fgZTGKK+GJB/xphfElb5+Lo0pdPrxF8FX/+2oeehy+fr5unrxHuZOGP+bsK/jcbY/0V5G/vdRkswbMxDd3f7Kqz63YpjB7poFbjtW4c5vOGZy66tT+Ze9rbm0X6V8YOLjG12SLmBG2VY5dkIPr0D8gb+jCGE26dvoGS7L+CFXmq0sjTkAdBigoNr4GudOCrx3nCvR+1ulbLkRWDOIZlitkt3M4Z47tL77Xrfad5AWfezgXaYLgwYd2Nv1g6fMPFZdDRMUPe8YBDunCgzQTk5wd8gQx2AYMyvF9hHybc/SwV/xqTdHR0nEL1g5DPBhPtKBAOcq+iE5dWJAXyVAhEzeBCDzs8oRhdjRuG8Mt/GbweOagfeibbdsQVn2bmnSYqMP4TO19vj6SnyAHd6RT79Rm0tlDiJTgdrnC5kQGrBwcwOH2UqbhRwoHBLadFu3vojZJI/2AXz36HLYtWvQ+xM5tyJ1+4lhprKs45eQtdBfojT0/E+itjw7oqwzzitrmh2t8jmNTb8olgkzHgx4jY/kSn2DKUEWq5pCOFlkJ1xO2mg8wZGgnReMw3DkrSRccpi8OtQiy5VTrl5ncg9ziqMw4rHIf0V/FrMcVHBnbbKj1DiGZjj3zqQHU3rZlCgH0xqmxb8UhMyQFcjSLrWRekMdidM6+vUWfkwWvLZ+dOkvIwPdH58lLvu3C3AX7KAv0pxLytDnAhJyXDv6cgJhPBe9dM0hLJLBNO2QgTTkau0lbiLjlhRwrXkpzylYXtwImgbkr/UA/4qP0NqIWQ+MOQF/J6eYLwzlKRzJr+Jwb99h4ukpluXG+pX/VPY4DeTPkG6/iVLFS+7RKZVXqBUOzBFyyf+iVPUjJx2Pfi7mHHw7Kh9/tmTXJZ6geIIF+mP0ldkAULea9eoLyxYP3w9wjDLyjprmIQ9bWU5Gmh+HEtSRrSnc3cyQbLlooYgz6u2zXhy/+5uu3sfJZdom5uztG1p+UnSC/rUfLJL+npiylulYZmUfCwjecluFzjS8DG+X4HQP4vVpC0tP2WmPIpJa5tSgzZhjw7X2198Nm8XKv6kM6dPdfEqO4+kYx+QhYCUc9WjZBTI7p8Wm8RAz1fKYqpo2LZOj3O0e378CP3NRQGPfp+SBuFGtow2dlGMXiEJFCqVXXeQVewS7oIEfr4DL13lpTLvDnIW5knZ/IHnziMVpZQUebUhuwuMEf5cxKau5JNxKu8nHoO3/wFfRTTHuDFVWK2LjgGXZ2TDckAxNf13fxv+4OnxFyi/n1IJUGp81/8KpaadZMxUIGDmT3nbkhVh3ut2oYP6kbqVOkzZmn7KB6T817iTTstaFB4JsNLIQ8ZA3O6Ir72Osv73W3vn21GAJjPCv/iQqChfR/A1222Tww8rf+TpygWTnExAAVNmpCCtvDu9SRlsIef9t5HRXpvs3qVcyKv9pJjuDB/TaraR8QFlat6o5/Mc60eW1hfL59DPQ+JPvn3No/mVA1/NQPmdPHlYiqr8eAGipxn2KOuDx5QpSrtyscweeYGet/uTdxuQfJ0wh/H+IeMqR2WCYjlZ8+SgZQueXyo4pGzW4Cl1BWU2svZ1hbP27rffbL/zrQftH/3x77R/+T/9pP2P//2/aP/6L//U3LWtu99ur733a20TXt1RP3nyrD159EV7euCdAcBsCxrHtC/b9r0297v97/xma9554EKQ/cM5/bWKr30nfYqfhMw8yfboSRY3ara2oeHxeLhGtlkgsMzpDybH0KcqpP+xvAE3o7LwYt9/Dm3kk+P4th03A8y9dcs/RJIxBz/re+jjTltEQJ4yAGXo1/RSaJVe7FZDUSMz6yeUCMpigm5opW1I397NdOMm3HYXE5mLq79H/i/p01D855fUg/DmgqDzVQz7N8YBeXbcEYoV05u0O/fvtrfv+yqCacPT8GR84hn7LcJs44NdGNuL7tLPdA0a48SuaR6x9DjCGKfDTX7Cwr8c5SY95Zw5hc4KvQFKFgVVBlnIWAHLZwzX+BrMDtcxb4ERvVXaf9WwKq9xeuOw1EHcv2p+/k1Bz0fP4235epk8fx2ZvCjOKm/CGH9s/zL+b/L/KrjCqv8vi2eDvjWIgDwo0XN06raB8n9B5+upQ99F9Oh1n1SCnsfBsR8LVoGyU3YgzqsDdoI8TtiOD06a79L7rn7dB1BU8g1+Bo+LcxgLPRkhmA468sXuBFDGXADYZICfbGy0s0MmGwSSXI7bn6DMZ54IOJjbaW1uzWLOmHj6OoG7alMHGjqhrd1Z+FjfZDCG7uUF05Rh8hbhISgVUy8TtCepzqcUFye5uSCRDl6e808cJ/m9Uqx7GaCW5BN/+CjaeIHi8Wzl1Mh3eAJbVCX5YL7LOI/slSCDZwYiaWgDZxNEfaW8Ndlqj9YYFHdwWz6mCSgrJ/0eqe3y67DIYxykHasVo/B8VHx8zE/Pk2ZNxgt0d/xOb+zXQbskNEsZdqAE8ERkyUkt9FCY2PsxdjKfOFkAGMiNeREs3yj/gBIqGKWvGdyiVYQ1yiyeKp/dPTaFbrPud9w+KKqchTp+4o3TleSYnk+lg11P48SfOQOTJZVD5eMJh4or0kA7ceMa/GIscIpO8VZ+FdDjCi4KKKPuloThlkftHtBuh3wJ2i9UyqhHfcIR/mNiIPe7915pe7v3F/UiCr0TPycWxLf+hqZxMokifXDNZ07ggFcLa3JWi1Ly1789Hd/krWSmvHsn0fOhkSqgJXxpLVnrbZn1fA1Rwk+BHt0TMC5GDy2LymfJTYrhxPgkWqcesC4IG2T9MKzyIiROj4afvjmeP9R5QfwyC6fc5lNff+Sh6BdOlVFCCynQw0KD8vAE1iefPG7P6GsuaePpW+0fpJMYlJWnEMDvrw8lNS3YPHWURYHUdetB9UfiKJHUDWjKn5PYNW9jxyRmxoNS6OnqUIp8dWCTMcA1hRlpudC8ve1XGGZZMHn1jQdtx3emjaNopAKNkkcxZt2RyeKucHr+lUeXY0G12fQvgzv3f1hu0DhGF/z//OnH7Xyy3U6o677/m/fxVVKlmYVJ41kfARO13OxTscuT/QJCAB/TcN2y2sPBLd7hQyXdd7VPDlCOjlCefWf9c3CLH+m29Ts8KIy+GrD7Gv7w7lFveXJUoeyyc+qutZ+Y831o2lIed5ajjFFGur3ATAUMrSq7xKYB5HODKC/ZaT78HG/5OkDB8lI8FBjbsbj21UZRfh5ZfvXXiEv/hMLqBXoe/86n+5C5I771IfXesjPv9i0IIkvO5MO5woW8gWCajrGefkrf7/hjfAe59AnCUB8tc+t6ZOkO+h0UyXdae+W32/ytH8Cvi/4o3Y8+yfF/CGZhwvL0YkJ5b74WkH4FQEmNBkj61gxPPLT9b5ei7QWAm6+2yS5+8JEWb5krdx8F4us5yaR9Kjw6SbI8lYV2lV0Vest7RrmfIjs/N2j63hVwhqJLOU3X/SIDceQP+eR+A+tPo1w9nXFGXlxwoZxcGLpC4fdenNyPYD13Md26Q5y5lw97uaBf7bn3VpueHFMlSIu/LPhY/8jPnfWr9t0ffq/9s3/8e+3o4cP2kw+ftD/9yeftkrpyQht8+uxJO/riE6opafoKiOVFWU+98O/OW63df6+1N99t8zPLTTnDs4tSnsaw0meHn/w7d7K83ACST1/VPDpM3U0e0/97MpPa4UKLrz2Q58mWJyCOsUNPuubfOZAyPTpuc8KbtBiXfL3hijxPpWl9Rt6pW/zlk5VW4dRffjKRBeA5irMLC9VIg69VmRqW/t76hmdOm1okmngVgKyCbxqeiIG1uZtSzFV8lSL14/IEOzLULv4Z9VDThSHA9FwwQoKwQDrwlVMI2B0T7ct29/fbe6/dBYE46WMLt/o5qI6em/w6frd3HKH7j5/uL1Mm1xcYFv6D2e1jkPYqXItj24nM8BuiW3VXAUngf0PAS8AqX6tcPkf1S9Lp48pXhZvk828avi7vv0pQLqt8/VXyuUrrpvRW4bZw/cflOMbr9k7/q+Trq/oLL0tb+FJc+7TBy7Ax75qTvbubzBGv2vbeJn0bivXWWjv8ggHMVVg6Uifhfj4vF7nQxOwsoeJ//LyEb7ZFxzZ1EjFpx0d+o/uybe3MGCuumPu4w1CJOR7W0U0ZKGFLJzfth6ydoZO42jGc0mnPdjfa6YHfB1f5p7MnQxdnEISdUEk/xERz2+/+M8Dg70TDyVOdXCAPDCbuuG0w+fR1Azv2zpMCkm8XK0zbian+Kjcqo9qLZ/krBQZXzIGDohX/AsnqiJ+dMH8OzJNznowrw6DAs81ocr/tMLXwawDIkFDxjeHQxjAezFDHus1k4AlzxYtpvSvsZD2yZfBlXIo8hVq8IUL964PMpIitPDAtU73LlE5vBNrFK78y+cWErqMZ0Hdbk1nd0hfZnX/8LdeKO9Dhb0gajyHNjLZFQ+Uhk3d5D92Ka/kUX1Bwkjng6mMeVVosj8L1KfmahvSlGedAMyMR9toZ112Nouc98i/i5RdcUxrc2MaKR+QY/8SMaQXt6SXX4BvXeNZF8+huQBQW8YIiTipm7EWGtGkPtSM85HmgWwjFV+KEhxEMvAtJYqDrCQTbV45nD6NyFDvMmpaXLKWc9k6Abch3vreYfFlDjRV+M3Mw/5W/4s18liSEXs+EJe9iFc/BjDzHYdJVioL+lfeK1emYJqZWA/GLVXL8VJ2o9hv0Ie3IYaBGb8Nv2SU05r+7y9rzFl9+e5wef9VduELRWPKwDBEqrcLp6Vec69DpF63wz79YLrycHBy3Tz950h49O2nnlGIp6ZYP9Q0k9UP7B3OeG6P5016/8oQk6M9V0ErpLh4uoG37SpM3McxM/txZ1WFcy1d+s1OpnurJJsGFXBeU6KPA9UJBF3ty+kGF7OKk7czW2h7K1/7drdwvsA7OxiYKD2UXuRcZU+mWkpd/pNnllHpgTjBsKRbDUoaY/uP+M5Sfn330kPC1dr62g1ys8fDiUXUVbweptY3U6xxXTnQiQz/v4Pdqap4dX/jLcX3HCPGtc6mTJVuEnbaevKSd4OvRfd3PPqh31FVQVWq8vC+XlMHHzt1SNFXyTcXylC9d3qTvjq9pQ8h355UxBUd6yNY4lhljRXYt5QO8ua/JHaF4PfoFipyK8hPy6W45pJRB8gaeiqe7md7ev4nyTQWae5Ge6bnj6V0D1iHkEcXJBQUjJ1M85hH5pkmbd/s7ZFjjun0z8eyTxYN7lWvD7fvMDTUI2tSh9Vda2/t+m9/7ForoG3jvVVGoQMv0s0e1A370Mc8XWQCYHLsgQD30BXPk6o5zTnhYB73wbx3Zbd8nuyhavve/tZ9NBk9bxMyCBejK3nwpU/n3pIYLKLodg7xQ0ffZH37SJn6uj7xNjqhXxvXIt4sLxw/bFfKeeiIg7dG8Y4prHo6Rfy6fI1IamIB5rkJsW0oNIsxwyuf0oE4MOG7M9mvBAz6lNZmhsJPlyQ51yDi+YuJXFCjXN17bbm9dPW5nB0ftCVk6nc/aGfycwJsXKeeySvLlDnvuFnj128iI+PT5UZydE3kBooo98yfvL0jtdhHN+mC5ubiCEjwZTqq4SDBFnle+nmK9V6HOiRfqoHXSsUMZWI8orwWO+Bm/S07KpRR4zLQ/7C4OeKEhtDztkC8NKJ+hv0v+7beQXuaRyt584JdTZ57KUG5g+glk26V25W0Z5Ti/7VhK8uLCjjTs8yx/6lNO+phHX6dJlYAHX4W5PIZX+ScdF3vk17pOGdq35ZLp5An6eGdewSOfO/v77d1X68JOq0P1s8WX9uKv/G+ya/YncUd+3d7NVX//8j/yG8MYXxjbs4CiRRzL07Qjr4FWAsegR3k6NkmrLxwvwKjda0hqlc4qj8LzPop+JeI14kt4Hu9muCndvw7wsvz/dYTrvHf7WM76vVjuSxovxhXPMixT9xCwArfJc9W/u8f1YoxzEx39Og+C9q6H2RbtfcZwG42b4Lo/tIrsc5DN4r17W+lPpxskSbs9Ob5qW9t6THNs/uKs3vP0CKe7DSqcrg2cqkibARJwou3lfCenHuuct509JnpMNp49OafzpEM1YxncFZCdRGUeVgkbCoJ4tUsm89NMaPTb2d9oZ8ceGb2iA62O0uOopYDbATplmKDcr8M7nTo95zoZc/fBTwg6qbBzEX1tQz864KEnWVaCEr47+a7+e5EghCssmMavo6iqSdpB0DuQ+OIgg1ooAezBwe6FGkWPkeLyCDX/DDrwJQFJ7BH7Xrsz3PXvADp03oPNKeqQFPZ5O9/cbM/WTyM7J1WKzIGm5yVmJoBKkrhaAE3ppYJhN8xSCW8DjtBp9Ecok4dsVYUyLNSxFr+Fb6B+GJFrxUsaSVkwXJlq1qKB9uz4BsdE5H/JgzgFNeBVOpIp+u42auIRf0Heyll+S77HzzLKgMVTaZHK4Ban+/sUn3kykBdOOA9vcQIlV/2K/zL9q4F/mUeh6oR42nu6PkWn0yr/6/YxdP+QGoL0i5Ufg4Mjbf5iR35RekQZaI/TqMWShCZ+6remeCIMYN6GLJQdGkv+tFe5JXTAG0PHrfRji9u4S3sPX9IVFFlKJmjyWf3EUpYdfwDc+pR/1eFxma3Cc/EHGPuvxjNsSc80kqJBN8Iqrevxl1D9EP0kfdynH3/ePkD597rUc5KIwunEkD9PBiU5aWF4+sQyCDlphxaOuKtep74ZApLfzNas+lr9rwqzJ1fO3UU2tsRsu/aLTryz07pGP4wia4nQJ/o6WSal4KZ/Jg37Lnd/roajy4ww+SzZ3Tub7d7d7fbgtVfQB1AY0pd2uSgLfrtzBcby631vl1/4h8c//8kH7f2fv08I6aN0n69toqig8DCu1PF7xzryQL3xU2amGTtW+/5McFWOnMtbvwwHCylVWvq440lYFHf/VRogII1kwDyo0Nt3njJOHqJIPvkIf5SaKDiOMTx+Jz/H/rdga9hlVhFyRUf5kbKlZX+fBaQtFED5t79FaTUf4U+lUqVWRdZvyz1GaX705ygyj8NPnWiQrxOUGo+rU87uWE/vFD37JhVhxpw6Fg2t9FcqX0alPvJohg/fGe/1HSO7xUHEKwoweMjEemWy5jVH8SfIf/vdNt9/p3af/RyhMnC3V4XwGAWLMpn45YGnP0fpdrebBE5Qvi989U8+LQH4R0FTdiqaXnCo0u+CRjOdPehL7+4DlF5M8w97E8sCqC4DxjxxYaF5nwB5m/iah3XBxYFLxur9+21y8AUsMPe5QAH0xIfKqQs6h48iK8v56vgh8wMXAur1BDMdXnxv3KTdOVYQ3iFBnfSmeWKSlr8uGElnF1asl8anLm3ca5MH3280FHdHKK9Z2tLUhQnLZjjl6D0TV+uWOTI6fNLmvtJxaUVEsXch4dVvQedV+HHhSG/yRt6nzINSNJS5J1kmJyj+hsFbyjMnIGi71i149tUQJmKY1AUU+bkXQ9vfKEP7oY3d8O6FdxPqT9rLdNgVh85kB3lYt89Ix5MAytJysT9DNvmmv3ZoZXHO1xesS0QhhDpFHsWPfPXRQG6SMCPO36gL2XGWL3GMk4aMn2YWE6ibxiH4ysUceYdb3+BIflP3wbOsjG879C4M8289seTktyp26pInSZ3f1Ndc9McT0/LxMf3t7a32zuvUJ3irE3Smb3sa6GD6dL/VZ4xzm193d/Mmv252e4drYZjmQEibt5+zXkSeQ8AA1ZbGYN0ryF4gkPIBNMRPdzG4tcR/hZ/boGNFrl8D0oe/ZFp/E+HryuWXAeX5onR/mbL6KtDLdmzeBN3/ZXA6vIjmy9II0P84qmMp9wDP466mtYKfZna9Ho/xo5Nt7azN9+9uptGdMfhdMTB4qmkr/TgUaInnwzf3VTjXNuy8eRi8PfV1gTLrkb9MhHjWYH5nf5PBbtYOnp218yOQ6BzSaYlHOsio+OLxlQBXED3SNlPBhxH91mdOGi/xc2cfGsC6do+YBRg+yIDE7Mc3d9zdt3OVz7pb4NzZMHhmWlm4KGF8w/2kYFaWJZVf8+W9Au7++5qCtEpg8rtcAKh0xXX+IB1XlaWVz9hUpOC5FpBJLl7a12fQOGeafs6Q7ikGCcsvf3fms7bf9toJg8eZq9oJgYo9oWhApUqaW8jGjSEBGs9XDCeaKaXgr4angx3C0jkrH2WpOzwNcRJPOhVWdExPu6NhgvNDyeEHHgRrUowvP8F1IkyY9oF6Jn6FJIIcl3+lWxFLUan89TyM3ZWPRDNmohGgzwJfGNs79PxGqkRc4mhKvzgVboofwNt0XwThc6WMuj21L8lICJxOK3Ls6WN2Gv4NKAbHbhhtq2gOgVLu0QGDurvi+9MRpGkLph5apoAD+jhfmTBZhkbJM7wPjn//4obQ607fEUje41MpLgB/SXaeNBJuPAMGSJ57MQnWLWkOEbt94YfZYy9kO8IRFtTFHfyEpc2gci34WoFF+EA3qfLf+RqnJ1zH7zjlZ1hOWYxgEXfwj1uvBZrlM22Hzw7aL37xWXt86Nkhj+472XUySmk6mQU/p2FCpyJbtpad6ctPeB7xKhjHugBGpUSwCwkuLPhtEsH247u4V77rzp88mkLOITmp72mqsNiOVfZQ7t0cywkE08b0CwYuBpiS4Aks+4YNEt2hv76zPWsPHuyjp91t65sqs2CmftpulcuS9/QpY8C9kCVQtcM40/bzDz9tP/3xT+nnT7Oo7Y7que9Xbz9gUupuPANgeDdFKqH9hZNcTwhIM/krej3vAWhnd1N8J/EDr9EZ6P8XyrsxouQTP7ui+lEuKroHKOAnj2oH10vkbGLiemElOH5H3oUCmCJtaZAOYeHBEwR+9s/TDMrVNuOCAmU6d9F+DSyPWmNmkfjh+21+8BFpfcwYpbLDCOTlfvZH86125U782h6010gN2as4mQeVHfIm/0TmgR75TRkox6mLG/CY3WUUeJTALHjwV3cDwLv8as877O7Mv94md96mDO6imO4gL3DMt3XaVwmVJ5OTycUB8eHj8Yfw/nHR8d17lN8sYlq3FDjxcmO+ZeGpCi/d230HRfMVeNtETp4CUKk2u7YHzCh02LNwhoeelOci715u53vpx0/bnEnS9OlHhes7/ODMz77AhN9L8FQmXWw4x+6XPshXjvmnTSJryyT9AI+TCZVHXy2wDGlbec1CRR/+8pOy9K4ClMTXftjmb7zbJrSPhmKeyZhH7mlnlX/lgGw3iedi1ulZu/K9e+vgBWl7G6iLKXv38AMPufk+v0nZRu3Xp8g7F0nKl6+RkM+cdjl8VHX8wtMWxLA+8eS1kw3k7IIe6bctaJ+6U45ybPlKfVDAp15+6EYQ5eviVL2mQsIuWJFGvo7gRFTeLVelK3PWGzskJ1T4Wd1sP77SlHf35cfc2+7EyzwOu/WG/iYnUPCfSpP8yqbl5lTXRY7UX9vUlHhntIPUd3jLAk1tKKVPyUKZbmKbvznllvYw1GzjUX/obcPTjDYobeNnIXQESVIcZPfeWw+gi2yHcbX30S9S+ju9m8Juw+n2VbPbhVX72K3iXoub8BXFH/qGL1GsrjdACvFGMOrNcSQ9IgzoGqMu3ArzVwSdh/GY8jcZ/jrlo/PyIhkbdhvPXycvN8XR70XpCB2nwyrubXG7f6ffzefwhwWAnsQ4/BquC98DxL+PJd2dueaST2EcP3rsa+/emx8f2tGd5/ukYMjhQABFGQJhlL9TlHmZMsjFAI/dr3lszstgmBRcMMhsbW2iaG/mgqYLFPBnXsiXCU+xMkrffjidtJdTORh4saAI697Yiml8GCNNUwef8NNTFXjRmDjTAWXn13DHNQa1TNhIyM/0paOnH71UMAwuvgLgIodK+YUTLb0TRgdLnKI1z50BJycMAGEbPy0OxMGjgx8yMWUSZby834ylBg+jVEevXS8F7VcBQob0tiyY83k2fnoarkbfm2y0rbmvAzCmtzOGDok5DVAOVgmP85LvbWybpJFwQuCJ/8iykhczVBe8Ki+wkpwDVJI1v0CvFMYrhhIz9SnvvZM3cTqN4A9u42SCn8FP2gWFGxtyKhx+4uOgUVb9O52Bh/Akff9VjpgEdZwBP3gL018lAQ/xwc+KjX/nu4P2NFy8IpdkVdrllzRqlgHUoJv40MsOeI8PFJ/jNEKseBhwhC5/4wUjTvNSjsiTAGWtb3josjI88cyfdjuGsufuAMOZlIXPgR7BwJC+tMoWqPT1WcoRW9JQecwlbbidJPlYb20rPvWePm2MiYlhvr8oiXMnv8SRnvjWb4+Nm6c60eHkw4lurOApL/FKJi4kZpGMvJmX7K6GVvklDo/4Va7Fr5kxfZ8+uQld/5JYYg1xTVObOJgRtvWy/EIbd6I5CR3AU0TJE/R7GtKtfJpO1Q+VsLyaEgIFPb3I0HBapAuI9mfSqGdINzZgFF/o9JJG3OAqP3qE08OT9mf/+hft4IKQ1JfiqRZfLM+qE1U/oTPQSntKP2fJKzs6IZQw+fT4v2BflEvTzBO8W4pZSLB/CamiNY1CJ74nDZgQx9ccOgkmJHlTZaVOGerRZeL4ipa4l6RtfbLJuds2c0fPmNSXM5QmL3o1rqc49rY32/072+3BK3dyh8D2LkpmEicN6/8g71UzgN12WPVOvqpFHZ5ctT/5n/5Ve/Lk81IOCJ/svNrO/STb+j4ZAV9lTAU6ZYihcqf8pK9s0w8kt5Wmp7t0DYOz30kPvmVvOVGvPT2Qo8HyZETC6x1z6cKDyo1lrUJ2gKJ54rv60Et5GIH463uYuGfwJy28pyi0883N8rOO6+8n7TC9IDDy8v1ylSHl7i62CwVe1vb5/9za4V+Q5mPiklbSkQ14mZCWiyE9n9aPOXOGvAYCn0OdSjTbrd9YX38DBfvNxJ8oyzUUviH/WRyKHEhbmruvVnJ+vx+/nGBRoXDBSCVLbUOFynfFVTAPPs/uenv6fpTw9uiDxIn47J+gnx11/nKsPQsMPNsP6ib93ddRTu+0OXXKmpmy9QZ5FxtIp3n5HOlPtj1xAR36xckRcnOnG8jutMf9fT/92WeI5wHx8D9G+b90EQL5Hj0mv04+qt1kDhQTpXvNnXDaWm6JV6ZIVrdH4q1DPFm0yBwFtxfQTe+0tvedNvnW77T5Peqn/lZLy/YEBRpFff7oU/iAEfDzOoOKvq+B+GqECjVzsyjO1juw8toI8q8FOLjw1RTyHkXa8qFNMJHDtF+wf6ZNqlBbfi5UQOrq7AlpeypjnzbsSQV4dgHA+DPaqHFdEFT+KNS+vuLCSO4vgPfUNcsejjw1YT+ZRZtN8N1t37sPjvMA6Jq38EKd2oAmfOQSQRcS6BNKwR9qadqE+PBrffdPPxc0LCw/04exeI3g5LD8bQ+2O+NZ96yDlE3mfZStJwJqdgUflpk8wdtU/iwTZRPCkSh9St0j5ZqdGa0xQLRkeihfaFM3vE/l3bcetPXIxHmv5DXNy/VHuMnfZzWsu7s59hdext2h22M6rtuP2P/ytwhLXsegx3OeN4JNfRXG6d8KkeMvD6Z1bez4GwhfJw/i/6rz/lXofx0+borzZWl+WTq3hY/9TUNYxX3ZdFdp5RPmaUS0KsJW87CwLxYAbH0C/eIQFp7og0bRroF4ee69sT8/enrUNt1dYECnqyPAyQLEYGTR9OSJTsmL9FwQ9dN69lOXZxdR1B1I11Gwt3a2s1DghXonx164R8ShE5MX6YU3zMwt4umOPPEZNDym76sAdoge12cYyWDi5WROMk6ZYDkREpwYOLnNAAZRxREFw0kakyMVTyeW+e4vcTZR7M/9bCCCushRLHcsYMIhw4E04GCj8oONzj8dsB2ceBRK7V4RA9k4ae7gwJP3wEgqk354FteJpzv/0kjeSQfJtl3wzNvBMb7EdTBmqGk7TMb351veHVuLL/xB2SRiOmk8275sF4xTXRGpMCbqWHvBZuKVvyUE00mIeJjBI/4iH0PPLe+Gmfd+4VsIDbQji1CbtC0/XUX883z/93pFlfd1BvUZjydCchSSQfXMwRbZ+InFdSYquSEdfMs4vIR3k3Mo5085mlf8VKbqWHcNmqbne3WWde5+wD888K9d/s1HFDjcXWlLfEyLPcpNaNdkKPhW7pBxYKZORjm2nCu+CjEk2oUTBWmFbzGg6aCIn86iZ51THsWvuLJonZcf7wJQhkmTeOvEkY7507RYtHvSxJ1Y4+fziMA5E9TsiJqnsEw7cAJH7VGO+vgJuSrayrP1v1xwJN+AnxFMhoayl/+SJfVU2VIv9Sdy0GzflqU0kh/brpMlaJ2TXwVruiFgBEBcraHPnz7SnlkvjEcd8oikPHlM3HzlCDtUrQu1kOSCYfUnxu1KXcnb1EsJLsBUKEDPk3nvcWyr9j3ykoUunYu4w1wZfxcafQqUibKWNk6SHES4iBtv8x0T2dl/IavUwfgVLx1SHsGvfI3DhOCbrnbCPv7w0/bp58/aU/oy2chFmkAml6kn9jvm0fSKVqgT1/5R+tk5JigT9KRtGvSHvS0ajQnu1B1cSwc52S/GLpguiPqYx7y3ziT4ygm2fTJ/cpx+RmKk5yihYjMLTcvPem8h2K8fVL6pqBsbW5T1jD4ahYK6dEXd9K4Z42wQf3dn1t55+7W2vbXRdvZRKAiRRtrgAMqsl0GHVbdwTt/781983n720x+jb9AvKbONvbaGkni+fg/Fhv7Ntm5c8pDFHvvEJFplEttQHxyTo+j6vrhKN4rfJLN/4knDMkqfahlI1zj8WNkEy23Nmlw4c9pGbvT30rujp21y+Cx8+M41BPCnvfjO/O4dlNtdE0eBwvByNflQebV+rUPXtKPgUeYoV6kfysz+gn5YpX7+xZ+3yaM/BfcZ5dtrnScECZc/lR6PjmeZGnrKBF7pMYkv39STrTfa/P7fa+3OewTDh3yRRPj1X8UwFh75O6Uf2VMpJj3HEPk3fyqM1jkva7RfcPdYJfnRz4vO8WNYOGxzxpMohxZAFHDzBV9kzZroyYIc+999m3wOpyNU/HZdcCLOlUogcey3vOwOV05rIBuVYm/6z+scLhhaz1VM3RU/c7EEXBeIDj+jnClvv0bgbf3OoVwIkGdfB7AuqyiShlKFEMxhWr7iSM+8GUpavrfuqxeT6YM2f/23W3v7N1rbRY6pS/BqvVJWzjv8TKCLE5/+OIsGDeU5yvwG+PYNpMGg29r+A+JQD/Z2UoezENPrrUo3vE1duPBkgMf14TlK8CX5sb5c1KJc+hHqjpcFKrfJZFiEti6aD+tV6gVlaDbtwzdNu9pAeprwbsK417eKRxeEzEsWCainvk4gWF+BLC7Fggz8lKKQOmxZ40f6oYEMql2RhmVlPmiY+Uyh4suCgIorYdJ2viepVFLi5Nf+izxZJuaLuXGlzUO8WuyQnvKrOOYrCxplgwdo2N9lXKQ8rSuE9/7duKmq1i0IuADw1pv3bW24a87iuJN2mmSQPX49ftFbPkIfY4Sx/yreqn1sCi/0Mw3stsmaG5v7UXg5B1CyL4aU1TIZs7qgMU7/RhjSFsS9qY//BpYwlpHmqnx/lfLrab1MGi/Ph3i30/2yOtHDxnjdPo53G52b/MZg+Gq+v9RPRS4dZ5wLnJtgHFbW4rv4pY0u/AUty3xoTra21+mj6EzB3J3N2xHKVPQHkN0hK6Yk6iSPCRiTr0uPaeLnzdJXKPh2UFs7a/TbKK7HTOJ9zx4aazMnjfS/p0zwjk+kmEmF8x3f7XTS5CVR2SPCb4MJnZM4FTon/u6s2zk60bfzu3T1GT7OzoizVhkJDnHtMORbe25XxUw+zUsGIXknn1dOxs0jjA0CT+YDRtAb2phOUN1JC15QlAH5YSJFCnk9oSsGJfBBXkyWczqAMBdKPOFQFxIyDhJH/vyU4e66NCbt8VPyIJ8MRE6m9nn22i5DFHJrdSwvZUCabvgdbc/b5ZoTv3hDF77IcAo2bqgME+vudkKuQmW5RW4JkqIyVr5lrk1n5JuBFncGG6jU7tlASxzSyySANPZ298F1As+kAfoVFzGbFviGb23tZhVcJfoCORwcHjAmH7X9/b226WQFehcMJqan4heJhj4EdGDIg7x2PqsMGO/Bz23y2LtSXIozUfH3XgbrWQ2keEqyEggtQcXJ/Pnok0GUMJVCd4FNw3zLo2nV7edOEPgTNVQgLQ3M0KAy4gyOdVxwgUuodIbdANOBfi1eoPA6QZQvH/BU5KQjH4bZNoxvHHFqwC96+ZcGdOPGP38SqP/4xz2C8AOtLlsXJKSbI94DfXEM8xFMI/xDry8YdbrlbznIu/4Vr+dXzsIJdsO78p00k55lWTyp7Bufn/Avfngd7EkDu/HwFi3h8iz0PA2OIV45hc5Df1ZBv9T1wV20l9DjD648ukUrc4y/DJO/6+FLPP301kccOKgAjA8//KR98vlRO6MBe2pDvLR/sSj7xIUdc9zLTko2Cfu9gi43F1mk4Q3tKkH2p9ZV4kEkl6diWjr2x0W3wqiQ4OFPGllMgE/rgWmu0cdfMHGWJ3E00/8YF6U3Cix82k6n7ixj5o96p5IqTxcocvZFHr9N21Ohtl8lY8rFz6huw9/+7kZ7861X2u4dlHaUNtgIHi2DPNuXKHMihJexWZCugnSfnZy3H//lT9unH31IAo4z0Nq+3y7cxV5DYdpAScku+LJfDSPKASJ5N9qy8jScsvU95hAHib4nn++LnMgA4XWhHGHK0q8ObG4gkwGfOu/rErnFXi8VZpUW0jfMo8pzPxOHrCb0n3Pfk09cHhUgF1v5i5KnvORLRdGdWRVE3+cmbK6p20VMlHRlRkVwwG7t6Qdt8uQn4KLkbb/RJl7Gt3WfwQfl+/H/r00vHxa+8oiAeSjT1JbZg9Ze/cPW7n6XAcAvG5hn0pcP+fIIPfymbBSBSrB8nuOwgD0t52VzKm3MCSaMF9kRN51P4Sm33KuEE1+F34UA80+9SV5SfrhtFzMXIOBh963WdjC37jHRgGd3oD0eKM456dg3WfdNx0UJO3a/V6/pZ93M39mzUlpdBDl5Wgq/X2bwHoKTz0kbGlNPDRAGXRXElK3KI3yiCkIH+u44SyZSg376Lk9XUu76u2O/8U6bv/X7bfLqd1DYUYTJV11ouEbdgLaLQtKSP09GuPDwxU/wP6BsybPh0PGCSE9YuMCjnK1XjoX2r1fWlSjS5O2C+uXiggrvCfQ+ox0oX9LKFwxOaP+eIHChyLqjfH2twbL47F9SDShZ5S8/ykCa1tco3/yvU0eJI9cTTz74msga+bTsrYeeXplQn0nzyrYC31n0PjtpU79uYcwhTzndQd3IIolzVy8+dMHAUxB7d7NwUZ8MHHh0Icm+8PRZu4JWdvstgNzaT9rWHf5Td6yn5GNqP2q4eTDYfhKl34WD5II6Zp/m6QHbbfqa9K/QVTaEXcGD9bo4sbQLPF1i/9c32Gwz1hdPoL72xv1sDjlnASX5tl7EbrJagBrvnrePzf50dzdf1m8MYJiQAWRdxT8tIvwnvo7nwLp+Exjr+QihteK9ykcg8v0GfhXgfKPDTbIfh/+qoKexmv7XSfurxBHXNG+KM/Yb47ws/TGe9uSNPsjxEMut9IXn0nCXoSzDb7WzLEb2NtcHmI4zppH41WdNNvsCAIrZDKWV6ReTrxqo886b8YbIUf4cQOj87DSdIGbVmOhbKNeSVTlvl07anDwWo34K6PzotBi0E2Gg2WSQdYffzlNlamtnk6B5FhCEfJe/ctC2Nv0u9no7OTlLmkmDsFopAUzGsRBnsapANQFo2qkLHsOfzTZIg0GFQSzfxSaoV7ReMBFWeK9uOwoIfEapHeSb72KTb/myA/bxCLVKjrKT99Dh37BIFPfMwROeogwR9soWBUGevngM7Xxax/jMm+br7U7bQ/03p+ZXX4efq3a8Rlzi1W5ApZOFCl3wH4UdmWaObrrDEBQX+cguCzjjfHfTSXx9q7bCNEMTGS4VsZKpuFubDOTkz53o4sXBzHiggLO9td22d4YFAASmEntweNjOT0/a7u4W8XfCWsW3LiifYYAMLdMjBFr6RSHErkyVYR1bV8YOvvLoXRL6gevkFnfkjymu1SE5SL5qYFUZipuE0oakBH5f+DCfwoUDX/IY5wBSK4/wDG/dXqa82Y6WkYag4CyUU+gu+OARv9Pocbu7w5imYD7HcBMNYUxH//50qHjW6R63eCz/kpuwpN3Dy8+naA4K2Uq8gvLrceKjYwV63J5Gp93NMXT6q/5j901pdftNNAX9bgsbQ6dNURYM6Lb3cTl3tNC1PonYcYfApNc9NcjaB+9/3D5/fNKO7Lf4K4V/QMGMFdzOa9oEbutxIeov0tAnRabmrfpTtKWY+mfxLG1OmcIlZZnPuJ17VLbKtr8iIO2a/IPnhF4M08/umXY9SIt2gCRscOD3gJKLCwE5fUCa9le0bsYHTxMQDt4GitwaDfQMheDSz6eBMXVXGmVgiz79lXu77Z23X227+/Qn0jfhJF79UU3y9Qub2PNPsHnFJMxd7vc//qL9xNMARyidymjzXru69912Od0BH1zSqrxXGZifKBfm3fRsM8YzryZvmLvZyso4KF3ZTfY2ft/vN//2YZTVfAbvKi8bKOMqj0M5uxDgCaooFFGChv7ZfJiGO9pClBXaHChXm+CacVmz//HuHHc78Zofo9haH8Mrih90HccjnhzDJlV5Qdlrz1D0odH2Xw+rkawnBT78b9v0yZ8QRqS1fRTqNzHJT04PUp+mu23ynT+Cxp1KayFn7eTXfDBGWThZGEjdA1xIFr8r5L5m4CkV8pDdeRQ2Ff7JwSfwqT98uyiiPOx7qXMVn/nGDDnOUPhdALjjhYJ32mQbZZFx03Wols0L4g11Y3IMPT8VfIISrb/C9d/j7iiX8p7PxMmTSv868R23jj/DvgctcE4PkSd5yoVw0iUf1oGA9Ya05dP2It/JgzRNaA8+f621t367oQnCP/K0Xpgf8FMXrFtp7Lh4vJjOY/ouOOVTiJ/8CTwSxwsCqWtXMxRi379X1ha+dvIxZ+5km8ucZgc/6ZOOfQahyXN9g190ylTFX3/LhbZZ8rY2wPtj8v/Rn7b50ee4SduKgoI/BTdfYEjFcVHKPPNQ768ogExACfWVitTd9CGkvq5qTcjJabuEN/OTMnZcR97ylzoLjvJIHdZuWvCcekMbMT+SSbu1Xh0+bN7HkEzJyzl1JHlAzb46hF/abNzKwYUB2g3unJJCTjanmBglA+nDRQJ45N+45kVb8j6n3xIHDH9oL30+Yh8XWtCxTliU+/f324MdFwORHfGqGtYcJnVVZ/yXj3Bb+NjdYTVc6PZVU4jdvDknt73jjh95CJbuZKSD+X45MJ40jB5aN8CYlwjyBhCnyuEb+CrwMnIbh385vmG3leTXg1+2XL9q/Jvw9bst7+Owm3BuihPIgIux0l46nW5/Lv5iAaCgeg4tpB3582SMiKc/gU4nC4+Eme5ke3eDOV551I4MXToN3d3aKAD+p2OryWY6VT0htrszdUxu6+7Gq4zCmMeY5ld2oNCkU3Kscxfp8NmxhOBrgrK/0c4ZCHLZH4OB77NubW20oyPfI/XbwXS8pJGJKH+GOacwTrKAvwOVO0U9U+GtrAHT11348WISyaCztdZOn50xt5mhdNZubl4/QPG0EyWXyZ4CDI3EdOfJwbsGjpKBT33b+Bx5Gcldd5XScWUoWvImJeXM8Aj/np6QgvOQN3ahyqDx8AnIJkGYK7+7yOrVyd12NmegRrble9WezY+K7w3KaxMZQdr3rrM77UCyXrsEpunljZm4KEvpKjP4tNIUn6SHq/iD3sBnBsYKHPDKXkqdmdIOzhBXzjqOkMo11BWVeo/ML3axh3LMZH9IjySCl8FuGGwLRwn1QRdY8KF8K76pB6GONYRul7MDtnKzvEq5EHQP5YPdhQn5FS8hoUlIoVWSClnQ7c8gE70H7AGxQ9EWKo/ysoqzhMJ5Hrp/8XodbouzCqt4Y1qGjct3GaZJzl6QRsf9Mj7GaYzT7qB/p9HDNfuCyDh+h1W30PFuglXcDqt0bsMbqnxBcPAYcHvYIu3uzzOm3/kb87ia3nU3+Hb2dC/v//yj9tnjU/oCOwjakSZkFvTtbyvKCOzDqo/Uu9KutidUm62+ofu4aqjy446z7+tfqBCkHdkK6c+NPRCQrnyoYC7bmrTsD+0nIEf7rX6TvKiIgpf2XQT4qbQ7jn7TKcqG/YWKBwpdv5tAmM22QvMcRflSxcw0+JtB16/V7O/O2quv7LfXXn/A2GLfUXUodEE2yS7/kjX9jcpQ2jfh9BHnV2vtz/78J+3TDz8ibcatrbsoIu+2uZea0WPP039Klxgq48OpHISN4qQyh8x8RSZKE/lWEVB5VdGBT5fZszNqnodFkoA7og7mLqrKDvYo/vbFykKFBMUp76SjEDluZxfahQIXTnnCl/0uPJpZP+GWNPMuN+kNr2jkrhN3+i23KOQqzjj9fJxV6wRF1lvrN4eFD/t97xeQ9sDv5DOUPsv0zrdRFr3BHT948RZ3L4W78pu3d1G+vUiQMcl4eW2PcXiOHNNu3I33gj9klBrswgDyUymO0neKoi3P5Ln57fhnn5FP8+XFer6yAQ2FpfKtXFOP4FHlf7LT2i6K/47f+X+AfZ90iGBayCKvnwzyidLoA+2csFApV+6SO33Kj3xheB/DJXJzF/uS9N1xV2m99J4GZORRfDLmLmkWfqhPqSj8Z+HIPLlxYb1yLsHvfL6B5veD1t79YxR/F1LgZ6gvufPBb++7k43c6p15YlkOClz5qVSbHu1h8uxRu/rizyjHO9TXB9QLZOCGiXVPPrbrdECK0U/9WXe9kM+8OjFMAyGcJ6cS9Fc+GeiQO2WTOmC/Yp+TssLu6y4HT0j/05S/O/VZzKEemIWcYBFHfPigVaQdpy1ZL2cbkIFO2ib8IqvIzE0mF19o93mNITwSx+z7KhFppz6Eb+t4ahHxNhE9NELG9mEdJkAaTz+hujxqU+8BgN7EnX5jyZt13X4xpzfsMZyLVt2Ek9SbyMT6EB/7UNPG6Y/t1HTJtDI0n/zwP/AYmQUZvOoHMxfjT9yt3Z32xv3dQf4+4FnkWG57QusWd7d38ya/VXPVL3KhzmSxRb/kF7wKjVf1V/n5SuCU7WWhp3cTyGv159/AV4GXkdtXk6u4Lyqprwe/bNm+bHzxFvV+gNW4Y5xxWLeP4+u3Gn8h8wyAGI5XN8BqvHLb7oY+Z9Te7F/izoCljT4L8qs0hL5xbr+Dnj/9kUdc1+kgVSLXN1DBVf7pddbWeWZmwCSJpMLOI+ENL6FLf2C3lX6PfmLSTg6v2okr6XQWG0yAppt17Gx7Z7vNvLCHvHp0dWPm5IZBHf5U+o+PjjErXSKbz2TVy/zMnOn4rX4neTCEu4TggoUw3j0NUWMpD2zuuuvwWLavMFycMNBEMNBKzyVi0XURIMfNfeisITjgilOdnknop+mx0xz3xl+c4oE8kgXH8Q6SqDhGHvz4c3J3djFvdzfnbWMbO2leIUdzfw6+3wS4O2GCwKTYifHR9JwJKgMdMKNfvlyftxMHV6LMNmZttqkM6+h2vYvutF23CybwBv2e9xjJUU0IPHLpAJzKVIEVHGe5NWIXLyYZjVPEgo5r5NQdeQHPG74z8RrCEsd/Hv0ib8t+8Ex4/MquM+Bx1kqWn8I3PA0phHr65ZSfsET8UnYKN+klrAb4NEiNIpJ/XWXGNpgidSxpDRAGO2MDwEswwV/wDyxl9Dw8HzTIegEjQiMQp+Rk+GqcrwoV19+FPAZ6Rb/S60+HlMNKumP3bfZOs8NNNMtn9DvgrKY5di/i8vQ0xrhje4fVuIK/19LRwB4//jrtmIR1d7AHXNtf4uDMAh19V/cbqC7AdFKN6Uh+8f5n7ZNHx+0cD/th4/TXXYTa/dFWaRaUHTLUcye2uuU/LT9/S2z5r4VL21WUcZUjUvM0EDPwYOeIvrRcSDNBlKTk3gm5ZKLsyKEuqS/paldJzaIyMD6VkDak23i2RbzddcsEGD+/n+2N8iplV/R1WdRAoVnPzfeVlq8cyM3R2bw9eXbWPv/scRQUkNsmY1AWBYfUsquHPcKofwLMh3YXcuft9dfutTv3X21HJ/S3KJ5X56eMV8NrAI4nKrpD5Oo/MGFcZSZuP1WnIqBSiV8GA8a7OrZMJL9Xn51t+1wZUKEiv96IriInLXkW151KFUD9XAxBpsUr6bhYDunqO3mQTSkP+J+i7ChHFTISmfpagjvjClj+Va4sT8Lqk4G1sCCZLChQ3vVJsjr6nFcIfKdahVPcfRRrlOs5yubE4+H2v0be2m2+h54d28NnbfGdfeOkfFPJzHTSSx79R84e6VdJy3vx58jo2SdVXoePWzv6tE1Q3PI+dmhYLzXhL+9kY5cmac3XUG533myTvTdQ/u+3+R148tUC0/FyYRVmFxsU5HBSrJ0cMLFBDiekf/hFyf/Rh5X+EW6P/btgc4aSe/6sTV0oiNKJMm/ZXSlv8tXbJiTlqY6jwyv8akIM3JLjZOe9Nvn2f9zm3/+jNrlzN2womSzceNLl2EUuaLioQrlb9n3xyAUZOgJ4qXrUcsmfc53LtnZMPVIJtw6qPCsb5QzUZoZ20ldhhVHzmjDqrTR8PWS6vY1ZdW/il5hcaErdgYcTeFA+9ib4ucudV0/2XxnuGqBP8NUV75ba2G/N1xBQ2C0bT7jIW74S4cKEfLpYYpztPeoTdSd24lmlxEMwZiVH/eVdfxcAzw5y0iCLNsrT+gvNNeThhX0uZE3nU7oqZAmPWaiE7mT/deSHvD3W7xckLBtFoFzTAHAg69xjo4Qie/1xB69wcs+Gi4LGWvPCUNuBbRpe9BVH0TvBsu0bD6j+CHvcEqy6KP7+7g7xrU+mbDpLvB6/m8LYfhus4r/IfR0IU77Wr6Ak8/xp0i4w03f7vCSo9FuEqYIDrKZf40HBbZyNYYz/Dbw8fFW5/ZuSs9VhNakvS9s69CKcl+VdvPHzIlgNH7u1j+v12B08/4O/4v9lUBMGYtn3SER3WmKcBcX7qky0pk8hvJ/2/pGE8k4YjXzv3k7zE3guhG9uuQiAEo5S6UV2a+tOxhhnduzwPK7v7hBj5tZ6O2fidXykognxSoW5D50YncelAxYTDS8acyx0kUF2s6yA8uuJgwxc+Dm5S8/AvxPVfDrPFWvcerrLnfdW7WTtgEjLrwZsbM5Igk4KKPGERBRbWVp38srfpe/74eFiggKrXXOQEskBAr5MWzOFAhbhRYv0RgLVdEBxlV585TcE8FMFYtnUUVp8hrgha1jS8dvdV20DnrY3JyjxuH3R3xuo+TszzvSi7Wxut+3d/fb4+FGKPRRMk/nK5h6TYRdUsjijfEyn+DVtuXHA2drZYX7jqxbmWU/4pjzqNnR5l2fz6qMfEEN6PdWCITQ8pP7hEbsJD/5jU+j2qoBjHJ5m+Qslo2thupPrilcyNw4/WDq/i3gK2AqD0dmuMMvPybN2PXmMr9tVMeOF3giCU/E7lHWIx1+VJzCUc1HwN0LOfyBW/sQf0VttpCaoc+m/iqttjH8depwxzefTuBlS08G1SRT/clM0pSGM6dxEc9VPl3mOL2aUvxG9VXgu/shNrNDpPMUPU/rWq9h5pD1ur2PcJYRK4XTXCq628N7jaVi3cHfahYTbjiZWpDh4d6g09NHkoZ4Vdg8rsJ0mBA8ngD/5yw/bZ09Lua3XfMSk36JfzesyQ1zbROeljghbz6UtVfrKNARoh2cL13zGAAe6xoeeZePOvzvNWSgeFKupx7tto5KRhnHsPATSSm8l/iLvmPgrvGp3BhI5SRsmj/IlHzIBrvxJTyXJ/ggcMGv8ANZmOynTK5TESyb0lneO06O82o8qCSf9eY1tvtYePz1sXzw8bCeHx9FFt1yMJi2T7ikRyf8U6aKzAORvmzHlrdcftJ/97BN0RXhAAczXAeQ3HSdUeKJ4ECdlYcNx9zZKlhNnwvSnbuRiNhd+PCXgN+NTnhWeNC9Q2vJtcfBUulVwVMRUkuVNeqaJQpbPytFv50j6sACcT53Jj9+qVx6GuaBgZw8fuUAvuVVmlCW0/cZ55I88s8CT3XYXAxgfsefCQ4/nKxqPu/tYNipOFhFKdb6T7vEBTek5DhsOz/mk2dHDUuxUYl2MIdgkowA73mt6pH4oz3ypQIkqD/I8f/Z58hUlH8U531uPnMivCnhTKYQGLHhnxNxj75tvoHSi5O08aHMU2YmKrfxZo8RLWcOI/Kr8ya/3DXhS4vwAu8fyCMuR8sfwh9Kf+kq848/DW04AqPwrV2RdrwdA1kWa8FtyiMI8ge/GQ5yJu/9r+236xj9pV7/1H7f24E24UijUEeuC+Mg5yq60ULZzDP4YGVG2eWXCOynAS5+XjRT4EofkmZClTmZXxosEwc9t9oz/ICMueHK4lVfzR1809QSnsrcPMy/WY0zbn4tZV76a2E+RWF5Jj/ZJXbbt55RK0hn48FQBZTHx4kLSFD+LCRt3YAkebA+eLtH0FRb7HKIm/ydHwfdugOzYM+mU1al282678Q4N646vSSC3OhUCfcMsD8fxq3OyZLq2ByhY380f9dP7FLLotUVdyWcr4TVH/alTyjBtE9IpF/JFNDit+omJFx5Kv/pKL0GtSzhJ0zo6tGljRa66E6mMmr9q51f+xfPBvbOzSfEM8TGSdp7ySz8DXncL2sfhq+6xOYYxnmCu5WsRx3qkvMqV38Ion+Dm4Td5qSf1x3wPT+osfvZjqTtGHOMTP7JIR6M50Pua0E8WfH0K38DLQJVZQa8zY78C3V+tJF6m6FfTSb16ATzP1+3QcW/KU+z2Jxr8ifM8L+W+yX/ph1nkb8Ub4y9xNFfo5PG3t58lLPE6GLdktba+PvtRJg38+e18jzddoMjbUTrWn9KXXpzSCcDobMPJGLGw50TaxiwnBI6P6UxRWLNDv7HedrYHJdNOmVlk7gqgQ5W+3/e3bz079tgokwyYU0ndubPZTo698K6UfkcD39l2RdoFApXaUv6rQzautDZQmM3L+fBdfSd4CiGf5oPVrgALHkOXjn+eCjDt7MDhVkby6KS6FOghFsFZvaVrzOSTsFywR7ArKE7EPdreFx+EKDiAKVs5DF+FRQdLmtJ1TrgDr9OpJycy7CB40523E3A3yfsFZLxsb53hAcmTS2TD+H3GgOfR+uzyg+eJCnlUIblgAmF+w0PyB18+A48eyXQcZQQNvZIWv4bzL5e9svQ4q2bhlF3Q7tPzOIYe1u298VS6+CGDmM/hDcpC8PhVVgPOggZPh/CkaX3pMHh2vMQxazZmJgwOPjFCq7ywiXotjr4drvuvdATaB+fYPzbcq3x3+/IVC/37U7D0uxk6rQ7dveov3OQXGUHfoBRfzCU/4zjd3vPR8Tos8a/HC4zcPWyJX4BrsBXEPSSRkAG30i37c+kAna5/1Svo13ktf73HdU9Y5NvwESS1UTraIwP/Bv9r4dIVp7ux+7fkpeL5SMdJpnegfPjzT9vnzy6yWRt/4tTuHXbTg6z12zavWcdrUQqqQQ949i/yUmnlNxPOWBIeGw2h+2nJbd6q0igQUybKOemFotRpZ1FTfuW7YgGeHmNCLk08pJmUdQ885P3w8F4yKERTln8Txprezz6TabL9mbyZL+jkZBrKgivJUXCdoGrSsdnnlQxrkRhM+sbLdnx61Z4+OmqPHz5uR8+O8yrYbItJu0mZfHI+5F6+sFbbn7dnXzxpH3z2DHfxkAHQ28nBC5JxZJd+pLKBQ+UafnKLOkp1XmMa+EoHLF6UWyxRPHBnBxR5RclVESFMZdyj7rizGGBElSIVNBNUQbQ8skBAmDwrW8Kz0+/iAW7LLLzIO+VQiwPg5z4Dec+PAz3KWClUea9aJSm8Q1Pl3Z3yLZQ2lVLz6Y65SrK7qyrjxwdtiiLvWkAUN0WksoefR7hT3m4KOJ7yRCFAJhNxrU/S9Jvqp0+b7/hPDx61uRfv+SrC6cN6117IrrtKv/UR00vv/Mb/xl2e19pk71ttfuet1l55OycQ2w7KsnJy3KZOR4FV8fRoffIIX1Eoyd8Ryr71T2Xx8c/xh4cT0iX/Uz/hd/oh+Ufxl5byTKErv2pTWUh2x35iGSAfFyeu3KU+QE6+snDertZfb5Nf+9+09u3fodipx8pTPjwhp115ehoCeedOAeSTC+lOHpISdI8xLSfrjnXKE4OmK41ev9xpP/T+BvON7FXMLT/5ROmveyOcL1EXCPKrB5mPmS/cE+Zw7egYO6WGXDy54v0I7YC24B0S1iv5tH5Ybp4OIC0XBFwAyvvtxmGOaFP2k4vTHeqOGy/W7ez6E9dTNcaXLxVN65qLG8rU8pCXM+aFygCvlHn6B8D4qafguVhF+0lRKIC+KEO+s/hhGzBMu20x8zVko0w8rbJxp01334A+SJaBNOSFP9m1vhZx5cOTU5mbyMt8mEfsE3gZ2rV9WeaNkimmroG1Rd9lX246Ik/b5ib9k3USZw9ffUJjZK7ab3MLq2Gm3d0LnpSxslFOA745IVdlishj28kiLHJOfuVb07LQLm2eJBHTsJJI+toeBt0sGsRdPI2frwqhX9Zv4N8gfJ2y+mXhtjTHdfs2uC38y/xrbrPE+Sp09FvlTfv4MbxD4eFOuygzT59/JPw6rPqNafYwTU+S/kiFWyXbSd0FirSTA5UrbxzPxIrwze01PxdcHSqRVfynKODn5/PmJ5o291DcGSBUQv3U3vzSUwU+1X94eZtpnJ/6oOR6VJ2O//zsom3vbbejpx5PtANSAXcySFoOatCo99id/NLJQNBd8nWUZMc++ZVPJw/9QjgnjGUiTHjrbsH3zvKZLOzpcIBMMrGbpjwr7JpUK/CgBLQHZyh8rIMw+0KC4SU7yyfIYuJO5/gcGFZx7ERzbI2I0tpiTLmcwOsF/ozQJ06cKQAH6X0mPE52XeU8XkNBgJNMCJGd4ebh7Oy8nYGfxQxw86k58J0PzKHpaway56kO70OQZ+e34nSQ6vB/PQDolUjo9rHfGMbhq/aln0+V800VdWwPriZoz4cVdGUuuVj4Ww5L3OvpVPks45W/QfwOPgXjdALiafjrf+KNcUzHCUf5Obz28FVa5R4PzP15OTDOi2kvcXr+x1AY+vuA4++AL6yWTYfu7rgL90oS47AOup7z6/EGb8Mjk3LqoZQGR8GYxgJ/bPKXyX3oJNXQ0V04iZj4wk28j8M7dPrjkLgH/HGUKNrgx754/MUv+PQfdOyffvyoffzFM68Iy8JnzX6XaYkfhVJb5z1+0u6Md7N4WYYVjYGNAXQkgdCyh8tuYfqtykOOlet2Agy+9DIawEcdjy9lIIsCDCxRmI0oneBh5akTV/aTpKLSYf+c5Es2fimmZGLylc/kWYUgIE3GGxcCxFVhJky1I7Tkz3yER/zh4wz5HTKOPDs6b48+f8J4gxJDHO+XgVlwiWceJR07/S59wYcfP2ufH0FJuvIbxZqJvsfefefbNJLHil/yApw8O/i5Q55XluAtShv9cPJDXk3XC/8iTzp8lSYYcBc7E+8sBKhQmT+ULd+FTgduQghsUMD9Hn12P70Nvh+hRxZRJoEJym2+XS9vLgSEF/LtJ9cMZzxEXGE/u/8q9cmXtYAAeSaqF85FvipTpidNd6pJa4ri4451Lkm0HKRtGZgebvWmcI0Moiw4Zht+Ar/ZICBfF89ae/oxiKSnAmdl8V3sk08qXyqPLlKouLmz7Sf51lEqp3uUx1ttcud79a3/17/TJt4Gr3KtEpqEieNH41X8bU+eolBJVn7ZkR94BXfu6QIVTS+CO3va3HWfZjHGuwAoe+vhcIRfyCsX8DcFfzo/ICrKvsq/8VMGpo3MlL+vJrz3T1t7+9erDhjOfCjyzaeAsB97SoAy8JUCeTp5gvswryE0X0Xw9RHlAVm/TuGcyVMhviKYnXjrnSJaJ63jxx4RrHITrFuUQYa52TY/WMCfbjgvIn3KZO49CZq0Pau27dsyzkkDN3VcsaKO+alO214toCBD63wqUvUXsafvQkZ4ZGGIeWMWG+RRgLbhUaDlPa8kmB5pG99FDfxr5518Ei+LHpSBl0CmPdjv2G8qS9uW8zsXB5R32tFF3CkLX5dApi5OXCGTGg+IQ1IuTHnPRy68pG1mYc15V/BIF/mmzZIRF50aj/1X5pcTyuusTvXI+xjsu6rPHoB8jecZTnNLCPhByw20DeRs++iP89FgKRNAd+/T+yN0Uxj73wadxiooQ/NfXPqLbDThO6eYUla0W2Vj/6UMzJN5tf8Uzzzr1uhk+ImhLXKjBAa8wocXzPxpjp6Ks7R/A3994N9muXxZui8Kfz5s6e55Gj9jGLvHdttTd2v29jX2G5s3wTgsdv9X0G0/N9HQb8xDB91jP+1rs43pj1QYr+i8Z0yGLvOd/EnbzsrttG3uoMTPJHaVEwB+2s93JNe9SZdENrZU/E2wGnNd3ISVP/N9hoJ+4ed9mLT4yTs7jnT+4Lprv7U9a6deAuRA7cQmgyB0CN/cXKs7gQgzPd/ldFJm33R+znTPOHa3JOTpA91OFuv9NpNwt16+klw66nKXgLKgQGDf8c/OSDrwgr4wIF/6mSf/Ek9/0+YvnbGugU4wCU+cpG0ssUcQHnmSh4EWePJjHPv7NSclFEPoXLrrz/yGX9R/xuFJO2GMO1xjcmKWkq26wPH0lAEOOenvN2hzqz/p1PfTxWPehGx9deKCAfz05CyyK94FecAet5N8Td0JXOD1RY3u1uzPGFb9ejyh+69Eifxkdhy3TN1mNv+BcXgvg8gsuOXvY/lbXh1fcGAPrl7dWxkNDk1pduhxxzQsygW+/vz3OAu8CF5L8dKfCrrOU4fy60/BGPemeDe5V/1eBIVJHIuIjBl1HL/bb/Qrh7HjV2P5dbxrchnCUudjw2t4hiZc7uCV/AbvsuvlpEPnCu0um+5XbsPMmPxZhwa8IU4HY8Qvv0tY4GB0+kJf8LtWtzS0D85ep+Ltr2HFWkGf+JDxjz74vH342RP0AttAAkkE6kGhv8pkcBxZZYp+2/jSBTpuPdWvKarisWRALzOYgBFoc7WoYIlU/5WFzeRVY8DXTCefnKR/0Z2LvqCRvg+7cnHBlcC0PQkypKTLQ/L8SS/BxHFMsC2Slmliyq/0dfnrn19dMX13NsMp8a6YmKePy9Hf89DPOOSx5ciF8Y24OSWFqXp7hNL1+cOj9vCLp81PDO7fQUnqfc7Ane73Pz5pTy/teQmDZpRTlTLLAEUqCmZ1AIkXmci0ioJu+NOZzHjcGrplApR5cFW6lRvKbC4QU3lRwZCfxHYRwDQxzY+75LhVRLP44UKACibKcRZfUk6k4yfPUNRD2/Ii9ypYUXo8Zu1XCFzklzeVeYz6/j6KjCmTN49/Jy+mp1RUogTS8HUF64SKVV4dOEMJ9P1uMVW4FM0pCujpI5RWlFdfIxkUMY9cqzRGYVJRfkb4KYrzGXzBc476y4VH7d3xn3pTPfJi7jDXvumn7VTyX2vz7Tdbe+U7rd3FbwcFznfh5Zu5RBZUnES4ueCxRetWypkwd42PSdNFC/k0f8ePULLh9wqF+viT4CX9YVFAOfstf2YvyMJTA8j+/Bn+Rzzy7SnGGjPzqbocEYfftXuYe22+8/3WvvOHKfOJsrecPGopP5bJKTw5P1Le7nrDl3xG4bf88uoDdsucOdt0m/wqS0/ymWXLBv5IkHpWpwvqaDxeO3eRG+VsnoyT+kDZovynzSHu3FfgXRG2RxVnI7q4YKA8erEl9SWXHJ49rMUlwhLPumsl8t/4ppNFEiRydtHW5Mv6qR/zy3QJW6RvnUDhzcKT9dtFGeqg/HkJpv7JV+o8/Yw8Wc9k2bpp/U7lBY95qPykrsiv+efPuzJS7ql/pGGc0JNH5C/vlIOnLlJFXODb4TlVduCYjn2PTNs2XYByQc9FEZX/86fhPXNJeTWfwyMsxyNoWebhT1zsPoWG4WbbRtuEP+P0p8NtdqG7V/2FMR8+Y/cq5NRIFoPAMb/i5lSTeUdu8qYsBxoglhG3edZHP/p/jI5V5vCbCtnzj9t2Gndh9DjCbfnpzzfwbxssg6Ec/y2Vx03pXq8fmjfjvCy8KI1xHV3F6zjCal1exe1wo3+iQmslLy9KbxXG/trXNrbWfuRx+RkNfGdvG2XQ79W2dmd31s7oHB3E8q3/Szskhr3jy3b87DLv/19c6OfFfF5Qt57J2QUd6OnZOXMjJ50IhoHJ+YX9hbuv56a1YYftpbzb7Rx8j91vbvt6wKTt3tmJMuoszrsHLtMxuNvjKYUL+mg6WWhk4lH5yKKEHY5969SO2j8SUNhZ3FDo/GeiPjxC3JhOCuVBPvOKAWkW2FEWr7mhfoBuz0AEBeMty7U6MSE8mPDwK/S0A4kun+UgpZym0O2cZd3eE7kx/WjndMqDk6kHHIN0xSTnsJ0iD2/WrxMWnsAwvqmYO+WfI6DmlULwUsV8Rxj5enLCkwCeaMhlN8p6wZ750D3K3Ij35A3/0B38u13lIRwM6M+HxxE/YeE/+Gmaoq7uJ/T0FukOCYzjlV0ByAV2/3mME0tilVmBQ3nlRyjLmKYwXrRY4BKmVRzrgLTCuFYf4yZZTHGV8QD6hacBqi4Obg3jLA1wK05oxaPcL4LiDkRxyyuQaIlf/teenkbkUvx2vEQCxule48G4GIU1CtO4FuB/hWn2INGXLaXchYbf0rtiyF/CcfF0WV6z+4dVv+KlzNUFqF41bPaFFcyECxUX07YZ2zLc30U5drz8Cgm9zrs48r7oYwpEkfqTLw7ah58+o83bp9kzDUC8KLL0ySEBL9bvxLNj0Owpg1B93eAf71LCq57Zb0PHvm5UJ9MSiJK6PPT9Ype/tErm1ffWn/5ymoimKyEVRyfv6VOc9PsvT4UWJTXbl/jheYWClXJ3Z81JdkCfojlEC43wnnxJlFRUJkhmjXjrKHJ1h4wKmjiMTetbGU/yNQX9+M/4Am/24yegP3x00I6eHTLOnbU7d++gSykbKPD8/OOjdjSHJ5VXeXNBQyXiHMXHcpzt4kef6i52GFVGMCQfugXqW3KRdHWXwhUlSQ+VQeukE2zHL+XgxW3uMKp0ujtKPy/zeUUgskMxsV+HTuSpMuv7y74igGITGXgjvXx6pNpy8G4Cd7bhTxHOVfRV/J3UZ3EYHHfYzWvGGOsHVhUzZBKl0GOAlFnaTcYV6Hi0HcV0en5AWvtZeMjCAjTyzXd5iWJlXlCGVbg9pYAck4ZKP8pm20Spm23jTzpXwyKBPM1QxFwJ31bBR9nfeQPljMdj/rtvYX+1TfZJV7kqa9pDdoY9OWi64aNM8xMl053xlIWPiifyPfyk/POePnk6+aLNz3UfkD5y8aTApV8B8Hg+/CtvaUqfX4WR1rI2QzZbKJE/aFe7v9HaO/+4XX37P2jtW3+M/beT/14XsqPNOJ56venpCOhYbiekDy/pL84foYh6EoF0Tc/yvURJd1FFIp6EcbHHTRsVNxeYVGYtZOuW+NJnnqaf9doTGPIMt5AAT7tlqmyyYIBMPOp/hGJLvU9Zgx1F2nDLWNzTo+Y77zmKbx9hHbEuU75JQAGrwG9alsjJMPFst7jd78lnGeWB+V8mOS7eUAfzlQAo5OsB2qSXxQPqs18Y8BOL1EVfBcqijGWer1goH/h0gc76ZX2yvZlbF1tsv/CZfgy7+U+9OSPP8OJXEqpvhC/qZDZm8JvTl1gPPfafustcyq9RTM6eJP/yZ/9a+a42EhtGjRH16Jsu27YrDyAknzzmx7tKNpWBngOMx7cXwWIsAlbtYxrjMGERHn8f0rEvUlaRF/zYry3SL1Nalp3e+tgCkFT+tBeWLn511M/gL2AjMGVTriGsflf5FLpPYRR8mVy+gV8lfHXZ/yrKy+p5Oy/6P1+XvgofX4ZbbWHZtsb4q3FfFDaGa2Gx9lb15fGvxx3yblsd5GD42sbW7Efy6638p3SOjsNm4OSc4ZI+8MwZEpJVoXfiZAe3sb3WdnZmUSYdVD06dmkHSGfmHGbT42R0xr7Hml1XO3l+PC3gO/tJn47AbsF7BDy66bfbz05R8IlzeUE6DoTguPhwBV/1eT3HTYmVABw0J74zPyw29PfwzVhVhlKqo/Di0k6gAQvhmJ90WBCPHUQpm44oUY4dpJOPor9QIMCVbu4BcAAhgnSqiPjDnQecfmSrQ7eaJ/0zKU2sCrsgwC8eXJCvw1PfqLtC8b+sy8CczPIcT86ZFjq4J2pFBOQ3lxwiQ1/fWGMAXSj5KPyOk4udKxngPwMXsOC5nLEPlgV9oeN1MP+LznrwryhLPM0un+4eh43NVei49egDHU2eIWZ+Bf0zYIkTn+Ir+Kk72kUaaJVXIN7xGHkOEN5BGEgUBqQ1M8nsUdLYatALPvFKPgm9EZJmGqdxUmuxDXnUT3e341k83g7JnxzclCZ+Ff4lkAwskl3CEHdR3gNEPpH787DgF6PIlk+nrbTG1OIvnwssngEhvA8dWi9hYZynnv+k5SRxKIOboOhVXCW/4HUE4qTcRS0jT68TPr0NCfHTzO8q9D5sCfJ29Oyk/fQXn7dT2mg+l+mk1rpg3zPIutKr/qpLrD6H6gJm+ZtvLIuU+yQTMegtc4PdfsR/+75le4lyangii6M/NExTWolkLPh2cl2YhLvTbl/ioqvv6jPpt8+UhoorfK6p1JmWdMIvzlAwpmNN5c+FXEOiTMc0Te3yI00j+eNCA2MTSk4UG48l485XBEyTAS232VuyA75pyUv122tZUD04nbdHD5+246dP2y5j1MydTuj9+NOLdu57vtBM3VbZQpES3K2eb7kbSHruImYBAz7NswI2Z8k7VpU8wjKZNn3C5WmuggZ+dt7NZ9o5/qRVZYCCMqtb0UNL+VgveDwCnePq5NMd6Xo/uvKYz5hJVzbIa3jS7rfwUY48/q499Bhf6zUE7JaxlzCq7DgZUFFU7C5IaBFNt3kxngsGxAmuJxVSntA2013u4M43h+Pox5+16e4roRVeGYdctPDEgPcVmIA30Pt+te9lh9Y2+Hso+vtvonjuEwTf8J4FAi/uQ7n0EjiV3wnjXfKd8a3qqtmOXbmptJ88S3lF+UOJnpw8bnPfrwdnfvIpeCi0Z/iRt2l23D2VcABfx8iuFD0Xf6Yuiihg8lJldRc+f7fN3/pHKPv/pM2/Vwr/5D78byJPT3pcKZNwVIq6MkVUOVYtHWTWtrbJp+/Lb+REwvT4c3hhnHeOZfqa5tcy8CSA9c/L7KxPyhHSnmq4cufehSndh0/a5N4D8mbdoDx8/SEP/Yay2pqRV0xPcdgOXTjyPgRPTUjhBEUXebv4lFMDtoUNlXToE8eTKFfU6fSB1j2U6dQx71Kwjl9YP6yHGPLggoyTRcvf9mB+gCyG+PlON3Wsay4+eRGV7cE6FhlCn3oy8eLAiQ+IWVhS+QfHhTPr66mnCOrEhn1F5E4bdXLpIlBkat6sd/AxRxZMlqBLWoQ4UUp+va/ALxPYPSlrF82IP51D/xS52i6tX0ayPDXiWEI5SUd7Hu3wNOBVMH7wtre302b49z5feBm70OnpP7Z3vJviXvMbTOuUZZxyKTKBkmHJsnsbf0gqUDSQIZbKZ5GwvevuMStd7RU6hrSrW6DH6JD+ZZSHb+CvH4zbw9j+VwrWt1Gd/6rpfBn+i8JXw27C1a/7vwy+sPQ3cxpLGh1eLm7Fj5/ew7O2Ppv+yF0Y/9xFFsFJnbfC2gjzjvgmmMRXqL6zf3rkp/4u2xl236F0B14F9vzkvJ0ceKT8gj5apRbV3okHkT3i5fHGLBYw8fKok0fP5WJ7dy8XAGr3Yj/HI/kN2AHRIU+ZlO3u08Hrn0zIZ733n46FjtfFAk8KOJl2IDJfKr3mzf7BvD0nrNCrvElTfnNqQDN0iA+dLH7YIYIX2tIR30mDfg6E0ihySTMdKH++r98nxZ0HcVXUpVvx9Id/IoOVuKfk5yiXG2Z8ymTunEnH+eSyXfCcTR2g5JvohvPIe8+j/NONM7BXuPwK8rHBgJ+uGH/zkgUW88sjoeLT/CZK0igSRaPnI7idAdxdRgZ1XOGa3fo2uFdNQfv46X5L2kvcStdw7WMag7n46dB5q2eVXuwL59JfWPDCU4NZ8dTzHmFhdnKFt8yDcJ33Av3iu6j0hbPEvU5DCOoKqedwBrND0hmeMay6CwbcUKlnaa981mRv8NK4kc4Qo6IMbuNVXo2T+o9X0vPpf0NY9+/4Zan4RhyHh9YA4zhjnA7P1yUBPH4Nq7Kt+LqlHDrxLRjHT9jwdNpjfoS4iRLl19mwdpLxZNOPf/JhO76sxdPLpC/t4oGY6ZNMrvrUDvZHTFwhmx3c4j79h4SLvyorfhNqD5N40h/4q3ZPv7yIU/kNC/Iy+IWOdvxw4UcexcRtCkkX+lmUCL9DHE+JMbn2E7AuZyZddxZD03T66QRpSZW/yIi80X+W8ls8FP9g4vZVKBclIgPsfiZQJWptzd2/wp2qFEgf5SgX6qXu0JfQl+Z0GOS8qNY7VY5OrtrHH3/Rjg6O2tb6TvvZMyf8KBkqB5oqCPKj4kHEfCJN5Z242fmV3qCc6Vn5kA3TFEysxpQco43bXhps4mZhgDFw4k67Co5KbtJEKdq4byKwbnrEc7yWB2WjsmLeyGt3R3naQJlUJrpVeDWze0064nr7rIo6PKvUJC3lBV5OE5iObEoj+SDMPEcRpczlGXl6N0JOZpx8hJx2W9t/Ld/en/spNxdN3E12F//iMCXoVwGyGJJFe/Lv6w/mMQseu22ydR8/5AkNb4tvfrMeeUVpZ74QxUTl38ojr4OMswjS/ciji/ZRcJMOYafPSBy3O7d+6k9F13f7z1DkVOZO8fPCvQv8PL3g0f6cqKi25xhsHdQIfXifb7zX2t3fb+3b/0lrv/bHbfLKO63teOyf/KpAUrFywsIdY/KQT0RKz88RZrfb+mCdqjpSixfIef9Om955tc13Xon8/KTdxNOYiMDXM9L6LEdlu03dUJ7WBxcWqFO5t2IoUxhAoSd/56Q/oy2azoVlitsqReb6597yjfwTTzooG9I8egR9yhG23LnOt/utW+6K+0qBdxXodufd8jW/aSu0Q/EVHDLMQhH21P2hL8sXCZRH6GHXnzrp4kDmbttb7Wprkyo6a1eeHLE/mNXiiFUzC2WWB0p6Xu5B+bc+23P4JQLrlQt2aT+RqzK3nhGuvKibnmJ1oSSXFsKjdzqkvHu5CPqZoIpxFt2QOXUnX6GwUtgGrAuQqHI0r2XWo1GmctCv+ifx4hvZ6Nghv1aLPnZoGqY59rvN7M8q3OS3BNMnUdKJKVhO+OsXWMQf3AtYpSsNTf2HMOJej7VKYwkv4nIML87PN/BvC3q51DxiCWn7K36/DJjObfS+bjovE6/j3JZP4UV8vSjsRUDMwfY87pfS7MYIzznf2mxj7Udmw0/t2fQu51MmowwMZO6KTtl+z3f1c9keA5af23NxdXN7PbskJwcn9O2+589gQCr+1i35UmVwkW3S9Ni/nbuLDL2Fr9ER79/ZbcfHJ/Y1pOeODPhE39jaYgybQfeMznDSdne22unpKW55QvGnczYZrBHMOrzUZYH2WyWqDG6VVPw6XBMW1u7WjJ1/FyrWHej8k7ngBW3AqQ45/hoJrE6uh2vXzO4ajkWFGZ5+H4FMunvn/QYuvJjeGQP9WV51KGzD9I8LEynU/Qi4LSMXEsICkPdicddrAVftPMcxa7J8enaaRR0XSrwJt7/jm++Ky2uRwFrEFoOBbv8X/mUqIeObx5ocFRg+xl2NJ3T/sZ9wk99YGVsFw9IZDNyLs+AFU2un2Z9eFmPQv4NWMcBexCn/wRz8y6EMmSxEVimREb7iWZZND9M5ppFf6ISvgfkep1jFMbiFJb2boegW/f7cBmOc8VNQUhC6H6FLVmAuGAv8GwAEw5MNYNleyswz0PS5ta0COnPkXXkr7qF+loyLljC2d0gKIy/DjZf0Ok8jOj1+8GLxP1QWYQXL8hYvOMYZaI1Bt1U50/fKAH7T9uknj9qjwwvaNAoyk/Yc6yYUEkWHGH1hskPqipPSIb0gD9DTNyXDszjgpJa+YwxGE7fw9Skaccdpn1oyLrCtLU88STvH7kOo+nsJGeYlfTllACFN46mw9HBPA1yh6NjnW4tKoVKZE6fymSQkED+NeMQd5Qd8FR157X2lT51A8JiyY5J59yEkyhB9H381EQef/rL4lE4tXjw9PG6fnW63i639uqRKBYI+M4WXXq/KToU4O5kq65JLIvh3I/LWgodl55iSBoC3YcpWxYO+Pkq4EaPgGxdclW2VGy/PU7Hb6AqNiwIuOMi3xFRqwCd61S3wVYSi1MiWaWGq8E9QfHTDU4mMsnRnVFnyGzzlRPqMsuXhu9gohUFHPpUkfrqDQvqMJ5PTz6iSKmIo7B7HVl47KI9332xt79VcnugRcr/fHkXMW+PFU1juQLtgYX79XKC7vSp9ykG3R8HNGlzWawvkRbD++K42vKYmqcj6RHeDV3e1jXeGUmvdsyycoqjEeaRfekcftXb6CfI6Bp98orB6Ka+ovc7VghxRXciY3G1XG++29urfa+3X/9etff/3yR95k1b4M4H1LD7k9RMnNdKSgGWmzDofuL0PoN5Hpz2cHGCnFJWddWJru7UH77Tp3pvIgDTc2XYXnOjJu0q/l/DdeRv5IbO8pmH7JNwvBJygsKKJT49QzlOPaRfIUnkOWUvaLiBNXfw4+Lz5FYb25Kdtcohc4HpyCS+WG/mYuumCsp6FNelZ9tCZXhxlEc3yz50Q1gfryhW4lGHqS2SKf7i271UM4iGzhNv+LUcCXGSyjOWRJKYe6fdVAkil0iHjvCbg6wi43e7I3RMuDsiTC0fWY3fwfWxDfqovZUGayls6nhqxDWtXbvDh6Yh6zx0he6Gln+30ZIj90+Ux7fIpNJgnk2r1z/xlXMKuDGQRi2bKeYBaXCh36kkK0Qeb+SZP+7vbUg2OtKsfX0L36/6r9g43hXfobruHnKCA1/h0M5wNccQpW+It+uDAgBOMeurXSFAIqn4dr2DZV1/3twcqn0F2L4DI9xov38BfBxiXy2p9+assr+u0rtP9uul8nXg3xbmNTvd/vh29OO3nwmqgL2sP0wjdcpaH4Qvrc3Qme3e35xd2svRL9Gz8uJN+xdi/Nijb+DAI1eA3z1F9j/tP6TS8iK+DK9v28bnJn47s0oEPZuzc/fxedY7QUcGF1Nr6tG3T0R0dHTEP2GjHzxgkiL+54zf9vYzwqp2cnbXNrY12enzeLk5JU57wr0kPE2JfQZA/aG9sbTI+MZmQGcKSY/9NLHxoPC/0VTA0k3AmEDMHF9z1CsFAI+nRUYUmctKBfybmWO1R816flMSRKKa7/edZUCEcL/kwjrT9akKNPyUbMSI7HC525D1+CtxFgNDXXxz/wEuWeBw2Q5wf+Uq5hSk9Xdy5ZH5gWeCmLNyZyOsNYuhOGYfzQU7yU6ZpWdrJrz74+xR1wuFDRuzXO45Q8a+b/ekwdt8UdpPZodw8JKyCJBsB/DMxKuu1+DfVg1W3UH7kJVlbCcdZPlqqjNJG4lnl/jxN3QkpeS/CLUcMyjheUURMtMJKAbtOq1MSuj30inzM6zEqPOU0wKo7kI7lOm9SqvL1/zrV7k8EHTELp2QgJAYO64ZgEj3tZTpLKJqDLHp6ISZfg2xT8zKF5BnoVMASEgcv/XrYwiFAr1tHftdgQO/khbEMkg8VzBHIm1l4DhZpS1CcQrKf/ZM/+UU7ZZarknyu8jLgRlHTpqziU3EyaQbnykk46RV6+ZVcpS9fQ5r2VU4wEy6eNKC2YFTZ2r2g3Bs38q0wc+iELTJW5gNPfaKeSRthKpFZwIW+KKVg22tUmpmsY15qxzc7dkOc+DhmBN8coYgTjwhJ58rBAfmEN4/785eFXmjVLdJrwZleEa6beMnv0NddXqogShNU+PCSwCs/60b6YJCgg5cy5iHML7BMHvwgClW+868IYZFeJvlygXhKf37lZ7+8fM8b1VVgVDjMi2kTR+U1l2oN40QUcsFE7Xvd6rOYlJV+LvqaL7Ucj1+TL2UmLhkqekb3xzjmSGVHxSn9H/FdQBAiH+kSbilZhio2piMfhE1OUApdIFbR9PI3P3FoHTBvjL9RyhyckIEnIZIPFerIHBkxtnsDfk4IeEz+8BeRX7vz3TZ59bfaFelN13dRlpEH6eR1DE8LHDwivjygbKm4+RUJv2ZgXL3xzS3+5l3B+H67/DonUUEjv9lFNhz287nBbACYX9JCdlfylfxD6xRlP4s/yDTH27/ICYB2/hnyoB4Ox/tTVgLZdMpiD5Pq5E+Dv7UHbX7vt9vktR+ilKNwe7yOslGGUfrhde4iy6b8EBeZXXn3gidIxkBZ+npKlNCUKA8JTg7rhMLc3WVfsbCNHFBGXkgn/bv3WzskLx//q9Ye/kxClUfN3ddbe/t323z/VXi2fHzgjbKbnj/LCYB2As3Z3Tbdu1PpW6a+QukmjC/DHPvpxadtcvxBmzz7ABz4WH8AHS8QhO42CrQLNqnj0LduUCfyHv/TD1t78hFKOvTJu5dzTn31w/fo+ZvSZupIObIhnnn3tYHcUUD5VT9j/8JcR9nP6BssbwtC8dtW3Ug6sb3VvMVXDewjU6eBtFVPFXjJIH4pT+uN9cNTEM5tQ8tFiqGsU4+sm9A3LRHkiXbtKwzzqwPqD2Vgu7B+WqePPkvYFUWS9R0S631X9ZMFyZNmsmD+dHVIDzcAfRz11pMOr71yp1FrSLdwez/dn7Hfy9qF59x5yLNywmGYPCbAMD2HsHgO/kvQQ5rae046EtJYxCV3mJZtyQmwzPgbXAugFPilTmAUxevhY6gQfm9H+Qb+WsBq3cBn1EZuBsO/vGCr3Vd9+Wr0b4avE28Zp3hOHe8Vf4CO08NuS6eHrYaXs/tBW+vQ6S1wsxlUEL+EBxHj+TTV09Zms9mPVHY92u83952QeaxeVMemegWAQQIfd4w9Km4/p+J6yWTFm+RV+k0kyTmwYeZIOQ3eTwx6auDcQVEMApXN5s56O/PbunidHl227d31trW7kR1r389T2V2n0z5hYHKysu4EggHQkwrO1TyyJb2sLFeK2BGc4xKmnwrMFwu8WAZBhDd/gC5kTT+5legJK4uKuWHu0Fc8fkfCSx4dNPhbTKrxdzfdSamCrSNu2p12KhvTCTUM8MAxUqVoV1h2MTXdrY8lSTMwVNRKi3Ry3HKA5Dt/VS5a5EP+8wkxCDnp9vWKtelVylS5WX51fwMyBdfcJq8LKAbKD1Oe9R3kFztPbPxk4jp64j2yC2P/sSnchOszTk+4Ga8mv0vvso/QFtDjZzI/hI8XLQTDM2H2b0Ba8EFDixePg75+lkEGNIMH/AD2/EXRWP5VkCYStHGW9CPDBCcMn6A+L3chtZPo+ocMfoYHQ78RXONpBIk7QESQOrrEl7MhmYJOf4BcuFWc8CzDEn/gqUPhPA/ijvPW4wZ7QafHxGYjB0TxWcTzZ5BF4uCv3zW5De1GNGqMXdlAWx4qjrBAr6CKEMsYp/jOEWi1Q2kMfp3fjtt5qNQNrT8l98EHn7envjYVBdjuFVP+hr4l/ckweUpsDPuXspcsEobVfsL+q3ClJo0Kl3r6EdL0cfEg/qFdaVn8pltYhhlXt7R88A0NAU5DPKnEP6lAT3fHl38VUduTO/6hh9tF5MSRD/qjXPTmJJu/fgoiXxGQFPa8w22JBVeehvRJz3h5L9dU3ZkTnzHB0wn2W74T3Y9W93flo2QbXzCjqQ3UifU7KHffIh3SVpakV/I2Lf4jenKqEhMFHVouonuKSpCUjSm8VUqCMjFIJhflI12MKO/yZxg/xpKG77SrFOTVAGkKITfUMeWAf+1WhnAh+G/aiQOtKEykTxpRmh03Vfpn222KbPJJOHdIla2XvEFr7k3ozAny7rv3HrjYhOxcbBCy9MP4EYEo7+xKu6t+SH480m95Wn7KR0UMPOMqJy95U6kyTJbzqgJhytNycFfXHeCIAb4Z93PkTZ5PmRPYN1tm0Iv8fc4pa+P46oLKvzvn4NbCCHwffdraoz+v9/5PUfzPPgfP3d3j2s1WQpDUNN2Msbrn5GMbhf+9f9Lad/+Xrb37663toAh7Dk/ZU4aOt7Ydj/qnbJWv+dKN7KvhwR9y7UfDo/yr1GeHGQXdXXdv/X/2fpt8/Kfw+j7+KqIuxGyRV6KpPFOk8+17bXL4OAsFlnBYVibTHeRVO+LKMgp+0uZxR/z4ITb4sB7klEe1IVnOggBlMjl/hjL/M9JzpxtZeurALy5s7FWdcJOHuVte39gdLm30iw7m5+xpWzt7Qtvw5AbzSONTRrbpEq1ysbxIz0UTywv5pB0T3QWBNftBnNUfgUu9SN2nfedVA8NM2/bvLYJGtF5I1PmeJ0WUr4tr1nsfwjJWB9d2YRHBk+wsHpkiXEZdAPAOEXf+XTzxPgjy6SsG6VvWN2m69DPm2Ym3DEO9zwd6f2+45WOofoGsGJRfh+pHqRvkf3dn054pfBhnfOpL0K8/3T02hXG4MLabMr0vAvDMBOkaRHh4lOcBVZYMTNYiu1hG0BEXP2LHVsp/hUtPv7QLAX8XbeVi8FkBe0BhoH8LlMilUvS/gb85MG4jvwykCpT1S+GrpNX56/Yvgxfh9LBxG1zF77Lo/tfDqwEt25/mOHzAHxruMu4Ib4Q+pr2Gkvijy4ualNUidTGRz5noR+fpUX134O0b885l0Eq5tO93gO6TVTtqL/IzDRX42pX1iwHLTmydjvn87Iz5xIRxA1x640s6dl8V9GsEF2cX7fjoLDvjfhlA+r5iYMKm44mC7J5jzzvvBKjcmqh3Bbg4cE56eW0BMwp9RTd3xWdlAhrGJq8OPCjG9ipRiKUFfX5CN9jG45Fe0iev3U8o+srDPJeSn2RGhZv4MGP6uTfA8Iou2oKWyrvpR4HnP94+A86VPayA23lj0cbNU+njb8AAXgqoywFwjtznV3b9lf/Kh+kNNIHOR9Gt+uBf9+ugPb6DX6/It1XoHvZlcFvcbn8O8K4gaZv2Ml5PbxxXv/Idfm/AESyDa2EJvp7H2+LiMYQp6ZWwEVACC1odrdMq43pai3Qq2YXfwn+AVbdwm189cS1wwrvWUZyEjXlIQxrhAz1s1RS0j59V6H5l8nQUWRnCejqLMMAgKK7EL9xuD6Q8Dadtd9YH2tfwnoMl3UX6A0jKfmM1/2PoftY625tMOIHxHpX3P3hI+zK+Tyk0kgw+9uJtWUfse+xng5e2CyEmlboLp9JLmx7wOshFxylXxy266fMGf7nNxHmIH7z4Ga7ioGemkIWDRQUyYfziCa79UFG0j9WWiXRs9ivkd+h/PDac95alYziR6yI/xhnSiezkIfw41VYZUsGEpmnhu6Zyo2I6YKiE5DUn7GtRSnw9SkVWHGIM8ouCKPjJtnso/35fnT7W6p3FXMNUfCpjehaTZs78uLAALX7sNDDxw4iCrFIdFozPo6Irrgvn5keRqyjWAFxhGc/4VxmKVQJJPEqFdukL4c8Fd9JVxrn0zDQE6ZuMu+/u6KtEufOpUtX581SAihUKoUeoVW7ns528Qz1XFVF+OQkQckXDtBUB460nIHq+J34R4PwggfWt9I2UTT4tp5ZlRPmXhmV3hNLrMX9wwr88uwGBAuZuv+4sUOk2nLhzFWb9XHAgc7nZHZlZhlnwUGne2kSRhg/S8Z3+ydHD0CVBeEHBPUX59/QGOfRYduqAPCtjMwmZZHjjO23+5j9q0x/8+629+S405NG0eYYTEbUQoTAsKMKdFGnXz3D9LBPpaqacCbM+TODdnfPHP2uTz/6kTZ78BOX7L+HNrxRYh4jrfRPIMq+E5ISJIwac3nm9TY9RtufItpHfjVeykGLacjmnbIoH4kUug/J84ukLcKab4MwcfeKfOu2lltlxdxFBvuFv7X5rd7/VJlu7bYpCb/mr1rqolrp6cuzEDbt1hDrkIoLKv+/KU59yiZ79goqvirVt2UppeSKLtInwSb5cSHMjyl18F9rxzyIAbvubid/xVwLKMfWCMjecNg9xvJxPoph7MiOyE5m05Nh0LN9LFwjxcp7qAraXFp4ewzf1xa9T6HbR6/wQeuQFnj2RBCFjp04Ja55uwD8XYfInv0pekH7SS0JEsY4sQD7GkMpGpGnb2NhoO96rAI5xxvG6e9Wvm2P/m6CHe9Kg+mL5WHLSw6s/lHc9zbVuHtwpg2AJAz15NY4ByNpWVFj2y+MUlmD+xv5OZ6WTqjf4fRmEH/nE/rJxvoG/XrCsa798Cb6Izi+TzsvGeVHaY3MMz4XZV6W/wljUakyt5R1YpRX3EK9DtVvD4gjOOJ5zw7X1jcmPcvlfPOjH6Xz8zF4tChAJTxV6x4ZECoNi09AZwFS8FWwe/sSVkTpFUAkaN3Y6HS9birKv4k56Li4Y5isB3hNwfHDRzk9VridtcytDU04nmJHN7Vlb25q101MneVdt796sHR87mRPfhQozPMmXC8yD+m/Y5c9JZ+WhKkGywJMOTb7WyLMTsvRiykJ+TX8JER4evt6gJXkYCGlGsQ/e0KEPkAk/EFmYEf8xM+klH3oUT5V20VKagz1jj5LwL9jlB0Lt5vfKjd8ITKorALUIAn9zZMhArX9yBw9ZBAhl81NpVvwKz1rDQHvMY7d3GPuNw8b28KR8Bq9xnM5r9xvHW3ULY/dSBtdxOnT/7JJgHctrHKfbNf17DhTJivdN8UNfd1ya1yONaSSt7rHib4LKrLt9FjIq78DYfxW6XzdX8bT7VF1cia9zJX5PeSnDZfiY7hjG/qv28XONt46mO3Ivj8KNZDCHNmg4YURf4I1BP8U4DsuCF55p8trr/znocUJj4K/bK4Cnp+sjzojSEq/idaDKtk8/edgeH5xl0uRkNO1e/MEs/B7PdlyTz3H6PUywbY37n0yITWgAZVYLfct8VHz7kR6v8NM/DWkIiWUft/AnbkJI1w6p82HYEKBX7+dy6768RRFURtLQtG+2D5d3FQUjy4s8OT7gn7CiY5yUfTCGSbcdfd7JBTtpK9FOn74Pvq/UpKOcldKhwiCvk0Ya8qXfJsoOilWS8Ufl3v5ePPsY+vwoz8kuCXmkGf98Kk3FE1TzkyPF4WPIqwq6fbi7neEJrrGb1+xQd9nbR2vNYoPpgkJaHp3OYkBo4pnBjXRwqUSlrohuPy8/uPM9ecZxRRlZJAnC5B+7R9XDp2O9u5lSE9+0TUVFjEjT3f3syOcUQOYCjiNQQsHzKwTSiIJ+VQr45OwhsaSDIsVYo2Key/vkQQUydQUGVBCVlZ+zUynzqwrieQJBbOPBK5UAJR8F0EUK/Qy1HFTE5NdFH+l5uaEKJvme+h35ddLz6wguLF0+zWLD5PDnhD2FNmkoQ/JaMq08uTCuwjvx/f67v9fa9/9Bm771vXaFYjuVF9OUR3mSB+uWcxhlLWeEOcak2DtIP/UXq3E8DWmhWv8OPm7t6UetPf6ztnb8QVs7VxbkwbRIczLbYVJ2hwdlU2W6E9ZumnuvgfMGdRYF/f57re2Caxkxj5v6JQePwsumiwCWuwsIeW3lnHzLE0zZYM5OyQp8efHhk09R6uHj9CFswsvG3Tb3KwzKZ2O3Fmzyegrx8Ev/Yr/gFwm8FM+KRrwqc8vM2gdPfnYyi3bwknZF/XBS5k69ddu6RvkWw/hb57PTbznB+1B/clpjqIcq2dK2/8mrDuIvFgfgxTSs2/i52Biw3NOP8lAHU1dOvADysNK3LiOjK/NgvQyfySgmcULvgqpDerSLNZOkPqm8imfx21NZT6sPT6oJ63aN9KHJa/ecMuedte0ZZUvQuO/Vfpv7prAxXAvrZR4H/v4P4for7bTt4JT/IjpeYlgOFUccXEaIXShkvcxZQSewTGsMRarS61ReBijxr7Rg8A38dQJrx7IuLOrkLwFfRuPrpPFV46zi67bOj81VeM6vO63bi7AlTnldj1P09e39Cb0Pfov43VjQK1hDgfyRFjvxjS0GL3qA83M6tkxq0tTT0RYx+246aTpmE7Oz2HABYHjv0ngOxP29cjPghM9v/asc+z6/rwJcnkvTRQJowa+7+xubWOg5z05RrBkj3Pm/uJAmYQxie/vb4Wm2PsvixObuejs5OstifyaGEHLHX/q5TA8eXXQOEzXCF/8KBubxzSNNFx/O4YmQytSQ94q1FJpxs2OCU78+YXaV085IeqJmMgL0AvfRbnz/yx+ekYmxQisRKBBpynLcmZoiu7iMmjQTS3qWA3J0cmy0olmRi3sVBrDjVzSCl8TsyNciq3rPuAYG+Rc633pUzJHfYF81M3D46Df4j5X6uJm0ysrgfA5CZwhcNQXtybsZGWA1fPyMQfngi3kzHWEcR9zidUkv4RnwlrjdFLRH3gMkDPmOcYQ6BrqMv5DRgLakU3jXcIZwbd0txG/0dFgtg26O/YTUi0VbGfw1/e9u2Bls5beSj5cB8VbT7jD263Zzmp3f4YmfZqz8RE6FN44vXItTHkucipa+rxxmTtP+Tlf1e+WP0SOsQNpwIYRWf29/DMXH4BCwe6z5Z+9/1s5RTJWHC6P1SpPhxaeP2dNU+bdvFXJUkyd2EYJUZnCZnIKRdAo67yasnX4hiniFiEZKC/Teh6VnGjwLx1/7DuqVvDgZ5i9ZHvDCj4C7U0kqKvPwGHmBE5ZNB8U9eFFo7YCLP83UE21O+sOTHNVEXiwkF5s7jlE2fc8XevatPV1pxkbaOfqMjP3sXl49CMaA6vHqO+8QbjryRTxXP/lPnlQcVMwM97RYeDde4ahURGmnDkQpjKLLv7uijqGgCHm3PWNkxYspLkpNFETTkY4KkLQMS0TwTNs8uIusbMKmpvWEONYLeZSGeVdhUYnxAjf54/Gd6nyWTVrZPSeag66Ksn6pO8Q3zPFDvjyBt7GFYrnbJtv3wNsEhzyhLM2vfGWA+OZEuXq0XkVdUu7ipn6jnPsdexRI73BoKl0q9MrmBOX8+DPCoGkWLHt5TX4tA8rTgV4+VfxU7K0PtjVFLM/nKK7KMu1HIsRRqUNhzHF0FdqTD1D2DuBF+YhG+kkDeVy5e/0AJfp3Wvv2P2zte3/Y2hso1b46QjqhqdJtmlhTXsqfNmxo7JRd6qv1S9nIm+Vp/LOSZRYdpKHc/Mb+k4fI2Uv9niEDP/dXymZd1rdFGPn0QsXZTtGTX+u2aYi7Q9iuz4Oyb1E+8nl8SHLk79KSrHEv5W1dsNU8+Qi65Nl3+pWreRIef5zyyKLO2UNYod44fsH7dItyF3lzjzwS10sprXPS8ZUN64Hlsu7rHQfgVJusBQ0U5Cmy3L1L3aWOeGrEzwf62o8nM87dZYeW+QM3cxnKPHxbpy1/eXehzXmj9QP8LHDyWF+ca9YiHHTMu2UhTeMpq9QrH8Iabk+SnDxu7Yi6cUYdvDzmUcjkMSePTlHuL6ivx4jbC01JizpDaNUJ6dpH0C7W7XvMk3VJlrs8hVRqeRmcciWPIoZagXOjrZ2ttkm7Tx4A8YI7wNh+E7w4fJjjpT4XW8/hGz54JW3+clyfKP2U1TLOQCd/tgMJah/hFYqOwVL+qccAJUcU6XdaLw+hOKL1DfxNgmV9SA36lRShRJeEv049uSlOr/8VdjPN1XjdrTmu/8J1v+FJI1zGibyGfkR7Ra9wQZwxTeGae2wd/DXXUCJ/tLW1ydi+lvf5VbizsmonuIilWR2jx+svLoo56Xi0/MIJBxko5ZUw/yOkGoy1bu1s0PdeZeF1trlOerN2dnZJekxqoetu/9HxufsBiZN+GH/p7+3ttZMTXws4jdK/Ba4K++Vp3RPg5HONjnc9u+F0VNh9t93XFYoav9CTEZVn86EcZxvr7Rw8+cvEGzQntaY59JFGDo3eKTrZcAwvGWavp/w1tSas/LpymagmUt7Jl44sALgrNYSZjw0n1cRX6Vfp6cp/Avkfl4tpVsXxqbSSNE/Jv8Jrxw8XKOarJmSWF+6+o1CMY1qu0qoKqbxqQtzzI91leoJ4yXP98+NQfl25XtiTROWpx0vcG9zCqv02nPojDf3NShLCGvl0fE35wB6ZXacRM/Io3Jug0/FJeg54OHsa1vGO12kq9Cj83Q3IxxhnYQ5P/12ahdPzUx5VGj2S3lBcyXPB2N7hOXrJy0ocwyU+mDdQCd6YllVVxEw0pJFIhlUdWMXPzBakMd95RI7YKmwMFS8YZfr09Bd8DHE0Orr0hr8E6T/4FYJPr6uD2cO19nIcUGMknQq3oylcfkNvBJ3OwN9nnzxuj5+d1fFHSYBAD0mwjzjWEfpc4tS786FSfoZhr1v0qw2LWf108VCX7tn/4g7PRaCs4pJostN5DRMrUH5OTqP8iFY/yA0ZM4XLcd8eHYsypQcFg7SNR39jeH+9QdTEp09IP5F8gidO8oLFSbqf8lMZUHEwX5ji5IiueZVQIlWeK659t7yiVOgvGKeQ+SdFFy3sd520ZwFDZYKw6Vab3HkdnuGHdhwZkec6NQRt+zCVlbiVH6b9tfl2YMtoIC94pPxQdDyirOJgXr1LB37lJOUEWqo+uEItTBMeOQ7uKIzwo192QQ3C3zi2L0FDfi2fhMKL8VVeUHJSTi5IpA8mQIUMhSjtUyWGJxf5TeBPODtBIYOGA4QyNFrGR7g7Fxc/L+zb3G/zrf0os6afC+Pk48pP6D0tmh6/t7yUc45xE9ddZnfr8Ysij9LqZ/na4x/jhpaLEZbrhQoZSqA7y5somM10zBtpyL8nBrTLv7u156dVXzx9oPKfnXCU6IMPmzf859UE01T25GEy3Sa+n5h7p81f/cM2+c4/aO2932hMOKBBuPL3lAauyMq+3cptYaRuUC6WP3Ky/VRZybfKZ6KV6caIu9zmKTKHV2/tV/n0FIU78nOPnMuzpyh6HSGKn370cr81eZUXePB1DMOyqEP7UZGVBwtqnTaCMp46e3SAPFSMwd9SgSWOCqrl6QJM7lKQZ+omyrwKer6hv+lrBKSlQgtv84byfvokdWFiG7G8IRJReCGkvHifg/NATyC4qKCcUwbQ2EKelFtu6If/ufcCyIS8On8jz/kMn/GR08RLDtPO4NXylgcvUkz65MvXAKw3NiD5N+/0g3NPJVj3XVyDR/mbW5epH9aZnD4h2bxCQl3IFzb83KOfO/Rdf/8sH+uUixmpt9YnvExnSD/ppr1hHfrcNfLiIoGfITUsaOJZ5kD1lZj8aUo05TVAFhQguL+92dZJ336gQ+pWaJGH2AwvaukH9B1MYdUe1rXLy8AP1SDQ+5GUZXnEfwkDv4DxM/cNps/ATxC6n1AxMq4snOZ16S+kjuYPP2Ub3+dBHnscoecv8Ub+38C/W7CsJ9frzS8Lvwwd4/bnNjDsNp67u+OMw6/jah/j6nKcGbvH+AWhYT/hwFMsJM4CNfomDh8811C8f+R4e3bKQMEE5sKOdsA2osf8+wTXsc537P1mdUEx5Gf/SvFx0tkndRDF1L+/JnDBoLu9U5OME9JbX5MmDEFjfcOOBuXaxQU6JBclZgxKpn94cJyFiVwQSNxcQHghlyXA/s6nrwqo+KfzZFbt4nkgHTf9fPVebkTltIP8CNG56RE9Tn/FpCGvAoAnDOUIS+WhM/mrHj5y7gXXTUH7Ytdy5NdBuir7fbcgk3j8pN/jxQE42XQhoGKTuhbDSLyTXJg8yjULFcleySgnHaCzyQC76XubhFxclcrQ+SpjIDRAT7sr8B3HODdVYJ0ZTIbw7q99vCAgjN1jOh26Xzefx78eXnnFiLPshvkUr/rrt+TL/C1p4R5ojqHTKDziptA7/QrvstDMxWPY+25tKItYhabXArfbV6HLUNDsz22Q8BHtDto7bzdB4o2eDje5b4PVsNTfzk3yOOTTP8Key3fKo8J6+NgMyhDW7WUpo4P0Yy7whqeHxL1Sh3h6PNu1sKTfTf/hJ5biNd5D/ILB1Cv27i9K9YsddNvH/PT9T9slE+36NKqpW3eGie2At/ij/S5O8wCaJR/tFb/z0q21C150KBVtsYdC6NgmhzoanKLdYSz/WpSw35cXaBmfx78ox4u4vhrlRL94CF4mirqJl/ZWYaEJpnRV2vMKFeHJo3z5jrU7fo4zpOkksU42EFfFh4HOP19pMk5GHnmUtmOJ1C2vNCbzPx63hsUI49r/mhcvwvO780bhLxBeSm7FtOTlmTC9NEIbD/tzPXx/GQXIG8Pz2TJ3Su2TTU+uNBcKdkXNOJC09FNe2O3AJRhTKz/KDNwo2tIxrmO0Y6PKnUrhZQ18UVoyxuFP2NyL26RjGH45hSBJ0+z103egN1Ca+yKCsjPIY/kqWNL2CLhEpEsZzT2eznibuweU/6WXpqlQEX4FvQuVLZS6+WPsRyiLKF0ewXcXViVfxexCZRSFzJ3Yk4dJ0ymEycxPVHDNWylw7QgclUiVLU9i+E6/O7+mZ130/W3k72XCE7/rf/A+cY0DTvLzWmt3/lZrr/xWa+/+vda++wdteveVNtlByUZm3isHJZRTaCFXy1/I6QLtysoyMb+p+tYIwimMUhQtx/gsyj13W3jJHFHC/yF8WdeRRT6bfOqFyKTtZwlRhK1/OR0xsSyoP+AulKR16il1J9/z34ZnX+XYAkd+zL/1an0zSn0trBHL+mZdJI9+FtDFk+Y9CC60bVB+1ikXLswD+BOVUBV06s+ak0ZoWnYq5vONnZS1lzxOtnbIL23S+ujFiBn7kE3uBdgkXeLIl5cYKhfrl7vx9BG+TlOnS4d6yGMes8ChfAO2F/oH86Lcs8uuP8hZQMJ25SKqkrFvgE8Ve+VNuEq8l1tbf6Xvqw5r1s+TR1Un/KTf5Rl5pF7DZ93PpByga13VtDSy6Ah92588kkfbRk4jUfcuXXAgv5ub+5Bx0Q8asjlAyhOz/PyFz9iBSoRsb7TdbU/BQD/VyHSXjxnQCPIQLnRzFcrfsiT/pDHGSh9HuGUduQyQugJ0mrrSx+gQX1Ohh5p9dTxWYOD3Glx3q/xX+nHF7zboPAnP0/0G/l2BXh9vgtv8vy6k3r8gvdvgZfA7ziruapo30brJr0OF9XDawdBwF3Hsk7TaX1fL1Rfo7cz0l/iaa7t7sx+dnFy1/f2ddnRE5xpkO41CGkfwpJeDn5+t8jv8Ku/Z1U8nnl65cEW3nTqY4L3GIOj7n8ZxocGL+fyc4Nqml//R8UHTSdjluZNcMzZvp2fnjIkewyqaknQSPduAlsfuCFBhX9tay2WB7kq4c58E0z9h2slAL0eM7HAJm5GmXxTIYgJEPUbv+HR1WWl7tHJj210k0jk3HfPBI5g1n1hwOwl1UBrAsA7691XWijhYjS0/PLlQkcdJrenBaeQtGL/jCYYJcfI4aUhniD0KlwoC+ajjoDz8dVrGiRuLn3g0r1CgPJmoj9LrnWtNAnQbcclDQbnHvAldDhks8JdSDx/jdnt/TDND4Si8m93e4Tk/+NOpX29Yq/ZV0Kv7R8ajvzpdcR3GNEIbs78ecxvUYtjzUPKtshE6jRtppWCGBp1UI1EdN0JoDPlehe63LN8voTPAGL/L9EVwG87Cr8gFOm2hgm+Xafcfxwno5Ik8b0q7u6tSilLOEV7anU6e7ptwcRd4mvG4FrfDaCpXcZLcdZl13rv74cPH9e6/uGGg45gb+tZF+6dOYladKnqdVtpsOrshH/wNugoUgs1vx+9h+NJ3SldWnMx2s9MVwqe8SSPhnhhSse/p1ORv6kReGuFj4Bd3ngEyYTbdhIfY4I8f/VjkFxzDMezISEsFburYYjsQh//cCUB/mXtJ5A8ZVD9rfCfdWRJIf7g23Rg+H2gfU7KTtv1g4UvTMcM8qNiizOzcw18gTJ5E9Qi8VuP5KEj97fNwRxHPDi//2HOCwKPjfrrOQTlxIccYlVviVSoZd1x0SICsqKyQKXc8801401DpUhbSVZEHN11yPIgTOTpmDDjiZpA2DcZO4xNHxTLHqT3in51VUFCk8tk/5eNR/CjQENGtQmfepK+SpV0wX1EKya8VV2bEl+b2HrS3ULifQO8IRRbFij8lLx0VsbxPfY6Ce3HQpmcez/dBGXM3Vv4sJZVKTwEcfNomJ48rv1cok45pvl9uYUvP791bdCeH+MGbJwKUiTvdXvinYutJAMFL8lCwJ/vfb5P33OX/vTZ57d02uf8KfFPmyk3FEgILBV6wDJT7IIsqA0z+hHTRPGkRts8KztQjdRpTWc3d3caZ4+oqv3nf3jJCGbaOuehkfZlstqszZHGF0hy60kAh3HkNp+XoIhlelpVzD5TaKxcOLCMXC86OUUJpH5CM8m26lE942t2hqtNWvH9AeXlJHmXgZ/RMo21uVx02G8oDOU9RpLOIIjPKxGwff9imlgttJV/o8GSJF+jBf8pIBX/iohp0LXN5naH885hVx858TrJylMWWyIny8gLAnKIgZA0ectrKughNpJjkqzyso9B38rgBD9BMGBmnWYWn3Deg0u7ulgsXZ0/rFMPpp62do/xfHJKG/YufPyQNmLMvrcUI51bwI/+mQ5hVoXiWYWu1HtBXVvJpPPAvoDnb2I9s8gqGbXPAN4Y2qRS//uBnfoDNzVnbmg3lhbzH/fEq3BQ29kv89Bc+JOVjgBaN/IKXB44GfyKWCdycfvlVWKdyHVbj6e70l2HIgIyOw14EqzS/gX+34LZ6oN/L1I+XhXE6L0v368QRbsN9EY3VsJvkMvQeZSNsgWPHIdDgn09j3O4qzPnj2tX86keb23SSwLnf2h8Ge013pqC9SGRrZ8a4gz+DhhPAi4uLtuFNs4TnD9NbTHMRYDoVEnD3396T+Cqe0pWOl52ce0s/j4xfnJGQszp7K9IwipNaB6PLcwYDRw87X8LlyTS3d6GzvdmOnngMDU9w5CM3S4NkWtO1umsgiwVks3bSGDt81QFc03BxwlcQNnhcfHaB4eK0aEVUshQzrvjJZg0CBXKXcQCz2INPzEgzQtRS/ungTR1evOVfXjOJHmRfiRmtLKaVVwF0YpfG1mzWLpVFBq2gJTz2yLBkHXf8fPghzUxQ3P0xyEldgkpenVZQB36S7BDQzQ7d3Xktheo6ruY43nP2pTPQ8X2WfC1pLE34Gyp9+Q3+mv6v4A8hI7dg/OFZeI/Dn4chq1jAGz1OaHxyWgOvzvcqdF7HYat4OvXrcu343b2KL4TqtThLPP203xRvFTpex101V3lYNQXtS//BHQ4LrpVpyvB63Jug49ejR/Udlbe05kIcIFxKPi4tSw6upYE1efIZ/PNbiWiL3TYbGjFKzjEzaS2/bnYZjaH7q8z/7OefMlnUTX/DT1fk0y9Yr/XjsZ8t5b/CF6dKoOVTO+Li60eAikVkcR3iZ2KhX35C50lTWLT5+IUNXfGrBTL50E1gwosvefY0QfoxIqqsiFD5ktdeNkWrp7fo1/Evqv5GCpLXg8eFBwyY8f1xadrSQouwSxVGnNn9xWJauTPAvlVK8qVC4YScsNAdKCRtlU4fbyvfvBP/PMpCuiQjPyrkePIUbz4BZdsdKlFRTqHvxJ4x1X4+C7OwJGIu9AO/XjUo/hBePWowSZDHsjRMpce0VXhMG5wsJoCvtMQLD4kjDn6Go9iowGUXFh6yuGB+PVKvIm9c3crKz7u5AIKiqFI83RwWMNw1Jk+MntCgHMIr7KlcomxGMjmSDn3CPUUxOXmaEwB+6s8j45VZ0qa9pl04NiVd3Cqv5k9lLRzBi4ol6XjJ4OTk0zb3/X3T9dv97u57W/sJytzx45Kz7U9FywH+8CFxnrX59p0KzwWDpP3eH7f21t9q8729KiPjWQdyWkKZEjd8mA/48FGupc1j8vhjfcVQlilHfY2nvKGZzZCcIKw6Yf1LXZSu5pGvLRB2clqyBPIqgych1rfJJrI8P0AZtt6gROaTfsjiCv68gM97AXytQRnBs1Wl7eyg8HoigvptHbEeywJzBHfOPYUSTt0g8bOIR8gIhXhn7bCdPXuGv/VVXjDNkHzl3Xzk430AtivbjoK4olxdOHDhZkpZn1K35Ev5p22RsNG9UC9ypE4co3y78GE50c4Up6/34IEFqhguQMyZq7ngJy+53yAnMGjb0FyfUB+tz/Yvxjd/1B1fdyhApu7GG6j/lQs6uM8+b9Ojj9qadejyoK1delmf7UDBWSercNMOjR//i7ae+qgfAI+9P0wejaMb/nvVkKYgyqV1GpzZ1n0w7KOpA5kjiICpPGPSZxIeK/bdna22IYEBxv2yoDvtZwSrfkt7iJZtTGMwFz7GHxy1kLqk2WkZv7vLHl8eC05HhS9hbF+mXzjalZpxe1iX4vNwne438O8qjOvoTfBl4S8Lq3Rehu7XiSN0vF6HX0Snty3hZeIZNPYv+/Bk7OntZsCJYV9jWyswztr6bPqjnb3ddvDkaJhc4hnlUEW5dtXdGTfBzU2VGx7frcPtCYDZtoODiwXiXKHUnyesVm+dC3nRnJ2lnzhZZ6zapoOc5zN/rpA6MfL+ARcDHFvrJn1o8RsPM6tryIdC8dK+7W0XEE7b0eEp/CRBY4BfHZWnDZyX1Fyi8jJbZ0Cln/b+ALufGXS8eMsFgtnMkw2X7eyYMOcEkJRilFmE5v0I27vgG+ZgIV8maLBGEndIYRBLzIEfeAluQgv6bp3+2vtCQNzEysp6YhBG2oZ3CuII65SR01vxHEa0Jii4ZUo7DgskRikUMyYZ606wxK2g0O0VTujpGN/KVNXGRDTkq8IXeEDZr/trhiNlRnrCOJ1uf47OQrjmrexWh6D3MH/L+P+39+ZPsuRGnl9UZWVmHe/qg01yZrmHVtpDI8lk+gv739PPkq1pV9fODjkcks2+3lF3pT6fr8MzI/NVdb+mDWVrw+dVkQAcDofDgQDgCARill7Z2kfaBGZ5HNI7wSO+wzq2jnKTmRwTp071pv6IMk10OoymuQwaQG0EBUNauVVInk4kSo9Jl4oYsfA0z+Q7dB3/4L/L5wAGOtt9TZF0A4c/fB9Ju8Upw6gjU6b8KRrpdI0nOtJUkYHKp7zy1w3FNr/SY6XbwqCTt/7WTreHPWjaWVzytB2MvLpj6/QVj59/dS1WNtsyRtbSU35DJ5+aYKaJia9E/hRP3fwK+MgjYoy24RW60HKBbx0U+mj65us301ffapQx0ZWNPMoX0Gc50q4oV5qXSNLbj+WslfAXryvvROKv+754VFnSx+AKZcSr55r8ztuEBrwLrm3o9/1TupWn/bE8qn+qZM25yyjvcl2cSLzKneWjXLk3zN+n9uFPfGL9JazedLOV1tIgr+WzE4hO6b+QI9unAVOb0idu4TT6UCfp5p3t+LkfC2d1ZWtx0tCpE+dhcdkFIKhjsg3XEFOWaiTBVfsAdG0zqRMR8FdOVaUxZh1IzHiUwcdZtvjUFaDBb5mMM9GVnx2jrBrYGplue7esbvNWDg1X66QyIxPyc8HdYHQG+GT5zvfhy3jKzgCNIhcD4H18gsHoJ8zOMfo90O3Vpw7uZXCZF0ZXbZ/H2PY9Ol9p0Hj0SX/ywbEu5dvlspx4I4M7Ad7+feSeTsjn7K+5fokkbm92AHWLtOUwgfWomNCqXnHUlxm5BT79s2316vfoAMP/5ht0bznJz/q4w9D0tYG8RuCW7XE/aoTZZlzY+cX/NG1eUtZjaMD7hSKf2Gdst11CmYIxRqUQ7nBQ1+bj5VPz+CWrNNEB+I201p9xPr0NH8sIpA3R9iyO7fwdxnbkJN6mqK4x0DOpQL++DrDReL/AcPRpvq9PLDGuNbBXL5y4TEfutLB9YHjH6Eee49Q/+vQpvErUeFZGD66zfZi9YV+b0KCnvh4whO9dUFEm84fPwnaxPJuOcx6E//xZLWcvcZFPeRfkT7GO/Xzj9W+JJPCc9nNNe/MAQnVBVnk1hPaXRQ8P11s+B0ldeJCk9aoec+9CbPuJjN4HhGEZHbpQk/YC6EdpGtqbPKWpnQVZDCN9DgV0JcFzFbxoJ8eXf5hObl9THvpa4+EQfaRsu3r3M5DZRQNY7cfKoD80/o00lot2k8Ur+xB+09YkTlsGwqd4O7f0Xjhxcc2+hbaYCGlNB1NzMqX6feH2f/gmd+srzs5tf8NhuCHb6+VP++s+Nw+Q8HcYquECxFm2hv28dC1v6aAWbMXNaZpnw4xZAHkUqAofzD7NIX1B89fdyf0R/pLhz9UOfirfpn+/bT7N57E8xP1Y+34q3Rwy7nG7BJ+4ul8LhmeMBVCG3m5o8ezF6kvPVLm/uo1Br3G9TQfU+/33wS9dAKA/fvDUfzpmFwRc9c5nArnBH5xckKsTVwvlCrBP0w373r6f5ru5vgXnAOQE84jBOM8pqp9XKPLRILcgdu4OxHktAKgCFu9beCwYCE6fP0+XaV4eRqgcymzhXWhwEunXATYPyqJxb+Gn6fR0GYPfvEiehebNfeWbTwYqDjxdha8nW+Q5PkcoA5XowD7XVcD0W++I1R1+caaNn0tt2zm78FHQdJbBIahfsUiVEsMvyU8W9X1rMfLMsEGg8nS7rmUpXWUyI4Qe+QimToZMDW3ICsVHWRPKX4Rof9DldjnnbvsbWobOw/hu+HP6dttQERrX9HOIUTKg+RzS6Z3z6PZZuKarks7BeOWIq9yqWPK4nW4HjdPtS5Bzk+/wO9qCw3BSlRcQ3+1G2NHtg22j09ZfwVwnj+mxwukadpMBUNFX4sy/0oRreQFCW17iZzS6hHexO9q4Q45M5A02/gAymRn+oq9Q8Yg3ME/bdFvawSG8TEbeJu3Fs56fhH6bbpd+Do3Zun1/DZiJFCCrwYc88f/mN19NV/RJ9iv39K3e+10n3tN9j+jmtaTB3vi+pO+c6n62jyojzHD4pSeq9M2/3CRLeO7W5I40gy44+2SY5rUXlQR+tJLEV6vcv6d2+TT/4im16SHGTdSWj0CvNcJESobfyb2GQhY1vLjf8+QUnnXvm5/3aPWXppJ1cMQvfJI5JuXh6EJAysn4oRWmSKTduMvAfpYxxZ0A4aec5qmxPsoSNtErAEqJVHg2o2hI+TQY2uxWiOyWyLSOd4CVM54Wx3jWGDRC/uavceSIqJ6UE7nybr3GOfL4UHO344Qf20doTQYvT22P4YXB4zZ/xsRpfQ4xBojva3vI4cUrDEoMTce+IU92KlhnboV3kL/CMLzCQPTdfI1pjU8XBYyXv2OkT0k1xKT37AEHUY1M8j6+e4Ocbs/HqPQU+4u/Iu9/iQGLm0MdrQfrbZ0t4R7IdyQtRujkwXf4YzBapxrxLgIcYVClTG/g/xr3KkcA+NR0ffIwnS/upguu8/Vmuji5n54f30zPXn0yvXi2nj55eDd99vD19PLum+nF7ffTGj2tKP+DO0hQZF7HAPxN/+fgroEfND/q2sun+9YDaVIPS+uxFkZsC6kL6zUhfpXfXZB5515DFF2fUhfUrS217h3rljKiaxdnPLl/WmJ0uwPCA+rQ1WLh1xde0k6hQ7/RGfWZA/tcPCC/HIyoLIYvPRfBxQZycMGA+sxChnJsbqbjq+9wCF/+mnp7R2p0cfZZ9JDPR57C13pOGSgJfj8r+MB9scj7N8iQg/RcQKCNLU5pSt6/RhGX3RGESJf7jbJMq+fIdioFfJhrjoWrfPqRtFns815MXRO073Exgng/wSjPVAht9jj3A+F86QH5aW9+RWF699vp+PY76N9OJ+4C0AhXy1YG9aaE6esHpN5zn6W2FCd56xqVe0xcLuSZ0UHB5X1tvXd91sKAfU/lW3Nd57/mn4XIkT7p4no7Lqf1knLiB72F7kMbtv3yI277w9F+Z6RtfPfLDRkLd8EnYZ6mYR+nf349BRVv2oNibeGxvA518BH+sqHb8T9mu/hTeJnmp6R7jPYQZ7jL1pfQ98Wcfu7f9l8Dp2tvFH96mHjKmfP42c+fbV6/vqIPpHNk0FvQsT7cPjDOOXmCiZf+FZMwF5jvMKR9gk6H/OzVyfT6u7t0Wr5T7yTRJ+nuBigDvYxMJ7n10ma6N/tBaOjk8biIcOViroMWEwkP58tcwsFMQfl3i50daE30/Fzhcjo7ZyBZ1IKC715d+77+/WK6vvRzM06cKQNXGZIFDnLuaHDHm/K6INHznxg5XBcvLqab2/vp7pYBT5HpJWt8UJkOTnfhLdTK/j5YzEO8wR505h1cfaXANxUf8qnEGJvikV8yh4d7dGJFKl5wXKbzCb555RAdBHXxQxpBHcmpDYzO0V0D0QLxyuGTkAyI+HeNwnTqrBqTaY3RnzCBknJUKdBx7W/3h3ANc8Oh8i3Ye3pOXNPM0yeMsg9xO1d+pTthTreDUZr89OBU+ajFERGYp3+M1xwnn1150KJxWz0Xf2nmsE0/buZtxQnSpyxF03LOwWTVzmifTq6D3YfDNHPIzgHbu/5C7cmwlzaZxfOoTF02w9URSb9Lv8+r7qfajbEPpoyBLb9iGQjfkV+77RfmsjREDlDW7LaA3tum2yd9GmQ/8mj+pn0svz0wDdG+evQf/uNvpiv6Hg/ltC8xffpD0vdOIPnVvSHPwtVCYOUx99tv9gJAJs9BKk/1VxU0rH6HrmnbNdEunRevwQ8+hv1zQjtEB0do8LX6Sya0mvZaYKvLYiSXvLs+hLRf4zLZNw/iMSTMwD4znz4DpFE2FwQgqjtUIzNldFw4CafaNi5NlaukL93UFxDgoWx0VC4aKDs5RW40TrNTNo0Qt1q7JR5eHp726q9h69b1uofqoDJJqyxlsIiAL3H1JBmaUdYYPOIwsLKI4PjnU2cNHvrgGGmjXzZNUoU/DuQpW1akCftk3l118HNxIO8Lk16+2Xqe8uG6kKDB9oDBpbwaTNKev8A6dus4ZaEtxajS7fECHjFklQm/91pOpb/+FoP1j6MsyIDxmfvTOrJNrjAQKUMWS8hbndhWsvvBE/0vf4cx9g/TxifXq88xKNGpCxC+IiCtT6kpY76SgCwq4Mj3xMPf8iCDB7e5Nd7DATUgPTvg6Hp6fr6afvmzL6ZPP301vbg4nc78ihHzliVl9Gwhi60Y0S16ysKOxiPtbsFlNV6j3t9+9Wb626+up98tfz69wzB7ePDMCNrBaN8UnqLWNvucp2C9WEG2efSU9iu+60IKcbYD49WtCwQ+YXn91XSkwb2mjERnhwaC5gk5dexBh8fizMMT+jXAjxHy9/8b9aLez6aNT5KPrEtP+YeSdqoe3eaf9/ZJu1hTBs874N7YvME4fobufR3CfGx/6trD7zxPwYWd3/+vpaeTi+noxd9Mm0/+BTIRtVphSHs2wyXFpZ5d6LEt+4qFcxJfzbjG2HYnwtJ75m9oCxfofk1a3EyynMhZh5TnLXmefkFbOI8ebYcubD3kAQxlURe2BRplDrO0Q3ABQ9zQdRbY1DU63xjnayBZaEI+FzEevqvD/NIH2rirTrJINu7RhOWHr2482794KwVZvD/SNxo50glJCxjs+0hZ8edpGuTbsRO88pIRXY+0Fc5Cj/H+mGdk9f5/mF6+fDatKvvk3f1m+w/D7X/cVYfmqXyFE+Z+wXDtfpinr7LvcEM3M+g4Qf9WRz8C83SPQfP6MbqP8BGED213PwV+Ks+n6B+7L36Id8cdpvsx/Bayc9X50UG+dig64vSOfqtxi+Pl0Ze+068xuFrDgPvdJ+Xe+H7jf/UMw38pIRM7+qs8QU/yosuZANkip5D2a70Q4LuZ8Enna7/tZDH9dwx4O1Hfy8+n+xjA7CBv/UwQg+YN8izNk45eI91OyS2RHlR4errIdXd/Pd28u5purm6n2ysM9usHjHbkQJA+u8BFA3ct+rk/IafBOigQl1cWmBg697GvtpvzTAEV4NYtzx24cyGEARPRUy4HiryiQIFUtFOChlY8xZphBwyEuUcZcXDNGxfO0ffSSRjQhmO/G2wKdzX4aoYy5FUNhDbWSWztBrAE1hM04snNBYXeWbAEL/8TByLy1PhQ/pKbwbdlNP2QKxe4yAqkzE0IpPxFsKVvPfQlHPob5sb/HF9hdfB0+h09wgJzvDy9EvaPqC3OAbuEris3iDJU2u2V+KqHxh2CuJa/8xPm9BWHm7zEcR3QNjSfyvsAiOv4Oeyl3/6Ip3ZG3KH7Q9B5m0tTm+69tNvgPv7xLCiTN9EQXV77+hqeA16hGaiOaVme0kP0N/xzuqQbf6Hhr+UR9BZegEaZTW//NbB7CQaEZtD+KEDi7qd/+MP3uedt4ulXhoxlXCsXYa/w9KIXSD+KJCOb8o8A3HpBwMs+Q3XLo3HzxbVtMum4320r6QfBt/7sj/Bt/VV9HTZtMYnBqJv7VU002P7Ek4aQv4btX6Wr9CWzbvq5KIQgsHG1OWENfsIOXCNN5WO/qOziJLDvL74WtfRhWbrc0ld/04u9XjU+8mN5CfsOsofZ5TA9xo/QmadMKWue3KuAKBieuhjAOUSMS2wMEA1sF7XNQONMBaPr8DEOsuIFb/PonQDy1jBTNg1+DWXTS2P6tIMhl+lJlCe7lD/0wxD1MMOjCy63lCunfIzzNQCMtmzVZpxN2/NSzsgijcbVV9Pm9o+g5Y28D9SnBiE0tBaSkJ9PZzX2ic8TXreXQ7PxiSx0+SygeR+tpyOMwiMXItyRofwOzG6Ldtv46XMGX0+ix9j2iTblyPfh3blgmRenMWx/9cWn09/8u7+e/ud/9y+mf/WLl9MvX55On54fTy/XR5MfF7rAXZ9sGOseptPF/XR6dD+d4Xd3wBlj/xqjWNx6sZmenZ5Mv/zsfHp58m5aXn49Lb77ZlqcP5tuLJtzjqGSqigu5bhBd93O0P0xc58stnioI7otQxpi9Zw2Qjmtd/Xzzde1GGPdq2fvOw190rtlP4ZYvslPej+LaD1Rr0ceSuluDNvA+nnq3rrIgs0thr4LRT7dR5fGxRjWaF6fTscu0rjwcP0aQ/2SermEBnlqIsdF+ps/UiSMdNOefkpRUSS8/QJCDH0nltaH8qQNcr/bNnNewTli3VDnr6eFhz6SPv2IzXW1wlAnnatavmaQT0xSxlPbJHXrYhtXtWASUVYPMFTpeaXBHQc5UBACFy3Wa/KTEjne/I668Mn/t5ATvsNPzeWQSNubX01Iu7OvUiDvGWQ2L3G28bR7+zWx+GcgqvoO0xg3i09k9UViVWfdP/KtNMkInN7qp2gXIz/vB+s8qa1zHJ/+n9O+c18ZIzIsRroB8/AcP4fCpwCFAMRFrgEJ45bshsUG8wjf/fBh/JzvD4HpDuX4IfgptB/hLwPmbeLP1Tb+FL6PpXkK12U4LEuHGzeHOe4p//Zm5h7ex0s3PMPpeF2tvS9Nl6f/DliuHuYJDYOnB/XdbjCyHaRA0XEtmNT49NwOMAa1CwAMeCd09grgWPegYc1IoPFuXo5xDvovnzEZge7q3fW0xoi3w1yu3BKF8f+uJiNuuferARrnDjSOKGcx/JfTOwz+t68vp+vL2+luPF25urxn7CCdTydInwk1f230u8BgJ+xiwHHKGA3UYEK5a1W2hNTg93ODeT0BlINDJnhKKJkr0/6RUONXY9/c9LdSzXtUQ8LiDQuWL4yBpNFDWJnL63BYDWHLQyLSabybXB7WUx8e6MJK3mk0AVcWCoiXhwsATvxl4fkHLZOQPEhUeYrvOMtSvsg7QPq+toA34UP8DMT3hLv5HdJWuHCWp+QirIt4yq1Wd8ngM/M3v7lb6cvd8pNT8IM2uALDRVPQehGn1B2zT1P+uTsvo+iEcN+j3XIcYHZFiOv9NcIDUv7h183FT5UtaHCDKz9KPdDv5b2DeckaZrRVlIDhnR6DqOhBU3gCdkTBzfj4P/CdXnfrD21fBzBQ0ubOShpdkYUvmmQ64ufuuPKzT5Pf0R+k/wRTUTPZ4hpZYcE+IX/GidZNvQ/akbZBvaUvoU39+te/m77P11Zc4BxPTWerhtExrq8hNbTea+t7EUbc5BlPeBnO06zBq4yvMnqFSDhr14Kuixx5YjTydmKe+gKKjis3Yhpp8ok8oMNb/8gjyNB1W/FKzVXY/6Pqmw1Uuy6ZgsErbdETSH9gbNMK96RwobP6uNotUAub9ZpC0ZveLI2vhNBb3xg2Ln8mEtxD6jNeaNGffaafRgvWXBIRfFx0nKeR6C0nw6Nnn3RKF4MwhaB/1nCpguTqPPLEOLJaXw6Y8DFsvvDNO/3uFHArnMYYY9eRnyg0B9P6NDu8CJO/bShGp0a1RrOfY/NVBscI2wD8Nfo19PLU3R0UljNlIx/EjeWGHjS+VOF0/TW8PZEeOnWs3gKUW2PvTn4+dXWLN/JmK7jb/8nDd9c1djS0fIJvHdqeNfBlvsRYVY/2z2l7sFUvsm89a4BSvsXyCEP/Yfpf/uXF9Df//HT65fOT6WLxgInnKxy0A2jDWhbkZ8vydYFj89HYxslORnWhvrlqMdJFjVvU8ma6OD+f/vkvXkzH3/06Bw2uTk6n64Xb3RUIfs4d4BU51dktaZXW+Y91kHZGHm5Llz6LOcRpjCcNcKWu0JOG9BJ66ydP1eHjt/TNyzjTeC9rvFv31svpZ9D6NBx9uohydkE5MJ5dPHGuRnvI7eo78J4LcPZsOlo/z4JMvopgW1Xn6D8HEiqU+RuP4by5+XZaWBd+cvD8M2hPKaOGPfJllwa68yBJ+ZDWuVO2g1qfWPtHG/K8/MYCTNOzX0GynjboNbsbzOv5Z1ncOHZRx7T5IgF+ZPCenszHtm/dwMWzA6I2dLA5Rxbb9/UlTevtdPTmt5TdxSfy9DDCexegvPtpb7ZDqOOXr3jrR54qyDoyEKqCLNopI3G5gNRZEwjqNtH86E+gIposcYQKDd68Rry+yGM5zC9h2tOge/bsnHZb8oY90G310D+HefyeO67Muwo15AOgiUwhKr5eHd1Q9Dt+QpNseQ0w/iD5HuzyeJqq82j4IdqP8JcJuU8H/GO2j8O2+cO834/7UFkO6R5L95Qc+vfDyj2j6ai43uN7iLg7XIPj62rxZbaK0je5DT19O3r2kySO/Te3MGNgceKkYXnrSu2DkwZzZ3rhYgBCaMRma/pJnRlgXtz24RuD/n4znZJGY/X6Wh50zozcV+9uI5YTTo3+5cqnUZtptbYjP2IMWMXYd2u/rxecnp3EUPf9QZ/SL9cn0+npKTQMIimfkzwPADxKGXzwERnAZccCeXhmgSIqn7R3DnBO1kifyYGTEoqXxYRo2bHO8qv06r4F0ws1thROJc/VL2TQCWnTwG/4RXuZfm78VlhdOGiU/NnCyuVWfncHiJObdFse3CR5uh9/8Sk5SybDws6tm6rzK7+/JQchA++BcZkgcb3Pc+fGV9kHDmkapDxAjTCJVbA8IpPuLm4vr44Eyi/OSotvhBPABY1u897iLtlIt6OPf04wgy0t7tzfrpPvodICy5Do4t51nTYmpv65ql6FbXsY4frFTT5jgmORCGbBzH8b3FZn0hnf+RSE56xDLShaofgXdNo5TohU4VNXcLLMZHKXr3+hDk69FGbHcx6/g04bav9bmeKlzVXF1Bu+A9dXxZnnTn7LHe+gVVUB/Y3DbfotnekIRr0VU37SDynrtyOBbRnNA+I/fPVmuqL/Ckt+jHeOnyfW3seEs4AHufe7C5bitjmEtyUtMK7ykAeTcVzJlasqA88gHk6geVbfgV9a+xohhOQWPc3qnn/v+SFJoONLiUbKp+jFh7/RCZui4sIPf73qoz5wo9/iXPEAaWzXPqHMhFb+gPfIyBECDUHGnRjcXJDYjye75Ff0GeeGbOaZWPyMWhCgO+tAWo1ajS4XXNSJecJPe1YjLU+3NYaUWwPJLd5t3LYOHTwZC7NQIE+NHeWTj3+40ZOL5KcYTA5IQIwtF2vl4/Z685K3+agLD43TeLKNJA3IJfEYekdrLvN10PNptQal46J8/SzaLYam9JFZg5R4ypAF/8iKX2taA8unqp62r6qUX73mqTFpgiMfjWj5afTfYSDms2j4e9eAfO/Id3Jru/rHGKUsKlljNAsElK+etlKflge9HJN+jZH/y4ur6W9+fjf9zReb6RfP7qczv+gjJ9L0+Nb9d+oUfaYt6lqXltZwonCFyI4sVik6PMf4Pz9fT88uVtPPP3kxPd+8na6/+lsM/sssLNzJy0URyy4L9KTuazKAvMRHBwRzmZ0PH1yJkB5d5737t+hyjTF7Qt5nZ9PR269pIpRFvqfPyOMSmajX6ysMcg+CRJcu2Jy/JAvyd0HA99ytE9Llm/zqy/pwJ8CKtuJOEHdTegCfuzHShggrB8ZzfY4QnDs3FE4etPGjqz+QB3Vu/RydTcdu6bft+/qJ7Yx5VO4TFyY8q8AHIe5K8OR+dwB4yJ8HO167E4E07vjAwH0g/tgzJN7RlqwfdXb2Annwq0cXu7wn3KVi/ZiXdO4EWC2pZ9rNm6+mo8uvyQf93LyuekVnLgBsaFf2AraD7HxIvXKlkq0I2eoaNqgiCnaLnbN4nbRFKE1XwT2ovqOQ6Y8OoOKLV/kqHz/FqVsL4bZT/Mj6/PnFtHYhiXKNLLd5C4/5def4hs7bajezrR4a8Jp9Ue1gXqZdrOEi3pWlaA/z7rjHoGlbtifhkfJ8hI/wIfCjbetH4LH0T/N8Oq++N55KK34e9xjdD6V9DMQnz9you3tNX93/wi5fbzPxcekvF6vl4sslg0Y9IQfhFjZj74uxf35S1icFdxjQbss/cQUbhj7hN2xHofHqgH+f1W8GZgz5DfT+OfnSYL15OJ6uMP5BhLf5uKPAcaw+HfhAegf32lWwYCLkt+pdABCc4In3awIpNHn6ftrd9W3mW+JcJDg7XzB+MGgxUN4wKDpJ8Km+GTv/UD6NP5+WrzyQBxn7oJbqn/kB/IThYln+oMajiq0CxVlu/eFZtD25i1+8+qlC+7s3cMQHPcNw/EkrilC0BxsNfsM+9Q8kvQNf6T5nCVB3eeKvPyTFJ7/4rZ8MlMrQcQmXW/6S+ZCm43qBQAguJKYpGuEwnaHQPhLXUOGdX4i+hBGekW9pDqHlb6jcC7Z5HPCxbVqBFT+nz2/8gnHNv2l34cJJbv3lz/iU2rgqTdctCcsFmldOn0ehsSE6bvA5hMYZ76/s4m/S4TZVfmd89Lfsuod5zPW4zWukOaQVdtQN+3kJc56C+Ed5PZFHoFngVtlHYLjiOjTnIL7DO98A8xqyVcyIB1Uye3nfWZtO0sinGn7APmYPtnVcKRqUzAn/b//hq+ygCllokMj7mPBWR7i9IBD5gPzSTutk/QL1FLqkJ206pNJfl1OehQVAFbbS7ukZf/oHccYpoGWFt2J571dRTTMm2/hGjqAJBxEi/AZ2eYjeyy8grTSDxwFs0279RS/s6HEj430WlAtlXF3hTV8f3W714+6BxCadGsqXDRiILLam45EGl33D4BFDXmNFw8wt9A4kGnej/4DMjGLg6cZ6vNKo07Cu3IqGS/BQPQMwz66N8ILAdDGKMAY1yozTUEL/GnB5yt8AbQ7KtWJIs8lpvvBxQEWm7CbQkJMGg81mmyen5hsjHa/G18hD4zHlM+4BOp/qA7QyfuFlHyWPvD9OvIZkDGPjYDb8eMI77/qHjrLi1rfhR1nk49ZzrRXkXRzfT89PrqafX1xO/+bV9fTff3o7/dvPbqafnd5PFxTBVzOsjb69PONBPrlHkDDtAz7WpwthVsEDf9L7YEOwDdTYO5gELJv1TtnI5+Unz6dffPbJtPnuv0xXv/4/pmer0+nu9Gy6T1koh/MIjWjyyAIH4A6BnO8QGYzn/xZXXWqg31l++J+d5kn2xos688yD6N3t+m6Tt25vaDOpGLNBVx6q6OzA1yRWL7Pdf4Pe0+Rc+PFgQflYYAxz74ujfvoupP0hG+1rMe6Dai/wRa7N4nQ6Ov/ZdPT2D1n8OVq+wn5/NR1Tzs0SXhrwvvd/e0Odoe8rt93bD8HHRbNpieu9z+Vuj+s/Up6XTJUokwtO1rELWcojjf2XX3Ow/pTb9m5j0LWymH/a3nxtYfP2q+n48rtpc/VNFoWsNRfnstPBy3Zlq6BcHkqZeC+Voz4G2DYSTN0X9C2bNjTwSRdXGQbNLM1T8BjNlmf/JH8DepGae1nj/xQdp80Acz49FsxxW564HT+HxumYR3r+kSb1jtvcDtPXToimMG7Ez+gey/OH4EPppWvaeXk/wkf4UPhztJvD++xD8/gxuo5/iu6H0v9gmkRVfPVg5ZvDPG+vxXK5+JIuEIPZ0+59Gu7c5K46D8IeBrjCmM+8gI5affhefA4/4c936e27NZbv78tIXZ/VYYDkkIGuxMHN2CjnwpGBY0J48otfHBcIn4KdvzrPwsBqtWScvAkX+3vH4Pu7xbReX8TdELc+XTIm25EeMa5tpqurW1w/Y7isJ/4PVeDT8xPK5+Bd4TsmBy4waGQTtMjRg3IJjp0Z6Cmvix3KmHMJoM0AEdkV2QFR+S1JomfhSL6FxjcYSpqBl1o99TvBbdR3uGkacrgf8qm+xkq3lWmkTyZA8yggrnlKl8tQG/yN29FsYYvfxQtz+kAVLt6O24sf0LjEK7HBGV2nm+u6cXNoXOHn8QqynzaTj1YMsBdXvvol3NdhuAba5l1xiJj6KCh85SOt6XYTj4LmWz4o9sopdH6PQfCzqHgfoX+K3yH+KTBu3ikGKGjf1dHDLJppJDg8XKUnPIYHzaP8ZjCPP6SNfvInMIFpf5PoclX8DvZ4cunP1vBOwJX4bV7tls9cgoFPpTdQfEfyCs8uf+yPfvfH73Jgp5CD6tQQ9CPJFtwppXHvPRijJUyqb9rCwBV/dJG8q80U74oznIvOs580CymjvCtUMnTHB3RMpw+9espkcdZ+Yxylc5+l8dIwr8mt/LdZAcWz+hevkrX6784r8WEEuuUzPryamVjo0gbFFadQJe9KlQVqQ5bBcF5DUPc1riTWhQH45tR9DDMPXRMXA8oD6VQw44WfW8uEWbxFYNzJe9KyVg+4Mb7NX1pl1RDTwIvu6K/NLsa5T8KVDHAMijHA5bgpH+tbXft02DGa+JywLk46+G1i4FJ6jcroELn81r9PlUPD4H2JEXf3feTz3f28MudBbeRdf+oUWfjzvw4UhC6Gu6ghIwac5UrIH/WpUTdkkV/61ErERfu1HHg9LyCf7PPVAY1D9HB6cofRfzv9j3+1mf6Hnx9P//rVw/Sz84fp+XIzrUi4TPuXzyJtP2xFjLaRBTB5a/gzD7jHVSR39anKelVOAtNAHz946i7p+FX/d0TUwwx3MW6mL372xfTq5fn09jf/YTr66m+ns/Vyujk5J90oozJILhczUn+ZCBF210W2tYO+xEC/uZ6ms/PIeOyn+Vbr6MTt+hrHedJ9+T3qIz4saSdnGPw+jKGN5Km38x8Xa159QTx1D32+uGD78csJLhx4wKJt9/wZbYT2uALv1x5crDpxkcJPNBOv/Opv5ZcXiJPm/g3x1PfyBUUj3ldO1Idb+2kvOVPg+79DFsqVvgZelOv4CH3bjl0csfzZCUK8ny9cYPhDm3vZQyRdCKGdpDwuoqX9kYdpXcywdtWdhr3l8YZakNan//gf3F2S+4F87q+y09E2l682QVqvAECfVtJAmPLksq5GnHdPAHz3CdUfBdVkxTf44jOH5tv+OeyFiwkcyJU+wF0nLzH+l/ZJ3jPCfvJAy6XbfuEx/74LM/OPs2Oc/uFAzh00z11eh+5PBfN6Or99+Cm0H+EjfAj8Y7enn9KWfwg6/ik68X3PPUbzZLp0InWl39U/bt15mvbrLk5Wx1+6bd9Vcsexmm/URMCBNn0fzDSqnUT5Tr0DZZ5i1XAVGrNz8b92AhCmL/ZTLT7R9xWAnAcAbU9gk7kDOgV1HDB+6ZcGHKgQ2jMCVgw6pr29dhVcpg/TxfNTjPhnGPg3pGHAdwWdQZkhIQXuT2pJf6LBTj4O2skWv8a+kwDfR6tVzzL866KMpPErBzmDgCTZWpqJlbpw4QBZ7xKjRJ0QT9EECOdpWnecxuOfK74hWoHM+ZjUyWf4LEue6ktoGv/nacPTsqRwRgdqOlI8nIsp6S5VgXwq/a4+GtRDx+MZuFl5BMNbL/wH3bx+AxDZJiLNjE6Yp5njAyPYcfO0P+bf4mLc7+LiIss+SDuLj+ulxNaO+eMj2DSB4SV1pY8rUuLy5xbEbZ3sdGCoGFQY2pE0dVVR27gRSIquVwXquKKLb9R1hQtV6ULLf7fLLV9gr17fg31a4TBceZjnDh9/+oLCqQ2bmsFIxH9yNbppcA+vOczDFR9f/Y+oaGf0QZnIJoN9aD5xx1PNpMRN+iDwVbWBpo9IO+CatdVOpyGXZlXo9yFxR9P3319Of/zukv6oFjjDjzgX9upJftWN7aXdSr+rs6qryoieLnxSpxoPGgMhz2/+Rom49MpDp3hVPoTxh0LXYofIXoRwRKDVjTRCXNkC2ZFgOYYrpK7xV5rCtU04MhITnHkl5KTedIYGLtm0+OOeslIqzlzU38gj8gK6Seg4UDoNbRhJb39PXomXVH7y0pDRb12TLkbPBc3DclA2y+KfTzI1Al0Rd4u0OPN38DRbDaoUlLHC77dLIT1tJMYZhk41Foh0sxgkP/MUhwzWo7Qa9vLyyf8anLvaNLJMfu3Td9K53d8xUDX7RP4aw5q02UKeQRhyaXzq6sJA6okB18UGDf7Uj0Ym5VON8N6lhU6ePsVWkFQickYAQBkbghp1EX+0BU/K666EnPCPvjBMT7nnXp4vplfHV9O/+dWz6d//cjn9/PxoWh/f5SR/W4Kq6bHP8wd0rVZrqh8qVH64yHSHzPe3t8xj8Dt2c3lPWWvWvSkiOfQa/9Znl1k6G750/XqBur04W0+fffL59HDzdnr99//7tLr5ChnhbyJfw7jEYKauzH9y278iWdfyjTHs+/XUB+3k6C3ukrZEXWrcpjBrDHBvuLcY2ej7+PmnqBi+zls0xt1mf/kddfoWOUnLnwsIOUwRmpyv4An7TLzymgj1UZ9W5HLLv+XxCbyH6SmnrwdcQe/hg54VYTt59mmM/DxZ99WDxek0nYKDXw5z9JBHn8q/+U3aY77DT3s49tWCy29TjKpfjXn80G9uX9cOGtsQus4CkPq4RY7VOWH0Q11tPOMCXeWrGpbZ9pTFLc9hcpGKhOOQSb+nbyVuXNRwYYo2kS+CiPPewu+7/7m1hLQL24fetMToQxkrNGgGVD9hnAy5BtTC8PuQdjdAvvNweysXfqnz5Xo1nV88m56fM39lnpsdIchrU045zRl3fgmH/kO3/cKef7gN6qllPIzb8dkvh9A8Sz/711Ngmo6fy/QU/BCvj/AR/lT4c7WrQ7628DnmQ/KVZn5vzNM85W/YxzWPwnWcDnfp8M/p98OL8/P1l/0d/y6Kv4w36WSPVyWoq6we2Jf3LKWC3s7x7BkdO4POw11lF9bEOT7WIYAa1AwC0GYSbScDc41q+Wrgu6jAKMAFDgo7xmfPz6YHRo53b64YRx2wH6bzs1U++/cWnDz9zGAGedK54l+DpABP82DgqCdpyJ/8q0wuYORcAgdu310jfcqqsY/M4YGSPOzGzxN6crf68PUIXydQxkweEDl5Rlf+lO56i3D4irN4XJZ+B9DLJ3FOOw3VJSiZgRjAMJVveI/KayPBsCvheco0wuWavMosdDpdL9NWWDkKmqZBnjnZNqSVrqZU4NFXsOEXyeJvmXKFIDHIWGUV2rCRpuExv+5OzuLZMA+3f5538Mmc9DrDP0+TiV4FA0mberENNG2VbU4YvHxLtEFCumRV+UduyXbJtvjS4JwfP5DHkLMMiTOxrSDMufCNJOGjy1+XObRNIITAn7SkhCWr1j2jewTCbwv6d2m6DLrbC3wZjVLhDlyuyIBbDR1c1X04dhsKpbTlbss0QP+8zWzjrM+gKw+kQI5RD94TjQaSJpf/Mx5ByMQrMQPHf/IafcogDy56FlsZRKegUrOwsYzNP/RJbB+6nL755k0ZIECVqfjv7e4ZboP66AUCIf7Uq3Uun/EEjGjLb4z+6t+GXPEJ+Oq/oIoAfZW/EIU03+GRgMu+qOUsuqCN74vc531KCHTGlXaSdK0XrihNf9HoD3f52c9JH7qiiUtcmg+6qEQC9M0nDj+D1vyYdkNRY0nJKQ0gWTMRaTnVoobz8jzbn8VnkUNdm48n2GfLO7wxjDYaQMiS9qdx5qFr1LNZHTP599NlBjzgL3lFV4A4m4OF0fC2TaRMhH3fmrTTqQsN4M3Xbf4+UZYxY96xT0XB531+jXVlTT4afRmEg6+t/8qPIRV9ExfDCT6Wa+UhceSlXnzarHHou+B+xk/jUN7kU4u5Q/7UM7qKzIYlGW7C5lOaPcMI/tlnX0y/+Pyz6d/+t/9s+m/+6tX0V5+up88vVtOZ4ypUjmPSykB1hJ3BwdMnxy50ydqx6eH+bnq4vcMuvc2rfhr+fqfefNO+cCt98bHtOX/JV3SC5r7K7gmLiKveOw/95Ltan0yvPv0E+/54+v53fzvdfv2fp/XV19OZuypOz6db9aaBSv5H7zCYw4y0FODoGsP+8k0Zw6ByVoOGrwY9vHPY3TuMZbfxa4jr99N215fRqZ+Qy2GBLhqkz1GfMHoHzepi2pw/m47efkXdUD95ZWRBlWroc8nbLfaWZ72cjjW2PSz5FBz41JnX2z+QH/xoKykHbXBz4qf6oHWHwQMG/bu/Jf238MQYJ+xnBPPe/z3lVR7vAy/5rV4iIrowfuFrNFYk+nbhwnYFTRbUbGfuaiE+MoGziO5wmW5crLJd2XaVgXTKBXshi3DK6pXKdSHAMAa12flnhacy0gIAI9C5maRNFsF8rNHJLp+RRHz3gU0jzP3CLj1849X1c9On08Wzi+kFl5+q9IzIMXsceZhhud3HC51nu0LLOcf9IEgWeYasOlw6+QqC/rQp82w69bPPv8pk3PvwQ/gPlhP4KbQf4SN8CDzeNh9vrx8CfR88xvcprnPavn8fg0d5HuDm4X2+T8RtUeV5jJ+XZ0x96fBbN6FCOokuogI6CCYvbjO/uWQQMRJaB9Hlus4F8NvWsAtDh3DxNbiSHLYa4NKn8zcP/px3KJOTVLfvL6D15P4TBi+NzPus6N/lhP8V+a/PFsxtPAOgnuivV3SwY4dBDAmYZWIAv5qkVL5VcHK18zdvwl5OwhdutYP2ZHWMzJSboOcb5PWFqKMODHRV3QHJ3QnK4yTPiYHlcXFg8smNnan58VdgPu2raweFKdlK1jG2jXpQrIo3JFloZ0yyMJC6Mkf06sBFWdSdohSX5LLlKSRORQGli8q5aUom3fpRZ1JsJ/Xg5VkEOju3G/nc36DPtpH8Z3SPQeMP3fdl3HeFOU7vVg6SNlnTtFYMN+8Iugci9stU6aWvuNI34WYIhBZE5yXEn/SGJC6azFYSZbj1PGOWOPAzXoE9EuUbAaDz7TYfJsnLuJEHYNzh9T7McMpI+q2+HoPkUV6pyl+I5BH//LfwwpzvoSwJNyruAS0VEf6zdF1nQuJMOPoLr5JPfzwVr2s4oH93FTiBLai0tXxXesVNzIiLpxxfrfrqj99jt93RpdIfks6oO400wP7ENK2D9ncZOlxGtAT+2KdWWjvVmmCTRgMu5aSP2LYpr0qbNCNYi4f6zUPk4JnwKBe808bx7zh4mZ+0Jbvp44ZUvtIUiBdq8VIfHEmXg05NB0Yao0Ibxsq+3+bCP26CRTMC6a3iL9l1xQaSDzrXGAmi4+AP78ZFBug8CO7Bclk/6haCGBCKFd7k5aQdQznbaz18LWWGR4xAdSUdCVygVlcZW7o+idIA9amnrwz4hFzD3TxpHwyaZfxbt5GBfDGiIgv8Y2RpOGlwuWX6bozPulaANC5MaKxirMXQ90mxT3nNW+PSLenSizAfxl2jLFq+tc44eeR35O8uMc58NbD0kzq0AMopX+tAVab8DKSjfCfEf4EB/e/+9V9Pv/psNf3s+WJ6ydi9xgiBw7T2827qNPSMX8qcXBQfHaIrx6u8YkL+d1cYhMFhpPvEn7kHpY8c9/Dx3shCgW1FP7gsPrsYI1/kvovRT7xtWtpchfKn25mgUXlCmS4uXk7n5xfTzevvpqvXv5vuvv/15In0Z8xX1Ep0oYXnToAN+vQQvtevMeyfp+5Txy7cHN1Px+4gdFeAW98V4wL9ujigED55x3DMIX5umbct+B78yRq5qAt3BlgW0uXLEJ4LgJHsQlDaHGmzg8NdIRbo1sUG2wtBd6xYP17XGPTvfo+c31ZbV+HwS1tyInSEwX337XR89btpcflr6F+nvW1cBPD9+wfy3Lyjjmwv8Lf85KnuYqAjz+buDbxcaLI9yxN3Qfl8n9/FqfU5eXsv0HYUK/WG7MhtmafrP2SxIcLbnymjxn4Wvcy30tasB7BN8idGecSVC53xAx/+/iprwgXbegcV/LwdEO7rPYAuX1HBm36KMj9//iKfrV47n5QfMnoQoHnbP1Sy/bb2U6DTHcpTPClzCbMXv/Wl0RkGk/+KkfRQnkfL+yPwp5bpI3yEfwz4U9rsh4B8bds/hf/e/fdEusY/dU8/lu4pvvpLxoSCE57isThZHH05giDoOqErYiI1jBmYbq/o2B3jxRKngZ8nHXTMeZ8eA7kVk86WAcJtrqbIgA6tRnudC+BKtU/vaxJh3NXl3XR/7XYo0hG3whh3rLTDXCzgA/+bG2RweVc5/aPD9csCGbgBn4KV8bTrfGqiabi2ymrcn2DEG5ZTnpARLx+/EHB3tZlukcODDOUlzp7UeVhNpqU1JWjKc+fOBjtbuUU06KURU2Q/ADuCTFpmlV/6L4oxVuAhnFG6ytVgqWvSW+kbwid/5W+Qqg2Iyqt4bfPEKVnw8O9gqgzhTmS28+GGYptm57a/YRsXSXT92adpmKd/jM88XtDfehO6vptu56/4dhual261xV14d+3wRaN+oInaxHNV9IFe2x/nSdjRNeFj7YeAxcxla/NvHypP4iLXSM9VfKscwk7uHezyln3p7CnY8du/9mDwsN3somY0A9mYeZ0J7e+6bbwJxCQ46mCfdufvq+OFdvHE6fhKO+KNSnSlF7bpBpBqRxvYj+9Q8xeh8+13V9PX375hKlgTVm9ndWS/V3TdX77fHm1b9mGCaeuiX0MJUm3LOvCCfVgvCDTUE/x5WzW+8jBF2ok8fZK45Va5yb1zqEswXH18QfFNn7alaQAzkyUAeYlSE/eWJbKD71wTMUCDTqhf8fTjtn2D/iBLpGm9ioxbZYuuCD3E2IG7C6LmSZnzRLPzgugYA8fPrudVgBMXfdGLY436kU8O0WNwNK11Z1KMPRNnZ4Tb99UnmI2Gk2OKcmiE3vuknRjPBghF8Ql/wxr/Lpxn8YB01n9EI+wTXccvn/7G4I/2iNIQvOTSQILeJ8N+7s0B/NiFj8W0Wfju9zD+fW8PgzKGvAanh75p0o4ypZG6q8Ct14oof/JRhy7eBOcCGAODKvbb+OrA9vv5q8+m/+5Xn09//enZ9MnZcjqF1EcDJ6R7gOfJak0W6A28Rsu2DQ7+numje3erjIy315fMN27xgruhXkDfqR/KGeOYfMNBHeX+oR3gWr0Wo/mVn/INuKMu3BXofVgLEOA0stWBAdL4meTT81PmJmvmCdfT5e0b5iwY+N/+3bS6+mbaYMweMVfZvPvjdHKJYX0NzsUXt90nQ+oI3l6bi2dl4F5eThOG4tEVrtvvyc/FiGMNe3dtoH8XYdK+zl4hiulps9al7+8rPGXMmQJvfo/WnDTZxt7hRzl5B586YjKVT2+6CIH+ji6eI9cpTeJqOnr3NXzQ3S1paCvHLh74xN3DG69+O528+7tpc32Nbkg37ifz1YD37Imjk9rqf+QCk3j/vCdOXIgYuwVstrafG/QFrQ9ocjgg+jn2/c9wpEwuON1cTsc373DRj2dWWOYsAtDG3FVj+dEHtUVc3ce1owDYtp9y0xCou+BMn5jChSL0BVs/0XN8YJTZ9HUdgO0saWhzy/X0yScvp/PTk2mhzpIfv4rhlfTKrkw7XrmfQlTQ/jnuh2CfDr6yVu5xFXbwHG60gY7URvVQBZ1mm264gvl0eC7jIU6Y4z/CR/hzw2F7+3O1vZ/C90PkOcQ/Fu776il+76Xpu5yfx/g1LBZjAcCtACdGJNL38j1NfzW9uxqTFHBuideI9qm4xnGetN9m+CXeLO006AYZlD0joJ6W1KDhpNdt+QsGGbfu+aafW/Q9pOdBo9p/6Bj20xmZ1nMHbq+lgT99vONnnvjz55hoZqHNX0SMHDWJNmyDqAmfhwA6XzKFstlp5+l+yiaNfBxjnASaQwSSCbqostuRu7CRpxHJi3TSogcHfxdGIpOTjtCAN39JR+OsihQv7zkYLvycRhUWIANog91ZKzG5SAkOIJ1xTaPbDSdgnvkv3oUq/ezk2eXtla3JlSi0DTOus7QFnbZBv/QxCg5ohaKvUh2m6/Chv902lBp3aDi1G9krOMIEhuu11ZP4OOC3WhyQmaVxO156LFcWxAY0v9qJMtdtQYfLJd22kndaTY0mnmvXCPbLZ4MYggS3lW9HX0A4Ucoywv42nxn9YVqDdb1P+xRIkzuy0yRU92SpSQNYbIkVshJ9C10f4dV1o9ydvbhZeSPXTE8t5zYugfoxmfXqn3wyeRs4/wuq3rySVdwdTsLCWyD7uipfuRW/TRNuYOgXv/rq6zJ+MvGt+kz5oLXP6DyEeX7Ny/tRMF3rTPJ+1UJILxAeXOmD4gNLPcRff1v+4VXpY1zr9Uo7l1f1a9m2PNIUR6+dvCMRl/U7/Kbzyh+6cfIfmrqC0y+PyFDpujyxzYPpq2nmYIwwekP7f2moCynzNL0NgMgzcvFpq3GGmkVYj/QB/O7yig6saw1yxg1XhRXOhPb1+jTkJdFgDSgLLKGvOCPRl3IS4T3um295yh569Y3P8cQnxJFVHKnEmZ8LCukDcH3impRc0nXb0zImvME4M+gn42IA+m06X13I01jpNPZc7FYe/u9v4NcDLQaghwjG8NMAhw6DMp99sw2gB19R8DBFknpW23RGm/7Fp6+mX3z2avrnv3yF4X8xfXpxPC2hX6kvB2DzwhB38WWJ0Rw5o2q5eAGUU6PfkDv1vDTeHfvvb+4yBquKjU/N0VnGFcPQ5x4Zdee9aLiu4u5hwtlxYvxoXDa1egXHIHlT33V/mQ5a6bg0NJdLdz6eTZsbNIVhfK/Orr+bjr/7L9P6+7+bjr77f6eT7389La7/AV29zoKIp/67uOK2/TzBVzwnMC8+Dz6vE2LgO6/IuRHUj/p98KsMLqgsn6Wej20sCnz6EoVjZPupR3dnWCfQHmM0+wnB7OKQh+c+WO/n0K9OaZfuAqEuXdCxXT/7BHkon4sPLgK4KKUxraLymUiua/ilfVhP3tW2W6SxDC6+yM+n9spju7G9pK1JoINsyHEct3Yj+MAlu09UuO3tErzty1dNLr8lL/jc6fKPDvP1BUmtRNt2IqCJVhJBeOQneC+Ux1upfLYRrvBJOmlmaQaUTCNR2OBP0JxmcYdAnifnF9Pnn76grTtXqzz8rXzq2v3aZm1Tu+sQGncY9xTedl/SWVZ+U96W13rDT5LsFgUMl39H82Ow47eDx3DCU/g5PFbuj/AR/hQ4bG8f0v4+HIrXh/Hc0RQ99yXOvKnP+ej3PtCd++fwWPgQJ2xxOsnvcbqGo/XqmH6RrooBQwPdzml9ejItud68fkcHWk/CnZCdni2m62uMcgbIPEnXeHZVPZmRkQaPKAdrLjvp4l1b7u1rlovldMcgkEFYjYQeB6/v5ZNgQqbpk5dn0/dvnKDck+96+vo7ByLkI1m+jU0CJ0cZTFx5x8lCMCzyNYCRtzQni5Mx6EMklwXGvwOOgzN/OYxQcexCVX60Z5Ew/plwmcpP3niewD1lNvb42M8U+hqCCwaMV+gkT3yA+5uj6fbKSR1yplMt3z70ILUPyqwMGaxEKA/+BxU048G0IPFZv3gCTFIr07IpfUUWIp5qZNEp6bZxOK3rBAZkgjSg0pXccwNV6Lj2t7vndzKZAX3H97E0c5nn6eKf44dfbcUnzolU4gzv+Miz3cRbL0Tp2/Eq2nmaqCN62ulBKBrb3zy8gz0es7iSwrAS6BaPli+BkZfp/MuE8XjUpbpoGLrc8uemDJtin59teQf7nTwWqpx2q01UvPdLovQHhz8dQJCJNaR8DdI9Bi1f8zHVY7CT7X1oOfb8qV8QXe5tnDo1Dj22zA3oLPmgxxifI72MwsKfHTMDehLciV16F3ZPNCuNXF6/vp3+0//1X+g/Ma6OVuk/FkfL6ZpJbXYBOOlPnSqfndn+vaR8u7L6dNPzTTSUwOMO6bzp+eHqpKaJxcQVHDnhhhVlzWJl8rHW8Esa/vR9Iz95Zqs08WVgW9pePKmyRr9A+en/bDdShoc+UifPauG1WFJ5Cd0WG4oPZZPYcMvF5Yng3ea3fBgrOo2vnPk5OJ90G249VhsoXtG5MqK7Y41btyZbxujfMik/YH6WZ3E+bc4+G083JYGRxnR4+iQaag06dwNonBOf7fZuDc84SdiT39OuyNsn7ArDAJhD3BQRmT1x3e+gWxste+716AKsxqi0xmnM+TTVVwNiXDqYQu8uAsuu0ZeD4irs6wpZwPbJrXUpvfzcki0/25E4dxYwxrmTwP7/+Hg1vbg4nT5zW/N6Na0Xqyz0kwgD92a69YyA+6vps5eneT3Pe2hBmZYYei6AyFvaRZ5qo2fck7PzbK9X3n5dL+W1bpwvJFx1VIv63C+Mt8fZMVH81J9p9FvftiT1Vu/NE6Auozsp4NVtY9smoDFOr/MUcXfIlwU6wo5Hhk3josQd6bSZ37y5nH73299Nv/vqH6Y3GPhZnICP7TvjKx5fH5lWz6fbz//99LB4jiH+cwxr2j5tIjo2U4V0V8hYpEIq/qC5pZ343f/lCwz1l9i9GL7Ikh2Hvpu/pv7cXWD9u7vAnRTf/sdp8/X/Cdv19JD6fzZNZ1+URmyXvixxdDo9nPt1C3KynWuIX309Td/+Dl3Ap6hpP+jy+nfT8dU30Wteg4y8uNZZ2i66VW8eqOxuA2Uz7oSySnvrAhJt0jZkP8V9s1l9gh6Qifsgh0zaJt154uszDzfT8c1baODtYsbt9/AmrYcH0l+mLZxcFG8XqNID2V7qfojc/FksglXH3re4ppHGFuurBtaW9BAVP13A+q9PrY72cQD2XIMUYjyWGbLTixfTpy884JC03k8QVbvcQS/wCvP4x/zzcMMhTcM+Xl/J3ec0CZbFUO4JoNNQswTEjwh1uvUXHIaFD8X9EPxU+o/wEf5UOLyXq+05v/rT2uBjfcNj0HSHbf2x9D+VZ0PzLnzNb54CaTu9bl4B0CNOtIPCggnL5TsGFvmClL/b9x2DGAsG7Ri0ByMNUedCxjuxylNRDG0H1frWP4JBfS8BoNHte7BhRgYa/y4guPPADvwlHf+L9TGd6ovpO2S5vnEyV7TJHxr5KZuVWBO5cvM9f4ikq8mtg4KfJqxJlmmy+q9RSCGVqfAWmHJAuzpdRg5FPFnJS3ldBGHiQniJnBr/5lVfUHACYn5cDOiZE6qdTGBw34PHcPvwJMWIkL+DT1dq0ClDlV0Q3/FGdYOf4/kpt2L249CPBx+Kz/+WrmAe1t9pO+wEaseroMNbXBzrKJW6xc9d0+zzqkvvnK6vhBuXAOkyPRT2B1hp5B1a6t7kUGzbm5y2PIdL9Ba2OCD+EdyjFU248xUqvq7tH7hCl4wVrit0cUvuGF9p+xXXvJumpiujzGNRIMIQXxTtztMUr/2L3xGfFO2Pu+OBQHGCeU+W8vfV4ZLfss7ayuAzh3mavfTDbb8QLxectnE7XRZNCOJU/1DGZOF26fV3m9mB91zya7rc41JLGwS/uhLzM1x3APz+q+/poumH7CzhoZEtgWTpT9Pm+KcjqdeszESnypF+M8Yt8abNZJV4SM29tmVr4CCT+Y42kLSk04gyL7naxuPXWCBdZAaXvPChNeIzRUwGtDg88uffDq4Sg3ukjzNuQMsu7Vyf4kqWkd+MR8UVj1pkiDcypU+t0nKZtzrULd4hV77BtzSjAY4bGl04mAfhrZ5NkzEJ/aon8IxMDlakqaejRx5sZn7WE25ON3f8sB7cHebKivmqUw1wQjUYFI8Y/aQ1XQxj00pjvhq9jJXT6Wkk7/JbzjZiyvjHJa9Kh4ym0ZCiYaqXypNfjTK3dJu/cmvURnYXFwaNW80th/IzjqmGnDOgrHCK8Q/fv/78xfTPPllPn8LmFXMBx+ZnFOWCbM/XD9M5/hdnq2lJuZZ+vcft5OZVOQHV1gR3/Z14EB2Z5SA/jOcNcnqeju3eL/s8JHyHSklHGfO6gOO3bdi6Bp/dMPxHZvh2Tg+DT9pAaMx70AN9COdOv6ShHpRLWumyM5H0LrDVOUDgSBceZOR86GSNHqlPdxXc+oSfODlKgoBV7RjAx2//MC2u/n46uvmG2rmhbXV7UHDfiafWNOjhlX7EcwOsy+efa1mmbSw8twIj3/MBJg34M+jtQ/xShe/2a1CvznOI4MPNVzWeWf/WJXXhwg8Z1KsKvhJi+wRj+3Mx6PiLfwXNRYxudxCkTW1up5O7N9MdbS3N3RSInXE6Sq92KGQxbNM7UqqOEBq894ZtGdcdJxjumywW3WOI0/ZcnHrAwNfYv/6K9MRdf1268pBB+ORsANman/0RctlbkSH/YxwUbKveW4oShL/UJ7S2tbAIXv1XqNp4xW3bA06qJ35jRr9VQoRr0hlP2tOLl9NnL8+z5V/kvF3N+7EGw42bxx3SzWGeZg6N775TxzpQ1MYJW/8BD5ubMTva/fin8jyEx3A/BD+V/iN8hH8ssK3XNRAzOGyX83voKfghGvl5zWn0/yn5NDRP5641z5GXOH/FVXxs3xn9YVhYnK6XX9bEEIXYywOuZgtFM4R1m76TD/wlq51m/ZFlaD0Yz1P0q3OuCVZ/Oz9b981jXDXxdfxhMkD+jjC+V5+nMvS13zOevcXov7q9me6gzZcAkk+6txjedsqml1XkYDDzqYQruEsGy5oomwsDUTylhJ5keylHnmT4ZF95T+Q+1dkGpLu7IQ2y+4AE1HRzeZdzAm4u73HxX91Pd1fIfVuKr8lq6wpGeNVG6U1fw9z/PhzG9iRY/JYPYbMoUAOzwRCY8yi9p5gRL+kcLHFqF0H544a2Qjs8MHDlbLEZ7kMF04yb5X0P5BkdOTnhz1+0NGJ3IM0cWh6vNtQz0JubE60Zfft15/4CXNLGncGcf0MmOQIo2+M87pBW6PA2LkouGZN9RuRqA3OanZtMKvyITkTnSXt44deRsSO4YByQ9FtcOUGNq8AI8uJPHpXn4zCP0x+WB+QdHNltsxc6/WEe2/AgLj0NWYLb0c95/JC8O576y7sVCjC+jETcY/kUPiTgoxGQtknjDPvfUOnFzZBAL6ptiSM+P1wVI6eq36+++rZ2H9kPhdVxjI3kO8ptGW3fdCFphxr9Gh7BQ1eLmmEcHuXhov9LMwDZf32/hD8M5RuZwFPKXbwT7VGOuY6NCYz+U3S1VSf3w4iQt2nirbwqXYhlGJzjhLjmLXT+BcaXDMkLb5Ib3CYxpCyFKF1prFRMyeZVfmugdmMYb91XOUlm6uDyHjxuH1S2mU7gSYfvlnl5KXOvbgur5/yAly8GYgw3ZNjYpnxS6rNgx1TlglvSK646tFJ94okjpYsK2dZvnE+2+8R/BYwByzhEe6nxBP7yVW7HMHC1GwN68jry8Djfk1Z2jXy3+xtvGU7qffBsz5Z3CVTlw+/Cgnr0SW4MycmnuqQn7/XqaPpXP38xvUBM3983/xjgY3FhAe+TlQvm6I14jf8eY7Pzj8JGBtJo1Dsum+fdzTXG9XXGZsdx37v3oEwNbr/q46fmXEw4oUzOI2gqyS9AevWRFmh5/CeuDf9c/Hmv1OK8OPPXiC+/7U5XcMeivlokKJzpjc9lvSkz8icWXXkv+nm3I9qJizl5ECDf0lD4SxOjFV2tN2+mk7e/mTaXv4OnxjAGMFeM5zMM+7ffQUuJfE+fLB7A5fWTs3r6nTaSp/7g1G8WgcD5FQGfmvvJPOvfVxHub6aHJbwW56Ubn8afUHd+OtC24oTm5k0WCPKah7s8Lz6Bz8tpevcN6X1Cz7/VdgN/PPYdNlzLh0Bp34puX1D3IHU2viThlTMDxN29Q0O2YctbrwRM99/T5pBF49+t/zkj4W0WBI434Gz31oUZxIUlYPv1Dk1tqV/akq8ImHfVp3VLFFfSps3v2mzaYVhKEG+I5/MmIX1SdablH6AKiACNFAROzy6mV8/PuS+o4zAmmol57S6qtpMU5Wxh3vZ+DH6Mbs5LJ+0JEN+yxyWuQgVzvjv/Y7gdfCjuKfgptB/hI/z/DX3PzO+dQ7ANPxX3IdD3QPMw3NdPAXvBhq08OHP+c56PhRmLj77sSZiR5RpdhPrDGtf+kG4NGjpRJx/8hSEdobgVA059EUDySnB6TtcPzQODltv/+gmUQFYZMJ00iJO/k13ft38g4Hv7OeXXBQkITCZvZYyc5p+Ji+mJ4TrK0xoGaleYLdcYtHpgUF4HeycFJ9DKVTkE3ebtXx0UVHQeTOjWR8FFAr9AkM8QjrKUNpjMI29NJsA0/yIJyHv4hruD1v8hzCstkIIUL4tdvLj4rycU5a+8jROlvgYueVhO5MtIWVDeHX1D5CofVze6HZ3pdtTSO3cYk5/hSmB9bIGw7xv7p0zdBuf5Co0XDuPVdwbvA5qG93Hmxm/aa10tU4d36stPcAF1YLsH0qZ0TTP8QvOYXw2pJ9JLHzWrIfLWX2200tdC1e7GboDbkG0/P8ufvOTXceCqLZU/abnMLLdJGBlnzEgzYJvuAD+HyLyNHvWrb54kfB7nIb7yGWVC9g4PiifTCvu0Bc1TsD0V2D6gi369RtpZnWUXUNpATdgq76E//vxNOnkqa+c7Y2HArCu9dPKomJEs9N6bX3/7drq6voHebed1mGriw9B8qXu8eS1plkmXbztRnYe5srBpermFhzLIw36vXleyr9Rv+asty8P4pApYZlmm/OYx8FWKkkgfvTTExcMEkCddPKHSGfgKVVp+8sRNshns6lM3lLsrcSVrkemvuF197PzGpG8Qhn5dzNXVVzjLVoZojGKfVruggRGrDtDsyIs8SZhPZ3lfmq+HnGkoa7jLT3DLvDxygJpo0utKb3vTSAkjF5aNR+ca9uowC0KMNX7WLW2x9Fzf7/dpqfEaUKSFl+VIfAafEba9YGTmc28Y4x7y1osQ2fkgX2VyB0IADi4U+JR49WzanD6fNhqAuHmqfP6q3i8nbnnxcvqcoW91zFgIHz9neUzZ3SZ/rEGqotRjuNLirCdc6zr3BDq48/A+x2TpKMOdC/vgNPzzpH8Y6HZ/yrzA8Ne4rgcI8IBXGfe24Vm9o4N61UMvdAn7BF+cDwh8Ylzp/KpQp09S+M13A/QigdGO4bd5Vz6RkTe7AuDtAoVQ5XQ3IDog7KeJjRMfTUQvPpDwfhE16uruelpc/3E6uf2KOntDnPm+o0l4MB715efv0BslrwMcrX/bl4L5vrxKkhNtqp7w0+5cjNG4z+GQ4Dx8z8xyboDSALYhn74rHwa3X39Iu1NM8/Z1kSPa9Ytf0H7O4PeW5LYXdHhzGdkLSIAslj3Vm4UA84GX/EhT7+17n91NJ8pF2b0N1G+Me8pQCw9X0yKvCVxPx5Ql3/Y3B9urvKgf51G1mJAILv3g1G/qVvZ1Rydt9K7GDRXoq+SpiSCkK55Vlobgk77AcLeZAKS+3nGu8f8C498FnuSdVg+tMlVbqlyF4tHXHGx3QuPnNIf+hjleSFg3xVD+/fIYL8YFo0pXbchPTZqyqZW73B3vhg/FPQY/RGfcXN6P8BH+a4b3+oMDmLfleduep/nQ9v7DdMaNq2586B9P0zjd+bU4OVmMVwDG5ZPw0Wnp0xsDKxigesx4e+tUx3oqvvRJTZxd6OnFerq+uWWg88mL00bx0tPRQJNc4L9VjgVhLPF9+9p6J1JONdmVzvTKKpssAARvELq4AopP0Hg80kOEGIEaX4jddr4+cWAoNghP8+mOWUY3104gbrP1z0nU1bta7ZeP+TthN+OjBVIwIJ74qaP1CfPCmiRE3khW0gmFK+jyz3EN4hJL1CGvTMQta0paYBWJ8S8Tbv/iEicv8qpshi4tRzhUWYr3DsqwgXqLhroYlBuvuQ3IJHUWD3TeyQ9/5SNPwrNLCJ1tbhZumOMsl0H9fXXc+zg0xVVNYT9O2NGpn3gGTdDALI3/HT/wDTWAKteI90IfafvxW1+G8esjvG2ftDfTh9vII17d0Fd4C0yEUjMxXvIfqNoilArrS8CVj3rAtZyHPOtgQe5HSRVV3JBjCyNYPLqmASdmOl6zNIfpO6y75QGq9C6ejBOYgXQma1amHd5DSMzgs00SOSu/gI55WB/qfKDnbaraewjzu5dWiP4AfrbpUxYDXMaHmTG26aPp3dvr6d0lE95jjCfi7CvyRNI/+p0mL1lpG2kvQy7+YuQkXNCuQI8FvZNv2qBlNy33brWpametVvPY4p3A+/QW+kTTnuwRqvymB5Uy4Un5lEnKLmvpOVwHnbJW+srL3xiigjzKt4PIZj0U/yp/RVXZza9xxV8w/+0T/siWlIlLzvXPT5dtpNXo1yLxGTLljdGJYVuLJFB6HzCxV1aNGMu4TWvBMIzriSJp0bvbrZWrnq66VR1elMc8NLJiwFsf1E2eCGNQJp1GjmOhn4LzybjxGq3Xtf05hp/vQJteeWwj5BFJ1GcVPOUOH5/WYthVmybexQCNfI19ZR2LHdGxuwT8Rv3ZM+g09EifJ8K45hBaynGyxgY9mU6QYRkjzy36GrpICOk9Rubmwd12hsUz3iPrnQYdBA+4bvW/xyiMcY7B7y4YDeq8V2+26p26WJ6dT8tTdxSc5FVE9W3RLJ31krrRb8Zc8qhYccSHp4fzVRmyAADOdDHw+VOHcmmDv91bjWgyk77alXFl0EvjVnjTKVNeZYQmDwlsF7Yl8swCAWXP02shLhfxxhlMXeF3IeD4+vtpcfX7afn619PR299MR+/+YTq6/HbaXP2RMP63v6XuMb7f/gGD3Xfhye+YtuAp+X6aj7IiOXR/iBwuRG2IO3YhSj91f7z+jDZwmmZ77DkWtkkXIF08GAsCm3s/I0lY2Vw8sEynz2inyOiOlyP6K8/ISDuCxj6i25jtxTaeMMW9V07vYXggQ/oV4l2gyjkdxqBPFz6yI0l9q2vbe+6nobPBQ786o+Tld4JoiDZkWfLe/egnzd8Uhqyt6g/wiyRcc1nyCU5e5mmiEAC2N3LdC8uneUPP/Xd6dja9vDhz78egqhzVRR5GDVA1gyQ8+2qwHbkIVmdCiCcHE8mHvNRx0ZdM8/Tlzv2AQo4y7MOgM05ellHEyFNqWeS8J/EDjK24Sv9joNTy/ynwvqwf4SP81wvpU8Z1GG5cwzx8SDP3H8IPxT0J3su5nUnn/+ARPumTCt+QuGcXpyPVQNhhjXB1COIJMGDpSfSMS+wFYN5BxGd/SMf+6vPz6etv3uW9vHz7mojISUY9mZU4rw7k/cnNtD73wB0GXI1nUNWhdkdt7vw4qJDeuOZiuAvsu3sLjHAnGObrAF5xNdGUtgZ+WY18z5bTbfL0lYUabgTPDnCy04dM+TrdyXI5Xb51UgaBTCjUau37j+5ycAcCuPsj5mNMKiDaHpQ2A+kOO1Zxj0GoiEp//R6UzLWVH5BG2kf4C/M83NK5Dz2Q7svhBMfOXcYdpzv350ENroNy10UMXXEzev8610xGBl74UH/DIW5OJ+zw5JjGPNpRcDta5c1EZeirw3NafuPfgmWExnZk++2JpBOGOv+i3tcuPk48SJLS6+NOCq54OgFwMtD5eu0DdIdtqG5WXCdEOLOq7nLM5edu0bMNR5rBs+TGXzdn6iuimUT/FpyWFDSPFCV+PaJ2shce1OC/zecA3itaRC36hqZ5/B7Y0Rd/6kJX2sbr9Td8qhTZkaQnE7AdXcpgev8P8tvKCt7Pxm2jldU0sk7amqxFHqKk+8NXr6f/5z//PRPy5bQ8sT+km6Dt3GjgJVm1iPoto1WfdSd7QZp6+qjfvvOW9iKOCXrfWRhvOSDQvKXkvxYA4Ayu5drxVmhc2mC2go80Ts4JVLx5jnZpuPjRZuUDTekS3gS2TyntW5Ne4Su3tPqtDBVnuvQwkaPvO9MMMH0RE2idy6furUygwWu0Vv9u9JA1XvGVyvvFg8uE5GsdpnyRfuShLjCgvHfFJmnFb/xe/8Uv4VM80j46L+pVeo2TDBTe0yPddMtYYD2rs9HePJH9aP182rx8ic6goRPPKwnXb5I2J7fnaaqmBvFusfbp/MkpfmRznDHf5q+B+O4bEIQ17l2YQKbsWlCyGKHQRM30Gyv4pezm5ZNYdKEcvjLgKxCMoTnUEP6fbS6nX0xfT+e2DwzCO/heT6eMdYx3xHsu8Orobnpx+jCtTq7giXFq21Q2/l0QcB7g7oEsVHGP2YoXjKWn5xd5kp6Ddd2qnj91ap0ieeS2n0VOSwIybcSbkX8zyKIEl0/r7YvFl+75Q1eIkHwF09rH2iayg0AeXrZveUIcnMHUC3xSx7bSSi9Z7Qpwl+L9dPnuavru7Zvp6+++my4vrxLnqwzFTnlNj78aU/HA7+XnPKXP/aV+R7lyf6NrdfFAXT7YZ7hws1lM9yfn1K0H+hH/7LN8FWH69reo/bfZdu/nIzenfzU9nH06HevXaHahj7q2zbsD6c4FI++3yFE7NGyja+r8PuIeT3fIpcQuXKmKnPyvFuxv7jzU0vbE5dP7uPYJLoLVjslj7wXL5Db/7GSQvp70UwDooiDSqCW9JY8nldoSoiMjvAcc65Qx/UTVrWcqhA6MryBUH2KsbceFz8EfvN1RKOVvPAXygGVxuY+Brpd2zS/ZcznH8lDq56fL7Az1z5gdre2h8jJTHRd+ZN7zg1pgikjZgdL4yBlJSpDQypPC6zQEN2Dut/9lsjv8Q54BtSAVjRQCqHiFjXiAbVtdPp3HHB7DP0X7ET7CPyXw/vpzwp/E35s4HWX591hkTk58d3KAeRw9u1hzz1ZHmn8YZM42buQY6cEnCR1gdSwtoB3oYWfjcJFYEp1drKe3b5gI0BPaGeeC1AWATmPH5cE/xVNe1XlmNTgZN86O1vR2U9U55iRswuFl+jiUYcGgenLC/IoJFmmy1Y84t+0LdtL55nO6O2HDBGTBHMpBsD4R2OXywD8N+tbBGKOJQxY6XAfrk+XRtHJ3gGkcVGB9d81kxMML+TPvpB48q578GREzkD4x0DU9HihLBnH8Fz5QYUszhAzND0Hz1QTZpx36AdUGfWDwr7wL95hb1YVrI9JLOBOtChYNLpoqxGzAepTfAU7oiZvuY/HtbzrDufiLDh9JIzSdsNNtwSFtg/gM4NR5FqOSjjwov0mMz8A+S9+8dNsvj1osYUqBThovVBnQUyuxIe0XJ09E3gd5vFcO2cCn2DsdKJ47Kn1VJyEiOM9V/e0hgO3i1lYe01fe83I8Bi2jLJo26WYSNaTu5N1Ro60LlXLIDTjVqULu579NMtNdiW/EiPS+1u2fuQ4NDm/Nhkc+cxrbgq54Lrkpj9J/8+3l9H//P7/J4WZubz45WdLXPEy3TprtS2k3uwmrbbgWL6ssgnnWZFKCtIug3d4sme0Q3BZvOaudRSak2d43JGjjR+k0Qpyc3pOm3q2tPjt8iTfPqi951kTR+F6MkJF8kofp8KkJ6eTR/Xq0m/wNiwE0yss3wHJUfED/KJNtNvUbzkRFD5EAUIbhi+yVLn7TW7f6+fMVJOMfYoxAVwUdbcQwpfGJJ26VW2MeHvLxJHPfl5bWsSXGDoGwgNb3+YXwYmzL9nN0HeNHCYkgX3fGTZ/8ssYR+YD302tuz/Z1gjzRVxbL4MID18bPyeUkd/KxThibsmhgXyqPm8vp6N0fMdxJEyMRo8g0uurKulVfyJjPwFloT5Y3X/sS3+Ffkc+J5wkgV/Sjfo+mTzY305I2eY0eNQNvSX4b3Vt2P/V7Mq0wND87vp4+WbybLo7fkqye+Pvt/nvG45PTC4yoF9P67JxrjRjcherdtmv54Vc7Y/SDx60+QdWRIf5dG6bmrBf0mAUA2rMn5t/c3ow+Rb3ZpzqXsO6qJKbv9qx+uw1l3LIoJIZT7lHDWeClfP1qjrSmt3rF2xXcUr7L29vp2++/n16/fj1d5TyD2qWQAyVHHrpzKBksYwLxp3tCH/YTpOCPussdQjh0yo6Ozj+dNuu/yqJUjG/lwxA/3tAe8bur5IF69ml/7nVfPyDdinJ6n9/dvwN/F1y1jTX3ruV3IdBFCXdq+Nnm0okn+Xvf5Wm/bSW7XewraA2k39z5qoBzHuSAj7Jmd8HizCZM/i4Vgbv7nnZLm3PeJy8IUzMWX0JwKat/6to0SuGrLak3dO6uBOdhLlwlL1KoEynVd9KWvkrvyuxtwq+05sEliK8yyrvqqPqPSBu/9+jFs7PplPZaiyjgiK2doNUepY/BT5rymwfBDjOvLN5NazyuMsNNf5j6g18dihpibiF0A4of0qeNJ3G54gcZnMZfxQtJByaNd0DrYw7zvBoewwmH+A63XB/hI/xTgT9nm27euUc/NJ+QjfsPJ8nmSbtDHiDfxXK5+NJVzEzi7dCIr5t2EHbmBvF3chNHuBGeQ54IpWvZTDc31clUcrtYXGm47DQDYVqDvoHOsuhDGbfCFemg2wYToZBUDL8MDm4h9Cl+8hpKlG8MteAKL+j29jwhEwMC8ndS7ATCCUATKKdb/I8w+E9zFgBRyKAOb69vs+vA8ntY4LGD5OC7BeUY3sjQBR5gXOlPT7llUA/jYAvNxbINLc+iP6ThOOgIc1oXeYToLL6RE4Gme8yNf0YjbP1zOv6q7kbZhr9p536h/dv2AvSA2/CYf1fvj/N7z1UbO7LgD3n0Zf4tg667TDTcXWBy4clXWPyEZB+w2fwO5ZZ/2gCQSSr1PI/XX+G+ZtA3s/cAUQexs7QN5lWToEywRt6PX6M9Vc0HxA+PP7mKlz/mVzQD+yQo05ZXpj47WZpn4QpfUHzD2Z94Oq7A+mvoYm+TA9FHPBUf3QRxwCfqNKLi49MdV2Rzsm06jW3CUimhfcc9k+w7jKbuowTL4qnoPhH8+msNLabJ0PqpNLted3/ksD/6ISev4WddJb8GdWRe1TdV2SpWf76q4oRSHOn8RjtY/NLYjvWXXuspP9iUw9Iqp2VIwkFv78AfcjlJzHbdGAbDmFI+/PlEnukqVXzKk7TIWa5lCvf4a2G5dBaFpzBeAq55NqpYF93gY/ts+m7jnbrozdPyer/hem8jv/oOpQsmlF1jKTvE1Cu06iz1S/rwS57SG7Y+XBCQu/Q+PUd/DgDmge5jkRhWfvXoE36NHo1oXwswcZ6CajChx9NXOcU9eSkDY1aepvqpSA0k+SeSLHL2APlThiM/52cZTaavGkMZgT69t458b9ut4NYTrNOeMNQ07Cl0pXUBQOMNOTWujs59HaBO6EcA6I2HP3owhyvK/xZduPH85k6NyIR/28ZoC7fk8/3D8XT5QHv39YCbq+kWw9jDAi9e/Wx69snPpouXz6fTi9MY/6lSdW7bNT9ZWh79uD4cMGybSbsZUDLaFriQMV8OuHcHgDstomnUiT4iV8naBlfwIx7SXHfUk/l5j3rlHAA/n0d53KVjfj56cMv23LCTd/VTZTD6ikPkLdUpYehqDK9mkaQD5OuXFvq+MK016z2e8o5+Pq9n+ZoFlel0JO/6X9frRJv1ixji8lgeuztEAurYduQuErfy25bgpR7uH64wnP08pHMU8zBHF4ZoPrZhy+m7+cplPO3KU/yPSLdwZwx+S5EvGkx3lNVFos20Wp3T9OtAyJMsntk2iTEeNtktYF5+SnP1YpqQe7M8p036aUQIohxll1hS9UJ6/ZloqUfFQx545dUYITKbDjov6aJu9VntKHOOhI2z/VszI02IzSvBWdh6KNwF7fVsCc62E/FoK7S1tCV4VhscbYMri1FZnDNsfMUJ3Q5TZiH5ld86KK85CMo9hAC2aYDyE0fd99wisoOPvqUxODhJ2+nluF28DzTN0xCKWf4fCqXPj/AR/unBn6Nty3N7n/4U/tz0df9z+T9PesBGOuyVxZdmJKGDTU0LvMy8ukj/nZTWYFRdUYnWMKMdsf7aUztkJsVMkuqYyCtb/gGETd70tMXdTqwG00pWdI0Lf+dlW54ypGMlmEIxubGD9dIAq/cBjYYAUie00hWvMsoSH5xjS+V7Uo8lslJuJx4jL1vwnEAzCGPo395upturOwYC3BvyZDx6uKc8dvjmZYawj26GfKWn8s/dfai8jUp8Jc8gFrnFB9OXv+ItS+GSLGXcwTzP8pumcJWudFEsB21+52QDP9I3z86rXWs/Mo50nedcJn2dXui66ERGdbrDa05Tbof33R3PHcxplEc3fwe8elAtt4z+JtrnMfhEJktVPKXPYW+4HoKp8eS91Hz7FYH5Jb7T7kC+JV+quDS3u/xPZKOGJMjU2jZ6Gz+wndf+ZYT/ekbqzi66agRQAYCwfq5Z9QIGlKH+CqNrOu6rgatwgVPUeqpWfYf8vL2Lpvh5KescQreNr/AOnMiN9LidNNT0E4kZCcpvhlzg8oRxyGOK9INcXT+inddlouek1MmvB6RprFFZmUSPia1pvv7udc5FcaGI0oVf6bry3pVrtKlhrJm+4s13tBdos9CAv15RqvYpnW3SPlajViN4Q58lT43gOvys9GB+MerhkTauzOD8Okv1y1KaZ01a5WUOSlPbdvnLBJw8/Slh4UMc9NGrSkpm0lW+6SFGWQpIE3+ESrpMvvUngel0lUEaowwHQ0BBDeuaD/wtF7jkgwxKrjHie9PJFXLFS11Da9sLN7fOG5k2UKUXX3nSyd9dYsA8J1jlyaA2yJ2Ma3SjvIGgfZG/T+l9Zzun+vsk0wQXGNxJDq3Gu0/ifYf6HqNNuhmkDuW7OsOAWqVc0W01vognj0i7lOaMsjogDVmMW3roH8YXZQr/GHKAn5LzE3Mx1KrOMk7L0y35LaNGMvw2GKK2F6MT2fQW1/SUWePZcp+fr6bPPn01fcLlE9T12r7QejE1MskXnj7Br08j4h/X/X09uc4Y7uIVfukIREYXB5If1x353bv9XyMMQZRC1j59V9bsrBrpNMg03G59Ihu6WpC7B19jt5eF4f4y72oA4ecCf/DQ31ln6FIZ3TVY8hD2L8ZfJdLttuu/OlM3/eTbdUTRuZ/hm+Zq/iSp1w/FVfv0ALzsXnEB6uLn03T2eYzS8DOv1CEJLbNGuPMYXx1JGscbcrLeWx7FIZ33q/s6Hmh/aTfKlfqxf1QX9jOnGP0qg3z4SzsnLMssqD3cTAt4KZ+Qg37tB4mvPqLKm4lS9HJPnuqB9uzBg8vnJFrnwUv6M+jNXXZKlzyjM6Xz1/zNPDHkIbbyzmJDeJdehfrFNU0HAOumqrj0IcAyNC5uvXz+bFpbSBeZqIukRefZ3UF7Mc980hJcG/s1Hui3TZX/B6GjI5flGYDHpPvpiTcY/aJB+2TTJW1+ZmFBGXfp409QgsI/Jt+PyvwjUH3vVoiP8BH+ycGfo33Pef4k/iHlnsXVO+tFBnT/6H1JV+sOAImc6KWzKqpEGnZQqe1UdsTiTVyQzoFw0oiPf3BouoFv0JcQuF4Rr05GsRzACA9y86osCrHPqnG6ymkkXbiDGB1inv6H3gHVwW24xCVdBoqKbx6ESg/279Inc+UrGifJtdrrKcZ26sVTstrO6ySPaNLv5PYa3OWVkFD4DNr8+RsCIIv3enErtoIVK5m4fey2DOoguFlOg2/DXnj4pXaANWwdNk2VQ5866LQdL+6wjnausss3TxAHbgv6uQ7TCbaH0kfhc4F/H1f4xsXbcYa5tkYaPOc0HZ5fxWzHy7TbuAHRzfA3Xl62AycDThadrKZNE93pvYIC1wabMM+jry20X3wceHiDFGp7ZXIDumRT59L0JczD4ZTLZAXVbv2JQfNefeHOvCkbvKpe7RsqIlLmXgETOfWPSVviwEToiguPhIdRmD+o1V+MH8JOGr1Hhp7EZWI1OAglT7jxay9FGFyw5uUNGaz5iR39XSZliQKKd+LGZG3vapr36EGBUzZvPRd7NP417rtujU8ydLNgMv7mzfX07srXou4z0a2Ju+3C1wLURYi55Nk8mAbj2s/ILzrhL9t68yc15dOSsF8dOpOP7YP/lLeMSOUlL3Ubf+WxnSTHPaIdO4G23y9duRCikWxuMaSlIy0RhIpPjxXVrxVUHJzIWHxBlU+oBQ7wokwbx2l/hWo8KNqQjLC8srXa9hO55G1ZNHJ8Cu/9P574hxPtAMNH9bRxlag8xRSJE59pKr9qO/q5Wnfy8oA1n6Tn3XpofJJu2SKHbcZ6Mb2uZQF39abcGBLo0m+8a8xjDKVO1c/NW+L8PJoGkvVV+Hjc5u25AmcvyRejSkhC6KDPyerkr+EUKTX8VuSxPOcinQbWmrB6ksYn5V4r4+pprTqI3PBSUXnFj3Zk/UdxPnpOvXNJbxsKKIf6p7zcvxfHN9PPz++nf/npevrixXI6w+g/8VYOc2nhp27lMTOa+p1oXxmIIY/rWO5TddtZxwvZkUI4OwSStl4xuM5XNpDbzBzvbYv4634o8F7L2J3+QTGUqfEY89aPdRUjUlG7zzBcbTylIN+ir+3+Lg5U2yIvGm7KZXo/E2c+KX8tG21lJKxk6WeUMziIaW/prgjmviF+gUG/WWCEewbFGsN/9YpI24K8TrK4t8xnGElLEr/aoLZ0fd1o6a6gbJ0/o9pf0HyfJ1+f4PsO/wL3xE8TZueIdcnlCf2WG96WoXainEWWB66TxUlauE/oa/GwyqIO0/dQTye0sfQP/KWNKhxpfGXEnSNIbyGnpfIv1tOSdvvgrgA45/DBUX4LpT/3csKjf4NbueDECyrbf8LGdR0LBJNGXXc9JG2wAuHks5leXJxPayrM2wmmWwqZmM5+PnUX9vN8an44H08aftDv/zYTcYX3r0oqWKv40Z1jTrz+jPII3XYMp2wjrCdzTPDu9qxyvw9zubbwGG5A8oHfR/gIf6nwoe3/p9wr0n04PTS58Xdgur4SzmhjmD7tZLH5Mp0rIQe4TAK54o5McaSn7zXhDozLyu8sPHfnsIeTdTy7TjMg/iDpPJ2T1qaPzMEZbwdnl7hhkFvUCi10Tqa7E5NOw8sJdJIwKPWgMFeuSUsf/DvBEEnYrd3SnT1zixvs6diG4k6oAAAWZklEQVRrgCiwo5fYAVDYK2/A8O7a5kmaqq9Ms3Eti0h+Bwu7aCFkW5BuEAyQXYaF5L2jblkO3TmUsfKI7HjDCVxJV/FFYhl0DdeVULtFbPQW3qPB7TrocHlKpniDg7/1MWiDa1L823QDDDfPhiKJUHreS/eUfw7Ndx4vx0yQBy6/obM25rzmbW2XviG89Sh3eXZpI3aQM0B+/lonlac05mtrqj9ZBE+Dkpv+TG16Ah455eFvvMkq8WnX45IvuHiLEi7i9InvKxF1L3iPjIljqJhIqqtMpENLRAkYv5P9m+trJvF1kreTm3o/lcSDSf0qf7ndbpMpOErMDxf/eUIzJvPJJ+LqqplggxcXbYUMfu0aTbvLU2/TR9Zg8ycYlEaDumgLL1R99P1Vst7ebabv3ryNjg1nxxJlFSJbZUCaMq7Cb/ApsE6rP+u8NDsJVOrs9xbLdJt8S+foIPEth3aXeVa+REZW40wqb5mlPgn3Qak9BjhWJLNc8JO+5ZXWRPLzT56SR5/quOrDCbXpjKu8bSsaV0QkH9IpqOl08lcgrWnMJjEYNjURtswuAEi7M2w0g2x3/gn1HnDY5qrv/ptzxddn/2pinQWqyJEoXGUF59Zq37HXADNv2nl4dvkFt/u7WKAxNcrqIJPT1DXGbTPUTbYy56ZDN+4AUJ/R06i3yAB/dya4cKA80ti2veSrfLYz8L7BnifrGMVpIxr5bqG2nzIvT3+/uSQdZVmfkZZ0MjFttsLLj3TmrfqTF0jHT3mIT2FJj/HrQW6r49vp2dHV9Nnp9fSrVyfTP/tsOT1bey4A425UIn/4+iOPyFf9gUZ8G9MxmsDf3/nVAHGj7ryQQTfcoswCFwZ8V91zBoJ2tcE2pH6RNW3FKwKUG9/AqzohRr4xIHJPkrZkqAVeI4rGzRAls6/v6K/Wo+ErHpn4cYGhpgbEqU78PtE/wog/Wrj7gzqxqUOR/hbI/SlGJnismbSX5fm0WX82bU6/oGim53JhR0DBC78qYJuxDsPDzyhf56Bf3/MPP9rmCp0skMEdPou0KbfjP4PXixjd98fr6QED34WGja8XLGlv8a9p4s+mE+RYnazgu0y/U0ak/Z9b/y0MZbFNqnf+LLQLOb7i5IKn/d1ysZxWy6JHndGBKak1ZL2fbpFX2Y5X4wwL2jFcZJl27V/6JNI6B41eDQSi0KKN629BFgkSpkZwU/cdb1vWCY2IzXRxfjadr5HT+7BixyW0uw/Nb9vmxjWHHw1vy6K/IPdzWCs3HuWkDnfyV3ka1Icha0H9CNvYeKrekttIZwpxh/IIj+EOYSvLR/gIf6HwoffAT6FrWu/BH003bvZ5uoYK+jPGiNP1Amo6TGMGczvJdOMZSKqDlqV9zmPwIR1Dw2MFMNw8DuN34UjAJe2uINXxu7qOhwHBBYAMxgTzTm0GVRXhwMJkxEmQGAZMnyr0RLLgKNv4arJrqKCeUG0Y+Bi8mEi9e/2OSRB4Mq+O2E4YwqGvvPPWiYHmf1iuBrFI+KR+e0dATQ+Kj+mDH+EChkj8Fdzxfwrm8giZZMYt/nN/G+MNmZQMmaSZ82q/k4OUaYSb7jH6Du8MpR1Ot7fKW4fKk8k00dE3F0gmSWm1ptimFXZ8yh96IHwS3uXTbhWf+LoT4F10rZdMXOIDj8+5VeIKmcHXXzl6HkAZcyOF+WyQmwpsGRr01wQX6LhZvqEkXDzM29yLrmjMeZ6+7oHYM6KcYItPICj49QRgJ4dx8hUqz3grn+RZuxhiUKZswJBRx7Qx3rkSpkz53jcTQcNW1ZA8NAmBv4Pm7eW7vDN8ul5nAuaTqxYgxtWY+EUHBxDMiPOJ9fXV1XTFtWSyuVqt0icQOcpRxOowPgToeg1myx5a6PN0C5roc+AVoevGtCKc8Hd9GFMtaAfX2IT/4T/97XRDGZ3kegq6Cx+pIvIoOUof+nflHJVIvrYnP6smY2mcWGvsmk/uC+8+eRkmnf1kSoqMlkPdpJ/CTV052bbshs3YXMKTPC2ACybGgcvCjjSRq8uIX5kxmraGjPJCl51Twc10zZ/9g/HqtnVmqi3f5MF/3eiENe6lTasJn9AZjeu/kMVrjWoaffr/4M3RtorslKn6bif1svYJpvG+ImBhlVymHrwmrVIPeYxHhuO7N9jRVzkMcLP+GbT1moVGdpWfNBhfcs2Wf8XDmDrSMM0T1EhMGvDI6tihsT5deXr7m2njqwCRQslI4xbuEwyx0+fT0cXLYWBBomsdYSxnwQA+R7SlzfqUePL2HXZl8fyBUQfZraBF7nv/yvziC/hbp+DVjTwZ86JY5E1eJCvDC/B+Vz3I7Y6WU/T8fHU9/fzieLo4PZrOwHnInJ+so8aSp3lbb7VATngs7tWWaQ1s+waf5pMXkCf90Ft6Dx2MogB/Ncb9Mk/qZeAFzwC4vTGdxSFnX7HB3fankanoxW3xadtoiTiNd9t9PvMHiFOWpOOyrzJ/w8ouD18bQNASjjxusnCxyesFN8jkJw5v/KoRen+Y1tPd8uV0v3w+LTG25XFz925a3r2dFrdfQ3dVGktdWfvkvTifHs4+pzpcaDojknZMn+hJ+84B7qn3BfS+UKS+qo2T+ph4y0I70OB/AG1ZFot1RK37hrsQmf10obTH1hNl8362jLadxJFP7dK4oz6oR+k0imFyM2Gsk2J5TD9GH2RdLmlXtVBCWnR2bF2iU/3y0cB3AWJ9sgqd+vZ1jzxYQba8SoG8ymcbs3x3d9fcIt/RDqkj/pSAlmFJ6hf5634VqxYF45QDoDyWTPB1ByFlVE6uhfcLf90WrOtXLy+Sd70SYdrahSJ0uvbPoePmtA1pS8Bjabe4ljkAfQIDl4rj4r7IGDzK0G5DcLhZOCDlaNFG2DXMgPKNdGk/e3E7mPN+DB6T4SN8hL8k6Hv7x6DvlQ+Fpv2gdLmBf5zO+KPzsxXzrzHpFDvu3e3TdgYHeoWg7XdEppPEL4P5zX544x/Gz6ELUm7YJjyHfZo5r0qTDtnO2fQREhpdQB1E3oCduR0lXpCZQPiJwLEAUJ10ETugdy61EEIeMdSmab06nm7vzcyFBOZRTGIe7h0qBbQSD7K5DRdoTod6eKycwhzfZW7Qt+NQkAl0sOWapp6YGbtPveU1+M5jd/mU3A2Fl/59fH/9IU81cDPp3tKbTaYWwVkPSVOJBw2ajV9gksUEQN2L0mDwEzsaNYNFcMdOepDfU54tQfg6APJnPfm0JYZTOFrflb5BbxnyNWj6hMnJ3wLDMMZbQG7WFz5ouh7kK7u0j4Hjh38nG4TJz8lc8MVGCSUZvLloN0kmfwm2YIgrZSGevOtJWA3ZVSYnN/6WnPIpOQhAr7y2/dqiWjIG5/2hf8idSRl+I1tn0lRZS6aWTNqCkQ8x/uU/BbH8ox6VcZBL6j2WmrHY/hE2vu9PqarN+G/5zIP2dL+ZrjGM1TMsuef6qVJEjn8XBmFmyN8QHmmbRe8k/MqTx2lP6/HEqRIpSwk8L5O6F0on5RfMoY2X6JBrF2170lUePGacWMs/yok/9UPUA/3Df/7199PljQcFTtNquYoR4RP5I4wWocpGGvWAzAkDsqp2UXkk29AZrhJFl9YueddDzMq76PGHl/cKk3GmhTkTwIXPQZeyFfsqN/G2q7zDziTfduIEuhZXIVRX4OvzYF3WwluHGu7y7cVYuVafor7JL39Vp0nNT/DIUVuF4QHSMoUCfehPmdJmOz+FNgR/jBb5iIphENmqnmpCLJ26QJfcw94HLjTILTpIvpQ1dD7d1dOGhXSku3sNCgPmFAP65DlRGFYZGGqRSxk0+h0sfGffd+lVgfLJP8a5Gea9fxcJ4Hn1HekJu7hjTuoB/XsmwebE0/9f5UR/bhQFjZtXCK6v4KuxT1h9m2fqDLqqRMLEI28OJVSf5LvxSfKnf01G6IK2Fp3ZaGgP2aqNzDS4lCuvGMBztdhMF8uj6cX6YbpY4adoZ9imGv3WSlSnbPLRm3onLcg0U3H6bdsooPo6DTz1VkaTYVtG+kRl5c9a951y25GGZC2s1v0envC582wCaKpvkXbE4bqQr1ydd90HaRXkWXUmJu3U+1HdUhjPAEqNQ+ArhN5r8jffOjNAvXV+LgjAWzzMctI+fLjVaUUXGP7U39EpRrnlWubrH+GxuZ3OqfeHq3/AyP0+cijn0XQ+bc4/nx7yHr33EJIsn5G/9UH/wV/7q83aRi2/ixi0KWRS1mO36TvPAZ/SkGYBzzQNwrbDpCYPc3U7v+VYUe831KN+F9R8vcO+VIP42HLS3lzcsz250+D+4YY6Zeym7ZgfDhTRKvyVzQUf68kdASfZ8l+6owx2OvDSyYIh/F28sJ6ywGE/ePduurl5HX2RKjJX+6q6o7D+FE8LJTOBsD5bUYLKA78d2BblRelNC7V1/er5BSyNkJV17T1VPLveDTeu/YfhpmuY+4UtfQVwd7InyrLEP+RDsX1vFJhP+bIoVBwGC+Lw2B4tuTyk2cHuXhAOZRMOcYPVVr1Cy/ZY+o/wEf5SYHdPPg19r/wUmN9bP5S2HyzO4TF6cUfr9TFjvJ0wnSEdWnWlBbI4TCjjx4TQn0Lhd9Cdx/2Y0PP49gtbnjP8vj+/hO3u/CvoNMY3u+XSwwAdfBxoGOhO7Mwrzol3LRC4ZY7Jh5yIc3zwW92SOUhmQkDH65ZGJzrP/OY/6f74fa1Im6xlmEOJuV+2DwHlTNqRrMaA5JTBKMZ+IovQzlhZgw52NwGybJkUOQpAOMaTAT0Q1oAm9AT9MYhuy7clcWjvxYewMNtkzWAzBtpOJcijDU/hFt3WpEy9+25gTSIcz/PUl7TyafpmZb2E88CXoU5+BJMf+Az6o4hFVXVxx4TTbxyfrVZ5ymyZTZt5A1SlOnSFzvK+NMi0tUQoj1RKUPxUmZiSVz94/4hLfJCDtkJAxWW7OyizUYDk4wRDkpGmoX3GhRcIXSefTdd5t16CpxyWrScukXzw7stJWKVxUgydk73BU2h+7Ub/CN40uuIMxfhVnyMuk4Whm9BZTwNKJl3vy3k5vIrfDnblMkJvBcl54E2vX7fuCWThMja8ZzJ3Gt1O07rS3+1Ug1ko3E6iDs/5NKTN4u6o9R9N37ydpt9/9Trh7FRCdmnS9sa9J5/Wy1wO3ZrAET+y2obHn8tvoY+O5e1f9WSWreWSXwycXBo88peX1MjgE23owYqkfWI0jHZZ2+QB5aOtCKnv1OEtfhczvF8kIN6CULbIFQ4CvC2bYeKTj2GDlWUo0275MV7jpg5mVOfwU1/Q5lUTOYlHektuXx7eKfvINfkn5+EWn5IZQ3ssZFQ6XfXiYgkczQufbihuX2OQv5g2Z7+Apk7mNy9POY+RPd6tj18dqV9ZyAM9+TWAlMpP993d1MnsOZ29FgAEDUUN9Wn9cpqefRJZ0/4woqI70iE8fo1YcDSKjYcIBswDqaTTr/xu5beuNRrPv5iOXnxhDDjkk4/jnBiNbO6Tk6O7aYkOzk8eppdnR4x7Uz6FtmZs9Ols7isvZSKdbt7ZN8/gyJK8pJF/nc9DDokHRRoXdW2Hbru/cyEAXccgJEn6CcUZbVbw6b79r3ExxsEhDez1hRz1Vv7Jl5Qx7Ic8tif9TZMD3KyP0Cpmydl8xKdtm0w6NWRaw/7m35Bsy+eXA+JS4dd3z6br44vpzrkWZVPD3h+Y5NONugI0NFd3b6bp8u+nW+Yq96fPp5PNWRaA1I27hW6Xp9DRD91dcc+bKTIicox7d5Z4j1DHy8UKjtWPKncWDU0HrYsPln3Kln3uUeXlsujeQff0cz7Rt13af7gD45I25iKJG0diiCsPLB58Ku8CGeHs6KCe1Vdeh0qZ6F/w5VOD8rWOkVmatDHBjPVSny4InCCncy0Xe1wIsN7SP0FkTWcBAT1t0EHC5g1vXSnULz/+E+ZP/lxmYazgb0roeER9ei7H1ih2LgIv9XV+cTY9Pz3lnpCTuxSsqyJUZ4du+4VD/GNxwpwubiTTP0uDmJat6heX8lqmzOkgseQNlsOWW/1g4YsNoeYXsExxgHHf7MXv4Cn8Y/BTaD/CR/inAD2etf/PBplzjT7uKcjEiXv/R2QSd7RaLTZLOnQnBjUYegPT2Rrplb8d2GWEPYSPMRU6bu4+Bp1+zusx2uZhtzjv6MCOXwdyO+xKXxN9VITx4sq1xr14Jxc1kZNn8VmtGZyv7tKfLpjQ3N3BzVP8GaQcYF9erHJe9PWNJ/4zlKEqt4p5hvP5ejO9uzuerrj66ekctjrA35OULp/VV13uDp7SVetmDnbyPflvyLAxdFBRpZutHDM+NdhVXrWQYGiXt7SFrrSKVbjBeccK6METZP1vYZdmP3/BOso/+JLZZi0imYWmylQ8yuAu2KYZdAIY9EwKcfnvvA1YBuht61WY6c4JGu1myWTSiWy3DemKX0EmFkkiTbkNPjWsNmlcyZPYLc3Q3QgJmSCBaPmdbDr5TPkqcWSc57OVCdxOvpInACqTXxBOhiKF/6OfMI1GWk1miz73yWBQE2evoT8gacob/17eI61Pe2TmX+NzL0Y2ZSFeOfAToafCRexvILsS4OHTsOQ78ukJDp5yzSlx6qvKaciJXP0RM5dVBFdikr7AcjVNZAPihjV5FGrEB4VbZT0EdZe8bAvIv/A70ZYbSHsGTBVfsjia3lxvpl//gUmsE30ifafWrcJmZj5eLlh2m7cNljvkhVQ91ysWpRNzdLuuPI7dEIybmjA+qQuaRzjDw75OhrnXzEf+GBvVeIa+wdVZDCVH8OOe4id5ZPEMN4bN/Q1JTF88rUelILfIlvRMtKMn0ozS8S+tfJIy25Gt5dyD8kDXMcQis3KaB6lNSr4xQlOGITupJUu892cCoEwvT8PJTAOj9G6OeUVCOR6uSUe5w8+EksrM8i/xe2AaRverf0X+F/Alb4y0TT6lBz33nOXsfHWif+pN2LgLSeHefY+LDDevwV1GnhBHM5TrGEPwk19Nk+/razBq8Blt+pwzcC0zXC7w7i4wbdWd/+rQ0lYtHHnQm9hnv+L61I3p0ykW3Qoj/+z4nqt04gaAFdV1QnhFP7kCYZX1vWcZq72SW4wjs8V4vr1NfvY5xnlCf/KGrU/EQZU8tG+/KOA4Xe/O36VfDkT2oTnzIb3GoQIsPVROGbnn0paRSbM15TUpuOTPlfaiEOavbOiu5jqmr3f2vc8c302d/sso6tmn/sWxwHLX2QDi0WTu2bEIAe/cA5aFMpWR6310Ol1unk1XfsvfNmW+tFXvhHpNcTNdUe7MIWhPR35L/8j2TZl8bQBD/WH5nDzQuQsfGt0P1vkV+kV28A/w8RyL3C2Rx92K1+HfBUi/Yb7eJ76yYlmU2Tj7GfR+As0deo2bXSAa5dANJhrmhvMZQPRoD+NOA3WsTB7EiGrIX2ruqMVyulNX6gkIp3HvWp/VD0E87m93EWSxXazoQZMdGvYX0ob8Fvneoat3UFiGUMLb9oZ8wY17VoBHJIC/0P2zYEumFx5zmOJtveZhz3I5ffri+eSXDewTlEO5Qmc9Dmj/Ie6xaw4dnuNHTxzfDh9tlU/9IH/qk+iUPX0xOhvk1tcPLwBIT9tCH6axHg9lE8SY62Nxj8GH0n2Ej/BPFXJf/hnhR/n3g5kBT9EfHR1N/x+UXhcnFGab7QAAAABJRU5ErkJggg=="/>
          <p:cNvSpPr>
            <a:spLocks noChangeAspect="1" noChangeArrowheads="1"/>
          </p:cNvSpPr>
          <p:nvPr/>
        </p:nvSpPr>
        <p:spPr bwMode="auto">
          <a:xfrm flipH="1">
            <a:off x="1473668" y="-9766550"/>
            <a:ext cx="1165222" cy="1317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descr="Diagram&#10;&#10;Description automatically generated">
            <a:extLst>
              <a:ext uri="{FF2B5EF4-FFF2-40B4-BE49-F238E27FC236}">
                <a16:creationId xmlns:a16="http://schemas.microsoft.com/office/drawing/2014/main" id="{5E219587-140E-D1DA-A8B5-F732BCE72984}"/>
              </a:ext>
            </a:extLst>
          </p:cNvPr>
          <p:cNvPicPr>
            <a:picLocks noChangeAspect="1"/>
          </p:cNvPicPr>
          <p:nvPr/>
        </p:nvPicPr>
        <p:blipFill>
          <a:blip r:embed="rId3"/>
          <a:stretch>
            <a:fillRect/>
          </a:stretch>
        </p:blipFill>
        <p:spPr>
          <a:xfrm>
            <a:off x="12306465" y="4399081"/>
            <a:ext cx="10239520" cy="10800000"/>
          </a:xfrm>
          <a:prstGeom prst="rect">
            <a:avLst/>
          </a:prstGeom>
        </p:spPr>
      </p:pic>
      <p:pic>
        <p:nvPicPr>
          <p:cNvPr id="23" name="Picture 22">
            <a:extLst>
              <a:ext uri="{FF2B5EF4-FFF2-40B4-BE49-F238E27FC236}">
                <a16:creationId xmlns:a16="http://schemas.microsoft.com/office/drawing/2014/main" id="{87BBA74D-397B-8707-3A29-455B6F1CF52D}"/>
              </a:ext>
            </a:extLst>
          </p:cNvPr>
          <p:cNvPicPr>
            <a:picLocks noChangeAspect="1"/>
          </p:cNvPicPr>
          <p:nvPr/>
        </p:nvPicPr>
        <p:blipFill>
          <a:blip r:embed="rId4">
            <a:extLst>
              <a:ext uri="{28A0092B-C50C-407E-A947-70E740481C1C}">
                <a14:useLocalDpi xmlns:a14="http://schemas.microsoft.com/office/drawing/2010/main" val="0"/>
              </a:ext>
            </a:extLst>
          </a:blip>
          <a:srcRect l="7927" r="7927"/>
          <a:stretch/>
        </p:blipFill>
        <p:spPr>
          <a:xfrm>
            <a:off x="11194336" y="19524272"/>
            <a:ext cx="11677812" cy="8028021"/>
          </a:xfrm>
          <a:prstGeom prst="rect">
            <a:avLst/>
          </a:prstGeom>
        </p:spPr>
      </p:pic>
      <p:sp>
        <p:nvSpPr>
          <p:cNvPr id="28" name="Text Placeholder 86">
            <a:extLst>
              <a:ext uri="{FF2B5EF4-FFF2-40B4-BE49-F238E27FC236}">
                <a16:creationId xmlns:a16="http://schemas.microsoft.com/office/drawing/2014/main" id="{9D104AD4-A062-0BFC-8DF2-7C91412BFE05}"/>
              </a:ext>
            </a:extLst>
          </p:cNvPr>
          <p:cNvSpPr txBox="1">
            <a:spLocks/>
          </p:cNvSpPr>
          <p:nvPr/>
        </p:nvSpPr>
        <p:spPr>
          <a:xfrm>
            <a:off x="23779805" y="6132529"/>
            <a:ext cx="10056813" cy="1460397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3500" b="1" dirty="0">
                <a:latin typeface="Source Sans Pro" panose="020B0503030403020204" pitchFamily="34" charset="0"/>
                <a:ea typeface="Source Sans Pro" panose="020B0503030403020204" pitchFamily="34" charset="0"/>
              </a:rPr>
              <a:t>H1: </a:t>
            </a:r>
            <a:r>
              <a:rPr lang="en-US" sz="3500" dirty="0">
                <a:latin typeface="Source Sans Pro" panose="020B0503030403020204" pitchFamily="34" charset="0"/>
                <a:ea typeface="Source Sans Pro" panose="020B0503030403020204" pitchFamily="34" charset="0"/>
              </a:rPr>
              <a:t>our cross-lagged panel model found that increases in belonging, wellbeing, and academic self-efficacy are mutually associated over the transition – an increase in one causes a later increase in the other.</a:t>
            </a:r>
          </a:p>
          <a:p>
            <a:pPr marL="457200" indent="-457200" algn="just">
              <a:buFont typeface="Arial" panose="020B0604020202020204" pitchFamily="34" charset="0"/>
              <a:buChar char="•"/>
            </a:pPr>
            <a:r>
              <a:rPr lang="en-US" sz="3500" b="1" dirty="0">
                <a:latin typeface="Source Sans Pro" panose="020B0503030403020204" pitchFamily="34" charset="0"/>
                <a:ea typeface="Source Sans Pro" panose="020B0503030403020204" pitchFamily="34" charset="0"/>
              </a:rPr>
              <a:t>H2: </a:t>
            </a:r>
            <a:r>
              <a:rPr lang="en-US" sz="3500" dirty="0">
                <a:latin typeface="Source Sans Pro" panose="020B0503030403020204" pitchFamily="34" charset="0"/>
                <a:ea typeface="Source Sans Pro" panose="020B0503030403020204" pitchFamily="34" charset="0"/>
              </a:rPr>
              <a:t>overall, belonging decreased significantly across the transition period, but accessing mentoring had a statistically significant protective effect on belonging during the transition.</a:t>
            </a:r>
          </a:p>
          <a:p>
            <a:pPr marL="457200" indent="-457200" algn="just">
              <a:buFont typeface="Arial" panose="020B0604020202020204" pitchFamily="34" charset="0"/>
              <a:buChar char="•"/>
            </a:pPr>
            <a:r>
              <a:rPr lang="en-US" sz="3500" b="1" dirty="0">
                <a:latin typeface="Source Sans Pro" panose="020B0503030403020204" pitchFamily="34" charset="0"/>
                <a:ea typeface="Source Sans Pro" panose="020B0503030403020204" pitchFamily="34" charset="0"/>
              </a:rPr>
              <a:t>H3: </a:t>
            </a:r>
            <a:r>
              <a:rPr lang="en-US" sz="3500" dirty="0">
                <a:latin typeface="Source Sans Pro" panose="020B0503030403020204" pitchFamily="34" charset="0"/>
                <a:ea typeface="Source Sans Pro" panose="020B0503030403020204" pitchFamily="34" charset="0"/>
              </a:rPr>
              <a:t>the existing mentoring </a:t>
            </a:r>
            <a:r>
              <a:rPr lang="en-US" sz="3500" dirty="0" err="1">
                <a:latin typeface="Source Sans Pro" panose="020B0503030403020204" pitchFamily="34" charset="0"/>
                <a:ea typeface="Source Sans Pro" panose="020B0503030403020204" pitchFamily="34" charset="0"/>
              </a:rPr>
              <a:t>programme</a:t>
            </a:r>
            <a:r>
              <a:rPr lang="en-US" sz="3500" dirty="0">
                <a:latin typeface="Source Sans Pro" panose="020B0503030403020204" pitchFamily="34" charset="0"/>
                <a:ea typeface="Source Sans Pro" panose="020B0503030403020204" pitchFamily="34" charset="0"/>
              </a:rPr>
              <a:t> had a significant effect on belonging but no significant effect on academic self-efficacy or resilience. Among those who accessed the enhanced </a:t>
            </a:r>
            <a:r>
              <a:rPr lang="en-US" sz="3500" dirty="0" err="1">
                <a:latin typeface="Source Sans Pro" panose="020B0503030403020204" pitchFamily="34" charset="0"/>
                <a:ea typeface="Source Sans Pro" panose="020B0503030403020204" pitchFamily="34" charset="0"/>
              </a:rPr>
              <a:t>programme</a:t>
            </a:r>
            <a:r>
              <a:rPr lang="en-US" sz="3500" dirty="0">
                <a:latin typeface="Source Sans Pro" panose="020B0503030403020204" pitchFamily="34" charset="0"/>
                <a:ea typeface="Source Sans Pro" panose="020B0503030403020204" pitchFamily="34" charset="0"/>
              </a:rPr>
              <a:t>, there was no detriment in effects on belonging from the existing </a:t>
            </a:r>
            <a:r>
              <a:rPr lang="en-US" sz="3500" dirty="0" err="1">
                <a:latin typeface="Source Sans Pro" panose="020B0503030403020204" pitchFamily="34" charset="0"/>
                <a:ea typeface="Source Sans Pro" panose="020B0503030403020204" pitchFamily="34" charset="0"/>
              </a:rPr>
              <a:t>programme</a:t>
            </a:r>
            <a:r>
              <a:rPr lang="en-US" sz="3500" dirty="0">
                <a:latin typeface="Source Sans Pro" panose="020B0503030403020204" pitchFamily="34" charset="0"/>
                <a:ea typeface="Source Sans Pro" panose="020B0503030403020204" pitchFamily="34" charset="0"/>
              </a:rPr>
              <a:t>. In addition, there was a positive effect on resilience that was close to statistical significance [</a:t>
            </a:r>
            <a:r>
              <a:rPr lang="el-GR" sz="3500" dirty="0">
                <a:latin typeface="Source Sans Pro" panose="020B0503030403020204" pitchFamily="34" charset="0"/>
                <a:ea typeface="Source Sans Pro" panose="020B0503030403020204" pitchFamily="34" charset="0"/>
              </a:rPr>
              <a:t>β</a:t>
            </a:r>
            <a:r>
              <a:rPr lang="en-GB" sz="3500" dirty="0">
                <a:latin typeface="Source Sans Pro" panose="020B0503030403020204" pitchFamily="34" charset="0"/>
                <a:ea typeface="Source Sans Pro" panose="020B0503030403020204" pitchFamily="34" charset="0"/>
              </a:rPr>
              <a:t>=.44, </a:t>
            </a:r>
            <a:r>
              <a:rPr lang="en-GB" sz="3500" dirty="0" err="1">
                <a:latin typeface="Source Sans Pro" panose="020B0503030403020204" pitchFamily="34" charset="0"/>
                <a:ea typeface="Source Sans Pro" panose="020B0503030403020204" pitchFamily="34" charset="0"/>
              </a:rPr>
              <a:t>std.err</a:t>
            </a:r>
            <a:r>
              <a:rPr lang="en-GB" sz="3500" dirty="0">
                <a:latin typeface="Source Sans Pro" panose="020B0503030403020204" pitchFamily="34" charset="0"/>
                <a:ea typeface="Source Sans Pro" panose="020B0503030403020204" pitchFamily="34" charset="0"/>
              </a:rPr>
              <a:t>=.25, z=1.76, </a:t>
            </a:r>
            <a:r>
              <a:rPr lang="en-GB" sz="3500" i="1" dirty="0">
                <a:latin typeface="Source Sans Pro" panose="020B0503030403020204" pitchFamily="34" charset="0"/>
                <a:ea typeface="Source Sans Pro" panose="020B0503030403020204" pitchFamily="34" charset="0"/>
              </a:rPr>
              <a:t>p</a:t>
            </a:r>
            <a:r>
              <a:rPr lang="en-GB" sz="3500" dirty="0">
                <a:latin typeface="Source Sans Pro" panose="020B0503030403020204" pitchFamily="34" charset="0"/>
                <a:ea typeface="Source Sans Pro" panose="020B0503030403020204" pitchFamily="34" charset="0"/>
              </a:rPr>
              <a:t>=.08]</a:t>
            </a:r>
            <a:r>
              <a:rPr lang="en-US" sz="3500" dirty="0">
                <a:latin typeface="Source Sans Pro" panose="020B0503030403020204" pitchFamily="34" charset="0"/>
                <a:ea typeface="Source Sans Pro" panose="020B0503030403020204" pitchFamily="34" charset="0"/>
              </a:rPr>
              <a:t>, and what appeared to be a very large positive effect on academic self-efficacy, but this did not reach statistical significance due to large standard errors, as sample size was low and variance was high in the enhanced treatment group [</a:t>
            </a:r>
            <a:r>
              <a:rPr lang="el-GR" sz="3500" dirty="0">
                <a:latin typeface="Source Sans Pro" panose="020B0503030403020204" pitchFamily="34" charset="0"/>
                <a:ea typeface="Source Sans Pro" panose="020B0503030403020204" pitchFamily="34" charset="0"/>
              </a:rPr>
              <a:t>β</a:t>
            </a:r>
            <a:r>
              <a:rPr lang="en-GB" sz="3500" dirty="0">
                <a:latin typeface="Source Sans Pro" panose="020B0503030403020204" pitchFamily="34" charset="0"/>
                <a:ea typeface="Source Sans Pro" panose="020B0503030403020204" pitchFamily="34" charset="0"/>
              </a:rPr>
              <a:t>=2.29, </a:t>
            </a:r>
            <a:r>
              <a:rPr lang="en-GB" sz="3500" dirty="0" err="1">
                <a:latin typeface="Source Sans Pro" panose="020B0503030403020204" pitchFamily="34" charset="0"/>
                <a:ea typeface="Source Sans Pro" panose="020B0503030403020204" pitchFamily="34" charset="0"/>
              </a:rPr>
              <a:t>std.err</a:t>
            </a:r>
            <a:r>
              <a:rPr lang="en-GB" sz="3500" dirty="0">
                <a:latin typeface="Source Sans Pro" panose="020B0503030403020204" pitchFamily="34" charset="0"/>
                <a:ea typeface="Source Sans Pro" panose="020B0503030403020204" pitchFamily="34" charset="0"/>
              </a:rPr>
              <a:t>=2.29, z=.97, </a:t>
            </a:r>
            <a:r>
              <a:rPr lang="en-GB" sz="3500" i="1" dirty="0">
                <a:latin typeface="Source Sans Pro" panose="020B0503030403020204" pitchFamily="34" charset="0"/>
                <a:ea typeface="Source Sans Pro" panose="020B0503030403020204" pitchFamily="34" charset="0"/>
              </a:rPr>
              <a:t>p</a:t>
            </a:r>
            <a:r>
              <a:rPr lang="en-GB" sz="3500" dirty="0">
                <a:latin typeface="Source Sans Pro" panose="020B0503030403020204" pitchFamily="34" charset="0"/>
                <a:ea typeface="Source Sans Pro" panose="020B0503030403020204" pitchFamily="34" charset="0"/>
              </a:rPr>
              <a:t>=.33]</a:t>
            </a:r>
            <a:r>
              <a:rPr lang="en-US" sz="3500" dirty="0">
                <a:latin typeface="Source Sans Pro" panose="020B0503030403020204" pitchFamily="34" charset="0"/>
                <a:ea typeface="Source Sans Pro" panose="020B0503030403020204" pitchFamily="34" charset="0"/>
              </a:rPr>
              <a:t>.</a:t>
            </a:r>
            <a:endParaRPr lang="en-US" sz="3500" b="1" dirty="0">
              <a:latin typeface="Source Sans Pro" panose="020B0503030403020204" pitchFamily="34" charset="0"/>
              <a:ea typeface="Source Sans Pro" panose="020B0503030403020204" pitchFamily="34" charset="0"/>
            </a:endParaRPr>
          </a:p>
          <a:p>
            <a:pPr algn="just"/>
            <a:endParaRPr lang="en-IE" dirty="0"/>
          </a:p>
        </p:txBody>
      </p:sp>
      <p:pic>
        <p:nvPicPr>
          <p:cNvPr id="30" name="Picture 29" descr="Diagram&#10;&#10;Description automatically generated">
            <a:extLst>
              <a:ext uri="{FF2B5EF4-FFF2-40B4-BE49-F238E27FC236}">
                <a16:creationId xmlns:a16="http://schemas.microsoft.com/office/drawing/2014/main" id="{66DE370E-AA88-B9DD-D1B6-20A2F9AFA4D7}"/>
              </a:ext>
            </a:extLst>
          </p:cNvPr>
          <p:cNvPicPr>
            <a:picLocks noChangeAspect="1"/>
          </p:cNvPicPr>
          <p:nvPr/>
        </p:nvPicPr>
        <p:blipFill>
          <a:blip r:embed="rId5"/>
          <a:stretch>
            <a:fillRect/>
          </a:stretch>
        </p:blipFill>
        <p:spPr>
          <a:xfrm>
            <a:off x="23007263" y="20677692"/>
            <a:ext cx="11578845" cy="5400000"/>
          </a:xfrm>
          <a:prstGeom prst="rect">
            <a:avLst/>
          </a:prstGeom>
        </p:spPr>
      </p:pic>
      <p:sp>
        <p:nvSpPr>
          <p:cNvPr id="40" name="Text Placeholder 86">
            <a:extLst>
              <a:ext uri="{FF2B5EF4-FFF2-40B4-BE49-F238E27FC236}">
                <a16:creationId xmlns:a16="http://schemas.microsoft.com/office/drawing/2014/main" id="{569D3284-536F-CF82-C336-0B73B457AA23}"/>
              </a:ext>
            </a:extLst>
          </p:cNvPr>
          <p:cNvSpPr txBox="1">
            <a:spLocks/>
          </p:cNvSpPr>
          <p:nvPr/>
        </p:nvSpPr>
        <p:spPr>
          <a:xfrm>
            <a:off x="12397818" y="15039326"/>
            <a:ext cx="10056813" cy="138497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00" dirty="0">
                <a:latin typeface="Source Sans Pro" panose="020B0503030403020204" pitchFamily="34" charset="0"/>
                <a:ea typeface="Source Sans Pro" panose="020B0503030403020204" pitchFamily="34" charset="0"/>
              </a:rPr>
              <a:t>Figure 1: cross-lagged panel model showing the mutual dependency of belonging, resilience, and academic self-efficacy during the student transition to higher education with standardized effects</a:t>
            </a:r>
          </a:p>
        </p:txBody>
      </p:sp>
      <p:sp>
        <p:nvSpPr>
          <p:cNvPr id="41" name="Text Placeholder 86">
            <a:extLst>
              <a:ext uri="{FF2B5EF4-FFF2-40B4-BE49-F238E27FC236}">
                <a16:creationId xmlns:a16="http://schemas.microsoft.com/office/drawing/2014/main" id="{F553AA73-2440-2842-5E9C-FAF33DB0C1F8}"/>
              </a:ext>
            </a:extLst>
          </p:cNvPr>
          <p:cNvSpPr txBox="1">
            <a:spLocks/>
          </p:cNvSpPr>
          <p:nvPr/>
        </p:nvSpPr>
        <p:spPr>
          <a:xfrm>
            <a:off x="24491591" y="26181795"/>
            <a:ext cx="9605865" cy="76941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00" dirty="0">
                <a:latin typeface="Source Sans Pro" panose="020B0503030403020204" pitchFamily="34" charset="0"/>
                <a:ea typeface="Source Sans Pro" panose="020B0503030403020204" pitchFamily="34" charset="0"/>
              </a:rPr>
              <a:t>Figure 2: growth in belonging as a function of mentoring with </a:t>
            </a:r>
            <a:r>
              <a:rPr lang="en-US" sz="2000" dirty="0" err="1">
                <a:latin typeface="Source Sans Pro" panose="020B0503030403020204" pitchFamily="34" charset="0"/>
                <a:ea typeface="Source Sans Pro" panose="020B0503030403020204" pitchFamily="34" charset="0"/>
              </a:rPr>
              <a:t>standardised</a:t>
            </a:r>
            <a:r>
              <a:rPr lang="en-US" sz="2000" dirty="0">
                <a:latin typeface="Source Sans Pro" panose="020B0503030403020204" pitchFamily="34" charset="0"/>
                <a:ea typeface="Source Sans Pro" panose="020B0503030403020204" pitchFamily="34" charset="0"/>
              </a:rPr>
              <a:t> effects</a:t>
            </a:r>
          </a:p>
        </p:txBody>
      </p:sp>
      <p:sp>
        <p:nvSpPr>
          <p:cNvPr id="43" name="Text Placeholder 89">
            <a:extLst>
              <a:ext uri="{FF2B5EF4-FFF2-40B4-BE49-F238E27FC236}">
                <a16:creationId xmlns:a16="http://schemas.microsoft.com/office/drawing/2014/main" id="{32A43451-9456-382F-56AE-4DAF3F79893A}"/>
              </a:ext>
            </a:extLst>
          </p:cNvPr>
          <p:cNvSpPr txBox="1">
            <a:spLocks/>
          </p:cNvSpPr>
          <p:nvPr/>
        </p:nvSpPr>
        <p:spPr>
          <a:xfrm>
            <a:off x="992862" y="17527070"/>
            <a:ext cx="9230971" cy="727889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3500" b="1" dirty="0">
                <a:latin typeface="Source Sans Pro" panose="020B0503030403020204" pitchFamily="34" charset="0"/>
                <a:ea typeface="Source Sans Pro" panose="020B0503030403020204" pitchFamily="34" charset="0"/>
              </a:rPr>
              <a:t>H1:</a:t>
            </a:r>
            <a:r>
              <a:rPr lang="en-US" sz="3500" dirty="0">
                <a:latin typeface="Source Sans Pro" panose="020B0503030403020204" pitchFamily="34" charset="0"/>
                <a:ea typeface="Source Sans Pro" panose="020B0503030403020204" pitchFamily="34" charset="0"/>
              </a:rPr>
              <a:t> wellbeing, belonging, and academic self-efficacy are strongly correlated during students’ transition to higher education.</a:t>
            </a:r>
          </a:p>
          <a:p>
            <a:pPr marL="457200" indent="-457200" algn="just">
              <a:buFont typeface="Arial" panose="020B0604020202020204" pitchFamily="34" charset="0"/>
              <a:buChar char="•"/>
            </a:pPr>
            <a:r>
              <a:rPr lang="en-US" sz="3500" b="1" dirty="0">
                <a:latin typeface="Source Sans Pro" panose="020B0503030403020204" pitchFamily="34" charset="0"/>
                <a:ea typeface="Source Sans Pro" panose="020B0503030403020204" pitchFamily="34" charset="0"/>
              </a:rPr>
              <a:t>H2:</a:t>
            </a:r>
            <a:r>
              <a:rPr lang="en-US" sz="3500" dirty="0">
                <a:latin typeface="Source Sans Pro" panose="020B0503030403020204" pitchFamily="34" charset="0"/>
                <a:ea typeface="Source Sans Pro" panose="020B0503030403020204" pitchFamily="34" charset="0"/>
              </a:rPr>
              <a:t> Our existing </a:t>
            </a:r>
            <a:r>
              <a:rPr lang="en-US" sz="3500" dirty="0" err="1">
                <a:latin typeface="Source Sans Pro" panose="020B0503030403020204" pitchFamily="34" charset="0"/>
                <a:ea typeface="Source Sans Pro" panose="020B0503030403020204" pitchFamily="34" charset="0"/>
              </a:rPr>
              <a:t>programme</a:t>
            </a:r>
            <a:r>
              <a:rPr lang="en-US" sz="3500" dirty="0">
                <a:latin typeface="Source Sans Pro" panose="020B0503030403020204" pitchFamily="34" charset="0"/>
                <a:ea typeface="Source Sans Pro" panose="020B0503030403020204" pitchFamily="34" charset="0"/>
              </a:rPr>
              <a:t> positively impacts belonging.</a:t>
            </a:r>
          </a:p>
          <a:p>
            <a:pPr marL="457200" indent="-457200" algn="just">
              <a:buFont typeface="Arial" panose="020B0604020202020204" pitchFamily="34" charset="0"/>
              <a:buChar char="•"/>
            </a:pPr>
            <a:r>
              <a:rPr lang="en-US" sz="3500" b="1" dirty="0">
                <a:latin typeface="Source Sans Pro" panose="020B0503030403020204" pitchFamily="34" charset="0"/>
                <a:ea typeface="Source Sans Pro" panose="020B0503030403020204" pitchFamily="34" charset="0"/>
              </a:rPr>
              <a:t>H3: </a:t>
            </a:r>
            <a:r>
              <a:rPr lang="en-US" sz="3500" dirty="0">
                <a:latin typeface="Source Sans Pro" panose="020B0503030403020204" pitchFamily="34" charset="0"/>
                <a:ea typeface="Source Sans Pro" panose="020B0503030403020204" pitchFamily="34" charset="0"/>
              </a:rPr>
              <a:t>Our enhanced </a:t>
            </a:r>
            <a:r>
              <a:rPr lang="en-US" sz="3500" dirty="0" err="1">
                <a:latin typeface="Source Sans Pro" panose="020B0503030403020204" pitchFamily="34" charset="0"/>
                <a:ea typeface="Source Sans Pro" panose="020B0503030403020204" pitchFamily="34" charset="0"/>
              </a:rPr>
              <a:t>programme</a:t>
            </a:r>
            <a:r>
              <a:rPr lang="en-US" sz="3500" dirty="0">
                <a:latin typeface="Source Sans Pro" panose="020B0503030403020204" pitchFamily="34" charset="0"/>
                <a:ea typeface="Source Sans Pro" panose="020B0503030403020204" pitchFamily="34" charset="0"/>
              </a:rPr>
              <a:t> positively impacts belonging, academic self-efficacy, and wellbeing for both first year students and student volunteers.</a:t>
            </a:r>
            <a:endParaRPr lang="en-US" sz="3500" b="1" dirty="0">
              <a:latin typeface="Source Sans Pro" panose="020B0503030403020204" pitchFamily="34" charset="0"/>
              <a:ea typeface="Source Sans Pro" panose="020B0503030403020204" pitchFamily="34" charset="0"/>
            </a:endParaRPr>
          </a:p>
          <a:p>
            <a:pPr marL="457200" indent="-457200" algn="just">
              <a:buFontTx/>
              <a:buChar char="-"/>
            </a:pPr>
            <a:endParaRPr lang="en-US" sz="3500" dirty="0"/>
          </a:p>
          <a:p>
            <a:pPr marL="457200" indent="-457200" algn="just">
              <a:buFontTx/>
              <a:buChar char="-"/>
            </a:pPr>
            <a:endParaRPr lang="en-US" sz="3500" dirty="0"/>
          </a:p>
          <a:p>
            <a:pPr algn="just"/>
            <a:endParaRPr lang="en-IE" dirty="0">
              <a:solidFill>
                <a:srgbClr val="FF0000"/>
              </a:solidFill>
            </a:endParaRPr>
          </a:p>
        </p:txBody>
      </p:sp>
      <p:sp>
        <p:nvSpPr>
          <p:cNvPr id="58" name="Text Placeholder 57">
            <a:extLst>
              <a:ext uri="{FF2B5EF4-FFF2-40B4-BE49-F238E27FC236}">
                <a16:creationId xmlns:a16="http://schemas.microsoft.com/office/drawing/2014/main" id="{19B0D9A6-D28E-E6D7-BC2D-ACD4220931AC}"/>
              </a:ext>
            </a:extLst>
          </p:cNvPr>
          <p:cNvSpPr>
            <a:spLocks noGrp="1"/>
          </p:cNvSpPr>
          <p:nvPr>
            <p:ph type="body" sz="quarter" idx="21"/>
          </p:nvPr>
        </p:nvSpPr>
        <p:spPr>
          <a:xfrm>
            <a:off x="34979086" y="15572453"/>
            <a:ext cx="7529384" cy="16712245"/>
          </a:xfrm>
        </p:spPr>
        <p:txBody>
          <a:bodyPr/>
          <a:lstStyle/>
          <a:p>
            <a:pPr marL="1257300" indent="-342900">
              <a:buFont typeface="Arial" panose="020B0604020202020204" pitchFamily="34" charset="0"/>
              <a:buChar char="•"/>
            </a:pPr>
            <a:r>
              <a:rPr lang="en-IE" sz="2000" dirty="0">
                <a:solidFill>
                  <a:srgbClr val="002060"/>
                </a:solidFill>
                <a:effectLst/>
                <a:latin typeface="Source Sans Pro" panose="020B0503030403020204" pitchFamily="34" charset="0"/>
                <a:ea typeface="Source Sans Pro" panose="020B0503030403020204" pitchFamily="34" charset="0"/>
              </a:rPr>
              <a:t>Armstrong-Astley, R., Flynn, D., Dooley, B., Fox, T. (2022). HOW COUNSELLING AND PEER-LED SERVICES CAN OPTIMISE STUDENT SUCCESS: An integrated approach to student mental health and wellbeing in higher education. Trinity College Dublin.</a:t>
            </a:r>
          </a:p>
          <a:p>
            <a:pPr marL="1257300" indent="-342900">
              <a:buFont typeface="Arial" panose="020B0604020202020204" pitchFamily="34" charset="0"/>
              <a:buChar char="•"/>
            </a:pPr>
            <a:r>
              <a:rPr lang="en-IE" sz="2000" dirty="0" err="1">
                <a:solidFill>
                  <a:srgbClr val="002060"/>
                </a:solidFill>
                <a:effectLst/>
                <a:latin typeface="Source Sans Pro" panose="020B0503030403020204" pitchFamily="34" charset="0"/>
                <a:ea typeface="Source Sans Pro" panose="020B0503030403020204" pitchFamily="34" charset="0"/>
              </a:rPr>
              <a:t>Astin</a:t>
            </a:r>
            <a:r>
              <a:rPr lang="en-IE" sz="2000" dirty="0">
                <a:solidFill>
                  <a:srgbClr val="002060"/>
                </a:solidFill>
                <a:effectLst/>
                <a:latin typeface="Source Sans Pro" panose="020B0503030403020204" pitchFamily="34" charset="0"/>
                <a:ea typeface="Source Sans Pro" panose="020B0503030403020204" pitchFamily="34" charset="0"/>
              </a:rPr>
              <a:t>, A. W. (1984). Student Involvement: A Developmental Theory for Higher Education. </a:t>
            </a:r>
            <a:r>
              <a:rPr lang="en-IE" sz="2000" i="1" dirty="0">
                <a:solidFill>
                  <a:srgbClr val="002060"/>
                </a:solidFill>
                <a:effectLst/>
                <a:latin typeface="Source Sans Pro" panose="020B0503030403020204" pitchFamily="34" charset="0"/>
                <a:ea typeface="Source Sans Pro" panose="020B0503030403020204" pitchFamily="34" charset="0"/>
              </a:rPr>
              <a:t>Journal of College Student Development</a:t>
            </a:r>
            <a:r>
              <a:rPr lang="en-IE" sz="2000" dirty="0">
                <a:solidFill>
                  <a:srgbClr val="002060"/>
                </a:solidFill>
                <a:effectLst/>
                <a:latin typeface="Source Sans Pro" panose="020B0503030403020204" pitchFamily="34" charset="0"/>
                <a:ea typeface="Source Sans Pro" panose="020B0503030403020204" pitchFamily="34" charset="0"/>
              </a:rPr>
              <a:t>,</a:t>
            </a:r>
            <a:r>
              <a:rPr lang="en-IE" sz="2000" i="1" dirty="0">
                <a:solidFill>
                  <a:srgbClr val="002060"/>
                </a:solidFill>
                <a:effectLst/>
                <a:latin typeface="Source Sans Pro" panose="020B0503030403020204" pitchFamily="34" charset="0"/>
                <a:ea typeface="Source Sans Pro" panose="020B0503030403020204" pitchFamily="34" charset="0"/>
              </a:rPr>
              <a:t> 25</a:t>
            </a:r>
            <a:r>
              <a:rPr lang="en-IE" sz="2000" dirty="0">
                <a:solidFill>
                  <a:srgbClr val="002060"/>
                </a:solidFill>
                <a:effectLst/>
                <a:latin typeface="Source Sans Pro" panose="020B0503030403020204" pitchFamily="34" charset="0"/>
                <a:ea typeface="Source Sans Pro" panose="020B0503030403020204" pitchFamily="34" charset="0"/>
              </a:rPr>
              <a:t>(4), 297-308.</a:t>
            </a:r>
            <a:endParaRPr lang="en-IE" sz="2000" dirty="0">
              <a:solidFill>
                <a:srgbClr val="002060"/>
              </a:solidFill>
              <a:latin typeface="Source Sans Pro" panose="020B0503030403020204" pitchFamily="34" charset="0"/>
              <a:ea typeface="Source Sans Pro" panose="020B0503030403020204" pitchFamily="34" charset="0"/>
            </a:endParaRPr>
          </a:p>
          <a:p>
            <a:pPr marL="1257300" indent="-342900">
              <a:buFont typeface="Arial" panose="020B0604020202020204" pitchFamily="34" charset="0"/>
              <a:buChar char="•"/>
            </a:pPr>
            <a:r>
              <a:rPr lang="en-IE" sz="2000" dirty="0">
                <a:solidFill>
                  <a:srgbClr val="002060"/>
                </a:solidFill>
                <a:latin typeface="Source Sans Pro" panose="020B0503030403020204" pitchFamily="34" charset="0"/>
                <a:ea typeface="Source Sans Pro" panose="020B0503030403020204" pitchFamily="34" charset="0"/>
              </a:rPr>
              <a:t>Brady, S. T., Cohen, G. L., Jarvis, S. N., &amp; Walton, G. M. (2020). A brief social-belonging intervention in college improves adult outcomes for black Americans. </a:t>
            </a:r>
            <a:r>
              <a:rPr lang="en-IE" sz="2000" i="1" dirty="0">
                <a:solidFill>
                  <a:srgbClr val="002060"/>
                </a:solidFill>
                <a:latin typeface="Source Sans Pro" panose="020B0503030403020204" pitchFamily="34" charset="0"/>
                <a:ea typeface="Source Sans Pro" panose="020B0503030403020204" pitchFamily="34" charset="0"/>
              </a:rPr>
              <a:t>Science advances</a:t>
            </a:r>
            <a:r>
              <a:rPr lang="en-IE" sz="2000" dirty="0">
                <a:solidFill>
                  <a:srgbClr val="002060"/>
                </a:solidFill>
                <a:latin typeface="Source Sans Pro" panose="020B0503030403020204" pitchFamily="34" charset="0"/>
                <a:ea typeface="Source Sans Pro" panose="020B0503030403020204" pitchFamily="34" charset="0"/>
              </a:rPr>
              <a:t>, </a:t>
            </a:r>
            <a:r>
              <a:rPr lang="en-IE" sz="2000" i="1" dirty="0">
                <a:solidFill>
                  <a:srgbClr val="002060"/>
                </a:solidFill>
                <a:latin typeface="Source Sans Pro" panose="020B0503030403020204" pitchFamily="34" charset="0"/>
                <a:ea typeface="Source Sans Pro" panose="020B0503030403020204" pitchFamily="34" charset="0"/>
              </a:rPr>
              <a:t>6</a:t>
            </a:r>
            <a:r>
              <a:rPr lang="en-IE" sz="2000" dirty="0">
                <a:solidFill>
                  <a:srgbClr val="002060"/>
                </a:solidFill>
                <a:latin typeface="Source Sans Pro" panose="020B0503030403020204" pitchFamily="34" charset="0"/>
                <a:ea typeface="Source Sans Pro" panose="020B0503030403020204" pitchFamily="34" charset="0"/>
              </a:rPr>
              <a:t>(18).</a:t>
            </a:r>
          </a:p>
          <a:p>
            <a:pPr marL="1257300" indent="-342900">
              <a:buFont typeface="Arial" panose="020B0604020202020204" pitchFamily="34" charset="0"/>
              <a:buChar char="•"/>
            </a:pPr>
            <a:r>
              <a:rPr lang="en-IE" sz="2000" dirty="0">
                <a:solidFill>
                  <a:srgbClr val="002060"/>
                </a:solidFill>
                <a:effectLst/>
                <a:latin typeface="Source Sans Pro" panose="020B0503030403020204" pitchFamily="34" charset="0"/>
                <a:ea typeface="Source Sans Pro" panose="020B0503030403020204" pitchFamily="34" charset="0"/>
              </a:rPr>
              <a:t>Carruthers Thomas, K. (2019). </a:t>
            </a:r>
            <a:r>
              <a:rPr lang="en-IE" sz="2000" i="1" dirty="0">
                <a:solidFill>
                  <a:srgbClr val="002060"/>
                </a:solidFill>
                <a:effectLst/>
                <a:latin typeface="Source Sans Pro" panose="020B0503030403020204" pitchFamily="34" charset="0"/>
                <a:ea typeface="Source Sans Pro" panose="020B0503030403020204" pitchFamily="34" charset="0"/>
              </a:rPr>
              <a:t>Rethinking student belonging in higher education: From </a:t>
            </a:r>
            <a:r>
              <a:rPr lang="en-IE" sz="2000" i="1" dirty="0" err="1">
                <a:solidFill>
                  <a:srgbClr val="002060"/>
                </a:solidFill>
                <a:effectLst/>
                <a:latin typeface="Source Sans Pro" panose="020B0503030403020204" pitchFamily="34" charset="0"/>
                <a:ea typeface="Source Sans Pro" panose="020B0503030403020204" pitchFamily="34" charset="0"/>
              </a:rPr>
              <a:t>Bordieu</a:t>
            </a:r>
            <a:r>
              <a:rPr lang="en-IE" sz="2000" i="1" dirty="0">
                <a:solidFill>
                  <a:srgbClr val="002060"/>
                </a:solidFill>
                <a:effectLst/>
                <a:latin typeface="Source Sans Pro" panose="020B0503030403020204" pitchFamily="34" charset="0"/>
                <a:ea typeface="Source Sans Pro" panose="020B0503030403020204" pitchFamily="34" charset="0"/>
              </a:rPr>
              <a:t> to borderlands</a:t>
            </a:r>
            <a:r>
              <a:rPr lang="en-IE" sz="2000" dirty="0">
                <a:solidFill>
                  <a:srgbClr val="002060"/>
                </a:solidFill>
                <a:effectLst/>
                <a:latin typeface="Source Sans Pro" panose="020B0503030403020204" pitchFamily="34" charset="0"/>
                <a:ea typeface="Source Sans Pro" panose="020B0503030403020204" pitchFamily="34" charset="0"/>
              </a:rPr>
              <a:t>. (1st ed.). Routledge Focus.</a:t>
            </a:r>
            <a:endParaRPr lang="en-IE" sz="2000" dirty="0">
              <a:solidFill>
                <a:srgbClr val="002060"/>
              </a:solidFill>
              <a:latin typeface="Source Sans Pro" panose="020B0503030403020204" pitchFamily="34" charset="0"/>
              <a:ea typeface="Source Sans Pro" panose="020B0503030403020204" pitchFamily="34" charset="0"/>
            </a:endParaRPr>
          </a:p>
          <a:p>
            <a:pPr marL="1257300" indent="-342900">
              <a:buFont typeface="Arial" panose="020B0604020202020204" pitchFamily="34" charset="0"/>
              <a:buChar char="•"/>
            </a:pPr>
            <a:r>
              <a:rPr lang="en-IE" sz="2000" dirty="0">
                <a:solidFill>
                  <a:srgbClr val="002060"/>
                </a:solidFill>
                <a:effectLst/>
                <a:latin typeface="Source Sans Pro" panose="020B0503030403020204" pitchFamily="34" charset="0"/>
                <a:ea typeface="Source Sans Pro" panose="020B0503030403020204" pitchFamily="34" charset="0"/>
              </a:rPr>
              <a:t>Kahu, E. R., &amp; Nelson, K. (2018). Student engagement in the educational interface: understanding the mechanisms of student success., </a:t>
            </a:r>
            <a:r>
              <a:rPr lang="en-IE" sz="2000" i="1" dirty="0">
                <a:solidFill>
                  <a:srgbClr val="002060"/>
                </a:solidFill>
                <a:effectLst/>
                <a:latin typeface="Source Sans Pro" panose="020B0503030403020204" pitchFamily="34" charset="0"/>
                <a:ea typeface="Source Sans Pro" panose="020B0503030403020204" pitchFamily="34" charset="0"/>
              </a:rPr>
              <a:t>Higher Education Research &amp; Development</a:t>
            </a:r>
            <a:r>
              <a:rPr lang="en-IE" sz="2000" dirty="0">
                <a:solidFill>
                  <a:srgbClr val="002060"/>
                </a:solidFill>
                <a:effectLst/>
                <a:latin typeface="Source Sans Pro" panose="020B0503030403020204" pitchFamily="34" charset="0"/>
                <a:ea typeface="Source Sans Pro" panose="020B0503030403020204" pitchFamily="34" charset="0"/>
              </a:rPr>
              <a:t>, 37(1), 58–71. </a:t>
            </a:r>
            <a:endParaRPr lang="en-IE" sz="2000" dirty="0">
              <a:solidFill>
                <a:srgbClr val="002060"/>
              </a:solidFill>
              <a:latin typeface="Source Sans Pro" panose="020B0503030403020204" pitchFamily="34" charset="0"/>
              <a:ea typeface="Source Sans Pro" panose="020B0503030403020204" pitchFamily="34" charset="0"/>
            </a:endParaRPr>
          </a:p>
          <a:p>
            <a:pPr marL="1257300" indent="-342900">
              <a:buFont typeface="Arial" panose="020B0604020202020204" pitchFamily="34" charset="0"/>
              <a:buChar char="•"/>
            </a:pPr>
            <a:r>
              <a:rPr lang="en-IE" sz="2000" dirty="0" err="1">
                <a:solidFill>
                  <a:srgbClr val="002060"/>
                </a:solidFill>
                <a:effectLst/>
                <a:latin typeface="Source Sans Pro" panose="020B0503030403020204" pitchFamily="34" charset="0"/>
                <a:ea typeface="Source Sans Pro" panose="020B0503030403020204" pitchFamily="34" charset="0"/>
              </a:rPr>
              <a:t>Kuh</a:t>
            </a:r>
            <a:r>
              <a:rPr lang="en-IE" sz="2000" dirty="0">
                <a:solidFill>
                  <a:srgbClr val="002060"/>
                </a:solidFill>
                <a:effectLst/>
                <a:latin typeface="Source Sans Pro" panose="020B0503030403020204" pitchFamily="34" charset="0"/>
                <a:ea typeface="Source Sans Pro" panose="020B0503030403020204" pitchFamily="34" charset="0"/>
              </a:rPr>
              <a:t>, G., Kinzie, J., Buckley, J. A., Bridges, B. K., &amp; Hayek, J. C. (2006). </a:t>
            </a:r>
            <a:r>
              <a:rPr lang="en-IE" sz="2000" i="1" dirty="0">
                <a:solidFill>
                  <a:srgbClr val="002060"/>
                </a:solidFill>
                <a:effectLst/>
                <a:latin typeface="Source Sans Pro" panose="020B0503030403020204" pitchFamily="34" charset="0"/>
                <a:ea typeface="Source Sans Pro" panose="020B0503030403020204" pitchFamily="34" charset="0"/>
              </a:rPr>
              <a:t>What matters to student success: A review of the literature</a:t>
            </a:r>
            <a:r>
              <a:rPr lang="en-IE" sz="2000" dirty="0">
                <a:solidFill>
                  <a:srgbClr val="002060"/>
                </a:solidFill>
                <a:effectLst/>
                <a:latin typeface="Source Sans Pro" panose="020B0503030403020204" pitchFamily="34" charset="0"/>
                <a:ea typeface="Source Sans Pro" panose="020B0503030403020204" pitchFamily="34" charset="0"/>
              </a:rPr>
              <a:t>. National Postsecondary Education Cooperative.</a:t>
            </a:r>
            <a:endParaRPr lang="en-IE" sz="2000" dirty="0">
              <a:solidFill>
                <a:srgbClr val="002060"/>
              </a:solidFill>
              <a:latin typeface="Source Sans Pro" panose="020B0503030403020204" pitchFamily="34" charset="0"/>
              <a:ea typeface="Source Sans Pro" panose="020B0503030403020204" pitchFamily="34" charset="0"/>
            </a:endParaRPr>
          </a:p>
          <a:p>
            <a:pPr marL="1257300" indent="-342900">
              <a:buFont typeface="Arial" panose="020B0604020202020204" pitchFamily="34" charset="0"/>
              <a:buChar char="•"/>
            </a:pPr>
            <a:r>
              <a:rPr lang="en-IE" sz="2000" dirty="0">
                <a:solidFill>
                  <a:srgbClr val="002060"/>
                </a:solidFill>
                <a:effectLst/>
                <a:latin typeface="Source Sans Pro" panose="020B0503030403020204" pitchFamily="34" charset="0"/>
                <a:ea typeface="Source Sans Pro" panose="020B0503030403020204" pitchFamily="34" charset="0"/>
              </a:rPr>
              <a:t>Manning, K., Kinzie, J., &amp; Schuh, J. H. (2014). </a:t>
            </a:r>
            <a:r>
              <a:rPr lang="en-IE" sz="2000" i="1" dirty="0">
                <a:solidFill>
                  <a:srgbClr val="002060"/>
                </a:solidFill>
                <a:effectLst/>
                <a:latin typeface="Source Sans Pro" panose="020B0503030403020204" pitchFamily="34" charset="0"/>
                <a:ea typeface="Source Sans Pro" panose="020B0503030403020204" pitchFamily="34" charset="0"/>
              </a:rPr>
              <a:t>One size does not fit all: Traditional and innovative models of student affairs practice</a:t>
            </a:r>
            <a:r>
              <a:rPr lang="en-IE" sz="2000" dirty="0">
                <a:solidFill>
                  <a:srgbClr val="002060"/>
                </a:solidFill>
                <a:effectLst/>
                <a:latin typeface="Source Sans Pro" panose="020B0503030403020204" pitchFamily="34" charset="0"/>
                <a:ea typeface="Source Sans Pro" panose="020B0503030403020204" pitchFamily="34" charset="0"/>
              </a:rPr>
              <a:t>. (2nd ed.). Routledge. </a:t>
            </a:r>
          </a:p>
          <a:p>
            <a:pPr marL="1257300" indent="-342900">
              <a:buFont typeface="Arial" panose="020B0604020202020204" pitchFamily="34" charset="0"/>
              <a:buChar char="•"/>
            </a:pPr>
            <a:r>
              <a:rPr lang="en-IE" sz="2000" dirty="0">
                <a:solidFill>
                  <a:srgbClr val="002060"/>
                </a:solidFill>
                <a:latin typeface="Source Sans Pro" panose="020B0503030403020204" pitchFamily="34" charset="0"/>
                <a:ea typeface="Source Sans Pro" panose="020B0503030403020204" pitchFamily="34" charset="0"/>
              </a:rPr>
              <a:t>Murphy, M. C., Gopalan, M., Carter, E. R., Emerson, K. T., Bottoms, B. L., &amp; Walton, G. M. (2020). A customized belonging intervention improves retention of socially disadvantaged students at a broad-access university. </a:t>
            </a:r>
            <a:r>
              <a:rPr lang="en-IE" sz="2000" i="1" dirty="0">
                <a:solidFill>
                  <a:srgbClr val="002060"/>
                </a:solidFill>
                <a:latin typeface="Source Sans Pro" panose="020B0503030403020204" pitchFamily="34" charset="0"/>
                <a:ea typeface="Source Sans Pro" panose="020B0503030403020204" pitchFamily="34" charset="0"/>
              </a:rPr>
              <a:t>Science Advances</a:t>
            </a:r>
            <a:r>
              <a:rPr lang="en-IE" sz="2000" dirty="0">
                <a:solidFill>
                  <a:srgbClr val="002060"/>
                </a:solidFill>
                <a:latin typeface="Source Sans Pro" panose="020B0503030403020204" pitchFamily="34" charset="0"/>
                <a:ea typeface="Source Sans Pro" panose="020B0503030403020204" pitchFamily="34" charset="0"/>
              </a:rPr>
              <a:t>, </a:t>
            </a:r>
            <a:r>
              <a:rPr lang="en-IE" sz="2000" i="1" dirty="0">
                <a:solidFill>
                  <a:srgbClr val="002060"/>
                </a:solidFill>
                <a:latin typeface="Source Sans Pro" panose="020B0503030403020204" pitchFamily="34" charset="0"/>
                <a:ea typeface="Source Sans Pro" panose="020B0503030403020204" pitchFamily="34" charset="0"/>
              </a:rPr>
              <a:t>6</a:t>
            </a:r>
            <a:r>
              <a:rPr lang="en-IE" sz="2000" dirty="0">
                <a:solidFill>
                  <a:srgbClr val="002060"/>
                </a:solidFill>
                <a:latin typeface="Source Sans Pro" panose="020B0503030403020204" pitchFamily="34" charset="0"/>
                <a:ea typeface="Source Sans Pro" panose="020B0503030403020204" pitchFamily="34" charset="0"/>
              </a:rPr>
              <a:t>(29).</a:t>
            </a:r>
          </a:p>
          <a:p>
            <a:pPr marL="1257300" indent="-342900">
              <a:buFont typeface="Arial" panose="020B0604020202020204" pitchFamily="34" charset="0"/>
              <a:buChar char="•"/>
            </a:pPr>
            <a:r>
              <a:rPr lang="en-IE" sz="2000" dirty="0">
                <a:solidFill>
                  <a:srgbClr val="002060"/>
                </a:solidFill>
                <a:latin typeface="Source Sans Pro" panose="020B0503030403020204" pitchFamily="34" charset="0"/>
                <a:ea typeface="Source Sans Pro" panose="020B0503030403020204" pitchFamily="34" charset="0"/>
              </a:rPr>
              <a:t>O’Keeffe P. (2013). A Sense of Belonging: Improving Student Retention. </a:t>
            </a:r>
            <a:r>
              <a:rPr lang="en-IE" sz="2000" i="1" dirty="0">
                <a:solidFill>
                  <a:srgbClr val="002060"/>
                </a:solidFill>
                <a:latin typeface="Source Sans Pro" panose="020B0503030403020204" pitchFamily="34" charset="0"/>
                <a:ea typeface="Source Sans Pro" panose="020B0503030403020204" pitchFamily="34" charset="0"/>
              </a:rPr>
              <a:t>College Student Journal</a:t>
            </a:r>
            <a:r>
              <a:rPr lang="en-IE" sz="2000" dirty="0">
                <a:solidFill>
                  <a:srgbClr val="002060"/>
                </a:solidFill>
                <a:latin typeface="Source Sans Pro" panose="020B0503030403020204" pitchFamily="34" charset="0"/>
                <a:ea typeface="Source Sans Pro" panose="020B0503030403020204" pitchFamily="34" charset="0"/>
              </a:rPr>
              <a:t>, Winter 47(4), 605–613.</a:t>
            </a:r>
          </a:p>
          <a:p>
            <a:pPr marL="1257300" indent="-342900">
              <a:buFont typeface="Arial" panose="020B0604020202020204" pitchFamily="34" charset="0"/>
              <a:buChar char="•"/>
            </a:pPr>
            <a:r>
              <a:rPr lang="en-IE" sz="2000" dirty="0">
                <a:solidFill>
                  <a:srgbClr val="002060"/>
                </a:solidFill>
                <a:latin typeface="Source Sans Pro" panose="020B0503030403020204" pitchFamily="34" charset="0"/>
                <a:ea typeface="Source Sans Pro" panose="020B0503030403020204" pitchFamily="34" charset="0"/>
              </a:rPr>
              <a:t>Pittman, L., &amp; Richmond, A. (2008). University Belonging, Friendship Quality, and Psychological Adjustment During the Transition to College. </a:t>
            </a:r>
            <a:r>
              <a:rPr lang="en-IE" sz="2000" i="1" dirty="0">
                <a:solidFill>
                  <a:srgbClr val="002060"/>
                </a:solidFill>
                <a:latin typeface="Source Sans Pro" panose="020B0503030403020204" pitchFamily="34" charset="0"/>
                <a:ea typeface="Source Sans Pro" panose="020B0503030403020204" pitchFamily="34" charset="0"/>
              </a:rPr>
              <a:t>The Journal of Experimental Education</a:t>
            </a:r>
            <a:r>
              <a:rPr lang="en-IE" sz="2000" dirty="0">
                <a:solidFill>
                  <a:srgbClr val="002060"/>
                </a:solidFill>
                <a:latin typeface="Source Sans Pro" panose="020B0503030403020204" pitchFamily="34" charset="0"/>
                <a:ea typeface="Source Sans Pro" panose="020B0503030403020204" pitchFamily="34" charset="0"/>
              </a:rPr>
              <a:t>, 76(4), 343-361.</a:t>
            </a:r>
          </a:p>
          <a:p>
            <a:pPr marL="1257300" indent="-342900">
              <a:buFont typeface="Arial" panose="020B0604020202020204" pitchFamily="34" charset="0"/>
              <a:buChar char="•"/>
            </a:pPr>
            <a:r>
              <a:rPr lang="en-IE" sz="2000" dirty="0">
                <a:solidFill>
                  <a:srgbClr val="002060"/>
                </a:solidFill>
                <a:latin typeface="Source Sans Pro" panose="020B0503030403020204" pitchFamily="34" charset="0"/>
                <a:ea typeface="Source Sans Pro" panose="020B0503030403020204" pitchFamily="34" charset="0"/>
              </a:rPr>
              <a:t>Turetsky, K. M., Purdie-Greenaway, V., Cook, J. E., Curley, J. P., &amp; Cohen, G. L. (2020). A psychological intervention strengthens students’ peer social networks and promotes persistence in STEM. </a:t>
            </a:r>
            <a:r>
              <a:rPr lang="en-IE" sz="2000" i="1" dirty="0">
                <a:solidFill>
                  <a:srgbClr val="002060"/>
                </a:solidFill>
                <a:latin typeface="Source Sans Pro" panose="020B0503030403020204" pitchFamily="34" charset="0"/>
                <a:ea typeface="Source Sans Pro" panose="020B0503030403020204" pitchFamily="34" charset="0"/>
              </a:rPr>
              <a:t>Science advances</a:t>
            </a:r>
            <a:r>
              <a:rPr lang="en-IE" sz="2000" dirty="0">
                <a:solidFill>
                  <a:srgbClr val="002060"/>
                </a:solidFill>
                <a:latin typeface="Source Sans Pro" panose="020B0503030403020204" pitchFamily="34" charset="0"/>
                <a:ea typeface="Source Sans Pro" panose="020B0503030403020204" pitchFamily="34" charset="0"/>
              </a:rPr>
              <a:t>, </a:t>
            </a:r>
            <a:r>
              <a:rPr lang="en-IE" sz="2000" i="1" dirty="0">
                <a:solidFill>
                  <a:srgbClr val="002060"/>
                </a:solidFill>
                <a:latin typeface="Source Sans Pro" panose="020B0503030403020204" pitchFamily="34" charset="0"/>
                <a:ea typeface="Source Sans Pro" panose="020B0503030403020204" pitchFamily="34" charset="0"/>
              </a:rPr>
              <a:t>6</a:t>
            </a:r>
            <a:r>
              <a:rPr lang="en-IE" sz="2000" dirty="0">
                <a:solidFill>
                  <a:srgbClr val="002060"/>
                </a:solidFill>
                <a:latin typeface="Source Sans Pro" panose="020B0503030403020204" pitchFamily="34" charset="0"/>
                <a:ea typeface="Source Sans Pro" panose="020B0503030403020204" pitchFamily="34" charset="0"/>
              </a:rPr>
              <a:t>(45).</a:t>
            </a:r>
          </a:p>
          <a:p>
            <a:pPr marL="1257300" indent="-342900">
              <a:buFont typeface="Arial" panose="020B0604020202020204" pitchFamily="34" charset="0"/>
              <a:buChar char="•"/>
            </a:pPr>
            <a:r>
              <a:rPr lang="en-IE" sz="2000" dirty="0">
                <a:solidFill>
                  <a:srgbClr val="002060"/>
                </a:solidFill>
                <a:effectLst/>
                <a:latin typeface="Source Sans Pro" panose="020B0503030403020204" pitchFamily="34" charset="0"/>
                <a:ea typeface="Source Sans Pro" panose="020B0503030403020204" pitchFamily="34" charset="0"/>
              </a:rPr>
              <a:t>Walton, G. M., &amp; Cohen, G. L. (2011). A brief social-belonging intervention improves academic and health outcomes of minority students. </a:t>
            </a:r>
            <a:r>
              <a:rPr lang="en-IE" sz="2000" i="1" dirty="0">
                <a:solidFill>
                  <a:srgbClr val="002060"/>
                </a:solidFill>
                <a:effectLst/>
                <a:latin typeface="Source Sans Pro" panose="020B0503030403020204" pitchFamily="34" charset="0"/>
                <a:ea typeface="Source Sans Pro" panose="020B0503030403020204" pitchFamily="34" charset="0"/>
              </a:rPr>
              <a:t>Science</a:t>
            </a:r>
            <a:r>
              <a:rPr lang="en-IE" sz="2000" dirty="0">
                <a:solidFill>
                  <a:srgbClr val="002060"/>
                </a:solidFill>
                <a:effectLst/>
                <a:latin typeface="Source Sans Pro" panose="020B0503030403020204" pitchFamily="34" charset="0"/>
                <a:ea typeface="Source Sans Pro" panose="020B0503030403020204" pitchFamily="34" charset="0"/>
              </a:rPr>
              <a:t>, </a:t>
            </a:r>
            <a:r>
              <a:rPr lang="en-IE" sz="2000" i="1" dirty="0">
                <a:solidFill>
                  <a:srgbClr val="002060"/>
                </a:solidFill>
                <a:effectLst/>
                <a:latin typeface="Source Sans Pro" panose="020B0503030403020204" pitchFamily="34" charset="0"/>
                <a:ea typeface="Source Sans Pro" panose="020B0503030403020204" pitchFamily="34" charset="0"/>
              </a:rPr>
              <a:t>331</a:t>
            </a:r>
            <a:r>
              <a:rPr lang="en-IE" sz="2000" dirty="0">
                <a:solidFill>
                  <a:srgbClr val="002060"/>
                </a:solidFill>
                <a:effectLst/>
                <a:latin typeface="Source Sans Pro" panose="020B0503030403020204" pitchFamily="34" charset="0"/>
                <a:ea typeface="Source Sans Pro" panose="020B0503030403020204" pitchFamily="34" charset="0"/>
              </a:rPr>
              <a:t>(6023), 1447-1451.</a:t>
            </a:r>
          </a:p>
          <a:p>
            <a:pPr marL="914400"/>
            <a:r>
              <a:rPr lang="en-IE" sz="2000" dirty="0">
                <a:solidFill>
                  <a:srgbClr val="002060"/>
                </a:solidFill>
                <a:effectLst/>
                <a:latin typeface="Source Sans Pro" panose="020B0503030403020204" pitchFamily="34" charset="0"/>
                <a:ea typeface="Source Sans Pro" panose="020B0503030403020204" pitchFamily="34" charset="0"/>
              </a:rPr>
              <a:t> </a:t>
            </a:r>
          </a:p>
          <a:p>
            <a:pPr marL="914400"/>
            <a:r>
              <a:rPr lang="en-IE" sz="2000" dirty="0">
                <a:solidFill>
                  <a:srgbClr val="002060"/>
                </a:solidFill>
                <a:effectLst/>
                <a:latin typeface="Source Sans Pro" panose="020B0503030403020204" pitchFamily="34" charset="0"/>
                <a:ea typeface="Source Sans Pro" panose="020B0503030403020204" pitchFamily="34" charset="0"/>
              </a:rPr>
              <a:t> </a:t>
            </a:r>
          </a:p>
        </p:txBody>
      </p:sp>
      <p:sp>
        <p:nvSpPr>
          <p:cNvPr id="5" name="Text Placeholder 87">
            <a:extLst>
              <a:ext uri="{FF2B5EF4-FFF2-40B4-BE49-F238E27FC236}">
                <a16:creationId xmlns:a16="http://schemas.microsoft.com/office/drawing/2014/main" id="{66CF1A0A-DBE7-8E33-41FC-3AB1806BD05A}"/>
              </a:ext>
            </a:extLst>
          </p:cNvPr>
          <p:cNvSpPr txBox="1">
            <a:spLocks/>
          </p:cNvSpPr>
          <p:nvPr/>
        </p:nvSpPr>
        <p:spPr>
          <a:xfrm>
            <a:off x="34616356" y="4431838"/>
            <a:ext cx="8567059" cy="877155"/>
          </a:xfrm>
          <a:prstGeom prst="rect">
            <a:avLst/>
          </a:prstGeom>
          <a:solidFill>
            <a:srgbClr val="A39460"/>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500" u="none" dirty="0">
                <a:solidFill>
                  <a:schemeClr val="tx1"/>
                </a:solidFill>
                <a:latin typeface="Source Sans Pro" panose="020B0503030403020204" pitchFamily="34" charset="0"/>
                <a:ea typeface="Source Sans Pro" panose="020B0503030403020204" pitchFamily="34" charset="0"/>
              </a:rPr>
              <a:t>Recommendations</a:t>
            </a:r>
          </a:p>
        </p:txBody>
      </p:sp>
      <p:sp>
        <p:nvSpPr>
          <p:cNvPr id="8" name="Text Placeholder 87">
            <a:extLst>
              <a:ext uri="{FF2B5EF4-FFF2-40B4-BE49-F238E27FC236}">
                <a16:creationId xmlns:a16="http://schemas.microsoft.com/office/drawing/2014/main" id="{6C152DBB-0C77-F396-E2DE-94333435972C}"/>
              </a:ext>
            </a:extLst>
          </p:cNvPr>
          <p:cNvSpPr txBox="1">
            <a:spLocks/>
          </p:cNvSpPr>
          <p:nvPr/>
        </p:nvSpPr>
        <p:spPr>
          <a:xfrm>
            <a:off x="1129370" y="4617175"/>
            <a:ext cx="9644228" cy="877155"/>
          </a:xfrm>
          <a:prstGeom prst="rect">
            <a:avLst/>
          </a:prstGeom>
          <a:solidFill>
            <a:srgbClr val="A39460"/>
          </a:solid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500" u="none" dirty="0">
                <a:solidFill>
                  <a:schemeClr val="tx1"/>
                </a:solidFill>
                <a:latin typeface="Source Sans Pro" panose="020B0503030403020204" pitchFamily="34" charset="0"/>
                <a:ea typeface="Source Sans Pro" panose="020B0503030403020204" pitchFamily="34" charset="0"/>
              </a:rPr>
              <a:t>Background</a:t>
            </a:r>
          </a:p>
        </p:txBody>
      </p:sp>
      <p:sp>
        <p:nvSpPr>
          <p:cNvPr id="16" name="Text Placeholder 87">
            <a:extLst>
              <a:ext uri="{FF2B5EF4-FFF2-40B4-BE49-F238E27FC236}">
                <a16:creationId xmlns:a16="http://schemas.microsoft.com/office/drawing/2014/main" id="{727F8C46-59E8-3E1A-1EBB-DFADC4BAE170}"/>
              </a:ext>
            </a:extLst>
          </p:cNvPr>
          <p:cNvSpPr txBox="1">
            <a:spLocks/>
          </p:cNvSpPr>
          <p:nvPr/>
        </p:nvSpPr>
        <p:spPr>
          <a:xfrm>
            <a:off x="1092971" y="16286354"/>
            <a:ext cx="9644228" cy="877155"/>
          </a:xfrm>
          <a:prstGeom prst="rect">
            <a:avLst/>
          </a:prstGeom>
          <a:solidFill>
            <a:srgbClr val="A39460"/>
          </a:solid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500" u="none" dirty="0">
                <a:solidFill>
                  <a:schemeClr val="tx1"/>
                </a:solidFill>
                <a:latin typeface="Source Sans Pro" panose="020B0503030403020204" pitchFamily="34" charset="0"/>
                <a:ea typeface="Source Sans Pro" panose="020B0503030403020204" pitchFamily="34" charset="0"/>
              </a:rPr>
              <a:t>Hypothesis</a:t>
            </a:r>
          </a:p>
        </p:txBody>
      </p:sp>
      <p:sp>
        <p:nvSpPr>
          <p:cNvPr id="20" name="Text Placeholder 87">
            <a:extLst>
              <a:ext uri="{FF2B5EF4-FFF2-40B4-BE49-F238E27FC236}">
                <a16:creationId xmlns:a16="http://schemas.microsoft.com/office/drawing/2014/main" id="{0E9633B5-B29B-D54A-4513-ADCA5487C7EE}"/>
              </a:ext>
            </a:extLst>
          </p:cNvPr>
          <p:cNvSpPr txBox="1">
            <a:spLocks/>
          </p:cNvSpPr>
          <p:nvPr/>
        </p:nvSpPr>
        <p:spPr>
          <a:xfrm>
            <a:off x="12487250" y="17624880"/>
            <a:ext cx="9644228" cy="877155"/>
          </a:xfrm>
          <a:prstGeom prst="rect">
            <a:avLst/>
          </a:prstGeom>
          <a:solidFill>
            <a:srgbClr val="A39460"/>
          </a:solid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500" u="none" dirty="0">
                <a:solidFill>
                  <a:schemeClr val="tx1"/>
                </a:solidFill>
                <a:latin typeface="Source Sans Pro" panose="020B0503030403020204" pitchFamily="34" charset="0"/>
                <a:ea typeface="Source Sans Pro" panose="020B0503030403020204" pitchFamily="34" charset="0"/>
              </a:rPr>
              <a:t>Theoretical Model</a:t>
            </a:r>
          </a:p>
        </p:txBody>
      </p:sp>
      <p:sp>
        <p:nvSpPr>
          <p:cNvPr id="26" name="Text Placeholder 87">
            <a:extLst>
              <a:ext uri="{FF2B5EF4-FFF2-40B4-BE49-F238E27FC236}">
                <a16:creationId xmlns:a16="http://schemas.microsoft.com/office/drawing/2014/main" id="{76BF0330-067D-E149-C561-3B9F091655C7}"/>
              </a:ext>
            </a:extLst>
          </p:cNvPr>
          <p:cNvSpPr txBox="1">
            <a:spLocks/>
          </p:cNvSpPr>
          <p:nvPr/>
        </p:nvSpPr>
        <p:spPr>
          <a:xfrm>
            <a:off x="24078852" y="4429381"/>
            <a:ext cx="9562906" cy="877155"/>
          </a:xfrm>
          <a:prstGeom prst="rect">
            <a:avLst/>
          </a:prstGeom>
          <a:solidFill>
            <a:srgbClr val="A39460"/>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500" u="none" dirty="0">
                <a:solidFill>
                  <a:schemeClr val="tx1"/>
                </a:solidFill>
                <a:latin typeface="Source Sans Pro" panose="020B0503030403020204" pitchFamily="34" charset="0"/>
                <a:ea typeface="Source Sans Pro" panose="020B0503030403020204" pitchFamily="34" charset="0"/>
              </a:rPr>
              <a:t>Results</a:t>
            </a:r>
          </a:p>
        </p:txBody>
      </p:sp>
      <p:sp>
        <p:nvSpPr>
          <p:cNvPr id="33" name="Text Placeholder 87">
            <a:extLst>
              <a:ext uri="{FF2B5EF4-FFF2-40B4-BE49-F238E27FC236}">
                <a16:creationId xmlns:a16="http://schemas.microsoft.com/office/drawing/2014/main" id="{831AC0D0-934D-FE0F-5DEC-631058E36614}"/>
              </a:ext>
            </a:extLst>
          </p:cNvPr>
          <p:cNvSpPr txBox="1">
            <a:spLocks/>
          </p:cNvSpPr>
          <p:nvPr/>
        </p:nvSpPr>
        <p:spPr>
          <a:xfrm>
            <a:off x="35586669" y="14124924"/>
            <a:ext cx="6921801" cy="877155"/>
          </a:xfrm>
          <a:prstGeom prst="rect">
            <a:avLst/>
          </a:prstGeom>
          <a:solidFill>
            <a:srgbClr val="A39460"/>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500" u="none" dirty="0">
                <a:solidFill>
                  <a:schemeClr val="tx1"/>
                </a:solidFill>
                <a:latin typeface="Source Sans Pro" panose="020B0503030403020204" pitchFamily="34" charset="0"/>
                <a:ea typeface="Source Sans Pro" panose="020B0503030403020204" pitchFamily="34" charset="0"/>
              </a:rPr>
              <a:t>References</a:t>
            </a:r>
          </a:p>
        </p:txBody>
      </p:sp>
      <p:pic>
        <p:nvPicPr>
          <p:cNvPr id="17" name="Picture 16" descr="Text&#10;&#10;Description automatically generated">
            <a:extLst>
              <a:ext uri="{FF2B5EF4-FFF2-40B4-BE49-F238E27FC236}">
                <a16:creationId xmlns:a16="http://schemas.microsoft.com/office/drawing/2014/main" id="{AB357ABA-5831-4E43-AA22-EEB2111FC0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87663" y="29333206"/>
            <a:ext cx="7613081" cy="3261552"/>
          </a:xfrm>
          <a:prstGeom prst="rect">
            <a:avLst/>
          </a:prstGeom>
        </p:spPr>
      </p:pic>
      <p:pic>
        <p:nvPicPr>
          <p:cNvPr id="19" name="Picture 18" descr="Text&#10;&#10;Description automatically generated">
            <a:extLst>
              <a:ext uri="{FF2B5EF4-FFF2-40B4-BE49-F238E27FC236}">
                <a16:creationId xmlns:a16="http://schemas.microsoft.com/office/drawing/2014/main" id="{1BAFD028-56D2-4D24-B3C9-8732C907D6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055" y="29344360"/>
            <a:ext cx="9388878" cy="3239245"/>
          </a:xfrm>
          <a:prstGeom prst="rect">
            <a:avLst/>
          </a:prstGeom>
        </p:spPr>
      </p:pic>
      <p:pic>
        <p:nvPicPr>
          <p:cNvPr id="22" name="Picture 21">
            <a:extLst>
              <a:ext uri="{FF2B5EF4-FFF2-40B4-BE49-F238E27FC236}">
                <a16:creationId xmlns:a16="http://schemas.microsoft.com/office/drawing/2014/main" id="{1DE8F826-FFCE-469C-8F75-F01B7FBDC2B3}"/>
              </a:ext>
            </a:extLst>
          </p:cNvPr>
          <p:cNvPicPr>
            <a:picLocks noChangeAspect="1"/>
          </p:cNvPicPr>
          <p:nvPr/>
        </p:nvPicPr>
        <p:blipFill>
          <a:blip r:embed="rId8"/>
          <a:stretch>
            <a:fillRect/>
          </a:stretch>
        </p:blipFill>
        <p:spPr>
          <a:xfrm>
            <a:off x="26019391" y="29529197"/>
            <a:ext cx="8927554" cy="2869571"/>
          </a:xfrm>
          <a:prstGeom prst="rect">
            <a:avLst/>
          </a:prstGeom>
        </p:spPr>
      </p:pic>
      <p:sp>
        <p:nvSpPr>
          <p:cNvPr id="2" name="Text Placeholder 89">
            <a:extLst>
              <a:ext uri="{FF2B5EF4-FFF2-40B4-BE49-F238E27FC236}">
                <a16:creationId xmlns:a16="http://schemas.microsoft.com/office/drawing/2014/main" id="{8DBFADFD-7096-99F1-2D61-8ED8610F672D}"/>
              </a:ext>
            </a:extLst>
          </p:cNvPr>
          <p:cNvSpPr txBox="1">
            <a:spLocks/>
          </p:cNvSpPr>
          <p:nvPr/>
        </p:nvSpPr>
        <p:spPr>
          <a:xfrm>
            <a:off x="1057021" y="24992342"/>
            <a:ext cx="9230971" cy="4478127"/>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500" dirty="0"/>
              <a:t>Research queries to Ruairí Weiner: weinerr@tcd.ie  </a:t>
            </a:r>
          </a:p>
          <a:p>
            <a:pPr algn="just"/>
            <a:r>
              <a:rPr lang="en-US" sz="3500" dirty="0"/>
              <a:t>For information on the National Consortium for Peer-Led transition:</a:t>
            </a:r>
          </a:p>
          <a:p>
            <a:pPr algn="just"/>
            <a:r>
              <a:rPr lang="en-US" sz="3500" dirty="0"/>
              <a:t>student2student@tcd.ie</a:t>
            </a:r>
          </a:p>
          <a:p>
            <a:pPr algn="just"/>
            <a:endParaRPr lang="en-US" sz="3500" dirty="0"/>
          </a:p>
          <a:p>
            <a:pPr algn="just"/>
            <a:endParaRPr lang="en-IE" dirty="0">
              <a:solidFill>
                <a:srgbClr val="FF0000"/>
              </a:solidFill>
            </a:endParaRPr>
          </a:p>
        </p:txBody>
      </p:sp>
      <p:sp>
        <p:nvSpPr>
          <p:cNvPr id="3" name="Text Placeholder 87">
            <a:extLst>
              <a:ext uri="{FF2B5EF4-FFF2-40B4-BE49-F238E27FC236}">
                <a16:creationId xmlns:a16="http://schemas.microsoft.com/office/drawing/2014/main" id="{35BA4AFA-7002-E69D-4423-6BDFA856D684}"/>
              </a:ext>
            </a:extLst>
          </p:cNvPr>
          <p:cNvSpPr txBox="1">
            <a:spLocks/>
          </p:cNvSpPr>
          <p:nvPr/>
        </p:nvSpPr>
        <p:spPr>
          <a:xfrm>
            <a:off x="1157130" y="23751626"/>
            <a:ext cx="9644228" cy="877155"/>
          </a:xfrm>
          <a:prstGeom prst="rect">
            <a:avLst/>
          </a:prstGeom>
          <a:solidFill>
            <a:srgbClr val="A39460"/>
          </a:solid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500" u="none" dirty="0">
                <a:solidFill>
                  <a:schemeClr val="tx1"/>
                </a:solidFill>
                <a:latin typeface="Source Sans Pro" panose="020B0503030403020204" pitchFamily="34" charset="0"/>
                <a:ea typeface="Source Sans Pro" panose="020B0503030403020204" pitchFamily="34" charset="0"/>
              </a:rPr>
              <a:t>CONTACT US</a:t>
            </a:r>
          </a:p>
        </p:txBody>
      </p:sp>
      <p:pic>
        <p:nvPicPr>
          <p:cNvPr id="24" name="Picture 23" descr="A picture containing text, font, graphics, logo&#10;&#10;Description automatically generated">
            <a:extLst>
              <a:ext uri="{FF2B5EF4-FFF2-40B4-BE49-F238E27FC236}">
                <a16:creationId xmlns:a16="http://schemas.microsoft.com/office/drawing/2014/main" id="{01D64152-A0A2-F3FA-8B00-FFC76D4344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69470" y="29200066"/>
            <a:ext cx="7099546" cy="3527833"/>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72FCA9E06A1E4894E8614BF3715E12" ma:contentTypeVersion="16" ma:contentTypeDescription="Create a new document." ma:contentTypeScope="" ma:versionID="988f97e5a462b3d4b1d86d5f03cf526b">
  <xsd:schema xmlns:xsd="http://www.w3.org/2001/XMLSchema" xmlns:xs="http://www.w3.org/2001/XMLSchema" xmlns:p="http://schemas.microsoft.com/office/2006/metadata/properties" xmlns:ns2="4954eb78-6048-4cae-9c1d-bbc534fc010e" xmlns:ns3="74d24bd3-5cb6-4cd0-8679-26f9b6efef74" targetNamespace="http://schemas.microsoft.com/office/2006/metadata/properties" ma:root="true" ma:fieldsID="122311a34e135cf6411c8ffc990ad6bb" ns2:_="" ns3:_="">
    <xsd:import namespace="4954eb78-6048-4cae-9c1d-bbc534fc010e"/>
    <xsd:import namespace="74d24bd3-5cb6-4cd0-8679-26f9b6efef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4eb78-6048-4cae-9c1d-bbc534fc0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d24bd3-5cb6-4cd0-8679-26f9b6efef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ea001b-7f89-428b-9730-6f2390dfc5b2}" ma:internalName="TaxCatchAll" ma:showField="CatchAllData" ma:web="74d24bd3-5cb6-4cd0-8679-26f9b6efef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54eb78-6048-4cae-9c1d-bbc534fc010e">
      <Terms xmlns="http://schemas.microsoft.com/office/infopath/2007/PartnerControls"/>
    </lcf76f155ced4ddcb4097134ff3c332f>
    <TaxCatchAll xmlns="74d24bd3-5cb6-4cd0-8679-26f9b6efef74" xsi:nil="true"/>
  </documentManagement>
</p:properties>
</file>

<file path=customXml/itemProps1.xml><?xml version="1.0" encoding="utf-8"?>
<ds:datastoreItem xmlns:ds="http://schemas.openxmlformats.org/officeDocument/2006/customXml" ds:itemID="{51FE6B1C-C3A1-45AD-B9C9-08B4E03C8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4eb78-6048-4cae-9c1d-bbc534fc010e"/>
    <ds:schemaRef ds:uri="74d24bd3-5cb6-4cd0-8679-26f9b6efe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9059E8-4FB1-45AE-B037-881DCCE7792C}">
  <ds:schemaRefs>
    <ds:schemaRef ds:uri="http://schemas.microsoft.com/sharepoint/v3/contenttype/forms"/>
  </ds:schemaRefs>
</ds:datastoreItem>
</file>

<file path=customXml/itemProps3.xml><?xml version="1.0" encoding="utf-8"?>
<ds:datastoreItem xmlns:ds="http://schemas.openxmlformats.org/officeDocument/2006/customXml" ds:itemID="{22689235-4A0E-4F1A-8137-9591032AE2FB}">
  <ds:schemaRefs>
    <ds:schemaRef ds:uri="http://schemas.microsoft.com/office/2006/metadata/properties"/>
    <ds:schemaRef ds:uri="http://schemas.microsoft.com/office/infopath/2007/PartnerControls"/>
    <ds:schemaRef ds:uri="4954eb78-6048-4cae-9c1d-bbc534fc010e"/>
    <ds:schemaRef ds:uri="74d24bd3-5cb6-4cd0-8679-26f9b6efef74"/>
  </ds:schemaRefs>
</ds:datastoreItem>
</file>

<file path=docProps/app.xml><?xml version="1.0" encoding="utf-8"?>
<Properties xmlns="http://schemas.openxmlformats.org/officeDocument/2006/extended-properties" xmlns:vt="http://schemas.openxmlformats.org/officeDocument/2006/docPropsVTypes">
  <Template>sandra poster (B00093557 Eimear Darcy) working document</Template>
  <TotalTime>504</TotalTime>
  <Words>1004</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Source Sans Pro</vt:lpstr>
      <vt:lpstr>Times New Roman</vt:lpstr>
      <vt:lpstr>Trebuchet MS</vt:lpstr>
      <vt:lpstr>36x48-Template</vt:lpstr>
      <vt:lpstr>Without guides</vt:lpstr>
      <vt:lpstr>PowerPoint Presentation</vt:lpstr>
    </vt:vector>
  </TitlesOfParts>
  <Manager>A. Kotoulas</Manager>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Research poster presentation template</dc:subject>
  <dc:creator>Gradie Sita</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Ralph Astley</cp:lastModifiedBy>
  <cp:revision>7</cp:revision>
  <dcterms:created xsi:type="dcterms:W3CDTF">2022-05-31T19:17:23Z</dcterms:created>
  <dcterms:modified xsi:type="dcterms:W3CDTF">2023-06-08T13:11:16Z</dcterms:modified>
  <cp:category>Research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0x0101004E72FCA9E06A1E4894E8614BF3715E12</vt:lpwstr>
  </property>
  <property fmtid="{D5CDD505-2E9C-101B-9397-08002B2CF9AE}" pid="3" name="MediaServiceImageTags">
    <vt:lpwstr/>
  </property>
</Properties>
</file>