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5" r:id="rId7"/>
    <p:sldId id="283" r:id="rId8"/>
    <p:sldId id="276" r:id="rId9"/>
    <p:sldId id="277" r:id="rId10"/>
    <p:sldId id="278" r:id="rId11"/>
    <p:sldId id="269" r:id="rId12"/>
    <p:sldId id="271" r:id="rId13"/>
    <p:sldId id="280" r:id="rId14"/>
    <p:sldId id="270" r:id="rId15"/>
    <p:sldId id="274" r:id="rId16"/>
    <p:sldId id="268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B50"/>
    <a:srgbClr val="C7E9C1"/>
    <a:srgbClr val="60A47F"/>
    <a:srgbClr val="C0F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79BB64-4560-413A-AD6A-DE79D5AA56F1}" v="7046" dt="2023-06-12T16:17:13.122"/>
    <p1510:client id="{F4957448-5126-C68A-7BE2-2D5C1A46496D}" v="1242" vWet="1243" dt="2023-06-12T16:04:07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Burke" userId="S::catherine.burke@ucc.ie::3f67e2dd-0fd3-4eaa-8d46-0d6b1fead154" providerId="AD" clId="Web-{F4957448-5126-C68A-7BE2-2D5C1A46496D}"/>
    <pc:docChg chg="modSld">
      <pc:chgData name="Catherine Burke" userId="S::catherine.burke@ucc.ie::3f67e2dd-0fd3-4eaa-8d46-0d6b1fead154" providerId="AD" clId="Web-{F4957448-5126-C68A-7BE2-2D5C1A46496D}" dt="2023-06-12T16:03:43.416" v="930" actId="20577"/>
      <pc:docMkLst>
        <pc:docMk/>
      </pc:docMkLst>
      <pc:sldChg chg="modSp">
        <pc:chgData name="Catherine Burke" userId="S::catherine.burke@ucc.ie::3f67e2dd-0fd3-4eaa-8d46-0d6b1fead154" providerId="AD" clId="Web-{F4957448-5126-C68A-7BE2-2D5C1A46496D}" dt="2023-06-12T15:14:08.534" v="790" actId="20577"/>
        <pc:sldMkLst>
          <pc:docMk/>
          <pc:sldMk cId="0" sldId="257"/>
        </pc:sldMkLst>
        <pc:graphicFrameChg chg="modGraphic">
          <ac:chgData name="Catherine Burke" userId="S::catherine.burke@ucc.ie::3f67e2dd-0fd3-4eaa-8d46-0d6b1fead154" providerId="AD" clId="Web-{F4957448-5126-C68A-7BE2-2D5C1A46496D}" dt="2023-06-12T15:14:08.534" v="790" actId="20577"/>
          <ac:graphicFrameMkLst>
            <pc:docMk/>
            <pc:sldMk cId="0" sldId="257"/>
            <ac:graphicFrameMk id="8" creationId="{F00DB18A-C1DD-0E46-318B-C799629C383A}"/>
          </ac:graphicFrameMkLst>
        </pc:graphicFrameChg>
      </pc:sldChg>
      <pc:sldChg chg="modSp">
        <pc:chgData name="Catherine Burke" userId="S::catherine.burke@ucc.ie::3f67e2dd-0fd3-4eaa-8d46-0d6b1fead154" providerId="AD" clId="Web-{F4957448-5126-C68A-7BE2-2D5C1A46496D}" dt="2023-06-12T15:51:12.414" v="830" actId="20577"/>
        <pc:sldMkLst>
          <pc:docMk/>
          <pc:sldMk cId="0" sldId="258"/>
        </pc:sldMkLst>
        <pc:spChg chg="mod">
          <ac:chgData name="Catherine Burke" userId="S::catherine.burke@ucc.ie::3f67e2dd-0fd3-4eaa-8d46-0d6b1fead154" providerId="AD" clId="Web-{F4957448-5126-C68A-7BE2-2D5C1A46496D}" dt="2023-06-12T15:51:12.414" v="830" actId="20577"/>
          <ac:spMkLst>
            <pc:docMk/>
            <pc:sldMk cId="0" sldId="258"/>
            <ac:spMk id="6" creationId="{00000000-0000-0000-0000-000000000000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2:36:59.318" v="410" actId="20577"/>
        <pc:sldMkLst>
          <pc:docMk/>
          <pc:sldMk cId="0" sldId="259"/>
        </pc:sldMkLst>
        <pc:spChg chg="mod">
          <ac:chgData name="Catherine Burke" userId="S::catherine.burke@ucc.ie::3f67e2dd-0fd3-4eaa-8d46-0d6b1fead154" providerId="AD" clId="Web-{F4957448-5126-C68A-7BE2-2D5C1A46496D}" dt="2023-06-12T12:36:59.318" v="410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15:20.289" v="794" actId="20577"/>
        <pc:sldMkLst>
          <pc:docMk/>
          <pc:sldMk cId="0" sldId="260"/>
        </pc:sldMkLst>
        <pc:spChg chg="mod">
          <ac:chgData name="Catherine Burke" userId="S::catherine.burke@ucc.ie::3f67e2dd-0fd3-4eaa-8d46-0d6b1fead154" providerId="AD" clId="Web-{F4957448-5126-C68A-7BE2-2D5C1A46496D}" dt="2023-06-12T15:15:20.289" v="794" actId="20577"/>
          <ac:spMkLst>
            <pc:docMk/>
            <pc:sldMk cId="0" sldId="260"/>
            <ac:spMk id="4" creationId="{00000000-0000-0000-0000-000000000000}"/>
          </ac:spMkLst>
        </pc:spChg>
        <pc:graphicFrameChg chg="modGraphic">
          <ac:chgData name="Catherine Burke" userId="S::catherine.burke@ucc.ie::3f67e2dd-0fd3-4eaa-8d46-0d6b1fead154" providerId="AD" clId="Web-{F4957448-5126-C68A-7BE2-2D5C1A46496D}" dt="2023-06-12T12:40:57.875" v="466" actId="20577"/>
          <ac:graphicFrameMkLst>
            <pc:docMk/>
            <pc:sldMk cId="0" sldId="260"/>
            <ac:graphicFrameMk id="12" creationId="{E334007E-7B76-025E-DEDA-9691C300EE0F}"/>
          </ac:graphicFrameMkLst>
        </pc:graphicFrameChg>
      </pc:sldChg>
      <pc:sldChg chg="modSp">
        <pc:chgData name="Catherine Burke" userId="S::catherine.burke@ucc.ie::3f67e2dd-0fd3-4eaa-8d46-0d6b1fead154" providerId="AD" clId="Web-{F4957448-5126-C68A-7BE2-2D5C1A46496D}" dt="2023-06-12T16:01:58.300" v="914" actId="20577"/>
        <pc:sldMkLst>
          <pc:docMk/>
          <pc:sldMk cId="3351364568" sldId="268"/>
        </pc:sldMkLst>
        <pc:spChg chg="mod">
          <ac:chgData name="Catherine Burke" userId="S::catherine.burke@ucc.ie::3f67e2dd-0fd3-4eaa-8d46-0d6b1fead154" providerId="AD" clId="Web-{F4957448-5126-C68A-7BE2-2D5C1A46496D}" dt="2023-06-12T16:01:58.300" v="914" actId="20577"/>
          <ac:spMkLst>
            <pc:docMk/>
            <pc:sldMk cId="3351364568" sldId="268"/>
            <ac:spMk id="3" creationId="{7E192B5A-69C6-F48F-B6B0-87AF512FAFE2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57:30.798" v="863" actId="20577"/>
        <pc:sldMkLst>
          <pc:docMk/>
          <pc:sldMk cId="1095472199" sldId="269"/>
        </pc:sldMkLst>
        <pc:spChg chg="mod">
          <ac:chgData name="Catherine Burke" userId="S::catherine.burke@ucc.ie::3f67e2dd-0fd3-4eaa-8d46-0d6b1fead154" providerId="AD" clId="Web-{F4957448-5126-C68A-7BE2-2D5C1A46496D}" dt="2023-06-12T15:57:30.798" v="863" actId="20577"/>
          <ac:spMkLst>
            <pc:docMk/>
            <pc:sldMk cId="1095472199" sldId="269"/>
            <ac:spMk id="3" creationId="{F5F216DB-3035-7A6F-4BCC-9572412FB284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2:35:10.829" v="395" actId="20577"/>
        <pc:sldMkLst>
          <pc:docMk/>
          <pc:sldMk cId="2002675933" sldId="270"/>
        </pc:sldMkLst>
        <pc:spChg chg="mod">
          <ac:chgData name="Catherine Burke" userId="S::catherine.burke@ucc.ie::3f67e2dd-0fd3-4eaa-8d46-0d6b1fead154" providerId="AD" clId="Web-{F4957448-5126-C68A-7BE2-2D5C1A46496D}" dt="2023-06-12T12:35:10.829" v="395" actId="20577"/>
          <ac:spMkLst>
            <pc:docMk/>
            <pc:sldMk cId="2002675933" sldId="270"/>
            <ac:spMk id="3" creationId="{8BF4B9AB-5B72-C623-C309-5DD822C36AD3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6:03:43.416" v="930" actId="20577"/>
        <pc:sldMkLst>
          <pc:docMk/>
          <pc:sldMk cId="2814579847" sldId="271"/>
        </pc:sldMkLst>
        <pc:spChg chg="mod">
          <ac:chgData name="Catherine Burke" userId="S::catherine.burke@ucc.ie::3f67e2dd-0fd3-4eaa-8d46-0d6b1fead154" providerId="AD" clId="Web-{F4957448-5126-C68A-7BE2-2D5C1A46496D}" dt="2023-06-12T16:03:43.416" v="930" actId="20577"/>
          <ac:spMkLst>
            <pc:docMk/>
            <pc:sldMk cId="2814579847" sldId="271"/>
            <ac:spMk id="3" creationId="{C0EE7691-1508-814A-DFDC-D8EA67FF64ED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59:31.243" v="891" actId="20577"/>
        <pc:sldMkLst>
          <pc:docMk/>
          <pc:sldMk cId="4063959611" sldId="274"/>
        </pc:sldMkLst>
        <pc:spChg chg="mod">
          <ac:chgData name="Catherine Burke" userId="S::catherine.burke@ucc.ie::3f67e2dd-0fd3-4eaa-8d46-0d6b1fead154" providerId="AD" clId="Web-{F4957448-5126-C68A-7BE2-2D5C1A46496D}" dt="2023-06-12T15:59:31.243" v="891" actId="20577"/>
          <ac:spMkLst>
            <pc:docMk/>
            <pc:sldMk cId="4063959611" sldId="274"/>
            <ac:spMk id="3" creationId="{E3BEA996-58B8-FFB2-C420-7747DEF624C4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52:57.811" v="838" actId="20577"/>
        <pc:sldMkLst>
          <pc:docMk/>
          <pc:sldMk cId="0" sldId="275"/>
        </pc:sldMkLst>
        <pc:spChg chg="mod">
          <ac:chgData name="Catherine Burke" userId="S::catherine.burke@ucc.ie::3f67e2dd-0fd3-4eaa-8d46-0d6b1fead154" providerId="AD" clId="Web-{F4957448-5126-C68A-7BE2-2D5C1A46496D}" dt="2023-06-12T12:25:53.463" v="38" actId="20577"/>
          <ac:spMkLst>
            <pc:docMk/>
            <pc:sldMk cId="0" sldId="275"/>
            <ac:spMk id="3" creationId="{00000000-0000-0000-0000-000000000000}"/>
          </ac:spMkLst>
        </pc:spChg>
        <pc:spChg chg="mod">
          <ac:chgData name="Catherine Burke" userId="S::catherine.burke@ucc.ie::3f67e2dd-0fd3-4eaa-8d46-0d6b1fead154" providerId="AD" clId="Web-{F4957448-5126-C68A-7BE2-2D5C1A46496D}" dt="2023-06-12T15:52:57.811" v="838" actId="20577"/>
          <ac:spMkLst>
            <pc:docMk/>
            <pc:sldMk cId="0" sldId="275"/>
            <ac:spMk id="5" creationId="{00000000-0000-0000-0000-000000000000}"/>
          </ac:spMkLst>
        </pc:spChg>
        <pc:spChg chg="mod">
          <ac:chgData name="Catherine Burke" userId="S::catherine.burke@ucc.ie::3f67e2dd-0fd3-4eaa-8d46-0d6b1fead154" providerId="AD" clId="Web-{F4957448-5126-C68A-7BE2-2D5C1A46496D}" dt="2023-06-12T12:25:59.463" v="42" actId="20577"/>
          <ac:spMkLst>
            <pc:docMk/>
            <pc:sldMk cId="0" sldId="275"/>
            <ac:spMk id="7" creationId="{00000000-0000-0000-0000-000000000000}"/>
          </ac:spMkLst>
        </pc:spChg>
        <pc:spChg chg="mod">
          <ac:chgData name="Catherine Burke" userId="S::catherine.burke@ucc.ie::3f67e2dd-0fd3-4eaa-8d46-0d6b1fead154" providerId="AD" clId="Web-{F4957448-5126-C68A-7BE2-2D5C1A46496D}" dt="2023-06-12T14:36:36.321" v="500" actId="20577"/>
          <ac:spMkLst>
            <pc:docMk/>
            <pc:sldMk cId="0" sldId="275"/>
            <ac:spMk id="8" creationId="{00000000-0000-0000-0000-000000000000}"/>
          </ac:spMkLst>
        </pc:spChg>
        <pc:spChg chg="mod">
          <ac:chgData name="Catherine Burke" userId="S::catherine.burke@ucc.ie::3f67e2dd-0fd3-4eaa-8d46-0d6b1fead154" providerId="AD" clId="Web-{F4957448-5126-C68A-7BE2-2D5C1A46496D}" dt="2023-06-12T15:10:41.490" v="784" actId="20577"/>
          <ac:spMkLst>
            <pc:docMk/>
            <pc:sldMk cId="0" sldId="275"/>
            <ac:spMk id="11" creationId="{00000000-0000-0000-0000-000000000000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53:58.878" v="843" actId="20577"/>
        <pc:sldMkLst>
          <pc:docMk/>
          <pc:sldMk cId="0" sldId="276"/>
        </pc:sldMkLst>
        <pc:spChg chg="mod">
          <ac:chgData name="Catherine Burke" userId="S::catherine.burke@ucc.ie::3f67e2dd-0fd3-4eaa-8d46-0d6b1fead154" providerId="AD" clId="Web-{F4957448-5126-C68A-7BE2-2D5C1A46496D}" dt="2023-06-12T15:53:58.878" v="843" actId="20577"/>
          <ac:spMkLst>
            <pc:docMk/>
            <pc:sldMk cId="0" sldId="276"/>
            <ac:spMk id="4" creationId="{00000000-0000-0000-0000-000000000000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55:06.695" v="846" actId="20577"/>
        <pc:sldMkLst>
          <pc:docMk/>
          <pc:sldMk cId="0" sldId="277"/>
        </pc:sldMkLst>
        <pc:spChg chg="mod">
          <ac:chgData name="Catherine Burke" userId="S::catherine.burke@ucc.ie::3f67e2dd-0fd3-4eaa-8d46-0d6b1fead154" providerId="AD" clId="Web-{F4957448-5126-C68A-7BE2-2D5C1A46496D}" dt="2023-06-12T15:55:06.695" v="846" actId="20577"/>
          <ac:spMkLst>
            <pc:docMk/>
            <pc:sldMk cId="0" sldId="277"/>
            <ac:spMk id="25" creationId="{61F94F52-9DC8-84A4-5FFA-21E2D72C7EC6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03:46.900" v="782" actId="20577"/>
        <pc:sldMkLst>
          <pc:docMk/>
          <pc:sldMk cId="0" sldId="278"/>
        </pc:sldMkLst>
        <pc:spChg chg="mod">
          <ac:chgData name="Catherine Burke" userId="S::catherine.burke@ucc.ie::3f67e2dd-0fd3-4eaa-8d46-0d6b1fead154" providerId="AD" clId="Web-{F4957448-5126-C68A-7BE2-2D5C1A46496D}" dt="2023-06-12T15:03:46.900" v="782" actId="20577"/>
          <ac:spMkLst>
            <pc:docMk/>
            <pc:sldMk cId="0" sldId="278"/>
            <ac:spMk id="8" creationId="{E904C04C-BF99-F12A-90A7-F86481155610}"/>
          </ac:spMkLst>
        </pc:spChg>
      </pc:sldChg>
      <pc:sldChg chg="modSp">
        <pc:chgData name="Catherine Burke" userId="S::catherine.burke@ucc.ie::3f67e2dd-0fd3-4eaa-8d46-0d6b1fead154" providerId="AD" clId="Web-{F4957448-5126-C68A-7BE2-2D5C1A46496D}" dt="2023-06-12T15:03:16.289" v="779" actId="20577"/>
        <pc:sldMkLst>
          <pc:docMk/>
          <pc:sldMk cId="3656992973" sldId="283"/>
        </pc:sldMkLst>
        <pc:graphicFrameChg chg="modGraphic">
          <ac:chgData name="Catherine Burke" userId="S::catherine.burke@ucc.ie::3f67e2dd-0fd3-4eaa-8d46-0d6b1fead154" providerId="AD" clId="Web-{F4957448-5126-C68A-7BE2-2D5C1A46496D}" dt="2023-06-12T15:03:16.289" v="779" actId="20577"/>
          <ac:graphicFrameMkLst>
            <pc:docMk/>
            <pc:sldMk cId="3656992973" sldId="283"/>
            <ac:graphicFrameMk id="9" creationId="{8F72CD1A-B170-9446-0EE0-9F485A7E6845}"/>
          </ac:graphicFrameMkLst>
        </pc:graphicFrameChg>
      </pc:sldChg>
    </pc:docChg>
  </pc:docChgLst>
  <pc:docChgLst>
    <pc:chgData name="Nikita O'Connell" userId="a2a7bf5c-d588-4b10-98a0-9ebeab89ff3b" providerId="ADAL" clId="{E579BB64-4560-413A-AD6A-DE79D5AA56F1}"/>
    <pc:docChg chg="undo redo custSel addSld delSld modSld sldOrd">
      <pc:chgData name="Nikita O'Connell" userId="a2a7bf5c-d588-4b10-98a0-9ebeab89ff3b" providerId="ADAL" clId="{E579BB64-4560-413A-AD6A-DE79D5AA56F1}" dt="2023-06-12T16:17:13.122" v="9825"/>
      <pc:docMkLst>
        <pc:docMk/>
      </pc:docMkLst>
      <pc:sldChg chg="modSp add mod modAnim">
        <pc:chgData name="Nikita O'Connell" userId="a2a7bf5c-d588-4b10-98a0-9ebeab89ff3b" providerId="ADAL" clId="{E579BB64-4560-413A-AD6A-DE79D5AA56F1}" dt="2023-06-12T15:48:07.104" v="9594"/>
        <pc:sldMkLst>
          <pc:docMk/>
          <pc:sldMk cId="0" sldId="256"/>
        </pc:sldMkLst>
        <pc:spChg chg="mod">
          <ac:chgData name="Nikita O'Connell" userId="a2a7bf5c-d588-4b10-98a0-9ebeab89ff3b" providerId="ADAL" clId="{E579BB64-4560-413A-AD6A-DE79D5AA56F1}" dt="2023-06-12T12:20:21.413" v="4547" actId="1035"/>
          <ac:spMkLst>
            <pc:docMk/>
            <pc:sldMk cId="0" sldId="256"/>
            <ac:spMk id="3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20:21.413" v="4547" actId="1035"/>
          <ac:spMkLst>
            <pc:docMk/>
            <pc:sldMk cId="0" sldId="256"/>
            <ac:spMk id="4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20:21.413" v="4547" actId="1035"/>
          <ac:spMkLst>
            <pc:docMk/>
            <pc:sldMk cId="0" sldId="256"/>
            <ac:spMk id="5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20:21.413" v="4547" actId="1035"/>
          <ac:spMkLst>
            <pc:docMk/>
            <pc:sldMk cId="0" sldId="256"/>
            <ac:spMk id="9" creationId="{D5DA2CAB-30FF-B758-E5A5-0DEB2DAAEB55}"/>
          </ac:spMkLst>
        </pc:spChg>
      </pc:sldChg>
      <pc:sldChg chg="addSp delSp del mod">
        <pc:chgData name="Nikita O'Connell" userId="a2a7bf5c-d588-4b10-98a0-9ebeab89ff3b" providerId="ADAL" clId="{E579BB64-4560-413A-AD6A-DE79D5AA56F1}" dt="2023-06-12T11:06:16.931" v="3183" actId="47"/>
        <pc:sldMkLst>
          <pc:docMk/>
          <pc:sldMk cId="412716791" sldId="256"/>
        </pc:sldMkLst>
        <pc:inkChg chg="add del">
          <ac:chgData name="Nikita O'Connell" userId="a2a7bf5c-d588-4b10-98a0-9ebeab89ff3b" providerId="ADAL" clId="{E579BB64-4560-413A-AD6A-DE79D5AA56F1}" dt="2023-06-09T09:44:28.382" v="3182" actId="9405"/>
          <ac:inkMkLst>
            <pc:docMk/>
            <pc:sldMk cId="412716791" sldId="256"/>
            <ac:inkMk id="4" creationId="{B4640BCC-23AF-F30C-EE22-F5D62906589B}"/>
          </ac:inkMkLst>
        </pc:inkChg>
      </pc:sldChg>
      <pc:sldChg chg="addSp delSp modSp add mod modAnim modNotesTx">
        <pc:chgData name="Nikita O'Connell" userId="a2a7bf5c-d588-4b10-98a0-9ebeab89ff3b" providerId="ADAL" clId="{E579BB64-4560-413A-AD6A-DE79D5AA56F1}" dt="2023-06-12T15:46:05.040" v="9588"/>
        <pc:sldMkLst>
          <pc:docMk/>
          <pc:sldMk cId="0" sldId="257"/>
        </pc:sldMkLst>
        <pc:spChg chg="del mod">
          <ac:chgData name="Nikita O'Connell" userId="a2a7bf5c-d588-4b10-98a0-9ebeab89ff3b" providerId="ADAL" clId="{E579BB64-4560-413A-AD6A-DE79D5AA56F1}" dt="2023-06-12T15:14:29.745" v="8359"/>
          <ac:spMkLst>
            <pc:docMk/>
            <pc:sldMk cId="0" sldId="257"/>
            <ac:spMk id="2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1:20:57.838" v="3296" actId="478"/>
          <ac:spMkLst>
            <pc:docMk/>
            <pc:sldMk cId="0" sldId="257"/>
            <ac:spMk id="3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39:36.968" v="3491" actId="1076"/>
          <ac:spMkLst>
            <pc:docMk/>
            <pc:sldMk cId="0" sldId="257"/>
            <ac:spMk id="4" creationId="{00000000-0000-0000-0000-000000000000}"/>
          </ac:spMkLst>
        </pc:spChg>
        <pc:spChg chg="mod topLvl">
          <ac:chgData name="Nikita O'Connell" userId="a2a7bf5c-d588-4b10-98a0-9ebeab89ff3b" providerId="ADAL" clId="{E579BB64-4560-413A-AD6A-DE79D5AA56F1}" dt="2023-06-12T15:40:46.553" v="9530" actId="164"/>
          <ac:spMkLst>
            <pc:docMk/>
            <pc:sldMk cId="0" sldId="257"/>
            <ac:spMk id="6" creationId="{1789B758-7AAA-6454-73C7-3242071D6F50}"/>
          </ac:spMkLst>
        </pc:spChg>
        <pc:spChg chg="mod topLvl">
          <ac:chgData name="Nikita O'Connell" userId="a2a7bf5c-d588-4b10-98a0-9ebeab89ff3b" providerId="ADAL" clId="{E579BB64-4560-413A-AD6A-DE79D5AA56F1}" dt="2023-06-12T15:40:46.553" v="9530" actId="164"/>
          <ac:spMkLst>
            <pc:docMk/>
            <pc:sldMk cId="0" sldId="257"/>
            <ac:spMk id="7" creationId="{20BF3187-B0A4-1870-20B5-552035DBD764}"/>
          </ac:spMkLst>
        </pc:spChg>
        <pc:spChg chg="add del mod">
          <ac:chgData name="Nikita O'Connell" userId="a2a7bf5c-d588-4b10-98a0-9ebeab89ff3b" providerId="ADAL" clId="{E579BB64-4560-413A-AD6A-DE79D5AA56F1}" dt="2023-06-12T11:26:00.626" v="3333"/>
          <ac:spMkLst>
            <pc:docMk/>
            <pc:sldMk cId="0" sldId="257"/>
            <ac:spMk id="7" creationId="{957A859F-6F0C-E0F8-43AB-1AC2FF57C04A}"/>
          </ac:spMkLst>
        </pc:spChg>
        <pc:spChg chg="mod topLvl">
          <ac:chgData name="Nikita O'Connell" userId="a2a7bf5c-d588-4b10-98a0-9ebeab89ff3b" providerId="ADAL" clId="{E579BB64-4560-413A-AD6A-DE79D5AA56F1}" dt="2023-06-12T15:41:15.551" v="9531" actId="164"/>
          <ac:spMkLst>
            <pc:docMk/>
            <pc:sldMk cId="0" sldId="257"/>
            <ac:spMk id="9" creationId="{B904F7A2-47D9-0132-499F-9BD340D7C32E}"/>
          </ac:spMkLst>
        </pc:spChg>
        <pc:spChg chg="mod topLvl">
          <ac:chgData name="Nikita O'Connell" userId="a2a7bf5c-d588-4b10-98a0-9ebeab89ff3b" providerId="ADAL" clId="{E579BB64-4560-413A-AD6A-DE79D5AA56F1}" dt="2023-06-12T15:41:15.551" v="9531" actId="164"/>
          <ac:spMkLst>
            <pc:docMk/>
            <pc:sldMk cId="0" sldId="257"/>
            <ac:spMk id="10" creationId="{CB5EE851-90D8-0554-48DD-8D8BDC283D6E}"/>
          </ac:spMkLst>
        </pc:spChg>
        <pc:spChg chg="mod topLvl">
          <ac:chgData name="Nikita O'Connell" userId="a2a7bf5c-d588-4b10-98a0-9ebeab89ff3b" providerId="ADAL" clId="{E579BB64-4560-413A-AD6A-DE79D5AA56F1}" dt="2023-06-12T15:41:52.699" v="9532" actId="164"/>
          <ac:spMkLst>
            <pc:docMk/>
            <pc:sldMk cId="0" sldId="257"/>
            <ac:spMk id="11" creationId="{E897D391-0436-5C93-EAFE-7663EEE826F9}"/>
          </ac:spMkLst>
        </pc:spChg>
        <pc:spChg chg="mod topLvl">
          <ac:chgData name="Nikita O'Connell" userId="a2a7bf5c-d588-4b10-98a0-9ebeab89ff3b" providerId="ADAL" clId="{E579BB64-4560-413A-AD6A-DE79D5AA56F1}" dt="2023-06-12T15:41:52.699" v="9532" actId="164"/>
          <ac:spMkLst>
            <pc:docMk/>
            <pc:sldMk cId="0" sldId="257"/>
            <ac:spMk id="12" creationId="{2D9301A4-21C3-8986-9144-289BAA200DE7}"/>
          </ac:spMkLst>
        </pc:spChg>
        <pc:grpChg chg="add del mod">
          <ac:chgData name="Nikita O'Connell" userId="a2a7bf5c-d588-4b10-98a0-9ebeab89ff3b" providerId="ADAL" clId="{E579BB64-4560-413A-AD6A-DE79D5AA56F1}" dt="2023-06-12T15:40:09.794" v="9529" actId="165"/>
          <ac:grpSpMkLst>
            <pc:docMk/>
            <pc:sldMk cId="0" sldId="257"/>
            <ac:grpSpMk id="3" creationId="{4BCD1769-FD01-8FD2-FFC9-3E4605E3F542}"/>
          </ac:grpSpMkLst>
        </pc:grpChg>
        <pc:grpChg chg="add mod">
          <ac:chgData name="Nikita O'Connell" userId="a2a7bf5c-d588-4b10-98a0-9ebeab89ff3b" providerId="ADAL" clId="{E579BB64-4560-413A-AD6A-DE79D5AA56F1}" dt="2023-06-12T15:40:46.553" v="9530" actId="164"/>
          <ac:grpSpMkLst>
            <pc:docMk/>
            <pc:sldMk cId="0" sldId="257"/>
            <ac:grpSpMk id="13" creationId="{6AE946E6-FD64-E5DA-C192-C3F418B3C6E2}"/>
          </ac:grpSpMkLst>
        </pc:grpChg>
        <pc:grpChg chg="add mod">
          <ac:chgData name="Nikita O'Connell" userId="a2a7bf5c-d588-4b10-98a0-9ebeab89ff3b" providerId="ADAL" clId="{E579BB64-4560-413A-AD6A-DE79D5AA56F1}" dt="2023-06-12T15:41:15.551" v="9531" actId="164"/>
          <ac:grpSpMkLst>
            <pc:docMk/>
            <pc:sldMk cId="0" sldId="257"/>
            <ac:grpSpMk id="15" creationId="{80013C53-098C-0E2A-7C73-D180FCE2670E}"/>
          </ac:grpSpMkLst>
        </pc:grpChg>
        <pc:grpChg chg="add mod">
          <ac:chgData name="Nikita O'Connell" userId="a2a7bf5c-d588-4b10-98a0-9ebeab89ff3b" providerId="ADAL" clId="{E579BB64-4560-413A-AD6A-DE79D5AA56F1}" dt="2023-06-12T15:41:52.699" v="9532" actId="164"/>
          <ac:grpSpMkLst>
            <pc:docMk/>
            <pc:sldMk cId="0" sldId="257"/>
            <ac:grpSpMk id="17" creationId="{F82B28BF-FFE6-1EB6-F2D3-F0841383C852}"/>
          </ac:grpSpMkLst>
        </pc:grpChg>
        <pc:grpChg chg="add del mod">
          <ac:chgData name="Nikita O'Connell" userId="a2a7bf5c-d588-4b10-98a0-9ebeab89ff3b" providerId="ADAL" clId="{E579BB64-4560-413A-AD6A-DE79D5AA56F1}" dt="2023-06-12T11:40:22.975" v="3500" actId="165"/>
          <ac:grpSpMkLst>
            <pc:docMk/>
            <pc:sldMk cId="0" sldId="257"/>
            <ac:grpSpMk id="19" creationId="{021FE4DA-18F5-8540-6E70-E539E9B17F18}"/>
          </ac:grpSpMkLst>
        </pc:grpChg>
        <pc:graphicFrameChg chg="add del mod topLvl modGraphic">
          <ac:chgData name="Nikita O'Connell" userId="a2a7bf5c-d588-4b10-98a0-9ebeab89ff3b" providerId="ADAL" clId="{E579BB64-4560-413A-AD6A-DE79D5AA56F1}" dt="2023-06-12T15:39:47.651" v="9526" actId="18245"/>
          <ac:graphicFrameMkLst>
            <pc:docMk/>
            <pc:sldMk cId="0" sldId="257"/>
            <ac:graphicFrameMk id="8" creationId="{F00DB18A-C1DD-0E46-318B-C799629C383A}"/>
          </ac:graphicFrameMkLst>
        </pc:graphicFrameChg>
        <pc:graphicFrameChg chg="add del">
          <ac:chgData name="Nikita O'Connell" userId="a2a7bf5c-d588-4b10-98a0-9ebeab89ff3b" providerId="ADAL" clId="{E579BB64-4560-413A-AD6A-DE79D5AA56F1}" dt="2023-06-12T11:22:46.678" v="3304" actId="26606"/>
          <ac:graphicFrameMkLst>
            <pc:docMk/>
            <pc:sldMk cId="0" sldId="257"/>
            <ac:graphicFrameMk id="9" creationId="{AB501BAE-F191-E41B-5718-80A866828DCC}"/>
          </ac:graphicFrameMkLst>
        </pc:graphicFrameChg>
        <pc:graphicFrameChg chg="add del">
          <ac:chgData name="Nikita O'Connell" userId="a2a7bf5c-d588-4b10-98a0-9ebeab89ff3b" providerId="ADAL" clId="{E579BB64-4560-413A-AD6A-DE79D5AA56F1}" dt="2023-06-12T11:22:51.624" v="3306" actId="26606"/>
          <ac:graphicFrameMkLst>
            <pc:docMk/>
            <pc:sldMk cId="0" sldId="257"/>
            <ac:graphicFrameMk id="11" creationId="{21D61B95-2C8E-5313-27E2-93AF8F4C0241}"/>
          </ac:graphicFrameMkLst>
        </pc:graphicFrameChg>
        <pc:picChg chg="add del mod">
          <ac:chgData name="Nikita O'Connell" userId="a2a7bf5c-d588-4b10-98a0-9ebeab89ff3b" providerId="ADAL" clId="{E579BB64-4560-413A-AD6A-DE79D5AA56F1}" dt="2023-06-12T11:29:52.996" v="3352" actId="478"/>
          <ac:picMkLst>
            <pc:docMk/>
            <pc:sldMk cId="0" sldId="257"/>
            <ac:picMk id="12" creationId="{40B50BC2-7AB0-E996-261F-6F522F290F21}"/>
          </ac:picMkLst>
        </pc:picChg>
        <pc:picChg chg="add mod topLvl">
          <ac:chgData name="Nikita O'Connell" userId="a2a7bf5c-d588-4b10-98a0-9ebeab89ff3b" providerId="ADAL" clId="{E579BB64-4560-413A-AD6A-DE79D5AA56F1}" dt="2023-06-12T15:41:15.551" v="9531" actId="164"/>
          <ac:picMkLst>
            <pc:docMk/>
            <pc:sldMk cId="0" sldId="257"/>
            <ac:picMk id="14" creationId="{F02F769A-846A-7CE9-B8FD-CCE5A2C1EDA8}"/>
          </ac:picMkLst>
        </pc:picChg>
        <pc:picChg chg="add mod topLvl">
          <ac:chgData name="Nikita O'Connell" userId="a2a7bf5c-d588-4b10-98a0-9ebeab89ff3b" providerId="ADAL" clId="{E579BB64-4560-413A-AD6A-DE79D5AA56F1}" dt="2023-06-12T15:40:46.553" v="9530" actId="164"/>
          <ac:picMkLst>
            <pc:docMk/>
            <pc:sldMk cId="0" sldId="257"/>
            <ac:picMk id="16" creationId="{785B3274-0CEF-0624-6A2D-B73DB7263CB8}"/>
          </ac:picMkLst>
        </pc:picChg>
        <pc:picChg chg="add mod topLvl">
          <ac:chgData name="Nikita O'Connell" userId="a2a7bf5c-d588-4b10-98a0-9ebeab89ff3b" providerId="ADAL" clId="{E579BB64-4560-413A-AD6A-DE79D5AA56F1}" dt="2023-06-12T15:41:52.699" v="9532" actId="164"/>
          <ac:picMkLst>
            <pc:docMk/>
            <pc:sldMk cId="0" sldId="257"/>
            <ac:picMk id="18" creationId="{987544FB-C86B-E40A-14F9-2D0005ED4EE5}"/>
          </ac:picMkLst>
        </pc:picChg>
      </pc:sldChg>
      <pc:sldChg chg="modSp del mod">
        <pc:chgData name="Nikita O'Connell" userId="a2a7bf5c-d588-4b10-98a0-9ebeab89ff3b" providerId="ADAL" clId="{E579BB64-4560-413A-AD6A-DE79D5AA56F1}" dt="2023-06-12T11:06:16.931" v="3183" actId="47"/>
        <pc:sldMkLst>
          <pc:docMk/>
          <pc:sldMk cId="1711316330" sldId="257"/>
        </pc:sldMkLst>
        <pc:spChg chg="mod">
          <ac:chgData name="Nikita O'Connell" userId="a2a7bf5c-d588-4b10-98a0-9ebeab89ff3b" providerId="ADAL" clId="{E579BB64-4560-413A-AD6A-DE79D5AA56F1}" dt="2023-06-07T11:59:12.666" v="3100" actId="20577"/>
          <ac:spMkLst>
            <pc:docMk/>
            <pc:sldMk cId="1711316330" sldId="257"/>
            <ac:spMk id="3" creationId="{29A16D6C-73E9-FC12-422F-CDD26C52DCF0}"/>
          </ac:spMkLst>
        </pc:spChg>
      </pc:sldChg>
      <pc:sldChg chg="delSp modSp add mod modAnim">
        <pc:chgData name="Nikita O'Connell" userId="a2a7bf5c-d588-4b10-98a0-9ebeab89ff3b" providerId="ADAL" clId="{E579BB64-4560-413A-AD6A-DE79D5AA56F1}" dt="2023-06-12T16:13:12.691" v="9814" actId="1076"/>
        <pc:sldMkLst>
          <pc:docMk/>
          <pc:sldMk cId="0" sldId="258"/>
        </pc:sldMkLst>
        <pc:spChg chg="del">
          <ac:chgData name="Nikita O'Connell" userId="a2a7bf5c-d588-4b10-98a0-9ebeab89ff3b" providerId="ADAL" clId="{E579BB64-4560-413A-AD6A-DE79D5AA56F1}" dt="2023-06-12T11:41:33.817" v="3509" actId="478"/>
          <ac:spMkLst>
            <pc:docMk/>
            <pc:sldMk cId="0" sldId="258"/>
            <ac:spMk id="2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14:42.787" v="4370" actId="1076"/>
          <ac:spMkLst>
            <pc:docMk/>
            <pc:sldMk cId="0" sldId="258"/>
            <ac:spMk id="3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5:14:24.218" v="8356"/>
          <ac:spMkLst>
            <pc:docMk/>
            <pc:sldMk cId="0" sldId="258"/>
            <ac:spMk id="4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13:12.691" v="9814" actId="1076"/>
          <ac:spMkLst>
            <pc:docMk/>
            <pc:sldMk cId="0" sldId="258"/>
            <ac:spMk id="5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13:10.188" v="9813" actId="1076"/>
          <ac:spMkLst>
            <pc:docMk/>
            <pc:sldMk cId="0" sldId="258"/>
            <ac:spMk id="6" creationId="{00000000-0000-0000-0000-000000000000}"/>
          </ac:spMkLst>
        </pc:spChg>
      </pc:sldChg>
      <pc:sldChg chg="modSp del mod">
        <pc:chgData name="Nikita O'Connell" userId="a2a7bf5c-d588-4b10-98a0-9ebeab89ff3b" providerId="ADAL" clId="{E579BB64-4560-413A-AD6A-DE79D5AA56F1}" dt="2023-06-12T11:06:16.931" v="3183" actId="47"/>
        <pc:sldMkLst>
          <pc:docMk/>
          <pc:sldMk cId="3169015739" sldId="258"/>
        </pc:sldMkLst>
        <pc:spChg chg="mod">
          <ac:chgData name="Nikita O'Connell" userId="a2a7bf5c-d588-4b10-98a0-9ebeab89ff3b" providerId="ADAL" clId="{E579BB64-4560-413A-AD6A-DE79D5AA56F1}" dt="2023-06-07T11:35:34.340" v="543" actId="20577"/>
          <ac:spMkLst>
            <pc:docMk/>
            <pc:sldMk cId="3169015739" sldId="258"/>
            <ac:spMk id="3" creationId="{639A1A37-1F34-AAC5-093B-300A77945CB1}"/>
          </ac:spMkLst>
        </pc:spChg>
      </pc:sldChg>
      <pc:sldChg chg="addSp delSp modSp add del mod modAnim">
        <pc:chgData name="Nikita O'Connell" userId="a2a7bf5c-d588-4b10-98a0-9ebeab89ff3b" providerId="ADAL" clId="{E579BB64-4560-413A-AD6A-DE79D5AA56F1}" dt="2023-06-12T15:58:12.827" v="9651"/>
        <pc:sldMkLst>
          <pc:docMk/>
          <pc:sldMk cId="0" sldId="259"/>
        </pc:sldMkLst>
        <pc:spChg chg="add del mod">
          <ac:chgData name="Nikita O'Connell" userId="a2a7bf5c-d588-4b10-98a0-9ebeab89ff3b" providerId="ADAL" clId="{E579BB64-4560-413A-AD6A-DE79D5AA56F1}" dt="2023-06-12T12:15:31.830" v="4447" actId="1035"/>
          <ac:spMkLst>
            <pc:docMk/>
            <pc:sldMk cId="0" sldId="259"/>
            <ac:spMk id="2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2:14:28.515" v="4369" actId="478"/>
          <ac:spMkLst>
            <pc:docMk/>
            <pc:sldMk cId="0" sldId="259"/>
            <ac:spMk id="5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5:14:17.449" v="8353"/>
          <ac:spMkLst>
            <pc:docMk/>
            <pc:sldMk cId="0" sldId="259"/>
            <ac:spMk id="6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15:31.830" v="4447" actId="1035"/>
          <ac:spMkLst>
            <pc:docMk/>
            <pc:sldMk cId="0" sldId="259"/>
            <ac:spMk id="7" creationId="{00000000-0000-0000-0000-000000000000}"/>
          </ac:spMkLst>
        </pc:spChg>
        <pc:spChg chg="add mod">
          <ac:chgData name="Nikita O'Connell" userId="a2a7bf5c-d588-4b10-98a0-9ebeab89ff3b" providerId="ADAL" clId="{E579BB64-4560-413A-AD6A-DE79D5AA56F1}" dt="2023-06-12T12:15:24.178" v="4427" actId="1076"/>
          <ac:spMkLst>
            <pc:docMk/>
            <pc:sldMk cId="0" sldId="259"/>
            <ac:spMk id="10" creationId="{F3DDDCFD-E484-4C55-484B-EF487867D37C}"/>
          </ac:spMkLst>
        </pc:spChg>
        <pc:grpChg chg="del">
          <ac:chgData name="Nikita O'Connell" userId="a2a7bf5c-d588-4b10-98a0-9ebeab89ff3b" providerId="ADAL" clId="{E579BB64-4560-413A-AD6A-DE79D5AA56F1}" dt="2023-06-12T11:42:00.042" v="3515" actId="478"/>
          <ac:grpSpMkLst>
            <pc:docMk/>
            <pc:sldMk cId="0" sldId="259"/>
            <ac:grpSpMk id="3" creationId="{00000000-0000-0000-0000-000000000000}"/>
          </ac:grpSpMkLst>
        </pc:grpChg>
        <pc:graphicFrameChg chg="add del mod modGraphic">
          <ac:chgData name="Nikita O'Connell" userId="a2a7bf5c-d588-4b10-98a0-9ebeab89ff3b" providerId="ADAL" clId="{E579BB64-4560-413A-AD6A-DE79D5AA56F1}" dt="2023-06-12T11:20:10.433" v="3293" actId="478"/>
          <ac:graphicFrameMkLst>
            <pc:docMk/>
            <pc:sldMk cId="0" sldId="259"/>
            <ac:graphicFrameMk id="8" creationId="{99EBA654-C62B-E6E6-3ED2-2A8DAF4D70FA}"/>
          </ac:graphicFrameMkLst>
        </pc:graphicFrameChg>
        <pc:graphicFrameChg chg="add del">
          <ac:chgData name="Nikita O'Connell" userId="a2a7bf5c-d588-4b10-98a0-9ebeab89ff3b" providerId="ADAL" clId="{E579BB64-4560-413A-AD6A-DE79D5AA56F1}" dt="2023-06-12T11:19:49.238" v="3288" actId="26606"/>
          <ac:graphicFrameMkLst>
            <pc:docMk/>
            <pc:sldMk cId="0" sldId="259"/>
            <ac:graphicFrameMk id="9" creationId="{BF6AE2CD-E475-0303-F95A-38069392DB59}"/>
          </ac:graphicFrameMkLst>
        </pc:graphicFrameChg>
      </pc:sldChg>
      <pc:sldChg chg="del">
        <pc:chgData name="Nikita O'Connell" userId="a2a7bf5c-d588-4b10-98a0-9ebeab89ff3b" providerId="ADAL" clId="{E579BB64-4560-413A-AD6A-DE79D5AA56F1}" dt="2023-06-12T11:06:16.931" v="3183" actId="47"/>
        <pc:sldMkLst>
          <pc:docMk/>
          <pc:sldMk cId="1276905439" sldId="259"/>
        </pc:sldMkLst>
      </pc:sldChg>
      <pc:sldChg chg="addSp delSp modSp add mod modAnim">
        <pc:chgData name="Nikita O'Connell" userId="a2a7bf5c-d588-4b10-98a0-9ebeab89ff3b" providerId="ADAL" clId="{E579BB64-4560-413A-AD6A-DE79D5AA56F1}" dt="2023-06-12T16:17:13.122" v="9825"/>
        <pc:sldMkLst>
          <pc:docMk/>
          <pc:sldMk cId="0" sldId="260"/>
        </pc:sldMkLst>
        <pc:spChg chg="mod">
          <ac:chgData name="Nikita O'Connell" userId="a2a7bf5c-d588-4b10-98a0-9ebeab89ff3b" providerId="ADAL" clId="{E579BB64-4560-413A-AD6A-DE79D5AA56F1}" dt="2023-06-12T15:35:58.465" v="9493" actId="1076"/>
          <ac:spMkLst>
            <pc:docMk/>
            <pc:sldMk cId="0" sldId="260"/>
            <ac:spMk id="3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5:36:02.221" v="9494" actId="1076"/>
          <ac:spMkLst>
            <pc:docMk/>
            <pc:sldMk cId="0" sldId="260"/>
            <ac:spMk id="4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5:35:58.465" v="9493" actId="1076"/>
          <ac:spMkLst>
            <pc:docMk/>
            <pc:sldMk cId="0" sldId="260"/>
            <ac:spMk id="5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2:37:27.413" v="5409" actId="478"/>
          <ac:spMkLst>
            <pc:docMk/>
            <pc:sldMk cId="0" sldId="260"/>
            <ac:spMk id="6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6:17:13.122" v="9825"/>
          <ac:spMkLst>
            <pc:docMk/>
            <pc:sldMk cId="0" sldId="260"/>
            <ac:spMk id="7" creationId="{00000000-0000-0000-0000-000000000000}"/>
          </ac:spMkLst>
        </pc:spChg>
        <pc:spChg chg="add del mod topLvl">
          <ac:chgData name="Nikita O'Connell" userId="a2a7bf5c-d588-4b10-98a0-9ebeab89ff3b" providerId="ADAL" clId="{E579BB64-4560-413A-AD6A-DE79D5AA56F1}" dt="2023-06-12T12:38:07.489" v="5412" actId="478"/>
          <ac:spMkLst>
            <pc:docMk/>
            <pc:sldMk cId="0" sldId="260"/>
            <ac:spMk id="10" creationId="{20BD5CB9-37C3-B39C-3A2A-3347178ED3D8}"/>
          </ac:spMkLst>
        </pc:spChg>
        <pc:spChg chg="add del mod topLvl">
          <ac:chgData name="Nikita O'Connell" userId="a2a7bf5c-d588-4b10-98a0-9ebeab89ff3b" providerId="ADAL" clId="{E579BB64-4560-413A-AD6A-DE79D5AA56F1}" dt="2023-06-12T12:38:04.862" v="5411" actId="478"/>
          <ac:spMkLst>
            <pc:docMk/>
            <pc:sldMk cId="0" sldId="260"/>
            <ac:spMk id="11" creationId="{06398739-7ECE-7407-2C95-3E781C641DEF}"/>
          </ac:spMkLst>
        </pc:spChg>
        <pc:grpChg chg="add del mod">
          <ac:chgData name="Nikita O'Connell" userId="a2a7bf5c-d588-4b10-98a0-9ebeab89ff3b" providerId="ADAL" clId="{E579BB64-4560-413A-AD6A-DE79D5AA56F1}" dt="2023-06-12T12:38:04.862" v="5411" actId="478"/>
          <ac:grpSpMkLst>
            <pc:docMk/>
            <pc:sldMk cId="0" sldId="260"/>
            <ac:grpSpMk id="9" creationId="{4FDD047F-0E72-9BD4-1B2F-76817B6BDE62}"/>
          </ac:grpSpMkLst>
        </pc:grpChg>
        <pc:graphicFrameChg chg="add mod modGraphic">
          <ac:chgData name="Nikita O'Connell" userId="a2a7bf5c-d588-4b10-98a0-9ebeab89ff3b" providerId="ADAL" clId="{E579BB64-4560-413A-AD6A-DE79D5AA56F1}" dt="2023-06-12T15:35:46.748" v="9492" actId="1076"/>
          <ac:graphicFrameMkLst>
            <pc:docMk/>
            <pc:sldMk cId="0" sldId="260"/>
            <ac:graphicFrameMk id="12" creationId="{E334007E-7B76-025E-DEDA-9691C300EE0F}"/>
          </ac:graphicFrameMkLst>
        </pc:graphicFrameChg>
      </pc:sldChg>
      <pc:sldChg chg="del">
        <pc:chgData name="Nikita O'Connell" userId="a2a7bf5c-d588-4b10-98a0-9ebeab89ff3b" providerId="ADAL" clId="{E579BB64-4560-413A-AD6A-DE79D5AA56F1}" dt="2023-06-12T11:06:16.931" v="3183" actId="47"/>
        <pc:sldMkLst>
          <pc:docMk/>
          <pc:sldMk cId="3883267957" sldId="260"/>
        </pc:sldMkLst>
      </pc:sldChg>
      <pc:sldChg chg="add del">
        <pc:chgData name="Nikita O'Connell" userId="a2a7bf5c-d588-4b10-98a0-9ebeab89ff3b" providerId="ADAL" clId="{E579BB64-4560-413A-AD6A-DE79D5AA56F1}" dt="2023-06-12T11:09:21.394" v="3196" actId="2696"/>
        <pc:sldMkLst>
          <pc:docMk/>
          <pc:sldMk cId="0" sldId="261"/>
        </pc:sldMkLst>
      </pc:sldChg>
      <pc:sldChg chg="modSp del mod ord">
        <pc:chgData name="Nikita O'Connell" userId="a2a7bf5c-d588-4b10-98a0-9ebeab89ff3b" providerId="ADAL" clId="{E579BB64-4560-413A-AD6A-DE79D5AA56F1}" dt="2023-06-12T11:06:16.931" v="3183" actId="47"/>
        <pc:sldMkLst>
          <pc:docMk/>
          <pc:sldMk cId="3222022452" sldId="261"/>
        </pc:sldMkLst>
        <pc:spChg chg="mod">
          <ac:chgData name="Nikita O'Connell" userId="a2a7bf5c-d588-4b10-98a0-9ebeab89ff3b" providerId="ADAL" clId="{E579BB64-4560-413A-AD6A-DE79D5AA56F1}" dt="2023-06-07T11:24:58.499" v="103" actId="20577"/>
          <ac:spMkLst>
            <pc:docMk/>
            <pc:sldMk cId="3222022452" sldId="261"/>
            <ac:spMk id="2" creationId="{234F474B-2A56-3B73-E8A3-427B6AE74484}"/>
          </ac:spMkLst>
        </pc:spChg>
        <pc:spChg chg="mod">
          <ac:chgData name="Nikita O'Connell" userId="a2a7bf5c-d588-4b10-98a0-9ebeab89ff3b" providerId="ADAL" clId="{E579BB64-4560-413A-AD6A-DE79D5AA56F1}" dt="2023-06-07T11:39:17.044" v="911" actId="20577"/>
          <ac:spMkLst>
            <pc:docMk/>
            <pc:sldMk cId="3222022452" sldId="261"/>
            <ac:spMk id="3" creationId="{D9467A8E-9B27-3B4A-2E43-81F8D088390D}"/>
          </ac:spMkLst>
        </pc:spChg>
      </pc:sldChg>
      <pc:sldChg chg="modSp del mod">
        <pc:chgData name="Nikita O'Connell" userId="a2a7bf5c-d588-4b10-98a0-9ebeab89ff3b" providerId="ADAL" clId="{E579BB64-4560-413A-AD6A-DE79D5AA56F1}" dt="2023-06-12T11:12:07.133" v="3200" actId="2696"/>
        <pc:sldMkLst>
          <pc:docMk/>
          <pc:sldMk cId="532534142" sldId="262"/>
        </pc:sldMkLst>
        <pc:spChg chg="mod">
          <ac:chgData name="Nikita O'Connell" userId="a2a7bf5c-d588-4b10-98a0-9ebeab89ff3b" providerId="ADAL" clId="{E579BB64-4560-413A-AD6A-DE79D5AA56F1}" dt="2023-06-07T11:37:29.982" v="602" actId="20577"/>
          <ac:spMkLst>
            <pc:docMk/>
            <pc:sldMk cId="532534142" sldId="262"/>
            <ac:spMk id="2" creationId="{2A4260CD-C090-62C1-D4BD-BEF24A61A9DD}"/>
          </ac:spMkLst>
        </pc:spChg>
        <pc:spChg chg="mod">
          <ac:chgData name="Nikita O'Connell" userId="a2a7bf5c-d588-4b10-98a0-9ebeab89ff3b" providerId="ADAL" clId="{E579BB64-4560-413A-AD6A-DE79D5AA56F1}" dt="2023-06-07T11:39:39.519" v="964" actId="20577"/>
          <ac:spMkLst>
            <pc:docMk/>
            <pc:sldMk cId="532534142" sldId="262"/>
            <ac:spMk id="3" creationId="{B0CC0070-D691-611E-8E71-2D69EA1C162E}"/>
          </ac:spMkLst>
        </pc:spChg>
      </pc:sldChg>
      <pc:sldChg chg="modSp del mod">
        <pc:chgData name="Nikita O'Connell" userId="a2a7bf5c-d588-4b10-98a0-9ebeab89ff3b" providerId="ADAL" clId="{E579BB64-4560-413A-AD6A-DE79D5AA56F1}" dt="2023-06-12T11:06:59.064" v="3189" actId="47"/>
        <pc:sldMkLst>
          <pc:docMk/>
          <pc:sldMk cId="3686392034" sldId="263"/>
        </pc:sldMkLst>
        <pc:spChg chg="mod">
          <ac:chgData name="Nikita O'Connell" userId="a2a7bf5c-d588-4b10-98a0-9ebeab89ff3b" providerId="ADAL" clId="{E579BB64-4560-413A-AD6A-DE79D5AA56F1}" dt="2023-06-07T11:38:44.224" v="829" actId="20577"/>
          <ac:spMkLst>
            <pc:docMk/>
            <pc:sldMk cId="3686392034" sldId="263"/>
            <ac:spMk id="2" creationId="{28B28D3F-3D2E-0DF4-37ED-F7B6A23D3AEA}"/>
          </ac:spMkLst>
        </pc:spChg>
        <pc:spChg chg="mod">
          <ac:chgData name="Nikita O'Connell" userId="a2a7bf5c-d588-4b10-98a0-9ebeab89ff3b" providerId="ADAL" clId="{E579BB64-4560-413A-AD6A-DE79D5AA56F1}" dt="2023-06-12T11:06:50.360" v="3188" actId="21"/>
          <ac:spMkLst>
            <pc:docMk/>
            <pc:sldMk cId="3686392034" sldId="263"/>
            <ac:spMk id="3" creationId="{53B92364-22DD-46F1-5C5B-A9DCE69E7766}"/>
          </ac:spMkLst>
        </pc:spChg>
      </pc:sldChg>
      <pc:sldChg chg="modSp del mod">
        <pc:chgData name="Nikita O'Connell" userId="a2a7bf5c-d588-4b10-98a0-9ebeab89ff3b" providerId="ADAL" clId="{E579BB64-4560-413A-AD6A-DE79D5AA56F1}" dt="2023-06-12T11:07:01.406" v="3190" actId="47"/>
        <pc:sldMkLst>
          <pc:docMk/>
          <pc:sldMk cId="4037581116" sldId="264"/>
        </pc:sldMkLst>
        <pc:spChg chg="mod">
          <ac:chgData name="Nikita O'Connell" userId="a2a7bf5c-d588-4b10-98a0-9ebeab89ff3b" providerId="ADAL" clId="{E579BB64-4560-413A-AD6A-DE79D5AA56F1}" dt="2023-06-07T11:44:30.285" v="1832" actId="20577"/>
          <ac:spMkLst>
            <pc:docMk/>
            <pc:sldMk cId="4037581116" sldId="264"/>
            <ac:spMk id="2" creationId="{AD54A9A9-B6D7-4D1C-F2C4-FAEB703151DA}"/>
          </ac:spMkLst>
        </pc:spChg>
      </pc:sldChg>
      <pc:sldChg chg="modSp del mod">
        <pc:chgData name="Nikita O'Connell" userId="a2a7bf5c-d588-4b10-98a0-9ebeab89ff3b" providerId="ADAL" clId="{E579BB64-4560-413A-AD6A-DE79D5AA56F1}" dt="2023-06-12T11:07:05.897" v="3191" actId="47"/>
        <pc:sldMkLst>
          <pc:docMk/>
          <pc:sldMk cId="3481481269" sldId="265"/>
        </pc:sldMkLst>
        <pc:spChg chg="mod">
          <ac:chgData name="Nikita O'Connell" userId="a2a7bf5c-d588-4b10-98a0-9ebeab89ff3b" providerId="ADAL" clId="{E579BB64-4560-413A-AD6A-DE79D5AA56F1}" dt="2023-06-07T11:44:56.654" v="1852" actId="20577"/>
          <ac:spMkLst>
            <pc:docMk/>
            <pc:sldMk cId="3481481269" sldId="265"/>
            <ac:spMk id="2" creationId="{3BF31942-C12A-9605-406B-2E77C0A332D8}"/>
          </ac:spMkLst>
        </pc:spChg>
      </pc:sldChg>
      <pc:sldChg chg="modSp del mod ord">
        <pc:chgData name="Nikita O'Connell" userId="a2a7bf5c-d588-4b10-98a0-9ebeab89ff3b" providerId="ADAL" clId="{E579BB64-4560-413A-AD6A-DE79D5AA56F1}" dt="2023-06-12T11:07:41.025" v="3195" actId="47"/>
        <pc:sldMkLst>
          <pc:docMk/>
          <pc:sldMk cId="3603987415" sldId="266"/>
        </pc:sldMkLst>
        <pc:spChg chg="mod">
          <ac:chgData name="Nikita O'Connell" userId="a2a7bf5c-d588-4b10-98a0-9ebeab89ff3b" providerId="ADAL" clId="{E579BB64-4560-413A-AD6A-DE79D5AA56F1}" dt="2023-06-07T11:41:45.145" v="1259" actId="20577"/>
          <ac:spMkLst>
            <pc:docMk/>
            <pc:sldMk cId="3603987415" sldId="266"/>
            <ac:spMk id="2" creationId="{CCFEE0DC-B91E-2DC9-9D1A-C17A0CABE56A}"/>
          </ac:spMkLst>
        </pc:spChg>
        <pc:spChg chg="mod">
          <ac:chgData name="Nikita O'Connell" userId="a2a7bf5c-d588-4b10-98a0-9ebeab89ff3b" providerId="ADAL" clId="{E579BB64-4560-413A-AD6A-DE79D5AA56F1}" dt="2023-06-12T11:07:17.066" v="3192" actId="21"/>
          <ac:spMkLst>
            <pc:docMk/>
            <pc:sldMk cId="3603987415" sldId="266"/>
            <ac:spMk id="3" creationId="{7FDD96FD-E82A-AEAE-CB26-D58781DE9057}"/>
          </ac:spMkLst>
        </pc:spChg>
      </pc:sldChg>
      <pc:sldChg chg="modSp del mod">
        <pc:chgData name="Nikita O'Connell" userId="a2a7bf5c-d588-4b10-98a0-9ebeab89ff3b" providerId="ADAL" clId="{E579BB64-4560-413A-AD6A-DE79D5AA56F1}" dt="2023-06-12T11:07:05.897" v="3191" actId="47"/>
        <pc:sldMkLst>
          <pc:docMk/>
          <pc:sldMk cId="2948854784" sldId="267"/>
        </pc:sldMkLst>
        <pc:spChg chg="mod">
          <ac:chgData name="Nikita O'Connell" userId="a2a7bf5c-d588-4b10-98a0-9ebeab89ff3b" providerId="ADAL" clId="{E579BB64-4560-413A-AD6A-DE79D5AA56F1}" dt="2023-06-09T09:34:44.598" v="3178" actId="20577"/>
          <ac:spMkLst>
            <pc:docMk/>
            <pc:sldMk cId="2948854784" sldId="267"/>
            <ac:spMk id="2" creationId="{EF954895-14F7-2A53-265F-5596C4F9EE5D}"/>
          </ac:spMkLst>
        </pc:spChg>
      </pc:sldChg>
      <pc:sldChg chg="addSp delSp modSp mod ord delAnim modAnim">
        <pc:chgData name="Nikita O'Connell" userId="a2a7bf5c-d588-4b10-98a0-9ebeab89ff3b" providerId="ADAL" clId="{E579BB64-4560-413A-AD6A-DE79D5AA56F1}" dt="2023-06-12T16:11:18.576" v="9804"/>
        <pc:sldMkLst>
          <pc:docMk/>
          <pc:sldMk cId="3351364568" sldId="268"/>
        </pc:sldMkLst>
        <pc:spChg chg="mod">
          <ac:chgData name="Nikita O'Connell" userId="a2a7bf5c-d588-4b10-98a0-9ebeab89ff3b" providerId="ADAL" clId="{E579BB64-4560-413A-AD6A-DE79D5AA56F1}" dt="2023-06-12T16:10:25.814" v="9794" actId="1076"/>
          <ac:spMkLst>
            <pc:docMk/>
            <pc:sldMk cId="3351364568" sldId="268"/>
            <ac:spMk id="2" creationId="{276F5902-7ACA-E213-8802-66C66CC1D74B}"/>
          </ac:spMkLst>
        </pc:spChg>
        <pc:spChg chg="mod">
          <ac:chgData name="Nikita O'Connell" userId="a2a7bf5c-d588-4b10-98a0-9ebeab89ff3b" providerId="ADAL" clId="{E579BB64-4560-413A-AD6A-DE79D5AA56F1}" dt="2023-06-12T15:51:35.093" v="9629" actId="1076"/>
          <ac:spMkLst>
            <pc:docMk/>
            <pc:sldMk cId="3351364568" sldId="268"/>
            <ac:spMk id="3" creationId="{7E192B5A-69C6-F48F-B6B0-87AF512FAFE2}"/>
          </ac:spMkLst>
        </pc:spChg>
        <pc:spChg chg="add del mod">
          <ac:chgData name="Nikita O'Connell" userId="a2a7bf5c-d588-4b10-98a0-9ebeab89ff3b" providerId="ADAL" clId="{E579BB64-4560-413A-AD6A-DE79D5AA56F1}" dt="2023-06-12T15:12:28.755" v="8343" actId="478"/>
          <ac:spMkLst>
            <pc:docMk/>
            <pc:sldMk cId="3351364568" sldId="268"/>
            <ac:spMk id="4" creationId="{9BECEE81-882B-BC17-A9F5-D1C3BD8E3D68}"/>
          </ac:spMkLst>
        </pc:spChg>
        <pc:spChg chg="add del mod">
          <ac:chgData name="Nikita O'Connell" userId="a2a7bf5c-d588-4b10-98a0-9ebeab89ff3b" providerId="ADAL" clId="{E579BB64-4560-413A-AD6A-DE79D5AA56F1}" dt="2023-06-12T15:51:06.924" v="9625" actId="478"/>
          <ac:spMkLst>
            <pc:docMk/>
            <pc:sldMk cId="3351364568" sldId="268"/>
            <ac:spMk id="5" creationId="{5A8E9AAF-EB92-DE5E-50B7-556571382C2C}"/>
          </ac:spMkLst>
        </pc:spChg>
        <pc:spChg chg="add del mod">
          <ac:chgData name="Nikita O'Connell" userId="a2a7bf5c-d588-4b10-98a0-9ebeab89ff3b" providerId="ADAL" clId="{E579BB64-4560-413A-AD6A-DE79D5AA56F1}" dt="2023-06-12T15:51:29.990" v="9628" actId="478"/>
          <ac:spMkLst>
            <pc:docMk/>
            <pc:sldMk cId="3351364568" sldId="268"/>
            <ac:spMk id="6" creationId="{7587A579-E0BB-657B-7D3E-A150DE55FCBC}"/>
          </ac:spMkLst>
        </pc:spChg>
        <pc:spChg chg="add mod">
          <ac:chgData name="Nikita O'Connell" userId="a2a7bf5c-d588-4b10-98a0-9ebeab89ff3b" providerId="ADAL" clId="{E579BB64-4560-413A-AD6A-DE79D5AA56F1}" dt="2023-06-12T15:51:43.291" v="9631" actId="1076"/>
          <ac:spMkLst>
            <pc:docMk/>
            <pc:sldMk cId="3351364568" sldId="268"/>
            <ac:spMk id="7" creationId="{3C101968-5480-B46E-0077-B17C097CD2FF}"/>
          </ac:spMkLst>
        </pc:spChg>
      </pc:sldChg>
      <pc:sldChg chg="addSp delSp modSp mod ord setBg modAnim">
        <pc:chgData name="Nikita O'Connell" userId="a2a7bf5c-d588-4b10-98a0-9ebeab89ff3b" providerId="ADAL" clId="{E579BB64-4560-413A-AD6A-DE79D5AA56F1}" dt="2023-06-12T16:07:14.997" v="9759"/>
        <pc:sldMkLst>
          <pc:docMk/>
          <pc:sldMk cId="1095472199" sldId="269"/>
        </pc:sldMkLst>
        <pc:spChg chg="mod">
          <ac:chgData name="Nikita O'Connell" userId="a2a7bf5c-d588-4b10-98a0-9ebeab89ff3b" providerId="ADAL" clId="{E579BB64-4560-413A-AD6A-DE79D5AA56F1}" dt="2023-06-12T14:49:15.055" v="8010" actId="1076"/>
          <ac:spMkLst>
            <pc:docMk/>
            <pc:sldMk cId="1095472199" sldId="269"/>
            <ac:spMk id="2" creationId="{BDFDF4BA-D0EB-E3ED-B2AC-C29A24BE3ED1}"/>
          </ac:spMkLst>
        </pc:spChg>
        <pc:spChg chg="mod">
          <ac:chgData name="Nikita O'Connell" userId="a2a7bf5c-d588-4b10-98a0-9ebeab89ff3b" providerId="ADAL" clId="{E579BB64-4560-413A-AD6A-DE79D5AA56F1}" dt="2023-06-12T15:27:07.624" v="9184" actId="20577"/>
          <ac:spMkLst>
            <pc:docMk/>
            <pc:sldMk cId="1095472199" sldId="269"/>
            <ac:spMk id="3" creationId="{F5F216DB-3035-7A6F-4BCC-9572412FB284}"/>
          </ac:spMkLst>
        </pc:spChg>
        <pc:spChg chg="add del mod">
          <ac:chgData name="Nikita O'Connell" userId="a2a7bf5c-d588-4b10-98a0-9ebeab89ff3b" providerId="ADAL" clId="{E579BB64-4560-413A-AD6A-DE79D5AA56F1}" dt="2023-06-12T14:48:57.265" v="8004" actId="21"/>
          <ac:spMkLst>
            <pc:docMk/>
            <pc:sldMk cId="1095472199" sldId="269"/>
            <ac:spMk id="4" creationId="{E7F1F585-0A7F-7A8A-9504-8E48D7F814DA}"/>
          </ac:spMkLst>
        </pc:spChg>
        <pc:spChg chg="add del mod">
          <ac:chgData name="Nikita O'Connell" userId="a2a7bf5c-d588-4b10-98a0-9ebeab89ff3b" providerId="ADAL" clId="{E579BB64-4560-413A-AD6A-DE79D5AA56F1}" dt="2023-06-12T14:48:57.265" v="8004" actId="21"/>
          <ac:spMkLst>
            <pc:docMk/>
            <pc:sldMk cId="1095472199" sldId="269"/>
            <ac:spMk id="5" creationId="{5406E51C-D7AF-0A3F-483A-D3239434E99D}"/>
          </ac:spMkLst>
        </pc:spChg>
        <pc:spChg chg="add mod">
          <ac:chgData name="Nikita O'Connell" userId="a2a7bf5c-d588-4b10-98a0-9ebeab89ff3b" providerId="ADAL" clId="{E579BB64-4560-413A-AD6A-DE79D5AA56F1}" dt="2023-06-12T14:49:06.302" v="8007"/>
          <ac:spMkLst>
            <pc:docMk/>
            <pc:sldMk cId="1095472199" sldId="269"/>
            <ac:spMk id="6" creationId="{34ED07C2-37DD-F567-E7CA-A664265C8E1A}"/>
          </ac:spMkLst>
        </pc:spChg>
      </pc:sldChg>
      <pc:sldChg chg="addSp modSp mod modAnim">
        <pc:chgData name="Nikita O'Connell" userId="a2a7bf5c-d588-4b10-98a0-9ebeab89ff3b" providerId="ADAL" clId="{E579BB64-4560-413A-AD6A-DE79D5AA56F1}" dt="2023-06-12T16:09:36.702" v="9778"/>
        <pc:sldMkLst>
          <pc:docMk/>
          <pc:sldMk cId="2002675933" sldId="270"/>
        </pc:sldMkLst>
        <pc:spChg chg="mod">
          <ac:chgData name="Nikita O'Connell" userId="a2a7bf5c-d588-4b10-98a0-9ebeab89ff3b" providerId="ADAL" clId="{E579BB64-4560-413A-AD6A-DE79D5AA56F1}" dt="2023-06-12T12:00:01.241" v="4321"/>
          <ac:spMkLst>
            <pc:docMk/>
            <pc:sldMk cId="2002675933" sldId="270"/>
            <ac:spMk id="2" creationId="{6A0E9748-DE54-4C7E-0127-016931DE4489}"/>
          </ac:spMkLst>
        </pc:spChg>
        <pc:spChg chg="mod">
          <ac:chgData name="Nikita O'Connell" userId="a2a7bf5c-d588-4b10-98a0-9ebeab89ff3b" providerId="ADAL" clId="{E579BB64-4560-413A-AD6A-DE79D5AA56F1}" dt="2023-06-12T12:19:31.006" v="4514"/>
          <ac:spMkLst>
            <pc:docMk/>
            <pc:sldMk cId="2002675933" sldId="270"/>
            <ac:spMk id="3" creationId="{8BF4B9AB-5B72-C623-C309-5DD822C36AD3}"/>
          </ac:spMkLst>
        </pc:spChg>
        <pc:spChg chg="add mod">
          <ac:chgData name="Nikita O'Connell" userId="a2a7bf5c-d588-4b10-98a0-9ebeab89ff3b" providerId="ADAL" clId="{E579BB64-4560-413A-AD6A-DE79D5AA56F1}" dt="2023-06-12T12:19:34.917" v="4515"/>
          <ac:spMkLst>
            <pc:docMk/>
            <pc:sldMk cId="2002675933" sldId="270"/>
            <ac:spMk id="4" creationId="{39BE3C35-1F70-F01E-7FBD-11047D684730}"/>
          </ac:spMkLst>
        </pc:spChg>
      </pc:sldChg>
      <pc:sldChg chg="addSp modSp mod ord modAnim">
        <pc:chgData name="Nikita O'Connell" userId="a2a7bf5c-d588-4b10-98a0-9ebeab89ff3b" providerId="ADAL" clId="{E579BB64-4560-413A-AD6A-DE79D5AA56F1}" dt="2023-06-12T16:07:42.031" v="9764"/>
        <pc:sldMkLst>
          <pc:docMk/>
          <pc:sldMk cId="2814579847" sldId="271"/>
        </pc:sldMkLst>
        <pc:spChg chg="mod">
          <ac:chgData name="Nikita O'Connell" userId="a2a7bf5c-d588-4b10-98a0-9ebeab89ff3b" providerId="ADAL" clId="{E579BB64-4560-413A-AD6A-DE79D5AA56F1}" dt="2023-06-12T15:11:41.390" v="8338" actId="1076"/>
          <ac:spMkLst>
            <pc:docMk/>
            <pc:sldMk cId="2814579847" sldId="271"/>
            <ac:spMk id="2" creationId="{A9A221A6-8C73-B077-785F-CCD3FBA88617}"/>
          </ac:spMkLst>
        </pc:spChg>
        <pc:spChg chg="mod">
          <ac:chgData name="Nikita O'Connell" userId="a2a7bf5c-d588-4b10-98a0-9ebeab89ff3b" providerId="ADAL" clId="{E579BB64-4560-413A-AD6A-DE79D5AA56F1}" dt="2023-06-12T15:11:36.623" v="8337" actId="1076"/>
          <ac:spMkLst>
            <pc:docMk/>
            <pc:sldMk cId="2814579847" sldId="271"/>
            <ac:spMk id="3" creationId="{C0EE7691-1508-814A-DFDC-D8EA67FF64ED}"/>
          </ac:spMkLst>
        </pc:spChg>
        <pc:spChg chg="add mod">
          <ac:chgData name="Nikita O'Connell" userId="a2a7bf5c-d588-4b10-98a0-9ebeab89ff3b" providerId="ADAL" clId="{E579BB64-4560-413A-AD6A-DE79D5AA56F1}" dt="2023-06-12T15:11:51.611" v="8340" actId="14100"/>
          <ac:spMkLst>
            <pc:docMk/>
            <pc:sldMk cId="2814579847" sldId="271"/>
            <ac:spMk id="4" creationId="{71D0C71E-8B44-E61C-0D7B-D89623F5CA5C}"/>
          </ac:spMkLst>
        </pc:spChg>
        <pc:grpChg chg="add mod">
          <ac:chgData name="Nikita O'Connell" userId="a2a7bf5c-d588-4b10-98a0-9ebeab89ff3b" providerId="ADAL" clId="{E579BB64-4560-413A-AD6A-DE79D5AA56F1}" dt="2023-06-12T15:11:29.781" v="8336" actId="1076"/>
          <ac:grpSpMkLst>
            <pc:docMk/>
            <pc:sldMk cId="2814579847" sldId="271"/>
            <ac:grpSpMk id="5" creationId="{BB2B9037-6A42-9BD7-D085-378B94218555}"/>
          </ac:grpSpMkLst>
        </pc:grpChg>
        <pc:graphicFrameChg chg="mod">
          <ac:chgData name="Nikita O'Connell" userId="a2a7bf5c-d588-4b10-98a0-9ebeab89ff3b" providerId="ADAL" clId="{E579BB64-4560-413A-AD6A-DE79D5AA56F1}" dt="2023-06-12T15:11:18.648" v="8333"/>
          <ac:graphicFrameMkLst>
            <pc:docMk/>
            <pc:sldMk cId="2814579847" sldId="271"/>
            <ac:graphicFrameMk id="8" creationId="{810674BD-213F-5012-9B3E-FF45ECDE92D2}"/>
          </ac:graphicFrameMkLst>
        </pc:graphicFrame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6" creationId="{5E692229-C1B8-1F29-3324-F48AAFF93125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7" creationId="{5F112AF3-48EA-4965-E90C-0B1FF46A3457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9" creationId="{FF433D3E-7CA1-72F2-D85E-96F091B7F7FD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0" creationId="{C69EF19D-576C-4170-AD64-FDC610AF119B}"/>
          </ac:picMkLst>
        </pc:picChg>
        <pc:picChg chg="mod">
          <ac:chgData name="Nikita O'Connell" userId="a2a7bf5c-d588-4b10-98a0-9ebeab89ff3b" providerId="ADAL" clId="{E579BB64-4560-413A-AD6A-DE79D5AA56F1}" dt="2023-06-12T15:11:23.519" v="8335" actId="1076"/>
          <ac:picMkLst>
            <pc:docMk/>
            <pc:sldMk cId="2814579847" sldId="271"/>
            <ac:picMk id="11" creationId="{BB0D8655-5A45-98B5-99D3-67CFC549A7CB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2" creationId="{D7D16F94-AF5F-79A9-87A2-464D2728E7A8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3" creationId="{6FBF91E8-0733-0076-6CBC-1C95F6F7ED91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4" creationId="{C3CA18C4-E9E8-584C-E16A-C58BF36ADA58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5" creationId="{36441BB8-102F-C3E7-0592-7162FAECB749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6" creationId="{7E3E7856-8B41-BBC0-F6CE-5467F36775B0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7" creationId="{2C4BF79E-5A21-0115-75D8-2387B14C4A02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8" creationId="{79C4ED1E-CD2A-CC49-FE10-F7C0A5FBB28D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19" creationId="{65CBFC25-9CC2-8F03-6029-754A7D0D3830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0" creationId="{8BE46381-D617-8564-5E46-30533C5E3839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1" creationId="{203C24B6-0811-9C1B-8603-0907CBD82DF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2" creationId="{39635BD1-CF32-55C1-6617-D33442D865A2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3" creationId="{065084DC-3AF2-D82D-AD31-BF7AD551F91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4" creationId="{A3E60ADC-5281-6518-2A1E-E68C52A83213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5" creationId="{2BDFBA59-1C7D-A680-EEAC-B9F537E97621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6" creationId="{6879C6BB-B990-3CD4-9DEC-BB9B240ACE04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7" creationId="{4258214D-9434-847B-2795-96451B4C443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8" creationId="{20CF9D04-ED32-C4D4-6CAB-9CAE29C33611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29" creationId="{B9DAC1C7-1C18-EED7-1728-0636BA5947D1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0" creationId="{AA4A9CD1-75C2-AC51-E916-F3E040EA15E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1" creationId="{E7F24624-B807-0115-8A30-E8660510E5E2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2" creationId="{3EE81AED-9336-BE44-D893-B3F2BC53392D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3" creationId="{8328AB96-3373-2B0A-EAEB-E4F587AFBE5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4" creationId="{7A69EF9E-2C19-13DE-B73F-83636C4E3E75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5" creationId="{CA11EA29-66CB-4928-03FE-103F3270FE8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6" creationId="{4D878BA7-2340-D14B-1104-891BA2A5E2D6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7" creationId="{946B29B6-F073-F654-A2ED-2340AE2BC40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8" creationId="{7981015E-440C-84E1-483D-17971B16E9D3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39" creationId="{84615DFC-BA4B-9225-68D4-19C01BD3C926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0" creationId="{95BD998C-751E-33E5-9CCE-01091673172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1" creationId="{3DFE2DDD-BFCF-A29B-8B40-C80A929A597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2" creationId="{B602D0F8-F25D-FAA1-3928-19D5C38F981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3" creationId="{549346A7-6D3B-374C-9B2F-4FDD9E7D0FE6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4" creationId="{D300FBA2-8DC9-B9CB-141D-38D4BA655392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5" creationId="{E7E942C3-49F5-46A0-F7B7-6A7C338D10A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6" creationId="{F0B8C7EB-4D6D-EB5E-4CE0-5ED074C2B253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7" creationId="{98F3CCE5-06A7-91F2-8470-27F06A943F68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8" creationId="{0D695E7B-9BE5-6E24-9E3F-A418243B56B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49" creationId="{F959F17E-75F3-69EA-812D-9B62D6604A31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50" creationId="{8935143F-5303-ECF0-09D0-FD24F25FA73C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51" creationId="{C85D31B8-3F16-4C68-F40B-DE90BE22A9B4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52" creationId="{BF3D468C-12DA-76A0-8B08-FA5B66BFBC4F}"/>
          </ac:picMkLst>
        </pc:picChg>
        <pc:picChg chg="mod">
          <ac:chgData name="Nikita O'Connell" userId="a2a7bf5c-d588-4b10-98a0-9ebeab89ff3b" providerId="ADAL" clId="{E579BB64-4560-413A-AD6A-DE79D5AA56F1}" dt="2023-06-12T15:05:57.423" v="8088"/>
          <ac:picMkLst>
            <pc:docMk/>
            <pc:sldMk cId="2814579847" sldId="271"/>
            <ac:picMk id="53" creationId="{EB32432E-7D35-402E-6C88-AA694FAA521C}"/>
          </ac:picMkLst>
        </pc:picChg>
      </pc:sldChg>
      <pc:sldChg chg="del">
        <pc:chgData name="Nikita O'Connell" userId="a2a7bf5c-d588-4b10-98a0-9ebeab89ff3b" providerId="ADAL" clId="{E579BB64-4560-413A-AD6A-DE79D5AA56F1}" dt="2023-06-12T11:06:33.846" v="3185" actId="47"/>
        <pc:sldMkLst>
          <pc:docMk/>
          <pc:sldMk cId="151774727" sldId="272"/>
        </pc:sldMkLst>
      </pc:sldChg>
      <pc:sldChg chg="addSp delSp modSp del mod setBg modClrScheme chgLayout">
        <pc:chgData name="Nikita O'Connell" userId="a2a7bf5c-d588-4b10-98a0-9ebeab89ff3b" providerId="ADAL" clId="{E579BB64-4560-413A-AD6A-DE79D5AA56F1}" dt="2023-06-12T12:00:50.709" v="4326" actId="2696"/>
        <pc:sldMkLst>
          <pc:docMk/>
          <pc:sldMk cId="397544869" sldId="273"/>
        </pc:sldMkLst>
        <pc:spChg chg="mod or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2" creationId="{80AF0178-23E7-062C-595D-5E1A623635F3}"/>
          </ac:spMkLst>
        </pc:spChg>
        <pc:spChg chg="del mod ord">
          <ac:chgData name="Nikita O'Connell" userId="a2a7bf5c-d588-4b10-98a0-9ebeab89ff3b" providerId="ADAL" clId="{E579BB64-4560-413A-AD6A-DE79D5AA56F1}" dt="2023-06-07T11:54:18.699" v="2413" actId="700"/>
          <ac:spMkLst>
            <pc:docMk/>
            <pc:sldMk cId="397544869" sldId="273"/>
            <ac:spMk id="3" creationId="{F715B7FC-46FD-BF8C-8AC0-4CA1DE5A51FE}"/>
          </ac:spMkLst>
        </pc:spChg>
        <pc:spChg chg="add mod or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4" creationId="{9C60D724-1EA9-6167-B3EC-113721A73398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9" creationId="{D278ADA9-6383-4BDD-80D2-8899A402687B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11" creationId="{484B7147-B0F6-40ED-B5A2-FF72BC8198B6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13" creationId="{B36D2DE0-0628-4A9A-A59D-7BA8B5EB3022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15" creationId="{48E405C9-94BE-41DA-928C-DEC9A8550E9F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17" creationId="{D2091A72-D5BB-42AC-8FD3-F7747D90861E}"/>
          </ac:spMkLst>
        </pc:spChg>
        <pc:spChg chg="add del">
          <ac:chgData name="Nikita O'Connell" userId="a2a7bf5c-d588-4b10-98a0-9ebeab89ff3b" providerId="ADAL" clId="{E579BB64-4560-413A-AD6A-DE79D5AA56F1}" dt="2023-06-07T11:54:33.016" v="2416" actId="26606"/>
          <ac:spMkLst>
            <pc:docMk/>
            <pc:sldMk cId="397544869" sldId="273"/>
            <ac:spMk id="19" creationId="{6ED12BFC-A737-46AF-8411-481112D54B0C}"/>
          </ac:spMkLst>
        </pc:spChg>
        <pc:spChg chg="ad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21" creationId="{FFD48BC7-DC40-47DE-87EE-9F4B6ECB9ABB}"/>
          </ac:spMkLst>
        </pc:spChg>
        <pc:spChg chg="ad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22" creationId="{E502BBC7-2C76-46F3-BC24-5985BC13DB88}"/>
          </ac:spMkLst>
        </pc:spChg>
        <pc:spChg chg="ad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23" creationId="{C7F28D52-2A5F-4D23-81AE-7CB8B591C7AF}"/>
          </ac:spMkLst>
        </pc:spChg>
        <pc:spChg chg="add">
          <ac:chgData name="Nikita O'Connell" userId="a2a7bf5c-d588-4b10-98a0-9ebeab89ff3b" providerId="ADAL" clId="{E579BB64-4560-413A-AD6A-DE79D5AA56F1}" dt="2023-06-07T11:54:33.025" v="2417" actId="26606"/>
          <ac:spMkLst>
            <pc:docMk/>
            <pc:sldMk cId="397544869" sldId="273"/>
            <ac:spMk id="24" creationId="{3629484E-3792-4B3D-89AD-7C8A1ED0E0D4}"/>
          </ac:spMkLst>
        </pc:spChg>
        <pc:inkChg chg="add del">
          <ac:chgData name="Nikita O'Connell" userId="a2a7bf5c-d588-4b10-98a0-9ebeab89ff3b" providerId="ADAL" clId="{E579BB64-4560-413A-AD6A-DE79D5AA56F1}" dt="2023-06-09T09:36:33.973" v="3180" actId="9405"/>
          <ac:inkMkLst>
            <pc:docMk/>
            <pc:sldMk cId="397544869" sldId="273"/>
            <ac:inkMk id="5" creationId="{2A4DCD47-FB75-1B6F-6E20-C35B22E8F8B0}"/>
          </ac:inkMkLst>
        </pc:inkChg>
      </pc:sldChg>
      <pc:sldChg chg="addSp modSp new mod modAnim">
        <pc:chgData name="Nikita O'Connell" userId="a2a7bf5c-d588-4b10-98a0-9ebeab89ff3b" providerId="ADAL" clId="{E579BB64-4560-413A-AD6A-DE79D5AA56F1}" dt="2023-06-12T16:10:17.417" v="9793" actId="20577"/>
        <pc:sldMkLst>
          <pc:docMk/>
          <pc:sldMk cId="4063959611" sldId="274"/>
        </pc:sldMkLst>
        <pc:spChg chg="mod">
          <ac:chgData name="Nikita O'Connell" userId="a2a7bf5c-d588-4b10-98a0-9ebeab89ff3b" providerId="ADAL" clId="{E579BB64-4560-413A-AD6A-DE79D5AA56F1}" dt="2023-06-12T16:10:17.417" v="9793" actId="20577"/>
          <ac:spMkLst>
            <pc:docMk/>
            <pc:sldMk cId="4063959611" sldId="274"/>
            <ac:spMk id="2" creationId="{96E4EBA4-F053-7BB1-1724-838239ABBF55}"/>
          </ac:spMkLst>
        </pc:spChg>
        <pc:spChg chg="mod">
          <ac:chgData name="Nikita O'Connell" userId="a2a7bf5c-d588-4b10-98a0-9ebeab89ff3b" providerId="ADAL" clId="{E579BB64-4560-413A-AD6A-DE79D5AA56F1}" dt="2023-06-12T15:27:33.897" v="9186" actId="1076"/>
          <ac:spMkLst>
            <pc:docMk/>
            <pc:sldMk cId="4063959611" sldId="274"/>
            <ac:spMk id="3" creationId="{E3BEA996-58B8-FFB2-C420-7747DEF624C4}"/>
          </ac:spMkLst>
        </pc:spChg>
        <pc:spChg chg="add mod">
          <ac:chgData name="Nikita O'Connell" userId="a2a7bf5c-d588-4b10-98a0-9ebeab89ff3b" providerId="ADAL" clId="{E579BB64-4560-413A-AD6A-DE79D5AA56F1}" dt="2023-06-12T12:19:56.190" v="4518"/>
          <ac:spMkLst>
            <pc:docMk/>
            <pc:sldMk cId="4063959611" sldId="274"/>
            <ac:spMk id="4" creationId="{E5B2BC40-5B38-5DA3-6AED-9B00ABF826C8}"/>
          </ac:spMkLst>
        </pc:spChg>
      </pc:sldChg>
      <pc:sldChg chg="delSp modSp add mod modAnim">
        <pc:chgData name="Nikita O'Connell" userId="a2a7bf5c-d588-4b10-98a0-9ebeab89ff3b" providerId="ADAL" clId="{E579BB64-4560-413A-AD6A-DE79D5AA56F1}" dt="2023-06-12T16:01:12.893" v="9710"/>
        <pc:sldMkLst>
          <pc:docMk/>
          <pc:sldMk cId="0" sldId="275"/>
        </pc:sldMkLst>
        <pc:spChg chg="mod">
          <ac:chgData name="Nikita O'Connell" userId="a2a7bf5c-d588-4b10-98a0-9ebeab89ff3b" providerId="ADAL" clId="{E579BB64-4560-413A-AD6A-DE79D5AA56F1}" dt="2023-06-12T11:49:11.837" v="3748" actId="113"/>
          <ac:spMkLst>
            <pc:docMk/>
            <pc:sldMk cId="0" sldId="275"/>
            <ac:spMk id="2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5:59:55.796" v="9693" actId="120"/>
          <ac:spMkLst>
            <pc:docMk/>
            <pc:sldMk cId="0" sldId="275"/>
            <ac:spMk id="3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49:14.829" v="3750" actId="113"/>
          <ac:spMkLst>
            <pc:docMk/>
            <pc:sldMk cId="0" sldId="275"/>
            <ac:spMk id="4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00:09.715" v="9696" actId="120"/>
          <ac:spMkLst>
            <pc:docMk/>
            <pc:sldMk cId="0" sldId="275"/>
            <ac:spMk id="5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49:06.047" v="3747" actId="14100"/>
          <ac:spMkLst>
            <pc:docMk/>
            <pc:sldMk cId="0" sldId="275"/>
            <ac:spMk id="6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00:02.497" v="9694" actId="120"/>
          <ac:spMkLst>
            <pc:docMk/>
            <pc:sldMk cId="0" sldId="275"/>
            <ac:spMk id="7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14:40.222" v="3285" actId="20577"/>
          <ac:spMkLst>
            <pc:docMk/>
            <pc:sldMk cId="0" sldId="275"/>
            <ac:spMk id="8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5:14:10.952" v="8350" actId="478"/>
          <ac:spMkLst>
            <pc:docMk/>
            <pc:sldMk cId="0" sldId="275"/>
            <ac:spMk id="9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49:17.221" v="3751" actId="113"/>
          <ac:spMkLst>
            <pc:docMk/>
            <pc:sldMk cId="0" sldId="275"/>
            <ac:spMk id="10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00:15.347" v="9698" actId="120"/>
          <ac:spMkLst>
            <pc:docMk/>
            <pc:sldMk cId="0" sldId="275"/>
            <ac:spMk id="11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13:31.653" v="3255" actId="14100"/>
          <ac:spMkLst>
            <pc:docMk/>
            <pc:sldMk cId="0" sldId="275"/>
            <ac:spMk id="12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1:09:46.544" v="3199" actId="1076"/>
          <ac:spMkLst>
            <pc:docMk/>
            <pc:sldMk cId="0" sldId="275"/>
            <ac:spMk id="13" creationId="{00000000-0000-0000-0000-000000000000}"/>
          </ac:spMkLst>
        </pc:spChg>
      </pc:sldChg>
      <pc:sldChg chg="modSp add mod modAnim modNotesTx">
        <pc:chgData name="Nikita O'Connell" userId="a2a7bf5c-d588-4b10-98a0-9ebeab89ff3b" providerId="ADAL" clId="{E579BB64-4560-413A-AD6A-DE79D5AA56F1}" dt="2023-06-12T16:13:39.133" v="9817" actId="255"/>
        <pc:sldMkLst>
          <pc:docMk/>
          <pc:sldMk cId="0" sldId="276"/>
        </pc:sldMkLst>
        <pc:spChg chg="mod">
          <ac:chgData name="Nikita O'Connell" userId="a2a7bf5c-d588-4b10-98a0-9ebeab89ff3b" providerId="ADAL" clId="{E579BB64-4560-413A-AD6A-DE79D5AA56F1}" dt="2023-06-12T16:13:26.712" v="9815" actId="1076"/>
          <ac:spMkLst>
            <pc:docMk/>
            <pc:sldMk cId="0" sldId="276"/>
            <ac:spMk id="3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6:13:39.133" v="9817" actId="255"/>
          <ac:spMkLst>
            <pc:docMk/>
            <pc:sldMk cId="0" sldId="276"/>
            <ac:spMk id="4" creationId="{00000000-0000-0000-0000-000000000000}"/>
          </ac:spMkLst>
        </pc:spChg>
      </pc:sldChg>
      <pc:sldChg chg="addSp delSp modSp add mod modAnim">
        <pc:chgData name="Nikita O'Connell" userId="a2a7bf5c-d588-4b10-98a0-9ebeab89ff3b" providerId="ADAL" clId="{E579BB64-4560-413A-AD6A-DE79D5AA56F1}" dt="2023-06-12T16:16:56.413" v="9819" actId="478"/>
        <pc:sldMkLst>
          <pc:docMk/>
          <pc:sldMk cId="0" sldId="277"/>
        </pc:sldMkLst>
        <pc:spChg chg="del">
          <ac:chgData name="Nikita O'Connell" userId="a2a7bf5c-d588-4b10-98a0-9ebeab89ff3b" providerId="ADAL" clId="{E579BB64-4560-413A-AD6A-DE79D5AA56F1}" dt="2023-06-12T16:16:56.413" v="9819" actId="478"/>
          <ac:spMkLst>
            <pc:docMk/>
            <pc:sldMk cId="0" sldId="277"/>
            <ac:spMk id="2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4:29:41.001" v="7465" actId="313"/>
          <ac:spMkLst>
            <pc:docMk/>
            <pc:sldMk cId="0" sldId="277"/>
            <ac:spMk id="3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3:04:05.847" v="5592" actId="478"/>
          <ac:spMkLst>
            <pc:docMk/>
            <pc:sldMk cId="0" sldId="277"/>
            <ac:spMk id="4" creationId="{00000000-0000-0000-0000-000000000000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9" creationId="{A4337B35-F7D1-4EC7-3183-A2D974CBF591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0" creationId="{38E9C7BD-B72C-FF42-A1ED-E2A41D990398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1" creationId="{146F543D-8B44-CF7F-5E85-25D6B474B94E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2" creationId="{04165D8B-368D-8565-977E-3E8E7A8A73AB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3" creationId="{6B05F326-4AE0-AB2E-1E66-82A06BD3DA08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4" creationId="{F3F67A4A-7F09-6F6E-7C7A-30D4CAD51C7A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5" creationId="{52E66347-70A7-94E0-0D55-FC1DD144BD9F}"/>
          </ac:spMkLst>
        </pc:spChg>
        <pc:spChg chg="mod topLvl">
          <ac:chgData name="Nikita O'Connell" userId="a2a7bf5c-d588-4b10-98a0-9ebeab89ff3b" providerId="ADAL" clId="{E579BB64-4560-413A-AD6A-DE79D5AA56F1}" dt="2023-06-12T16:04:59.007" v="9731" actId="1076"/>
          <ac:spMkLst>
            <pc:docMk/>
            <pc:sldMk cId="0" sldId="277"/>
            <ac:spMk id="16" creationId="{66D59CD2-D404-BED8-C259-F9C957DB3239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7" creationId="{27E1DF9A-4B5F-92B5-9390-2E6B7F8D4090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8" creationId="{8EA23E25-4246-3ED3-8A54-60B9AD902521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19" creationId="{2C00D896-7A97-B414-B68B-8CFDC85E7D9F}"/>
          </ac:spMkLst>
        </pc:spChg>
        <pc:spChg chg="mod topLvl">
          <ac:chgData name="Nikita O'Connell" userId="a2a7bf5c-d588-4b10-98a0-9ebeab89ff3b" providerId="ADAL" clId="{E579BB64-4560-413A-AD6A-DE79D5AA56F1}" dt="2023-06-12T16:04:43.280" v="9730" actId="165"/>
          <ac:spMkLst>
            <pc:docMk/>
            <pc:sldMk cId="0" sldId="277"/>
            <ac:spMk id="20" creationId="{5A035ABA-F23D-05EC-33AD-EC916935FD70}"/>
          </ac:spMkLst>
        </pc:spChg>
        <pc:spChg chg="add mod">
          <ac:chgData name="Nikita O'Connell" userId="a2a7bf5c-d588-4b10-98a0-9ebeab89ff3b" providerId="ADAL" clId="{E579BB64-4560-413A-AD6A-DE79D5AA56F1}" dt="2023-06-12T14:31:49.109" v="7534" actId="1076"/>
          <ac:spMkLst>
            <pc:docMk/>
            <pc:sldMk cId="0" sldId="277"/>
            <ac:spMk id="21" creationId="{2231029D-363A-5E1A-D8CD-9E51BEA270A1}"/>
          </ac:spMkLst>
        </pc:spChg>
        <pc:spChg chg="add mod">
          <ac:chgData name="Nikita O'Connell" userId="a2a7bf5c-d588-4b10-98a0-9ebeab89ff3b" providerId="ADAL" clId="{E579BB64-4560-413A-AD6A-DE79D5AA56F1}" dt="2023-06-12T14:23:00.150" v="6965" actId="1076"/>
          <ac:spMkLst>
            <pc:docMk/>
            <pc:sldMk cId="0" sldId="277"/>
            <ac:spMk id="22" creationId="{1B6937E3-A264-994A-B647-D4955C50134A}"/>
          </ac:spMkLst>
        </pc:spChg>
        <pc:spChg chg="add mod">
          <ac:chgData name="Nikita O'Connell" userId="a2a7bf5c-d588-4b10-98a0-9ebeab89ff3b" providerId="ADAL" clId="{E579BB64-4560-413A-AD6A-DE79D5AA56F1}" dt="2023-06-12T14:24:16.089" v="7075" actId="20577"/>
          <ac:spMkLst>
            <pc:docMk/>
            <pc:sldMk cId="0" sldId="277"/>
            <ac:spMk id="23" creationId="{AB9D3818-38D7-4149-47E6-0750DA2B2339}"/>
          </ac:spMkLst>
        </pc:spChg>
        <pc:spChg chg="add mod">
          <ac:chgData name="Nikita O'Connell" userId="a2a7bf5c-d588-4b10-98a0-9ebeab89ff3b" providerId="ADAL" clId="{E579BB64-4560-413A-AD6A-DE79D5AA56F1}" dt="2023-06-12T14:28:10.101" v="7322" actId="1076"/>
          <ac:spMkLst>
            <pc:docMk/>
            <pc:sldMk cId="0" sldId="277"/>
            <ac:spMk id="24" creationId="{593A22C0-B383-03D0-28E5-195630B6E19A}"/>
          </ac:spMkLst>
        </pc:spChg>
        <pc:spChg chg="add mod">
          <ac:chgData name="Nikita O'Connell" userId="a2a7bf5c-d588-4b10-98a0-9ebeab89ff3b" providerId="ADAL" clId="{E579BB64-4560-413A-AD6A-DE79D5AA56F1}" dt="2023-06-12T14:31:54.160" v="7535" actId="1076"/>
          <ac:spMkLst>
            <pc:docMk/>
            <pc:sldMk cId="0" sldId="277"/>
            <ac:spMk id="25" creationId="{61F94F52-9DC8-84A4-5FFA-21E2D72C7EC6}"/>
          </ac:spMkLst>
        </pc:spChg>
        <pc:spChg chg="add mod">
          <ac:chgData name="Nikita O'Connell" userId="a2a7bf5c-d588-4b10-98a0-9ebeab89ff3b" providerId="ADAL" clId="{E579BB64-4560-413A-AD6A-DE79D5AA56F1}" dt="2023-06-12T14:29:17.313" v="7438" actId="121"/>
          <ac:spMkLst>
            <pc:docMk/>
            <pc:sldMk cId="0" sldId="277"/>
            <ac:spMk id="26" creationId="{DB9FEC80-00EB-4578-C5AF-3782EB68DD49}"/>
          </ac:spMkLst>
        </pc:spChg>
        <pc:grpChg chg="del mod">
          <ac:chgData name="Nikita O'Connell" userId="a2a7bf5c-d588-4b10-98a0-9ebeab89ff3b" providerId="ADAL" clId="{E579BB64-4560-413A-AD6A-DE79D5AA56F1}" dt="2023-06-12T16:04:43.280" v="9730" actId="165"/>
          <ac:grpSpMkLst>
            <pc:docMk/>
            <pc:sldMk cId="0" sldId="277"/>
            <ac:grpSpMk id="8" creationId="{873ED2CC-441B-7F3E-A1B5-B575A28C8C18}"/>
          </ac:grpSpMkLst>
        </pc:grpChg>
        <pc:graphicFrameChg chg="add del mod modGraphic">
          <ac:chgData name="Nikita O'Connell" userId="a2a7bf5c-d588-4b10-98a0-9ebeab89ff3b" providerId="ADAL" clId="{E579BB64-4560-413A-AD6A-DE79D5AA56F1}" dt="2023-06-12T13:41:48.981" v="6220" actId="478"/>
          <ac:graphicFrameMkLst>
            <pc:docMk/>
            <pc:sldMk cId="0" sldId="277"/>
            <ac:graphicFrameMk id="6" creationId="{A13D8D83-F12B-94B1-7915-51845764B64A}"/>
          </ac:graphicFrameMkLst>
        </pc:graphicFrameChg>
        <pc:graphicFrameChg chg="add del mod modGraphic">
          <ac:chgData name="Nikita O'Connell" userId="a2a7bf5c-d588-4b10-98a0-9ebeab89ff3b" providerId="ADAL" clId="{E579BB64-4560-413A-AD6A-DE79D5AA56F1}" dt="2023-06-12T13:50:23.347" v="6272" actId="18245"/>
          <ac:graphicFrameMkLst>
            <pc:docMk/>
            <pc:sldMk cId="0" sldId="277"/>
            <ac:graphicFrameMk id="7" creationId="{1CEC239D-ADB6-43D2-F988-4773B4A8D664}"/>
          </ac:graphicFrameMkLst>
        </pc:graphicFrameChg>
        <pc:picChg chg="add mod">
          <ac:chgData name="Nikita O'Connell" userId="a2a7bf5c-d588-4b10-98a0-9ebeab89ff3b" providerId="ADAL" clId="{E579BB64-4560-413A-AD6A-DE79D5AA56F1}" dt="2023-06-12T15:29:08.167" v="9195" actId="1076"/>
          <ac:picMkLst>
            <pc:docMk/>
            <pc:sldMk cId="0" sldId="277"/>
            <ac:picMk id="28" creationId="{FC981EF9-52C2-914A-B0C7-36D74EE24B1E}"/>
          </ac:picMkLst>
        </pc:picChg>
        <pc:picChg chg="add mod">
          <ac:chgData name="Nikita O'Connell" userId="a2a7bf5c-d588-4b10-98a0-9ebeab89ff3b" providerId="ADAL" clId="{E579BB64-4560-413A-AD6A-DE79D5AA56F1}" dt="2023-06-12T15:29:34.578" v="9198" actId="207"/>
          <ac:picMkLst>
            <pc:docMk/>
            <pc:sldMk cId="0" sldId="277"/>
            <ac:picMk id="30" creationId="{E78179F0-5BFE-353B-1CAC-00E838180F9F}"/>
          </ac:picMkLst>
        </pc:picChg>
        <pc:picChg chg="add mod">
          <ac:chgData name="Nikita O'Connell" userId="a2a7bf5c-d588-4b10-98a0-9ebeab89ff3b" providerId="ADAL" clId="{E579BB64-4560-413A-AD6A-DE79D5AA56F1}" dt="2023-06-12T15:30:06.741" v="9203" actId="207"/>
          <ac:picMkLst>
            <pc:docMk/>
            <pc:sldMk cId="0" sldId="277"/>
            <ac:picMk id="32" creationId="{D8BC8FEB-7ED1-9D4D-8441-FA9C462D0408}"/>
          </ac:picMkLst>
        </pc:picChg>
        <pc:picChg chg="add mod">
          <ac:chgData name="Nikita O'Connell" userId="a2a7bf5c-d588-4b10-98a0-9ebeab89ff3b" providerId="ADAL" clId="{E579BB64-4560-413A-AD6A-DE79D5AA56F1}" dt="2023-06-12T15:31:09.700" v="9210" actId="1076"/>
          <ac:picMkLst>
            <pc:docMk/>
            <pc:sldMk cId="0" sldId="277"/>
            <ac:picMk id="34" creationId="{D2A1E6D8-8FA3-F00C-11C4-3BECC6C34405}"/>
          </ac:picMkLst>
        </pc:picChg>
        <pc:picChg chg="add mod">
          <ac:chgData name="Nikita O'Connell" userId="a2a7bf5c-d588-4b10-98a0-9ebeab89ff3b" providerId="ADAL" clId="{E579BB64-4560-413A-AD6A-DE79D5AA56F1}" dt="2023-06-12T15:31:48.488" v="9215" actId="207"/>
          <ac:picMkLst>
            <pc:docMk/>
            <pc:sldMk cId="0" sldId="277"/>
            <ac:picMk id="36" creationId="{A9E5CE87-1863-BC4A-2496-7AB44C34230A}"/>
          </ac:picMkLst>
        </pc:picChg>
        <pc:picChg chg="add mod">
          <ac:chgData name="Nikita O'Connell" userId="a2a7bf5c-d588-4b10-98a0-9ebeab89ff3b" providerId="ADAL" clId="{E579BB64-4560-413A-AD6A-DE79D5AA56F1}" dt="2023-06-12T15:32:43.413" v="9218" actId="207"/>
          <ac:picMkLst>
            <pc:docMk/>
            <pc:sldMk cId="0" sldId="277"/>
            <ac:picMk id="38" creationId="{6722CD93-0770-68EF-49E5-0863CFAFF083}"/>
          </ac:picMkLst>
        </pc:picChg>
      </pc:sldChg>
      <pc:sldChg chg="addSp delSp modSp add mod modAnim modNotesTx">
        <pc:chgData name="Nikita O'Connell" userId="a2a7bf5c-d588-4b10-98a0-9ebeab89ff3b" providerId="ADAL" clId="{E579BB64-4560-413A-AD6A-DE79D5AA56F1}" dt="2023-06-12T16:16:49.012" v="9818" actId="478"/>
        <pc:sldMkLst>
          <pc:docMk/>
          <pc:sldMk cId="0" sldId="278"/>
        </pc:sldMkLst>
        <pc:spChg chg="del">
          <ac:chgData name="Nikita O'Connell" userId="a2a7bf5c-d588-4b10-98a0-9ebeab89ff3b" providerId="ADAL" clId="{E579BB64-4560-413A-AD6A-DE79D5AA56F1}" dt="2023-06-12T12:15:48.684" v="4448" actId="21"/>
          <ac:spMkLst>
            <pc:docMk/>
            <pc:sldMk cId="0" sldId="278"/>
            <ac:spMk id="2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15:48.684" v="4448" actId="21"/>
          <ac:spMkLst>
            <pc:docMk/>
            <pc:sldMk cId="0" sldId="278"/>
            <ac:spMk id="3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15:48.684" v="4448" actId="21"/>
          <ac:spMkLst>
            <pc:docMk/>
            <pc:sldMk cId="0" sldId="278"/>
            <ac:spMk id="4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2:15:52.235" v="4449" actId="1076"/>
          <ac:spMkLst>
            <pc:docMk/>
            <pc:sldMk cId="0" sldId="278"/>
            <ac:spMk id="5" creationId="{00000000-0000-0000-0000-000000000000}"/>
          </ac:spMkLst>
        </pc:spChg>
        <pc:spChg chg="add del mod">
          <ac:chgData name="Nikita O'Connell" userId="a2a7bf5c-d588-4b10-98a0-9ebeab89ff3b" providerId="ADAL" clId="{E579BB64-4560-413A-AD6A-DE79D5AA56F1}" dt="2023-06-12T16:16:49.012" v="9818" actId="478"/>
          <ac:spMkLst>
            <pc:docMk/>
            <pc:sldMk cId="0" sldId="278"/>
            <ac:spMk id="6" creationId="{2210ECE2-885A-8B79-440D-36AAADE6B94C}"/>
          </ac:spMkLst>
        </pc:spChg>
        <pc:spChg chg="add mod">
          <ac:chgData name="Nikita O'Connell" userId="a2a7bf5c-d588-4b10-98a0-9ebeab89ff3b" providerId="ADAL" clId="{E579BB64-4560-413A-AD6A-DE79D5AA56F1}" dt="2023-06-12T12:16:02.515" v="4489" actId="14100"/>
          <ac:spMkLst>
            <pc:docMk/>
            <pc:sldMk cId="0" sldId="278"/>
            <ac:spMk id="7" creationId="{A4AEE1AE-9B56-BFE4-3D4D-0023AE2CD3FA}"/>
          </ac:spMkLst>
        </pc:spChg>
        <pc:spChg chg="add del mod">
          <ac:chgData name="Nikita O'Connell" userId="a2a7bf5c-d588-4b10-98a0-9ebeab89ff3b" providerId="ADAL" clId="{E579BB64-4560-413A-AD6A-DE79D5AA56F1}" dt="2023-06-12T16:06:17.217" v="9749" actId="20577"/>
          <ac:spMkLst>
            <pc:docMk/>
            <pc:sldMk cId="0" sldId="278"/>
            <ac:spMk id="8" creationId="{E904C04C-BF99-F12A-90A7-F86481155610}"/>
          </ac:spMkLst>
        </pc:spChg>
      </pc:sldChg>
      <pc:sldChg chg="addSp modSp add del mod">
        <pc:chgData name="Nikita O'Connell" userId="a2a7bf5c-d588-4b10-98a0-9ebeab89ff3b" providerId="ADAL" clId="{E579BB64-4560-413A-AD6A-DE79D5AA56F1}" dt="2023-06-12T14:35:05.980" v="7776" actId="47"/>
        <pc:sldMkLst>
          <pc:docMk/>
          <pc:sldMk cId="0" sldId="279"/>
        </pc:sldMkLst>
        <pc:spChg chg="mod">
          <ac:chgData name="Nikita O'Connell" userId="a2a7bf5c-d588-4b10-98a0-9ebeab89ff3b" providerId="ADAL" clId="{E579BB64-4560-413A-AD6A-DE79D5AA56F1}" dt="2023-06-12T12:02:10.597" v="4358" actId="1076"/>
          <ac:spMkLst>
            <pc:docMk/>
            <pc:sldMk cId="0" sldId="279"/>
            <ac:spMk id="3" creationId="{00000000-0000-0000-0000-000000000000}"/>
          </ac:spMkLst>
        </pc:spChg>
        <pc:spChg chg="add mod">
          <ac:chgData name="Nikita O'Connell" userId="a2a7bf5c-d588-4b10-98a0-9ebeab89ff3b" providerId="ADAL" clId="{E579BB64-4560-413A-AD6A-DE79D5AA56F1}" dt="2023-06-12T12:01:56.481" v="4354" actId="1076"/>
          <ac:spMkLst>
            <pc:docMk/>
            <pc:sldMk cId="0" sldId="279"/>
            <ac:spMk id="4" creationId="{10CE0522-C8AF-8767-D21C-EAC65463332A}"/>
          </ac:spMkLst>
        </pc:spChg>
      </pc:sldChg>
      <pc:sldChg chg="addSp delSp modSp add mod modAnim modNotesTx">
        <pc:chgData name="Nikita O'Connell" userId="a2a7bf5c-d588-4b10-98a0-9ebeab89ff3b" providerId="ADAL" clId="{E579BB64-4560-413A-AD6A-DE79D5AA56F1}" dt="2023-06-12T16:17:01.890" v="9822"/>
        <pc:sldMkLst>
          <pc:docMk/>
          <pc:sldMk cId="0" sldId="280"/>
        </pc:sldMkLst>
        <pc:spChg chg="mod">
          <ac:chgData name="Nikita O'Connell" userId="a2a7bf5c-d588-4b10-98a0-9ebeab89ff3b" providerId="ADAL" clId="{E579BB64-4560-413A-AD6A-DE79D5AA56F1}" dt="2023-06-12T14:50:56.639" v="8024" actId="1076"/>
          <ac:spMkLst>
            <pc:docMk/>
            <pc:sldMk cId="0" sldId="280"/>
            <ac:spMk id="2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4:36:27.729" v="7814" actId="478"/>
          <ac:spMkLst>
            <pc:docMk/>
            <pc:sldMk cId="0" sldId="280"/>
            <ac:spMk id="3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4:36:54.717" v="7819"/>
          <ac:spMkLst>
            <pc:docMk/>
            <pc:sldMk cId="0" sldId="280"/>
            <ac:spMk id="4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4:36:25.264" v="7813" actId="478"/>
          <ac:spMkLst>
            <pc:docMk/>
            <pc:sldMk cId="0" sldId="280"/>
            <ac:spMk id="5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4:36:21.188" v="7812" actId="478"/>
          <ac:spMkLst>
            <pc:docMk/>
            <pc:sldMk cId="0" sldId="280"/>
            <ac:spMk id="6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6:17:01.890" v="9822"/>
          <ac:spMkLst>
            <pc:docMk/>
            <pc:sldMk cId="0" sldId="280"/>
            <ac:spMk id="7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4:34:31.545" v="7772" actId="478"/>
          <ac:spMkLst>
            <pc:docMk/>
            <pc:sldMk cId="0" sldId="280"/>
            <ac:spMk id="8" creationId="{00000000-0000-0000-0000-000000000000}"/>
          </ac:spMkLst>
        </pc:spChg>
        <pc:spChg chg="add del mod">
          <ac:chgData name="Nikita O'Connell" userId="a2a7bf5c-d588-4b10-98a0-9ebeab89ff3b" providerId="ADAL" clId="{E579BB64-4560-413A-AD6A-DE79D5AA56F1}" dt="2023-06-12T14:49:02.997" v="8006" actId="21"/>
          <ac:spMkLst>
            <pc:docMk/>
            <pc:sldMk cId="0" sldId="280"/>
            <ac:spMk id="9" creationId="{FA60C81C-FA9C-2973-1DD4-A8A04E7B136E}"/>
          </ac:spMkLst>
        </pc:spChg>
        <pc:spChg chg="add mod">
          <ac:chgData name="Nikita O'Connell" userId="a2a7bf5c-d588-4b10-98a0-9ebeab89ff3b" providerId="ADAL" clId="{E579BB64-4560-413A-AD6A-DE79D5AA56F1}" dt="2023-06-12T14:49:56.708" v="8019" actId="164"/>
          <ac:spMkLst>
            <pc:docMk/>
            <pc:sldMk cId="0" sldId="280"/>
            <ac:spMk id="10" creationId="{8550751F-CBCE-7F96-410D-2A2B322317D0}"/>
          </ac:spMkLst>
        </pc:spChg>
        <pc:spChg chg="add del mod">
          <ac:chgData name="Nikita O'Connell" userId="a2a7bf5c-d588-4b10-98a0-9ebeab89ff3b" providerId="ADAL" clId="{E579BB64-4560-413A-AD6A-DE79D5AA56F1}" dt="2023-06-12T14:39:27.861" v="7899" actId="478"/>
          <ac:spMkLst>
            <pc:docMk/>
            <pc:sldMk cId="0" sldId="280"/>
            <ac:spMk id="11" creationId="{A5AE4E42-2C4E-7BB4-07E0-2D5445157703}"/>
          </ac:spMkLst>
        </pc:spChg>
        <pc:spChg chg="add del mod">
          <ac:chgData name="Nikita O'Connell" userId="a2a7bf5c-d588-4b10-98a0-9ebeab89ff3b" providerId="ADAL" clId="{E579BB64-4560-413A-AD6A-DE79D5AA56F1}" dt="2023-06-12T14:39:27.861" v="7899" actId="478"/>
          <ac:spMkLst>
            <pc:docMk/>
            <pc:sldMk cId="0" sldId="280"/>
            <ac:spMk id="12" creationId="{EDA077B9-5488-2CB8-673C-2185D4FF41B4}"/>
          </ac:spMkLst>
        </pc:spChg>
        <pc:spChg chg="add del mod">
          <ac:chgData name="Nikita O'Connell" userId="a2a7bf5c-d588-4b10-98a0-9ebeab89ff3b" providerId="ADAL" clId="{E579BB64-4560-413A-AD6A-DE79D5AA56F1}" dt="2023-06-12T14:39:27.861" v="7899" actId="478"/>
          <ac:spMkLst>
            <pc:docMk/>
            <pc:sldMk cId="0" sldId="280"/>
            <ac:spMk id="13" creationId="{8D559255-F45B-ADB1-83AD-23813EC7AE53}"/>
          </ac:spMkLst>
        </pc:spChg>
        <pc:spChg chg="add mod">
          <ac:chgData name="Nikita O'Connell" userId="a2a7bf5c-d588-4b10-98a0-9ebeab89ff3b" providerId="ADAL" clId="{E579BB64-4560-413A-AD6A-DE79D5AA56F1}" dt="2023-06-12T14:49:56.708" v="8019" actId="164"/>
          <ac:spMkLst>
            <pc:docMk/>
            <pc:sldMk cId="0" sldId="280"/>
            <ac:spMk id="14" creationId="{7B803C32-D8F0-3406-0B4F-7570750EC4FA}"/>
          </ac:spMkLst>
        </pc:spChg>
        <pc:spChg chg="add mod">
          <ac:chgData name="Nikita O'Connell" userId="a2a7bf5c-d588-4b10-98a0-9ebeab89ff3b" providerId="ADAL" clId="{E579BB64-4560-413A-AD6A-DE79D5AA56F1}" dt="2023-06-12T14:49:52.710" v="8018" actId="164"/>
          <ac:spMkLst>
            <pc:docMk/>
            <pc:sldMk cId="0" sldId="280"/>
            <ac:spMk id="15" creationId="{5BF60B8A-9898-3234-5987-E4D4FDC10E31}"/>
          </ac:spMkLst>
        </pc:spChg>
        <pc:spChg chg="add mod">
          <ac:chgData name="Nikita O'Connell" userId="a2a7bf5c-d588-4b10-98a0-9ebeab89ff3b" providerId="ADAL" clId="{E579BB64-4560-413A-AD6A-DE79D5AA56F1}" dt="2023-06-12T14:49:48.159" v="8017" actId="164"/>
          <ac:spMkLst>
            <pc:docMk/>
            <pc:sldMk cId="0" sldId="280"/>
            <ac:spMk id="16" creationId="{CF08F772-D5E7-A632-F056-86662C4F07D7}"/>
          </ac:spMkLst>
        </pc:spChg>
        <pc:spChg chg="add mod">
          <ac:chgData name="Nikita O'Connell" userId="a2a7bf5c-d588-4b10-98a0-9ebeab89ff3b" providerId="ADAL" clId="{E579BB64-4560-413A-AD6A-DE79D5AA56F1}" dt="2023-06-12T14:49:43.384" v="8016" actId="164"/>
          <ac:spMkLst>
            <pc:docMk/>
            <pc:sldMk cId="0" sldId="280"/>
            <ac:spMk id="17" creationId="{89FDFC3C-761F-FE29-2794-978B5C00E6F5}"/>
          </ac:spMkLst>
        </pc:spChg>
        <pc:spChg chg="add mod">
          <ac:chgData name="Nikita O'Connell" userId="a2a7bf5c-d588-4b10-98a0-9ebeab89ff3b" providerId="ADAL" clId="{E579BB64-4560-413A-AD6A-DE79D5AA56F1}" dt="2023-06-12T14:49:52.710" v="8018" actId="164"/>
          <ac:spMkLst>
            <pc:docMk/>
            <pc:sldMk cId="0" sldId="280"/>
            <ac:spMk id="18" creationId="{CB85E990-EC07-7373-8CA9-6371DD2CD980}"/>
          </ac:spMkLst>
        </pc:spChg>
        <pc:spChg chg="add mod">
          <ac:chgData name="Nikita O'Connell" userId="a2a7bf5c-d588-4b10-98a0-9ebeab89ff3b" providerId="ADAL" clId="{E579BB64-4560-413A-AD6A-DE79D5AA56F1}" dt="2023-06-12T14:49:48.159" v="8017" actId="164"/>
          <ac:spMkLst>
            <pc:docMk/>
            <pc:sldMk cId="0" sldId="280"/>
            <ac:spMk id="19" creationId="{2AC2A9EF-82EE-321D-9EE3-D0290EF173E9}"/>
          </ac:spMkLst>
        </pc:spChg>
        <pc:spChg chg="add mod">
          <ac:chgData name="Nikita O'Connell" userId="a2a7bf5c-d588-4b10-98a0-9ebeab89ff3b" providerId="ADAL" clId="{E579BB64-4560-413A-AD6A-DE79D5AA56F1}" dt="2023-06-12T14:49:43.384" v="8016" actId="164"/>
          <ac:spMkLst>
            <pc:docMk/>
            <pc:sldMk cId="0" sldId="280"/>
            <ac:spMk id="20" creationId="{4B40F60A-BE8D-F062-EDFE-A46D963C97D0}"/>
          </ac:spMkLst>
        </pc:spChg>
        <pc:spChg chg="add mod">
          <ac:chgData name="Nikita O'Connell" userId="a2a7bf5c-d588-4b10-98a0-9ebeab89ff3b" providerId="ADAL" clId="{E579BB64-4560-413A-AD6A-DE79D5AA56F1}" dt="2023-06-12T14:48:59.853" v="8005"/>
          <ac:spMkLst>
            <pc:docMk/>
            <pc:sldMk cId="0" sldId="280"/>
            <ac:spMk id="21" creationId="{37C80B12-4F75-5A37-86DC-EDDD6556EF45}"/>
          </ac:spMkLst>
        </pc:spChg>
        <pc:spChg chg="add mod">
          <ac:chgData name="Nikita O'Connell" userId="a2a7bf5c-d588-4b10-98a0-9ebeab89ff3b" providerId="ADAL" clId="{E579BB64-4560-413A-AD6A-DE79D5AA56F1}" dt="2023-06-12T14:48:59.853" v="8005"/>
          <ac:spMkLst>
            <pc:docMk/>
            <pc:sldMk cId="0" sldId="280"/>
            <ac:spMk id="22" creationId="{B3B57B4E-E058-D3FC-733F-70D15CCAD1FD}"/>
          </ac:spMkLst>
        </pc:spChg>
        <pc:spChg chg="mod">
          <ac:chgData name="Nikita O'Connell" userId="a2a7bf5c-d588-4b10-98a0-9ebeab89ff3b" providerId="ADAL" clId="{E579BB64-4560-413A-AD6A-DE79D5AA56F1}" dt="2023-06-12T14:51:10.905" v="8025"/>
          <ac:spMkLst>
            <pc:docMk/>
            <pc:sldMk cId="0" sldId="280"/>
            <ac:spMk id="28" creationId="{02AACD74-A311-09DD-D3C7-5C0ECAE84012}"/>
          </ac:spMkLst>
        </pc:spChg>
        <pc:spChg chg="mod">
          <ac:chgData name="Nikita O'Connell" userId="a2a7bf5c-d588-4b10-98a0-9ebeab89ff3b" providerId="ADAL" clId="{E579BB64-4560-413A-AD6A-DE79D5AA56F1}" dt="2023-06-12T14:51:38.840" v="8076" actId="20577"/>
          <ac:spMkLst>
            <pc:docMk/>
            <pc:sldMk cId="0" sldId="280"/>
            <ac:spMk id="29" creationId="{BC12ACBB-575B-6C45-3E5F-DCC90A20C90D}"/>
          </ac:spMkLst>
        </pc:spChg>
        <pc:grpChg chg="add mod">
          <ac:chgData name="Nikita O'Connell" userId="a2a7bf5c-d588-4b10-98a0-9ebeab89ff3b" providerId="ADAL" clId="{E579BB64-4560-413A-AD6A-DE79D5AA56F1}" dt="2023-06-12T16:08:47.924" v="9772" actId="1076"/>
          <ac:grpSpMkLst>
            <pc:docMk/>
            <pc:sldMk cId="0" sldId="280"/>
            <ac:grpSpMk id="23" creationId="{3843E42D-73FD-E94A-DAE4-638E13723F44}"/>
          </ac:grpSpMkLst>
        </pc:grpChg>
        <pc:grpChg chg="add mod">
          <ac:chgData name="Nikita O'Connell" userId="a2a7bf5c-d588-4b10-98a0-9ebeab89ff3b" providerId="ADAL" clId="{E579BB64-4560-413A-AD6A-DE79D5AA56F1}" dt="2023-06-12T16:08:30.832" v="9771" actId="1076"/>
          <ac:grpSpMkLst>
            <pc:docMk/>
            <pc:sldMk cId="0" sldId="280"/>
            <ac:grpSpMk id="24" creationId="{E7E0D83E-7B24-263E-4F6E-499406DA3494}"/>
          </ac:grpSpMkLst>
        </pc:grpChg>
        <pc:grpChg chg="add mod">
          <ac:chgData name="Nikita O'Connell" userId="a2a7bf5c-d588-4b10-98a0-9ebeab89ff3b" providerId="ADAL" clId="{E579BB64-4560-413A-AD6A-DE79D5AA56F1}" dt="2023-06-12T16:08:47.924" v="9772" actId="1076"/>
          <ac:grpSpMkLst>
            <pc:docMk/>
            <pc:sldMk cId="0" sldId="280"/>
            <ac:grpSpMk id="25" creationId="{BF8995F6-6BED-250F-748B-C427438D5143}"/>
          </ac:grpSpMkLst>
        </pc:grpChg>
        <pc:grpChg chg="add mod">
          <ac:chgData name="Nikita O'Connell" userId="a2a7bf5c-d588-4b10-98a0-9ebeab89ff3b" providerId="ADAL" clId="{E579BB64-4560-413A-AD6A-DE79D5AA56F1}" dt="2023-06-12T16:08:47.924" v="9772" actId="1076"/>
          <ac:grpSpMkLst>
            <pc:docMk/>
            <pc:sldMk cId="0" sldId="280"/>
            <ac:grpSpMk id="26" creationId="{0501E4A5-BDEA-7F86-01F3-79A9C3AEE2F0}"/>
          </ac:grpSpMkLst>
        </pc:grpChg>
        <pc:grpChg chg="add mod">
          <ac:chgData name="Nikita O'Connell" userId="a2a7bf5c-d588-4b10-98a0-9ebeab89ff3b" providerId="ADAL" clId="{E579BB64-4560-413A-AD6A-DE79D5AA56F1}" dt="2023-06-12T16:08:30.832" v="9771" actId="1076"/>
          <ac:grpSpMkLst>
            <pc:docMk/>
            <pc:sldMk cId="0" sldId="280"/>
            <ac:grpSpMk id="27" creationId="{8184A661-DCF8-3FDD-74B0-81D971A0836D}"/>
          </ac:grpSpMkLst>
        </pc:grpChg>
      </pc:sldChg>
      <pc:sldChg chg="add del ord">
        <pc:chgData name="Nikita O'Connell" userId="a2a7bf5c-d588-4b10-98a0-9ebeab89ff3b" providerId="ADAL" clId="{E579BB64-4560-413A-AD6A-DE79D5AA56F1}" dt="2023-06-12T15:27:47.002" v="9187" actId="2696"/>
        <pc:sldMkLst>
          <pc:docMk/>
          <pc:sldMk cId="0" sldId="281"/>
        </pc:sldMkLst>
      </pc:sldChg>
      <pc:sldChg chg="delSp modSp add mod modAnim">
        <pc:chgData name="Nikita O'Connell" userId="a2a7bf5c-d588-4b10-98a0-9ebeab89ff3b" providerId="ADAL" clId="{E579BB64-4560-413A-AD6A-DE79D5AA56F1}" dt="2023-06-12T16:11:22.995" v="9805"/>
        <pc:sldMkLst>
          <pc:docMk/>
          <pc:sldMk cId="2726244272" sldId="282"/>
        </pc:sldMkLst>
        <pc:spChg chg="mod">
          <ac:chgData name="Nikita O'Connell" userId="a2a7bf5c-d588-4b10-98a0-9ebeab89ff3b" providerId="ADAL" clId="{E579BB64-4560-413A-AD6A-DE79D5AA56F1}" dt="2023-06-12T15:50:59.101" v="9623" actId="1076"/>
          <ac:spMkLst>
            <pc:docMk/>
            <pc:sldMk cId="2726244272" sldId="282"/>
            <ac:spMk id="2" creationId="{00000000-0000-0000-0000-000000000000}"/>
          </ac:spMkLst>
        </pc:spChg>
        <pc:spChg chg="mod">
          <ac:chgData name="Nikita O'Connell" userId="a2a7bf5c-d588-4b10-98a0-9ebeab89ff3b" providerId="ADAL" clId="{E579BB64-4560-413A-AD6A-DE79D5AA56F1}" dt="2023-06-12T15:51:04.532" v="9624" actId="1076"/>
          <ac:spMkLst>
            <pc:docMk/>
            <pc:sldMk cId="2726244272" sldId="282"/>
            <ac:spMk id="3" creationId="{00000000-0000-0000-0000-000000000000}"/>
          </ac:spMkLst>
        </pc:spChg>
        <pc:spChg chg="del mod">
          <ac:chgData name="Nikita O'Connell" userId="a2a7bf5c-d588-4b10-98a0-9ebeab89ff3b" providerId="ADAL" clId="{E579BB64-4560-413A-AD6A-DE79D5AA56F1}" dt="2023-06-12T12:01:12.319" v="4346"/>
          <ac:spMkLst>
            <pc:docMk/>
            <pc:sldMk cId="2726244272" sldId="282"/>
            <ac:spMk id="4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00:57.864" v="4327" actId="478"/>
          <ac:spMkLst>
            <pc:docMk/>
            <pc:sldMk cId="2726244272" sldId="282"/>
            <ac:spMk id="5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00:57.864" v="4327" actId="478"/>
          <ac:spMkLst>
            <pc:docMk/>
            <pc:sldMk cId="2726244272" sldId="282"/>
            <ac:spMk id="6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00:57.864" v="4327" actId="478"/>
          <ac:spMkLst>
            <pc:docMk/>
            <pc:sldMk cId="2726244272" sldId="282"/>
            <ac:spMk id="7" creationId="{00000000-0000-0000-0000-000000000000}"/>
          </ac:spMkLst>
        </pc:spChg>
        <pc:spChg chg="del">
          <ac:chgData name="Nikita O'Connell" userId="a2a7bf5c-d588-4b10-98a0-9ebeab89ff3b" providerId="ADAL" clId="{E579BB64-4560-413A-AD6A-DE79D5AA56F1}" dt="2023-06-12T12:00:57.864" v="4327" actId="478"/>
          <ac:spMkLst>
            <pc:docMk/>
            <pc:sldMk cId="2726244272" sldId="282"/>
            <ac:spMk id="9" creationId="{D5DA2CAB-30FF-B758-E5A5-0DEB2DAAEB55}"/>
          </ac:spMkLst>
        </pc:spChg>
      </pc:sldChg>
      <pc:sldChg chg="addSp delSp modSp new mod modAnim">
        <pc:chgData name="Nikita O'Connell" userId="a2a7bf5c-d588-4b10-98a0-9ebeab89ff3b" providerId="ADAL" clId="{E579BB64-4560-413A-AD6A-DE79D5AA56F1}" dt="2023-06-12T16:03:08.816" v="9719"/>
        <pc:sldMkLst>
          <pc:docMk/>
          <pc:sldMk cId="3656992973" sldId="283"/>
        </pc:sldMkLst>
        <pc:spChg chg="mod">
          <ac:chgData name="Nikita O'Connell" userId="a2a7bf5c-d588-4b10-98a0-9ebeab89ff3b" providerId="ADAL" clId="{E579BB64-4560-413A-AD6A-DE79D5AA56F1}" dt="2023-06-12T13:31:01.271" v="6217" actId="1076"/>
          <ac:spMkLst>
            <pc:docMk/>
            <pc:sldMk cId="3656992973" sldId="283"/>
            <ac:spMk id="2" creationId="{56CDB1EA-5919-F007-585E-CEF67B3E586A}"/>
          </ac:spMkLst>
        </pc:spChg>
        <pc:spChg chg="del mod">
          <ac:chgData name="Nikita O'Connell" userId="a2a7bf5c-d588-4b10-98a0-9ebeab89ff3b" providerId="ADAL" clId="{E579BB64-4560-413A-AD6A-DE79D5AA56F1}" dt="2023-06-12T12:24:36.889" v="4706" actId="478"/>
          <ac:spMkLst>
            <pc:docMk/>
            <pc:sldMk cId="3656992973" sldId="283"/>
            <ac:spMk id="3" creationId="{0287DDD0-4819-6463-0173-01CB37F0D1DA}"/>
          </ac:spMkLst>
        </pc:spChg>
        <pc:spChg chg="del">
          <ac:chgData name="Nikita O'Connell" userId="a2a7bf5c-d588-4b10-98a0-9ebeab89ff3b" providerId="ADAL" clId="{E579BB64-4560-413A-AD6A-DE79D5AA56F1}" dt="2023-06-12T12:23:45.490" v="4696" actId="478"/>
          <ac:spMkLst>
            <pc:docMk/>
            <pc:sldMk cId="3656992973" sldId="283"/>
            <ac:spMk id="4" creationId="{D0984F60-8FC8-446C-4006-7652ED852886}"/>
          </ac:spMkLst>
        </pc:spChg>
        <pc:spChg chg="add del mod">
          <ac:chgData name="Nikita O'Connell" userId="a2a7bf5c-d588-4b10-98a0-9ebeab89ff3b" providerId="ADAL" clId="{E579BB64-4560-413A-AD6A-DE79D5AA56F1}" dt="2023-06-12T12:24:36.889" v="4706" actId="478"/>
          <ac:spMkLst>
            <pc:docMk/>
            <pc:sldMk cId="3656992973" sldId="283"/>
            <ac:spMk id="5" creationId="{846F8883-F924-10BD-F556-14009D013B36}"/>
          </ac:spMkLst>
        </pc:spChg>
        <pc:spChg chg="add del mod">
          <ac:chgData name="Nikita O'Connell" userId="a2a7bf5c-d588-4b10-98a0-9ebeab89ff3b" providerId="ADAL" clId="{E579BB64-4560-413A-AD6A-DE79D5AA56F1}" dt="2023-06-12T12:24:36.889" v="4706" actId="478"/>
          <ac:spMkLst>
            <pc:docMk/>
            <pc:sldMk cId="3656992973" sldId="283"/>
            <ac:spMk id="6" creationId="{0F1BD587-C772-A24E-D5D7-94B93EB1197E}"/>
          </ac:spMkLst>
        </pc:spChg>
        <pc:spChg chg="add del mod">
          <ac:chgData name="Nikita O'Connell" userId="a2a7bf5c-d588-4b10-98a0-9ebeab89ff3b" providerId="ADAL" clId="{E579BB64-4560-413A-AD6A-DE79D5AA56F1}" dt="2023-06-12T12:25:08.077" v="4707" actId="1032"/>
          <ac:spMkLst>
            <pc:docMk/>
            <pc:sldMk cId="3656992973" sldId="283"/>
            <ac:spMk id="8" creationId="{E5A99967-A731-A843-9198-249EAFF659A1}"/>
          </ac:spMkLst>
        </pc:spChg>
        <pc:spChg chg="add mod">
          <ac:chgData name="Nikita O'Connell" userId="a2a7bf5c-d588-4b10-98a0-9ebeab89ff3b" providerId="ADAL" clId="{E579BB64-4560-413A-AD6A-DE79D5AA56F1}" dt="2023-06-12T12:27:35.313" v="4719"/>
          <ac:spMkLst>
            <pc:docMk/>
            <pc:sldMk cId="3656992973" sldId="283"/>
            <ac:spMk id="10" creationId="{3C25549F-A7CF-E23D-D747-F805A5FEC13E}"/>
          </ac:spMkLst>
        </pc:spChg>
        <pc:spChg chg="mod topLvl">
          <ac:chgData name="Nikita O'Connell" userId="a2a7bf5c-d588-4b10-98a0-9ebeab89ff3b" providerId="ADAL" clId="{E579BB64-4560-413A-AD6A-DE79D5AA56F1}" dt="2023-06-12T16:02:24.653" v="9714" actId="164"/>
          <ac:spMkLst>
            <pc:docMk/>
            <pc:sldMk cId="3656992973" sldId="283"/>
            <ac:spMk id="12" creationId="{537D942A-B454-0EDC-5B5D-57049C05D376}"/>
          </ac:spMkLst>
        </pc:spChg>
        <pc:spChg chg="mod topLvl">
          <ac:chgData name="Nikita O'Connell" userId="a2a7bf5c-d588-4b10-98a0-9ebeab89ff3b" providerId="ADAL" clId="{E579BB64-4560-413A-AD6A-DE79D5AA56F1}" dt="2023-06-12T16:02:24.653" v="9714" actId="164"/>
          <ac:spMkLst>
            <pc:docMk/>
            <pc:sldMk cId="3656992973" sldId="283"/>
            <ac:spMk id="13" creationId="{6FF4DE86-4080-322A-5CF3-7F34615E6AED}"/>
          </ac:spMkLst>
        </pc:spChg>
        <pc:spChg chg="mod topLvl">
          <ac:chgData name="Nikita O'Connell" userId="a2a7bf5c-d588-4b10-98a0-9ebeab89ff3b" providerId="ADAL" clId="{E579BB64-4560-413A-AD6A-DE79D5AA56F1}" dt="2023-06-12T16:02:37.617" v="9715" actId="164"/>
          <ac:spMkLst>
            <pc:docMk/>
            <pc:sldMk cId="3656992973" sldId="283"/>
            <ac:spMk id="14" creationId="{2666FF93-E5A1-C2B2-0EA3-D38B808D64A6}"/>
          </ac:spMkLst>
        </pc:spChg>
        <pc:spChg chg="mod topLvl">
          <ac:chgData name="Nikita O'Connell" userId="a2a7bf5c-d588-4b10-98a0-9ebeab89ff3b" providerId="ADAL" clId="{E579BB64-4560-413A-AD6A-DE79D5AA56F1}" dt="2023-06-12T16:02:37.617" v="9715" actId="164"/>
          <ac:spMkLst>
            <pc:docMk/>
            <pc:sldMk cId="3656992973" sldId="283"/>
            <ac:spMk id="15" creationId="{D092ACB2-46E6-E582-AFF6-CAC86C16ACB0}"/>
          </ac:spMkLst>
        </pc:spChg>
        <pc:spChg chg="mod topLvl">
          <ac:chgData name="Nikita O'Connell" userId="a2a7bf5c-d588-4b10-98a0-9ebeab89ff3b" providerId="ADAL" clId="{E579BB64-4560-413A-AD6A-DE79D5AA56F1}" dt="2023-06-12T16:02:47.323" v="9716" actId="164"/>
          <ac:spMkLst>
            <pc:docMk/>
            <pc:sldMk cId="3656992973" sldId="283"/>
            <ac:spMk id="16" creationId="{F2EACC66-702F-3FDB-DCE4-B733F8B35178}"/>
          </ac:spMkLst>
        </pc:spChg>
        <pc:spChg chg="mod topLvl">
          <ac:chgData name="Nikita O'Connell" userId="a2a7bf5c-d588-4b10-98a0-9ebeab89ff3b" providerId="ADAL" clId="{E579BB64-4560-413A-AD6A-DE79D5AA56F1}" dt="2023-06-12T16:02:47.323" v="9716" actId="164"/>
          <ac:spMkLst>
            <pc:docMk/>
            <pc:sldMk cId="3656992973" sldId="283"/>
            <ac:spMk id="17" creationId="{15BFDE57-A279-C303-E730-CA351673BABD}"/>
          </ac:spMkLst>
        </pc:spChg>
        <pc:grpChg chg="del mod">
          <ac:chgData name="Nikita O'Connell" userId="a2a7bf5c-d588-4b10-98a0-9ebeab89ff3b" providerId="ADAL" clId="{E579BB64-4560-413A-AD6A-DE79D5AA56F1}" dt="2023-06-12T16:02:05.527" v="9713" actId="165"/>
          <ac:grpSpMkLst>
            <pc:docMk/>
            <pc:sldMk cId="3656992973" sldId="283"/>
            <ac:grpSpMk id="11" creationId="{F863270F-CB3B-BB2F-94E5-89756EA57DCD}"/>
          </ac:grpSpMkLst>
        </pc:grpChg>
        <pc:grpChg chg="add mod">
          <ac:chgData name="Nikita O'Connell" userId="a2a7bf5c-d588-4b10-98a0-9ebeab89ff3b" providerId="ADAL" clId="{E579BB64-4560-413A-AD6A-DE79D5AA56F1}" dt="2023-06-12T16:02:24.653" v="9714" actId="164"/>
          <ac:grpSpMkLst>
            <pc:docMk/>
            <pc:sldMk cId="3656992973" sldId="283"/>
            <ac:grpSpMk id="18" creationId="{0C4B73E6-2A1F-4579-35D1-7BFBDDA1B9DF}"/>
          </ac:grpSpMkLst>
        </pc:grpChg>
        <pc:grpChg chg="add mod">
          <ac:chgData name="Nikita O'Connell" userId="a2a7bf5c-d588-4b10-98a0-9ebeab89ff3b" providerId="ADAL" clId="{E579BB64-4560-413A-AD6A-DE79D5AA56F1}" dt="2023-06-12T16:02:37.617" v="9715" actId="164"/>
          <ac:grpSpMkLst>
            <pc:docMk/>
            <pc:sldMk cId="3656992973" sldId="283"/>
            <ac:grpSpMk id="19" creationId="{381645BF-8CF0-B33E-F835-90E1EAA5C3CF}"/>
          </ac:grpSpMkLst>
        </pc:grpChg>
        <pc:grpChg chg="add mod">
          <ac:chgData name="Nikita O'Connell" userId="a2a7bf5c-d588-4b10-98a0-9ebeab89ff3b" providerId="ADAL" clId="{E579BB64-4560-413A-AD6A-DE79D5AA56F1}" dt="2023-06-12T16:02:47.323" v="9716" actId="164"/>
          <ac:grpSpMkLst>
            <pc:docMk/>
            <pc:sldMk cId="3656992973" sldId="283"/>
            <ac:grpSpMk id="20" creationId="{0BEDB1AC-B5EA-E75F-4343-15782BBA968A}"/>
          </ac:grpSpMkLst>
        </pc:grpChg>
        <pc:graphicFrameChg chg="add del mod modGraphic">
          <ac:chgData name="Nikita O'Connell" userId="a2a7bf5c-d588-4b10-98a0-9ebeab89ff3b" providerId="ADAL" clId="{E579BB64-4560-413A-AD6A-DE79D5AA56F1}" dt="2023-06-12T16:01:38.214" v="9712" actId="18245"/>
          <ac:graphicFrameMkLst>
            <pc:docMk/>
            <pc:sldMk cId="3656992973" sldId="283"/>
            <ac:graphicFrameMk id="9" creationId="{8F72CD1A-B170-9446-0EE0-9F485A7E6845}"/>
          </ac:graphicFrameMkLst>
        </pc:graphicFrameChg>
        <pc:picChg chg="add mod">
          <ac:chgData name="Nikita O'Connell" userId="a2a7bf5c-d588-4b10-98a0-9ebeab89ff3b" providerId="ADAL" clId="{E579BB64-4560-413A-AD6A-DE79D5AA56F1}" dt="2023-06-12T16:02:24.653" v="9714" actId="164"/>
          <ac:picMkLst>
            <pc:docMk/>
            <pc:sldMk cId="3656992973" sldId="283"/>
            <ac:picMk id="4" creationId="{BFC6FBF0-50AC-CF96-FBBA-72A015A24678}"/>
          </ac:picMkLst>
        </pc:picChg>
        <pc:picChg chg="add mod">
          <ac:chgData name="Nikita O'Connell" userId="a2a7bf5c-d588-4b10-98a0-9ebeab89ff3b" providerId="ADAL" clId="{E579BB64-4560-413A-AD6A-DE79D5AA56F1}" dt="2023-06-12T16:02:37.617" v="9715" actId="164"/>
          <ac:picMkLst>
            <pc:docMk/>
            <pc:sldMk cId="3656992973" sldId="283"/>
            <ac:picMk id="6" creationId="{CC669A32-2215-8218-C6DA-71C80ABF6A80}"/>
          </ac:picMkLst>
        </pc:picChg>
        <pc:picChg chg="add mod">
          <ac:chgData name="Nikita O'Connell" userId="a2a7bf5c-d588-4b10-98a0-9ebeab89ff3b" providerId="ADAL" clId="{E579BB64-4560-413A-AD6A-DE79D5AA56F1}" dt="2023-06-12T16:02:47.323" v="9716" actId="164"/>
          <ac:picMkLst>
            <pc:docMk/>
            <pc:sldMk cId="3656992973" sldId="283"/>
            <ac:picMk id="8" creationId="{5EEE3C8B-626D-2F2E-C2EA-EA0D713235E7}"/>
          </ac:picMkLst>
        </pc:picChg>
      </pc:sldChg>
    </pc:docChg>
  </pc:docChgLst>
  <pc:docChgLst>
    <pc:chgData name="Catherine Burke" userId="S::catherine.burke@ucc.ie::3f67e2dd-0fd3-4eaa-8d46-0d6b1fead154" providerId="AD" clId="Web-{08421B01-8F66-5E8D-B772-7F43295301F4}"/>
    <pc:docChg chg="modSld">
      <pc:chgData name="Catherine Burke" userId="S::catherine.burke@ucc.ie::3f67e2dd-0fd3-4eaa-8d46-0d6b1fead154" providerId="AD" clId="Web-{08421B01-8F66-5E8D-B772-7F43295301F4}" dt="2023-06-07T12:01:43.860" v="107" actId="20577"/>
      <pc:docMkLst>
        <pc:docMk/>
      </pc:docMkLst>
      <pc:sldChg chg="modSp">
        <pc:chgData name="Catherine Burke" userId="S::catherine.burke@ucc.ie::3f67e2dd-0fd3-4eaa-8d46-0d6b1fead154" providerId="AD" clId="Web-{08421B01-8F66-5E8D-B772-7F43295301F4}" dt="2023-06-07T12:01:43.860" v="107" actId="20577"/>
        <pc:sldMkLst>
          <pc:docMk/>
          <pc:sldMk cId="1711316330" sldId="257"/>
        </pc:sldMkLst>
        <pc:spChg chg="mod">
          <ac:chgData name="Catherine Burke" userId="S::catherine.burke@ucc.ie::3f67e2dd-0fd3-4eaa-8d46-0d6b1fead154" providerId="AD" clId="Web-{08421B01-8F66-5E8D-B772-7F43295301F4}" dt="2023-06-07T12:01:43.860" v="107" actId="20577"/>
          <ac:spMkLst>
            <pc:docMk/>
            <pc:sldMk cId="1711316330" sldId="257"/>
            <ac:spMk id="3" creationId="{29A16D6C-73E9-FC12-422F-CDD26C52DCF0}"/>
          </ac:spMkLst>
        </pc:spChg>
      </pc:sldChg>
      <pc:sldChg chg="modSp">
        <pc:chgData name="Catherine Burke" userId="S::catherine.burke@ucc.ie::3f67e2dd-0fd3-4eaa-8d46-0d6b1fead154" providerId="AD" clId="Web-{08421B01-8F66-5E8D-B772-7F43295301F4}" dt="2023-06-07T11:52:44.859" v="42" actId="20577"/>
        <pc:sldMkLst>
          <pc:docMk/>
          <pc:sldMk cId="3351364568" sldId="268"/>
        </pc:sldMkLst>
        <pc:spChg chg="mod">
          <ac:chgData name="Catherine Burke" userId="S::catherine.burke@ucc.ie::3f67e2dd-0fd3-4eaa-8d46-0d6b1fead154" providerId="AD" clId="Web-{08421B01-8F66-5E8D-B772-7F43295301F4}" dt="2023-06-07T11:52:44.859" v="42" actId="20577"/>
          <ac:spMkLst>
            <pc:docMk/>
            <pc:sldMk cId="3351364568" sldId="268"/>
            <ac:spMk id="2" creationId="{276F5902-7ACA-E213-8802-66C66CC1D74B}"/>
          </ac:spMkLst>
        </pc:spChg>
      </pc:sldChg>
      <pc:sldChg chg="modSp">
        <pc:chgData name="Catherine Burke" userId="S::catherine.burke@ucc.ie::3f67e2dd-0fd3-4eaa-8d46-0d6b1fead154" providerId="AD" clId="Web-{08421B01-8F66-5E8D-B772-7F43295301F4}" dt="2023-06-07T11:54:43.706" v="82" actId="20577"/>
        <pc:sldMkLst>
          <pc:docMk/>
          <pc:sldMk cId="2002675933" sldId="270"/>
        </pc:sldMkLst>
        <pc:spChg chg="mod">
          <ac:chgData name="Catherine Burke" userId="S::catherine.burke@ucc.ie::3f67e2dd-0fd3-4eaa-8d46-0d6b1fead154" providerId="AD" clId="Web-{08421B01-8F66-5E8D-B772-7F43295301F4}" dt="2023-06-07T11:50:44.089" v="32" actId="20577"/>
          <ac:spMkLst>
            <pc:docMk/>
            <pc:sldMk cId="2002675933" sldId="270"/>
            <ac:spMk id="2" creationId="{6A0E9748-DE54-4C7E-0127-016931DE4489}"/>
          </ac:spMkLst>
        </pc:spChg>
        <pc:spChg chg="mod">
          <ac:chgData name="Catherine Burke" userId="S::catherine.burke@ucc.ie::3f67e2dd-0fd3-4eaa-8d46-0d6b1fead154" providerId="AD" clId="Web-{08421B01-8F66-5E8D-B772-7F43295301F4}" dt="2023-06-07T11:54:43.706" v="82" actId="20577"/>
          <ac:spMkLst>
            <pc:docMk/>
            <pc:sldMk cId="2002675933" sldId="270"/>
            <ac:spMk id="3" creationId="{8BF4B9AB-5B72-C623-C309-5DD822C36AD3}"/>
          </ac:spMkLst>
        </pc:spChg>
      </pc:sldChg>
    </pc:docChg>
  </pc:docChgLst>
  <pc:docChgLst>
    <pc:chgData name="Catherine Burke" userId="S::catherine.burke@ucc.ie::3f67e2dd-0fd3-4eaa-8d46-0d6b1fead154" providerId="AD" clId="Web-{74B418A8-25B0-5DCF-1E2F-CF9150D9968F}"/>
    <pc:docChg chg="modSld">
      <pc:chgData name="Catherine Burke" userId="S::catherine.burke@ucc.ie::3f67e2dd-0fd3-4eaa-8d46-0d6b1fead154" providerId="AD" clId="Web-{74B418A8-25B0-5DCF-1E2F-CF9150D9968F}" dt="2023-06-09T09:24:28.100" v="137" actId="20577"/>
      <pc:docMkLst>
        <pc:docMk/>
      </pc:docMkLst>
      <pc:sldChg chg="modSp">
        <pc:chgData name="Catherine Burke" userId="S::catherine.burke@ucc.ie::3f67e2dd-0fd3-4eaa-8d46-0d6b1fead154" providerId="AD" clId="Web-{74B418A8-25B0-5DCF-1E2F-CF9150D9968F}" dt="2023-06-09T09:15:47.598" v="46" actId="20577"/>
        <pc:sldMkLst>
          <pc:docMk/>
          <pc:sldMk cId="1711316330" sldId="257"/>
        </pc:sldMkLst>
        <pc:spChg chg="mod">
          <ac:chgData name="Catherine Burke" userId="S::catherine.burke@ucc.ie::3f67e2dd-0fd3-4eaa-8d46-0d6b1fead154" providerId="AD" clId="Web-{74B418A8-25B0-5DCF-1E2F-CF9150D9968F}" dt="2023-06-09T09:15:47.598" v="46" actId="20577"/>
          <ac:spMkLst>
            <pc:docMk/>
            <pc:sldMk cId="1711316330" sldId="257"/>
            <ac:spMk id="3" creationId="{29A16D6C-73E9-FC12-422F-CDD26C52DCF0}"/>
          </ac:spMkLst>
        </pc:spChg>
      </pc:sldChg>
      <pc:sldChg chg="modSp">
        <pc:chgData name="Catherine Burke" userId="S::catherine.burke@ucc.ie::3f67e2dd-0fd3-4eaa-8d46-0d6b1fead154" providerId="AD" clId="Web-{74B418A8-25B0-5DCF-1E2F-CF9150D9968F}" dt="2023-06-09T09:17:02.647" v="131" actId="20577"/>
        <pc:sldMkLst>
          <pc:docMk/>
          <pc:sldMk cId="3222022452" sldId="261"/>
        </pc:sldMkLst>
        <pc:spChg chg="mod">
          <ac:chgData name="Catherine Burke" userId="S::catherine.burke@ucc.ie::3f67e2dd-0fd3-4eaa-8d46-0d6b1fead154" providerId="AD" clId="Web-{74B418A8-25B0-5DCF-1E2F-CF9150D9968F}" dt="2023-06-09T09:17:02.647" v="131" actId="20577"/>
          <ac:spMkLst>
            <pc:docMk/>
            <pc:sldMk cId="3222022452" sldId="261"/>
            <ac:spMk id="3" creationId="{D9467A8E-9B27-3B4A-2E43-81F8D088390D}"/>
          </ac:spMkLst>
        </pc:spChg>
      </pc:sldChg>
      <pc:sldChg chg="modSp">
        <pc:chgData name="Catherine Burke" userId="S::catherine.burke@ucc.ie::3f67e2dd-0fd3-4eaa-8d46-0d6b1fead154" providerId="AD" clId="Web-{74B418A8-25B0-5DCF-1E2F-CF9150D9968F}" dt="2023-06-09T09:24:28.100" v="137" actId="20577"/>
        <pc:sldMkLst>
          <pc:docMk/>
          <pc:sldMk cId="4063959611" sldId="274"/>
        </pc:sldMkLst>
        <pc:spChg chg="mod">
          <ac:chgData name="Catherine Burke" userId="S::catherine.burke@ucc.ie::3f67e2dd-0fd3-4eaa-8d46-0d6b1fead154" providerId="AD" clId="Web-{74B418A8-25B0-5DCF-1E2F-CF9150D9968F}" dt="2023-06-09T09:24:28.100" v="137" actId="20577"/>
          <ac:spMkLst>
            <pc:docMk/>
            <pc:sldMk cId="4063959611" sldId="274"/>
            <ac:spMk id="3" creationId="{E3BEA996-58B8-FFB2-C420-7747DEF624C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9C06A-A766-460D-85B0-0BF0B70A6A2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287CB26-D7C1-4AEE-872F-9CB82DB2211C}">
      <dgm:prSet phldrT="[Text]"/>
      <dgm:spPr>
        <a:solidFill>
          <a:srgbClr val="125B50"/>
        </a:solidFill>
      </dgm:spPr>
      <dgm:t>
        <a:bodyPr/>
        <a:lstStyle/>
        <a:p>
          <a:r>
            <a:rPr lang="en-IE"/>
            <a:t>How long did students spend on campus/online?</a:t>
          </a:r>
        </a:p>
      </dgm:t>
    </dgm:pt>
    <dgm:pt modelId="{5AC4015E-1A28-4D62-B468-0390D81CF967}" type="parTrans" cxnId="{0D0471BC-CD4D-47E5-B033-E3E660EE528A}">
      <dgm:prSet/>
      <dgm:spPr/>
      <dgm:t>
        <a:bodyPr/>
        <a:lstStyle/>
        <a:p>
          <a:endParaRPr lang="en-IE"/>
        </a:p>
      </dgm:t>
    </dgm:pt>
    <dgm:pt modelId="{5213E8DA-2BE5-4EA1-8BAA-6A1313053D55}" type="sibTrans" cxnId="{0D0471BC-CD4D-47E5-B033-E3E660EE528A}">
      <dgm:prSet/>
      <dgm:spPr/>
      <dgm:t>
        <a:bodyPr/>
        <a:lstStyle/>
        <a:p>
          <a:endParaRPr lang="en-IE"/>
        </a:p>
      </dgm:t>
    </dgm:pt>
    <dgm:pt modelId="{58681EF7-18CE-40E5-B90A-0B269777B993}">
      <dgm:prSet phldrT="[Text]"/>
      <dgm:spPr>
        <a:solidFill>
          <a:srgbClr val="125B50"/>
        </a:solidFill>
      </dgm:spPr>
      <dgm:t>
        <a:bodyPr/>
        <a:lstStyle/>
        <a:p>
          <a:r>
            <a:rPr lang="en-IE"/>
            <a:t>What was important to them in orientation?</a:t>
          </a:r>
        </a:p>
      </dgm:t>
    </dgm:pt>
    <dgm:pt modelId="{7DF12B92-8423-4A8F-80A5-7FE71899C145}" type="parTrans" cxnId="{30321D0F-2926-408C-95B4-0E9106586EB3}">
      <dgm:prSet/>
      <dgm:spPr/>
      <dgm:t>
        <a:bodyPr/>
        <a:lstStyle/>
        <a:p>
          <a:endParaRPr lang="en-IE"/>
        </a:p>
      </dgm:t>
    </dgm:pt>
    <dgm:pt modelId="{43825F28-01A2-412B-9A90-F56AA3AD9C78}" type="sibTrans" cxnId="{30321D0F-2926-408C-95B4-0E9106586EB3}">
      <dgm:prSet/>
      <dgm:spPr/>
      <dgm:t>
        <a:bodyPr/>
        <a:lstStyle/>
        <a:p>
          <a:endParaRPr lang="en-IE"/>
        </a:p>
      </dgm:t>
    </dgm:pt>
    <dgm:pt modelId="{55E87454-5BB7-4D0A-9670-4E26C0C2CC8A}">
      <dgm:prSet phldrT="[Text]"/>
      <dgm:spPr>
        <a:solidFill>
          <a:srgbClr val="125B50"/>
        </a:solidFill>
      </dgm:spPr>
      <dgm:t>
        <a:bodyPr/>
        <a:lstStyle/>
        <a:p>
          <a:pPr rtl="0"/>
          <a:r>
            <a:rPr lang="en-IE">
              <a:latin typeface="+mn-lt"/>
            </a:rPr>
            <a:t>What gave them a sense of “belonging”?</a:t>
          </a:r>
        </a:p>
      </dgm:t>
    </dgm:pt>
    <dgm:pt modelId="{E4888692-4827-474A-A2EC-965CB55EDEC1}" type="parTrans" cxnId="{9485FFDC-254A-4297-A8AF-6FA4633D4266}">
      <dgm:prSet/>
      <dgm:spPr/>
      <dgm:t>
        <a:bodyPr/>
        <a:lstStyle/>
        <a:p>
          <a:endParaRPr lang="en-IE"/>
        </a:p>
      </dgm:t>
    </dgm:pt>
    <dgm:pt modelId="{E6DEC1A7-9778-4E69-A5D7-5C7B5E2F025D}" type="sibTrans" cxnId="{9485FFDC-254A-4297-A8AF-6FA4633D4266}">
      <dgm:prSet/>
      <dgm:spPr/>
      <dgm:t>
        <a:bodyPr/>
        <a:lstStyle/>
        <a:p>
          <a:endParaRPr lang="en-IE"/>
        </a:p>
      </dgm:t>
    </dgm:pt>
    <dgm:pt modelId="{C0C87B4E-3F66-47DB-A487-290FCA091271}">
      <dgm:prSet phldr="0"/>
      <dgm:spPr>
        <a:solidFill>
          <a:srgbClr val="125B50"/>
        </a:solidFill>
      </dgm:spPr>
      <dgm:t>
        <a:bodyPr/>
        <a:lstStyle/>
        <a:p>
          <a:pPr rtl="0"/>
          <a:r>
            <a:rPr lang="en-IE">
              <a:latin typeface="+mn-lt"/>
            </a:rPr>
            <a:t>What difficulty did they have engaging in student life?</a:t>
          </a:r>
        </a:p>
      </dgm:t>
    </dgm:pt>
    <dgm:pt modelId="{D988DB89-800E-41BB-8FA2-C9909547CDAD}" type="parTrans" cxnId="{D386AC99-5F4D-4C1F-ACEF-9B72879B8A27}">
      <dgm:prSet/>
      <dgm:spPr/>
      <dgm:t>
        <a:bodyPr/>
        <a:lstStyle/>
        <a:p>
          <a:endParaRPr lang="en-IE"/>
        </a:p>
      </dgm:t>
    </dgm:pt>
    <dgm:pt modelId="{0DC8FD79-D5C9-4F76-9926-527478434F10}" type="sibTrans" cxnId="{D386AC99-5F4D-4C1F-ACEF-9B72879B8A27}">
      <dgm:prSet/>
      <dgm:spPr/>
      <dgm:t>
        <a:bodyPr/>
        <a:lstStyle/>
        <a:p>
          <a:endParaRPr lang="en-IE"/>
        </a:p>
      </dgm:t>
    </dgm:pt>
    <dgm:pt modelId="{294918BD-00B7-4AA0-B5C0-724EFE8A47FF}">
      <dgm:prSet phldr="0"/>
      <dgm:spPr>
        <a:solidFill>
          <a:srgbClr val="125B50"/>
        </a:solidFill>
      </dgm:spPr>
      <dgm:t>
        <a:bodyPr/>
        <a:lstStyle/>
        <a:p>
          <a:r>
            <a:rPr lang="en-IE">
              <a:latin typeface="+mn-lt"/>
            </a:rPr>
            <a:t>What tips/advice would they give to September 2023’s first years?</a:t>
          </a:r>
          <a:endParaRPr lang="en-US">
            <a:latin typeface="+mn-lt"/>
          </a:endParaRPr>
        </a:p>
      </dgm:t>
    </dgm:pt>
    <dgm:pt modelId="{44CD0E0B-040D-4D50-96E1-5BB8EE2E8A40}" type="parTrans" cxnId="{D9BF9BE2-6F75-441D-B4C5-4FE1F819962B}">
      <dgm:prSet/>
      <dgm:spPr/>
      <dgm:t>
        <a:bodyPr/>
        <a:lstStyle/>
        <a:p>
          <a:endParaRPr lang="en-IE"/>
        </a:p>
      </dgm:t>
    </dgm:pt>
    <dgm:pt modelId="{8955A43A-FB66-4CC7-A065-718FA734B532}" type="sibTrans" cxnId="{D9BF9BE2-6F75-441D-B4C5-4FE1F819962B}">
      <dgm:prSet/>
      <dgm:spPr/>
      <dgm:t>
        <a:bodyPr/>
        <a:lstStyle/>
        <a:p>
          <a:endParaRPr lang="en-IE"/>
        </a:p>
      </dgm:t>
    </dgm:pt>
    <dgm:pt modelId="{294C55FF-312F-40D7-A92E-BD431295FEB7}" type="pres">
      <dgm:prSet presAssocID="{0729C06A-A766-460D-85B0-0BF0B70A6A2A}" presName="linearFlow" presStyleCnt="0">
        <dgm:presLayoutVars>
          <dgm:dir/>
          <dgm:resizeHandles val="exact"/>
        </dgm:presLayoutVars>
      </dgm:prSet>
      <dgm:spPr/>
    </dgm:pt>
    <dgm:pt modelId="{4F069C3D-38C9-4CCD-81B9-D33495A96CBD}" type="pres">
      <dgm:prSet presAssocID="{8287CB26-D7C1-4AEE-872F-9CB82DB2211C}" presName="composite" presStyleCnt="0"/>
      <dgm:spPr/>
    </dgm:pt>
    <dgm:pt modelId="{26534C07-2E56-4EB0-8371-D0052C19E178}" type="pres">
      <dgm:prSet presAssocID="{8287CB26-D7C1-4AEE-872F-9CB82DB2211C}" presName="imgShp" presStyleLbl="fgImgPlace1" presStyleIdx="0" presStyleCnt="5"/>
      <dgm:spPr>
        <a:solidFill>
          <a:srgbClr val="C7E9C1"/>
        </a:solidFill>
      </dgm:spPr>
    </dgm:pt>
    <dgm:pt modelId="{183C998D-930D-483D-B0CA-D7C5404E48AF}" type="pres">
      <dgm:prSet presAssocID="{8287CB26-D7C1-4AEE-872F-9CB82DB2211C}" presName="txShp" presStyleLbl="node1" presStyleIdx="0" presStyleCnt="5">
        <dgm:presLayoutVars>
          <dgm:bulletEnabled val="1"/>
        </dgm:presLayoutVars>
      </dgm:prSet>
      <dgm:spPr/>
    </dgm:pt>
    <dgm:pt modelId="{8A0519B5-62D6-40B3-A7A3-219E8C5B9415}" type="pres">
      <dgm:prSet presAssocID="{5213E8DA-2BE5-4EA1-8BAA-6A1313053D55}" presName="spacing" presStyleCnt="0"/>
      <dgm:spPr/>
    </dgm:pt>
    <dgm:pt modelId="{25559B9D-DDE3-49F2-86AF-21AA93A7A8A0}" type="pres">
      <dgm:prSet presAssocID="{58681EF7-18CE-40E5-B90A-0B269777B993}" presName="composite" presStyleCnt="0"/>
      <dgm:spPr/>
    </dgm:pt>
    <dgm:pt modelId="{4A7A6017-0CAB-4033-A45D-8F864F45CB9A}" type="pres">
      <dgm:prSet presAssocID="{58681EF7-18CE-40E5-B90A-0B269777B993}" presName="imgShp" presStyleLbl="fgImgPlace1" presStyleIdx="1" presStyleCnt="5"/>
      <dgm:spPr>
        <a:solidFill>
          <a:srgbClr val="C7E9C1"/>
        </a:solidFill>
      </dgm:spPr>
    </dgm:pt>
    <dgm:pt modelId="{71494334-423D-466A-B927-2C44B0D4861A}" type="pres">
      <dgm:prSet presAssocID="{58681EF7-18CE-40E5-B90A-0B269777B993}" presName="txShp" presStyleLbl="node1" presStyleIdx="1" presStyleCnt="5">
        <dgm:presLayoutVars>
          <dgm:bulletEnabled val="1"/>
        </dgm:presLayoutVars>
      </dgm:prSet>
      <dgm:spPr/>
    </dgm:pt>
    <dgm:pt modelId="{5387AED3-5DF1-427F-9D01-420851943292}" type="pres">
      <dgm:prSet presAssocID="{43825F28-01A2-412B-9A90-F56AA3AD9C78}" presName="spacing" presStyleCnt="0"/>
      <dgm:spPr/>
    </dgm:pt>
    <dgm:pt modelId="{6168A75D-2DCD-4AF6-8F0E-7F77B5BFFD3B}" type="pres">
      <dgm:prSet presAssocID="{C0C87B4E-3F66-47DB-A487-290FCA091271}" presName="composite" presStyleCnt="0"/>
      <dgm:spPr/>
    </dgm:pt>
    <dgm:pt modelId="{FFD3D655-01AC-4E62-8D67-662492254D2D}" type="pres">
      <dgm:prSet presAssocID="{C0C87B4E-3F66-47DB-A487-290FCA091271}" presName="imgShp" presStyleLbl="fgImgPlace1" presStyleIdx="2" presStyleCnt="5"/>
      <dgm:spPr>
        <a:solidFill>
          <a:srgbClr val="C7E9C1"/>
        </a:solidFill>
      </dgm:spPr>
    </dgm:pt>
    <dgm:pt modelId="{282EE25D-A061-4AAE-B47D-FEEF08E31EDB}" type="pres">
      <dgm:prSet presAssocID="{C0C87B4E-3F66-47DB-A487-290FCA091271}" presName="txShp" presStyleLbl="node1" presStyleIdx="2" presStyleCnt="5">
        <dgm:presLayoutVars>
          <dgm:bulletEnabled val="1"/>
        </dgm:presLayoutVars>
      </dgm:prSet>
      <dgm:spPr/>
    </dgm:pt>
    <dgm:pt modelId="{FD5ED563-599C-4B8B-B956-68785D54EC86}" type="pres">
      <dgm:prSet presAssocID="{0DC8FD79-D5C9-4F76-9926-527478434F10}" presName="spacing" presStyleCnt="0"/>
      <dgm:spPr/>
    </dgm:pt>
    <dgm:pt modelId="{D3CE861A-4D78-4A19-B95C-D7D3498C4D9F}" type="pres">
      <dgm:prSet presAssocID="{55E87454-5BB7-4D0A-9670-4E26C0C2CC8A}" presName="composite" presStyleCnt="0"/>
      <dgm:spPr/>
    </dgm:pt>
    <dgm:pt modelId="{69DA5157-397F-4CDB-A5D8-5D4C573E72F9}" type="pres">
      <dgm:prSet presAssocID="{55E87454-5BB7-4D0A-9670-4E26C0C2CC8A}" presName="imgShp" presStyleLbl="fgImgPlace1" presStyleIdx="3" presStyleCnt="5"/>
      <dgm:spPr>
        <a:solidFill>
          <a:srgbClr val="C7E9C1"/>
        </a:solidFill>
      </dgm:spPr>
    </dgm:pt>
    <dgm:pt modelId="{75E9250D-B0FB-408F-8061-B65330F6A359}" type="pres">
      <dgm:prSet presAssocID="{55E87454-5BB7-4D0A-9670-4E26C0C2CC8A}" presName="txShp" presStyleLbl="node1" presStyleIdx="3" presStyleCnt="5">
        <dgm:presLayoutVars>
          <dgm:bulletEnabled val="1"/>
        </dgm:presLayoutVars>
      </dgm:prSet>
      <dgm:spPr/>
    </dgm:pt>
    <dgm:pt modelId="{F45A69C3-9AEF-4B91-98F0-DF10288BE1CC}" type="pres">
      <dgm:prSet presAssocID="{E6DEC1A7-9778-4E69-A5D7-5C7B5E2F025D}" presName="spacing" presStyleCnt="0"/>
      <dgm:spPr/>
    </dgm:pt>
    <dgm:pt modelId="{9349F852-EAE3-4D57-BDDA-4494616E87B9}" type="pres">
      <dgm:prSet presAssocID="{294918BD-00B7-4AA0-B5C0-724EFE8A47FF}" presName="composite" presStyleCnt="0"/>
      <dgm:spPr/>
    </dgm:pt>
    <dgm:pt modelId="{2641B74C-7D4F-4206-A611-2FE7A4F70A84}" type="pres">
      <dgm:prSet presAssocID="{294918BD-00B7-4AA0-B5C0-724EFE8A47FF}" presName="imgShp" presStyleLbl="fgImgPlace1" presStyleIdx="4" presStyleCnt="5"/>
      <dgm:spPr>
        <a:solidFill>
          <a:srgbClr val="C7E9C1"/>
        </a:solidFill>
      </dgm:spPr>
    </dgm:pt>
    <dgm:pt modelId="{346826A2-7A80-4A02-9BC7-AA2CB11DE066}" type="pres">
      <dgm:prSet presAssocID="{294918BD-00B7-4AA0-B5C0-724EFE8A47FF}" presName="txShp" presStyleLbl="node1" presStyleIdx="4" presStyleCnt="5">
        <dgm:presLayoutVars>
          <dgm:bulletEnabled val="1"/>
        </dgm:presLayoutVars>
      </dgm:prSet>
      <dgm:spPr/>
    </dgm:pt>
  </dgm:ptLst>
  <dgm:cxnLst>
    <dgm:cxn modelId="{30321D0F-2926-408C-95B4-0E9106586EB3}" srcId="{0729C06A-A766-460D-85B0-0BF0B70A6A2A}" destId="{58681EF7-18CE-40E5-B90A-0B269777B993}" srcOrd="1" destOrd="0" parTransId="{7DF12B92-8423-4A8F-80A5-7FE71899C145}" sibTransId="{43825F28-01A2-412B-9A90-F56AA3AD9C78}"/>
    <dgm:cxn modelId="{044DD93F-7BEC-4D14-9215-061B91C424C3}" type="presOf" srcId="{0729C06A-A766-460D-85B0-0BF0B70A6A2A}" destId="{294C55FF-312F-40D7-A92E-BD431295FEB7}" srcOrd="0" destOrd="0" presId="urn:microsoft.com/office/officeart/2005/8/layout/vList3"/>
    <dgm:cxn modelId="{42988C47-4959-4D01-8BCC-E96A8BCEC53B}" type="presOf" srcId="{55E87454-5BB7-4D0A-9670-4E26C0C2CC8A}" destId="{75E9250D-B0FB-408F-8061-B65330F6A359}" srcOrd="0" destOrd="0" presId="urn:microsoft.com/office/officeart/2005/8/layout/vList3"/>
    <dgm:cxn modelId="{C59BF349-6D6C-42F4-8175-F9A2ED488F0E}" type="presOf" srcId="{294918BD-00B7-4AA0-B5C0-724EFE8A47FF}" destId="{346826A2-7A80-4A02-9BC7-AA2CB11DE066}" srcOrd="0" destOrd="0" presId="urn:microsoft.com/office/officeart/2005/8/layout/vList3"/>
    <dgm:cxn modelId="{7AB22589-20AD-48B6-936F-5FFD904FBF96}" type="presOf" srcId="{8287CB26-D7C1-4AEE-872F-9CB82DB2211C}" destId="{183C998D-930D-483D-B0CA-D7C5404E48AF}" srcOrd="0" destOrd="0" presId="urn:microsoft.com/office/officeart/2005/8/layout/vList3"/>
    <dgm:cxn modelId="{D386AC99-5F4D-4C1F-ACEF-9B72879B8A27}" srcId="{0729C06A-A766-460D-85B0-0BF0B70A6A2A}" destId="{C0C87B4E-3F66-47DB-A487-290FCA091271}" srcOrd="2" destOrd="0" parTransId="{D988DB89-800E-41BB-8FA2-C9909547CDAD}" sibTransId="{0DC8FD79-D5C9-4F76-9926-527478434F10}"/>
    <dgm:cxn modelId="{EEFADCAF-B667-4E27-A9F5-FC601DB1DD0E}" type="presOf" srcId="{58681EF7-18CE-40E5-B90A-0B269777B993}" destId="{71494334-423D-466A-B927-2C44B0D4861A}" srcOrd="0" destOrd="0" presId="urn:microsoft.com/office/officeart/2005/8/layout/vList3"/>
    <dgm:cxn modelId="{0D0471BC-CD4D-47E5-B033-E3E660EE528A}" srcId="{0729C06A-A766-460D-85B0-0BF0B70A6A2A}" destId="{8287CB26-D7C1-4AEE-872F-9CB82DB2211C}" srcOrd="0" destOrd="0" parTransId="{5AC4015E-1A28-4D62-B468-0390D81CF967}" sibTransId="{5213E8DA-2BE5-4EA1-8BAA-6A1313053D55}"/>
    <dgm:cxn modelId="{F50577CA-7043-4129-8713-49833279E0B7}" type="presOf" srcId="{C0C87B4E-3F66-47DB-A487-290FCA091271}" destId="{282EE25D-A061-4AAE-B47D-FEEF08E31EDB}" srcOrd="0" destOrd="0" presId="urn:microsoft.com/office/officeart/2005/8/layout/vList3"/>
    <dgm:cxn modelId="{9485FFDC-254A-4297-A8AF-6FA4633D4266}" srcId="{0729C06A-A766-460D-85B0-0BF0B70A6A2A}" destId="{55E87454-5BB7-4D0A-9670-4E26C0C2CC8A}" srcOrd="3" destOrd="0" parTransId="{E4888692-4827-474A-A2EC-965CB55EDEC1}" sibTransId="{E6DEC1A7-9778-4E69-A5D7-5C7B5E2F025D}"/>
    <dgm:cxn modelId="{D9BF9BE2-6F75-441D-B4C5-4FE1F819962B}" srcId="{0729C06A-A766-460D-85B0-0BF0B70A6A2A}" destId="{294918BD-00B7-4AA0-B5C0-724EFE8A47FF}" srcOrd="4" destOrd="0" parTransId="{44CD0E0B-040D-4D50-96E1-5BB8EE2E8A40}" sibTransId="{8955A43A-FB66-4CC7-A065-718FA734B532}"/>
    <dgm:cxn modelId="{A8D82711-2B70-4EE5-91D1-7676977168EE}" type="presParOf" srcId="{294C55FF-312F-40D7-A92E-BD431295FEB7}" destId="{4F069C3D-38C9-4CCD-81B9-D33495A96CBD}" srcOrd="0" destOrd="0" presId="urn:microsoft.com/office/officeart/2005/8/layout/vList3"/>
    <dgm:cxn modelId="{5CD48EFC-77A1-4365-89F3-93055EA29CAF}" type="presParOf" srcId="{4F069C3D-38C9-4CCD-81B9-D33495A96CBD}" destId="{26534C07-2E56-4EB0-8371-D0052C19E178}" srcOrd="0" destOrd="0" presId="urn:microsoft.com/office/officeart/2005/8/layout/vList3"/>
    <dgm:cxn modelId="{8AAEDCC8-69EA-412A-BE02-CE082D6B386B}" type="presParOf" srcId="{4F069C3D-38C9-4CCD-81B9-D33495A96CBD}" destId="{183C998D-930D-483D-B0CA-D7C5404E48AF}" srcOrd="1" destOrd="0" presId="urn:microsoft.com/office/officeart/2005/8/layout/vList3"/>
    <dgm:cxn modelId="{46B9A781-5D27-400C-BD57-F6FAB8C30089}" type="presParOf" srcId="{294C55FF-312F-40D7-A92E-BD431295FEB7}" destId="{8A0519B5-62D6-40B3-A7A3-219E8C5B9415}" srcOrd="1" destOrd="0" presId="urn:microsoft.com/office/officeart/2005/8/layout/vList3"/>
    <dgm:cxn modelId="{A04265EE-0447-4E2F-BAB9-E0178E61341D}" type="presParOf" srcId="{294C55FF-312F-40D7-A92E-BD431295FEB7}" destId="{25559B9D-DDE3-49F2-86AF-21AA93A7A8A0}" srcOrd="2" destOrd="0" presId="urn:microsoft.com/office/officeart/2005/8/layout/vList3"/>
    <dgm:cxn modelId="{E47215E7-8A91-49C4-A1EB-CFF9C9F2557E}" type="presParOf" srcId="{25559B9D-DDE3-49F2-86AF-21AA93A7A8A0}" destId="{4A7A6017-0CAB-4033-A45D-8F864F45CB9A}" srcOrd="0" destOrd="0" presId="urn:microsoft.com/office/officeart/2005/8/layout/vList3"/>
    <dgm:cxn modelId="{1D0A5D34-8773-4F47-B094-8332D81A8937}" type="presParOf" srcId="{25559B9D-DDE3-49F2-86AF-21AA93A7A8A0}" destId="{71494334-423D-466A-B927-2C44B0D4861A}" srcOrd="1" destOrd="0" presId="urn:microsoft.com/office/officeart/2005/8/layout/vList3"/>
    <dgm:cxn modelId="{799D660E-FFC3-423A-B799-2A89A4C17F33}" type="presParOf" srcId="{294C55FF-312F-40D7-A92E-BD431295FEB7}" destId="{5387AED3-5DF1-427F-9D01-420851943292}" srcOrd="3" destOrd="0" presId="urn:microsoft.com/office/officeart/2005/8/layout/vList3"/>
    <dgm:cxn modelId="{17348D27-272E-4321-8E46-64E5F71A32CA}" type="presParOf" srcId="{294C55FF-312F-40D7-A92E-BD431295FEB7}" destId="{6168A75D-2DCD-4AF6-8F0E-7F77B5BFFD3B}" srcOrd="4" destOrd="0" presId="urn:microsoft.com/office/officeart/2005/8/layout/vList3"/>
    <dgm:cxn modelId="{BC65AB11-8C54-4BF0-A58C-9460CE65EF43}" type="presParOf" srcId="{6168A75D-2DCD-4AF6-8F0E-7F77B5BFFD3B}" destId="{FFD3D655-01AC-4E62-8D67-662492254D2D}" srcOrd="0" destOrd="0" presId="urn:microsoft.com/office/officeart/2005/8/layout/vList3"/>
    <dgm:cxn modelId="{5FE00F54-04C1-4E1E-B7B9-6E5CA0C3FD7C}" type="presParOf" srcId="{6168A75D-2DCD-4AF6-8F0E-7F77B5BFFD3B}" destId="{282EE25D-A061-4AAE-B47D-FEEF08E31EDB}" srcOrd="1" destOrd="0" presId="urn:microsoft.com/office/officeart/2005/8/layout/vList3"/>
    <dgm:cxn modelId="{C7D4BB96-168C-4799-890D-8C5EC47F68E4}" type="presParOf" srcId="{294C55FF-312F-40D7-A92E-BD431295FEB7}" destId="{FD5ED563-599C-4B8B-B956-68785D54EC86}" srcOrd="5" destOrd="0" presId="urn:microsoft.com/office/officeart/2005/8/layout/vList3"/>
    <dgm:cxn modelId="{4E852DAF-952A-4FA4-B633-4537B931C1D8}" type="presParOf" srcId="{294C55FF-312F-40D7-A92E-BD431295FEB7}" destId="{D3CE861A-4D78-4A19-B95C-D7D3498C4D9F}" srcOrd="6" destOrd="0" presId="urn:microsoft.com/office/officeart/2005/8/layout/vList3"/>
    <dgm:cxn modelId="{5F0AC947-8D1F-4FF7-BAF6-8676D127E69D}" type="presParOf" srcId="{D3CE861A-4D78-4A19-B95C-D7D3498C4D9F}" destId="{69DA5157-397F-4CDB-A5D8-5D4C573E72F9}" srcOrd="0" destOrd="0" presId="urn:microsoft.com/office/officeart/2005/8/layout/vList3"/>
    <dgm:cxn modelId="{8BF6BCD8-66FD-421D-B605-3D6779537127}" type="presParOf" srcId="{D3CE861A-4D78-4A19-B95C-D7D3498C4D9F}" destId="{75E9250D-B0FB-408F-8061-B65330F6A359}" srcOrd="1" destOrd="0" presId="urn:microsoft.com/office/officeart/2005/8/layout/vList3"/>
    <dgm:cxn modelId="{9CBDB38D-C719-4CA8-AF1C-9C95A57F4FB6}" type="presParOf" srcId="{294C55FF-312F-40D7-A92E-BD431295FEB7}" destId="{F45A69C3-9AEF-4B91-98F0-DF10288BE1CC}" srcOrd="7" destOrd="0" presId="urn:microsoft.com/office/officeart/2005/8/layout/vList3"/>
    <dgm:cxn modelId="{19E7F533-FAB3-44AD-9FB0-417B83206F8F}" type="presParOf" srcId="{294C55FF-312F-40D7-A92E-BD431295FEB7}" destId="{9349F852-EAE3-4D57-BDDA-4494616E87B9}" srcOrd="8" destOrd="0" presId="urn:microsoft.com/office/officeart/2005/8/layout/vList3"/>
    <dgm:cxn modelId="{EE335B14-BECB-45B0-83B6-640F9D59C6C4}" type="presParOf" srcId="{9349F852-EAE3-4D57-BDDA-4494616E87B9}" destId="{2641B74C-7D4F-4206-A611-2FE7A4F70A84}" srcOrd="0" destOrd="0" presId="urn:microsoft.com/office/officeart/2005/8/layout/vList3"/>
    <dgm:cxn modelId="{18768BFE-D65F-4517-8C23-75B279C4853A}" type="presParOf" srcId="{9349F852-EAE3-4D57-BDDA-4494616E87B9}" destId="{346826A2-7A80-4A02-9BC7-AA2CB11DE0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9E4D0-3397-419B-A91F-C10AB712624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E"/>
        </a:p>
      </dgm:t>
    </dgm:pt>
    <dgm:pt modelId="{BD601F42-ACA5-4465-87EF-C7C96B4EFAC8}">
      <dgm:prSet/>
      <dgm:spPr>
        <a:solidFill>
          <a:srgbClr val="125B50"/>
        </a:solidFill>
      </dgm:spPr>
      <dgm:t>
        <a:bodyPr/>
        <a:lstStyle/>
        <a:p>
          <a:pPr algn="r"/>
          <a:r>
            <a:rPr lang="en-IE"/>
            <a:t>Fitting in</a:t>
          </a:r>
        </a:p>
      </dgm:t>
    </dgm:pt>
    <dgm:pt modelId="{5645EA65-83C0-4718-AE0B-5CE4AE9C51AE}" type="parTrans" cxnId="{D26F31E2-A87C-4285-B70B-3DE01D0ECC54}">
      <dgm:prSet/>
      <dgm:spPr/>
      <dgm:t>
        <a:bodyPr/>
        <a:lstStyle/>
        <a:p>
          <a:endParaRPr lang="en-IE"/>
        </a:p>
      </dgm:t>
    </dgm:pt>
    <dgm:pt modelId="{C267538F-4361-4D40-ABC7-9C5E81433187}" type="sibTrans" cxnId="{D26F31E2-A87C-4285-B70B-3DE01D0ECC54}">
      <dgm:prSet/>
      <dgm:spPr/>
      <dgm:t>
        <a:bodyPr/>
        <a:lstStyle/>
        <a:p>
          <a:endParaRPr lang="en-IE"/>
        </a:p>
      </dgm:t>
    </dgm:pt>
    <dgm:pt modelId="{683F6FC5-94DC-4002-86AB-FBF97425181D}">
      <dgm:prSet/>
      <dgm:spPr>
        <a:solidFill>
          <a:srgbClr val="1C6556"/>
        </a:solidFill>
      </dgm:spPr>
      <dgm:t>
        <a:bodyPr/>
        <a:lstStyle/>
        <a:p>
          <a:pPr algn="r"/>
          <a:r>
            <a:rPr lang="en-IE"/>
            <a:t>Knowing people in my class</a:t>
          </a:r>
        </a:p>
      </dgm:t>
    </dgm:pt>
    <dgm:pt modelId="{A543EB01-B395-4A62-B4D0-649DC4FBF90E}" type="parTrans" cxnId="{36CFC1FA-8778-48AD-80B8-808A3A45B0D6}">
      <dgm:prSet/>
      <dgm:spPr/>
      <dgm:t>
        <a:bodyPr/>
        <a:lstStyle/>
        <a:p>
          <a:endParaRPr lang="en-IE"/>
        </a:p>
      </dgm:t>
    </dgm:pt>
    <dgm:pt modelId="{4809BF06-1D96-452F-B45C-084A4DDB7802}" type="sibTrans" cxnId="{36CFC1FA-8778-48AD-80B8-808A3A45B0D6}">
      <dgm:prSet/>
      <dgm:spPr/>
      <dgm:t>
        <a:bodyPr/>
        <a:lstStyle/>
        <a:p>
          <a:endParaRPr lang="en-IE"/>
        </a:p>
      </dgm:t>
    </dgm:pt>
    <dgm:pt modelId="{CADE0CE7-C4EE-4257-B3B4-0DF577F6E254}">
      <dgm:prSet/>
      <dgm:spPr>
        <a:solidFill>
          <a:srgbClr val="246C5B"/>
        </a:solidFill>
      </dgm:spPr>
      <dgm:t>
        <a:bodyPr/>
        <a:lstStyle/>
        <a:p>
          <a:pPr algn="r"/>
          <a:r>
            <a:rPr lang="en-IE"/>
            <a:t>Going to social events</a:t>
          </a:r>
        </a:p>
      </dgm:t>
    </dgm:pt>
    <dgm:pt modelId="{D6507A95-3D1C-44C2-8EFC-0513B36B42AB}" type="parTrans" cxnId="{5CB90B4C-8830-4091-A1DB-1FEF3616CF51}">
      <dgm:prSet/>
      <dgm:spPr/>
      <dgm:t>
        <a:bodyPr/>
        <a:lstStyle/>
        <a:p>
          <a:endParaRPr lang="en-IE"/>
        </a:p>
      </dgm:t>
    </dgm:pt>
    <dgm:pt modelId="{D15EA0A4-5B6D-41AE-8B3E-63E70FF259FB}" type="sibTrans" cxnId="{5CB90B4C-8830-4091-A1DB-1FEF3616CF51}">
      <dgm:prSet/>
      <dgm:spPr/>
      <dgm:t>
        <a:bodyPr/>
        <a:lstStyle/>
        <a:p>
          <a:endParaRPr lang="en-IE"/>
        </a:p>
      </dgm:t>
    </dgm:pt>
    <dgm:pt modelId="{2F2626D5-FE0E-4DDF-ADA1-7317A279C1BF}">
      <dgm:prSet/>
      <dgm:spPr>
        <a:solidFill>
          <a:srgbClr val="3C8269"/>
        </a:solidFill>
      </dgm:spPr>
      <dgm:t>
        <a:bodyPr/>
        <a:lstStyle/>
        <a:p>
          <a:pPr algn="r"/>
          <a:r>
            <a:rPr lang="en-IE"/>
            <a:t>Being on campus</a:t>
          </a:r>
        </a:p>
      </dgm:t>
    </dgm:pt>
    <dgm:pt modelId="{86B85386-695E-41AC-84C0-3172BEB1D682}" type="parTrans" cxnId="{15EA617F-DB95-401F-8751-DA7E4E658F3B}">
      <dgm:prSet/>
      <dgm:spPr/>
      <dgm:t>
        <a:bodyPr/>
        <a:lstStyle/>
        <a:p>
          <a:endParaRPr lang="en-IE"/>
        </a:p>
      </dgm:t>
    </dgm:pt>
    <dgm:pt modelId="{D640B5FF-8C34-4DB0-AB31-38BE1631111F}" type="sibTrans" cxnId="{15EA617F-DB95-401F-8751-DA7E4E658F3B}">
      <dgm:prSet/>
      <dgm:spPr/>
      <dgm:t>
        <a:bodyPr/>
        <a:lstStyle/>
        <a:p>
          <a:endParaRPr lang="en-IE"/>
        </a:p>
      </dgm:t>
    </dgm:pt>
    <dgm:pt modelId="{D2626A77-B30B-482A-9961-90111B1C3EF9}">
      <dgm:prSet/>
      <dgm:spPr>
        <a:solidFill>
          <a:srgbClr val="4E9374"/>
        </a:solidFill>
      </dgm:spPr>
      <dgm:t>
        <a:bodyPr/>
        <a:lstStyle/>
        <a:p>
          <a:pPr algn="r"/>
          <a:r>
            <a:rPr lang="en-IE"/>
            <a:t>Wearing UCC branding</a:t>
          </a:r>
        </a:p>
      </dgm:t>
    </dgm:pt>
    <dgm:pt modelId="{54E1094A-447C-4BF5-9D0E-2467220D2DF2}" type="parTrans" cxnId="{560D4A6D-EE7F-4865-9FC6-BA923AE8EFB5}">
      <dgm:prSet/>
      <dgm:spPr/>
      <dgm:t>
        <a:bodyPr/>
        <a:lstStyle/>
        <a:p>
          <a:endParaRPr lang="en-IE"/>
        </a:p>
      </dgm:t>
    </dgm:pt>
    <dgm:pt modelId="{1086E329-5975-455A-9D23-58954B0F1AA2}" type="sibTrans" cxnId="{560D4A6D-EE7F-4865-9FC6-BA923AE8EFB5}">
      <dgm:prSet/>
      <dgm:spPr/>
      <dgm:t>
        <a:bodyPr/>
        <a:lstStyle/>
        <a:p>
          <a:endParaRPr lang="en-IE"/>
        </a:p>
      </dgm:t>
    </dgm:pt>
    <dgm:pt modelId="{8F3DECAC-545E-41D4-BC38-C78EB0B7828D}">
      <dgm:prSet/>
      <dgm:spPr>
        <a:solidFill>
          <a:srgbClr val="60A47F"/>
        </a:solidFill>
      </dgm:spPr>
      <dgm:t>
        <a:bodyPr/>
        <a:lstStyle/>
        <a:p>
          <a:pPr algn="r"/>
          <a:r>
            <a:rPr lang="en-IE"/>
            <a:t>Feeling supported</a:t>
          </a:r>
        </a:p>
      </dgm:t>
    </dgm:pt>
    <dgm:pt modelId="{8FC1CEB0-C7F8-4FB6-A8BA-D68DBFDB8EBF}" type="parTrans" cxnId="{4A758D6C-7A4A-40BB-98C3-76CA21C9A313}">
      <dgm:prSet/>
      <dgm:spPr/>
      <dgm:t>
        <a:bodyPr/>
        <a:lstStyle/>
        <a:p>
          <a:endParaRPr lang="en-IE"/>
        </a:p>
      </dgm:t>
    </dgm:pt>
    <dgm:pt modelId="{DA96743B-75F9-48BC-8EF9-DD64E725DEB4}" type="sibTrans" cxnId="{4A758D6C-7A4A-40BB-98C3-76CA21C9A313}">
      <dgm:prSet/>
      <dgm:spPr/>
      <dgm:t>
        <a:bodyPr/>
        <a:lstStyle/>
        <a:p>
          <a:endParaRPr lang="en-IE"/>
        </a:p>
      </dgm:t>
    </dgm:pt>
    <dgm:pt modelId="{CD25DCB6-B72B-416A-B5AE-64D2C03FF1D5}">
      <dgm:prSet/>
      <dgm:spPr>
        <a:solidFill>
          <a:srgbClr val="7DB792"/>
        </a:solidFill>
      </dgm:spPr>
      <dgm:t>
        <a:bodyPr/>
        <a:lstStyle/>
        <a:p>
          <a:pPr algn="r"/>
          <a:r>
            <a:rPr lang="en-IE"/>
            <a:t>Being happy</a:t>
          </a:r>
        </a:p>
      </dgm:t>
    </dgm:pt>
    <dgm:pt modelId="{554C09CB-28E0-4FD7-B68D-FDB3354E1E76}" type="parTrans" cxnId="{6C632F9F-D0F0-4728-BE2D-1114D2C5E876}">
      <dgm:prSet/>
      <dgm:spPr/>
      <dgm:t>
        <a:bodyPr/>
        <a:lstStyle/>
        <a:p>
          <a:endParaRPr lang="en-IE"/>
        </a:p>
      </dgm:t>
    </dgm:pt>
    <dgm:pt modelId="{8F17D997-54EF-4A4E-B59F-BCF5474C29DF}" type="sibTrans" cxnId="{6C632F9F-D0F0-4728-BE2D-1114D2C5E876}">
      <dgm:prSet/>
      <dgm:spPr/>
      <dgm:t>
        <a:bodyPr/>
        <a:lstStyle/>
        <a:p>
          <a:endParaRPr lang="en-IE"/>
        </a:p>
      </dgm:t>
    </dgm:pt>
    <dgm:pt modelId="{A47DCA8F-0192-4CDC-BF66-6B9E972F0D65}">
      <dgm:prSet/>
      <dgm:spPr>
        <a:solidFill>
          <a:srgbClr val="99CAA4"/>
        </a:solidFill>
      </dgm:spPr>
      <dgm:t>
        <a:bodyPr/>
        <a:lstStyle/>
        <a:p>
          <a:pPr algn="r"/>
          <a:r>
            <a:rPr lang="en-IE">
              <a:solidFill>
                <a:srgbClr val="125B50"/>
              </a:solidFill>
            </a:rPr>
            <a:t>Knowing where to go</a:t>
          </a:r>
        </a:p>
      </dgm:t>
    </dgm:pt>
    <dgm:pt modelId="{1F001389-FA79-48C7-8641-8329F95FD939}" type="parTrans" cxnId="{6B09CA79-D3C7-4429-9006-90DA198A0C0D}">
      <dgm:prSet/>
      <dgm:spPr/>
      <dgm:t>
        <a:bodyPr/>
        <a:lstStyle/>
        <a:p>
          <a:endParaRPr lang="en-IE"/>
        </a:p>
      </dgm:t>
    </dgm:pt>
    <dgm:pt modelId="{9A4CD077-5352-4077-AF97-1B98664BA185}" type="sibTrans" cxnId="{6B09CA79-D3C7-4429-9006-90DA198A0C0D}">
      <dgm:prSet/>
      <dgm:spPr/>
      <dgm:t>
        <a:bodyPr/>
        <a:lstStyle/>
        <a:p>
          <a:endParaRPr lang="en-IE"/>
        </a:p>
      </dgm:t>
    </dgm:pt>
    <dgm:pt modelId="{7EC21B4C-09D1-4B12-AB42-799C0B1BB22A}">
      <dgm:prSet/>
      <dgm:spPr>
        <a:solidFill>
          <a:srgbClr val="B0DAB3"/>
        </a:solidFill>
      </dgm:spPr>
      <dgm:t>
        <a:bodyPr/>
        <a:lstStyle/>
        <a:p>
          <a:pPr algn="r"/>
          <a:r>
            <a:rPr lang="en-IE">
              <a:solidFill>
                <a:srgbClr val="125B50"/>
              </a:solidFill>
            </a:rPr>
            <a:t>Being involved in a club/society</a:t>
          </a:r>
        </a:p>
      </dgm:t>
    </dgm:pt>
    <dgm:pt modelId="{7B1ED2DC-7204-44E9-A05C-1FE053E7D7D6}" type="parTrans" cxnId="{423C87DB-C865-42CB-96EB-CE2FB6D964E9}">
      <dgm:prSet/>
      <dgm:spPr/>
      <dgm:t>
        <a:bodyPr/>
        <a:lstStyle/>
        <a:p>
          <a:endParaRPr lang="en-IE"/>
        </a:p>
      </dgm:t>
    </dgm:pt>
    <dgm:pt modelId="{368ACBEC-7AF1-4330-88DA-E9364293183E}" type="sibTrans" cxnId="{423C87DB-C865-42CB-96EB-CE2FB6D964E9}">
      <dgm:prSet/>
      <dgm:spPr/>
      <dgm:t>
        <a:bodyPr/>
        <a:lstStyle/>
        <a:p>
          <a:endParaRPr lang="en-IE"/>
        </a:p>
      </dgm:t>
    </dgm:pt>
    <dgm:pt modelId="{7AC09E0D-8EAA-4D81-B641-21904707968E}">
      <dgm:prSet/>
      <dgm:spPr>
        <a:solidFill>
          <a:srgbClr val="C7E9C1"/>
        </a:solidFill>
      </dgm:spPr>
      <dgm:t>
        <a:bodyPr/>
        <a:lstStyle/>
        <a:p>
          <a:pPr algn="r"/>
          <a:r>
            <a:rPr lang="en-IE">
              <a:solidFill>
                <a:srgbClr val="125B50"/>
              </a:solidFill>
            </a:rPr>
            <a:t>Being involved in other extracurriculars</a:t>
          </a:r>
        </a:p>
      </dgm:t>
    </dgm:pt>
    <dgm:pt modelId="{35158328-385E-4C4D-8896-CC016199D000}" type="parTrans" cxnId="{7F49F6BA-67FE-4AC0-94CB-FDEB589234B3}">
      <dgm:prSet/>
      <dgm:spPr/>
      <dgm:t>
        <a:bodyPr/>
        <a:lstStyle/>
        <a:p>
          <a:endParaRPr lang="en-IE"/>
        </a:p>
      </dgm:t>
    </dgm:pt>
    <dgm:pt modelId="{5E066C2F-5343-4BEE-BD03-BCAA25FEFA94}" type="sibTrans" cxnId="{7F49F6BA-67FE-4AC0-94CB-FDEB589234B3}">
      <dgm:prSet/>
      <dgm:spPr/>
      <dgm:t>
        <a:bodyPr/>
        <a:lstStyle/>
        <a:p>
          <a:endParaRPr lang="en-IE"/>
        </a:p>
      </dgm:t>
    </dgm:pt>
    <dgm:pt modelId="{E0479B26-D5A9-42C9-936A-A920E8D337F9}" type="pres">
      <dgm:prSet presAssocID="{DD99E4D0-3397-419B-A91F-C10AB712624D}" presName="linear" presStyleCnt="0">
        <dgm:presLayoutVars>
          <dgm:animLvl val="lvl"/>
          <dgm:resizeHandles val="exact"/>
        </dgm:presLayoutVars>
      </dgm:prSet>
      <dgm:spPr/>
    </dgm:pt>
    <dgm:pt modelId="{1144B48E-E705-4311-B830-D6B166ECD873}" type="pres">
      <dgm:prSet presAssocID="{BD601F42-ACA5-4465-87EF-C7C96B4EFAC8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2E6B9E7E-611E-41B5-B767-77E304949B74}" type="pres">
      <dgm:prSet presAssocID="{C267538F-4361-4D40-ABC7-9C5E81433187}" presName="spacer" presStyleCnt="0"/>
      <dgm:spPr/>
    </dgm:pt>
    <dgm:pt modelId="{0940CDF8-5FBC-4FCE-8DC5-E2879FB450F6}" type="pres">
      <dgm:prSet presAssocID="{683F6FC5-94DC-4002-86AB-FBF97425181D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29393358-F7BC-44BA-A813-FDDBE4D232A7}" type="pres">
      <dgm:prSet presAssocID="{4809BF06-1D96-452F-B45C-084A4DDB7802}" presName="spacer" presStyleCnt="0"/>
      <dgm:spPr/>
    </dgm:pt>
    <dgm:pt modelId="{A01642EE-8412-4555-B19F-99C63DF92F7A}" type="pres">
      <dgm:prSet presAssocID="{CADE0CE7-C4EE-4257-B3B4-0DF577F6E254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7CC4316A-4F0F-4E4F-A3BE-9B99EE413E2A}" type="pres">
      <dgm:prSet presAssocID="{D15EA0A4-5B6D-41AE-8B3E-63E70FF259FB}" presName="spacer" presStyleCnt="0"/>
      <dgm:spPr/>
    </dgm:pt>
    <dgm:pt modelId="{9A4F699F-B57D-4BB7-9E12-CFC8257C2506}" type="pres">
      <dgm:prSet presAssocID="{2F2626D5-FE0E-4DDF-ADA1-7317A279C1BF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BCC7CA30-D3E0-4455-A019-7B579DAAA683}" type="pres">
      <dgm:prSet presAssocID="{D640B5FF-8C34-4DB0-AB31-38BE1631111F}" presName="spacer" presStyleCnt="0"/>
      <dgm:spPr/>
    </dgm:pt>
    <dgm:pt modelId="{1718FB96-73F0-48DB-B68B-BEB2F9316E36}" type="pres">
      <dgm:prSet presAssocID="{D2626A77-B30B-482A-9961-90111B1C3EF9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98518106-1D88-4E35-ACA2-BF3F408D0645}" type="pres">
      <dgm:prSet presAssocID="{1086E329-5975-455A-9D23-58954B0F1AA2}" presName="spacer" presStyleCnt="0"/>
      <dgm:spPr/>
    </dgm:pt>
    <dgm:pt modelId="{3E375D5C-A025-4845-97C1-AF1938C243F4}" type="pres">
      <dgm:prSet presAssocID="{8F3DECAC-545E-41D4-BC38-C78EB0B7828D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DBF9B2CF-F1CA-4A88-9072-CBC195C45EE8}" type="pres">
      <dgm:prSet presAssocID="{DA96743B-75F9-48BC-8EF9-DD64E725DEB4}" presName="spacer" presStyleCnt="0"/>
      <dgm:spPr/>
    </dgm:pt>
    <dgm:pt modelId="{0064BC9B-8A48-4A3F-9642-6601FB852DAB}" type="pres">
      <dgm:prSet presAssocID="{CD25DCB6-B72B-416A-B5AE-64D2C03FF1D5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64670B9F-D5C7-4602-813F-11D521D67D1C}" type="pres">
      <dgm:prSet presAssocID="{8F17D997-54EF-4A4E-B59F-BCF5474C29DF}" presName="spacer" presStyleCnt="0"/>
      <dgm:spPr/>
    </dgm:pt>
    <dgm:pt modelId="{C0637625-D3CD-40DD-8ACD-DBAEDDEE92A6}" type="pres">
      <dgm:prSet presAssocID="{A47DCA8F-0192-4CDC-BF66-6B9E972F0D65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285CE8CA-938D-43EA-AC0A-9FD9059AE54E}" type="pres">
      <dgm:prSet presAssocID="{9A4CD077-5352-4077-AF97-1B98664BA185}" presName="spacer" presStyleCnt="0"/>
      <dgm:spPr/>
    </dgm:pt>
    <dgm:pt modelId="{D2849CC4-4C0A-4F96-A843-1667400E42B9}" type="pres">
      <dgm:prSet presAssocID="{7EC21B4C-09D1-4B12-AB42-799C0B1BB22A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A3246CA8-46D0-4EA0-8FC3-835957C535A5}" type="pres">
      <dgm:prSet presAssocID="{368ACBEC-7AF1-4330-88DA-E9364293183E}" presName="spacer" presStyleCnt="0"/>
      <dgm:spPr/>
    </dgm:pt>
    <dgm:pt modelId="{B220063B-6EB9-4983-81D3-4699197DBADB}" type="pres">
      <dgm:prSet presAssocID="{7AC09E0D-8EAA-4D81-B641-21904707968E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725A6503-D6DB-4DED-A5AE-F378518E21A4}" type="presOf" srcId="{DD99E4D0-3397-419B-A91F-C10AB712624D}" destId="{E0479B26-D5A9-42C9-936A-A920E8D337F9}" srcOrd="0" destOrd="0" presId="urn:microsoft.com/office/officeart/2005/8/layout/vList2"/>
    <dgm:cxn modelId="{7644CE12-ACD6-4284-8671-4DF3A88D8753}" type="presOf" srcId="{D2626A77-B30B-482A-9961-90111B1C3EF9}" destId="{1718FB96-73F0-48DB-B68B-BEB2F9316E36}" srcOrd="0" destOrd="0" presId="urn:microsoft.com/office/officeart/2005/8/layout/vList2"/>
    <dgm:cxn modelId="{A9332416-7BE7-4767-993D-A2F87EE56907}" type="presOf" srcId="{A47DCA8F-0192-4CDC-BF66-6B9E972F0D65}" destId="{C0637625-D3CD-40DD-8ACD-DBAEDDEE92A6}" srcOrd="0" destOrd="0" presId="urn:microsoft.com/office/officeart/2005/8/layout/vList2"/>
    <dgm:cxn modelId="{7B65B527-60C2-4865-8728-BD9F72AAC706}" type="presOf" srcId="{8F3DECAC-545E-41D4-BC38-C78EB0B7828D}" destId="{3E375D5C-A025-4845-97C1-AF1938C243F4}" srcOrd="0" destOrd="0" presId="urn:microsoft.com/office/officeart/2005/8/layout/vList2"/>
    <dgm:cxn modelId="{009EF56B-925D-4E9C-8A5C-A150369589F1}" type="presOf" srcId="{BD601F42-ACA5-4465-87EF-C7C96B4EFAC8}" destId="{1144B48E-E705-4311-B830-D6B166ECD873}" srcOrd="0" destOrd="0" presId="urn:microsoft.com/office/officeart/2005/8/layout/vList2"/>
    <dgm:cxn modelId="{5CB90B4C-8830-4091-A1DB-1FEF3616CF51}" srcId="{DD99E4D0-3397-419B-A91F-C10AB712624D}" destId="{CADE0CE7-C4EE-4257-B3B4-0DF577F6E254}" srcOrd="2" destOrd="0" parTransId="{D6507A95-3D1C-44C2-8EFC-0513B36B42AB}" sibTransId="{D15EA0A4-5B6D-41AE-8B3E-63E70FF259FB}"/>
    <dgm:cxn modelId="{4A758D6C-7A4A-40BB-98C3-76CA21C9A313}" srcId="{DD99E4D0-3397-419B-A91F-C10AB712624D}" destId="{8F3DECAC-545E-41D4-BC38-C78EB0B7828D}" srcOrd="5" destOrd="0" parTransId="{8FC1CEB0-C7F8-4FB6-A8BA-D68DBFDB8EBF}" sibTransId="{DA96743B-75F9-48BC-8EF9-DD64E725DEB4}"/>
    <dgm:cxn modelId="{560D4A6D-EE7F-4865-9FC6-BA923AE8EFB5}" srcId="{DD99E4D0-3397-419B-A91F-C10AB712624D}" destId="{D2626A77-B30B-482A-9961-90111B1C3EF9}" srcOrd="4" destOrd="0" parTransId="{54E1094A-447C-4BF5-9D0E-2467220D2DF2}" sibTransId="{1086E329-5975-455A-9D23-58954B0F1AA2}"/>
    <dgm:cxn modelId="{B708D26E-6F86-4BCD-A0AC-EF9692B42E3D}" type="presOf" srcId="{CADE0CE7-C4EE-4257-B3B4-0DF577F6E254}" destId="{A01642EE-8412-4555-B19F-99C63DF92F7A}" srcOrd="0" destOrd="0" presId="urn:microsoft.com/office/officeart/2005/8/layout/vList2"/>
    <dgm:cxn modelId="{B82F1474-9511-4A47-B076-AC7F14142B12}" type="presOf" srcId="{CD25DCB6-B72B-416A-B5AE-64D2C03FF1D5}" destId="{0064BC9B-8A48-4A3F-9642-6601FB852DAB}" srcOrd="0" destOrd="0" presId="urn:microsoft.com/office/officeart/2005/8/layout/vList2"/>
    <dgm:cxn modelId="{6B09CA79-D3C7-4429-9006-90DA198A0C0D}" srcId="{DD99E4D0-3397-419B-A91F-C10AB712624D}" destId="{A47DCA8F-0192-4CDC-BF66-6B9E972F0D65}" srcOrd="7" destOrd="0" parTransId="{1F001389-FA79-48C7-8641-8329F95FD939}" sibTransId="{9A4CD077-5352-4077-AF97-1B98664BA185}"/>
    <dgm:cxn modelId="{15EA617F-DB95-401F-8751-DA7E4E658F3B}" srcId="{DD99E4D0-3397-419B-A91F-C10AB712624D}" destId="{2F2626D5-FE0E-4DDF-ADA1-7317A279C1BF}" srcOrd="3" destOrd="0" parTransId="{86B85386-695E-41AC-84C0-3172BEB1D682}" sibTransId="{D640B5FF-8C34-4DB0-AB31-38BE1631111F}"/>
    <dgm:cxn modelId="{5B003498-6EB0-4361-99E2-1C14E7056939}" type="presOf" srcId="{2F2626D5-FE0E-4DDF-ADA1-7317A279C1BF}" destId="{9A4F699F-B57D-4BB7-9E12-CFC8257C2506}" srcOrd="0" destOrd="0" presId="urn:microsoft.com/office/officeart/2005/8/layout/vList2"/>
    <dgm:cxn modelId="{494A3498-C323-441C-B3AE-62E5808A3EAD}" type="presOf" srcId="{683F6FC5-94DC-4002-86AB-FBF97425181D}" destId="{0940CDF8-5FBC-4FCE-8DC5-E2879FB450F6}" srcOrd="0" destOrd="0" presId="urn:microsoft.com/office/officeart/2005/8/layout/vList2"/>
    <dgm:cxn modelId="{6C632F9F-D0F0-4728-BE2D-1114D2C5E876}" srcId="{DD99E4D0-3397-419B-A91F-C10AB712624D}" destId="{CD25DCB6-B72B-416A-B5AE-64D2C03FF1D5}" srcOrd="6" destOrd="0" parTransId="{554C09CB-28E0-4FD7-B68D-FDB3354E1E76}" sibTransId="{8F17D997-54EF-4A4E-B59F-BCF5474C29DF}"/>
    <dgm:cxn modelId="{D30799A8-378F-47EB-943A-62071CC43A61}" type="presOf" srcId="{7AC09E0D-8EAA-4D81-B641-21904707968E}" destId="{B220063B-6EB9-4983-81D3-4699197DBADB}" srcOrd="0" destOrd="0" presId="urn:microsoft.com/office/officeart/2005/8/layout/vList2"/>
    <dgm:cxn modelId="{7F49F6BA-67FE-4AC0-94CB-FDEB589234B3}" srcId="{DD99E4D0-3397-419B-A91F-C10AB712624D}" destId="{7AC09E0D-8EAA-4D81-B641-21904707968E}" srcOrd="9" destOrd="0" parTransId="{35158328-385E-4C4D-8896-CC016199D000}" sibTransId="{5E066C2F-5343-4BEE-BD03-BCAA25FEFA94}"/>
    <dgm:cxn modelId="{6F9DE8BD-B434-47FE-A90C-897ECCCBE744}" type="presOf" srcId="{7EC21B4C-09D1-4B12-AB42-799C0B1BB22A}" destId="{D2849CC4-4C0A-4F96-A843-1667400E42B9}" srcOrd="0" destOrd="0" presId="urn:microsoft.com/office/officeart/2005/8/layout/vList2"/>
    <dgm:cxn modelId="{423C87DB-C865-42CB-96EB-CE2FB6D964E9}" srcId="{DD99E4D0-3397-419B-A91F-C10AB712624D}" destId="{7EC21B4C-09D1-4B12-AB42-799C0B1BB22A}" srcOrd="8" destOrd="0" parTransId="{7B1ED2DC-7204-44E9-A05C-1FE053E7D7D6}" sibTransId="{368ACBEC-7AF1-4330-88DA-E9364293183E}"/>
    <dgm:cxn modelId="{D26F31E2-A87C-4285-B70B-3DE01D0ECC54}" srcId="{DD99E4D0-3397-419B-A91F-C10AB712624D}" destId="{BD601F42-ACA5-4465-87EF-C7C96B4EFAC8}" srcOrd="0" destOrd="0" parTransId="{5645EA65-83C0-4718-AE0B-5CE4AE9C51AE}" sibTransId="{C267538F-4361-4D40-ABC7-9C5E81433187}"/>
    <dgm:cxn modelId="{36CFC1FA-8778-48AD-80B8-808A3A45B0D6}" srcId="{DD99E4D0-3397-419B-A91F-C10AB712624D}" destId="{683F6FC5-94DC-4002-86AB-FBF97425181D}" srcOrd="1" destOrd="0" parTransId="{A543EB01-B395-4A62-B4D0-649DC4FBF90E}" sibTransId="{4809BF06-1D96-452F-B45C-084A4DDB7802}"/>
    <dgm:cxn modelId="{D13ECB17-6A12-4C2E-B51A-87E3E7620418}" type="presParOf" srcId="{E0479B26-D5A9-42C9-936A-A920E8D337F9}" destId="{1144B48E-E705-4311-B830-D6B166ECD873}" srcOrd="0" destOrd="0" presId="urn:microsoft.com/office/officeart/2005/8/layout/vList2"/>
    <dgm:cxn modelId="{89BA9333-9917-48C1-AA0B-EAC1ED31CE87}" type="presParOf" srcId="{E0479B26-D5A9-42C9-936A-A920E8D337F9}" destId="{2E6B9E7E-611E-41B5-B767-77E304949B74}" srcOrd="1" destOrd="0" presId="urn:microsoft.com/office/officeart/2005/8/layout/vList2"/>
    <dgm:cxn modelId="{43D9C614-2BC6-46B4-B378-C35DFE10B873}" type="presParOf" srcId="{E0479B26-D5A9-42C9-936A-A920E8D337F9}" destId="{0940CDF8-5FBC-4FCE-8DC5-E2879FB450F6}" srcOrd="2" destOrd="0" presId="urn:microsoft.com/office/officeart/2005/8/layout/vList2"/>
    <dgm:cxn modelId="{D8161680-3AB6-45EC-A9E1-F7F3DFD964CC}" type="presParOf" srcId="{E0479B26-D5A9-42C9-936A-A920E8D337F9}" destId="{29393358-F7BC-44BA-A813-FDDBE4D232A7}" srcOrd="3" destOrd="0" presId="urn:microsoft.com/office/officeart/2005/8/layout/vList2"/>
    <dgm:cxn modelId="{73AAE8B5-8A8A-484B-8BCF-BA9791C7FA25}" type="presParOf" srcId="{E0479B26-D5A9-42C9-936A-A920E8D337F9}" destId="{A01642EE-8412-4555-B19F-99C63DF92F7A}" srcOrd="4" destOrd="0" presId="urn:microsoft.com/office/officeart/2005/8/layout/vList2"/>
    <dgm:cxn modelId="{B0AB4192-80E6-4EEE-858A-330B5860C668}" type="presParOf" srcId="{E0479B26-D5A9-42C9-936A-A920E8D337F9}" destId="{7CC4316A-4F0F-4E4F-A3BE-9B99EE413E2A}" srcOrd="5" destOrd="0" presId="urn:microsoft.com/office/officeart/2005/8/layout/vList2"/>
    <dgm:cxn modelId="{9B76874A-6757-4983-AC52-48AB06F1A277}" type="presParOf" srcId="{E0479B26-D5A9-42C9-936A-A920E8D337F9}" destId="{9A4F699F-B57D-4BB7-9E12-CFC8257C2506}" srcOrd="6" destOrd="0" presId="urn:microsoft.com/office/officeart/2005/8/layout/vList2"/>
    <dgm:cxn modelId="{CCDFDC7F-1ADA-408F-A41D-E24410105353}" type="presParOf" srcId="{E0479B26-D5A9-42C9-936A-A920E8D337F9}" destId="{BCC7CA30-D3E0-4455-A019-7B579DAAA683}" srcOrd="7" destOrd="0" presId="urn:microsoft.com/office/officeart/2005/8/layout/vList2"/>
    <dgm:cxn modelId="{C1AAC994-51F5-4FE6-A623-99AB832A045A}" type="presParOf" srcId="{E0479B26-D5A9-42C9-936A-A920E8D337F9}" destId="{1718FB96-73F0-48DB-B68B-BEB2F9316E36}" srcOrd="8" destOrd="0" presId="urn:microsoft.com/office/officeart/2005/8/layout/vList2"/>
    <dgm:cxn modelId="{9E5DCE99-D4BA-42EE-B008-D75BB8A58BE2}" type="presParOf" srcId="{E0479B26-D5A9-42C9-936A-A920E8D337F9}" destId="{98518106-1D88-4E35-ACA2-BF3F408D0645}" srcOrd="9" destOrd="0" presId="urn:microsoft.com/office/officeart/2005/8/layout/vList2"/>
    <dgm:cxn modelId="{5817B5EB-46CE-4264-8D69-E1C2CC43B694}" type="presParOf" srcId="{E0479B26-D5A9-42C9-936A-A920E8D337F9}" destId="{3E375D5C-A025-4845-97C1-AF1938C243F4}" srcOrd="10" destOrd="0" presId="urn:microsoft.com/office/officeart/2005/8/layout/vList2"/>
    <dgm:cxn modelId="{76E74F94-24E2-49E2-8073-72B41CED4A80}" type="presParOf" srcId="{E0479B26-D5A9-42C9-936A-A920E8D337F9}" destId="{DBF9B2CF-F1CA-4A88-9072-CBC195C45EE8}" srcOrd="11" destOrd="0" presId="urn:microsoft.com/office/officeart/2005/8/layout/vList2"/>
    <dgm:cxn modelId="{8EAFAA7D-87B7-41AD-A896-32494327A7E0}" type="presParOf" srcId="{E0479B26-D5A9-42C9-936A-A920E8D337F9}" destId="{0064BC9B-8A48-4A3F-9642-6601FB852DAB}" srcOrd="12" destOrd="0" presId="urn:microsoft.com/office/officeart/2005/8/layout/vList2"/>
    <dgm:cxn modelId="{1663B618-6E84-4AEC-B1BC-8497C34D1B59}" type="presParOf" srcId="{E0479B26-D5A9-42C9-936A-A920E8D337F9}" destId="{64670B9F-D5C7-4602-813F-11D521D67D1C}" srcOrd="13" destOrd="0" presId="urn:microsoft.com/office/officeart/2005/8/layout/vList2"/>
    <dgm:cxn modelId="{3C85AE44-C9C0-4C9B-9DCD-F3CF90413FD3}" type="presParOf" srcId="{E0479B26-D5A9-42C9-936A-A920E8D337F9}" destId="{C0637625-D3CD-40DD-8ACD-DBAEDDEE92A6}" srcOrd="14" destOrd="0" presId="urn:microsoft.com/office/officeart/2005/8/layout/vList2"/>
    <dgm:cxn modelId="{74EA4C0D-C0F8-4A03-B68B-3D6E32320E3C}" type="presParOf" srcId="{E0479B26-D5A9-42C9-936A-A920E8D337F9}" destId="{285CE8CA-938D-43EA-AC0A-9FD9059AE54E}" srcOrd="15" destOrd="0" presId="urn:microsoft.com/office/officeart/2005/8/layout/vList2"/>
    <dgm:cxn modelId="{3A62E113-80DC-4A79-8BDA-1D494B0DAEAF}" type="presParOf" srcId="{E0479B26-D5A9-42C9-936A-A920E8D337F9}" destId="{D2849CC4-4C0A-4F96-A843-1667400E42B9}" srcOrd="16" destOrd="0" presId="urn:microsoft.com/office/officeart/2005/8/layout/vList2"/>
    <dgm:cxn modelId="{26975D53-7A41-4B69-B99A-786EF8AD750C}" type="presParOf" srcId="{E0479B26-D5A9-42C9-936A-A920E8D337F9}" destId="{A3246CA8-46D0-4EA0-8FC3-835957C535A5}" srcOrd="17" destOrd="0" presId="urn:microsoft.com/office/officeart/2005/8/layout/vList2"/>
    <dgm:cxn modelId="{8CA037C0-C399-46FD-A90F-AB424C4D212F}" type="presParOf" srcId="{E0479B26-D5A9-42C9-936A-A920E8D337F9}" destId="{B220063B-6EB9-4983-81D3-4699197DBADB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C998D-930D-483D-B0CA-D7C5404E48AF}">
      <dsp:nvSpPr>
        <dsp:cNvPr id="0" name=""/>
        <dsp:cNvSpPr/>
      </dsp:nvSpPr>
      <dsp:spPr>
        <a:xfrm rot="10800000">
          <a:off x="1078575" y="1461"/>
          <a:ext cx="3720728" cy="565600"/>
        </a:xfrm>
        <a:prstGeom prst="homePlate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41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kern="1200"/>
            <a:t>How long did students spend on campus/online?</a:t>
          </a:r>
        </a:p>
      </dsp:txBody>
      <dsp:txXfrm rot="10800000">
        <a:off x="1219975" y="1461"/>
        <a:ext cx="3579328" cy="565600"/>
      </dsp:txXfrm>
    </dsp:sp>
    <dsp:sp modelId="{26534C07-2E56-4EB0-8371-D0052C19E178}">
      <dsp:nvSpPr>
        <dsp:cNvPr id="0" name=""/>
        <dsp:cNvSpPr/>
      </dsp:nvSpPr>
      <dsp:spPr>
        <a:xfrm>
          <a:off x="795775" y="1461"/>
          <a:ext cx="565600" cy="565600"/>
        </a:xfrm>
        <a:prstGeom prst="ellipse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94334-423D-466A-B927-2C44B0D4861A}">
      <dsp:nvSpPr>
        <dsp:cNvPr id="0" name=""/>
        <dsp:cNvSpPr/>
      </dsp:nvSpPr>
      <dsp:spPr>
        <a:xfrm rot="10800000">
          <a:off x="1078575" y="735897"/>
          <a:ext cx="3720728" cy="565600"/>
        </a:xfrm>
        <a:prstGeom prst="homePlate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41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kern="1200"/>
            <a:t>What was important to them in orientation?</a:t>
          </a:r>
        </a:p>
      </dsp:txBody>
      <dsp:txXfrm rot="10800000">
        <a:off x="1219975" y="735897"/>
        <a:ext cx="3579328" cy="565600"/>
      </dsp:txXfrm>
    </dsp:sp>
    <dsp:sp modelId="{4A7A6017-0CAB-4033-A45D-8F864F45CB9A}">
      <dsp:nvSpPr>
        <dsp:cNvPr id="0" name=""/>
        <dsp:cNvSpPr/>
      </dsp:nvSpPr>
      <dsp:spPr>
        <a:xfrm>
          <a:off x="795775" y="735897"/>
          <a:ext cx="565600" cy="565600"/>
        </a:xfrm>
        <a:prstGeom prst="ellipse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EE25D-A061-4AAE-B47D-FEEF08E31EDB}">
      <dsp:nvSpPr>
        <dsp:cNvPr id="0" name=""/>
        <dsp:cNvSpPr/>
      </dsp:nvSpPr>
      <dsp:spPr>
        <a:xfrm rot="10800000">
          <a:off x="1078575" y="1470333"/>
          <a:ext cx="3720728" cy="565600"/>
        </a:xfrm>
        <a:prstGeom prst="homePlate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414" tIns="57150" rIns="10668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kern="1200">
              <a:latin typeface="+mn-lt"/>
            </a:rPr>
            <a:t>What difficulty did they have engaging in student life?</a:t>
          </a:r>
        </a:p>
      </dsp:txBody>
      <dsp:txXfrm rot="10800000">
        <a:off x="1219975" y="1470333"/>
        <a:ext cx="3579328" cy="565600"/>
      </dsp:txXfrm>
    </dsp:sp>
    <dsp:sp modelId="{FFD3D655-01AC-4E62-8D67-662492254D2D}">
      <dsp:nvSpPr>
        <dsp:cNvPr id="0" name=""/>
        <dsp:cNvSpPr/>
      </dsp:nvSpPr>
      <dsp:spPr>
        <a:xfrm>
          <a:off x="795775" y="1470333"/>
          <a:ext cx="565600" cy="565600"/>
        </a:xfrm>
        <a:prstGeom prst="ellipse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250D-B0FB-408F-8061-B65330F6A359}">
      <dsp:nvSpPr>
        <dsp:cNvPr id="0" name=""/>
        <dsp:cNvSpPr/>
      </dsp:nvSpPr>
      <dsp:spPr>
        <a:xfrm rot="10800000">
          <a:off x="1078575" y="2204770"/>
          <a:ext cx="3720728" cy="565600"/>
        </a:xfrm>
        <a:prstGeom prst="homePlate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414" tIns="57150" rIns="10668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kern="1200">
              <a:latin typeface="+mn-lt"/>
            </a:rPr>
            <a:t>What gave them a sense of “belonging”?</a:t>
          </a:r>
        </a:p>
      </dsp:txBody>
      <dsp:txXfrm rot="10800000">
        <a:off x="1219975" y="2204770"/>
        <a:ext cx="3579328" cy="565600"/>
      </dsp:txXfrm>
    </dsp:sp>
    <dsp:sp modelId="{69DA5157-397F-4CDB-A5D8-5D4C573E72F9}">
      <dsp:nvSpPr>
        <dsp:cNvPr id="0" name=""/>
        <dsp:cNvSpPr/>
      </dsp:nvSpPr>
      <dsp:spPr>
        <a:xfrm>
          <a:off x="795775" y="2204770"/>
          <a:ext cx="565600" cy="565600"/>
        </a:xfrm>
        <a:prstGeom prst="ellipse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826A2-7A80-4A02-9BC7-AA2CB11DE066}">
      <dsp:nvSpPr>
        <dsp:cNvPr id="0" name=""/>
        <dsp:cNvSpPr/>
      </dsp:nvSpPr>
      <dsp:spPr>
        <a:xfrm rot="10800000">
          <a:off x="1078575" y="2939206"/>
          <a:ext cx="3720728" cy="565600"/>
        </a:xfrm>
        <a:prstGeom prst="homePlate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41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kern="1200">
              <a:latin typeface="+mn-lt"/>
            </a:rPr>
            <a:t>What tips/advice would they give to September 2023’s first years?</a:t>
          </a:r>
          <a:endParaRPr lang="en-US" sz="1500" kern="1200">
            <a:latin typeface="+mn-lt"/>
          </a:endParaRPr>
        </a:p>
      </dsp:txBody>
      <dsp:txXfrm rot="10800000">
        <a:off x="1219975" y="2939206"/>
        <a:ext cx="3579328" cy="565600"/>
      </dsp:txXfrm>
    </dsp:sp>
    <dsp:sp modelId="{2641B74C-7D4F-4206-A611-2FE7A4F70A84}">
      <dsp:nvSpPr>
        <dsp:cNvPr id="0" name=""/>
        <dsp:cNvSpPr/>
      </dsp:nvSpPr>
      <dsp:spPr>
        <a:xfrm>
          <a:off x="795775" y="2939206"/>
          <a:ext cx="565600" cy="565600"/>
        </a:xfrm>
        <a:prstGeom prst="ellipse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B48E-E705-4311-B830-D6B166ECD873}">
      <dsp:nvSpPr>
        <dsp:cNvPr id="0" name=""/>
        <dsp:cNvSpPr/>
      </dsp:nvSpPr>
      <dsp:spPr>
        <a:xfrm>
          <a:off x="0" y="105097"/>
          <a:ext cx="4050073" cy="407745"/>
        </a:xfrm>
        <a:prstGeom prst="roundRect">
          <a:avLst/>
        </a:prstGeom>
        <a:solidFill>
          <a:srgbClr val="125B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Fitting in</a:t>
          </a:r>
        </a:p>
      </dsp:txBody>
      <dsp:txXfrm>
        <a:off x="19904" y="125001"/>
        <a:ext cx="4010265" cy="367937"/>
      </dsp:txXfrm>
    </dsp:sp>
    <dsp:sp modelId="{0940CDF8-5FBC-4FCE-8DC5-E2879FB450F6}">
      <dsp:nvSpPr>
        <dsp:cNvPr id="0" name=""/>
        <dsp:cNvSpPr/>
      </dsp:nvSpPr>
      <dsp:spPr>
        <a:xfrm>
          <a:off x="0" y="561802"/>
          <a:ext cx="4050073" cy="407745"/>
        </a:xfrm>
        <a:prstGeom prst="roundRect">
          <a:avLst/>
        </a:prstGeom>
        <a:solidFill>
          <a:srgbClr val="1C65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Knowing people in my class</a:t>
          </a:r>
        </a:p>
      </dsp:txBody>
      <dsp:txXfrm>
        <a:off x="19904" y="581706"/>
        <a:ext cx="4010265" cy="367937"/>
      </dsp:txXfrm>
    </dsp:sp>
    <dsp:sp modelId="{A01642EE-8412-4555-B19F-99C63DF92F7A}">
      <dsp:nvSpPr>
        <dsp:cNvPr id="0" name=""/>
        <dsp:cNvSpPr/>
      </dsp:nvSpPr>
      <dsp:spPr>
        <a:xfrm>
          <a:off x="0" y="1018507"/>
          <a:ext cx="4050073" cy="407745"/>
        </a:xfrm>
        <a:prstGeom prst="roundRect">
          <a:avLst/>
        </a:prstGeom>
        <a:solidFill>
          <a:srgbClr val="246C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Going to social events</a:t>
          </a:r>
        </a:p>
      </dsp:txBody>
      <dsp:txXfrm>
        <a:off x="19904" y="1038411"/>
        <a:ext cx="4010265" cy="367937"/>
      </dsp:txXfrm>
    </dsp:sp>
    <dsp:sp modelId="{9A4F699F-B57D-4BB7-9E12-CFC8257C2506}">
      <dsp:nvSpPr>
        <dsp:cNvPr id="0" name=""/>
        <dsp:cNvSpPr/>
      </dsp:nvSpPr>
      <dsp:spPr>
        <a:xfrm>
          <a:off x="0" y="1475212"/>
          <a:ext cx="4050073" cy="407745"/>
        </a:xfrm>
        <a:prstGeom prst="roundRect">
          <a:avLst/>
        </a:prstGeom>
        <a:solidFill>
          <a:srgbClr val="3C82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Being on campus</a:t>
          </a:r>
        </a:p>
      </dsp:txBody>
      <dsp:txXfrm>
        <a:off x="19904" y="1495116"/>
        <a:ext cx="4010265" cy="367937"/>
      </dsp:txXfrm>
    </dsp:sp>
    <dsp:sp modelId="{1718FB96-73F0-48DB-B68B-BEB2F9316E36}">
      <dsp:nvSpPr>
        <dsp:cNvPr id="0" name=""/>
        <dsp:cNvSpPr/>
      </dsp:nvSpPr>
      <dsp:spPr>
        <a:xfrm>
          <a:off x="0" y="1931917"/>
          <a:ext cx="4050073" cy="407745"/>
        </a:xfrm>
        <a:prstGeom prst="roundRect">
          <a:avLst/>
        </a:prstGeom>
        <a:solidFill>
          <a:srgbClr val="4E93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Wearing UCC branding</a:t>
          </a:r>
        </a:p>
      </dsp:txBody>
      <dsp:txXfrm>
        <a:off x="19904" y="1951821"/>
        <a:ext cx="4010265" cy="367937"/>
      </dsp:txXfrm>
    </dsp:sp>
    <dsp:sp modelId="{3E375D5C-A025-4845-97C1-AF1938C243F4}">
      <dsp:nvSpPr>
        <dsp:cNvPr id="0" name=""/>
        <dsp:cNvSpPr/>
      </dsp:nvSpPr>
      <dsp:spPr>
        <a:xfrm>
          <a:off x="0" y="2388622"/>
          <a:ext cx="4050073" cy="407745"/>
        </a:xfrm>
        <a:prstGeom prst="roundRect">
          <a:avLst/>
        </a:prstGeom>
        <a:solidFill>
          <a:srgbClr val="60A4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Feeling supported</a:t>
          </a:r>
        </a:p>
      </dsp:txBody>
      <dsp:txXfrm>
        <a:off x="19904" y="2408526"/>
        <a:ext cx="4010265" cy="367937"/>
      </dsp:txXfrm>
    </dsp:sp>
    <dsp:sp modelId="{0064BC9B-8A48-4A3F-9642-6601FB852DAB}">
      <dsp:nvSpPr>
        <dsp:cNvPr id="0" name=""/>
        <dsp:cNvSpPr/>
      </dsp:nvSpPr>
      <dsp:spPr>
        <a:xfrm>
          <a:off x="0" y="2845327"/>
          <a:ext cx="4050073" cy="407745"/>
        </a:xfrm>
        <a:prstGeom prst="roundRect">
          <a:avLst/>
        </a:prstGeom>
        <a:solidFill>
          <a:srgbClr val="7DB7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Being happy</a:t>
          </a:r>
        </a:p>
      </dsp:txBody>
      <dsp:txXfrm>
        <a:off x="19904" y="2865231"/>
        <a:ext cx="4010265" cy="367937"/>
      </dsp:txXfrm>
    </dsp:sp>
    <dsp:sp modelId="{C0637625-D3CD-40DD-8ACD-DBAEDDEE92A6}">
      <dsp:nvSpPr>
        <dsp:cNvPr id="0" name=""/>
        <dsp:cNvSpPr/>
      </dsp:nvSpPr>
      <dsp:spPr>
        <a:xfrm>
          <a:off x="0" y="3302032"/>
          <a:ext cx="4050073" cy="407745"/>
        </a:xfrm>
        <a:prstGeom prst="roundRect">
          <a:avLst/>
        </a:prstGeom>
        <a:solidFill>
          <a:srgbClr val="99CA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>
              <a:solidFill>
                <a:srgbClr val="125B50"/>
              </a:solidFill>
            </a:rPr>
            <a:t>Knowing where to go</a:t>
          </a:r>
        </a:p>
      </dsp:txBody>
      <dsp:txXfrm>
        <a:off x="19904" y="3321936"/>
        <a:ext cx="4010265" cy="367937"/>
      </dsp:txXfrm>
    </dsp:sp>
    <dsp:sp modelId="{D2849CC4-4C0A-4F96-A843-1667400E42B9}">
      <dsp:nvSpPr>
        <dsp:cNvPr id="0" name=""/>
        <dsp:cNvSpPr/>
      </dsp:nvSpPr>
      <dsp:spPr>
        <a:xfrm>
          <a:off x="0" y="3758737"/>
          <a:ext cx="4050073" cy="407745"/>
        </a:xfrm>
        <a:prstGeom prst="roundRect">
          <a:avLst/>
        </a:prstGeom>
        <a:solidFill>
          <a:srgbClr val="B0DAB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>
              <a:solidFill>
                <a:srgbClr val="125B50"/>
              </a:solidFill>
            </a:rPr>
            <a:t>Being involved in a club/society</a:t>
          </a:r>
        </a:p>
      </dsp:txBody>
      <dsp:txXfrm>
        <a:off x="19904" y="3778641"/>
        <a:ext cx="4010265" cy="367937"/>
      </dsp:txXfrm>
    </dsp:sp>
    <dsp:sp modelId="{B220063B-6EB9-4983-81D3-4699197DBADB}">
      <dsp:nvSpPr>
        <dsp:cNvPr id="0" name=""/>
        <dsp:cNvSpPr/>
      </dsp:nvSpPr>
      <dsp:spPr>
        <a:xfrm>
          <a:off x="0" y="4215442"/>
          <a:ext cx="4050073" cy="407745"/>
        </a:xfrm>
        <a:prstGeom prst="roundRect">
          <a:avLst/>
        </a:prstGeom>
        <a:solidFill>
          <a:srgbClr val="C7E9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>
              <a:solidFill>
                <a:srgbClr val="125B50"/>
              </a:solidFill>
            </a:rPr>
            <a:t>Being involved in other extracurriculars</a:t>
          </a:r>
        </a:p>
      </dsp:txBody>
      <dsp:txXfrm>
        <a:off x="19904" y="4235346"/>
        <a:ext cx="4010265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9925B-EB2B-4881-9620-BC60043C97C5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0AA57-7C3E-4E55-8B28-E8DE179917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914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474770" lvl="1" indent="-237385" algn="just">
              <a:lnSpc>
                <a:spcPts val="3298"/>
              </a:lnSpc>
              <a:buFont typeface="Arial"/>
              <a:buChar char="•"/>
            </a:pPr>
            <a:endParaRPr lang="en-US" sz="1200">
              <a:solidFill>
                <a:srgbClr val="125B50"/>
              </a:solidFill>
              <a:latin typeface="Agrandir Wide Thi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Siting it in the context of transitions theory and why it’s important for us to understand orientation and how students are getting on​</a:t>
            </a:r>
          </a:p>
          <a:p>
            <a:endParaRPr lang="en-US"/>
          </a:p>
          <a:p>
            <a:r>
              <a:rPr lang="en-US"/>
              <a:t>Orientation plays a key role in the transition in​</a:t>
            </a:r>
          </a:p>
          <a:p>
            <a:r>
              <a:rPr lang="en-US"/>
              <a:t> - Maunder, R. E. (2018). Students’ peer relationships and their contribution to university adjustment: The need to belong in the university community. Journal of Further and Higher Education, 42(6), 756-768.</a:t>
            </a:r>
          </a:p>
          <a:p>
            <a:r>
              <a:rPr lang="en-US"/>
              <a:t> - Pedler, M. L., Willis, R., &amp; Nieuwoudt, J. E. (2022). A sense of belonging at university: student retention, motivation and enjoyment. Journal of Further and Higher Education, 46(3), 397-408.</a:t>
            </a:r>
          </a:p>
          <a:p>
            <a:endParaRPr lang="en-US"/>
          </a:p>
          <a:p>
            <a:r>
              <a:rPr lang="en-US"/>
              <a:t>Transitions by nature involve discomfort and stretching out of their comfort zone – our role is to support the student as best as possible​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Again here, wanted to get a sense of the overall picture and the details of what students were telling 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0AA57-7C3E-4E55-8B28-E8DE17991712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621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srgbClr val="125B50"/>
                </a:solidFill>
                <a:latin typeface="Agrandir Wide Thin"/>
              </a:rPr>
              <a:t>As mentioned, there is an element of “learning the lay of the land” for students during orientation – the top 3 most important aspects of on-campus orientation were “learning where I need to go on campus”, “learning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0AA57-7C3E-4E55-8B28-E8DE17991712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563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125B50"/>
                </a:solidFill>
                <a:latin typeface="Agrandir Wide Thin"/>
              </a:rPr>
              <a:t>The major change for the September 2022 orientation that we wanted to evaluate was the hybrid </a:t>
            </a:r>
            <a:r>
              <a:rPr lang="en-US" sz="1200" err="1">
                <a:solidFill>
                  <a:srgbClr val="125B50"/>
                </a:solidFill>
                <a:latin typeface="Agrandir Wide Thin"/>
              </a:rPr>
              <a:t>nat</a:t>
            </a:r>
            <a:endParaRPr lang="en-US" sz="1200">
              <a:solidFill>
                <a:srgbClr val="125B50"/>
              </a:solidFill>
              <a:latin typeface="Agrandir Wide Thin"/>
            </a:endParaRPr>
          </a:p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0AA57-7C3E-4E55-8B28-E8DE1799171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092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600">
              <a:solidFill>
                <a:srgbClr val="125B50"/>
              </a:solidFill>
              <a:latin typeface="Agrandir Wide Thi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0AA57-7C3E-4E55-8B28-E8DE17991712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99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0AA57-7C3E-4E55-8B28-E8DE17991712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985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CCAD-E13C-3CBF-DD7B-31BF8B4A1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B47A5-5BDF-DA25-2078-3847B8A56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CC2A-0BB0-3BD2-1503-C5C45375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F5397-13C8-AAB6-7784-2BCE8153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91899-03C4-DECD-1FAF-BFD8A750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2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4BDF-F219-9199-AD5D-DE3FE444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05BF3-D3B4-6273-74A7-31D83DC00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AC4A-9D0C-B07E-7CBD-C4CCA7E2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E78E-DF06-351E-F92B-071A8F40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50D5-3646-C179-9BA0-37CA7636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07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9E65C-0B97-E8CA-7114-F7BC4C621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FDD1D-7A76-304E-B137-2BD5DEF22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A5625-E8A5-5DD9-9CDA-CBAC02A7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6D8EA-240F-DDAA-274E-D57DCDC9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133A3-FB83-DB9D-9285-FEE4C6C9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28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51E6-A982-F261-3214-9CF6C4D8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C8515-86E1-FA15-E044-472A576D7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C6DE7-AE00-DFAD-EB24-2CAB1082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6821E-0287-7CA8-697B-527BC747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07824-C831-CD25-24A5-32E6A327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155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33A0-C14A-B04F-C83C-EBACBEF0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12E48-E8B2-E20B-F417-BFFEC5973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F261F-EA65-B513-5962-FEDC8C9A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885FD-00E9-B7E6-533F-7F2B37F8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556D-66FD-501D-51EB-7FC63865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24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BF7B-0376-795E-BFD4-C31BEEBA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21FDE-AA74-C449-88B1-6D8EF3CE1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DECBE-D7CB-08D2-C243-B1905152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F2181-A3A8-E3D8-C15B-FD02EF6E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DCFFB-3774-CDA7-BBDA-E3F1165B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3DBEA-D1DD-CD2F-C9DA-C04BD484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06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5E5C-C9FA-3F63-C983-63F9BA7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1DBE-1236-547B-521F-0C30055CA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9144C-B8EC-5EB0-1212-1CC35106E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9D9F9-4F90-5C62-D3A5-054289D83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65ED0-8742-E437-B835-4DCB3347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EE99A-F050-6999-688B-D34C553A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731FA-6580-EAF0-B19A-5BB34A58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1552C-F789-D3D9-F6AD-253C022E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60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E5DF-7E37-4125-B3DF-E7B52556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0788D-BA64-3BF9-09C2-06B54626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0BDCF-F9B8-649F-5FC4-702D77D1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8FFA4-E5DA-AE63-0BD3-675EC75D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79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1B95C-634E-AA8A-BD14-EF780621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CA071-49B1-77A9-601D-20FC4923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CCE0A-3D82-B8DA-081E-6B732155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071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5559-F723-3323-5271-74609CF2D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226C-4ECF-80ED-12BF-883B2D5C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5591D-96CC-0A8F-2682-C5F65BCBB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8B1D0-8E4A-7B0A-746C-AF03310B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8179D-B3FE-3D98-11F4-7EACC00E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2536E-44CE-9C46-931C-8C504236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281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64E6-5C89-B549-4C7F-CD7ECD9F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BC681-8093-9ED5-3701-3E448459D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FB89A-04E0-0C3C-9AC4-E5B373B1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C99DD-6CB4-5987-EBC7-EB8CC575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D95CB-39D6-47B5-05FA-6AEC7E26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2C13B-7A2E-977D-5CAC-41DCFC28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75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32DA5-C7A6-528A-99C5-033982AF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A8132-2ABF-4A71-7275-28C2DD237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2BAEF-2F54-5EC1-4CB3-F0EE4A735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98D1-229B-49D6-86F0-2713C0C756A2}" type="datetimeFigureOut">
              <a:rPr lang="en-IE" smtClean="0"/>
              <a:t>12/06/2023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56945-AA42-9159-6544-5D0510253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F4E32-7268-15AC-AC70-32E161175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7EBB-B8F7-46E1-AF45-F41F768539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037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sv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9" Type="http://schemas.openxmlformats.org/officeDocument/2006/relationships/image" Target="../media/image57.svg"/><Relationship Id="rId21" Type="http://schemas.openxmlformats.org/officeDocument/2006/relationships/image" Target="../media/image39.svg"/><Relationship Id="rId34" Type="http://schemas.openxmlformats.org/officeDocument/2006/relationships/image" Target="../media/image52.png"/><Relationship Id="rId42" Type="http://schemas.openxmlformats.org/officeDocument/2006/relationships/image" Target="../media/image60.png"/><Relationship Id="rId47" Type="http://schemas.openxmlformats.org/officeDocument/2006/relationships/image" Target="../media/image65.svg"/><Relationship Id="rId7" Type="http://schemas.openxmlformats.org/officeDocument/2006/relationships/diagramData" Target="../diagrams/data2.xml"/><Relationship Id="rId2" Type="http://schemas.openxmlformats.org/officeDocument/2006/relationships/image" Target="../media/image1.jpeg"/><Relationship Id="rId16" Type="http://schemas.openxmlformats.org/officeDocument/2006/relationships/image" Target="../media/image34.png"/><Relationship Id="rId29" Type="http://schemas.openxmlformats.org/officeDocument/2006/relationships/image" Target="../media/image4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11" Type="http://schemas.microsoft.com/office/2007/relationships/diagramDrawing" Target="../diagrams/drawing2.xml"/><Relationship Id="rId24" Type="http://schemas.openxmlformats.org/officeDocument/2006/relationships/image" Target="../media/image42.png"/><Relationship Id="rId32" Type="http://schemas.openxmlformats.org/officeDocument/2006/relationships/image" Target="../media/image50.png"/><Relationship Id="rId37" Type="http://schemas.openxmlformats.org/officeDocument/2006/relationships/image" Target="../media/image55.svg"/><Relationship Id="rId40" Type="http://schemas.openxmlformats.org/officeDocument/2006/relationships/image" Target="../media/image58.png"/><Relationship Id="rId45" Type="http://schemas.openxmlformats.org/officeDocument/2006/relationships/image" Target="../media/image63.svg"/><Relationship Id="rId5" Type="http://schemas.openxmlformats.org/officeDocument/2006/relationships/image" Target="../media/image28.png"/><Relationship Id="rId15" Type="http://schemas.openxmlformats.org/officeDocument/2006/relationships/image" Target="../media/image33.svg"/><Relationship Id="rId23" Type="http://schemas.openxmlformats.org/officeDocument/2006/relationships/image" Target="../media/image41.svg"/><Relationship Id="rId28" Type="http://schemas.openxmlformats.org/officeDocument/2006/relationships/image" Target="../media/image46.png"/><Relationship Id="rId36" Type="http://schemas.openxmlformats.org/officeDocument/2006/relationships/image" Target="../media/image54.pn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37.svg"/><Relationship Id="rId31" Type="http://schemas.openxmlformats.org/officeDocument/2006/relationships/image" Target="../media/image49.svg"/><Relationship Id="rId44" Type="http://schemas.openxmlformats.org/officeDocument/2006/relationships/image" Target="../media/image62.png"/><Relationship Id="rId4" Type="http://schemas.openxmlformats.org/officeDocument/2006/relationships/image" Target="../media/image27.svg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svg"/><Relationship Id="rId30" Type="http://schemas.openxmlformats.org/officeDocument/2006/relationships/image" Target="../media/image48.png"/><Relationship Id="rId35" Type="http://schemas.openxmlformats.org/officeDocument/2006/relationships/image" Target="../media/image53.svg"/><Relationship Id="rId43" Type="http://schemas.openxmlformats.org/officeDocument/2006/relationships/image" Target="../media/image61.svg"/><Relationship Id="rId8" Type="http://schemas.openxmlformats.org/officeDocument/2006/relationships/diagramLayout" Target="../diagrams/layout2.xml"/><Relationship Id="rId3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35.svg"/><Relationship Id="rId25" Type="http://schemas.openxmlformats.org/officeDocument/2006/relationships/image" Target="../media/image43.svg"/><Relationship Id="rId33" Type="http://schemas.openxmlformats.org/officeDocument/2006/relationships/image" Target="../media/image51.svg"/><Relationship Id="rId38" Type="http://schemas.openxmlformats.org/officeDocument/2006/relationships/image" Target="../media/image56.png"/><Relationship Id="rId46" Type="http://schemas.openxmlformats.org/officeDocument/2006/relationships/image" Target="../media/image64.png"/><Relationship Id="rId20" Type="http://schemas.openxmlformats.org/officeDocument/2006/relationships/image" Target="../media/image38.png"/><Relationship Id="rId41" Type="http://schemas.openxmlformats.org/officeDocument/2006/relationships/image" Target="../media/image5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32692" y="1071020"/>
            <a:ext cx="4859309" cy="4827730"/>
          </a:xfrm>
          <a:custGeom>
            <a:avLst/>
            <a:gdLst/>
            <a:ahLst/>
            <a:cxnLst/>
            <a:rect l="l" t="t" r="r" b="b"/>
            <a:pathLst>
              <a:path w="7288963" h="7241595">
                <a:moveTo>
                  <a:pt x="0" y="0"/>
                </a:moveTo>
                <a:lnTo>
                  <a:pt x="7288963" y="0"/>
                </a:lnTo>
                <a:lnTo>
                  <a:pt x="7288963" y="7241595"/>
                </a:lnTo>
                <a:lnTo>
                  <a:pt x="0" y="724159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4416" t="-11173" r="-19810" b="-5664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685800" y="1355716"/>
            <a:ext cx="4763793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334"/>
              </a:lnSpc>
            </a:pPr>
            <a:r>
              <a:rPr lang="en-US" sz="5334">
                <a:solidFill>
                  <a:srgbClr val="125B50"/>
                </a:solidFill>
                <a:latin typeface="Agrandir Wide Medium"/>
              </a:rPr>
              <a:t>BEGINNING TO BELONG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85800" y="2799283"/>
            <a:ext cx="5207000" cy="3277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>
                <a:solidFill>
                  <a:srgbClr val="125B50"/>
                </a:solidFill>
                <a:latin typeface="Agrandir Wide Thin"/>
              </a:rPr>
              <a:t>FIRST-YEAR STUDENT SURVEY 2023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85800" y="4653707"/>
            <a:ext cx="3942522" cy="5404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Nikita O’Connell, Dr Catherine Burke, and </a:t>
            </a:r>
            <a:r>
              <a:rPr lang="en-US" sz="1600" err="1">
                <a:solidFill>
                  <a:srgbClr val="125B50"/>
                </a:solidFill>
                <a:latin typeface="Agrandir Wide Thin"/>
              </a:rPr>
              <a:t>Nóirín</a:t>
            </a:r>
            <a:r>
              <a:rPr lang="en-US" sz="1600">
                <a:solidFill>
                  <a:srgbClr val="125B50"/>
                </a:solidFill>
                <a:latin typeface="Agrandir Wide Thin"/>
              </a:rPr>
              <a:t> Deady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975600" y="364490"/>
            <a:ext cx="3530600" cy="2582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239"/>
              </a:lnSpc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SA Ireland Summer Seminar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534940" y="603250"/>
            <a:ext cx="1971261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13 June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A2CAB-30FF-B758-E5A5-0DEB2DAAEB55}"/>
              </a:ext>
            </a:extLst>
          </p:cNvPr>
          <p:cNvSpPr txBox="1"/>
          <p:nvPr/>
        </p:nvSpPr>
        <p:spPr>
          <a:xfrm>
            <a:off x="609600" y="5269360"/>
            <a:ext cx="3567408" cy="350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 panose="020B0604020202020204" charset="0"/>
              </a:rPr>
              <a:t>University College Cork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0" y="4777811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65125" b="-225364"/>
            </a:stretch>
          </a:blipFill>
        </p:spPr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4AEE1AE-9B56-BFE4-3D4D-0023AE2CD3FA}"/>
              </a:ext>
            </a:extLst>
          </p:cNvPr>
          <p:cNvSpPr txBox="1"/>
          <p:nvPr/>
        </p:nvSpPr>
        <p:spPr>
          <a:xfrm>
            <a:off x="685800" y="822155"/>
            <a:ext cx="5593702" cy="526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ONLINE ORIENTATION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904C04C-BF99-F12A-90A7-F86481155610}"/>
              </a:ext>
            </a:extLst>
          </p:cNvPr>
          <p:cNvSpPr txBox="1"/>
          <p:nvPr/>
        </p:nvSpPr>
        <p:spPr>
          <a:xfrm>
            <a:off x="685800" y="1671088"/>
            <a:ext cx="1036999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sz="2000">
                <a:solidFill>
                  <a:srgbClr val="125B50"/>
                </a:solidFill>
                <a:latin typeface="Agrandir Wide Thin"/>
              </a:rPr>
              <a:t>Although we brought the social orientation elements back to campus for September 2022, academic orientation remained online. The aim was to give students a reference portal that they could use through their first semester, to reduce the overwhelming amount of information.</a:t>
            </a:r>
          </a:p>
          <a:p>
            <a:pPr algn="just">
              <a:lnSpc>
                <a:spcPts val="2400"/>
              </a:lnSpc>
            </a:pPr>
            <a:endParaRPr lang="en-US" sz="2000">
              <a:solidFill>
                <a:srgbClr val="125B50"/>
              </a:solidFill>
              <a:latin typeface="Agrandir Wide Thin"/>
            </a:endParaRP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125B50"/>
                </a:solidFill>
                <a:latin typeface="Agrandir Wide Thin"/>
              </a:rPr>
              <a:t>Only half of students accessed the online orientation – we need to make students more aware of the difference to on-campus orientation.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125B50"/>
                </a:solidFill>
                <a:latin typeface="Agrandir Wide Thin"/>
              </a:rPr>
              <a:t>Again, timetables are the most desired information for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F4BA-D0EB-E3ED-B2AC-C29A24BE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86" y="2080189"/>
            <a:ext cx="6915539" cy="1053127"/>
          </a:xfrm>
        </p:spPr>
        <p:txBody>
          <a:bodyPr>
            <a:normAutofit/>
          </a:bodyPr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RETURN TO CAMPUS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16DB-3035-7A6F-4BCC-9572412FB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88" y="3133315"/>
            <a:ext cx="10263675" cy="32488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IE" sz="2000">
                <a:solidFill>
                  <a:srgbClr val="125B50"/>
                </a:solidFill>
                <a:latin typeface="Agrandir Wide Thin"/>
              </a:rPr>
              <a:t>2022’s first years spent far more time on-campus than online.</a:t>
            </a:r>
          </a:p>
          <a:p>
            <a:pPr lvl="1"/>
            <a:r>
              <a:rPr lang="en-IE" sz="1600">
                <a:solidFill>
                  <a:srgbClr val="125B50"/>
                </a:solidFill>
                <a:latin typeface="Agrandir Wide Thin"/>
              </a:rPr>
              <a:t>96% spent over 5 hours a week on-campus</a:t>
            </a:r>
          </a:p>
          <a:p>
            <a:pPr lvl="1"/>
            <a:r>
              <a:rPr lang="en-IE" sz="1600">
                <a:solidFill>
                  <a:srgbClr val="125B50"/>
                </a:solidFill>
                <a:latin typeface="Agrandir Wide Thin"/>
              </a:rPr>
              <a:t>51% spent over 5 hours a week online</a:t>
            </a:r>
          </a:p>
          <a:p>
            <a:r>
              <a:rPr lang="en-IE" sz="2000">
                <a:solidFill>
                  <a:srgbClr val="125B50"/>
                </a:solidFill>
                <a:latin typeface="Agrandir Wide Thin"/>
              </a:rPr>
              <a:t>Desire to return to on-campus learning and living.</a:t>
            </a:r>
          </a:p>
          <a:p>
            <a:r>
              <a:rPr lang="en-IE" sz="2000">
                <a:solidFill>
                  <a:srgbClr val="125B50"/>
                </a:solidFill>
                <a:latin typeface="Agrandir Wide Thin"/>
              </a:rPr>
              <a:t>However, this return also comes with its own issues.</a:t>
            </a:r>
          </a:p>
          <a:p>
            <a:pPr lvl="1"/>
            <a:r>
              <a:rPr lang="en-IE" sz="1600">
                <a:solidFill>
                  <a:srgbClr val="125B50"/>
                </a:solidFill>
                <a:latin typeface="Agrandir Wide Thin"/>
              </a:rPr>
              <a:t>A major difficulty that students have in engaging in student life is time management (balancing course workload/study, living too far away from campus and commuting, and commitments around family and timing).</a:t>
            </a:r>
          </a:p>
          <a:p>
            <a:pPr lvl="1"/>
            <a:r>
              <a:rPr lang="en-IE" sz="1600">
                <a:solidFill>
                  <a:srgbClr val="125B50"/>
                </a:solidFill>
                <a:latin typeface="Agrandir Wide Thin"/>
              </a:rPr>
              <a:t>Element of social difficulty also (difficulty finding people to click with, mature/underage students, and the alcohol-focused nature of many social events).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4ED07C2-37DD-F567-E7CA-A664265C8E1A}"/>
              </a:ext>
            </a:extLst>
          </p:cNvPr>
          <p:cNvSpPr/>
          <p:nvPr/>
        </p:nvSpPr>
        <p:spPr>
          <a:xfrm>
            <a:off x="0" y="0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65125" b="-225364"/>
            </a:stretch>
          </a:blipFill>
        </p:spPr>
      </p:sp>
    </p:spTree>
    <p:extLst>
      <p:ext uri="{BB962C8B-B14F-4D97-AF65-F5344CB8AC3E}">
        <p14:creationId xmlns:p14="http://schemas.microsoft.com/office/powerpoint/2010/main" val="1095472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21A6-8C73-B077-785F-CCD3FBA8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54" y="308854"/>
            <a:ext cx="10515600" cy="703249"/>
          </a:xfrm>
        </p:spPr>
        <p:txBody>
          <a:bodyPr/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“BEGINNING TO BELONG”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E7691-1508-814A-DFDC-D8EA67FF6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91" y="931182"/>
            <a:ext cx="6066453" cy="582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 sz="1600">
                <a:solidFill>
                  <a:srgbClr val="125B50"/>
                </a:solidFill>
                <a:latin typeface="Agrandir Wide Thin"/>
              </a:rPr>
              <a:t>45% of students were “starting to feel like I belong”, which is about what we hoped to see. 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71D0C71E-8B44-E61C-0D7B-D89623F5CA5C}"/>
              </a:ext>
            </a:extLst>
          </p:cNvPr>
          <p:cNvSpPr/>
          <p:nvPr/>
        </p:nvSpPr>
        <p:spPr>
          <a:xfrm>
            <a:off x="7788535" y="931182"/>
            <a:ext cx="4403466" cy="5252762"/>
          </a:xfrm>
          <a:custGeom>
            <a:avLst/>
            <a:gdLst/>
            <a:ahLst/>
            <a:cxnLst/>
            <a:rect l="l" t="t" r="r" b="b"/>
            <a:pathLst>
              <a:path w="7288963" h="7241595">
                <a:moveTo>
                  <a:pt x="0" y="0"/>
                </a:moveTo>
                <a:lnTo>
                  <a:pt x="7288963" y="0"/>
                </a:lnTo>
                <a:lnTo>
                  <a:pt x="7288963" y="7241595"/>
                </a:lnTo>
                <a:lnTo>
                  <a:pt x="0" y="724159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4416" t="-11173" r="-19810" b="-5664"/>
            </a:stretch>
          </a:blipFill>
        </p:spPr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2B9037-6A42-9BD7-D085-378B94218555}"/>
              </a:ext>
            </a:extLst>
          </p:cNvPr>
          <p:cNvGrpSpPr/>
          <p:nvPr/>
        </p:nvGrpSpPr>
        <p:grpSpPr>
          <a:xfrm>
            <a:off x="440300" y="1455659"/>
            <a:ext cx="6979302" cy="4728285"/>
            <a:chOff x="860012" y="1484864"/>
            <a:chExt cx="6948111" cy="5212179"/>
          </a:xfrm>
        </p:grpSpPr>
        <p:pic>
          <p:nvPicPr>
            <p:cNvPr id="6" name="Graphic 5" descr="Male profile with solid fill">
              <a:extLst>
                <a:ext uri="{FF2B5EF4-FFF2-40B4-BE49-F238E27FC236}">
                  <a16:creationId xmlns:a16="http://schemas.microsoft.com/office/drawing/2014/main" id="{5E692229-C1B8-1F29-3324-F48AAFF93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88673" y="1536700"/>
              <a:ext cx="552450" cy="552450"/>
            </a:xfrm>
            <a:prstGeom prst="rect">
              <a:avLst/>
            </a:prstGeom>
          </p:spPr>
        </p:pic>
        <p:pic>
          <p:nvPicPr>
            <p:cNvPr id="7" name="Graphic 6" descr="Female Profile with solid fill">
              <a:extLst>
                <a:ext uri="{FF2B5EF4-FFF2-40B4-BE49-F238E27FC236}">
                  <a16:creationId xmlns:a16="http://schemas.microsoft.com/office/drawing/2014/main" id="{5F112AF3-48EA-4965-E90C-0B1FF46A3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6323" y="1536700"/>
              <a:ext cx="552450" cy="552450"/>
            </a:xfrm>
            <a:prstGeom prst="rect">
              <a:avLst/>
            </a:prstGeom>
          </p:spPr>
        </p:pic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810674BD-213F-5012-9B3E-FF45ECDE92D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02753893"/>
                </p:ext>
              </p:extLst>
            </p:nvPr>
          </p:nvGraphicFramePr>
          <p:xfrm>
            <a:off x="860012" y="1484864"/>
            <a:ext cx="4031973" cy="521217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pic>
          <p:nvPicPr>
            <p:cNvPr id="9" name="Graphic 8" descr="Male profile with solid fill">
              <a:extLst>
                <a:ext uri="{FF2B5EF4-FFF2-40B4-BE49-F238E27FC236}">
                  <a16:creationId xmlns:a16="http://schemas.microsoft.com/office/drawing/2014/main" id="{FF433D3E-7CA1-72F2-D85E-96F091B7F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76073" y="1536700"/>
              <a:ext cx="552450" cy="552450"/>
            </a:xfrm>
            <a:prstGeom prst="rect">
              <a:avLst/>
            </a:prstGeom>
          </p:spPr>
        </p:pic>
        <p:pic>
          <p:nvPicPr>
            <p:cNvPr id="10" name="Graphic 9" descr="Female Profile with solid fill">
              <a:extLst>
                <a:ext uri="{FF2B5EF4-FFF2-40B4-BE49-F238E27FC236}">
                  <a16:creationId xmlns:a16="http://schemas.microsoft.com/office/drawing/2014/main" id="{C69EF19D-576C-4170-AD64-FDC610AF1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73723" y="1536700"/>
              <a:ext cx="552450" cy="552450"/>
            </a:xfrm>
            <a:prstGeom prst="rect">
              <a:avLst/>
            </a:prstGeom>
          </p:spPr>
        </p:pic>
        <p:pic>
          <p:nvPicPr>
            <p:cNvPr id="11" name="Graphic 10" descr="Male profile with solid fill">
              <a:extLst>
                <a:ext uri="{FF2B5EF4-FFF2-40B4-BE49-F238E27FC236}">
                  <a16:creationId xmlns:a16="http://schemas.microsoft.com/office/drawing/2014/main" id="{BB0D8655-5A45-98B5-99D3-67CFC549A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463473" y="1536700"/>
              <a:ext cx="552450" cy="552450"/>
            </a:xfrm>
            <a:prstGeom prst="rect">
              <a:avLst/>
            </a:prstGeom>
          </p:spPr>
        </p:pic>
        <p:pic>
          <p:nvPicPr>
            <p:cNvPr id="12" name="Graphic 11" descr="Female Profile with solid fill">
              <a:extLst>
                <a:ext uri="{FF2B5EF4-FFF2-40B4-BE49-F238E27FC236}">
                  <a16:creationId xmlns:a16="http://schemas.microsoft.com/office/drawing/2014/main" id="{D7D16F94-AF5F-79A9-87A2-464D2728E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896573" y="2025650"/>
              <a:ext cx="552450" cy="552450"/>
            </a:xfrm>
            <a:prstGeom prst="rect">
              <a:avLst/>
            </a:prstGeom>
          </p:spPr>
        </p:pic>
        <p:pic>
          <p:nvPicPr>
            <p:cNvPr id="13" name="Graphic 12" descr="Male profile with solid fill">
              <a:extLst>
                <a:ext uri="{FF2B5EF4-FFF2-40B4-BE49-F238E27FC236}">
                  <a16:creationId xmlns:a16="http://schemas.microsoft.com/office/drawing/2014/main" id="{6FBF91E8-0733-0076-6CBC-1C95F6F7E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286323" y="2025650"/>
              <a:ext cx="552450" cy="552450"/>
            </a:xfrm>
            <a:prstGeom prst="rect">
              <a:avLst/>
            </a:prstGeom>
          </p:spPr>
        </p:pic>
        <p:pic>
          <p:nvPicPr>
            <p:cNvPr id="14" name="Graphic 13" descr="Female Profile with solid fill">
              <a:extLst>
                <a:ext uri="{FF2B5EF4-FFF2-40B4-BE49-F238E27FC236}">
                  <a16:creationId xmlns:a16="http://schemas.microsoft.com/office/drawing/2014/main" id="{C3CA18C4-E9E8-584C-E16A-C58BF36AD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683973" y="2025650"/>
              <a:ext cx="552450" cy="552450"/>
            </a:xfrm>
            <a:prstGeom prst="rect">
              <a:avLst/>
            </a:prstGeom>
          </p:spPr>
        </p:pic>
        <p:pic>
          <p:nvPicPr>
            <p:cNvPr id="15" name="Graphic 14" descr="Male profile with solid fill">
              <a:extLst>
                <a:ext uri="{FF2B5EF4-FFF2-40B4-BE49-F238E27FC236}">
                  <a16:creationId xmlns:a16="http://schemas.microsoft.com/office/drawing/2014/main" id="{36441BB8-102F-C3E7-0592-7162FAECB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073723" y="2025650"/>
              <a:ext cx="552450" cy="552450"/>
            </a:xfrm>
            <a:prstGeom prst="rect">
              <a:avLst/>
            </a:prstGeom>
          </p:spPr>
        </p:pic>
        <p:pic>
          <p:nvPicPr>
            <p:cNvPr id="16" name="Graphic 15" descr="Female Profile with solid fill">
              <a:extLst>
                <a:ext uri="{FF2B5EF4-FFF2-40B4-BE49-F238E27FC236}">
                  <a16:creationId xmlns:a16="http://schemas.microsoft.com/office/drawing/2014/main" id="{7E3E7856-8B41-BBC0-F6CE-5467F3677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63473" y="2025650"/>
              <a:ext cx="552450" cy="552450"/>
            </a:xfrm>
            <a:prstGeom prst="rect">
              <a:avLst/>
            </a:prstGeom>
          </p:spPr>
        </p:pic>
        <p:pic>
          <p:nvPicPr>
            <p:cNvPr id="17" name="Graphic 16" descr="Male profile with solid fill">
              <a:extLst>
                <a:ext uri="{FF2B5EF4-FFF2-40B4-BE49-F238E27FC236}">
                  <a16:creationId xmlns:a16="http://schemas.microsoft.com/office/drawing/2014/main" id="{2C4BF79E-5A21-0115-75D8-2387B14C4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858023" y="2025650"/>
              <a:ext cx="552450" cy="552450"/>
            </a:xfrm>
            <a:prstGeom prst="rect">
              <a:avLst/>
            </a:prstGeom>
          </p:spPr>
        </p:pic>
        <p:pic>
          <p:nvPicPr>
            <p:cNvPr id="18" name="Graphic 17" descr="Female Profile with solid fill">
              <a:extLst>
                <a:ext uri="{FF2B5EF4-FFF2-40B4-BE49-F238E27FC236}">
                  <a16:creationId xmlns:a16="http://schemas.microsoft.com/office/drawing/2014/main" id="{79C4ED1E-CD2A-CC49-FE10-F7C0A5FBB2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255673" y="2025650"/>
              <a:ext cx="552450" cy="552450"/>
            </a:xfrm>
            <a:prstGeom prst="rect">
              <a:avLst/>
            </a:prstGeom>
          </p:spPr>
        </p:pic>
        <p:pic>
          <p:nvPicPr>
            <p:cNvPr id="19" name="Graphic 18" descr="Male profile with solid fill">
              <a:extLst>
                <a:ext uri="{FF2B5EF4-FFF2-40B4-BE49-F238E27FC236}">
                  <a16:creationId xmlns:a16="http://schemas.microsoft.com/office/drawing/2014/main" id="{65CBFC25-9CC2-8F03-6029-754A7D0D3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888673" y="2554820"/>
              <a:ext cx="552450" cy="552450"/>
            </a:xfrm>
            <a:prstGeom prst="rect">
              <a:avLst/>
            </a:prstGeom>
          </p:spPr>
        </p:pic>
        <p:pic>
          <p:nvPicPr>
            <p:cNvPr id="20" name="Graphic 19" descr="Female Profile with solid fill">
              <a:extLst>
                <a:ext uri="{FF2B5EF4-FFF2-40B4-BE49-F238E27FC236}">
                  <a16:creationId xmlns:a16="http://schemas.microsoft.com/office/drawing/2014/main" id="{8BE46381-D617-8564-5E46-30533C5E3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286323" y="2554820"/>
              <a:ext cx="552450" cy="552450"/>
            </a:xfrm>
            <a:prstGeom prst="rect">
              <a:avLst/>
            </a:prstGeom>
          </p:spPr>
        </p:pic>
        <p:pic>
          <p:nvPicPr>
            <p:cNvPr id="21" name="Graphic 20" descr="Male profile with solid fill">
              <a:extLst>
                <a:ext uri="{FF2B5EF4-FFF2-40B4-BE49-F238E27FC236}">
                  <a16:creationId xmlns:a16="http://schemas.microsoft.com/office/drawing/2014/main" id="{203C24B6-0811-9C1B-8603-0907CBD82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676073" y="2554820"/>
              <a:ext cx="552450" cy="552450"/>
            </a:xfrm>
            <a:prstGeom prst="rect">
              <a:avLst/>
            </a:prstGeom>
          </p:spPr>
        </p:pic>
        <p:pic>
          <p:nvPicPr>
            <p:cNvPr id="22" name="Graphic 21" descr="Female Profile with solid fill">
              <a:extLst>
                <a:ext uri="{FF2B5EF4-FFF2-40B4-BE49-F238E27FC236}">
                  <a16:creationId xmlns:a16="http://schemas.microsoft.com/office/drawing/2014/main" id="{39635BD1-CF32-55C1-6617-D33442D86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6073723" y="2554820"/>
              <a:ext cx="552450" cy="552450"/>
            </a:xfrm>
            <a:prstGeom prst="rect">
              <a:avLst/>
            </a:prstGeom>
          </p:spPr>
        </p:pic>
        <p:pic>
          <p:nvPicPr>
            <p:cNvPr id="23" name="Graphic 22" descr="Female Profile with solid fill">
              <a:extLst>
                <a:ext uri="{FF2B5EF4-FFF2-40B4-BE49-F238E27FC236}">
                  <a16:creationId xmlns:a16="http://schemas.microsoft.com/office/drawing/2014/main" id="{065084DC-3AF2-D82D-AD31-BF7AD551F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4866524" y="3064423"/>
              <a:ext cx="552450" cy="552450"/>
            </a:xfrm>
            <a:prstGeom prst="rect">
              <a:avLst/>
            </a:prstGeom>
          </p:spPr>
        </p:pic>
        <p:pic>
          <p:nvPicPr>
            <p:cNvPr id="24" name="Graphic 23" descr="Male profile with solid fill">
              <a:extLst>
                <a:ext uri="{FF2B5EF4-FFF2-40B4-BE49-F238E27FC236}">
                  <a16:creationId xmlns:a16="http://schemas.microsoft.com/office/drawing/2014/main" id="{A3E60ADC-5281-6518-2A1E-E68C52A83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5256274" y="3064423"/>
              <a:ext cx="552450" cy="552450"/>
            </a:xfrm>
            <a:prstGeom prst="rect">
              <a:avLst/>
            </a:prstGeom>
          </p:spPr>
        </p:pic>
        <p:pic>
          <p:nvPicPr>
            <p:cNvPr id="25" name="Graphic 24" descr="Female Profile with solid fill">
              <a:extLst>
                <a:ext uri="{FF2B5EF4-FFF2-40B4-BE49-F238E27FC236}">
                  <a16:creationId xmlns:a16="http://schemas.microsoft.com/office/drawing/2014/main" id="{2BDFBA59-1C7D-A680-EEAC-B9F537E97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5653924" y="3064423"/>
              <a:ext cx="552450" cy="552450"/>
            </a:xfrm>
            <a:prstGeom prst="rect">
              <a:avLst/>
            </a:prstGeom>
          </p:spPr>
        </p:pic>
        <p:pic>
          <p:nvPicPr>
            <p:cNvPr id="26" name="Graphic 25" descr="Male profile with solid fill">
              <a:extLst>
                <a:ext uri="{FF2B5EF4-FFF2-40B4-BE49-F238E27FC236}">
                  <a16:creationId xmlns:a16="http://schemas.microsoft.com/office/drawing/2014/main" id="{6879C6BB-B990-3CD4-9DEC-BB9B240AC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043674" y="3064423"/>
              <a:ext cx="552450" cy="552450"/>
            </a:xfrm>
            <a:prstGeom prst="rect">
              <a:avLst/>
            </a:prstGeom>
          </p:spPr>
        </p:pic>
        <p:pic>
          <p:nvPicPr>
            <p:cNvPr id="27" name="Graphic 26" descr="Female Profile with solid fill">
              <a:extLst>
                <a:ext uri="{FF2B5EF4-FFF2-40B4-BE49-F238E27FC236}">
                  <a16:creationId xmlns:a16="http://schemas.microsoft.com/office/drawing/2014/main" id="{4258214D-9434-847B-2795-96451B4C4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433424" y="3064423"/>
              <a:ext cx="552450" cy="552450"/>
            </a:xfrm>
            <a:prstGeom prst="rect">
              <a:avLst/>
            </a:prstGeom>
          </p:spPr>
        </p:pic>
        <p:pic>
          <p:nvPicPr>
            <p:cNvPr id="28" name="Graphic 27" descr="Male profile with solid fill">
              <a:extLst>
                <a:ext uri="{FF2B5EF4-FFF2-40B4-BE49-F238E27FC236}">
                  <a16:creationId xmlns:a16="http://schemas.microsoft.com/office/drawing/2014/main" id="{20CF9D04-ED32-C4D4-6CAB-9CAE29C33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827974" y="3064423"/>
              <a:ext cx="552450" cy="552450"/>
            </a:xfrm>
            <a:prstGeom prst="rect">
              <a:avLst/>
            </a:prstGeom>
          </p:spPr>
        </p:pic>
        <p:pic>
          <p:nvPicPr>
            <p:cNvPr id="29" name="Graphic 28" descr="Female Profile with solid fill">
              <a:extLst>
                <a:ext uri="{FF2B5EF4-FFF2-40B4-BE49-F238E27FC236}">
                  <a16:creationId xmlns:a16="http://schemas.microsoft.com/office/drawing/2014/main" id="{B9DAC1C7-1C18-EED7-1728-0636BA594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225624" y="3064423"/>
              <a:ext cx="552450" cy="552450"/>
            </a:xfrm>
            <a:prstGeom prst="rect">
              <a:avLst/>
            </a:prstGeom>
          </p:spPr>
        </p:pic>
        <p:pic>
          <p:nvPicPr>
            <p:cNvPr id="30" name="Graphic 29" descr="Male profile with solid fill">
              <a:extLst>
                <a:ext uri="{FF2B5EF4-FFF2-40B4-BE49-F238E27FC236}">
                  <a16:creationId xmlns:a16="http://schemas.microsoft.com/office/drawing/2014/main" id="{AA4A9CD1-75C2-AC51-E916-F3E040EA1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880719" y="3566593"/>
              <a:ext cx="552450" cy="552450"/>
            </a:xfrm>
            <a:prstGeom prst="rect">
              <a:avLst/>
            </a:prstGeom>
          </p:spPr>
        </p:pic>
        <p:pic>
          <p:nvPicPr>
            <p:cNvPr id="31" name="Graphic 30" descr="Female Profile with solid fill">
              <a:extLst>
                <a:ext uri="{FF2B5EF4-FFF2-40B4-BE49-F238E27FC236}">
                  <a16:creationId xmlns:a16="http://schemas.microsoft.com/office/drawing/2014/main" id="{E7F24624-B807-0115-8A30-E8660510E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5268209" y="3566593"/>
              <a:ext cx="552450" cy="552450"/>
            </a:xfrm>
            <a:prstGeom prst="rect">
              <a:avLst/>
            </a:prstGeom>
          </p:spPr>
        </p:pic>
        <p:pic>
          <p:nvPicPr>
            <p:cNvPr id="32" name="Graphic 31" descr="Male profile with solid fill">
              <a:extLst>
                <a:ext uri="{FF2B5EF4-FFF2-40B4-BE49-F238E27FC236}">
                  <a16:creationId xmlns:a16="http://schemas.microsoft.com/office/drawing/2014/main" id="{3EE81AED-9336-BE44-D893-B3F2BC533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4877059" y="4066655"/>
              <a:ext cx="552450" cy="552450"/>
            </a:xfrm>
            <a:prstGeom prst="rect">
              <a:avLst/>
            </a:prstGeom>
          </p:spPr>
        </p:pic>
        <p:pic>
          <p:nvPicPr>
            <p:cNvPr id="33" name="Graphic 32" descr="Female Profile with solid fill">
              <a:extLst>
                <a:ext uri="{FF2B5EF4-FFF2-40B4-BE49-F238E27FC236}">
                  <a16:creationId xmlns:a16="http://schemas.microsoft.com/office/drawing/2014/main" id="{8328AB96-3373-2B0A-EAEB-E4F587AFB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5274709" y="4066655"/>
              <a:ext cx="552450" cy="552450"/>
            </a:xfrm>
            <a:prstGeom prst="rect">
              <a:avLst/>
            </a:prstGeom>
          </p:spPr>
        </p:pic>
        <p:pic>
          <p:nvPicPr>
            <p:cNvPr id="34" name="Graphic 33" descr="Male profile with solid fill">
              <a:extLst>
                <a:ext uri="{FF2B5EF4-FFF2-40B4-BE49-F238E27FC236}">
                  <a16:creationId xmlns:a16="http://schemas.microsoft.com/office/drawing/2014/main" id="{7A69EF9E-2C19-13DE-B73F-83636C4E3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5664459" y="4066655"/>
              <a:ext cx="552450" cy="552450"/>
            </a:xfrm>
            <a:prstGeom prst="rect">
              <a:avLst/>
            </a:prstGeom>
          </p:spPr>
        </p:pic>
        <p:pic>
          <p:nvPicPr>
            <p:cNvPr id="35" name="Graphic 34" descr="Female Profile with solid fill">
              <a:extLst>
                <a:ext uri="{FF2B5EF4-FFF2-40B4-BE49-F238E27FC236}">
                  <a16:creationId xmlns:a16="http://schemas.microsoft.com/office/drawing/2014/main" id="{CA11EA29-66CB-4928-03FE-103F3270F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6062109" y="4066655"/>
              <a:ext cx="552450" cy="552450"/>
            </a:xfrm>
            <a:prstGeom prst="rect">
              <a:avLst/>
            </a:prstGeom>
          </p:spPr>
        </p:pic>
        <p:pic>
          <p:nvPicPr>
            <p:cNvPr id="36" name="Graphic 35" descr="Male profile with solid fill">
              <a:extLst>
                <a:ext uri="{FF2B5EF4-FFF2-40B4-BE49-F238E27FC236}">
                  <a16:creationId xmlns:a16="http://schemas.microsoft.com/office/drawing/2014/main" id="{4D878BA7-2340-D14B-1104-891BA2A5E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6451859" y="4066655"/>
              <a:ext cx="552450" cy="552450"/>
            </a:xfrm>
            <a:prstGeom prst="rect">
              <a:avLst/>
            </a:prstGeom>
          </p:spPr>
        </p:pic>
        <p:pic>
          <p:nvPicPr>
            <p:cNvPr id="37" name="Graphic 36" descr="Male profile with solid fill">
              <a:extLst>
                <a:ext uri="{FF2B5EF4-FFF2-40B4-BE49-F238E27FC236}">
                  <a16:creationId xmlns:a16="http://schemas.microsoft.com/office/drawing/2014/main" id="{946B29B6-F073-F654-A2ED-2340AE2BC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4877059" y="5101250"/>
              <a:ext cx="552450" cy="552450"/>
            </a:xfrm>
            <a:prstGeom prst="rect">
              <a:avLst/>
            </a:prstGeom>
          </p:spPr>
        </p:pic>
        <p:pic>
          <p:nvPicPr>
            <p:cNvPr id="38" name="Graphic 37" descr="Female Profile with solid fill">
              <a:extLst>
                <a:ext uri="{FF2B5EF4-FFF2-40B4-BE49-F238E27FC236}">
                  <a16:creationId xmlns:a16="http://schemas.microsoft.com/office/drawing/2014/main" id="{7981015E-440C-84E1-483D-17971B16E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5274709" y="5101250"/>
              <a:ext cx="552450" cy="552450"/>
            </a:xfrm>
            <a:prstGeom prst="rect">
              <a:avLst/>
            </a:prstGeom>
          </p:spPr>
        </p:pic>
        <p:pic>
          <p:nvPicPr>
            <p:cNvPr id="39" name="Graphic 38" descr="Male profile with solid fill">
              <a:extLst>
                <a:ext uri="{FF2B5EF4-FFF2-40B4-BE49-F238E27FC236}">
                  <a16:creationId xmlns:a16="http://schemas.microsoft.com/office/drawing/2014/main" id="{84615DFC-BA4B-9225-68D4-19C01BD3C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5664459" y="5101250"/>
              <a:ext cx="552450" cy="552450"/>
            </a:xfrm>
            <a:prstGeom prst="rect">
              <a:avLst/>
            </a:prstGeom>
          </p:spPr>
        </p:pic>
        <p:pic>
          <p:nvPicPr>
            <p:cNvPr id="40" name="Graphic 39" descr="Female Profile with solid fill">
              <a:extLst>
                <a:ext uri="{FF2B5EF4-FFF2-40B4-BE49-F238E27FC236}">
                  <a16:creationId xmlns:a16="http://schemas.microsoft.com/office/drawing/2014/main" id="{95BD998C-751E-33E5-9CCE-010916731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6062109" y="5101250"/>
              <a:ext cx="552450" cy="552450"/>
            </a:xfrm>
            <a:prstGeom prst="rect">
              <a:avLst/>
            </a:prstGeom>
          </p:spPr>
        </p:pic>
        <p:pic>
          <p:nvPicPr>
            <p:cNvPr id="41" name="Graphic 40" descr="Male profile with solid fill">
              <a:extLst>
                <a:ext uri="{FF2B5EF4-FFF2-40B4-BE49-F238E27FC236}">
                  <a16:creationId xmlns:a16="http://schemas.microsoft.com/office/drawing/2014/main" id="{3DFE2DDD-BFCF-A29B-8B40-C80A929A5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6451859" y="5101250"/>
              <a:ext cx="552450" cy="552450"/>
            </a:xfrm>
            <a:prstGeom prst="rect">
              <a:avLst/>
            </a:prstGeom>
          </p:spPr>
        </p:pic>
        <p:pic>
          <p:nvPicPr>
            <p:cNvPr id="42" name="Graphic 41" descr="Female Profile with solid fill">
              <a:extLst>
                <a:ext uri="{FF2B5EF4-FFF2-40B4-BE49-F238E27FC236}">
                  <a16:creationId xmlns:a16="http://schemas.microsoft.com/office/drawing/2014/main" id="{B602D0F8-F25D-FAA1-3928-19D5C38F9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6846409" y="5104166"/>
              <a:ext cx="552450" cy="552450"/>
            </a:xfrm>
            <a:prstGeom prst="rect">
              <a:avLst/>
            </a:prstGeom>
          </p:spPr>
        </p:pic>
        <p:pic>
          <p:nvPicPr>
            <p:cNvPr id="43" name="Graphic 42" descr="Female Profile with solid fill">
              <a:extLst>
                <a:ext uri="{FF2B5EF4-FFF2-40B4-BE49-F238E27FC236}">
                  <a16:creationId xmlns:a16="http://schemas.microsoft.com/office/drawing/2014/main" id="{549346A7-6D3B-374C-9B2F-4FDD9E7D0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4880719" y="4599437"/>
              <a:ext cx="552450" cy="552450"/>
            </a:xfrm>
            <a:prstGeom prst="rect">
              <a:avLst/>
            </a:prstGeom>
          </p:spPr>
        </p:pic>
        <p:pic>
          <p:nvPicPr>
            <p:cNvPr id="44" name="Graphic 43" descr="Male profile with solid fill">
              <a:extLst>
                <a:ext uri="{FF2B5EF4-FFF2-40B4-BE49-F238E27FC236}">
                  <a16:creationId xmlns:a16="http://schemas.microsoft.com/office/drawing/2014/main" id="{D300FBA2-8DC9-B9CB-141D-38D4BA655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5270469" y="4599437"/>
              <a:ext cx="552450" cy="552450"/>
            </a:xfrm>
            <a:prstGeom prst="rect">
              <a:avLst/>
            </a:prstGeom>
          </p:spPr>
        </p:pic>
        <p:pic>
          <p:nvPicPr>
            <p:cNvPr id="45" name="Graphic 44" descr="Female Profile with solid fill">
              <a:extLst>
                <a:ext uri="{FF2B5EF4-FFF2-40B4-BE49-F238E27FC236}">
                  <a16:creationId xmlns:a16="http://schemas.microsoft.com/office/drawing/2014/main" id="{E7E942C3-49F5-46A0-F7B7-6A7C338D1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5668119" y="4599437"/>
              <a:ext cx="552450" cy="552450"/>
            </a:xfrm>
            <a:prstGeom prst="rect">
              <a:avLst/>
            </a:prstGeom>
          </p:spPr>
        </p:pic>
        <p:pic>
          <p:nvPicPr>
            <p:cNvPr id="46" name="Graphic 45" descr="Male profile with solid fill">
              <a:extLst>
                <a:ext uri="{FF2B5EF4-FFF2-40B4-BE49-F238E27FC236}">
                  <a16:creationId xmlns:a16="http://schemas.microsoft.com/office/drawing/2014/main" id="{F0B8C7EB-4D6D-EB5E-4CE0-5ED074C2B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6057869" y="4599437"/>
              <a:ext cx="552450" cy="552450"/>
            </a:xfrm>
            <a:prstGeom prst="rect">
              <a:avLst/>
            </a:prstGeom>
          </p:spPr>
        </p:pic>
        <p:pic>
          <p:nvPicPr>
            <p:cNvPr id="47" name="Graphic 46" descr="Female Profile with solid fill">
              <a:extLst>
                <a:ext uri="{FF2B5EF4-FFF2-40B4-BE49-F238E27FC236}">
                  <a16:creationId xmlns:a16="http://schemas.microsoft.com/office/drawing/2014/main" id="{98F3CCE5-06A7-91F2-8470-27F06A943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6447619" y="4599437"/>
              <a:ext cx="552450" cy="552450"/>
            </a:xfrm>
            <a:prstGeom prst="rect">
              <a:avLst/>
            </a:prstGeom>
          </p:spPr>
        </p:pic>
        <p:pic>
          <p:nvPicPr>
            <p:cNvPr id="48" name="Graphic 47" descr="Male profile with solid fill">
              <a:extLst>
                <a:ext uri="{FF2B5EF4-FFF2-40B4-BE49-F238E27FC236}">
                  <a16:creationId xmlns:a16="http://schemas.microsoft.com/office/drawing/2014/main" id="{0D695E7B-9BE5-6E24-9E3F-A418243B5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6842169" y="4599437"/>
              <a:ext cx="552450" cy="552450"/>
            </a:xfrm>
            <a:prstGeom prst="rect">
              <a:avLst/>
            </a:prstGeom>
          </p:spPr>
        </p:pic>
        <p:pic>
          <p:nvPicPr>
            <p:cNvPr id="49" name="Graphic 48" descr="Female Profile with solid fill">
              <a:extLst>
                <a:ext uri="{FF2B5EF4-FFF2-40B4-BE49-F238E27FC236}">
                  <a16:creationId xmlns:a16="http://schemas.microsoft.com/office/drawing/2014/main" id="{F959F17E-75F3-69EA-812D-9B62D6604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1"/>
                </a:ext>
              </a:extLst>
            </a:blip>
            <a:stretch>
              <a:fillRect/>
            </a:stretch>
          </p:blipFill>
          <p:spPr>
            <a:xfrm>
              <a:off x="4881636" y="5622921"/>
              <a:ext cx="552450" cy="552450"/>
            </a:xfrm>
            <a:prstGeom prst="rect">
              <a:avLst/>
            </a:prstGeom>
          </p:spPr>
        </p:pic>
        <p:pic>
          <p:nvPicPr>
            <p:cNvPr id="50" name="Graphic 49" descr="Male profile with solid fill">
              <a:extLst>
                <a:ext uri="{FF2B5EF4-FFF2-40B4-BE49-F238E27FC236}">
                  <a16:creationId xmlns:a16="http://schemas.microsoft.com/office/drawing/2014/main" id="{8935143F-5303-ECF0-09D0-FD24F25FA7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3"/>
                </a:ext>
              </a:extLst>
            </a:blip>
            <a:stretch>
              <a:fillRect/>
            </a:stretch>
          </p:blipFill>
          <p:spPr>
            <a:xfrm>
              <a:off x="5276186" y="5622921"/>
              <a:ext cx="552450" cy="552450"/>
            </a:xfrm>
            <a:prstGeom prst="rect">
              <a:avLst/>
            </a:prstGeom>
          </p:spPr>
        </p:pic>
        <p:pic>
          <p:nvPicPr>
            <p:cNvPr id="51" name="Graphic 50" descr="Female Profile with solid fill">
              <a:extLst>
                <a:ext uri="{FF2B5EF4-FFF2-40B4-BE49-F238E27FC236}">
                  <a16:creationId xmlns:a16="http://schemas.microsoft.com/office/drawing/2014/main" id="{C85D31B8-3F16-4C68-F40B-DE90BE22A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1"/>
                </a:ext>
              </a:extLst>
            </a:blip>
            <a:stretch>
              <a:fillRect/>
            </a:stretch>
          </p:blipFill>
          <p:spPr>
            <a:xfrm>
              <a:off x="5673836" y="5622921"/>
              <a:ext cx="552450" cy="552450"/>
            </a:xfrm>
            <a:prstGeom prst="rect">
              <a:avLst/>
            </a:prstGeom>
          </p:spPr>
        </p:pic>
        <p:pic>
          <p:nvPicPr>
            <p:cNvPr id="52" name="Graphic 51" descr="Male profile with solid fill">
              <a:extLst>
                <a:ext uri="{FF2B5EF4-FFF2-40B4-BE49-F238E27FC236}">
                  <a16:creationId xmlns:a16="http://schemas.microsoft.com/office/drawing/2014/main" id="{BF3D468C-12DA-76A0-8B08-FA5B66BFB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5"/>
                </a:ext>
              </a:extLst>
            </a:blip>
            <a:stretch>
              <a:fillRect/>
            </a:stretch>
          </p:blipFill>
          <p:spPr>
            <a:xfrm>
              <a:off x="5270850" y="6105306"/>
              <a:ext cx="552450" cy="552450"/>
            </a:xfrm>
            <a:prstGeom prst="rect">
              <a:avLst/>
            </a:prstGeom>
          </p:spPr>
        </p:pic>
        <p:pic>
          <p:nvPicPr>
            <p:cNvPr id="53" name="Graphic 52" descr="Female Profile with solid fill">
              <a:extLst>
                <a:ext uri="{FF2B5EF4-FFF2-40B4-BE49-F238E27FC236}">
                  <a16:creationId xmlns:a16="http://schemas.microsoft.com/office/drawing/2014/main" id="{EB32432E-7D35-402E-6C88-AA694FAA52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7"/>
                </a:ext>
              </a:extLst>
            </a:blip>
            <a:stretch>
              <a:fillRect/>
            </a:stretch>
          </p:blipFill>
          <p:spPr>
            <a:xfrm>
              <a:off x="4887913" y="6107479"/>
              <a:ext cx="552450" cy="552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57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63505" y="2579744"/>
            <a:ext cx="2989917" cy="16804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HOW CAN WE SUPPORT STUDENTS?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501E4A5-BDEA-7F86-01F3-79A9C3AEE2F0}"/>
              </a:ext>
            </a:extLst>
          </p:cNvPr>
          <p:cNvGrpSpPr/>
          <p:nvPr/>
        </p:nvGrpSpPr>
        <p:grpSpPr>
          <a:xfrm>
            <a:off x="3678067" y="728542"/>
            <a:ext cx="2417933" cy="2393492"/>
            <a:chOff x="685800" y="3102238"/>
            <a:chExt cx="2417933" cy="23934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550751F-CBCE-7F96-410D-2A2B322317D0}"/>
                </a:ext>
              </a:extLst>
            </p:cNvPr>
            <p:cNvSpPr/>
            <p:nvPr/>
          </p:nvSpPr>
          <p:spPr>
            <a:xfrm>
              <a:off x="685800" y="3102238"/>
              <a:ext cx="2417933" cy="2393492"/>
            </a:xfrm>
            <a:prstGeom prst="ellipse">
              <a:avLst/>
            </a:prstGeom>
            <a:solidFill>
              <a:srgbClr val="C7E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03C32-D8F0-3406-0B4F-7570750EC4FA}"/>
                </a:ext>
              </a:extLst>
            </p:cNvPr>
            <p:cNvSpPr txBox="1"/>
            <p:nvPr/>
          </p:nvSpPr>
          <p:spPr>
            <a:xfrm>
              <a:off x="971792" y="3791152"/>
              <a:ext cx="1845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000">
                  <a:solidFill>
                    <a:srgbClr val="125B50"/>
                  </a:solidFill>
                  <a:latin typeface="Agrandir Wide Thin"/>
                </a:rPr>
                <a:t>Make support available, not mandatory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F8995F6-6BED-250F-748B-C427438D5143}"/>
              </a:ext>
            </a:extLst>
          </p:cNvPr>
          <p:cNvGrpSpPr/>
          <p:nvPr/>
        </p:nvGrpSpPr>
        <p:grpSpPr>
          <a:xfrm>
            <a:off x="6381992" y="728541"/>
            <a:ext cx="2417933" cy="2393492"/>
            <a:chOff x="3389725" y="3102237"/>
            <a:chExt cx="2417933" cy="239349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BF60B8A-9898-3234-5987-E4D4FDC10E31}"/>
                </a:ext>
              </a:extLst>
            </p:cNvPr>
            <p:cNvSpPr/>
            <p:nvPr/>
          </p:nvSpPr>
          <p:spPr>
            <a:xfrm>
              <a:off x="3389725" y="3102237"/>
              <a:ext cx="2417933" cy="2393492"/>
            </a:xfrm>
            <a:prstGeom prst="ellipse">
              <a:avLst/>
            </a:prstGeom>
            <a:solidFill>
              <a:srgbClr val="C7E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B85E990-EC07-7373-8CA9-6371DD2CD980}"/>
                </a:ext>
              </a:extLst>
            </p:cNvPr>
            <p:cNvSpPr txBox="1"/>
            <p:nvPr/>
          </p:nvSpPr>
          <p:spPr>
            <a:xfrm>
              <a:off x="3675717" y="3791149"/>
              <a:ext cx="1845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000">
                  <a:solidFill>
                    <a:srgbClr val="125B50"/>
                  </a:solidFill>
                  <a:latin typeface="Agrandir Wide Thin"/>
                </a:rPr>
                <a:t>Provide a variety of social options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E0D83E-7B24-263E-4F6E-499406DA3494}"/>
              </a:ext>
            </a:extLst>
          </p:cNvPr>
          <p:cNvGrpSpPr/>
          <p:nvPr/>
        </p:nvGrpSpPr>
        <p:grpSpPr>
          <a:xfrm>
            <a:off x="4956890" y="3543681"/>
            <a:ext cx="2417933" cy="2393492"/>
            <a:chOff x="6093650" y="3102237"/>
            <a:chExt cx="2417933" cy="239349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08F772-D5E7-A632-F056-86662C4F07D7}"/>
                </a:ext>
              </a:extLst>
            </p:cNvPr>
            <p:cNvSpPr/>
            <p:nvPr/>
          </p:nvSpPr>
          <p:spPr>
            <a:xfrm>
              <a:off x="6093650" y="3102237"/>
              <a:ext cx="2417933" cy="2393492"/>
            </a:xfrm>
            <a:prstGeom prst="ellipse">
              <a:avLst/>
            </a:prstGeom>
            <a:solidFill>
              <a:srgbClr val="C7E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C2A9EF-82EE-321D-9EE3-D0290EF173E9}"/>
                </a:ext>
              </a:extLst>
            </p:cNvPr>
            <p:cNvSpPr txBox="1"/>
            <p:nvPr/>
          </p:nvSpPr>
          <p:spPr>
            <a:xfrm>
              <a:off x="6379642" y="3945037"/>
              <a:ext cx="18459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000">
                  <a:solidFill>
                    <a:srgbClr val="125B50"/>
                  </a:solidFill>
                  <a:latin typeface="Agrandir Wide Thin"/>
                </a:rPr>
                <a:t>Reinforce the basics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43E42D-73FD-E94A-DAE4-638E13723F44}"/>
              </a:ext>
            </a:extLst>
          </p:cNvPr>
          <p:cNvGrpSpPr/>
          <p:nvPr/>
        </p:nvGrpSpPr>
        <p:grpSpPr>
          <a:xfrm>
            <a:off x="9085917" y="729036"/>
            <a:ext cx="2417933" cy="2393492"/>
            <a:chOff x="8797575" y="3102237"/>
            <a:chExt cx="2417933" cy="239349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9FDFC3C-761F-FE29-2794-978B5C00E6F5}"/>
                </a:ext>
              </a:extLst>
            </p:cNvPr>
            <p:cNvSpPr/>
            <p:nvPr/>
          </p:nvSpPr>
          <p:spPr>
            <a:xfrm>
              <a:off x="8797575" y="3102237"/>
              <a:ext cx="2417933" cy="2393492"/>
            </a:xfrm>
            <a:prstGeom prst="ellipse">
              <a:avLst/>
            </a:prstGeom>
            <a:solidFill>
              <a:srgbClr val="C7E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40F60A-BE8D-F062-EDFE-A46D963C97D0}"/>
                </a:ext>
              </a:extLst>
            </p:cNvPr>
            <p:cNvSpPr txBox="1"/>
            <p:nvPr/>
          </p:nvSpPr>
          <p:spPr>
            <a:xfrm>
              <a:off x="9029267" y="3945037"/>
              <a:ext cx="19545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000">
                  <a:solidFill>
                    <a:srgbClr val="125B50"/>
                  </a:solidFill>
                  <a:latin typeface="Agrandir Wide Thin"/>
                </a:rPr>
                <a:t>Communication is key</a:t>
              </a:r>
            </a:p>
          </p:txBody>
        </p:sp>
      </p:grpSp>
      <p:sp>
        <p:nvSpPr>
          <p:cNvPr id="21" name="Freeform 14">
            <a:extLst>
              <a:ext uri="{FF2B5EF4-FFF2-40B4-BE49-F238E27FC236}">
                <a16:creationId xmlns:a16="http://schemas.microsoft.com/office/drawing/2014/main" id="{37C80B12-4F75-5A37-86DC-EDDD6556EF45}"/>
              </a:ext>
            </a:extLst>
          </p:cNvPr>
          <p:cNvSpPr/>
          <p:nvPr/>
        </p:nvSpPr>
        <p:spPr>
          <a:xfrm>
            <a:off x="0" y="0"/>
            <a:ext cx="2939149" cy="461277"/>
          </a:xfrm>
          <a:custGeom>
            <a:avLst/>
            <a:gdLst/>
            <a:ahLst/>
            <a:cxnLst/>
            <a:rect l="l" t="t" r="r" b="b"/>
            <a:pathLst>
              <a:path w="4408724" h="691916">
                <a:moveTo>
                  <a:pt x="0" y="0"/>
                </a:moveTo>
                <a:lnTo>
                  <a:pt x="4408724" y="0"/>
                </a:lnTo>
                <a:lnTo>
                  <a:pt x="4408724" y="691916"/>
                </a:lnTo>
                <a:lnTo>
                  <a:pt x="0" y="6919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01782" t="-131819" r="-109423" b="-1089307"/>
            </a:stretch>
          </a:blipFill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B3B57B4E-E058-D3FC-733F-70D15CCAD1FD}"/>
              </a:ext>
            </a:extLst>
          </p:cNvPr>
          <p:cNvSpPr/>
          <p:nvPr/>
        </p:nvSpPr>
        <p:spPr>
          <a:xfrm flipV="1">
            <a:off x="0" y="6378672"/>
            <a:ext cx="2939149" cy="479329"/>
          </a:xfrm>
          <a:custGeom>
            <a:avLst/>
            <a:gdLst/>
            <a:ahLst/>
            <a:cxnLst/>
            <a:rect l="l" t="t" r="r" b="b"/>
            <a:pathLst>
              <a:path w="4408724" h="718993">
                <a:moveTo>
                  <a:pt x="0" y="718993"/>
                </a:moveTo>
                <a:lnTo>
                  <a:pt x="4408724" y="718993"/>
                </a:lnTo>
                <a:lnTo>
                  <a:pt x="4408724" y="0"/>
                </a:lnTo>
                <a:lnTo>
                  <a:pt x="0" y="0"/>
                </a:lnTo>
                <a:lnTo>
                  <a:pt x="0" y="718993"/>
                </a:lnTo>
                <a:close/>
              </a:path>
            </a:pathLst>
          </a:custGeom>
          <a:blipFill>
            <a:blip r:embed="rId3"/>
            <a:stretch>
              <a:fillRect l="-101782" t="-123089" r="-109423" b="-1048285"/>
            </a:stretch>
          </a:blipFill>
        </p:spPr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184A661-DCF8-3FDD-74B0-81D971A0836D}"/>
              </a:ext>
            </a:extLst>
          </p:cNvPr>
          <p:cNvGrpSpPr/>
          <p:nvPr/>
        </p:nvGrpSpPr>
        <p:grpSpPr>
          <a:xfrm>
            <a:off x="7660815" y="3543681"/>
            <a:ext cx="2417933" cy="2393492"/>
            <a:chOff x="3389725" y="3102237"/>
            <a:chExt cx="2417933" cy="239349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2AACD74-A311-09DD-D3C7-5C0ECAE84012}"/>
                </a:ext>
              </a:extLst>
            </p:cNvPr>
            <p:cNvSpPr/>
            <p:nvPr/>
          </p:nvSpPr>
          <p:spPr>
            <a:xfrm>
              <a:off x="3389725" y="3102237"/>
              <a:ext cx="2417933" cy="2393492"/>
            </a:xfrm>
            <a:prstGeom prst="ellipse">
              <a:avLst/>
            </a:prstGeom>
            <a:solidFill>
              <a:srgbClr val="C7E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C12ACBB-575B-6C45-3E5F-DCC90A20C90D}"/>
                </a:ext>
              </a:extLst>
            </p:cNvPr>
            <p:cNvSpPr txBox="1"/>
            <p:nvPr/>
          </p:nvSpPr>
          <p:spPr>
            <a:xfrm>
              <a:off x="3675717" y="3791149"/>
              <a:ext cx="1845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000">
                  <a:solidFill>
                    <a:srgbClr val="125B50"/>
                  </a:solidFill>
                  <a:latin typeface="Agrandir Wide Thin"/>
                </a:rPr>
                <a:t>Acknowledge the context – difficult times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E9748-DE54-4C7E-0127-016931DE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TIPS FROM THE EXPERTS – THE STUDENT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4B9AB-5B72-C623-C309-5DD822C36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IE" sz="1600">
                <a:solidFill>
                  <a:srgbClr val="125B50"/>
                </a:solidFill>
                <a:latin typeface="Agrandir Wide Thin"/>
              </a:rPr>
              <a:t>“</a:t>
            </a:r>
            <a:r>
              <a:rPr lang="en-IE" sz="1800">
                <a:solidFill>
                  <a:srgbClr val="125B50"/>
                </a:solidFill>
                <a:latin typeface="Agrandir Wide Thin"/>
              </a:rPr>
              <a:t>Familiarise yourself with everything first, then begin to start exploring various aspects such as societies and clubs”</a:t>
            </a:r>
            <a:endParaRPr lang="en-US" sz="1800">
              <a:solidFill>
                <a:srgbClr val="125B50"/>
              </a:solidFill>
              <a:latin typeface="Agrandir Wide Thin"/>
            </a:endParaRP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“Keep on top of your work and try not to get too overwhelmed by the amount of information thrown at you”</a:t>
            </a: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“Do not be afraid to step outside your comfort zone. Although it is hard it is worth it in the long term.”</a:t>
            </a: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“Don't be scared, most people want to help you. Your fellow students know how hard it is too, so lean on them. You've got this &lt;3”</a:t>
            </a:r>
          </a:p>
          <a:p>
            <a:endParaRPr lang="en-IE" sz="1600">
              <a:solidFill>
                <a:srgbClr val="125B50"/>
              </a:solidFill>
              <a:latin typeface="Agrandir Wide Thin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39BE3C35-1F70-F01E-7FBD-11047D684730}"/>
              </a:ext>
            </a:extLst>
          </p:cNvPr>
          <p:cNvSpPr/>
          <p:nvPr/>
        </p:nvSpPr>
        <p:spPr>
          <a:xfrm>
            <a:off x="0" y="4777811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65125" b="-225364"/>
            </a:stretch>
          </a:blipFill>
        </p:spPr>
      </p:sp>
    </p:spTree>
    <p:extLst>
      <p:ext uri="{BB962C8B-B14F-4D97-AF65-F5344CB8AC3E}">
        <p14:creationId xmlns:p14="http://schemas.microsoft.com/office/powerpoint/2010/main" val="20026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EBA4-F053-7BB1-1724-838239AB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4513"/>
            <a:ext cx="10515600" cy="698566"/>
          </a:xfrm>
        </p:spPr>
        <p:txBody>
          <a:bodyPr/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TIPS FROM THE EXPERTS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A996-58B8-FFB2-C420-7747DEF62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7403"/>
            <a:ext cx="10515600" cy="16033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“Look at academic skills because moving from secondary school to college is very different”</a:t>
            </a: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“Everyone is feeling slightly stressed and confused you're not the only one even if you feel like you are”</a:t>
            </a: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“Always ask for help when you need it”</a:t>
            </a:r>
          </a:p>
          <a:p>
            <a:r>
              <a:rPr lang="en-IE" sz="1800">
                <a:solidFill>
                  <a:srgbClr val="125B50"/>
                </a:solidFill>
                <a:latin typeface="Agrandir Wide Thin"/>
              </a:rPr>
              <a:t>“Learn to cook, punctuality, try to engage with others as much as you can"</a:t>
            </a: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E5B2BC40-5B38-5DA3-6AED-9B00ABF826C8}"/>
              </a:ext>
            </a:extLst>
          </p:cNvPr>
          <p:cNvSpPr/>
          <p:nvPr/>
        </p:nvSpPr>
        <p:spPr>
          <a:xfrm>
            <a:off x="0" y="0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65125" b="-225364"/>
            </a:stretch>
          </a:blipFill>
        </p:spPr>
      </p:sp>
    </p:spTree>
    <p:extLst>
      <p:ext uri="{BB962C8B-B14F-4D97-AF65-F5344CB8AC3E}">
        <p14:creationId xmlns:p14="http://schemas.microsoft.com/office/powerpoint/2010/main" val="40639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5902-7ACA-E213-8802-66C66CC1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79" y="690130"/>
            <a:ext cx="4573555" cy="650008"/>
          </a:xfrm>
        </p:spPr>
        <p:txBody>
          <a:bodyPr>
            <a:normAutofit/>
          </a:bodyPr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RECOMMENDATIONS</a:t>
            </a:r>
            <a:r>
              <a:rPr lang="en-IE" sz="3200">
                <a:cs typeface="Calibri Light"/>
              </a:rPr>
              <a:t> </a:t>
            </a:r>
            <a:endParaRPr lang="en-IE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92B5A-69C6-F48F-B6B0-87AF512FA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500" y="1622841"/>
            <a:ext cx="9058469" cy="36123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IE" sz="2000">
                <a:solidFill>
                  <a:srgbClr val="125B50"/>
                </a:solidFill>
                <a:latin typeface="Agrandir Wide Thin"/>
              </a:rPr>
              <a:t>Key takeaways for student experience and support staff across the country:</a:t>
            </a:r>
          </a:p>
          <a:p>
            <a:pPr lvl="1"/>
            <a:r>
              <a:rPr lang="en-IE" sz="2000">
                <a:solidFill>
                  <a:srgbClr val="125B50"/>
                </a:solidFill>
                <a:latin typeface="Agrandir Wide Thin"/>
              </a:rPr>
              <a:t>Communication is key – think of touchpoints and the student journey / transition in.</a:t>
            </a:r>
          </a:p>
          <a:p>
            <a:pPr lvl="1"/>
            <a:r>
              <a:rPr lang="en-IE" sz="2000">
                <a:solidFill>
                  <a:srgbClr val="125B50"/>
                </a:solidFill>
                <a:latin typeface="Agrandir Wide Thin"/>
              </a:rPr>
              <a:t>If Bystander Awareness / Intervention training is offered, ensure that support is available around this training.</a:t>
            </a:r>
          </a:p>
          <a:p>
            <a:pPr lvl="1"/>
            <a:r>
              <a:rPr lang="en-IE" sz="2000">
                <a:solidFill>
                  <a:srgbClr val="125B50"/>
                </a:solidFill>
                <a:latin typeface="Agrandir Wide Thin"/>
              </a:rPr>
              <a:t>Take time to consider how you, in your role and context, can help in the first semester – understanding the first-year journey and transition process is central</a:t>
            </a:r>
          </a:p>
          <a:p>
            <a:pPr lvl="2"/>
            <a:r>
              <a:rPr lang="en-IE" sz="1800">
                <a:solidFill>
                  <a:srgbClr val="125B50"/>
                </a:solidFill>
                <a:latin typeface="Agrandir Wide Thin"/>
              </a:rPr>
              <a:t>This transition will be more difficult for this batch of students.</a:t>
            </a:r>
          </a:p>
          <a:p>
            <a:pPr lvl="1"/>
            <a:r>
              <a:rPr lang="en-IE" sz="2000">
                <a:solidFill>
                  <a:srgbClr val="125B50"/>
                </a:solidFill>
                <a:latin typeface="Arial"/>
                <a:cs typeface="Arial"/>
              </a:rPr>
              <a:t>Understanding the return to campus and the post-Covid desire to be social and the importance of “place” and “support”. </a:t>
            </a:r>
            <a:endParaRPr lang="en-US" sz="2000">
              <a:solidFill>
                <a:srgbClr val="125B50"/>
              </a:solidFill>
              <a:latin typeface="Arial"/>
              <a:cs typeface="Arial"/>
            </a:endParaRPr>
          </a:p>
          <a:p>
            <a:pPr lvl="1"/>
            <a:r>
              <a:rPr lang="en-US" sz="2000">
                <a:solidFill>
                  <a:srgbClr val="125B50"/>
                </a:solidFill>
                <a:latin typeface="Arial"/>
                <a:cs typeface="Arial"/>
              </a:rPr>
              <a:t>Awareness of the anxiety that arises from transition periods, especially for a cohort eager to connect but anxious around how to do that.</a:t>
            </a:r>
          </a:p>
          <a:p>
            <a:pPr lvl="1"/>
            <a:r>
              <a:rPr lang="en-IE" sz="2000">
                <a:solidFill>
                  <a:srgbClr val="125B50"/>
                </a:solidFill>
                <a:latin typeface="Agrandir Wide Thin"/>
              </a:rPr>
              <a:t>Understanding the accommodation crisis and cost-of-living impacts.</a:t>
            </a:r>
          </a:p>
          <a:p>
            <a:endParaRPr lang="en-IE" sz="2000">
              <a:solidFill>
                <a:srgbClr val="125B50"/>
              </a:solidFill>
              <a:latin typeface="Agrandir Wide Thin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3C101968-5480-B46E-0077-B17C097CD2FF}"/>
              </a:ext>
            </a:extLst>
          </p:cNvPr>
          <p:cNvSpPr/>
          <p:nvPr/>
        </p:nvSpPr>
        <p:spPr>
          <a:xfrm>
            <a:off x="10675506" y="1015134"/>
            <a:ext cx="1515987" cy="4827730"/>
          </a:xfrm>
          <a:custGeom>
            <a:avLst/>
            <a:gdLst/>
            <a:ahLst/>
            <a:cxnLst/>
            <a:rect l="l" t="t" r="r" b="b"/>
            <a:pathLst>
              <a:path w="2273981" h="7241595">
                <a:moveTo>
                  <a:pt x="0" y="0"/>
                </a:moveTo>
                <a:lnTo>
                  <a:pt x="2273981" y="0"/>
                </a:lnTo>
                <a:lnTo>
                  <a:pt x="2273981" y="7241594"/>
                </a:lnTo>
                <a:lnTo>
                  <a:pt x="0" y="724159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4961" t="-11173" r="-63500" b="-5664"/>
            </a:stretch>
          </a:blipFill>
        </p:spPr>
      </p:sp>
    </p:spTree>
    <p:extLst>
      <p:ext uri="{BB962C8B-B14F-4D97-AF65-F5344CB8AC3E}">
        <p14:creationId xmlns:p14="http://schemas.microsoft.com/office/powerpoint/2010/main" val="33513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1071019"/>
            <a:ext cx="4859309" cy="4827730"/>
          </a:xfrm>
          <a:custGeom>
            <a:avLst/>
            <a:gdLst/>
            <a:ahLst/>
            <a:cxnLst/>
            <a:rect l="l" t="t" r="r" b="b"/>
            <a:pathLst>
              <a:path w="7288963" h="7241595">
                <a:moveTo>
                  <a:pt x="0" y="0"/>
                </a:moveTo>
                <a:lnTo>
                  <a:pt x="7288963" y="0"/>
                </a:lnTo>
                <a:lnTo>
                  <a:pt x="7288963" y="7241595"/>
                </a:lnTo>
                <a:lnTo>
                  <a:pt x="0" y="724159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4416" t="-11173" r="-19810" b="-5664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6308465" y="3145047"/>
            <a:ext cx="4763793" cy="6796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34"/>
              </a:lnSpc>
            </a:pPr>
            <a:r>
              <a:rPr lang="en-US" sz="5334">
                <a:solidFill>
                  <a:srgbClr val="125B50"/>
                </a:solidFill>
                <a:latin typeface="Agrandir Wide Medium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262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2087149" y="1046650"/>
            <a:ext cx="9034941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4000">
                <a:solidFill>
                  <a:srgbClr val="125B50"/>
                </a:solidFill>
                <a:latin typeface="Agrandir Wide Thin"/>
              </a:rPr>
              <a:t>In a post-Covid environment, this year's SAI theme is more relevant than ever. </a:t>
            </a:r>
          </a:p>
        </p:txBody>
      </p:sp>
      <p:sp>
        <p:nvSpPr>
          <p:cNvPr id="5" name="Freeform 5"/>
          <p:cNvSpPr/>
          <p:nvPr/>
        </p:nvSpPr>
        <p:spPr>
          <a:xfrm>
            <a:off x="1" y="1015136"/>
            <a:ext cx="1515987" cy="4827730"/>
          </a:xfrm>
          <a:custGeom>
            <a:avLst/>
            <a:gdLst/>
            <a:ahLst/>
            <a:cxnLst/>
            <a:rect l="l" t="t" r="r" b="b"/>
            <a:pathLst>
              <a:path w="2273981" h="7241595">
                <a:moveTo>
                  <a:pt x="0" y="0"/>
                </a:moveTo>
                <a:lnTo>
                  <a:pt x="2273981" y="0"/>
                </a:lnTo>
                <a:lnTo>
                  <a:pt x="2273981" y="7241594"/>
                </a:lnTo>
                <a:lnTo>
                  <a:pt x="0" y="724159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4961" t="-11173" r="-63500" b="-5664"/>
            </a:stretch>
          </a:blipFill>
        </p:spPr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013C53-098C-0E2A-7C73-D180FCE2670E}"/>
              </a:ext>
            </a:extLst>
          </p:cNvPr>
          <p:cNvGrpSpPr/>
          <p:nvPr/>
        </p:nvGrpSpPr>
        <p:grpSpPr>
          <a:xfrm>
            <a:off x="1990214" y="3727777"/>
            <a:ext cx="9131876" cy="1014393"/>
            <a:chOff x="1990214" y="3727777"/>
            <a:chExt cx="9131876" cy="101439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04F7A2-47D9-0132-499F-9BD340D7C32E}"/>
                </a:ext>
              </a:extLst>
            </p:cNvPr>
            <p:cNvSpPr/>
            <p:nvPr/>
          </p:nvSpPr>
          <p:spPr>
            <a:xfrm>
              <a:off x="1990214" y="3736885"/>
              <a:ext cx="8051727" cy="1005285"/>
            </a:xfrm>
            <a:custGeom>
              <a:avLst/>
              <a:gdLst>
                <a:gd name="connsiteX0" fmla="*/ 0 w 8051727"/>
                <a:gd name="connsiteY0" fmla="*/ 0 h 1005285"/>
                <a:gd name="connsiteX1" fmla="*/ 8051727 w 8051727"/>
                <a:gd name="connsiteY1" fmla="*/ 0 h 1005285"/>
                <a:gd name="connsiteX2" fmla="*/ 8051727 w 8051727"/>
                <a:gd name="connsiteY2" fmla="*/ 1005285 h 1005285"/>
                <a:gd name="connsiteX3" fmla="*/ 0 w 8051727"/>
                <a:gd name="connsiteY3" fmla="*/ 1005285 h 1005285"/>
                <a:gd name="connsiteX4" fmla="*/ 0 w 8051727"/>
                <a:gd name="connsiteY4" fmla="*/ 0 h 10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1727" h="1005285">
                  <a:moveTo>
                    <a:pt x="0" y="0"/>
                  </a:moveTo>
                  <a:lnTo>
                    <a:pt x="8051727" y="0"/>
                  </a:lnTo>
                  <a:lnTo>
                    <a:pt x="8051727" y="1005285"/>
                  </a:lnTo>
                  <a:lnTo>
                    <a:pt x="0" y="1005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None/>
              </a:pPr>
              <a:r>
                <a:rPr lang="en-US" sz="2000" kern="1200">
                  <a:solidFill>
                    <a:schemeClr val="bg1"/>
                  </a:solidFill>
                  <a:latin typeface="Agrandir Wide Thin"/>
                </a:rPr>
                <a:t>Cost-of-living and accommodation crises both challenge student transitions into independent living.</a:t>
              </a:r>
              <a:endParaRPr lang="en-IE" sz="2000" kern="120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5EE851-90D8-0554-48DD-8D8BDC283D6E}"/>
                </a:ext>
              </a:extLst>
            </p:cNvPr>
            <p:cNvSpPr/>
            <p:nvPr/>
          </p:nvSpPr>
          <p:spPr>
            <a:xfrm>
              <a:off x="10126857" y="3727777"/>
              <a:ext cx="995232" cy="1005285"/>
            </a:xfrm>
            <a:prstGeom prst="rect">
              <a:avLst/>
            </a:pr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4" name="Graphic 13" descr="City outline">
              <a:extLst>
                <a:ext uri="{FF2B5EF4-FFF2-40B4-BE49-F238E27FC236}">
                  <a16:creationId xmlns:a16="http://schemas.microsoft.com/office/drawing/2014/main" id="{F02F769A-846A-7CE9-B8FD-CCE5A2C1E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145486" y="3746242"/>
              <a:ext cx="976604" cy="976604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E946E6-FD64-E5DA-C192-C3F418B3C6E2}"/>
              </a:ext>
            </a:extLst>
          </p:cNvPr>
          <p:cNvGrpSpPr/>
          <p:nvPr/>
        </p:nvGrpSpPr>
        <p:grpSpPr>
          <a:xfrm>
            <a:off x="1971541" y="2617236"/>
            <a:ext cx="9150548" cy="1032389"/>
            <a:chOff x="1971541" y="2617236"/>
            <a:chExt cx="9150548" cy="103238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789B758-7AAA-6454-73C7-3242071D6F50}"/>
                </a:ext>
              </a:extLst>
            </p:cNvPr>
            <p:cNvSpPr/>
            <p:nvPr/>
          </p:nvSpPr>
          <p:spPr>
            <a:xfrm>
              <a:off x="3061583" y="2641877"/>
              <a:ext cx="8060506" cy="1005285"/>
            </a:xfrm>
            <a:custGeom>
              <a:avLst/>
              <a:gdLst>
                <a:gd name="connsiteX0" fmla="*/ 0 w 8060506"/>
                <a:gd name="connsiteY0" fmla="*/ 0 h 1005285"/>
                <a:gd name="connsiteX1" fmla="*/ 8060506 w 8060506"/>
                <a:gd name="connsiteY1" fmla="*/ 0 h 1005285"/>
                <a:gd name="connsiteX2" fmla="*/ 8060506 w 8060506"/>
                <a:gd name="connsiteY2" fmla="*/ 1005285 h 1005285"/>
                <a:gd name="connsiteX3" fmla="*/ 0 w 8060506"/>
                <a:gd name="connsiteY3" fmla="*/ 1005285 h 1005285"/>
                <a:gd name="connsiteX4" fmla="*/ 0 w 8060506"/>
                <a:gd name="connsiteY4" fmla="*/ 0 h 10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0506" h="1005285">
                  <a:moveTo>
                    <a:pt x="0" y="0"/>
                  </a:moveTo>
                  <a:lnTo>
                    <a:pt x="8060506" y="0"/>
                  </a:lnTo>
                  <a:lnTo>
                    <a:pt x="8060506" y="1005285"/>
                  </a:lnTo>
                  <a:lnTo>
                    <a:pt x="0" y="1005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None/>
              </a:pPr>
              <a:r>
                <a:rPr lang="en-US" sz="2100" kern="1200">
                  <a:solidFill>
                    <a:schemeClr val="bg1"/>
                  </a:solidFill>
                  <a:latin typeface="Agrandir Wide Thin"/>
                </a:rPr>
                <a:t>Many of the students currently sitting Leaving Cert have not sat a Junior Cert or formal state exam.</a:t>
              </a:r>
              <a:endParaRPr lang="en-IE" sz="2100" kern="1200">
                <a:solidFill>
                  <a:schemeClr val="bg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BF3187-B0A4-1870-20B5-552035DBD764}"/>
                </a:ext>
              </a:extLst>
            </p:cNvPr>
            <p:cNvSpPr/>
            <p:nvPr/>
          </p:nvSpPr>
          <p:spPr>
            <a:xfrm>
              <a:off x="1990204" y="2644340"/>
              <a:ext cx="995232" cy="1005285"/>
            </a:xfrm>
            <a:prstGeom prst="rect">
              <a:avLst/>
            </a:pr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6" name="Graphic 15" descr="Scribble outline">
              <a:extLst>
                <a:ext uri="{FF2B5EF4-FFF2-40B4-BE49-F238E27FC236}">
                  <a16:creationId xmlns:a16="http://schemas.microsoft.com/office/drawing/2014/main" id="{785B3274-0CEF-0624-6A2D-B73DB7263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971541" y="2617236"/>
              <a:ext cx="976931" cy="976931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2B28BF-FFE6-1EB6-F2D3-F0841383C852}"/>
              </a:ext>
            </a:extLst>
          </p:cNvPr>
          <p:cNvGrpSpPr/>
          <p:nvPr/>
        </p:nvGrpSpPr>
        <p:grpSpPr>
          <a:xfrm>
            <a:off x="1980872" y="4819193"/>
            <a:ext cx="9141206" cy="1021684"/>
            <a:chOff x="1980872" y="4819193"/>
            <a:chExt cx="9141206" cy="102168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897D391-0436-5C93-EAFE-7663EEE826F9}"/>
                </a:ext>
              </a:extLst>
            </p:cNvPr>
            <p:cNvSpPr/>
            <p:nvPr/>
          </p:nvSpPr>
          <p:spPr>
            <a:xfrm>
              <a:off x="3061594" y="4835592"/>
              <a:ext cx="8060484" cy="1005285"/>
            </a:xfrm>
            <a:custGeom>
              <a:avLst/>
              <a:gdLst>
                <a:gd name="connsiteX0" fmla="*/ 0 w 8060484"/>
                <a:gd name="connsiteY0" fmla="*/ 0 h 1005285"/>
                <a:gd name="connsiteX1" fmla="*/ 8060484 w 8060484"/>
                <a:gd name="connsiteY1" fmla="*/ 0 h 1005285"/>
                <a:gd name="connsiteX2" fmla="*/ 8060484 w 8060484"/>
                <a:gd name="connsiteY2" fmla="*/ 1005285 h 1005285"/>
                <a:gd name="connsiteX3" fmla="*/ 0 w 8060484"/>
                <a:gd name="connsiteY3" fmla="*/ 1005285 h 1005285"/>
                <a:gd name="connsiteX4" fmla="*/ 0 w 8060484"/>
                <a:gd name="connsiteY4" fmla="*/ 0 h 10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0484" h="1005285">
                  <a:moveTo>
                    <a:pt x="0" y="0"/>
                  </a:moveTo>
                  <a:lnTo>
                    <a:pt x="8060484" y="0"/>
                  </a:lnTo>
                  <a:lnTo>
                    <a:pt x="8060484" y="1005285"/>
                  </a:lnTo>
                  <a:lnTo>
                    <a:pt x="0" y="1005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None/>
              </a:pPr>
              <a:r>
                <a:rPr lang="en-US" sz="1900" kern="1200">
                  <a:solidFill>
                    <a:schemeClr val="bg1"/>
                  </a:solidFill>
                  <a:latin typeface="Agrandir Wide Thin"/>
                </a:rPr>
                <a:t>The rapid transitions from in-person, to online, back to a more campus-based style of learning can leave students flexible but uncertain about the future.</a:t>
              </a:r>
              <a:endParaRPr lang="en-IE" sz="1900" kern="120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9301A4-21C3-8986-9144-289BAA200DE7}"/>
                </a:ext>
              </a:extLst>
            </p:cNvPr>
            <p:cNvSpPr/>
            <p:nvPr/>
          </p:nvSpPr>
          <p:spPr>
            <a:xfrm>
              <a:off x="1990204" y="4825720"/>
              <a:ext cx="995232" cy="1005285"/>
            </a:xfrm>
            <a:prstGeom prst="rect">
              <a:avLst/>
            </a:prstGeom>
            <a:solidFill>
              <a:srgbClr val="125B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8" name="Graphic 17" descr="Online meeting outline">
              <a:extLst>
                <a:ext uri="{FF2B5EF4-FFF2-40B4-BE49-F238E27FC236}">
                  <a16:creationId xmlns:a16="http://schemas.microsoft.com/office/drawing/2014/main" id="{987544FB-C86B-E40A-14F9-2D0005ED4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980872" y="4819193"/>
              <a:ext cx="992157" cy="99215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0" y="4777811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 t="-65125" b="-225364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TextBox 5"/>
          <p:cNvSpPr txBox="1"/>
          <p:nvPr/>
        </p:nvSpPr>
        <p:spPr>
          <a:xfrm>
            <a:off x="608990" y="428592"/>
            <a:ext cx="6879465" cy="526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TRANSITION TO UNIVERSITY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08990" y="1218386"/>
            <a:ext cx="10716157" cy="25061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74345" lvl="1" indent="-236855" algn="just">
              <a:lnSpc>
                <a:spcPts val="3298"/>
              </a:lnSpc>
              <a:buFont typeface="Arial"/>
              <a:buChar char="•"/>
            </a:pPr>
            <a:r>
              <a:rPr lang="en-US" sz="2150">
                <a:solidFill>
                  <a:srgbClr val="125B50"/>
                </a:solidFill>
                <a:latin typeface="Agrandir Wide Thin"/>
              </a:rPr>
              <a:t>First-year students are at the beginning of what we call "emerging adulthood" (Arnett, 2004) and even without Covid-19, orientation is an important part of their transition from school.</a:t>
            </a:r>
            <a:endParaRPr lang="en-US"/>
          </a:p>
          <a:p>
            <a:pPr marL="474345" lvl="1" indent="-236855" algn="just">
              <a:lnSpc>
                <a:spcPts val="3298"/>
              </a:lnSpc>
              <a:buFont typeface="Arial"/>
              <a:buChar char="•"/>
            </a:pPr>
            <a:r>
              <a:rPr lang="en-US" sz="2150">
                <a:solidFill>
                  <a:srgbClr val="125B50"/>
                </a:solidFill>
                <a:latin typeface="Agrandir Wide Thin"/>
              </a:rPr>
              <a:t>Orientation </a:t>
            </a:r>
            <a:r>
              <a:rPr lang="en-US" sz="2150" err="1">
                <a:solidFill>
                  <a:srgbClr val="125B50"/>
                </a:solidFill>
                <a:latin typeface="Agrandir Wide Thin"/>
              </a:rPr>
              <a:t>programmes</a:t>
            </a:r>
            <a:r>
              <a:rPr lang="en-US" sz="2150">
                <a:solidFill>
                  <a:srgbClr val="125B50"/>
                </a:solidFill>
                <a:latin typeface="Agrandir Wide Thin"/>
              </a:rPr>
              <a:t> have two main focuses - academic induction and social integration to the university community.</a:t>
            </a:r>
          </a:p>
          <a:p>
            <a:pPr marL="949325" lvl="2" indent="-316230" algn="just">
              <a:lnSpc>
                <a:spcPts val="3298"/>
              </a:lnSpc>
              <a:spcBef>
                <a:spcPct val="0"/>
              </a:spcBef>
              <a:buFont typeface="Arial"/>
              <a:buChar char="⚬"/>
            </a:pPr>
            <a:r>
              <a:rPr lang="en-US" sz="2150">
                <a:solidFill>
                  <a:srgbClr val="125B50"/>
                </a:solidFill>
                <a:latin typeface="Agrandir Wide Thin"/>
              </a:rPr>
              <a:t>Orientation is one of the first opportunities for new students to get a sense of "belonging" to the institution, which contributes to their later success.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33698" y="3159785"/>
            <a:ext cx="11281494" cy="2982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76555" lvl="1" indent="-187960">
              <a:lnSpc>
                <a:spcPts val="2235"/>
              </a:lnSpc>
              <a:buFont typeface="Arial"/>
              <a:buChar char="•"/>
            </a:pPr>
            <a:r>
              <a:rPr lang="en-US" sz="1700">
                <a:solidFill>
                  <a:srgbClr val="125B50"/>
                </a:solidFill>
                <a:latin typeface="Agrandir Wide Thin"/>
              </a:rPr>
              <a:t>First year surveys are not new. However, the context of the first-year experience this year is unique: the post-Covid environment and return to campus allows for a blended experience.</a:t>
            </a:r>
            <a:endParaRPr lang="en-US" sz="1700"/>
          </a:p>
          <a:p>
            <a:pPr>
              <a:lnSpc>
                <a:spcPts val="2235"/>
              </a:lnSpc>
            </a:pPr>
            <a:endParaRPr lang="en-US" sz="1746">
              <a:solidFill>
                <a:srgbClr val="125B50"/>
              </a:solidFill>
              <a:latin typeface="Agrandir Wide Thin"/>
            </a:endParaRPr>
          </a:p>
          <a:p>
            <a:pPr marL="376555" lvl="1" indent="-187960">
              <a:lnSpc>
                <a:spcPts val="2444"/>
              </a:lnSpc>
              <a:buFont typeface="Arial"/>
              <a:buChar char="•"/>
            </a:pPr>
            <a:r>
              <a:rPr lang="en-US" sz="1700">
                <a:solidFill>
                  <a:srgbClr val="125B50"/>
                </a:solidFill>
                <a:latin typeface="Agrandir Wide Thin"/>
              </a:rPr>
              <a:t>We particularly wanted to explore how this blended experience impacted first-years' sense of belonging to UCC.</a:t>
            </a:r>
          </a:p>
          <a:p>
            <a:pPr>
              <a:lnSpc>
                <a:spcPts val="2444"/>
              </a:lnSpc>
            </a:pPr>
            <a:endParaRPr lang="en-US" sz="1746">
              <a:solidFill>
                <a:srgbClr val="125B50"/>
              </a:solidFill>
              <a:latin typeface="Agrandir Wide Thin"/>
            </a:endParaRPr>
          </a:p>
          <a:p>
            <a:pPr marL="376555" lvl="1" indent="-187960">
              <a:lnSpc>
                <a:spcPts val="2444"/>
              </a:lnSpc>
              <a:buFont typeface="Arial"/>
              <a:buChar char="•"/>
            </a:pPr>
            <a:r>
              <a:rPr lang="en-US" sz="1700">
                <a:solidFill>
                  <a:srgbClr val="125B50"/>
                </a:solidFill>
                <a:latin typeface="Agrandir Wide Thin"/>
              </a:rPr>
              <a:t>Survey questions were developed in collaboration with the Students' Union and Peer Support – we wanted to get the students' view.</a:t>
            </a:r>
          </a:p>
          <a:p>
            <a:pPr>
              <a:lnSpc>
                <a:spcPts val="2444"/>
              </a:lnSpc>
            </a:pPr>
            <a:endParaRPr lang="en-US" sz="1746">
              <a:solidFill>
                <a:srgbClr val="125B50"/>
              </a:solidFill>
              <a:latin typeface="Agrandir Wide Thin"/>
            </a:endParaRPr>
          </a:p>
          <a:p>
            <a:pPr marL="376555" lvl="1" indent="-187960">
              <a:lnSpc>
                <a:spcPts val="2444"/>
              </a:lnSpc>
              <a:spcBef>
                <a:spcPct val="0"/>
              </a:spcBef>
              <a:buFont typeface="Arial"/>
              <a:buChar char="•"/>
            </a:pPr>
            <a:r>
              <a:rPr lang="en-US" sz="1700">
                <a:solidFill>
                  <a:srgbClr val="125B50"/>
                </a:solidFill>
                <a:latin typeface="Agrandir Wide Thin"/>
              </a:rPr>
              <a:t>Action research project - Orientation is an event that we can modify year-on-year, so the results from the survey can be used to help us better support the next year's students.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82555" y="2235234"/>
            <a:ext cx="9020523" cy="526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OPPORTUNITY IN THE FIRST-YEAR SURVEY</a:t>
            </a: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3DDDCFD-E484-4C55-484B-EF487867D37C}"/>
              </a:ext>
            </a:extLst>
          </p:cNvPr>
          <p:cNvSpPr/>
          <p:nvPr/>
        </p:nvSpPr>
        <p:spPr>
          <a:xfrm>
            <a:off x="0" y="0"/>
            <a:ext cx="12192000" cy="2080189"/>
          </a:xfrm>
          <a:custGeom>
            <a:avLst/>
            <a:gdLst/>
            <a:ahLst/>
            <a:cxnLst/>
            <a:rect l="l" t="t" r="r" b="b"/>
            <a:pathLst>
              <a:path w="18288000" h="3120284">
                <a:moveTo>
                  <a:pt x="0" y="0"/>
                </a:moveTo>
                <a:lnTo>
                  <a:pt x="18288000" y="0"/>
                </a:lnTo>
                <a:lnTo>
                  <a:pt x="18288000" y="3120284"/>
                </a:lnTo>
                <a:lnTo>
                  <a:pt x="0" y="31202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 t="-65125" b="-225364"/>
            </a:stretch>
          </a:blipFill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539750"/>
            <a:ext cx="5992339" cy="526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DESCRIPTIVE STATISTICS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909735" y="1826047"/>
            <a:ext cx="4217851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When and Where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85800" y="2470269"/>
            <a:ext cx="3932853" cy="21241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5440" lvl="1" indent="-172720" algn="just">
              <a:lnSpc>
                <a:spcPts val="2400"/>
              </a:lnSpc>
              <a:buFont typeface="Arial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We sent the survey to over 4,000 first years at the beginning of their second semester (January 2023).</a:t>
            </a:r>
            <a:endParaRPr lang="en-US"/>
          </a:p>
          <a:p>
            <a:pPr marL="345440" lvl="1" indent="-172720" algn="just">
              <a:lnSpc>
                <a:spcPts val="2400"/>
              </a:lnSpc>
              <a:buFont typeface="Arial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897 students responded (20% response rate).</a:t>
            </a:r>
          </a:p>
          <a:p>
            <a:pPr marL="345440" lvl="1" indent="-172720" algn="just">
              <a:lnSpc>
                <a:spcPts val="2400"/>
              </a:lnSpc>
              <a:buFont typeface="Arial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Both qualitative and quantitative survey questions.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522347" y="1826047"/>
            <a:ext cx="4217851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What did we ask</a:t>
            </a:r>
          </a:p>
        </p:txBody>
      </p:sp>
      <p:sp>
        <p:nvSpPr>
          <p:cNvPr id="8" name="Freeform 8"/>
          <p:cNvSpPr/>
          <p:nvPr/>
        </p:nvSpPr>
        <p:spPr>
          <a:xfrm flipH="1">
            <a:off x="10676013" y="0"/>
            <a:ext cx="1515987" cy="5976537"/>
          </a:xfrm>
          <a:custGeom>
            <a:avLst/>
            <a:gdLst/>
            <a:ahLst/>
            <a:cxnLst/>
            <a:rect l="l" t="t" r="r" b="b"/>
            <a:pathLst>
              <a:path w="2273981" h="8964806">
                <a:moveTo>
                  <a:pt x="2273981" y="0"/>
                </a:moveTo>
                <a:lnTo>
                  <a:pt x="0" y="0"/>
                </a:lnTo>
                <a:lnTo>
                  <a:pt x="0" y="8964806"/>
                </a:lnTo>
                <a:lnTo>
                  <a:pt x="2273981" y="8964806"/>
                </a:lnTo>
                <a:lnTo>
                  <a:pt x="2273981" y="0"/>
                </a:lnTo>
                <a:close/>
              </a:path>
            </a:pathLst>
          </a:custGeom>
          <a:blipFill>
            <a:blip r:embed="rId3"/>
            <a:stretch>
              <a:fillRect l="-471243" r="-82958" b="-10559"/>
            </a:stretch>
          </a:blipFill>
        </p:spPr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334007E-7B76-025E-DEDA-9691C300EE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32041"/>
              </p:ext>
            </p:extLst>
          </p:nvPr>
        </p:nvGraphicFramePr>
        <p:xfrm>
          <a:off x="4795935" y="2470269"/>
          <a:ext cx="5595080" cy="350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11923" y="787808"/>
            <a:ext cx="2363927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Practical Help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311921" y="1345197"/>
            <a:ext cx="3798004" cy="18163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The #1 query students have is on creating and understanding their timetables.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Understanding and navigating where to go for help can be totally overwhelming.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766754" y="787808"/>
            <a:ext cx="2363927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Social</a:t>
            </a:r>
            <a:r>
              <a:rPr lang="en-US" sz="1600">
                <a:solidFill>
                  <a:srgbClr val="125B50"/>
                </a:solidFill>
                <a:latin typeface="Agrandir Wide Thin Bold"/>
              </a:rPr>
              <a:t> </a:t>
            </a: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integration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766753" y="1342776"/>
            <a:ext cx="3739447" cy="1823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In their first semester, students rely predominantly on their classmates  for their socializing opportunities.</a:t>
            </a:r>
            <a:endParaRPr lang="en-US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They do not view Clubs, Societies, the Students’ Union as part of orientation, but encourage others to get involved.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311921" y="3723739"/>
            <a:ext cx="2958247" cy="2582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Location and sense of place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267229" y="4267598"/>
            <a:ext cx="3798004" cy="21241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Location was a key factor in why students came to UCC.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Over ¾ new students felt that “learning where to go” was one of the most important parts of orientation.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96% of respondents spend over 5 hours on campus every week.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28721" y="1395043"/>
            <a:ext cx="3083201" cy="2849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TWO RECURRING THEMES – PRACTICAL HELP AND SOCIAL ENGAGEMENT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66754" y="3723739"/>
            <a:ext cx="2363927" cy="258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600" b="1">
                <a:solidFill>
                  <a:srgbClr val="125B50"/>
                </a:solidFill>
                <a:latin typeface="Agrandir Wide Thin Bold"/>
              </a:rPr>
              <a:t>Belonging and Identity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766753" y="4272511"/>
            <a:ext cx="3739447" cy="1823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"Knowing classmates" and "being on campus" were the top two factors in students beginning to belong.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125B50"/>
                </a:solidFill>
                <a:latin typeface="Agrandir Wide Thin"/>
              </a:rPr>
              <a:t>Again, Clubs and Socs did not seem to factor in this stage of belonging.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rgbClr val="125B50"/>
              </a:solidFill>
              <a:latin typeface="Agrandir Wide Thin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3311923" y="3396727"/>
            <a:ext cx="8194278" cy="32681"/>
          </a:xfrm>
          <a:prstGeom prst="line">
            <a:avLst/>
          </a:prstGeom>
          <a:ln w="9525" cap="flat">
            <a:solidFill>
              <a:srgbClr val="125B5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" name="AutoShape 13"/>
          <p:cNvSpPr/>
          <p:nvPr/>
        </p:nvSpPr>
        <p:spPr>
          <a:xfrm rot="5400000">
            <a:off x="4851465" y="3409765"/>
            <a:ext cx="5085165" cy="0"/>
          </a:xfrm>
          <a:prstGeom prst="line">
            <a:avLst/>
          </a:prstGeom>
          <a:ln w="9525" cap="flat">
            <a:solidFill>
              <a:srgbClr val="125B5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Freeform 14"/>
          <p:cNvSpPr/>
          <p:nvPr/>
        </p:nvSpPr>
        <p:spPr>
          <a:xfrm>
            <a:off x="0" y="0"/>
            <a:ext cx="2939149" cy="461277"/>
          </a:xfrm>
          <a:custGeom>
            <a:avLst/>
            <a:gdLst/>
            <a:ahLst/>
            <a:cxnLst/>
            <a:rect l="l" t="t" r="r" b="b"/>
            <a:pathLst>
              <a:path w="4408724" h="691916">
                <a:moveTo>
                  <a:pt x="0" y="0"/>
                </a:moveTo>
                <a:lnTo>
                  <a:pt x="4408724" y="0"/>
                </a:lnTo>
                <a:lnTo>
                  <a:pt x="4408724" y="691916"/>
                </a:lnTo>
                <a:lnTo>
                  <a:pt x="0" y="69191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01782" t="-131819" r="-109423" b="-1089307"/>
            </a:stretch>
          </a:blipFill>
        </p:spPr>
      </p:sp>
      <p:sp>
        <p:nvSpPr>
          <p:cNvPr id="15" name="Freeform 15"/>
          <p:cNvSpPr/>
          <p:nvPr/>
        </p:nvSpPr>
        <p:spPr>
          <a:xfrm flipV="1">
            <a:off x="0" y="6378672"/>
            <a:ext cx="2939149" cy="479329"/>
          </a:xfrm>
          <a:custGeom>
            <a:avLst/>
            <a:gdLst/>
            <a:ahLst/>
            <a:cxnLst/>
            <a:rect l="l" t="t" r="r" b="b"/>
            <a:pathLst>
              <a:path w="4408724" h="718993">
                <a:moveTo>
                  <a:pt x="0" y="718993"/>
                </a:moveTo>
                <a:lnTo>
                  <a:pt x="4408724" y="718993"/>
                </a:lnTo>
                <a:lnTo>
                  <a:pt x="4408724" y="0"/>
                </a:lnTo>
                <a:lnTo>
                  <a:pt x="0" y="0"/>
                </a:lnTo>
                <a:lnTo>
                  <a:pt x="0" y="718993"/>
                </a:lnTo>
                <a:close/>
              </a:path>
            </a:pathLst>
          </a:custGeom>
          <a:blipFill>
            <a:blip r:embed="rId2"/>
            <a:stretch>
              <a:fillRect l="-101782" t="-123089" r="-109423" b="-1048285"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B1EA-5919-F007-585E-CEF67B3E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838" y="378506"/>
            <a:ext cx="7260771" cy="661242"/>
          </a:xfrm>
        </p:spPr>
        <p:txBody>
          <a:bodyPr/>
          <a:lstStyle/>
          <a:p>
            <a:r>
              <a:rPr lang="en-IE" sz="3200">
                <a:solidFill>
                  <a:srgbClr val="125B50"/>
                </a:solidFill>
                <a:latin typeface="Agrandir Wide Medium"/>
                <a:ea typeface="+mn-ea"/>
                <a:cs typeface="+mn-cs"/>
              </a:rPr>
              <a:t>UCC’S ORIENTATION PROGRAMME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3C25549F-A7CF-E23D-D747-F805A5FEC13E}"/>
              </a:ext>
            </a:extLst>
          </p:cNvPr>
          <p:cNvSpPr/>
          <p:nvPr/>
        </p:nvSpPr>
        <p:spPr>
          <a:xfrm>
            <a:off x="1" y="0"/>
            <a:ext cx="1515987" cy="5976537"/>
          </a:xfrm>
          <a:custGeom>
            <a:avLst/>
            <a:gdLst/>
            <a:ahLst/>
            <a:cxnLst/>
            <a:rect l="l" t="t" r="r" b="b"/>
            <a:pathLst>
              <a:path w="2273981" h="8964806">
                <a:moveTo>
                  <a:pt x="0" y="0"/>
                </a:moveTo>
                <a:lnTo>
                  <a:pt x="2273981" y="0"/>
                </a:lnTo>
                <a:lnTo>
                  <a:pt x="2273981" y="8964806"/>
                </a:lnTo>
                <a:lnTo>
                  <a:pt x="0" y="896480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71243" r="-82958" b="-10559"/>
            </a:stretch>
          </a:blipFill>
        </p:spPr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4B73E6-2A1F-4579-35D1-7BFBDDA1B9DF}"/>
              </a:ext>
            </a:extLst>
          </p:cNvPr>
          <p:cNvGrpSpPr/>
          <p:nvPr/>
        </p:nvGrpSpPr>
        <p:grpSpPr>
          <a:xfrm>
            <a:off x="1938656" y="1260943"/>
            <a:ext cx="9172040" cy="1428022"/>
            <a:chOff x="1938656" y="1260943"/>
            <a:chExt cx="9172040" cy="142802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7D942A-B454-0EDC-5B5D-57049C05D376}"/>
                </a:ext>
              </a:extLst>
            </p:cNvPr>
            <p:cNvSpPr/>
            <p:nvPr/>
          </p:nvSpPr>
          <p:spPr>
            <a:xfrm>
              <a:off x="2574685" y="1270066"/>
              <a:ext cx="8536011" cy="1418899"/>
            </a:xfrm>
            <a:custGeom>
              <a:avLst/>
              <a:gdLst>
                <a:gd name="connsiteX0" fmla="*/ 0 w 8536011"/>
                <a:gd name="connsiteY0" fmla="*/ 0 h 1418897"/>
                <a:gd name="connsiteX1" fmla="*/ 7826563 w 8536011"/>
                <a:gd name="connsiteY1" fmla="*/ 0 h 1418897"/>
                <a:gd name="connsiteX2" fmla="*/ 8536011 w 8536011"/>
                <a:gd name="connsiteY2" fmla="*/ 709449 h 1418897"/>
                <a:gd name="connsiteX3" fmla="*/ 7826563 w 8536011"/>
                <a:gd name="connsiteY3" fmla="*/ 1418897 h 1418897"/>
                <a:gd name="connsiteX4" fmla="*/ 0 w 8536011"/>
                <a:gd name="connsiteY4" fmla="*/ 1418897 h 1418897"/>
                <a:gd name="connsiteX5" fmla="*/ 0 w 8536011"/>
                <a:gd name="connsiteY5" fmla="*/ 0 h 141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36011" h="1418897">
                  <a:moveTo>
                    <a:pt x="8536011" y="1418896"/>
                  </a:moveTo>
                  <a:lnTo>
                    <a:pt x="709448" y="1418896"/>
                  </a:lnTo>
                  <a:lnTo>
                    <a:pt x="0" y="709448"/>
                  </a:lnTo>
                  <a:lnTo>
                    <a:pt x="709448" y="1"/>
                  </a:lnTo>
                  <a:lnTo>
                    <a:pt x="8536011" y="1"/>
                  </a:lnTo>
                  <a:lnTo>
                    <a:pt x="8536011" y="1418896"/>
                  </a:lnTo>
                  <a:close/>
                </a:path>
              </a:pathLst>
            </a:custGeom>
            <a:solidFill>
              <a:srgbClr val="125B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0418" tIns="114301" rIns="21336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E" sz="3000" kern="1200"/>
                <a:t>On-Campus</a:t>
              </a:r>
              <a:br>
                <a:rPr lang="en-IE" sz="3000" kern="1200"/>
              </a:br>
              <a:r>
                <a:rPr lang="en-IE" sz="2200" kern="1200"/>
                <a:t>The social element – where students can meet each other and break the ice; learning about the campus, the Students’ Union, and student life</a:t>
              </a:r>
              <a:r>
                <a:rPr lang="en-IE" sz="2200" kern="1200">
                  <a:latin typeface="Calibri Light" panose="020F0302020204030204"/>
                </a:rPr>
                <a:t>.</a:t>
              </a:r>
              <a:endParaRPr lang="en-IE" sz="2200" kern="1200"/>
            </a:p>
          </p:txBody>
        </p:sp>
        <p:sp>
          <p:nvSpPr>
            <p:cNvPr id="13" name="Oval 12" descr="Group of people with solid fill">
              <a:extLst>
                <a:ext uri="{FF2B5EF4-FFF2-40B4-BE49-F238E27FC236}">
                  <a16:creationId xmlns:a16="http://schemas.microsoft.com/office/drawing/2014/main" id="{6FF4DE86-4080-322A-5CF3-7F34615E6AED}"/>
                </a:ext>
              </a:extLst>
            </p:cNvPr>
            <p:cNvSpPr/>
            <p:nvPr/>
          </p:nvSpPr>
          <p:spPr>
            <a:xfrm>
              <a:off x="1938656" y="1260943"/>
              <a:ext cx="1418897" cy="1418897"/>
            </a:xfrm>
            <a:prstGeom prst="ellipse">
              <a:avLst/>
            </a:prstGeom>
            <a:solidFill>
              <a:srgbClr val="C7E9C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4" name="Graphic 3" descr="Treasure Map outline">
              <a:extLst>
                <a:ext uri="{FF2B5EF4-FFF2-40B4-BE49-F238E27FC236}">
                  <a16:creationId xmlns:a16="http://schemas.microsoft.com/office/drawing/2014/main" id="{BFC6FBF0-50AC-CF96-FBBA-72A015A246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45806" y="1446245"/>
              <a:ext cx="1031032" cy="1031032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1645BF-8CF0-B33E-F835-90E1EAA5C3CF}"/>
              </a:ext>
            </a:extLst>
          </p:cNvPr>
          <p:cNvGrpSpPr/>
          <p:nvPr/>
        </p:nvGrpSpPr>
        <p:grpSpPr>
          <a:xfrm>
            <a:off x="1955357" y="3103392"/>
            <a:ext cx="9134575" cy="1419622"/>
            <a:chOff x="1955357" y="3103392"/>
            <a:chExt cx="9134575" cy="141962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666FF93-E5A1-C2B2-0EA3-D38B808D64A6}"/>
                </a:ext>
              </a:extLst>
            </p:cNvPr>
            <p:cNvSpPr/>
            <p:nvPr/>
          </p:nvSpPr>
          <p:spPr>
            <a:xfrm>
              <a:off x="2630299" y="3104115"/>
              <a:ext cx="8459633" cy="1418899"/>
            </a:xfrm>
            <a:custGeom>
              <a:avLst/>
              <a:gdLst>
                <a:gd name="connsiteX0" fmla="*/ 0 w 8459633"/>
                <a:gd name="connsiteY0" fmla="*/ 0 h 1418897"/>
                <a:gd name="connsiteX1" fmla="*/ 7750185 w 8459633"/>
                <a:gd name="connsiteY1" fmla="*/ 0 h 1418897"/>
                <a:gd name="connsiteX2" fmla="*/ 8459633 w 8459633"/>
                <a:gd name="connsiteY2" fmla="*/ 709449 h 1418897"/>
                <a:gd name="connsiteX3" fmla="*/ 7750185 w 8459633"/>
                <a:gd name="connsiteY3" fmla="*/ 1418897 h 1418897"/>
                <a:gd name="connsiteX4" fmla="*/ 0 w 8459633"/>
                <a:gd name="connsiteY4" fmla="*/ 1418897 h 1418897"/>
                <a:gd name="connsiteX5" fmla="*/ 0 w 8459633"/>
                <a:gd name="connsiteY5" fmla="*/ 0 h 141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9633" h="1418897">
                  <a:moveTo>
                    <a:pt x="8459633" y="1418896"/>
                  </a:moveTo>
                  <a:lnTo>
                    <a:pt x="709448" y="1418896"/>
                  </a:lnTo>
                  <a:lnTo>
                    <a:pt x="0" y="709448"/>
                  </a:lnTo>
                  <a:lnTo>
                    <a:pt x="709448" y="1"/>
                  </a:lnTo>
                  <a:lnTo>
                    <a:pt x="8459633" y="1"/>
                  </a:lnTo>
                  <a:lnTo>
                    <a:pt x="8459633" y="1418896"/>
                  </a:lnTo>
                  <a:close/>
                </a:path>
              </a:pathLst>
            </a:custGeom>
            <a:solidFill>
              <a:srgbClr val="125B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0418" tIns="114301" rIns="213360" bIns="11430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E" sz="3000" kern="1200"/>
                <a:t>Online (Canvas)</a:t>
              </a:r>
              <a:br>
                <a:rPr lang="en-IE" sz="3000" kern="1200"/>
              </a:br>
              <a:r>
                <a:rPr lang="en-IE" sz="2200" kern="1200"/>
                <a:t>Academic orientation – this is designed to introduce students to their course with information on timetabling, modules, academic supports, and virtual tours</a:t>
              </a:r>
              <a:r>
                <a:rPr lang="en-IE" sz="2200" kern="1200">
                  <a:latin typeface="Calibri Light" panose="020F0302020204030204"/>
                </a:rPr>
                <a:t>.</a:t>
              </a:r>
              <a:endParaRPr lang="en-IE" sz="2200" kern="12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92ACB2-46E6-E582-AFF6-CAC86C16ACB0}"/>
                </a:ext>
              </a:extLst>
            </p:cNvPr>
            <p:cNvSpPr/>
            <p:nvPr/>
          </p:nvSpPr>
          <p:spPr>
            <a:xfrm>
              <a:off x="1955357" y="3103392"/>
              <a:ext cx="1418897" cy="1418897"/>
            </a:xfrm>
            <a:prstGeom prst="ellipse">
              <a:avLst/>
            </a:prstGeom>
            <a:solidFill>
              <a:srgbClr val="C7E9C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Graphic 5" descr="Internet outline">
              <a:extLst>
                <a:ext uri="{FF2B5EF4-FFF2-40B4-BE49-F238E27FC236}">
                  <a16:creationId xmlns:a16="http://schemas.microsoft.com/office/drawing/2014/main" id="{CC669A32-2215-8218-C6DA-71C80ABF6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25587" y="3239747"/>
              <a:ext cx="1142765" cy="1142765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BEDB1AC-B5EA-E75F-4343-15782BBA968A}"/>
              </a:ext>
            </a:extLst>
          </p:cNvPr>
          <p:cNvGrpSpPr/>
          <p:nvPr/>
        </p:nvGrpSpPr>
        <p:grpSpPr>
          <a:xfrm>
            <a:off x="1980514" y="4913065"/>
            <a:ext cx="9109418" cy="1452397"/>
            <a:chOff x="1980514" y="4913065"/>
            <a:chExt cx="9109418" cy="14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EACC66-702F-3FDB-DCE4-B733F8B35178}"/>
                </a:ext>
              </a:extLst>
            </p:cNvPr>
            <p:cNvSpPr/>
            <p:nvPr/>
          </p:nvSpPr>
          <p:spPr>
            <a:xfrm>
              <a:off x="2630299" y="4946564"/>
              <a:ext cx="8459633" cy="1418898"/>
            </a:xfrm>
            <a:custGeom>
              <a:avLst/>
              <a:gdLst>
                <a:gd name="connsiteX0" fmla="*/ 0 w 8459633"/>
                <a:gd name="connsiteY0" fmla="*/ 0 h 1418897"/>
                <a:gd name="connsiteX1" fmla="*/ 7750185 w 8459633"/>
                <a:gd name="connsiteY1" fmla="*/ 0 h 1418897"/>
                <a:gd name="connsiteX2" fmla="*/ 8459633 w 8459633"/>
                <a:gd name="connsiteY2" fmla="*/ 709449 h 1418897"/>
                <a:gd name="connsiteX3" fmla="*/ 7750185 w 8459633"/>
                <a:gd name="connsiteY3" fmla="*/ 1418897 h 1418897"/>
                <a:gd name="connsiteX4" fmla="*/ 0 w 8459633"/>
                <a:gd name="connsiteY4" fmla="*/ 1418897 h 1418897"/>
                <a:gd name="connsiteX5" fmla="*/ 0 w 8459633"/>
                <a:gd name="connsiteY5" fmla="*/ 0 h 141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9633" h="1418897">
                  <a:moveTo>
                    <a:pt x="8459633" y="1418896"/>
                  </a:moveTo>
                  <a:lnTo>
                    <a:pt x="709448" y="1418896"/>
                  </a:lnTo>
                  <a:lnTo>
                    <a:pt x="0" y="709448"/>
                  </a:lnTo>
                  <a:lnTo>
                    <a:pt x="709448" y="1"/>
                  </a:lnTo>
                  <a:lnTo>
                    <a:pt x="8459633" y="1"/>
                  </a:lnTo>
                  <a:lnTo>
                    <a:pt x="8459633" y="1418896"/>
                  </a:lnTo>
                  <a:close/>
                </a:path>
              </a:pathLst>
            </a:custGeom>
            <a:solidFill>
              <a:srgbClr val="125B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0418" tIns="114301" rIns="21336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E" sz="3000" kern="1200"/>
                <a:t>Fresher’s Fest</a:t>
              </a:r>
              <a:br>
                <a:rPr lang="en-IE" sz="3000" kern="1200"/>
              </a:br>
              <a:r>
                <a:rPr lang="en-IE" sz="2200" kern="1200"/>
                <a:t>The Saturday before term starts – a fair for students to bring their families, learn academic skills, and sign up for clubs, societies and events</a:t>
              </a:r>
              <a:r>
                <a:rPr lang="en-IE" sz="2200" kern="1200">
                  <a:latin typeface="Calibri Light" panose="020F0302020204030204"/>
                </a:rPr>
                <a:t>.</a:t>
              </a:r>
              <a:endParaRPr lang="en-IE" sz="2200" kern="12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5BFDE57-A279-C303-E730-CA351673BABD}"/>
                </a:ext>
              </a:extLst>
            </p:cNvPr>
            <p:cNvSpPr/>
            <p:nvPr/>
          </p:nvSpPr>
          <p:spPr>
            <a:xfrm>
              <a:off x="1980514" y="4913065"/>
              <a:ext cx="1418897" cy="1418897"/>
            </a:xfrm>
            <a:prstGeom prst="ellipse">
              <a:avLst/>
            </a:prstGeom>
            <a:solidFill>
              <a:srgbClr val="C7E9C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8" name="Graphic 7" descr="Bunting outline">
              <a:extLst>
                <a:ext uri="{FF2B5EF4-FFF2-40B4-BE49-F238E27FC236}">
                  <a16:creationId xmlns:a16="http://schemas.microsoft.com/office/drawing/2014/main" id="{5EEE3C8B-626D-2F2E-C2EA-EA0D71323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034072" y="5043667"/>
              <a:ext cx="1234280" cy="1234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69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32692" y="1071020"/>
            <a:ext cx="4859309" cy="4827730"/>
          </a:xfrm>
          <a:custGeom>
            <a:avLst/>
            <a:gdLst/>
            <a:ahLst/>
            <a:cxnLst/>
            <a:rect l="l" t="t" r="r" b="b"/>
            <a:pathLst>
              <a:path w="7288963" h="7241595">
                <a:moveTo>
                  <a:pt x="0" y="0"/>
                </a:moveTo>
                <a:lnTo>
                  <a:pt x="7288963" y="0"/>
                </a:lnTo>
                <a:lnTo>
                  <a:pt x="7288963" y="7241595"/>
                </a:lnTo>
                <a:lnTo>
                  <a:pt x="0" y="72415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4416" t="-11173" r="-19810" b="-5664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542171" y="807871"/>
            <a:ext cx="5830638" cy="526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ON-CAMPUS ORIENTATION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42171" y="1926180"/>
            <a:ext cx="5830638" cy="36630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Top 3 most important parts of on-campus orientation for students:</a:t>
            </a:r>
          </a:p>
          <a:p>
            <a:pPr marL="342900" indent="-342900" algn="just">
              <a:lnSpc>
                <a:spcPts val="2400"/>
              </a:lnSpc>
              <a:buAutoNum type="arabicPeriod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Learning where I need to go on campus.</a:t>
            </a:r>
          </a:p>
          <a:p>
            <a:pPr marL="342900" indent="-342900" algn="just">
              <a:lnSpc>
                <a:spcPts val="2400"/>
              </a:lnSpc>
              <a:buAutoNum type="arabicPeriod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Learning how to log on to wi-fi and university systems.</a:t>
            </a:r>
          </a:p>
          <a:p>
            <a:pPr marL="342900" indent="-342900" algn="just">
              <a:lnSpc>
                <a:spcPts val="2400"/>
              </a:lnSpc>
              <a:buAutoNum type="arabicPeriod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Collecting my student card.</a:t>
            </a:r>
          </a:p>
          <a:p>
            <a:pPr marL="342900" indent="-342900" algn="just">
              <a:lnSpc>
                <a:spcPts val="2400"/>
              </a:lnSpc>
              <a:buAutoNum type="arabicPeriod"/>
            </a:pPr>
            <a:endParaRPr lang="en-US">
              <a:solidFill>
                <a:srgbClr val="125B50"/>
              </a:solidFill>
              <a:latin typeface="Agrandir Wide Thin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For student support staff, there is a need for us to do what we can to minimize the transitionary discomfort through solid communication, maps, etc. 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Orientation also facilitates real-time, in-person support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125B50"/>
                </a:solidFill>
                <a:latin typeface="Agrandir Wide Thin"/>
              </a:rPr>
              <a:t>E.g., presence of Peer Support Leaders as “someone who has done this before”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954530" y="582142"/>
            <a:ext cx="7534703" cy="5411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3200">
                <a:solidFill>
                  <a:srgbClr val="125B50"/>
                </a:solidFill>
                <a:latin typeface="Agrandir Wide Medium"/>
              </a:rPr>
              <a:t>ON-CAMPUS ORIENTATION (CONT’D)</a:t>
            </a:r>
          </a:p>
        </p:txBody>
      </p:sp>
      <p:sp>
        <p:nvSpPr>
          <p:cNvPr id="5" name="Freeform 5"/>
          <p:cNvSpPr/>
          <p:nvPr/>
        </p:nvSpPr>
        <p:spPr>
          <a:xfrm>
            <a:off x="1" y="1015136"/>
            <a:ext cx="1515987" cy="4827730"/>
          </a:xfrm>
          <a:custGeom>
            <a:avLst/>
            <a:gdLst/>
            <a:ahLst/>
            <a:cxnLst/>
            <a:rect l="l" t="t" r="r" b="b"/>
            <a:pathLst>
              <a:path w="2273981" h="7241595">
                <a:moveTo>
                  <a:pt x="0" y="0"/>
                </a:moveTo>
                <a:lnTo>
                  <a:pt x="2273981" y="0"/>
                </a:lnTo>
                <a:lnTo>
                  <a:pt x="2273981" y="7241594"/>
                </a:lnTo>
                <a:lnTo>
                  <a:pt x="0" y="72415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94961" t="-11173" r="-63500" b="-5664"/>
            </a:stretch>
          </a:blipFill>
        </p:spPr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4337B35-F7D1-4EC7-3183-A2D974CBF591}"/>
              </a:ext>
            </a:extLst>
          </p:cNvPr>
          <p:cNvSpPr/>
          <p:nvPr/>
        </p:nvSpPr>
        <p:spPr>
          <a:xfrm rot="1752701">
            <a:off x="6740839" y="1712963"/>
            <a:ext cx="1076939" cy="1076943"/>
          </a:xfrm>
          <a:custGeom>
            <a:avLst/>
            <a:gdLst>
              <a:gd name="connsiteX0" fmla="*/ 0 w 1076939"/>
              <a:gd name="connsiteY0" fmla="*/ 538472 h 1076943"/>
              <a:gd name="connsiteX1" fmla="*/ 538470 w 1076939"/>
              <a:gd name="connsiteY1" fmla="*/ 0 h 1076943"/>
              <a:gd name="connsiteX2" fmla="*/ 1076940 w 1076939"/>
              <a:gd name="connsiteY2" fmla="*/ 538472 h 1076943"/>
              <a:gd name="connsiteX3" fmla="*/ 538470 w 1076939"/>
              <a:gd name="connsiteY3" fmla="*/ 1076944 h 1076943"/>
              <a:gd name="connsiteX4" fmla="*/ 0 w 1076939"/>
              <a:gd name="connsiteY4" fmla="*/ 538472 h 10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939" h="1076943">
                <a:moveTo>
                  <a:pt x="0" y="538472"/>
                </a:moveTo>
                <a:cubicBezTo>
                  <a:pt x="0" y="241082"/>
                  <a:pt x="241081" y="0"/>
                  <a:pt x="538470" y="0"/>
                </a:cubicBezTo>
                <a:cubicBezTo>
                  <a:pt x="835859" y="0"/>
                  <a:pt x="1076940" y="241082"/>
                  <a:pt x="1076940" y="538472"/>
                </a:cubicBezTo>
                <a:cubicBezTo>
                  <a:pt x="1076940" y="835862"/>
                  <a:pt x="835859" y="1076944"/>
                  <a:pt x="538470" y="1076944"/>
                </a:cubicBezTo>
                <a:cubicBezTo>
                  <a:pt x="241081" y="1076944"/>
                  <a:pt x="0" y="835862"/>
                  <a:pt x="0" y="53847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5824" tIns="275825" rIns="275824" bIns="275825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E" sz="3100" kern="120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8E9C7BD-B72C-FF42-A1ED-E2A41D990398}"/>
              </a:ext>
            </a:extLst>
          </p:cNvPr>
          <p:cNvSpPr/>
          <p:nvPr/>
        </p:nvSpPr>
        <p:spPr>
          <a:xfrm rot="1752701">
            <a:off x="4951328" y="2098760"/>
            <a:ext cx="326027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72511" y="92873"/>
                </a:moveTo>
                <a:arcTo wR="1630139" hR="1630139" stAng="17366021" swAng="857341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46F543D-8B44-CF7F-5E85-25D6B474B94E}"/>
              </a:ext>
            </a:extLst>
          </p:cNvPr>
          <p:cNvSpPr/>
          <p:nvPr/>
        </p:nvSpPr>
        <p:spPr>
          <a:xfrm rot="1752701">
            <a:off x="7575255" y="3113356"/>
            <a:ext cx="1076939" cy="1076943"/>
          </a:xfrm>
          <a:custGeom>
            <a:avLst/>
            <a:gdLst>
              <a:gd name="connsiteX0" fmla="*/ 0 w 1076939"/>
              <a:gd name="connsiteY0" fmla="*/ 538472 h 1076943"/>
              <a:gd name="connsiteX1" fmla="*/ 538470 w 1076939"/>
              <a:gd name="connsiteY1" fmla="*/ 0 h 1076943"/>
              <a:gd name="connsiteX2" fmla="*/ 1076940 w 1076939"/>
              <a:gd name="connsiteY2" fmla="*/ 538472 h 1076943"/>
              <a:gd name="connsiteX3" fmla="*/ 538470 w 1076939"/>
              <a:gd name="connsiteY3" fmla="*/ 1076944 h 1076943"/>
              <a:gd name="connsiteX4" fmla="*/ 0 w 1076939"/>
              <a:gd name="connsiteY4" fmla="*/ 538472 h 10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939" h="1076943">
                <a:moveTo>
                  <a:pt x="0" y="538472"/>
                </a:moveTo>
                <a:cubicBezTo>
                  <a:pt x="0" y="241082"/>
                  <a:pt x="241081" y="0"/>
                  <a:pt x="538470" y="0"/>
                </a:cubicBezTo>
                <a:cubicBezTo>
                  <a:pt x="835859" y="0"/>
                  <a:pt x="1076940" y="241082"/>
                  <a:pt x="1076940" y="538472"/>
                </a:cubicBezTo>
                <a:cubicBezTo>
                  <a:pt x="1076940" y="835862"/>
                  <a:pt x="835859" y="1076944"/>
                  <a:pt x="538470" y="1076944"/>
                </a:cubicBezTo>
                <a:cubicBezTo>
                  <a:pt x="241081" y="1076944"/>
                  <a:pt x="0" y="835862"/>
                  <a:pt x="0" y="53847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014" tIns="272015" rIns="272014" bIns="27201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E" sz="3000" kern="1200"/>
              <a:t>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4165D8B-368D-8565-977E-3E8E7A8A73AB}"/>
              </a:ext>
            </a:extLst>
          </p:cNvPr>
          <p:cNvSpPr/>
          <p:nvPr/>
        </p:nvSpPr>
        <p:spPr>
          <a:xfrm rot="1752701">
            <a:off x="4853601" y="2044116"/>
            <a:ext cx="326027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37570" y="1358994"/>
                </a:moveTo>
                <a:arcTo wR="1630139" hR="1630139" stAng="21025522" swAng="1148955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05F326-4AE0-AB2E-1E66-82A06BD3DA08}"/>
              </a:ext>
            </a:extLst>
          </p:cNvPr>
          <p:cNvSpPr/>
          <p:nvPr/>
        </p:nvSpPr>
        <p:spPr>
          <a:xfrm rot="1752701">
            <a:off x="6779686" y="4536178"/>
            <a:ext cx="1076939" cy="1076943"/>
          </a:xfrm>
          <a:custGeom>
            <a:avLst/>
            <a:gdLst>
              <a:gd name="connsiteX0" fmla="*/ 0 w 1076939"/>
              <a:gd name="connsiteY0" fmla="*/ 538472 h 1076943"/>
              <a:gd name="connsiteX1" fmla="*/ 538470 w 1076939"/>
              <a:gd name="connsiteY1" fmla="*/ 0 h 1076943"/>
              <a:gd name="connsiteX2" fmla="*/ 1076940 w 1076939"/>
              <a:gd name="connsiteY2" fmla="*/ 538472 h 1076943"/>
              <a:gd name="connsiteX3" fmla="*/ 538470 w 1076939"/>
              <a:gd name="connsiteY3" fmla="*/ 1076944 h 1076943"/>
              <a:gd name="connsiteX4" fmla="*/ 0 w 1076939"/>
              <a:gd name="connsiteY4" fmla="*/ 538472 h 10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939" h="1076943">
                <a:moveTo>
                  <a:pt x="0" y="538472"/>
                </a:moveTo>
                <a:cubicBezTo>
                  <a:pt x="0" y="241082"/>
                  <a:pt x="241081" y="0"/>
                  <a:pt x="538470" y="0"/>
                </a:cubicBezTo>
                <a:cubicBezTo>
                  <a:pt x="835859" y="0"/>
                  <a:pt x="1076940" y="241082"/>
                  <a:pt x="1076940" y="538472"/>
                </a:cubicBezTo>
                <a:cubicBezTo>
                  <a:pt x="1076940" y="835862"/>
                  <a:pt x="835859" y="1076944"/>
                  <a:pt x="538470" y="1076944"/>
                </a:cubicBezTo>
                <a:cubicBezTo>
                  <a:pt x="241081" y="1076944"/>
                  <a:pt x="0" y="835862"/>
                  <a:pt x="0" y="53847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04" tIns="268205" rIns="268204" bIns="268205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E" sz="2900" kern="1200"/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3F67A4A-7F09-6F6E-7C7A-30D4CAD51C7A}"/>
              </a:ext>
            </a:extLst>
          </p:cNvPr>
          <p:cNvSpPr/>
          <p:nvPr/>
        </p:nvSpPr>
        <p:spPr>
          <a:xfrm rot="1752701">
            <a:off x="4951327" y="2044115"/>
            <a:ext cx="326027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35150" y="2985981"/>
                </a:moveTo>
                <a:arcTo wR="1630139" hR="1630139" stAng="3376638" swAng="857341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2E66347-70A7-94E0-0D55-FC1DD144BD9F}"/>
              </a:ext>
            </a:extLst>
          </p:cNvPr>
          <p:cNvSpPr/>
          <p:nvPr/>
        </p:nvSpPr>
        <p:spPr>
          <a:xfrm rot="1752701">
            <a:off x="5149701" y="4558606"/>
            <a:ext cx="1076939" cy="1076943"/>
          </a:xfrm>
          <a:custGeom>
            <a:avLst/>
            <a:gdLst>
              <a:gd name="connsiteX0" fmla="*/ 0 w 1076939"/>
              <a:gd name="connsiteY0" fmla="*/ 538472 h 1076943"/>
              <a:gd name="connsiteX1" fmla="*/ 538470 w 1076939"/>
              <a:gd name="connsiteY1" fmla="*/ 0 h 1076943"/>
              <a:gd name="connsiteX2" fmla="*/ 1076940 w 1076939"/>
              <a:gd name="connsiteY2" fmla="*/ 538472 h 1076943"/>
              <a:gd name="connsiteX3" fmla="*/ 538470 w 1076939"/>
              <a:gd name="connsiteY3" fmla="*/ 1076944 h 1076943"/>
              <a:gd name="connsiteX4" fmla="*/ 0 w 1076939"/>
              <a:gd name="connsiteY4" fmla="*/ 538472 h 10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939" h="1076943">
                <a:moveTo>
                  <a:pt x="0" y="538472"/>
                </a:moveTo>
                <a:cubicBezTo>
                  <a:pt x="0" y="241082"/>
                  <a:pt x="241081" y="0"/>
                  <a:pt x="538470" y="0"/>
                </a:cubicBezTo>
                <a:cubicBezTo>
                  <a:pt x="835859" y="0"/>
                  <a:pt x="1076940" y="241082"/>
                  <a:pt x="1076940" y="538472"/>
                </a:cubicBezTo>
                <a:cubicBezTo>
                  <a:pt x="1076940" y="835862"/>
                  <a:pt x="835859" y="1076944"/>
                  <a:pt x="538470" y="1076944"/>
                </a:cubicBezTo>
                <a:cubicBezTo>
                  <a:pt x="241081" y="1076944"/>
                  <a:pt x="0" y="835862"/>
                  <a:pt x="0" y="53847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394" tIns="264395" rIns="264394" bIns="264395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E" sz="2800" kern="1200"/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D59CD2-D404-BED8-C259-F9C957DB3239}"/>
              </a:ext>
            </a:extLst>
          </p:cNvPr>
          <p:cNvSpPr/>
          <p:nvPr/>
        </p:nvSpPr>
        <p:spPr>
          <a:xfrm rot="1752701">
            <a:off x="4711617" y="1988028"/>
            <a:ext cx="326027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87766" y="3167404"/>
                </a:moveTo>
                <a:arcTo wR="1630139" hR="1630139" stAng="6566021" swAng="857341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7E1DF9A-4B5F-92B5-9390-2E6B7F8D4090}"/>
              </a:ext>
            </a:extLst>
          </p:cNvPr>
          <p:cNvSpPr/>
          <p:nvPr/>
        </p:nvSpPr>
        <p:spPr>
          <a:xfrm rot="1752701">
            <a:off x="4315286" y="3158211"/>
            <a:ext cx="1076939" cy="1076943"/>
          </a:xfrm>
          <a:custGeom>
            <a:avLst/>
            <a:gdLst>
              <a:gd name="connsiteX0" fmla="*/ 0 w 1076939"/>
              <a:gd name="connsiteY0" fmla="*/ 538472 h 1076943"/>
              <a:gd name="connsiteX1" fmla="*/ 538470 w 1076939"/>
              <a:gd name="connsiteY1" fmla="*/ 0 h 1076943"/>
              <a:gd name="connsiteX2" fmla="*/ 1076940 w 1076939"/>
              <a:gd name="connsiteY2" fmla="*/ 538472 h 1076943"/>
              <a:gd name="connsiteX3" fmla="*/ 538470 w 1076939"/>
              <a:gd name="connsiteY3" fmla="*/ 1076944 h 1076943"/>
              <a:gd name="connsiteX4" fmla="*/ 0 w 1076939"/>
              <a:gd name="connsiteY4" fmla="*/ 538472 h 10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939" h="1076943">
                <a:moveTo>
                  <a:pt x="0" y="538472"/>
                </a:moveTo>
                <a:cubicBezTo>
                  <a:pt x="0" y="241082"/>
                  <a:pt x="241081" y="0"/>
                  <a:pt x="538470" y="0"/>
                </a:cubicBezTo>
                <a:cubicBezTo>
                  <a:pt x="835859" y="0"/>
                  <a:pt x="1076940" y="241082"/>
                  <a:pt x="1076940" y="538472"/>
                </a:cubicBezTo>
                <a:cubicBezTo>
                  <a:pt x="1076940" y="835862"/>
                  <a:pt x="835859" y="1076944"/>
                  <a:pt x="538470" y="1076944"/>
                </a:cubicBezTo>
                <a:cubicBezTo>
                  <a:pt x="241081" y="1076944"/>
                  <a:pt x="0" y="835862"/>
                  <a:pt x="0" y="53847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394" tIns="264395" rIns="264394" bIns="264395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E" sz="2800" kern="1200"/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EA23E25-4246-3ED3-8A54-60B9AD902521}"/>
              </a:ext>
            </a:extLst>
          </p:cNvPr>
          <p:cNvSpPr/>
          <p:nvPr/>
        </p:nvSpPr>
        <p:spPr>
          <a:xfrm rot="1752701">
            <a:off x="4853601" y="2044116"/>
            <a:ext cx="326027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707" y="1901281"/>
                </a:moveTo>
                <a:arcTo wR="1630139" hR="1630139" stAng="10225528" swAng="1149522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C00D896-7A97-B414-B68B-8CFDC85E7D9F}"/>
              </a:ext>
            </a:extLst>
          </p:cNvPr>
          <p:cNvSpPr/>
          <p:nvPr/>
        </p:nvSpPr>
        <p:spPr>
          <a:xfrm rot="1752701">
            <a:off x="5111126" y="1735659"/>
            <a:ext cx="1076396" cy="1076403"/>
          </a:xfrm>
          <a:custGeom>
            <a:avLst/>
            <a:gdLst>
              <a:gd name="connsiteX0" fmla="*/ 0 w 1076396"/>
              <a:gd name="connsiteY0" fmla="*/ 538202 h 1076403"/>
              <a:gd name="connsiteX1" fmla="*/ 538198 w 1076396"/>
              <a:gd name="connsiteY1" fmla="*/ 0 h 1076403"/>
              <a:gd name="connsiteX2" fmla="*/ 1076396 w 1076396"/>
              <a:gd name="connsiteY2" fmla="*/ 538202 h 1076403"/>
              <a:gd name="connsiteX3" fmla="*/ 538198 w 1076396"/>
              <a:gd name="connsiteY3" fmla="*/ 1076404 h 1076403"/>
              <a:gd name="connsiteX4" fmla="*/ 0 w 1076396"/>
              <a:gd name="connsiteY4" fmla="*/ 538202 h 107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396" h="1076403">
                <a:moveTo>
                  <a:pt x="0" y="538202"/>
                </a:moveTo>
                <a:cubicBezTo>
                  <a:pt x="0" y="240961"/>
                  <a:pt x="240959" y="0"/>
                  <a:pt x="538198" y="0"/>
                </a:cubicBezTo>
                <a:cubicBezTo>
                  <a:pt x="835437" y="0"/>
                  <a:pt x="1076396" y="240961"/>
                  <a:pt x="1076396" y="538202"/>
                </a:cubicBezTo>
                <a:cubicBezTo>
                  <a:pt x="1076396" y="835443"/>
                  <a:pt x="835437" y="1076404"/>
                  <a:pt x="538198" y="1076404"/>
                </a:cubicBezTo>
                <a:cubicBezTo>
                  <a:pt x="240959" y="1076404"/>
                  <a:pt x="0" y="835443"/>
                  <a:pt x="0" y="538202"/>
                </a:cubicBezTo>
                <a:close/>
              </a:path>
            </a:pathLst>
          </a:custGeom>
          <a:solidFill>
            <a:srgbClr val="125B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505" tIns="260506" rIns="260505" bIns="260506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IE" sz="2700" kern="12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A035ABA-F23D-05EC-33AD-EC916935FD70}"/>
              </a:ext>
            </a:extLst>
          </p:cNvPr>
          <p:cNvSpPr/>
          <p:nvPr/>
        </p:nvSpPr>
        <p:spPr>
          <a:xfrm rot="1752701">
            <a:off x="4750071" y="1972066"/>
            <a:ext cx="3351538" cy="32602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24729" y="274562"/>
                </a:moveTo>
                <a:arcTo wR="1630139" hR="1630139" stAng="14175626" swAng="858343"/>
              </a:path>
            </a:pathLst>
          </a:custGeom>
          <a:noFill/>
          <a:ln>
            <a:solidFill>
              <a:srgbClr val="C7E9C1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31029D-363A-5E1A-D8CD-9E51BEA270A1}"/>
              </a:ext>
            </a:extLst>
          </p:cNvPr>
          <p:cNvSpPr txBox="1"/>
          <p:nvPr/>
        </p:nvSpPr>
        <p:spPr>
          <a:xfrm>
            <a:off x="8057285" y="1723913"/>
            <a:ext cx="35259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>
                <a:solidFill>
                  <a:srgbClr val="125B50"/>
                </a:solidFill>
                <a:latin typeface="Agrandir Wide Thin"/>
              </a:rPr>
              <a:t>Bystander</a:t>
            </a:r>
            <a:r>
              <a:rPr lang="en-IE"/>
              <a:t> </a:t>
            </a:r>
            <a:r>
              <a:rPr lang="en-IE" sz="1600">
                <a:solidFill>
                  <a:srgbClr val="125B50"/>
                </a:solidFill>
                <a:latin typeface="Agrandir Wide Thin"/>
              </a:rPr>
              <a:t>intervention is received well but needs to be framed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6937E3-A264-994A-B647-D4955C50134A}"/>
              </a:ext>
            </a:extLst>
          </p:cNvPr>
          <p:cNvSpPr txBox="1"/>
          <p:nvPr/>
        </p:nvSpPr>
        <p:spPr>
          <a:xfrm>
            <a:off x="8799858" y="3186706"/>
            <a:ext cx="2984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>
                <a:solidFill>
                  <a:srgbClr val="125B50"/>
                </a:solidFill>
                <a:latin typeface="Agrandir Wide Thin"/>
              </a:rPr>
              <a:t>Desire for greater interaction with classmates through icebreakers etc.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9D3818-38D7-4149-47E6-0750DA2B2339}"/>
              </a:ext>
            </a:extLst>
          </p:cNvPr>
          <p:cNvSpPr txBox="1"/>
          <p:nvPr/>
        </p:nvSpPr>
        <p:spPr>
          <a:xfrm>
            <a:off x="8038623" y="4964189"/>
            <a:ext cx="3467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>
                <a:solidFill>
                  <a:srgbClr val="125B50"/>
                </a:solidFill>
                <a:latin typeface="Agrandir Wide Thin"/>
              </a:rPr>
              <a:t>More specific tours and information – students want to learn to navigate campus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3A22C0-B383-03D0-28E5-195630B6E19A}"/>
              </a:ext>
            </a:extLst>
          </p:cNvPr>
          <p:cNvSpPr txBox="1"/>
          <p:nvPr/>
        </p:nvSpPr>
        <p:spPr>
          <a:xfrm>
            <a:off x="1890047" y="4821931"/>
            <a:ext cx="3065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600">
                <a:solidFill>
                  <a:srgbClr val="125B50"/>
                </a:solidFill>
                <a:latin typeface="Agrandir Wide Thin"/>
              </a:rPr>
              <a:t>There is a need to show students the importance of life outside the classroom – highlight Clubs and Societies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F94F52-9DC8-84A4-5FFA-21E2D72C7EC6}"/>
              </a:ext>
            </a:extLst>
          </p:cNvPr>
          <p:cNvSpPr txBox="1"/>
          <p:nvPr/>
        </p:nvSpPr>
        <p:spPr>
          <a:xfrm>
            <a:off x="1769177" y="1533018"/>
            <a:ext cx="30653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IE" sz="1600">
                <a:solidFill>
                  <a:srgbClr val="125B50"/>
                </a:solidFill>
                <a:latin typeface="Agrandir Wide Thin"/>
              </a:rPr>
              <a:t>Engage students with other students – e.g., Peer Support Leaders and Students’ Union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9FEC80-00EB-4578-C5AF-3782EB68DD49}"/>
              </a:ext>
            </a:extLst>
          </p:cNvPr>
          <p:cNvSpPr txBox="1"/>
          <p:nvPr/>
        </p:nvSpPr>
        <p:spPr>
          <a:xfrm>
            <a:off x="1613714" y="3135645"/>
            <a:ext cx="2697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600">
                <a:solidFill>
                  <a:srgbClr val="125B50"/>
                </a:solidFill>
                <a:latin typeface="Agrandir Wide Thin"/>
              </a:rPr>
              <a:t>Remember how different college is to school – reinforce ‘basic’ information in multiple ways</a:t>
            </a:r>
          </a:p>
        </p:txBody>
      </p:sp>
      <p:pic>
        <p:nvPicPr>
          <p:cNvPr id="28" name="Graphic 27" descr="Social distancing outline">
            <a:extLst>
              <a:ext uri="{FF2B5EF4-FFF2-40B4-BE49-F238E27FC236}">
                <a16:creationId xmlns:a16="http://schemas.microsoft.com/office/drawing/2014/main" id="{FC981EF9-52C2-914A-B0C7-36D74EE24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5143" y="1840450"/>
            <a:ext cx="821967" cy="821967"/>
          </a:xfrm>
          <a:prstGeom prst="rect">
            <a:avLst/>
          </a:prstGeom>
        </p:spPr>
      </p:pic>
      <p:pic>
        <p:nvPicPr>
          <p:cNvPr id="30" name="Graphic 29" descr="Chat outline">
            <a:extLst>
              <a:ext uri="{FF2B5EF4-FFF2-40B4-BE49-F238E27FC236}">
                <a16:creationId xmlns:a16="http://schemas.microsoft.com/office/drawing/2014/main" id="{E78179F0-5BFE-353B-1CAC-00E838180F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6524" y="3222446"/>
            <a:ext cx="914400" cy="914400"/>
          </a:xfrm>
          <a:prstGeom prst="rect">
            <a:avLst/>
          </a:prstGeom>
        </p:spPr>
      </p:pic>
      <p:pic>
        <p:nvPicPr>
          <p:cNvPr id="32" name="Graphic 31" descr="Route (Two Pins With A Path) outline">
            <a:extLst>
              <a:ext uri="{FF2B5EF4-FFF2-40B4-BE49-F238E27FC236}">
                <a16:creationId xmlns:a16="http://schemas.microsoft.com/office/drawing/2014/main" id="{D8BC8FEB-7ED1-9D4D-8441-FA9C462D0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56239" y="4650658"/>
            <a:ext cx="843836" cy="843836"/>
          </a:xfrm>
          <a:prstGeom prst="rect">
            <a:avLst/>
          </a:prstGeom>
        </p:spPr>
      </p:pic>
      <p:pic>
        <p:nvPicPr>
          <p:cNvPr id="34" name="Graphic 33" descr="Aspiration outline">
            <a:extLst>
              <a:ext uri="{FF2B5EF4-FFF2-40B4-BE49-F238E27FC236}">
                <a16:creationId xmlns:a16="http://schemas.microsoft.com/office/drawing/2014/main" id="{D2A1E6D8-8FA3-F00C-11C4-3BECC6C344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62821" y="4683418"/>
            <a:ext cx="774806" cy="774806"/>
          </a:xfrm>
          <a:prstGeom prst="rect">
            <a:avLst/>
          </a:prstGeom>
        </p:spPr>
      </p:pic>
      <p:pic>
        <p:nvPicPr>
          <p:cNvPr id="36" name="Graphic 35" descr="Abacus outline">
            <a:extLst>
              <a:ext uri="{FF2B5EF4-FFF2-40B4-BE49-F238E27FC236}">
                <a16:creationId xmlns:a16="http://schemas.microsoft.com/office/drawing/2014/main" id="{A9E5CE87-1863-BC4A-2496-7AB44C3423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7032" y="3310461"/>
            <a:ext cx="746004" cy="746004"/>
          </a:xfrm>
          <a:prstGeom prst="rect">
            <a:avLst/>
          </a:prstGeom>
        </p:spPr>
      </p:pic>
      <p:pic>
        <p:nvPicPr>
          <p:cNvPr id="38" name="Graphic 37" descr="Hand outline">
            <a:extLst>
              <a:ext uri="{FF2B5EF4-FFF2-40B4-BE49-F238E27FC236}">
                <a16:creationId xmlns:a16="http://schemas.microsoft.com/office/drawing/2014/main" id="{6722CD93-0770-68EF-49E5-0863CFAFF0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53135" y="1795547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UCC’S ORIENTATION PROGRAMME</vt:lpstr>
      <vt:lpstr>PowerPoint Presentation</vt:lpstr>
      <vt:lpstr>PowerPoint Presentation</vt:lpstr>
      <vt:lpstr>PowerPoint Presentation</vt:lpstr>
      <vt:lpstr>RETURN TO CAMPUS LIFE</vt:lpstr>
      <vt:lpstr>“BEGINNING TO BELONG”</vt:lpstr>
      <vt:lpstr>PowerPoint Presentation</vt:lpstr>
      <vt:lpstr>TIPS FROM THE EXPERTS – THE STUDENT VOICE</vt:lpstr>
      <vt:lpstr>TIPS FROM THE EXPERTS (CONT’D)</vt:lpstr>
      <vt:lpstr>RECOMMENDATIONS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“Beginning to Belong”: First-Year Student Survey 2023</dc:title>
  <dc:creator>Nikita O'Connell</dc:creator>
  <cp:revision>1</cp:revision>
  <dcterms:created xsi:type="dcterms:W3CDTF">2023-06-07T11:07:12Z</dcterms:created>
  <dcterms:modified xsi:type="dcterms:W3CDTF">2023-06-12T16:17:27Z</dcterms:modified>
</cp:coreProperties>
</file>