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32"/>
  </p:notesMasterIdLst>
  <p:handoutMasterIdLst>
    <p:handoutMasterId r:id="rId33"/>
  </p:handoutMasterIdLst>
  <p:sldIdLst>
    <p:sldId id="260" r:id="rId5"/>
    <p:sldId id="533" r:id="rId6"/>
    <p:sldId id="532" r:id="rId7"/>
    <p:sldId id="555" r:id="rId8"/>
    <p:sldId id="542" r:id="rId9"/>
    <p:sldId id="536" r:id="rId10"/>
    <p:sldId id="537" r:id="rId11"/>
    <p:sldId id="538" r:id="rId12"/>
    <p:sldId id="544" r:id="rId13"/>
    <p:sldId id="543" r:id="rId14"/>
    <p:sldId id="548" r:id="rId15"/>
    <p:sldId id="550" r:id="rId16"/>
    <p:sldId id="539" r:id="rId17"/>
    <p:sldId id="547" r:id="rId18"/>
    <p:sldId id="546" r:id="rId19"/>
    <p:sldId id="552" r:id="rId20"/>
    <p:sldId id="530" r:id="rId21"/>
    <p:sldId id="535" r:id="rId22"/>
    <p:sldId id="545" r:id="rId23"/>
    <p:sldId id="556" r:id="rId24"/>
    <p:sldId id="557" r:id="rId25"/>
    <p:sldId id="551" r:id="rId26"/>
    <p:sldId id="554" r:id="rId27"/>
    <p:sldId id="540" r:id="rId28"/>
    <p:sldId id="534" r:id="rId29"/>
    <p:sldId id="531" r:id="rId30"/>
    <p:sldId id="268"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B1E"/>
    <a:srgbClr val="939598"/>
    <a:srgbClr val="000000"/>
    <a:srgbClr val="898B8F"/>
    <a:srgbClr val="EEEEEE"/>
    <a:srgbClr val="C4C5C6"/>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0" autoAdjust="0"/>
    <p:restoredTop sz="96395" autoAdjust="0"/>
  </p:normalViewPr>
  <p:slideViewPr>
    <p:cSldViewPr snapToGrid="0" snapToObjects="1">
      <p:cViewPr varScale="1">
        <p:scale>
          <a:sx n="68" d="100"/>
          <a:sy n="68" d="100"/>
        </p:scale>
        <p:origin x="130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44E00-7C2C-4E25-B042-B40C31ED305B}"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9B2EACC5-8E4F-4DE9-B452-07283669335D}">
      <dgm:prSet custT="1"/>
      <dgm:spPr/>
      <dgm:t>
        <a:bodyPr/>
        <a:lstStyle/>
        <a:p>
          <a:r>
            <a:rPr lang="en-US" sz="2000"/>
            <a:t>2017</a:t>
          </a:r>
        </a:p>
      </dgm:t>
    </dgm:pt>
    <dgm:pt modelId="{715DAE0F-C683-4F5E-B62B-B1BAD522D9EE}" type="parTrans" cxnId="{2609872A-3241-426E-A57E-9E9F8734FBBC}">
      <dgm:prSet/>
      <dgm:spPr/>
      <dgm:t>
        <a:bodyPr/>
        <a:lstStyle/>
        <a:p>
          <a:endParaRPr lang="en-US"/>
        </a:p>
      </dgm:t>
    </dgm:pt>
    <dgm:pt modelId="{E9D75728-4880-4064-ABD8-0BA4A53728FE}" type="sibTrans" cxnId="{2609872A-3241-426E-A57E-9E9F8734FBBC}">
      <dgm:prSet/>
      <dgm:spPr/>
      <dgm:t>
        <a:bodyPr/>
        <a:lstStyle/>
        <a:p>
          <a:endParaRPr lang="en-US"/>
        </a:p>
      </dgm:t>
    </dgm:pt>
    <dgm:pt modelId="{C411FF06-73A9-47CD-A98E-E81310991CE1}">
      <dgm:prSet custT="1"/>
      <dgm:spPr/>
      <dgm:t>
        <a:bodyPr/>
        <a:lstStyle/>
        <a:p>
          <a:r>
            <a:rPr lang="en-US" sz="2000" dirty="0">
              <a:solidFill>
                <a:schemeClr val="tx2"/>
              </a:solidFill>
            </a:rPr>
            <a:t>Links developed in 2017</a:t>
          </a:r>
        </a:p>
      </dgm:t>
    </dgm:pt>
    <dgm:pt modelId="{AE0F02C1-006E-4663-BCE7-1F769236CAF7}" type="parTrans" cxnId="{B314931D-B437-4E4A-97D8-935E1F201667}">
      <dgm:prSet/>
      <dgm:spPr/>
      <dgm:t>
        <a:bodyPr/>
        <a:lstStyle/>
        <a:p>
          <a:endParaRPr lang="en-US"/>
        </a:p>
      </dgm:t>
    </dgm:pt>
    <dgm:pt modelId="{7EDFEEB2-2571-42F7-98EC-C74A88DF0B1F}" type="sibTrans" cxnId="{B314931D-B437-4E4A-97D8-935E1F201667}">
      <dgm:prSet/>
      <dgm:spPr/>
      <dgm:t>
        <a:bodyPr/>
        <a:lstStyle/>
        <a:p>
          <a:endParaRPr lang="en-US"/>
        </a:p>
      </dgm:t>
    </dgm:pt>
    <dgm:pt modelId="{990AC82F-5F51-4017-8D7E-3FD563D5F0B5}">
      <dgm:prSet custT="1"/>
      <dgm:spPr/>
      <dgm:t>
        <a:bodyPr/>
        <a:lstStyle/>
        <a:p>
          <a:r>
            <a:rPr lang="en-US" sz="2000" dirty="0"/>
            <a:t>2018</a:t>
          </a:r>
        </a:p>
      </dgm:t>
    </dgm:pt>
    <dgm:pt modelId="{FFDB32C6-1EE5-4FCE-89C5-F8ABCC022DE4}" type="parTrans" cxnId="{3CDA6D71-92A6-400A-BAD3-4F9934F5D0B7}">
      <dgm:prSet/>
      <dgm:spPr/>
      <dgm:t>
        <a:bodyPr/>
        <a:lstStyle/>
        <a:p>
          <a:endParaRPr lang="en-US"/>
        </a:p>
      </dgm:t>
    </dgm:pt>
    <dgm:pt modelId="{0744AA94-40B2-4688-A230-D5DCE84FFEA4}" type="sibTrans" cxnId="{3CDA6D71-92A6-400A-BAD3-4F9934F5D0B7}">
      <dgm:prSet/>
      <dgm:spPr/>
      <dgm:t>
        <a:bodyPr/>
        <a:lstStyle/>
        <a:p>
          <a:endParaRPr lang="en-US"/>
        </a:p>
      </dgm:t>
    </dgm:pt>
    <dgm:pt modelId="{B1B9E029-996B-48F6-ACBD-B87358CBB0C2}">
      <dgm:prSet custT="1"/>
      <dgm:spPr/>
      <dgm:t>
        <a:bodyPr/>
        <a:lstStyle/>
        <a:p>
          <a:r>
            <a:rPr lang="en-US" sz="2000" dirty="0">
              <a:solidFill>
                <a:schemeClr val="tx2"/>
              </a:solidFill>
            </a:rPr>
            <a:t>Piloted Lecture Series in 2018</a:t>
          </a:r>
        </a:p>
      </dgm:t>
    </dgm:pt>
    <dgm:pt modelId="{6C0B0F91-D0D7-4513-B9D7-D068DF2C5DAD}" type="parTrans" cxnId="{E1D8573C-E368-44E0-BED0-9CEEADD342A2}">
      <dgm:prSet/>
      <dgm:spPr/>
      <dgm:t>
        <a:bodyPr/>
        <a:lstStyle/>
        <a:p>
          <a:endParaRPr lang="en-US"/>
        </a:p>
      </dgm:t>
    </dgm:pt>
    <dgm:pt modelId="{9FCA142D-D216-48EE-93C4-CCCBFAFF9B77}" type="sibTrans" cxnId="{E1D8573C-E368-44E0-BED0-9CEEADD342A2}">
      <dgm:prSet/>
      <dgm:spPr/>
      <dgm:t>
        <a:bodyPr/>
        <a:lstStyle/>
        <a:p>
          <a:endParaRPr lang="en-US"/>
        </a:p>
      </dgm:t>
    </dgm:pt>
    <dgm:pt modelId="{4BE9144B-8063-4BA3-BE70-A47676F75451}">
      <dgm:prSet custT="1"/>
      <dgm:spPr/>
      <dgm:t>
        <a:bodyPr/>
        <a:lstStyle/>
        <a:p>
          <a:r>
            <a:rPr lang="en-US" sz="2000"/>
            <a:t>2018</a:t>
          </a:r>
        </a:p>
      </dgm:t>
    </dgm:pt>
    <dgm:pt modelId="{00AF5B03-1783-445A-AA91-A840CCFDF0E6}" type="parTrans" cxnId="{70E4437F-8010-4DDC-8644-61186A2C7A1E}">
      <dgm:prSet/>
      <dgm:spPr/>
      <dgm:t>
        <a:bodyPr/>
        <a:lstStyle/>
        <a:p>
          <a:endParaRPr lang="en-US"/>
        </a:p>
      </dgm:t>
    </dgm:pt>
    <dgm:pt modelId="{BF0D2C3B-AF94-4B87-82F5-150B2413C2C8}" type="sibTrans" cxnId="{70E4437F-8010-4DDC-8644-61186A2C7A1E}">
      <dgm:prSet/>
      <dgm:spPr/>
      <dgm:t>
        <a:bodyPr/>
        <a:lstStyle/>
        <a:p>
          <a:endParaRPr lang="en-US"/>
        </a:p>
      </dgm:t>
    </dgm:pt>
    <dgm:pt modelId="{7FB25879-4F30-401B-BAA6-D2756A7DE42C}">
      <dgm:prSet custT="1"/>
      <dgm:spPr/>
      <dgm:t>
        <a:bodyPr/>
        <a:lstStyle/>
        <a:p>
          <a:r>
            <a:rPr lang="en-US" sz="2000" dirty="0">
              <a:solidFill>
                <a:schemeClr val="tx2"/>
              </a:solidFill>
            </a:rPr>
            <a:t>Linked with Dillon's Cross Project in 2018</a:t>
          </a:r>
        </a:p>
      </dgm:t>
    </dgm:pt>
    <dgm:pt modelId="{12C4C188-B142-4CC8-83D7-F67B5BB175DE}" type="parTrans" cxnId="{00F1176F-5394-4838-8A70-4D6487DE9298}">
      <dgm:prSet/>
      <dgm:spPr/>
      <dgm:t>
        <a:bodyPr/>
        <a:lstStyle/>
        <a:p>
          <a:endParaRPr lang="en-US"/>
        </a:p>
      </dgm:t>
    </dgm:pt>
    <dgm:pt modelId="{DEB05ACA-4A6C-4174-9D49-127B3AC84E8A}" type="sibTrans" cxnId="{00F1176F-5394-4838-8A70-4D6487DE9298}">
      <dgm:prSet/>
      <dgm:spPr/>
      <dgm:t>
        <a:bodyPr/>
        <a:lstStyle/>
        <a:p>
          <a:endParaRPr lang="en-US"/>
        </a:p>
      </dgm:t>
    </dgm:pt>
    <dgm:pt modelId="{0F8256CC-4AD5-463B-BFBB-6A642A4DFA2B}">
      <dgm:prSet custT="1"/>
      <dgm:spPr/>
      <dgm:t>
        <a:bodyPr/>
        <a:lstStyle/>
        <a:p>
          <a:r>
            <a:rPr lang="en-US" sz="2000"/>
            <a:t>2020</a:t>
          </a:r>
        </a:p>
      </dgm:t>
    </dgm:pt>
    <dgm:pt modelId="{1208FDF7-02B0-40D2-8C8D-0BE4278710B8}" type="parTrans" cxnId="{F51A178B-C14E-4925-8600-571CCC88F0D6}">
      <dgm:prSet/>
      <dgm:spPr/>
      <dgm:t>
        <a:bodyPr/>
        <a:lstStyle/>
        <a:p>
          <a:endParaRPr lang="en-US"/>
        </a:p>
      </dgm:t>
    </dgm:pt>
    <dgm:pt modelId="{32F0B913-2DF0-4AD1-9AA7-189863C6D96D}" type="sibTrans" cxnId="{F51A178B-C14E-4925-8600-571CCC88F0D6}">
      <dgm:prSet/>
      <dgm:spPr/>
      <dgm:t>
        <a:bodyPr/>
        <a:lstStyle/>
        <a:p>
          <a:endParaRPr lang="en-US"/>
        </a:p>
      </dgm:t>
    </dgm:pt>
    <dgm:pt modelId="{4DC0CD99-77E7-4D95-B42A-1D35C284DA01}">
      <dgm:prSet custT="1"/>
      <dgm:spPr/>
      <dgm:t>
        <a:bodyPr/>
        <a:lstStyle/>
        <a:p>
          <a:r>
            <a:rPr lang="en-US" sz="2000" dirty="0">
              <a:solidFill>
                <a:schemeClr val="tx2"/>
              </a:solidFill>
            </a:rPr>
            <a:t>Culinary Certificate ran in 2020, 2022, 2023 </a:t>
          </a:r>
        </a:p>
      </dgm:t>
    </dgm:pt>
    <dgm:pt modelId="{5B08CA03-522A-4C6C-A05F-A33CDB4DBFD7}" type="parTrans" cxnId="{F21D5D3D-EA8B-40AB-9B03-65E53B9168E8}">
      <dgm:prSet/>
      <dgm:spPr/>
      <dgm:t>
        <a:bodyPr/>
        <a:lstStyle/>
        <a:p>
          <a:endParaRPr lang="en-US"/>
        </a:p>
      </dgm:t>
    </dgm:pt>
    <dgm:pt modelId="{A7BACE01-A758-4998-AC0F-4A414A38BD3B}" type="sibTrans" cxnId="{F21D5D3D-EA8B-40AB-9B03-65E53B9168E8}">
      <dgm:prSet/>
      <dgm:spPr/>
      <dgm:t>
        <a:bodyPr/>
        <a:lstStyle/>
        <a:p>
          <a:endParaRPr lang="en-US"/>
        </a:p>
      </dgm:t>
    </dgm:pt>
    <dgm:pt modelId="{F563CF3A-564C-42E9-9E7B-2452080B00CB}">
      <dgm:prSet custT="1"/>
      <dgm:spPr/>
      <dgm:t>
        <a:bodyPr/>
        <a:lstStyle/>
        <a:p>
          <a:r>
            <a:rPr lang="en-US" sz="2000" dirty="0"/>
            <a:t>currently</a:t>
          </a:r>
        </a:p>
      </dgm:t>
    </dgm:pt>
    <dgm:pt modelId="{B22DD5EC-7391-49A0-88BD-12291066D281}" type="parTrans" cxnId="{86B8C142-4B46-4473-B049-26244029B663}">
      <dgm:prSet/>
      <dgm:spPr/>
      <dgm:t>
        <a:bodyPr/>
        <a:lstStyle/>
        <a:p>
          <a:endParaRPr lang="en-US"/>
        </a:p>
      </dgm:t>
    </dgm:pt>
    <dgm:pt modelId="{7D4594D3-56B8-42FA-ABE6-80BD871445A1}" type="sibTrans" cxnId="{86B8C142-4B46-4473-B049-26244029B663}">
      <dgm:prSet/>
      <dgm:spPr/>
      <dgm:t>
        <a:bodyPr/>
        <a:lstStyle/>
        <a:p>
          <a:endParaRPr lang="en-US"/>
        </a:p>
      </dgm:t>
    </dgm:pt>
    <dgm:pt modelId="{749FDF2B-0C29-4C79-BDC3-167D7EE596AD}">
      <dgm:prSet custT="1"/>
      <dgm:spPr/>
      <dgm:t>
        <a:bodyPr/>
        <a:lstStyle/>
        <a:p>
          <a:r>
            <a:rPr lang="en-US" sz="2000" dirty="0">
              <a:solidFill>
                <a:schemeClr val="tx2"/>
              </a:solidFill>
            </a:rPr>
            <a:t>The only one initiative of its kind in the Irish prison service. </a:t>
          </a:r>
          <a:r>
            <a:rPr lang="en-US" sz="2000" dirty="0"/>
            <a:t> </a:t>
          </a:r>
        </a:p>
      </dgm:t>
    </dgm:pt>
    <dgm:pt modelId="{B2F82582-71DE-445A-9338-5CA944FA646C}" type="parTrans" cxnId="{0371C6A9-16E9-446E-BCE0-E2A2A8A60233}">
      <dgm:prSet/>
      <dgm:spPr/>
      <dgm:t>
        <a:bodyPr/>
        <a:lstStyle/>
        <a:p>
          <a:endParaRPr lang="en-US"/>
        </a:p>
      </dgm:t>
    </dgm:pt>
    <dgm:pt modelId="{B481E85B-3702-4DE3-8211-F783007FC1D5}" type="sibTrans" cxnId="{0371C6A9-16E9-446E-BCE0-E2A2A8A60233}">
      <dgm:prSet/>
      <dgm:spPr/>
      <dgm:t>
        <a:bodyPr/>
        <a:lstStyle/>
        <a:p>
          <a:endParaRPr lang="en-US"/>
        </a:p>
      </dgm:t>
    </dgm:pt>
    <dgm:pt modelId="{36F51A20-73DC-4E1B-9062-7CF0BA14FFE7}" type="pres">
      <dgm:prSet presAssocID="{4B644E00-7C2C-4E25-B042-B40C31ED305B}" presName="Name0" presStyleCnt="0">
        <dgm:presLayoutVars>
          <dgm:chMax/>
          <dgm:chPref/>
          <dgm:animLvl val="lvl"/>
        </dgm:presLayoutVars>
      </dgm:prSet>
      <dgm:spPr/>
    </dgm:pt>
    <dgm:pt modelId="{211937AE-E8B5-439E-A007-5629329525B1}" type="pres">
      <dgm:prSet presAssocID="{9B2EACC5-8E4F-4DE9-B452-07283669335D}" presName="composite" presStyleCnt="0"/>
      <dgm:spPr/>
    </dgm:pt>
    <dgm:pt modelId="{8CD3E1EB-B58E-4217-BD58-DE3BC2086F49}" type="pres">
      <dgm:prSet presAssocID="{9B2EACC5-8E4F-4DE9-B452-07283669335D}" presName="Parent1" presStyleLbl="alignNode1" presStyleIdx="0" presStyleCnt="5">
        <dgm:presLayoutVars>
          <dgm:chMax val="1"/>
          <dgm:chPref val="1"/>
          <dgm:bulletEnabled val="1"/>
        </dgm:presLayoutVars>
      </dgm:prSet>
      <dgm:spPr/>
    </dgm:pt>
    <dgm:pt modelId="{7CB11076-64AC-4ADA-B839-CAF1746C66D9}" type="pres">
      <dgm:prSet presAssocID="{9B2EACC5-8E4F-4DE9-B452-07283669335D}" presName="Childtext1" presStyleLbl="revTx" presStyleIdx="0" presStyleCnt="5">
        <dgm:presLayoutVars>
          <dgm:chMax val="0"/>
          <dgm:chPref val="0"/>
          <dgm:bulletEnabled/>
        </dgm:presLayoutVars>
      </dgm:prSet>
      <dgm:spPr/>
    </dgm:pt>
    <dgm:pt modelId="{C25C6F89-7095-4BD3-A908-31E3EC7B47C9}" type="pres">
      <dgm:prSet presAssocID="{9B2EACC5-8E4F-4DE9-B452-07283669335D}"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197F1670-84F1-4E25-AD33-C3C4D6D410EA}" type="pres">
      <dgm:prSet presAssocID="{9B2EACC5-8E4F-4DE9-B452-07283669335D}" presName="ConnectLineEnd" presStyleLbl="node1" presStyleIdx="0" presStyleCnt="5"/>
      <dgm:spPr/>
    </dgm:pt>
    <dgm:pt modelId="{03DD31F5-A1FE-4AD1-B671-89F3B0507EDA}" type="pres">
      <dgm:prSet presAssocID="{9B2EACC5-8E4F-4DE9-B452-07283669335D}" presName="EmptyPane" presStyleCnt="0"/>
      <dgm:spPr/>
    </dgm:pt>
    <dgm:pt modelId="{DA62E6BE-B322-4CE7-8D17-11B7FDB3EFBA}" type="pres">
      <dgm:prSet presAssocID="{E9D75728-4880-4064-ABD8-0BA4A53728FE}" presName="spaceBetweenRectangles" presStyleLbl="fgAcc1" presStyleIdx="0" presStyleCnt="4"/>
      <dgm:spPr/>
    </dgm:pt>
    <dgm:pt modelId="{C14EBDA4-4AC0-4F15-89CF-51F1890606F9}" type="pres">
      <dgm:prSet presAssocID="{990AC82F-5F51-4017-8D7E-3FD563D5F0B5}" presName="composite" presStyleCnt="0"/>
      <dgm:spPr/>
    </dgm:pt>
    <dgm:pt modelId="{06CC33B5-046E-4A4C-96BE-4070C2F8558E}" type="pres">
      <dgm:prSet presAssocID="{990AC82F-5F51-4017-8D7E-3FD563D5F0B5}" presName="Parent1" presStyleLbl="alignNode1" presStyleIdx="1" presStyleCnt="5" custScaleX="124679">
        <dgm:presLayoutVars>
          <dgm:chMax val="1"/>
          <dgm:chPref val="1"/>
          <dgm:bulletEnabled val="1"/>
        </dgm:presLayoutVars>
      </dgm:prSet>
      <dgm:spPr/>
    </dgm:pt>
    <dgm:pt modelId="{B96900E3-2838-4922-B20F-4B893FF81594}" type="pres">
      <dgm:prSet presAssocID="{990AC82F-5F51-4017-8D7E-3FD563D5F0B5}" presName="Childtext1" presStyleLbl="revTx" presStyleIdx="1" presStyleCnt="5">
        <dgm:presLayoutVars>
          <dgm:chMax val="0"/>
          <dgm:chPref val="0"/>
          <dgm:bulletEnabled/>
        </dgm:presLayoutVars>
      </dgm:prSet>
      <dgm:spPr/>
    </dgm:pt>
    <dgm:pt modelId="{30377542-A9BB-4D05-B750-353C2A879BEF}" type="pres">
      <dgm:prSet presAssocID="{990AC82F-5F51-4017-8D7E-3FD563D5F0B5}"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790E4086-C473-415E-997B-DCD724371982}" type="pres">
      <dgm:prSet presAssocID="{990AC82F-5F51-4017-8D7E-3FD563D5F0B5}" presName="ConnectLineEnd" presStyleLbl="node1" presStyleIdx="1" presStyleCnt="5"/>
      <dgm:spPr/>
    </dgm:pt>
    <dgm:pt modelId="{F5E3A971-BBE5-459B-B19B-0E184076390B}" type="pres">
      <dgm:prSet presAssocID="{990AC82F-5F51-4017-8D7E-3FD563D5F0B5}" presName="EmptyPane" presStyleCnt="0"/>
      <dgm:spPr/>
    </dgm:pt>
    <dgm:pt modelId="{350294B7-FB21-4174-91AD-B7444672C093}" type="pres">
      <dgm:prSet presAssocID="{0744AA94-40B2-4688-A230-D5DCE84FFEA4}" presName="spaceBetweenRectangles" presStyleLbl="fgAcc1" presStyleIdx="1" presStyleCnt="4"/>
      <dgm:spPr/>
    </dgm:pt>
    <dgm:pt modelId="{46B71B6B-9F9A-46F7-BBAD-E4B21AA5A12F}" type="pres">
      <dgm:prSet presAssocID="{4BE9144B-8063-4BA3-BE70-A47676F75451}" presName="composite" presStyleCnt="0"/>
      <dgm:spPr/>
    </dgm:pt>
    <dgm:pt modelId="{7C353842-A56E-4683-8F52-3A30F2E6B57B}" type="pres">
      <dgm:prSet presAssocID="{4BE9144B-8063-4BA3-BE70-A47676F75451}" presName="Parent1" presStyleLbl="alignNode1" presStyleIdx="2" presStyleCnt="5" custScaleX="126810">
        <dgm:presLayoutVars>
          <dgm:chMax val="1"/>
          <dgm:chPref val="1"/>
          <dgm:bulletEnabled val="1"/>
        </dgm:presLayoutVars>
      </dgm:prSet>
      <dgm:spPr/>
    </dgm:pt>
    <dgm:pt modelId="{87CE3ED7-754D-4D63-A7C1-59867FEB8FC1}" type="pres">
      <dgm:prSet presAssocID="{4BE9144B-8063-4BA3-BE70-A47676F75451}" presName="Childtext1" presStyleLbl="revTx" presStyleIdx="2" presStyleCnt="5">
        <dgm:presLayoutVars>
          <dgm:chMax val="0"/>
          <dgm:chPref val="0"/>
          <dgm:bulletEnabled/>
        </dgm:presLayoutVars>
      </dgm:prSet>
      <dgm:spPr/>
    </dgm:pt>
    <dgm:pt modelId="{3F291696-9153-4B80-AE33-AA6E17B9DFCD}" type="pres">
      <dgm:prSet presAssocID="{4BE9144B-8063-4BA3-BE70-A47676F75451}"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71A6675F-5207-422E-9234-ECB1A972C28F}" type="pres">
      <dgm:prSet presAssocID="{4BE9144B-8063-4BA3-BE70-A47676F75451}" presName="ConnectLineEnd" presStyleLbl="node1" presStyleIdx="2" presStyleCnt="5"/>
      <dgm:spPr/>
    </dgm:pt>
    <dgm:pt modelId="{C02D2CD9-7D6A-4072-B98F-488D0D5FD16C}" type="pres">
      <dgm:prSet presAssocID="{4BE9144B-8063-4BA3-BE70-A47676F75451}" presName="EmptyPane" presStyleCnt="0"/>
      <dgm:spPr/>
    </dgm:pt>
    <dgm:pt modelId="{14E83DB3-1FF4-4A29-AF8E-75BCC4C6D82C}" type="pres">
      <dgm:prSet presAssocID="{BF0D2C3B-AF94-4B87-82F5-150B2413C2C8}" presName="spaceBetweenRectangles" presStyleLbl="fgAcc1" presStyleIdx="2" presStyleCnt="4"/>
      <dgm:spPr/>
    </dgm:pt>
    <dgm:pt modelId="{9BDAA3FB-B5E0-4BDE-A535-F89B75D87403}" type="pres">
      <dgm:prSet presAssocID="{0F8256CC-4AD5-463B-BFBB-6A642A4DFA2B}" presName="composite" presStyleCnt="0"/>
      <dgm:spPr/>
    </dgm:pt>
    <dgm:pt modelId="{F65029C1-C4A1-4926-A090-BA880D9B7135}" type="pres">
      <dgm:prSet presAssocID="{0F8256CC-4AD5-463B-BFBB-6A642A4DFA2B}" presName="Parent1" presStyleLbl="alignNode1" presStyleIdx="3" presStyleCnt="5" custScaleX="138156">
        <dgm:presLayoutVars>
          <dgm:chMax val="1"/>
          <dgm:chPref val="1"/>
          <dgm:bulletEnabled val="1"/>
        </dgm:presLayoutVars>
      </dgm:prSet>
      <dgm:spPr/>
    </dgm:pt>
    <dgm:pt modelId="{489348BD-0893-41F0-82A5-C9D0C8770B47}" type="pres">
      <dgm:prSet presAssocID="{0F8256CC-4AD5-463B-BFBB-6A642A4DFA2B}" presName="Childtext1" presStyleLbl="revTx" presStyleIdx="3" presStyleCnt="5">
        <dgm:presLayoutVars>
          <dgm:chMax val="0"/>
          <dgm:chPref val="0"/>
          <dgm:bulletEnabled/>
        </dgm:presLayoutVars>
      </dgm:prSet>
      <dgm:spPr/>
    </dgm:pt>
    <dgm:pt modelId="{B8FE7CCA-BE0C-43AC-95F5-2FF68DCF1555}" type="pres">
      <dgm:prSet presAssocID="{0F8256CC-4AD5-463B-BFBB-6A642A4DFA2B}"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C235A656-4C76-46BF-B39D-4335DCE972F7}" type="pres">
      <dgm:prSet presAssocID="{0F8256CC-4AD5-463B-BFBB-6A642A4DFA2B}" presName="ConnectLineEnd" presStyleLbl="node1" presStyleIdx="3" presStyleCnt="5"/>
      <dgm:spPr/>
    </dgm:pt>
    <dgm:pt modelId="{DDA4383B-A3A9-465F-A402-E8820EB8DC0D}" type="pres">
      <dgm:prSet presAssocID="{0F8256CC-4AD5-463B-BFBB-6A642A4DFA2B}" presName="EmptyPane" presStyleCnt="0"/>
      <dgm:spPr/>
    </dgm:pt>
    <dgm:pt modelId="{25AA09D6-ED94-4029-8EA6-4CCE3525C920}" type="pres">
      <dgm:prSet presAssocID="{32F0B913-2DF0-4AD1-9AA7-189863C6D96D}" presName="spaceBetweenRectangles" presStyleLbl="fgAcc1" presStyleIdx="3" presStyleCnt="4"/>
      <dgm:spPr/>
    </dgm:pt>
    <dgm:pt modelId="{93935F39-6329-4CD2-A2AD-A2370A461517}" type="pres">
      <dgm:prSet presAssocID="{F563CF3A-564C-42E9-9E7B-2452080B00CB}" presName="composite" presStyleCnt="0"/>
      <dgm:spPr/>
    </dgm:pt>
    <dgm:pt modelId="{3544FF9A-A1D9-4267-8A98-B3372B84A36E}" type="pres">
      <dgm:prSet presAssocID="{F563CF3A-564C-42E9-9E7B-2452080B00CB}" presName="Parent1" presStyleLbl="alignNode1" presStyleIdx="4" presStyleCnt="5" custScaleX="139604">
        <dgm:presLayoutVars>
          <dgm:chMax val="1"/>
          <dgm:chPref val="1"/>
          <dgm:bulletEnabled val="1"/>
        </dgm:presLayoutVars>
      </dgm:prSet>
      <dgm:spPr/>
    </dgm:pt>
    <dgm:pt modelId="{A9D08BF7-3B41-4826-A613-2DAEB77C84EF}" type="pres">
      <dgm:prSet presAssocID="{F563CF3A-564C-42E9-9E7B-2452080B00CB}" presName="Childtext1" presStyleLbl="revTx" presStyleIdx="4" presStyleCnt="5">
        <dgm:presLayoutVars>
          <dgm:chMax val="0"/>
          <dgm:chPref val="0"/>
          <dgm:bulletEnabled/>
        </dgm:presLayoutVars>
      </dgm:prSet>
      <dgm:spPr/>
    </dgm:pt>
    <dgm:pt modelId="{17A9A930-586B-42FF-8830-41DD2CF22140}" type="pres">
      <dgm:prSet presAssocID="{F563CF3A-564C-42E9-9E7B-2452080B00CB}"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F531237F-CD64-4CA9-9E30-B23887741A83}" type="pres">
      <dgm:prSet presAssocID="{F563CF3A-564C-42E9-9E7B-2452080B00CB}" presName="ConnectLineEnd" presStyleLbl="node1" presStyleIdx="4" presStyleCnt="5"/>
      <dgm:spPr/>
    </dgm:pt>
    <dgm:pt modelId="{F6B2B41A-6683-4FD6-8D7A-C35C8B145E16}" type="pres">
      <dgm:prSet presAssocID="{F563CF3A-564C-42E9-9E7B-2452080B00CB}" presName="EmptyPane" presStyleCnt="0"/>
      <dgm:spPr/>
    </dgm:pt>
  </dgm:ptLst>
  <dgm:cxnLst>
    <dgm:cxn modelId="{B314931D-B437-4E4A-97D8-935E1F201667}" srcId="{9B2EACC5-8E4F-4DE9-B452-07283669335D}" destId="{C411FF06-73A9-47CD-A98E-E81310991CE1}" srcOrd="0" destOrd="0" parTransId="{AE0F02C1-006E-4663-BCE7-1F769236CAF7}" sibTransId="{7EDFEEB2-2571-42F7-98EC-C74A88DF0B1F}"/>
    <dgm:cxn modelId="{2609872A-3241-426E-A57E-9E9F8734FBBC}" srcId="{4B644E00-7C2C-4E25-B042-B40C31ED305B}" destId="{9B2EACC5-8E4F-4DE9-B452-07283669335D}" srcOrd="0" destOrd="0" parTransId="{715DAE0F-C683-4F5E-B62B-B1BAD522D9EE}" sibTransId="{E9D75728-4880-4064-ABD8-0BA4A53728FE}"/>
    <dgm:cxn modelId="{5587E62D-DD5F-4241-A6A8-4174F5B7E5C1}" type="presOf" srcId="{4BE9144B-8063-4BA3-BE70-A47676F75451}" destId="{7C353842-A56E-4683-8F52-3A30F2E6B57B}" srcOrd="0" destOrd="0" presId="urn:microsoft.com/office/officeart/2016/7/layout/HexagonTimeline"/>
    <dgm:cxn modelId="{05935233-6D4D-4BCC-B0AC-70B9F82559FD}" type="presOf" srcId="{4DC0CD99-77E7-4D95-B42A-1D35C284DA01}" destId="{489348BD-0893-41F0-82A5-C9D0C8770B47}" srcOrd="0" destOrd="0" presId="urn:microsoft.com/office/officeart/2016/7/layout/HexagonTimeline"/>
    <dgm:cxn modelId="{9773C633-9A50-460D-AED3-5BD41C35796F}" type="presOf" srcId="{9B2EACC5-8E4F-4DE9-B452-07283669335D}" destId="{8CD3E1EB-B58E-4217-BD58-DE3BC2086F49}" srcOrd="0" destOrd="0" presId="urn:microsoft.com/office/officeart/2016/7/layout/HexagonTimeline"/>
    <dgm:cxn modelId="{E1D8573C-E368-44E0-BED0-9CEEADD342A2}" srcId="{990AC82F-5F51-4017-8D7E-3FD563D5F0B5}" destId="{B1B9E029-996B-48F6-ACBD-B87358CBB0C2}" srcOrd="0" destOrd="0" parTransId="{6C0B0F91-D0D7-4513-B9D7-D068DF2C5DAD}" sibTransId="{9FCA142D-D216-48EE-93C4-CCCBFAFF9B77}"/>
    <dgm:cxn modelId="{F21D5D3D-EA8B-40AB-9B03-65E53B9168E8}" srcId="{0F8256CC-4AD5-463B-BFBB-6A642A4DFA2B}" destId="{4DC0CD99-77E7-4D95-B42A-1D35C284DA01}" srcOrd="0" destOrd="0" parTransId="{5B08CA03-522A-4C6C-A05F-A33CDB4DBFD7}" sibTransId="{A7BACE01-A758-4998-AC0F-4A414A38BD3B}"/>
    <dgm:cxn modelId="{86B8C142-4B46-4473-B049-26244029B663}" srcId="{4B644E00-7C2C-4E25-B042-B40C31ED305B}" destId="{F563CF3A-564C-42E9-9E7B-2452080B00CB}" srcOrd="4" destOrd="0" parTransId="{B22DD5EC-7391-49A0-88BD-12291066D281}" sibTransId="{7D4594D3-56B8-42FA-ABE6-80BD871445A1}"/>
    <dgm:cxn modelId="{58CA8469-8A45-40D7-B935-58A68E50C725}" type="presOf" srcId="{990AC82F-5F51-4017-8D7E-3FD563D5F0B5}" destId="{06CC33B5-046E-4A4C-96BE-4070C2F8558E}" srcOrd="0" destOrd="0" presId="urn:microsoft.com/office/officeart/2016/7/layout/HexagonTimeline"/>
    <dgm:cxn modelId="{00F1176F-5394-4838-8A70-4D6487DE9298}" srcId="{4BE9144B-8063-4BA3-BE70-A47676F75451}" destId="{7FB25879-4F30-401B-BAA6-D2756A7DE42C}" srcOrd="0" destOrd="0" parTransId="{12C4C188-B142-4CC8-83D7-F67B5BB175DE}" sibTransId="{DEB05ACA-4A6C-4174-9D49-127B3AC84E8A}"/>
    <dgm:cxn modelId="{3CDA6D71-92A6-400A-BAD3-4F9934F5D0B7}" srcId="{4B644E00-7C2C-4E25-B042-B40C31ED305B}" destId="{990AC82F-5F51-4017-8D7E-3FD563D5F0B5}" srcOrd="1" destOrd="0" parTransId="{FFDB32C6-1EE5-4FCE-89C5-F8ABCC022DE4}" sibTransId="{0744AA94-40B2-4688-A230-D5DCE84FFEA4}"/>
    <dgm:cxn modelId="{70E4437F-8010-4DDC-8644-61186A2C7A1E}" srcId="{4B644E00-7C2C-4E25-B042-B40C31ED305B}" destId="{4BE9144B-8063-4BA3-BE70-A47676F75451}" srcOrd="2" destOrd="0" parTransId="{00AF5B03-1783-445A-AA91-A840CCFDF0E6}" sibTransId="{BF0D2C3B-AF94-4B87-82F5-150B2413C2C8}"/>
    <dgm:cxn modelId="{DED93F83-4026-4673-8848-901B2D17F8BC}" type="presOf" srcId="{C411FF06-73A9-47CD-A98E-E81310991CE1}" destId="{7CB11076-64AC-4ADA-B839-CAF1746C66D9}" srcOrd="0" destOrd="0" presId="urn:microsoft.com/office/officeart/2016/7/layout/HexagonTimeline"/>
    <dgm:cxn modelId="{F51A178B-C14E-4925-8600-571CCC88F0D6}" srcId="{4B644E00-7C2C-4E25-B042-B40C31ED305B}" destId="{0F8256CC-4AD5-463B-BFBB-6A642A4DFA2B}" srcOrd="3" destOrd="0" parTransId="{1208FDF7-02B0-40D2-8C8D-0BE4278710B8}" sibTransId="{32F0B913-2DF0-4AD1-9AA7-189863C6D96D}"/>
    <dgm:cxn modelId="{A9AEFD8F-9E71-47CE-AE95-D8F560420E9B}" type="presOf" srcId="{0F8256CC-4AD5-463B-BFBB-6A642A4DFA2B}" destId="{F65029C1-C4A1-4926-A090-BA880D9B7135}" srcOrd="0" destOrd="0" presId="urn:microsoft.com/office/officeart/2016/7/layout/HexagonTimeline"/>
    <dgm:cxn modelId="{D29FDB99-9E5C-4B03-9420-A203BF04F78B}" type="presOf" srcId="{7FB25879-4F30-401B-BAA6-D2756A7DE42C}" destId="{87CE3ED7-754D-4D63-A7C1-59867FEB8FC1}" srcOrd="0" destOrd="0" presId="urn:microsoft.com/office/officeart/2016/7/layout/HexagonTimeline"/>
    <dgm:cxn modelId="{D399CE9B-8D9C-418E-95F2-683764C8B7BB}" type="presOf" srcId="{B1B9E029-996B-48F6-ACBD-B87358CBB0C2}" destId="{B96900E3-2838-4922-B20F-4B893FF81594}" srcOrd="0" destOrd="0" presId="urn:microsoft.com/office/officeart/2016/7/layout/HexagonTimeline"/>
    <dgm:cxn modelId="{7D4793A7-A065-4E84-A880-1A4AEB5FA047}" type="presOf" srcId="{749FDF2B-0C29-4C79-BDC3-167D7EE596AD}" destId="{A9D08BF7-3B41-4826-A613-2DAEB77C84EF}" srcOrd="0" destOrd="0" presId="urn:microsoft.com/office/officeart/2016/7/layout/HexagonTimeline"/>
    <dgm:cxn modelId="{0371C6A9-16E9-446E-BCE0-E2A2A8A60233}" srcId="{F563CF3A-564C-42E9-9E7B-2452080B00CB}" destId="{749FDF2B-0C29-4C79-BDC3-167D7EE596AD}" srcOrd="0" destOrd="0" parTransId="{B2F82582-71DE-445A-9338-5CA944FA646C}" sibTransId="{B481E85B-3702-4DE3-8211-F783007FC1D5}"/>
    <dgm:cxn modelId="{F0DED5E2-9898-44C4-BD41-0CF501ED4B8E}" type="presOf" srcId="{4B644E00-7C2C-4E25-B042-B40C31ED305B}" destId="{36F51A20-73DC-4E1B-9062-7CF0BA14FFE7}" srcOrd="0" destOrd="0" presId="urn:microsoft.com/office/officeart/2016/7/layout/HexagonTimeline"/>
    <dgm:cxn modelId="{C69FB5EF-7923-40B3-AD5E-080F448D7150}" type="presOf" srcId="{F563CF3A-564C-42E9-9E7B-2452080B00CB}" destId="{3544FF9A-A1D9-4267-8A98-B3372B84A36E}" srcOrd="0" destOrd="0" presId="urn:microsoft.com/office/officeart/2016/7/layout/HexagonTimeline"/>
    <dgm:cxn modelId="{D9DA73C1-E998-4F1D-AF87-B8FA16E5BCB3}" type="presParOf" srcId="{36F51A20-73DC-4E1B-9062-7CF0BA14FFE7}" destId="{211937AE-E8B5-439E-A007-5629329525B1}" srcOrd="0" destOrd="0" presId="urn:microsoft.com/office/officeart/2016/7/layout/HexagonTimeline"/>
    <dgm:cxn modelId="{7F9416E1-0AC0-4A1D-842E-CCA8D4ACE70F}" type="presParOf" srcId="{211937AE-E8B5-439E-A007-5629329525B1}" destId="{8CD3E1EB-B58E-4217-BD58-DE3BC2086F49}" srcOrd="0" destOrd="0" presId="urn:microsoft.com/office/officeart/2016/7/layout/HexagonTimeline"/>
    <dgm:cxn modelId="{3A77D3DA-C8CB-4B07-BB45-8E273E1C198B}" type="presParOf" srcId="{211937AE-E8B5-439E-A007-5629329525B1}" destId="{7CB11076-64AC-4ADA-B839-CAF1746C66D9}" srcOrd="1" destOrd="0" presId="urn:microsoft.com/office/officeart/2016/7/layout/HexagonTimeline"/>
    <dgm:cxn modelId="{BC7E2106-6F39-4281-B6A5-D3EBB946A230}" type="presParOf" srcId="{211937AE-E8B5-439E-A007-5629329525B1}" destId="{C25C6F89-7095-4BD3-A908-31E3EC7B47C9}" srcOrd="2" destOrd="0" presId="urn:microsoft.com/office/officeart/2016/7/layout/HexagonTimeline"/>
    <dgm:cxn modelId="{CAE1C856-287B-4BC9-A3F3-9651E21FA377}" type="presParOf" srcId="{211937AE-E8B5-439E-A007-5629329525B1}" destId="{197F1670-84F1-4E25-AD33-C3C4D6D410EA}" srcOrd="3" destOrd="0" presId="urn:microsoft.com/office/officeart/2016/7/layout/HexagonTimeline"/>
    <dgm:cxn modelId="{937C45A0-1AF8-4849-82BE-470CE9BB8D05}" type="presParOf" srcId="{211937AE-E8B5-439E-A007-5629329525B1}" destId="{03DD31F5-A1FE-4AD1-B671-89F3B0507EDA}" srcOrd="4" destOrd="0" presId="urn:microsoft.com/office/officeart/2016/7/layout/HexagonTimeline"/>
    <dgm:cxn modelId="{F5B12906-3FBD-438F-B24A-8CCEB7339B11}" type="presParOf" srcId="{36F51A20-73DC-4E1B-9062-7CF0BA14FFE7}" destId="{DA62E6BE-B322-4CE7-8D17-11B7FDB3EFBA}" srcOrd="1" destOrd="0" presId="urn:microsoft.com/office/officeart/2016/7/layout/HexagonTimeline"/>
    <dgm:cxn modelId="{B1101AAF-F2F0-4ACA-9BC4-4B2D61A099E5}" type="presParOf" srcId="{36F51A20-73DC-4E1B-9062-7CF0BA14FFE7}" destId="{C14EBDA4-4AC0-4F15-89CF-51F1890606F9}" srcOrd="2" destOrd="0" presId="urn:microsoft.com/office/officeart/2016/7/layout/HexagonTimeline"/>
    <dgm:cxn modelId="{18A29BEE-5312-43A3-BEEE-BD1E450D5FA9}" type="presParOf" srcId="{C14EBDA4-4AC0-4F15-89CF-51F1890606F9}" destId="{06CC33B5-046E-4A4C-96BE-4070C2F8558E}" srcOrd="0" destOrd="0" presId="urn:microsoft.com/office/officeart/2016/7/layout/HexagonTimeline"/>
    <dgm:cxn modelId="{083F2B58-5DE7-4049-A35F-05634B6F777F}" type="presParOf" srcId="{C14EBDA4-4AC0-4F15-89CF-51F1890606F9}" destId="{B96900E3-2838-4922-B20F-4B893FF81594}" srcOrd="1" destOrd="0" presId="urn:microsoft.com/office/officeart/2016/7/layout/HexagonTimeline"/>
    <dgm:cxn modelId="{14E6D113-BC61-4B9B-8DA3-60EEF0D5809F}" type="presParOf" srcId="{C14EBDA4-4AC0-4F15-89CF-51F1890606F9}" destId="{30377542-A9BB-4D05-B750-353C2A879BEF}" srcOrd="2" destOrd="0" presId="urn:microsoft.com/office/officeart/2016/7/layout/HexagonTimeline"/>
    <dgm:cxn modelId="{A3388A61-BCAF-4C42-AF30-33F26FB5906F}" type="presParOf" srcId="{C14EBDA4-4AC0-4F15-89CF-51F1890606F9}" destId="{790E4086-C473-415E-997B-DCD724371982}" srcOrd="3" destOrd="0" presId="urn:microsoft.com/office/officeart/2016/7/layout/HexagonTimeline"/>
    <dgm:cxn modelId="{BFAB90D1-87AD-40BA-9855-11DB5549C422}" type="presParOf" srcId="{C14EBDA4-4AC0-4F15-89CF-51F1890606F9}" destId="{F5E3A971-BBE5-459B-B19B-0E184076390B}" srcOrd="4" destOrd="0" presId="urn:microsoft.com/office/officeart/2016/7/layout/HexagonTimeline"/>
    <dgm:cxn modelId="{4905962D-14B5-4526-A530-AE18FDB29C84}" type="presParOf" srcId="{36F51A20-73DC-4E1B-9062-7CF0BA14FFE7}" destId="{350294B7-FB21-4174-91AD-B7444672C093}" srcOrd="3" destOrd="0" presId="urn:microsoft.com/office/officeart/2016/7/layout/HexagonTimeline"/>
    <dgm:cxn modelId="{A3026DD7-CE4C-4C31-9EA4-6D3B35F63A73}" type="presParOf" srcId="{36F51A20-73DC-4E1B-9062-7CF0BA14FFE7}" destId="{46B71B6B-9F9A-46F7-BBAD-E4B21AA5A12F}" srcOrd="4" destOrd="0" presId="urn:microsoft.com/office/officeart/2016/7/layout/HexagonTimeline"/>
    <dgm:cxn modelId="{DB1AAB90-E5CE-4B95-A5D4-F1F6258C48BF}" type="presParOf" srcId="{46B71B6B-9F9A-46F7-BBAD-E4B21AA5A12F}" destId="{7C353842-A56E-4683-8F52-3A30F2E6B57B}" srcOrd="0" destOrd="0" presId="urn:microsoft.com/office/officeart/2016/7/layout/HexagonTimeline"/>
    <dgm:cxn modelId="{4A1CF317-A34C-484F-A24A-35D798EA4F87}" type="presParOf" srcId="{46B71B6B-9F9A-46F7-BBAD-E4B21AA5A12F}" destId="{87CE3ED7-754D-4D63-A7C1-59867FEB8FC1}" srcOrd="1" destOrd="0" presId="urn:microsoft.com/office/officeart/2016/7/layout/HexagonTimeline"/>
    <dgm:cxn modelId="{183974A0-6B3D-4EE9-99B7-19A63695FB1A}" type="presParOf" srcId="{46B71B6B-9F9A-46F7-BBAD-E4B21AA5A12F}" destId="{3F291696-9153-4B80-AE33-AA6E17B9DFCD}" srcOrd="2" destOrd="0" presId="urn:microsoft.com/office/officeart/2016/7/layout/HexagonTimeline"/>
    <dgm:cxn modelId="{205E4F77-2A07-4C53-8565-BA99E9150770}" type="presParOf" srcId="{46B71B6B-9F9A-46F7-BBAD-E4B21AA5A12F}" destId="{71A6675F-5207-422E-9234-ECB1A972C28F}" srcOrd="3" destOrd="0" presId="urn:microsoft.com/office/officeart/2016/7/layout/HexagonTimeline"/>
    <dgm:cxn modelId="{728D9A32-1E62-4804-A4B1-04E823BDEBB2}" type="presParOf" srcId="{46B71B6B-9F9A-46F7-BBAD-E4B21AA5A12F}" destId="{C02D2CD9-7D6A-4072-B98F-488D0D5FD16C}" srcOrd="4" destOrd="0" presId="urn:microsoft.com/office/officeart/2016/7/layout/HexagonTimeline"/>
    <dgm:cxn modelId="{458B62A2-0841-4186-9CD3-EC9FE2CE1682}" type="presParOf" srcId="{36F51A20-73DC-4E1B-9062-7CF0BA14FFE7}" destId="{14E83DB3-1FF4-4A29-AF8E-75BCC4C6D82C}" srcOrd="5" destOrd="0" presId="urn:microsoft.com/office/officeart/2016/7/layout/HexagonTimeline"/>
    <dgm:cxn modelId="{5E6005FE-9485-4238-879F-4C013BCBF3C7}" type="presParOf" srcId="{36F51A20-73DC-4E1B-9062-7CF0BA14FFE7}" destId="{9BDAA3FB-B5E0-4BDE-A535-F89B75D87403}" srcOrd="6" destOrd="0" presId="urn:microsoft.com/office/officeart/2016/7/layout/HexagonTimeline"/>
    <dgm:cxn modelId="{7F180427-C07B-4219-BCCD-161B5CBFF2E7}" type="presParOf" srcId="{9BDAA3FB-B5E0-4BDE-A535-F89B75D87403}" destId="{F65029C1-C4A1-4926-A090-BA880D9B7135}" srcOrd="0" destOrd="0" presId="urn:microsoft.com/office/officeart/2016/7/layout/HexagonTimeline"/>
    <dgm:cxn modelId="{F353ADC0-5A7E-490E-BB75-F2545954604B}" type="presParOf" srcId="{9BDAA3FB-B5E0-4BDE-A535-F89B75D87403}" destId="{489348BD-0893-41F0-82A5-C9D0C8770B47}" srcOrd="1" destOrd="0" presId="urn:microsoft.com/office/officeart/2016/7/layout/HexagonTimeline"/>
    <dgm:cxn modelId="{06A8C6A5-DC39-45B1-8437-86C0CF624668}" type="presParOf" srcId="{9BDAA3FB-B5E0-4BDE-A535-F89B75D87403}" destId="{B8FE7CCA-BE0C-43AC-95F5-2FF68DCF1555}" srcOrd="2" destOrd="0" presId="urn:microsoft.com/office/officeart/2016/7/layout/HexagonTimeline"/>
    <dgm:cxn modelId="{DD055A99-57E8-4C24-9D4F-54DBFFCA46CC}" type="presParOf" srcId="{9BDAA3FB-B5E0-4BDE-A535-F89B75D87403}" destId="{C235A656-4C76-46BF-B39D-4335DCE972F7}" srcOrd="3" destOrd="0" presId="urn:microsoft.com/office/officeart/2016/7/layout/HexagonTimeline"/>
    <dgm:cxn modelId="{45AAEBC7-4577-42E4-9DB1-9694998B4AC0}" type="presParOf" srcId="{9BDAA3FB-B5E0-4BDE-A535-F89B75D87403}" destId="{DDA4383B-A3A9-465F-A402-E8820EB8DC0D}" srcOrd="4" destOrd="0" presId="urn:microsoft.com/office/officeart/2016/7/layout/HexagonTimeline"/>
    <dgm:cxn modelId="{9BBE0F80-F363-42A5-B505-CABA91E28DE6}" type="presParOf" srcId="{36F51A20-73DC-4E1B-9062-7CF0BA14FFE7}" destId="{25AA09D6-ED94-4029-8EA6-4CCE3525C920}" srcOrd="7" destOrd="0" presId="urn:microsoft.com/office/officeart/2016/7/layout/HexagonTimeline"/>
    <dgm:cxn modelId="{2125155F-F52D-4BF8-A93A-298C573CE116}" type="presParOf" srcId="{36F51A20-73DC-4E1B-9062-7CF0BA14FFE7}" destId="{93935F39-6329-4CD2-A2AD-A2370A461517}" srcOrd="8" destOrd="0" presId="urn:microsoft.com/office/officeart/2016/7/layout/HexagonTimeline"/>
    <dgm:cxn modelId="{ADA2041F-7748-4436-96F1-2174241C8A7C}" type="presParOf" srcId="{93935F39-6329-4CD2-A2AD-A2370A461517}" destId="{3544FF9A-A1D9-4267-8A98-B3372B84A36E}" srcOrd="0" destOrd="0" presId="urn:microsoft.com/office/officeart/2016/7/layout/HexagonTimeline"/>
    <dgm:cxn modelId="{CC5FAFA2-1F5A-4AF2-ABDC-D7E927867B78}" type="presParOf" srcId="{93935F39-6329-4CD2-A2AD-A2370A461517}" destId="{A9D08BF7-3B41-4826-A613-2DAEB77C84EF}" srcOrd="1" destOrd="0" presId="urn:microsoft.com/office/officeart/2016/7/layout/HexagonTimeline"/>
    <dgm:cxn modelId="{F19BE333-C361-4A4E-B0F2-34EA13E2BEBE}" type="presParOf" srcId="{93935F39-6329-4CD2-A2AD-A2370A461517}" destId="{17A9A930-586B-42FF-8830-41DD2CF22140}" srcOrd="2" destOrd="0" presId="urn:microsoft.com/office/officeart/2016/7/layout/HexagonTimeline"/>
    <dgm:cxn modelId="{4C7ED6EA-D4DF-4A66-99FD-31D7F37C816B}" type="presParOf" srcId="{93935F39-6329-4CD2-A2AD-A2370A461517}" destId="{F531237F-CD64-4CA9-9E30-B23887741A83}" srcOrd="3" destOrd="0" presId="urn:microsoft.com/office/officeart/2016/7/layout/HexagonTimeline"/>
    <dgm:cxn modelId="{4180DB9D-FA52-4FE9-B75F-191C48D2ECDD}" type="presParOf" srcId="{93935F39-6329-4CD2-A2AD-A2370A461517}" destId="{F6B2B41A-6683-4FD6-8D7A-C35C8B145E16}"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B56C9-81A2-4A0E-9481-338293A590C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DB6B79-F812-4B87-A946-840AA990000D}">
      <dgm:prSet custT="1"/>
      <dgm:spPr/>
      <dgm:t>
        <a:bodyPr/>
        <a:lstStyle/>
        <a:p>
          <a:r>
            <a:rPr lang="en-GB" sz="2500" b="0" i="0" dirty="0">
              <a:solidFill>
                <a:schemeClr val="tx2"/>
              </a:solidFill>
            </a:rPr>
            <a:t>Built around the needs and interests of the participants</a:t>
          </a:r>
          <a:endParaRPr lang="en-US" sz="2500" dirty="0">
            <a:solidFill>
              <a:schemeClr val="tx2"/>
            </a:solidFill>
          </a:endParaRPr>
        </a:p>
      </dgm:t>
    </dgm:pt>
    <dgm:pt modelId="{D489BBF4-9D5F-4234-BD6A-D9C61FC7C803}" type="parTrans" cxnId="{5D40E43C-B980-4225-85C0-E2F7DA03C811}">
      <dgm:prSet/>
      <dgm:spPr/>
      <dgm:t>
        <a:bodyPr/>
        <a:lstStyle/>
        <a:p>
          <a:endParaRPr lang="en-US"/>
        </a:p>
      </dgm:t>
    </dgm:pt>
    <dgm:pt modelId="{CF220724-9D53-4C1A-ABAE-32B3D6F8EC13}" type="sibTrans" cxnId="{5D40E43C-B980-4225-85C0-E2F7DA03C811}">
      <dgm:prSet/>
      <dgm:spPr/>
      <dgm:t>
        <a:bodyPr/>
        <a:lstStyle/>
        <a:p>
          <a:endParaRPr lang="en-US"/>
        </a:p>
      </dgm:t>
    </dgm:pt>
    <dgm:pt modelId="{94CE1C18-F1EE-414B-8856-DEAE7F53D090}">
      <dgm:prSet custT="1"/>
      <dgm:spPr/>
      <dgm:t>
        <a:bodyPr/>
        <a:lstStyle/>
        <a:p>
          <a:r>
            <a:rPr lang="en-GB" sz="2500" b="0" i="0" dirty="0">
              <a:solidFill>
                <a:schemeClr val="tx2"/>
              </a:solidFill>
            </a:rPr>
            <a:t>The prisoners have autonomy in terms of deciding what the lecture series will consist of as they choose the lectures that most interest them.  This has a significant impact on the success of this programme</a:t>
          </a:r>
          <a:r>
            <a:rPr lang="en-GB" sz="2300" b="0" i="0" dirty="0"/>
            <a:t>.</a:t>
          </a:r>
          <a:endParaRPr lang="en-US" sz="2300" dirty="0"/>
        </a:p>
      </dgm:t>
    </dgm:pt>
    <dgm:pt modelId="{8E3E2768-3AD1-4C60-8AFF-F073F0E4CB0B}" type="parTrans" cxnId="{0770BAEA-371B-4930-93CC-1134B2A88989}">
      <dgm:prSet/>
      <dgm:spPr/>
      <dgm:t>
        <a:bodyPr/>
        <a:lstStyle/>
        <a:p>
          <a:endParaRPr lang="en-US"/>
        </a:p>
      </dgm:t>
    </dgm:pt>
    <dgm:pt modelId="{A85AF9C6-D92A-4047-B5C3-0C2F36FED760}" type="sibTrans" cxnId="{0770BAEA-371B-4930-93CC-1134B2A88989}">
      <dgm:prSet/>
      <dgm:spPr/>
      <dgm:t>
        <a:bodyPr/>
        <a:lstStyle/>
        <a:p>
          <a:endParaRPr lang="en-US"/>
        </a:p>
      </dgm:t>
    </dgm:pt>
    <dgm:pt modelId="{BBB9F9E5-4A59-44C4-8D03-7BFB29DF813B}">
      <dgm:prSet custT="1"/>
      <dgm:spPr/>
      <dgm:t>
        <a:bodyPr/>
        <a:lstStyle/>
        <a:p>
          <a:r>
            <a:rPr lang="en-GB" sz="2500" b="0" i="0" dirty="0">
              <a:solidFill>
                <a:schemeClr val="tx2"/>
              </a:solidFill>
            </a:rPr>
            <a:t>By offering choice to the participants, the lecture series is responsive, and participants are motivated to attend, engage and learn. </a:t>
          </a:r>
          <a:endParaRPr lang="en-US" sz="2500" dirty="0">
            <a:solidFill>
              <a:schemeClr val="tx2"/>
            </a:solidFill>
          </a:endParaRPr>
        </a:p>
      </dgm:t>
    </dgm:pt>
    <dgm:pt modelId="{B664538E-5447-4E9F-B4BE-0FFFE5DFE855}" type="parTrans" cxnId="{59AE9113-F21F-42BF-B587-5EC1A1BB4FE1}">
      <dgm:prSet/>
      <dgm:spPr/>
      <dgm:t>
        <a:bodyPr/>
        <a:lstStyle/>
        <a:p>
          <a:endParaRPr lang="en-US"/>
        </a:p>
      </dgm:t>
    </dgm:pt>
    <dgm:pt modelId="{D1F7E45F-2D7C-49CD-864E-42130C8AB71C}" type="sibTrans" cxnId="{59AE9113-F21F-42BF-B587-5EC1A1BB4FE1}">
      <dgm:prSet/>
      <dgm:spPr/>
      <dgm:t>
        <a:bodyPr/>
        <a:lstStyle/>
        <a:p>
          <a:endParaRPr lang="en-US"/>
        </a:p>
      </dgm:t>
    </dgm:pt>
    <dgm:pt modelId="{E2B6600D-FCD9-464A-90FE-D153603686C0}" type="pres">
      <dgm:prSet presAssocID="{120B56C9-81A2-4A0E-9481-338293A590CF}" presName="vert0" presStyleCnt="0">
        <dgm:presLayoutVars>
          <dgm:dir/>
          <dgm:animOne val="branch"/>
          <dgm:animLvl val="lvl"/>
        </dgm:presLayoutVars>
      </dgm:prSet>
      <dgm:spPr/>
    </dgm:pt>
    <dgm:pt modelId="{DDDF28BE-283D-40E6-A4BD-63ED82F279F2}" type="pres">
      <dgm:prSet presAssocID="{CFDB6B79-F812-4B87-A946-840AA990000D}" presName="thickLine" presStyleLbl="alignNode1" presStyleIdx="0" presStyleCnt="3"/>
      <dgm:spPr/>
    </dgm:pt>
    <dgm:pt modelId="{6EE9A967-3960-4C90-959C-06A000C6ECE6}" type="pres">
      <dgm:prSet presAssocID="{CFDB6B79-F812-4B87-A946-840AA990000D}" presName="horz1" presStyleCnt="0"/>
      <dgm:spPr/>
    </dgm:pt>
    <dgm:pt modelId="{B5E8AC0C-5ACC-403F-9556-EBCEBC00E1BF}" type="pres">
      <dgm:prSet presAssocID="{CFDB6B79-F812-4B87-A946-840AA990000D}" presName="tx1" presStyleLbl="revTx" presStyleIdx="0" presStyleCnt="3"/>
      <dgm:spPr/>
    </dgm:pt>
    <dgm:pt modelId="{EFE4DA48-15F5-4FAC-8633-1F1B473F3326}" type="pres">
      <dgm:prSet presAssocID="{CFDB6B79-F812-4B87-A946-840AA990000D}" presName="vert1" presStyleCnt="0"/>
      <dgm:spPr/>
    </dgm:pt>
    <dgm:pt modelId="{36923A87-C843-4268-AD22-7F0F0206BCE3}" type="pres">
      <dgm:prSet presAssocID="{94CE1C18-F1EE-414B-8856-DEAE7F53D090}" presName="thickLine" presStyleLbl="alignNode1" presStyleIdx="1" presStyleCnt="3"/>
      <dgm:spPr/>
    </dgm:pt>
    <dgm:pt modelId="{CE25D68E-C560-42D4-9AAD-FAA8ED20E8A3}" type="pres">
      <dgm:prSet presAssocID="{94CE1C18-F1EE-414B-8856-DEAE7F53D090}" presName="horz1" presStyleCnt="0"/>
      <dgm:spPr/>
    </dgm:pt>
    <dgm:pt modelId="{A15DB3DB-E814-4804-9EEA-D36C8361DC65}" type="pres">
      <dgm:prSet presAssocID="{94CE1C18-F1EE-414B-8856-DEAE7F53D090}" presName="tx1" presStyleLbl="revTx" presStyleIdx="1" presStyleCnt="3"/>
      <dgm:spPr/>
    </dgm:pt>
    <dgm:pt modelId="{39157589-85B2-457F-8E10-F3CF17941F7D}" type="pres">
      <dgm:prSet presAssocID="{94CE1C18-F1EE-414B-8856-DEAE7F53D090}" presName="vert1" presStyleCnt="0"/>
      <dgm:spPr/>
    </dgm:pt>
    <dgm:pt modelId="{29E179BA-7230-4B0B-B9B6-E88FA5C93286}" type="pres">
      <dgm:prSet presAssocID="{BBB9F9E5-4A59-44C4-8D03-7BFB29DF813B}" presName="thickLine" presStyleLbl="alignNode1" presStyleIdx="2" presStyleCnt="3"/>
      <dgm:spPr/>
    </dgm:pt>
    <dgm:pt modelId="{8C183D1F-6AAA-498F-8F2E-2E36D534560C}" type="pres">
      <dgm:prSet presAssocID="{BBB9F9E5-4A59-44C4-8D03-7BFB29DF813B}" presName="horz1" presStyleCnt="0"/>
      <dgm:spPr/>
    </dgm:pt>
    <dgm:pt modelId="{50104D74-8C21-4CAF-9563-B6D8AC2FE1F9}" type="pres">
      <dgm:prSet presAssocID="{BBB9F9E5-4A59-44C4-8D03-7BFB29DF813B}" presName="tx1" presStyleLbl="revTx" presStyleIdx="2" presStyleCnt="3"/>
      <dgm:spPr/>
    </dgm:pt>
    <dgm:pt modelId="{A929ACDC-B6F1-469A-8D7E-0B73652BD68D}" type="pres">
      <dgm:prSet presAssocID="{BBB9F9E5-4A59-44C4-8D03-7BFB29DF813B}" presName="vert1" presStyleCnt="0"/>
      <dgm:spPr/>
    </dgm:pt>
  </dgm:ptLst>
  <dgm:cxnLst>
    <dgm:cxn modelId="{59AE9113-F21F-42BF-B587-5EC1A1BB4FE1}" srcId="{120B56C9-81A2-4A0E-9481-338293A590CF}" destId="{BBB9F9E5-4A59-44C4-8D03-7BFB29DF813B}" srcOrd="2" destOrd="0" parTransId="{B664538E-5447-4E9F-B4BE-0FFFE5DFE855}" sibTransId="{D1F7E45F-2D7C-49CD-864E-42130C8AB71C}"/>
    <dgm:cxn modelId="{3FC5C91E-E976-4572-80A9-86E93504463D}" type="presOf" srcId="{BBB9F9E5-4A59-44C4-8D03-7BFB29DF813B}" destId="{50104D74-8C21-4CAF-9563-B6D8AC2FE1F9}" srcOrd="0" destOrd="0" presId="urn:microsoft.com/office/officeart/2008/layout/LinedList"/>
    <dgm:cxn modelId="{5D40E43C-B980-4225-85C0-E2F7DA03C811}" srcId="{120B56C9-81A2-4A0E-9481-338293A590CF}" destId="{CFDB6B79-F812-4B87-A946-840AA990000D}" srcOrd="0" destOrd="0" parTransId="{D489BBF4-9D5F-4234-BD6A-D9C61FC7C803}" sibTransId="{CF220724-9D53-4C1A-ABAE-32B3D6F8EC13}"/>
    <dgm:cxn modelId="{40E8F969-F51D-4BF0-8A55-76C2F83B3619}" type="presOf" srcId="{94CE1C18-F1EE-414B-8856-DEAE7F53D090}" destId="{A15DB3DB-E814-4804-9EEA-D36C8361DC65}" srcOrd="0" destOrd="0" presId="urn:microsoft.com/office/officeart/2008/layout/LinedList"/>
    <dgm:cxn modelId="{F590C854-C5CE-4D3A-A14A-10B9543CB482}" type="presOf" srcId="{CFDB6B79-F812-4B87-A946-840AA990000D}" destId="{B5E8AC0C-5ACC-403F-9556-EBCEBC00E1BF}" srcOrd="0" destOrd="0" presId="urn:microsoft.com/office/officeart/2008/layout/LinedList"/>
    <dgm:cxn modelId="{143F81C1-5B5D-450B-B729-BF3CE88365CE}" type="presOf" srcId="{120B56C9-81A2-4A0E-9481-338293A590CF}" destId="{E2B6600D-FCD9-464A-90FE-D153603686C0}" srcOrd="0" destOrd="0" presId="urn:microsoft.com/office/officeart/2008/layout/LinedList"/>
    <dgm:cxn modelId="{0770BAEA-371B-4930-93CC-1134B2A88989}" srcId="{120B56C9-81A2-4A0E-9481-338293A590CF}" destId="{94CE1C18-F1EE-414B-8856-DEAE7F53D090}" srcOrd="1" destOrd="0" parTransId="{8E3E2768-3AD1-4C60-8AFF-F073F0E4CB0B}" sibTransId="{A85AF9C6-D92A-4047-B5C3-0C2F36FED760}"/>
    <dgm:cxn modelId="{66460A24-52C2-4F1E-A671-7066849F85B8}" type="presParOf" srcId="{E2B6600D-FCD9-464A-90FE-D153603686C0}" destId="{DDDF28BE-283D-40E6-A4BD-63ED82F279F2}" srcOrd="0" destOrd="0" presId="urn:microsoft.com/office/officeart/2008/layout/LinedList"/>
    <dgm:cxn modelId="{CEFD1914-1445-43FF-82AC-4DDFD924D80E}" type="presParOf" srcId="{E2B6600D-FCD9-464A-90FE-D153603686C0}" destId="{6EE9A967-3960-4C90-959C-06A000C6ECE6}" srcOrd="1" destOrd="0" presId="urn:microsoft.com/office/officeart/2008/layout/LinedList"/>
    <dgm:cxn modelId="{FEA9F83A-7BCB-4EE1-A86A-A87829F70A2F}" type="presParOf" srcId="{6EE9A967-3960-4C90-959C-06A000C6ECE6}" destId="{B5E8AC0C-5ACC-403F-9556-EBCEBC00E1BF}" srcOrd="0" destOrd="0" presId="urn:microsoft.com/office/officeart/2008/layout/LinedList"/>
    <dgm:cxn modelId="{05C11F35-8119-4DF1-8DF3-34D7210CFDE0}" type="presParOf" srcId="{6EE9A967-3960-4C90-959C-06A000C6ECE6}" destId="{EFE4DA48-15F5-4FAC-8633-1F1B473F3326}" srcOrd="1" destOrd="0" presId="urn:microsoft.com/office/officeart/2008/layout/LinedList"/>
    <dgm:cxn modelId="{D26C2320-6B27-4BA2-8C1A-7B6630F1CFED}" type="presParOf" srcId="{E2B6600D-FCD9-464A-90FE-D153603686C0}" destId="{36923A87-C843-4268-AD22-7F0F0206BCE3}" srcOrd="2" destOrd="0" presId="urn:microsoft.com/office/officeart/2008/layout/LinedList"/>
    <dgm:cxn modelId="{0ADB27FF-5298-401E-9DC0-89476F193D41}" type="presParOf" srcId="{E2B6600D-FCD9-464A-90FE-D153603686C0}" destId="{CE25D68E-C560-42D4-9AAD-FAA8ED20E8A3}" srcOrd="3" destOrd="0" presId="urn:microsoft.com/office/officeart/2008/layout/LinedList"/>
    <dgm:cxn modelId="{5151DE0E-7644-4AA3-81B1-6B92D39CA8E4}" type="presParOf" srcId="{CE25D68E-C560-42D4-9AAD-FAA8ED20E8A3}" destId="{A15DB3DB-E814-4804-9EEA-D36C8361DC65}" srcOrd="0" destOrd="0" presId="urn:microsoft.com/office/officeart/2008/layout/LinedList"/>
    <dgm:cxn modelId="{512DF5FA-974D-4584-B7FF-069E71DA7105}" type="presParOf" srcId="{CE25D68E-C560-42D4-9AAD-FAA8ED20E8A3}" destId="{39157589-85B2-457F-8E10-F3CF17941F7D}" srcOrd="1" destOrd="0" presId="urn:microsoft.com/office/officeart/2008/layout/LinedList"/>
    <dgm:cxn modelId="{430E7644-0BC7-460F-88EF-EBC6E5E8F3EB}" type="presParOf" srcId="{E2B6600D-FCD9-464A-90FE-D153603686C0}" destId="{29E179BA-7230-4B0B-B9B6-E88FA5C93286}" srcOrd="4" destOrd="0" presId="urn:microsoft.com/office/officeart/2008/layout/LinedList"/>
    <dgm:cxn modelId="{7892F2FB-7869-4290-A597-DBC0C5222FF3}" type="presParOf" srcId="{E2B6600D-FCD9-464A-90FE-D153603686C0}" destId="{8C183D1F-6AAA-498F-8F2E-2E36D534560C}" srcOrd="5" destOrd="0" presId="urn:microsoft.com/office/officeart/2008/layout/LinedList"/>
    <dgm:cxn modelId="{1852A3D3-EE35-425C-BD0D-9F27037BCA02}" type="presParOf" srcId="{8C183D1F-6AAA-498F-8F2E-2E36D534560C}" destId="{50104D74-8C21-4CAF-9563-B6D8AC2FE1F9}" srcOrd="0" destOrd="0" presId="urn:microsoft.com/office/officeart/2008/layout/LinedList"/>
    <dgm:cxn modelId="{8D342AB2-874D-4983-9F3B-F47B2D99E5ED}" type="presParOf" srcId="{8C183D1F-6AAA-498F-8F2E-2E36D534560C}" destId="{A929ACDC-B6F1-469A-8D7E-0B73652BD6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4332A-F1C0-44AC-B7FF-0E6956D1FC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7586563-E1B8-4F72-A6AD-D2A1BBC1435C}">
      <dgm:prSet custT="1"/>
      <dgm:spPr/>
      <dgm:t>
        <a:bodyPr/>
        <a:lstStyle/>
        <a:p>
          <a:r>
            <a:rPr lang="en-US" sz="1400" dirty="0"/>
            <a:t>HEAR Information Session </a:t>
          </a:r>
        </a:p>
      </dgm:t>
    </dgm:pt>
    <dgm:pt modelId="{F3D94295-C929-4622-8B08-D7877B13E3CF}" type="parTrans" cxnId="{D7467B1A-1CDD-4C75-BA00-D77D29B1D976}">
      <dgm:prSet/>
      <dgm:spPr/>
      <dgm:t>
        <a:bodyPr/>
        <a:lstStyle/>
        <a:p>
          <a:endParaRPr lang="en-US"/>
        </a:p>
      </dgm:t>
    </dgm:pt>
    <dgm:pt modelId="{EEA3DF6A-4A0C-4603-8EE9-242649E74B54}" type="sibTrans" cxnId="{D7467B1A-1CDD-4C75-BA00-D77D29B1D976}">
      <dgm:prSet/>
      <dgm:spPr/>
      <dgm:t>
        <a:bodyPr/>
        <a:lstStyle/>
        <a:p>
          <a:endParaRPr lang="en-US"/>
        </a:p>
      </dgm:t>
    </dgm:pt>
    <dgm:pt modelId="{A5434F36-6158-48E2-866F-1363D85AE111}">
      <dgm:prSet custT="1"/>
      <dgm:spPr/>
      <dgm:t>
        <a:bodyPr/>
        <a:lstStyle/>
        <a:p>
          <a:r>
            <a:rPr lang="en-US" sz="1400"/>
            <a:t>Recognition of Prior Learning</a:t>
          </a:r>
        </a:p>
      </dgm:t>
    </dgm:pt>
    <dgm:pt modelId="{F06B4266-C2AE-494D-B657-CF3D1DFB20C7}" type="parTrans" cxnId="{D3448432-0BA4-45F5-A892-4B51C588C369}">
      <dgm:prSet/>
      <dgm:spPr/>
      <dgm:t>
        <a:bodyPr/>
        <a:lstStyle/>
        <a:p>
          <a:endParaRPr lang="en-US"/>
        </a:p>
      </dgm:t>
    </dgm:pt>
    <dgm:pt modelId="{5D812A1B-9C44-4355-B5DB-EAB778E933DA}" type="sibTrans" cxnId="{D3448432-0BA4-45F5-A892-4B51C588C369}">
      <dgm:prSet/>
      <dgm:spPr/>
      <dgm:t>
        <a:bodyPr/>
        <a:lstStyle/>
        <a:p>
          <a:endParaRPr lang="en-US"/>
        </a:p>
      </dgm:t>
    </dgm:pt>
    <dgm:pt modelId="{A385779C-5449-4808-B469-A794B61F835C}">
      <dgm:prSet custT="1"/>
      <dgm:spPr/>
      <dgm:t>
        <a:bodyPr/>
        <a:lstStyle/>
        <a:p>
          <a:r>
            <a:rPr lang="en-US" sz="1400"/>
            <a:t>CAO and Pathways to Higher Education </a:t>
          </a:r>
        </a:p>
      </dgm:t>
    </dgm:pt>
    <dgm:pt modelId="{712182C4-902B-4022-A972-3DFAD0727BC1}" type="parTrans" cxnId="{611D8113-6367-4395-80D0-7096E3421951}">
      <dgm:prSet/>
      <dgm:spPr/>
      <dgm:t>
        <a:bodyPr/>
        <a:lstStyle/>
        <a:p>
          <a:endParaRPr lang="en-US"/>
        </a:p>
      </dgm:t>
    </dgm:pt>
    <dgm:pt modelId="{A679D06A-B72B-4E7B-8FB7-53E13FEABD64}" type="sibTrans" cxnId="{611D8113-6367-4395-80D0-7096E3421951}">
      <dgm:prSet/>
      <dgm:spPr/>
      <dgm:t>
        <a:bodyPr/>
        <a:lstStyle/>
        <a:p>
          <a:endParaRPr lang="en-US"/>
        </a:p>
      </dgm:t>
    </dgm:pt>
    <dgm:pt modelId="{D98825F2-4FEC-4896-9508-D1E332A32072}">
      <dgm:prSet custT="1"/>
      <dgm:spPr/>
      <dgm:t>
        <a:bodyPr/>
        <a:lstStyle/>
        <a:p>
          <a:r>
            <a:rPr lang="en-US" sz="1400"/>
            <a:t>Science for Life Workshop</a:t>
          </a:r>
        </a:p>
      </dgm:t>
    </dgm:pt>
    <dgm:pt modelId="{E9D08E46-EEE4-487D-87CF-BA93CA761D49}" type="parTrans" cxnId="{8D95079C-4559-468B-AA8E-3381E415A6BE}">
      <dgm:prSet/>
      <dgm:spPr/>
      <dgm:t>
        <a:bodyPr/>
        <a:lstStyle/>
        <a:p>
          <a:endParaRPr lang="en-US"/>
        </a:p>
      </dgm:t>
    </dgm:pt>
    <dgm:pt modelId="{6BB9AD4D-9CEC-4652-9837-A7BC30BBC5E0}" type="sibTrans" cxnId="{8D95079C-4559-468B-AA8E-3381E415A6BE}">
      <dgm:prSet/>
      <dgm:spPr/>
      <dgm:t>
        <a:bodyPr/>
        <a:lstStyle/>
        <a:p>
          <a:endParaRPr lang="en-US"/>
        </a:p>
      </dgm:t>
    </dgm:pt>
    <dgm:pt modelId="{21C7C8C6-57FE-4836-8DCD-845B4108C32C}">
      <dgm:prSet custT="1"/>
      <dgm:spPr/>
      <dgm:t>
        <a:bodyPr/>
        <a:lstStyle/>
        <a:p>
          <a:r>
            <a:rPr lang="en-US" sz="1400"/>
            <a:t>Starting your own Business</a:t>
          </a:r>
        </a:p>
      </dgm:t>
    </dgm:pt>
    <dgm:pt modelId="{87686C48-5300-4118-BCD0-36E94B209585}" type="parTrans" cxnId="{47923B8A-1364-44A1-95B3-8D4E08B84D5B}">
      <dgm:prSet/>
      <dgm:spPr/>
      <dgm:t>
        <a:bodyPr/>
        <a:lstStyle/>
        <a:p>
          <a:endParaRPr lang="en-US"/>
        </a:p>
      </dgm:t>
    </dgm:pt>
    <dgm:pt modelId="{25390DAB-E400-44BC-8F13-927AA91F0EBD}" type="sibTrans" cxnId="{47923B8A-1364-44A1-95B3-8D4E08B84D5B}">
      <dgm:prSet/>
      <dgm:spPr/>
      <dgm:t>
        <a:bodyPr/>
        <a:lstStyle/>
        <a:p>
          <a:endParaRPr lang="en-US"/>
        </a:p>
      </dgm:t>
    </dgm:pt>
    <dgm:pt modelId="{F4920F35-06D1-4E89-AA06-C29379D12A70}">
      <dgm:prSet custT="1"/>
      <dgm:spPr/>
      <dgm:t>
        <a:bodyPr/>
        <a:lstStyle/>
        <a:p>
          <a:r>
            <a:rPr lang="en-US" sz="1400"/>
            <a:t>Networking &amp; Employment Opportunities</a:t>
          </a:r>
        </a:p>
      </dgm:t>
    </dgm:pt>
    <dgm:pt modelId="{99205CD9-3F3E-44B2-99AC-D3041120744F}" type="parTrans" cxnId="{2A1A5C02-0422-4E71-BBCB-859DA97F24E6}">
      <dgm:prSet/>
      <dgm:spPr/>
      <dgm:t>
        <a:bodyPr/>
        <a:lstStyle/>
        <a:p>
          <a:endParaRPr lang="en-US"/>
        </a:p>
      </dgm:t>
    </dgm:pt>
    <dgm:pt modelId="{08D79213-CC85-44F8-BE56-F162F08EF2ED}" type="sibTrans" cxnId="{2A1A5C02-0422-4E71-BBCB-859DA97F24E6}">
      <dgm:prSet/>
      <dgm:spPr/>
      <dgm:t>
        <a:bodyPr/>
        <a:lstStyle/>
        <a:p>
          <a:endParaRPr lang="en-US"/>
        </a:p>
      </dgm:t>
    </dgm:pt>
    <dgm:pt modelId="{A65E04CD-96E2-4840-95A2-46B7E1720E7F}">
      <dgm:prSet custT="1"/>
      <dgm:spPr/>
      <dgm:t>
        <a:bodyPr/>
        <a:lstStyle/>
        <a:p>
          <a:r>
            <a:rPr lang="en-US" sz="1400" dirty="0"/>
            <a:t>Societal and cultural influences on lifelong learning</a:t>
          </a:r>
        </a:p>
      </dgm:t>
    </dgm:pt>
    <dgm:pt modelId="{B3ACB951-C3FB-41A2-8F14-F4CA899FAD97}" type="parTrans" cxnId="{7AC29427-0A4D-4F8B-864E-A56377D3960E}">
      <dgm:prSet/>
      <dgm:spPr/>
      <dgm:t>
        <a:bodyPr/>
        <a:lstStyle/>
        <a:p>
          <a:endParaRPr lang="en-US"/>
        </a:p>
      </dgm:t>
    </dgm:pt>
    <dgm:pt modelId="{28A1D8B6-3ECF-44F5-BDB7-00A81C41399C}" type="sibTrans" cxnId="{7AC29427-0A4D-4F8B-864E-A56377D3960E}">
      <dgm:prSet/>
      <dgm:spPr/>
      <dgm:t>
        <a:bodyPr/>
        <a:lstStyle/>
        <a:p>
          <a:endParaRPr lang="en-US"/>
        </a:p>
      </dgm:t>
    </dgm:pt>
    <dgm:pt modelId="{CBB6EFFB-837C-48ED-A138-8B22D7722D7D}">
      <dgm:prSet custT="1"/>
      <dgm:spPr/>
      <dgm:t>
        <a:bodyPr/>
        <a:lstStyle/>
        <a:p>
          <a:r>
            <a:rPr lang="en-US" sz="1400"/>
            <a:t>Artificial Intelligence</a:t>
          </a:r>
        </a:p>
      </dgm:t>
    </dgm:pt>
    <dgm:pt modelId="{14DB165E-6D3B-4EFF-A108-8232F588CE9E}" type="parTrans" cxnId="{B21FAEA1-E221-4109-8361-B216A926DEBA}">
      <dgm:prSet/>
      <dgm:spPr/>
      <dgm:t>
        <a:bodyPr/>
        <a:lstStyle/>
        <a:p>
          <a:endParaRPr lang="en-US"/>
        </a:p>
      </dgm:t>
    </dgm:pt>
    <dgm:pt modelId="{E959A196-3F0C-4955-BA20-5EE4B242E138}" type="sibTrans" cxnId="{B21FAEA1-E221-4109-8361-B216A926DEBA}">
      <dgm:prSet/>
      <dgm:spPr/>
      <dgm:t>
        <a:bodyPr/>
        <a:lstStyle/>
        <a:p>
          <a:endParaRPr lang="en-US"/>
        </a:p>
      </dgm:t>
    </dgm:pt>
    <dgm:pt modelId="{03170957-D668-4A61-820B-C9FA668DCF7F}">
      <dgm:prSet custT="1"/>
      <dgm:spPr/>
      <dgm:t>
        <a:bodyPr/>
        <a:lstStyle/>
        <a:p>
          <a:r>
            <a:rPr lang="en-US" sz="1400"/>
            <a:t>Active Listening</a:t>
          </a:r>
        </a:p>
      </dgm:t>
    </dgm:pt>
    <dgm:pt modelId="{9C086A35-665A-4A35-B4E1-0A1FAFBFE873}" type="parTrans" cxnId="{302CBAD5-CAA1-44E6-8929-1BD764EAAC11}">
      <dgm:prSet/>
      <dgm:spPr/>
      <dgm:t>
        <a:bodyPr/>
        <a:lstStyle/>
        <a:p>
          <a:endParaRPr lang="en-US"/>
        </a:p>
      </dgm:t>
    </dgm:pt>
    <dgm:pt modelId="{6AA89B03-B968-48F1-83BD-735F607561C2}" type="sibTrans" cxnId="{302CBAD5-CAA1-44E6-8929-1BD764EAAC11}">
      <dgm:prSet/>
      <dgm:spPr/>
      <dgm:t>
        <a:bodyPr/>
        <a:lstStyle/>
        <a:p>
          <a:endParaRPr lang="en-US"/>
        </a:p>
      </dgm:t>
    </dgm:pt>
    <dgm:pt modelId="{3010EF25-1EB2-4D45-B9A3-CF1588AEEF69}">
      <dgm:prSet custT="1"/>
      <dgm:spPr/>
      <dgm:t>
        <a:bodyPr/>
        <a:lstStyle/>
        <a:p>
          <a:r>
            <a:rPr lang="en-US" sz="1400"/>
            <a:t>World of Logistics</a:t>
          </a:r>
        </a:p>
      </dgm:t>
    </dgm:pt>
    <dgm:pt modelId="{131C999E-1A74-4017-B052-C35409BDEF8C}" type="parTrans" cxnId="{358537B4-70A9-4543-A79E-4BD2499C535B}">
      <dgm:prSet/>
      <dgm:spPr/>
      <dgm:t>
        <a:bodyPr/>
        <a:lstStyle/>
        <a:p>
          <a:endParaRPr lang="en-US"/>
        </a:p>
      </dgm:t>
    </dgm:pt>
    <dgm:pt modelId="{4E982A73-1F67-43C3-A991-AF3839F82996}" type="sibTrans" cxnId="{358537B4-70A9-4543-A79E-4BD2499C535B}">
      <dgm:prSet/>
      <dgm:spPr/>
      <dgm:t>
        <a:bodyPr/>
        <a:lstStyle/>
        <a:p>
          <a:endParaRPr lang="en-US"/>
        </a:p>
      </dgm:t>
    </dgm:pt>
    <dgm:pt modelId="{26C3DD1D-E0C4-4EF8-ACAC-95BE35689B86}">
      <dgm:prSet custT="1"/>
      <dgm:spPr/>
      <dgm:t>
        <a:bodyPr/>
        <a:lstStyle/>
        <a:p>
          <a:r>
            <a:rPr lang="en-US" sz="1400"/>
            <a:t>Money Management Workshop</a:t>
          </a:r>
        </a:p>
      </dgm:t>
    </dgm:pt>
    <dgm:pt modelId="{BD868364-A9D4-44DB-8C63-B395CC1BE55C}" type="parTrans" cxnId="{1C067CD9-8F79-4F77-95FE-71F0A97B9403}">
      <dgm:prSet/>
      <dgm:spPr/>
      <dgm:t>
        <a:bodyPr/>
        <a:lstStyle/>
        <a:p>
          <a:endParaRPr lang="en-US"/>
        </a:p>
      </dgm:t>
    </dgm:pt>
    <dgm:pt modelId="{4A088309-83A8-4B26-9F33-65ECC776704F}" type="sibTrans" cxnId="{1C067CD9-8F79-4F77-95FE-71F0A97B9403}">
      <dgm:prSet/>
      <dgm:spPr/>
      <dgm:t>
        <a:bodyPr/>
        <a:lstStyle/>
        <a:p>
          <a:endParaRPr lang="en-US"/>
        </a:p>
      </dgm:t>
    </dgm:pt>
    <dgm:pt modelId="{385112B9-C4FC-41DF-93B6-FA87D275D392}">
      <dgm:prSet custT="1"/>
      <dgm:spPr/>
      <dgm:t>
        <a:bodyPr/>
        <a:lstStyle/>
        <a:p>
          <a:r>
            <a:rPr lang="en-US" sz="1400"/>
            <a:t>Health and Hygiene </a:t>
          </a:r>
        </a:p>
      </dgm:t>
    </dgm:pt>
    <dgm:pt modelId="{A5FF876F-E53C-4AF8-AAD4-37F938D61CB3}" type="parTrans" cxnId="{08F2A551-E247-4B38-90C2-88BC8CC1CC4A}">
      <dgm:prSet/>
      <dgm:spPr/>
      <dgm:t>
        <a:bodyPr/>
        <a:lstStyle/>
        <a:p>
          <a:endParaRPr lang="en-US"/>
        </a:p>
      </dgm:t>
    </dgm:pt>
    <dgm:pt modelId="{BCCB6D23-F3E9-4FB1-89C0-0DF8F907D5DA}" type="sibTrans" cxnId="{08F2A551-E247-4B38-90C2-88BC8CC1CC4A}">
      <dgm:prSet/>
      <dgm:spPr/>
      <dgm:t>
        <a:bodyPr/>
        <a:lstStyle/>
        <a:p>
          <a:endParaRPr lang="en-US"/>
        </a:p>
      </dgm:t>
    </dgm:pt>
    <dgm:pt modelId="{C0C8C8C1-C387-423E-8A3E-832155BE5B84}">
      <dgm:prSet custT="1"/>
      <dgm:spPr/>
      <dgm:t>
        <a:bodyPr/>
        <a:lstStyle/>
        <a:p>
          <a:r>
            <a:rPr lang="en-US" sz="1400"/>
            <a:t>Guiding &amp; supporting children’s behaviour</a:t>
          </a:r>
        </a:p>
      </dgm:t>
    </dgm:pt>
    <dgm:pt modelId="{2BAA5D02-D102-421C-B873-F68F12B72232}" type="parTrans" cxnId="{E52A6575-E4CC-4F64-8EE2-24F54EEBF628}">
      <dgm:prSet/>
      <dgm:spPr/>
      <dgm:t>
        <a:bodyPr/>
        <a:lstStyle/>
        <a:p>
          <a:endParaRPr lang="en-US"/>
        </a:p>
      </dgm:t>
    </dgm:pt>
    <dgm:pt modelId="{E4AC5C6A-400F-49AC-82BE-C423A6E27088}" type="sibTrans" cxnId="{E52A6575-E4CC-4F64-8EE2-24F54EEBF628}">
      <dgm:prSet/>
      <dgm:spPr/>
      <dgm:t>
        <a:bodyPr/>
        <a:lstStyle/>
        <a:p>
          <a:endParaRPr lang="en-US"/>
        </a:p>
      </dgm:t>
    </dgm:pt>
    <dgm:pt modelId="{7E42BA78-3487-4DF4-B9C6-4B4759306D4E}">
      <dgm:prSet custT="1"/>
      <dgm:spPr/>
      <dgm:t>
        <a:bodyPr/>
        <a:lstStyle/>
        <a:p>
          <a:r>
            <a:rPr lang="en-US" sz="1400"/>
            <a:t>Ocean Energy </a:t>
          </a:r>
        </a:p>
      </dgm:t>
    </dgm:pt>
    <dgm:pt modelId="{027E7F62-73DC-4B95-9555-6D1791238E09}" type="parTrans" cxnId="{F0E14CEF-A7D6-4428-ACC4-28FF564A83BB}">
      <dgm:prSet/>
      <dgm:spPr/>
      <dgm:t>
        <a:bodyPr/>
        <a:lstStyle/>
        <a:p>
          <a:endParaRPr lang="en-US"/>
        </a:p>
      </dgm:t>
    </dgm:pt>
    <dgm:pt modelId="{CF414ACE-994D-4A25-A804-7F52D051494E}" type="sibTrans" cxnId="{F0E14CEF-A7D6-4428-ACC4-28FF564A83BB}">
      <dgm:prSet/>
      <dgm:spPr/>
      <dgm:t>
        <a:bodyPr/>
        <a:lstStyle/>
        <a:p>
          <a:endParaRPr lang="en-US"/>
        </a:p>
      </dgm:t>
    </dgm:pt>
    <dgm:pt modelId="{39631429-8653-4C55-A44E-6053A9C38953}">
      <dgm:prSet custT="1"/>
      <dgm:spPr/>
      <dgm:t>
        <a:bodyPr/>
        <a:lstStyle/>
        <a:p>
          <a:r>
            <a:rPr lang="en-US" sz="1400"/>
            <a:t>Bugs and our Bodies </a:t>
          </a:r>
        </a:p>
      </dgm:t>
    </dgm:pt>
    <dgm:pt modelId="{F3CE605D-F92E-4BA7-8303-712AE41DE389}" type="parTrans" cxnId="{ED0FBEA1-8176-45F1-92EE-DE78AAE0E311}">
      <dgm:prSet/>
      <dgm:spPr/>
      <dgm:t>
        <a:bodyPr/>
        <a:lstStyle/>
        <a:p>
          <a:endParaRPr lang="en-US"/>
        </a:p>
      </dgm:t>
    </dgm:pt>
    <dgm:pt modelId="{362D4BC2-01A3-4D63-B751-0075546BD7B2}" type="sibTrans" cxnId="{ED0FBEA1-8176-45F1-92EE-DE78AAE0E311}">
      <dgm:prSet/>
      <dgm:spPr/>
      <dgm:t>
        <a:bodyPr/>
        <a:lstStyle/>
        <a:p>
          <a:endParaRPr lang="en-US"/>
        </a:p>
      </dgm:t>
    </dgm:pt>
    <dgm:pt modelId="{4A9617C1-9FD2-4B29-99EF-7F4235179342}">
      <dgm:prSet custT="1"/>
      <dgm:spPr/>
      <dgm:t>
        <a:bodyPr/>
        <a:lstStyle/>
        <a:p>
          <a:r>
            <a:rPr lang="en-US" sz="1400"/>
            <a:t>Selling, a career, a curse or a bit of both</a:t>
          </a:r>
        </a:p>
      </dgm:t>
    </dgm:pt>
    <dgm:pt modelId="{9D5B4FAE-210D-434D-B1C3-F2DDB204D71F}" type="parTrans" cxnId="{77363160-A7C6-4D53-9478-DB79355E76A1}">
      <dgm:prSet/>
      <dgm:spPr/>
      <dgm:t>
        <a:bodyPr/>
        <a:lstStyle/>
        <a:p>
          <a:endParaRPr lang="en-US"/>
        </a:p>
      </dgm:t>
    </dgm:pt>
    <dgm:pt modelId="{2630F81B-2DC8-4DF7-8F0F-1A3C694DA7F5}" type="sibTrans" cxnId="{77363160-A7C6-4D53-9478-DB79355E76A1}">
      <dgm:prSet/>
      <dgm:spPr/>
      <dgm:t>
        <a:bodyPr/>
        <a:lstStyle/>
        <a:p>
          <a:endParaRPr lang="en-US"/>
        </a:p>
      </dgm:t>
    </dgm:pt>
    <dgm:pt modelId="{275AD9AD-FE05-4D3C-B7E7-4BBCC24C4147}">
      <dgm:prSet custT="1"/>
      <dgm:spPr/>
      <dgm:t>
        <a:bodyPr/>
        <a:lstStyle/>
        <a:p>
          <a:r>
            <a:rPr lang="en-US" sz="1400"/>
            <a:t>Apprenticeship Options</a:t>
          </a:r>
        </a:p>
      </dgm:t>
    </dgm:pt>
    <dgm:pt modelId="{9C30E990-AF43-46FC-AB37-9399F9F9B71D}" type="parTrans" cxnId="{FB370375-D5B9-4E26-B485-006EEC1A5DDB}">
      <dgm:prSet/>
      <dgm:spPr/>
      <dgm:t>
        <a:bodyPr/>
        <a:lstStyle/>
        <a:p>
          <a:endParaRPr lang="en-US"/>
        </a:p>
      </dgm:t>
    </dgm:pt>
    <dgm:pt modelId="{F2A257F2-E734-419A-9419-F4E59249449A}" type="sibTrans" cxnId="{FB370375-D5B9-4E26-B485-006EEC1A5DDB}">
      <dgm:prSet/>
      <dgm:spPr/>
      <dgm:t>
        <a:bodyPr/>
        <a:lstStyle/>
        <a:p>
          <a:endParaRPr lang="en-US"/>
        </a:p>
      </dgm:t>
    </dgm:pt>
    <dgm:pt modelId="{9F60959E-300B-43A7-8A75-22E4614E65D8}">
      <dgm:prSet custT="1"/>
      <dgm:spPr/>
      <dgm:t>
        <a:bodyPr/>
        <a:lstStyle/>
        <a:p>
          <a:r>
            <a:rPr lang="en-US" sz="1400"/>
            <a:t>Leadership in Sports </a:t>
          </a:r>
        </a:p>
      </dgm:t>
    </dgm:pt>
    <dgm:pt modelId="{4A716CC6-93AD-4236-8BC7-D627A51DA1A5}" type="parTrans" cxnId="{278A7F80-03ED-442C-BA49-2415D6D0ACC3}">
      <dgm:prSet/>
      <dgm:spPr/>
      <dgm:t>
        <a:bodyPr/>
        <a:lstStyle/>
        <a:p>
          <a:endParaRPr lang="en-US"/>
        </a:p>
      </dgm:t>
    </dgm:pt>
    <dgm:pt modelId="{306B23BC-E237-4363-8C23-CC986033D0F2}" type="sibTrans" cxnId="{278A7F80-03ED-442C-BA49-2415D6D0ACC3}">
      <dgm:prSet/>
      <dgm:spPr/>
      <dgm:t>
        <a:bodyPr/>
        <a:lstStyle/>
        <a:p>
          <a:endParaRPr lang="en-US"/>
        </a:p>
      </dgm:t>
    </dgm:pt>
    <dgm:pt modelId="{6DC13FF0-F3D6-40EC-80C9-EBBB4AD40E86}" type="pres">
      <dgm:prSet presAssocID="{3CB4332A-F1C0-44AC-B7FF-0E6956D1FC1D}" presName="diagram" presStyleCnt="0">
        <dgm:presLayoutVars>
          <dgm:dir/>
          <dgm:resizeHandles val="exact"/>
        </dgm:presLayoutVars>
      </dgm:prSet>
      <dgm:spPr/>
    </dgm:pt>
    <dgm:pt modelId="{774AEA6A-EB5B-4483-AB8A-DC535AA1C3B4}" type="pres">
      <dgm:prSet presAssocID="{77586563-E1B8-4F72-A6AD-D2A1BBC1435C}" presName="node" presStyleLbl="node1" presStyleIdx="0" presStyleCnt="18">
        <dgm:presLayoutVars>
          <dgm:bulletEnabled val="1"/>
        </dgm:presLayoutVars>
      </dgm:prSet>
      <dgm:spPr/>
    </dgm:pt>
    <dgm:pt modelId="{C5665569-3F0D-42E5-8C0A-D119E5D6A559}" type="pres">
      <dgm:prSet presAssocID="{EEA3DF6A-4A0C-4603-8EE9-242649E74B54}" presName="sibTrans" presStyleCnt="0"/>
      <dgm:spPr/>
    </dgm:pt>
    <dgm:pt modelId="{90BB9CB8-CEC8-41E1-8569-7FBE61F66518}" type="pres">
      <dgm:prSet presAssocID="{A5434F36-6158-48E2-866F-1363D85AE111}" presName="node" presStyleLbl="node1" presStyleIdx="1" presStyleCnt="18">
        <dgm:presLayoutVars>
          <dgm:bulletEnabled val="1"/>
        </dgm:presLayoutVars>
      </dgm:prSet>
      <dgm:spPr/>
    </dgm:pt>
    <dgm:pt modelId="{862433BA-3DC7-4A19-98CD-4536F5486DBC}" type="pres">
      <dgm:prSet presAssocID="{5D812A1B-9C44-4355-B5DB-EAB778E933DA}" presName="sibTrans" presStyleCnt="0"/>
      <dgm:spPr/>
    </dgm:pt>
    <dgm:pt modelId="{76D1D714-2A27-4DC7-A005-6D5D177808F9}" type="pres">
      <dgm:prSet presAssocID="{A385779C-5449-4808-B469-A794B61F835C}" presName="node" presStyleLbl="node1" presStyleIdx="2" presStyleCnt="18">
        <dgm:presLayoutVars>
          <dgm:bulletEnabled val="1"/>
        </dgm:presLayoutVars>
      </dgm:prSet>
      <dgm:spPr/>
    </dgm:pt>
    <dgm:pt modelId="{1C68626C-B98F-4B02-BB9A-F97916DA30EF}" type="pres">
      <dgm:prSet presAssocID="{A679D06A-B72B-4E7B-8FB7-53E13FEABD64}" presName="sibTrans" presStyleCnt="0"/>
      <dgm:spPr/>
    </dgm:pt>
    <dgm:pt modelId="{6D741630-DEC3-42B1-9B4D-EA6623030653}" type="pres">
      <dgm:prSet presAssocID="{D98825F2-4FEC-4896-9508-D1E332A32072}" presName="node" presStyleLbl="node1" presStyleIdx="3" presStyleCnt="18">
        <dgm:presLayoutVars>
          <dgm:bulletEnabled val="1"/>
        </dgm:presLayoutVars>
      </dgm:prSet>
      <dgm:spPr/>
    </dgm:pt>
    <dgm:pt modelId="{3F7722A4-88A3-42C5-B962-4A658A879D19}" type="pres">
      <dgm:prSet presAssocID="{6BB9AD4D-9CEC-4652-9837-A7BC30BBC5E0}" presName="sibTrans" presStyleCnt="0"/>
      <dgm:spPr/>
    </dgm:pt>
    <dgm:pt modelId="{175554C5-511E-4A72-99EC-3CC2ABD63115}" type="pres">
      <dgm:prSet presAssocID="{21C7C8C6-57FE-4836-8DCD-845B4108C32C}" presName="node" presStyleLbl="node1" presStyleIdx="4" presStyleCnt="18">
        <dgm:presLayoutVars>
          <dgm:bulletEnabled val="1"/>
        </dgm:presLayoutVars>
      </dgm:prSet>
      <dgm:spPr/>
    </dgm:pt>
    <dgm:pt modelId="{866EB7A8-8EA3-4A75-837F-1AB4D48D9C0B}" type="pres">
      <dgm:prSet presAssocID="{25390DAB-E400-44BC-8F13-927AA91F0EBD}" presName="sibTrans" presStyleCnt="0"/>
      <dgm:spPr/>
    </dgm:pt>
    <dgm:pt modelId="{97659E34-609A-40C6-A4A2-E6B625C54B47}" type="pres">
      <dgm:prSet presAssocID="{F4920F35-06D1-4E89-AA06-C29379D12A70}" presName="node" presStyleLbl="node1" presStyleIdx="5" presStyleCnt="18">
        <dgm:presLayoutVars>
          <dgm:bulletEnabled val="1"/>
        </dgm:presLayoutVars>
      </dgm:prSet>
      <dgm:spPr/>
    </dgm:pt>
    <dgm:pt modelId="{B2D89B8F-4AE1-47F9-A423-06A5855612AF}" type="pres">
      <dgm:prSet presAssocID="{08D79213-CC85-44F8-BE56-F162F08EF2ED}" presName="sibTrans" presStyleCnt="0"/>
      <dgm:spPr/>
    </dgm:pt>
    <dgm:pt modelId="{F615C7BD-BD04-45E0-A1F9-3C31ADCF6D34}" type="pres">
      <dgm:prSet presAssocID="{A65E04CD-96E2-4840-95A2-46B7E1720E7F}" presName="node" presStyleLbl="node1" presStyleIdx="6" presStyleCnt="18">
        <dgm:presLayoutVars>
          <dgm:bulletEnabled val="1"/>
        </dgm:presLayoutVars>
      </dgm:prSet>
      <dgm:spPr/>
    </dgm:pt>
    <dgm:pt modelId="{99B85902-2FD7-47B9-8685-96FF63B18DA0}" type="pres">
      <dgm:prSet presAssocID="{28A1D8B6-3ECF-44F5-BDB7-00A81C41399C}" presName="sibTrans" presStyleCnt="0"/>
      <dgm:spPr/>
    </dgm:pt>
    <dgm:pt modelId="{941B732C-2092-4AF9-AB97-CD8C02567977}" type="pres">
      <dgm:prSet presAssocID="{CBB6EFFB-837C-48ED-A138-8B22D7722D7D}" presName="node" presStyleLbl="node1" presStyleIdx="7" presStyleCnt="18">
        <dgm:presLayoutVars>
          <dgm:bulletEnabled val="1"/>
        </dgm:presLayoutVars>
      </dgm:prSet>
      <dgm:spPr/>
    </dgm:pt>
    <dgm:pt modelId="{81C806AA-AB64-4181-A161-69900264D194}" type="pres">
      <dgm:prSet presAssocID="{E959A196-3F0C-4955-BA20-5EE4B242E138}" presName="sibTrans" presStyleCnt="0"/>
      <dgm:spPr/>
    </dgm:pt>
    <dgm:pt modelId="{5FD60687-C0BF-4F8D-8EBD-BBB1837BBDBE}" type="pres">
      <dgm:prSet presAssocID="{03170957-D668-4A61-820B-C9FA668DCF7F}" presName="node" presStyleLbl="node1" presStyleIdx="8" presStyleCnt="18">
        <dgm:presLayoutVars>
          <dgm:bulletEnabled val="1"/>
        </dgm:presLayoutVars>
      </dgm:prSet>
      <dgm:spPr/>
    </dgm:pt>
    <dgm:pt modelId="{B54961C7-4ECC-4AD7-815F-31917761E58D}" type="pres">
      <dgm:prSet presAssocID="{6AA89B03-B968-48F1-83BD-735F607561C2}" presName="sibTrans" presStyleCnt="0"/>
      <dgm:spPr/>
    </dgm:pt>
    <dgm:pt modelId="{F80F755B-4878-4D7B-94B0-CAE23CFAC464}" type="pres">
      <dgm:prSet presAssocID="{3010EF25-1EB2-4D45-B9A3-CF1588AEEF69}" presName="node" presStyleLbl="node1" presStyleIdx="9" presStyleCnt="18">
        <dgm:presLayoutVars>
          <dgm:bulletEnabled val="1"/>
        </dgm:presLayoutVars>
      </dgm:prSet>
      <dgm:spPr/>
    </dgm:pt>
    <dgm:pt modelId="{8102F1A6-78A0-480C-96F9-1C802DF66BB0}" type="pres">
      <dgm:prSet presAssocID="{4E982A73-1F67-43C3-A991-AF3839F82996}" presName="sibTrans" presStyleCnt="0"/>
      <dgm:spPr/>
    </dgm:pt>
    <dgm:pt modelId="{71C73954-402A-4B35-A7F3-6526C0CDBE83}" type="pres">
      <dgm:prSet presAssocID="{26C3DD1D-E0C4-4EF8-ACAC-95BE35689B86}" presName="node" presStyleLbl="node1" presStyleIdx="10" presStyleCnt="18">
        <dgm:presLayoutVars>
          <dgm:bulletEnabled val="1"/>
        </dgm:presLayoutVars>
      </dgm:prSet>
      <dgm:spPr/>
    </dgm:pt>
    <dgm:pt modelId="{C05EB097-4DA9-4920-B17C-A3191F3F088B}" type="pres">
      <dgm:prSet presAssocID="{4A088309-83A8-4B26-9F33-65ECC776704F}" presName="sibTrans" presStyleCnt="0"/>
      <dgm:spPr/>
    </dgm:pt>
    <dgm:pt modelId="{B5A57DFB-22E3-4CC9-A7F2-D9E6969BE73C}" type="pres">
      <dgm:prSet presAssocID="{385112B9-C4FC-41DF-93B6-FA87D275D392}" presName="node" presStyleLbl="node1" presStyleIdx="11" presStyleCnt="18">
        <dgm:presLayoutVars>
          <dgm:bulletEnabled val="1"/>
        </dgm:presLayoutVars>
      </dgm:prSet>
      <dgm:spPr/>
    </dgm:pt>
    <dgm:pt modelId="{8C2106E9-06F8-4DF0-A314-94D5F5ACE2A9}" type="pres">
      <dgm:prSet presAssocID="{BCCB6D23-F3E9-4FB1-89C0-0DF8F907D5DA}" presName="sibTrans" presStyleCnt="0"/>
      <dgm:spPr/>
    </dgm:pt>
    <dgm:pt modelId="{073C48D9-D9AE-4BA6-994C-9BE79B7C9472}" type="pres">
      <dgm:prSet presAssocID="{C0C8C8C1-C387-423E-8A3E-832155BE5B84}" presName="node" presStyleLbl="node1" presStyleIdx="12" presStyleCnt="18">
        <dgm:presLayoutVars>
          <dgm:bulletEnabled val="1"/>
        </dgm:presLayoutVars>
      </dgm:prSet>
      <dgm:spPr/>
    </dgm:pt>
    <dgm:pt modelId="{437086F3-3D75-401B-8638-523C3616E5B5}" type="pres">
      <dgm:prSet presAssocID="{E4AC5C6A-400F-49AC-82BE-C423A6E27088}" presName="sibTrans" presStyleCnt="0"/>
      <dgm:spPr/>
    </dgm:pt>
    <dgm:pt modelId="{26C26152-A3AD-4C04-B17C-B06CB3FAD27F}" type="pres">
      <dgm:prSet presAssocID="{7E42BA78-3487-4DF4-B9C6-4B4759306D4E}" presName="node" presStyleLbl="node1" presStyleIdx="13" presStyleCnt="18">
        <dgm:presLayoutVars>
          <dgm:bulletEnabled val="1"/>
        </dgm:presLayoutVars>
      </dgm:prSet>
      <dgm:spPr/>
    </dgm:pt>
    <dgm:pt modelId="{4231C00F-1CAC-4A58-A41D-7385ED98F4DC}" type="pres">
      <dgm:prSet presAssocID="{CF414ACE-994D-4A25-A804-7F52D051494E}" presName="sibTrans" presStyleCnt="0"/>
      <dgm:spPr/>
    </dgm:pt>
    <dgm:pt modelId="{AC85F340-E2B2-4FF3-B316-FC6442D32A04}" type="pres">
      <dgm:prSet presAssocID="{39631429-8653-4C55-A44E-6053A9C38953}" presName="node" presStyleLbl="node1" presStyleIdx="14" presStyleCnt="18">
        <dgm:presLayoutVars>
          <dgm:bulletEnabled val="1"/>
        </dgm:presLayoutVars>
      </dgm:prSet>
      <dgm:spPr/>
    </dgm:pt>
    <dgm:pt modelId="{79D84B17-8BF1-4928-81C2-04C1C26521D9}" type="pres">
      <dgm:prSet presAssocID="{362D4BC2-01A3-4D63-B751-0075546BD7B2}" presName="sibTrans" presStyleCnt="0"/>
      <dgm:spPr/>
    </dgm:pt>
    <dgm:pt modelId="{B1ABC401-DE5D-4391-8131-885CED864D95}" type="pres">
      <dgm:prSet presAssocID="{4A9617C1-9FD2-4B29-99EF-7F4235179342}" presName="node" presStyleLbl="node1" presStyleIdx="15" presStyleCnt="18">
        <dgm:presLayoutVars>
          <dgm:bulletEnabled val="1"/>
        </dgm:presLayoutVars>
      </dgm:prSet>
      <dgm:spPr/>
    </dgm:pt>
    <dgm:pt modelId="{06D3FD28-4E77-4D63-8B5E-1E70C270B721}" type="pres">
      <dgm:prSet presAssocID="{2630F81B-2DC8-4DF7-8F0F-1A3C694DA7F5}" presName="sibTrans" presStyleCnt="0"/>
      <dgm:spPr/>
    </dgm:pt>
    <dgm:pt modelId="{22AA61A5-2A27-4B12-A822-40D0316DF140}" type="pres">
      <dgm:prSet presAssocID="{275AD9AD-FE05-4D3C-B7E7-4BBCC24C4147}" presName="node" presStyleLbl="node1" presStyleIdx="16" presStyleCnt="18">
        <dgm:presLayoutVars>
          <dgm:bulletEnabled val="1"/>
        </dgm:presLayoutVars>
      </dgm:prSet>
      <dgm:spPr/>
    </dgm:pt>
    <dgm:pt modelId="{BE976389-1ECF-45DF-A3C8-1F447853EFDF}" type="pres">
      <dgm:prSet presAssocID="{F2A257F2-E734-419A-9419-F4E59249449A}" presName="sibTrans" presStyleCnt="0"/>
      <dgm:spPr/>
    </dgm:pt>
    <dgm:pt modelId="{D57FD295-F352-478E-AC90-64002C07D49B}" type="pres">
      <dgm:prSet presAssocID="{9F60959E-300B-43A7-8A75-22E4614E65D8}" presName="node" presStyleLbl="node1" presStyleIdx="17" presStyleCnt="18">
        <dgm:presLayoutVars>
          <dgm:bulletEnabled val="1"/>
        </dgm:presLayoutVars>
      </dgm:prSet>
      <dgm:spPr/>
    </dgm:pt>
  </dgm:ptLst>
  <dgm:cxnLst>
    <dgm:cxn modelId="{2A1A5C02-0422-4E71-BBCB-859DA97F24E6}" srcId="{3CB4332A-F1C0-44AC-B7FF-0E6956D1FC1D}" destId="{F4920F35-06D1-4E89-AA06-C29379D12A70}" srcOrd="5" destOrd="0" parTransId="{99205CD9-3F3E-44B2-99AC-D3041120744F}" sibTransId="{08D79213-CC85-44F8-BE56-F162F08EF2ED}"/>
    <dgm:cxn modelId="{836F4E04-177D-4D3A-8BC3-F91B3FDD07F3}" type="presOf" srcId="{3CB4332A-F1C0-44AC-B7FF-0E6956D1FC1D}" destId="{6DC13FF0-F3D6-40EC-80C9-EBBB4AD40E86}" srcOrd="0" destOrd="0" presId="urn:microsoft.com/office/officeart/2005/8/layout/default"/>
    <dgm:cxn modelId="{4A93400A-386D-494E-A7C9-F6077C9EB42B}" type="presOf" srcId="{C0C8C8C1-C387-423E-8A3E-832155BE5B84}" destId="{073C48D9-D9AE-4BA6-994C-9BE79B7C9472}" srcOrd="0" destOrd="0" presId="urn:microsoft.com/office/officeart/2005/8/layout/default"/>
    <dgm:cxn modelId="{611D8113-6367-4395-80D0-7096E3421951}" srcId="{3CB4332A-F1C0-44AC-B7FF-0E6956D1FC1D}" destId="{A385779C-5449-4808-B469-A794B61F835C}" srcOrd="2" destOrd="0" parTransId="{712182C4-902B-4022-A972-3DFAD0727BC1}" sibTransId="{A679D06A-B72B-4E7B-8FB7-53E13FEABD64}"/>
    <dgm:cxn modelId="{D7467B1A-1CDD-4C75-BA00-D77D29B1D976}" srcId="{3CB4332A-F1C0-44AC-B7FF-0E6956D1FC1D}" destId="{77586563-E1B8-4F72-A6AD-D2A1BBC1435C}" srcOrd="0" destOrd="0" parTransId="{F3D94295-C929-4622-8B08-D7877B13E3CF}" sibTransId="{EEA3DF6A-4A0C-4603-8EE9-242649E74B54}"/>
    <dgm:cxn modelId="{F16E8D27-D57B-4AFE-B479-00D420F1B830}" type="presOf" srcId="{9F60959E-300B-43A7-8A75-22E4614E65D8}" destId="{D57FD295-F352-478E-AC90-64002C07D49B}" srcOrd="0" destOrd="0" presId="urn:microsoft.com/office/officeart/2005/8/layout/default"/>
    <dgm:cxn modelId="{7AC29427-0A4D-4F8B-864E-A56377D3960E}" srcId="{3CB4332A-F1C0-44AC-B7FF-0E6956D1FC1D}" destId="{A65E04CD-96E2-4840-95A2-46B7E1720E7F}" srcOrd="6" destOrd="0" parTransId="{B3ACB951-C3FB-41A2-8F14-F4CA899FAD97}" sibTransId="{28A1D8B6-3ECF-44F5-BDB7-00A81C41399C}"/>
    <dgm:cxn modelId="{7A82C227-61EF-4B33-AEBA-76198A6672D7}" type="presOf" srcId="{A5434F36-6158-48E2-866F-1363D85AE111}" destId="{90BB9CB8-CEC8-41E1-8569-7FBE61F66518}" srcOrd="0" destOrd="0" presId="urn:microsoft.com/office/officeart/2005/8/layout/default"/>
    <dgm:cxn modelId="{7990E92A-497E-4108-AB06-D627F2BAA5F1}" type="presOf" srcId="{A65E04CD-96E2-4840-95A2-46B7E1720E7F}" destId="{F615C7BD-BD04-45E0-A1F9-3C31ADCF6D34}" srcOrd="0" destOrd="0" presId="urn:microsoft.com/office/officeart/2005/8/layout/default"/>
    <dgm:cxn modelId="{D3448432-0BA4-45F5-A892-4B51C588C369}" srcId="{3CB4332A-F1C0-44AC-B7FF-0E6956D1FC1D}" destId="{A5434F36-6158-48E2-866F-1363D85AE111}" srcOrd="1" destOrd="0" parTransId="{F06B4266-C2AE-494D-B657-CF3D1DFB20C7}" sibTransId="{5D812A1B-9C44-4355-B5DB-EAB778E933DA}"/>
    <dgm:cxn modelId="{77363160-A7C6-4D53-9478-DB79355E76A1}" srcId="{3CB4332A-F1C0-44AC-B7FF-0E6956D1FC1D}" destId="{4A9617C1-9FD2-4B29-99EF-7F4235179342}" srcOrd="15" destOrd="0" parTransId="{9D5B4FAE-210D-434D-B1C3-F2DDB204D71F}" sibTransId="{2630F81B-2DC8-4DF7-8F0F-1A3C694DA7F5}"/>
    <dgm:cxn modelId="{304DD361-4A8F-45B3-A83A-AF82C39121B5}" type="presOf" srcId="{77586563-E1B8-4F72-A6AD-D2A1BBC1435C}" destId="{774AEA6A-EB5B-4483-AB8A-DC535AA1C3B4}" srcOrd="0" destOrd="0" presId="urn:microsoft.com/office/officeart/2005/8/layout/default"/>
    <dgm:cxn modelId="{384CEB64-5C6D-4091-901F-7F3C50A42270}" type="presOf" srcId="{385112B9-C4FC-41DF-93B6-FA87D275D392}" destId="{B5A57DFB-22E3-4CC9-A7F2-D9E6969BE73C}" srcOrd="0" destOrd="0" presId="urn:microsoft.com/office/officeart/2005/8/layout/default"/>
    <dgm:cxn modelId="{4EC4084F-FF5D-4605-9C08-B3EE26A30CB0}" type="presOf" srcId="{D98825F2-4FEC-4896-9508-D1E332A32072}" destId="{6D741630-DEC3-42B1-9B4D-EA6623030653}" srcOrd="0" destOrd="0" presId="urn:microsoft.com/office/officeart/2005/8/layout/default"/>
    <dgm:cxn modelId="{BB924C71-161B-4B0B-8BF4-30EAEA3A3144}" type="presOf" srcId="{21C7C8C6-57FE-4836-8DCD-845B4108C32C}" destId="{175554C5-511E-4A72-99EC-3CC2ABD63115}" srcOrd="0" destOrd="0" presId="urn:microsoft.com/office/officeart/2005/8/layout/default"/>
    <dgm:cxn modelId="{08F2A551-E247-4B38-90C2-88BC8CC1CC4A}" srcId="{3CB4332A-F1C0-44AC-B7FF-0E6956D1FC1D}" destId="{385112B9-C4FC-41DF-93B6-FA87D275D392}" srcOrd="11" destOrd="0" parTransId="{A5FF876F-E53C-4AF8-AAD4-37F938D61CB3}" sibTransId="{BCCB6D23-F3E9-4FB1-89C0-0DF8F907D5DA}"/>
    <dgm:cxn modelId="{FB370375-D5B9-4E26-B485-006EEC1A5DDB}" srcId="{3CB4332A-F1C0-44AC-B7FF-0E6956D1FC1D}" destId="{275AD9AD-FE05-4D3C-B7E7-4BBCC24C4147}" srcOrd="16" destOrd="0" parTransId="{9C30E990-AF43-46FC-AB37-9399F9F9B71D}" sibTransId="{F2A257F2-E734-419A-9419-F4E59249449A}"/>
    <dgm:cxn modelId="{E52A6575-E4CC-4F64-8EE2-24F54EEBF628}" srcId="{3CB4332A-F1C0-44AC-B7FF-0E6956D1FC1D}" destId="{C0C8C8C1-C387-423E-8A3E-832155BE5B84}" srcOrd="12" destOrd="0" parTransId="{2BAA5D02-D102-421C-B873-F68F12B72232}" sibTransId="{E4AC5C6A-400F-49AC-82BE-C423A6E27088}"/>
    <dgm:cxn modelId="{278A7F80-03ED-442C-BA49-2415D6D0ACC3}" srcId="{3CB4332A-F1C0-44AC-B7FF-0E6956D1FC1D}" destId="{9F60959E-300B-43A7-8A75-22E4614E65D8}" srcOrd="17" destOrd="0" parTransId="{4A716CC6-93AD-4236-8BC7-D627A51DA1A5}" sibTransId="{306B23BC-E237-4363-8C23-CC986033D0F2}"/>
    <dgm:cxn modelId="{89F13A82-C969-419C-B6E2-D599DDFE38EA}" type="presOf" srcId="{3010EF25-1EB2-4D45-B9A3-CF1588AEEF69}" destId="{F80F755B-4878-4D7B-94B0-CAE23CFAC464}" srcOrd="0" destOrd="0" presId="urn:microsoft.com/office/officeart/2005/8/layout/default"/>
    <dgm:cxn modelId="{47923B8A-1364-44A1-95B3-8D4E08B84D5B}" srcId="{3CB4332A-F1C0-44AC-B7FF-0E6956D1FC1D}" destId="{21C7C8C6-57FE-4836-8DCD-845B4108C32C}" srcOrd="4" destOrd="0" parTransId="{87686C48-5300-4118-BCD0-36E94B209585}" sibTransId="{25390DAB-E400-44BC-8F13-927AA91F0EBD}"/>
    <dgm:cxn modelId="{306BB097-6D6B-4D7F-BF55-7427F5ED3992}" type="presOf" srcId="{275AD9AD-FE05-4D3C-B7E7-4BBCC24C4147}" destId="{22AA61A5-2A27-4B12-A822-40D0316DF140}" srcOrd="0" destOrd="0" presId="urn:microsoft.com/office/officeart/2005/8/layout/default"/>
    <dgm:cxn modelId="{8D95079C-4559-468B-AA8E-3381E415A6BE}" srcId="{3CB4332A-F1C0-44AC-B7FF-0E6956D1FC1D}" destId="{D98825F2-4FEC-4896-9508-D1E332A32072}" srcOrd="3" destOrd="0" parTransId="{E9D08E46-EEE4-487D-87CF-BA93CA761D49}" sibTransId="{6BB9AD4D-9CEC-4652-9837-A7BC30BBC5E0}"/>
    <dgm:cxn modelId="{B21FAEA1-E221-4109-8361-B216A926DEBA}" srcId="{3CB4332A-F1C0-44AC-B7FF-0E6956D1FC1D}" destId="{CBB6EFFB-837C-48ED-A138-8B22D7722D7D}" srcOrd="7" destOrd="0" parTransId="{14DB165E-6D3B-4EFF-A108-8232F588CE9E}" sibTransId="{E959A196-3F0C-4955-BA20-5EE4B242E138}"/>
    <dgm:cxn modelId="{ED0FBEA1-8176-45F1-92EE-DE78AAE0E311}" srcId="{3CB4332A-F1C0-44AC-B7FF-0E6956D1FC1D}" destId="{39631429-8653-4C55-A44E-6053A9C38953}" srcOrd="14" destOrd="0" parTransId="{F3CE605D-F92E-4BA7-8303-712AE41DE389}" sibTransId="{362D4BC2-01A3-4D63-B751-0075546BD7B2}"/>
    <dgm:cxn modelId="{926D6CA5-120C-4EEC-8C79-50447FCC61B6}" type="presOf" srcId="{39631429-8653-4C55-A44E-6053A9C38953}" destId="{AC85F340-E2B2-4FF3-B316-FC6442D32A04}" srcOrd="0" destOrd="0" presId="urn:microsoft.com/office/officeart/2005/8/layout/default"/>
    <dgm:cxn modelId="{69C7C5A5-8FC7-46B5-A241-72EB96A278D6}" type="presOf" srcId="{A385779C-5449-4808-B469-A794B61F835C}" destId="{76D1D714-2A27-4DC7-A005-6D5D177808F9}" srcOrd="0" destOrd="0" presId="urn:microsoft.com/office/officeart/2005/8/layout/default"/>
    <dgm:cxn modelId="{358537B4-70A9-4543-A79E-4BD2499C535B}" srcId="{3CB4332A-F1C0-44AC-B7FF-0E6956D1FC1D}" destId="{3010EF25-1EB2-4D45-B9A3-CF1588AEEF69}" srcOrd="9" destOrd="0" parTransId="{131C999E-1A74-4017-B052-C35409BDEF8C}" sibTransId="{4E982A73-1F67-43C3-A991-AF3839F82996}"/>
    <dgm:cxn modelId="{7B1FF2C3-9A5A-4E0E-9A9F-BCBA5C0739C2}" type="presOf" srcId="{26C3DD1D-E0C4-4EF8-ACAC-95BE35689B86}" destId="{71C73954-402A-4B35-A7F3-6526C0CDBE83}" srcOrd="0" destOrd="0" presId="urn:microsoft.com/office/officeart/2005/8/layout/default"/>
    <dgm:cxn modelId="{B752FED2-091A-4F4B-8D74-DC823C949794}" type="presOf" srcId="{4A9617C1-9FD2-4B29-99EF-7F4235179342}" destId="{B1ABC401-DE5D-4391-8131-885CED864D95}" srcOrd="0" destOrd="0" presId="urn:microsoft.com/office/officeart/2005/8/layout/default"/>
    <dgm:cxn modelId="{302CBAD5-CAA1-44E6-8929-1BD764EAAC11}" srcId="{3CB4332A-F1C0-44AC-B7FF-0E6956D1FC1D}" destId="{03170957-D668-4A61-820B-C9FA668DCF7F}" srcOrd="8" destOrd="0" parTransId="{9C086A35-665A-4A35-B4E1-0A1FAFBFE873}" sibTransId="{6AA89B03-B968-48F1-83BD-735F607561C2}"/>
    <dgm:cxn modelId="{1C067CD9-8F79-4F77-95FE-71F0A97B9403}" srcId="{3CB4332A-F1C0-44AC-B7FF-0E6956D1FC1D}" destId="{26C3DD1D-E0C4-4EF8-ACAC-95BE35689B86}" srcOrd="10" destOrd="0" parTransId="{BD868364-A9D4-44DB-8C63-B395CC1BE55C}" sibTransId="{4A088309-83A8-4B26-9F33-65ECC776704F}"/>
    <dgm:cxn modelId="{FF3A82E7-09B6-4219-ACAA-9BCD2C415A93}" type="presOf" srcId="{7E42BA78-3487-4DF4-B9C6-4B4759306D4E}" destId="{26C26152-A3AD-4C04-B17C-B06CB3FAD27F}" srcOrd="0" destOrd="0" presId="urn:microsoft.com/office/officeart/2005/8/layout/default"/>
    <dgm:cxn modelId="{9F3A24EB-9856-4BA5-835F-B5796C479207}" type="presOf" srcId="{F4920F35-06D1-4E89-AA06-C29379D12A70}" destId="{97659E34-609A-40C6-A4A2-E6B625C54B47}" srcOrd="0" destOrd="0" presId="urn:microsoft.com/office/officeart/2005/8/layout/default"/>
    <dgm:cxn modelId="{F0E14CEF-A7D6-4428-ACC4-28FF564A83BB}" srcId="{3CB4332A-F1C0-44AC-B7FF-0E6956D1FC1D}" destId="{7E42BA78-3487-4DF4-B9C6-4B4759306D4E}" srcOrd="13" destOrd="0" parTransId="{027E7F62-73DC-4B95-9555-6D1791238E09}" sibTransId="{CF414ACE-994D-4A25-A804-7F52D051494E}"/>
    <dgm:cxn modelId="{AADE20F0-FE40-4E25-80DF-2E8D7F69C861}" type="presOf" srcId="{03170957-D668-4A61-820B-C9FA668DCF7F}" destId="{5FD60687-C0BF-4F8D-8EBD-BBB1837BBDBE}" srcOrd="0" destOrd="0" presId="urn:microsoft.com/office/officeart/2005/8/layout/default"/>
    <dgm:cxn modelId="{571C28FE-9906-4FA9-9AF3-5AF9AA91DFB8}" type="presOf" srcId="{CBB6EFFB-837C-48ED-A138-8B22D7722D7D}" destId="{941B732C-2092-4AF9-AB97-CD8C02567977}" srcOrd="0" destOrd="0" presId="urn:microsoft.com/office/officeart/2005/8/layout/default"/>
    <dgm:cxn modelId="{14E8FBF5-11C4-427E-A5CB-4CFFE02366F0}" type="presParOf" srcId="{6DC13FF0-F3D6-40EC-80C9-EBBB4AD40E86}" destId="{774AEA6A-EB5B-4483-AB8A-DC535AA1C3B4}" srcOrd="0" destOrd="0" presId="urn:microsoft.com/office/officeart/2005/8/layout/default"/>
    <dgm:cxn modelId="{8902075C-7452-4554-BF62-C7B598D2CFBF}" type="presParOf" srcId="{6DC13FF0-F3D6-40EC-80C9-EBBB4AD40E86}" destId="{C5665569-3F0D-42E5-8C0A-D119E5D6A559}" srcOrd="1" destOrd="0" presId="urn:microsoft.com/office/officeart/2005/8/layout/default"/>
    <dgm:cxn modelId="{8D50F5BE-54CD-4FC4-A56B-E77B07E50596}" type="presParOf" srcId="{6DC13FF0-F3D6-40EC-80C9-EBBB4AD40E86}" destId="{90BB9CB8-CEC8-41E1-8569-7FBE61F66518}" srcOrd="2" destOrd="0" presId="urn:microsoft.com/office/officeart/2005/8/layout/default"/>
    <dgm:cxn modelId="{8E710395-D50F-4DF5-BAD7-1CA90953D64A}" type="presParOf" srcId="{6DC13FF0-F3D6-40EC-80C9-EBBB4AD40E86}" destId="{862433BA-3DC7-4A19-98CD-4536F5486DBC}" srcOrd="3" destOrd="0" presId="urn:microsoft.com/office/officeart/2005/8/layout/default"/>
    <dgm:cxn modelId="{5A95E452-B19E-4AEC-9DDF-B0EB0218064D}" type="presParOf" srcId="{6DC13FF0-F3D6-40EC-80C9-EBBB4AD40E86}" destId="{76D1D714-2A27-4DC7-A005-6D5D177808F9}" srcOrd="4" destOrd="0" presId="urn:microsoft.com/office/officeart/2005/8/layout/default"/>
    <dgm:cxn modelId="{EDB5EC37-D5A8-4535-A928-7F4FF187331D}" type="presParOf" srcId="{6DC13FF0-F3D6-40EC-80C9-EBBB4AD40E86}" destId="{1C68626C-B98F-4B02-BB9A-F97916DA30EF}" srcOrd="5" destOrd="0" presId="urn:microsoft.com/office/officeart/2005/8/layout/default"/>
    <dgm:cxn modelId="{EC7AB0C2-1EB1-4421-942F-265B88D97A6B}" type="presParOf" srcId="{6DC13FF0-F3D6-40EC-80C9-EBBB4AD40E86}" destId="{6D741630-DEC3-42B1-9B4D-EA6623030653}" srcOrd="6" destOrd="0" presId="urn:microsoft.com/office/officeart/2005/8/layout/default"/>
    <dgm:cxn modelId="{2E4FB445-56E6-45A6-8B9C-EF288974F3FC}" type="presParOf" srcId="{6DC13FF0-F3D6-40EC-80C9-EBBB4AD40E86}" destId="{3F7722A4-88A3-42C5-B962-4A658A879D19}" srcOrd="7" destOrd="0" presId="urn:microsoft.com/office/officeart/2005/8/layout/default"/>
    <dgm:cxn modelId="{A747B29A-8521-4C38-9C37-D063607D03DB}" type="presParOf" srcId="{6DC13FF0-F3D6-40EC-80C9-EBBB4AD40E86}" destId="{175554C5-511E-4A72-99EC-3CC2ABD63115}" srcOrd="8" destOrd="0" presId="urn:microsoft.com/office/officeart/2005/8/layout/default"/>
    <dgm:cxn modelId="{24AB867F-559B-4D7E-9881-F093E5DADC0C}" type="presParOf" srcId="{6DC13FF0-F3D6-40EC-80C9-EBBB4AD40E86}" destId="{866EB7A8-8EA3-4A75-837F-1AB4D48D9C0B}" srcOrd="9" destOrd="0" presId="urn:microsoft.com/office/officeart/2005/8/layout/default"/>
    <dgm:cxn modelId="{1D078316-8888-4415-AD06-EA1DA628F74C}" type="presParOf" srcId="{6DC13FF0-F3D6-40EC-80C9-EBBB4AD40E86}" destId="{97659E34-609A-40C6-A4A2-E6B625C54B47}" srcOrd="10" destOrd="0" presId="urn:microsoft.com/office/officeart/2005/8/layout/default"/>
    <dgm:cxn modelId="{F1DEC34D-6BB3-48B9-B87A-7C450796EE2A}" type="presParOf" srcId="{6DC13FF0-F3D6-40EC-80C9-EBBB4AD40E86}" destId="{B2D89B8F-4AE1-47F9-A423-06A5855612AF}" srcOrd="11" destOrd="0" presId="urn:microsoft.com/office/officeart/2005/8/layout/default"/>
    <dgm:cxn modelId="{B14242A4-F7E9-4B4F-8670-B6846CF62189}" type="presParOf" srcId="{6DC13FF0-F3D6-40EC-80C9-EBBB4AD40E86}" destId="{F615C7BD-BD04-45E0-A1F9-3C31ADCF6D34}" srcOrd="12" destOrd="0" presId="urn:microsoft.com/office/officeart/2005/8/layout/default"/>
    <dgm:cxn modelId="{3489A72F-52A2-4B9E-B6F0-7A98F13C0A5B}" type="presParOf" srcId="{6DC13FF0-F3D6-40EC-80C9-EBBB4AD40E86}" destId="{99B85902-2FD7-47B9-8685-96FF63B18DA0}" srcOrd="13" destOrd="0" presId="urn:microsoft.com/office/officeart/2005/8/layout/default"/>
    <dgm:cxn modelId="{2CAF2366-DAC5-4769-9DC9-664A590879F4}" type="presParOf" srcId="{6DC13FF0-F3D6-40EC-80C9-EBBB4AD40E86}" destId="{941B732C-2092-4AF9-AB97-CD8C02567977}" srcOrd="14" destOrd="0" presId="urn:microsoft.com/office/officeart/2005/8/layout/default"/>
    <dgm:cxn modelId="{A931319E-A901-4B31-9ECA-86823D8ABFE9}" type="presParOf" srcId="{6DC13FF0-F3D6-40EC-80C9-EBBB4AD40E86}" destId="{81C806AA-AB64-4181-A161-69900264D194}" srcOrd="15" destOrd="0" presId="urn:microsoft.com/office/officeart/2005/8/layout/default"/>
    <dgm:cxn modelId="{34412E50-FF2A-4A3E-97ED-DFC201C9A668}" type="presParOf" srcId="{6DC13FF0-F3D6-40EC-80C9-EBBB4AD40E86}" destId="{5FD60687-C0BF-4F8D-8EBD-BBB1837BBDBE}" srcOrd="16" destOrd="0" presId="urn:microsoft.com/office/officeart/2005/8/layout/default"/>
    <dgm:cxn modelId="{40DB738D-21A5-4C82-868A-7D16D8522750}" type="presParOf" srcId="{6DC13FF0-F3D6-40EC-80C9-EBBB4AD40E86}" destId="{B54961C7-4ECC-4AD7-815F-31917761E58D}" srcOrd="17" destOrd="0" presId="urn:microsoft.com/office/officeart/2005/8/layout/default"/>
    <dgm:cxn modelId="{057407E8-F8D7-4F4C-9893-DE4C470735EB}" type="presParOf" srcId="{6DC13FF0-F3D6-40EC-80C9-EBBB4AD40E86}" destId="{F80F755B-4878-4D7B-94B0-CAE23CFAC464}" srcOrd="18" destOrd="0" presId="urn:microsoft.com/office/officeart/2005/8/layout/default"/>
    <dgm:cxn modelId="{49299B0F-F2A5-46B9-A057-271299079D58}" type="presParOf" srcId="{6DC13FF0-F3D6-40EC-80C9-EBBB4AD40E86}" destId="{8102F1A6-78A0-480C-96F9-1C802DF66BB0}" srcOrd="19" destOrd="0" presId="urn:microsoft.com/office/officeart/2005/8/layout/default"/>
    <dgm:cxn modelId="{2FA3E0ED-1333-4812-93A5-2D77645E5B32}" type="presParOf" srcId="{6DC13FF0-F3D6-40EC-80C9-EBBB4AD40E86}" destId="{71C73954-402A-4B35-A7F3-6526C0CDBE83}" srcOrd="20" destOrd="0" presId="urn:microsoft.com/office/officeart/2005/8/layout/default"/>
    <dgm:cxn modelId="{88D9570C-8F71-4093-B69B-3D5B0CB7F3DE}" type="presParOf" srcId="{6DC13FF0-F3D6-40EC-80C9-EBBB4AD40E86}" destId="{C05EB097-4DA9-4920-B17C-A3191F3F088B}" srcOrd="21" destOrd="0" presId="urn:microsoft.com/office/officeart/2005/8/layout/default"/>
    <dgm:cxn modelId="{93FF183F-67B7-47CC-B561-84870B4C23B9}" type="presParOf" srcId="{6DC13FF0-F3D6-40EC-80C9-EBBB4AD40E86}" destId="{B5A57DFB-22E3-4CC9-A7F2-D9E6969BE73C}" srcOrd="22" destOrd="0" presId="urn:microsoft.com/office/officeart/2005/8/layout/default"/>
    <dgm:cxn modelId="{739515EE-1285-4B59-BB81-20FF4E5420F2}" type="presParOf" srcId="{6DC13FF0-F3D6-40EC-80C9-EBBB4AD40E86}" destId="{8C2106E9-06F8-4DF0-A314-94D5F5ACE2A9}" srcOrd="23" destOrd="0" presId="urn:microsoft.com/office/officeart/2005/8/layout/default"/>
    <dgm:cxn modelId="{00DE3164-7EF2-494D-945D-36E6762D53B3}" type="presParOf" srcId="{6DC13FF0-F3D6-40EC-80C9-EBBB4AD40E86}" destId="{073C48D9-D9AE-4BA6-994C-9BE79B7C9472}" srcOrd="24" destOrd="0" presId="urn:microsoft.com/office/officeart/2005/8/layout/default"/>
    <dgm:cxn modelId="{FD352B27-95B4-4182-A79C-FE5C91D3FD0C}" type="presParOf" srcId="{6DC13FF0-F3D6-40EC-80C9-EBBB4AD40E86}" destId="{437086F3-3D75-401B-8638-523C3616E5B5}" srcOrd="25" destOrd="0" presId="urn:microsoft.com/office/officeart/2005/8/layout/default"/>
    <dgm:cxn modelId="{FCD90F0D-AF6A-4653-ACD9-1FEDB338AEB6}" type="presParOf" srcId="{6DC13FF0-F3D6-40EC-80C9-EBBB4AD40E86}" destId="{26C26152-A3AD-4C04-B17C-B06CB3FAD27F}" srcOrd="26" destOrd="0" presId="urn:microsoft.com/office/officeart/2005/8/layout/default"/>
    <dgm:cxn modelId="{6ADF2F4B-76DA-42DD-92EE-8AAC9012C2A7}" type="presParOf" srcId="{6DC13FF0-F3D6-40EC-80C9-EBBB4AD40E86}" destId="{4231C00F-1CAC-4A58-A41D-7385ED98F4DC}" srcOrd="27" destOrd="0" presId="urn:microsoft.com/office/officeart/2005/8/layout/default"/>
    <dgm:cxn modelId="{58309D79-DB50-4052-92A2-03B5B05D7CCB}" type="presParOf" srcId="{6DC13FF0-F3D6-40EC-80C9-EBBB4AD40E86}" destId="{AC85F340-E2B2-4FF3-B316-FC6442D32A04}" srcOrd="28" destOrd="0" presId="urn:microsoft.com/office/officeart/2005/8/layout/default"/>
    <dgm:cxn modelId="{6EFD581A-C186-4B72-BB07-15A92C8C941B}" type="presParOf" srcId="{6DC13FF0-F3D6-40EC-80C9-EBBB4AD40E86}" destId="{79D84B17-8BF1-4928-81C2-04C1C26521D9}" srcOrd="29" destOrd="0" presId="urn:microsoft.com/office/officeart/2005/8/layout/default"/>
    <dgm:cxn modelId="{D47059F5-EA49-47C8-8BDE-29817F46689B}" type="presParOf" srcId="{6DC13FF0-F3D6-40EC-80C9-EBBB4AD40E86}" destId="{B1ABC401-DE5D-4391-8131-885CED864D95}" srcOrd="30" destOrd="0" presId="urn:microsoft.com/office/officeart/2005/8/layout/default"/>
    <dgm:cxn modelId="{C79B7C92-AD45-44B8-B951-0C44B40EA762}" type="presParOf" srcId="{6DC13FF0-F3D6-40EC-80C9-EBBB4AD40E86}" destId="{06D3FD28-4E77-4D63-8B5E-1E70C270B721}" srcOrd="31" destOrd="0" presId="urn:microsoft.com/office/officeart/2005/8/layout/default"/>
    <dgm:cxn modelId="{255A6480-B272-480C-859D-91734679C789}" type="presParOf" srcId="{6DC13FF0-F3D6-40EC-80C9-EBBB4AD40E86}" destId="{22AA61A5-2A27-4B12-A822-40D0316DF140}" srcOrd="32" destOrd="0" presId="urn:microsoft.com/office/officeart/2005/8/layout/default"/>
    <dgm:cxn modelId="{35DE91E6-70F9-47EE-A661-8904FF2659B3}" type="presParOf" srcId="{6DC13FF0-F3D6-40EC-80C9-EBBB4AD40E86}" destId="{BE976389-1ECF-45DF-A3C8-1F447853EFDF}" srcOrd="33" destOrd="0" presId="urn:microsoft.com/office/officeart/2005/8/layout/default"/>
    <dgm:cxn modelId="{115C0F7A-681B-43C7-9E9D-132A3AF54F44}" type="presParOf" srcId="{6DC13FF0-F3D6-40EC-80C9-EBBB4AD40E86}" destId="{D57FD295-F352-478E-AC90-64002C07D49B}" srcOrd="3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CDDB3D-84DF-42C8-9E5D-2DBC2A61FC7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A3A5E78-EC27-4CD6-8E86-F8BC5675AA0B}">
      <dgm:prSet/>
      <dgm:spPr/>
      <dgm:t>
        <a:bodyPr/>
        <a:lstStyle/>
        <a:p>
          <a:r>
            <a:rPr lang="en-IE" b="0" i="0"/>
            <a:t>224 participants over the last 4 years </a:t>
          </a:r>
          <a:endParaRPr lang="en-US"/>
        </a:p>
      </dgm:t>
    </dgm:pt>
    <dgm:pt modelId="{C7239A81-335D-4083-AA28-F04FC2C6D2D9}" type="parTrans" cxnId="{1946608F-D447-42B2-8D83-9B356897AA06}">
      <dgm:prSet/>
      <dgm:spPr/>
      <dgm:t>
        <a:bodyPr/>
        <a:lstStyle/>
        <a:p>
          <a:endParaRPr lang="en-US" sz="2800"/>
        </a:p>
      </dgm:t>
    </dgm:pt>
    <dgm:pt modelId="{3953BA23-5563-49CB-A0D4-D29A86DAD435}" type="sibTrans" cxnId="{1946608F-D447-42B2-8D83-9B356897AA06}">
      <dgm:prSet/>
      <dgm:spPr/>
      <dgm:t>
        <a:bodyPr/>
        <a:lstStyle/>
        <a:p>
          <a:endParaRPr lang="en-US"/>
        </a:p>
      </dgm:t>
    </dgm:pt>
    <dgm:pt modelId="{D2C60BBC-6019-455C-B9FC-271BDCF606A6}">
      <dgm:prSet/>
      <dgm:spPr/>
      <dgm:t>
        <a:bodyPr/>
        <a:lstStyle/>
        <a:p>
          <a:r>
            <a:rPr lang="en-IE" b="0" i="0"/>
            <a:t>Number of lectures have increased from an offering of 4 in 2018 to 19 in 2023.</a:t>
          </a:r>
          <a:endParaRPr lang="en-US"/>
        </a:p>
      </dgm:t>
    </dgm:pt>
    <dgm:pt modelId="{B9FA6B6E-346B-4B0F-9E3F-087E06E650F2}" type="parTrans" cxnId="{4657FC41-7EDA-4425-AEB3-745CB32003E0}">
      <dgm:prSet/>
      <dgm:spPr/>
      <dgm:t>
        <a:bodyPr/>
        <a:lstStyle/>
        <a:p>
          <a:endParaRPr lang="en-US" sz="2800"/>
        </a:p>
      </dgm:t>
    </dgm:pt>
    <dgm:pt modelId="{A8500838-6AED-49B3-A9F3-EEA14DC42CB1}" type="sibTrans" cxnId="{4657FC41-7EDA-4425-AEB3-745CB32003E0}">
      <dgm:prSet/>
      <dgm:spPr/>
      <dgm:t>
        <a:bodyPr/>
        <a:lstStyle/>
        <a:p>
          <a:endParaRPr lang="en-US"/>
        </a:p>
      </dgm:t>
    </dgm:pt>
    <dgm:pt modelId="{5B847E4F-F736-46C0-973B-179C04F333CE}">
      <dgm:prSet/>
      <dgm:spPr/>
      <dgm:t>
        <a:bodyPr/>
        <a:lstStyle/>
        <a:p>
          <a:r>
            <a:rPr lang="en-IE" b="0" i="0"/>
            <a:t>21 staff expressions of interest in 2023- highest to date</a:t>
          </a:r>
          <a:endParaRPr lang="en-US"/>
        </a:p>
      </dgm:t>
    </dgm:pt>
    <dgm:pt modelId="{71375CE4-F47F-42F9-8F63-2CBCA96AB116}" type="parTrans" cxnId="{9B639C86-5D45-40EA-A726-80C4E98BC451}">
      <dgm:prSet/>
      <dgm:spPr/>
      <dgm:t>
        <a:bodyPr/>
        <a:lstStyle/>
        <a:p>
          <a:endParaRPr lang="en-US" sz="2800"/>
        </a:p>
      </dgm:t>
    </dgm:pt>
    <dgm:pt modelId="{B9EF0ABA-8C74-4549-A6D1-A57FAA5B030A}" type="sibTrans" cxnId="{9B639C86-5D45-40EA-A726-80C4E98BC451}">
      <dgm:prSet/>
      <dgm:spPr/>
      <dgm:t>
        <a:bodyPr/>
        <a:lstStyle/>
        <a:p>
          <a:endParaRPr lang="en-US"/>
        </a:p>
      </dgm:t>
    </dgm:pt>
    <dgm:pt modelId="{30A934A4-DD4D-4D5A-9C73-C85530E43CF1}">
      <dgm:prSet/>
      <dgm:spPr/>
      <dgm:t>
        <a:bodyPr/>
        <a:lstStyle/>
        <a:p>
          <a:r>
            <a:rPr lang="en-IE" b="0" i="0"/>
            <a:t>18 graduates of the Culinary Skills Certificate over 3 years </a:t>
          </a:r>
          <a:endParaRPr lang="en-US"/>
        </a:p>
      </dgm:t>
    </dgm:pt>
    <dgm:pt modelId="{4C2DA347-701E-4216-AEAA-1129F7B06879}" type="parTrans" cxnId="{20C46741-1833-42B2-AEB0-47AFF2CA6153}">
      <dgm:prSet/>
      <dgm:spPr/>
      <dgm:t>
        <a:bodyPr/>
        <a:lstStyle/>
        <a:p>
          <a:endParaRPr lang="en-US" sz="2800"/>
        </a:p>
      </dgm:t>
    </dgm:pt>
    <dgm:pt modelId="{6C8A4583-7C90-48C2-B7C6-31D3EFB5C13D}" type="sibTrans" cxnId="{20C46741-1833-42B2-AEB0-47AFF2CA6153}">
      <dgm:prSet/>
      <dgm:spPr/>
      <dgm:t>
        <a:bodyPr/>
        <a:lstStyle/>
        <a:p>
          <a:endParaRPr lang="en-US"/>
        </a:p>
      </dgm:t>
    </dgm:pt>
    <dgm:pt modelId="{AD75A3C7-6206-4900-96A1-A0302A871E6A}" type="pres">
      <dgm:prSet presAssocID="{7ECDDB3D-84DF-42C8-9E5D-2DBC2A61FC76}" presName="linear" presStyleCnt="0">
        <dgm:presLayoutVars>
          <dgm:animLvl val="lvl"/>
          <dgm:resizeHandles val="exact"/>
        </dgm:presLayoutVars>
      </dgm:prSet>
      <dgm:spPr/>
    </dgm:pt>
    <dgm:pt modelId="{8C93D793-8B46-48FF-926E-B2CEC81C4398}" type="pres">
      <dgm:prSet presAssocID="{AA3A5E78-EC27-4CD6-8E86-F8BC5675AA0B}" presName="parentText" presStyleLbl="node1" presStyleIdx="0" presStyleCnt="4">
        <dgm:presLayoutVars>
          <dgm:chMax val="0"/>
          <dgm:bulletEnabled val="1"/>
        </dgm:presLayoutVars>
      </dgm:prSet>
      <dgm:spPr/>
    </dgm:pt>
    <dgm:pt modelId="{249AA29D-F805-4EA3-BE88-FD7D7781746E}" type="pres">
      <dgm:prSet presAssocID="{3953BA23-5563-49CB-A0D4-D29A86DAD435}" presName="spacer" presStyleCnt="0"/>
      <dgm:spPr/>
    </dgm:pt>
    <dgm:pt modelId="{7277F1D2-B1CD-4023-901B-032CE57AC184}" type="pres">
      <dgm:prSet presAssocID="{D2C60BBC-6019-455C-B9FC-271BDCF606A6}" presName="parentText" presStyleLbl="node1" presStyleIdx="1" presStyleCnt="4">
        <dgm:presLayoutVars>
          <dgm:chMax val="0"/>
          <dgm:bulletEnabled val="1"/>
        </dgm:presLayoutVars>
      </dgm:prSet>
      <dgm:spPr/>
    </dgm:pt>
    <dgm:pt modelId="{74FD3A6E-68B3-498C-A196-437115855CEA}" type="pres">
      <dgm:prSet presAssocID="{A8500838-6AED-49B3-A9F3-EEA14DC42CB1}" presName="spacer" presStyleCnt="0"/>
      <dgm:spPr/>
    </dgm:pt>
    <dgm:pt modelId="{43461E45-8AFD-4266-8685-49C8D5D60F61}" type="pres">
      <dgm:prSet presAssocID="{5B847E4F-F736-46C0-973B-179C04F333CE}" presName="parentText" presStyleLbl="node1" presStyleIdx="2" presStyleCnt="4">
        <dgm:presLayoutVars>
          <dgm:chMax val="0"/>
          <dgm:bulletEnabled val="1"/>
        </dgm:presLayoutVars>
      </dgm:prSet>
      <dgm:spPr/>
    </dgm:pt>
    <dgm:pt modelId="{E2DB1461-DE56-42DF-B942-040E590B19EF}" type="pres">
      <dgm:prSet presAssocID="{B9EF0ABA-8C74-4549-A6D1-A57FAA5B030A}" presName="spacer" presStyleCnt="0"/>
      <dgm:spPr/>
    </dgm:pt>
    <dgm:pt modelId="{2ACF97EA-5C94-43A8-B5E1-C88EBCF9504B}" type="pres">
      <dgm:prSet presAssocID="{30A934A4-DD4D-4D5A-9C73-C85530E43CF1}" presName="parentText" presStyleLbl="node1" presStyleIdx="3" presStyleCnt="4">
        <dgm:presLayoutVars>
          <dgm:chMax val="0"/>
          <dgm:bulletEnabled val="1"/>
        </dgm:presLayoutVars>
      </dgm:prSet>
      <dgm:spPr/>
    </dgm:pt>
  </dgm:ptLst>
  <dgm:cxnLst>
    <dgm:cxn modelId="{21C4FF28-F35E-4081-BD73-0C06087A1C9F}" type="presOf" srcId="{5B847E4F-F736-46C0-973B-179C04F333CE}" destId="{43461E45-8AFD-4266-8685-49C8D5D60F61}" srcOrd="0" destOrd="0" presId="urn:microsoft.com/office/officeart/2005/8/layout/vList2"/>
    <dgm:cxn modelId="{4A97BE39-27AB-4EFB-9221-2DDA2681A0A0}" type="presOf" srcId="{D2C60BBC-6019-455C-B9FC-271BDCF606A6}" destId="{7277F1D2-B1CD-4023-901B-032CE57AC184}" srcOrd="0" destOrd="0" presId="urn:microsoft.com/office/officeart/2005/8/layout/vList2"/>
    <dgm:cxn modelId="{6400313A-7D50-4FC4-A204-D744C5FD3DAC}" type="presOf" srcId="{7ECDDB3D-84DF-42C8-9E5D-2DBC2A61FC76}" destId="{AD75A3C7-6206-4900-96A1-A0302A871E6A}" srcOrd="0" destOrd="0" presId="urn:microsoft.com/office/officeart/2005/8/layout/vList2"/>
    <dgm:cxn modelId="{47DCF35E-E14B-4F1E-A114-3E234F85B1D8}" type="presOf" srcId="{30A934A4-DD4D-4D5A-9C73-C85530E43CF1}" destId="{2ACF97EA-5C94-43A8-B5E1-C88EBCF9504B}" srcOrd="0" destOrd="0" presId="urn:microsoft.com/office/officeart/2005/8/layout/vList2"/>
    <dgm:cxn modelId="{20C46741-1833-42B2-AEB0-47AFF2CA6153}" srcId="{7ECDDB3D-84DF-42C8-9E5D-2DBC2A61FC76}" destId="{30A934A4-DD4D-4D5A-9C73-C85530E43CF1}" srcOrd="3" destOrd="0" parTransId="{4C2DA347-701E-4216-AEAA-1129F7B06879}" sibTransId="{6C8A4583-7C90-48C2-B7C6-31D3EFB5C13D}"/>
    <dgm:cxn modelId="{4657FC41-7EDA-4425-AEB3-745CB32003E0}" srcId="{7ECDDB3D-84DF-42C8-9E5D-2DBC2A61FC76}" destId="{D2C60BBC-6019-455C-B9FC-271BDCF606A6}" srcOrd="1" destOrd="0" parTransId="{B9FA6B6E-346B-4B0F-9E3F-087E06E650F2}" sibTransId="{A8500838-6AED-49B3-A9F3-EEA14DC42CB1}"/>
    <dgm:cxn modelId="{CAE24366-D248-43FB-9078-024ED2123304}" type="presOf" srcId="{AA3A5E78-EC27-4CD6-8E86-F8BC5675AA0B}" destId="{8C93D793-8B46-48FF-926E-B2CEC81C4398}" srcOrd="0" destOrd="0" presId="urn:microsoft.com/office/officeart/2005/8/layout/vList2"/>
    <dgm:cxn modelId="{9B639C86-5D45-40EA-A726-80C4E98BC451}" srcId="{7ECDDB3D-84DF-42C8-9E5D-2DBC2A61FC76}" destId="{5B847E4F-F736-46C0-973B-179C04F333CE}" srcOrd="2" destOrd="0" parTransId="{71375CE4-F47F-42F9-8F63-2CBCA96AB116}" sibTransId="{B9EF0ABA-8C74-4549-A6D1-A57FAA5B030A}"/>
    <dgm:cxn modelId="{1946608F-D447-42B2-8D83-9B356897AA06}" srcId="{7ECDDB3D-84DF-42C8-9E5D-2DBC2A61FC76}" destId="{AA3A5E78-EC27-4CD6-8E86-F8BC5675AA0B}" srcOrd="0" destOrd="0" parTransId="{C7239A81-335D-4083-AA28-F04FC2C6D2D9}" sibTransId="{3953BA23-5563-49CB-A0D4-D29A86DAD435}"/>
    <dgm:cxn modelId="{04F54402-0BC5-4B31-9D9E-5AD5FE01F97F}" type="presParOf" srcId="{AD75A3C7-6206-4900-96A1-A0302A871E6A}" destId="{8C93D793-8B46-48FF-926E-B2CEC81C4398}" srcOrd="0" destOrd="0" presId="urn:microsoft.com/office/officeart/2005/8/layout/vList2"/>
    <dgm:cxn modelId="{2EF18CE9-D279-4CA7-A2A3-C0156918FC59}" type="presParOf" srcId="{AD75A3C7-6206-4900-96A1-A0302A871E6A}" destId="{249AA29D-F805-4EA3-BE88-FD7D7781746E}" srcOrd="1" destOrd="0" presId="urn:microsoft.com/office/officeart/2005/8/layout/vList2"/>
    <dgm:cxn modelId="{5599B794-79A3-4F0A-9E73-010427F085E4}" type="presParOf" srcId="{AD75A3C7-6206-4900-96A1-A0302A871E6A}" destId="{7277F1D2-B1CD-4023-901B-032CE57AC184}" srcOrd="2" destOrd="0" presId="urn:microsoft.com/office/officeart/2005/8/layout/vList2"/>
    <dgm:cxn modelId="{96F7B057-4E2F-4FB1-A918-944BE739590C}" type="presParOf" srcId="{AD75A3C7-6206-4900-96A1-A0302A871E6A}" destId="{74FD3A6E-68B3-498C-A196-437115855CEA}" srcOrd="3" destOrd="0" presId="urn:microsoft.com/office/officeart/2005/8/layout/vList2"/>
    <dgm:cxn modelId="{180F2ECD-2C0C-44B6-9761-A449AF9764C6}" type="presParOf" srcId="{AD75A3C7-6206-4900-96A1-A0302A871E6A}" destId="{43461E45-8AFD-4266-8685-49C8D5D60F61}" srcOrd="4" destOrd="0" presId="urn:microsoft.com/office/officeart/2005/8/layout/vList2"/>
    <dgm:cxn modelId="{4DF9D3A6-BF0A-45FD-BE8F-03C26F57F5CA}" type="presParOf" srcId="{AD75A3C7-6206-4900-96A1-A0302A871E6A}" destId="{E2DB1461-DE56-42DF-B942-040E590B19EF}" srcOrd="5" destOrd="0" presId="urn:microsoft.com/office/officeart/2005/8/layout/vList2"/>
    <dgm:cxn modelId="{C7F85FD0-079C-4F3D-88BD-7F38D9BDFC0E}" type="presParOf" srcId="{AD75A3C7-6206-4900-96A1-A0302A871E6A}" destId="{2ACF97EA-5C94-43A8-B5E1-C88EBCF950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E2914D-3C91-447A-A700-D6F1D0D19F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EB5B349-45B3-4E51-9533-2E9C4322F850}">
      <dgm:prSet/>
      <dgm:spPr/>
      <dgm:t>
        <a:bodyPr/>
        <a:lstStyle/>
        <a:p>
          <a:r>
            <a:rPr lang="en-IE" b="1" dirty="0">
              <a:solidFill>
                <a:schemeClr val="tx2"/>
              </a:solidFill>
            </a:rPr>
            <a:t>2023 in numbers </a:t>
          </a:r>
          <a:endParaRPr lang="en-US" dirty="0">
            <a:solidFill>
              <a:schemeClr val="tx2"/>
            </a:solidFill>
          </a:endParaRPr>
        </a:p>
      </dgm:t>
    </dgm:pt>
    <dgm:pt modelId="{DE4AD03E-04BA-4146-96E4-05050910A137}" type="parTrans" cxnId="{B92532AB-BC0E-439F-AE2E-D0AEE761AD93}">
      <dgm:prSet/>
      <dgm:spPr/>
      <dgm:t>
        <a:bodyPr/>
        <a:lstStyle/>
        <a:p>
          <a:endParaRPr lang="en-US"/>
        </a:p>
      </dgm:t>
    </dgm:pt>
    <dgm:pt modelId="{B200CE47-6B29-4384-AA52-4D9A458EBF21}" type="sibTrans" cxnId="{B92532AB-BC0E-439F-AE2E-D0AEE761AD93}">
      <dgm:prSet/>
      <dgm:spPr/>
      <dgm:t>
        <a:bodyPr/>
        <a:lstStyle/>
        <a:p>
          <a:endParaRPr lang="en-US"/>
        </a:p>
      </dgm:t>
    </dgm:pt>
    <dgm:pt modelId="{F5702C0B-C612-44E9-A30F-C19C28495AAA}">
      <dgm:prSet custT="1"/>
      <dgm:spPr/>
      <dgm:t>
        <a:bodyPr/>
        <a:lstStyle/>
        <a:p>
          <a:r>
            <a:rPr lang="en-IE" sz="2500" dirty="0">
              <a:solidFill>
                <a:schemeClr val="tx2"/>
              </a:solidFill>
            </a:rPr>
            <a:t>56 participants</a:t>
          </a:r>
          <a:endParaRPr lang="en-US" sz="2500" dirty="0">
            <a:solidFill>
              <a:schemeClr val="tx2"/>
            </a:solidFill>
          </a:endParaRPr>
        </a:p>
      </dgm:t>
    </dgm:pt>
    <dgm:pt modelId="{123109CF-E22E-4B8D-98F2-DDCC8145D750}" type="parTrans" cxnId="{42B9230B-2324-48E0-9D6C-217832D77F21}">
      <dgm:prSet/>
      <dgm:spPr/>
      <dgm:t>
        <a:bodyPr/>
        <a:lstStyle/>
        <a:p>
          <a:endParaRPr lang="en-US"/>
        </a:p>
      </dgm:t>
    </dgm:pt>
    <dgm:pt modelId="{6F4D28A3-640E-466A-9AAE-B81202380AAA}" type="sibTrans" cxnId="{42B9230B-2324-48E0-9D6C-217832D77F21}">
      <dgm:prSet/>
      <dgm:spPr/>
      <dgm:t>
        <a:bodyPr/>
        <a:lstStyle/>
        <a:p>
          <a:endParaRPr lang="en-US"/>
        </a:p>
      </dgm:t>
    </dgm:pt>
    <dgm:pt modelId="{DC7D24DF-6745-428B-80A1-8810D187A328}">
      <dgm:prSet custT="1"/>
      <dgm:spPr/>
      <dgm:t>
        <a:bodyPr/>
        <a:lstStyle/>
        <a:p>
          <a:r>
            <a:rPr lang="en-IE" sz="2500" dirty="0">
              <a:solidFill>
                <a:schemeClr val="tx2"/>
              </a:solidFill>
            </a:rPr>
            <a:t>Delivered over 6 weeks</a:t>
          </a:r>
          <a:endParaRPr lang="en-US" sz="2500" dirty="0">
            <a:solidFill>
              <a:schemeClr val="tx2"/>
            </a:solidFill>
          </a:endParaRPr>
        </a:p>
      </dgm:t>
    </dgm:pt>
    <dgm:pt modelId="{E5A43C02-140B-4079-B441-7DC99B823ED5}" type="parTrans" cxnId="{21B5F027-D26F-4B66-A7FF-03041F6C8DE5}">
      <dgm:prSet/>
      <dgm:spPr/>
      <dgm:t>
        <a:bodyPr/>
        <a:lstStyle/>
        <a:p>
          <a:endParaRPr lang="en-US"/>
        </a:p>
      </dgm:t>
    </dgm:pt>
    <dgm:pt modelId="{2E178E3B-75BE-4925-955C-D623E5F83116}" type="sibTrans" cxnId="{21B5F027-D26F-4B66-A7FF-03041F6C8DE5}">
      <dgm:prSet/>
      <dgm:spPr/>
      <dgm:t>
        <a:bodyPr/>
        <a:lstStyle/>
        <a:p>
          <a:endParaRPr lang="en-US"/>
        </a:p>
      </dgm:t>
    </dgm:pt>
    <dgm:pt modelId="{E3F12339-A941-47D3-9EDD-7CD3FDE451E6}">
      <dgm:prSet custT="1"/>
      <dgm:spPr/>
      <dgm:t>
        <a:bodyPr/>
        <a:lstStyle/>
        <a:p>
          <a:r>
            <a:rPr lang="en-IE" sz="2500" dirty="0">
              <a:solidFill>
                <a:schemeClr val="tx2"/>
              </a:solidFill>
            </a:rPr>
            <a:t>19 lectures</a:t>
          </a:r>
          <a:endParaRPr lang="en-US" sz="2500" dirty="0">
            <a:solidFill>
              <a:schemeClr val="tx2"/>
            </a:solidFill>
          </a:endParaRPr>
        </a:p>
      </dgm:t>
    </dgm:pt>
    <dgm:pt modelId="{BD86113A-3961-4A50-9D39-C4AB60D167CB}" type="parTrans" cxnId="{F4358615-83D5-48F1-8744-7C205D1E20D2}">
      <dgm:prSet/>
      <dgm:spPr/>
      <dgm:t>
        <a:bodyPr/>
        <a:lstStyle/>
        <a:p>
          <a:endParaRPr lang="en-US"/>
        </a:p>
      </dgm:t>
    </dgm:pt>
    <dgm:pt modelId="{8B8659A4-784E-45EA-97FF-663F633D505D}" type="sibTrans" cxnId="{F4358615-83D5-48F1-8744-7C205D1E20D2}">
      <dgm:prSet/>
      <dgm:spPr/>
      <dgm:t>
        <a:bodyPr/>
        <a:lstStyle/>
        <a:p>
          <a:endParaRPr lang="en-US"/>
        </a:p>
      </dgm:t>
    </dgm:pt>
    <dgm:pt modelId="{1239EE76-2D61-4402-86E4-7AD1D9DAB5AC}">
      <dgm:prSet custT="1"/>
      <dgm:spPr/>
      <dgm:t>
        <a:bodyPr/>
        <a:lstStyle/>
        <a:p>
          <a:r>
            <a:rPr lang="en-IE" sz="2500" dirty="0">
              <a:solidFill>
                <a:schemeClr val="tx2"/>
              </a:solidFill>
            </a:rPr>
            <a:t>19 MTU staff volunteers from 14 services/departments</a:t>
          </a:r>
          <a:endParaRPr lang="en-US" sz="2500" dirty="0">
            <a:solidFill>
              <a:schemeClr val="tx2"/>
            </a:solidFill>
          </a:endParaRPr>
        </a:p>
      </dgm:t>
    </dgm:pt>
    <dgm:pt modelId="{68159C50-3281-40D3-8740-F8A456EFF0BD}" type="parTrans" cxnId="{1E98487B-6777-411A-A5E3-FC85571CC3DA}">
      <dgm:prSet/>
      <dgm:spPr/>
      <dgm:t>
        <a:bodyPr/>
        <a:lstStyle/>
        <a:p>
          <a:endParaRPr lang="en-US"/>
        </a:p>
      </dgm:t>
    </dgm:pt>
    <dgm:pt modelId="{F3E6BAB3-A9AC-450C-8780-8A171AEC7F8F}" type="sibTrans" cxnId="{1E98487B-6777-411A-A5E3-FC85571CC3DA}">
      <dgm:prSet/>
      <dgm:spPr/>
      <dgm:t>
        <a:bodyPr/>
        <a:lstStyle/>
        <a:p>
          <a:endParaRPr lang="en-US"/>
        </a:p>
      </dgm:t>
    </dgm:pt>
    <dgm:pt modelId="{245F674B-76A8-440A-8995-C92DA83D9BD4}">
      <dgm:prSet custT="1"/>
      <dgm:spPr/>
      <dgm:t>
        <a:bodyPr/>
        <a:lstStyle/>
        <a:p>
          <a:r>
            <a:rPr lang="en-IE" sz="2500" dirty="0">
              <a:solidFill>
                <a:schemeClr val="tx2"/>
              </a:solidFill>
            </a:rPr>
            <a:t>6 graduates from Culinary Skills Cert</a:t>
          </a:r>
          <a:endParaRPr lang="en-US" sz="2500" dirty="0">
            <a:solidFill>
              <a:schemeClr val="tx2"/>
            </a:solidFill>
          </a:endParaRPr>
        </a:p>
      </dgm:t>
    </dgm:pt>
    <dgm:pt modelId="{7D065E1D-93D1-46E7-81DD-9FE7F62FAE80}" type="parTrans" cxnId="{CE4A8665-8DA4-42F6-9853-80CC1D81E4C7}">
      <dgm:prSet/>
      <dgm:spPr/>
      <dgm:t>
        <a:bodyPr/>
        <a:lstStyle/>
        <a:p>
          <a:endParaRPr lang="en-US"/>
        </a:p>
      </dgm:t>
    </dgm:pt>
    <dgm:pt modelId="{59725F65-BA02-4B45-8A59-7B6EB516B4D3}" type="sibTrans" cxnId="{CE4A8665-8DA4-42F6-9853-80CC1D81E4C7}">
      <dgm:prSet/>
      <dgm:spPr/>
      <dgm:t>
        <a:bodyPr/>
        <a:lstStyle/>
        <a:p>
          <a:endParaRPr lang="en-US"/>
        </a:p>
      </dgm:t>
    </dgm:pt>
    <dgm:pt modelId="{96F1F6C0-F9CB-4838-9E7A-5C9F3EA0F4AD}" type="pres">
      <dgm:prSet presAssocID="{CCE2914D-3C91-447A-A700-D6F1D0D19F49}" presName="vert0" presStyleCnt="0">
        <dgm:presLayoutVars>
          <dgm:dir/>
          <dgm:animOne val="branch"/>
          <dgm:animLvl val="lvl"/>
        </dgm:presLayoutVars>
      </dgm:prSet>
      <dgm:spPr/>
    </dgm:pt>
    <dgm:pt modelId="{A1859982-205A-4359-B0EB-2C084F2798F3}" type="pres">
      <dgm:prSet presAssocID="{4EB5B349-45B3-4E51-9533-2E9C4322F850}" presName="thickLine" presStyleLbl="alignNode1" presStyleIdx="0" presStyleCnt="1"/>
      <dgm:spPr/>
    </dgm:pt>
    <dgm:pt modelId="{B0AEA1CC-036B-442D-BD4C-608A14CECC29}" type="pres">
      <dgm:prSet presAssocID="{4EB5B349-45B3-4E51-9533-2E9C4322F850}" presName="horz1" presStyleCnt="0"/>
      <dgm:spPr/>
    </dgm:pt>
    <dgm:pt modelId="{B1700726-E1EC-48F1-ADE9-8BF89FDA507F}" type="pres">
      <dgm:prSet presAssocID="{4EB5B349-45B3-4E51-9533-2E9C4322F850}" presName="tx1" presStyleLbl="revTx" presStyleIdx="0" presStyleCnt="6"/>
      <dgm:spPr/>
    </dgm:pt>
    <dgm:pt modelId="{0536599A-5ECD-4E73-A445-FA6907EB64A2}" type="pres">
      <dgm:prSet presAssocID="{4EB5B349-45B3-4E51-9533-2E9C4322F850}" presName="vert1" presStyleCnt="0"/>
      <dgm:spPr/>
    </dgm:pt>
    <dgm:pt modelId="{A7C38F2B-A96B-4E74-BFB1-94E251F497E3}" type="pres">
      <dgm:prSet presAssocID="{F5702C0B-C612-44E9-A30F-C19C28495AAA}" presName="vertSpace2a" presStyleCnt="0"/>
      <dgm:spPr/>
    </dgm:pt>
    <dgm:pt modelId="{25B2B242-4E40-499F-B0D0-DE66C87C1E27}" type="pres">
      <dgm:prSet presAssocID="{F5702C0B-C612-44E9-A30F-C19C28495AAA}" presName="horz2" presStyleCnt="0"/>
      <dgm:spPr/>
    </dgm:pt>
    <dgm:pt modelId="{0767D451-FFD9-426E-B2AC-505D729AB6D9}" type="pres">
      <dgm:prSet presAssocID="{F5702C0B-C612-44E9-A30F-C19C28495AAA}" presName="horzSpace2" presStyleCnt="0"/>
      <dgm:spPr/>
    </dgm:pt>
    <dgm:pt modelId="{D03D21F2-CB5E-47E7-9C6D-9BF64FBB2C90}" type="pres">
      <dgm:prSet presAssocID="{F5702C0B-C612-44E9-A30F-C19C28495AAA}" presName="tx2" presStyleLbl="revTx" presStyleIdx="1" presStyleCnt="6"/>
      <dgm:spPr/>
    </dgm:pt>
    <dgm:pt modelId="{25F90E0F-0A67-4944-86A3-DB61D3EDC290}" type="pres">
      <dgm:prSet presAssocID="{F5702C0B-C612-44E9-A30F-C19C28495AAA}" presName="vert2" presStyleCnt="0"/>
      <dgm:spPr/>
    </dgm:pt>
    <dgm:pt modelId="{E692FEE9-D06E-4B8D-B005-48671521815A}" type="pres">
      <dgm:prSet presAssocID="{F5702C0B-C612-44E9-A30F-C19C28495AAA}" presName="thinLine2b" presStyleLbl="callout" presStyleIdx="0" presStyleCnt="5"/>
      <dgm:spPr/>
    </dgm:pt>
    <dgm:pt modelId="{BE622879-8A8A-4E20-BD62-AC63BE790BBC}" type="pres">
      <dgm:prSet presAssocID="{F5702C0B-C612-44E9-A30F-C19C28495AAA}" presName="vertSpace2b" presStyleCnt="0"/>
      <dgm:spPr/>
    </dgm:pt>
    <dgm:pt modelId="{A40EABD8-A88A-4B30-8A99-55F76E60045A}" type="pres">
      <dgm:prSet presAssocID="{DC7D24DF-6745-428B-80A1-8810D187A328}" presName="horz2" presStyleCnt="0"/>
      <dgm:spPr/>
    </dgm:pt>
    <dgm:pt modelId="{DE6A9794-64BD-49D6-B73F-9923003BF227}" type="pres">
      <dgm:prSet presAssocID="{DC7D24DF-6745-428B-80A1-8810D187A328}" presName="horzSpace2" presStyleCnt="0"/>
      <dgm:spPr/>
    </dgm:pt>
    <dgm:pt modelId="{0C18C379-3DC9-4144-924D-27073C340AFD}" type="pres">
      <dgm:prSet presAssocID="{DC7D24DF-6745-428B-80A1-8810D187A328}" presName="tx2" presStyleLbl="revTx" presStyleIdx="2" presStyleCnt="6"/>
      <dgm:spPr/>
    </dgm:pt>
    <dgm:pt modelId="{E2DA72F6-C4B8-483F-8C6E-85B34D8B39C6}" type="pres">
      <dgm:prSet presAssocID="{DC7D24DF-6745-428B-80A1-8810D187A328}" presName="vert2" presStyleCnt="0"/>
      <dgm:spPr/>
    </dgm:pt>
    <dgm:pt modelId="{946E9111-0AA7-42F7-B43F-449538EBFD5F}" type="pres">
      <dgm:prSet presAssocID="{DC7D24DF-6745-428B-80A1-8810D187A328}" presName="thinLine2b" presStyleLbl="callout" presStyleIdx="1" presStyleCnt="5"/>
      <dgm:spPr/>
    </dgm:pt>
    <dgm:pt modelId="{7FD2D597-BA7E-4CDC-9C7C-1F0439B2953A}" type="pres">
      <dgm:prSet presAssocID="{DC7D24DF-6745-428B-80A1-8810D187A328}" presName="vertSpace2b" presStyleCnt="0"/>
      <dgm:spPr/>
    </dgm:pt>
    <dgm:pt modelId="{9D81283C-9507-4BBD-ADE1-8F0B6C27C912}" type="pres">
      <dgm:prSet presAssocID="{E3F12339-A941-47D3-9EDD-7CD3FDE451E6}" presName="horz2" presStyleCnt="0"/>
      <dgm:spPr/>
    </dgm:pt>
    <dgm:pt modelId="{9B7D68B2-4899-4A2A-A864-C9A0473E650D}" type="pres">
      <dgm:prSet presAssocID="{E3F12339-A941-47D3-9EDD-7CD3FDE451E6}" presName="horzSpace2" presStyleCnt="0"/>
      <dgm:spPr/>
    </dgm:pt>
    <dgm:pt modelId="{4FF8E418-D371-487C-9166-04EF12EBF45C}" type="pres">
      <dgm:prSet presAssocID="{E3F12339-A941-47D3-9EDD-7CD3FDE451E6}" presName="tx2" presStyleLbl="revTx" presStyleIdx="3" presStyleCnt="6"/>
      <dgm:spPr/>
    </dgm:pt>
    <dgm:pt modelId="{FB6CEDF3-EE38-4011-80D0-27314A91C7A0}" type="pres">
      <dgm:prSet presAssocID="{E3F12339-A941-47D3-9EDD-7CD3FDE451E6}" presName="vert2" presStyleCnt="0"/>
      <dgm:spPr/>
    </dgm:pt>
    <dgm:pt modelId="{57501284-0075-45D5-AA29-3B1AE5AF26DD}" type="pres">
      <dgm:prSet presAssocID="{E3F12339-A941-47D3-9EDD-7CD3FDE451E6}" presName="thinLine2b" presStyleLbl="callout" presStyleIdx="2" presStyleCnt="5"/>
      <dgm:spPr/>
    </dgm:pt>
    <dgm:pt modelId="{B4ADF7D6-96B7-4A42-9791-CC48441D9677}" type="pres">
      <dgm:prSet presAssocID="{E3F12339-A941-47D3-9EDD-7CD3FDE451E6}" presName="vertSpace2b" presStyleCnt="0"/>
      <dgm:spPr/>
    </dgm:pt>
    <dgm:pt modelId="{D8F07778-202E-40E6-815A-2771C3BBC366}" type="pres">
      <dgm:prSet presAssocID="{1239EE76-2D61-4402-86E4-7AD1D9DAB5AC}" presName="horz2" presStyleCnt="0"/>
      <dgm:spPr/>
    </dgm:pt>
    <dgm:pt modelId="{A56329FC-16DC-4455-BBC2-B334931B59A6}" type="pres">
      <dgm:prSet presAssocID="{1239EE76-2D61-4402-86E4-7AD1D9DAB5AC}" presName="horzSpace2" presStyleCnt="0"/>
      <dgm:spPr/>
    </dgm:pt>
    <dgm:pt modelId="{8CB75B43-09AF-47E1-82D7-F467571AB7B6}" type="pres">
      <dgm:prSet presAssocID="{1239EE76-2D61-4402-86E4-7AD1D9DAB5AC}" presName="tx2" presStyleLbl="revTx" presStyleIdx="4" presStyleCnt="6"/>
      <dgm:spPr/>
    </dgm:pt>
    <dgm:pt modelId="{E21A598B-ECD5-4F7D-BE8E-A2440A684001}" type="pres">
      <dgm:prSet presAssocID="{1239EE76-2D61-4402-86E4-7AD1D9DAB5AC}" presName="vert2" presStyleCnt="0"/>
      <dgm:spPr/>
    </dgm:pt>
    <dgm:pt modelId="{6D28B4E9-5828-4D92-AFB3-39234E7BBE35}" type="pres">
      <dgm:prSet presAssocID="{1239EE76-2D61-4402-86E4-7AD1D9DAB5AC}" presName="thinLine2b" presStyleLbl="callout" presStyleIdx="3" presStyleCnt="5"/>
      <dgm:spPr/>
    </dgm:pt>
    <dgm:pt modelId="{75988F53-B79C-40E6-A62E-191DFBFACEA4}" type="pres">
      <dgm:prSet presAssocID="{1239EE76-2D61-4402-86E4-7AD1D9DAB5AC}" presName="vertSpace2b" presStyleCnt="0"/>
      <dgm:spPr/>
    </dgm:pt>
    <dgm:pt modelId="{A853C573-71E5-4F9D-A69C-E9EA0B2F7539}" type="pres">
      <dgm:prSet presAssocID="{245F674B-76A8-440A-8995-C92DA83D9BD4}" presName="horz2" presStyleCnt="0"/>
      <dgm:spPr/>
    </dgm:pt>
    <dgm:pt modelId="{6E7C2055-A4E5-497B-A0A5-57A30748DC48}" type="pres">
      <dgm:prSet presAssocID="{245F674B-76A8-440A-8995-C92DA83D9BD4}" presName="horzSpace2" presStyleCnt="0"/>
      <dgm:spPr/>
    </dgm:pt>
    <dgm:pt modelId="{DBB987E6-59DE-4E0D-BE99-3361B7DB4EBD}" type="pres">
      <dgm:prSet presAssocID="{245F674B-76A8-440A-8995-C92DA83D9BD4}" presName="tx2" presStyleLbl="revTx" presStyleIdx="5" presStyleCnt="6"/>
      <dgm:spPr/>
    </dgm:pt>
    <dgm:pt modelId="{017A369A-38FC-4450-867A-F2AFD78688A6}" type="pres">
      <dgm:prSet presAssocID="{245F674B-76A8-440A-8995-C92DA83D9BD4}" presName="vert2" presStyleCnt="0"/>
      <dgm:spPr/>
    </dgm:pt>
    <dgm:pt modelId="{69D02062-5012-43A2-A6EA-74D33961B766}" type="pres">
      <dgm:prSet presAssocID="{245F674B-76A8-440A-8995-C92DA83D9BD4}" presName="thinLine2b" presStyleLbl="callout" presStyleIdx="4" presStyleCnt="5"/>
      <dgm:spPr/>
    </dgm:pt>
    <dgm:pt modelId="{DB0D4AB7-7485-42EE-9B53-1DAFA65640E9}" type="pres">
      <dgm:prSet presAssocID="{245F674B-76A8-440A-8995-C92DA83D9BD4}" presName="vertSpace2b" presStyleCnt="0"/>
      <dgm:spPr/>
    </dgm:pt>
  </dgm:ptLst>
  <dgm:cxnLst>
    <dgm:cxn modelId="{42B9230B-2324-48E0-9D6C-217832D77F21}" srcId="{4EB5B349-45B3-4E51-9533-2E9C4322F850}" destId="{F5702C0B-C612-44E9-A30F-C19C28495AAA}" srcOrd="0" destOrd="0" parTransId="{123109CF-E22E-4B8D-98F2-DDCC8145D750}" sibTransId="{6F4D28A3-640E-466A-9AAE-B81202380AAA}"/>
    <dgm:cxn modelId="{F4358615-83D5-48F1-8744-7C205D1E20D2}" srcId="{4EB5B349-45B3-4E51-9533-2E9C4322F850}" destId="{E3F12339-A941-47D3-9EDD-7CD3FDE451E6}" srcOrd="2" destOrd="0" parTransId="{BD86113A-3961-4A50-9D39-C4AB60D167CB}" sibTransId="{8B8659A4-784E-45EA-97FF-663F633D505D}"/>
    <dgm:cxn modelId="{21B5F027-D26F-4B66-A7FF-03041F6C8DE5}" srcId="{4EB5B349-45B3-4E51-9533-2E9C4322F850}" destId="{DC7D24DF-6745-428B-80A1-8810D187A328}" srcOrd="1" destOrd="0" parTransId="{E5A43C02-140B-4079-B441-7DC99B823ED5}" sibTransId="{2E178E3B-75BE-4925-955C-D623E5F83116}"/>
    <dgm:cxn modelId="{AD7E7435-8C0D-4FE5-887E-737760EA8F11}" type="presOf" srcId="{F5702C0B-C612-44E9-A30F-C19C28495AAA}" destId="{D03D21F2-CB5E-47E7-9C6D-9BF64FBB2C90}" srcOrd="0" destOrd="0" presId="urn:microsoft.com/office/officeart/2008/layout/LinedList"/>
    <dgm:cxn modelId="{F01CB062-06DA-4102-A828-B7E346B0A41D}" type="presOf" srcId="{245F674B-76A8-440A-8995-C92DA83D9BD4}" destId="{DBB987E6-59DE-4E0D-BE99-3361B7DB4EBD}" srcOrd="0" destOrd="0" presId="urn:microsoft.com/office/officeart/2008/layout/LinedList"/>
    <dgm:cxn modelId="{CE4A8665-8DA4-42F6-9853-80CC1D81E4C7}" srcId="{4EB5B349-45B3-4E51-9533-2E9C4322F850}" destId="{245F674B-76A8-440A-8995-C92DA83D9BD4}" srcOrd="4" destOrd="0" parTransId="{7D065E1D-93D1-46E7-81DD-9FE7F62FAE80}" sibTransId="{59725F65-BA02-4B45-8A59-7B6EB516B4D3}"/>
    <dgm:cxn modelId="{A9963751-DFF4-466D-BDF2-3687516727AA}" type="presOf" srcId="{1239EE76-2D61-4402-86E4-7AD1D9DAB5AC}" destId="{8CB75B43-09AF-47E1-82D7-F467571AB7B6}" srcOrd="0" destOrd="0" presId="urn:microsoft.com/office/officeart/2008/layout/LinedList"/>
    <dgm:cxn modelId="{1E98487B-6777-411A-A5E3-FC85571CC3DA}" srcId="{4EB5B349-45B3-4E51-9533-2E9C4322F850}" destId="{1239EE76-2D61-4402-86E4-7AD1D9DAB5AC}" srcOrd="3" destOrd="0" parTransId="{68159C50-3281-40D3-8740-F8A456EFF0BD}" sibTransId="{F3E6BAB3-A9AC-450C-8780-8A171AEC7F8F}"/>
    <dgm:cxn modelId="{EED46D8B-72DC-4685-BBDC-2BF4129FA0D4}" type="presOf" srcId="{E3F12339-A941-47D3-9EDD-7CD3FDE451E6}" destId="{4FF8E418-D371-487C-9166-04EF12EBF45C}" srcOrd="0" destOrd="0" presId="urn:microsoft.com/office/officeart/2008/layout/LinedList"/>
    <dgm:cxn modelId="{A5447C9E-0686-48DE-A891-8019B843607C}" type="presOf" srcId="{CCE2914D-3C91-447A-A700-D6F1D0D19F49}" destId="{96F1F6C0-F9CB-4838-9E7A-5C9F3EA0F4AD}" srcOrd="0" destOrd="0" presId="urn:microsoft.com/office/officeart/2008/layout/LinedList"/>
    <dgm:cxn modelId="{78A960AA-1EB6-4174-9AB2-4FA27EC9FBF8}" type="presOf" srcId="{4EB5B349-45B3-4E51-9533-2E9C4322F850}" destId="{B1700726-E1EC-48F1-ADE9-8BF89FDA507F}" srcOrd="0" destOrd="0" presId="urn:microsoft.com/office/officeart/2008/layout/LinedList"/>
    <dgm:cxn modelId="{B92532AB-BC0E-439F-AE2E-D0AEE761AD93}" srcId="{CCE2914D-3C91-447A-A700-D6F1D0D19F49}" destId="{4EB5B349-45B3-4E51-9533-2E9C4322F850}" srcOrd="0" destOrd="0" parTransId="{DE4AD03E-04BA-4146-96E4-05050910A137}" sibTransId="{B200CE47-6B29-4384-AA52-4D9A458EBF21}"/>
    <dgm:cxn modelId="{40EEBABE-9B5F-4848-B017-F11A806573DA}" type="presOf" srcId="{DC7D24DF-6745-428B-80A1-8810D187A328}" destId="{0C18C379-3DC9-4144-924D-27073C340AFD}" srcOrd="0" destOrd="0" presId="urn:microsoft.com/office/officeart/2008/layout/LinedList"/>
    <dgm:cxn modelId="{A9076293-DD9A-4FF2-BEF4-4792CE2CA156}" type="presParOf" srcId="{96F1F6C0-F9CB-4838-9E7A-5C9F3EA0F4AD}" destId="{A1859982-205A-4359-B0EB-2C084F2798F3}" srcOrd="0" destOrd="0" presId="urn:microsoft.com/office/officeart/2008/layout/LinedList"/>
    <dgm:cxn modelId="{AB72A207-2F30-40B3-BC40-508F81040496}" type="presParOf" srcId="{96F1F6C0-F9CB-4838-9E7A-5C9F3EA0F4AD}" destId="{B0AEA1CC-036B-442D-BD4C-608A14CECC29}" srcOrd="1" destOrd="0" presId="urn:microsoft.com/office/officeart/2008/layout/LinedList"/>
    <dgm:cxn modelId="{A2EAAF39-966D-4B8F-9467-2314599B9A70}" type="presParOf" srcId="{B0AEA1CC-036B-442D-BD4C-608A14CECC29}" destId="{B1700726-E1EC-48F1-ADE9-8BF89FDA507F}" srcOrd="0" destOrd="0" presId="urn:microsoft.com/office/officeart/2008/layout/LinedList"/>
    <dgm:cxn modelId="{77BE9BD1-C634-4569-BFB0-913E5EABFB0E}" type="presParOf" srcId="{B0AEA1CC-036B-442D-BD4C-608A14CECC29}" destId="{0536599A-5ECD-4E73-A445-FA6907EB64A2}" srcOrd="1" destOrd="0" presId="urn:microsoft.com/office/officeart/2008/layout/LinedList"/>
    <dgm:cxn modelId="{F6920E84-D1B7-4EC0-99EA-1DB0F1CAF1AD}" type="presParOf" srcId="{0536599A-5ECD-4E73-A445-FA6907EB64A2}" destId="{A7C38F2B-A96B-4E74-BFB1-94E251F497E3}" srcOrd="0" destOrd="0" presId="urn:microsoft.com/office/officeart/2008/layout/LinedList"/>
    <dgm:cxn modelId="{65E0D3D0-29DD-4701-8725-827864E7080F}" type="presParOf" srcId="{0536599A-5ECD-4E73-A445-FA6907EB64A2}" destId="{25B2B242-4E40-499F-B0D0-DE66C87C1E27}" srcOrd="1" destOrd="0" presId="urn:microsoft.com/office/officeart/2008/layout/LinedList"/>
    <dgm:cxn modelId="{7A5BA6AE-32D3-4E46-BEDB-3FB82959CAC0}" type="presParOf" srcId="{25B2B242-4E40-499F-B0D0-DE66C87C1E27}" destId="{0767D451-FFD9-426E-B2AC-505D729AB6D9}" srcOrd="0" destOrd="0" presId="urn:microsoft.com/office/officeart/2008/layout/LinedList"/>
    <dgm:cxn modelId="{6F3EC5C5-0FF3-4423-87AD-C74F1AE03F8C}" type="presParOf" srcId="{25B2B242-4E40-499F-B0D0-DE66C87C1E27}" destId="{D03D21F2-CB5E-47E7-9C6D-9BF64FBB2C90}" srcOrd="1" destOrd="0" presId="urn:microsoft.com/office/officeart/2008/layout/LinedList"/>
    <dgm:cxn modelId="{9BA2D4DB-5881-4850-96A8-CBD0F8BB9D02}" type="presParOf" srcId="{25B2B242-4E40-499F-B0D0-DE66C87C1E27}" destId="{25F90E0F-0A67-4944-86A3-DB61D3EDC290}" srcOrd="2" destOrd="0" presId="urn:microsoft.com/office/officeart/2008/layout/LinedList"/>
    <dgm:cxn modelId="{F25EA809-3268-4712-BD61-A15FA5072BDF}" type="presParOf" srcId="{0536599A-5ECD-4E73-A445-FA6907EB64A2}" destId="{E692FEE9-D06E-4B8D-B005-48671521815A}" srcOrd="2" destOrd="0" presId="urn:microsoft.com/office/officeart/2008/layout/LinedList"/>
    <dgm:cxn modelId="{18216148-324A-42B4-99CE-B3E0468C33BF}" type="presParOf" srcId="{0536599A-5ECD-4E73-A445-FA6907EB64A2}" destId="{BE622879-8A8A-4E20-BD62-AC63BE790BBC}" srcOrd="3" destOrd="0" presId="urn:microsoft.com/office/officeart/2008/layout/LinedList"/>
    <dgm:cxn modelId="{1F5AD950-37DB-4615-8029-0E1D46166104}" type="presParOf" srcId="{0536599A-5ECD-4E73-A445-FA6907EB64A2}" destId="{A40EABD8-A88A-4B30-8A99-55F76E60045A}" srcOrd="4" destOrd="0" presId="urn:microsoft.com/office/officeart/2008/layout/LinedList"/>
    <dgm:cxn modelId="{0A0BDDDA-A9FA-48B9-B061-FAF00C1E60ED}" type="presParOf" srcId="{A40EABD8-A88A-4B30-8A99-55F76E60045A}" destId="{DE6A9794-64BD-49D6-B73F-9923003BF227}" srcOrd="0" destOrd="0" presId="urn:microsoft.com/office/officeart/2008/layout/LinedList"/>
    <dgm:cxn modelId="{50D41E4A-2CAE-4693-8C26-473DFD9FFB98}" type="presParOf" srcId="{A40EABD8-A88A-4B30-8A99-55F76E60045A}" destId="{0C18C379-3DC9-4144-924D-27073C340AFD}" srcOrd="1" destOrd="0" presId="urn:microsoft.com/office/officeart/2008/layout/LinedList"/>
    <dgm:cxn modelId="{5396D261-520B-413D-80EF-BE296D8AB422}" type="presParOf" srcId="{A40EABD8-A88A-4B30-8A99-55F76E60045A}" destId="{E2DA72F6-C4B8-483F-8C6E-85B34D8B39C6}" srcOrd="2" destOrd="0" presId="urn:microsoft.com/office/officeart/2008/layout/LinedList"/>
    <dgm:cxn modelId="{B06FA425-F358-490F-93C7-293D90E54E8E}" type="presParOf" srcId="{0536599A-5ECD-4E73-A445-FA6907EB64A2}" destId="{946E9111-0AA7-42F7-B43F-449538EBFD5F}" srcOrd="5" destOrd="0" presId="urn:microsoft.com/office/officeart/2008/layout/LinedList"/>
    <dgm:cxn modelId="{C68F6D74-D3B4-4EFB-811D-8D172132DDB6}" type="presParOf" srcId="{0536599A-5ECD-4E73-A445-FA6907EB64A2}" destId="{7FD2D597-BA7E-4CDC-9C7C-1F0439B2953A}" srcOrd="6" destOrd="0" presId="urn:microsoft.com/office/officeart/2008/layout/LinedList"/>
    <dgm:cxn modelId="{46B0F32A-9588-4EED-8480-10323B2A5B31}" type="presParOf" srcId="{0536599A-5ECD-4E73-A445-FA6907EB64A2}" destId="{9D81283C-9507-4BBD-ADE1-8F0B6C27C912}" srcOrd="7" destOrd="0" presId="urn:microsoft.com/office/officeart/2008/layout/LinedList"/>
    <dgm:cxn modelId="{D43C0CCD-3090-43AD-B5F3-7254D541F2E2}" type="presParOf" srcId="{9D81283C-9507-4BBD-ADE1-8F0B6C27C912}" destId="{9B7D68B2-4899-4A2A-A864-C9A0473E650D}" srcOrd="0" destOrd="0" presId="urn:microsoft.com/office/officeart/2008/layout/LinedList"/>
    <dgm:cxn modelId="{CE60DD91-09B9-40D9-9DD9-E92AF1287FB9}" type="presParOf" srcId="{9D81283C-9507-4BBD-ADE1-8F0B6C27C912}" destId="{4FF8E418-D371-487C-9166-04EF12EBF45C}" srcOrd="1" destOrd="0" presId="urn:microsoft.com/office/officeart/2008/layout/LinedList"/>
    <dgm:cxn modelId="{36CB8FFA-7091-497B-B935-BA3E8483EF70}" type="presParOf" srcId="{9D81283C-9507-4BBD-ADE1-8F0B6C27C912}" destId="{FB6CEDF3-EE38-4011-80D0-27314A91C7A0}" srcOrd="2" destOrd="0" presId="urn:microsoft.com/office/officeart/2008/layout/LinedList"/>
    <dgm:cxn modelId="{DEC7789B-A041-444F-B4DD-67C5806F0965}" type="presParOf" srcId="{0536599A-5ECD-4E73-A445-FA6907EB64A2}" destId="{57501284-0075-45D5-AA29-3B1AE5AF26DD}" srcOrd="8" destOrd="0" presId="urn:microsoft.com/office/officeart/2008/layout/LinedList"/>
    <dgm:cxn modelId="{CD8F9A47-714A-41EB-92CC-5C51C0F1FDDE}" type="presParOf" srcId="{0536599A-5ECD-4E73-A445-FA6907EB64A2}" destId="{B4ADF7D6-96B7-4A42-9791-CC48441D9677}" srcOrd="9" destOrd="0" presId="urn:microsoft.com/office/officeart/2008/layout/LinedList"/>
    <dgm:cxn modelId="{A5A6CB0E-30D2-44DE-9F69-9129D9451F48}" type="presParOf" srcId="{0536599A-5ECD-4E73-A445-FA6907EB64A2}" destId="{D8F07778-202E-40E6-815A-2771C3BBC366}" srcOrd="10" destOrd="0" presId="urn:microsoft.com/office/officeart/2008/layout/LinedList"/>
    <dgm:cxn modelId="{C97FB6F3-B659-4A70-A3EF-FAB61E25C508}" type="presParOf" srcId="{D8F07778-202E-40E6-815A-2771C3BBC366}" destId="{A56329FC-16DC-4455-BBC2-B334931B59A6}" srcOrd="0" destOrd="0" presId="urn:microsoft.com/office/officeart/2008/layout/LinedList"/>
    <dgm:cxn modelId="{7EE645CD-9529-4CFA-8FEA-BD1C4F2B4D61}" type="presParOf" srcId="{D8F07778-202E-40E6-815A-2771C3BBC366}" destId="{8CB75B43-09AF-47E1-82D7-F467571AB7B6}" srcOrd="1" destOrd="0" presId="urn:microsoft.com/office/officeart/2008/layout/LinedList"/>
    <dgm:cxn modelId="{042134F0-5474-4B1D-ABA1-F9A87F27671B}" type="presParOf" srcId="{D8F07778-202E-40E6-815A-2771C3BBC366}" destId="{E21A598B-ECD5-4F7D-BE8E-A2440A684001}" srcOrd="2" destOrd="0" presId="urn:microsoft.com/office/officeart/2008/layout/LinedList"/>
    <dgm:cxn modelId="{FA864236-500E-415A-BE30-7775926A991A}" type="presParOf" srcId="{0536599A-5ECD-4E73-A445-FA6907EB64A2}" destId="{6D28B4E9-5828-4D92-AFB3-39234E7BBE35}" srcOrd="11" destOrd="0" presId="urn:microsoft.com/office/officeart/2008/layout/LinedList"/>
    <dgm:cxn modelId="{1FCB2259-591F-4C4E-8B31-B0D0FA109BD9}" type="presParOf" srcId="{0536599A-5ECD-4E73-A445-FA6907EB64A2}" destId="{75988F53-B79C-40E6-A62E-191DFBFACEA4}" srcOrd="12" destOrd="0" presId="urn:microsoft.com/office/officeart/2008/layout/LinedList"/>
    <dgm:cxn modelId="{24FF9572-7EC6-4B22-B327-652F16165CD8}" type="presParOf" srcId="{0536599A-5ECD-4E73-A445-FA6907EB64A2}" destId="{A853C573-71E5-4F9D-A69C-E9EA0B2F7539}" srcOrd="13" destOrd="0" presId="urn:microsoft.com/office/officeart/2008/layout/LinedList"/>
    <dgm:cxn modelId="{C9BFFA54-7F19-4DAD-83F0-68AAB99B4D6E}" type="presParOf" srcId="{A853C573-71E5-4F9D-A69C-E9EA0B2F7539}" destId="{6E7C2055-A4E5-497B-A0A5-57A30748DC48}" srcOrd="0" destOrd="0" presId="urn:microsoft.com/office/officeart/2008/layout/LinedList"/>
    <dgm:cxn modelId="{27B66280-9BEB-4265-8053-783C6D09B3CF}" type="presParOf" srcId="{A853C573-71E5-4F9D-A69C-E9EA0B2F7539}" destId="{DBB987E6-59DE-4E0D-BE99-3361B7DB4EBD}" srcOrd="1" destOrd="0" presId="urn:microsoft.com/office/officeart/2008/layout/LinedList"/>
    <dgm:cxn modelId="{891B3EE4-6606-4082-9DC3-7F6957577003}" type="presParOf" srcId="{A853C573-71E5-4F9D-A69C-E9EA0B2F7539}" destId="{017A369A-38FC-4450-867A-F2AFD78688A6}" srcOrd="2" destOrd="0" presId="urn:microsoft.com/office/officeart/2008/layout/LinedList"/>
    <dgm:cxn modelId="{6205C3CC-9D45-41BE-9DB6-61801653DF40}" type="presParOf" srcId="{0536599A-5ECD-4E73-A445-FA6907EB64A2}" destId="{69D02062-5012-43A2-A6EA-74D33961B766}" srcOrd="14" destOrd="0" presId="urn:microsoft.com/office/officeart/2008/layout/LinedList"/>
    <dgm:cxn modelId="{92774D9A-1B45-4DC3-AA67-0114CEDF3DA2}" type="presParOf" srcId="{0536599A-5ECD-4E73-A445-FA6907EB64A2}" destId="{DB0D4AB7-7485-42EE-9B53-1DAFA65640E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859EB4-2382-4F12-BA98-C0341D2598A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70A826F-9B4A-44C1-8261-B117B8BF0173}">
      <dgm:prSet/>
      <dgm:spPr/>
      <dgm:t>
        <a:bodyPr/>
        <a:lstStyle/>
        <a:p>
          <a:r>
            <a:rPr lang="en-US" b="0" i="0" dirty="0">
              <a:solidFill>
                <a:schemeClr val="tx2"/>
              </a:solidFill>
            </a:rPr>
            <a:t>All six graduates were offered work</a:t>
          </a:r>
          <a:endParaRPr lang="en-US" dirty="0">
            <a:solidFill>
              <a:schemeClr val="tx2"/>
            </a:solidFill>
          </a:endParaRPr>
        </a:p>
      </dgm:t>
    </dgm:pt>
    <dgm:pt modelId="{5ECADE7C-93AB-495F-8D74-9B365FF8C571}" type="parTrans" cxnId="{F5A69526-1CBC-4E64-907A-78A7EEF4E9CA}">
      <dgm:prSet/>
      <dgm:spPr/>
      <dgm:t>
        <a:bodyPr/>
        <a:lstStyle/>
        <a:p>
          <a:endParaRPr lang="en-US"/>
        </a:p>
      </dgm:t>
    </dgm:pt>
    <dgm:pt modelId="{54702697-5FF7-4B9F-8FD2-D8FC951D8726}" type="sibTrans" cxnId="{F5A69526-1CBC-4E64-907A-78A7EEF4E9CA}">
      <dgm:prSet/>
      <dgm:spPr/>
      <dgm:t>
        <a:bodyPr/>
        <a:lstStyle/>
        <a:p>
          <a:endParaRPr lang="en-US"/>
        </a:p>
      </dgm:t>
    </dgm:pt>
    <dgm:pt modelId="{C3D447D5-FBF5-466B-B645-361A3C0CD7DF}">
      <dgm:prSet/>
      <dgm:spPr/>
      <dgm:t>
        <a:bodyPr/>
        <a:lstStyle/>
        <a:p>
          <a:r>
            <a:rPr lang="en-US" b="0" i="0" dirty="0">
              <a:solidFill>
                <a:schemeClr val="tx2"/>
              </a:solidFill>
            </a:rPr>
            <a:t>Of the six, four are currently in full-time employment</a:t>
          </a:r>
          <a:r>
            <a:rPr lang="en-US" b="0" i="0" dirty="0"/>
            <a:t>.</a:t>
          </a:r>
          <a:endParaRPr lang="en-US" dirty="0"/>
        </a:p>
      </dgm:t>
    </dgm:pt>
    <dgm:pt modelId="{8B67CECA-51B6-48D8-96B6-BD89AF917D96}" type="parTrans" cxnId="{00744F37-D806-40DE-AD3E-63E621D2665F}">
      <dgm:prSet/>
      <dgm:spPr/>
      <dgm:t>
        <a:bodyPr/>
        <a:lstStyle/>
        <a:p>
          <a:endParaRPr lang="en-US"/>
        </a:p>
      </dgm:t>
    </dgm:pt>
    <dgm:pt modelId="{183FEFB8-8406-4270-8CE0-A93A31166802}" type="sibTrans" cxnId="{00744F37-D806-40DE-AD3E-63E621D2665F}">
      <dgm:prSet/>
      <dgm:spPr/>
      <dgm:t>
        <a:bodyPr/>
        <a:lstStyle/>
        <a:p>
          <a:endParaRPr lang="en-US"/>
        </a:p>
      </dgm:t>
    </dgm:pt>
    <dgm:pt modelId="{50CFAA34-DF93-408A-B9B7-5290CDDCF30B}" type="pres">
      <dgm:prSet presAssocID="{A6859EB4-2382-4F12-BA98-C0341D2598A5}" presName="hierChild1" presStyleCnt="0">
        <dgm:presLayoutVars>
          <dgm:chPref val="1"/>
          <dgm:dir/>
          <dgm:animOne val="branch"/>
          <dgm:animLvl val="lvl"/>
          <dgm:resizeHandles/>
        </dgm:presLayoutVars>
      </dgm:prSet>
      <dgm:spPr/>
    </dgm:pt>
    <dgm:pt modelId="{EFDC14F4-5F5D-4629-A7FD-310C5D83A353}" type="pres">
      <dgm:prSet presAssocID="{670A826F-9B4A-44C1-8261-B117B8BF0173}" presName="hierRoot1" presStyleCnt="0"/>
      <dgm:spPr/>
    </dgm:pt>
    <dgm:pt modelId="{9B23C26D-C6D0-4FDE-8F54-7A4074B9ADFC}" type="pres">
      <dgm:prSet presAssocID="{670A826F-9B4A-44C1-8261-B117B8BF0173}" presName="composite" presStyleCnt="0"/>
      <dgm:spPr/>
    </dgm:pt>
    <dgm:pt modelId="{C689DB8D-964B-4298-8515-699E18E17390}" type="pres">
      <dgm:prSet presAssocID="{670A826F-9B4A-44C1-8261-B117B8BF0173}" presName="background" presStyleLbl="node0" presStyleIdx="0" presStyleCnt="2"/>
      <dgm:spPr/>
    </dgm:pt>
    <dgm:pt modelId="{E3726415-3928-44E7-803B-9E271C7725BD}" type="pres">
      <dgm:prSet presAssocID="{670A826F-9B4A-44C1-8261-B117B8BF0173}" presName="text" presStyleLbl="fgAcc0" presStyleIdx="0" presStyleCnt="2" custLinFactNeighborX="-833" custLinFactNeighborY="-2622">
        <dgm:presLayoutVars>
          <dgm:chPref val="3"/>
        </dgm:presLayoutVars>
      </dgm:prSet>
      <dgm:spPr/>
    </dgm:pt>
    <dgm:pt modelId="{ABB8C44F-C197-459E-96C6-A79F8ACE6368}" type="pres">
      <dgm:prSet presAssocID="{670A826F-9B4A-44C1-8261-B117B8BF0173}" presName="hierChild2" presStyleCnt="0"/>
      <dgm:spPr/>
    </dgm:pt>
    <dgm:pt modelId="{D0798745-5275-44A4-A767-1F7D9AC71DFC}" type="pres">
      <dgm:prSet presAssocID="{C3D447D5-FBF5-466B-B645-361A3C0CD7DF}" presName="hierRoot1" presStyleCnt="0"/>
      <dgm:spPr/>
    </dgm:pt>
    <dgm:pt modelId="{70A9D585-D939-4185-AEC7-7F2E6E8DE298}" type="pres">
      <dgm:prSet presAssocID="{C3D447D5-FBF5-466B-B645-361A3C0CD7DF}" presName="composite" presStyleCnt="0"/>
      <dgm:spPr/>
    </dgm:pt>
    <dgm:pt modelId="{E49CAEA9-09BC-4781-94C3-C0E44A4DEB31}" type="pres">
      <dgm:prSet presAssocID="{C3D447D5-FBF5-466B-B645-361A3C0CD7DF}" presName="background" presStyleLbl="node0" presStyleIdx="1" presStyleCnt="2"/>
      <dgm:spPr/>
    </dgm:pt>
    <dgm:pt modelId="{32E1A7DD-95C9-4BAB-A0F0-E170A5F67517}" type="pres">
      <dgm:prSet presAssocID="{C3D447D5-FBF5-466B-B645-361A3C0CD7DF}" presName="text" presStyleLbl="fgAcc0" presStyleIdx="1" presStyleCnt="2">
        <dgm:presLayoutVars>
          <dgm:chPref val="3"/>
        </dgm:presLayoutVars>
      </dgm:prSet>
      <dgm:spPr/>
    </dgm:pt>
    <dgm:pt modelId="{3DD83CD4-8BB0-481C-BB7B-CABFE049404B}" type="pres">
      <dgm:prSet presAssocID="{C3D447D5-FBF5-466B-B645-361A3C0CD7DF}" presName="hierChild2" presStyleCnt="0"/>
      <dgm:spPr/>
    </dgm:pt>
  </dgm:ptLst>
  <dgm:cxnLst>
    <dgm:cxn modelId="{581BAA15-719F-46FB-B4C8-2F57A4C27CDE}" type="presOf" srcId="{C3D447D5-FBF5-466B-B645-361A3C0CD7DF}" destId="{32E1A7DD-95C9-4BAB-A0F0-E170A5F67517}" srcOrd="0" destOrd="0" presId="urn:microsoft.com/office/officeart/2005/8/layout/hierarchy1"/>
    <dgm:cxn modelId="{F5A69526-1CBC-4E64-907A-78A7EEF4E9CA}" srcId="{A6859EB4-2382-4F12-BA98-C0341D2598A5}" destId="{670A826F-9B4A-44C1-8261-B117B8BF0173}" srcOrd="0" destOrd="0" parTransId="{5ECADE7C-93AB-495F-8D74-9B365FF8C571}" sibTransId="{54702697-5FF7-4B9F-8FD2-D8FC951D8726}"/>
    <dgm:cxn modelId="{00744F37-D806-40DE-AD3E-63E621D2665F}" srcId="{A6859EB4-2382-4F12-BA98-C0341D2598A5}" destId="{C3D447D5-FBF5-466B-B645-361A3C0CD7DF}" srcOrd="1" destOrd="0" parTransId="{8B67CECA-51B6-48D8-96B6-BD89AF917D96}" sibTransId="{183FEFB8-8406-4270-8CE0-A93A31166802}"/>
    <dgm:cxn modelId="{6ECF664D-343F-49AE-A978-95E0729B0B23}" type="presOf" srcId="{A6859EB4-2382-4F12-BA98-C0341D2598A5}" destId="{50CFAA34-DF93-408A-B9B7-5290CDDCF30B}" srcOrd="0" destOrd="0" presId="urn:microsoft.com/office/officeart/2005/8/layout/hierarchy1"/>
    <dgm:cxn modelId="{0D1779EB-A102-4502-855C-DB229D25B958}" type="presOf" srcId="{670A826F-9B4A-44C1-8261-B117B8BF0173}" destId="{E3726415-3928-44E7-803B-9E271C7725BD}" srcOrd="0" destOrd="0" presId="urn:microsoft.com/office/officeart/2005/8/layout/hierarchy1"/>
    <dgm:cxn modelId="{FCFA313E-4669-4AB8-8F04-01990A1C595D}" type="presParOf" srcId="{50CFAA34-DF93-408A-B9B7-5290CDDCF30B}" destId="{EFDC14F4-5F5D-4629-A7FD-310C5D83A353}" srcOrd="0" destOrd="0" presId="urn:microsoft.com/office/officeart/2005/8/layout/hierarchy1"/>
    <dgm:cxn modelId="{29666B92-0B31-42B1-8260-619249785228}" type="presParOf" srcId="{EFDC14F4-5F5D-4629-A7FD-310C5D83A353}" destId="{9B23C26D-C6D0-4FDE-8F54-7A4074B9ADFC}" srcOrd="0" destOrd="0" presId="urn:microsoft.com/office/officeart/2005/8/layout/hierarchy1"/>
    <dgm:cxn modelId="{85881545-E500-4950-9FF9-68FD47ACB924}" type="presParOf" srcId="{9B23C26D-C6D0-4FDE-8F54-7A4074B9ADFC}" destId="{C689DB8D-964B-4298-8515-699E18E17390}" srcOrd="0" destOrd="0" presId="urn:microsoft.com/office/officeart/2005/8/layout/hierarchy1"/>
    <dgm:cxn modelId="{1D9F93CA-E961-46AF-AE4F-9A72565ECCAC}" type="presParOf" srcId="{9B23C26D-C6D0-4FDE-8F54-7A4074B9ADFC}" destId="{E3726415-3928-44E7-803B-9E271C7725BD}" srcOrd="1" destOrd="0" presId="urn:microsoft.com/office/officeart/2005/8/layout/hierarchy1"/>
    <dgm:cxn modelId="{9BC3F874-8D1B-4AEB-B3B6-0A4735C3763E}" type="presParOf" srcId="{EFDC14F4-5F5D-4629-A7FD-310C5D83A353}" destId="{ABB8C44F-C197-459E-96C6-A79F8ACE6368}" srcOrd="1" destOrd="0" presId="urn:microsoft.com/office/officeart/2005/8/layout/hierarchy1"/>
    <dgm:cxn modelId="{E6330BED-DF50-4048-9A30-1395D75B5A3C}" type="presParOf" srcId="{50CFAA34-DF93-408A-B9B7-5290CDDCF30B}" destId="{D0798745-5275-44A4-A767-1F7D9AC71DFC}" srcOrd="1" destOrd="0" presId="urn:microsoft.com/office/officeart/2005/8/layout/hierarchy1"/>
    <dgm:cxn modelId="{E8F6DEA2-06B9-4D64-8882-AEAEF6B132D8}" type="presParOf" srcId="{D0798745-5275-44A4-A767-1F7D9AC71DFC}" destId="{70A9D585-D939-4185-AEC7-7F2E6E8DE298}" srcOrd="0" destOrd="0" presId="urn:microsoft.com/office/officeart/2005/8/layout/hierarchy1"/>
    <dgm:cxn modelId="{DDD1CD2E-0A9E-4BF3-8F26-D2AEDF32A9AE}" type="presParOf" srcId="{70A9D585-D939-4185-AEC7-7F2E6E8DE298}" destId="{E49CAEA9-09BC-4781-94C3-C0E44A4DEB31}" srcOrd="0" destOrd="0" presId="urn:microsoft.com/office/officeart/2005/8/layout/hierarchy1"/>
    <dgm:cxn modelId="{9BD9C7BA-10AD-4AF2-A0C3-CF04DA09481C}" type="presParOf" srcId="{70A9D585-D939-4185-AEC7-7F2E6E8DE298}" destId="{32E1A7DD-95C9-4BAB-A0F0-E170A5F67517}" srcOrd="1" destOrd="0" presId="urn:microsoft.com/office/officeart/2005/8/layout/hierarchy1"/>
    <dgm:cxn modelId="{68319355-1D1F-4156-8C46-044BFFC8BC1B}" type="presParOf" srcId="{D0798745-5275-44A4-A767-1F7D9AC71DFC}" destId="{3DD83CD4-8BB0-481C-BB7B-CABFE04940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67E274-1BC2-4ABF-9376-D0BE27820B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C5677C-EA50-44BC-BBEA-CD01ACDB9664}">
      <dgm:prSet/>
      <dgm:spPr/>
      <dgm:t>
        <a:bodyPr/>
        <a:lstStyle/>
        <a:p>
          <a:r>
            <a:rPr lang="en-US" b="1" dirty="0"/>
            <a:t>Cork Prison Lecture Series</a:t>
          </a:r>
          <a:endParaRPr lang="en-US" dirty="0"/>
        </a:p>
      </dgm:t>
    </dgm:pt>
    <dgm:pt modelId="{913F3CF1-4CCD-4156-B78D-B1DA13B9B534}" type="parTrans" cxnId="{03858EDC-9540-43D4-9057-4E012C9477CA}">
      <dgm:prSet/>
      <dgm:spPr/>
      <dgm:t>
        <a:bodyPr/>
        <a:lstStyle/>
        <a:p>
          <a:endParaRPr lang="en-US"/>
        </a:p>
      </dgm:t>
    </dgm:pt>
    <dgm:pt modelId="{1A3F897B-5BA9-4BD8-AE66-F4DC72E72E32}" type="sibTrans" cxnId="{03858EDC-9540-43D4-9057-4E012C9477CA}">
      <dgm:prSet/>
      <dgm:spPr/>
      <dgm:t>
        <a:bodyPr/>
        <a:lstStyle/>
        <a:p>
          <a:endParaRPr lang="en-US"/>
        </a:p>
      </dgm:t>
    </dgm:pt>
    <dgm:pt modelId="{FCD28B9F-185D-4965-9956-499892F85B4F}">
      <dgm:prSet/>
      <dgm:spPr/>
      <dgm:t>
        <a:bodyPr/>
        <a:lstStyle/>
        <a:p>
          <a:r>
            <a:rPr lang="en-US" dirty="0">
              <a:solidFill>
                <a:schemeClr val="tx2"/>
              </a:solidFill>
            </a:rPr>
            <a:t>Education Award Finalist- Education Outreach Award, March 2020</a:t>
          </a:r>
        </a:p>
      </dgm:t>
    </dgm:pt>
    <dgm:pt modelId="{6AFD50D2-E9E5-4199-B760-1071D3AC54F8}" type="parTrans" cxnId="{29396074-1A71-45F2-AB71-269E75E10FD1}">
      <dgm:prSet/>
      <dgm:spPr/>
      <dgm:t>
        <a:bodyPr/>
        <a:lstStyle/>
        <a:p>
          <a:endParaRPr lang="en-US"/>
        </a:p>
      </dgm:t>
    </dgm:pt>
    <dgm:pt modelId="{A382829A-AB7F-4FBA-AE33-AE2DDE34F36E}" type="sibTrans" cxnId="{29396074-1A71-45F2-AB71-269E75E10FD1}">
      <dgm:prSet/>
      <dgm:spPr/>
      <dgm:t>
        <a:bodyPr/>
        <a:lstStyle/>
        <a:p>
          <a:endParaRPr lang="en-US"/>
        </a:p>
      </dgm:t>
    </dgm:pt>
    <dgm:pt modelId="{33F4A89A-3B52-4550-8487-4611AA08DD75}">
      <dgm:prSet/>
      <dgm:spPr/>
      <dgm:t>
        <a:bodyPr/>
        <a:lstStyle/>
        <a:p>
          <a:r>
            <a:rPr lang="en-US" b="1" dirty="0"/>
            <a:t>The Open-Door Pop-Up Restaurant</a:t>
          </a:r>
          <a:endParaRPr lang="en-US" dirty="0"/>
        </a:p>
      </dgm:t>
    </dgm:pt>
    <dgm:pt modelId="{FBB94C01-0426-49E6-ADD4-608AB6EFFF9F}" type="parTrans" cxnId="{FDB68A7D-58EF-46A7-A819-2A81CC45D7F3}">
      <dgm:prSet/>
      <dgm:spPr/>
      <dgm:t>
        <a:bodyPr/>
        <a:lstStyle/>
        <a:p>
          <a:endParaRPr lang="en-US"/>
        </a:p>
      </dgm:t>
    </dgm:pt>
    <dgm:pt modelId="{1AB66E6F-A17A-4391-B8A0-2CC419A2E69C}" type="sibTrans" cxnId="{FDB68A7D-58EF-46A7-A819-2A81CC45D7F3}">
      <dgm:prSet/>
      <dgm:spPr/>
      <dgm:t>
        <a:bodyPr/>
        <a:lstStyle/>
        <a:p>
          <a:endParaRPr lang="en-US"/>
        </a:p>
      </dgm:t>
    </dgm:pt>
    <dgm:pt modelId="{1EF9E9B2-E9B4-4E59-940E-15011759163A}">
      <dgm:prSet/>
      <dgm:spPr/>
      <dgm:t>
        <a:bodyPr/>
        <a:lstStyle/>
        <a:p>
          <a:r>
            <a:rPr lang="en-US" dirty="0">
              <a:solidFill>
                <a:schemeClr val="tx2"/>
              </a:solidFill>
            </a:rPr>
            <a:t>Education Award Winner- Best Community Academic Collaboration, April 2023</a:t>
          </a:r>
        </a:p>
      </dgm:t>
    </dgm:pt>
    <dgm:pt modelId="{4C7D7DF2-6C2C-4355-8411-A3ED7D8DAB14}" type="parTrans" cxnId="{ADAD0D6E-83D8-44EA-8222-699CA8DAADF1}">
      <dgm:prSet/>
      <dgm:spPr/>
      <dgm:t>
        <a:bodyPr/>
        <a:lstStyle/>
        <a:p>
          <a:endParaRPr lang="en-US"/>
        </a:p>
      </dgm:t>
    </dgm:pt>
    <dgm:pt modelId="{D76A078B-5CEB-4BBB-B820-3A59561481BF}" type="sibTrans" cxnId="{ADAD0D6E-83D8-44EA-8222-699CA8DAADF1}">
      <dgm:prSet/>
      <dgm:spPr/>
      <dgm:t>
        <a:bodyPr/>
        <a:lstStyle/>
        <a:p>
          <a:endParaRPr lang="en-US"/>
        </a:p>
      </dgm:t>
    </dgm:pt>
    <dgm:pt modelId="{52A3DE14-E713-448D-B410-35FFC6ED09EF}">
      <dgm:prSet/>
      <dgm:spPr/>
      <dgm:t>
        <a:bodyPr/>
        <a:lstStyle/>
        <a:p>
          <a:r>
            <a:rPr lang="en-US" dirty="0">
              <a:solidFill>
                <a:schemeClr val="tx2"/>
              </a:solidFill>
            </a:rPr>
            <a:t>European Finalist- EDI Community Engagement Initiative of the Year- Triple E Awards, due to be held in late June 2023</a:t>
          </a:r>
        </a:p>
      </dgm:t>
    </dgm:pt>
    <dgm:pt modelId="{E7F00025-1C68-4800-BF53-5249F9101923}" type="parTrans" cxnId="{4CFE674B-BB83-4FE7-B576-E50C06292651}">
      <dgm:prSet/>
      <dgm:spPr/>
      <dgm:t>
        <a:bodyPr/>
        <a:lstStyle/>
        <a:p>
          <a:endParaRPr lang="en-US"/>
        </a:p>
      </dgm:t>
    </dgm:pt>
    <dgm:pt modelId="{D95C3561-E9ED-407C-8FFE-9CA99BE0DCE7}" type="sibTrans" cxnId="{4CFE674B-BB83-4FE7-B576-E50C06292651}">
      <dgm:prSet/>
      <dgm:spPr/>
      <dgm:t>
        <a:bodyPr/>
        <a:lstStyle/>
        <a:p>
          <a:endParaRPr lang="en-US"/>
        </a:p>
      </dgm:t>
    </dgm:pt>
    <dgm:pt modelId="{151DB7A3-7BEE-43CC-97AB-6321C8AAAE4F}" type="pres">
      <dgm:prSet presAssocID="{BA67E274-1BC2-4ABF-9376-D0BE27820B32}" presName="linear" presStyleCnt="0">
        <dgm:presLayoutVars>
          <dgm:animLvl val="lvl"/>
          <dgm:resizeHandles val="exact"/>
        </dgm:presLayoutVars>
      </dgm:prSet>
      <dgm:spPr/>
    </dgm:pt>
    <dgm:pt modelId="{8D21CDBB-225B-4AC3-AA7B-1655861D4DA0}" type="pres">
      <dgm:prSet presAssocID="{1AC5677C-EA50-44BC-BBEA-CD01ACDB9664}" presName="parentText" presStyleLbl="node1" presStyleIdx="0" presStyleCnt="2">
        <dgm:presLayoutVars>
          <dgm:chMax val="0"/>
          <dgm:bulletEnabled val="1"/>
        </dgm:presLayoutVars>
      </dgm:prSet>
      <dgm:spPr/>
    </dgm:pt>
    <dgm:pt modelId="{F4D19A17-7534-470A-A602-03BA9529C412}" type="pres">
      <dgm:prSet presAssocID="{1AC5677C-EA50-44BC-BBEA-CD01ACDB9664}" presName="childText" presStyleLbl="revTx" presStyleIdx="0" presStyleCnt="2">
        <dgm:presLayoutVars>
          <dgm:bulletEnabled val="1"/>
        </dgm:presLayoutVars>
      </dgm:prSet>
      <dgm:spPr/>
    </dgm:pt>
    <dgm:pt modelId="{71DF549D-0393-45EC-8E43-381B92595790}" type="pres">
      <dgm:prSet presAssocID="{33F4A89A-3B52-4550-8487-4611AA08DD75}" presName="parentText" presStyleLbl="node1" presStyleIdx="1" presStyleCnt="2">
        <dgm:presLayoutVars>
          <dgm:chMax val="0"/>
          <dgm:bulletEnabled val="1"/>
        </dgm:presLayoutVars>
      </dgm:prSet>
      <dgm:spPr/>
    </dgm:pt>
    <dgm:pt modelId="{11C718B6-7C7D-4865-A9DB-C3ED2C6B37A0}" type="pres">
      <dgm:prSet presAssocID="{33F4A89A-3B52-4550-8487-4611AA08DD75}" presName="childText" presStyleLbl="revTx" presStyleIdx="1" presStyleCnt="2">
        <dgm:presLayoutVars>
          <dgm:bulletEnabled val="1"/>
        </dgm:presLayoutVars>
      </dgm:prSet>
      <dgm:spPr/>
    </dgm:pt>
  </dgm:ptLst>
  <dgm:cxnLst>
    <dgm:cxn modelId="{9ABB7C0A-C96D-4C11-8E99-6257F869B083}" type="presOf" srcId="{BA67E274-1BC2-4ABF-9376-D0BE27820B32}" destId="{151DB7A3-7BEE-43CC-97AB-6321C8AAAE4F}" srcOrd="0" destOrd="0" presId="urn:microsoft.com/office/officeart/2005/8/layout/vList2"/>
    <dgm:cxn modelId="{5069C333-5DEE-4898-8560-6956293F8A93}" type="presOf" srcId="{52A3DE14-E713-448D-B410-35FFC6ED09EF}" destId="{11C718B6-7C7D-4865-A9DB-C3ED2C6B37A0}" srcOrd="0" destOrd="1" presId="urn:microsoft.com/office/officeart/2005/8/layout/vList2"/>
    <dgm:cxn modelId="{4CFE674B-BB83-4FE7-B576-E50C06292651}" srcId="{33F4A89A-3B52-4550-8487-4611AA08DD75}" destId="{52A3DE14-E713-448D-B410-35FFC6ED09EF}" srcOrd="1" destOrd="0" parTransId="{E7F00025-1C68-4800-BF53-5249F9101923}" sibTransId="{D95C3561-E9ED-407C-8FFE-9CA99BE0DCE7}"/>
    <dgm:cxn modelId="{ADAD0D6E-83D8-44EA-8222-699CA8DAADF1}" srcId="{33F4A89A-3B52-4550-8487-4611AA08DD75}" destId="{1EF9E9B2-E9B4-4E59-940E-15011759163A}" srcOrd="0" destOrd="0" parTransId="{4C7D7DF2-6C2C-4355-8411-A3ED7D8DAB14}" sibTransId="{D76A078B-5CEB-4BBB-B820-3A59561481BF}"/>
    <dgm:cxn modelId="{29396074-1A71-45F2-AB71-269E75E10FD1}" srcId="{1AC5677C-EA50-44BC-BBEA-CD01ACDB9664}" destId="{FCD28B9F-185D-4965-9956-499892F85B4F}" srcOrd="0" destOrd="0" parTransId="{6AFD50D2-E9E5-4199-B760-1071D3AC54F8}" sibTransId="{A382829A-AB7F-4FBA-AE33-AE2DDE34F36E}"/>
    <dgm:cxn modelId="{FDB68A7D-58EF-46A7-A819-2A81CC45D7F3}" srcId="{BA67E274-1BC2-4ABF-9376-D0BE27820B32}" destId="{33F4A89A-3B52-4550-8487-4611AA08DD75}" srcOrd="1" destOrd="0" parTransId="{FBB94C01-0426-49E6-ADD4-608AB6EFFF9F}" sibTransId="{1AB66E6F-A17A-4391-B8A0-2CC419A2E69C}"/>
    <dgm:cxn modelId="{67DB35A6-61DE-43AB-86D6-4351A723AB55}" type="presOf" srcId="{1AC5677C-EA50-44BC-BBEA-CD01ACDB9664}" destId="{8D21CDBB-225B-4AC3-AA7B-1655861D4DA0}" srcOrd="0" destOrd="0" presId="urn:microsoft.com/office/officeart/2005/8/layout/vList2"/>
    <dgm:cxn modelId="{EB6047D1-044F-4DCD-BA01-806EF5697D82}" type="presOf" srcId="{FCD28B9F-185D-4965-9956-499892F85B4F}" destId="{F4D19A17-7534-470A-A602-03BA9529C412}" srcOrd="0" destOrd="0" presId="urn:microsoft.com/office/officeart/2005/8/layout/vList2"/>
    <dgm:cxn modelId="{03858EDC-9540-43D4-9057-4E012C9477CA}" srcId="{BA67E274-1BC2-4ABF-9376-D0BE27820B32}" destId="{1AC5677C-EA50-44BC-BBEA-CD01ACDB9664}" srcOrd="0" destOrd="0" parTransId="{913F3CF1-4CCD-4156-B78D-B1DA13B9B534}" sibTransId="{1A3F897B-5BA9-4BD8-AE66-F4DC72E72E32}"/>
    <dgm:cxn modelId="{AFBFB8ED-FAEC-48CC-93A9-9B6066D36D8F}" type="presOf" srcId="{1EF9E9B2-E9B4-4E59-940E-15011759163A}" destId="{11C718B6-7C7D-4865-A9DB-C3ED2C6B37A0}" srcOrd="0" destOrd="0" presId="urn:microsoft.com/office/officeart/2005/8/layout/vList2"/>
    <dgm:cxn modelId="{7D4DE3F4-02BA-456A-BF32-BBB6682119FD}" type="presOf" srcId="{33F4A89A-3B52-4550-8487-4611AA08DD75}" destId="{71DF549D-0393-45EC-8E43-381B92595790}" srcOrd="0" destOrd="0" presId="urn:microsoft.com/office/officeart/2005/8/layout/vList2"/>
    <dgm:cxn modelId="{A31BB746-9191-48AB-89BE-E660DEC807E8}" type="presParOf" srcId="{151DB7A3-7BEE-43CC-97AB-6321C8AAAE4F}" destId="{8D21CDBB-225B-4AC3-AA7B-1655861D4DA0}" srcOrd="0" destOrd="0" presId="urn:microsoft.com/office/officeart/2005/8/layout/vList2"/>
    <dgm:cxn modelId="{00D0E5B8-D882-4438-9CB1-60E24853121E}" type="presParOf" srcId="{151DB7A3-7BEE-43CC-97AB-6321C8AAAE4F}" destId="{F4D19A17-7534-470A-A602-03BA9529C412}" srcOrd="1" destOrd="0" presId="urn:microsoft.com/office/officeart/2005/8/layout/vList2"/>
    <dgm:cxn modelId="{2EEBE26E-6C6A-4C6A-BB8A-EBFB1B2BECC3}" type="presParOf" srcId="{151DB7A3-7BEE-43CC-97AB-6321C8AAAE4F}" destId="{71DF549D-0393-45EC-8E43-381B92595790}" srcOrd="2" destOrd="0" presId="urn:microsoft.com/office/officeart/2005/8/layout/vList2"/>
    <dgm:cxn modelId="{230FF419-5BCE-434F-8026-B1AF027FCD2A}" type="presParOf" srcId="{151DB7A3-7BEE-43CC-97AB-6321C8AAAE4F}" destId="{11C718B6-7C7D-4865-A9DB-C3ED2C6B37A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3E1EB-B58E-4217-BD58-DE3BC2086F49}">
      <dsp:nvSpPr>
        <dsp:cNvPr id="0" name=""/>
        <dsp:cNvSpPr/>
      </dsp:nvSpPr>
      <dsp:spPr>
        <a:xfrm>
          <a:off x="196503" y="2201887"/>
          <a:ext cx="978952" cy="600514"/>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2017</a:t>
          </a:r>
        </a:p>
      </dsp:txBody>
      <dsp:txXfrm>
        <a:off x="196503" y="2201887"/>
        <a:ext cx="858849" cy="600514"/>
      </dsp:txXfrm>
    </dsp:sp>
    <dsp:sp modelId="{7CB11076-64AC-4ADA-B839-CAF1746C66D9}">
      <dsp:nvSpPr>
        <dsp:cNvPr id="0" name=""/>
        <dsp:cNvSpPr/>
      </dsp:nvSpPr>
      <dsp:spPr>
        <a:xfrm>
          <a:off x="6151" y="0"/>
          <a:ext cx="1359656" cy="160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dirty="0">
              <a:solidFill>
                <a:schemeClr val="tx2"/>
              </a:solidFill>
            </a:rPr>
            <a:t>Links developed in 2017</a:t>
          </a:r>
        </a:p>
      </dsp:txBody>
      <dsp:txXfrm>
        <a:off x="6151" y="0"/>
        <a:ext cx="1359656" cy="1601372"/>
      </dsp:txXfrm>
    </dsp:sp>
    <dsp:sp modelId="{DA62E6BE-B322-4CE7-8D17-11B7FDB3EFBA}">
      <dsp:nvSpPr>
        <dsp:cNvPr id="0" name=""/>
        <dsp:cNvSpPr/>
      </dsp:nvSpPr>
      <dsp:spPr>
        <a:xfrm>
          <a:off x="1175456" y="2502144"/>
          <a:ext cx="427680" cy="0"/>
        </a:xfrm>
        <a:custGeom>
          <a:avLst/>
          <a:gdLst/>
          <a:ahLst/>
          <a:cxnLst/>
          <a:rect l="0" t="0" r="0" b="0"/>
          <a:pathLst>
            <a:path>
              <a:moveTo>
                <a:pt x="0" y="0"/>
              </a:moveTo>
              <a:lnTo>
                <a:pt x="42768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C6F89-7095-4BD3-A908-31E3EC7B47C9}">
      <dsp:nvSpPr>
        <dsp:cNvPr id="0" name=""/>
        <dsp:cNvSpPr/>
      </dsp:nvSpPr>
      <dsp:spPr>
        <a:xfrm>
          <a:off x="685979" y="1701458"/>
          <a:ext cx="0" cy="5004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7F1670-84F1-4E25-AD33-C3C4D6D410EA}">
      <dsp:nvSpPr>
        <dsp:cNvPr id="0" name=""/>
        <dsp:cNvSpPr/>
      </dsp:nvSpPr>
      <dsp:spPr>
        <a:xfrm>
          <a:off x="635936" y="1601372"/>
          <a:ext cx="100085" cy="10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C33B5-046E-4A4C-96BE-4070C2F8558E}">
      <dsp:nvSpPr>
        <dsp:cNvPr id="0" name=""/>
        <dsp:cNvSpPr/>
      </dsp:nvSpPr>
      <dsp:spPr>
        <a:xfrm>
          <a:off x="1603136" y="2201887"/>
          <a:ext cx="1220548" cy="600514"/>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dirty="0"/>
            <a:t>2018</a:t>
          </a:r>
        </a:p>
      </dsp:txBody>
      <dsp:txXfrm>
        <a:off x="1784917" y="2291324"/>
        <a:ext cx="856986" cy="421640"/>
      </dsp:txXfrm>
    </dsp:sp>
    <dsp:sp modelId="{B96900E3-2838-4922-B20F-4B893FF81594}">
      <dsp:nvSpPr>
        <dsp:cNvPr id="0" name=""/>
        <dsp:cNvSpPr/>
      </dsp:nvSpPr>
      <dsp:spPr>
        <a:xfrm>
          <a:off x="1365807" y="3402916"/>
          <a:ext cx="1695206" cy="160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kern="1200" dirty="0">
              <a:solidFill>
                <a:schemeClr val="tx2"/>
              </a:solidFill>
            </a:rPr>
            <a:t>Piloted Lecture Series in 2018</a:t>
          </a:r>
        </a:p>
      </dsp:txBody>
      <dsp:txXfrm>
        <a:off x="1365807" y="3402916"/>
        <a:ext cx="1695206" cy="1601372"/>
      </dsp:txXfrm>
    </dsp:sp>
    <dsp:sp modelId="{350294B7-FB21-4174-91AD-B7444672C093}">
      <dsp:nvSpPr>
        <dsp:cNvPr id="0" name=""/>
        <dsp:cNvSpPr/>
      </dsp:nvSpPr>
      <dsp:spPr>
        <a:xfrm>
          <a:off x="2823685" y="2502144"/>
          <a:ext cx="478714" cy="0"/>
        </a:xfrm>
        <a:custGeom>
          <a:avLst/>
          <a:gdLst/>
          <a:ahLst/>
          <a:cxnLst/>
          <a:rect l="0" t="0" r="0" b="0"/>
          <a:pathLst>
            <a:path>
              <a:moveTo>
                <a:pt x="0" y="0"/>
              </a:moveTo>
              <a:lnTo>
                <a:pt x="47871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377542-A9BB-4D05-B750-353C2A879BEF}">
      <dsp:nvSpPr>
        <dsp:cNvPr id="0" name=""/>
        <dsp:cNvSpPr/>
      </dsp:nvSpPr>
      <dsp:spPr>
        <a:xfrm>
          <a:off x="2213411" y="2802401"/>
          <a:ext cx="0" cy="5004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90E4086-C473-415E-997B-DCD724371982}">
      <dsp:nvSpPr>
        <dsp:cNvPr id="0" name=""/>
        <dsp:cNvSpPr/>
      </dsp:nvSpPr>
      <dsp:spPr>
        <a:xfrm>
          <a:off x="2151018" y="3302830"/>
          <a:ext cx="124785" cy="10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53842-A56E-4683-8F52-3A30F2E6B57B}">
      <dsp:nvSpPr>
        <dsp:cNvPr id="0" name=""/>
        <dsp:cNvSpPr/>
      </dsp:nvSpPr>
      <dsp:spPr>
        <a:xfrm>
          <a:off x="3302399" y="2201887"/>
          <a:ext cx="1241409" cy="600514"/>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2018</a:t>
          </a:r>
        </a:p>
      </dsp:txBody>
      <dsp:txXfrm>
        <a:off x="3485918" y="2290662"/>
        <a:ext cx="874371" cy="422964"/>
      </dsp:txXfrm>
    </dsp:sp>
    <dsp:sp modelId="{87CE3ED7-754D-4D63-A7C1-59867FEB8FC1}">
      <dsp:nvSpPr>
        <dsp:cNvPr id="0" name=""/>
        <dsp:cNvSpPr/>
      </dsp:nvSpPr>
      <dsp:spPr>
        <a:xfrm>
          <a:off x="3061014" y="0"/>
          <a:ext cx="1724180" cy="160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dirty="0">
              <a:solidFill>
                <a:schemeClr val="tx2"/>
              </a:solidFill>
            </a:rPr>
            <a:t>Linked with Dillon's Cross Project in 2018</a:t>
          </a:r>
        </a:p>
      </dsp:txBody>
      <dsp:txXfrm>
        <a:off x="3061014" y="0"/>
        <a:ext cx="1724180" cy="1601372"/>
      </dsp:txXfrm>
    </dsp:sp>
    <dsp:sp modelId="{14E83DB3-1FF4-4A29-AF8E-75BCC4C6D82C}">
      <dsp:nvSpPr>
        <dsp:cNvPr id="0" name=""/>
        <dsp:cNvSpPr/>
      </dsp:nvSpPr>
      <dsp:spPr>
        <a:xfrm>
          <a:off x="4543809" y="2502144"/>
          <a:ext cx="504367" cy="0"/>
        </a:xfrm>
        <a:custGeom>
          <a:avLst/>
          <a:gdLst/>
          <a:ahLst/>
          <a:cxnLst/>
          <a:rect l="0" t="0" r="0" b="0"/>
          <a:pathLst>
            <a:path>
              <a:moveTo>
                <a:pt x="0" y="0"/>
              </a:moveTo>
              <a:lnTo>
                <a:pt x="50436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91696-9153-4B80-AE33-AA6E17B9DFCD}">
      <dsp:nvSpPr>
        <dsp:cNvPr id="0" name=""/>
        <dsp:cNvSpPr/>
      </dsp:nvSpPr>
      <dsp:spPr>
        <a:xfrm>
          <a:off x="3923104" y="1701458"/>
          <a:ext cx="0" cy="5004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A6675F-5207-422E-9234-ECB1A972C28F}">
      <dsp:nvSpPr>
        <dsp:cNvPr id="0" name=""/>
        <dsp:cNvSpPr/>
      </dsp:nvSpPr>
      <dsp:spPr>
        <a:xfrm>
          <a:off x="3859644" y="1601372"/>
          <a:ext cx="126918" cy="10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029C1-C4A1-4926-A090-BA880D9B7135}">
      <dsp:nvSpPr>
        <dsp:cNvPr id="0" name=""/>
        <dsp:cNvSpPr/>
      </dsp:nvSpPr>
      <dsp:spPr>
        <a:xfrm>
          <a:off x="5048177" y="2201887"/>
          <a:ext cx="1352481" cy="600514"/>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2020</a:t>
          </a:r>
        </a:p>
      </dsp:txBody>
      <dsp:txXfrm>
        <a:off x="5240952" y="2287481"/>
        <a:ext cx="966931" cy="429326"/>
      </dsp:txXfrm>
    </dsp:sp>
    <dsp:sp modelId="{489348BD-0893-41F0-82A5-C9D0C8770B47}">
      <dsp:nvSpPr>
        <dsp:cNvPr id="0" name=""/>
        <dsp:cNvSpPr/>
      </dsp:nvSpPr>
      <dsp:spPr>
        <a:xfrm>
          <a:off x="4785194" y="3402916"/>
          <a:ext cx="1878447" cy="160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kern="1200" dirty="0">
              <a:solidFill>
                <a:schemeClr val="tx2"/>
              </a:solidFill>
            </a:rPr>
            <a:t>Culinary Certificate ran in 2020, 2022, 2023 </a:t>
          </a:r>
        </a:p>
      </dsp:txBody>
      <dsp:txXfrm>
        <a:off x="4785194" y="3402916"/>
        <a:ext cx="1878447" cy="1601372"/>
      </dsp:txXfrm>
    </dsp:sp>
    <dsp:sp modelId="{25AA09D6-ED94-4029-8EA6-4CCE3525C920}">
      <dsp:nvSpPr>
        <dsp:cNvPr id="0" name=""/>
        <dsp:cNvSpPr/>
      </dsp:nvSpPr>
      <dsp:spPr>
        <a:xfrm>
          <a:off x="6400659" y="2502144"/>
          <a:ext cx="528721" cy="0"/>
        </a:xfrm>
        <a:custGeom>
          <a:avLst/>
          <a:gdLst/>
          <a:ahLst/>
          <a:cxnLst/>
          <a:rect l="0" t="0" r="0" b="0"/>
          <a:pathLst>
            <a:path>
              <a:moveTo>
                <a:pt x="0" y="0"/>
              </a:moveTo>
              <a:lnTo>
                <a:pt x="52872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FE7CCA-BE0C-43AC-95F5-2FF68DCF1555}">
      <dsp:nvSpPr>
        <dsp:cNvPr id="0" name=""/>
        <dsp:cNvSpPr/>
      </dsp:nvSpPr>
      <dsp:spPr>
        <a:xfrm>
          <a:off x="5724418" y="2802401"/>
          <a:ext cx="0" cy="5004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35A656-4C76-46BF-B39D-4335DCE972F7}">
      <dsp:nvSpPr>
        <dsp:cNvPr id="0" name=""/>
        <dsp:cNvSpPr/>
      </dsp:nvSpPr>
      <dsp:spPr>
        <a:xfrm>
          <a:off x="5655280" y="3302830"/>
          <a:ext cx="138274" cy="10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FF9A-A1D9-4267-8A98-B3372B84A36E}">
      <dsp:nvSpPr>
        <dsp:cNvPr id="0" name=""/>
        <dsp:cNvSpPr/>
      </dsp:nvSpPr>
      <dsp:spPr>
        <a:xfrm rot="10800000">
          <a:off x="6929380" y="2201887"/>
          <a:ext cx="1366657" cy="600514"/>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dirty="0"/>
            <a:t>currently</a:t>
          </a:r>
        </a:p>
      </dsp:txBody>
      <dsp:txXfrm rot="10800000">
        <a:off x="7049483" y="2201887"/>
        <a:ext cx="1246554" cy="600514"/>
      </dsp:txXfrm>
    </dsp:sp>
    <dsp:sp modelId="{A9D08BF7-3B41-4826-A613-2DAEB77C84EF}">
      <dsp:nvSpPr>
        <dsp:cNvPr id="0" name=""/>
        <dsp:cNvSpPr/>
      </dsp:nvSpPr>
      <dsp:spPr>
        <a:xfrm>
          <a:off x="6663641" y="0"/>
          <a:ext cx="1898134" cy="160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dirty="0">
              <a:solidFill>
                <a:schemeClr val="tx2"/>
              </a:solidFill>
            </a:rPr>
            <a:t>The only one initiative of its kind in the Irish prison service. </a:t>
          </a:r>
          <a:r>
            <a:rPr lang="en-US" sz="2000" kern="1200" dirty="0"/>
            <a:t> </a:t>
          </a:r>
        </a:p>
      </dsp:txBody>
      <dsp:txXfrm>
        <a:off x="6663641" y="0"/>
        <a:ext cx="1898134" cy="1601372"/>
      </dsp:txXfrm>
    </dsp:sp>
    <dsp:sp modelId="{17A9A930-586B-42FF-8830-41DD2CF22140}">
      <dsp:nvSpPr>
        <dsp:cNvPr id="0" name=""/>
        <dsp:cNvSpPr/>
      </dsp:nvSpPr>
      <dsp:spPr>
        <a:xfrm>
          <a:off x="7612709" y="1701458"/>
          <a:ext cx="0" cy="5004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531237F-CD64-4CA9-9E30-B23887741A83}">
      <dsp:nvSpPr>
        <dsp:cNvPr id="0" name=""/>
        <dsp:cNvSpPr/>
      </dsp:nvSpPr>
      <dsp:spPr>
        <a:xfrm>
          <a:off x="7542847" y="1601372"/>
          <a:ext cx="139723" cy="100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F28BE-283D-40E6-A4BD-63ED82F279F2}">
      <dsp:nvSpPr>
        <dsp:cNvPr id="0" name=""/>
        <dsp:cNvSpPr/>
      </dsp:nvSpPr>
      <dsp:spPr>
        <a:xfrm>
          <a:off x="0" y="2223"/>
          <a:ext cx="86663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8AC0C-5ACC-403F-9556-EBCEBC00E1BF}">
      <dsp:nvSpPr>
        <dsp:cNvPr id="0" name=""/>
        <dsp:cNvSpPr/>
      </dsp:nvSpPr>
      <dsp:spPr>
        <a:xfrm>
          <a:off x="0" y="2223"/>
          <a:ext cx="8666388" cy="151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solidFill>
                <a:schemeClr val="tx2"/>
              </a:solidFill>
            </a:rPr>
            <a:t>Built around the needs and interests of the participants</a:t>
          </a:r>
          <a:endParaRPr lang="en-US" sz="2500" kern="1200" dirty="0">
            <a:solidFill>
              <a:schemeClr val="tx2"/>
            </a:solidFill>
          </a:endParaRPr>
        </a:p>
      </dsp:txBody>
      <dsp:txXfrm>
        <a:off x="0" y="2223"/>
        <a:ext cx="8666388" cy="1516558"/>
      </dsp:txXfrm>
    </dsp:sp>
    <dsp:sp modelId="{36923A87-C843-4268-AD22-7F0F0206BCE3}">
      <dsp:nvSpPr>
        <dsp:cNvPr id="0" name=""/>
        <dsp:cNvSpPr/>
      </dsp:nvSpPr>
      <dsp:spPr>
        <a:xfrm>
          <a:off x="0" y="1518781"/>
          <a:ext cx="86663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DB3DB-E814-4804-9EEA-D36C8361DC65}">
      <dsp:nvSpPr>
        <dsp:cNvPr id="0" name=""/>
        <dsp:cNvSpPr/>
      </dsp:nvSpPr>
      <dsp:spPr>
        <a:xfrm>
          <a:off x="0" y="1518781"/>
          <a:ext cx="8666388" cy="151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solidFill>
                <a:schemeClr val="tx2"/>
              </a:solidFill>
            </a:rPr>
            <a:t>The prisoners have autonomy in terms of deciding what the lecture series will consist of as they choose the lectures that most interest them.  This has a significant impact on the success of this programme</a:t>
          </a:r>
          <a:r>
            <a:rPr lang="en-GB" sz="2300" b="0" i="0" kern="1200" dirty="0"/>
            <a:t>.</a:t>
          </a:r>
          <a:endParaRPr lang="en-US" sz="2300" kern="1200" dirty="0"/>
        </a:p>
      </dsp:txBody>
      <dsp:txXfrm>
        <a:off x="0" y="1518781"/>
        <a:ext cx="8666388" cy="1516558"/>
      </dsp:txXfrm>
    </dsp:sp>
    <dsp:sp modelId="{29E179BA-7230-4B0B-B9B6-E88FA5C93286}">
      <dsp:nvSpPr>
        <dsp:cNvPr id="0" name=""/>
        <dsp:cNvSpPr/>
      </dsp:nvSpPr>
      <dsp:spPr>
        <a:xfrm>
          <a:off x="0" y="3035340"/>
          <a:ext cx="86663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04D74-8C21-4CAF-9563-B6D8AC2FE1F9}">
      <dsp:nvSpPr>
        <dsp:cNvPr id="0" name=""/>
        <dsp:cNvSpPr/>
      </dsp:nvSpPr>
      <dsp:spPr>
        <a:xfrm>
          <a:off x="0" y="3035340"/>
          <a:ext cx="8666388" cy="151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solidFill>
                <a:schemeClr val="tx2"/>
              </a:solidFill>
            </a:rPr>
            <a:t>By offering choice to the participants, the lecture series is responsive, and participants are motivated to attend, engage and learn. </a:t>
          </a:r>
          <a:endParaRPr lang="en-US" sz="2500" kern="1200" dirty="0">
            <a:solidFill>
              <a:schemeClr val="tx2"/>
            </a:solidFill>
          </a:endParaRPr>
        </a:p>
      </dsp:txBody>
      <dsp:txXfrm>
        <a:off x="0" y="3035340"/>
        <a:ext cx="8666388" cy="1516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AEA6A-EB5B-4483-AB8A-DC535AA1C3B4}">
      <dsp:nvSpPr>
        <dsp:cNvPr id="0" name=""/>
        <dsp:cNvSpPr/>
      </dsp:nvSpPr>
      <dsp:spPr>
        <a:xfrm>
          <a:off x="196453" y="424"/>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HEAR Information Session </a:t>
          </a:r>
        </a:p>
      </dsp:txBody>
      <dsp:txXfrm>
        <a:off x="196453" y="424"/>
        <a:ext cx="1305966" cy="783580"/>
      </dsp:txXfrm>
    </dsp:sp>
    <dsp:sp modelId="{90BB9CB8-CEC8-41E1-8569-7FBE61F66518}">
      <dsp:nvSpPr>
        <dsp:cNvPr id="0" name=""/>
        <dsp:cNvSpPr/>
      </dsp:nvSpPr>
      <dsp:spPr>
        <a:xfrm>
          <a:off x="1633016" y="424"/>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Recognition of Prior Learning</a:t>
          </a:r>
        </a:p>
      </dsp:txBody>
      <dsp:txXfrm>
        <a:off x="1633016" y="424"/>
        <a:ext cx="1305966" cy="783580"/>
      </dsp:txXfrm>
    </dsp:sp>
    <dsp:sp modelId="{76D1D714-2A27-4DC7-A005-6D5D177808F9}">
      <dsp:nvSpPr>
        <dsp:cNvPr id="0" name=""/>
        <dsp:cNvSpPr/>
      </dsp:nvSpPr>
      <dsp:spPr>
        <a:xfrm>
          <a:off x="3069580" y="424"/>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CAO and Pathways to Higher Education </a:t>
          </a:r>
        </a:p>
      </dsp:txBody>
      <dsp:txXfrm>
        <a:off x="3069580" y="424"/>
        <a:ext cx="1305966" cy="783580"/>
      </dsp:txXfrm>
    </dsp:sp>
    <dsp:sp modelId="{6D741630-DEC3-42B1-9B4D-EA6623030653}">
      <dsp:nvSpPr>
        <dsp:cNvPr id="0" name=""/>
        <dsp:cNvSpPr/>
      </dsp:nvSpPr>
      <dsp:spPr>
        <a:xfrm>
          <a:off x="196453" y="914600"/>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Science for Life Workshop</a:t>
          </a:r>
        </a:p>
      </dsp:txBody>
      <dsp:txXfrm>
        <a:off x="196453" y="914600"/>
        <a:ext cx="1305966" cy="783580"/>
      </dsp:txXfrm>
    </dsp:sp>
    <dsp:sp modelId="{175554C5-511E-4A72-99EC-3CC2ABD63115}">
      <dsp:nvSpPr>
        <dsp:cNvPr id="0" name=""/>
        <dsp:cNvSpPr/>
      </dsp:nvSpPr>
      <dsp:spPr>
        <a:xfrm>
          <a:off x="1633016" y="914600"/>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Starting your own Business</a:t>
          </a:r>
        </a:p>
      </dsp:txBody>
      <dsp:txXfrm>
        <a:off x="1633016" y="914600"/>
        <a:ext cx="1305966" cy="783580"/>
      </dsp:txXfrm>
    </dsp:sp>
    <dsp:sp modelId="{97659E34-609A-40C6-A4A2-E6B625C54B47}">
      <dsp:nvSpPr>
        <dsp:cNvPr id="0" name=""/>
        <dsp:cNvSpPr/>
      </dsp:nvSpPr>
      <dsp:spPr>
        <a:xfrm>
          <a:off x="3069580" y="914600"/>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Networking &amp; Employment Opportunities</a:t>
          </a:r>
        </a:p>
      </dsp:txBody>
      <dsp:txXfrm>
        <a:off x="3069580" y="914600"/>
        <a:ext cx="1305966" cy="783580"/>
      </dsp:txXfrm>
    </dsp:sp>
    <dsp:sp modelId="{F615C7BD-BD04-45E0-A1F9-3C31ADCF6D34}">
      <dsp:nvSpPr>
        <dsp:cNvPr id="0" name=""/>
        <dsp:cNvSpPr/>
      </dsp:nvSpPr>
      <dsp:spPr>
        <a:xfrm>
          <a:off x="196453" y="1828777"/>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Societal and cultural influences on lifelong learning</a:t>
          </a:r>
        </a:p>
      </dsp:txBody>
      <dsp:txXfrm>
        <a:off x="196453" y="1828777"/>
        <a:ext cx="1305966" cy="783580"/>
      </dsp:txXfrm>
    </dsp:sp>
    <dsp:sp modelId="{941B732C-2092-4AF9-AB97-CD8C02567977}">
      <dsp:nvSpPr>
        <dsp:cNvPr id="0" name=""/>
        <dsp:cNvSpPr/>
      </dsp:nvSpPr>
      <dsp:spPr>
        <a:xfrm>
          <a:off x="1633016" y="1828777"/>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Artificial Intelligence</a:t>
          </a:r>
        </a:p>
      </dsp:txBody>
      <dsp:txXfrm>
        <a:off x="1633016" y="1828777"/>
        <a:ext cx="1305966" cy="783580"/>
      </dsp:txXfrm>
    </dsp:sp>
    <dsp:sp modelId="{5FD60687-C0BF-4F8D-8EBD-BBB1837BBDBE}">
      <dsp:nvSpPr>
        <dsp:cNvPr id="0" name=""/>
        <dsp:cNvSpPr/>
      </dsp:nvSpPr>
      <dsp:spPr>
        <a:xfrm>
          <a:off x="3069580" y="1828777"/>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Active Listening</a:t>
          </a:r>
        </a:p>
      </dsp:txBody>
      <dsp:txXfrm>
        <a:off x="3069580" y="1828777"/>
        <a:ext cx="1305966" cy="783580"/>
      </dsp:txXfrm>
    </dsp:sp>
    <dsp:sp modelId="{F80F755B-4878-4D7B-94B0-CAE23CFAC464}">
      <dsp:nvSpPr>
        <dsp:cNvPr id="0" name=""/>
        <dsp:cNvSpPr/>
      </dsp:nvSpPr>
      <dsp:spPr>
        <a:xfrm>
          <a:off x="196453" y="2742954"/>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World of Logistics</a:t>
          </a:r>
        </a:p>
      </dsp:txBody>
      <dsp:txXfrm>
        <a:off x="196453" y="2742954"/>
        <a:ext cx="1305966" cy="783580"/>
      </dsp:txXfrm>
    </dsp:sp>
    <dsp:sp modelId="{71C73954-402A-4B35-A7F3-6526C0CDBE83}">
      <dsp:nvSpPr>
        <dsp:cNvPr id="0" name=""/>
        <dsp:cNvSpPr/>
      </dsp:nvSpPr>
      <dsp:spPr>
        <a:xfrm>
          <a:off x="1633016" y="2742954"/>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Money Management Workshop</a:t>
          </a:r>
        </a:p>
      </dsp:txBody>
      <dsp:txXfrm>
        <a:off x="1633016" y="2742954"/>
        <a:ext cx="1305966" cy="783580"/>
      </dsp:txXfrm>
    </dsp:sp>
    <dsp:sp modelId="{B5A57DFB-22E3-4CC9-A7F2-D9E6969BE73C}">
      <dsp:nvSpPr>
        <dsp:cNvPr id="0" name=""/>
        <dsp:cNvSpPr/>
      </dsp:nvSpPr>
      <dsp:spPr>
        <a:xfrm>
          <a:off x="3069580" y="2742954"/>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Health and Hygiene </a:t>
          </a:r>
        </a:p>
      </dsp:txBody>
      <dsp:txXfrm>
        <a:off x="3069580" y="2742954"/>
        <a:ext cx="1305966" cy="783580"/>
      </dsp:txXfrm>
    </dsp:sp>
    <dsp:sp modelId="{073C48D9-D9AE-4BA6-994C-9BE79B7C9472}">
      <dsp:nvSpPr>
        <dsp:cNvPr id="0" name=""/>
        <dsp:cNvSpPr/>
      </dsp:nvSpPr>
      <dsp:spPr>
        <a:xfrm>
          <a:off x="196453" y="3657131"/>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Guiding &amp; supporting children’s behaviour</a:t>
          </a:r>
        </a:p>
      </dsp:txBody>
      <dsp:txXfrm>
        <a:off x="196453" y="3657131"/>
        <a:ext cx="1305966" cy="783580"/>
      </dsp:txXfrm>
    </dsp:sp>
    <dsp:sp modelId="{26C26152-A3AD-4C04-B17C-B06CB3FAD27F}">
      <dsp:nvSpPr>
        <dsp:cNvPr id="0" name=""/>
        <dsp:cNvSpPr/>
      </dsp:nvSpPr>
      <dsp:spPr>
        <a:xfrm>
          <a:off x="1633016" y="3657131"/>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Ocean Energy </a:t>
          </a:r>
        </a:p>
      </dsp:txBody>
      <dsp:txXfrm>
        <a:off x="1633016" y="3657131"/>
        <a:ext cx="1305966" cy="783580"/>
      </dsp:txXfrm>
    </dsp:sp>
    <dsp:sp modelId="{AC85F340-E2B2-4FF3-B316-FC6442D32A04}">
      <dsp:nvSpPr>
        <dsp:cNvPr id="0" name=""/>
        <dsp:cNvSpPr/>
      </dsp:nvSpPr>
      <dsp:spPr>
        <a:xfrm>
          <a:off x="3069580" y="3657131"/>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Bugs and our Bodies </a:t>
          </a:r>
        </a:p>
      </dsp:txBody>
      <dsp:txXfrm>
        <a:off x="3069580" y="3657131"/>
        <a:ext cx="1305966" cy="783580"/>
      </dsp:txXfrm>
    </dsp:sp>
    <dsp:sp modelId="{B1ABC401-DE5D-4391-8131-885CED864D95}">
      <dsp:nvSpPr>
        <dsp:cNvPr id="0" name=""/>
        <dsp:cNvSpPr/>
      </dsp:nvSpPr>
      <dsp:spPr>
        <a:xfrm>
          <a:off x="196453" y="4571307"/>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Selling, a career, a curse or a bit of both</a:t>
          </a:r>
        </a:p>
      </dsp:txBody>
      <dsp:txXfrm>
        <a:off x="196453" y="4571307"/>
        <a:ext cx="1305966" cy="783580"/>
      </dsp:txXfrm>
    </dsp:sp>
    <dsp:sp modelId="{22AA61A5-2A27-4B12-A822-40D0316DF140}">
      <dsp:nvSpPr>
        <dsp:cNvPr id="0" name=""/>
        <dsp:cNvSpPr/>
      </dsp:nvSpPr>
      <dsp:spPr>
        <a:xfrm>
          <a:off x="1633016" y="4571307"/>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Apprenticeship Options</a:t>
          </a:r>
        </a:p>
      </dsp:txBody>
      <dsp:txXfrm>
        <a:off x="1633016" y="4571307"/>
        <a:ext cx="1305966" cy="783580"/>
      </dsp:txXfrm>
    </dsp:sp>
    <dsp:sp modelId="{D57FD295-F352-478E-AC90-64002C07D49B}">
      <dsp:nvSpPr>
        <dsp:cNvPr id="0" name=""/>
        <dsp:cNvSpPr/>
      </dsp:nvSpPr>
      <dsp:spPr>
        <a:xfrm>
          <a:off x="3069580" y="4571307"/>
          <a:ext cx="1305966" cy="7835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Leadership in Sports </a:t>
          </a:r>
        </a:p>
      </dsp:txBody>
      <dsp:txXfrm>
        <a:off x="3069580" y="4571307"/>
        <a:ext cx="1305966" cy="783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3D793-8B46-48FF-926E-B2CEC81C4398}">
      <dsp:nvSpPr>
        <dsp:cNvPr id="0" name=""/>
        <dsp:cNvSpPr/>
      </dsp:nvSpPr>
      <dsp:spPr>
        <a:xfrm>
          <a:off x="0" y="82014"/>
          <a:ext cx="7886700" cy="9931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b="0" i="0" kern="1200"/>
            <a:t>224 participants over the last 4 years </a:t>
          </a:r>
          <a:endParaRPr lang="en-US" sz="2500" kern="1200"/>
        </a:p>
      </dsp:txBody>
      <dsp:txXfrm>
        <a:off x="48481" y="130495"/>
        <a:ext cx="7789738" cy="896166"/>
      </dsp:txXfrm>
    </dsp:sp>
    <dsp:sp modelId="{7277F1D2-B1CD-4023-901B-032CE57AC184}">
      <dsp:nvSpPr>
        <dsp:cNvPr id="0" name=""/>
        <dsp:cNvSpPr/>
      </dsp:nvSpPr>
      <dsp:spPr>
        <a:xfrm>
          <a:off x="0" y="1147143"/>
          <a:ext cx="7886700" cy="9931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b="0" i="0" kern="1200"/>
            <a:t>Number of lectures have increased from an offering of 4 in 2018 to 19 in 2023.</a:t>
          </a:r>
          <a:endParaRPr lang="en-US" sz="2500" kern="1200"/>
        </a:p>
      </dsp:txBody>
      <dsp:txXfrm>
        <a:off x="48481" y="1195624"/>
        <a:ext cx="7789738" cy="896166"/>
      </dsp:txXfrm>
    </dsp:sp>
    <dsp:sp modelId="{43461E45-8AFD-4266-8685-49C8D5D60F61}">
      <dsp:nvSpPr>
        <dsp:cNvPr id="0" name=""/>
        <dsp:cNvSpPr/>
      </dsp:nvSpPr>
      <dsp:spPr>
        <a:xfrm>
          <a:off x="0" y="2212272"/>
          <a:ext cx="7886700" cy="9931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b="0" i="0" kern="1200"/>
            <a:t>21 staff expressions of interest in 2023- highest to date</a:t>
          </a:r>
          <a:endParaRPr lang="en-US" sz="2500" kern="1200"/>
        </a:p>
      </dsp:txBody>
      <dsp:txXfrm>
        <a:off x="48481" y="2260753"/>
        <a:ext cx="7789738" cy="896166"/>
      </dsp:txXfrm>
    </dsp:sp>
    <dsp:sp modelId="{2ACF97EA-5C94-43A8-B5E1-C88EBCF9504B}">
      <dsp:nvSpPr>
        <dsp:cNvPr id="0" name=""/>
        <dsp:cNvSpPr/>
      </dsp:nvSpPr>
      <dsp:spPr>
        <a:xfrm>
          <a:off x="0" y="3277400"/>
          <a:ext cx="7886700" cy="9931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b="0" i="0" kern="1200"/>
            <a:t>18 graduates of the Culinary Skills Certificate over 3 years </a:t>
          </a:r>
          <a:endParaRPr lang="en-US" sz="2500" kern="1200"/>
        </a:p>
      </dsp:txBody>
      <dsp:txXfrm>
        <a:off x="48481" y="3325881"/>
        <a:ext cx="7789738" cy="896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9982-205A-4359-B0EB-2C084F2798F3}">
      <dsp:nvSpPr>
        <dsp:cNvPr id="0" name=""/>
        <dsp:cNvSpPr/>
      </dsp:nvSpPr>
      <dsp:spPr>
        <a:xfrm>
          <a:off x="0" y="1988"/>
          <a:ext cx="7810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00726-E1EC-48F1-ADE9-8BF89FDA507F}">
      <dsp:nvSpPr>
        <dsp:cNvPr id="0" name=""/>
        <dsp:cNvSpPr/>
      </dsp:nvSpPr>
      <dsp:spPr>
        <a:xfrm>
          <a:off x="0" y="1988"/>
          <a:ext cx="1562100" cy="406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E" sz="2800" b="1" kern="1200" dirty="0">
              <a:solidFill>
                <a:schemeClr val="tx2"/>
              </a:solidFill>
            </a:rPr>
            <a:t>2023 in numbers </a:t>
          </a:r>
          <a:endParaRPr lang="en-US" sz="2800" kern="1200" dirty="0">
            <a:solidFill>
              <a:schemeClr val="tx2"/>
            </a:solidFill>
          </a:endParaRPr>
        </a:p>
      </dsp:txBody>
      <dsp:txXfrm>
        <a:off x="0" y="1988"/>
        <a:ext cx="1562100" cy="4068788"/>
      </dsp:txXfrm>
    </dsp:sp>
    <dsp:sp modelId="{D03D21F2-CB5E-47E7-9C6D-9BF64FBB2C90}">
      <dsp:nvSpPr>
        <dsp:cNvPr id="0" name=""/>
        <dsp:cNvSpPr/>
      </dsp:nvSpPr>
      <dsp:spPr>
        <a:xfrm>
          <a:off x="1679257" y="40332"/>
          <a:ext cx="6131242" cy="7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dirty="0">
              <a:solidFill>
                <a:schemeClr val="tx2"/>
              </a:solidFill>
            </a:rPr>
            <a:t>56 participants</a:t>
          </a:r>
          <a:endParaRPr lang="en-US" sz="2500" kern="1200" dirty="0">
            <a:solidFill>
              <a:schemeClr val="tx2"/>
            </a:solidFill>
          </a:endParaRPr>
        </a:p>
      </dsp:txBody>
      <dsp:txXfrm>
        <a:off x="1679257" y="40332"/>
        <a:ext cx="6131242" cy="766871"/>
      </dsp:txXfrm>
    </dsp:sp>
    <dsp:sp modelId="{E692FEE9-D06E-4B8D-B005-48671521815A}">
      <dsp:nvSpPr>
        <dsp:cNvPr id="0" name=""/>
        <dsp:cNvSpPr/>
      </dsp:nvSpPr>
      <dsp:spPr>
        <a:xfrm>
          <a:off x="1562099" y="807203"/>
          <a:ext cx="6248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8C379-3DC9-4144-924D-27073C340AFD}">
      <dsp:nvSpPr>
        <dsp:cNvPr id="0" name=""/>
        <dsp:cNvSpPr/>
      </dsp:nvSpPr>
      <dsp:spPr>
        <a:xfrm>
          <a:off x="1679257" y="845547"/>
          <a:ext cx="6131242" cy="7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dirty="0">
              <a:solidFill>
                <a:schemeClr val="tx2"/>
              </a:solidFill>
            </a:rPr>
            <a:t>Delivered over 6 weeks</a:t>
          </a:r>
          <a:endParaRPr lang="en-US" sz="2500" kern="1200" dirty="0">
            <a:solidFill>
              <a:schemeClr val="tx2"/>
            </a:solidFill>
          </a:endParaRPr>
        </a:p>
      </dsp:txBody>
      <dsp:txXfrm>
        <a:off x="1679257" y="845547"/>
        <a:ext cx="6131242" cy="766871"/>
      </dsp:txXfrm>
    </dsp:sp>
    <dsp:sp modelId="{946E9111-0AA7-42F7-B43F-449538EBFD5F}">
      <dsp:nvSpPr>
        <dsp:cNvPr id="0" name=""/>
        <dsp:cNvSpPr/>
      </dsp:nvSpPr>
      <dsp:spPr>
        <a:xfrm>
          <a:off x="1562099" y="1612418"/>
          <a:ext cx="6248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8E418-D371-487C-9166-04EF12EBF45C}">
      <dsp:nvSpPr>
        <dsp:cNvPr id="0" name=""/>
        <dsp:cNvSpPr/>
      </dsp:nvSpPr>
      <dsp:spPr>
        <a:xfrm>
          <a:off x="1679257" y="1650761"/>
          <a:ext cx="6131242" cy="7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dirty="0">
              <a:solidFill>
                <a:schemeClr val="tx2"/>
              </a:solidFill>
            </a:rPr>
            <a:t>19 lectures</a:t>
          </a:r>
          <a:endParaRPr lang="en-US" sz="2500" kern="1200" dirty="0">
            <a:solidFill>
              <a:schemeClr val="tx2"/>
            </a:solidFill>
          </a:endParaRPr>
        </a:p>
      </dsp:txBody>
      <dsp:txXfrm>
        <a:off x="1679257" y="1650761"/>
        <a:ext cx="6131242" cy="766871"/>
      </dsp:txXfrm>
    </dsp:sp>
    <dsp:sp modelId="{57501284-0075-45D5-AA29-3B1AE5AF26DD}">
      <dsp:nvSpPr>
        <dsp:cNvPr id="0" name=""/>
        <dsp:cNvSpPr/>
      </dsp:nvSpPr>
      <dsp:spPr>
        <a:xfrm>
          <a:off x="1562099" y="2417633"/>
          <a:ext cx="6248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75B43-09AF-47E1-82D7-F467571AB7B6}">
      <dsp:nvSpPr>
        <dsp:cNvPr id="0" name=""/>
        <dsp:cNvSpPr/>
      </dsp:nvSpPr>
      <dsp:spPr>
        <a:xfrm>
          <a:off x="1679257" y="2455976"/>
          <a:ext cx="6131242" cy="7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dirty="0">
              <a:solidFill>
                <a:schemeClr val="tx2"/>
              </a:solidFill>
            </a:rPr>
            <a:t>19 MTU staff volunteers from 14 services/departments</a:t>
          </a:r>
          <a:endParaRPr lang="en-US" sz="2500" kern="1200" dirty="0">
            <a:solidFill>
              <a:schemeClr val="tx2"/>
            </a:solidFill>
          </a:endParaRPr>
        </a:p>
      </dsp:txBody>
      <dsp:txXfrm>
        <a:off x="1679257" y="2455976"/>
        <a:ext cx="6131242" cy="766871"/>
      </dsp:txXfrm>
    </dsp:sp>
    <dsp:sp modelId="{6D28B4E9-5828-4D92-AFB3-39234E7BBE35}">
      <dsp:nvSpPr>
        <dsp:cNvPr id="0" name=""/>
        <dsp:cNvSpPr/>
      </dsp:nvSpPr>
      <dsp:spPr>
        <a:xfrm>
          <a:off x="1562099" y="3222848"/>
          <a:ext cx="6248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987E6-59DE-4E0D-BE99-3361B7DB4EBD}">
      <dsp:nvSpPr>
        <dsp:cNvPr id="0" name=""/>
        <dsp:cNvSpPr/>
      </dsp:nvSpPr>
      <dsp:spPr>
        <a:xfrm>
          <a:off x="1679257" y="3261191"/>
          <a:ext cx="6131242" cy="7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dirty="0">
              <a:solidFill>
                <a:schemeClr val="tx2"/>
              </a:solidFill>
            </a:rPr>
            <a:t>6 graduates from Culinary Skills Cert</a:t>
          </a:r>
          <a:endParaRPr lang="en-US" sz="2500" kern="1200" dirty="0">
            <a:solidFill>
              <a:schemeClr val="tx2"/>
            </a:solidFill>
          </a:endParaRPr>
        </a:p>
      </dsp:txBody>
      <dsp:txXfrm>
        <a:off x="1679257" y="3261191"/>
        <a:ext cx="6131242" cy="766871"/>
      </dsp:txXfrm>
    </dsp:sp>
    <dsp:sp modelId="{69D02062-5012-43A2-A6EA-74D33961B766}">
      <dsp:nvSpPr>
        <dsp:cNvPr id="0" name=""/>
        <dsp:cNvSpPr/>
      </dsp:nvSpPr>
      <dsp:spPr>
        <a:xfrm>
          <a:off x="1562099" y="4028063"/>
          <a:ext cx="6248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9DB8D-964B-4298-8515-699E18E17390}">
      <dsp:nvSpPr>
        <dsp:cNvPr id="0" name=""/>
        <dsp:cNvSpPr/>
      </dsp:nvSpPr>
      <dsp:spPr>
        <a:xfrm>
          <a:off x="-27185" y="647919"/>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26415-3928-44E7-803B-9E271C7725BD}">
      <dsp:nvSpPr>
        <dsp:cNvPr id="0" name=""/>
        <dsp:cNvSpPr/>
      </dsp:nvSpPr>
      <dsp:spPr>
        <a:xfrm>
          <a:off x="348279" y="1004611"/>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dirty="0">
              <a:solidFill>
                <a:schemeClr val="tx2"/>
              </a:solidFill>
            </a:rPr>
            <a:t>All six graduates were offered work</a:t>
          </a:r>
          <a:endParaRPr lang="en-US" sz="3100" kern="1200" dirty="0">
            <a:solidFill>
              <a:schemeClr val="tx2"/>
            </a:solidFill>
          </a:endParaRPr>
        </a:p>
      </dsp:txBody>
      <dsp:txXfrm>
        <a:off x="411127" y="1067459"/>
        <a:ext cx="3253493" cy="2020089"/>
      </dsp:txXfrm>
    </dsp:sp>
    <dsp:sp modelId="{E49CAEA9-09BC-4781-94C3-C0E44A4DEB31}">
      <dsp:nvSpPr>
        <dsp:cNvPr id="0" name=""/>
        <dsp:cNvSpPr/>
      </dsp:nvSpPr>
      <dsp:spPr>
        <a:xfrm>
          <a:off x="4131082" y="704181"/>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1A7DD-95C9-4BAB-A0F0-E170A5F67517}">
      <dsp:nvSpPr>
        <dsp:cNvPr id="0" name=""/>
        <dsp:cNvSpPr/>
      </dsp:nvSpPr>
      <dsp:spPr>
        <a:xfrm>
          <a:off x="4506548" y="1060874"/>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dirty="0">
              <a:solidFill>
                <a:schemeClr val="tx2"/>
              </a:solidFill>
            </a:rPr>
            <a:t>Of the six, four are currently in full-time employment</a:t>
          </a:r>
          <a:r>
            <a:rPr lang="en-US" sz="3100" b="0" i="0" kern="1200" dirty="0"/>
            <a:t>.</a:t>
          </a:r>
          <a:endParaRPr lang="en-US" sz="3100" kern="1200" dirty="0"/>
        </a:p>
      </dsp:txBody>
      <dsp:txXfrm>
        <a:off x="4569396" y="1123722"/>
        <a:ext cx="3253493" cy="2020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1CDBB-225B-4AC3-AA7B-1655861D4DA0}">
      <dsp:nvSpPr>
        <dsp:cNvPr id="0" name=""/>
        <dsp:cNvSpPr/>
      </dsp:nvSpPr>
      <dsp:spPr>
        <a:xfrm>
          <a:off x="0" y="477334"/>
          <a:ext cx="5190953"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Cork Prison Lecture Series</a:t>
          </a:r>
          <a:endParaRPr lang="en-US" sz="2600" kern="1200" dirty="0"/>
        </a:p>
      </dsp:txBody>
      <dsp:txXfrm>
        <a:off x="30442" y="507776"/>
        <a:ext cx="5130069" cy="562726"/>
      </dsp:txXfrm>
    </dsp:sp>
    <dsp:sp modelId="{F4D19A17-7534-470A-A602-03BA9529C412}">
      <dsp:nvSpPr>
        <dsp:cNvPr id="0" name=""/>
        <dsp:cNvSpPr/>
      </dsp:nvSpPr>
      <dsp:spPr>
        <a:xfrm>
          <a:off x="0" y="1100944"/>
          <a:ext cx="5190953"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1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solidFill>
            </a:rPr>
            <a:t>Education Award Finalist- Education Outreach Award, March 2020</a:t>
          </a:r>
        </a:p>
      </dsp:txBody>
      <dsp:txXfrm>
        <a:off x="0" y="1100944"/>
        <a:ext cx="5190953" cy="632385"/>
      </dsp:txXfrm>
    </dsp:sp>
    <dsp:sp modelId="{71DF549D-0393-45EC-8E43-381B92595790}">
      <dsp:nvSpPr>
        <dsp:cNvPr id="0" name=""/>
        <dsp:cNvSpPr/>
      </dsp:nvSpPr>
      <dsp:spPr>
        <a:xfrm>
          <a:off x="0" y="1733329"/>
          <a:ext cx="5190953"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The Open-Door Pop-Up Restaurant</a:t>
          </a:r>
          <a:endParaRPr lang="en-US" sz="2600" kern="1200" dirty="0"/>
        </a:p>
      </dsp:txBody>
      <dsp:txXfrm>
        <a:off x="30442" y="1763771"/>
        <a:ext cx="5130069" cy="562726"/>
      </dsp:txXfrm>
    </dsp:sp>
    <dsp:sp modelId="{11C718B6-7C7D-4865-A9DB-C3ED2C6B37A0}">
      <dsp:nvSpPr>
        <dsp:cNvPr id="0" name=""/>
        <dsp:cNvSpPr/>
      </dsp:nvSpPr>
      <dsp:spPr>
        <a:xfrm>
          <a:off x="0" y="2356939"/>
          <a:ext cx="5190953"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1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solidFill>
            </a:rPr>
            <a:t>Education Award Winner- Best Community Academic Collaboration, April 2023</a:t>
          </a:r>
        </a:p>
        <a:p>
          <a:pPr marL="228600" lvl="1" indent="-228600" algn="l" defTabSz="889000">
            <a:lnSpc>
              <a:spcPct val="90000"/>
            </a:lnSpc>
            <a:spcBef>
              <a:spcPct val="0"/>
            </a:spcBef>
            <a:spcAft>
              <a:spcPct val="20000"/>
            </a:spcAft>
            <a:buChar char="•"/>
          </a:pPr>
          <a:r>
            <a:rPr lang="en-US" sz="2000" kern="1200" dirty="0">
              <a:solidFill>
                <a:schemeClr val="tx2"/>
              </a:solidFill>
            </a:rPr>
            <a:t>European Finalist- EDI Community Engagement Initiative of the Year- Triple E Awards, due to be held in late June 2023</a:t>
          </a:r>
        </a:p>
      </dsp:txBody>
      <dsp:txXfrm>
        <a:off x="0" y="2356939"/>
        <a:ext cx="5190953" cy="1533870"/>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2"/>
          </a:xfrm>
          <a:prstGeom prst="rect">
            <a:avLst/>
          </a:prstGeom>
        </p:spPr>
        <p:txBody>
          <a:bodyPr vert="horz" lIns="91437" tIns="45718" rIns="91437" bIns="45718" rtlCol="0"/>
          <a:lstStyle>
            <a:lvl1pPr algn="l">
              <a:defRPr sz="1200"/>
            </a:lvl1pPr>
          </a:lstStyle>
          <a:p>
            <a:endParaRPr lang="en-IE"/>
          </a:p>
        </p:txBody>
      </p:sp>
      <p:sp>
        <p:nvSpPr>
          <p:cNvPr id="3" name="Date Placeholder 2"/>
          <p:cNvSpPr>
            <a:spLocks noGrp="1"/>
          </p:cNvSpPr>
          <p:nvPr>
            <p:ph type="dt" sz="quarter" idx="1"/>
          </p:nvPr>
        </p:nvSpPr>
        <p:spPr>
          <a:xfrm>
            <a:off x="3850445" y="1"/>
            <a:ext cx="2945659" cy="496412"/>
          </a:xfrm>
          <a:prstGeom prst="rect">
            <a:avLst/>
          </a:prstGeom>
        </p:spPr>
        <p:txBody>
          <a:bodyPr vert="horz" lIns="91437" tIns="45718" rIns="91437" bIns="45718" rtlCol="0"/>
          <a:lstStyle>
            <a:lvl1pPr algn="r">
              <a:defRPr sz="1200"/>
            </a:lvl1pPr>
          </a:lstStyle>
          <a:p>
            <a:fld id="{41270BA2-0722-4DCD-8C39-5D4823100E56}" type="datetimeFigureOut">
              <a:rPr lang="en-IE" smtClean="0"/>
              <a:t>13/06/2023</a:t>
            </a:fld>
            <a:endParaRPr lang="en-IE"/>
          </a:p>
        </p:txBody>
      </p:sp>
      <p:sp>
        <p:nvSpPr>
          <p:cNvPr id="4" name="Footer Placeholder 3"/>
          <p:cNvSpPr>
            <a:spLocks noGrp="1"/>
          </p:cNvSpPr>
          <p:nvPr>
            <p:ph type="ftr" sz="quarter" idx="2"/>
          </p:nvPr>
        </p:nvSpPr>
        <p:spPr>
          <a:xfrm>
            <a:off x="2" y="9430091"/>
            <a:ext cx="2945659" cy="496412"/>
          </a:xfrm>
          <a:prstGeom prst="rect">
            <a:avLst/>
          </a:prstGeom>
        </p:spPr>
        <p:txBody>
          <a:bodyPr vert="horz" lIns="91437" tIns="45718" rIns="91437" bIns="45718" rtlCol="0" anchor="b"/>
          <a:lstStyle>
            <a:lvl1pPr algn="l">
              <a:defRPr sz="1200"/>
            </a:lvl1pPr>
          </a:lstStyle>
          <a:p>
            <a:endParaRPr lang="en-IE"/>
          </a:p>
        </p:txBody>
      </p:sp>
      <p:sp>
        <p:nvSpPr>
          <p:cNvPr id="5" name="Slide Number Placeholder 4"/>
          <p:cNvSpPr>
            <a:spLocks noGrp="1"/>
          </p:cNvSpPr>
          <p:nvPr>
            <p:ph type="sldNum" sz="quarter" idx="3"/>
          </p:nvPr>
        </p:nvSpPr>
        <p:spPr>
          <a:xfrm>
            <a:off x="3850445" y="9430091"/>
            <a:ext cx="2945659" cy="496412"/>
          </a:xfrm>
          <a:prstGeom prst="rect">
            <a:avLst/>
          </a:prstGeom>
        </p:spPr>
        <p:txBody>
          <a:bodyPr vert="horz" lIns="91437" tIns="45718" rIns="91437" bIns="45718" rtlCol="0" anchor="b"/>
          <a:lstStyle>
            <a:lvl1pPr algn="r">
              <a:defRPr sz="1200"/>
            </a:lvl1pPr>
          </a:lstStyle>
          <a:p>
            <a:fld id="{A811B00D-6609-40F0-81BF-0943E10CE7DF}" type="slidenum">
              <a:rPr lang="en-IE" smtClean="0"/>
              <a:t>‹#›</a:t>
            </a:fld>
            <a:endParaRPr lang="en-IE"/>
          </a:p>
        </p:txBody>
      </p:sp>
    </p:spTree>
    <p:extLst>
      <p:ext uri="{BB962C8B-B14F-4D97-AF65-F5344CB8AC3E}">
        <p14:creationId xmlns:p14="http://schemas.microsoft.com/office/powerpoint/2010/main" val="4004084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2"/>
          </a:xfrm>
          <a:prstGeom prst="rect">
            <a:avLst/>
          </a:prstGeom>
        </p:spPr>
        <p:txBody>
          <a:bodyPr vert="horz" lIns="91437" tIns="45718" rIns="91437" bIns="45718" rtlCol="0"/>
          <a:lstStyle>
            <a:lvl1pPr algn="l">
              <a:defRPr sz="1200"/>
            </a:lvl1pPr>
          </a:lstStyle>
          <a:p>
            <a:endParaRPr lang="en-CA"/>
          </a:p>
        </p:txBody>
      </p:sp>
      <p:sp>
        <p:nvSpPr>
          <p:cNvPr id="3" name="Date Placeholder 2"/>
          <p:cNvSpPr>
            <a:spLocks noGrp="1"/>
          </p:cNvSpPr>
          <p:nvPr>
            <p:ph type="dt" idx="1"/>
          </p:nvPr>
        </p:nvSpPr>
        <p:spPr>
          <a:xfrm>
            <a:off x="3850445" y="1"/>
            <a:ext cx="2945659" cy="496412"/>
          </a:xfrm>
          <a:prstGeom prst="rect">
            <a:avLst/>
          </a:prstGeom>
        </p:spPr>
        <p:txBody>
          <a:bodyPr vert="horz" lIns="91437" tIns="45718" rIns="91437" bIns="45718" rtlCol="0"/>
          <a:lstStyle>
            <a:lvl1pPr algn="r">
              <a:defRPr sz="1200"/>
            </a:lvl1pPr>
          </a:lstStyle>
          <a:p>
            <a:fld id="{4A6164C1-18E0-415D-9592-B9A916D799CC}" type="datetimeFigureOut">
              <a:rPr lang="en-CA" smtClean="0"/>
              <a:pPr/>
              <a:t>2023-06-13</a:t>
            </a:fld>
            <a:endParaRPr lang="en-C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7" tIns="45718" rIns="91437" bIns="45718" rtlCol="0" anchor="ctr"/>
          <a:lstStyle/>
          <a:p>
            <a:endParaRPr lang="en-CA"/>
          </a:p>
        </p:txBody>
      </p:sp>
      <p:sp>
        <p:nvSpPr>
          <p:cNvPr id="5" name="Notes Placeholder 4"/>
          <p:cNvSpPr>
            <a:spLocks noGrp="1"/>
          </p:cNvSpPr>
          <p:nvPr>
            <p:ph type="body" sz="quarter" idx="3"/>
          </p:nvPr>
        </p:nvSpPr>
        <p:spPr>
          <a:xfrm>
            <a:off x="679768" y="4715909"/>
            <a:ext cx="5438140" cy="4467702"/>
          </a:xfrm>
          <a:prstGeom prst="rect">
            <a:avLst/>
          </a:prstGeom>
        </p:spPr>
        <p:txBody>
          <a:bodyPr vert="horz" lIns="91437" tIns="45718" rIns="91437"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2" y="9430091"/>
            <a:ext cx="2945659" cy="496412"/>
          </a:xfrm>
          <a:prstGeom prst="rect">
            <a:avLst/>
          </a:prstGeom>
        </p:spPr>
        <p:txBody>
          <a:bodyPr vert="horz" lIns="91437" tIns="45718" rIns="91437" bIns="45718" rtlCol="0" anchor="b"/>
          <a:lstStyle>
            <a:lvl1pPr algn="l">
              <a:defRPr sz="1200"/>
            </a:lvl1pPr>
          </a:lstStyle>
          <a:p>
            <a:endParaRPr lang="en-CA"/>
          </a:p>
        </p:txBody>
      </p:sp>
      <p:sp>
        <p:nvSpPr>
          <p:cNvPr id="7" name="Slide Number Placeholder 6"/>
          <p:cNvSpPr>
            <a:spLocks noGrp="1"/>
          </p:cNvSpPr>
          <p:nvPr>
            <p:ph type="sldNum" sz="quarter" idx="5"/>
          </p:nvPr>
        </p:nvSpPr>
        <p:spPr>
          <a:xfrm>
            <a:off x="3850445" y="9430091"/>
            <a:ext cx="2945659" cy="496412"/>
          </a:xfrm>
          <a:prstGeom prst="rect">
            <a:avLst/>
          </a:prstGeom>
        </p:spPr>
        <p:txBody>
          <a:bodyPr vert="horz" lIns="91437" tIns="45718" rIns="91437" bIns="45718" rtlCol="0" anchor="b"/>
          <a:lstStyle>
            <a:lvl1pPr algn="r">
              <a:defRPr sz="1200"/>
            </a:lvl1pPr>
          </a:lstStyle>
          <a:p>
            <a:fld id="{AA427DD5-F4FC-43FE-9347-259D735609FA}" type="slidenum">
              <a:rPr lang="en-CA" smtClean="0"/>
              <a:pPr/>
              <a:t>‹#›</a:t>
            </a:fld>
            <a:endParaRPr lang="en-CA"/>
          </a:p>
        </p:txBody>
      </p:sp>
    </p:spTree>
    <p:extLst>
      <p:ext uri="{BB962C8B-B14F-4D97-AF65-F5344CB8AC3E}">
        <p14:creationId xmlns:p14="http://schemas.microsoft.com/office/powerpoint/2010/main" val="111750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a:t>
            </a:fld>
            <a:endParaRPr lang="en-CA"/>
          </a:p>
        </p:txBody>
      </p:sp>
    </p:spTree>
    <p:extLst>
      <p:ext uri="{BB962C8B-B14F-4D97-AF65-F5344CB8AC3E}">
        <p14:creationId xmlns:p14="http://schemas.microsoft.com/office/powerpoint/2010/main" val="309741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10</a:t>
            </a:fld>
            <a:endParaRPr lang="en-CA"/>
          </a:p>
        </p:txBody>
      </p:sp>
    </p:spTree>
    <p:extLst>
      <p:ext uri="{BB962C8B-B14F-4D97-AF65-F5344CB8AC3E}">
        <p14:creationId xmlns:p14="http://schemas.microsoft.com/office/powerpoint/2010/main" val="3321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11</a:t>
            </a:fld>
            <a:endParaRPr lang="en-CA"/>
          </a:p>
        </p:txBody>
      </p:sp>
    </p:spTree>
    <p:extLst>
      <p:ext uri="{BB962C8B-B14F-4D97-AF65-F5344CB8AC3E}">
        <p14:creationId xmlns:p14="http://schemas.microsoft.com/office/powerpoint/2010/main" val="2958588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12</a:t>
            </a:fld>
            <a:endParaRPr lang="en-CA"/>
          </a:p>
        </p:txBody>
      </p:sp>
    </p:spTree>
    <p:extLst>
      <p:ext uri="{BB962C8B-B14F-4D97-AF65-F5344CB8AC3E}">
        <p14:creationId xmlns:p14="http://schemas.microsoft.com/office/powerpoint/2010/main" val="66917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13</a:t>
            </a:fld>
            <a:endParaRPr lang="en-CA"/>
          </a:p>
        </p:txBody>
      </p:sp>
    </p:spTree>
    <p:extLst>
      <p:ext uri="{BB962C8B-B14F-4D97-AF65-F5344CB8AC3E}">
        <p14:creationId xmlns:p14="http://schemas.microsoft.com/office/powerpoint/2010/main" val="429102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14</a:t>
            </a:fld>
            <a:endParaRPr lang="en-CA"/>
          </a:p>
        </p:txBody>
      </p:sp>
    </p:spTree>
    <p:extLst>
      <p:ext uri="{BB962C8B-B14F-4D97-AF65-F5344CB8AC3E}">
        <p14:creationId xmlns:p14="http://schemas.microsoft.com/office/powerpoint/2010/main" val="108790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15</a:t>
            </a:fld>
            <a:endParaRPr lang="en-CA"/>
          </a:p>
        </p:txBody>
      </p:sp>
    </p:spTree>
    <p:extLst>
      <p:ext uri="{BB962C8B-B14F-4D97-AF65-F5344CB8AC3E}">
        <p14:creationId xmlns:p14="http://schemas.microsoft.com/office/powerpoint/2010/main" val="224596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16</a:t>
            </a:fld>
            <a:endParaRPr lang="en-CA"/>
          </a:p>
        </p:txBody>
      </p:sp>
    </p:spTree>
    <p:extLst>
      <p:ext uri="{BB962C8B-B14F-4D97-AF65-F5344CB8AC3E}">
        <p14:creationId xmlns:p14="http://schemas.microsoft.com/office/powerpoint/2010/main" val="245396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17</a:t>
            </a:fld>
            <a:endParaRPr lang="en-CA"/>
          </a:p>
        </p:txBody>
      </p:sp>
    </p:spTree>
    <p:extLst>
      <p:ext uri="{BB962C8B-B14F-4D97-AF65-F5344CB8AC3E}">
        <p14:creationId xmlns:p14="http://schemas.microsoft.com/office/powerpoint/2010/main" val="317032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18</a:t>
            </a:fld>
            <a:endParaRPr lang="en-CA"/>
          </a:p>
        </p:txBody>
      </p:sp>
    </p:spTree>
    <p:extLst>
      <p:ext uri="{BB962C8B-B14F-4D97-AF65-F5344CB8AC3E}">
        <p14:creationId xmlns:p14="http://schemas.microsoft.com/office/powerpoint/2010/main" val="3219109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19</a:t>
            </a:fld>
            <a:endParaRPr lang="en-CA"/>
          </a:p>
        </p:txBody>
      </p:sp>
    </p:spTree>
    <p:extLst>
      <p:ext uri="{BB962C8B-B14F-4D97-AF65-F5344CB8AC3E}">
        <p14:creationId xmlns:p14="http://schemas.microsoft.com/office/powerpoint/2010/main" val="237489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a:t>
            </a:fld>
            <a:endParaRPr lang="en-CA"/>
          </a:p>
        </p:txBody>
      </p:sp>
    </p:spTree>
    <p:extLst>
      <p:ext uri="{BB962C8B-B14F-4D97-AF65-F5344CB8AC3E}">
        <p14:creationId xmlns:p14="http://schemas.microsoft.com/office/powerpoint/2010/main" val="145890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20</a:t>
            </a:fld>
            <a:endParaRPr lang="en-CA"/>
          </a:p>
        </p:txBody>
      </p:sp>
    </p:spTree>
    <p:extLst>
      <p:ext uri="{BB962C8B-B14F-4D97-AF65-F5344CB8AC3E}">
        <p14:creationId xmlns:p14="http://schemas.microsoft.com/office/powerpoint/2010/main" val="658441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21</a:t>
            </a:fld>
            <a:endParaRPr lang="en-CA"/>
          </a:p>
        </p:txBody>
      </p:sp>
    </p:spTree>
    <p:extLst>
      <p:ext uri="{BB962C8B-B14F-4D97-AF65-F5344CB8AC3E}">
        <p14:creationId xmlns:p14="http://schemas.microsoft.com/office/powerpoint/2010/main" val="3647305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22</a:t>
            </a:fld>
            <a:endParaRPr lang="en-CA"/>
          </a:p>
        </p:txBody>
      </p:sp>
    </p:spTree>
    <p:extLst>
      <p:ext uri="{BB962C8B-B14F-4D97-AF65-F5344CB8AC3E}">
        <p14:creationId xmlns:p14="http://schemas.microsoft.com/office/powerpoint/2010/main" val="112254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23</a:t>
            </a:fld>
            <a:endParaRPr lang="en-CA"/>
          </a:p>
        </p:txBody>
      </p:sp>
    </p:spTree>
    <p:extLst>
      <p:ext uri="{BB962C8B-B14F-4D97-AF65-F5344CB8AC3E}">
        <p14:creationId xmlns:p14="http://schemas.microsoft.com/office/powerpoint/2010/main" val="363939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24</a:t>
            </a:fld>
            <a:endParaRPr lang="en-CA"/>
          </a:p>
        </p:txBody>
      </p:sp>
    </p:spTree>
    <p:extLst>
      <p:ext uri="{BB962C8B-B14F-4D97-AF65-F5344CB8AC3E}">
        <p14:creationId xmlns:p14="http://schemas.microsoft.com/office/powerpoint/2010/main" val="823745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25</a:t>
            </a:fld>
            <a:endParaRPr lang="en-CA"/>
          </a:p>
        </p:txBody>
      </p:sp>
    </p:spTree>
    <p:extLst>
      <p:ext uri="{BB962C8B-B14F-4D97-AF65-F5344CB8AC3E}">
        <p14:creationId xmlns:p14="http://schemas.microsoft.com/office/powerpoint/2010/main" val="2192893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26</a:t>
            </a:fld>
            <a:endParaRPr lang="en-CA"/>
          </a:p>
        </p:txBody>
      </p:sp>
    </p:spTree>
    <p:extLst>
      <p:ext uri="{BB962C8B-B14F-4D97-AF65-F5344CB8AC3E}">
        <p14:creationId xmlns:p14="http://schemas.microsoft.com/office/powerpoint/2010/main" val="1622938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27</a:t>
            </a:fld>
            <a:endParaRPr lang="en-CA"/>
          </a:p>
        </p:txBody>
      </p:sp>
    </p:spTree>
    <p:extLst>
      <p:ext uri="{BB962C8B-B14F-4D97-AF65-F5344CB8AC3E}">
        <p14:creationId xmlns:p14="http://schemas.microsoft.com/office/powerpoint/2010/main" val="294599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3</a:t>
            </a:fld>
            <a:endParaRPr lang="en-CA"/>
          </a:p>
        </p:txBody>
      </p:sp>
    </p:spTree>
    <p:extLst>
      <p:ext uri="{BB962C8B-B14F-4D97-AF65-F5344CB8AC3E}">
        <p14:creationId xmlns:p14="http://schemas.microsoft.com/office/powerpoint/2010/main" val="196955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4</a:t>
            </a:fld>
            <a:endParaRPr lang="en-CA"/>
          </a:p>
        </p:txBody>
      </p:sp>
    </p:spTree>
    <p:extLst>
      <p:ext uri="{BB962C8B-B14F-4D97-AF65-F5344CB8AC3E}">
        <p14:creationId xmlns:p14="http://schemas.microsoft.com/office/powerpoint/2010/main" val="347284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5</a:t>
            </a:fld>
            <a:endParaRPr lang="en-CA"/>
          </a:p>
        </p:txBody>
      </p:sp>
    </p:spTree>
    <p:extLst>
      <p:ext uri="{BB962C8B-B14F-4D97-AF65-F5344CB8AC3E}">
        <p14:creationId xmlns:p14="http://schemas.microsoft.com/office/powerpoint/2010/main" val="72990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6</a:t>
            </a:fld>
            <a:endParaRPr lang="en-CA"/>
          </a:p>
        </p:txBody>
      </p:sp>
    </p:spTree>
    <p:extLst>
      <p:ext uri="{BB962C8B-B14F-4D97-AF65-F5344CB8AC3E}">
        <p14:creationId xmlns:p14="http://schemas.microsoft.com/office/powerpoint/2010/main" val="268169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7</a:t>
            </a:fld>
            <a:endParaRPr lang="en-CA"/>
          </a:p>
        </p:txBody>
      </p:sp>
    </p:spTree>
    <p:extLst>
      <p:ext uri="{BB962C8B-B14F-4D97-AF65-F5344CB8AC3E}">
        <p14:creationId xmlns:p14="http://schemas.microsoft.com/office/powerpoint/2010/main" val="76785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8</a:t>
            </a:fld>
            <a:endParaRPr lang="en-CA"/>
          </a:p>
        </p:txBody>
      </p:sp>
    </p:spTree>
    <p:extLst>
      <p:ext uri="{BB962C8B-B14F-4D97-AF65-F5344CB8AC3E}">
        <p14:creationId xmlns:p14="http://schemas.microsoft.com/office/powerpoint/2010/main" val="323139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427DD5-F4FC-43FE-9347-259D735609FA}" type="slidenum">
              <a:rPr lang="en-CA" smtClean="0"/>
              <a:pPr/>
              <a:t>9</a:t>
            </a:fld>
            <a:endParaRPr lang="en-CA"/>
          </a:p>
        </p:txBody>
      </p:sp>
    </p:spTree>
    <p:extLst>
      <p:ext uri="{BB962C8B-B14F-4D97-AF65-F5344CB8AC3E}">
        <p14:creationId xmlns:p14="http://schemas.microsoft.com/office/powerpoint/2010/main" val="162773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05DB27-4F16-A846-8AEF-C541718E487B}"/>
              </a:ext>
            </a:extLst>
          </p:cNvPr>
          <p:cNvSpPr/>
          <p:nvPr userDrawn="1"/>
        </p:nvSpPr>
        <p:spPr>
          <a:xfrm>
            <a:off x="892147" y="2833008"/>
            <a:ext cx="7191797" cy="20060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b="0" i="0" dirty="0">
              <a:solidFill>
                <a:srgbClr val="FFC000"/>
              </a:solidFill>
              <a:latin typeface="IBM Plex Sans Condensed" panose="020B0506050203000203" pitchFamily="34" charset="77"/>
            </a:endParaRPr>
          </a:p>
        </p:txBody>
      </p:sp>
      <p:sp>
        <p:nvSpPr>
          <p:cNvPr id="2" name="Title 1">
            <a:extLst>
              <a:ext uri="{FF2B5EF4-FFF2-40B4-BE49-F238E27FC236}">
                <a16:creationId xmlns:a16="http://schemas.microsoft.com/office/drawing/2014/main" id="{CDDB8D6F-5AB6-4348-A680-DDB80F0D18DE}"/>
              </a:ext>
            </a:extLst>
          </p:cNvPr>
          <p:cNvSpPr>
            <a:spLocks noGrp="1"/>
          </p:cNvSpPr>
          <p:nvPr>
            <p:ph type="ctrTitle"/>
          </p:nvPr>
        </p:nvSpPr>
        <p:spPr>
          <a:xfrm>
            <a:off x="892147" y="2833007"/>
            <a:ext cx="7191797" cy="1116124"/>
          </a:xfrm>
        </p:spPr>
        <p:txBody>
          <a:bodyPr anchor="b"/>
          <a:lstStyle>
            <a:lvl1pPr algn="ctr">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E68245C-E41B-4640-8F52-C5F525EC4A6C}"/>
              </a:ext>
            </a:extLst>
          </p:cNvPr>
          <p:cNvSpPr>
            <a:spLocks noGrp="1"/>
          </p:cNvSpPr>
          <p:nvPr>
            <p:ph type="subTitle" idx="1"/>
          </p:nvPr>
        </p:nvSpPr>
        <p:spPr>
          <a:xfrm>
            <a:off x="892147" y="4198769"/>
            <a:ext cx="7191797" cy="64027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17" name="Text Placeholder 16">
            <a:extLst>
              <a:ext uri="{FF2B5EF4-FFF2-40B4-BE49-F238E27FC236}">
                <a16:creationId xmlns:a16="http://schemas.microsoft.com/office/drawing/2014/main" id="{5395C2BB-0829-404A-B99F-4C25900C3A9D}"/>
              </a:ext>
            </a:extLst>
          </p:cNvPr>
          <p:cNvSpPr>
            <a:spLocks noGrp="1"/>
          </p:cNvSpPr>
          <p:nvPr>
            <p:ph type="body" sz="quarter" idx="10" hasCustomPrompt="1"/>
          </p:nvPr>
        </p:nvSpPr>
        <p:spPr>
          <a:xfrm>
            <a:off x="351328" y="5653185"/>
            <a:ext cx="2326275" cy="509077"/>
          </a:xfrm>
        </p:spPr>
        <p:txBody>
          <a:bodyPr/>
          <a:lstStyle>
            <a:lvl1pPr>
              <a:buNone/>
              <a:defRPr sz="1800">
                <a:solidFill>
                  <a:schemeClr val="bg1"/>
                </a:solidFill>
              </a:defRPr>
            </a:lvl1pPr>
          </a:lstStyle>
          <a:p>
            <a:pPr lvl="0"/>
            <a:r>
              <a:rPr lang="en-GB" dirty="0"/>
              <a:t>Click to edit Presenter</a:t>
            </a:r>
          </a:p>
        </p:txBody>
      </p:sp>
      <p:sp>
        <p:nvSpPr>
          <p:cNvPr id="18" name="Text Placeholder 16">
            <a:extLst>
              <a:ext uri="{FF2B5EF4-FFF2-40B4-BE49-F238E27FC236}">
                <a16:creationId xmlns:a16="http://schemas.microsoft.com/office/drawing/2014/main" id="{F3CC6B35-5E45-164D-90D4-44EE2E67599D}"/>
              </a:ext>
            </a:extLst>
          </p:cNvPr>
          <p:cNvSpPr>
            <a:spLocks noGrp="1"/>
          </p:cNvSpPr>
          <p:nvPr>
            <p:ph type="body" sz="quarter" idx="11" hasCustomPrompt="1"/>
          </p:nvPr>
        </p:nvSpPr>
        <p:spPr>
          <a:xfrm>
            <a:off x="351328" y="6162262"/>
            <a:ext cx="2326275" cy="509077"/>
          </a:xfrm>
        </p:spPr>
        <p:txBody>
          <a:bodyPr/>
          <a:lstStyle>
            <a:lvl1pPr>
              <a:buNone/>
              <a:defRPr sz="1350">
                <a:solidFill>
                  <a:schemeClr val="bg1"/>
                </a:solidFill>
              </a:defRPr>
            </a:lvl1pPr>
          </a:lstStyle>
          <a:p>
            <a:pPr lvl="0"/>
            <a:r>
              <a:rPr lang="en-GB" dirty="0"/>
              <a:t>Click to edit Date</a:t>
            </a:r>
          </a:p>
        </p:txBody>
      </p:sp>
    </p:spTree>
    <p:extLst>
      <p:ext uri="{BB962C8B-B14F-4D97-AF65-F5344CB8AC3E}">
        <p14:creationId xmlns:p14="http://schemas.microsoft.com/office/powerpoint/2010/main" val="414522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8080-A128-834A-B40D-08BD36902D9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A60109-E387-BA4C-BA61-A554FAD051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1159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DDB43-4326-2746-8888-6142343AF7F0}"/>
              </a:ext>
            </a:extLst>
          </p:cNvPr>
          <p:cNvSpPr>
            <a:spLocks noGrp="1"/>
          </p:cNvSpPr>
          <p:nvPr>
            <p:ph type="title" orient="vert"/>
          </p:nvPr>
        </p:nvSpPr>
        <p:spPr>
          <a:xfrm>
            <a:off x="6543675" y="1567543"/>
            <a:ext cx="1971675" cy="4024993"/>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EAE776-6F81-8A46-89E4-EED353F08953}"/>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8640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F9D8-80C3-6649-A8D5-43617E1CC718}"/>
              </a:ext>
            </a:extLst>
          </p:cNvPr>
          <p:cNvSpPr>
            <a:spLocks noGrp="1"/>
          </p:cNvSpPr>
          <p:nvPr>
            <p:ph type="title"/>
          </p:nvPr>
        </p:nvSpPr>
        <p:spPr>
          <a:xfrm>
            <a:off x="238806" y="2"/>
            <a:ext cx="6478361" cy="1466848"/>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36FCB9E-0627-7147-A3ED-E1DE7BE59C8A}"/>
              </a:ext>
            </a:extLst>
          </p:cNvPr>
          <p:cNvSpPr>
            <a:spLocks noGrp="1"/>
          </p:cNvSpPr>
          <p:nvPr>
            <p:ph idx="1"/>
          </p:nvPr>
        </p:nvSpPr>
        <p:spPr>
          <a:xfrm>
            <a:off x="628650" y="2266122"/>
            <a:ext cx="7886700" cy="39108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a:extLst>
              <a:ext uri="{FF2B5EF4-FFF2-40B4-BE49-F238E27FC236}">
                <a16:creationId xmlns:a16="http://schemas.microsoft.com/office/drawing/2014/main" id="{EB74B530-12B6-B747-823B-3C5C1045E649}"/>
              </a:ext>
            </a:extLst>
          </p:cNvPr>
          <p:cNvSpPr>
            <a:spLocks noGrp="1"/>
          </p:cNvSpPr>
          <p:nvPr>
            <p:ph type="body" sz="quarter" idx="13" hasCustomPrompt="1"/>
          </p:nvPr>
        </p:nvSpPr>
        <p:spPr>
          <a:xfrm>
            <a:off x="239316" y="1466851"/>
            <a:ext cx="8276034" cy="560732"/>
          </a:xfrm>
        </p:spPr>
        <p:txBody>
          <a:bodyPr/>
          <a:lstStyle>
            <a:lvl1pPr>
              <a:buNone/>
              <a:defRPr sz="2400">
                <a:solidFill>
                  <a:schemeClr val="accent1"/>
                </a:solidFill>
              </a:defRPr>
            </a:lvl1pPr>
          </a:lstStyle>
          <a:p>
            <a:pPr lvl="0"/>
            <a:r>
              <a:rPr lang="en-GB" dirty="0"/>
              <a:t>Click to edit Sub-title</a:t>
            </a:r>
          </a:p>
        </p:txBody>
      </p:sp>
    </p:spTree>
    <p:extLst>
      <p:ext uri="{BB962C8B-B14F-4D97-AF65-F5344CB8AC3E}">
        <p14:creationId xmlns:p14="http://schemas.microsoft.com/office/powerpoint/2010/main" val="361757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F014-E861-494D-98AC-E4B42A0608A2}"/>
              </a:ext>
            </a:extLst>
          </p:cNvPr>
          <p:cNvSpPr>
            <a:spLocks noGrp="1"/>
          </p:cNvSpPr>
          <p:nvPr>
            <p:ph type="title"/>
          </p:nvPr>
        </p:nvSpPr>
        <p:spPr>
          <a:xfrm>
            <a:off x="623888" y="1709739"/>
            <a:ext cx="7886700" cy="1841726"/>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A3D665-C014-6546-B851-63CB867F799D}"/>
              </a:ext>
            </a:extLst>
          </p:cNvPr>
          <p:cNvSpPr>
            <a:spLocks noGrp="1"/>
          </p:cNvSpPr>
          <p:nvPr>
            <p:ph type="body" idx="1"/>
          </p:nvPr>
        </p:nvSpPr>
        <p:spPr>
          <a:xfrm>
            <a:off x="623888" y="3780065"/>
            <a:ext cx="7886700" cy="16328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36752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065F-8D7F-A548-B440-7C1A5BE58B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3CF4A3-EBF7-C84F-8CD2-53055C3373DC}"/>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4229DDE-4C51-764C-9B50-47CA122A9F8E}"/>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563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13F1-2B26-5B47-B688-429CFAC93FE1}"/>
              </a:ext>
            </a:extLst>
          </p:cNvPr>
          <p:cNvSpPr>
            <a:spLocks noGrp="1"/>
          </p:cNvSpPr>
          <p:nvPr>
            <p:ph type="title"/>
          </p:nvPr>
        </p:nvSpPr>
        <p:spPr>
          <a:xfrm>
            <a:off x="214313" y="57150"/>
            <a:ext cx="8302229" cy="1551214"/>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0E345EA-9294-0F45-8089-1701734E59A2}"/>
              </a:ext>
            </a:extLst>
          </p:cNvPr>
          <p:cNvSpPr>
            <a:spLocks noGrp="1"/>
          </p:cNvSpPr>
          <p:nvPr>
            <p:ph type="body" idx="1"/>
          </p:nvPr>
        </p:nvSpPr>
        <p:spPr>
          <a:xfrm>
            <a:off x="629842" y="1681163"/>
            <a:ext cx="3868340" cy="823912"/>
          </a:xfr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87B3D769-0B51-4B4C-ADA4-F6F238220FF1}"/>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4BA0609-075F-8C46-8A34-DA78C50F126E}"/>
              </a:ext>
            </a:extLst>
          </p:cNvPr>
          <p:cNvSpPr>
            <a:spLocks noGrp="1"/>
          </p:cNvSpPr>
          <p:nvPr>
            <p:ph type="body" sz="quarter" idx="3"/>
          </p:nvPr>
        </p:nvSpPr>
        <p:spPr>
          <a:xfrm>
            <a:off x="4629150" y="1681163"/>
            <a:ext cx="3887391" cy="823912"/>
          </a:xfr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CABAA8D-1183-7F47-8C64-80F611963D9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09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A22C-7ACC-6046-A3C3-3ED85FF1255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0496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59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803E-A9B3-9E46-8E87-800930CF26FB}"/>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DB540FC-D1DB-ED4E-A572-90C1205270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7E22861-8D1D-0844-B7EF-F79E52C0ED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358873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BF7EE15-8F0E-024F-BA55-624CCBA99201}"/>
              </a:ext>
            </a:extLst>
          </p:cNvPr>
          <p:cNvSpPr>
            <a:spLocks noGrp="1"/>
          </p:cNvSpPr>
          <p:nvPr>
            <p:ph type="pic" idx="1"/>
          </p:nvPr>
        </p:nvSpPr>
        <p:spPr>
          <a:xfrm>
            <a:off x="0" y="0"/>
            <a:ext cx="4629150"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a:extLst>
              <a:ext uri="{FF2B5EF4-FFF2-40B4-BE49-F238E27FC236}">
                <a16:creationId xmlns:a16="http://schemas.microsoft.com/office/drawing/2014/main" id="{E5F39149-749C-0B4B-B724-8B9169D8E301}"/>
              </a:ext>
            </a:extLst>
          </p:cNvPr>
          <p:cNvSpPr>
            <a:spLocks noGrp="1"/>
          </p:cNvSpPr>
          <p:nvPr>
            <p:ph type="title"/>
          </p:nvPr>
        </p:nvSpPr>
        <p:spPr>
          <a:xfrm>
            <a:off x="5044678" y="1543050"/>
            <a:ext cx="3784997" cy="1028700"/>
          </a:xfrm>
        </p:spPr>
        <p:txBody>
          <a:bodyPr anchor="b"/>
          <a:lstStyle>
            <a:lvl1pPr>
              <a:defRPr sz="24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99F4C4C5-4DAE-6D42-AD72-7A7EB5B0DCB8}"/>
              </a:ext>
            </a:extLst>
          </p:cNvPr>
          <p:cNvSpPr>
            <a:spLocks noGrp="1"/>
          </p:cNvSpPr>
          <p:nvPr>
            <p:ph type="body" sz="half" idx="2"/>
          </p:nvPr>
        </p:nvSpPr>
        <p:spPr>
          <a:xfrm>
            <a:off x="5044678" y="2669721"/>
            <a:ext cx="3784997" cy="2955472"/>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edit Master text styles</a:t>
            </a:r>
          </a:p>
        </p:txBody>
      </p:sp>
    </p:spTree>
    <p:extLst>
      <p:ext uri="{BB962C8B-B14F-4D97-AF65-F5344CB8AC3E}">
        <p14:creationId xmlns:p14="http://schemas.microsoft.com/office/powerpoint/2010/main" val="152705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59065-5D19-3D4F-95A6-BED0F9F2A79D}"/>
              </a:ext>
            </a:extLst>
          </p:cNvPr>
          <p:cNvSpPr>
            <a:spLocks noGrp="1"/>
          </p:cNvSpPr>
          <p:nvPr>
            <p:ph type="title"/>
          </p:nvPr>
        </p:nvSpPr>
        <p:spPr>
          <a:xfrm>
            <a:off x="238806" y="2"/>
            <a:ext cx="6478361" cy="164623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82B00EF-FC72-3740-A195-948F5A0F19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755722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b="0" i="0" kern="1200">
          <a:solidFill>
            <a:schemeClr val="accent2"/>
          </a:solidFill>
          <a:latin typeface="IBM Plex Sans Condensed" panose="020B0506050203000203"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b="0" i="0" kern="1200">
          <a:solidFill>
            <a:schemeClr val="tx2"/>
          </a:solidFill>
          <a:latin typeface="IBM Plex Sans Condensed" panose="020B05060502030002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i="0" kern="1200">
          <a:solidFill>
            <a:schemeClr val="accent3"/>
          </a:solidFill>
          <a:latin typeface="IBM Plex Sans Condensed" panose="020B05060502030002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IBM Plex Sans Condensed" panose="020B05060502030002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b="0" i="0" kern="1200">
          <a:solidFill>
            <a:schemeClr val="accent2"/>
          </a:solidFill>
          <a:latin typeface="IBM Plex Sans Condensed" panose="020B05060502030002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2"/>
          </a:solidFill>
          <a:latin typeface="IBM Plex Sans Condensed" panose="020B050605020300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0.jpeg"/><Relationship Id="rId7" Type="http://schemas.openxmlformats.org/officeDocument/2006/relationships/diagramQuickStyle" Target="../diagrams/quickStyle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2.png"/><Relationship Id="rId4" Type="http://schemas.openxmlformats.org/officeDocument/2006/relationships/image" Target="../media/image21.jpeg"/><Relationship Id="rId9" Type="http://schemas.microsoft.com/office/2007/relationships/diagramDrawing" Target="../diagrams/drawing7.xml"/></Relationships>
</file>

<file path=ppt/slides/_rels/slide27.xml.rels><?xml version="1.0" encoding="UTF-8" standalone="yes"?>
<Relationships xmlns="http://schemas.openxmlformats.org/package/2006/relationships"><Relationship Id="rId3" Type="http://schemas.openxmlformats.org/officeDocument/2006/relationships/hyperlink" Target="mailto:accesscork@mtu.ie"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467-9006-8743-9B85-D0B06006D215}"/>
              </a:ext>
            </a:extLst>
          </p:cNvPr>
          <p:cNvSpPr>
            <a:spLocks noGrp="1"/>
          </p:cNvSpPr>
          <p:nvPr>
            <p:ph type="ctrTitle"/>
          </p:nvPr>
        </p:nvSpPr>
        <p:spPr>
          <a:xfrm>
            <a:off x="1233637" y="2751853"/>
            <a:ext cx="6676725" cy="1634490"/>
          </a:xfrm>
        </p:spPr>
        <p:txBody>
          <a:bodyPr/>
          <a:lstStyle/>
          <a:p>
            <a:r>
              <a:rPr lang="en-IE" dirty="0">
                <a:latin typeface="+mn-lt"/>
              </a:rPr>
              <a:t>MTU Cork Campus Access Service Prison Lecture Series</a:t>
            </a:r>
          </a:p>
        </p:txBody>
      </p:sp>
      <p:sp>
        <p:nvSpPr>
          <p:cNvPr id="8" name="TextBox 7">
            <a:extLst>
              <a:ext uri="{FF2B5EF4-FFF2-40B4-BE49-F238E27FC236}">
                <a16:creationId xmlns:a16="http://schemas.microsoft.com/office/drawing/2014/main" id="{DA317EC2-68C8-4FFD-BE71-BBB98DBCF68C}"/>
              </a:ext>
            </a:extLst>
          </p:cNvPr>
          <p:cNvSpPr txBox="1"/>
          <p:nvPr/>
        </p:nvSpPr>
        <p:spPr bwMode="auto">
          <a:xfrm>
            <a:off x="359976" y="5456358"/>
            <a:ext cx="5042018" cy="769441"/>
          </a:xfrm>
          <a:prstGeom prst="rect">
            <a:avLst/>
          </a:prstGeom>
          <a:noFill/>
          <a:ln w="9525">
            <a:noFill/>
            <a:miter lim="800000"/>
            <a:headEnd/>
            <a:tailEnd/>
          </a:ln>
          <a:effectLst/>
        </p:spPr>
        <p:txBody>
          <a:bodyPr wrap="square" rtlCol="0">
            <a:spAutoFit/>
          </a:bodyPr>
          <a:lstStyle/>
          <a:p>
            <a:r>
              <a:rPr lang="en-US" sz="2200" b="1" dirty="0">
                <a:solidFill>
                  <a:prstClr val="white"/>
                </a:solidFill>
                <a:cs typeface="Arial" pitchFamily="34" charset="0"/>
              </a:rPr>
              <a:t>Laura Coleman- Access Officer</a:t>
            </a:r>
          </a:p>
          <a:p>
            <a:r>
              <a:rPr lang="en-US" sz="2200" b="1" dirty="0">
                <a:solidFill>
                  <a:prstClr val="white"/>
                </a:solidFill>
                <a:cs typeface="Arial" pitchFamily="34" charset="0"/>
              </a:rPr>
              <a:t>Christine Nolan- Mature Student Officer</a:t>
            </a:r>
            <a:endParaRPr lang="en-GB" sz="2200" b="1" dirty="0">
              <a:solidFill>
                <a:prstClr val="white"/>
              </a:solidFill>
              <a:cs typeface="Arial" pitchFamily="34" charset="0"/>
            </a:endParaRPr>
          </a:p>
        </p:txBody>
      </p:sp>
      <p:pic>
        <p:nvPicPr>
          <p:cNvPr id="17" name="Picture 16">
            <a:extLst>
              <a:ext uri="{FF2B5EF4-FFF2-40B4-BE49-F238E27FC236}">
                <a16:creationId xmlns:a16="http://schemas.microsoft.com/office/drawing/2014/main" id="{A269E661-1A38-4A51-AE5F-AFF682FE83F6}"/>
              </a:ext>
            </a:extLst>
          </p:cNvPr>
          <p:cNvPicPr>
            <a:picLocks noChangeAspect="1"/>
          </p:cNvPicPr>
          <p:nvPr/>
        </p:nvPicPr>
        <p:blipFill>
          <a:blip r:embed="rId3"/>
          <a:stretch>
            <a:fillRect/>
          </a:stretch>
        </p:blipFill>
        <p:spPr>
          <a:xfrm>
            <a:off x="6509052" y="5023833"/>
            <a:ext cx="1057091" cy="1634490"/>
          </a:xfrm>
          <a:prstGeom prst="rect">
            <a:avLst/>
          </a:prstGeom>
        </p:spPr>
      </p:pic>
      <p:pic>
        <p:nvPicPr>
          <p:cNvPr id="4" name="Picture 3" descr="A close-up of a person smiling&#10;&#10;Description automatically generated">
            <a:extLst>
              <a:ext uri="{FF2B5EF4-FFF2-40B4-BE49-F238E27FC236}">
                <a16:creationId xmlns:a16="http://schemas.microsoft.com/office/drawing/2014/main" id="{DBF43A3B-F55C-28FD-28FE-472E3D6FA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114" y="5023832"/>
            <a:ext cx="1197749" cy="1621139"/>
          </a:xfrm>
          <a:prstGeom prst="rect">
            <a:avLst/>
          </a:prstGeom>
        </p:spPr>
      </p:pic>
    </p:spTree>
    <p:extLst>
      <p:ext uri="{BB962C8B-B14F-4D97-AF65-F5344CB8AC3E}">
        <p14:creationId xmlns:p14="http://schemas.microsoft.com/office/powerpoint/2010/main" val="89257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10" descr="Diagram, text&#10;&#10;Description automatically generated">
            <a:extLst>
              <a:ext uri="{FF2B5EF4-FFF2-40B4-BE49-F238E27FC236}">
                <a16:creationId xmlns:a16="http://schemas.microsoft.com/office/drawing/2014/main" id="{2B93FCE7-9841-F9B7-B172-C90EAA5009B4}"/>
              </a:ext>
            </a:extLst>
          </p:cNvPr>
          <p:cNvPicPr>
            <a:picLocks noGrp="1" noChangeAspect="1"/>
          </p:cNvPicPr>
          <p:nvPr>
            <p:ph idx="1"/>
          </p:nvPr>
        </p:nvPicPr>
        <p:blipFill rotWithShape="1">
          <a:blip r:embed="rId3"/>
          <a:srcRect t="8341" b="3180"/>
          <a:stretch/>
        </p:blipFill>
        <p:spPr>
          <a:xfrm>
            <a:off x="20" y="1282"/>
            <a:ext cx="9143980" cy="6856718"/>
          </a:xfrm>
          <a:prstGeom prst="rect">
            <a:avLst/>
          </a:prstGeom>
        </p:spPr>
      </p:pic>
    </p:spTree>
    <p:extLst>
      <p:ext uri="{BB962C8B-B14F-4D97-AF65-F5344CB8AC3E}">
        <p14:creationId xmlns:p14="http://schemas.microsoft.com/office/powerpoint/2010/main" val="206485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ext&#10;&#10;Description automatically generated">
            <a:extLst>
              <a:ext uri="{FF2B5EF4-FFF2-40B4-BE49-F238E27FC236}">
                <a16:creationId xmlns:a16="http://schemas.microsoft.com/office/drawing/2014/main" id="{E930EB2C-7A6E-03DC-EA5D-5FDF467767BF}"/>
              </a:ext>
            </a:extLst>
          </p:cNvPr>
          <p:cNvPicPr>
            <a:picLocks noGrp="1" noChangeAspect="1"/>
          </p:cNvPicPr>
          <p:nvPr>
            <p:ph idx="1"/>
          </p:nvPr>
        </p:nvPicPr>
        <p:blipFill rotWithShape="1">
          <a:blip r:embed="rId3"/>
          <a:srcRect r="154" b="12963"/>
          <a:stretch/>
        </p:blipFill>
        <p:spPr>
          <a:xfrm>
            <a:off x="282673" y="196069"/>
            <a:ext cx="6378386" cy="5559670"/>
          </a:xfrm>
        </p:spPr>
      </p:pic>
    </p:spTree>
    <p:extLst>
      <p:ext uri="{BB962C8B-B14F-4D97-AF65-F5344CB8AC3E}">
        <p14:creationId xmlns:p14="http://schemas.microsoft.com/office/powerpoint/2010/main" val="215791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1E17557-D9E0-3CF3-EEC9-AD2774F06151}"/>
              </a:ext>
            </a:extLst>
          </p:cNvPr>
          <p:cNvPicPr>
            <a:picLocks noGrp="1" noChangeAspect="1"/>
          </p:cNvPicPr>
          <p:nvPr>
            <p:ph idx="1"/>
          </p:nvPr>
        </p:nvPicPr>
        <p:blipFill>
          <a:blip r:embed="rId3"/>
          <a:stretch>
            <a:fillRect/>
          </a:stretch>
        </p:blipFill>
        <p:spPr>
          <a:xfrm>
            <a:off x="199997" y="361122"/>
            <a:ext cx="6467531" cy="5444366"/>
          </a:xfrm>
        </p:spPr>
      </p:pic>
      <p:pic>
        <p:nvPicPr>
          <p:cNvPr id="3" name="Picture 2">
            <a:extLst>
              <a:ext uri="{FF2B5EF4-FFF2-40B4-BE49-F238E27FC236}">
                <a16:creationId xmlns:a16="http://schemas.microsoft.com/office/drawing/2014/main" id="{82308B3C-ED2A-4190-E6FE-251185DFF856}"/>
              </a:ext>
            </a:extLst>
          </p:cNvPr>
          <p:cNvPicPr>
            <a:picLocks noChangeAspect="1"/>
          </p:cNvPicPr>
          <p:nvPr/>
        </p:nvPicPr>
        <p:blipFill>
          <a:blip r:embed="rId4"/>
          <a:stretch>
            <a:fillRect/>
          </a:stretch>
        </p:blipFill>
        <p:spPr>
          <a:xfrm>
            <a:off x="4417256" y="4363622"/>
            <a:ext cx="1139044" cy="1322761"/>
          </a:xfrm>
          <a:prstGeom prst="rect">
            <a:avLst/>
          </a:prstGeom>
        </p:spPr>
      </p:pic>
    </p:spTree>
    <p:extLst>
      <p:ext uri="{BB962C8B-B14F-4D97-AF65-F5344CB8AC3E}">
        <p14:creationId xmlns:p14="http://schemas.microsoft.com/office/powerpoint/2010/main" val="162555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32FE-2F1E-D95E-C416-4FF66EDCA84B}"/>
              </a:ext>
            </a:extLst>
          </p:cNvPr>
          <p:cNvSpPr>
            <a:spLocks noGrp="1"/>
          </p:cNvSpPr>
          <p:nvPr>
            <p:ph type="title"/>
          </p:nvPr>
        </p:nvSpPr>
        <p:spPr>
          <a:xfrm>
            <a:off x="238806" y="2"/>
            <a:ext cx="6478361" cy="990598"/>
          </a:xfrm>
        </p:spPr>
        <p:txBody>
          <a:bodyPr/>
          <a:lstStyle/>
          <a:p>
            <a:r>
              <a:rPr lang="en-US" b="1" dirty="0">
                <a:latin typeface="IBM Plex Sans Condensed"/>
              </a:rPr>
              <a:t>Topics delivered in 2023</a:t>
            </a:r>
            <a:endParaRPr lang="en-IE" b="1" dirty="0">
              <a:latin typeface="IBM Plex Sans Condensed"/>
            </a:endParaRPr>
          </a:p>
        </p:txBody>
      </p:sp>
      <p:pic>
        <p:nvPicPr>
          <p:cNvPr id="1028" name="Picture 4" descr="Image">
            <a:extLst>
              <a:ext uri="{FF2B5EF4-FFF2-40B4-BE49-F238E27FC236}">
                <a16:creationId xmlns:a16="http://schemas.microsoft.com/office/drawing/2014/main" id="{7AF1B7D1-4E4E-E056-E4CE-58E78E648AA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7092" y="1352080"/>
            <a:ext cx="4065252" cy="304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5">
            <a:extLst>
              <a:ext uri="{FF2B5EF4-FFF2-40B4-BE49-F238E27FC236}">
                <a16:creationId xmlns:a16="http://schemas.microsoft.com/office/drawing/2014/main" id="{A944A7D2-8543-D542-24B9-551F8F59F76A}"/>
              </a:ext>
            </a:extLst>
          </p:cNvPr>
          <p:cNvGraphicFramePr/>
          <p:nvPr>
            <p:extLst>
              <p:ext uri="{D42A27DB-BD31-4B8C-83A1-F6EECF244321}">
                <p14:modId xmlns:p14="http://schemas.microsoft.com/office/powerpoint/2010/main" val="293292744"/>
              </p:ext>
            </p:extLst>
          </p:nvPr>
        </p:nvGraphicFramePr>
        <p:xfrm>
          <a:off x="238806" y="964372"/>
          <a:ext cx="4572000" cy="535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Rounded Corners 21">
            <a:extLst>
              <a:ext uri="{FF2B5EF4-FFF2-40B4-BE49-F238E27FC236}">
                <a16:creationId xmlns:a16="http://schemas.microsoft.com/office/drawing/2014/main" id="{49D33E12-B4B3-CB90-ABCC-C15EA08A6AC6}"/>
              </a:ext>
            </a:extLst>
          </p:cNvPr>
          <p:cNvSpPr/>
          <p:nvPr/>
        </p:nvSpPr>
        <p:spPr>
          <a:xfrm>
            <a:off x="5110443" y="4476750"/>
            <a:ext cx="3638550" cy="140017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cs typeface="Calibri"/>
              </a:rPr>
              <a:t>Staff from MTU involved in MTU Access Service Prison Lecture Series with President of MTU Professor Maggie Cusack at the certificate presentation in 2023</a:t>
            </a:r>
            <a:endParaRPr lang="en-GB" dirty="0"/>
          </a:p>
        </p:txBody>
      </p:sp>
    </p:spTree>
    <p:extLst>
      <p:ext uri="{BB962C8B-B14F-4D97-AF65-F5344CB8AC3E}">
        <p14:creationId xmlns:p14="http://schemas.microsoft.com/office/powerpoint/2010/main" val="661570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19F9-8635-3465-EC67-557181388AE1}"/>
              </a:ext>
            </a:extLst>
          </p:cNvPr>
          <p:cNvSpPr>
            <a:spLocks noGrp="1"/>
          </p:cNvSpPr>
          <p:nvPr>
            <p:ph type="title"/>
          </p:nvPr>
        </p:nvSpPr>
        <p:spPr>
          <a:xfrm>
            <a:off x="238806" y="2"/>
            <a:ext cx="6478361" cy="952498"/>
          </a:xfrm>
        </p:spPr>
        <p:txBody>
          <a:bodyPr/>
          <a:lstStyle/>
          <a:p>
            <a:r>
              <a:rPr lang="en-IE" b="1" dirty="0">
                <a:latin typeface="+mn-lt"/>
              </a:rPr>
              <a:t>Feedback from MTU Staff </a:t>
            </a:r>
            <a:endParaRPr lang="en-IE" dirty="0">
              <a:latin typeface="+mn-lt"/>
            </a:endParaRPr>
          </a:p>
        </p:txBody>
      </p:sp>
      <p:sp>
        <p:nvSpPr>
          <p:cNvPr id="5" name="Speech Bubble: Oval 4">
            <a:extLst>
              <a:ext uri="{FF2B5EF4-FFF2-40B4-BE49-F238E27FC236}">
                <a16:creationId xmlns:a16="http://schemas.microsoft.com/office/drawing/2014/main" id="{0C9CB2D0-3C03-4AD4-AE28-E49EA92092EA}"/>
              </a:ext>
            </a:extLst>
          </p:cNvPr>
          <p:cNvSpPr/>
          <p:nvPr/>
        </p:nvSpPr>
        <p:spPr>
          <a:xfrm>
            <a:off x="5379133" y="1133475"/>
            <a:ext cx="3764186" cy="432094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Speech Bubble: Oval 7">
            <a:extLst>
              <a:ext uri="{FF2B5EF4-FFF2-40B4-BE49-F238E27FC236}">
                <a16:creationId xmlns:a16="http://schemas.microsoft.com/office/drawing/2014/main" id="{3828D9B3-0A62-862C-7BEF-7779DE5299F1}"/>
              </a:ext>
            </a:extLst>
          </p:cNvPr>
          <p:cNvSpPr/>
          <p:nvPr/>
        </p:nvSpPr>
        <p:spPr>
          <a:xfrm>
            <a:off x="95931" y="956457"/>
            <a:ext cx="3304882" cy="2769686"/>
          </a:xfrm>
          <a:prstGeom prst="wedgeEllipse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IE" sz="1800" b="1" dirty="0">
                <a:latin typeface="Calibri"/>
                <a:ea typeface="Calibri"/>
                <a:cs typeface="Calibri"/>
              </a:rPr>
              <a:t>“The Lecture Series is </a:t>
            </a:r>
            <a:r>
              <a:rPr lang="en-IE" sz="1800" b="1" dirty="0">
                <a:effectLst/>
                <a:latin typeface="Calibri"/>
                <a:ea typeface="Calibri"/>
                <a:cs typeface="Calibri"/>
              </a:rPr>
              <a:t>one of the most rewarding things I’ve done. It’s such a fantastic initiative!” </a:t>
            </a:r>
            <a:r>
              <a:rPr lang="en-IE" sz="1800" i="1" dirty="0">
                <a:effectLst/>
                <a:latin typeface="Calibri"/>
                <a:ea typeface="Calibri"/>
                <a:cs typeface="Calibri"/>
              </a:rPr>
              <a:t>Dept. of </a:t>
            </a:r>
            <a:r>
              <a:rPr lang="en-IE" sz="1800" b="0" i="1" u="none" strike="noStrike" dirty="0">
                <a:effectLst/>
                <a:latin typeface="Calibri"/>
                <a:ea typeface="Calibri"/>
                <a:cs typeface="Calibri"/>
              </a:rPr>
              <a:t>Management &amp; Enterprise</a:t>
            </a:r>
            <a:r>
              <a:rPr lang="en-IE" sz="1400" i="1" dirty="0"/>
              <a:t> </a:t>
            </a:r>
            <a:endParaRPr lang="en-IE" sz="1800" i="1" dirty="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6F03563D-ECB7-A9B2-70D0-8E6D4239FE72}"/>
              </a:ext>
            </a:extLst>
          </p:cNvPr>
          <p:cNvSpPr txBox="1"/>
          <p:nvPr/>
        </p:nvSpPr>
        <p:spPr>
          <a:xfrm>
            <a:off x="5841756" y="1964640"/>
            <a:ext cx="3300925" cy="2862322"/>
          </a:xfrm>
          <a:prstGeom prst="rect">
            <a:avLst/>
          </a:prstGeom>
          <a:noFill/>
        </p:spPr>
        <p:txBody>
          <a:bodyPr wrap="square" lIns="91440" tIns="45720" rIns="91440" bIns="45720" rtlCol="0" anchor="t">
            <a:spAutoFit/>
          </a:bodyPr>
          <a:lstStyle/>
          <a:p>
            <a:pPr marL="0" indent="0">
              <a:buNone/>
            </a:pPr>
            <a:r>
              <a:rPr lang="en-US" sz="1800" b="1" i="0" dirty="0">
                <a:solidFill>
                  <a:schemeClr val="bg1"/>
                </a:solidFill>
                <a:effectLst/>
                <a:latin typeface="+mn-lt"/>
              </a:rPr>
              <a:t>It was great to see such active engagement from the participants and to see all of the fantastic rehabilitation, upskilling and lifelong learning opportunities being offered within the prison. It was a brilliant experience and I hope to go back again soon!” </a:t>
            </a:r>
          </a:p>
          <a:p>
            <a:pPr marL="0" indent="0">
              <a:buNone/>
            </a:pPr>
            <a:r>
              <a:rPr lang="en-US" sz="1800" i="1" dirty="0">
                <a:solidFill>
                  <a:schemeClr val="bg1"/>
                </a:solidFill>
                <a:latin typeface="+mn-lt"/>
                <a:ea typeface="Calibri"/>
              </a:rPr>
              <a:t>MTU </a:t>
            </a:r>
            <a:r>
              <a:rPr lang="en-IE" sz="1800" b="1" i="0" dirty="0">
                <a:solidFill>
                  <a:schemeClr val="bg1"/>
                </a:solidFill>
                <a:effectLst/>
                <a:latin typeface="+mn-lt"/>
              </a:rPr>
              <a:t> </a:t>
            </a:r>
            <a:r>
              <a:rPr lang="en-IE" sz="1800" i="1" dirty="0">
                <a:solidFill>
                  <a:schemeClr val="bg1"/>
                </a:solidFill>
                <a:effectLst/>
                <a:latin typeface="+mn-lt"/>
              </a:rPr>
              <a:t>Funds Academy </a:t>
            </a:r>
            <a:endParaRPr lang="en-IE" sz="1800" i="1" dirty="0">
              <a:solidFill>
                <a:schemeClr val="bg1"/>
              </a:solidFill>
              <a:effectLst/>
              <a:latin typeface="+mn-lt"/>
              <a:ea typeface="Calibri"/>
              <a:cs typeface="Calibri"/>
            </a:endParaRPr>
          </a:p>
        </p:txBody>
      </p:sp>
      <p:sp>
        <p:nvSpPr>
          <p:cNvPr id="3" name="Speech Bubble: Rectangle with Corners Rounded 2">
            <a:extLst>
              <a:ext uri="{FF2B5EF4-FFF2-40B4-BE49-F238E27FC236}">
                <a16:creationId xmlns:a16="http://schemas.microsoft.com/office/drawing/2014/main" id="{2A708801-2700-3F44-4F3D-CB971DF300B3}"/>
              </a:ext>
            </a:extLst>
          </p:cNvPr>
          <p:cNvSpPr/>
          <p:nvPr/>
        </p:nvSpPr>
        <p:spPr>
          <a:xfrm>
            <a:off x="95250" y="4133849"/>
            <a:ext cx="3057525" cy="1876425"/>
          </a:xfrm>
          <a:prstGeom prst="wedgeRoundRect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ea typeface="Calibri"/>
                <a:cs typeface="Calibri"/>
              </a:rPr>
              <a:t>"Getting involved in this initiative reignited my passion for teaching"</a:t>
            </a:r>
          </a:p>
          <a:p>
            <a:pPr algn="ctr"/>
            <a:r>
              <a:rPr lang="en-IE" i="1" dirty="0">
                <a:ea typeface="Calibri"/>
                <a:cs typeface="Calibri"/>
              </a:rPr>
              <a:t>Dept. of Management &amp; Enterprise</a:t>
            </a:r>
            <a:r>
              <a:rPr lang="en-IE" sz="1400" i="1" dirty="0">
                <a:ea typeface="Calibri"/>
                <a:cs typeface="Calibri"/>
              </a:rPr>
              <a:t> </a:t>
            </a:r>
            <a:endParaRPr lang="en-GB" dirty="0"/>
          </a:p>
        </p:txBody>
      </p:sp>
      <p:sp>
        <p:nvSpPr>
          <p:cNvPr id="4" name="Speech Bubble: Rectangle with Corners Rounded 3">
            <a:extLst>
              <a:ext uri="{FF2B5EF4-FFF2-40B4-BE49-F238E27FC236}">
                <a16:creationId xmlns:a16="http://schemas.microsoft.com/office/drawing/2014/main" id="{2E1A32D4-2569-0CB0-2199-001EF56CECB6}"/>
              </a:ext>
            </a:extLst>
          </p:cNvPr>
          <p:cNvSpPr/>
          <p:nvPr/>
        </p:nvSpPr>
        <p:spPr>
          <a:xfrm>
            <a:off x="3400424" y="1466850"/>
            <a:ext cx="1943100" cy="4210050"/>
          </a:xfrm>
          <a:prstGeom prst="wedgeRoundRectCallou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a typeface="+mn-lt"/>
                <a:cs typeface="+mn-lt"/>
              </a:rPr>
              <a:t>"Such a rewarding experience, great participation &amp; engagement and a great reminder of why I love to teach"</a:t>
            </a:r>
          </a:p>
          <a:p>
            <a:pPr algn="ctr"/>
            <a:r>
              <a:rPr lang="en-GB" i="1" dirty="0">
                <a:ea typeface="Calibri"/>
                <a:cs typeface="Calibri"/>
              </a:rPr>
              <a:t>Dept. Of Accounting &amp; Info Systems</a:t>
            </a:r>
          </a:p>
        </p:txBody>
      </p:sp>
    </p:spTree>
    <p:extLst>
      <p:ext uri="{BB962C8B-B14F-4D97-AF65-F5344CB8AC3E}">
        <p14:creationId xmlns:p14="http://schemas.microsoft.com/office/powerpoint/2010/main" val="159361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4D2E1-63D4-2268-5B29-2D190929B2E2}"/>
              </a:ext>
            </a:extLst>
          </p:cNvPr>
          <p:cNvSpPr>
            <a:spLocks noGrp="1"/>
          </p:cNvSpPr>
          <p:nvPr>
            <p:ph type="title"/>
          </p:nvPr>
        </p:nvSpPr>
        <p:spPr>
          <a:xfrm>
            <a:off x="628650" y="557188"/>
            <a:ext cx="7886700" cy="1133499"/>
          </a:xfrm>
        </p:spPr>
        <p:txBody>
          <a:bodyPr vert="horz" lIns="91440" tIns="45720" rIns="91440" bIns="45720" rtlCol="0" anchor="ctr">
            <a:normAutofit/>
          </a:bodyPr>
          <a:lstStyle/>
          <a:p>
            <a:pPr defTabSz="914400"/>
            <a:r>
              <a:rPr lang="en-US" sz="6000" b="1" kern="1200" dirty="0">
                <a:latin typeface="Calibri"/>
                <a:cs typeface="Calibri"/>
              </a:rPr>
              <a:t>Statistics</a:t>
            </a:r>
            <a:endParaRPr lang="en-US" sz="6000"/>
          </a:p>
        </p:txBody>
      </p:sp>
      <p:graphicFrame>
        <p:nvGraphicFramePr>
          <p:cNvPr id="17" name="Content Placeholder 2">
            <a:extLst>
              <a:ext uri="{FF2B5EF4-FFF2-40B4-BE49-F238E27FC236}">
                <a16:creationId xmlns:a16="http://schemas.microsoft.com/office/drawing/2014/main" id="{70533E67-19A1-1A52-5B33-12FFD975AD20}"/>
              </a:ext>
            </a:extLst>
          </p:cNvPr>
          <p:cNvGraphicFramePr>
            <a:graphicFrameLocks noGrp="1"/>
          </p:cNvGraphicFramePr>
          <p:nvPr>
            <p:ph idx="1"/>
            <p:extLst>
              <p:ext uri="{D42A27DB-BD31-4B8C-83A1-F6EECF244321}">
                <p14:modId xmlns:p14="http://schemas.microsoft.com/office/powerpoint/2010/main" val="165916430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3" descr="Chart&#10;&#10;Description automatically generated">
            <a:extLst>
              <a:ext uri="{FF2B5EF4-FFF2-40B4-BE49-F238E27FC236}">
                <a16:creationId xmlns:a16="http://schemas.microsoft.com/office/drawing/2014/main" id="{B001D634-5BDC-7C59-3DCC-0055F102B9D6}"/>
              </a:ext>
            </a:extLst>
          </p:cNvPr>
          <p:cNvPicPr>
            <a:picLocks noChangeAspect="1"/>
          </p:cNvPicPr>
          <p:nvPr/>
        </p:nvPicPr>
        <p:blipFill>
          <a:blip r:embed="rId8"/>
          <a:stretch>
            <a:fillRect/>
          </a:stretch>
        </p:blipFill>
        <p:spPr>
          <a:xfrm>
            <a:off x="6196013" y="4762"/>
            <a:ext cx="2114550" cy="1828800"/>
          </a:xfrm>
          <a:prstGeom prst="rect">
            <a:avLst/>
          </a:prstGeom>
        </p:spPr>
      </p:pic>
    </p:spTree>
    <p:extLst>
      <p:ext uri="{BB962C8B-B14F-4D97-AF65-F5344CB8AC3E}">
        <p14:creationId xmlns:p14="http://schemas.microsoft.com/office/powerpoint/2010/main" val="171205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09C1ED0-964B-B2F8-E82A-511F1D54359E}"/>
              </a:ext>
            </a:extLst>
          </p:cNvPr>
          <p:cNvGraphicFramePr>
            <a:graphicFrameLocks noGrp="1"/>
          </p:cNvGraphicFramePr>
          <p:nvPr>
            <p:ph idx="1"/>
            <p:extLst>
              <p:ext uri="{D42A27DB-BD31-4B8C-83A1-F6EECF244321}">
                <p14:modId xmlns:p14="http://schemas.microsoft.com/office/powerpoint/2010/main" val="3871721627"/>
              </p:ext>
            </p:extLst>
          </p:nvPr>
        </p:nvGraphicFramePr>
        <p:xfrm>
          <a:off x="628650" y="1445748"/>
          <a:ext cx="7810500" cy="4072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59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467-9006-8743-9B85-D0B06006D215}"/>
              </a:ext>
            </a:extLst>
          </p:cNvPr>
          <p:cNvSpPr>
            <a:spLocks noGrp="1"/>
          </p:cNvSpPr>
          <p:nvPr>
            <p:ph type="ctrTitle"/>
          </p:nvPr>
        </p:nvSpPr>
        <p:spPr>
          <a:xfrm>
            <a:off x="892147" y="3181350"/>
            <a:ext cx="7191797" cy="1516174"/>
          </a:xfrm>
        </p:spPr>
        <p:txBody>
          <a:bodyPr>
            <a:normAutofit fontScale="90000"/>
          </a:bodyPr>
          <a:lstStyle/>
          <a:p>
            <a:r>
              <a:rPr lang="en-US" b="1" dirty="0">
                <a:latin typeface="+mn-lt"/>
              </a:rPr>
              <a:t>Associated Developments from the MTU Access Service Prison Lecture Series</a:t>
            </a:r>
            <a:r>
              <a:rPr lang="en-US" dirty="0">
                <a:latin typeface="+mn-lt"/>
              </a:rPr>
              <a:t> </a:t>
            </a:r>
            <a:br>
              <a:rPr lang="en-US" dirty="0">
                <a:latin typeface="+mn-lt"/>
              </a:rPr>
            </a:br>
            <a:endParaRPr lang="en-US" dirty="0">
              <a:latin typeface="+mn-lt"/>
            </a:endParaRPr>
          </a:p>
        </p:txBody>
      </p:sp>
    </p:spTree>
    <p:extLst>
      <p:ext uri="{BB962C8B-B14F-4D97-AF65-F5344CB8AC3E}">
        <p14:creationId xmlns:p14="http://schemas.microsoft.com/office/powerpoint/2010/main" val="344144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D920-4787-A813-ACAD-9DEB7CC425FE}"/>
              </a:ext>
            </a:extLst>
          </p:cNvPr>
          <p:cNvSpPr>
            <a:spLocks noGrp="1"/>
          </p:cNvSpPr>
          <p:nvPr>
            <p:ph type="title"/>
          </p:nvPr>
        </p:nvSpPr>
        <p:spPr>
          <a:xfrm>
            <a:off x="542304" y="259592"/>
            <a:ext cx="5605629" cy="1117997"/>
          </a:xfrm>
        </p:spPr>
        <p:txBody>
          <a:bodyPr vert="horz" lIns="91440" tIns="45720" rIns="91440" bIns="45720" rtlCol="0" anchor="ctr">
            <a:normAutofit/>
          </a:bodyPr>
          <a:lstStyle/>
          <a:p>
            <a:pPr defTabSz="914400"/>
            <a:r>
              <a:rPr lang="en-US" sz="3000" b="1" kern="1200" dirty="0">
                <a:solidFill>
                  <a:schemeClr val="tx2"/>
                </a:solidFill>
                <a:latin typeface="Calibri"/>
                <a:ea typeface="Calibri"/>
                <a:cs typeface="Calibri"/>
              </a:rPr>
              <a:t>Culinary Skills- </a:t>
            </a:r>
            <a:br>
              <a:rPr lang="en-US" sz="3000" b="1" kern="1200" dirty="0">
                <a:solidFill>
                  <a:schemeClr val="tx2"/>
                </a:solidFill>
                <a:latin typeface="Calibri"/>
              </a:rPr>
            </a:br>
            <a:r>
              <a:rPr lang="en-US" sz="3000" b="1" kern="1200" dirty="0">
                <a:solidFill>
                  <a:schemeClr val="tx2"/>
                </a:solidFill>
                <a:latin typeface="Calibri"/>
                <a:ea typeface="Calibri"/>
                <a:cs typeface="Calibri"/>
              </a:rPr>
              <a:t>Single Subject Certificate</a:t>
            </a:r>
          </a:p>
        </p:txBody>
      </p:sp>
      <p:sp>
        <p:nvSpPr>
          <p:cNvPr id="21" name="Content Placeholder 2">
            <a:extLst>
              <a:ext uri="{FF2B5EF4-FFF2-40B4-BE49-F238E27FC236}">
                <a16:creationId xmlns:a16="http://schemas.microsoft.com/office/drawing/2014/main" id="{3DF0B3E5-FEDA-A776-CA7A-0F6DE42F78A4}"/>
              </a:ext>
            </a:extLst>
          </p:cNvPr>
          <p:cNvSpPr>
            <a:spLocks noGrp="1"/>
          </p:cNvSpPr>
          <p:nvPr>
            <p:ph idx="1"/>
          </p:nvPr>
        </p:nvSpPr>
        <p:spPr>
          <a:xfrm>
            <a:off x="442746" y="1504043"/>
            <a:ext cx="5804746" cy="4769302"/>
          </a:xfrm>
        </p:spPr>
        <p:txBody>
          <a:bodyPr vert="horz" lIns="91440" tIns="45720" rIns="91440" bIns="45720" rtlCol="0" anchor="ctr">
            <a:normAutofit/>
          </a:bodyPr>
          <a:lstStyle/>
          <a:p>
            <a:pPr indent="-228600" defTabSz="914400"/>
            <a:r>
              <a:rPr lang="en-US" sz="2400" dirty="0">
                <a:latin typeface="+mn-lt"/>
              </a:rPr>
              <a:t>Evaluation in 2018 – highlighted strong interest from prisoners in Culinary Skills</a:t>
            </a:r>
            <a:endParaRPr lang="en-US" sz="2400" dirty="0">
              <a:latin typeface="+mn-lt"/>
              <a:ea typeface="Calibri"/>
              <a:cs typeface="Calibri"/>
            </a:endParaRPr>
          </a:p>
          <a:p>
            <a:pPr indent="-228600" defTabSz="914400"/>
            <a:r>
              <a:rPr lang="en-US" sz="2400" dirty="0">
                <a:latin typeface="+mn-lt"/>
              </a:rPr>
              <a:t>This offers</a:t>
            </a:r>
            <a:r>
              <a:rPr lang="en-US" sz="2400" b="0" i="0" dirty="0">
                <a:effectLst/>
                <a:latin typeface="+mn-lt"/>
              </a:rPr>
              <a:t> a very realistic pathway to further education and employment for many participants' post-release.</a:t>
            </a:r>
            <a:r>
              <a:rPr lang="en-US" sz="2400" dirty="0">
                <a:latin typeface="+mn-lt"/>
              </a:rPr>
              <a:t> </a:t>
            </a:r>
            <a:endParaRPr lang="en-US" sz="2400" b="0" i="0" dirty="0">
              <a:effectLst/>
              <a:latin typeface="+mn-lt"/>
              <a:ea typeface="Calibri"/>
              <a:cs typeface="Calibri"/>
            </a:endParaRPr>
          </a:p>
          <a:p>
            <a:pPr indent="-228600" defTabSz="914400"/>
            <a:r>
              <a:rPr lang="en-US" sz="2400" b="0" i="0" dirty="0">
                <a:effectLst/>
                <a:latin typeface="+mn-lt"/>
              </a:rPr>
              <a:t>In 2019-2020, a </a:t>
            </a:r>
            <a:r>
              <a:rPr lang="en-US" sz="2400" b="1" i="0" dirty="0">
                <a:effectLst/>
                <a:latin typeface="+mn-lt"/>
              </a:rPr>
              <a:t>5 credit Single Subject Certificate in Culinary Skills </a:t>
            </a:r>
            <a:r>
              <a:rPr lang="en-US" sz="2400" b="0" i="0" dirty="0">
                <a:effectLst/>
                <a:latin typeface="+mn-lt"/>
              </a:rPr>
              <a:t>was offered to prisoners.</a:t>
            </a:r>
            <a:r>
              <a:rPr lang="en-US" sz="2400" dirty="0">
                <a:latin typeface="+mn-lt"/>
              </a:rPr>
              <a:t> </a:t>
            </a:r>
            <a:endParaRPr lang="en-US" sz="2400" dirty="0">
              <a:latin typeface="+mn-lt"/>
              <a:ea typeface="Calibri"/>
              <a:cs typeface="Calibri"/>
            </a:endParaRPr>
          </a:p>
          <a:p>
            <a:pPr indent="-228600" defTabSz="914400"/>
            <a:r>
              <a:rPr lang="en-US" sz="2400" dirty="0">
                <a:latin typeface="+mn-lt"/>
              </a:rPr>
              <a:t>Participants earned</a:t>
            </a:r>
            <a:r>
              <a:rPr lang="en-US" sz="2400" b="0" i="0" dirty="0">
                <a:effectLst/>
                <a:latin typeface="+mn-lt"/>
              </a:rPr>
              <a:t> a Level 2 Primary Food Hygiene Award </a:t>
            </a:r>
            <a:r>
              <a:rPr lang="en-US" sz="2400" dirty="0">
                <a:latin typeface="+mn-lt"/>
              </a:rPr>
              <a:t>- </a:t>
            </a:r>
            <a:r>
              <a:rPr lang="en-US" sz="2400" b="0" i="0" dirty="0">
                <a:effectLst/>
                <a:latin typeface="+mn-lt"/>
              </a:rPr>
              <a:t>a compulsory award which is required to work full-time in a commercial kitchen and considered a bonus credential by future employers.</a:t>
            </a:r>
            <a:endParaRPr lang="en-US" sz="2400" b="0" i="0" dirty="0">
              <a:effectLst/>
              <a:latin typeface="+mn-lt"/>
              <a:ea typeface="Calibri"/>
              <a:cs typeface="Calibri"/>
            </a:endParaRPr>
          </a:p>
        </p:txBody>
      </p:sp>
      <p:sp>
        <p:nvSpPr>
          <p:cNvPr id="22"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Graphic 6" descr="Fork and knife">
            <a:extLst>
              <a:ext uri="{FF2B5EF4-FFF2-40B4-BE49-F238E27FC236}">
                <a16:creationId xmlns:a16="http://schemas.microsoft.com/office/drawing/2014/main" id="{BD0B3F7D-337D-E79D-476B-72C6DF494F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928312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D920-4787-A813-ACAD-9DEB7CC425FE}"/>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b="1" dirty="0">
                <a:latin typeface="Calibri"/>
                <a:cs typeface="Calibri"/>
              </a:rPr>
              <a:t>Culinary Skills- </a:t>
            </a:r>
            <a:br>
              <a:rPr lang="en-US" sz="3100" b="1" dirty="0">
                <a:latin typeface="Calibri"/>
              </a:rPr>
            </a:br>
            <a:r>
              <a:rPr lang="en-US" sz="3100" b="1" dirty="0">
                <a:latin typeface="Calibri"/>
                <a:cs typeface="Calibri"/>
              </a:rPr>
              <a:t>Single Subject Certificate</a:t>
            </a:r>
          </a:p>
        </p:txBody>
      </p:sp>
      <p:pic>
        <p:nvPicPr>
          <p:cNvPr id="4" name="Picture 4" descr="A picture containing indoor, person, hospital room, room&#10;&#10;Description automatically generated">
            <a:extLst>
              <a:ext uri="{FF2B5EF4-FFF2-40B4-BE49-F238E27FC236}">
                <a16:creationId xmlns:a16="http://schemas.microsoft.com/office/drawing/2014/main" id="{FB927AE4-0A80-3A6B-91AC-0F672B039B53}"/>
              </a:ext>
            </a:extLst>
          </p:cNvPr>
          <p:cNvPicPr>
            <a:picLocks noChangeAspect="1"/>
          </p:cNvPicPr>
          <p:nvPr/>
        </p:nvPicPr>
        <p:blipFill rotWithShape="1">
          <a:blip r:embed="rId3"/>
          <a:srcRect t="9002" b="2163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DF0B3E5-FEDA-A776-CA7A-0F6DE42F78A4}"/>
              </a:ext>
            </a:extLst>
          </p:cNvPr>
          <p:cNvSpPr>
            <a:spLocks noGrp="1"/>
          </p:cNvSpPr>
          <p:nvPr>
            <p:ph idx="1"/>
          </p:nvPr>
        </p:nvSpPr>
        <p:spPr>
          <a:xfrm>
            <a:off x="3167986" y="3752850"/>
            <a:ext cx="5814085" cy="2767012"/>
          </a:xfrm>
        </p:spPr>
        <p:txBody>
          <a:bodyPr vert="horz" lIns="91440" tIns="45720" rIns="91440" bIns="45720" rtlCol="0" anchor="ctr">
            <a:noAutofit/>
          </a:bodyPr>
          <a:lstStyle/>
          <a:p>
            <a:pPr indent="-228600" defTabSz="914400"/>
            <a:r>
              <a:rPr lang="en-US" sz="2400" b="0" i="0" dirty="0">
                <a:effectLst/>
                <a:latin typeface="+mn-lt"/>
              </a:rPr>
              <a:t>In 2023, the Culinary Skills certificate was delivered for a third time.</a:t>
            </a:r>
            <a:r>
              <a:rPr lang="en-US" sz="2400" dirty="0">
                <a:latin typeface="+mn-lt"/>
              </a:rPr>
              <a:t> </a:t>
            </a:r>
            <a:endParaRPr lang="en-US" sz="2400" dirty="0">
              <a:latin typeface="+mn-lt"/>
              <a:cs typeface="Calibri"/>
            </a:endParaRPr>
          </a:p>
          <a:p>
            <a:pPr indent="-228600" defTabSz="914400"/>
            <a:r>
              <a:rPr lang="en-US" sz="2400" b="0" i="0" dirty="0">
                <a:effectLst/>
                <a:latin typeface="+mn-lt"/>
              </a:rPr>
              <a:t>Six prisoners took part in the programme and a Pop-Up Restaurant was created within the Prison for prisoners on the programme to demonstrate their culinary skills to employers in the Tourism and Hospitality sector.</a:t>
            </a:r>
            <a:endParaRPr lang="en-US" sz="1800" dirty="0">
              <a:latin typeface="+mn-lt"/>
              <a:cs typeface="Calibri"/>
            </a:endParaRPr>
          </a:p>
        </p:txBody>
      </p:sp>
    </p:spTree>
    <p:extLst>
      <p:ext uri="{BB962C8B-B14F-4D97-AF65-F5344CB8AC3E}">
        <p14:creationId xmlns:p14="http://schemas.microsoft.com/office/powerpoint/2010/main" val="333228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9D07-80DE-C1D5-A4AE-37C30BF54CD3}"/>
              </a:ext>
            </a:extLst>
          </p:cNvPr>
          <p:cNvSpPr>
            <a:spLocks noGrp="1"/>
          </p:cNvSpPr>
          <p:nvPr>
            <p:ph type="title"/>
          </p:nvPr>
        </p:nvSpPr>
        <p:spPr/>
        <p:txBody>
          <a:bodyPr>
            <a:normAutofit/>
          </a:bodyPr>
          <a:lstStyle/>
          <a:p>
            <a:r>
              <a:rPr lang="en-US" sz="2800" b="1" dirty="0">
                <a:latin typeface="+mn-lt"/>
                <a:cs typeface="Calibri"/>
              </a:rPr>
              <a:t>MTU Access Cork Prison Lecture Series</a:t>
            </a:r>
          </a:p>
        </p:txBody>
      </p:sp>
      <p:sp>
        <p:nvSpPr>
          <p:cNvPr id="3" name="Content Placeholder 2">
            <a:extLst>
              <a:ext uri="{FF2B5EF4-FFF2-40B4-BE49-F238E27FC236}">
                <a16:creationId xmlns:a16="http://schemas.microsoft.com/office/drawing/2014/main" id="{8D35F443-1756-9111-76C7-48302AF4AA99}"/>
              </a:ext>
            </a:extLst>
          </p:cNvPr>
          <p:cNvSpPr>
            <a:spLocks noGrp="1"/>
          </p:cNvSpPr>
          <p:nvPr>
            <p:ph idx="1"/>
          </p:nvPr>
        </p:nvSpPr>
        <p:spPr>
          <a:xfrm>
            <a:off x="590550" y="1664875"/>
            <a:ext cx="7886700" cy="3910841"/>
          </a:xfrm>
        </p:spPr>
        <p:txBody>
          <a:bodyPr vert="horz" lIns="91440" tIns="45720" rIns="91440" bIns="45720" rtlCol="0" anchor="t">
            <a:normAutofit lnSpcReduction="10000"/>
          </a:bodyPr>
          <a:lstStyle/>
          <a:p>
            <a:pPr marL="0" indent="0">
              <a:lnSpc>
                <a:spcPct val="150000"/>
              </a:lnSpc>
              <a:buNone/>
            </a:pPr>
            <a:r>
              <a:rPr lang="en-GB" sz="2500" dirty="0">
                <a:effectLst/>
                <a:latin typeface="Calibri"/>
                <a:ea typeface="Calibri"/>
                <a:cs typeface="Times New Roman"/>
              </a:rPr>
              <a:t>The Prison Lecture Series is </a:t>
            </a:r>
            <a:r>
              <a:rPr lang="en-GB" sz="2500" dirty="0">
                <a:latin typeface="Calibri"/>
                <a:ea typeface="Calibri"/>
                <a:cs typeface="Times New Roman"/>
              </a:rPr>
              <a:t>a c</a:t>
            </a:r>
            <a:r>
              <a:rPr lang="en-GB" sz="2500" b="1" dirty="0">
                <a:latin typeface="Calibri"/>
                <a:ea typeface="Calibri"/>
                <a:cs typeface="Times New Roman"/>
              </a:rPr>
              <a:t>ollaborative, </a:t>
            </a:r>
            <a:r>
              <a:rPr lang="en-GB" sz="2500" b="1">
                <a:latin typeface="Calibri"/>
                <a:ea typeface="Calibri"/>
                <a:cs typeface="Times New Roman"/>
              </a:rPr>
              <a:t>innovative and responsive </a:t>
            </a:r>
            <a:r>
              <a:rPr lang="en-GB" sz="2500" b="1">
                <a:effectLst/>
                <a:latin typeface="Calibri"/>
                <a:ea typeface="Calibri"/>
                <a:cs typeface="Times New Roman"/>
              </a:rPr>
              <a:t>educational </a:t>
            </a:r>
            <a:r>
              <a:rPr lang="en-GB" sz="2500" b="1" dirty="0">
                <a:effectLst/>
                <a:latin typeface="Calibri"/>
                <a:ea typeface="Calibri"/>
                <a:cs typeface="Times New Roman"/>
              </a:rPr>
              <a:t>programme</a:t>
            </a:r>
            <a:r>
              <a:rPr lang="en-GB" sz="2500" dirty="0">
                <a:effectLst/>
                <a:latin typeface="Calibri"/>
                <a:ea typeface="Calibri"/>
                <a:cs typeface="Times New Roman"/>
              </a:rPr>
              <a:t> that is delivered </a:t>
            </a:r>
            <a:r>
              <a:rPr lang="en-GB" sz="2500" b="1" dirty="0">
                <a:effectLst/>
                <a:latin typeface="Calibri"/>
                <a:ea typeface="Calibri"/>
                <a:cs typeface="Times New Roman"/>
              </a:rPr>
              <a:t>annually</a:t>
            </a:r>
            <a:r>
              <a:rPr lang="en-GB" sz="2500" dirty="0">
                <a:effectLst/>
                <a:latin typeface="Calibri"/>
                <a:ea typeface="Calibri"/>
                <a:cs typeface="Times New Roman"/>
              </a:rPr>
              <a:t> and offers participants in Cork Prison the </a:t>
            </a:r>
            <a:r>
              <a:rPr lang="en-GB" sz="2500" b="1" dirty="0">
                <a:effectLst/>
                <a:latin typeface="Calibri"/>
                <a:ea typeface="Calibri"/>
                <a:cs typeface="Times New Roman"/>
              </a:rPr>
              <a:t>opportunity to engage</a:t>
            </a:r>
            <a:r>
              <a:rPr lang="en-GB" sz="2500" dirty="0">
                <a:effectLst/>
                <a:latin typeface="Calibri"/>
                <a:ea typeface="Calibri"/>
                <a:cs typeface="Times New Roman"/>
              </a:rPr>
              <a:t> in a series of lectures by </a:t>
            </a:r>
            <a:r>
              <a:rPr lang="en-GB" sz="2500" b="1" dirty="0">
                <a:effectLst/>
                <a:latin typeface="Calibri"/>
                <a:ea typeface="Calibri"/>
                <a:cs typeface="Times New Roman"/>
              </a:rPr>
              <a:t>volunteers</a:t>
            </a:r>
            <a:r>
              <a:rPr lang="en-GB" sz="2500" dirty="0">
                <a:effectLst/>
                <a:latin typeface="Calibri"/>
                <a:ea typeface="Calibri"/>
                <a:cs typeface="Times New Roman"/>
              </a:rPr>
              <a:t> across both academic and professional services staff in MTU in Cork, supported by the teachers in the Prison Education Unit.</a:t>
            </a:r>
            <a:r>
              <a:rPr lang="en-GB" sz="2500" dirty="0">
                <a:latin typeface="Calibri"/>
                <a:ea typeface="Calibri"/>
                <a:cs typeface="Times New Roman"/>
              </a:rPr>
              <a:t>   </a:t>
            </a:r>
            <a:endParaRPr lang="en-IE"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97979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ext&#10;&#10;Description automatically generated">
            <a:extLst>
              <a:ext uri="{FF2B5EF4-FFF2-40B4-BE49-F238E27FC236}">
                <a16:creationId xmlns:a16="http://schemas.microsoft.com/office/drawing/2014/main" id="{730CFF7E-EE15-E6D1-EDE1-6331336EB844}"/>
              </a:ext>
            </a:extLst>
          </p:cNvPr>
          <p:cNvPicPr>
            <a:picLocks noGrp="1" noChangeAspect="1"/>
          </p:cNvPicPr>
          <p:nvPr>
            <p:ph idx="1"/>
          </p:nvPr>
        </p:nvPicPr>
        <p:blipFill>
          <a:blip r:embed="rId3"/>
          <a:stretch>
            <a:fillRect/>
          </a:stretch>
        </p:blipFill>
        <p:spPr>
          <a:xfrm>
            <a:off x="270832" y="191952"/>
            <a:ext cx="8637638" cy="5923226"/>
          </a:xfrm>
        </p:spPr>
      </p:pic>
    </p:spTree>
    <p:extLst>
      <p:ext uri="{BB962C8B-B14F-4D97-AF65-F5344CB8AC3E}">
        <p14:creationId xmlns:p14="http://schemas.microsoft.com/office/powerpoint/2010/main" val="176197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86EC-4F20-877A-1622-5BEAA4B61562}"/>
              </a:ext>
            </a:extLst>
          </p:cNvPr>
          <p:cNvSpPr>
            <a:spLocks noGrp="1"/>
          </p:cNvSpPr>
          <p:nvPr>
            <p:ph type="title"/>
          </p:nvPr>
        </p:nvSpPr>
        <p:spPr>
          <a:xfrm>
            <a:off x="238806" y="2"/>
            <a:ext cx="6478361" cy="919621"/>
          </a:xfrm>
        </p:spPr>
        <p:txBody>
          <a:bodyPr/>
          <a:lstStyle/>
          <a:p>
            <a:r>
              <a:rPr lang="en-IE" b="1" dirty="0">
                <a:latin typeface="+mn-lt"/>
              </a:rPr>
              <a:t>Participant Feedback</a:t>
            </a:r>
          </a:p>
        </p:txBody>
      </p:sp>
      <p:pic>
        <p:nvPicPr>
          <p:cNvPr id="6" name="Picture 6" descr="Text, letter&#10;&#10;Description automatically generated">
            <a:extLst>
              <a:ext uri="{FF2B5EF4-FFF2-40B4-BE49-F238E27FC236}">
                <a16:creationId xmlns:a16="http://schemas.microsoft.com/office/drawing/2014/main" id="{82C95231-6B25-487E-0E16-372302EFE974}"/>
              </a:ext>
            </a:extLst>
          </p:cNvPr>
          <p:cNvPicPr>
            <a:picLocks noGrp="1" noChangeAspect="1"/>
          </p:cNvPicPr>
          <p:nvPr>
            <p:ph idx="1"/>
          </p:nvPr>
        </p:nvPicPr>
        <p:blipFill>
          <a:blip r:embed="rId3"/>
          <a:stretch>
            <a:fillRect/>
          </a:stretch>
        </p:blipFill>
        <p:spPr>
          <a:xfrm>
            <a:off x="239009" y="1030446"/>
            <a:ext cx="6477070" cy="5146517"/>
          </a:xfrm>
        </p:spPr>
      </p:pic>
      <p:pic>
        <p:nvPicPr>
          <p:cNvPr id="7" name="Picture 7">
            <a:extLst>
              <a:ext uri="{FF2B5EF4-FFF2-40B4-BE49-F238E27FC236}">
                <a16:creationId xmlns:a16="http://schemas.microsoft.com/office/drawing/2014/main" id="{B6524764-C880-B42A-5B5D-CD10E336C837}"/>
              </a:ext>
            </a:extLst>
          </p:cNvPr>
          <p:cNvPicPr>
            <a:picLocks noChangeAspect="1"/>
          </p:cNvPicPr>
          <p:nvPr/>
        </p:nvPicPr>
        <p:blipFill>
          <a:blip r:embed="rId4"/>
          <a:stretch>
            <a:fillRect/>
          </a:stretch>
        </p:blipFill>
        <p:spPr>
          <a:xfrm>
            <a:off x="6842224" y="1592036"/>
            <a:ext cx="2114550" cy="1714500"/>
          </a:xfrm>
          <a:prstGeom prst="rect">
            <a:avLst/>
          </a:prstGeom>
        </p:spPr>
      </p:pic>
    </p:spTree>
    <p:extLst>
      <p:ext uri="{BB962C8B-B14F-4D97-AF65-F5344CB8AC3E}">
        <p14:creationId xmlns:p14="http://schemas.microsoft.com/office/powerpoint/2010/main" val="310980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7F3E-1066-8F27-5B8B-559B9E55D051}"/>
              </a:ext>
            </a:extLst>
          </p:cNvPr>
          <p:cNvSpPr>
            <a:spLocks noGrp="1"/>
          </p:cNvSpPr>
          <p:nvPr>
            <p:ph type="title"/>
          </p:nvPr>
        </p:nvSpPr>
        <p:spPr/>
        <p:txBody>
          <a:bodyPr>
            <a:normAutofit/>
          </a:bodyPr>
          <a:lstStyle/>
          <a:p>
            <a:r>
              <a:rPr lang="en-IE" b="1" dirty="0">
                <a:latin typeface="+mn-lt"/>
              </a:rPr>
              <a:t>Graduate Feedback</a:t>
            </a:r>
          </a:p>
        </p:txBody>
      </p:sp>
      <p:sp>
        <p:nvSpPr>
          <p:cNvPr id="3" name="Content Placeholder 2">
            <a:extLst>
              <a:ext uri="{FF2B5EF4-FFF2-40B4-BE49-F238E27FC236}">
                <a16:creationId xmlns:a16="http://schemas.microsoft.com/office/drawing/2014/main" id="{596543F6-5F8F-156D-D84D-4C114C8E9FA8}"/>
              </a:ext>
            </a:extLst>
          </p:cNvPr>
          <p:cNvSpPr>
            <a:spLocks noGrp="1"/>
          </p:cNvSpPr>
          <p:nvPr>
            <p:ph idx="1"/>
          </p:nvPr>
        </p:nvSpPr>
        <p:spPr>
          <a:xfrm>
            <a:off x="628650" y="1510277"/>
            <a:ext cx="7886700" cy="3910841"/>
          </a:xfrm>
        </p:spPr>
        <p:txBody>
          <a:bodyPr vert="horz" lIns="91440" tIns="45720" rIns="91440" bIns="45720" rtlCol="0" anchor="t">
            <a:normAutofit fontScale="77500" lnSpcReduction="20000"/>
          </a:bodyPr>
          <a:lstStyle/>
          <a:p>
            <a:pPr marL="0" indent="0">
              <a:lnSpc>
                <a:spcPct val="150000"/>
              </a:lnSpc>
              <a:buNone/>
            </a:pPr>
            <a:r>
              <a:rPr lang="en-US" dirty="0">
                <a:latin typeface="Helvetica Neue"/>
              </a:rPr>
              <a:t>“</a:t>
            </a:r>
            <a:r>
              <a:rPr lang="en-US" dirty="0">
                <a:effectLst/>
                <a:latin typeface="Helvetica Neue"/>
              </a:rPr>
              <a:t>After completing the programme in 2022 it opened the door for so any new opportunities. The learning, training, support and accreditation I received allowed me to secure my first ever offer of employment.  The last 12 months have been life changing for me and my family with a new job, home and career with a great employer in the community.”</a:t>
            </a:r>
            <a:endParaRPr lang="en-US" dirty="0"/>
          </a:p>
          <a:p>
            <a:pPr marL="0" indent="0">
              <a:lnSpc>
                <a:spcPct val="150000"/>
              </a:lnSpc>
              <a:buNone/>
            </a:pPr>
            <a:endParaRPr lang="en-US" dirty="0">
              <a:latin typeface="Helvetica Neue"/>
            </a:endParaRPr>
          </a:p>
          <a:p>
            <a:pPr marL="0" indent="0">
              <a:lnSpc>
                <a:spcPct val="150000"/>
              </a:lnSpc>
              <a:buNone/>
            </a:pPr>
            <a:r>
              <a:rPr lang="en-US" dirty="0">
                <a:latin typeface="Helvetica Neue"/>
              </a:rPr>
              <a:t> </a:t>
            </a:r>
            <a:r>
              <a:rPr lang="en-IE" b="1" i="1" dirty="0">
                <a:latin typeface="+mn-lt"/>
              </a:rPr>
              <a:t>William O’Brien- Class of 2022</a:t>
            </a:r>
            <a:endParaRPr lang="en-IE" dirty="0"/>
          </a:p>
          <a:p>
            <a:pPr marL="0" indent="0">
              <a:lnSpc>
                <a:spcPct val="150000"/>
              </a:lnSpc>
              <a:buNone/>
            </a:pPr>
            <a:endParaRPr lang="en-IE" dirty="0"/>
          </a:p>
        </p:txBody>
      </p:sp>
    </p:spTree>
    <p:extLst>
      <p:ext uri="{BB962C8B-B14F-4D97-AF65-F5344CB8AC3E}">
        <p14:creationId xmlns:p14="http://schemas.microsoft.com/office/powerpoint/2010/main" val="2063859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05EC-4D6A-3324-754B-04209023E078}"/>
              </a:ext>
            </a:extLst>
          </p:cNvPr>
          <p:cNvSpPr>
            <a:spLocks noGrp="1"/>
          </p:cNvSpPr>
          <p:nvPr>
            <p:ph type="title"/>
          </p:nvPr>
        </p:nvSpPr>
        <p:spPr>
          <a:xfrm>
            <a:off x="238806" y="2"/>
            <a:ext cx="6640286" cy="1485898"/>
          </a:xfrm>
        </p:spPr>
        <p:txBody>
          <a:bodyPr>
            <a:normAutofit/>
          </a:bodyPr>
          <a:lstStyle/>
          <a:p>
            <a:r>
              <a:rPr lang="en-IE" sz="4000" b="1" dirty="0">
                <a:latin typeface="+mn-lt"/>
              </a:rPr>
              <a:t>Statistics on 2022 Graduates</a:t>
            </a:r>
          </a:p>
        </p:txBody>
      </p:sp>
      <p:graphicFrame>
        <p:nvGraphicFramePr>
          <p:cNvPr id="5" name="Content Placeholder 2">
            <a:extLst>
              <a:ext uri="{FF2B5EF4-FFF2-40B4-BE49-F238E27FC236}">
                <a16:creationId xmlns:a16="http://schemas.microsoft.com/office/drawing/2014/main" id="{B4320334-4C68-2BCA-05C3-5D698708EF05}"/>
              </a:ext>
            </a:extLst>
          </p:cNvPr>
          <p:cNvGraphicFramePr>
            <a:graphicFrameLocks noGrp="1"/>
          </p:cNvGraphicFramePr>
          <p:nvPr>
            <p:ph idx="1"/>
            <p:extLst>
              <p:ext uri="{D42A27DB-BD31-4B8C-83A1-F6EECF244321}">
                <p14:modId xmlns:p14="http://schemas.microsoft.com/office/powerpoint/2010/main" val="132067474"/>
              </p:ext>
            </p:extLst>
          </p:nvPr>
        </p:nvGraphicFramePr>
        <p:xfrm>
          <a:off x="628650" y="1482141"/>
          <a:ext cx="7886700" cy="3910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42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BCC7-16BD-ABEE-369F-A30A1C6751D2}"/>
              </a:ext>
            </a:extLst>
          </p:cNvPr>
          <p:cNvSpPr>
            <a:spLocks noGrp="1"/>
          </p:cNvSpPr>
          <p:nvPr>
            <p:ph type="title"/>
          </p:nvPr>
        </p:nvSpPr>
        <p:spPr>
          <a:xfrm>
            <a:off x="360759" y="2993792"/>
            <a:ext cx="2468166" cy="3211744"/>
          </a:xfrm>
        </p:spPr>
        <p:txBody>
          <a:bodyPr vert="horz" lIns="91440" tIns="45720" rIns="91440" bIns="45720" rtlCol="0" anchor="ctr">
            <a:normAutofit/>
          </a:bodyPr>
          <a:lstStyle/>
          <a:p>
            <a:pPr defTabSz="914400"/>
            <a:r>
              <a:rPr lang="en-US" sz="8000" b="1" dirty="0">
                <a:solidFill>
                  <a:schemeClr val="tx2"/>
                </a:solidFill>
                <a:latin typeface="+mj-lt"/>
              </a:rPr>
              <a:t>Next Steps</a:t>
            </a:r>
          </a:p>
        </p:txBody>
      </p:sp>
      <p:pic>
        <p:nvPicPr>
          <p:cNvPr id="5" name="Picture 4">
            <a:extLst>
              <a:ext uri="{FF2B5EF4-FFF2-40B4-BE49-F238E27FC236}">
                <a16:creationId xmlns:a16="http://schemas.microsoft.com/office/drawing/2014/main" id="{715F036E-62B3-3C84-979A-1C636718F9D7}"/>
              </a:ext>
            </a:extLst>
          </p:cNvPr>
          <p:cNvPicPr>
            <a:picLocks noChangeAspect="1"/>
          </p:cNvPicPr>
          <p:nvPr/>
        </p:nvPicPr>
        <p:blipFill rotWithShape="1">
          <a:blip r:embed="rId3"/>
          <a:srcRect t="17694" b="19147"/>
          <a:stretch/>
        </p:blipFill>
        <p:spPr>
          <a:xfrm>
            <a:off x="20" y="10"/>
            <a:ext cx="6469625" cy="262497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C6C9702-2892-9B72-0643-5D31619C975C}"/>
              </a:ext>
            </a:extLst>
          </p:cNvPr>
          <p:cNvSpPr>
            <a:spLocks noGrp="1"/>
          </p:cNvSpPr>
          <p:nvPr>
            <p:ph idx="1"/>
          </p:nvPr>
        </p:nvSpPr>
        <p:spPr>
          <a:xfrm>
            <a:off x="2982635" y="2737831"/>
            <a:ext cx="5799411" cy="3467706"/>
          </a:xfrm>
        </p:spPr>
        <p:txBody>
          <a:bodyPr vert="horz" lIns="91440" tIns="45720" rIns="91440" bIns="45720" rtlCol="0" anchor="ctr">
            <a:noAutofit/>
          </a:bodyPr>
          <a:lstStyle/>
          <a:p>
            <a:pPr marL="0" indent="0" defTabSz="914400">
              <a:buNone/>
            </a:pPr>
            <a:r>
              <a:rPr lang="en-US" sz="2800" dirty="0">
                <a:latin typeface="+mn-lt"/>
              </a:rPr>
              <a:t>We are currently looking at the feasibility of delivering  Single Subject Certificates in;</a:t>
            </a:r>
            <a:endParaRPr lang="en-US" sz="2800" dirty="0"/>
          </a:p>
          <a:p>
            <a:pPr indent="-228600" defTabSz="914400"/>
            <a:r>
              <a:rPr lang="en-US" sz="2800" b="1" dirty="0">
                <a:latin typeface="+mn-lt"/>
              </a:rPr>
              <a:t>Music</a:t>
            </a:r>
            <a:endParaRPr lang="en-US" sz="2800" b="1" dirty="0">
              <a:latin typeface="+mn-lt"/>
              <a:cs typeface="Calibri"/>
            </a:endParaRPr>
          </a:p>
          <a:p>
            <a:pPr indent="-228600" defTabSz="914400"/>
            <a:r>
              <a:rPr lang="en-US" sz="2800" b="1" dirty="0">
                <a:latin typeface="+mn-lt"/>
              </a:rPr>
              <a:t>Accounting</a:t>
            </a:r>
            <a:endParaRPr lang="en-US" sz="2800" b="1" dirty="0">
              <a:latin typeface="+mn-lt"/>
              <a:cs typeface="Calibri"/>
            </a:endParaRPr>
          </a:p>
          <a:p>
            <a:pPr indent="-228600" defTabSz="914400"/>
            <a:r>
              <a:rPr lang="en-US" sz="2800" b="1" dirty="0">
                <a:latin typeface="+mn-lt"/>
              </a:rPr>
              <a:t>Business Studies</a:t>
            </a:r>
            <a:endParaRPr lang="en-US" sz="2800" b="1" dirty="0">
              <a:latin typeface="+mn-lt"/>
              <a:cs typeface="Calibri"/>
            </a:endParaRPr>
          </a:p>
        </p:txBody>
      </p:sp>
    </p:spTree>
    <p:extLst>
      <p:ext uri="{BB962C8B-B14F-4D97-AF65-F5344CB8AC3E}">
        <p14:creationId xmlns:p14="http://schemas.microsoft.com/office/powerpoint/2010/main" val="339050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467-9006-8743-9B85-D0B06006D215}"/>
              </a:ext>
            </a:extLst>
          </p:cNvPr>
          <p:cNvSpPr>
            <a:spLocks noGrp="1"/>
          </p:cNvSpPr>
          <p:nvPr>
            <p:ph type="ctrTitle"/>
          </p:nvPr>
        </p:nvSpPr>
        <p:spPr>
          <a:xfrm>
            <a:off x="892147" y="2870938"/>
            <a:ext cx="7191797" cy="1116124"/>
          </a:xfrm>
        </p:spPr>
        <p:txBody>
          <a:bodyPr/>
          <a:lstStyle/>
          <a:p>
            <a:r>
              <a:rPr lang="en-US" dirty="0">
                <a:latin typeface="+mn-lt"/>
              </a:rPr>
              <a:t>Awards/ Recognition of Programme</a:t>
            </a:r>
          </a:p>
        </p:txBody>
      </p:sp>
    </p:spTree>
    <p:extLst>
      <p:ext uri="{BB962C8B-B14F-4D97-AF65-F5344CB8AC3E}">
        <p14:creationId xmlns:p14="http://schemas.microsoft.com/office/powerpoint/2010/main" val="69896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ghting is red, 5 peope standing smiling holding an award all dressed in black - three men and two women">
            <a:extLst>
              <a:ext uri="{FF2B5EF4-FFF2-40B4-BE49-F238E27FC236}">
                <a16:creationId xmlns:a16="http://schemas.microsoft.com/office/drawing/2014/main" id="{14636527-5D45-A463-09C3-2A6AD414D9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3896" y="198433"/>
            <a:ext cx="3223428" cy="24197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27EF6C09-F39E-78BB-35CA-F841EE8471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79" y="3091207"/>
            <a:ext cx="2822799" cy="2822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4" name="TextBox 4">
            <a:extLst>
              <a:ext uri="{FF2B5EF4-FFF2-40B4-BE49-F238E27FC236}">
                <a16:creationId xmlns:a16="http://schemas.microsoft.com/office/drawing/2014/main" id="{96720838-3A67-C2BD-184E-A734A62DD5F1}"/>
              </a:ext>
            </a:extLst>
          </p:cNvPr>
          <p:cNvGraphicFramePr/>
          <p:nvPr>
            <p:extLst>
              <p:ext uri="{D42A27DB-BD31-4B8C-83A1-F6EECF244321}">
                <p14:modId xmlns:p14="http://schemas.microsoft.com/office/powerpoint/2010/main" val="3781180670"/>
              </p:ext>
            </p:extLst>
          </p:nvPr>
        </p:nvGraphicFramePr>
        <p:xfrm>
          <a:off x="3503941" y="1795496"/>
          <a:ext cx="5190953" cy="43681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2" name="Picture 32" descr="Logo, company name&#10;&#10;Description automatically generated">
            <a:extLst>
              <a:ext uri="{FF2B5EF4-FFF2-40B4-BE49-F238E27FC236}">
                <a16:creationId xmlns:a16="http://schemas.microsoft.com/office/drawing/2014/main" id="{67C28BD9-3E74-DCD7-3900-46CFFD42A3F0}"/>
              </a:ext>
            </a:extLst>
          </p:cNvPr>
          <p:cNvPicPr>
            <a:picLocks noChangeAspect="1"/>
          </p:cNvPicPr>
          <p:nvPr/>
        </p:nvPicPr>
        <p:blipFill>
          <a:blip r:embed="rId10"/>
          <a:stretch>
            <a:fillRect/>
          </a:stretch>
        </p:blipFill>
        <p:spPr>
          <a:xfrm>
            <a:off x="181820" y="197539"/>
            <a:ext cx="1860575" cy="2526411"/>
          </a:xfrm>
          <a:prstGeom prst="rect">
            <a:avLst/>
          </a:prstGeom>
        </p:spPr>
      </p:pic>
    </p:spTree>
    <p:extLst>
      <p:ext uri="{BB962C8B-B14F-4D97-AF65-F5344CB8AC3E}">
        <p14:creationId xmlns:p14="http://schemas.microsoft.com/office/powerpoint/2010/main" val="3913101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467-9006-8743-9B85-D0B06006D215}"/>
              </a:ext>
            </a:extLst>
          </p:cNvPr>
          <p:cNvSpPr>
            <a:spLocks noGrp="1"/>
          </p:cNvSpPr>
          <p:nvPr>
            <p:ph type="ctrTitle"/>
          </p:nvPr>
        </p:nvSpPr>
        <p:spPr>
          <a:xfrm>
            <a:off x="892147" y="2659231"/>
            <a:ext cx="7191797" cy="1116124"/>
          </a:xfrm>
        </p:spPr>
        <p:txBody>
          <a:bodyPr>
            <a:normAutofit/>
          </a:bodyPr>
          <a:lstStyle/>
          <a:p>
            <a:r>
              <a:rPr lang="en-US" sz="4500" b="1" dirty="0">
                <a:latin typeface="+mn-lt"/>
              </a:rPr>
              <a:t>Thank You!</a:t>
            </a:r>
          </a:p>
        </p:txBody>
      </p:sp>
      <p:sp>
        <p:nvSpPr>
          <p:cNvPr id="3" name="Subtitle 2">
            <a:extLst>
              <a:ext uri="{FF2B5EF4-FFF2-40B4-BE49-F238E27FC236}">
                <a16:creationId xmlns:a16="http://schemas.microsoft.com/office/drawing/2014/main" id="{D9C999E7-2297-5B4C-BCEE-B1C8B086CA3D}"/>
              </a:ext>
            </a:extLst>
          </p:cNvPr>
          <p:cNvSpPr>
            <a:spLocks noGrp="1"/>
          </p:cNvSpPr>
          <p:nvPr>
            <p:ph type="subTitle" idx="1"/>
          </p:nvPr>
        </p:nvSpPr>
        <p:spPr>
          <a:xfrm>
            <a:off x="487680" y="4069144"/>
            <a:ext cx="7898673" cy="640270"/>
          </a:xfrm>
        </p:spPr>
        <p:txBody>
          <a:bodyPr>
            <a:noAutofit/>
          </a:bodyPr>
          <a:lstStyle/>
          <a:p>
            <a:r>
              <a:rPr lang="en-US" sz="3000" dirty="0">
                <a:latin typeface="+mn-lt"/>
                <a:hlinkClick r:id="rId3"/>
              </a:rPr>
              <a:t>accesscork@mtu.ie</a:t>
            </a:r>
            <a:r>
              <a:rPr lang="en-US" sz="3000" dirty="0">
                <a:latin typeface="+mn-lt"/>
              </a:rPr>
              <a:t> </a:t>
            </a:r>
          </a:p>
        </p:txBody>
      </p:sp>
      <p:pic>
        <p:nvPicPr>
          <p:cNvPr id="10" name="Picture 2" descr="Social media icons illustration. facebook, twitter instagram, youtube,  twitter, snapchat, pinterest, whatsap … | Social media icons, Icon  illustration, Twitter logo">
            <a:extLst>
              <a:ext uri="{FF2B5EF4-FFF2-40B4-BE49-F238E27FC236}">
                <a16:creationId xmlns:a16="http://schemas.microsoft.com/office/drawing/2014/main" id="{5A8E8DB7-DB72-4AE1-8AE0-659F1CCF0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160" y="5520476"/>
            <a:ext cx="2125165" cy="9829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6D54CED-B9AA-45D9-96A7-436673F800BC}"/>
              </a:ext>
            </a:extLst>
          </p:cNvPr>
          <p:cNvSpPr txBox="1"/>
          <p:nvPr/>
        </p:nvSpPr>
        <p:spPr>
          <a:xfrm>
            <a:off x="3413760" y="4990010"/>
            <a:ext cx="4417635" cy="2007716"/>
          </a:xfrm>
          <a:prstGeom prst="rect">
            <a:avLst/>
          </a:prstGeom>
        </p:spPr>
        <p:txBody>
          <a:bodyPr vert="horz" lIns="91440" tIns="45720" rIns="91440" bIns="45720" rtlCol="0" anchor="ctr">
            <a:normAutofit/>
          </a:bodyPr>
          <a:lstStyle/>
          <a:p>
            <a:pPr>
              <a:lnSpc>
                <a:spcPct val="90000"/>
              </a:lnSpc>
              <a:spcAft>
                <a:spcPts val="600"/>
              </a:spcAft>
            </a:pPr>
            <a:r>
              <a:rPr lang="en-US" sz="2500" b="1" dirty="0">
                <a:solidFill>
                  <a:schemeClr val="bg1"/>
                </a:solidFill>
              </a:rPr>
              <a:t>Facebook: /MTUCork_Access</a:t>
            </a:r>
          </a:p>
          <a:p>
            <a:pPr>
              <a:lnSpc>
                <a:spcPct val="90000"/>
              </a:lnSpc>
              <a:spcAft>
                <a:spcPts val="600"/>
              </a:spcAft>
            </a:pPr>
            <a:r>
              <a:rPr lang="en-US" sz="2500" b="1" dirty="0">
                <a:solidFill>
                  <a:schemeClr val="bg1"/>
                </a:solidFill>
              </a:rPr>
              <a:t>Instagram: @MTUCork_Access</a:t>
            </a:r>
          </a:p>
          <a:p>
            <a:pPr>
              <a:lnSpc>
                <a:spcPct val="90000"/>
              </a:lnSpc>
              <a:spcAft>
                <a:spcPts val="600"/>
              </a:spcAft>
            </a:pPr>
            <a:r>
              <a:rPr lang="en-US" sz="2500" b="1" dirty="0">
                <a:solidFill>
                  <a:schemeClr val="bg1"/>
                </a:solidFill>
              </a:rPr>
              <a:t>Twitter: @MTUCork_Access</a:t>
            </a:r>
          </a:p>
        </p:txBody>
      </p:sp>
    </p:spTree>
    <p:extLst>
      <p:ext uri="{BB962C8B-B14F-4D97-AF65-F5344CB8AC3E}">
        <p14:creationId xmlns:p14="http://schemas.microsoft.com/office/powerpoint/2010/main" val="154043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9C592-C343-EA92-1638-3C98BEAA84D4}"/>
              </a:ext>
            </a:extLst>
          </p:cNvPr>
          <p:cNvSpPr>
            <a:spLocks noGrp="1"/>
          </p:cNvSpPr>
          <p:nvPr>
            <p:ph type="title"/>
          </p:nvPr>
        </p:nvSpPr>
        <p:spPr>
          <a:xfrm>
            <a:off x="464748" y="525982"/>
            <a:ext cx="3669437" cy="1190836"/>
          </a:xfrm>
        </p:spPr>
        <p:txBody>
          <a:bodyPr vert="horz" lIns="91440" tIns="45720" rIns="91440" bIns="45720" rtlCol="0" anchor="b">
            <a:noAutofit/>
          </a:bodyPr>
          <a:lstStyle/>
          <a:p>
            <a:pPr defTabSz="914400"/>
            <a:r>
              <a:rPr lang="en-US" sz="3200" b="1" kern="1200" dirty="0">
                <a:latin typeface="+mj-lt"/>
                <a:ea typeface="+mj-ea"/>
                <a:cs typeface="+mj-cs"/>
              </a:rPr>
              <a:t>Collaboration- Succeeding Together</a:t>
            </a:r>
          </a:p>
        </p:txBody>
      </p:sp>
      <p:sp>
        <p:nvSpPr>
          <p:cNvPr id="30"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873727-652F-DF4D-A219-9D3EF500C682}"/>
              </a:ext>
            </a:extLst>
          </p:cNvPr>
          <p:cNvSpPr txBox="1"/>
          <p:nvPr/>
        </p:nvSpPr>
        <p:spPr>
          <a:xfrm>
            <a:off x="483799" y="2031101"/>
            <a:ext cx="3589288" cy="351194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2400" dirty="0">
                <a:solidFill>
                  <a:schemeClr val="tx2"/>
                </a:solidFill>
              </a:rPr>
              <a:t>The MTU Access Service Cork Prison Lecture Series is a unique, innovative and collaborative programme aimed at providing learning opportunities for prisoners whilst in custody.</a:t>
            </a:r>
            <a:endParaRPr lang="en-US" sz="2800" dirty="0">
              <a:solidFill>
                <a:schemeClr val="tx2"/>
              </a:solidFill>
              <a:ea typeface="Calibri" panose="020F0502020204030204"/>
              <a:cs typeface="Calibri" panose="020F0502020204030204"/>
            </a:endParaRPr>
          </a:p>
        </p:txBody>
      </p:sp>
      <p:sp>
        <p:nvSpPr>
          <p:cNvPr id="31"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CBE7F12-A384-9E37-7D2C-458B5F8FBEDA}"/>
              </a:ext>
            </a:extLst>
          </p:cNvPr>
          <p:cNvPicPr>
            <a:picLocks noGrp="1" noChangeAspect="1"/>
          </p:cNvPicPr>
          <p:nvPr>
            <p:ph idx="1"/>
          </p:nvPr>
        </p:nvPicPr>
        <p:blipFill>
          <a:blip r:embed="rId3"/>
          <a:stretch>
            <a:fillRect/>
          </a:stretch>
        </p:blipFill>
        <p:spPr>
          <a:xfrm>
            <a:off x="4490803" y="1529187"/>
            <a:ext cx="4221014" cy="3566756"/>
          </a:xfrm>
          <a:prstGeom prst="rect">
            <a:avLst/>
          </a:prstGeom>
        </p:spPr>
      </p:pic>
    </p:spTree>
    <p:extLst>
      <p:ext uri="{BB962C8B-B14F-4D97-AF65-F5344CB8AC3E}">
        <p14:creationId xmlns:p14="http://schemas.microsoft.com/office/powerpoint/2010/main" val="170329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87F4DA10-BB7B-48CB-82CC-F7BAE8AA8A05}"/>
              </a:ext>
            </a:extLst>
          </p:cNvPr>
          <p:cNvSpPr>
            <a:spLocks noGrp="1" noChangeArrowheads="1"/>
          </p:cNvSpPr>
          <p:nvPr>
            <p:ph type="title"/>
          </p:nvPr>
        </p:nvSpPr>
        <p:spPr>
          <a:xfrm>
            <a:off x="238125" y="0"/>
            <a:ext cx="6478588" cy="1466850"/>
          </a:xfrm>
        </p:spPr>
        <p:txBody>
          <a:bodyPr/>
          <a:lstStyle/>
          <a:p>
            <a:r>
              <a:rPr lang="en-US" b="1" dirty="0">
                <a:latin typeface="+mn-lt"/>
              </a:rPr>
              <a:t>Background</a:t>
            </a:r>
            <a:r>
              <a:rPr lang="en-US" b="1" dirty="0">
                <a:latin typeface="IBM Plex Sans Condensed"/>
              </a:rPr>
              <a:t> </a:t>
            </a:r>
            <a:endParaRPr lang="en-US" dirty="0"/>
          </a:p>
        </p:txBody>
      </p:sp>
      <p:graphicFrame>
        <p:nvGraphicFramePr>
          <p:cNvPr id="12" name="Rectangle 9">
            <a:extLst>
              <a:ext uri="{FF2B5EF4-FFF2-40B4-BE49-F238E27FC236}">
                <a16:creationId xmlns:a16="http://schemas.microsoft.com/office/drawing/2014/main" id="{04A97BB1-25C7-9D79-2B8D-A67BB854FA56}"/>
              </a:ext>
            </a:extLst>
          </p:cNvPr>
          <p:cNvGraphicFramePr>
            <a:graphicFrameLocks noGrp="1"/>
          </p:cNvGraphicFramePr>
          <p:nvPr>
            <p:ph idx="1"/>
            <p:extLst>
              <p:ext uri="{D42A27DB-BD31-4B8C-83A1-F6EECF244321}">
                <p14:modId xmlns:p14="http://schemas.microsoft.com/office/powerpoint/2010/main" val="1999762095"/>
              </p:ext>
            </p:extLst>
          </p:nvPr>
        </p:nvGraphicFramePr>
        <p:xfrm>
          <a:off x="337947" y="1287778"/>
          <a:ext cx="8567928" cy="500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407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3388D-FF02-71B5-F62B-A1F2BB804C7C}"/>
              </a:ext>
            </a:extLst>
          </p:cNvPr>
          <p:cNvSpPr>
            <a:spLocks noGrp="1"/>
          </p:cNvSpPr>
          <p:nvPr>
            <p:ph idx="1"/>
          </p:nvPr>
        </p:nvSpPr>
        <p:spPr>
          <a:xfrm>
            <a:off x="342900" y="1464054"/>
            <a:ext cx="5312312" cy="4500648"/>
          </a:xfrm>
        </p:spPr>
        <p:txBody>
          <a:bodyPr>
            <a:normAutofit lnSpcReduction="10000"/>
          </a:bodyPr>
          <a:lstStyle/>
          <a:p>
            <a:pPr marL="0" indent="0">
              <a:lnSpc>
                <a:spcPct val="150000"/>
              </a:lnSpc>
              <a:buNone/>
            </a:pPr>
            <a:r>
              <a:rPr lang="en-US" sz="2500" b="0" i="0" u="none" strike="noStrike" baseline="0" dirty="0">
                <a:latin typeface="Calibri" panose="020F0502020204030204" pitchFamily="34" charset="0"/>
              </a:rPr>
              <a:t>Cork Prison is a closed, medium security prison for male adult offenders who are 18 years or over. It is the committal prison for counties Cork, Kerry and Waterford and has a capacity for 280 prisoners ranging from short term sentences to life sentence prisoners. </a:t>
            </a:r>
            <a:endParaRPr lang="en-IE" sz="2500" dirty="0"/>
          </a:p>
        </p:txBody>
      </p:sp>
      <p:sp>
        <p:nvSpPr>
          <p:cNvPr id="4" name="Rectangle 8">
            <a:extLst>
              <a:ext uri="{FF2B5EF4-FFF2-40B4-BE49-F238E27FC236}">
                <a16:creationId xmlns:a16="http://schemas.microsoft.com/office/drawing/2014/main" id="{F8A2B789-2C39-84C6-50DF-7EAA340EA2F4}"/>
              </a:ext>
            </a:extLst>
          </p:cNvPr>
          <p:cNvSpPr>
            <a:spLocks noGrp="1" noChangeArrowheads="1"/>
          </p:cNvSpPr>
          <p:nvPr>
            <p:ph type="title"/>
          </p:nvPr>
        </p:nvSpPr>
        <p:spPr>
          <a:xfrm>
            <a:off x="238125" y="0"/>
            <a:ext cx="6478588" cy="1466850"/>
          </a:xfrm>
        </p:spPr>
        <p:txBody>
          <a:bodyPr/>
          <a:lstStyle/>
          <a:p>
            <a:r>
              <a:rPr lang="en-US" b="1" dirty="0">
                <a:latin typeface="Calibri"/>
                <a:ea typeface="Calibri"/>
                <a:cs typeface="Calibri"/>
              </a:rPr>
              <a:t>Target Cohort of participants </a:t>
            </a:r>
          </a:p>
        </p:txBody>
      </p:sp>
      <p:pic>
        <p:nvPicPr>
          <p:cNvPr id="2" name="Picture 4">
            <a:extLst>
              <a:ext uri="{FF2B5EF4-FFF2-40B4-BE49-F238E27FC236}">
                <a16:creationId xmlns:a16="http://schemas.microsoft.com/office/drawing/2014/main" id="{A638642C-23C7-A384-404D-F7E96E95AF75}"/>
              </a:ext>
            </a:extLst>
          </p:cNvPr>
          <p:cNvPicPr>
            <a:picLocks noChangeAspect="1"/>
          </p:cNvPicPr>
          <p:nvPr/>
        </p:nvPicPr>
        <p:blipFill>
          <a:blip r:embed="rId3"/>
          <a:stretch>
            <a:fillRect/>
          </a:stretch>
        </p:blipFill>
        <p:spPr>
          <a:xfrm>
            <a:off x="5920041" y="2176096"/>
            <a:ext cx="2568835" cy="1950573"/>
          </a:xfrm>
          <a:prstGeom prst="rect">
            <a:avLst/>
          </a:prstGeom>
        </p:spPr>
      </p:pic>
    </p:spTree>
    <p:extLst>
      <p:ext uri="{BB962C8B-B14F-4D97-AF65-F5344CB8AC3E}">
        <p14:creationId xmlns:p14="http://schemas.microsoft.com/office/powerpoint/2010/main" val="147170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5888-D21F-03B7-FCED-02A1779C90FC}"/>
              </a:ext>
            </a:extLst>
          </p:cNvPr>
          <p:cNvSpPr>
            <a:spLocks noGrp="1"/>
          </p:cNvSpPr>
          <p:nvPr>
            <p:ph type="title"/>
          </p:nvPr>
        </p:nvSpPr>
        <p:spPr/>
        <p:txBody>
          <a:bodyPr/>
          <a:lstStyle/>
          <a:p>
            <a:r>
              <a:rPr lang="en-US" b="1" dirty="0">
                <a:latin typeface="+mn-lt"/>
              </a:rPr>
              <a:t>Objective</a:t>
            </a:r>
            <a:endParaRPr lang="en-IE" b="1" dirty="0">
              <a:latin typeface="+mn-lt"/>
            </a:endParaRPr>
          </a:p>
        </p:txBody>
      </p:sp>
      <p:sp>
        <p:nvSpPr>
          <p:cNvPr id="3" name="Content Placeholder 2">
            <a:extLst>
              <a:ext uri="{FF2B5EF4-FFF2-40B4-BE49-F238E27FC236}">
                <a16:creationId xmlns:a16="http://schemas.microsoft.com/office/drawing/2014/main" id="{CB200C5D-7300-1524-F86C-D719DAD825AC}"/>
              </a:ext>
            </a:extLst>
          </p:cNvPr>
          <p:cNvSpPr>
            <a:spLocks noGrp="1"/>
          </p:cNvSpPr>
          <p:nvPr>
            <p:ph idx="1"/>
          </p:nvPr>
        </p:nvSpPr>
        <p:spPr>
          <a:xfrm>
            <a:off x="628650" y="1745617"/>
            <a:ext cx="7886700" cy="3910841"/>
          </a:xfrm>
        </p:spPr>
        <p:txBody>
          <a:bodyPr/>
          <a:lstStyle/>
          <a:p>
            <a:pPr marL="0" indent="0">
              <a:lnSpc>
                <a:spcPct val="150000"/>
              </a:lnSpc>
              <a:buNone/>
            </a:pPr>
            <a:r>
              <a:rPr lang="en-US" b="0" i="0" dirty="0">
                <a:effectLst/>
                <a:latin typeface="CartoGothicStd"/>
              </a:rPr>
              <a:t>The objective of the programme is to promote further educational opportunities and present positive learning pathways as alternatives for all participants and their families. </a:t>
            </a:r>
            <a:endParaRPr lang="en-IE" dirty="0"/>
          </a:p>
        </p:txBody>
      </p:sp>
    </p:spTree>
    <p:extLst>
      <p:ext uri="{BB962C8B-B14F-4D97-AF65-F5344CB8AC3E}">
        <p14:creationId xmlns:p14="http://schemas.microsoft.com/office/powerpoint/2010/main" val="179594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1D80-8EBE-B9B5-AEFF-B4CB019AC3E0}"/>
              </a:ext>
            </a:extLst>
          </p:cNvPr>
          <p:cNvSpPr>
            <a:spLocks noGrp="1"/>
          </p:cNvSpPr>
          <p:nvPr>
            <p:ph type="title"/>
          </p:nvPr>
        </p:nvSpPr>
        <p:spPr/>
        <p:txBody>
          <a:bodyPr/>
          <a:lstStyle/>
          <a:p>
            <a:r>
              <a:rPr lang="en-US" b="1" dirty="0">
                <a:latin typeface="+mn-lt"/>
              </a:rPr>
              <a:t>Rationale</a:t>
            </a:r>
            <a:endParaRPr lang="en-IE" b="1" dirty="0">
              <a:latin typeface="+mn-lt"/>
            </a:endParaRPr>
          </a:p>
        </p:txBody>
      </p:sp>
      <p:sp>
        <p:nvSpPr>
          <p:cNvPr id="3" name="Content Placeholder 2">
            <a:extLst>
              <a:ext uri="{FF2B5EF4-FFF2-40B4-BE49-F238E27FC236}">
                <a16:creationId xmlns:a16="http://schemas.microsoft.com/office/drawing/2014/main" id="{464EA046-0E54-56C7-62DE-D2B67AA59E3C}"/>
              </a:ext>
            </a:extLst>
          </p:cNvPr>
          <p:cNvSpPr>
            <a:spLocks noGrp="1"/>
          </p:cNvSpPr>
          <p:nvPr>
            <p:ph idx="1"/>
          </p:nvPr>
        </p:nvSpPr>
        <p:spPr>
          <a:xfrm>
            <a:off x="352425" y="1225929"/>
            <a:ext cx="7886700" cy="4856883"/>
          </a:xfrm>
        </p:spPr>
        <p:txBody>
          <a:bodyPr vert="horz" lIns="91440" tIns="45720" rIns="91440" bIns="45720" rtlCol="0" anchor="t">
            <a:normAutofit fontScale="85000" lnSpcReduction="20000"/>
          </a:bodyPr>
          <a:lstStyle/>
          <a:p>
            <a:pPr>
              <a:lnSpc>
                <a:spcPct val="150000"/>
              </a:lnSpc>
              <a:spcAft>
                <a:spcPts val="800"/>
              </a:spcAft>
            </a:pPr>
            <a:r>
              <a:rPr lang="en-GB" sz="2500" dirty="0">
                <a:effectLst/>
                <a:latin typeface="+mn-lt"/>
                <a:ea typeface="Calibri" panose="020F0502020204030204" pitchFamily="34" charset="0"/>
                <a:cs typeface="Times New Roman"/>
              </a:rPr>
              <a:t>The MTU Cork Campus Access Service is committed to </a:t>
            </a:r>
            <a:r>
              <a:rPr lang="en-GB" sz="2500" b="1" dirty="0">
                <a:effectLst/>
                <a:latin typeface="+mn-lt"/>
                <a:ea typeface="Calibri" panose="020F0502020204030204" pitchFamily="34" charset="0"/>
                <a:cs typeface="Times New Roman"/>
              </a:rPr>
              <a:t>widening participation, increasing access</a:t>
            </a:r>
            <a:r>
              <a:rPr lang="en-GB" sz="2500" dirty="0">
                <a:effectLst/>
                <a:latin typeface="+mn-lt"/>
                <a:ea typeface="Calibri" panose="020F0502020204030204" pitchFamily="34" charset="0"/>
                <a:cs typeface="Times New Roman"/>
              </a:rPr>
              <a:t> and supporting positive educational outcomes for underrepresented groups.</a:t>
            </a:r>
            <a:endParaRPr lang="en-IE" sz="2500" dirty="0">
              <a:effectLst/>
              <a:latin typeface="+mn-lt"/>
              <a:ea typeface="Calibri" panose="020F0502020204030204" pitchFamily="34" charset="0"/>
              <a:cs typeface="Times New Roman"/>
            </a:endParaRPr>
          </a:p>
          <a:p>
            <a:pPr>
              <a:lnSpc>
                <a:spcPct val="150000"/>
              </a:lnSpc>
              <a:spcAft>
                <a:spcPts val="800"/>
              </a:spcAft>
            </a:pPr>
            <a:r>
              <a:rPr lang="en-GB" sz="2500" dirty="0">
                <a:effectLst/>
                <a:latin typeface="+mn-lt"/>
                <a:ea typeface="Calibri" panose="020F0502020204030204" pitchFamily="34" charset="0"/>
                <a:cs typeface="Times New Roman"/>
              </a:rPr>
              <a:t>The lecture series creates an </a:t>
            </a:r>
            <a:r>
              <a:rPr lang="en-GB" sz="2500" b="1" dirty="0">
                <a:effectLst/>
                <a:latin typeface="+mn-lt"/>
                <a:ea typeface="Calibri" panose="020F0502020204030204" pitchFamily="34" charset="0"/>
                <a:cs typeface="Times New Roman"/>
              </a:rPr>
              <a:t>opportunity for participants to directly engage and interact with the university.</a:t>
            </a:r>
            <a:r>
              <a:rPr lang="en-GB" sz="2500" dirty="0">
                <a:effectLst/>
                <a:latin typeface="+mn-lt"/>
                <a:ea typeface="Calibri" panose="020F0502020204030204" pitchFamily="34" charset="0"/>
                <a:cs typeface="Times New Roman"/>
              </a:rPr>
              <a:t> It creates awareness around the opportunities that can come with engaging in higher education and identifies </a:t>
            </a:r>
            <a:r>
              <a:rPr lang="en-GB" sz="2500" b="1" dirty="0">
                <a:effectLst/>
                <a:latin typeface="+mn-lt"/>
                <a:ea typeface="Calibri" panose="020F0502020204030204" pitchFamily="34" charset="0"/>
                <a:cs typeface="Times New Roman"/>
              </a:rPr>
              <a:t>current feasible pathways for all learners</a:t>
            </a:r>
            <a:r>
              <a:rPr lang="en-GB" sz="2500" dirty="0">
                <a:effectLst/>
                <a:latin typeface="+mn-lt"/>
                <a:ea typeface="Calibri" panose="020F0502020204030204" pitchFamily="34" charset="0"/>
                <a:cs typeface="Times New Roman"/>
              </a:rPr>
              <a:t>, allowing for a meaningful learning impact for participants and their families.  </a:t>
            </a:r>
            <a:endParaRPr lang="en-IE" sz="2500" dirty="0">
              <a:effectLst/>
              <a:latin typeface="+mn-lt"/>
              <a:ea typeface="Calibri" panose="020F0502020204030204" pitchFamily="34" charset="0"/>
              <a:cs typeface="Times New Roman"/>
            </a:endParaRPr>
          </a:p>
          <a:p>
            <a:pPr>
              <a:lnSpc>
                <a:spcPct val="150000"/>
              </a:lnSpc>
              <a:spcAft>
                <a:spcPts val="800"/>
              </a:spcAft>
            </a:pPr>
            <a:r>
              <a:rPr lang="en-IE" sz="2500" dirty="0">
                <a:effectLst/>
                <a:latin typeface="+mn-lt"/>
                <a:ea typeface="Calibri" panose="020F0502020204030204" pitchFamily="34" charset="0"/>
                <a:cs typeface="Times New Roman"/>
              </a:rPr>
              <a:t>This student cohort has been identified as an </a:t>
            </a:r>
            <a:r>
              <a:rPr lang="en-IE" sz="2500" b="1" dirty="0">
                <a:effectLst/>
                <a:latin typeface="+mn-lt"/>
                <a:ea typeface="Calibri" panose="020F0502020204030204" pitchFamily="34" charset="0"/>
                <a:cs typeface="Times New Roman"/>
              </a:rPr>
              <a:t>official target group</a:t>
            </a:r>
            <a:r>
              <a:rPr lang="en-IE" sz="2500" dirty="0">
                <a:effectLst/>
                <a:latin typeface="+mn-lt"/>
                <a:ea typeface="Calibri" panose="020F0502020204030204" pitchFamily="34" charset="0"/>
                <a:cs typeface="Times New Roman"/>
              </a:rPr>
              <a:t> in the recent </a:t>
            </a:r>
            <a:r>
              <a:rPr lang="en-GB" sz="2500" dirty="0">
                <a:effectLst/>
                <a:latin typeface="+mn-lt"/>
                <a:ea typeface="Calibri" panose="020F0502020204030204" pitchFamily="34" charset="0"/>
                <a:cs typeface="Times New Roman"/>
              </a:rPr>
              <a:t>National Access Plan 2022 to 2028.</a:t>
            </a:r>
            <a:r>
              <a:rPr lang="en-GB" sz="2500" dirty="0">
                <a:latin typeface="+mn-lt"/>
                <a:ea typeface="Calibri" panose="020F0502020204030204" pitchFamily="34" charset="0"/>
                <a:cs typeface="Times New Roman"/>
              </a:rPr>
              <a:t> </a:t>
            </a:r>
            <a:endParaRPr lang="en-IE" sz="2500" dirty="0">
              <a:effectLst/>
              <a:latin typeface="+mn-l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90533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7030-7D36-1FC1-0A69-4E0C4C623C86}"/>
              </a:ext>
            </a:extLst>
          </p:cNvPr>
          <p:cNvSpPr>
            <a:spLocks noGrp="1"/>
          </p:cNvSpPr>
          <p:nvPr>
            <p:ph type="title"/>
          </p:nvPr>
        </p:nvSpPr>
        <p:spPr/>
        <p:txBody>
          <a:bodyPr/>
          <a:lstStyle/>
          <a:p>
            <a:r>
              <a:rPr lang="en-US" dirty="0">
                <a:latin typeface="+mn-lt"/>
              </a:rPr>
              <a:t>Programme determined by the participants </a:t>
            </a:r>
            <a:endParaRPr lang="en-IE" dirty="0">
              <a:latin typeface="+mn-lt"/>
            </a:endParaRPr>
          </a:p>
        </p:txBody>
      </p:sp>
      <p:graphicFrame>
        <p:nvGraphicFramePr>
          <p:cNvPr id="5" name="Content Placeholder 2">
            <a:extLst>
              <a:ext uri="{FF2B5EF4-FFF2-40B4-BE49-F238E27FC236}">
                <a16:creationId xmlns:a16="http://schemas.microsoft.com/office/drawing/2014/main" id="{301F3CA2-1FE8-BE35-5984-6E336258D66D}"/>
              </a:ext>
            </a:extLst>
          </p:cNvPr>
          <p:cNvGraphicFramePr>
            <a:graphicFrameLocks noGrp="1"/>
          </p:cNvGraphicFramePr>
          <p:nvPr>
            <p:ph idx="1"/>
            <p:extLst>
              <p:ext uri="{D42A27DB-BD31-4B8C-83A1-F6EECF244321}">
                <p14:modId xmlns:p14="http://schemas.microsoft.com/office/powerpoint/2010/main" val="404202560"/>
              </p:ext>
            </p:extLst>
          </p:nvPr>
        </p:nvGraphicFramePr>
        <p:xfrm>
          <a:off x="238807" y="1466850"/>
          <a:ext cx="8666388" cy="455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501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465CC-43FC-724C-B76C-8DB0FB652A56}"/>
              </a:ext>
            </a:extLst>
          </p:cNvPr>
          <p:cNvSpPr>
            <a:spLocks noGrp="1"/>
          </p:cNvSpPr>
          <p:nvPr>
            <p:ph idx="1"/>
          </p:nvPr>
        </p:nvSpPr>
        <p:spPr>
          <a:xfrm>
            <a:off x="714375" y="1430717"/>
            <a:ext cx="8096250" cy="3996566"/>
          </a:xfrm>
        </p:spPr>
        <p:txBody>
          <a:bodyPr vert="horz" lIns="91440" tIns="45720" rIns="91440" bIns="45720" rtlCol="0" anchor="t">
            <a:normAutofit/>
          </a:bodyPr>
          <a:lstStyle/>
          <a:p>
            <a:pPr marL="0" indent="0">
              <a:lnSpc>
                <a:spcPct val="150000"/>
              </a:lnSpc>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Some participants may have previously experienced trauma in educational environments and the lecture series presents an opportunity to reframe and reimagine education and the potential for opportunities to access education. </a:t>
            </a:r>
            <a:endParaRPr lang="en-I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94104241"/>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284F80"/>
      </a:dk2>
      <a:lt2>
        <a:srgbClr val="FFFFFF"/>
      </a:lt2>
      <a:accent1>
        <a:srgbClr val="D90727"/>
      </a:accent1>
      <a:accent2>
        <a:srgbClr val="00A2FF"/>
      </a:accent2>
      <a:accent3>
        <a:srgbClr val="EEAF00"/>
      </a:accent3>
      <a:accent4>
        <a:srgbClr val="326194"/>
      </a:accent4>
      <a:accent5>
        <a:srgbClr val="6C98C1"/>
      </a:accent5>
      <a:accent6>
        <a:srgbClr val="8C2B3E"/>
      </a:accent6>
      <a:hlink>
        <a:srgbClr val="284F80"/>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FE208F4D776F4E919DC94375E74E9B" ma:contentTypeVersion="12" ma:contentTypeDescription="Create a new document." ma:contentTypeScope="" ma:versionID="69f1b66fcb213d36f27cb620c01fb0d0">
  <xsd:schema xmlns:xsd="http://www.w3.org/2001/XMLSchema" xmlns:xs="http://www.w3.org/2001/XMLSchema" xmlns:p="http://schemas.microsoft.com/office/2006/metadata/properties" xmlns:ns3="0abc3e98-80a7-4dd5-9a73-421c154fd636" xmlns:ns4="8863429e-fe09-4dcf-8bc9-5612297cd47b" targetNamespace="http://schemas.microsoft.com/office/2006/metadata/properties" ma:root="true" ma:fieldsID="a1d8ca2d4c13ef262ba013a187e15382" ns3:_="" ns4:_="">
    <xsd:import namespace="0abc3e98-80a7-4dd5-9a73-421c154fd636"/>
    <xsd:import namespace="8863429e-fe09-4dcf-8bc9-5612297cd47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c3e98-80a7-4dd5-9a73-421c154fd6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63429e-fe09-4dcf-8bc9-5612297cd47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76721-EB1C-4714-9894-B99BEEA55984}">
  <ds:schemaRefs>
    <ds:schemaRef ds:uri="0abc3e98-80a7-4dd5-9a73-421c154fd636"/>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8863429e-fe09-4dcf-8bc9-5612297cd47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6D5F941-3537-4C14-9A13-855895522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bc3e98-80a7-4dd5-9a73-421c154fd636"/>
    <ds:schemaRef ds:uri="8863429e-fe09-4dcf-8bc9-5612297cd4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0A2658-ECF4-4AB7-B07C-38FF724966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9412</TotalTime>
  <Words>1105</Words>
  <Application>Microsoft Office PowerPoint</Application>
  <PresentationFormat>On-screen Show (4:3)</PresentationFormat>
  <Paragraphs>130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CartoGothicStd</vt:lpstr>
      <vt:lpstr>Helvetica Neue</vt:lpstr>
      <vt:lpstr>IBM Plex Sans Condensed</vt:lpstr>
      <vt:lpstr>1_Office Theme</vt:lpstr>
      <vt:lpstr>MTU Cork Campus Access Service Prison Lecture Series</vt:lpstr>
      <vt:lpstr>MTU Access Cork Prison Lecture Series</vt:lpstr>
      <vt:lpstr>Collaboration- Succeeding Together</vt:lpstr>
      <vt:lpstr>Background </vt:lpstr>
      <vt:lpstr>Target Cohort of participants </vt:lpstr>
      <vt:lpstr>Objective</vt:lpstr>
      <vt:lpstr>Rationale</vt:lpstr>
      <vt:lpstr>Programme determined by the participants </vt:lpstr>
      <vt:lpstr>PowerPoint Presentation</vt:lpstr>
      <vt:lpstr>PowerPoint Presentation</vt:lpstr>
      <vt:lpstr>PowerPoint Presentation</vt:lpstr>
      <vt:lpstr>PowerPoint Presentation</vt:lpstr>
      <vt:lpstr>Topics delivered in 2023</vt:lpstr>
      <vt:lpstr>Feedback from MTU Staff </vt:lpstr>
      <vt:lpstr>Statistics</vt:lpstr>
      <vt:lpstr>PowerPoint Presentation</vt:lpstr>
      <vt:lpstr>Associated Developments from the MTU Access Service Prison Lecture Series  </vt:lpstr>
      <vt:lpstr>Culinary Skills-  Single Subject Certificate</vt:lpstr>
      <vt:lpstr>Culinary Skills-  Single Subject Certificate</vt:lpstr>
      <vt:lpstr>PowerPoint Presentation</vt:lpstr>
      <vt:lpstr>Participant Feedback</vt:lpstr>
      <vt:lpstr>Graduate Feedback</vt:lpstr>
      <vt:lpstr>Statistics on 2022 Graduates</vt:lpstr>
      <vt:lpstr>Next Steps</vt:lpstr>
      <vt:lpstr>Awards/ Recognition of Programme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Philip.OReilly@cit.ie</dc:creator>
  <cp:lastModifiedBy>Christine Nolan</cp:lastModifiedBy>
  <cp:revision>627</cp:revision>
  <cp:lastPrinted>2023-06-12T14:45:56Z</cp:lastPrinted>
  <dcterms:created xsi:type="dcterms:W3CDTF">2012-01-19T21:34:19Z</dcterms:created>
  <dcterms:modified xsi:type="dcterms:W3CDTF">2023-06-13T00:04:02Z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0x010100A3FE208F4D776F4E919DC94375E74E9B</vt:lpwstr>
  </property>
</Properties>
</file>