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61" r:id="rId4"/>
    <p:sldId id="258" r:id="rId5"/>
    <p:sldId id="287" r:id="rId6"/>
    <p:sldId id="260" r:id="rId7"/>
    <p:sldId id="285" r:id="rId8"/>
    <p:sldId id="284" r:id="rId9"/>
    <p:sldId id="283"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'Parent Survey '!$B$1</c:f>
              <c:strCache>
                <c:ptCount val="1"/>
                <c:pt idx="0">
                  <c:v>Strongly Agree</c:v>
                </c:pt>
              </c:strCache>
            </c:strRef>
          </c:tx>
          <c:spPr>
            <a:solidFill>
              <a:schemeClr val="accent1"/>
            </a:solidFill>
            <a:ln>
              <a:noFill/>
            </a:ln>
            <a:effectLst/>
          </c:spPr>
          <c:invertIfNegative val="0"/>
          <c:cat>
            <c:strRef>
              <c:f>'Parent Survey '!$A$2:$A$5</c:f>
              <c:strCache>
                <c:ptCount val="4"/>
                <c:pt idx="0">
                  <c:v>…the campus visit will help my child see that they can go to university</c:v>
                </c:pt>
                <c:pt idx="1">
                  <c:v>…the visit will increase my child’s aspirations in education</c:v>
                </c:pt>
                <c:pt idx="2">
                  <c:v>…the visit will make my child realise that university is an option for them</c:v>
                </c:pt>
                <c:pt idx="3">
                  <c:v>…the visit will make university seem less ‘scary’ to my child</c:v>
                </c:pt>
              </c:strCache>
            </c:strRef>
          </c:cat>
          <c:val>
            <c:numRef>
              <c:f>'Parent Survey '!$B$2:$B$5</c:f>
              <c:numCache>
                <c:formatCode>General</c:formatCode>
                <c:ptCount val="4"/>
                <c:pt idx="0">
                  <c:v>17</c:v>
                </c:pt>
                <c:pt idx="1">
                  <c:v>14</c:v>
                </c:pt>
                <c:pt idx="2">
                  <c:v>17</c:v>
                </c:pt>
                <c:pt idx="3">
                  <c:v>18</c:v>
                </c:pt>
              </c:numCache>
            </c:numRef>
          </c:val>
          <c:extLst>
            <c:ext xmlns:c16="http://schemas.microsoft.com/office/drawing/2014/chart" uri="{C3380CC4-5D6E-409C-BE32-E72D297353CC}">
              <c16:uniqueId val="{00000000-4EB3-43E6-BE1F-5D3AF1E73BDB}"/>
            </c:ext>
          </c:extLst>
        </c:ser>
        <c:ser>
          <c:idx val="1"/>
          <c:order val="1"/>
          <c:tx>
            <c:strRef>
              <c:f>'Parent Survey '!$C$1</c:f>
              <c:strCache>
                <c:ptCount val="1"/>
                <c:pt idx="0">
                  <c:v>Agree</c:v>
                </c:pt>
              </c:strCache>
            </c:strRef>
          </c:tx>
          <c:spPr>
            <a:solidFill>
              <a:schemeClr val="accent2"/>
            </a:solidFill>
            <a:ln>
              <a:noFill/>
            </a:ln>
            <a:effectLst/>
          </c:spPr>
          <c:invertIfNegative val="0"/>
          <c:cat>
            <c:strRef>
              <c:f>'Parent Survey '!$A$2:$A$5</c:f>
              <c:strCache>
                <c:ptCount val="4"/>
                <c:pt idx="0">
                  <c:v>…the campus visit will help my child see that they can go to university</c:v>
                </c:pt>
                <c:pt idx="1">
                  <c:v>…the visit will increase my child’s aspirations in education</c:v>
                </c:pt>
                <c:pt idx="2">
                  <c:v>…the visit will make my child realise that university is an option for them</c:v>
                </c:pt>
                <c:pt idx="3">
                  <c:v>…the visit will make university seem less ‘scary’ to my child</c:v>
                </c:pt>
              </c:strCache>
            </c:strRef>
          </c:cat>
          <c:val>
            <c:numRef>
              <c:f>'Parent Survey '!$C$2:$C$5</c:f>
              <c:numCache>
                <c:formatCode>General</c:formatCode>
                <c:ptCount val="4"/>
                <c:pt idx="0">
                  <c:v>3</c:v>
                </c:pt>
                <c:pt idx="1">
                  <c:v>6</c:v>
                </c:pt>
                <c:pt idx="2">
                  <c:v>3</c:v>
                </c:pt>
                <c:pt idx="3">
                  <c:v>2</c:v>
                </c:pt>
              </c:numCache>
            </c:numRef>
          </c:val>
          <c:extLst>
            <c:ext xmlns:c16="http://schemas.microsoft.com/office/drawing/2014/chart" uri="{C3380CC4-5D6E-409C-BE32-E72D297353CC}">
              <c16:uniqueId val="{00000001-4EB3-43E6-BE1F-5D3AF1E73BDB}"/>
            </c:ext>
          </c:extLst>
        </c:ser>
        <c:ser>
          <c:idx val="2"/>
          <c:order val="2"/>
          <c:tx>
            <c:strRef>
              <c:f>'Parent Survey '!$D$1</c:f>
              <c:strCache>
                <c:ptCount val="1"/>
                <c:pt idx="0">
                  <c:v>Disagree</c:v>
                </c:pt>
              </c:strCache>
            </c:strRef>
          </c:tx>
          <c:spPr>
            <a:solidFill>
              <a:schemeClr val="accent3"/>
            </a:solidFill>
            <a:ln>
              <a:noFill/>
            </a:ln>
            <a:effectLst/>
          </c:spPr>
          <c:invertIfNegative val="0"/>
          <c:cat>
            <c:strRef>
              <c:f>'Parent Survey '!$A$2:$A$5</c:f>
              <c:strCache>
                <c:ptCount val="4"/>
                <c:pt idx="0">
                  <c:v>…the campus visit will help my child see that they can go to university</c:v>
                </c:pt>
                <c:pt idx="1">
                  <c:v>…the visit will increase my child’s aspirations in education</c:v>
                </c:pt>
                <c:pt idx="2">
                  <c:v>…the visit will make my child realise that university is an option for them</c:v>
                </c:pt>
                <c:pt idx="3">
                  <c:v>…the visit will make university seem less ‘scary’ to my child</c:v>
                </c:pt>
              </c:strCache>
            </c:strRef>
          </c:cat>
          <c:val>
            <c:numRef>
              <c:f>'Parent Survey '!$D$2:$D$5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2-4EB3-43E6-BE1F-5D3AF1E73BDB}"/>
            </c:ext>
          </c:extLst>
        </c:ser>
        <c:ser>
          <c:idx val="3"/>
          <c:order val="3"/>
          <c:tx>
            <c:strRef>
              <c:f>'Parent Survey '!$E$1</c:f>
              <c:strCache>
                <c:ptCount val="1"/>
                <c:pt idx="0">
                  <c:v>Strongly Disagree</c:v>
                </c:pt>
              </c:strCache>
            </c:strRef>
          </c:tx>
          <c:spPr>
            <a:solidFill>
              <a:schemeClr val="accent4"/>
            </a:solidFill>
            <a:ln>
              <a:noFill/>
            </a:ln>
            <a:effectLst/>
          </c:spPr>
          <c:invertIfNegative val="0"/>
          <c:cat>
            <c:strRef>
              <c:f>'Parent Survey '!$A$2:$A$5</c:f>
              <c:strCache>
                <c:ptCount val="4"/>
                <c:pt idx="0">
                  <c:v>…the campus visit will help my child see that they can go to university</c:v>
                </c:pt>
                <c:pt idx="1">
                  <c:v>…the visit will increase my child’s aspirations in education</c:v>
                </c:pt>
                <c:pt idx="2">
                  <c:v>…the visit will make my child realise that university is an option for them</c:v>
                </c:pt>
                <c:pt idx="3">
                  <c:v>…the visit will make university seem less ‘scary’ to my child</c:v>
                </c:pt>
              </c:strCache>
            </c:strRef>
          </c:cat>
          <c:val>
            <c:numRef>
              <c:f>'Parent Survey '!$E$2:$E$5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3-4EB3-43E6-BE1F-5D3AF1E73BDB}"/>
            </c:ext>
          </c:extLst>
        </c:ser>
        <c:dLbls>
          <c:showLegendKey val="0"/>
          <c:showVal val="0"/>
          <c:showCatName val="0"/>
          <c:showSerName val="0"/>
          <c:showPercent val="0"/>
          <c:showBubbleSize val="0"/>
        </c:dLbls>
        <c:gapWidth val="150"/>
        <c:overlap val="100"/>
        <c:axId val="54434383"/>
        <c:axId val="54418543"/>
      </c:barChart>
      <c:catAx>
        <c:axId val="544343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418543"/>
        <c:crosses val="autoZero"/>
        <c:auto val="1"/>
        <c:lblAlgn val="ctr"/>
        <c:lblOffset val="100"/>
        <c:noMultiLvlLbl val="0"/>
      </c:catAx>
      <c:valAx>
        <c:axId val="544185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434383"/>
        <c:crosses val="autoZero"/>
        <c:crossBetween val="between"/>
      </c:valAx>
      <c:spPr>
        <a:noFill/>
        <a:ln>
          <a:noFill/>
        </a:ln>
        <a:effectLst/>
      </c:spPr>
    </c:plotArea>
    <c:legend>
      <c:legendPos val="b"/>
      <c:layout>
        <c:manualLayout>
          <c:xMode val="edge"/>
          <c:yMode val="edge"/>
          <c:x val="0.33706437682797818"/>
          <c:y val="0.92488047130759676"/>
          <c:w val="0.32587124634404357"/>
          <c:h val="7.511952869240320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3B2E59-F8D4-4688-AF01-3D7BE3506257}" type="doc">
      <dgm:prSet loTypeId="urn:microsoft.com/office/officeart/2005/8/layout/default" loCatId="list" qsTypeId="urn:microsoft.com/office/officeart/2005/8/quickstyle/simple4" qsCatId="simple" csTypeId="urn:microsoft.com/office/officeart/2005/8/colors/colorful5" csCatId="colorful" phldr="1"/>
      <dgm:spPr/>
      <dgm:t>
        <a:bodyPr/>
        <a:lstStyle/>
        <a:p>
          <a:endParaRPr lang="en-US"/>
        </a:p>
      </dgm:t>
    </dgm:pt>
    <dgm:pt modelId="{921B2482-5A4F-4FF9-B9AE-FD807960BDBE}">
      <dgm:prSet/>
      <dgm:spPr/>
      <dgm:t>
        <a:bodyPr/>
        <a:lstStyle/>
        <a:p>
          <a:r>
            <a:rPr lang="en-IE" dirty="0"/>
            <a:t>Teacher training</a:t>
          </a:r>
          <a:endParaRPr lang="en-US" dirty="0"/>
        </a:p>
      </dgm:t>
    </dgm:pt>
    <dgm:pt modelId="{1EEBACB0-E983-4474-A02C-9492E8131126}" type="parTrans" cxnId="{226F8CFD-0524-4335-B313-D28D18994D99}">
      <dgm:prSet/>
      <dgm:spPr/>
      <dgm:t>
        <a:bodyPr/>
        <a:lstStyle/>
        <a:p>
          <a:endParaRPr lang="en-US"/>
        </a:p>
      </dgm:t>
    </dgm:pt>
    <dgm:pt modelId="{B902F7DD-268F-4C31-8EA1-2B9CEE1A57C2}" type="sibTrans" cxnId="{226F8CFD-0524-4335-B313-D28D18994D99}">
      <dgm:prSet/>
      <dgm:spPr/>
      <dgm:t>
        <a:bodyPr/>
        <a:lstStyle/>
        <a:p>
          <a:endParaRPr lang="en-US"/>
        </a:p>
      </dgm:t>
    </dgm:pt>
    <dgm:pt modelId="{EBCAECED-8B7D-44A0-968E-3F15B9112FD0}">
      <dgm:prSet/>
      <dgm:spPr/>
      <dgm:t>
        <a:bodyPr/>
        <a:lstStyle/>
        <a:p>
          <a:r>
            <a:rPr lang="en-IE" dirty="0"/>
            <a:t>Introduction to College – Language, student friends, careers, student life </a:t>
          </a:r>
          <a:endParaRPr lang="en-US" dirty="0"/>
        </a:p>
      </dgm:t>
    </dgm:pt>
    <dgm:pt modelId="{30219CB6-0EB7-42EC-9992-ABCAE4D87FA5}" type="parTrans" cxnId="{CFA5C679-9A58-425A-B7A9-03F2780745A0}">
      <dgm:prSet/>
      <dgm:spPr/>
      <dgm:t>
        <a:bodyPr/>
        <a:lstStyle/>
        <a:p>
          <a:endParaRPr lang="en-US"/>
        </a:p>
      </dgm:t>
    </dgm:pt>
    <dgm:pt modelId="{DFF81B68-778E-44E9-8121-66E874702A2C}" type="sibTrans" cxnId="{CFA5C679-9A58-425A-B7A9-03F2780745A0}">
      <dgm:prSet/>
      <dgm:spPr/>
      <dgm:t>
        <a:bodyPr/>
        <a:lstStyle/>
        <a:p>
          <a:endParaRPr lang="en-US"/>
        </a:p>
      </dgm:t>
    </dgm:pt>
    <dgm:pt modelId="{A85FE2DE-3474-4752-A86E-FEFD0CD7F0EA}">
      <dgm:prSet/>
      <dgm:spPr/>
      <dgm:t>
        <a:bodyPr/>
        <a:lstStyle/>
        <a:p>
          <a:r>
            <a:rPr lang="en-IE"/>
            <a:t>Materials – Workbook , graduation gowns </a:t>
          </a:r>
          <a:endParaRPr lang="en-US"/>
        </a:p>
      </dgm:t>
    </dgm:pt>
    <dgm:pt modelId="{869A94DA-E014-42C2-A625-05AB1F982503}" type="parTrans" cxnId="{57CF522E-D42A-4F1F-BBD6-3A88C456514B}">
      <dgm:prSet/>
      <dgm:spPr/>
      <dgm:t>
        <a:bodyPr/>
        <a:lstStyle/>
        <a:p>
          <a:endParaRPr lang="en-US"/>
        </a:p>
      </dgm:t>
    </dgm:pt>
    <dgm:pt modelId="{FC5B78BE-9CC3-402E-AE9A-CAF83955FF76}" type="sibTrans" cxnId="{57CF522E-D42A-4F1F-BBD6-3A88C456514B}">
      <dgm:prSet/>
      <dgm:spPr/>
      <dgm:t>
        <a:bodyPr/>
        <a:lstStyle/>
        <a:p>
          <a:endParaRPr lang="en-US"/>
        </a:p>
      </dgm:t>
    </dgm:pt>
    <dgm:pt modelId="{88D19E28-107E-4AFE-ABBD-38AEDFF890B2}">
      <dgm:prSet/>
      <dgm:spPr/>
      <dgm:t>
        <a:bodyPr/>
        <a:lstStyle/>
        <a:p>
          <a:r>
            <a:rPr lang="en-IE"/>
            <a:t>University Experience’ – students, parents, teachers come to UCC to meet Access staff &amp; UCC Students. </a:t>
          </a:r>
          <a:endParaRPr lang="en-US"/>
        </a:p>
      </dgm:t>
    </dgm:pt>
    <dgm:pt modelId="{D2310D6F-D673-4D61-9BEB-B1E82FBF2232}" type="parTrans" cxnId="{A3BECF4D-11B5-4A19-81F2-05E6CE21534F}">
      <dgm:prSet/>
      <dgm:spPr/>
      <dgm:t>
        <a:bodyPr/>
        <a:lstStyle/>
        <a:p>
          <a:endParaRPr lang="en-US"/>
        </a:p>
      </dgm:t>
    </dgm:pt>
    <dgm:pt modelId="{08C89A69-0FDD-4D4A-95E1-B008D34A5D85}" type="sibTrans" cxnId="{A3BECF4D-11B5-4A19-81F2-05E6CE21534F}">
      <dgm:prSet/>
      <dgm:spPr/>
      <dgm:t>
        <a:bodyPr/>
        <a:lstStyle/>
        <a:p>
          <a:endParaRPr lang="en-US"/>
        </a:p>
      </dgm:t>
    </dgm:pt>
    <dgm:pt modelId="{45CC96E8-0832-4387-860E-330CF4ACB725}">
      <dgm:prSet/>
      <dgm:spPr/>
      <dgm:t>
        <a:bodyPr/>
        <a:lstStyle/>
        <a:p>
          <a:r>
            <a:rPr lang="en-IE" dirty="0"/>
            <a:t>Bookmark competition </a:t>
          </a:r>
          <a:endParaRPr lang="en-US" dirty="0"/>
        </a:p>
      </dgm:t>
    </dgm:pt>
    <dgm:pt modelId="{051C2877-2FA1-43DA-85F3-C0C18CACDCF1}" type="parTrans" cxnId="{5A1C7E77-D83D-4A2E-ABC4-D7031F70E3A1}">
      <dgm:prSet/>
      <dgm:spPr/>
      <dgm:t>
        <a:bodyPr/>
        <a:lstStyle/>
        <a:p>
          <a:endParaRPr lang="en-US"/>
        </a:p>
      </dgm:t>
    </dgm:pt>
    <dgm:pt modelId="{D14CB5E1-E898-448F-B9A1-1D6C1F522628}" type="sibTrans" cxnId="{5A1C7E77-D83D-4A2E-ABC4-D7031F70E3A1}">
      <dgm:prSet/>
      <dgm:spPr/>
      <dgm:t>
        <a:bodyPr/>
        <a:lstStyle/>
        <a:p>
          <a:endParaRPr lang="en-US"/>
        </a:p>
      </dgm:t>
    </dgm:pt>
    <dgm:pt modelId="{5316309A-6EE5-442E-9A2F-B2DE10AB8E43}">
      <dgm:prSet/>
      <dgm:spPr/>
      <dgm:t>
        <a:bodyPr/>
        <a:lstStyle/>
        <a:p>
          <a:r>
            <a:rPr lang="en-IE"/>
            <a:t>5 lesson programme - delivered in school and in University College Cork</a:t>
          </a:r>
          <a:endParaRPr lang="en-US" dirty="0"/>
        </a:p>
      </dgm:t>
    </dgm:pt>
    <dgm:pt modelId="{2A4BAF5A-5F78-4453-8A4B-CB6B33840A98}" type="parTrans" cxnId="{9A90259A-0936-4222-BA49-A65D73C064D0}">
      <dgm:prSet/>
      <dgm:spPr/>
      <dgm:t>
        <a:bodyPr/>
        <a:lstStyle/>
        <a:p>
          <a:endParaRPr lang="en-IE"/>
        </a:p>
      </dgm:t>
    </dgm:pt>
    <dgm:pt modelId="{F249E8CA-9F99-483E-B767-C46F08F3EDC0}" type="sibTrans" cxnId="{9A90259A-0936-4222-BA49-A65D73C064D0}">
      <dgm:prSet/>
      <dgm:spPr/>
      <dgm:t>
        <a:bodyPr/>
        <a:lstStyle/>
        <a:p>
          <a:endParaRPr lang="en-IE"/>
        </a:p>
      </dgm:t>
    </dgm:pt>
    <dgm:pt modelId="{2490DE43-3228-440B-B306-CFC41B4A9584}" type="pres">
      <dgm:prSet presAssocID="{FC3B2E59-F8D4-4688-AF01-3D7BE3506257}" presName="diagram" presStyleCnt="0">
        <dgm:presLayoutVars>
          <dgm:dir/>
          <dgm:resizeHandles val="exact"/>
        </dgm:presLayoutVars>
      </dgm:prSet>
      <dgm:spPr/>
    </dgm:pt>
    <dgm:pt modelId="{5509CC4A-01E4-4699-97C0-0FC9D3AD24FC}" type="pres">
      <dgm:prSet presAssocID="{921B2482-5A4F-4FF9-B9AE-FD807960BDBE}" presName="node" presStyleLbl="node1" presStyleIdx="0" presStyleCnt="6">
        <dgm:presLayoutVars>
          <dgm:bulletEnabled val="1"/>
        </dgm:presLayoutVars>
      </dgm:prSet>
      <dgm:spPr/>
    </dgm:pt>
    <dgm:pt modelId="{3A29DEB1-8214-4CA1-93F9-E6F6F878C34A}" type="pres">
      <dgm:prSet presAssocID="{B902F7DD-268F-4C31-8EA1-2B9CEE1A57C2}" presName="sibTrans" presStyleCnt="0"/>
      <dgm:spPr/>
    </dgm:pt>
    <dgm:pt modelId="{89296051-0C6A-403D-967C-3B3B68871884}" type="pres">
      <dgm:prSet presAssocID="{5316309A-6EE5-442E-9A2F-B2DE10AB8E43}" presName="node" presStyleLbl="node1" presStyleIdx="1" presStyleCnt="6">
        <dgm:presLayoutVars>
          <dgm:bulletEnabled val="1"/>
        </dgm:presLayoutVars>
      </dgm:prSet>
      <dgm:spPr/>
    </dgm:pt>
    <dgm:pt modelId="{A2C71516-6137-4B60-B6E8-102585F8698F}" type="pres">
      <dgm:prSet presAssocID="{F249E8CA-9F99-483E-B767-C46F08F3EDC0}" presName="sibTrans" presStyleCnt="0"/>
      <dgm:spPr/>
    </dgm:pt>
    <dgm:pt modelId="{2B7B51DC-20F7-4A4C-A566-2F7B26C70C4B}" type="pres">
      <dgm:prSet presAssocID="{EBCAECED-8B7D-44A0-968E-3F15B9112FD0}" presName="node" presStyleLbl="node1" presStyleIdx="2" presStyleCnt="6">
        <dgm:presLayoutVars>
          <dgm:bulletEnabled val="1"/>
        </dgm:presLayoutVars>
      </dgm:prSet>
      <dgm:spPr/>
    </dgm:pt>
    <dgm:pt modelId="{F38926E4-ADCC-4B67-98F0-D4BEBEB45B49}" type="pres">
      <dgm:prSet presAssocID="{DFF81B68-778E-44E9-8121-66E874702A2C}" presName="sibTrans" presStyleCnt="0"/>
      <dgm:spPr/>
    </dgm:pt>
    <dgm:pt modelId="{A129269B-8B1A-43A2-B3EE-37F0F4C5A7C6}" type="pres">
      <dgm:prSet presAssocID="{A85FE2DE-3474-4752-A86E-FEFD0CD7F0EA}" presName="node" presStyleLbl="node1" presStyleIdx="3" presStyleCnt="6">
        <dgm:presLayoutVars>
          <dgm:bulletEnabled val="1"/>
        </dgm:presLayoutVars>
      </dgm:prSet>
      <dgm:spPr/>
    </dgm:pt>
    <dgm:pt modelId="{8D1C34A2-E045-4385-959A-BA54FF6D8303}" type="pres">
      <dgm:prSet presAssocID="{FC5B78BE-9CC3-402E-AE9A-CAF83955FF76}" presName="sibTrans" presStyleCnt="0"/>
      <dgm:spPr/>
    </dgm:pt>
    <dgm:pt modelId="{8E7082A7-E71E-4547-B348-DC36A9185E8F}" type="pres">
      <dgm:prSet presAssocID="{88D19E28-107E-4AFE-ABBD-38AEDFF890B2}" presName="node" presStyleLbl="node1" presStyleIdx="4" presStyleCnt="6">
        <dgm:presLayoutVars>
          <dgm:bulletEnabled val="1"/>
        </dgm:presLayoutVars>
      </dgm:prSet>
      <dgm:spPr/>
    </dgm:pt>
    <dgm:pt modelId="{79FD3E3C-33A5-4BE2-BDBB-A9180820578D}" type="pres">
      <dgm:prSet presAssocID="{08C89A69-0FDD-4D4A-95E1-B008D34A5D85}" presName="sibTrans" presStyleCnt="0"/>
      <dgm:spPr/>
    </dgm:pt>
    <dgm:pt modelId="{3A2D06B5-7A32-4AA4-A2CC-32302470F100}" type="pres">
      <dgm:prSet presAssocID="{45CC96E8-0832-4387-860E-330CF4ACB725}" presName="node" presStyleLbl="node1" presStyleIdx="5" presStyleCnt="6">
        <dgm:presLayoutVars>
          <dgm:bulletEnabled val="1"/>
        </dgm:presLayoutVars>
      </dgm:prSet>
      <dgm:spPr/>
    </dgm:pt>
  </dgm:ptLst>
  <dgm:cxnLst>
    <dgm:cxn modelId="{FD320D0E-2341-4164-BDD3-268449BC846A}" type="presOf" srcId="{EBCAECED-8B7D-44A0-968E-3F15B9112FD0}" destId="{2B7B51DC-20F7-4A4C-A566-2F7B26C70C4B}" srcOrd="0" destOrd="0" presId="urn:microsoft.com/office/officeart/2005/8/layout/default"/>
    <dgm:cxn modelId="{CCF7EE10-DCFF-421E-8F57-846AB5AECA83}" type="presOf" srcId="{45CC96E8-0832-4387-860E-330CF4ACB725}" destId="{3A2D06B5-7A32-4AA4-A2CC-32302470F100}" srcOrd="0" destOrd="0" presId="urn:microsoft.com/office/officeart/2005/8/layout/default"/>
    <dgm:cxn modelId="{7E6B1D13-10CB-47AF-973C-C53259F99402}" type="presOf" srcId="{5316309A-6EE5-442E-9A2F-B2DE10AB8E43}" destId="{89296051-0C6A-403D-967C-3B3B68871884}" srcOrd="0" destOrd="0" presId="urn:microsoft.com/office/officeart/2005/8/layout/default"/>
    <dgm:cxn modelId="{50D9E215-9975-4E81-B5CF-285BA6638C53}" type="presOf" srcId="{FC3B2E59-F8D4-4688-AF01-3D7BE3506257}" destId="{2490DE43-3228-440B-B306-CFC41B4A9584}" srcOrd="0" destOrd="0" presId="urn:microsoft.com/office/officeart/2005/8/layout/default"/>
    <dgm:cxn modelId="{57CF522E-D42A-4F1F-BBD6-3A88C456514B}" srcId="{FC3B2E59-F8D4-4688-AF01-3D7BE3506257}" destId="{A85FE2DE-3474-4752-A86E-FEFD0CD7F0EA}" srcOrd="3" destOrd="0" parTransId="{869A94DA-E014-42C2-A625-05AB1F982503}" sibTransId="{FC5B78BE-9CC3-402E-AE9A-CAF83955FF76}"/>
    <dgm:cxn modelId="{A3BECF4D-11B5-4A19-81F2-05E6CE21534F}" srcId="{FC3B2E59-F8D4-4688-AF01-3D7BE3506257}" destId="{88D19E28-107E-4AFE-ABBD-38AEDFF890B2}" srcOrd="4" destOrd="0" parTransId="{D2310D6F-D673-4D61-9BEB-B1E82FBF2232}" sibTransId="{08C89A69-0FDD-4D4A-95E1-B008D34A5D85}"/>
    <dgm:cxn modelId="{5A1C7E77-D83D-4A2E-ABC4-D7031F70E3A1}" srcId="{FC3B2E59-F8D4-4688-AF01-3D7BE3506257}" destId="{45CC96E8-0832-4387-860E-330CF4ACB725}" srcOrd="5" destOrd="0" parTransId="{051C2877-2FA1-43DA-85F3-C0C18CACDCF1}" sibTransId="{D14CB5E1-E898-448F-B9A1-1D6C1F522628}"/>
    <dgm:cxn modelId="{CFA5C679-9A58-425A-B7A9-03F2780745A0}" srcId="{FC3B2E59-F8D4-4688-AF01-3D7BE3506257}" destId="{EBCAECED-8B7D-44A0-968E-3F15B9112FD0}" srcOrd="2" destOrd="0" parTransId="{30219CB6-0EB7-42EC-9992-ABCAE4D87FA5}" sibTransId="{DFF81B68-778E-44E9-8121-66E874702A2C}"/>
    <dgm:cxn modelId="{EE35CA8A-62AA-4E36-B045-5BA0EB05F15F}" type="presOf" srcId="{A85FE2DE-3474-4752-A86E-FEFD0CD7F0EA}" destId="{A129269B-8B1A-43A2-B3EE-37F0F4C5A7C6}" srcOrd="0" destOrd="0" presId="urn:microsoft.com/office/officeart/2005/8/layout/default"/>
    <dgm:cxn modelId="{135EB88F-B911-49DE-A3BB-3510D99D6975}" type="presOf" srcId="{88D19E28-107E-4AFE-ABBD-38AEDFF890B2}" destId="{8E7082A7-E71E-4547-B348-DC36A9185E8F}" srcOrd="0" destOrd="0" presId="urn:microsoft.com/office/officeart/2005/8/layout/default"/>
    <dgm:cxn modelId="{9A90259A-0936-4222-BA49-A65D73C064D0}" srcId="{FC3B2E59-F8D4-4688-AF01-3D7BE3506257}" destId="{5316309A-6EE5-442E-9A2F-B2DE10AB8E43}" srcOrd="1" destOrd="0" parTransId="{2A4BAF5A-5F78-4453-8A4B-CB6B33840A98}" sibTransId="{F249E8CA-9F99-483E-B767-C46F08F3EDC0}"/>
    <dgm:cxn modelId="{B9E46DCD-6531-4C80-A683-3A0C45D35D41}" type="presOf" srcId="{921B2482-5A4F-4FF9-B9AE-FD807960BDBE}" destId="{5509CC4A-01E4-4699-97C0-0FC9D3AD24FC}" srcOrd="0" destOrd="0" presId="urn:microsoft.com/office/officeart/2005/8/layout/default"/>
    <dgm:cxn modelId="{226F8CFD-0524-4335-B313-D28D18994D99}" srcId="{FC3B2E59-F8D4-4688-AF01-3D7BE3506257}" destId="{921B2482-5A4F-4FF9-B9AE-FD807960BDBE}" srcOrd="0" destOrd="0" parTransId="{1EEBACB0-E983-4474-A02C-9492E8131126}" sibTransId="{B902F7DD-268F-4C31-8EA1-2B9CEE1A57C2}"/>
    <dgm:cxn modelId="{AD552CF5-A870-453C-9A40-B564D6E42959}" type="presParOf" srcId="{2490DE43-3228-440B-B306-CFC41B4A9584}" destId="{5509CC4A-01E4-4699-97C0-0FC9D3AD24FC}" srcOrd="0" destOrd="0" presId="urn:microsoft.com/office/officeart/2005/8/layout/default"/>
    <dgm:cxn modelId="{40305CE5-B761-43E3-934C-76E0DAEB9FC5}" type="presParOf" srcId="{2490DE43-3228-440B-B306-CFC41B4A9584}" destId="{3A29DEB1-8214-4CA1-93F9-E6F6F878C34A}" srcOrd="1" destOrd="0" presId="urn:microsoft.com/office/officeart/2005/8/layout/default"/>
    <dgm:cxn modelId="{3678375E-AACF-4A2F-93F7-D0C8278FD996}" type="presParOf" srcId="{2490DE43-3228-440B-B306-CFC41B4A9584}" destId="{89296051-0C6A-403D-967C-3B3B68871884}" srcOrd="2" destOrd="0" presId="urn:microsoft.com/office/officeart/2005/8/layout/default"/>
    <dgm:cxn modelId="{C1957E7F-A6DA-4E64-AD4F-6A39C3D62303}" type="presParOf" srcId="{2490DE43-3228-440B-B306-CFC41B4A9584}" destId="{A2C71516-6137-4B60-B6E8-102585F8698F}" srcOrd="3" destOrd="0" presId="urn:microsoft.com/office/officeart/2005/8/layout/default"/>
    <dgm:cxn modelId="{A57C3D98-FD43-4E77-8F2A-874B0EEC75A5}" type="presParOf" srcId="{2490DE43-3228-440B-B306-CFC41B4A9584}" destId="{2B7B51DC-20F7-4A4C-A566-2F7B26C70C4B}" srcOrd="4" destOrd="0" presId="urn:microsoft.com/office/officeart/2005/8/layout/default"/>
    <dgm:cxn modelId="{52D0C53E-4106-4131-913A-D0B8E5FA1A02}" type="presParOf" srcId="{2490DE43-3228-440B-B306-CFC41B4A9584}" destId="{F38926E4-ADCC-4B67-98F0-D4BEBEB45B49}" srcOrd="5" destOrd="0" presId="urn:microsoft.com/office/officeart/2005/8/layout/default"/>
    <dgm:cxn modelId="{54952997-C890-4D23-BF45-770E2704B606}" type="presParOf" srcId="{2490DE43-3228-440B-B306-CFC41B4A9584}" destId="{A129269B-8B1A-43A2-B3EE-37F0F4C5A7C6}" srcOrd="6" destOrd="0" presId="urn:microsoft.com/office/officeart/2005/8/layout/default"/>
    <dgm:cxn modelId="{5A8B3AA9-B93C-40F4-8866-8E5AADBD3394}" type="presParOf" srcId="{2490DE43-3228-440B-B306-CFC41B4A9584}" destId="{8D1C34A2-E045-4385-959A-BA54FF6D8303}" srcOrd="7" destOrd="0" presId="urn:microsoft.com/office/officeart/2005/8/layout/default"/>
    <dgm:cxn modelId="{54EEC8DE-499A-4905-97C8-E8B60360FAD8}" type="presParOf" srcId="{2490DE43-3228-440B-B306-CFC41B4A9584}" destId="{8E7082A7-E71E-4547-B348-DC36A9185E8F}" srcOrd="8" destOrd="0" presId="urn:microsoft.com/office/officeart/2005/8/layout/default"/>
    <dgm:cxn modelId="{3A5276F3-F15B-4622-8F79-5ED7E94FF235}" type="presParOf" srcId="{2490DE43-3228-440B-B306-CFC41B4A9584}" destId="{79FD3E3C-33A5-4BE2-BDBB-A9180820578D}" srcOrd="9" destOrd="0" presId="urn:microsoft.com/office/officeart/2005/8/layout/default"/>
    <dgm:cxn modelId="{9292A79F-DF5E-445F-BA81-8480A004EC0C}" type="presParOf" srcId="{2490DE43-3228-440B-B306-CFC41B4A9584}" destId="{3A2D06B5-7A32-4AA4-A2CC-32302470F10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1D5289-B4AF-4802-87A4-2A64C1859B52}" type="doc">
      <dgm:prSet loTypeId="urn:microsoft.com/office/officeart/2017/3/layout/DropPinTimeline" loCatId="process" qsTypeId="urn:microsoft.com/office/officeart/2005/8/quickstyle/simple4" qsCatId="simple" csTypeId="urn:microsoft.com/office/officeart/2005/8/colors/colorful2" csCatId="colorful" phldr="1"/>
      <dgm:spPr/>
      <dgm:t>
        <a:bodyPr/>
        <a:lstStyle/>
        <a:p>
          <a:endParaRPr lang="en-US"/>
        </a:p>
      </dgm:t>
    </dgm:pt>
    <dgm:pt modelId="{C1C18808-10CD-4460-8453-F524B5689892}">
      <dgm:prSet/>
      <dgm:spPr/>
      <dgm:t>
        <a:bodyPr/>
        <a:lstStyle/>
        <a:p>
          <a:pPr>
            <a:defRPr b="1"/>
          </a:pPr>
          <a:r>
            <a:rPr lang="en-US"/>
            <a:t>2020</a:t>
          </a:r>
        </a:p>
      </dgm:t>
    </dgm:pt>
    <dgm:pt modelId="{4BD7CA5D-C5F4-4E29-89E0-1BE191ABAEC8}" type="parTrans" cxnId="{E9763732-68DC-49A5-B4AD-ACC8710D76AC}">
      <dgm:prSet/>
      <dgm:spPr/>
      <dgm:t>
        <a:bodyPr/>
        <a:lstStyle/>
        <a:p>
          <a:endParaRPr lang="en-US"/>
        </a:p>
      </dgm:t>
    </dgm:pt>
    <dgm:pt modelId="{29B91293-79A7-4E23-B587-967106EAB37B}" type="sibTrans" cxnId="{E9763732-68DC-49A5-B4AD-ACC8710D76AC}">
      <dgm:prSet/>
      <dgm:spPr/>
      <dgm:t>
        <a:bodyPr/>
        <a:lstStyle/>
        <a:p>
          <a:endParaRPr lang="en-US"/>
        </a:p>
      </dgm:t>
    </dgm:pt>
    <dgm:pt modelId="{570E595E-EE18-4C58-A957-8FECC65C4309}">
      <dgm:prSet/>
      <dgm:spPr/>
      <dgm:t>
        <a:bodyPr/>
        <a:lstStyle/>
        <a:p>
          <a:r>
            <a:rPr lang="en-US" dirty="0"/>
            <a:t>‘Home-school Pack’</a:t>
          </a:r>
        </a:p>
      </dgm:t>
    </dgm:pt>
    <dgm:pt modelId="{9B43A514-919E-4B84-9A31-7E82E73337B0}" type="parTrans" cxnId="{185933C3-9CC0-4252-8131-88B65D0565F5}">
      <dgm:prSet/>
      <dgm:spPr/>
      <dgm:t>
        <a:bodyPr/>
        <a:lstStyle/>
        <a:p>
          <a:endParaRPr lang="en-US"/>
        </a:p>
      </dgm:t>
    </dgm:pt>
    <dgm:pt modelId="{DE146C94-091E-4AF7-AC27-52DF4F4B703D}" type="sibTrans" cxnId="{185933C3-9CC0-4252-8131-88B65D0565F5}">
      <dgm:prSet/>
      <dgm:spPr/>
      <dgm:t>
        <a:bodyPr/>
        <a:lstStyle/>
        <a:p>
          <a:endParaRPr lang="en-US"/>
        </a:p>
      </dgm:t>
    </dgm:pt>
    <dgm:pt modelId="{4C1F94D9-1572-4115-89A9-C3AE0B7F9FB6}">
      <dgm:prSet/>
      <dgm:spPr/>
      <dgm:t>
        <a:bodyPr/>
        <a:lstStyle/>
        <a:p>
          <a:pPr>
            <a:defRPr b="1"/>
          </a:pPr>
          <a:r>
            <a:rPr lang="en-US"/>
            <a:t>2021</a:t>
          </a:r>
        </a:p>
      </dgm:t>
    </dgm:pt>
    <dgm:pt modelId="{CAA2BBD8-FE14-4A43-B44F-B439F19BBAE9}" type="parTrans" cxnId="{CE157546-FF2E-4F5C-A890-A44DA32202C1}">
      <dgm:prSet/>
      <dgm:spPr/>
      <dgm:t>
        <a:bodyPr/>
        <a:lstStyle/>
        <a:p>
          <a:endParaRPr lang="en-US"/>
        </a:p>
      </dgm:t>
    </dgm:pt>
    <dgm:pt modelId="{7C23AB89-29D3-47F3-995D-66944E1674E5}" type="sibTrans" cxnId="{CE157546-FF2E-4F5C-A890-A44DA32202C1}">
      <dgm:prSet/>
      <dgm:spPr/>
      <dgm:t>
        <a:bodyPr/>
        <a:lstStyle/>
        <a:p>
          <a:endParaRPr lang="en-US"/>
        </a:p>
      </dgm:t>
    </dgm:pt>
    <dgm:pt modelId="{D84F7ADF-AFE8-4F20-82AF-375BE94716BD}">
      <dgm:prSet/>
      <dgm:spPr/>
      <dgm:t>
        <a:bodyPr/>
        <a:lstStyle/>
        <a:p>
          <a:r>
            <a:rPr lang="en-US" dirty="0"/>
            <a:t>Professor Fluffy Virtual Programme – ‘Interview a College Student’</a:t>
          </a:r>
        </a:p>
      </dgm:t>
    </dgm:pt>
    <dgm:pt modelId="{BDF6705C-9104-475D-BE5A-96F9717161E7}" type="parTrans" cxnId="{42600932-8554-425D-97A4-1E17E14218DA}">
      <dgm:prSet/>
      <dgm:spPr/>
      <dgm:t>
        <a:bodyPr/>
        <a:lstStyle/>
        <a:p>
          <a:endParaRPr lang="en-US"/>
        </a:p>
      </dgm:t>
    </dgm:pt>
    <dgm:pt modelId="{2578C2C9-8E4C-42FF-97B3-3EF01529AF40}" type="sibTrans" cxnId="{42600932-8554-425D-97A4-1E17E14218DA}">
      <dgm:prSet/>
      <dgm:spPr/>
      <dgm:t>
        <a:bodyPr/>
        <a:lstStyle/>
        <a:p>
          <a:endParaRPr lang="en-US"/>
        </a:p>
      </dgm:t>
    </dgm:pt>
    <dgm:pt modelId="{7F00C264-0596-4C02-BBAD-A0EF8AEE292D}">
      <dgm:prSet/>
      <dgm:spPr/>
      <dgm:t>
        <a:bodyPr/>
        <a:lstStyle/>
        <a:p>
          <a:pPr>
            <a:defRPr b="1"/>
          </a:pPr>
          <a:r>
            <a:rPr lang="en-US"/>
            <a:t>2022</a:t>
          </a:r>
        </a:p>
      </dgm:t>
    </dgm:pt>
    <dgm:pt modelId="{5304BAE5-7256-4F81-9B28-2CE31CB97E40}" type="parTrans" cxnId="{A601DAA2-34BC-4283-B86C-B4CB3B005C5C}">
      <dgm:prSet/>
      <dgm:spPr/>
      <dgm:t>
        <a:bodyPr/>
        <a:lstStyle/>
        <a:p>
          <a:endParaRPr lang="en-US"/>
        </a:p>
      </dgm:t>
    </dgm:pt>
    <dgm:pt modelId="{E7D1B536-623E-49AF-B4D0-54183BA1B284}" type="sibTrans" cxnId="{A601DAA2-34BC-4283-B86C-B4CB3B005C5C}">
      <dgm:prSet/>
      <dgm:spPr/>
      <dgm:t>
        <a:bodyPr/>
        <a:lstStyle/>
        <a:p>
          <a:endParaRPr lang="en-US"/>
        </a:p>
      </dgm:t>
    </dgm:pt>
    <dgm:pt modelId="{1BA32235-EC0C-4AE3-A701-624E033B9192}">
      <dgm:prSet/>
      <dgm:spPr/>
      <dgm:t>
        <a:bodyPr/>
        <a:lstStyle/>
        <a:p>
          <a:r>
            <a:rPr lang="en-US"/>
            <a:t>6th Class visit to UCC ‘Cork Lifelong Learning Festival</a:t>
          </a:r>
        </a:p>
      </dgm:t>
    </dgm:pt>
    <dgm:pt modelId="{89DF3C80-CFA6-4FC6-9987-99E5C4583E4D}" type="parTrans" cxnId="{6BEF241D-0F42-4EC3-B0DA-7A78B9F9B781}">
      <dgm:prSet/>
      <dgm:spPr/>
      <dgm:t>
        <a:bodyPr/>
        <a:lstStyle/>
        <a:p>
          <a:endParaRPr lang="en-US"/>
        </a:p>
      </dgm:t>
    </dgm:pt>
    <dgm:pt modelId="{8BBFFD56-1093-421F-B415-5E8ABD01052A}" type="sibTrans" cxnId="{6BEF241D-0F42-4EC3-B0DA-7A78B9F9B781}">
      <dgm:prSet/>
      <dgm:spPr/>
      <dgm:t>
        <a:bodyPr/>
        <a:lstStyle/>
        <a:p>
          <a:endParaRPr lang="en-US"/>
        </a:p>
      </dgm:t>
    </dgm:pt>
    <dgm:pt modelId="{9233A5C0-4543-411F-84D0-8E401368943A}" type="pres">
      <dgm:prSet presAssocID="{FF1D5289-B4AF-4802-87A4-2A64C1859B52}" presName="root" presStyleCnt="0">
        <dgm:presLayoutVars>
          <dgm:chMax/>
          <dgm:chPref/>
          <dgm:animLvl val="lvl"/>
        </dgm:presLayoutVars>
      </dgm:prSet>
      <dgm:spPr/>
    </dgm:pt>
    <dgm:pt modelId="{9E49E915-0CAA-49F1-AF32-53D50AD6B22C}" type="pres">
      <dgm:prSet presAssocID="{FF1D5289-B4AF-4802-87A4-2A64C1859B52}" presName="divider" presStyleLbl="fgAcc1" presStyleIdx="0" presStyleCnt="4"/>
      <dgm:spPr>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tailEnd type="triangle" w="lg" len="lg"/>
        </a:ln>
        <a:effectLst/>
      </dgm:spPr>
    </dgm:pt>
    <dgm:pt modelId="{6667A684-C917-468A-96A9-0353DCEB20A7}" type="pres">
      <dgm:prSet presAssocID="{FF1D5289-B4AF-4802-87A4-2A64C1859B52}" presName="nodes" presStyleCnt="0">
        <dgm:presLayoutVars>
          <dgm:chMax/>
          <dgm:chPref/>
          <dgm:animLvl val="lvl"/>
        </dgm:presLayoutVars>
      </dgm:prSet>
      <dgm:spPr/>
    </dgm:pt>
    <dgm:pt modelId="{3E5E679F-B12F-4351-AF1F-27E92F4E4129}" type="pres">
      <dgm:prSet presAssocID="{C1C18808-10CD-4460-8453-F524B5689892}" presName="composite" presStyleCnt="0"/>
      <dgm:spPr/>
    </dgm:pt>
    <dgm:pt modelId="{D9381B11-2641-4309-9BEB-4783D98A11CC}" type="pres">
      <dgm:prSet presAssocID="{C1C18808-10CD-4460-8453-F524B5689892}" presName="ConnectorPoint" presStyleLbl="lnNode1" presStyleIdx="0" presStyleCnt="3"/>
      <dgm:spPr>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lt1">
              <a:hueOff val="0"/>
              <a:satOff val="0"/>
              <a:lumOff val="0"/>
              <a:alphaOff val="0"/>
            </a:schemeClr>
          </a:solidFill>
          <a:prstDash val="solid"/>
        </a:ln>
        <a:effectLst>
          <a:outerShdw blurRad="38100" dist="25400" dir="5400000" rotWithShape="0">
            <a:srgbClr val="000000">
              <a:alpha val="45000"/>
            </a:srgbClr>
          </a:outerShdw>
        </a:effectLst>
      </dgm:spPr>
    </dgm:pt>
    <dgm:pt modelId="{2AE0E909-88CA-42BB-93AD-FC4BB0DD2631}" type="pres">
      <dgm:prSet presAssocID="{C1C18808-10CD-4460-8453-F524B5689892}" presName="DropPinPlaceHolder" presStyleCnt="0"/>
      <dgm:spPr/>
    </dgm:pt>
    <dgm:pt modelId="{FF590505-88F3-40F0-B607-7A817DEB2BBF}" type="pres">
      <dgm:prSet presAssocID="{C1C18808-10CD-4460-8453-F524B5689892}" presName="DropPin" presStyleLbl="alignNode1" presStyleIdx="0" presStyleCnt="3"/>
      <dgm:spPr/>
    </dgm:pt>
    <dgm:pt modelId="{2D11D554-E89B-4672-B718-6B314FC39BD1}" type="pres">
      <dgm:prSet presAssocID="{C1C18808-10CD-4460-8453-F524B5689892}" presName="Ellipse" presStyleLbl="fgAcc1" presStyleIdx="1" presStyleCnt="4"/>
      <dgm:spPr>
        <a:solidFill>
          <a:schemeClr val="lt1">
            <a:alpha val="90000"/>
            <a:hueOff val="0"/>
            <a:satOff val="0"/>
            <a:lumOff val="0"/>
            <a:alphaOff val="0"/>
          </a:schemeClr>
        </a:solidFill>
        <a:ln w="9525" cap="rnd" cmpd="sng" algn="ctr">
          <a:noFill/>
          <a:prstDash val="solid"/>
        </a:ln>
        <a:effectLst/>
      </dgm:spPr>
    </dgm:pt>
    <dgm:pt modelId="{D86FBF95-94B7-4113-B746-AE707340E903}" type="pres">
      <dgm:prSet presAssocID="{C1C18808-10CD-4460-8453-F524B5689892}" presName="L2TextContainer" presStyleLbl="revTx" presStyleIdx="0" presStyleCnt="6">
        <dgm:presLayoutVars>
          <dgm:bulletEnabled val="1"/>
        </dgm:presLayoutVars>
      </dgm:prSet>
      <dgm:spPr/>
    </dgm:pt>
    <dgm:pt modelId="{6042DFE9-8BD1-46F1-A480-4015440CB2E8}" type="pres">
      <dgm:prSet presAssocID="{C1C18808-10CD-4460-8453-F524B5689892}" presName="L1TextContainer" presStyleLbl="revTx" presStyleIdx="1" presStyleCnt="6">
        <dgm:presLayoutVars>
          <dgm:chMax val="1"/>
          <dgm:chPref val="1"/>
          <dgm:bulletEnabled val="1"/>
        </dgm:presLayoutVars>
      </dgm:prSet>
      <dgm:spPr/>
    </dgm:pt>
    <dgm:pt modelId="{EEBF4F1E-7073-4E14-A7E3-DB9A8C739038}" type="pres">
      <dgm:prSet presAssocID="{C1C18808-10CD-4460-8453-F524B5689892}" presName="ConnectLine" presStyleLbl="sibTrans1D1" presStyleIdx="0" presStyleCnt="3"/>
      <dgm:spPr>
        <a:noFill/>
        <a:ln w="12700" cap="rnd" cmpd="sng" algn="ctr">
          <a:solidFill>
            <a:schemeClr val="accent2">
              <a:hueOff val="0"/>
              <a:satOff val="0"/>
              <a:lumOff val="0"/>
              <a:alphaOff val="0"/>
            </a:schemeClr>
          </a:solidFill>
          <a:prstDash val="dash"/>
        </a:ln>
        <a:effectLst/>
      </dgm:spPr>
    </dgm:pt>
    <dgm:pt modelId="{F50FDE90-00F9-4CD4-A536-2B30421DAF92}" type="pres">
      <dgm:prSet presAssocID="{C1C18808-10CD-4460-8453-F524B5689892}" presName="EmptyPlaceHolder" presStyleCnt="0"/>
      <dgm:spPr/>
    </dgm:pt>
    <dgm:pt modelId="{5B5A2C68-49C3-4F89-A2ED-6F0E383B5AB4}" type="pres">
      <dgm:prSet presAssocID="{29B91293-79A7-4E23-B587-967106EAB37B}" presName="spaceBetweenRectangles" presStyleCnt="0"/>
      <dgm:spPr/>
    </dgm:pt>
    <dgm:pt modelId="{8D0524B8-D2E1-40B1-A09F-7BD6DC323CBC}" type="pres">
      <dgm:prSet presAssocID="{4C1F94D9-1572-4115-89A9-C3AE0B7F9FB6}" presName="composite" presStyleCnt="0"/>
      <dgm:spPr/>
    </dgm:pt>
    <dgm:pt modelId="{D4F1BF1F-1A47-4891-B2B5-F12B4B862ECF}" type="pres">
      <dgm:prSet presAssocID="{4C1F94D9-1572-4115-89A9-C3AE0B7F9FB6}" presName="ConnectorPoint" presStyleLbl="lnNode1" presStyleIdx="1" presStyleCnt="3"/>
      <dgm:spPr>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lt1">
              <a:hueOff val="0"/>
              <a:satOff val="0"/>
              <a:lumOff val="0"/>
              <a:alphaOff val="0"/>
            </a:schemeClr>
          </a:solidFill>
          <a:prstDash val="solid"/>
        </a:ln>
        <a:effectLst>
          <a:outerShdw blurRad="38100" dist="25400" dir="5400000" rotWithShape="0">
            <a:srgbClr val="000000">
              <a:alpha val="45000"/>
            </a:srgbClr>
          </a:outerShdw>
        </a:effectLst>
      </dgm:spPr>
    </dgm:pt>
    <dgm:pt modelId="{F0A24094-7DCB-40E1-B98C-F1F4936042BD}" type="pres">
      <dgm:prSet presAssocID="{4C1F94D9-1572-4115-89A9-C3AE0B7F9FB6}" presName="DropPinPlaceHolder" presStyleCnt="0"/>
      <dgm:spPr/>
    </dgm:pt>
    <dgm:pt modelId="{75DF7A12-158A-49DF-834C-1D57311E1773}" type="pres">
      <dgm:prSet presAssocID="{4C1F94D9-1572-4115-89A9-C3AE0B7F9FB6}" presName="DropPin" presStyleLbl="alignNode1" presStyleIdx="1" presStyleCnt="3"/>
      <dgm:spPr/>
    </dgm:pt>
    <dgm:pt modelId="{CF24475C-8280-435F-B864-84CCFB4EA136}" type="pres">
      <dgm:prSet presAssocID="{4C1F94D9-1572-4115-89A9-C3AE0B7F9FB6}" presName="Ellipse" presStyleLbl="fgAcc1" presStyleIdx="2" presStyleCnt="4"/>
      <dgm:spPr>
        <a:solidFill>
          <a:schemeClr val="lt1">
            <a:alpha val="90000"/>
            <a:hueOff val="0"/>
            <a:satOff val="0"/>
            <a:lumOff val="0"/>
            <a:alphaOff val="0"/>
          </a:schemeClr>
        </a:solidFill>
        <a:ln w="9525" cap="rnd" cmpd="sng" algn="ctr">
          <a:noFill/>
          <a:prstDash val="solid"/>
        </a:ln>
        <a:effectLst/>
      </dgm:spPr>
    </dgm:pt>
    <dgm:pt modelId="{8BBCC17C-6F17-453A-AD3A-441C29E9ADF7}" type="pres">
      <dgm:prSet presAssocID="{4C1F94D9-1572-4115-89A9-C3AE0B7F9FB6}" presName="L2TextContainer" presStyleLbl="revTx" presStyleIdx="2" presStyleCnt="6">
        <dgm:presLayoutVars>
          <dgm:bulletEnabled val="1"/>
        </dgm:presLayoutVars>
      </dgm:prSet>
      <dgm:spPr/>
    </dgm:pt>
    <dgm:pt modelId="{E46B26BE-3E96-4619-89BB-2F8448798A13}" type="pres">
      <dgm:prSet presAssocID="{4C1F94D9-1572-4115-89A9-C3AE0B7F9FB6}" presName="L1TextContainer" presStyleLbl="revTx" presStyleIdx="3" presStyleCnt="6">
        <dgm:presLayoutVars>
          <dgm:chMax val="1"/>
          <dgm:chPref val="1"/>
          <dgm:bulletEnabled val="1"/>
        </dgm:presLayoutVars>
      </dgm:prSet>
      <dgm:spPr/>
    </dgm:pt>
    <dgm:pt modelId="{25EEF5E0-6755-4878-8647-16FF7AAAC9AB}" type="pres">
      <dgm:prSet presAssocID="{4C1F94D9-1572-4115-89A9-C3AE0B7F9FB6}" presName="ConnectLine" presStyleLbl="sibTrans1D1" presStyleIdx="1" presStyleCnt="3"/>
      <dgm:spPr>
        <a:noFill/>
        <a:ln w="12700" cap="rnd" cmpd="sng" algn="ctr">
          <a:solidFill>
            <a:schemeClr val="accent2">
              <a:hueOff val="-9882860"/>
              <a:satOff val="451"/>
              <a:lumOff val="0"/>
              <a:alphaOff val="0"/>
            </a:schemeClr>
          </a:solidFill>
          <a:prstDash val="dash"/>
        </a:ln>
        <a:effectLst/>
      </dgm:spPr>
    </dgm:pt>
    <dgm:pt modelId="{4826C03E-0374-4792-8395-F84734044D71}" type="pres">
      <dgm:prSet presAssocID="{4C1F94D9-1572-4115-89A9-C3AE0B7F9FB6}" presName="EmptyPlaceHolder" presStyleCnt="0"/>
      <dgm:spPr/>
    </dgm:pt>
    <dgm:pt modelId="{AF582710-4EB6-43E4-B6B5-FEB04AF9E976}" type="pres">
      <dgm:prSet presAssocID="{7C23AB89-29D3-47F3-995D-66944E1674E5}" presName="spaceBetweenRectangles" presStyleCnt="0"/>
      <dgm:spPr/>
    </dgm:pt>
    <dgm:pt modelId="{C3BF4948-0121-4D7A-A63F-E4C0AFA36DF4}" type="pres">
      <dgm:prSet presAssocID="{7F00C264-0596-4C02-BBAD-A0EF8AEE292D}" presName="composite" presStyleCnt="0"/>
      <dgm:spPr/>
    </dgm:pt>
    <dgm:pt modelId="{F0AD7E5A-3EA1-479B-AAB3-85677F3A68F1}" type="pres">
      <dgm:prSet presAssocID="{7F00C264-0596-4C02-BBAD-A0EF8AEE292D}" presName="ConnectorPoint" presStyleLbl="lnNode1" presStyleIdx="2" presStyleCnt="3"/>
      <dgm:spPr>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lt1">
              <a:hueOff val="0"/>
              <a:satOff val="0"/>
              <a:lumOff val="0"/>
              <a:alphaOff val="0"/>
            </a:schemeClr>
          </a:solidFill>
          <a:prstDash val="solid"/>
        </a:ln>
        <a:effectLst>
          <a:outerShdw blurRad="38100" dist="25400" dir="5400000" rotWithShape="0">
            <a:srgbClr val="000000">
              <a:alpha val="45000"/>
            </a:srgbClr>
          </a:outerShdw>
        </a:effectLst>
      </dgm:spPr>
    </dgm:pt>
    <dgm:pt modelId="{67E4AD42-0EEF-4ED2-A245-9E8E64CBEC26}" type="pres">
      <dgm:prSet presAssocID="{7F00C264-0596-4C02-BBAD-A0EF8AEE292D}" presName="DropPinPlaceHolder" presStyleCnt="0"/>
      <dgm:spPr/>
    </dgm:pt>
    <dgm:pt modelId="{B0A14204-6D1F-40C6-9973-29692E9B1A2F}" type="pres">
      <dgm:prSet presAssocID="{7F00C264-0596-4C02-BBAD-A0EF8AEE292D}" presName="DropPin" presStyleLbl="alignNode1" presStyleIdx="2" presStyleCnt="3"/>
      <dgm:spPr/>
    </dgm:pt>
    <dgm:pt modelId="{550EF67C-562F-45E5-B5C7-FACAB829EDB9}" type="pres">
      <dgm:prSet presAssocID="{7F00C264-0596-4C02-BBAD-A0EF8AEE292D}" presName="Ellipse" presStyleLbl="fgAcc1" presStyleIdx="3" presStyleCnt="4"/>
      <dgm:spPr>
        <a:solidFill>
          <a:schemeClr val="lt1">
            <a:alpha val="90000"/>
            <a:hueOff val="0"/>
            <a:satOff val="0"/>
            <a:lumOff val="0"/>
            <a:alphaOff val="0"/>
          </a:schemeClr>
        </a:solidFill>
        <a:ln w="9525" cap="rnd" cmpd="sng" algn="ctr">
          <a:noFill/>
          <a:prstDash val="solid"/>
        </a:ln>
        <a:effectLst/>
      </dgm:spPr>
    </dgm:pt>
    <dgm:pt modelId="{2EBC4601-FC16-4C31-910A-B3589C7BD711}" type="pres">
      <dgm:prSet presAssocID="{7F00C264-0596-4C02-BBAD-A0EF8AEE292D}" presName="L2TextContainer" presStyleLbl="revTx" presStyleIdx="4" presStyleCnt="6">
        <dgm:presLayoutVars>
          <dgm:bulletEnabled val="1"/>
        </dgm:presLayoutVars>
      </dgm:prSet>
      <dgm:spPr/>
    </dgm:pt>
    <dgm:pt modelId="{B8185EF2-0705-42B7-B7CF-4A9F1A14360D}" type="pres">
      <dgm:prSet presAssocID="{7F00C264-0596-4C02-BBAD-A0EF8AEE292D}" presName="L1TextContainer" presStyleLbl="revTx" presStyleIdx="5" presStyleCnt="6">
        <dgm:presLayoutVars>
          <dgm:chMax val="1"/>
          <dgm:chPref val="1"/>
          <dgm:bulletEnabled val="1"/>
        </dgm:presLayoutVars>
      </dgm:prSet>
      <dgm:spPr/>
    </dgm:pt>
    <dgm:pt modelId="{0C5F75AD-E030-428F-BE03-A7A15D7FC497}" type="pres">
      <dgm:prSet presAssocID="{7F00C264-0596-4C02-BBAD-A0EF8AEE292D}" presName="ConnectLine" presStyleLbl="sibTrans1D1" presStyleIdx="2" presStyleCnt="3"/>
      <dgm:spPr>
        <a:noFill/>
        <a:ln w="12700" cap="rnd" cmpd="sng" algn="ctr">
          <a:solidFill>
            <a:schemeClr val="accent2">
              <a:hueOff val="-19765721"/>
              <a:satOff val="901"/>
              <a:lumOff val="0"/>
              <a:alphaOff val="0"/>
            </a:schemeClr>
          </a:solidFill>
          <a:prstDash val="dash"/>
        </a:ln>
        <a:effectLst/>
      </dgm:spPr>
    </dgm:pt>
    <dgm:pt modelId="{AF1C8A10-47DD-404A-B0E1-CEBAC0FDC8DD}" type="pres">
      <dgm:prSet presAssocID="{7F00C264-0596-4C02-BBAD-A0EF8AEE292D}" presName="EmptyPlaceHolder" presStyleCnt="0"/>
      <dgm:spPr/>
    </dgm:pt>
  </dgm:ptLst>
  <dgm:cxnLst>
    <dgm:cxn modelId="{FA14710C-94EF-4F9A-8E6E-6519D404E977}" type="presOf" srcId="{C1C18808-10CD-4460-8453-F524B5689892}" destId="{6042DFE9-8BD1-46F1-A480-4015440CB2E8}" srcOrd="0" destOrd="0" presId="urn:microsoft.com/office/officeart/2017/3/layout/DropPinTimeline"/>
    <dgm:cxn modelId="{6BEF241D-0F42-4EC3-B0DA-7A78B9F9B781}" srcId="{7F00C264-0596-4C02-BBAD-A0EF8AEE292D}" destId="{1BA32235-EC0C-4AE3-A701-624E033B9192}" srcOrd="0" destOrd="0" parTransId="{89DF3C80-CFA6-4FC6-9987-99E5C4583E4D}" sibTransId="{8BBFFD56-1093-421F-B415-5E8ABD01052A}"/>
    <dgm:cxn modelId="{59696D2C-239D-469B-A364-F1ABBE9F50A8}" type="presOf" srcId="{570E595E-EE18-4C58-A957-8FECC65C4309}" destId="{D86FBF95-94B7-4113-B746-AE707340E903}" srcOrd="0" destOrd="0" presId="urn:microsoft.com/office/officeart/2017/3/layout/DropPinTimeline"/>
    <dgm:cxn modelId="{42600932-8554-425D-97A4-1E17E14218DA}" srcId="{4C1F94D9-1572-4115-89A9-C3AE0B7F9FB6}" destId="{D84F7ADF-AFE8-4F20-82AF-375BE94716BD}" srcOrd="0" destOrd="0" parTransId="{BDF6705C-9104-475D-BE5A-96F9717161E7}" sibTransId="{2578C2C9-8E4C-42FF-97B3-3EF01529AF40}"/>
    <dgm:cxn modelId="{E9763732-68DC-49A5-B4AD-ACC8710D76AC}" srcId="{FF1D5289-B4AF-4802-87A4-2A64C1859B52}" destId="{C1C18808-10CD-4460-8453-F524B5689892}" srcOrd="0" destOrd="0" parTransId="{4BD7CA5D-C5F4-4E29-89E0-1BE191ABAEC8}" sibTransId="{29B91293-79A7-4E23-B587-967106EAB37B}"/>
    <dgm:cxn modelId="{2D2E6F62-9C24-47D7-9D95-E17B4C6BA0BC}" type="presOf" srcId="{4C1F94D9-1572-4115-89A9-C3AE0B7F9FB6}" destId="{E46B26BE-3E96-4619-89BB-2F8448798A13}" srcOrd="0" destOrd="0" presId="urn:microsoft.com/office/officeart/2017/3/layout/DropPinTimeline"/>
    <dgm:cxn modelId="{CE157546-FF2E-4F5C-A890-A44DA32202C1}" srcId="{FF1D5289-B4AF-4802-87A4-2A64C1859B52}" destId="{4C1F94D9-1572-4115-89A9-C3AE0B7F9FB6}" srcOrd="1" destOrd="0" parTransId="{CAA2BBD8-FE14-4A43-B44F-B439F19BBAE9}" sibTransId="{7C23AB89-29D3-47F3-995D-66944E1674E5}"/>
    <dgm:cxn modelId="{F933006C-283C-4380-B678-4B839F047AB9}" type="presOf" srcId="{FF1D5289-B4AF-4802-87A4-2A64C1859B52}" destId="{9233A5C0-4543-411F-84D0-8E401368943A}" srcOrd="0" destOrd="0" presId="urn:microsoft.com/office/officeart/2017/3/layout/DropPinTimeline"/>
    <dgm:cxn modelId="{A601DAA2-34BC-4283-B86C-B4CB3B005C5C}" srcId="{FF1D5289-B4AF-4802-87A4-2A64C1859B52}" destId="{7F00C264-0596-4C02-BBAD-A0EF8AEE292D}" srcOrd="2" destOrd="0" parTransId="{5304BAE5-7256-4F81-9B28-2CE31CB97E40}" sibTransId="{E7D1B536-623E-49AF-B4D0-54183BA1B284}"/>
    <dgm:cxn modelId="{41CD89A4-7C2D-4164-82E7-F30A973BD128}" type="presOf" srcId="{D84F7ADF-AFE8-4F20-82AF-375BE94716BD}" destId="{8BBCC17C-6F17-453A-AD3A-441C29E9ADF7}" srcOrd="0" destOrd="0" presId="urn:microsoft.com/office/officeart/2017/3/layout/DropPinTimeline"/>
    <dgm:cxn modelId="{185933C3-9CC0-4252-8131-88B65D0565F5}" srcId="{C1C18808-10CD-4460-8453-F524B5689892}" destId="{570E595E-EE18-4C58-A957-8FECC65C4309}" srcOrd="0" destOrd="0" parTransId="{9B43A514-919E-4B84-9A31-7E82E73337B0}" sibTransId="{DE146C94-091E-4AF7-AC27-52DF4F4B703D}"/>
    <dgm:cxn modelId="{DB0BE3F4-08D8-4484-9677-869A6694E108}" type="presOf" srcId="{1BA32235-EC0C-4AE3-A701-624E033B9192}" destId="{2EBC4601-FC16-4C31-910A-B3589C7BD711}" srcOrd="0" destOrd="0" presId="urn:microsoft.com/office/officeart/2017/3/layout/DropPinTimeline"/>
    <dgm:cxn modelId="{D544F7F4-A697-4D1B-A4A0-7924B48EF0B7}" type="presOf" srcId="{7F00C264-0596-4C02-BBAD-A0EF8AEE292D}" destId="{B8185EF2-0705-42B7-B7CF-4A9F1A14360D}" srcOrd="0" destOrd="0" presId="urn:microsoft.com/office/officeart/2017/3/layout/DropPinTimeline"/>
    <dgm:cxn modelId="{D20939F8-6D3D-4AE6-B468-C770797E1DBA}" type="presParOf" srcId="{9233A5C0-4543-411F-84D0-8E401368943A}" destId="{9E49E915-0CAA-49F1-AF32-53D50AD6B22C}" srcOrd="0" destOrd="0" presId="urn:microsoft.com/office/officeart/2017/3/layout/DropPinTimeline"/>
    <dgm:cxn modelId="{2F265015-E1FA-437B-9507-AA11E39E0538}" type="presParOf" srcId="{9233A5C0-4543-411F-84D0-8E401368943A}" destId="{6667A684-C917-468A-96A9-0353DCEB20A7}" srcOrd="1" destOrd="0" presId="urn:microsoft.com/office/officeart/2017/3/layout/DropPinTimeline"/>
    <dgm:cxn modelId="{7C0EADC0-58AB-4B0F-820E-D6FBBE1C05D3}" type="presParOf" srcId="{6667A684-C917-468A-96A9-0353DCEB20A7}" destId="{3E5E679F-B12F-4351-AF1F-27E92F4E4129}" srcOrd="0" destOrd="0" presId="urn:microsoft.com/office/officeart/2017/3/layout/DropPinTimeline"/>
    <dgm:cxn modelId="{5D5BB4EB-2021-4450-8412-70E5D49D3541}" type="presParOf" srcId="{3E5E679F-B12F-4351-AF1F-27E92F4E4129}" destId="{D9381B11-2641-4309-9BEB-4783D98A11CC}" srcOrd="0" destOrd="0" presId="urn:microsoft.com/office/officeart/2017/3/layout/DropPinTimeline"/>
    <dgm:cxn modelId="{B04D4FF7-1BE3-4048-839A-83EA282B0344}" type="presParOf" srcId="{3E5E679F-B12F-4351-AF1F-27E92F4E4129}" destId="{2AE0E909-88CA-42BB-93AD-FC4BB0DD2631}" srcOrd="1" destOrd="0" presId="urn:microsoft.com/office/officeart/2017/3/layout/DropPinTimeline"/>
    <dgm:cxn modelId="{5E23FF29-6EFB-420E-A70A-6977CA5D5399}" type="presParOf" srcId="{2AE0E909-88CA-42BB-93AD-FC4BB0DD2631}" destId="{FF590505-88F3-40F0-B607-7A817DEB2BBF}" srcOrd="0" destOrd="0" presId="urn:microsoft.com/office/officeart/2017/3/layout/DropPinTimeline"/>
    <dgm:cxn modelId="{72A82015-8C1B-4081-87A9-E60666F50A0B}" type="presParOf" srcId="{2AE0E909-88CA-42BB-93AD-FC4BB0DD2631}" destId="{2D11D554-E89B-4672-B718-6B314FC39BD1}" srcOrd="1" destOrd="0" presId="urn:microsoft.com/office/officeart/2017/3/layout/DropPinTimeline"/>
    <dgm:cxn modelId="{5DCB9EF8-26E0-4840-BBA5-F29140A02A9E}" type="presParOf" srcId="{3E5E679F-B12F-4351-AF1F-27E92F4E4129}" destId="{D86FBF95-94B7-4113-B746-AE707340E903}" srcOrd="2" destOrd="0" presId="urn:microsoft.com/office/officeart/2017/3/layout/DropPinTimeline"/>
    <dgm:cxn modelId="{77587EC8-A1D9-46D0-9405-FC74A1979990}" type="presParOf" srcId="{3E5E679F-B12F-4351-AF1F-27E92F4E4129}" destId="{6042DFE9-8BD1-46F1-A480-4015440CB2E8}" srcOrd="3" destOrd="0" presId="urn:microsoft.com/office/officeart/2017/3/layout/DropPinTimeline"/>
    <dgm:cxn modelId="{532F697D-ED57-4925-BEB8-96DCDBDF2EAA}" type="presParOf" srcId="{3E5E679F-B12F-4351-AF1F-27E92F4E4129}" destId="{EEBF4F1E-7073-4E14-A7E3-DB9A8C739038}" srcOrd="4" destOrd="0" presId="urn:microsoft.com/office/officeart/2017/3/layout/DropPinTimeline"/>
    <dgm:cxn modelId="{5B214D8A-DB33-4288-9E9A-355CECC64C1E}" type="presParOf" srcId="{3E5E679F-B12F-4351-AF1F-27E92F4E4129}" destId="{F50FDE90-00F9-4CD4-A536-2B30421DAF92}" srcOrd="5" destOrd="0" presId="urn:microsoft.com/office/officeart/2017/3/layout/DropPinTimeline"/>
    <dgm:cxn modelId="{2321806B-CF9C-443D-9E10-565DE6AE3E38}" type="presParOf" srcId="{6667A684-C917-468A-96A9-0353DCEB20A7}" destId="{5B5A2C68-49C3-4F89-A2ED-6F0E383B5AB4}" srcOrd="1" destOrd="0" presId="urn:microsoft.com/office/officeart/2017/3/layout/DropPinTimeline"/>
    <dgm:cxn modelId="{918C65D2-A012-464B-955D-593F0AE291F5}" type="presParOf" srcId="{6667A684-C917-468A-96A9-0353DCEB20A7}" destId="{8D0524B8-D2E1-40B1-A09F-7BD6DC323CBC}" srcOrd="2" destOrd="0" presId="urn:microsoft.com/office/officeart/2017/3/layout/DropPinTimeline"/>
    <dgm:cxn modelId="{7AB43EF7-E675-4F7F-BB9D-4ED04A90AA34}" type="presParOf" srcId="{8D0524B8-D2E1-40B1-A09F-7BD6DC323CBC}" destId="{D4F1BF1F-1A47-4891-B2B5-F12B4B862ECF}" srcOrd="0" destOrd="0" presId="urn:microsoft.com/office/officeart/2017/3/layout/DropPinTimeline"/>
    <dgm:cxn modelId="{960EB92C-D551-446E-B0AF-3ECA8041B387}" type="presParOf" srcId="{8D0524B8-D2E1-40B1-A09F-7BD6DC323CBC}" destId="{F0A24094-7DCB-40E1-B98C-F1F4936042BD}" srcOrd="1" destOrd="0" presId="urn:microsoft.com/office/officeart/2017/3/layout/DropPinTimeline"/>
    <dgm:cxn modelId="{ED8DDCF3-0CBD-46AE-9872-F977EB03EDD6}" type="presParOf" srcId="{F0A24094-7DCB-40E1-B98C-F1F4936042BD}" destId="{75DF7A12-158A-49DF-834C-1D57311E1773}" srcOrd="0" destOrd="0" presId="urn:microsoft.com/office/officeart/2017/3/layout/DropPinTimeline"/>
    <dgm:cxn modelId="{FF0ED7C7-3F07-44DD-823C-9B7A83D83897}" type="presParOf" srcId="{F0A24094-7DCB-40E1-B98C-F1F4936042BD}" destId="{CF24475C-8280-435F-B864-84CCFB4EA136}" srcOrd="1" destOrd="0" presId="urn:microsoft.com/office/officeart/2017/3/layout/DropPinTimeline"/>
    <dgm:cxn modelId="{063FA24E-FE54-4884-96B9-3FC941959100}" type="presParOf" srcId="{8D0524B8-D2E1-40B1-A09F-7BD6DC323CBC}" destId="{8BBCC17C-6F17-453A-AD3A-441C29E9ADF7}" srcOrd="2" destOrd="0" presId="urn:microsoft.com/office/officeart/2017/3/layout/DropPinTimeline"/>
    <dgm:cxn modelId="{8C54A846-7AAC-4485-BF2E-5B1EF93F35E3}" type="presParOf" srcId="{8D0524B8-D2E1-40B1-A09F-7BD6DC323CBC}" destId="{E46B26BE-3E96-4619-89BB-2F8448798A13}" srcOrd="3" destOrd="0" presId="urn:microsoft.com/office/officeart/2017/3/layout/DropPinTimeline"/>
    <dgm:cxn modelId="{4D5A0DD9-C4E6-472C-BC21-6936A9524A5F}" type="presParOf" srcId="{8D0524B8-D2E1-40B1-A09F-7BD6DC323CBC}" destId="{25EEF5E0-6755-4878-8647-16FF7AAAC9AB}" srcOrd="4" destOrd="0" presId="urn:microsoft.com/office/officeart/2017/3/layout/DropPinTimeline"/>
    <dgm:cxn modelId="{24BF5682-A7EB-4D96-8043-01D7B004712E}" type="presParOf" srcId="{8D0524B8-D2E1-40B1-A09F-7BD6DC323CBC}" destId="{4826C03E-0374-4792-8395-F84734044D71}" srcOrd="5" destOrd="0" presId="urn:microsoft.com/office/officeart/2017/3/layout/DropPinTimeline"/>
    <dgm:cxn modelId="{E9E007A3-4FBF-4244-96DA-87845225776F}" type="presParOf" srcId="{6667A684-C917-468A-96A9-0353DCEB20A7}" destId="{AF582710-4EB6-43E4-B6B5-FEB04AF9E976}" srcOrd="3" destOrd="0" presId="urn:microsoft.com/office/officeart/2017/3/layout/DropPinTimeline"/>
    <dgm:cxn modelId="{B951FAE8-D40A-4E6E-8DA3-214FBCEB5971}" type="presParOf" srcId="{6667A684-C917-468A-96A9-0353DCEB20A7}" destId="{C3BF4948-0121-4D7A-A63F-E4C0AFA36DF4}" srcOrd="4" destOrd="0" presId="urn:microsoft.com/office/officeart/2017/3/layout/DropPinTimeline"/>
    <dgm:cxn modelId="{147E3C44-7CED-4FA9-A455-AD47F561EF6E}" type="presParOf" srcId="{C3BF4948-0121-4D7A-A63F-E4C0AFA36DF4}" destId="{F0AD7E5A-3EA1-479B-AAB3-85677F3A68F1}" srcOrd="0" destOrd="0" presId="urn:microsoft.com/office/officeart/2017/3/layout/DropPinTimeline"/>
    <dgm:cxn modelId="{D36EB4BF-EFEE-4A69-92AB-372BD8A160FD}" type="presParOf" srcId="{C3BF4948-0121-4D7A-A63F-E4C0AFA36DF4}" destId="{67E4AD42-0EEF-4ED2-A245-9E8E64CBEC26}" srcOrd="1" destOrd="0" presId="urn:microsoft.com/office/officeart/2017/3/layout/DropPinTimeline"/>
    <dgm:cxn modelId="{2398523D-938A-4740-8E38-58D54A3212E9}" type="presParOf" srcId="{67E4AD42-0EEF-4ED2-A245-9E8E64CBEC26}" destId="{B0A14204-6D1F-40C6-9973-29692E9B1A2F}" srcOrd="0" destOrd="0" presId="urn:microsoft.com/office/officeart/2017/3/layout/DropPinTimeline"/>
    <dgm:cxn modelId="{06F566E3-708B-4504-95B4-90EF25DDC6A7}" type="presParOf" srcId="{67E4AD42-0EEF-4ED2-A245-9E8E64CBEC26}" destId="{550EF67C-562F-45E5-B5C7-FACAB829EDB9}" srcOrd="1" destOrd="0" presId="urn:microsoft.com/office/officeart/2017/3/layout/DropPinTimeline"/>
    <dgm:cxn modelId="{B9F7728A-D8EC-41E1-88AA-A3901B20641C}" type="presParOf" srcId="{C3BF4948-0121-4D7A-A63F-E4C0AFA36DF4}" destId="{2EBC4601-FC16-4C31-910A-B3589C7BD711}" srcOrd="2" destOrd="0" presId="urn:microsoft.com/office/officeart/2017/3/layout/DropPinTimeline"/>
    <dgm:cxn modelId="{CDCF0AF8-CF90-41D3-9120-32707B0C735C}" type="presParOf" srcId="{C3BF4948-0121-4D7A-A63F-E4C0AFA36DF4}" destId="{B8185EF2-0705-42B7-B7CF-4A9F1A14360D}" srcOrd="3" destOrd="0" presId="urn:microsoft.com/office/officeart/2017/3/layout/DropPinTimeline"/>
    <dgm:cxn modelId="{A9CA8C6B-0A36-431D-B7C6-8BE3E9A65C9E}" type="presParOf" srcId="{C3BF4948-0121-4D7A-A63F-E4C0AFA36DF4}" destId="{0C5F75AD-E030-428F-BE03-A7A15D7FC497}" srcOrd="4" destOrd="0" presId="urn:microsoft.com/office/officeart/2017/3/layout/DropPinTimeline"/>
    <dgm:cxn modelId="{F3D5FA13-352C-481A-8C24-186984D902DA}" type="presParOf" srcId="{C3BF4948-0121-4D7A-A63F-E4C0AFA36DF4}" destId="{AF1C8A10-47DD-404A-B0E1-CEBAC0FDC8DD}"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9CC4A-01E4-4699-97C0-0FC9D3AD24FC}">
      <dsp:nvSpPr>
        <dsp:cNvPr id="0" name=""/>
        <dsp:cNvSpPr/>
      </dsp:nvSpPr>
      <dsp:spPr>
        <a:xfrm>
          <a:off x="1037531" y="2197"/>
          <a:ext cx="1903672" cy="1142203"/>
        </a:xfrm>
        <a:prstGeom prst="rect">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E" sz="1300" kern="1200" dirty="0"/>
            <a:t>Teacher training</a:t>
          </a:r>
          <a:endParaRPr lang="en-US" sz="1300" kern="1200" dirty="0"/>
        </a:p>
      </dsp:txBody>
      <dsp:txXfrm>
        <a:off x="1037531" y="2197"/>
        <a:ext cx="1903672" cy="1142203"/>
      </dsp:txXfrm>
    </dsp:sp>
    <dsp:sp modelId="{89296051-0C6A-403D-967C-3B3B68871884}">
      <dsp:nvSpPr>
        <dsp:cNvPr id="0" name=""/>
        <dsp:cNvSpPr/>
      </dsp:nvSpPr>
      <dsp:spPr>
        <a:xfrm>
          <a:off x="3131571" y="2197"/>
          <a:ext cx="1903672" cy="1142203"/>
        </a:xfrm>
        <a:prstGeom prst="rect">
          <a:avLst/>
        </a:prstGeom>
        <a:gradFill rotWithShape="0">
          <a:gsLst>
            <a:gs pos="0">
              <a:schemeClr val="accent5">
                <a:hueOff val="487685"/>
                <a:satOff val="-3889"/>
                <a:lumOff val="-2941"/>
                <a:alphaOff val="0"/>
                <a:tint val="98000"/>
                <a:lumMod val="114000"/>
              </a:schemeClr>
            </a:gs>
            <a:gs pos="100000">
              <a:schemeClr val="accent5">
                <a:hueOff val="487685"/>
                <a:satOff val="-3889"/>
                <a:lumOff val="-2941"/>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E" sz="1300" kern="1200"/>
            <a:t>5 lesson programme - delivered in school and in University College Cork</a:t>
          </a:r>
          <a:endParaRPr lang="en-US" sz="1300" kern="1200" dirty="0"/>
        </a:p>
      </dsp:txBody>
      <dsp:txXfrm>
        <a:off x="3131571" y="2197"/>
        <a:ext cx="1903672" cy="1142203"/>
      </dsp:txXfrm>
    </dsp:sp>
    <dsp:sp modelId="{2B7B51DC-20F7-4A4C-A566-2F7B26C70C4B}">
      <dsp:nvSpPr>
        <dsp:cNvPr id="0" name=""/>
        <dsp:cNvSpPr/>
      </dsp:nvSpPr>
      <dsp:spPr>
        <a:xfrm>
          <a:off x="1037531" y="1334768"/>
          <a:ext cx="1903672" cy="1142203"/>
        </a:xfrm>
        <a:prstGeom prst="rect">
          <a:avLst/>
        </a:prstGeom>
        <a:gradFill rotWithShape="0">
          <a:gsLst>
            <a:gs pos="0">
              <a:schemeClr val="accent5">
                <a:hueOff val="975370"/>
                <a:satOff val="-7777"/>
                <a:lumOff val="-5882"/>
                <a:alphaOff val="0"/>
                <a:tint val="98000"/>
                <a:lumMod val="114000"/>
              </a:schemeClr>
            </a:gs>
            <a:gs pos="100000">
              <a:schemeClr val="accent5">
                <a:hueOff val="975370"/>
                <a:satOff val="-7777"/>
                <a:lumOff val="-588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E" sz="1300" kern="1200" dirty="0"/>
            <a:t>Introduction to College – Language, student friends, careers, student life </a:t>
          </a:r>
          <a:endParaRPr lang="en-US" sz="1300" kern="1200" dirty="0"/>
        </a:p>
      </dsp:txBody>
      <dsp:txXfrm>
        <a:off x="1037531" y="1334768"/>
        <a:ext cx="1903672" cy="1142203"/>
      </dsp:txXfrm>
    </dsp:sp>
    <dsp:sp modelId="{A129269B-8B1A-43A2-B3EE-37F0F4C5A7C6}">
      <dsp:nvSpPr>
        <dsp:cNvPr id="0" name=""/>
        <dsp:cNvSpPr/>
      </dsp:nvSpPr>
      <dsp:spPr>
        <a:xfrm>
          <a:off x="3131571" y="1334768"/>
          <a:ext cx="1903672" cy="1142203"/>
        </a:xfrm>
        <a:prstGeom prst="rect">
          <a:avLst/>
        </a:prstGeom>
        <a:gradFill rotWithShape="0">
          <a:gsLst>
            <a:gs pos="0">
              <a:schemeClr val="accent5">
                <a:hueOff val="1463055"/>
                <a:satOff val="-11666"/>
                <a:lumOff val="-8823"/>
                <a:alphaOff val="0"/>
                <a:tint val="98000"/>
                <a:lumMod val="114000"/>
              </a:schemeClr>
            </a:gs>
            <a:gs pos="100000">
              <a:schemeClr val="accent5">
                <a:hueOff val="1463055"/>
                <a:satOff val="-11666"/>
                <a:lumOff val="-8823"/>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E" sz="1300" kern="1200"/>
            <a:t>Materials – Workbook , graduation gowns </a:t>
          </a:r>
          <a:endParaRPr lang="en-US" sz="1300" kern="1200"/>
        </a:p>
      </dsp:txBody>
      <dsp:txXfrm>
        <a:off x="3131571" y="1334768"/>
        <a:ext cx="1903672" cy="1142203"/>
      </dsp:txXfrm>
    </dsp:sp>
    <dsp:sp modelId="{8E7082A7-E71E-4547-B348-DC36A9185E8F}">
      <dsp:nvSpPr>
        <dsp:cNvPr id="0" name=""/>
        <dsp:cNvSpPr/>
      </dsp:nvSpPr>
      <dsp:spPr>
        <a:xfrm>
          <a:off x="1037531" y="2667339"/>
          <a:ext cx="1903672" cy="1142203"/>
        </a:xfrm>
        <a:prstGeom prst="rect">
          <a:avLst/>
        </a:prstGeom>
        <a:gradFill rotWithShape="0">
          <a:gsLst>
            <a:gs pos="0">
              <a:schemeClr val="accent5">
                <a:hueOff val="1950740"/>
                <a:satOff val="-15554"/>
                <a:lumOff val="-11764"/>
                <a:alphaOff val="0"/>
                <a:tint val="98000"/>
                <a:lumMod val="114000"/>
              </a:schemeClr>
            </a:gs>
            <a:gs pos="100000">
              <a:schemeClr val="accent5">
                <a:hueOff val="1950740"/>
                <a:satOff val="-15554"/>
                <a:lumOff val="-11764"/>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E" sz="1300" kern="1200"/>
            <a:t>University Experience’ – students, parents, teachers come to UCC to meet Access staff &amp; UCC Students. </a:t>
          </a:r>
          <a:endParaRPr lang="en-US" sz="1300" kern="1200"/>
        </a:p>
      </dsp:txBody>
      <dsp:txXfrm>
        <a:off x="1037531" y="2667339"/>
        <a:ext cx="1903672" cy="1142203"/>
      </dsp:txXfrm>
    </dsp:sp>
    <dsp:sp modelId="{3A2D06B5-7A32-4AA4-A2CC-32302470F100}">
      <dsp:nvSpPr>
        <dsp:cNvPr id="0" name=""/>
        <dsp:cNvSpPr/>
      </dsp:nvSpPr>
      <dsp:spPr>
        <a:xfrm>
          <a:off x="3131571" y="2667339"/>
          <a:ext cx="1903672" cy="1142203"/>
        </a:xfrm>
        <a:prstGeom prst="rect">
          <a:avLst/>
        </a:prstGeom>
        <a:gradFill rotWithShape="0">
          <a:gsLst>
            <a:gs pos="0">
              <a:schemeClr val="accent5">
                <a:hueOff val="2438425"/>
                <a:satOff val="-19443"/>
                <a:lumOff val="-14705"/>
                <a:alphaOff val="0"/>
                <a:tint val="98000"/>
                <a:lumMod val="114000"/>
              </a:schemeClr>
            </a:gs>
            <a:gs pos="100000">
              <a:schemeClr val="accent5">
                <a:hueOff val="2438425"/>
                <a:satOff val="-19443"/>
                <a:lumOff val="-1470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IE" sz="1300" kern="1200" dirty="0"/>
            <a:t>Bookmark competition </a:t>
          </a:r>
          <a:endParaRPr lang="en-US" sz="1300" kern="1200" dirty="0"/>
        </a:p>
      </dsp:txBody>
      <dsp:txXfrm>
        <a:off x="3131571" y="2667339"/>
        <a:ext cx="1903672" cy="11422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9E915-0CAA-49F1-AF32-53D50AD6B22C}">
      <dsp:nvSpPr>
        <dsp:cNvPr id="0" name=""/>
        <dsp:cNvSpPr/>
      </dsp:nvSpPr>
      <dsp:spPr>
        <a:xfrm>
          <a:off x="0" y="1711341"/>
          <a:ext cx="9625383" cy="0"/>
        </a:xfrm>
        <a:prstGeom prst="line">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tailEnd type="triangle" w="lg" len="lg"/>
        </a:ln>
        <a:effectLst/>
      </dsp:spPr>
      <dsp:style>
        <a:lnRef idx="1">
          <a:scrgbClr r="0" g="0" b="0"/>
        </a:lnRef>
        <a:fillRef idx="1">
          <a:scrgbClr r="0" g="0" b="0"/>
        </a:fillRef>
        <a:effectRef idx="0">
          <a:scrgbClr r="0" g="0" b="0"/>
        </a:effectRef>
        <a:fontRef idx="minor"/>
      </dsp:style>
    </dsp:sp>
    <dsp:sp modelId="{FF590505-88F3-40F0-B607-7A817DEB2BBF}">
      <dsp:nvSpPr>
        <dsp:cNvPr id="0" name=""/>
        <dsp:cNvSpPr/>
      </dsp:nvSpPr>
      <dsp:spPr>
        <a:xfrm rot="8100000">
          <a:off x="57370" y="394397"/>
          <a:ext cx="251701" cy="251701"/>
        </a:xfrm>
        <a:prstGeom prst="teardrop">
          <a:avLst>
            <a:gd name="adj" fmla="val 115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2D11D554-E89B-4672-B718-6B314FC39BD1}">
      <dsp:nvSpPr>
        <dsp:cNvPr id="0" name=""/>
        <dsp:cNvSpPr/>
      </dsp:nvSpPr>
      <dsp:spPr>
        <a:xfrm>
          <a:off x="85332" y="422359"/>
          <a:ext cx="195777" cy="195777"/>
        </a:xfrm>
        <a:prstGeom prst="ellipse">
          <a:avLst/>
        </a:prstGeom>
        <a:solidFill>
          <a:schemeClr val="lt1">
            <a:alpha val="90000"/>
            <a:hueOff val="0"/>
            <a:satOff val="0"/>
            <a:lumOff val="0"/>
            <a:alphaOff val="0"/>
          </a:schemeClr>
        </a:solidFill>
        <a:ln w="9525" cap="rnd" cmpd="sng" algn="ctr">
          <a:noFill/>
          <a:prstDash val="solid"/>
        </a:ln>
        <a:effectLst/>
      </dsp:spPr>
      <dsp:style>
        <a:lnRef idx="1">
          <a:scrgbClr r="0" g="0" b="0"/>
        </a:lnRef>
        <a:fillRef idx="1">
          <a:scrgbClr r="0" g="0" b="0"/>
        </a:fillRef>
        <a:effectRef idx="0">
          <a:scrgbClr r="0" g="0" b="0"/>
        </a:effectRef>
        <a:fontRef idx="minor"/>
      </dsp:style>
    </dsp:sp>
    <dsp:sp modelId="{D86FBF95-94B7-4113-B746-AE707340E903}">
      <dsp:nvSpPr>
        <dsp:cNvPr id="0" name=""/>
        <dsp:cNvSpPr/>
      </dsp:nvSpPr>
      <dsp:spPr>
        <a:xfrm>
          <a:off x="361200" y="698227"/>
          <a:ext cx="3996834" cy="1013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‘Home-school Pack’</a:t>
          </a:r>
        </a:p>
      </dsp:txBody>
      <dsp:txXfrm>
        <a:off x="361200" y="698227"/>
        <a:ext cx="3996834" cy="1013114"/>
      </dsp:txXfrm>
    </dsp:sp>
    <dsp:sp modelId="{6042DFE9-8BD1-46F1-A480-4015440CB2E8}">
      <dsp:nvSpPr>
        <dsp:cNvPr id="0" name=""/>
        <dsp:cNvSpPr/>
      </dsp:nvSpPr>
      <dsp:spPr>
        <a:xfrm>
          <a:off x="361200" y="342268"/>
          <a:ext cx="3996834" cy="355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2020</a:t>
          </a:r>
        </a:p>
      </dsp:txBody>
      <dsp:txXfrm>
        <a:off x="361200" y="342268"/>
        <a:ext cx="3996834" cy="355959"/>
      </dsp:txXfrm>
    </dsp:sp>
    <dsp:sp modelId="{EEBF4F1E-7073-4E14-A7E3-DB9A8C739038}">
      <dsp:nvSpPr>
        <dsp:cNvPr id="0" name=""/>
        <dsp:cNvSpPr/>
      </dsp:nvSpPr>
      <dsp:spPr>
        <a:xfrm>
          <a:off x="183221" y="698227"/>
          <a:ext cx="0" cy="1013114"/>
        </a:xfrm>
        <a:prstGeom prst="line">
          <a:avLst/>
        </a:prstGeom>
        <a:noFill/>
        <a:ln w="12700" cap="rnd"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9381B11-2641-4309-9BEB-4783D98A11CC}">
      <dsp:nvSpPr>
        <dsp:cNvPr id="0" name=""/>
        <dsp:cNvSpPr/>
      </dsp:nvSpPr>
      <dsp:spPr>
        <a:xfrm>
          <a:off x="150594" y="1679305"/>
          <a:ext cx="64072" cy="64072"/>
        </a:xfrm>
        <a:prstGeom prst="ellipse">
          <a:avLst/>
        </a:prstGeom>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l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75DF7A12-158A-49DF-834C-1D57311E1773}">
      <dsp:nvSpPr>
        <dsp:cNvPr id="0" name=""/>
        <dsp:cNvSpPr/>
      </dsp:nvSpPr>
      <dsp:spPr>
        <a:xfrm rot="18900000">
          <a:off x="2457088" y="2776584"/>
          <a:ext cx="251701" cy="251701"/>
        </a:xfrm>
        <a:prstGeom prst="teardrop">
          <a:avLst>
            <a:gd name="adj" fmla="val 115000"/>
          </a:avLst>
        </a:prstGeom>
        <a:gradFill rotWithShape="0">
          <a:gsLst>
            <a:gs pos="0">
              <a:schemeClr val="accent2">
                <a:hueOff val="-9882860"/>
                <a:satOff val="451"/>
                <a:lumOff val="0"/>
                <a:alphaOff val="0"/>
                <a:tint val="98000"/>
                <a:lumMod val="114000"/>
              </a:schemeClr>
            </a:gs>
            <a:gs pos="100000">
              <a:schemeClr val="accent2">
                <a:hueOff val="-9882860"/>
                <a:satOff val="451"/>
                <a:lumOff val="0"/>
                <a:alphaOff val="0"/>
                <a:shade val="90000"/>
                <a:lumMod val="84000"/>
              </a:schemeClr>
            </a:gs>
          </a:gsLst>
          <a:lin ang="5400000" scaled="0"/>
        </a:gradFill>
        <a:ln w="9525" cap="rnd" cmpd="sng" algn="ctr">
          <a:solidFill>
            <a:schemeClr val="accent2">
              <a:hueOff val="-9882860"/>
              <a:satOff val="451"/>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CF24475C-8280-435F-B864-84CCFB4EA136}">
      <dsp:nvSpPr>
        <dsp:cNvPr id="0" name=""/>
        <dsp:cNvSpPr/>
      </dsp:nvSpPr>
      <dsp:spPr>
        <a:xfrm>
          <a:off x="2485050" y="2804546"/>
          <a:ext cx="195777" cy="195777"/>
        </a:xfrm>
        <a:prstGeom prst="ellipse">
          <a:avLst/>
        </a:prstGeom>
        <a:solidFill>
          <a:schemeClr val="lt1">
            <a:alpha val="90000"/>
            <a:hueOff val="0"/>
            <a:satOff val="0"/>
            <a:lumOff val="0"/>
            <a:alphaOff val="0"/>
          </a:schemeClr>
        </a:solidFill>
        <a:ln w="9525" cap="rnd" cmpd="sng" algn="ctr">
          <a:noFill/>
          <a:prstDash val="solid"/>
        </a:ln>
        <a:effectLst/>
      </dsp:spPr>
      <dsp:style>
        <a:lnRef idx="1">
          <a:scrgbClr r="0" g="0" b="0"/>
        </a:lnRef>
        <a:fillRef idx="1">
          <a:scrgbClr r="0" g="0" b="0"/>
        </a:fillRef>
        <a:effectRef idx="0">
          <a:scrgbClr r="0" g="0" b="0"/>
        </a:effectRef>
        <a:fontRef idx="minor"/>
      </dsp:style>
    </dsp:sp>
    <dsp:sp modelId="{8BBCC17C-6F17-453A-AD3A-441C29E9ADF7}">
      <dsp:nvSpPr>
        <dsp:cNvPr id="0" name=""/>
        <dsp:cNvSpPr/>
      </dsp:nvSpPr>
      <dsp:spPr>
        <a:xfrm>
          <a:off x="2760918" y="1711341"/>
          <a:ext cx="3996834" cy="1013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Professor Fluffy Virtual Programme – ‘Interview a College Student’</a:t>
          </a:r>
        </a:p>
      </dsp:txBody>
      <dsp:txXfrm>
        <a:off x="2760918" y="1711341"/>
        <a:ext cx="3996834" cy="1013114"/>
      </dsp:txXfrm>
    </dsp:sp>
    <dsp:sp modelId="{E46B26BE-3E96-4619-89BB-2F8448798A13}">
      <dsp:nvSpPr>
        <dsp:cNvPr id="0" name=""/>
        <dsp:cNvSpPr/>
      </dsp:nvSpPr>
      <dsp:spPr>
        <a:xfrm>
          <a:off x="2760918" y="2724455"/>
          <a:ext cx="3996834" cy="355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2021</a:t>
          </a:r>
        </a:p>
      </dsp:txBody>
      <dsp:txXfrm>
        <a:off x="2760918" y="2724455"/>
        <a:ext cx="3996834" cy="355959"/>
      </dsp:txXfrm>
    </dsp:sp>
    <dsp:sp modelId="{25EEF5E0-6755-4878-8647-16FF7AAAC9AB}">
      <dsp:nvSpPr>
        <dsp:cNvPr id="0" name=""/>
        <dsp:cNvSpPr/>
      </dsp:nvSpPr>
      <dsp:spPr>
        <a:xfrm>
          <a:off x="2582939" y="1711341"/>
          <a:ext cx="0" cy="1013114"/>
        </a:xfrm>
        <a:prstGeom prst="line">
          <a:avLst/>
        </a:prstGeom>
        <a:noFill/>
        <a:ln w="12700" cap="rnd" cmpd="sng" algn="ctr">
          <a:solidFill>
            <a:schemeClr val="accent2">
              <a:hueOff val="-9882860"/>
              <a:satOff val="451"/>
              <a:lumOff val="0"/>
              <a:alphaOff val="0"/>
            </a:schemeClr>
          </a:solidFill>
          <a:prstDash val="dash"/>
        </a:ln>
        <a:effectLst/>
      </dsp:spPr>
      <dsp:style>
        <a:lnRef idx="1">
          <a:scrgbClr r="0" g="0" b="0"/>
        </a:lnRef>
        <a:fillRef idx="0">
          <a:scrgbClr r="0" g="0" b="0"/>
        </a:fillRef>
        <a:effectRef idx="0">
          <a:scrgbClr r="0" g="0" b="0"/>
        </a:effectRef>
        <a:fontRef idx="minor"/>
      </dsp:style>
    </dsp:sp>
    <dsp:sp modelId="{D4F1BF1F-1A47-4891-B2B5-F12B4B862ECF}">
      <dsp:nvSpPr>
        <dsp:cNvPr id="0" name=""/>
        <dsp:cNvSpPr/>
      </dsp:nvSpPr>
      <dsp:spPr>
        <a:xfrm>
          <a:off x="2550312" y="1679305"/>
          <a:ext cx="64072" cy="64072"/>
        </a:xfrm>
        <a:prstGeom prst="ellipse">
          <a:avLst/>
        </a:prstGeom>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l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B0A14204-6D1F-40C6-9973-29692E9B1A2F}">
      <dsp:nvSpPr>
        <dsp:cNvPr id="0" name=""/>
        <dsp:cNvSpPr/>
      </dsp:nvSpPr>
      <dsp:spPr>
        <a:xfrm rot="8100000">
          <a:off x="4856806" y="394397"/>
          <a:ext cx="251701" cy="251701"/>
        </a:xfrm>
        <a:prstGeom prst="teardrop">
          <a:avLst>
            <a:gd name="adj" fmla="val 115000"/>
          </a:avLst>
        </a:prstGeom>
        <a:gradFill rotWithShape="0">
          <a:gsLst>
            <a:gs pos="0">
              <a:schemeClr val="accent2">
                <a:hueOff val="-19765721"/>
                <a:satOff val="901"/>
                <a:lumOff val="0"/>
                <a:alphaOff val="0"/>
                <a:tint val="98000"/>
                <a:lumMod val="114000"/>
              </a:schemeClr>
            </a:gs>
            <a:gs pos="100000">
              <a:schemeClr val="accent2">
                <a:hueOff val="-19765721"/>
                <a:satOff val="901"/>
                <a:lumOff val="0"/>
                <a:alphaOff val="0"/>
                <a:shade val="90000"/>
                <a:lumMod val="84000"/>
              </a:schemeClr>
            </a:gs>
          </a:gsLst>
          <a:lin ang="5400000" scaled="0"/>
        </a:gradFill>
        <a:ln w="9525" cap="rnd" cmpd="sng" algn="ctr">
          <a:solidFill>
            <a:schemeClr val="accent2">
              <a:hueOff val="-19765721"/>
              <a:satOff val="901"/>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550EF67C-562F-45E5-B5C7-FACAB829EDB9}">
      <dsp:nvSpPr>
        <dsp:cNvPr id="0" name=""/>
        <dsp:cNvSpPr/>
      </dsp:nvSpPr>
      <dsp:spPr>
        <a:xfrm>
          <a:off x="4884768" y="422359"/>
          <a:ext cx="195777" cy="195777"/>
        </a:xfrm>
        <a:prstGeom prst="ellipse">
          <a:avLst/>
        </a:prstGeom>
        <a:solidFill>
          <a:schemeClr val="lt1">
            <a:alpha val="90000"/>
            <a:hueOff val="0"/>
            <a:satOff val="0"/>
            <a:lumOff val="0"/>
            <a:alphaOff val="0"/>
          </a:schemeClr>
        </a:solidFill>
        <a:ln w="9525" cap="rnd" cmpd="sng" algn="ctr">
          <a:noFill/>
          <a:prstDash val="solid"/>
        </a:ln>
        <a:effectLst/>
      </dsp:spPr>
      <dsp:style>
        <a:lnRef idx="1">
          <a:scrgbClr r="0" g="0" b="0"/>
        </a:lnRef>
        <a:fillRef idx="1">
          <a:scrgbClr r="0" g="0" b="0"/>
        </a:fillRef>
        <a:effectRef idx="0">
          <a:scrgbClr r="0" g="0" b="0"/>
        </a:effectRef>
        <a:fontRef idx="minor"/>
      </dsp:style>
    </dsp:sp>
    <dsp:sp modelId="{2EBC4601-FC16-4C31-910A-B3589C7BD711}">
      <dsp:nvSpPr>
        <dsp:cNvPr id="0" name=""/>
        <dsp:cNvSpPr/>
      </dsp:nvSpPr>
      <dsp:spPr>
        <a:xfrm>
          <a:off x="5160636" y="698227"/>
          <a:ext cx="3996834" cy="1013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6th Class visit to UCC ‘Cork Lifelong Learning Festival</a:t>
          </a:r>
        </a:p>
      </dsp:txBody>
      <dsp:txXfrm>
        <a:off x="5160636" y="698227"/>
        <a:ext cx="3996834" cy="1013114"/>
      </dsp:txXfrm>
    </dsp:sp>
    <dsp:sp modelId="{B8185EF2-0705-42B7-B7CF-4A9F1A14360D}">
      <dsp:nvSpPr>
        <dsp:cNvPr id="0" name=""/>
        <dsp:cNvSpPr/>
      </dsp:nvSpPr>
      <dsp:spPr>
        <a:xfrm>
          <a:off x="5160636" y="342268"/>
          <a:ext cx="3996834" cy="355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2022</a:t>
          </a:r>
        </a:p>
      </dsp:txBody>
      <dsp:txXfrm>
        <a:off x="5160636" y="342268"/>
        <a:ext cx="3996834" cy="355959"/>
      </dsp:txXfrm>
    </dsp:sp>
    <dsp:sp modelId="{0C5F75AD-E030-428F-BE03-A7A15D7FC497}">
      <dsp:nvSpPr>
        <dsp:cNvPr id="0" name=""/>
        <dsp:cNvSpPr/>
      </dsp:nvSpPr>
      <dsp:spPr>
        <a:xfrm>
          <a:off x="4982657" y="698227"/>
          <a:ext cx="0" cy="1013114"/>
        </a:xfrm>
        <a:prstGeom prst="line">
          <a:avLst/>
        </a:prstGeom>
        <a:noFill/>
        <a:ln w="12700" cap="rnd" cmpd="sng" algn="ctr">
          <a:solidFill>
            <a:schemeClr val="accent2">
              <a:hueOff val="-19765721"/>
              <a:satOff val="901"/>
              <a:lumOff val="0"/>
              <a:alphaOff val="0"/>
            </a:schemeClr>
          </a:solidFill>
          <a:prstDash val="dash"/>
        </a:ln>
        <a:effectLst/>
      </dsp:spPr>
      <dsp:style>
        <a:lnRef idx="1">
          <a:scrgbClr r="0" g="0" b="0"/>
        </a:lnRef>
        <a:fillRef idx="0">
          <a:scrgbClr r="0" g="0" b="0"/>
        </a:fillRef>
        <a:effectRef idx="0">
          <a:scrgbClr r="0" g="0" b="0"/>
        </a:effectRef>
        <a:fontRef idx="minor"/>
      </dsp:style>
    </dsp:sp>
    <dsp:sp modelId="{F0AD7E5A-3EA1-479B-AAB3-85677F3A68F1}">
      <dsp:nvSpPr>
        <dsp:cNvPr id="0" name=""/>
        <dsp:cNvSpPr/>
      </dsp:nvSpPr>
      <dsp:spPr>
        <a:xfrm>
          <a:off x="4950030" y="1679305"/>
          <a:ext cx="64072" cy="64072"/>
        </a:xfrm>
        <a:prstGeom prst="ellipse">
          <a:avLst/>
        </a:prstGeom>
        <a:gradFill rotWithShape="0">
          <a:gsLst>
            <a:gs pos="0">
              <a:schemeClr val="accent2">
                <a:tint val="98000"/>
                <a:lumMod val="114000"/>
              </a:schemeClr>
            </a:gs>
            <a:gs pos="100000">
              <a:schemeClr val="accent2">
                <a:shade val="90000"/>
                <a:lumMod val="84000"/>
              </a:schemeClr>
            </a:gs>
          </a:gsLst>
          <a:lin ang="5400000" scaled="0"/>
        </a:gradFill>
        <a:ln w="6350" cap="rnd" cmpd="sng" algn="ctr">
          <a:solidFill>
            <a:schemeClr val="lt1">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A78ADE4-5E93-4641-BC43-702492873889}" type="datetimeFigureOut">
              <a:rPr lang="en-IE" smtClean="0"/>
              <a:t>12/06/2023</a:t>
            </a:fld>
            <a:endParaRPr lang="en-IE"/>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IE"/>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36B243C-A8FA-4CEE-9B16-B57816CD35A5}" type="slidenum">
              <a:rPr lang="en-IE" smtClean="0"/>
              <a:t>‹#›</a:t>
            </a:fld>
            <a:endParaRPr lang="en-IE"/>
          </a:p>
        </p:txBody>
      </p:sp>
    </p:spTree>
    <p:extLst>
      <p:ext uri="{BB962C8B-B14F-4D97-AF65-F5344CB8AC3E}">
        <p14:creationId xmlns:p14="http://schemas.microsoft.com/office/powerpoint/2010/main" val="2900044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78ADE4-5E93-4641-BC43-702492873889}" type="datetimeFigureOut">
              <a:rPr lang="en-IE" smtClean="0"/>
              <a:t>12/06/2023</a:t>
            </a:fld>
            <a:endParaRPr lang="en-IE"/>
          </a:p>
        </p:txBody>
      </p:sp>
      <p:sp>
        <p:nvSpPr>
          <p:cNvPr id="6" name="Footer Placeholder 5"/>
          <p:cNvSpPr>
            <a:spLocks noGrp="1"/>
          </p:cNvSpPr>
          <p:nvPr>
            <p:ph type="ftr" sz="quarter" idx="11"/>
          </p:nvPr>
        </p:nvSpPr>
        <p:spPr/>
        <p:txBody>
          <a:bodyPr/>
          <a:lstStyle/>
          <a:p>
            <a:endParaRPr lang="en-IE"/>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36B243C-A8FA-4CEE-9B16-B57816CD35A5}" type="slidenum">
              <a:rPr lang="en-IE" smtClean="0"/>
              <a:t>‹#›</a:t>
            </a:fld>
            <a:endParaRPr lang="en-IE"/>
          </a:p>
        </p:txBody>
      </p:sp>
    </p:spTree>
    <p:extLst>
      <p:ext uri="{BB962C8B-B14F-4D97-AF65-F5344CB8AC3E}">
        <p14:creationId xmlns:p14="http://schemas.microsoft.com/office/powerpoint/2010/main" val="3887945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A78ADE4-5E93-4641-BC43-702492873889}" type="datetimeFigureOut">
              <a:rPr lang="en-IE" smtClean="0"/>
              <a:t>12/06/2023</a:t>
            </a:fld>
            <a:endParaRPr lang="en-IE"/>
          </a:p>
        </p:txBody>
      </p:sp>
      <p:sp>
        <p:nvSpPr>
          <p:cNvPr id="5" name="Footer Placeholder 4"/>
          <p:cNvSpPr>
            <a:spLocks noGrp="1"/>
          </p:cNvSpPr>
          <p:nvPr>
            <p:ph type="ftr" sz="quarter" idx="11"/>
          </p:nvPr>
        </p:nvSpPr>
        <p:spPr/>
        <p:txBody>
          <a:bodyPr/>
          <a:lstStyle/>
          <a:p>
            <a:endParaRPr lang="en-IE"/>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6B243C-A8FA-4CEE-9B16-B57816CD35A5}" type="slidenum">
              <a:rPr lang="en-IE" smtClean="0"/>
              <a:t>‹#›</a:t>
            </a:fld>
            <a:endParaRPr lang="en-IE"/>
          </a:p>
        </p:txBody>
      </p:sp>
    </p:spTree>
    <p:extLst>
      <p:ext uri="{BB962C8B-B14F-4D97-AF65-F5344CB8AC3E}">
        <p14:creationId xmlns:p14="http://schemas.microsoft.com/office/powerpoint/2010/main" val="2245787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A78ADE4-5E93-4641-BC43-702492873889}" type="datetimeFigureOut">
              <a:rPr lang="en-IE" smtClean="0"/>
              <a:t>12/06/2023</a:t>
            </a:fld>
            <a:endParaRPr lang="en-IE"/>
          </a:p>
        </p:txBody>
      </p:sp>
      <p:sp>
        <p:nvSpPr>
          <p:cNvPr id="5" name="Footer Placeholder 4"/>
          <p:cNvSpPr>
            <a:spLocks noGrp="1"/>
          </p:cNvSpPr>
          <p:nvPr>
            <p:ph type="ftr" sz="quarter" idx="11"/>
          </p:nvPr>
        </p:nvSpPr>
        <p:spPr/>
        <p:txBody>
          <a:bodyPr/>
          <a:lstStyle/>
          <a:p>
            <a:endParaRPr lang="en-IE"/>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6B243C-A8FA-4CEE-9B16-B57816CD35A5}" type="slidenum">
              <a:rPr lang="en-IE" smtClean="0"/>
              <a:t>‹#›</a:t>
            </a:fld>
            <a:endParaRPr lang="en-IE"/>
          </a:p>
        </p:txBody>
      </p:sp>
    </p:spTree>
    <p:extLst>
      <p:ext uri="{BB962C8B-B14F-4D97-AF65-F5344CB8AC3E}">
        <p14:creationId xmlns:p14="http://schemas.microsoft.com/office/powerpoint/2010/main" val="2119924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78ADE4-5E93-4641-BC43-702492873889}" type="datetimeFigureOut">
              <a:rPr lang="en-IE" smtClean="0"/>
              <a:t>12/06/2023</a:t>
            </a:fld>
            <a:endParaRPr lang="en-IE"/>
          </a:p>
        </p:txBody>
      </p:sp>
      <p:sp>
        <p:nvSpPr>
          <p:cNvPr id="5" name="Footer Placeholder 4"/>
          <p:cNvSpPr>
            <a:spLocks noGrp="1"/>
          </p:cNvSpPr>
          <p:nvPr>
            <p:ph type="ftr" sz="quarter" idx="11"/>
          </p:nvPr>
        </p:nvSpPr>
        <p:spPr/>
        <p:txBody>
          <a:bodyPr/>
          <a:lstStyle/>
          <a:p>
            <a:endParaRPr lang="en-IE"/>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6B243C-A8FA-4CEE-9B16-B57816CD35A5}" type="slidenum">
              <a:rPr lang="en-IE" smtClean="0"/>
              <a:t>‹#›</a:t>
            </a:fld>
            <a:endParaRPr lang="en-IE"/>
          </a:p>
        </p:txBody>
      </p:sp>
    </p:spTree>
    <p:extLst>
      <p:ext uri="{BB962C8B-B14F-4D97-AF65-F5344CB8AC3E}">
        <p14:creationId xmlns:p14="http://schemas.microsoft.com/office/powerpoint/2010/main" val="3431617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A78ADE4-5E93-4641-BC43-702492873889}" type="datetimeFigureOut">
              <a:rPr lang="en-IE" smtClean="0"/>
              <a:t>12/06/2023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B36B243C-A8FA-4CEE-9B16-B57816CD35A5}" type="slidenum">
              <a:rPr lang="en-IE" smtClean="0"/>
              <a:t>‹#›</a:t>
            </a:fld>
            <a:endParaRPr lang="en-IE"/>
          </a:p>
        </p:txBody>
      </p:sp>
    </p:spTree>
    <p:extLst>
      <p:ext uri="{BB962C8B-B14F-4D97-AF65-F5344CB8AC3E}">
        <p14:creationId xmlns:p14="http://schemas.microsoft.com/office/powerpoint/2010/main" val="645930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A78ADE4-5E93-4641-BC43-702492873889}" type="datetimeFigureOut">
              <a:rPr lang="en-IE" smtClean="0"/>
              <a:t>12/06/2023</a:t>
            </a:fld>
            <a:endParaRPr lang="en-IE"/>
          </a:p>
        </p:txBody>
      </p:sp>
      <p:sp>
        <p:nvSpPr>
          <p:cNvPr id="8" name="Footer Placeholder 7"/>
          <p:cNvSpPr>
            <a:spLocks noGrp="1"/>
          </p:cNvSpPr>
          <p:nvPr>
            <p:ph type="ftr" sz="quarter" idx="11"/>
          </p:nvPr>
        </p:nvSpPr>
        <p:spPr>
          <a:xfrm>
            <a:off x="561111" y="6391838"/>
            <a:ext cx="3644282" cy="304801"/>
          </a:xfrm>
        </p:spPr>
        <p:txBody>
          <a:bodyPr/>
          <a:lstStyle/>
          <a:p>
            <a:endParaRPr lang="en-IE"/>
          </a:p>
        </p:txBody>
      </p:sp>
      <p:sp>
        <p:nvSpPr>
          <p:cNvPr id="9" name="Slide Number Placeholder 8"/>
          <p:cNvSpPr>
            <a:spLocks noGrp="1"/>
          </p:cNvSpPr>
          <p:nvPr>
            <p:ph type="sldNum" sz="quarter" idx="12"/>
          </p:nvPr>
        </p:nvSpPr>
        <p:spPr/>
        <p:txBody>
          <a:bodyPr/>
          <a:lstStyle/>
          <a:p>
            <a:fld id="{B36B243C-A8FA-4CEE-9B16-B57816CD35A5}" type="slidenum">
              <a:rPr lang="en-IE" smtClean="0"/>
              <a:t>‹#›</a:t>
            </a:fld>
            <a:endParaRPr lang="en-IE"/>
          </a:p>
        </p:txBody>
      </p:sp>
    </p:spTree>
    <p:extLst>
      <p:ext uri="{BB962C8B-B14F-4D97-AF65-F5344CB8AC3E}">
        <p14:creationId xmlns:p14="http://schemas.microsoft.com/office/powerpoint/2010/main" val="1902112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A78ADE4-5E93-4641-BC43-702492873889}" type="datetimeFigureOut">
              <a:rPr lang="en-IE" smtClean="0"/>
              <a:t>12/06/2023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36B243C-A8FA-4CEE-9B16-B57816CD35A5}" type="slidenum">
              <a:rPr lang="en-IE" smtClean="0"/>
              <a:t>‹#›</a:t>
            </a:fld>
            <a:endParaRPr lang="en-IE"/>
          </a:p>
        </p:txBody>
      </p:sp>
    </p:spTree>
    <p:extLst>
      <p:ext uri="{BB962C8B-B14F-4D97-AF65-F5344CB8AC3E}">
        <p14:creationId xmlns:p14="http://schemas.microsoft.com/office/powerpoint/2010/main" val="1510133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A78ADE4-5E93-4641-BC43-702492873889}" type="datetimeFigureOut">
              <a:rPr lang="en-IE" smtClean="0"/>
              <a:t>12/06/2023</a:t>
            </a:fld>
            <a:endParaRPr lang="en-IE"/>
          </a:p>
        </p:txBody>
      </p:sp>
      <p:sp>
        <p:nvSpPr>
          <p:cNvPr id="5" name="Footer Placeholder 4"/>
          <p:cNvSpPr>
            <a:spLocks noGrp="1"/>
          </p:cNvSpPr>
          <p:nvPr>
            <p:ph type="ftr" sz="quarter" idx="11"/>
          </p:nvPr>
        </p:nvSpPr>
        <p:spPr/>
        <p:txBody>
          <a:bodyPr/>
          <a:lstStyle/>
          <a:p>
            <a:endParaRPr lang="en-IE"/>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6B243C-A8FA-4CEE-9B16-B57816CD35A5}" type="slidenum">
              <a:rPr lang="en-IE" smtClean="0"/>
              <a:t>‹#›</a:t>
            </a:fld>
            <a:endParaRPr lang="en-IE"/>
          </a:p>
        </p:txBody>
      </p:sp>
    </p:spTree>
    <p:extLst>
      <p:ext uri="{BB962C8B-B14F-4D97-AF65-F5344CB8AC3E}">
        <p14:creationId xmlns:p14="http://schemas.microsoft.com/office/powerpoint/2010/main" val="1321567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78ADE4-5E93-4641-BC43-702492873889}" type="datetimeFigureOut">
              <a:rPr lang="en-IE" smtClean="0"/>
              <a:t>12/06/2023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B36B243C-A8FA-4CEE-9B16-B57816CD35A5}" type="slidenum">
              <a:rPr lang="en-IE" smtClean="0"/>
              <a:t>‹#›</a:t>
            </a:fld>
            <a:endParaRPr lang="en-IE"/>
          </a:p>
        </p:txBody>
      </p:sp>
    </p:spTree>
    <p:extLst>
      <p:ext uri="{BB962C8B-B14F-4D97-AF65-F5344CB8AC3E}">
        <p14:creationId xmlns:p14="http://schemas.microsoft.com/office/powerpoint/2010/main" val="1270242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78ADE4-5E93-4641-BC43-702492873889}" type="datetimeFigureOut">
              <a:rPr lang="en-IE" smtClean="0"/>
              <a:t>12/06/2023</a:t>
            </a:fld>
            <a:endParaRPr lang="en-IE"/>
          </a:p>
        </p:txBody>
      </p:sp>
      <p:sp>
        <p:nvSpPr>
          <p:cNvPr id="5" name="Footer Placeholder 4"/>
          <p:cNvSpPr>
            <a:spLocks noGrp="1"/>
          </p:cNvSpPr>
          <p:nvPr>
            <p:ph type="ftr" sz="quarter" idx="11"/>
          </p:nvPr>
        </p:nvSpPr>
        <p:spPr/>
        <p:txBody>
          <a:bodyPr/>
          <a:lstStyle/>
          <a:p>
            <a:endParaRPr lang="en-IE"/>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36B243C-A8FA-4CEE-9B16-B57816CD35A5}" type="slidenum">
              <a:rPr lang="en-IE" smtClean="0"/>
              <a:t>‹#›</a:t>
            </a:fld>
            <a:endParaRPr lang="en-IE"/>
          </a:p>
        </p:txBody>
      </p:sp>
    </p:spTree>
    <p:extLst>
      <p:ext uri="{BB962C8B-B14F-4D97-AF65-F5344CB8AC3E}">
        <p14:creationId xmlns:p14="http://schemas.microsoft.com/office/powerpoint/2010/main" val="545812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78ADE4-5E93-4641-BC43-702492873889}" type="datetimeFigureOut">
              <a:rPr lang="en-IE" smtClean="0"/>
              <a:t>12/06/2023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B36B243C-A8FA-4CEE-9B16-B57816CD35A5}" type="slidenum">
              <a:rPr lang="en-IE" smtClean="0"/>
              <a:t>‹#›</a:t>
            </a:fld>
            <a:endParaRPr lang="en-IE"/>
          </a:p>
        </p:txBody>
      </p:sp>
    </p:spTree>
    <p:extLst>
      <p:ext uri="{BB962C8B-B14F-4D97-AF65-F5344CB8AC3E}">
        <p14:creationId xmlns:p14="http://schemas.microsoft.com/office/powerpoint/2010/main" val="11087361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78ADE4-5E93-4641-BC43-702492873889}" type="datetimeFigureOut">
              <a:rPr lang="en-IE" smtClean="0"/>
              <a:t>12/06/2023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B36B243C-A8FA-4CEE-9B16-B57816CD35A5}" type="slidenum">
              <a:rPr lang="en-IE" smtClean="0"/>
              <a:t>‹#›</a:t>
            </a:fld>
            <a:endParaRPr lang="en-IE"/>
          </a:p>
        </p:txBody>
      </p:sp>
    </p:spTree>
    <p:extLst>
      <p:ext uri="{BB962C8B-B14F-4D97-AF65-F5344CB8AC3E}">
        <p14:creationId xmlns:p14="http://schemas.microsoft.com/office/powerpoint/2010/main" val="63615263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78ADE4-5E93-4641-BC43-702492873889}" type="datetimeFigureOut">
              <a:rPr lang="en-IE" smtClean="0"/>
              <a:t>12/06/2023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B36B243C-A8FA-4CEE-9B16-B57816CD35A5}" type="slidenum">
              <a:rPr lang="en-IE" smtClean="0"/>
              <a:t>‹#›</a:t>
            </a:fld>
            <a:endParaRPr lang="en-IE"/>
          </a:p>
        </p:txBody>
      </p:sp>
    </p:spTree>
    <p:extLst>
      <p:ext uri="{BB962C8B-B14F-4D97-AF65-F5344CB8AC3E}">
        <p14:creationId xmlns:p14="http://schemas.microsoft.com/office/powerpoint/2010/main" val="422041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8ADE4-5E93-4641-BC43-702492873889}" type="datetimeFigureOut">
              <a:rPr lang="en-IE" smtClean="0"/>
              <a:t>12/06/2023</a:t>
            </a:fld>
            <a:endParaRPr lang="en-IE"/>
          </a:p>
        </p:txBody>
      </p:sp>
      <p:sp>
        <p:nvSpPr>
          <p:cNvPr id="3" name="Footer Placeholder 2"/>
          <p:cNvSpPr>
            <a:spLocks noGrp="1"/>
          </p:cNvSpPr>
          <p:nvPr>
            <p:ph type="ftr" sz="quarter" idx="11"/>
          </p:nvPr>
        </p:nvSpPr>
        <p:spPr/>
        <p:txBody>
          <a:bodyPr/>
          <a:lstStyle/>
          <a:p>
            <a:endParaRPr lang="en-IE"/>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36B243C-A8FA-4CEE-9B16-B57816CD35A5}" type="slidenum">
              <a:rPr lang="en-IE" smtClean="0"/>
              <a:t>‹#›</a:t>
            </a:fld>
            <a:endParaRPr lang="en-IE"/>
          </a:p>
        </p:txBody>
      </p:sp>
    </p:spTree>
    <p:extLst>
      <p:ext uri="{BB962C8B-B14F-4D97-AF65-F5344CB8AC3E}">
        <p14:creationId xmlns:p14="http://schemas.microsoft.com/office/powerpoint/2010/main" val="954590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78ADE4-5E93-4641-BC43-702492873889}" type="datetimeFigureOut">
              <a:rPr lang="en-IE" smtClean="0"/>
              <a:t>12/06/2023</a:t>
            </a:fld>
            <a:endParaRPr lang="en-IE"/>
          </a:p>
        </p:txBody>
      </p:sp>
      <p:sp>
        <p:nvSpPr>
          <p:cNvPr id="6" name="Footer Placeholder 5"/>
          <p:cNvSpPr>
            <a:spLocks noGrp="1"/>
          </p:cNvSpPr>
          <p:nvPr>
            <p:ph type="ftr" sz="quarter" idx="11"/>
          </p:nvPr>
        </p:nvSpPr>
        <p:spPr/>
        <p:txBody>
          <a:bodyPr/>
          <a:lstStyle/>
          <a:p>
            <a:endParaRPr lang="en-IE"/>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36B243C-A8FA-4CEE-9B16-B57816CD35A5}" type="slidenum">
              <a:rPr lang="en-IE" smtClean="0"/>
              <a:t>‹#›</a:t>
            </a:fld>
            <a:endParaRPr lang="en-IE"/>
          </a:p>
        </p:txBody>
      </p:sp>
    </p:spTree>
    <p:extLst>
      <p:ext uri="{BB962C8B-B14F-4D97-AF65-F5344CB8AC3E}">
        <p14:creationId xmlns:p14="http://schemas.microsoft.com/office/powerpoint/2010/main" val="99748812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78ADE4-5E93-4641-BC43-702492873889}" type="datetimeFigureOut">
              <a:rPr lang="en-IE" smtClean="0"/>
              <a:t>12/06/2023</a:t>
            </a:fld>
            <a:endParaRPr lang="en-IE"/>
          </a:p>
        </p:txBody>
      </p:sp>
      <p:sp>
        <p:nvSpPr>
          <p:cNvPr id="6" name="Footer Placeholder 5"/>
          <p:cNvSpPr>
            <a:spLocks noGrp="1"/>
          </p:cNvSpPr>
          <p:nvPr>
            <p:ph type="ftr" sz="quarter" idx="11"/>
          </p:nvPr>
        </p:nvSpPr>
        <p:spPr/>
        <p:txBody>
          <a:bodyPr/>
          <a:lstStyle/>
          <a:p>
            <a:endParaRPr lang="en-IE"/>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36B243C-A8FA-4CEE-9B16-B57816CD35A5}" type="slidenum">
              <a:rPr lang="en-IE" smtClean="0"/>
              <a:t>‹#›</a:t>
            </a:fld>
            <a:endParaRPr lang="en-IE"/>
          </a:p>
        </p:txBody>
      </p:sp>
    </p:spTree>
    <p:extLst>
      <p:ext uri="{BB962C8B-B14F-4D97-AF65-F5344CB8AC3E}">
        <p14:creationId xmlns:p14="http://schemas.microsoft.com/office/powerpoint/2010/main" val="2361501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A78ADE4-5E93-4641-BC43-702492873889}" type="datetimeFigureOut">
              <a:rPr lang="en-IE" smtClean="0"/>
              <a:t>12/06/2023</a:t>
            </a:fld>
            <a:endParaRPr lang="en-IE"/>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IE"/>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36B243C-A8FA-4CEE-9B16-B57816CD35A5}" type="slidenum">
              <a:rPr lang="en-IE" smtClean="0"/>
              <a:t>‹#›</a:t>
            </a:fld>
            <a:endParaRPr lang="en-IE"/>
          </a:p>
        </p:txBody>
      </p:sp>
    </p:spTree>
    <p:extLst>
      <p:ext uri="{BB962C8B-B14F-4D97-AF65-F5344CB8AC3E}">
        <p14:creationId xmlns:p14="http://schemas.microsoft.com/office/powerpoint/2010/main" val="206773275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7" name="Group 49">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51" name="Rectangle 50">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Oval 51">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3" name="Oval 52">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4" name="Oval 53">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5" name="Oval 54">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6" name="Oval 55">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7"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8"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59"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8" name="Rectangle 60">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9" name="Rectangle 62">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sp>
      <p:sp>
        <p:nvSpPr>
          <p:cNvPr id="80"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81"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 name="Title 1">
            <a:extLst>
              <a:ext uri="{FF2B5EF4-FFF2-40B4-BE49-F238E27FC236}">
                <a16:creationId xmlns:a16="http://schemas.microsoft.com/office/drawing/2014/main" id="{37CC302B-50A4-98FD-2D7F-942E979FBAAE}"/>
              </a:ext>
            </a:extLst>
          </p:cNvPr>
          <p:cNvSpPr>
            <a:spLocks noGrp="1"/>
          </p:cNvSpPr>
          <p:nvPr>
            <p:ph type="ctrTitle"/>
          </p:nvPr>
        </p:nvSpPr>
        <p:spPr>
          <a:xfrm>
            <a:off x="668948" y="1495137"/>
            <a:ext cx="6072776" cy="1622322"/>
          </a:xfrm>
        </p:spPr>
        <p:txBody>
          <a:bodyPr vert="horz" lIns="91440" tIns="45720" rIns="91440" bIns="45720" rtlCol="0" anchor="ctr">
            <a:normAutofit fontScale="90000"/>
          </a:bodyPr>
          <a:lstStyle/>
          <a:p>
            <a:pPr algn="ctr"/>
            <a:r>
              <a:rPr lang="en-US" sz="7300" b="1" dirty="0">
                <a:solidFill>
                  <a:srgbClr val="FFFFFF"/>
                </a:solidFill>
                <a:effectLst>
                  <a:glow rad="12700">
                    <a:srgbClr val="FFC000">
                      <a:alpha val="91000"/>
                    </a:srgbClr>
                  </a:glow>
                </a:effectLst>
              </a:rPr>
              <a:t>Professor Fluffy</a:t>
            </a:r>
            <a:br>
              <a:rPr lang="en-US" sz="6000" b="1" dirty="0">
                <a:solidFill>
                  <a:srgbClr val="FFFFFF"/>
                </a:solidFill>
                <a:effectLst>
                  <a:glow rad="12700">
                    <a:srgbClr val="FFC000">
                      <a:alpha val="91000"/>
                    </a:srgbClr>
                  </a:glow>
                </a:effectLst>
              </a:rPr>
            </a:br>
            <a:br>
              <a:rPr lang="en-US" sz="3300" b="1" dirty="0">
                <a:solidFill>
                  <a:srgbClr val="FFFFFF"/>
                </a:solidFill>
                <a:effectLst>
                  <a:glow rad="12700">
                    <a:srgbClr val="FFC000">
                      <a:alpha val="91000"/>
                    </a:srgbClr>
                  </a:glow>
                </a:effectLst>
              </a:rPr>
            </a:br>
            <a:r>
              <a:rPr lang="en-US" sz="3100" b="1" i="1" dirty="0">
                <a:solidFill>
                  <a:srgbClr val="FFFFFF"/>
                </a:solidFill>
                <a:effectLst>
                  <a:glow rad="12700">
                    <a:srgbClr val="FFC000">
                      <a:alpha val="91000"/>
                    </a:srgbClr>
                  </a:glow>
                </a:effectLst>
              </a:rPr>
              <a:t>Early Intervention Outreach </a:t>
            </a:r>
            <a:br>
              <a:rPr lang="en-US" sz="3300" dirty="0">
                <a:solidFill>
                  <a:srgbClr val="FFFFFF"/>
                </a:solidFill>
              </a:rPr>
            </a:br>
            <a:r>
              <a:rPr lang="en-US" sz="3300" dirty="0">
                <a:solidFill>
                  <a:srgbClr val="FFFFFF"/>
                </a:solidFill>
              </a:rPr>
              <a:t> </a:t>
            </a:r>
          </a:p>
        </p:txBody>
      </p:sp>
      <p:sp>
        <p:nvSpPr>
          <p:cNvPr id="82" name="Rectangle 68">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3" name="Oval 70">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4" name="Oval 72">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09A3F749-60AF-C969-F0DA-3EF05829F511}"/>
              </a:ext>
            </a:extLst>
          </p:cNvPr>
          <p:cNvSpPr txBox="1"/>
          <p:nvPr/>
        </p:nvSpPr>
        <p:spPr>
          <a:xfrm>
            <a:off x="784636" y="4333461"/>
            <a:ext cx="2860360" cy="2107327"/>
          </a:xfrm>
          <a:prstGeom prst="rect">
            <a:avLst/>
          </a:prstGeom>
        </p:spPr>
        <p:txBody>
          <a:bodyPr vert="horz" lIns="91440" tIns="45720" rIns="91440" bIns="45720" rtlCol="0" anchor="ctr">
            <a:normAutofit/>
          </a:bodyPr>
          <a:lstStyle/>
          <a:p>
            <a:pPr>
              <a:spcBef>
                <a:spcPts val="1000"/>
              </a:spcBef>
              <a:buClr>
                <a:schemeClr val="accent1"/>
              </a:buClr>
              <a:buSzPct val="80000"/>
            </a:pPr>
            <a:r>
              <a:rPr lang="en-US" dirty="0">
                <a:solidFill>
                  <a:srgbClr val="FFFFFF"/>
                </a:solidFill>
              </a:rPr>
              <a:t>Paul Geeleher </a:t>
            </a:r>
          </a:p>
          <a:p>
            <a:pPr>
              <a:spcBef>
                <a:spcPts val="1000"/>
              </a:spcBef>
              <a:buClr>
                <a:schemeClr val="accent1"/>
              </a:buClr>
              <a:buSzPct val="80000"/>
            </a:pPr>
            <a:r>
              <a:rPr lang="en-US" dirty="0">
                <a:solidFill>
                  <a:srgbClr val="FFFFFF"/>
                </a:solidFill>
              </a:rPr>
              <a:t>Maeve Minihane </a:t>
            </a:r>
          </a:p>
          <a:p>
            <a:pPr>
              <a:spcBef>
                <a:spcPts val="1000"/>
              </a:spcBef>
              <a:buClr>
                <a:schemeClr val="accent1"/>
              </a:buClr>
              <a:buSzPct val="80000"/>
            </a:pPr>
            <a:r>
              <a:rPr lang="en-US" dirty="0">
                <a:solidFill>
                  <a:srgbClr val="FFFFFF"/>
                </a:solidFill>
              </a:rPr>
              <a:t>Maria Flavin </a:t>
            </a:r>
          </a:p>
        </p:txBody>
      </p:sp>
      <p:pic>
        <p:nvPicPr>
          <p:cNvPr id="8" name="Picture 7">
            <a:extLst>
              <a:ext uri="{FF2B5EF4-FFF2-40B4-BE49-F238E27FC236}">
                <a16:creationId xmlns:a16="http://schemas.microsoft.com/office/drawing/2014/main" id="{599B4BE2-292E-E0B3-5A9D-9CB3BFA84507}"/>
              </a:ext>
            </a:extLst>
          </p:cNvPr>
          <p:cNvPicPr>
            <a:picLocks noChangeAspect="1"/>
          </p:cNvPicPr>
          <p:nvPr/>
        </p:nvPicPr>
        <p:blipFill>
          <a:blip r:embed="rId3"/>
          <a:stretch>
            <a:fillRect/>
          </a:stretch>
        </p:blipFill>
        <p:spPr>
          <a:xfrm>
            <a:off x="7326216" y="1333005"/>
            <a:ext cx="3870730" cy="2761121"/>
          </a:xfrm>
          <a:prstGeom prst="rect">
            <a:avLst/>
          </a:prstGeom>
        </p:spPr>
      </p:pic>
      <p:pic>
        <p:nvPicPr>
          <p:cNvPr id="10" name="Picture 9">
            <a:extLst>
              <a:ext uri="{FF2B5EF4-FFF2-40B4-BE49-F238E27FC236}">
                <a16:creationId xmlns:a16="http://schemas.microsoft.com/office/drawing/2014/main" id="{13097D48-34B2-B500-B57A-83879CAC297F}"/>
              </a:ext>
            </a:extLst>
          </p:cNvPr>
          <p:cNvPicPr>
            <a:picLocks noChangeAspect="1"/>
          </p:cNvPicPr>
          <p:nvPr/>
        </p:nvPicPr>
        <p:blipFill>
          <a:blip r:embed="rId4"/>
          <a:stretch>
            <a:fillRect/>
          </a:stretch>
        </p:blipFill>
        <p:spPr>
          <a:xfrm>
            <a:off x="9732871" y="5338954"/>
            <a:ext cx="1791051" cy="895526"/>
          </a:xfrm>
          <a:prstGeom prst="rect">
            <a:avLst/>
          </a:prstGeom>
        </p:spPr>
      </p:pic>
    </p:spTree>
    <p:extLst>
      <p:ext uri="{BB962C8B-B14F-4D97-AF65-F5344CB8AC3E}">
        <p14:creationId xmlns:p14="http://schemas.microsoft.com/office/powerpoint/2010/main" val="278347064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19943110-CB01-AE84-778A-E8B2C8FC4283}"/>
              </a:ext>
            </a:extLst>
          </p:cNvPr>
          <p:cNvSpPr>
            <a:spLocks noGrp="1"/>
          </p:cNvSpPr>
          <p:nvPr>
            <p:ph type="ctrTitle"/>
          </p:nvPr>
        </p:nvSpPr>
        <p:spPr>
          <a:xfrm>
            <a:off x="6744929" y="1241266"/>
            <a:ext cx="4798142" cy="3153753"/>
          </a:xfrm>
        </p:spPr>
        <p:txBody>
          <a:bodyPr vert="horz" lIns="91440" tIns="45720" rIns="91440" bIns="45720" rtlCol="0" anchor="b">
            <a:normAutofit/>
          </a:bodyPr>
          <a:lstStyle/>
          <a:p>
            <a:br>
              <a:rPr lang="en-US" b="0" i="0" kern="1200">
                <a:solidFill>
                  <a:srgbClr val="EBEBEB"/>
                </a:solidFill>
                <a:latin typeface="+mj-lt"/>
                <a:ea typeface="+mj-ea"/>
                <a:cs typeface="+mj-cs"/>
              </a:rPr>
            </a:br>
            <a:br>
              <a:rPr lang="en-US" b="0" i="0" kern="1200">
                <a:solidFill>
                  <a:srgbClr val="EBEBEB"/>
                </a:solidFill>
                <a:latin typeface="+mj-lt"/>
                <a:ea typeface="+mj-ea"/>
                <a:cs typeface="+mj-cs"/>
              </a:rPr>
            </a:br>
            <a:endParaRPr lang="en-US" b="0" i="0" kern="1200">
              <a:solidFill>
                <a:srgbClr val="EBEBEB"/>
              </a:solidFill>
              <a:latin typeface="+mj-lt"/>
              <a:ea typeface="+mj-ea"/>
              <a:cs typeface="+mj-cs"/>
            </a:endParaRPr>
          </a:p>
        </p:txBody>
      </p:sp>
      <p:sp>
        <p:nvSpPr>
          <p:cNvPr id="3" name="Subtitle 2">
            <a:extLst>
              <a:ext uri="{FF2B5EF4-FFF2-40B4-BE49-F238E27FC236}">
                <a16:creationId xmlns:a16="http://schemas.microsoft.com/office/drawing/2014/main" id="{44730F83-97B0-FBDF-A47A-D3602EEEA7F8}"/>
              </a:ext>
            </a:extLst>
          </p:cNvPr>
          <p:cNvSpPr>
            <a:spLocks noGrp="1"/>
          </p:cNvSpPr>
          <p:nvPr>
            <p:ph type="subTitle" idx="1"/>
          </p:nvPr>
        </p:nvSpPr>
        <p:spPr>
          <a:xfrm>
            <a:off x="5843597" y="958718"/>
            <a:ext cx="5507731" cy="1622322"/>
          </a:xfrm>
        </p:spPr>
        <p:txBody>
          <a:bodyPr vert="horz" lIns="91440" tIns="45720" rIns="91440" bIns="45720" rtlCol="0" anchor="t">
            <a:normAutofit/>
          </a:bodyPr>
          <a:lstStyle/>
          <a:p>
            <a:r>
              <a:rPr lang="en-US" sz="2800" b="0" i="0" kern="1200" cap="all" dirty="0">
                <a:solidFill>
                  <a:schemeClr val="accent1">
                    <a:lumMod val="60000"/>
                    <a:lumOff val="40000"/>
                  </a:schemeClr>
                </a:solidFill>
                <a:latin typeface="+mn-lt"/>
                <a:ea typeface="+mn-ea"/>
                <a:cs typeface="+mn-cs"/>
              </a:rPr>
              <a:t>Background &amp; Overview</a:t>
            </a:r>
          </a:p>
        </p:txBody>
      </p:sp>
      <p:sp>
        <p:nvSpPr>
          <p:cNvPr id="45" name="Rectangle 48">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5" name="Picture 14" descr="A group of people in graduation gowns running on a path&#10;&#10;Description automatically generated with low confidence">
            <a:extLst>
              <a:ext uri="{FF2B5EF4-FFF2-40B4-BE49-F238E27FC236}">
                <a16:creationId xmlns:a16="http://schemas.microsoft.com/office/drawing/2014/main" id="{7B6C237D-0E10-434D-8026-8D34432D19C8}"/>
              </a:ext>
            </a:extLst>
          </p:cNvPr>
          <p:cNvPicPr>
            <a:picLocks noChangeAspect="1"/>
          </p:cNvPicPr>
          <p:nvPr/>
        </p:nvPicPr>
        <p:blipFill rotWithShape="1">
          <a:blip r:embed="rId2">
            <a:alphaModFix amt="85000"/>
            <a:extLst>
              <a:ext uri="{28A0092B-C50C-407E-A947-70E740481C1C}">
                <a14:useLocalDpi xmlns:a14="http://schemas.microsoft.com/office/drawing/2010/main" val="0"/>
              </a:ext>
            </a:extLst>
          </a:blip>
          <a:srcRect l="2702" r="-1" b="-1"/>
          <a:stretch/>
        </p:blipFill>
        <p:spPr>
          <a:xfrm>
            <a:off x="1324953" y="1114621"/>
            <a:ext cx="3771842" cy="4628758"/>
          </a:xfrm>
          <a:prstGeom prst="roundRect">
            <a:avLst>
              <a:gd name="adj" fmla="val 1858"/>
            </a:avLst>
          </a:prstGeom>
          <a:effectLst>
            <a:outerShdw blurRad="50800" dist="50800" dir="5400000" algn="tl" rotWithShape="0">
              <a:srgbClr val="000000">
                <a:alpha val="43000"/>
              </a:srgbClr>
            </a:outerShdw>
          </a:effectLst>
        </p:spPr>
      </p:pic>
      <p:sp>
        <p:nvSpPr>
          <p:cNvPr id="5" name="TextBox 4">
            <a:extLst>
              <a:ext uri="{FF2B5EF4-FFF2-40B4-BE49-F238E27FC236}">
                <a16:creationId xmlns:a16="http://schemas.microsoft.com/office/drawing/2014/main" id="{FFEB5E6D-375A-B404-3BBD-21F97973179E}"/>
              </a:ext>
            </a:extLst>
          </p:cNvPr>
          <p:cNvSpPr txBox="1"/>
          <p:nvPr/>
        </p:nvSpPr>
        <p:spPr>
          <a:xfrm>
            <a:off x="5745724" y="1776167"/>
            <a:ext cx="5703475" cy="3650166"/>
          </a:xfrm>
          <a:prstGeom prst="rect">
            <a:avLst/>
          </a:prstGeom>
          <a:noFill/>
        </p:spPr>
        <p:txBody>
          <a:bodyPr wrap="square" rtlCol="0">
            <a:spAutoFit/>
          </a:bodyPr>
          <a:lstStyle/>
          <a:p>
            <a:pPr marL="285750" indent="-285750">
              <a:lnSpc>
                <a:spcPct val="150000"/>
              </a:lnSpc>
              <a:spcAft>
                <a:spcPts val="600"/>
              </a:spcAft>
              <a:buFont typeface="Wingdings" panose="05000000000000000000" pitchFamily="2" charset="2"/>
              <a:buChar char="Ø"/>
            </a:pPr>
            <a:r>
              <a:rPr lang="en-IE" sz="2000" dirty="0"/>
              <a:t>Primary school outreach Programme</a:t>
            </a:r>
          </a:p>
          <a:p>
            <a:pPr marL="285750" indent="-285750">
              <a:lnSpc>
                <a:spcPct val="150000"/>
              </a:lnSpc>
              <a:spcAft>
                <a:spcPts val="600"/>
              </a:spcAft>
              <a:buFont typeface="Wingdings" panose="05000000000000000000" pitchFamily="2" charset="2"/>
              <a:buChar char="Ø"/>
            </a:pPr>
            <a:r>
              <a:rPr lang="en-IE" sz="2000" dirty="0"/>
              <a:t>5 lesson programme - Early intervention</a:t>
            </a:r>
          </a:p>
          <a:p>
            <a:pPr marL="285750" indent="-285750">
              <a:lnSpc>
                <a:spcPct val="150000"/>
              </a:lnSpc>
              <a:spcAft>
                <a:spcPts val="600"/>
              </a:spcAft>
              <a:buFont typeface="Wingdings" panose="05000000000000000000" pitchFamily="2" charset="2"/>
              <a:buChar char="Ø"/>
            </a:pPr>
            <a:r>
              <a:rPr lang="en-IE" sz="2000" dirty="0"/>
              <a:t>Professor of Engineering</a:t>
            </a:r>
          </a:p>
          <a:p>
            <a:pPr marL="285750" indent="-285750">
              <a:lnSpc>
                <a:spcPct val="150000"/>
              </a:lnSpc>
              <a:spcAft>
                <a:spcPts val="600"/>
              </a:spcAft>
              <a:buFont typeface="Wingdings" panose="05000000000000000000" pitchFamily="2" charset="2"/>
              <a:buChar char="Ø"/>
            </a:pPr>
            <a:r>
              <a:rPr lang="en-IE" sz="2000" dirty="0"/>
              <a:t>University of Liverpool</a:t>
            </a:r>
          </a:p>
          <a:p>
            <a:pPr marL="285750" indent="-285750">
              <a:lnSpc>
                <a:spcPct val="150000"/>
              </a:lnSpc>
              <a:spcAft>
                <a:spcPts val="600"/>
              </a:spcAft>
              <a:buFont typeface="Wingdings" panose="05000000000000000000" pitchFamily="2" charset="2"/>
              <a:buChar char="Ø"/>
            </a:pPr>
            <a:r>
              <a:rPr lang="en-IE" sz="2000" dirty="0"/>
              <a:t>University College Cork</a:t>
            </a:r>
          </a:p>
          <a:p>
            <a:pPr marL="285750" indent="-285750">
              <a:lnSpc>
                <a:spcPct val="150000"/>
              </a:lnSpc>
              <a:spcAft>
                <a:spcPts val="600"/>
              </a:spcAft>
              <a:buFont typeface="Wingdings" panose="05000000000000000000" pitchFamily="2" charset="2"/>
              <a:buChar char="Ø"/>
            </a:pPr>
            <a:r>
              <a:rPr lang="en-IE" sz="2000" dirty="0"/>
              <a:t>DEIS (Delivering Equality of Opportunity in Schools) Cork City Primary Schools</a:t>
            </a:r>
          </a:p>
        </p:txBody>
      </p:sp>
    </p:spTree>
    <p:extLst>
      <p:ext uri="{BB962C8B-B14F-4D97-AF65-F5344CB8AC3E}">
        <p14:creationId xmlns:p14="http://schemas.microsoft.com/office/powerpoint/2010/main" val="34697265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 name="Rectangle 132">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62"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63"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24847C74-DC87-445B-9BF5-629239509E5B}"/>
              </a:ext>
            </a:extLst>
          </p:cNvPr>
          <p:cNvSpPr>
            <a:spLocks noGrp="1"/>
          </p:cNvSpPr>
          <p:nvPr>
            <p:ph type="title"/>
          </p:nvPr>
        </p:nvSpPr>
        <p:spPr>
          <a:xfrm>
            <a:off x="639098" y="629265"/>
            <a:ext cx="6072776" cy="1622322"/>
          </a:xfrm>
        </p:spPr>
        <p:txBody>
          <a:bodyPr>
            <a:normAutofit/>
          </a:bodyPr>
          <a:lstStyle/>
          <a:p>
            <a:r>
              <a:rPr lang="en-IE" b="1">
                <a:solidFill>
                  <a:srgbClr val="EBEBEB"/>
                </a:solidFill>
              </a:rPr>
              <a:t>Aims of the programme </a:t>
            </a:r>
          </a:p>
        </p:txBody>
      </p:sp>
      <p:sp>
        <p:nvSpPr>
          <p:cNvPr id="164" name="Freeform: Shape 138">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pic>
        <p:nvPicPr>
          <p:cNvPr id="3" name="Picture 2">
            <a:extLst>
              <a:ext uri="{FF2B5EF4-FFF2-40B4-BE49-F238E27FC236}">
                <a16:creationId xmlns:a16="http://schemas.microsoft.com/office/drawing/2014/main" id="{186D4831-C63A-679A-D49A-6EE0A0918FAA}"/>
              </a:ext>
            </a:extLst>
          </p:cNvPr>
          <p:cNvPicPr>
            <a:picLocks noChangeAspect="1"/>
          </p:cNvPicPr>
          <p:nvPr/>
        </p:nvPicPr>
        <p:blipFill>
          <a:blip r:embed="rId2"/>
          <a:stretch>
            <a:fillRect/>
          </a:stretch>
        </p:blipFill>
        <p:spPr>
          <a:xfrm>
            <a:off x="7418226" y="1797977"/>
            <a:ext cx="4125317" cy="3279627"/>
          </a:xfrm>
          <a:prstGeom prst="rect">
            <a:avLst/>
          </a:prstGeom>
        </p:spPr>
      </p:pic>
      <p:sp>
        <p:nvSpPr>
          <p:cNvPr id="165" name="Rectangle 140">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6" name="Oval 142">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7" name="Oval 144">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2" name="Content Placeholder 5">
            <a:extLst>
              <a:ext uri="{FF2B5EF4-FFF2-40B4-BE49-F238E27FC236}">
                <a16:creationId xmlns:a16="http://schemas.microsoft.com/office/drawing/2014/main" id="{C1DD14F8-BC3A-454B-96D0-A056507A77B6}"/>
              </a:ext>
            </a:extLst>
          </p:cNvPr>
          <p:cNvSpPr>
            <a:spLocks noGrp="1"/>
          </p:cNvSpPr>
          <p:nvPr>
            <p:ph idx="1"/>
          </p:nvPr>
        </p:nvSpPr>
        <p:spPr>
          <a:xfrm>
            <a:off x="654023" y="2200115"/>
            <a:ext cx="6072776" cy="3811740"/>
          </a:xfrm>
        </p:spPr>
        <p:txBody>
          <a:bodyPr anchor="ctr">
            <a:normAutofit/>
          </a:bodyPr>
          <a:lstStyle/>
          <a:p>
            <a:pPr lvl="8">
              <a:lnSpc>
                <a:spcPct val="90000"/>
              </a:lnSpc>
            </a:pPr>
            <a:endParaRPr lang="en-IE" sz="1500" dirty="0">
              <a:solidFill>
                <a:srgbClr val="FFFFFF"/>
              </a:solidFill>
            </a:endParaRPr>
          </a:p>
          <a:p>
            <a:pPr>
              <a:lnSpc>
                <a:spcPct val="150000"/>
              </a:lnSpc>
            </a:pPr>
            <a:r>
              <a:rPr lang="en-IE" sz="1500" b="1" dirty="0">
                <a:solidFill>
                  <a:srgbClr val="FFFFFF"/>
                </a:solidFill>
              </a:rPr>
              <a:t>Raise awareness of FE &amp; HE to children in primary schools in areas of low participation; - College is an option.</a:t>
            </a:r>
          </a:p>
          <a:p>
            <a:pPr>
              <a:lnSpc>
                <a:spcPct val="150000"/>
              </a:lnSpc>
            </a:pPr>
            <a:r>
              <a:rPr lang="en-IE" sz="1500" b="1" dirty="0">
                <a:solidFill>
                  <a:srgbClr val="FFFFFF"/>
                </a:solidFill>
              </a:rPr>
              <a:t>Link students with College Students as role models;</a:t>
            </a:r>
          </a:p>
          <a:p>
            <a:pPr>
              <a:lnSpc>
                <a:spcPct val="150000"/>
              </a:lnSpc>
            </a:pPr>
            <a:r>
              <a:rPr lang="en-IE" sz="1500" b="1" dirty="0">
                <a:solidFill>
                  <a:srgbClr val="FFFFFF"/>
                </a:solidFill>
              </a:rPr>
              <a:t>Introduce vocabulary of Higher Education (e.g. “campus”, “degree”, “lecture”, “graduation”, etc.); </a:t>
            </a:r>
            <a:r>
              <a:rPr lang="en-IE" sz="1500" b="1" i="1" dirty="0">
                <a:solidFill>
                  <a:srgbClr val="FFFFFF"/>
                </a:solidFill>
              </a:rPr>
              <a:t>and</a:t>
            </a:r>
            <a:endParaRPr lang="en-IE" sz="1500" b="1" dirty="0">
              <a:solidFill>
                <a:srgbClr val="FFFFFF"/>
              </a:solidFill>
            </a:endParaRPr>
          </a:p>
          <a:p>
            <a:pPr>
              <a:lnSpc>
                <a:spcPct val="150000"/>
              </a:lnSpc>
            </a:pPr>
            <a:r>
              <a:rPr lang="en-IE" sz="1500" b="1" dirty="0">
                <a:solidFill>
                  <a:srgbClr val="FFFFFF"/>
                </a:solidFill>
              </a:rPr>
              <a:t>Raising awareness that education improves career and life chances understanding the concept of choice.</a:t>
            </a:r>
          </a:p>
          <a:p>
            <a:pPr>
              <a:lnSpc>
                <a:spcPct val="90000"/>
              </a:lnSpc>
            </a:pPr>
            <a:endParaRPr lang="en-IE" sz="1500" dirty="0">
              <a:solidFill>
                <a:srgbClr val="FFFFFF"/>
              </a:solidFill>
            </a:endParaRPr>
          </a:p>
        </p:txBody>
      </p:sp>
    </p:spTree>
    <p:extLst>
      <p:ext uri="{BB962C8B-B14F-4D97-AF65-F5344CB8AC3E}">
        <p14:creationId xmlns:p14="http://schemas.microsoft.com/office/powerpoint/2010/main" val="232668005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9EA2611-DCBA-4E97-A2B2-9A466E76B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dk2"/>
          </a:fillRef>
          <a:effectRef idx="0">
            <a:schemeClr val="accent1"/>
          </a:effectRef>
          <a:fontRef idx="minor">
            <a:schemeClr val="lt1"/>
          </a:fontRef>
        </p:style>
      </p:sp>
      <p:sp>
        <p:nvSpPr>
          <p:cNvPr id="30"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2" name="Freeform 5">
            <a:extLst>
              <a:ext uri="{FF2B5EF4-FFF2-40B4-BE49-F238E27FC236}">
                <a16:creationId xmlns:a16="http://schemas.microsoft.com/office/drawing/2014/main" id="{B9797D36-DE1E-47CD-881A-6C1F58282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 name="Title 1">
            <a:extLst>
              <a:ext uri="{FF2B5EF4-FFF2-40B4-BE49-F238E27FC236}">
                <a16:creationId xmlns:a16="http://schemas.microsoft.com/office/drawing/2014/main" id="{8F4E356A-4A06-E182-25B6-D157543951D0}"/>
              </a:ext>
            </a:extLst>
          </p:cNvPr>
          <p:cNvSpPr>
            <a:spLocks noGrp="1"/>
          </p:cNvSpPr>
          <p:nvPr>
            <p:ph type="title"/>
          </p:nvPr>
        </p:nvSpPr>
        <p:spPr>
          <a:xfrm>
            <a:off x="639098" y="629265"/>
            <a:ext cx="6072776" cy="1622322"/>
          </a:xfrm>
        </p:spPr>
        <p:txBody>
          <a:bodyPr>
            <a:normAutofit/>
          </a:bodyPr>
          <a:lstStyle/>
          <a:p>
            <a:pPr>
              <a:lnSpc>
                <a:spcPct val="90000"/>
              </a:lnSpc>
            </a:pPr>
            <a:r>
              <a:rPr lang="en-IE">
                <a:solidFill>
                  <a:srgbClr val="FFFFFF"/>
                </a:solidFill>
              </a:rPr>
              <a:t>Delivery of the programme</a:t>
            </a:r>
            <a:br>
              <a:rPr lang="en-IE">
                <a:solidFill>
                  <a:srgbClr val="FFFFFF"/>
                </a:solidFill>
              </a:rPr>
            </a:br>
            <a:endParaRPr lang="en-IE">
              <a:solidFill>
                <a:srgbClr val="FFFFFF"/>
              </a:solidFill>
            </a:endParaRPr>
          </a:p>
        </p:txBody>
      </p:sp>
      <p:pic>
        <p:nvPicPr>
          <p:cNvPr id="4" name="Picture 3" descr="A yellow and blue label with a cartoon character holding a bat&#10;&#10;Description automatically generated with low confidence">
            <a:extLst>
              <a:ext uri="{FF2B5EF4-FFF2-40B4-BE49-F238E27FC236}">
                <a16:creationId xmlns:a16="http://schemas.microsoft.com/office/drawing/2014/main" id="{43D5B7A8-AD5D-46C0-17ED-75DA48F3BB49}"/>
              </a:ext>
            </a:extLst>
          </p:cNvPr>
          <p:cNvPicPr>
            <a:picLocks noChangeAspect="1"/>
          </p:cNvPicPr>
          <p:nvPr/>
        </p:nvPicPr>
        <p:blipFill rotWithShape="1">
          <a:blip r:embed="rId2"/>
          <a:srcRect l="196" r="2" b="2"/>
          <a:stretch/>
        </p:blipFill>
        <p:spPr>
          <a:xfrm>
            <a:off x="6774511" y="480060"/>
            <a:ext cx="4929808" cy="5897880"/>
          </a:xfrm>
          <a:custGeom>
            <a:avLst/>
            <a:gdLst/>
            <a:ahLst/>
            <a:cxnLst/>
            <a:rect l="l" t="t" r="r" b="b"/>
            <a:pathLst>
              <a:path w="4929808" h="5897880">
                <a:moveTo>
                  <a:pt x="104535" y="0"/>
                </a:moveTo>
                <a:lnTo>
                  <a:pt x="2751151" y="0"/>
                </a:lnTo>
                <a:lnTo>
                  <a:pt x="4769032" y="0"/>
                </a:lnTo>
                <a:lnTo>
                  <a:pt x="4929808" y="0"/>
                </a:lnTo>
                <a:lnTo>
                  <a:pt x="4929808" y="5897880"/>
                </a:lnTo>
                <a:lnTo>
                  <a:pt x="4769032" y="5897880"/>
                </a:lnTo>
                <a:lnTo>
                  <a:pt x="2751151" y="5897880"/>
                </a:lnTo>
                <a:lnTo>
                  <a:pt x="0" y="5897880"/>
                </a:lnTo>
                <a:lnTo>
                  <a:pt x="0" y="5896985"/>
                </a:lnTo>
                <a:lnTo>
                  <a:pt x="103291" y="5896985"/>
                </a:lnTo>
                <a:lnTo>
                  <a:pt x="112340" y="5838313"/>
                </a:lnTo>
                <a:lnTo>
                  <a:pt x="123631" y="5762037"/>
                </a:lnTo>
                <a:lnTo>
                  <a:pt x="135550" y="5671232"/>
                </a:lnTo>
                <a:lnTo>
                  <a:pt x="149820" y="5563476"/>
                </a:lnTo>
                <a:lnTo>
                  <a:pt x="164875" y="5444219"/>
                </a:lnTo>
                <a:lnTo>
                  <a:pt x="180714" y="5309828"/>
                </a:lnTo>
                <a:lnTo>
                  <a:pt x="197494" y="5163329"/>
                </a:lnTo>
                <a:lnTo>
                  <a:pt x="214273" y="5004117"/>
                </a:lnTo>
                <a:lnTo>
                  <a:pt x="231367" y="4834615"/>
                </a:lnTo>
                <a:lnTo>
                  <a:pt x="247205" y="4651794"/>
                </a:lnTo>
                <a:lnTo>
                  <a:pt x="262417" y="4460498"/>
                </a:lnTo>
                <a:lnTo>
                  <a:pt x="276217" y="4258305"/>
                </a:lnTo>
                <a:lnTo>
                  <a:pt x="289390" y="4047637"/>
                </a:lnTo>
                <a:lnTo>
                  <a:pt x="301779" y="3827889"/>
                </a:lnTo>
                <a:lnTo>
                  <a:pt x="306170" y="3715291"/>
                </a:lnTo>
                <a:lnTo>
                  <a:pt x="311031" y="3600271"/>
                </a:lnTo>
                <a:lnTo>
                  <a:pt x="315579" y="3483435"/>
                </a:lnTo>
                <a:lnTo>
                  <a:pt x="318558" y="3365994"/>
                </a:lnTo>
                <a:lnTo>
                  <a:pt x="321224" y="3246131"/>
                </a:lnTo>
                <a:lnTo>
                  <a:pt x="324047" y="3125058"/>
                </a:lnTo>
                <a:lnTo>
                  <a:pt x="325929" y="3001563"/>
                </a:lnTo>
                <a:lnTo>
                  <a:pt x="325929" y="2876858"/>
                </a:lnTo>
                <a:lnTo>
                  <a:pt x="326870" y="2750941"/>
                </a:lnTo>
                <a:lnTo>
                  <a:pt x="325929" y="2623814"/>
                </a:lnTo>
                <a:lnTo>
                  <a:pt x="324047" y="2494871"/>
                </a:lnTo>
                <a:lnTo>
                  <a:pt x="322322" y="2365928"/>
                </a:lnTo>
                <a:lnTo>
                  <a:pt x="318558" y="2235169"/>
                </a:lnTo>
                <a:lnTo>
                  <a:pt x="314638" y="2103199"/>
                </a:lnTo>
                <a:lnTo>
                  <a:pt x="310090" y="1971229"/>
                </a:lnTo>
                <a:lnTo>
                  <a:pt x="303660" y="1838048"/>
                </a:lnTo>
                <a:lnTo>
                  <a:pt x="295976" y="1703656"/>
                </a:lnTo>
                <a:lnTo>
                  <a:pt x="288606" y="1568660"/>
                </a:lnTo>
                <a:lnTo>
                  <a:pt x="279197" y="1433663"/>
                </a:lnTo>
                <a:lnTo>
                  <a:pt x="267906" y="1296850"/>
                </a:lnTo>
                <a:lnTo>
                  <a:pt x="256615" y="1161853"/>
                </a:lnTo>
                <a:lnTo>
                  <a:pt x="243598" y="1024435"/>
                </a:lnTo>
                <a:lnTo>
                  <a:pt x="229328" y="886411"/>
                </a:lnTo>
                <a:lnTo>
                  <a:pt x="214273" y="750203"/>
                </a:lnTo>
                <a:lnTo>
                  <a:pt x="196709" y="612180"/>
                </a:lnTo>
                <a:lnTo>
                  <a:pt x="177891" y="474761"/>
                </a:lnTo>
                <a:lnTo>
                  <a:pt x="159229" y="336738"/>
                </a:lnTo>
                <a:lnTo>
                  <a:pt x="137432" y="199320"/>
                </a:lnTo>
                <a:lnTo>
                  <a:pt x="115163" y="62507"/>
                </a:lnTo>
                <a:close/>
              </a:path>
            </a:pathLst>
          </a:custGeom>
        </p:spPr>
      </p:pic>
      <p:sp>
        <p:nvSpPr>
          <p:cNvPr id="34" name="Rectangle 33">
            <a:extLst>
              <a:ext uri="{FF2B5EF4-FFF2-40B4-BE49-F238E27FC236}">
                <a16:creationId xmlns:a16="http://schemas.microsoft.com/office/drawing/2014/main" id="{4A2FAF1F-F462-46AF-A9E6-CC93C4E2C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6" name="Oval 35">
            <a:extLst>
              <a:ext uri="{FF2B5EF4-FFF2-40B4-BE49-F238E27FC236}">
                <a16:creationId xmlns:a16="http://schemas.microsoft.com/office/drawing/2014/main" id="{7146BED8-BAE9-42C5-A3DD-7B946445D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a:extLst>
              <a:ext uri="{FF2B5EF4-FFF2-40B4-BE49-F238E27FC236}">
                <a16:creationId xmlns:a16="http://schemas.microsoft.com/office/drawing/2014/main" id="{15765FE8-B62F-41E4-A73C-74C91A8FD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BD743DED-A3B3-9172-9550-B2792F325CC0}"/>
              </a:ext>
            </a:extLst>
          </p:cNvPr>
          <p:cNvGraphicFramePr>
            <a:graphicFrameLocks noGrp="1"/>
          </p:cNvGraphicFramePr>
          <p:nvPr>
            <p:ph idx="1"/>
            <p:extLst>
              <p:ext uri="{D42A27DB-BD31-4B8C-83A1-F6EECF244321}">
                <p14:modId xmlns:p14="http://schemas.microsoft.com/office/powerpoint/2010/main" val="1166082227"/>
              </p:ext>
            </p:extLst>
          </p:nvPr>
        </p:nvGraphicFramePr>
        <p:xfrm>
          <a:off x="639098" y="2418735"/>
          <a:ext cx="6072776" cy="3811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2020688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D3CA2E50-5855-0C84-9B52-97FD76758DBE}"/>
              </a:ext>
            </a:extLst>
          </p:cNvPr>
          <p:cNvSpPr>
            <a:spLocks noGrp="1"/>
          </p:cNvSpPr>
          <p:nvPr>
            <p:ph type="title"/>
          </p:nvPr>
        </p:nvSpPr>
        <p:spPr>
          <a:xfrm>
            <a:off x="1154954" y="973668"/>
            <a:ext cx="8761413" cy="706964"/>
          </a:xfrm>
        </p:spPr>
        <p:txBody>
          <a:bodyPr>
            <a:normAutofit fontScale="90000"/>
          </a:bodyPr>
          <a:lstStyle/>
          <a:p>
            <a:pPr>
              <a:lnSpc>
                <a:spcPct val="90000"/>
              </a:lnSpc>
            </a:pPr>
            <a:r>
              <a:rPr lang="en-IE" b="1" dirty="0">
                <a:solidFill>
                  <a:schemeClr val="tx1"/>
                </a:solidFill>
              </a:rPr>
              <a:t>Adaptation</a:t>
            </a:r>
            <a:r>
              <a:rPr lang="en-IE" sz="4000" b="1" dirty="0">
                <a:solidFill>
                  <a:schemeClr val="tx1"/>
                </a:solidFill>
              </a:rPr>
              <a:t> to Covid</a:t>
            </a:r>
            <a:br>
              <a:rPr lang="en-IE" sz="2000" dirty="0">
                <a:solidFill>
                  <a:srgbClr val="FFFFFF"/>
                </a:solidFill>
              </a:rPr>
            </a:br>
            <a:endParaRPr lang="en-IE" sz="2000" dirty="0">
              <a:solidFill>
                <a:srgbClr val="FFFFFF"/>
              </a:solidFill>
            </a:endParaRP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DC761CC4-EBCF-2A41-A357-04159C93D06C}"/>
              </a:ext>
            </a:extLst>
          </p:cNvPr>
          <p:cNvGraphicFramePr>
            <a:graphicFrameLocks noGrp="1"/>
          </p:cNvGraphicFramePr>
          <p:nvPr>
            <p:ph idx="1"/>
            <p:extLst>
              <p:ext uri="{D42A27DB-BD31-4B8C-83A1-F6EECF244321}">
                <p14:modId xmlns:p14="http://schemas.microsoft.com/office/powerpoint/2010/main" val="883146243"/>
              </p:ext>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029404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6" name="Freeform: Shape 15">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8"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F9DB3309-D297-7B9B-65C9-67C809B568DF}"/>
              </a:ext>
            </a:extLst>
          </p:cNvPr>
          <p:cNvSpPr>
            <a:spLocks noGrp="1"/>
          </p:cNvSpPr>
          <p:nvPr>
            <p:ph type="title"/>
          </p:nvPr>
        </p:nvSpPr>
        <p:spPr>
          <a:xfrm>
            <a:off x="1154955" y="973668"/>
            <a:ext cx="2942210" cy="1020232"/>
          </a:xfrm>
        </p:spPr>
        <p:txBody>
          <a:bodyPr>
            <a:normAutofit/>
          </a:bodyPr>
          <a:lstStyle/>
          <a:p>
            <a:pPr>
              <a:lnSpc>
                <a:spcPct val="90000"/>
              </a:lnSpc>
            </a:pPr>
            <a:r>
              <a:rPr lang="en-IE" sz="2500" dirty="0">
                <a:solidFill>
                  <a:schemeClr val="tx1"/>
                </a:solidFill>
              </a:rPr>
              <a:t>Impact &amp; Success</a:t>
            </a:r>
            <a:br>
              <a:rPr lang="en-IE" sz="2500" dirty="0">
                <a:solidFill>
                  <a:schemeClr val="tx1"/>
                </a:solidFill>
              </a:rPr>
            </a:br>
            <a:endParaRPr lang="en-IE" sz="2500" dirty="0">
              <a:solidFill>
                <a:schemeClr val="tx1"/>
              </a:solidFill>
            </a:endParaRPr>
          </a:p>
        </p:txBody>
      </p:sp>
      <p:pic>
        <p:nvPicPr>
          <p:cNvPr id="5" name="Picture 4" descr="Codes on papers">
            <a:extLst>
              <a:ext uri="{FF2B5EF4-FFF2-40B4-BE49-F238E27FC236}">
                <a16:creationId xmlns:a16="http://schemas.microsoft.com/office/drawing/2014/main" id="{E3BDBAD3-0958-8274-363E-0A6D71542B43}"/>
              </a:ext>
            </a:extLst>
          </p:cNvPr>
          <p:cNvPicPr>
            <a:picLocks noChangeAspect="1"/>
          </p:cNvPicPr>
          <p:nvPr/>
        </p:nvPicPr>
        <p:blipFill rotWithShape="1">
          <a:blip r:embed="rId2"/>
          <a:srcRect l="9372" r="9373" b="1"/>
          <a:stretch/>
        </p:blipFill>
        <p:spPr>
          <a:xfrm>
            <a:off x="5132307" y="430733"/>
            <a:ext cx="5924681" cy="4866990"/>
          </a:xfrm>
          <a:prstGeom prst="rect">
            <a:avLst/>
          </a:prstGeom>
        </p:spPr>
      </p:pic>
      <p:sp>
        <p:nvSpPr>
          <p:cNvPr id="20" name="Rectangle 19">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Oval 21">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13BED3E-980F-9E35-1F74-C9DA4ECCC827}"/>
              </a:ext>
            </a:extLst>
          </p:cNvPr>
          <p:cNvSpPr>
            <a:spLocks noGrp="1"/>
          </p:cNvSpPr>
          <p:nvPr>
            <p:ph idx="1"/>
          </p:nvPr>
        </p:nvSpPr>
        <p:spPr>
          <a:xfrm>
            <a:off x="845046" y="2120900"/>
            <a:ext cx="3863926" cy="3898900"/>
          </a:xfrm>
        </p:spPr>
        <p:txBody>
          <a:bodyPr>
            <a:normAutofit fontScale="92500" lnSpcReduction="20000"/>
          </a:bodyPr>
          <a:lstStyle/>
          <a:p>
            <a:endParaRPr lang="en-IE" dirty="0">
              <a:solidFill>
                <a:schemeClr val="tx1"/>
              </a:solidFill>
            </a:endParaRPr>
          </a:p>
          <a:p>
            <a:r>
              <a:rPr lang="en-IE" dirty="0">
                <a:solidFill>
                  <a:schemeClr val="tx1"/>
                </a:solidFill>
              </a:rPr>
              <a:t>Increase in school participation from 5 – 15</a:t>
            </a:r>
          </a:p>
          <a:p>
            <a:r>
              <a:rPr lang="en-IE" dirty="0">
                <a:solidFill>
                  <a:schemeClr val="tx1"/>
                </a:solidFill>
              </a:rPr>
              <a:t>14 schools, 300 students, 150 parents </a:t>
            </a:r>
            <a:r>
              <a:rPr lang="en-IE" sz="1600" i="1" dirty="0">
                <a:solidFill>
                  <a:schemeClr val="tx1"/>
                </a:solidFill>
              </a:rPr>
              <a:t>(figures 2022)</a:t>
            </a:r>
          </a:p>
          <a:p>
            <a:r>
              <a:rPr lang="en-IE" dirty="0">
                <a:solidFill>
                  <a:schemeClr val="tx1"/>
                </a:solidFill>
              </a:rPr>
              <a:t>Shortlisted for Education Awards 2022-23</a:t>
            </a:r>
          </a:p>
          <a:p>
            <a:r>
              <a:rPr lang="en-IE" dirty="0">
                <a:solidFill>
                  <a:schemeClr val="tx1"/>
                </a:solidFill>
              </a:rPr>
              <a:t>Receipt of funding from Irish American Partnership</a:t>
            </a:r>
          </a:p>
          <a:p>
            <a:r>
              <a:rPr lang="en-IE" dirty="0">
                <a:solidFill>
                  <a:schemeClr val="tx1"/>
                </a:solidFill>
              </a:rPr>
              <a:t>Feedback from Parents, teachers &amp; students, (include quotes &amp;/or numbers) </a:t>
            </a:r>
          </a:p>
          <a:p>
            <a:r>
              <a:rPr lang="en-IE" dirty="0">
                <a:solidFill>
                  <a:schemeClr val="tx1"/>
                </a:solidFill>
              </a:rPr>
              <a:t>Future Goals to expand to more DEIS schools</a:t>
            </a:r>
          </a:p>
          <a:p>
            <a:endParaRPr lang="en-IE" dirty="0">
              <a:solidFill>
                <a:schemeClr val="tx1"/>
              </a:solidFill>
            </a:endParaRPr>
          </a:p>
        </p:txBody>
      </p:sp>
      <p:sp>
        <p:nvSpPr>
          <p:cNvPr id="26"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pic>
        <p:nvPicPr>
          <p:cNvPr id="4" name="Picture 3">
            <a:extLst>
              <a:ext uri="{FF2B5EF4-FFF2-40B4-BE49-F238E27FC236}">
                <a16:creationId xmlns:a16="http://schemas.microsoft.com/office/drawing/2014/main" id="{87A9B4C4-1900-F4EF-0D9C-59E8FBC4DB12}"/>
              </a:ext>
            </a:extLst>
          </p:cNvPr>
          <p:cNvPicPr>
            <a:picLocks noChangeAspect="1"/>
          </p:cNvPicPr>
          <p:nvPr/>
        </p:nvPicPr>
        <p:blipFill>
          <a:blip r:embed="rId3"/>
          <a:stretch>
            <a:fillRect/>
          </a:stretch>
        </p:blipFill>
        <p:spPr>
          <a:xfrm>
            <a:off x="5965847" y="5326966"/>
            <a:ext cx="3863926" cy="1500204"/>
          </a:xfrm>
          <a:prstGeom prst="rect">
            <a:avLst/>
          </a:prstGeom>
        </p:spPr>
      </p:pic>
    </p:spTree>
    <p:extLst>
      <p:ext uri="{BB962C8B-B14F-4D97-AF65-F5344CB8AC3E}">
        <p14:creationId xmlns:p14="http://schemas.microsoft.com/office/powerpoint/2010/main" val="318815959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4C9E5-C1C1-7A65-B4CB-AEA762AAF5D1}"/>
              </a:ext>
            </a:extLst>
          </p:cNvPr>
          <p:cNvSpPr>
            <a:spLocks noGrp="1"/>
          </p:cNvSpPr>
          <p:nvPr>
            <p:ph type="title"/>
          </p:nvPr>
        </p:nvSpPr>
        <p:spPr/>
        <p:txBody>
          <a:bodyPr/>
          <a:lstStyle/>
          <a:p>
            <a:r>
              <a:rPr lang="en-IE" dirty="0"/>
              <a:t>Parent Survey May 2023 </a:t>
            </a:r>
            <a:br>
              <a:rPr lang="en-IE" dirty="0"/>
            </a:br>
            <a:r>
              <a:rPr lang="en-IE" sz="1800" dirty="0"/>
              <a:t>Sample size 20</a:t>
            </a:r>
            <a:endParaRPr lang="en-IE" dirty="0"/>
          </a:p>
        </p:txBody>
      </p:sp>
      <p:graphicFrame>
        <p:nvGraphicFramePr>
          <p:cNvPr id="5" name="Content Placeholder 4">
            <a:extLst>
              <a:ext uri="{FF2B5EF4-FFF2-40B4-BE49-F238E27FC236}">
                <a16:creationId xmlns:a16="http://schemas.microsoft.com/office/drawing/2014/main" id="{6F865A2C-CD95-66E1-87D1-8B175240361E}"/>
              </a:ext>
            </a:extLst>
          </p:cNvPr>
          <p:cNvGraphicFramePr>
            <a:graphicFrameLocks noGrp="1"/>
          </p:cNvGraphicFramePr>
          <p:nvPr>
            <p:ph idx="1"/>
            <p:extLst>
              <p:ext uri="{D42A27DB-BD31-4B8C-83A1-F6EECF244321}">
                <p14:modId xmlns:p14="http://schemas.microsoft.com/office/powerpoint/2010/main" val="1128386371"/>
              </p:ext>
            </p:extLst>
          </p:nvPr>
        </p:nvGraphicFramePr>
        <p:xfrm>
          <a:off x="1155699" y="1828801"/>
          <a:ext cx="9843605" cy="48370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1128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10F8CE8A-3108-0C15-3B8B-3FBF9FFD6232}"/>
              </a:ext>
            </a:extLst>
          </p:cNvPr>
          <p:cNvSpPr>
            <a:spLocks noGrp="1"/>
          </p:cNvSpPr>
          <p:nvPr>
            <p:ph type="title"/>
          </p:nvPr>
        </p:nvSpPr>
        <p:spPr>
          <a:xfrm>
            <a:off x="994087" y="1130603"/>
            <a:ext cx="3342442" cy="4596794"/>
          </a:xfrm>
        </p:spPr>
        <p:txBody>
          <a:bodyPr anchor="ctr">
            <a:normAutofit/>
          </a:bodyPr>
          <a:lstStyle/>
          <a:p>
            <a:r>
              <a:rPr lang="en-IE" sz="3200">
                <a:solidFill>
                  <a:srgbClr val="EBEBEB"/>
                </a:solidFill>
              </a:rPr>
              <a:t>Parent Quotes</a:t>
            </a:r>
          </a:p>
        </p:txBody>
      </p:sp>
      <p:sp>
        <p:nvSpPr>
          <p:cNvPr id="3" name="Content Placeholder 2">
            <a:extLst>
              <a:ext uri="{FF2B5EF4-FFF2-40B4-BE49-F238E27FC236}">
                <a16:creationId xmlns:a16="http://schemas.microsoft.com/office/drawing/2014/main" id="{656B7D41-8AFD-16AA-0173-1648A9E6CC87}"/>
              </a:ext>
            </a:extLst>
          </p:cNvPr>
          <p:cNvSpPr>
            <a:spLocks noGrp="1"/>
          </p:cNvSpPr>
          <p:nvPr>
            <p:ph idx="1"/>
          </p:nvPr>
        </p:nvSpPr>
        <p:spPr>
          <a:xfrm>
            <a:off x="5290077" y="437513"/>
            <a:ext cx="5502614" cy="5954325"/>
          </a:xfrm>
        </p:spPr>
        <p:txBody>
          <a:bodyPr anchor="ctr">
            <a:normAutofit/>
          </a:bodyPr>
          <a:lstStyle/>
          <a:p>
            <a:pPr marL="342900" lvl="0" indent="-342900">
              <a:lnSpc>
                <a:spcPct val="90000"/>
              </a:lnSpc>
              <a:buFont typeface="Symbol" panose="05050102010706020507" pitchFamily="18" charset="2"/>
              <a:buChar char=""/>
            </a:pPr>
            <a:r>
              <a:rPr lang="en-US" sz="1900" kern="100">
                <a:effectLst/>
                <a:latin typeface="Calibri" panose="020F0502020204030204" pitchFamily="34" charset="0"/>
                <a:ea typeface="Calibri" panose="020F0502020204030204" pitchFamily="34" charset="0"/>
                <a:cs typeface="Times New Roman" panose="02020603050405020304" pitchFamily="18" charset="0"/>
              </a:rPr>
              <a:t>She would have not wanted to go to college till she came to campus.</a:t>
            </a:r>
            <a:endParaRPr lang="en-IE" sz="19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Symbol" panose="05050102010706020507" pitchFamily="18" charset="2"/>
              <a:buChar char=""/>
            </a:pPr>
            <a:r>
              <a:rPr lang="en-US" sz="1900" kern="100">
                <a:effectLst/>
                <a:latin typeface="Calibri" panose="020F0502020204030204" pitchFamily="34" charset="0"/>
                <a:ea typeface="Calibri" panose="020F0502020204030204" pitchFamily="34" charset="0"/>
                <a:cs typeface="Times New Roman" panose="02020603050405020304" pitchFamily="18" charset="0"/>
              </a:rPr>
              <a:t>The Professor fluffy program is a fabulous way to introduce the idea of college to children. It makes kids realise college is an option for them and accessible to everybody. It's great to see that this has changed over the years. I would be delighted to see my daughter attend UCC in the future.</a:t>
            </a:r>
            <a:endParaRPr lang="en-IE" sz="19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Symbol" panose="05050102010706020507" pitchFamily="18" charset="2"/>
              <a:buChar char=""/>
            </a:pPr>
            <a:r>
              <a:rPr lang="en-US" sz="1900" kern="100">
                <a:effectLst/>
                <a:latin typeface="Calibri" panose="020F0502020204030204" pitchFamily="34" charset="0"/>
                <a:ea typeface="Calibri" panose="020F0502020204030204" pitchFamily="34" charset="0"/>
                <a:cs typeface="Times New Roman" panose="02020603050405020304" pitchFamily="18" charset="0"/>
              </a:rPr>
              <a:t>It is a great way for them to see how life would be like for them if they go. </a:t>
            </a:r>
            <a:endParaRPr lang="en-IE" sz="19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Symbol" panose="05050102010706020507" pitchFamily="18" charset="2"/>
              <a:buChar char=""/>
            </a:pPr>
            <a:r>
              <a:rPr lang="en-US" sz="1900" kern="100">
                <a:effectLst/>
                <a:latin typeface="Calibri" panose="020F0502020204030204" pitchFamily="34" charset="0"/>
                <a:ea typeface="Calibri" panose="020F0502020204030204" pitchFamily="34" charset="0"/>
                <a:cs typeface="Times New Roman" panose="02020603050405020304" pitchFamily="18" charset="0"/>
              </a:rPr>
              <a:t>It gave both children and parents a great insight into college life and a comfort around the campus.</a:t>
            </a:r>
            <a:endParaRPr lang="en-IE" sz="19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Symbol" panose="05050102010706020507" pitchFamily="18" charset="2"/>
              <a:buChar char=""/>
            </a:pPr>
            <a:r>
              <a:rPr lang="en-US" sz="1900" kern="100">
                <a:effectLst/>
                <a:latin typeface="Calibri" panose="020F0502020204030204" pitchFamily="34" charset="0"/>
                <a:ea typeface="Calibri" panose="020F0502020204030204" pitchFamily="34" charset="0"/>
                <a:cs typeface="Times New Roman" panose="02020603050405020304" pitchFamily="18" charset="0"/>
              </a:rPr>
              <a:t>For a parent of a child that has always liked UCC and aspired to one day attend, this program has given her a great insight into college and campus.</a:t>
            </a:r>
            <a:endParaRPr lang="en-IE" sz="19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buFont typeface="Symbol" panose="05050102010706020507" pitchFamily="18" charset="2"/>
              <a:buChar char=""/>
            </a:pPr>
            <a:r>
              <a:rPr lang="en-US" sz="1900" kern="100">
                <a:effectLst/>
                <a:latin typeface="Calibri" panose="020F0502020204030204" pitchFamily="34" charset="0"/>
                <a:ea typeface="Calibri" panose="020F0502020204030204" pitchFamily="34" charset="0"/>
                <a:cs typeface="Times New Roman" panose="02020603050405020304" pitchFamily="18" charset="0"/>
              </a:rPr>
              <a:t>Opens their eyes to what they can achieve giving them a great insight. </a:t>
            </a:r>
            <a:endParaRPr lang="en-IE" sz="19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90000"/>
              </a:lnSpc>
              <a:spcAft>
                <a:spcPts val="800"/>
              </a:spcAft>
              <a:buFont typeface="Symbol" panose="05050102010706020507" pitchFamily="18" charset="2"/>
              <a:buChar char=""/>
            </a:pPr>
            <a:r>
              <a:rPr lang="en-US" sz="1900" kern="100">
                <a:effectLst/>
                <a:latin typeface="Calibri" panose="020F0502020204030204" pitchFamily="34" charset="0"/>
                <a:ea typeface="Calibri" panose="020F0502020204030204" pitchFamily="34" charset="0"/>
                <a:cs typeface="Times New Roman" panose="02020603050405020304" pitchFamily="18" charset="0"/>
              </a:rPr>
              <a:t>she would have not wanted to go to college till she came to campus.</a:t>
            </a:r>
            <a:endParaRPr lang="en-IE" sz="1900" kern="10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IE" sz="1900"/>
          </a:p>
        </p:txBody>
      </p:sp>
    </p:spTree>
    <p:extLst>
      <p:ext uri="{BB962C8B-B14F-4D97-AF65-F5344CB8AC3E}">
        <p14:creationId xmlns:p14="http://schemas.microsoft.com/office/powerpoint/2010/main" val="1456915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9" name="Group 194">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96" name="Rectangle 195">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7"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0" name="Rectangle 198">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1" name="Freeform 5">
            <a:extLst>
              <a:ext uri="{FF2B5EF4-FFF2-40B4-BE49-F238E27FC236}">
                <a16:creationId xmlns:a16="http://schemas.microsoft.com/office/drawing/2014/main" id="{4E212B76-74CB-461F-90A3-EF4F2397A8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8B0328DC-D675-4F0C-9C96-F320FC28A063}"/>
              </a:ext>
            </a:extLst>
          </p:cNvPr>
          <p:cNvSpPr>
            <a:spLocks noGrp="1"/>
          </p:cNvSpPr>
          <p:nvPr>
            <p:ph type="title"/>
          </p:nvPr>
        </p:nvSpPr>
        <p:spPr>
          <a:xfrm>
            <a:off x="6070637" y="1521026"/>
            <a:ext cx="4798142" cy="1143000"/>
          </a:xfrm>
        </p:spPr>
        <p:txBody>
          <a:bodyPr vert="horz" lIns="91440" tIns="45720" rIns="91440" bIns="45720" rtlCol="0" anchor="b">
            <a:normAutofit/>
          </a:bodyPr>
          <a:lstStyle/>
          <a:p>
            <a:r>
              <a:rPr lang="en-US" sz="5400" b="0" i="0" kern="1200" dirty="0">
                <a:solidFill>
                  <a:srgbClr val="EBEBEB"/>
                </a:solidFill>
                <a:latin typeface="+mj-lt"/>
                <a:ea typeface="+mj-ea"/>
                <a:cs typeface="+mj-cs"/>
              </a:rPr>
              <a:t>Thank You </a:t>
            </a:r>
          </a:p>
        </p:txBody>
      </p:sp>
      <p:sp>
        <p:nvSpPr>
          <p:cNvPr id="212" name="Rectangle 202">
            <a:extLst>
              <a:ext uri="{FF2B5EF4-FFF2-40B4-BE49-F238E27FC236}">
                <a16:creationId xmlns:a16="http://schemas.microsoft.com/office/drawing/2014/main" id="{81E746D0-4B37-4869-B2EF-79D5F0FFF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 name="Picture 9">
            <a:extLst>
              <a:ext uri="{FF2B5EF4-FFF2-40B4-BE49-F238E27FC236}">
                <a16:creationId xmlns:a16="http://schemas.microsoft.com/office/drawing/2014/main" id="{3BF71CC7-0311-6C18-26E0-7A5E1192A877}"/>
              </a:ext>
            </a:extLst>
          </p:cNvPr>
          <p:cNvPicPr>
            <a:picLocks noChangeAspect="1"/>
          </p:cNvPicPr>
          <p:nvPr/>
        </p:nvPicPr>
        <p:blipFill>
          <a:blip r:embed="rId3"/>
          <a:stretch>
            <a:fillRect/>
          </a:stretch>
        </p:blipFill>
        <p:spPr>
          <a:xfrm>
            <a:off x="1323219" y="1113063"/>
            <a:ext cx="4559326" cy="4628758"/>
          </a:xfrm>
          <a:prstGeom prst="roundRect">
            <a:avLst>
              <a:gd name="adj" fmla="val 1858"/>
            </a:avLst>
          </a:prstGeom>
          <a:effectLst>
            <a:outerShdw blurRad="50800" dist="50800" dir="5400000" algn="tl" rotWithShape="0">
              <a:srgbClr val="000000">
                <a:alpha val="43000"/>
              </a:srgbClr>
            </a:outerShdw>
          </a:effectLst>
        </p:spPr>
      </p:pic>
      <p:pic>
        <p:nvPicPr>
          <p:cNvPr id="11" name="Picture 10">
            <a:extLst>
              <a:ext uri="{FF2B5EF4-FFF2-40B4-BE49-F238E27FC236}">
                <a16:creationId xmlns:a16="http://schemas.microsoft.com/office/drawing/2014/main" id="{9FD06F19-A4AE-BFE2-3A76-ED9E2AD86D11}"/>
              </a:ext>
            </a:extLst>
          </p:cNvPr>
          <p:cNvPicPr>
            <a:picLocks noChangeAspect="1"/>
          </p:cNvPicPr>
          <p:nvPr/>
        </p:nvPicPr>
        <p:blipFill>
          <a:blip r:embed="rId4"/>
          <a:stretch>
            <a:fillRect/>
          </a:stretch>
        </p:blipFill>
        <p:spPr>
          <a:xfrm rot="20520005">
            <a:off x="8760770" y="4104317"/>
            <a:ext cx="2959075" cy="2352465"/>
          </a:xfrm>
          <a:prstGeom prst="rect">
            <a:avLst/>
          </a:prstGeom>
        </p:spPr>
      </p:pic>
    </p:spTree>
    <p:extLst>
      <p:ext uri="{BB962C8B-B14F-4D97-AF65-F5344CB8AC3E}">
        <p14:creationId xmlns:p14="http://schemas.microsoft.com/office/powerpoint/2010/main" val="400178480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Ion Boardroom</Template>
  <TotalTime>109</TotalTime>
  <Words>465</Words>
  <Application>Microsoft Office PowerPoint</Application>
  <PresentationFormat>Widescreen</PresentationFormat>
  <Paragraphs>51</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Century Gothic</vt:lpstr>
      <vt:lpstr>Symbol</vt:lpstr>
      <vt:lpstr>Wingdings</vt:lpstr>
      <vt:lpstr>Wingdings 3</vt:lpstr>
      <vt:lpstr>Ion Boardroom</vt:lpstr>
      <vt:lpstr>Professor Fluffy  Early Intervention Outreach   </vt:lpstr>
      <vt:lpstr>  </vt:lpstr>
      <vt:lpstr>Aims of the programme </vt:lpstr>
      <vt:lpstr>Delivery of the programme </vt:lpstr>
      <vt:lpstr>Adaptation to Covid </vt:lpstr>
      <vt:lpstr>Impact &amp; Success </vt:lpstr>
      <vt:lpstr>Parent Survey May 2023  Sample size 20</vt:lpstr>
      <vt:lpstr>Parent Quotes</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Professor Fluffy  Early Intervention Outreach</dc:title>
  <dc:creator>Paul Geeleher</dc:creator>
  <cp:lastModifiedBy>Paul Geeleher</cp:lastModifiedBy>
  <cp:revision>2</cp:revision>
  <dcterms:created xsi:type="dcterms:W3CDTF">2023-06-11T21:49:10Z</dcterms:created>
  <dcterms:modified xsi:type="dcterms:W3CDTF">2023-06-12T19:15:20Z</dcterms:modified>
</cp:coreProperties>
</file>