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60" r:id="rId5"/>
    <p:sldId id="589" r:id="rId6"/>
    <p:sldId id="591" r:id="rId7"/>
    <p:sldId id="261" r:id="rId8"/>
    <p:sldId id="588" r:id="rId9"/>
    <p:sldId id="590" r:id="rId10"/>
    <p:sldId id="282" r:id="rId11"/>
    <p:sldId id="258" r:id="rId12"/>
    <p:sldId id="285" r:id="rId13"/>
    <p:sldId id="587" r:id="rId14"/>
    <p:sldId id="593" r:id="rId15"/>
    <p:sldId id="585" r:id="rId16"/>
    <p:sldId id="583" r:id="rId17"/>
    <p:sldId id="26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IBM Plex Sans Condensed" panose="020B050605020300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BDA704-EE4E-4FCC-9E2E-F84478DEC8CA}">
          <p14:sldIdLst>
            <p14:sldId id="260"/>
            <p14:sldId id="589"/>
            <p14:sldId id="591"/>
            <p14:sldId id="261"/>
            <p14:sldId id="588"/>
            <p14:sldId id="590"/>
            <p14:sldId id="282"/>
            <p14:sldId id="258"/>
            <p14:sldId id="285"/>
            <p14:sldId id="587"/>
            <p14:sldId id="593"/>
            <p14:sldId id="585"/>
            <p14:sldId id="583"/>
            <p14:sldId id="268"/>
          </p14:sldIdLst>
        </p14:section>
        <p14:section name="Untitled Section" id="{505BEA23-B041-4995-87A8-A843857C5E2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4B2A7-AF4A-4E7B-8E2D-14807AA24450}" v="8" dt="2023-06-12T11:09:49.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73284" autoAdjust="0"/>
  </p:normalViewPr>
  <p:slideViewPr>
    <p:cSldViewPr snapToGrid="0" snapToObjects="1">
      <p:cViewPr varScale="1">
        <p:scale>
          <a:sx n="53" d="100"/>
          <a:sy n="53" d="100"/>
        </p:scale>
        <p:origin x="15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Dennehy" userId="384b606a-1090-4962-a8d4-893da943c239" providerId="ADAL" clId="{76E4B2A7-AF4A-4E7B-8E2D-14807AA24450}"/>
    <pc:docChg chg="undo redo custSel addSld delSld modSld sldOrd modSection">
      <pc:chgData name="Elaine Dennehy" userId="384b606a-1090-4962-a8d4-893da943c239" providerId="ADAL" clId="{76E4B2A7-AF4A-4E7B-8E2D-14807AA24450}" dt="2023-06-12T11:51:39.814" v="6205" actId="20577"/>
      <pc:docMkLst>
        <pc:docMk/>
      </pc:docMkLst>
      <pc:sldChg chg="addSp delSp modSp mod setBg modNotesTx">
        <pc:chgData name="Elaine Dennehy" userId="384b606a-1090-4962-a8d4-893da943c239" providerId="ADAL" clId="{76E4B2A7-AF4A-4E7B-8E2D-14807AA24450}" dt="2023-06-12T11:19:16.939" v="1462" actId="20577"/>
        <pc:sldMkLst>
          <pc:docMk/>
          <pc:sldMk cId="4121825636" sldId="261"/>
        </pc:sldMkLst>
        <pc:spChg chg="add del mod">
          <ac:chgData name="Elaine Dennehy" userId="384b606a-1090-4962-a8d4-893da943c239" providerId="ADAL" clId="{76E4B2A7-AF4A-4E7B-8E2D-14807AA24450}" dt="2023-06-08T16:20:16.288" v="130" actId="478"/>
          <ac:spMkLst>
            <pc:docMk/>
            <pc:sldMk cId="4121825636" sldId="261"/>
            <ac:spMk id="3" creationId="{D19236AF-C545-D248-A0F5-A9D9D0F86988}"/>
          </ac:spMkLst>
        </pc:spChg>
        <pc:spChg chg="add del mod">
          <ac:chgData name="Elaine Dennehy" userId="384b606a-1090-4962-a8d4-893da943c239" providerId="ADAL" clId="{76E4B2A7-AF4A-4E7B-8E2D-14807AA24450}" dt="2023-06-08T16:20:10.919" v="126" actId="478"/>
          <ac:spMkLst>
            <pc:docMk/>
            <pc:sldMk cId="4121825636" sldId="261"/>
            <ac:spMk id="4" creationId="{20D4BC03-7C6F-B24E-83C1-606F45D79234}"/>
          </ac:spMkLst>
        </pc:spChg>
        <pc:spChg chg="add del mod">
          <ac:chgData name="Elaine Dennehy" userId="384b606a-1090-4962-a8d4-893da943c239" providerId="ADAL" clId="{76E4B2A7-AF4A-4E7B-8E2D-14807AA24450}" dt="2023-06-08T16:20:26.522" v="145" actId="122"/>
          <ac:spMkLst>
            <pc:docMk/>
            <pc:sldMk cId="4121825636" sldId="261"/>
            <ac:spMk id="8" creationId="{58F373EB-668E-4C9D-D71F-243597C86ACC}"/>
          </ac:spMkLst>
        </pc:spChg>
        <pc:spChg chg="add del">
          <ac:chgData name="Elaine Dennehy" userId="384b606a-1090-4962-a8d4-893da943c239" providerId="ADAL" clId="{76E4B2A7-AF4A-4E7B-8E2D-14807AA24450}" dt="2023-06-08T16:18:48.239" v="107" actId="26606"/>
          <ac:spMkLst>
            <pc:docMk/>
            <pc:sldMk cId="4121825636" sldId="261"/>
            <ac:spMk id="9" creationId="{2C61293E-6EBE-43EF-A52C-9BEBFD7679D4}"/>
          </ac:spMkLst>
        </pc:spChg>
        <pc:spChg chg="add del">
          <ac:chgData name="Elaine Dennehy" userId="384b606a-1090-4962-a8d4-893da943c239" providerId="ADAL" clId="{76E4B2A7-AF4A-4E7B-8E2D-14807AA24450}" dt="2023-06-08T16:18:48.239" v="107" actId="26606"/>
          <ac:spMkLst>
            <pc:docMk/>
            <pc:sldMk cId="4121825636" sldId="261"/>
            <ac:spMk id="11" creationId="{21540236-BFD5-4A9D-8840-4703E7F76825}"/>
          </ac:spMkLst>
        </pc:spChg>
        <pc:spChg chg="add del mod">
          <ac:chgData name="Elaine Dennehy" userId="384b606a-1090-4962-a8d4-893da943c239" providerId="ADAL" clId="{76E4B2A7-AF4A-4E7B-8E2D-14807AA24450}" dt="2023-06-08T16:20:10.919" v="126" actId="478"/>
          <ac:spMkLst>
            <pc:docMk/>
            <pc:sldMk cId="4121825636" sldId="261"/>
            <ac:spMk id="12" creationId="{B236455A-5E63-D5D3-0C9C-3185EBC480AB}"/>
          </ac:spMkLst>
        </pc:spChg>
        <pc:spChg chg="add del">
          <ac:chgData name="Elaine Dennehy" userId="384b606a-1090-4962-a8d4-893da943c239" providerId="ADAL" clId="{76E4B2A7-AF4A-4E7B-8E2D-14807AA24450}" dt="2023-06-08T16:18:54.368" v="111" actId="26606"/>
          <ac:spMkLst>
            <pc:docMk/>
            <pc:sldMk cId="4121825636" sldId="261"/>
            <ac:spMk id="13" creationId="{4300840D-0A0B-4512-BACA-B439D5B9C57C}"/>
          </ac:spMkLst>
        </pc:spChg>
        <pc:spChg chg="add del">
          <ac:chgData name="Elaine Dennehy" userId="384b606a-1090-4962-a8d4-893da943c239" providerId="ADAL" clId="{76E4B2A7-AF4A-4E7B-8E2D-14807AA24450}" dt="2023-06-08T16:18:54.368" v="111" actId="26606"/>
          <ac:spMkLst>
            <pc:docMk/>
            <pc:sldMk cId="4121825636" sldId="261"/>
            <ac:spMk id="14" creationId="{C4285719-470E-454C-AF62-8323075F1F5B}"/>
          </ac:spMkLst>
        </pc:spChg>
        <pc:spChg chg="add del">
          <ac:chgData name="Elaine Dennehy" userId="384b606a-1090-4962-a8d4-893da943c239" providerId="ADAL" clId="{76E4B2A7-AF4A-4E7B-8E2D-14807AA24450}" dt="2023-06-08T16:18:54.368" v="111" actId="26606"/>
          <ac:spMkLst>
            <pc:docMk/>
            <pc:sldMk cId="4121825636" sldId="261"/>
            <ac:spMk id="15" creationId="{D2B78728-A580-49A7-84F9-6EF6F583ADE0}"/>
          </ac:spMkLst>
        </pc:spChg>
        <pc:spChg chg="add del">
          <ac:chgData name="Elaine Dennehy" userId="384b606a-1090-4962-a8d4-893da943c239" providerId="ADAL" clId="{76E4B2A7-AF4A-4E7B-8E2D-14807AA24450}" dt="2023-06-08T16:18:54.368" v="111" actId="26606"/>
          <ac:spMkLst>
            <pc:docMk/>
            <pc:sldMk cId="4121825636" sldId="261"/>
            <ac:spMk id="16" creationId="{CD9FE4EF-C4D8-49A0-B2FF-81D8DB7D8A24}"/>
          </ac:spMkLst>
        </pc:spChg>
        <pc:spChg chg="add del">
          <ac:chgData name="Elaine Dennehy" userId="384b606a-1090-4962-a8d4-893da943c239" providerId="ADAL" clId="{76E4B2A7-AF4A-4E7B-8E2D-14807AA24450}" dt="2023-06-08T16:18:54.368" v="111" actId="26606"/>
          <ac:spMkLst>
            <pc:docMk/>
            <pc:sldMk cId="4121825636" sldId="261"/>
            <ac:spMk id="17" creationId="{38FAA1A1-D861-433F-88FA-1E9D6FD31D11}"/>
          </ac:spMkLst>
        </pc:spChg>
        <pc:spChg chg="add del">
          <ac:chgData name="Elaine Dennehy" userId="384b606a-1090-4962-a8d4-893da943c239" providerId="ADAL" clId="{76E4B2A7-AF4A-4E7B-8E2D-14807AA24450}" dt="2023-06-08T16:18:54.368" v="111" actId="26606"/>
          <ac:spMkLst>
            <pc:docMk/>
            <pc:sldMk cId="4121825636" sldId="261"/>
            <ac:spMk id="19" creationId="{8D71EDA1-87BF-4D5D-AB79-F346FD19278A}"/>
          </ac:spMkLst>
        </pc:spChg>
        <pc:picChg chg="mod ord">
          <ac:chgData name="Elaine Dennehy" userId="384b606a-1090-4962-a8d4-893da943c239" providerId="ADAL" clId="{76E4B2A7-AF4A-4E7B-8E2D-14807AA24450}" dt="2023-06-12T10:58:16.002" v="400" actId="1076"/>
          <ac:picMkLst>
            <pc:docMk/>
            <pc:sldMk cId="4121825636" sldId="261"/>
            <ac:picMk id="2" creationId="{C5905FFD-1D24-40A1-8A15-D6A93ADADDFB}"/>
          </ac:picMkLst>
        </pc:picChg>
        <pc:picChg chg="add del">
          <ac:chgData name="Elaine Dennehy" userId="384b606a-1090-4962-a8d4-893da943c239" providerId="ADAL" clId="{76E4B2A7-AF4A-4E7B-8E2D-14807AA24450}" dt="2023-06-08T15:20:41.573" v="1" actId="22"/>
          <ac:picMkLst>
            <pc:docMk/>
            <pc:sldMk cId="4121825636" sldId="261"/>
            <ac:picMk id="6" creationId="{1ADB4761-3543-D628-33D7-75F361002A06}"/>
          </ac:picMkLst>
        </pc:picChg>
      </pc:sldChg>
      <pc:sldChg chg="del">
        <pc:chgData name="Elaine Dennehy" userId="384b606a-1090-4962-a8d4-893da943c239" providerId="ADAL" clId="{76E4B2A7-AF4A-4E7B-8E2D-14807AA24450}" dt="2023-06-12T09:49:33.688" v="162" actId="2696"/>
        <pc:sldMkLst>
          <pc:docMk/>
          <pc:sldMk cId="4181210905" sldId="281"/>
        </pc:sldMkLst>
      </pc:sldChg>
      <pc:sldChg chg="modSp mod">
        <pc:chgData name="Elaine Dennehy" userId="384b606a-1090-4962-a8d4-893da943c239" providerId="ADAL" clId="{76E4B2A7-AF4A-4E7B-8E2D-14807AA24450}" dt="2023-06-12T09:49:53.751" v="164" actId="1076"/>
        <pc:sldMkLst>
          <pc:docMk/>
          <pc:sldMk cId="2149280653" sldId="282"/>
        </pc:sldMkLst>
        <pc:spChg chg="mod">
          <ac:chgData name="Elaine Dennehy" userId="384b606a-1090-4962-a8d4-893da943c239" providerId="ADAL" clId="{76E4B2A7-AF4A-4E7B-8E2D-14807AA24450}" dt="2023-06-12T09:49:53.751" v="164" actId="1076"/>
          <ac:spMkLst>
            <pc:docMk/>
            <pc:sldMk cId="2149280653" sldId="282"/>
            <ac:spMk id="6" creationId="{2B3DF4D5-1742-4335-98E4-8BD250135589}"/>
          </ac:spMkLst>
        </pc:spChg>
      </pc:sldChg>
      <pc:sldChg chg="del">
        <pc:chgData name="Elaine Dennehy" userId="384b606a-1090-4962-a8d4-893da943c239" providerId="ADAL" clId="{76E4B2A7-AF4A-4E7B-8E2D-14807AA24450}" dt="2023-06-12T09:50:30.665" v="173" actId="2696"/>
        <pc:sldMkLst>
          <pc:docMk/>
          <pc:sldMk cId="2627069773" sldId="288"/>
        </pc:sldMkLst>
      </pc:sldChg>
      <pc:sldChg chg="del">
        <pc:chgData name="Elaine Dennehy" userId="384b606a-1090-4962-a8d4-893da943c239" providerId="ADAL" clId="{76E4B2A7-AF4A-4E7B-8E2D-14807AA24450}" dt="2023-06-12T09:50:36.231" v="174" actId="2696"/>
        <pc:sldMkLst>
          <pc:docMk/>
          <pc:sldMk cId="2799810999" sldId="360"/>
        </pc:sldMkLst>
      </pc:sldChg>
      <pc:sldChg chg="del">
        <pc:chgData name="Elaine Dennehy" userId="384b606a-1090-4962-a8d4-893da943c239" providerId="ADAL" clId="{76E4B2A7-AF4A-4E7B-8E2D-14807AA24450}" dt="2023-06-12T10:09:05.762" v="231" actId="2696"/>
        <pc:sldMkLst>
          <pc:docMk/>
          <pc:sldMk cId="2822089603" sldId="573"/>
        </pc:sldMkLst>
      </pc:sldChg>
      <pc:sldChg chg="del">
        <pc:chgData name="Elaine Dennehy" userId="384b606a-1090-4962-a8d4-893da943c239" providerId="ADAL" clId="{76E4B2A7-AF4A-4E7B-8E2D-14807AA24450}" dt="2023-06-08T16:02:47.573" v="33" actId="2696"/>
        <pc:sldMkLst>
          <pc:docMk/>
          <pc:sldMk cId="1723638771" sldId="581"/>
        </pc:sldMkLst>
      </pc:sldChg>
      <pc:sldChg chg="del">
        <pc:chgData name="Elaine Dennehy" userId="384b606a-1090-4962-a8d4-893da943c239" providerId="ADAL" clId="{76E4B2A7-AF4A-4E7B-8E2D-14807AA24450}" dt="2023-06-12T09:49:38.922" v="163" actId="2696"/>
        <pc:sldMkLst>
          <pc:docMk/>
          <pc:sldMk cId="2168634408" sldId="582"/>
        </pc:sldMkLst>
      </pc:sldChg>
      <pc:sldChg chg="addSp delSp modSp mod modNotesTx">
        <pc:chgData name="Elaine Dennehy" userId="384b606a-1090-4962-a8d4-893da943c239" providerId="ADAL" clId="{76E4B2A7-AF4A-4E7B-8E2D-14807AA24450}" dt="2023-06-12T11:51:39.814" v="6205" actId="20577"/>
        <pc:sldMkLst>
          <pc:docMk/>
          <pc:sldMk cId="1338016391" sldId="583"/>
        </pc:sldMkLst>
        <pc:spChg chg="mod">
          <ac:chgData name="Elaine Dennehy" userId="384b606a-1090-4962-a8d4-893da943c239" providerId="ADAL" clId="{76E4B2A7-AF4A-4E7B-8E2D-14807AA24450}" dt="2023-06-12T10:36:26.971" v="393" actId="20577"/>
          <ac:spMkLst>
            <pc:docMk/>
            <pc:sldMk cId="1338016391" sldId="583"/>
            <ac:spMk id="2" creationId="{2FB2B0E6-B95B-4424-99DE-9A05F8CD4EB5}"/>
          </ac:spMkLst>
        </pc:spChg>
        <pc:spChg chg="del mod">
          <ac:chgData name="Elaine Dennehy" userId="384b606a-1090-4962-a8d4-893da943c239" providerId="ADAL" clId="{76E4B2A7-AF4A-4E7B-8E2D-14807AA24450}" dt="2023-06-12T10:36:21.273" v="385" actId="21"/>
          <ac:spMkLst>
            <pc:docMk/>
            <pc:sldMk cId="1338016391" sldId="583"/>
            <ac:spMk id="4" creationId="{65715394-8EB7-4B4B-B098-2BEDFD8E9FF0}"/>
          </ac:spMkLst>
        </pc:spChg>
        <pc:spChg chg="del">
          <ac:chgData name="Elaine Dennehy" userId="384b606a-1090-4962-a8d4-893da943c239" providerId="ADAL" clId="{76E4B2A7-AF4A-4E7B-8E2D-14807AA24450}" dt="2023-06-12T10:07:57.529" v="190" actId="26606"/>
          <ac:spMkLst>
            <pc:docMk/>
            <pc:sldMk cId="1338016391" sldId="583"/>
            <ac:spMk id="29" creationId="{131BAD53-4E89-4F62-BBB7-26359763ED39}"/>
          </ac:spMkLst>
        </pc:spChg>
        <pc:spChg chg="del">
          <ac:chgData name="Elaine Dennehy" userId="384b606a-1090-4962-a8d4-893da943c239" providerId="ADAL" clId="{76E4B2A7-AF4A-4E7B-8E2D-14807AA24450}" dt="2023-06-12T10:07:57.529" v="190" actId="26606"/>
          <ac:spMkLst>
            <pc:docMk/>
            <pc:sldMk cId="1338016391" sldId="583"/>
            <ac:spMk id="30" creationId="{62756DA2-40EB-4C6F-B962-5822FFB54FB6}"/>
          </ac:spMkLst>
        </pc:spChg>
        <pc:spChg chg="add">
          <ac:chgData name="Elaine Dennehy" userId="384b606a-1090-4962-a8d4-893da943c239" providerId="ADAL" clId="{76E4B2A7-AF4A-4E7B-8E2D-14807AA24450}" dt="2023-06-12T10:07:57.529" v="190" actId="26606"/>
          <ac:spMkLst>
            <pc:docMk/>
            <pc:sldMk cId="1338016391" sldId="583"/>
            <ac:spMk id="35" creationId="{2B97F24A-32CE-4C1C-A50D-3016B394DCFB}"/>
          </ac:spMkLst>
        </pc:spChg>
        <pc:spChg chg="add">
          <ac:chgData name="Elaine Dennehy" userId="384b606a-1090-4962-a8d4-893da943c239" providerId="ADAL" clId="{76E4B2A7-AF4A-4E7B-8E2D-14807AA24450}" dt="2023-06-12T10:07:57.529" v="190" actId="26606"/>
          <ac:spMkLst>
            <pc:docMk/>
            <pc:sldMk cId="1338016391" sldId="583"/>
            <ac:spMk id="37" creationId="{CD8B4F24-440B-49E9-B85D-733523DC064B}"/>
          </ac:spMkLst>
        </pc:spChg>
        <pc:picChg chg="mod">
          <ac:chgData name="Elaine Dennehy" userId="384b606a-1090-4962-a8d4-893da943c239" providerId="ADAL" clId="{76E4B2A7-AF4A-4E7B-8E2D-14807AA24450}" dt="2023-06-12T10:07:57.529" v="190" actId="26606"/>
          <ac:picMkLst>
            <pc:docMk/>
            <pc:sldMk cId="1338016391" sldId="583"/>
            <ac:picMk id="6" creationId="{04080E2B-7D1A-4256-BB3D-4B67018B3C21}"/>
          </ac:picMkLst>
        </pc:picChg>
      </pc:sldChg>
      <pc:sldChg chg="del">
        <pc:chgData name="Elaine Dennehy" userId="384b606a-1090-4962-a8d4-893da943c239" providerId="ADAL" clId="{76E4B2A7-AF4A-4E7B-8E2D-14807AA24450}" dt="2023-06-12T10:36:38.525" v="394" actId="2696"/>
        <pc:sldMkLst>
          <pc:docMk/>
          <pc:sldMk cId="2575858616" sldId="584"/>
        </pc:sldMkLst>
      </pc:sldChg>
      <pc:sldChg chg="addSp delSp modSp mod modNotesTx">
        <pc:chgData name="Elaine Dennehy" userId="384b606a-1090-4962-a8d4-893da943c239" providerId="ADAL" clId="{76E4B2A7-AF4A-4E7B-8E2D-14807AA24450}" dt="2023-06-12T11:46:12.580" v="5246" actId="20577"/>
        <pc:sldMkLst>
          <pc:docMk/>
          <pc:sldMk cId="3550047158" sldId="585"/>
        </pc:sldMkLst>
        <pc:graphicFrameChg chg="add mod modGraphic">
          <ac:chgData name="Elaine Dennehy" userId="384b606a-1090-4962-a8d4-893da943c239" providerId="ADAL" clId="{76E4B2A7-AF4A-4E7B-8E2D-14807AA24450}" dt="2023-06-12T10:35:43.499" v="360" actId="122"/>
          <ac:graphicFrameMkLst>
            <pc:docMk/>
            <pc:sldMk cId="3550047158" sldId="585"/>
            <ac:graphicFrameMk id="6" creationId="{266ACB3E-8A95-8DC6-2CC9-3F23559F8B1A}"/>
          </ac:graphicFrameMkLst>
        </pc:graphicFrameChg>
        <pc:picChg chg="del">
          <ac:chgData name="Elaine Dennehy" userId="384b606a-1090-4962-a8d4-893da943c239" providerId="ADAL" clId="{76E4B2A7-AF4A-4E7B-8E2D-14807AA24450}" dt="2023-06-12T10:26:09.654" v="254" actId="21"/>
          <ac:picMkLst>
            <pc:docMk/>
            <pc:sldMk cId="3550047158" sldId="585"/>
            <ac:picMk id="3" creationId="{0B6D1BDA-625F-4B36-850E-F6DE55BB84C9}"/>
          </ac:picMkLst>
        </pc:picChg>
        <pc:picChg chg="add mod">
          <ac:chgData name="Elaine Dennehy" userId="384b606a-1090-4962-a8d4-893da943c239" providerId="ADAL" clId="{76E4B2A7-AF4A-4E7B-8E2D-14807AA24450}" dt="2023-06-12T11:04:55.010" v="407" actId="1076"/>
          <ac:picMkLst>
            <pc:docMk/>
            <pc:sldMk cId="3550047158" sldId="585"/>
            <ac:picMk id="4" creationId="{7114761B-2ECC-62BC-7811-186819C5E518}"/>
          </ac:picMkLst>
        </pc:picChg>
        <pc:picChg chg="add del mod">
          <ac:chgData name="Elaine Dennehy" userId="384b606a-1090-4962-a8d4-893da943c239" providerId="ADAL" clId="{76E4B2A7-AF4A-4E7B-8E2D-14807AA24450}" dt="2023-06-12T10:33:27.493" v="267" actId="478"/>
          <ac:picMkLst>
            <pc:docMk/>
            <pc:sldMk cId="3550047158" sldId="585"/>
            <ac:picMk id="5" creationId="{F03B98D0-8F1A-4CD4-C49A-960B603F1EAA}"/>
          </ac:picMkLst>
        </pc:picChg>
      </pc:sldChg>
      <pc:sldChg chg="modSp mod modNotesTx">
        <pc:chgData name="Elaine Dennehy" userId="384b606a-1090-4962-a8d4-893da943c239" providerId="ADAL" clId="{76E4B2A7-AF4A-4E7B-8E2D-14807AA24450}" dt="2023-06-12T11:48:41.774" v="5609" actId="20577"/>
        <pc:sldMkLst>
          <pc:docMk/>
          <pc:sldMk cId="3613833683" sldId="587"/>
        </pc:sldMkLst>
        <pc:spChg chg="mod">
          <ac:chgData name="Elaine Dennehy" userId="384b606a-1090-4962-a8d4-893da943c239" providerId="ADAL" clId="{76E4B2A7-AF4A-4E7B-8E2D-14807AA24450}" dt="2023-06-12T09:50:23.686" v="172" actId="20577"/>
          <ac:spMkLst>
            <pc:docMk/>
            <pc:sldMk cId="3613833683" sldId="587"/>
            <ac:spMk id="2" creationId="{91D58D1C-1468-493F-B65B-CB846423E484}"/>
          </ac:spMkLst>
        </pc:spChg>
        <pc:spChg chg="mod">
          <ac:chgData name="Elaine Dennehy" userId="384b606a-1090-4962-a8d4-893da943c239" providerId="ADAL" clId="{76E4B2A7-AF4A-4E7B-8E2D-14807AA24450}" dt="2023-06-12T10:08:24.669" v="230" actId="20577"/>
          <ac:spMkLst>
            <pc:docMk/>
            <pc:sldMk cId="3613833683" sldId="587"/>
            <ac:spMk id="4" creationId="{D6A358F2-4B03-4942-B130-4347EAA6A6E4}"/>
          </ac:spMkLst>
        </pc:spChg>
        <pc:picChg chg="mod">
          <ac:chgData name="Elaine Dennehy" userId="384b606a-1090-4962-a8d4-893da943c239" providerId="ADAL" clId="{76E4B2A7-AF4A-4E7B-8E2D-14807AA24450}" dt="2023-06-12T11:04:41.589" v="405" actId="1076"/>
          <ac:picMkLst>
            <pc:docMk/>
            <pc:sldMk cId="3613833683" sldId="587"/>
            <ac:picMk id="1026" creationId="{15524E21-72A3-457D-A6DA-4224B3DFE1C2}"/>
          </ac:picMkLst>
        </pc:picChg>
      </pc:sldChg>
      <pc:sldChg chg="modSp mod ord modNotesTx">
        <pc:chgData name="Elaine Dennehy" userId="384b606a-1090-4962-a8d4-893da943c239" providerId="ADAL" clId="{76E4B2A7-AF4A-4E7B-8E2D-14807AA24450}" dt="2023-06-12T11:20:26.272" v="1536" actId="20577"/>
        <pc:sldMkLst>
          <pc:docMk/>
          <pc:sldMk cId="3098175993" sldId="588"/>
        </pc:sldMkLst>
        <pc:picChg chg="mod">
          <ac:chgData name="Elaine Dennehy" userId="384b606a-1090-4962-a8d4-893da943c239" providerId="ADAL" clId="{76E4B2A7-AF4A-4E7B-8E2D-14807AA24450}" dt="2023-06-08T16:20:15.288" v="129" actId="14100"/>
          <ac:picMkLst>
            <pc:docMk/>
            <pc:sldMk cId="3098175993" sldId="588"/>
            <ac:picMk id="6" creationId="{3FAB914A-48D4-555A-0332-FD4D42CBF13A}"/>
          </ac:picMkLst>
        </pc:picChg>
      </pc:sldChg>
      <pc:sldChg chg="addSp delSp modSp new mod ord setBg modClrScheme chgLayout modNotesTx">
        <pc:chgData name="Elaine Dennehy" userId="384b606a-1090-4962-a8d4-893da943c239" providerId="ADAL" clId="{76E4B2A7-AF4A-4E7B-8E2D-14807AA24450}" dt="2023-06-12T11:18:14.417" v="1307" actId="20577"/>
        <pc:sldMkLst>
          <pc:docMk/>
          <pc:sldMk cId="2588191783" sldId="589"/>
        </pc:sldMkLst>
        <pc:spChg chg="del">
          <ac:chgData name="Elaine Dennehy" userId="384b606a-1090-4962-a8d4-893da943c239" providerId="ADAL" clId="{76E4B2A7-AF4A-4E7B-8E2D-14807AA24450}" dt="2023-06-08T15:21:32.629" v="3" actId="700"/>
          <ac:spMkLst>
            <pc:docMk/>
            <pc:sldMk cId="2588191783" sldId="589"/>
            <ac:spMk id="2" creationId="{3FC05FAD-47D2-5F00-08E4-5D12E7BDD030}"/>
          </ac:spMkLst>
        </pc:spChg>
        <pc:spChg chg="del">
          <ac:chgData name="Elaine Dennehy" userId="384b606a-1090-4962-a8d4-893da943c239" providerId="ADAL" clId="{76E4B2A7-AF4A-4E7B-8E2D-14807AA24450}" dt="2023-06-08T15:21:32.629" v="3" actId="700"/>
          <ac:spMkLst>
            <pc:docMk/>
            <pc:sldMk cId="2588191783" sldId="589"/>
            <ac:spMk id="3" creationId="{F8948D6A-194C-ABA3-067D-8A9CEF865619}"/>
          </ac:spMkLst>
        </pc:spChg>
        <pc:spChg chg="del">
          <ac:chgData name="Elaine Dennehy" userId="384b606a-1090-4962-a8d4-893da943c239" providerId="ADAL" clId="{76E4B2A7-AF4A-4E7B-8E2D-14807AA24450}" dt="2023-06-08T15:21:32.629" v="3" actId="700"/>
          <ac:spMkLst>
            <pc:docMk/>
            <pc:sldMk cId="2588191783" sldId="589"/>
            <ac:spMk id="4" creationId="{2E885F00-BED4-5708-5F32-BFC2E8D20E9E}"/>
          </ac:spMkLst>
        </pc:spChg>
        <pc:spChg chg="add del">
          <ac:chgData name="Elaine Dennehy" userId="384b606a-1090-4962-a8d4-893da943c239" providerId="ADAL" clId="{76E4B2A7-AF4A-4E7B-8E2D-14807AA24450}" dt="2023-06-12T09:52:49.532" v="178" actId="26606"/>
          <ac:spMkLst>
            <pc:docMk/>
            <pc:sldMk cId="2588191783" sldId="589"/>
            <ac:spMk id="10" creationId="{A9F529C3-C941-49FD-8C67-82F134F64BDB}"/>
          </ac:spMkLst>
        </pc:spChg>
        <pc:spChg chg="add del">
          <ac:chgData name="Elaine Dennehy" userId="384b606a-1090-4962-a8d4-893da943c239" providerId="ADAL" clId="{76E4B2A7-AF4A-4E7B-8E2D-14807AA24450}" dt="2023-06-08T15:22:20.422" v="6" actId="26606"/>
          <ac:spMkLst>
            <pc:docMk/>
            <pc:sldMk cId="2588191783" sldId="589"/>
            <ac:spMk id="11" creationId="{F3060C83-F051-4F0E-ABAD-AA0DFC48B218}"/>
          </ac:spMkLst>
        </pc:spChg>
        <pc:spChg chg="add del">
          <ac:chgData name="Elaine Dennehy" userId="384b606a-1090-4962-a8d4-893da943c239" providerId="ADAL" clId="{76E4B2A7-AF4A-4E7B-8E2D-14807AA24450}" dt="2023-06-12T09:52:49.532" v="178" actId="26606"/>
          <ac:spMkLst>
            <pc:docMk/>
            <pc:sldMk cId="2588191783" sldId="589"/>
            <ac:spMk id="12" creationId="{20586029-32A0-47E5-9AEC-AE3ABA6B94D0}"/>
          </ac:spMkLst>
        </pc:spChg>
        <pc:spChg chg="add del">
          <ac:chgData name="Elaine Dennehy" userId="384b606a-1090-4962-a8d4-893da943c239" providerId="ADAL" clId="{76E4B2A7-AF4A-4E7B-8E2D-14807AA24450}" dt="2023-06-08T15:22:20.422" v="6" actId="26606"/>
          <ac:spMkLst>
            <pc:docMk/>
            <pc:sldMk cId="2588191783" sldId="589"/>
            <ac:spMk id="13" creationId="{83C98ABE-055B-441F-B07E-44F97F083C39}"/>
          </ac:spMkLst>
        </pc:spChg>
        <pc:spChg chg="add del">
          <ac:chgData name="Elaine Dennehy" userId="384b606a-1090-4962-a8d4-893da943c239" providerId="ADAL" clId="{76E4B2A7-AF4A-4E7B-8E2D-14807AA24450}" dt="2023-06-08T15:22:20.422" v="6" actId="26606"/>
          <ac:spMkLst>
            <pc:docMk/>
            <pc:sldMk cId="2588191783" sldId="589"/>
            <ac:spMk id="15" creationId="{29FDB030-9B49-4CED-8CCD-4D99382388AC}"/>
          </ac:spMkLst>
        </pc:spChg>
        <pc:spChg chg="add del">
          <ac:chgData name="Elaine Dennehy" userId="384b606a-1090-4962-a8d4-893da943c239" providerId="ADAL" clId="{76E4B2A7-AF4A-4E7B-8E2D-14807AA24450}" dt="2023-06-08T15:22:20.422" v="6" actId="26606"/>
          <ac:spMkLst>
            <pc:docMk/>
            <pc:sldMk cId="2588191783" sldId="589"/>
            <ac:spMk id="17" creationId="{3783CA14-24A1-485C-8B30-D6A5D87987AD}"/>
          </ac:spMkLst>
        </pc:spChg>
        <pc:spChg chg="add del">
          <ac:chgData name="Elaine Dennehy" userId="384b606a-1090-4962-a8d4-893da943c239" providerId="ADAL" clId="{76E4B2A7-AF4A-4E7B-8E2D-14807AA24450}" dt="2023-06-08T15:22:20.422" v="6" actId="26606"/>
          <ac:spMkLst>
            <pc:docMk/>
            <pc:sldMk cId="2588191783" sldId="589"/>
            <ac:spMk id="19" creationId="{9A97C86A-04D6-40F7-AE84-31AB43E6A846}"/>
          </ac:spMkLst>
        </pc:spChg>
        <pc:spChg chg="add del">
          <ac:chgData name="Elaine Dennehy" userId="384b606a-1090-4962-a8d4-893da943c239" providerId="ADAL" clId="{76E4B2A7-AF4A-4E7B-8E2D-14807AA24450}" dt="2023-06-08T15:22:20.422" v="6" actId="26606"/>
          <ac:spMkLst>
            <pc:docMk/>
            <pc:sldMk cId="2588191783" sldId="589"/>
            <ac:spMk id="21" creationId="{FF9F2414-84E8-453E-B1F3-389FDE8192D9}"/>
          </ac:spMkLst>
        </pc:spChg>
        <pc:spChg chg="add del">
          <ac:chgData name="Elaine Dennehy" userId="384b606a-1090-4962-a8d4-893da943c239" providerId="ADAL" clId="{76E4B2A7-AF4A-4E7B-8E2D-14807AA24450}" dt="2023-06-08T15:22:20.422" v="6" actId="26606"/>
          <ac:spMkLst>
            <pc:docMk/>
            <pc:sldMk cId="2588191783" sldId="589"/>
            <ac:spMk id="23" creationId="{3ECA69A1-7536-43AC-85EF-C7106179F5ED}"/>
          </ac:spMkLst>
        </pc:spChg>
        <pc:picChg chg="add del mod">
          <ac:chgData name="Elaine Dennehy" userId="384b606a-1090-4962-a8d4-893da943c239" providerId="ADAL" clId="{76E4B2A7-AF4A-4E7B-8E2D-14807AA24450}" dt="2023-06-12T10:05:14.156" v="187" actId="21"/>
          <ac:picMkLst>
            <pc:docMk/>
            <pc:sldMk cId="2588191783" sldId="589"/>
            <ac:picMk id="3" creationId="{81B261EB-6D96-B3CA-F2FF-9A8D3B38E701}"/>
          </ac:picMkLst>
        </pc:picChg>
        <pc:picChg chg="add mod">
          <ac:chgData name="Elaine Dennehy" userId="384b606a-1090-4962-a8d4-893da943c239" providerId="ADAL" clId="{76E4B2A7-AF4A-4E7B-8E2D-14807AA24450}" dt="2023-06-12T10:24:34.268" v="244" actId="1076"/>
          <ac:picMkLst>
            <pc:docMk/>
            <pc:sldMk cId="2588191783" sldId="589"/>
            <ac:picMk id="5" creationId="{BB547791-449C-6E79-8C90-079DD0E1AD21}"/>
          </ac:picMkLst>
        </pc:picChg>
        <pc:picChg chg="add del mod">
          <ac:chgData name="Elaine Dennehy" userId="384b606a-1090-4962-a8d4-893da943c239" providerId="ADAL" clId="{76E4B2A7-AF4A-4E7B-8E2D-14807AA24450}" dt="2023-06-08T16:00:29.553" v="29" actId="21"/>
          <ac:picMkLst>
            <pc:docMk/>
            <pc:sldMk cId="2588191783" sldId="589"/>
            <ac:picMk id="6" creationId="{19E9E99F-5919-CF09-336B-39922828B4F4}"/>
          </ac:picMkLst>
        </pc:picChg>
        <pc:picChg chg="add del mod">
          <ac:chgData name="Elaine Dennehy" userId="384b606a-1090-4962-a8d4-893da943c239" providerId="ADAL" clId="{76E4B2A7-AF4A-4E7B-8E2D-14807AA24450}" dt="2023-06-12T09:57:50.826" v="182" actId="21"/>
          <ac:picMkLst>
            <pc:docMk/>
            <pc:sldMk cId="2588191783" sldId="589"/>
            <ac:picMk id="8" creationId="{68D5BB0D-0170-973E-ADAC-D1C0AC7C167C}"/>
          </ac:picMkLst>
        </pc:picChg>
        <pc:cxnChg chg="add del">
          <ac:chgData name="Elaine Dennehy" userId="384b606a-1090-4962-a8d4-893da943c239" providerId="ADAL" clId="{76E4B2A7-AF4A-4E7B-8E2D-14807AA24450}" dt="2023-06-12T09:52:49.532" v="178" actId="26606"/>
          <ac:cxnSpMkLst>
            <pc:docMk/>
            <pc:sldMk cId="2588191783" sldId="589"/>
            <ac:cxnSpMk id="14" creationId="{8C730EAB-A532-4295-A302-FB4B90DB9F5E}"/>
          </ac:cxnSpMkLst>
        </pc:cxnChg>
      </pc:sldChg>
      <pc:sldChg chg="addSp delSp modSp new mod modNotesTx">
        <pc:chgData name="Elaine Dennehy" userId="384b606a-1090-4962-a8d4-893da943c239" providerId="ADAL" clId="{76E4B2A7-AF4A-4E7B-8E2D-14807AA24450}" dt="2023-06-12T11:48:18.532" v="5607" actId="20577"/>
        <pc:sldMkLst>
          <pc:docMk/>
          <pc:sldMk cId="89355867" sldId="590"/>
        </pc:sldMkLst>
        <pc:picChg chg="add mod">
          <ac:chgData name="Elaine Dennehy" userId="384b606a-1090-4962-a8d4-893da943c239" providerId="ADAL" clId="{76E4B2A7-AF4A-4E7B-8E2D-14807AA24450}" dt="2023-06-12T09:48:14.262" v="158" actId="14100"/>
          <ac:picMkLst>
            <pc:docMk/>
            <pc:sldMk cId="89355867" sldId="590"/>
            <ac:picMk id="3" creationId="{D4F26812-8E7C-7A62-BDB7-E6F08BE36D7B}"/>
          </ac:picMkLst>
        </pc:picChg>
        <pc:picChg chg="add mod">
          <ac:chgData name="Elaine Dennehy" userId="384b606a-1090-4962-a8d4-893da943c239" providerId="ADAL" clId="{76E4B2A7-AF4A-4E7B-8E2D-14807AA24450}" dt="2023-06-12T11:20:43.181" v="1537" actId="14100"/>
          <ac:picMkLst>
            <pc:docMk/>
            <pc:sldMk cId="89355867" sldId="590"/>
            <ac:picMk id="5" creationId="{C5E4C5C5-D9F7-FB2B-081B-98B0DED0440A}"/>
          </ac:picMkLst>
        </pc:picChg>
        <pc:picChg chg="add mod">
          <ac:chgData name="Elaine Dennehy" userId="384b606a-1090-4962-a8d4-893da943c239" providerId="ADAL" clId="{76E4B2A7-AF4A-4E7B-8E2D-14807AA24450}" dt="2023-06-12T11:04:12.370" v="402" actId="14100"/>
          <ac:picMkLst>
            <pc:docMk/>
            <pc:sldMk cId="89355867" sldId="590"/>
            <ac:picMk id="7" creationId="{88900CD5-FA32-6F1E-BDC9-F8CB95C5DDE3}"/>
          </ac:picMkLst>
        </pc:picChg>
        <pc:picChg chg="add del mod">
          <ac:chgData name="Elaine Dennehy" userId="384b606a-1090-4962-a8d4-893da943c239" providerId="ADAL" clId="{76E4B2A7-AF4A-4E7B-8E2D-14807AA24450}" dt="2023-06-12T11:04:20.949" v="404" actId="21"/>
          <ac:picMkLst>
            <pc:docMk/>
            <pc:sldMk cId="89355867" sldId="590"/>
            <ac:picMk id="8" creationId="{A8B63E0A-325B-901A-B38A-7A60F9537247}"/>
          </ac:picMkLst>
        </pc:picChg>
        <pc:picChg chg="add del mod">
          <ac:chgData name="Elaine Dennehy" userId="384b606a-1090-4962-a8d4-893da943c239" providerId="ADAL" clId="{76E4B2A7-AF4A-4E7B-8E2D-14807AA24450}" dt="2023-06-12T11:04:18.670" v="403" actId="21"/>
          <ac:picMkLst>
            <pc:docMk/>
            <pc:sldMk cId="89355867" sldId="590"/>
            <ac:picMk id="9" creationId="{90A7DB4D-85A2-8D0D-9DFE-A0387F36524C}"/>
          </ac:picMkLst>
        </pc:picChg>
      </pc:sldChg>
      <pc:sldChg chg="addSp modSp new mod ord setBg">
        <pc:chgData name="Elaine Dennehy" userId="384b606a-1090-4962-a8d4-893da943c239" providerId="ADAL" clId="{76E4B2A7-AF4A-4E7B-8E2D-14807AA24450}" dt="2023-06-12T11:19:27.953" v="1464"/>
        <pc:sldMkLst>
          <pc:docMk/>
          <pc:sldMk cId="3176391986" sldId="591"/>
        </pc:sldMkLst>
        <pc:spChg chg="add">
          <ac:chgData name="Elaine Dennehy" userId="384b606a-1090-4962-a8d4-893da943c239" providerId="ADAL" clId="{76E4B2A7-AF4A-4E7B-8E2D-14807AA24450}" dt="2023-06-12T10:05:31.857" v="189" actId="26606"/>
          <ac:spMkLst>
            <pc:docMk/>
            <pc:sldMk cId="3176391986" sldId="591"/>
            <ac:spMk id="7" creationId="{F3060C83-F051-4F0E-ABAD-AA0DFC48B218}"/>
          </ac:spMkLst>
        </pc:spChg>
        <pc:spChg chg="add">
          <ac:chgData name="Elaine Dennehy" userId="384b606a-1090-4962-a8d4-893da943c239" providerId="ADAL" clId="{76E4B2A7-AF4A-4E7B-8E2D-14807AA24450}" dt="2023-06-12T10:05:31.857" v="189" actId="26606"/>
          <ac:spMkLst>
            <pc:docMk/>
            <pc:sldMk cId="3176391986" sldId="591"/>
            <ac:spMk id="9" creationId="{83C98ABE-055B-441F-B07E-44F97F083C39}"/>
          </ac:spMkLst>
        </pc:spChg>
        <pc:spChg chg="add">
          <ac:chgData name="Elaine Dennehy" userId="384b606a-1090-4962-a8d4-893da943c239" providerId="ADAL" clId="{76E4B2A7-AF4A-4E7B-8E2D-14807AA24450}" dt="2023-06-12T10:05:31.857" v="189" actId="26606"/>
          <ac:spMkLst>
            <pc:docMk/>
            <pc:sldMk cId="3176391986" sldId="591"/>
            <ac:spMk id="11" creationId="{29FDB030-9B49-4CED-8CCD-4D99382388AC}"/>
          </ac:spMkLst>
        </pc:spChg>
        <pc:spChg chg="add">
          <ac:chgData name="Elaine Dennehy" userId="384b606a-1090-4962-a8d4-893da943c239" providerId="ADAL" clId="{76E4B2A7-AF4A-4E7B-8E2D-14807AA24450}" dt="2023-06-12T10:05:31.857" v="189" actId="26606"/>
          <ac:spMkLst>
            <pc:docMk/>
            <pc:sldMk cId="3176391986" sldId="591"/>
            <ac:spMk id="13" creationId="{3783CA14-24A1-485C-8B30-D6A5D87987AD}"/>
          </ac:spMkLst>
        </pc:spChg>
        <pc:spChg chg="add">
          <ac:chgData name="Elaine Dennehy" userId="384b606a-1090-4962-a8d4-893da943c239" providerId="ADAL" clId="{76E4B2A7-AF4A-4E7B-8E2D-14807AA24450}" dt="2023-06-12T10:05:31.857" v="189" actId="26606"/>
          <ac:spMkLst>
            <pc:docMk/>
            <pc:sldMk cId="3176391986" sldId="591"/>
            <ac:spMk id="15" creationId="{9A97C86A-04D6-40F7-AE84-31AB43E6A846}"/>
          </ac:spMkLst>
        </pc:spChg>
        <pc:spChg chg="add">
          <ac:chgData name="Elaine Dennehy" userId="384b606a-1090-4962-a8d4-893da943c239" providerId="ADAL" clId="{76E4B2A7-AF4A-4E7B-8E2D-14807AA24450}" dt="2023-06-12T10:05:31.857" v="189" actId="26606"/>
          <ac:spMkLst>
            <pc:docMk/>
            <pc:sldMk cId="3176391986" sldId="591"/>
            <ac:spMk id="17" creationId="{FF9F2414-84E8-453E-B1F3-389FDE8192D9}"/>
          </ac:spMkLst>
        </pc:spChg>
        <pc:spChg chg="add">
          <ac:chgData name="Elaine Dennehy" userId="384b606a-1090-4962-a8d4-893da943c239" providerId="ADAL" clId="{76E4B2A7-AF4A-4E7B-8E2D-14807AA24450}" dt="2023-06-12T10:05:31.857" v="189" actId="26606"/>
          <ac:spMkLst>
            <pc:docMk/>
            <pc:sldMk cId="3176391986" sldId="591"/>
            <ac:spMk id="19" creationId="{3ECA69A1-7536-43AC-85EF-C7106179F5ED}"/>
          </ac:spMkLst>
        </pc:spChg>
        <pc:picChg chg="add mod">
          <ac:chgData name="Elaine Dennehy" userId="384b606a-1090-4962-a8d4-893da943c239" providerId="ADAL" clId="{76E4B2A7-AF4A-4E7B-8E2D-14807AA24450}" dt="2023-06-12T10:05:31.857" v="189" actId="26606"/>
          <ac:picMkLst>
            <pc:docMk/>
            <pc:sldMk cId="3176391986" sldId="591"/>
            <ac:picMk id="2" creationId="{FEF4B295-286A-69EE-B0A1-7FF9A5611039}"/>
          </ac:picMkLst>
        </pc:picChg>
      </pc:sldChg>
      <pc:sldChg chg="addSp delSp modSp new del mod">
        <pc:chgData name="Elaine Dennehy" userId="384b606a-1090-4962-a8d4-893da943c239" providerId="ADAL" clId="{76E4B2A7-AF4A-4E7B-8E2D-14807AA24450}" dt="2023-06-12T10:25:53.660" v="253" actId="2696"/>
        <pc:sldMkLst>
          <pc:docMk/>
          <pc:sldMk cId="2848155666" sldId="592"/>
        </pc:sldMkLst>
        <pc:spChg chg="mod">
          <ac:chgData name="Elaine Dennehy" userId="384b606a-1090-4962-a8d4-893da943c239" providerId="ADAL" clId="{76E4B2A7-AF4A-4E7B-8E2D-14807AA24450}" dt="2023-06-12T10:13:11.929" v="242" actId="20577"/>
          <ac:spMkLst>
            <pc:docMk/>
            <pc:sldMk cId="2848155666" sldId="592"/>
            <ac:spMk id="2" creationId="{CDF8604B-95E3-60D0-3785-9403D2708E47}"/>
          </ac:spMkLst>
        </pc:spChg>
        <pc:spChg chg="del">
          <ac:chgData name="Elaine Dennehy" userId="384b606a-1090-4962-a8d4-893da943c239" providerId="ADAL" clId="{76E4B2A7-AF4A-4E7B-8E2D-14807AA24450}" dt="2023-06-12T10:24:15.290" v="243" actId="22"/>
          <ac:spMkLst>
            <pc:docMk/>
            <pc:sldMk cId="2848155666" sldId="592"/>
            <ac:spMk id="3" creationId="{58EA41FF-A5F4-4626-D45C-2AE7DE6D32BC}"/>
          </ac:spMkLst>
        </pc:spChg>
        <pc:picChg chg="add mod ord">
          <ac:chgData name="Elaine Dennehy" userId="384b606a-1090-4962-a8d4-893da943c239" providerId="ADAL" clId="{76E4B2A7-AF4A-4E7B-8E2D-14807AA24450}" dt="2023-06-12T10:24:15.290" v="243" actId="22"/>
          <ac:picMkLst>
            <pc:docMk/>
            <pc:sldMk cId="2848155666" sldId="592"/>
            <ac:picMk id="6" creationId="{3F00FC28-488C-CDEF-53DA-A256847780AF}"/>
          </ac:picMkLst>
        </pc:picChg>
      </pc:sldChg>
      <pc:sldChg chg="addSp delSp modSp add mod ord modNotesTx">
        <pc:chgData name="Elaine Dennehy" userId="384b606a-1090-4962-a8d4-893da943c239" providerId="ADAL" clId="{76E4B2A7-AF4A-4E7B-8E2D-14807AA24450}" dt="2023-06-12T11:50:21.226" v="6013" actId="20577"/>
        <pc:sldMkLst>
          <pc:docMk/>
          <pc:sldMk cId="1625626632" sldId="593"/>
        </pc:sldMkLst>
        <pc:picChg chg="add mod">
          <ac:chgData name="Elaine Dennehy" userId="384b606a-1090-4962-a8d4-893da943c239" providerId="ADAL" clId="{76E4B2A7-AF4A-4E7B-8E2D-14807AA24450}" dt="2023-06-12T10:25:47.868" v="252" actId="1076"/>
          <ac:picMkLst>
            <pc:docMk/>
            <pc:sldMk cId="1625626632" sldId="593"/>
            <ac:picMk id="2" creationId="{6C8D43D8-37B6-9DBB-85A7-7A274755AF99}"/>
          </ac:picMkLst>
        </pc:picChg>
        <pc:picChg chg="del">
          <ac:chgData name="Elaine Dennehy" userId="384b606a-1090-4962-a8d4-893da943c239" providerId="ADAL" clId="{76E4B2A7-AF4A-4E7B-8E2D-14807AA24450}" dt="2023-06-12T10:25:25.610" v="248" actId="478"/>
          <ac:picMkLst>
            <pc:docMk/>
            <pc:sldMk cId="1625626632" sldId="593"/>
            <ac:picMk id="5" creationId="{BB547791-449C-6E79-8C90-079DD0E1AD21}"/>
          </ac:picMkLst>
        </pc:picChg>
      </pc:sldChg>
      <pc:sldChg chg="new del">
        <pc:chgData name="Elaine Dennehy" userId="384b606a-1090-4962-a8d4-893da943c239" providerId="ADAL" clId="{76E4B2A7-AF4A-4E7B-8E2D-14807AA24450}" dt="2023-06-12T10:58:06.562" v="397" actId="2696"/>
        <pc:sldMkLst>
          <pc:docMk/>
          <pc:sldMk cId="58271749" sldId="594"/>
        </pc:sldMkLst>
      </pc:sldChg>
      <pc:sldMasterChg chg="delSldLayout">
        <pc:chgData name="Elaine Dennehy" userId="384b606a-1090-4962-a8d4-893da943c239" providerId="ADAL" clId="{76E4B2A7-AF4A-4E7B-8E2D-14807AA24450}" dt="2023-06-12T09:50:36.231" v="174" actId="2696"/>
        <pc:sldMasterMkLst>
          <pc:docMk/>
          <pc:sldMasterMk cId="1856077887" sldId="2147483648"/>
        </pc:sldMasterMkLst>
        <pc:sldLayoutChg chg="del">
          <pc:chgData name="Elaine Dennehy" userId="384b606a-1090-4962-a8d4-893da943c239" providerId="ADAL" clId="{76E4B2A7-AF4A-4E7B-8E2D-14807AA24450}" dt="2023-06-12T09:50:36.231" v="174" actId="2696"/>
          <pc:sldLayoutMkLst>
            <pc:docMk/>
            <pc:sldMasterMk cId="1856077887" sldId="2147483648"/>
            <pc:sldLayoutMk cId="18931909"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10C66-65BB-4EEC-801B-B9BDE8368762}" type="datetimeFigureOut">
              <a:rPr lang="en-IE" smtClean="0"/>
              <a:t>12/06/2023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1134F-F6F5-42D0-B60C-7831784EA54B}" type="slidenum">
              <a:rPr lang="en-IE" smtClean="0"/>
              <a:t>‹#›</a:t>
            </a:fld>
            <a:endParaRPr lang="en-IE"/>
          </a:p>
        </p:txBody>
      </p:sp>
    </p:spTree>
    <p:extLst>
      <p:ext uri="{BB962C8B-B14F-4D97-AF65-F5344CB8AC3E}">
        <p14:creationId xmlns:p14="http://schemas.microsoft.com/office/powerpoint/2010/main" val="235096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it.ie/hea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1</a:t>
            </a:fld>
            <a:endParaRPr lang="en-IE"/>
          </a:p>
        </p:txBody>
      </p:sp>
    </p:spTree>
    <p:extLst>
      <p:ext uri="{BB962C8B-B14F-4D97-AF65-F5344CB8AC3E}">
        <p14:creationId xmlns:p14="http://schemas.microsoft.com/office/powerpoint/2010/main" val="137972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Access Service surveyed students to ascertain what challenges they were experiencing and what could be put in place to further support their learning. The infographic shows some of the challenges of our HEAR students, which reflect the results of a university wide survey (TEL) and national findings.</a:t>
            </a:r>
          </a:p>
          <a:p>
            <a:endParaRPr lang="en-US" dirty="0"/>
          </a:p>
          <a:p>
            <a:r>
              <a:rPr lang="en-US" dirty="0"/>
              <a:t>Anecdotal evidence from one to one meetings and THE BOX suggests that mental health was a challenge among students. Studying from home, with little or no access to the campus and few opportunities to connect with their peers brought about many challenges for our HEAR students, and, this was very evident in the one to one meetings. </a:t>
            </a:r>
          </a:p>
          <a:p>
            <a:endParaRPr lang="en-US" dirty="0"/>
          </a:p>
          <a:p>
            <a:r>
              <a:rPr lang="en-US" dirty="0"/>
              <a:t>The following infographic depicts HEAR student’s experiences of learning from home; results from an online Access Survey carried out in April 2021</a:t>
            </a:r>
            <a:endParaRPr lang="en-GB" dirty="0"/>
          </a:p>
        </p:txBody>
      </p:sp>
      <p:sp>
        <p:nvSpPr>
          <p:cNvPr id="4" name="Slide Number Placeholder 3"/>
          <p:cNvSpPr>
            <a:spLocks noGrp="1"/>
          </p:cNvSpPr>
          <p:nvPr>
            <p:ph type="sldNum" sz="quarter" idx="5"/>
          </p:nvPr>
        </p:nvSpPr>
        <p:spPr/>
        <p:txBody>
          <a:bodyPr/>
          <a:lstStyle/>
          <a:p>
            <a:fld id="{3221134F-F6F5-42D0-B60C-7831784EA54B}" type="slidenum">
              <a:rPr lang="en-IE" smtClean="0"/>
              <a:t>13</a:t>
            </a:fld>
            <a:endParaRPr lang="en-IE"/>
          </a:p>
        </p:txBody>
      </p:sp>
    </p:spTree>
    <p:extLst>
      <p:ext uri="{BB962C8B-B14F-4D97-AF65-F5344CB8AC3E}">
        <p14:creationId xmlns:p14="http://schemas.microsoft.com/office/powerpoint/2010/main" val="127156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cs typeface="Calibri" panose="020F0502020204030204" pitchFamily="34" charset="0"/>
              </a:rPr>
              <a:t>The MTU Cork Campus Linked Schools Programme offers students who attend linked schools in Cork City and County a </a:t>
            </a:r>
            <a:r>
              <a:rPr lang="en-IE" sz="1800" b="1" dirty="0">
                <a:effectLst/>
                <a:latin typeface="Calibri" panose="020F0502020204030204" pitchFamily="34" charset="0"/>
                <a:ea typeface="Calibri" panose="020F0502020204030204" pitchFamily="34" charset="0"/>
                <a:cs typeface="Calibri" panose="020F0502020204030204" pitchFamily="34" charset="0"/>
              </a:rPr>
              <a:t>pre-entry programme of events</a:t>
            </a:r>
            <a:r>
              <a:rPr lang="en-IE" sz="1800" dirty="0">
                <a:effectLst/>
                <a:latin typeface="Calibri" panose="020F0502020204030204" pitchFamily="34" charset="0"/>
                <a:ea typeface="Calibri" panose="020F0502020204030204" pitchFamily="34" charset="0"/>
                <a:cs typeface="Calibri" panose="020F0502020204030204" pitchFamily="34" charset="0"/>
              </a:rPr>
              <a:t> including workshops, information sessions for students and parents, information on additional entry routes, study skills workshops, revision courses, drama and art programmes, campus and school visits, scholarships, </a:t>
            </a:r>
            <a:r>
              <a:rPr lang="en-IE" sz="1800" dirty="0" err="1">
                <a:effectLst/>
                <a:latin typeface="Calibri" panose="020F0502020204030204" pitchFamily="34" charset="0"/>
                <a:ea typeface="Calibri" panose="020F0502020204030204" pitchFamily="34" charset="0"/>
                <a:cs typeface="Calibri" panose="020F0502020204030204" pitchFamily="34" charset="0"/>
              </a:rPr>
              <a:t>StudyClix</a:t>
            </a:r>
            <a:r>
              <a:rPr lang="en-IE" sz="1800" dirty="0">
                <a:effectLst/>
                <a:latin typeface="Calibri" panose="020F0502020204030204" pitchFamily="34" charset="0"/>
                <a:ea typeface="Calibri" panose="020F0502020204030204" pitchFamily="34" charset="0"/>
                <a:cs typeface="Calibri" panose="020F0502020204030204" pitchFamily="34" charset="0"/>
              </a:rPr>
              <a:t> and study skills sessions, collaborative initiatives with our colleagues in UCC Plus, attending school awards evenings, open days, parent/teacher meetings and careers fair, etc….. Just a sample!! We have links with Cork Migrant Centre, Cork Life Centre, Cork Prison, TUSLA, School Completion Programme, North Cork Education Board, Johnson and Johnson Bridget to Employment, DPS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t>
            </a:r>
            <a:r>
              <a:rPr lang="en-US" sz="1800" b="1" dirty="0">
                <a:effectLst/>
                <a:latin typeface="Calibri" panose="020F0502020204030204" pitchFamily="34" charset="0"/>
                <a:ea typeface="Calibri" panose="020F0502020204030204" pitchFamily="34" charset="0"/>
                <a:cs typeface="Calibri" panose="020F0502020204030204" pitchFamily="34" charset="0"/>
              </a:rPr>
              <a:t>entry level</a:t>
            </a:r>
            <a:r>
              <a:rPr lang="en-US" sz="1800" dirty="0">
                <a:effectLst/>
                <a:latin typeface="Calibri" panose="020F0502020204030204" pitchFamily="34" charset="0"/>
                <a:ea typeface="Calibri" panose="020F0502020204030204" pitchFamily="34" charset="0"/>
                <a:cs typeface="Calibri" panose="020F0502020204030204" pitchFamily="34" charset="0"/>
              </a:rPr>
              <a:t>, we are directly involved in the HEAR admission process and we oversee the HEAR offers process in conjunction with the Access Officer, the admissions office and the DSS. The HEAR team also link with the DARE team at the time of the offers to ensure priority candidates, who are both HEAR and DARE eligible, are </a:t>
            </a:r>
            <a:r>
              <a:rPr lang="en-US" sz="1800" dirty="0" err="1">
                <a:effectLst/>
                <a:latin typeface="Calibri" panose="020F0502020204030204" pitchFamily="34" charset="0"/>
                <a:ea typeface="Calibri" panose="020F0502020204030204" pitchFamily="34" charset="0"/>
                <a:cs typeface="Calibri" panose="020F0502020204030204" pitchFamily="34" charset="0"/>
              </a:rPr>
              <a:t>prioritised</a:t>
            </a:r>
            <a:r>
              <a:rPr lang="en-US" sz="1800" dirty="0">
                <a:effectLst/>
                <a:latin typeface="Calibri" panose="020F0502020204030204" pitchFamily="34" charset="0"/>
                <a:ea typeface="Calibri" panose="020F0502020204030204" pitchFamily="34" charset="0"/>
                <a:cs typeface="Calibri" panose="020F0502020204030204" pitchFamily="34" charset="0"/>
              </a:rPr>
              <a:t> as per the scheme guidelines. The process begins prior to round 1 of the CAO offers and concludes following round 5 and takes place over a number of weeks.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Both HEAR merit and reduced offers are made during this process; decisions are made around reduced points offers in line with procedures; available to view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www.cit.ie/hear</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cs typeface="Calibri" panose="020F0502020204030204" pitchFamily="34" charset="0"/>
              </a:rPr>
              <a:t>Additionally, at </a:t>
            </a:r>
            <a:r>
              <a:rPr lang="en-IE" sz="1800" b="1" dirty="0">
                <a:effectLst/>
                <a:latin typeface="Calibri" panose="020F0502020204030204" pitchFamily="34" charset="0"/>
                <a:ea typeface="Calibri" panose="020F0502020204030204" pitchFamily="34" charset="0"/>
                <a:cs typeface="Calibri" panose="020F0502020204030204" pitchFamily="34" charset="0"/>
              </a:rPr>
              <a:t>post-entry level</a:t>
            </a:r>
            <a:r>
              <a:rPr lang="en-IE" sz="1800" dirty="0">
                <a:effectLst/>
                <a:latin typeface="Calibri" panose="020F0502020204030204" pitchFamily="34" charset="0"/>
                <a:ea typeface="Calibri" panose="020F0502020204030204" pitchFamily="34" charset="0"/>
                <a:cs typeface="Calibri" panose="020F0502020204030204" pitchFamily="34" charset="0"/>
              </a:rPr>
              <a:t>, registered MTU Cork Campus students are offered additional college supports, through the Higher Education Access Route (HEAR) scheme, to help them navigate third level successfully including financial, academic, personal and social supports. Due to the pandemic many events remained online for semester 1 and 2 at both pre and post entry level. We also provide support to students who have engaged with TUSLA. For this presentation we focus on the academic year 2021/22.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cs typeface="Calibri" panose="020F0502020204030204" pitchFamily="34" charset="0"/>
              </a:rPr>
              <a:t>NOTE: This AY we have four years on HEAR intake students, figures/stats being collated currently.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2</a:t>
            </a:fld>
            <a:endParaRPr lang="en-IE"/>
          </a:p>
        </p:txBody>
      </p:sp>
    </p:spTree>
    <p:extLst>
      <p:ext uri="{BB962C8B-B14F-4D97-AF65-F5344CB8AC3E}">
        <p14:creationId xmlns:p14="http://schemas.microsoft.com/office/powerpoint/2010/main" val="84525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us!</a:t>
            </a:r>
          </a:p>
          <a:p>
            <a:r>
              <a:rPr lang="en-US" dirty="0"/>
              <a:t>Three of us work on all three aspects of </a:t>
            </a:r>
            <a:r>
              <a:rPr lang="en-US" dirty="0" err="1"/>
              <a:t>programme</a:t>
            </a:r>
            <a:r>
              <a:rPr lang="en-US" dirty="0"/>
              <a:t>.</a:t>
            </a:r>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4</a:t>
            </a:fld>
            <a:endParaRPr lang="en-IE"/>
          </a:p>
        </p:txBody>
      </p:sp>
    </p:spTree>
    <p:extLst>
      <p:ext uri="{BB962C8B-B14F-4D97-AF65-F5344CB8AC3E}">
        <p14:creationId xmlns:p14="http://schemas.microsoft.com/office/powerpoint/2010/main" val="43702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HEAR post entry support </a:t>
            </a:r>
            <a:r>
              <a:rPr lang="en-US" dirty="0" err="1"/>
              <a:t>programme</a:t>
            </a:r>
            <a:r>
              <a:rPr lang="en-US" dirty="0"/>
              <a:t> was completely redesigned and moved online during the COVID-19 pandemic. This required significant upskilling on the part of the HEAR team in addition to a key collaboration with the Department of Technology Enhanced Learning (TEL) at MTU. Key features of this </a:t>
            </a:r>
            <a:r>
              <a:rPr lang="en-US" dirty="0" err="1"/>
              <a:t>programme</a:t>
            </a:r>
            <a:r>
              <a:rPr lang="en-US" dirty="0"/>
              <a:t> re-design include the creation of an online support module using the Canvas platform, which is not its primary use (academic learning tool) the use of MS Teams and Zoom for one to one support, in addition to outreach activities. Key features of this design have been retained due to the high levels of student engagement and will be discussed later in this presentation. [99 words] </a:t>
            </a:r>
            <a:endParaRPr lang="en-GB" dirty="0"/>
          </a:p>
          <a:p>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5</a:t>
            </a:fld>
            <a:endParaRPr lang="en-IE"/>
          </a:p>
        </p:txBody>
      </p:sp>
    </p:spTree>
    <p:extLst>
      <p:ext uri="{BB962C8B-B14F-4D97-AF65-F5344CB8AC3E}">
        <p14:creationId xmlns:p14="http://schemas.microsoft.com/office/powerpoint/2010/main" val="28708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effects of the campus lockdown was COLLABORATE AND CREATE: to engage with our students online, but we knew we had to collaborate with experts in the IT field and we needed to be creative. Students are very familiar with Canvas already, most of them have downloaded the app on their smart phones and engage with academic staff in the departments in this way, its primary use is an academic online tool. </a:t>
            </a:r>
          </a:p>
          <a:p>
            <a:endParaRPr lang="en-US" dirty="0"/>
          </a:p>
          <a:p>
            <a:r>
              <a:rPr lang="en-US" dirty="0"/>
              <a:t>We decided to be creative with technology platforms the students were already comfortable using and were available to us (with additional training!!). We had no idea how to create a module so linked in with IT services and the Dept. of Technology Enhanced Learning (TEL) to develop a be-spoke module for our HEAR students. Module enrollment was by invitation only and allowed us to create a one stop shop for all post entry support needs of our students. The module was created to allow to engage individually, by year group, by HEAR category or to engage with the entire HEAR enrolment at the University. It was very effective. </a:t>
            </a:r>
          </a:p>
          <a:p>
            <a:endParaRPr lang="en-US" dirty="0"/>
          </a:p>
          <a:p>
            <a:r>
              <a:rPr lang="en-US" dirty="0"/>
              <a:t>The instructions on how to avail of the post entry support </a:t>
            </a:r>
            <a:r>
              <a:rPr lang="en-US" dirty="0" err="1"/>
              <a:t>programme</a:t>
            </a:r>
            <a:r>
              <a:rPr lang="en-US" dirty="0"/>
              <a:t> were emailed to students and also delivered during online information sessions to all students. This information session was mandatory was all first- and second-year students and third year students could attend by choice. We also delivered specific live MS Teams and Zoom information sessions for parents. It was a live broadcast…. RTE better watch out!!</a:t>
            </a:r>
          </a:p>
          <a:p>
            <a:endParaRPr lang="en-US" dirty="0"/>
          </a:p>
          <a:p>
            <a:r>
              <a:rPr lang="en-US" dirty="0"/>
              <a:t>To avail of the post entry support </a:t>
            </a:r>
            <a:r>
              <a:rPr lang="en-US" dirty="0" err="1"/>
              <a:t>programme</a:t>
            </a:r>
            <a:r>
              <a:rPr lang="en-US" dirty="0"/>
              <a:t> students were required to:</a:t>
            </a:r>
          </a:p>
          <a:p>
            <a:r>
              <a:rPr lang="en-US" dirty="0"/>
              <a:t>Submit Terms of Engagement Forms (modified for online meetings) – available on Canvas. NO PAPER.</a:t>
            </a:r>
          </a:p>
          <a:p>
            <a:r>
              <a:rPr lang="en-US" dirty="0"/>
              <a:t>Accept the Online Meeting Agreement (modified) – Available on Canvas.</a:t>
            </a:r>
          </a:p>
          <a:p>
            <a:r>
              <a:rPr lang="en-US" dirty="0"/>
              <a:t>Book an online meeting (using a booking link created in conjunction with IT services at the University)</a:t>
            </a:r>
          </a:p>
          <a:p>
            <a:r>
              <a:rPr lang="en-US" dirty="0"/>
              <a:t>Complete a HEAR bursary form to receive HEAR bursary – Available on Canvas.</a:t>
            </a:r>
          </a:p>
          <a:p>
            <a:r>
              <a:rPr lang="en-US" dirty="0"/>
              <a:t>Attend an online one to one meeting using MS Teams (later zoom and also telephone call was available)</a:t>
            </a:r>
          </a:p>
          <a:p>
            <a:r>
              <a:rPr lang="en-US" dirty="0"/>
              <a:t>All forms were available for download on Canvas app and then emailed to HEAR email</a:t>
            </a:r>
          </a:p>
          <a:p>
            <a:r>
              <a:rPr lang="en-US" dirty="0"/>
              <a:t>Students could contact us either by email, text, Canvas or telephone, MS Teams.</a:t>
            </a:r>
          </a:p>
          <a:p>
            <a:endParaRPr lang="en-US" dirty="0"/>
          </a:p>
          <a:p>
            <a:r>
              <a:rPr lang="en-US" dirty="0"/>
              <a:t>Semester 2: as above.</a:t>
            </a:r>
          </a:p>
          <a:p>
            <a:r>
              <a:rPr lang="en-US" dirty="0"/>
              <a:t>THE BOX in TOE forms: found students were filling out the box with information they weren’t forthcoming with in the one to one meetings; this often created another meeting where issues/challenges were discussed further. </a:t>
            </a:r>
          </a:p>
          <a:p>
            <a:endParaRPr lang="en-US" dirty="0"/>
          </a:p>
          <a:p>
            <a:r>
              <a:rPr lang="en-US" dirty="0"/>
              <a:t>FASTRACK: government laptop loan scheme and SAF on </a:t>
            </a:r>
            <a:r>
              <a:rPr lang="en-US" dirty="0" err="1"/>
              <a:t>sharepoint</a:t>
            </a:r>
            <a:r>
              <a:rPr lang="en-US" dirty="0"/>
              <a:t> – continued to assess and award payments online.</a:t>
            </a:r>
          </a:p>
          <a:p>
            <a:endParaRPr lang="en-US" dirty="0"/>
          </a:p>
          <a:p>
            <a:r>
              <a:rPr lang="en-US" dirty="0"/>
              <a:t>Canvas also allowed us to develop a blueprint for other services within the Access Service whereby generic information could be shared with all.</a:t>
            </a:r>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6</a:t>
            </a:fld>
            <a:endParaRPr lang="en-IE"/>
          </a:p>
        </p:txBody>
      </p:sp>
    </p:spTree>
    <p:extLst>
      <p:ext uri="{BB962C8B-B14F-4D97-AF65-F5344CB8AC3E}">
        <p14:creationId xmlns:p14="http://schemas.microsoft.com/office/powerpoint/2010/main" val="305924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21134F-F6F5-42D0-B60C-7831784EA54B}" type="slidenum">
              <a:rPr lang="en-IE" smtClean="0"/>
              <a:t>7</a:t>
            </a:fld>
            <a:endParaRPr lang="en-IE"/>
          </a:p>
        </p:txBody>
      </p:sp>
    </p:spTree>
    <p:extLst>
      <p:ext uri="{BB962C8B-B14F-4D97-AF65-F5344CB8AC3E}">
        <p14:creationId xmlns:p14="http://schemas.microsoft.com/office/powerpoint/2010/main" val="403644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systems and processes embedded in the </a:t>
            </a:r>
            <a:r>
              <a:rPr lang="en-US" dirty="0" err="1"/>
              <a:t>programme</a:t>
            </a:r>
            <a:r>
              <a:rPr lang="en-US" dirty="0"/>
              <a:t> have allowed for more efficiencies across the entire post entry </a:t>
            </a:r>
            <a:r>
              <a:rPr lang="en-US" dirty="0" err="1"/>
              <a:t>programme</a:t>
            </a:r>
            <a:r>
              <a:rPr lang="en-US" dirty="0"/>
              <a:t>. We have retained most elements of the HEAR post entry support </a:t>
            </a:r>
            <a:r>
              <a:rPr lang="en-US" dirty="0" err="1"/>
              <a:t>programme</a:t>
            </a:r>
            <a:r>
              <a:rPr lang="en-US" dirty="0"/>
              <a:t> however students now have a choice of either in person or online meetings.</a:t>
            </a:r>
            <a:endParaRPr lang="en-GB" dirty="0"/>
          </a:p>
        </p:txBody>
      </p:sp>
      <p:sp>
        <p:nvSpPr>
          <p:cNvPr id="4" name="Slide Number Placeholder 3"/>
          <p:cNvSpPr>
            <a:spLocks noGrp="1"/>
          </p:cNvSpPr>
          <p:nvPr>
            <p:ph type="sldNum" sz="quarter" idx="5"/>
          </p:nvPr>
        </p:nvSpPr>
        <p:spPr/>
        <p:txBody>
          <a:bodyPr/>
          <a:lstStyle/>
          <a:p>
            <a:fld id="{3221134F-F6F5-42D0-B60C-7831784EA54B}" type="slidenum">
              <a:rPr lang="en-IE" smtClean="0"/>
              <a:t>10</a:t>
            </a:fld>
            <a:endParaRPr lang="en-IE"/>
          </a:p>
        </p:txBody>
      </p:sp>
    </p:spTree>
    <p:extLst>
      <p:ext uri="{BB962C8B-B14F-4D97-AF65-F5344CB8AC3E}">
        <p14:creationId xmlns:p14="http://schemas.microsoft.com/office/powerpoint/2010/main" val="89141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on year our HEAR payments are increasing, our student intake has now reached full enrolment so figures are being collated for this AY.</a:t>
            </a:r>
          </a:p>
          <a:p>
            <a:br>
              <a:rPr lang="en-US" dirty="0"/>
            </a:br>
            <a:r>
              <a:rPr lang="en-US" dirty="0"/>
              <a:t>Above shows a snap shot of the engagement during that AY 21/22 – collaborate and create plan have proven effective in engaging with students during lockdown. </a:t>
            </a:r>
            <a:endParaRPr lang="en-IE" dirty="0"/>
          </a:p>
        </p:txBody>
      </p:sp>
      <p:sp>
        <p:nvSpPr>
          <p:cNvPr id="4" name="Slide Number Placeholder 3"/>
          <p:cNvSpPr>
            <a:spLocks noGrp="1"/>
          </p:cNvSpPr>
          <p:nvPr>
            <p:ph type="sldNum" sz="quarter" idx="5"/>
          </p:nvPr>
        </p:nvSpPr>
        <p:spPr/>
        <p:txBody>
          <a:bodyPr/>
          <a:lstStyle/>
          <a:p>
            <a:fld id="{3221134F-F6F5-42D0-B60C-7831784EA54B}" type="slidenum">
              <a:rPr lang="en-IE" smtClean="0"/>
              <a:t>11</a:t>
            </a:fld>
            <a:endParaRPr lang="en-IE"/>
          </a:p>
        </p:txBody>
      </p:sp>
    </p:spTree>
    <p:extLst>
      <p:ext uri="{BB962C8B-B14F-4D97-AF65-F5344CB8AC3E}">
        <p14:creationId xmlns:p14="http://schemas.microsoft.com/office/powerpoint/2010/main" val="173931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figure reflects those students who fully engaged with the post entry </a:t>
            </a:r>
            <a:r>
              <a:rPr lang="en-US" dirty="0" err="1"/>
              <a:t>programme</a:t>
            </a:r>
            <a:r>
              <a:rPr lang="en-US" dirty="0"/>
              <a:t> and received their HEAR bursary as a result. 87% of all HEAR students engaged at some level in AY 2021/22 which may have included attending at least one support meeting, submitting documentation but not meeting all mandatory requirements to receive the HEAR bursary. 13% of HEAR eligible students did not receive their bursary, due to a number of reasons including: did not attend meetings, did not submit all necessary documents or did not engage. This figure reflects the same level of engagement in the previous academic year showing that we effectively engaged with our students despite a complete campus shut down. </a:t>
            </a:r>
            <a:endParaRPr lang="en-GB" dirty="0"/>
          </a:p>
        </p:txBody>
      </p:sp>
      <p:sp>
        <p:nvSpPr>
          <p:cNvPr id="4" name="Slide Number Placeholder 3"/>
          <p:cNvSpPr>
            <a:spLocks noGrp="1"/>
          </p:cNvSpPr>
          <p:nvPr>
            <p:ph type="sldNum" sz="quarter" idx="5"/>
          </p:nvPr>
        </p:nvSpPr>
        <p:spPr/>
        <p:txBody>
          <a:bodyPr/>
          <a:lstStyle/>
          <a:p>
            <a:fld id="{3221134F-F6F5-42D0-B60C-7831784EA54B}" type="slidenum">
              <a:rPr lang="en-IE" smtClean="0"/>
              <a:t>12</a:t>
            </a:fld>
            <a:endParaRPr lang="en-IE"/>
          </a:p>
        </p:txBody>
      </p:sp>
    </p:spTree>
    <p:extLst>
      <p:ext uri="{BB962C8B-B14F-4D97-AF65-F5344CB8AC3E}">
        <p14:creationId xmlns:p14="http://schemas.microsoft.com/office/powerpoint/2010/main" val="3302331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05DB27-4F16-A846-8AEF-C541718E487B}"/>
              </a:ext>
            </a:extLst>
          </p:cNvPr>
          <p:cNvSpPr/>
          <p:nvPr userDrawn="1"/>
        </p:nvSpPr>
        <p:spPr>
          <a:xfrm>
            <a:off x="1189529" y="2833007"/>
            <a:ext cx="9589062" cy="20060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0" i="0" dirty="0">
              <a:solidFill>
                <a:srgbClr val="FFC000"/>
              </a:solidFill>
              <a:latin typeface="IBM Plex Sans Condensed" panose="020B0506050203000203" pitchFamily="34" charset="77"/>
            </a:endParaRPr>
          </a:p>
        </p:txBody>
      </p:sp>
      <p:sp>
        <p:nvSpPr>
          <p:cNvPr id="2" name="Title 1">
            <a:extLst>
              <a:ext uri="{FF2B5EF4-FFF2-40B4-BE49-F238E27FC236}">
                <a16:creationId xmlns:a16="http://schemas.microsoft.com/office/drawing/2014/main" id="{CDDB8D6F-5AB6-4348-A680-DDB80F0D18DE}"/>
              </a:ext>
            </a:extLst>
          </p:cNvPr>
          <p:cNvSpPr>
            <a:spLocks noGrp="1"/>
          </p:cNvSpPr>
          <p:nvPr>
            <p:ph type="ctrTitle"/>
          </p:nvPr>
        </p:nvSpPr>
        <p:spPr>
          <a:xfrm>
            <a:off x="1189529" y="2833007"/>
            <a:ext cx="9589062" cy="1116124"/>
          </a:xfrm>
        </p:spPr>
        <p:txBody>
          <a:bodyPr anchor="b"/>
          <a:lstStyle>
            <a:lvl1pPr algn="ctr">
              <a:defRPr sz="4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E68245C-E41B-4640-8F52-C5F525EC4A6C}"/>
              </a:ext>
            </a:extLst>
          </p:cNvPr>
          <p:cNvSpPr>
            <a:spLocks noGrp="1"/>
          </p:cNvSpPr>
          <p:nvPr>
            <p:ph type="subTitle" idx="1"/>
          </p:nvPr>
        </p:nvSpPr>
        <p:spPr>
          <a:xfrm>
            <a:off x="1189529" y="4198769"/>
            <a:ext cx="9589062" cy="6402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7" name="Text Placeholder 16">
            <a:extLst>
              <a:ext uri="{FF2B5EF4-FFF2-40B4-BE49-F238E27FC236}">
                <a16:creationId xmlns:a16="http://schemas.microsoft.com/office/drawing/2014/main" id="{5395C2BB-0829-404A-B99F-4C25900C3A9D}"/>
              </a:ext>
            </a:extLst>
          </p:cNvPr>
          <p:cNvSpPr>
            <a:spLocks noGrp="1"/>
          </p:cNvSpPr>
          <p:nvPr>
            <p:ph type="body" sz="quarter" idx="10" hasCustomPrompt="1"/>
          </p:nvPr>
        </p:nvSpPr>
        <p:spPr>
          <a:xfrm>
            <a:off x="468437" y="5653184"/>
            <a:ext cx="3101700" cy="509077"/>
          </a:xfrm>
        </p:spPr>
        <p:txBody>
          <a:bodyPr/>
          <a:lstStyle>
            <a:lvl1pPr>
              <a:buNone/>
              <a:defRPr sz="2400">
                <a:solidFill>
                  <a:schemeClr val="bg1"/>
                </a:solidFill>
              </a:defRPr>
            </a:lvl1pPr>
          </a:lstStyle>
          <a:p>
            <a:pPr lvl="0"/>
            <a:r>
              <a:rPr lang="en-GB" dirty="0"/>
              <a:t>Click to edit Presenter</a:t>
            </a:r>
          </a:p>
        </p:txBody>
      </p:sp>
      <p:sp>
        <p:nvSpPr>
          <p:cNvPr id="18" name="Text Placeholder 16">
            <a:extLst>
              <a:ext uri="{FF2B5EF4-FFF2-40B4-BE49-F238E27FC236}">
                <a16:creationId xmlns:a16="http://schemas.microsoft.com/office/drawing/2014/main" id="{F3CC6B35-5E45-164D-90D4-44EE2E67599D}"/>
              </a:ext>
            </a:extLst>
          </p:cNvPr>
          <p:cNvSpPr>
            <a:spLocks noGrp="1"/>
          </p:cNvSpPr>
          <p:nvPr>
            <p:ph type="body" sz="quarter" idx="11" hasCustomPrompt="1"/>
          </p:nvPr>
        </p:nvSpPr>
        <p:spPr>
          <a:xfrm>
            <a:off x="468437" y="6162261"/>
            <a:ext cx="3101700" cy="509077"/>
          </a:xfrm>
        </p:spPr>
        <p:txBody>
          <a:bodyPr/>
          <a:lstStyle>
            <a:lvl1pPr>
              <a:buNone/>
              <a:defRPr sz="1800">
                <a:solidFill>
                  <a:schemeClr val="bg1"/>
                </a:solidFill>
              </a:defRPr>
            </a:lvl1pPr>
          </a:lstStyle>
          <a:p>
            <a:pPr lvl="0"/>
            <a:r>
              <a:rPr lang="en-GB" dirty="0"/>
              <a:t>Click to edit Date</a:t>
            </a:r>
          </a:p>
        </p:txBody>
      </p:sp>
    </p:spTree>
    <p:extLst>
      <p:ext uri="{BB962C8B-B14F-4D97-AF65-F5344CB8AC3E}">
        <p14:creationId xmlns:p14="http://schemas.microsoft.com/office/powerpoint/2010/main" val="57903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8080-A128-834A-B40D-08BD36902D9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A60109-E387-BA4C-BA61-A554FAD051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756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DDB43-4326-2746-8888-6142343AF7F0}"/>
              </a:ext>
            </a:extLst>
          </p:cNvPr>
          <p:cNvSpPr>
            <a:spLocks noGrp="1"/>
          </p:cNvSpPr>
          <p:nvPr>
            <p:ph type="title" orient="vert"/>
          </p:nvPr>
        </p:nvSpPr>
        <p:spPr>
          <a:xfrm>
            <a:off x="8724900" y="1567543"/>
            <a:ext cx="2628900" cy="4024993"/>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EAE776-6F81-8A46-89E4-EED353F089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845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Dougla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a:spcBef>
                <a:spcPts val="0"/>
              </a:spcBef>
              <a:spcAft>
                <a:spcPts val="1000"/>
              </a:spcAft>
              <a:defRPr/>
            </a:lvl1pPr>
            <a:lvl2pPr>
              <a:spcBef>
                <a:spcPts val="0"/>
              </a:spcBef>
              <a:spcAft>
                <a:spcPts val="1000"/>
              </a:spcAft>
              <a:defRPr/>
            </a:lvl2pPr>
            <a:lvl3pPr>
              <a:spcBef>
                <a:spcPts val="0"/>
              </a:spcBef>
              <a:spcAft>
                <a:spcPts val="1000"/>
              </a:spcAft>
              <a:defRPr/>
            </a:lvl3pPr>
            <a:lvl4pPr>
              <a:spcBef>
                <a:spcPts val="0"/>
              </a:spcBef>
              <a:spcAft>
                <a:spcPts val="1000"/>
              </a:spcAft>
              <a:defRPr/>
            </a:lvl4pPr>
            <a:lvl5pPr>
              <a:spcBef>
                <a:spcPts val="0"/>
              </a:spcBef>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Date Placeholder 3"/>
          <p:cNvSpPr>
            <a:spLocks noGrp="1"/>
          </p:cNvSpPr>
          <p:nvPr>
            <p:ph type="dt" sz="half" idx="2"/>
          </p:nvPr>
        </p:nvSpPr>
        <p:spPr>
          <a:xfrm>
            <a:off x="0" y="6565393"/>
            <a:ext cx="1304544" cy="274955"/>
          </a:xfrm>
          <a:prstGeom prst="rect">
            <a:avLst/>
          </a:prstGeom>
        </p:spPr>
        <p:txBody>
          <a:bodyPr vert="horz" lIns="91440" tIns="45720" rIns="91440" bIns="45720" rtlCol="0" anchor="b"/>
          <a:lstStyle>
            <a:lvl1pPr algn="l">
              <a:defRPr sz="1000" b="1">
                <a:solidFill>
                  <a:srgbClr val="6C98C1"/>
                </a:solidFill>
              </a:defRPr>
            </a:lvl1pPr>
          </a:lstStyle>
          <a:p>
            <a:fld id="{CF999B84-937F-406D-9D4F-34C11BD7072E}" type="datetime1">
              <a:rPr lang="en-CA" smtClean="0"/>
              <a:pPr/>
              <a:t>2023-06-12</a:t>
            </a:fld>
            <a:endParaRPr lang="en-CA" dirty="0"/>
          </a:p>
        </p:txBody>
      </p:sp>
      <p:sp>
        <p:nvSpPr>
          <p:cNvPr id="12" name="Footer Placeholder 4"/>
          <p:cNvSpPr>
            <a:spLocks noGrp="1"/>
          </p:cNvSpPr>
          <p:nvPr>
            <p:ph type="ftr" sz="quarter" idx="3"/>
          </p:nvPr>
        </p:nvSpPr>
        <p:spPr>
          <a:xfrm>
            <a:off x="1719072" y="6565393"/>
            <a:ext cx="8753856" cy="274955"/>
          </a:xfrm>
          <a:prstGeom prst="rect">
            <a:avLst/>
          </a:prstGeom>
        </p:spPr>
        <p:txBody>
          <a:bodyPr vert="horz" lIns="91440" tIns="45720" rIns="91440" bIns="45720" rtlCol="0" anchor="b"/>
          <a:lstStyle>
            <a:lvl1pPr algn="ctr">
              <a:defRPr sz="1000" b="1">
                <a:solidFill>
                  <a:srgbClr val="6C98C1"/>
                </a:solidFill>
              </a:defRPr>
            </a:lvl1pPr>
          </a:lstStyle>
          <a:p>
            <a:endParaRPr lang="en-CA" dirty="0"/>
          </a:p>
        </p:txBody>
      </p:sp>
      <p:sp>
        <p:nvSpPr>
          <p:cNvPr id="13" name="Slide Number Placeholder 5"/>
          <p:cNvSpPr>
            <a:spLocks noGrp="1"/>
          </p:cNvSpPr>
          <p:nvPr>
            <p:ph type="sldNum" sz="quarter" idx="4"/>
          </p:nvPr>
        </p:nvSpPr>
        <p:spPr>
          <a:xfrm>
            <a:off x="11460480" y="6565393"/>
            <a:ext cx="731520" cy="274955"/>
          </a:xfrm>
          <a:prstGeom prst="rect">
            <a:avLst/>
          </a:prstGeom>
        </p:spPr>
        <p:txBody>
          <a:bodyPr vert="horz" lIns="91440" tIns="45720" rIns="91440" bIns="45720" rtlCol="0" anchor="b"/>
          <a:lstStyle>
            <a:lvl1pPr algn="r">
              <a:defRPr sz="1000" b="1">
                <a:solidFill>
                  <a:srgbClr val="6C98C1"/>
                </a:solidFill>
              </a:defRPr>
            </a:lvl1pPr>
          </a:lstStyle>
          <a:p>
            <a:fld id="{4B2FDF55-CF8C-4CB4-9343-911FE1924F3D}" type="slidenum">
              <a:rPr lang="en-CA" smtClean="0"/>
              <a:pPr/>
              <a:t>‹#›</a:t>
            </a:fld>
            <a:endParaRPr lang="en-CA" dirty="0"/>
          </a:p>
        </p:txBody>
      </p:sp>
    </p:spTree>
    <p:extLst>
      <p:ext uri="{BB962C8B-B14F-4D97-AF65-F5344CB8AC3E}">
        <p14:creationId xmlns:p14="http://schemas.microsoft.com/office/powerpoint/2010/main" val="8419010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F9D8-80C3-6649-A8D5-43617E1CC718}"/>
              </a:ext>
            </a:extLst>
          </p:cNvPr>
          <p:cNvSpPr>
            <a:spLocks noGrp="1"/>
          </p:cNvSpPr>
          <p:nvPr>
            <p:ph type="title"/>
          </p:nvPr>
        </p:nvSpPr>
        <p:spPr>
          <a:xfrm>
            <a:off x="318408" y="2"/>
            <a:ext cx="8637814" cy="1466848"/>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36FCB9E-0627-7147-A3ED-E1DE7BE59C8A}"/>
              </a:ext>
            </a:extLst>
          </p:cNvPr>
          <p:cNvSpPr>
            <a:spLocks noGrp="1"/>
          </p:cNvSpPr>
          <p:nvPr>
            <p:ph idx="1"/>
          </p:nvPr>
        </p:nvSpPr>
        <p:spPr>
          <a:xfrm>
            <a:off x="838200" y="2266121"/>
            <a:ext cx="10515600" cy="39108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a:extLst>
              <a:ext uri="{FF2B5EF4-FFF2-40B4-BE49-F238E27FC236}">
                <a16:creationId xmlns:a16="http://schemas.microsoft.com/office/drawing/2014/main" id="{EB74B530-12B6-B747-823B-3C5C1045E649}"/>
              </a:ext>
            </a:extLst>
          </p:cNvPr>
          <p:cNvSpPr>
            <a:spLocks noGrp="1"/>
          </p:cNvSpPr>
          <p:nvPr>
            <p:ph type="body" sz="quarter" idx="13" hasCustomPrompt="1"/>
          </p:nvPr>
        </p:nvSpPr>
        <p:spPr>
          <a:xfrm>
            <a:off x="319088" y="1466851"/>
            <a:ext cx="11034712" cy="560732"/>
          </a:xfrm>
        </p:spPr>
        <p:txBody>
          <a:bodyPr/>
          <a:lstStyle>
            <a:lvl1pPr>
              <a:buNone/>
              <a:defRPr sz="3200">
                <a:solidFill>
                  <a:schemeClr val="accent1"/>
                </a:solidFill>
              </a:defRPr>
            </a:lvl1pPr>
          </a:lstStyle>
          <a:p>
            <a:pPr lvl="0"/>
            <a:r>
              <a:rPr lang="en-GB" dirty="0"/>
              <a:t>Click to edit Sub-title</a:t>
            </a:r>
          </a:p>
        </p:txBody>
      </p:sp>
    </p:spTree>
    <p:extLst>
      <p:ext uri="{BB962C8B-B14F-4D97-AF65-F5344CB8AC3E}">
        <p14:creationId xmlns:p14="http://schemas.microsoft.com/office/powerpoint/2010/main" val="71542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014-E861-494D-98AC-E4B42A0608A2}"/>
              </a:ext>
            </a:extLst>
          </p:cNvPr>
          <p:cNvSpPr>
            <a:spLocks noGrp="1"/>
          </p:cNvSpPr>
          <p:nvPr>
            <p:ph type="title"/>
          </p:nvPr>
        </p:nvSpPr>
        <p:spPr>
          <a:xfrm>
            <a:off x="831850" y="1709739"/>
            <a:ext cx="10515600" cy="1841726"/>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A3D665-C014-6546-B851-63CB867F799D}"/>
              </a:ext>
            </a:extLst>
          </p:cNvPr>
          <p:cNvSpPr>
            <a:spLocks noGrp="1"/>
          </p:cNvSpPr>
          <p:nvPr>
            <p:ph type="body" idx="1"/>
          </p:nvPr>
        </p:nvSpPr>
        <p:spPr>
          <a:xfrm>
            <a:off x="831850" y="3780065"/>
            <a:ext cx="10515600" cy="16328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7164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065F-8D7F-A548-B440-7C1A5BE58B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3CF4A3-EBF7-C84F-8CD2-53055C3373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4229DDE-4C51-764C-9B50-47CA122A9F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637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13F1-2B26-5B47-B688-429CFAC93FE1}"/>
              </a:ext>
            </a:extLst>
          </p:cNvPr>
          <p:cNvSpPr>
            <a:spLocks noGrp="1"/>
          </p:cNvSpPr>
          <p:nvPr>
            <p:ph type="title"/>
          </p:nvPr>
        </p:nvSpPr>
        <p:spPr>
          <a:xfrm>
            <a:off x="285751" y="57150"/>
            <a:ext cx="11069638" cy="1551214"/>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0E345EA-9294-0F45-8089-1701734E59A2}"/>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87B3D769-0B51-4B4C-ADA4-F6F238220FF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4BA0609-075F-8C46-8A34-DA78C50F126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CABAA8D-1183-7F47-8C64-80F611963D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496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A22C-7ACC-6046-A3C3-3ED85FF1255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9441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93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803E-A9B3-9E46-8E87-800930CF26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B540FC-D1DB-ED4E-A572-90C120527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E22861-8D1D-0844-B7EF-F79E52C0E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1982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F7EE15-8F0E-024F-BA55-624CCBA99201}"/>
              </a:ext>
            </a:extLst>
          </p:cNvPr>
          <p:cNvSpPr>
            <a:spLocks noGrp="1"/>
          </p:cNvSpPr>
          <p:nvPr>
            <p:ph type="pic" idx="1"/>
          </p:nvPr>
        </p:nvSpPr>
        <p:spPr>
          <a:xfrm>
            <a:off x="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E5F39149-749C-0B4B-B724-8B9169D8E301}"/>
              </a:ext>
            </a:extLst>
          </p:cNvPr>
          <p:cNvSpPr>
            <a:spLocks noGrp="1"/>
          </p:cNvSpPr>
          <p:nvPr>
            <p:ph type="title"/>
          </p:nvPr>
        </p:nvSpPr>
        <p:spPr>
          <a:xfrm>
            <a:off x="6726238" y="1543050"/>
            <a:ext cx="5046662" cy="1028700"/>
          </a:xfrm>
        </p:spPr>
        <p:txBody>
          <a:bodyPr anchor="b"/>
          <a:lstStyle>
            <a:lvl1pPr>
              <a:defRPr sz="32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99F4C4C5-4DAE-6D42-AD72-7A7EB5B0DCB8}"/>
              </a:ext>
            </a:extLst>
          </p:cNvPr>
          <p:cNvSpPr>
            <a:spLocks noGrp="1"/>
          </p:cNvSpPr>
          <p:nvPr>
            <p:ph type="body" sz="half" idx="2"/>
          </p:nvPr>
        </p:nvSpPr>
        <p:spPr>
          <a:xfrm>
            <a:off x="6726238" y="2669721"/>
            <a:ext cx="5046662" cy="295547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86042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59065-5D19-3D4F-95A6-BED0F9F2A79D}"/>
              </a:ext>
            </a:extLst>
          </p:cNvPr>
          <p:cNvSpPr>
            <a:spLocks noGrp="1"/>
          </p:cNvSpPr>
          <p:nvPr>
            <p:ph type="title"/>
          </p:nvPr>
        </p:nvSpPr>
        <p:spPr>
          <a:xfrm>
            <a:off x="318408" y="1"/>
            <a:ext cx="8637814" cy="164623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82B00EF-FC72-3740-A195-948F5A0F1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5607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kern="1200">
          <a:solidFill>
            <a:schemeClr val="accent2"/>
          </a:solidFill>
          <a:latin typeface="IBM Plex Sans Condensed" panose="020B050605020300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2"/>
          </a:solidFill>
          <a:latin typeface="IBM Plex Sans Condensed" panose="020B050605020300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0" i="0" kern="1200">
          <a:solidFill>
            <a:schemeClr val="accent3"/>
          </a:solidFill>
          <a:latin typeface="IBM Plex Sans Condensed" panose="020B050605020300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IBM Plex Sans Condensed" panose="020B050605020300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accent2"/>
          </a:solidFill>
          <a:latin typeface="IBM Plex Sans Condensed" panose="020B050605020300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IBM Plex Sans Condensed" panose="020B050605020300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mailto:HearCork@mtu.i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HearCork@mtu.i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HearCork@mtu.ie"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a:xfrm>
            <a:off x="1189529" y="1510290"/>
            <a:ext cx="9660948" cy="2481973"/>
          </a:xfrm>
        </p:spPr>
        <p:txBody>
          <a:bodyPr>
            <a:noAutofit/>
          </a:bodyPr>
          <a:lstStyle/>
          <a:p>
            <a:r>
              <a:rPr lang="en-US" sz="3200" dirty="0">
                <a:latin typeface="IBM Plex Sans Condensed"/>
              </a:rPr>
              <a:t>Supporting Underrepresented University Students </a:t>
            </a:r>
            <a:br>
              <a:rPr lang="en-US" sz="3200" dirty="0">
                <a:latin typeface="IBM Plex Sans Condensed"/>
              </a:rPr>
            </a:br>
            <a:r>
              <a:rPr lang="en-US" sz="3200">
                <a:latin typeface="IBM Plex Sans Condensed"/>
              </a:rPr>
              <a:t>During and After a Pandemic - </a:t>
            </a:r>
          </a:p>
        </p:txBody>
      </p:sp>
      <p:sp>
        <p:nvSpPr>
          <p:cNvPr id="3" name="Subtitle 2">
            <a:extLst>
              <a:ext uri="{FF2B5EF4-FFF2-40B4-BE49-F238E27FC236}">
                <a16:creationId xmlns:a16="http://schemas.microsoft.com/office/drawing/2014/main" id="{D9C999E7-2297-5B4C-BCEE-B1C8B086CA3D}"/>
              </a:ext>
            </a:extLst>
          </p:cNvPr>
          <p:cNvSpPr>
            <a:spLocks noGrp="1"/>
          </p:cNvSpPr>
          <p:nvPr>
            <p:ph type="subTitle" idx="1"/>
          </p:nvPr>
        </p:nvSpPr>
        <p:spPr>
          <a:xfrm>
            <a:off x="1189529" y="4083751"/>
            <a:ext cx="9589062" cy="755288"/>
          </a:xfrm>
        </p:spPr>
        <p:txBody>
          <a:bodyPr vert="horz" lIns="91440" tIns="45720" rIns="91440" bIns="45720" rtlCol="0" anchor="t">
            <a:normAutofit fontScale="92500" lnSpcReduction="20000"/>
          </a:bodyPr>
          <a:lstStyle/>
          <a:p>
            <a:r>
              <a:rPr lang="en-US" sz="3200" dirty="0">
                <a:solidFill>
                  <a:srgbClr val="00A2FF"/>
                </a:solidFill>
                <a:latin typeface="IBM Plex Sans Condensed"/>
              </a:rPr>
              <a:t>Access Service, </a:t>
            </a:r>
            <a:br>
              <a:rPr lang="en-US" sz="3200" dirty="0"/>
            </a:br>
            <a:r>
              <a:rPr lang="en-US" sz="3200" dirty="0">
                <a:solidFill>
                  <a:srgbClr val="00A2FF"/>
                </a:solidFill>
                <a:latin typeface="IBM Plex Sans Condensed"/>
              </a:rPr>
              <a:t>Munster Technological University, Cork Campus</a:t>
            </a:r>
            <a:endParaRPr lang="en-US" dirty="0">
              <a:latin typeface="IBM Plex Sans Condensed"/>
            </a:endParaRPr>
          </a:p>
        </p:txBody>
      </p:sp>
      <p:sp>
        <p:nvSpPr>
          <p:cNvPr id="5" name="Text Placeholder 4">
            <a:extLst>
              <a:ext uri="{FF2B5EF4-FFF2-40B4-BE49-F238E27FC236}">
                <a16:creationId xmlns:a16="http://schemas.microsoft.com/office/drawing/2014/main" id="{DB9B0F01-1866-8A4C-9252-5DD18B8ADD4D}"/>
              </a:ext>
            </a:extLst>
          </p:cNvPr>
          <p:cNvSpPr>
            <a:spLocks noGrp="1"/>
          </p:cNvSpPr>
          <p:nvPr>
            <p:ph type="body" sz="quarter" idx="11"/>
          </p:nvPr>
        </p:nvSpPr>
        <p:spPr>
          <a:xfrm>
            <a:off x="425305" y="6349167"/>
            <a:ext cx="3101700" cy="509077"/>
          </a:xfrm>
        </p:spPr>
        <p:txBody>
          <a:bodyPr vert="horz" lIns="91440" tIns="45720" rIns="91440" bIns="45720" rtlCol="0" anchor="t">
            <a:normAutofit/>
          </a:bodyPr>
          <a:lstStyle/>
          <a:p>
            <a:r>
              <a:rPr lang="en-US" dirty="0">
                <a:latin typeface="IBM Plex Sans Condensed"/>
              </a:rPr>
              <a:t>13 June 2023</a:t>
            </a:r>
            <a:endParaRPr lang="en-US" dirty="0"/>
          </a:p>
        </p:txBody>
      </p:sp>
      <p:sp>
        <p:nvSpPr>
          <p:cNvPr id="7" name="Text Placeholder 6">
            <a:extLst>
              <a:ext uri="{FF2B5EF4-FFF2-40B4-BE49-F238E27FC236}">
                <a16:creationId xmlns:a16="http://schemas.microsoft.com/office/drawing/2014/main" id="{C9C4181D-BA60-8B63-9FE3-6D90718CDC68}"/>
              </a:ext>
            </a:extLst>
          </p:cNvPr>
          <p:cNvSpPr>
            <a:spLocks noGrp="1"/>
          </p:cNvSpPr>
          <p:nvPr>
            <p:ph type="body" sz="quarter" idx="10"/>
          </p:nvPr>
        </p:nvSpPr>
        <p:spPr>
          <a:xfrm>
            <a:off x="425305" y="5250619"/>
            <a:ext cx="3101700" cy="1084171"/>
          </a:xfrm>
        </p:spPr>
        <p:txBody>
          <a:bodyPr vert="horz" lIns="91440" tIns="45720" rIns="91440" bIns="45720" rtlCol="0" anchor="t">
            <a:normAutofit/>
          </a:bodyPr>
          <a:lstStyle/>
          <a:p>
            <a:r>
              <a:rPr lang="en-US" dirty="0">
                <a:latin typeface="IBM Plex Sans Condensed"/>
              </a:rPr>
              <a:t>Louise O'Callaghan</a:t>
            </a:r>
            <a:endParaRPr lang="en-US" dirty="0" err="1"/>
          </a:p>
          <a:p>
            <a:r>
              <a:rPr lang="en-US" dirty="0">
                <a:latin typeface="IBM Plex Sans Condensed"/>
              </a:rPr>
              <a:t>Elaine Dennehy</a:t>
            </a:r>
            <a:endParaRPr lang="en-US" dirty="0"/>
          </a:p>
        </p:txBody>
      </p:sp>
    </p:spTree>
    <p:extLst>
      <p:ext uri="{BB962C8B-B14F-4D97-AF65-F5344CB8AC3E}">
        <p14:creationId xmlns:p14="http://schemas.microsoft.com/office/powerpoint/2010/main" val="89257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2E59424-33E1-4F37-8425-9F1139219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9694F8A0-A600-40AB-84BE-03637A1D7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745565" y="-4745565"/>
            <a:ext cx="2700870" cy="12192000"/>
          </a:xfrm>
          <a:custGeom>
            <a:avLst/>
            <a:gdLst>
              <a:gd name="connsiteX0" fmla="*/ 0 w 2700870"/>
              <a:gd name="connsiteY0" fmla="*/ 0 h 12192000"/>
              <a:gd name="connsiteX1" fmla="*/ 0 w 2700870"/>
              <a:gd name="connsiteY1" fmla="*/ 12192000 h 12192000"/>
              <a:gd name="connsiteX2" fmla="*/ 2661694 w 2700870"/>
              <a:gd name="connsiteY2" fmla="*/ 12192000 h 12192000"/>
              <a:gd name="connsiteX3" fmla="*/ 2632716 w 2700870"/>
              <a:gd name="connsiteY3" fmla="*/ 11941855 h 12192000"/>
              <a:gd name="connsiteX4" fmla="*/ 2605238 w 2700870"/>
              <a:gd name="connsiteY4" fmla="*/ 10895781 h 12192000"/>
              <a:gd name="connsiteX5" fmla="*/ 2672927 w 2700870"/>
              <a:gd name="connsiteY5" fmla="*/ 9729981 h 12192000"/>
              <a:gd name="connsiteX6" fmla="*/ 2672927 w 2700870"/>
              <a:gd name="connsiteY6" fmla="*/ 9349685 h 12192000"/>
              <a:gd name="connsiteX7" fmla="*/ 2665256 w 2700870"/>
              <a:gd name="connsiteY7" fmla="*/ 8947869 h 12192000"/>
              <a:gd name="connsiteX8" fmla="*/ 2666835 w 2700870"/>
              <a:gd name="connsiteY8" fmla="*/ 7719557 h 12192000"/>
              <a:gd name="connsiteX9" fmla="*/ 2648109 w 2700870"/>
              <a:gd name="connsiteY9" fmla="*/ 6285351 h 12192000"/>
              <a:gd name="connsiteX10" fmla="*/ 2672476 w 2700870"/>
              <a:gd name="connsiteY10" fmla="*/ 5314115 h 12192000"/>
              <a:gd name="connsiteX11" fmla="*/ 2662774 w 2700870"/>
              <a:gd name="connsiteY11" fmla="*/ 4956020 h 12192000"/>
              <a:gd name="connsiteX12" fmla="*/ 2679020 w 2700870"/>
              <a:gd name="connsiteY12" fmla="*/ 4142653 h 12192000"/>
              <a:gd name="connsiteX13" fmla="*/ 2681951 w 2700870"/>
              <a:gd name="connsiteY13" fmla="*/ 3198141 h 12192000"/>
              <a:gd name="connsiteX14" fmla="*/ 2632541 w 2700870"/>
              <a:gd name="connsiteY14" fmla="*/ 1982283 h 12192000"/>
              <a:gd name="connsiteX15" fmla="*/ 2667512 w 2700870"/>
              <a:gd name="connsiteY15" fmla="*/ 1445702 h 12192000"/>
              <a:gd name="connsiteX16" fmla="*/ 2660518 w 2700870"/>
              <a:gd name="connsiteY16" fmla="*/ 750797 h 12192000"/>
              <a:gd name="connsiteX17" fmla="*/ 2651539 w 2700870"/>
              <a:gd name="connsiteY17" fmla="*/ 168769 h 12192000"/>
              <a:gd name="connsiteX18" fmla="*/ 2668618 w 2700870"/>
              <a:gd name="connsiteY18" fmla="*/ 0 h 12192000"/>
              <a:gd name="connsiteX19" fmla="*/ 781493 w 2700870"/>
              <a:gd name="connsiteY19" fmla="*/ 0 h 12192000"/>
              <a:gd name="connsiteX20" fmla="*/ 409569 w 2700870"/>
              <a:gd name="connsiteY20"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00870" h="12192000">
                <a:moveTo>
                  <a:pt x="0" y="0"/>
                </a:moveTo>
                <a:lnTo>
                  <a:pt x="0" y="12192000"/>
                </a:lnTo>
                <a:lnTo>
                  <a:pt x="2661694" y="12192000"/>
                </a:lnTo>
                <a:lnTo>
                  <a:pt x="2632716" y="11941855"/>
                </a:lnTo>
                <a:cubicBezTo>
                  <a:pt x="2602362" y="11594183"/>
                  <a:pt x="2599485" y="11245047"/>
                  <a:pt x="2605238" y="10895781"/>
                </a:cubicBezTo>
                <a:cubicBezTo>
                  <a:pt x="2611558" y="10506425"/>
                  <a:pt x="2629380" y="10117297"/>
                  <a:pt x="2672927" y="9729981"/>
                </a:cubicBezTo>
                <a:cubicBezTo>
                  <a:pt x="2684548" y="9603480"/>
                  <a:pt x="2684548" y="9476187"/>
                  <a:pt x="2672927" y="9349685"/>
                </a:cubicBezTo>
                <a:cubicBezTo>
                  <a:pt x="2663496" y="9215958"/>
                  <a:pt x="2660924" y="9081848"/>
                  <a:pt x="2665256" y="8947869"/>
                </a:cubicBezTo>
                <a:cubicBezTo>
                  <a:pt x="2678116" y="8538360"/>
                  <a:pt x="2648559" y="8128618"/>
                  <a:pt x="2666835" y="7719557"/>
                </a:cubicBezTo>
                <a:cubicBezTo>
                  <a:pt x="2688269" y="7240958"/>
                  <a:pt x="2663226" y="6763493"/>
                  <a:pt x="2648109" y="6285351"/>
                </a:cubicBezTo>
                <a:cubicBezTo>
                  <a:pt x="2637956" y="5961455"/>
                  <a:pt x="2631636" y="5637330"/>
                  <a:pt x="2672476" y="5314115"/>
                </a:cubicBezTo>
                <a:cubicBezTo>
                  <a:pt x="2687594" y="5195204"/>
                  <a:pt x="2674732" y="5074932"/>
                  <a:pt x="2662774" y="4956020"/>
                </a:cubicBezTo>
                <a:cubicBezTo>
                  <a:pt x="2635699" y="4683988"/>
                  <a:pt x="2650591" y="4413093"/>
                  <a:pt x="2679020" y="4142653"/>
                </a:cubicBezTo>
                <a:cubicBezTo>
                  <a:pt x="2712412" y="3827814"/>
                  <a:pt x="2702710" y="3513204"/>
                  <a:pt x="2681951" y="3198141"/>
                </a:cubicBezTo>
                <a:cubicBezTo>
                  <a:pt x="2655103" y="2793383"/>
                  <a:pt x="2621257" y="2389987"/>
                  <a:pt x="2632541" y="1982283"/>
                </a:cubicBezTo>
                <a:cubicBezTo>
                  <a:pt x="2637279" y="1803119"/>
                  <a:pt x="2653299" y="1624412"/>
                  <a:pt x="2667512" y="1445702"/>
                </a:cubicBezTo>
                <a:cubicBezTo>
                  <a:pt x="2682111" y="1214217"/>
                  <a:pt x="2679764" y="981948"/>
                  <a:pt x="2660518" y="750797"/>
                </a:cubicBezTo>
                <a:cubicBezTo>
                  <a:pt x="2647658" y="556628"/>
                  <a:pt x="2639366" y="362460"/>
                  <a:pt x="2651539" y="168769"/>
                </a:cubicBezTo>
                <a:lnTo>
                  <a:pt x="2668618" y="0"/>
                </a:lnTo>
                <a:lnTo>
                  <a:pt x="781493" y="0"/>
                </a:lnTo>
                <a:lnTo>
                  <a:pt x="40956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D58D1C-1468-493F-B65B-CB846423E484}"/>
              </a:ext>
            </a:extLst>
          </p:cNvPr>
          <p:cNvSpPr>
            <a:spLocks noGrp="1"/>
          </p:cNvSpPr>
          <p:nvPr>
            <p:ph type="title"/>
          </p:nvPr>
        </p:nvSpPr>
        <p:spPr>
          <a:xfrm>
            <a:off x="630936" y="749173"/>
            <a:ext cx="3475383" cy="1600200"/>
          </a:xfrm>
        </p:spPr>
        <p:txBody>
          <a:bodyPr vert="horz" lIns="91440" tIns="45720" rIns="91440" bIns="45720" rtlCol="0" anchor="ctr">
            <a:normAutofit/>
          </a:bodyPr>
          <a:lstStyle/>
          <a:p>
            <a:r>
              <a:rPr lang="en-US" sz="4800" dirty="0">
                <a:solidFill>
                  <a:srgbClr val="FFFFFF"/>
                </a:solidFill>
                <a:latin typeface="+mj-lt"/>
              </a:rPr>
              <a:t>Samples</a:t>
            </a:r>
          </a:p>
        </p:txBody>
      </p:sp>
      <p:sp>
        <p:nvSpPr>
          <p:cNvPr id="1035" name="sketch line">
            <a:extLst>
              <a:ext uri="{FF2B5EF4-FFF2-40B4-BE49-F238E27FC236}">
                <a16:creationId xmlns:a16="http://schemas.microsoft.com/office/drawing/2014/main" id="{00FB22BA-072B-424B-82FA-D1F0DC08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6A358F2-4B03-4942-B130-4347EAA6A6E4}"/>
              </a:ext>
            </a:extLst>
          </p:cNvPr>
          <p:cNvSpPr>
            <a:spLocks noGrp="1"/>
          </p:cNvSpPr>
          <p:nvPr>
            <p:ph type="body" sz="quarter" idx="13"/>
          </p:nvPr>
        </p:nvSpPr>
        <p:spPr>
          <a:xfrm>
            <a:off x="4594613" y="749173"/>
            <a:ext cx="6966451" cy="1600200"/>
          </a:xfrm>
        </p:spPr>
        <p:txBody>
          <a:bodyPr vert="horz" lIns="91440" tIns="45720" rIns="91440" bIns="45720" rtlCol="0" anchor="ctr">
            <a:normAutofit/>
          </a:bodyPr>
          <a:lstStyle/>
          <a:p>
            <a:pPr>
              <a:buFont typeface="Arial" panose="020B0604020202020204" pitchFamily="34" charset="0"/>
              <a:buChar char="•"/>
            </a:pPr>
            <a:r>
              <a:rPr lang="en-US" sz="2200" dirty="0">
                <a:solidFill>
                  <a:srgbClr val="FFFFFF"/>
                </a:solidFill>
                <a:latin typeface="+mn-lt"/>
              </a:rPr>
              <a:t>Documentation available on the Canvas Module</a:t>
            </a:r>
          </a:p>
        </p:txBody>
      </p:sp>
      <p:pic>
        <p:nvPicPr>
          <p:cNvPr id="8" name="Picture 7" descr="A screenshot of a form&#10;&#10;Description automatically generated with low confidence">
            <a:extLst>
              <a:ext uri="{FF2B5EF4-FFF2-40B4-BE49-F238E27FC236}">
                <a16:creationId xmlns:a16="http://schemas.microsoft.com/office/drawing/2014/main" id="{A06E1007-8A4B-4162-B89C-95F11E7491C8}"/>
              </a:ext>
            </a:extLst>
          </p:cNvPr>
          <p:cNvPicPr>
            <a:picLocks noChangeAspect="1"/>
          </p:cNvPicPr>
          <p:nvPr/>
        </p:nvPicPr>
        <p:blipFill>
          <a:blip r:embed="rId3"/>
          <a:stretch>
            <a:fillRect/>
          </a:stretch>
        </p:blipFill>
        <p:spPr>
          <a:xfrm>
            <a:off x="324669" y="2929317"/>
            <a:ext cx="2541917" cy="3290508"/>
          </a:xfrm>
          <a:prstGeom prst="rect">
            <a:avLst/>
          </a:prstGeom>
        </p:spPr>
      </p:pic>
      <p:pic>
        <p:nvPicPr>
          <p:cNvPr id="10" name="Picture 9">
            <a:extLst>
              <a:ext uri="{FF2B5EF4-FFF2-40B4-BE49-F238E27FC236}">
                <a16:creationId xmlns:a16="http://schemas.microsoft.com/office/drawing/2014/main" id="{5E53B19B-6910-4EFA-8D10-3F0D8D958FEF}"/>
              </a:ext>
            </a:extLst>
          </p:cNvPr>
          <p:cNvPicPr>
            <a:picLocks noChangeAspect="1"/>
          </p:cNvPicPr>
          <p:nvPr/>
        </p:nvPicPr>
        <p:blipFill>
          <a:blip r:embed="rId4"/>
          <a:stretch>
            <a:fillRect/>
          </a:stretch>
        </p:blipFill>
        <p:spPr>
          <a:xfrm>
            <a:off x="3262204" y="2929317"/>
            <a:ext cx="2665311" cy="3290508"/>
          </a:xfrm>
          <a:prstGeom prst="rect">
            <a:avLst/>
          </a:prstGeom>
        </p:spPr>
      </p:pic>
      <p:pic>
        <p:nvPicPr>
          <p:cNvPr id="6" name="Content Placeholder 5">
            <a:extLst>
              <a:ext uri="{FF2B5EF4-FFF2-40B4-BE49-F238E27FC236}">
                <a16:creationId xmlns:a16="http://schemas.microsoft.com/office/drawing/2014/main" id="{B91B578D-4106-4629-A2D0-113F63EF5D14}"/>
              </a:ext>
            </a:extLst>
          </p:cNvPr>
          <p:cNvPicPr>
            <a:picLocks noGrp="1" noChangeAspect="1"/>
          </p:cNvPicPr>
          <p:nvPr>
            <p:ph idx="1"/>
          </p:nvPr>
        </p:nvPicPr>
        <p:blipFill>
          <a:blip r:embed="rId5"/>
          <a:stretch>
            <a:fillRect/>
          </a:stretch>
        </p:blipFill>
        <p:spPr>
          <a:xfrm>
            <a:off x="6262354" y="2929317"/>
            <a:ext cx="2681763" cy="3290508"/>
          </a:xfrm>
          <a:prstGeom prst="rect">
            <a:avLst/>
          </a:prstGeom>
        </p:spPr>
      </p:pic>
      <p:pic>
        <p:nvPicPr>
          <p:cNvPr id="1026" name="Picture 2">
            <a:extLst>
              <a:ext uri="{FF2B5EF4-FFF2-40B4-BE49-F238E27FC236}">
                <a16:creationId xmlns:a16="http://schemas.microsoft.com/office/drawing/2014/main" id="{15524E21-72A3-457D-A6DA-4224B3DFE1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44642" y="3766512"/>
            <a:ext cx="2843784" cy="11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3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8D43D8-37B6-9DBB-85A7-7A274755AF99}"/>
              </a:ext>
            </a:extLst>
          </p:cNvPr>
          <p:cNvPicPr>
            <a:picLocks noChangeAspect="1"/>
          </p:cNvPicPr>
          <p:nvPr/>
        </p:nvPicPr>
        <p:blipFill>
          <a:blip r:embed="rId3"/>
          <a:stretch>
            <a:fillRect/>
          </a:stretch>
        </p:blipFill>
        <p:spPr>
          <a:xfrm>
            <a:off x="1355187" y="1235911"/>
            <a:ext cx="9481625" cy="4711412"/>
          </a:xfrm>
          <a:prstGeom prst="rect">
            <a:avLst/>
          </a:prstGeom>
        </p:spPr>
      </p:pic>
    </p:spTree>
    <p:extLst>
      <p:ext uri="{BB962C8B-B14F-4D97-AF65-F5344CB8AC3E}">
        <p14:creationId xmlns:p14="http://schemas.microsoft.com/office/powerpoint/2010/main" val="162562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14761B-2ECC-62BC-7811-186819C5E518}"/>
              </a:ext>
            </a:extLst>
          </p:cNvPr>
          <p:cNvPicPr>
            <a:picLocks noChangeAspect="1"/>
          </p:cNvPicPr>
          <p:nvPr/>
        </p:nvPicPr>
        <p:blipFill>
          <a:blip r:embed="rId3"/>
          <a:stretch>
            <a:fillRect/>
          </a:stretch>
        </p:blipFill>
        <p:spPr>
          <a:xfrm>
            <a:off x="3261471" y="270513"/>
            <a:ext cx="5443971" cy="3807721"/>
          </a:xfrm>
          <a:prstGeom prst="rect">
            <a:avLst/>
          </a:prstGeom>
        </p:spPr>
      </p:pic>
      <p:graphicFrame>
        <p:nvGraphicFramePr>
          <p:cNvPr id="6" name="Table 6">
            <a:extLst>
              <a:ext uri="{FF2B5EF4-FFF2-40B4-BE49-F238E27FC236}">
                <a16:creationId xmlns:a16="http://schemas.microsoft.com/office/drawing/2014/main" id="{266ACB3E-8A95-8DC6-2CC9-3F23559F8B1A}"/>
              </a:ext>
            </a:extLst>
          </p:cNvPr>
          <p:cNvGraphicFramePr>
            <a:graphicFrameLocks noGrp="1"/>
          </p:cNvGraphicFramePr>
          <p:nvPr>
            <p:extLst>
              <p:ext uri="{D42A27DB-BD31-4B8C-83A1-F6EECF244321}">
                <p14:modId xmlns:p14="http://schemas.microsoft.com/office/powerpoint/2010/main" val="3520187876"/>
              </p:ext>
            </p:extLst>
          </p:nvPr>
        </p:nvGraphicFramePr>
        <p:xfrm>
          <a:off x="2031999" y="4475740"/>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02428534"/>
                    </a:ext>
                  </a:extLst>
                </a:gridCol>
                <a:gridCol w="2032000">
                  <a:extLst>
                    <a:ext uri="{9D8B030D-6E8A-4147-A177-3AD203B41FA5}">
                      <a16:colId xmlns:a16="http://schemas.microsoft.com/office/drawing/2014/main" val="1348643445"/>
                    </a:ext>
                  </a:extLst>
                </a:gridCol>
                <a:gridCol w="2032000">
                  <a:extLst>
                    <a:ext uri="{9D8B030D-6E8A-4147-A177-3AD203B41FA5}">
                      <a16:colId xmlns:a16="http://schemas.microsoft.com/office/drawing/2014/main" val="4178030335"/>
                    </a:ext>
                  </a:extLst>
                </a:gridCol>
                <a:gridCol w="2032000">
                  <a:extLst>
                    <a:ext uri="{9D8B030D-6E8A-4147-A177-3AD203B41FA5}">
                      <a16:colId xmlns:a16="http://schemas.microsoft.com/office/drawing/2014/main" val="4196657147"/>
                    </a:ext>
                  </a:extLst>
                </a:gridCol>
              </a:tblGrid>
              <a:tr h="370840">
                <a:tc gridSpan="4">
                  <a:txBody>
                    <a:bodyPr/>
                    <a:lstStyle/>
                    <a:p>
                      <a:pPr algn="ctr"/>
                      <a:r>
                        <a:rPr lang="en-US" dirty="0"/>
                        <a:t>STUDENT NUMBERS 2021/22</a:t>
                      </a:r>
                      <a:endParaRPr lang="en-IE" dirty="0"/>
                    </a:p>
                  </a:txBody>
                  <a:tcPr/>
                </a:tc>
                <a:tc hMerge="1">
                  <a:txBody>
                    <a:bodyPr/>
                    <a:lstStyle/>
                    <a:p>
                      <a:endParaRPr lang="en-IE"/>
                    </a:p>
                  </a:txBody>
                  <a:tcPr/>
                </a:tc>
                <a:tc hMerge="1">
                  <a:txBody>
                    <a:bodyPr/>
                    <a:lstStyle/>
                    <a:p>
                      <a:endParaRPr lang="en-IE"/>
                    </a:p>
                  </a:txBody>
                  <a:tcPr/>
                </a:tc>
                <a:tc hMerge="1">
                  <a:txBody>
                    <a:bodyPr/>
                    <a:lstStyle/>
                    <a:p>
                      <a:endParaRPr lang="en-IE" dirty="0"/>
                    </a:p>
                  </a:txBody>
                  <a:tcPr/>
                </a:tc>
                <a:extLst>
                  <a:ext uri="{0D108BD9-81ED-4DB2-BD59-A6C34878D82A}">
                    <a16:rowId xmlns:a16="http://schemas.microsoft.com/office/drawing/2014/main" val="2105680282"/>
                  </a:ext>
                </a:extLst>
              </a:tr>
              <a:tr h="370840">
                <a:tc>
                  <a:txBody>
                    <a:bodyPr/>
                    <a:lstStyle/>
                    <a:p>
                      <a:pPr algn="ctr"/>
                      <a:r>
                        <a:rPr lang="en-US" b="1" dirty="0"/>
                        <a:t>Year 1</a:t>
                      </a:r>
                      <a:endParaRPr lang="en-IE" b="1" dirty="0"/>
                    </a:p>
                  </a:txBody>
                  <a:tcPr/>
                </a:tc>
                <a:tc>
                  <a:txBody>
                    <a:bodyPr/>
                    <a:lstStyle/>
                    <a:p>
                      <a:pPr algn="ctr"/>
                      <a:r>
                        <a:rPr lang="en-US" b="1" dirty="0"/>
                        <a:t>Year 2</a:t>
                      </a:r>
                      <a:endParaRPr lang="en-IE" b="1" dirty="0"/>
                    </a:p>
                  </a:txBody>
                  <a:tcPr/>
                </a:tc>
                <a:tc>
                  <a:txBody>
                    <a:bodyPr/>
                    <a:lstStyle/>
                    <a:p>
                      <a:pPr algn="ctr"/>
                      <a:r>
                        <a:rPr lang="en-US" b="1" dirty="0"/>
                        <a:t>Year 3</a:t>
                      </a:r>
                      <a:endParaRPr lang="en-IE" b="1" dirty="0"/>
                    </a:p>
                  </a:txBody>
                  <a:tcPr/>
                </a:tc>
                <a:tc>
                  <a:txBody>
                    <a:bodyPr/>
                    <a:lstStyle/>
                    <a:p>
                      <a:pPr algn="ctr"/>
                      <a:r>
                        <a:rPr lang="en-US" b="1" dirty="0"/>
                        <a:t>Total</a:t>
                      </a:r>
                      <a:endParaRPr lang="en-IE" b="1" dirty="0"/>
                    </a:p>
                  </a:txBody>
                  <a:tcPr/>
                </a:tc>
                <a:extLst>
                  <a:ext uri="{0D108BD9-81ED-4DB2-BD59-A6C34878D82A}">
                    <a16:rowId xmlns:a16="http://schemas.microsoft.com/office/drawing/2014/main" val="2312180661"/>
                  </a:ext>
                </a:extLst>
              </a:tr>
              <a:tr h="370840">
                <a:tc>
                  <a:txBody>
                    <a:bodyPr/>
                    <a:lstStyle/>
                    <a:p>
                      <a:pPr algn="ctr"/>
                      <a:r>
                        <a:rPr lang="en-US" dirty="0"/>
                        <a:t>162</a:t>
                      </a:r>
                      <a:endParaRPr lang="en-IE" dirty="0"/>
                    </a:p>
                  </a:txBody>
                  <a:tcPr/>
                </a:tc>
                <a:tc>
                  <a:txBody>
                    <a:bodyPr/>
                    <a:lstStyle/>
                    <a:p>
                      <a:pPr algn="ctr"/>
                      <a:r>
                        <a:rPr lang="en-US" dirty="0"/>
                        <a:t>168</a:t>
                      </a:r>
                      <a:endParaRPr lang="en-IE" dirty="0"/>
                    </a:p>
                  </a:txBody>
                  <a:tcPr/>
                </a:tc>
                <a:tc>
                  <a:txBody>
                    <a:bodyPr/>
                    <a:lstStyle/>
                    <a:p>
                      <a:pPr algn="ctr"/>
                      <a:r>
                        <a:rPr lang="en-US" dirty="0"/>
                        <a:t>118</a:t>
                      </a:r>
                      <a:endParaRPr lang="en-IE" dirty="0"/>
                    </a:p>
                  </a:txBody>
                  <a:tcPr/>
                </a:tc>
                <a:tc>
                  <a:txBody>
                    <a:bodyPr/>
                    <a:lstStyle/>
                    <a:p>
                      <a:pPr algn="ctr"/>
                      <a:r>
                        <a:rPr lang="en-US" dirty="0"/>
                        <a:t>448</a:t>
                      </a:r>
                      <a:endParaRPr lang="en-IE" dirty="0"/>
                    </a:p>
                  </a:txBody>
                  <a:tcPr/>
                </a:tc>
                <a:extLst>
                  <a:ext uri="{0D108BD9-81ED-4DB2-BD59-A6C34878D82A}">
                    <a16:rowId xmlns:a16="http://schemas.microsoft.com/office/drawing/2014/main" val="1140297810"/>
                  </a:ext>
                </a:extLst>
              </a:tr>
            </a:tbl>
          </a:graphicData>
        </a:graphic>
      </p:graphicFrame>
    </p:spTree>
    <p:extLst>
      <p:ext uri="{BB962C8B-B14F-4D97-AF65-F5344CB8AC3E}">
        <p14:creationId xmlns:p14="http://schemas.microsoft.com/office/powerpoint/2010/main" val="355004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2B0E6-B95B-4424-99DE-9A05F8CD4EB5}"/>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3400" dirty="0">
                <a:solidFill>
                  <a:schemeClr val="tx1"/>
                </a:solidFill>
                <a:latin typeface="+mj-lt"/>
              </a:rPr>
              <a:t>Access Service Survey of </a:t>
            </a:r>
            <a:r>
              <a:rPr lang="en-US" sz="3400" kern="1200" dirty="0">
                <a:solidFill>
                  <a:schemeClr val="tx1"/>
                </a:solidFill>
                <a:latin typeface="+mj-lt"/>
                <a:ea typeface="+mj-ea"/>
                <a:cs typeface="+mj-cs"/>
              </a:rPr>
              <a:t>Student Experience During the pandemic </a:t>
            </a: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080E2B-7D1A-4256-BB3D-4B67018B3C21}"/>
              </a:ext>
            </a:extLst>
          </p:cNvPr>
          <p:cNvPicPr>
            <a:picLocks noGrp="1" noChangeAspect="1"/>
          </p:cNvPicPr>
          <p:nvPr>
            <p:ph idx="1"/>
          </p:nvPr>
        </p:nvPicPr>
        <p:blipFill>
          <a:blip r:embed="rId3"/>
          <a:stretch>
            <a:fillRect/>
          </a:stretch>
        </p:blipFill>
        <p:spPr>
          <a:xfrm>
            <a:off x="4752537" y="640080"/>
            <a:ext cx="6707237" cy="5577840"/>
          </a:xfrm>
          <a:prstGeom prst="rect">
            <a:avLst/>
          </a:prstGeom>
        </p:spPr>
      </p:pic>
    </p:spTree>
    <p:extLst>
      <p:ext uri="{BB962C8B-B14F-4D97-AF65-F5344CB8AC3E}">
        <p14:creationId xmlns:p14="http://schemas.microsoft.com/office/powerpoint/2010/main" val="133801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467-9006-8743-9B85-D0B06006D215}"/>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C999E7-2297-5B4C-BCEE-B1C8B086CA3D}"/>
              </a:ext>
            </a:extLst>
          </p:cNvPr>
          <p:cNvSpPr>
            <a:spLocks noGrp="1"/>
          </p:cNvSpPr>
          <p:nvPr>
            <p:ph type="subTitle" idx="1"/>
          </p:nvPr>
        </p:nvSpPr>
        <p:spPr/>
        <p:txBody>
          <a:bodyPr/>
          <a:lstStyle/>
          <a:p>
            <a:r>
              <a:rPr lang="en-US" dirty="0"/>
              <a:t>For more information, please email HearCork@mtu.ie</a:t>
            </a:r>
          </a:p>
        </p:txBody>
      </p:sp>
    </p:spTree>
    <p:extLst>
      <p:ext uri="{BB962C8B-B14F-4D97-AF65-F5344CB8AC3E}">
        <p14:creationId xmlns:p14="http://schemas.microsoft.com/office/powerpoint/2010/main" val="154043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547791-449C-6E79-8C90-079DD0E1AD21}"/>
              </a:ext>
            </a:extLst>
          </p:cNvPr>
          <p:cNvPicPr>
            <a:picLocks noChangeAspect="1"/>
          </p:cNvPicPr>
          <p:nvPr/>
        </p:nvPicPr>
        <p:blipFill>
          <a:blip r:embed="rId3"/>
          <a:stretch>
            <a:fillRect/>
          </a:stretch>
        </p:blipFill>
        <p:spPr>
          <a:xfrm>
            <a:off x="1175651" y="1177459"/>
            <a:ext cx="9840698" cy="4925112"/>
          </a:xfrm>
          <a:prstGeom prst="rect">
            <a:avLst/>
          </a:prstGeom>
        </p:spPr>
      </p:pic>
    </p:spTree>
    <p:extLst>
      <p:ext uri="{BB962C8B-B14F-4D97-AF65-F5344CB8AC3E}">
        <p14:creationId xmlns:p14="http://schemas.microsoft.com/office/powerpoint/2010/main" val="258819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F4B295-286A-69EE-B0A1-7FF9A5611039}"/>
              </a:ext>
            </a:extLst>
          </p:cNvPr>
          <p:cNvPicPr>
            <a:picLocks noChangeAspect="1"/>
          </p:cNvPicPr>
          <p:nvPr/>
        </p:nvPicPr>
        <p:blipFill>
          <a:blip r:embed="rId2"/>
          <a:stretch>
            <a:fillRect/>
          </a:stretch>
        </p:blipFill>
        <p:spPr>
          <a:xfrm>
            <a:off x="764836" y="643467"/>
            <a:ext cx="10662327"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39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905FFD-1D24-40A1-8A15-D6A93ADADDFB}"/>
              </a:ext>
            </a:extLst>
          </p:cNvPr>
          <p:cNvPicPr>
            <a:picLocks noChangeAspect="1"/>
          </p:cNvPicPr>
          <p:nvPr/>
        </p:nvPicPr>
        <p:blipFill>
          <a:blip r:embed="rId3"/>
          <a:stretch>
            <a:fillRect/>
          </a:stretch>
        </p:blipFill>
        <p:spPr>
          <a:xfrm>
            <a:off x="273378" y="0"/>
            <a:ext cx="4882896" cy="6858000"/>
          </a:xfrm>
          <a:prstGeom prst="rect">
            <a:avLst/>
          </a:prstGeom>
        </p:spPr>
      </p:pic>
      <p:sp>
        <p:nvSpPr>
          <p:cNvPr id="4" name="Text Placeholder 3">
            <a:extLst>
              <a:ext uri="{FF2B5EF4-FFF2-40B4-BE49-F238E27FC236}">
                <a16:creationId xmlns:a16="http://schemas.microsoft.com/office/drawing/2014/main" id="{20D4BC03-7C6F-B24E-83C1-606F45D79234}"/>
              </a:ext>
            </a:extLst>
          </p:cNvPr>
          <p:cNvSpPr>
            <a:spLocks noGrp="1"/>
          </p:cNvSpPr>
          <p:nvPr>
            <p:ph type="body" sz="half" idx="2"/>
          </p:nvPr>
        </p:nvSpPr>
        <p:spPr/>
        <p:txBody>
          <a:bodyPr vert="horz" lIns="91440" tIns="45720" rIns="91440" bIns="45720" rtlCol="0" anchor="t">
            <a:normAutofit/>
          </a:bodyPr>
          <a:lstStyle/>
          <a:p>
            <a:pPr algn="ctr"/>
            <a:r>
              <a:rPr lang="en-US" dirty="0"/>
              <a:t>Elaine Dennehy</a:t>
            </a:r>
          </a:p>
          <a:p>
            <a:pPr algn="ctr"/>
            <a:r>
              <a:rPr lang="en-US" dirty="0"/>
              <a:t>Louise O’Callaghan</a:t>
            </a:r>
          </a:p>
          <a:p>
            <a:pPr algn="ctr"/>
            <a:r>
              <a:rPr lang="en-US" dirty="0"/>
              <a:t>Kirstie Higgins</a:t>
            </a:r>
          </a:p>
          <a:p>
            <a:endParaRPr lang="en-US" dirty="0"/>
          </a:p>
          <a:p>
            <a:pPr algn="ctr"/>
            <a:r>
              <a:rPr lang="en-US" dirty="0"/>
              <a:t>All queries to: </a:t>
            </a:r>
            <a:r>
              <a:rPr lang="en-US" dirty="0">
                <a:hlinkClick r:id="rId4"/>
              </a:rPr>
              <a:t>HearCork@mtu.ie</a:t>
            </a:r>
            <a:r>
              <a:rPr lang="en-US" dirty="0"/>
              <a:t> or </a:t>
            </a:r>
          </a:p>
          <a:p>
            <a:pPr algn="ctr"/>
            <a:r>
              <a:rPr lang="en-US" dirty="0">
                <a:latin typeface="IBM Plex Sans Condensed"/>
              </a:rPr>
              <a:t>Tel: 021 433 5138</a:t>
            </a:r>
          </a:p>
        </p:txBody>
      </p:sp>
      <p:sp>
        <p:nvSpPr>
          <p:cNvPr id="8" name="Title 7">
            <a:extLst>
              <a:ext uri="{FF2B5EF4-FFF2-40B4-BE49-F238E27FC236}">
                <a16:creationId xmlns:a16="http://schemas.microsoft.com/office/drawing/2014/main" id="{58F373EB-668E-4C9D-D71F-243597C86ACC}"/>
              </a:ext>
            </a:extLst>
          </p:cNvPr>
          <p:cNvSpPr>
            <a:spLocks noGrp="1"/>
          </p:cNvSpPr>
          <p:nvPr>
            <p:ph type="title"/>
          </p:nvPr>
        </p:nvSpPr>
        <p:spPr/>
        <p:txBody>
          <a:bodyPr/>
          <a:lstStyle/>
          <a:p>
            <a:pPr algn="ctr"/>
            <a:r>
              <a:rPr lang="en-US" dirty="0"/>
              <a:t>Meet the Team</a:t>
            </a:r>
            <a:endParaRPr lang="en-IE" dirty="0"/>
          </a:p>
        </p:txBody>
      </p:sp>
    </p:spTree>
    <p:extLst>
      <p:ext uri="{BB962C8B-B14F-4D97-AF65-F5344CB8AC3E}">
        <p14:creationId xmlns:p14="http://schemas.microsoft.com/office/powerpoint/2010/main" val="412182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AB914A-48D4-555A-0332-FD4D42CBF13A}"/>
              </a:ext>
            </a:extLst>
          </p:cNvPr>
          <p:cNvPicPr>
            <a:picLocks noGrp="1" noChangeAspect="1"/>
          </p:cNvPicPr>
          <p:nvPr>
            <p:ph idx="1"/>
          </p:nvPr>
        </p:nvPicPr>
        <p:blipFill>
          <a:blip r:embed="rId3"/>
          <a:stretch>
            <a:fillRect/>
          </a:stretch>
        </p:blipFill>
        <p:spPr>
          <a:xfrm>
            <a:off x="865449" y="1135627"/>
            <a:ext cx="10372822" cy="4821282"/>
          </a:xfrm>
        </p:spPr>
      </p:pic>
    </p:spTree>
    <p:extLst>
      <p:ext uri="{BB962C8B-B14F-4D97-AF65-F5344CB8AC3E}">
        <p14:creationId xmlns:p14="http://schemas.microsoft.com/office/powerpoint/2010/main" val="30981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26812-8E7C-7A62-BDB7-E6F08BE36D7B}"/>
              </a:ext>
            </a:extLst>
          </p:cNvPr>
          <p:cNvPicPr>
            <a:picLocks noChangeAspect="1"/>
          </p:cNvPicPr>
          <p:nvPr/>
        </p:nvPicPr>
        <p:blipFill>
          <a:blip r:embed="rId3"/>
          <a:stretch>
            <a:fillRect/>
          </a:stretch>
        </p:blipFill>
        <p:spPr>
          <a:xfrm>
            <a:off x="6984833" y="1944907"/>
            <a:ext cx="5207167" cy="3494063"/>
          </a:xfrm>
          <a:prstGeom prst="rect">
            <a:avLst/>
          </a:prstGeom>
        </p:spPr>
      </p:pic>
      <p:pic>
        <p:nvPicPr>
          <p:cNvPr id="5" name="Picture 4">
            <a:extLst>
              <a:ext uri="{FF2B5EF4-FFF2-40B4-BE49-F238E27FC236}">
                <a16:creationId xmlns:a16="http://schemas.microsoft.com/office/drawing/2014/main" id="{C5E4C5C5-D9F7-FB2B-081B-98B0DED0440A}"/>
              </a:ext>
            </a:extLst>
          </p:cNvPr>
          <p:cNvPicPr>
            <a:picLocks noChangeAspect="1"/>
          </p:cNvPicPr>
          <p:nvPr/>
        </p:nvPicPr>
        <p:blipFill>
          <a:blip r:embed="rId4"/>
          <a:stretch>
            <a:fillRect/>
          </a:stretch>
        </p:blipFill>
        <p:spPr>
          <a:xfrm>
            <a:off x="0" y="2009970"/>
            <a:ext cx="5140082" cy="3429000"/>
          </a:xfrm>
          <a:prstGeom prst="rect">
            <a:avLst/>
          </a:prstGeom>
        </p:spPr>
      </p:pic>
      <p:pic>
        <p:nvPicPr>
          <p:cNvPr id="7" name="Picture 6">
            <a:extLst>
              <a:ext uri="{FF2B5EF4-FFF2-40B4-BE49-F238E27FC236}">
                <a16:creationId xmlns:a16="http://schemas.microsoft.com/office/drawing/2014/main" id="{88900CD5-FA32-6F1E-BDC9-F8CB95C5DDE3}"/>
              </a:ext>
            </a:extLst>
          </p:cNvPr>
          <p:cNvPicPr>
            <a:picLocks noChangeAspect="1"/>
          </p:cNvPicPr>
          <p:nvPr/>
        </p:nvPicPr>
        <p:blipFill>
          <a:blip r:embed="rId5"/>
          <a:stretch>
            <a:fillRect/>
          </a:stretch>
        </p:blipFill>
        <p:spPr>
          <a:xfrm>
            <a:off x="4670474" y="154745"/>
            <a:ext cx="2660233" cy="5284225"/>
          </a:xfrm>
          <a:prstGeom prst="rect">
            <a:avLst/>
          </a:prstGeom>
        </p:spPr>
      </p:pic>
    </p:spTree>
    <p:extLst>
      <p:ext uri="{BB962C8B-B14F-4D97-AF65-F5344CB8AC3E}">
        <p14:creationId xmlns:p14="http://schemas.microsoft.com/office/powerpoint/2010/main" val="8935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AFEB-88DE-AC44-8F09-D5B064443BB7}"/>
              </a:ext>
            </a:extLst>
          </p:cNvPr>
          <p:cNvSpPr>
            <a:spLocks noGrp="1"/>
          </p:cNvSpPr>
          <p:nvPr>
            <p:ph type="title"/>
          </p:nvPr>
        </p:nvSpPr>
        <p:spPr>
          <a:xfrm>
            <a:off x="1414018" y="633047"/>
            <a:ext cx="8637134" cy="1138772"/>
          </a:xfrm>
        </p:spPr>
        <p:txBody>
          <a:bodyPr>
            <a:normAutofit fontScale="90000"/>
          </a:bodyPr>
          <a:lstStyle/>
          <a:p>
            <a:br>
              <a:rPr lang="en-US" dirty="0"/>
            </a:br>
            <a:endParaRPr lang="en-US" b="1" dirty="0"/>
          </a:p>
        </p:txBody>
      </p:sp>
      <p:sp>
        <p:nvSpPr>
          <p:cNvPr id="4" name="Text Placeholder 3">
            <a:extLst>
              <a:ext uri="{FF2B5EF4-FFF2-40B4-BE49-F238E27FC236}">
                <a16:creationId xmlns:a16="http://schemas.microsoft.com/office/drawing/2014/main" id="{F2B7F935-4EC3-DF42-B472-A0C17821235B}"/>
              </a:ext>
            </a:extLst>
          </p:cNvPr>
          <p:cNvSpPr>
            <a:spLocks noGrp="1"/>
          </p:cNvSpPr>
          <p:nvPr>
            <p:ph type="body" sz="quarter" idx="13"/>
          </p:nvPr>
        </p:nvSpPr>
        <p:spPr>
          <a:xfrm>
            <a:off x="319088" y="752369"/>
            <a:ext cx="11034712" cy="835527"/>
          </a:xfrm>
        </p:spPr>
        <p:txBody>
          <a:bodyPr>
            <a:normAutofit/>
          </a:bodyPr>
          <a:lstStyle/>
          <a:p>
            <a:pPr algn="ctr"/>
            <a:r>
              <a:rPr lang="en-US" b="1" dirty="0"/>
              <a:t>HEAR CANVAS Module</a:t>
            </a:r>
          </a:p>
        </p:txBody>
      </p:sp>
      <p:sp>
        <p:nvSpPr>
          <p:cNvPr id="5" name="Rectangle 4">
            <a:extLst>
              <a:ext uri="{FF2B5EF4-FFF2-40B4-BE49-F238E27FC236}">
                <a16:creationId xmlns:a16="http://schemas.microsoft.com/office/drawing/2014/main" id="{D3FA8636-4283-4B52-A31E-EE37C7D23E07}"/>
              </a:ext>
            </a:extLst>
          </p:cNvPr>
          <p:cNvSpPr/>
          <p:nvPr/>
        </p:nvSpPr>
        <p:spPr>
          <a:xfrm>
            <a:off x="871759" y="2027584"/>
            <a:ext cx="8272241" cy="1138773"/>
          </a:xfrm>
          <a:prstGeom prst="rect">
            <a:avLst/>
          </a:prstGeom>
        </p:spPr>
        <p:txBody>
          <a:bodyPr wrap="square">
            <a:spAutoFit/>
          </a:bodyPr>
          <a:lstStyle/>
          <a:p>
            <a:endParaRPr lang="en-CA" sz="3200" dirty="0">
              <a:solidFill>
                <a:srgbClr val="284F80"/>
              </a:solidFill>
              <a:highlight>
                <a:srgbClr val="FFFF00"/>
              </a:highlight>
            </a:endParaRPr>
          </a:p>
          <a:p>
            <a:endParaRPr lang="en-CA" dirty="0">
              <a:solidFill>
                <a:srgbClr val="284F80"/>
              </a:solidFill>
            </a:endParaRPr>
          </a:p>
          <a:p>
            <a:endParaRPr lang="en-IE" dirty="0"/>
          </a:p>
        </p:txBody>
      </p:sp>
      <p:sp>
        <p:nvSpPr>
          <p:cNvPr id="6" name="Content Placeholder 5">
            <a:extLst>
              <a:ext uri="{FF2B5EF4-FFF2-40B4-BE49-F238E27FC236}">
                <a16:creationId xmlns:a16="http://schemas.microsoft.com/office/drawing/2014/main" id="{2B3DF4D5-1742-4335-98E4-8BD250135589}"/>
              </a:ext>
            </a:extLst>
          </p:cNvPr>
          <p:cNvSpPr>
            <a:spLocks noGrp="1"/>
          </p:cNvSpPr>
          <p:nvPr>
            <p:ph idx="1"/>
          </p:nvPr>
        </p:nvSpPr>
        <p:spPr>
          <a:xfrm>
            <a:off x="871759" y="1015168"/>
            <a:ext cx="10515601" cy="4827663"/>
          </a:xfrm>
        </p:spPr>
        <p:txBody>
          <a:bodyPr vert="horz" lIns="91440" tIns="45720" rIns="91440" bIns="45720" rtlCol="0" anchor="t">
            <a:normAutofit fontScale="92500" lnSpcReduction="10000"/>
          </a:bodyPr>
          <a:lstStyle/>
          <a:p>
            <a:pPr marL="0" lvl="0" indent="0" algn="ctr" eaLnBrk="0" fontAlgn="base" hangingPunct="0">
              <a:lnSpc>
                <a:spcPct val="100000"/>
              </a:lnSpc>
              <a:spcBef>
                <a:spcPct val="0"/>
              </a:spcBef>
              <a:spcAft>
                <a:spcPct val="0"/>
              </a:spcAft>
              <a:buNone/>
            </a:pPr>
            <a:endParaRPr lang="en-US" altLang="en-US" b="1" dirty="0">
              <a:solidFill>
                <a:srgbClr val="555555"/>
              </a:solidFill>
              <a:latin typeface="IBM Plex Sans Condensed" panose="020B0604020202020204" charset="0"/>
              <a:cs typeface="IBM Plex Sans Condensed" panose="020B0604020202020204" charset="0"/>
            </a:endParaRPr>
          </a:p>
          <a:p>
            <a:pPr marL="0" indent="0" algn="ctr">
              <a:buNone/>
            </a:pPr>
            <a:r>
              <a:rPr lang="en-US" sz="3200" b="1" dirty="0">
                <a:solidFill>
                  <a:schemeClr val="tx2">
                    <a:lumMod val="60000"/>
                    <a:lumOff val="40000"/>
                  </a:schemeClr>
                </a:solidFill>
              </a:rPr>
              <a:t>How to Register for post entry supports</a:t>
            </a:r>
          </a:p>
          <a:p>
            <a:pPr marL="0" indent="0" algn="ctr">
              <a:buNone/>
            </a:pPr>
            <a:endParaRPr lang="en-US" sz="2800" b="1" dirty="0">
              <a:solidFill>
                <a:schemeClr val="tx2">
                  <a:lumMod val="60000"/>
                  <a:lumOff val="40000"/>
                </a:schemeClr>
              </a:solidFill>
            </a:endParaRPr>
          </a:p>
          <a:p>
            <a:pPr algn="ctr"/>
            <a:r>
              <a:rPr lang="en-US" sz="2800" dirty="0">
                <a:latin typeface="IBM Plex Sans Condensed"/>
              </a:rPr>
              <a:t>You will </a:t>
            </a:r>
            <a:r>
              <a:rPr lang="en-US" sz="2800" dirty="0">
                <a:highlight>
                  <a:srgbClr val="FFFF00"/>
                </a:highlight>
                <a:latin typeface="IBM Plex Sans Condensed"/>
              </a:rPr>
              <a:t>receive an email </a:t>
            </a:r>
            <a:r>
              <a:rPr lang="en-US" sz="2800" dirty="0">
                <a:latin typeface="IBM Plex Sans Condensed"/>
              </a:rPr>
              <a:t>from </a:t>
            </a:r>
            <a:r>
              <a:rPr lang="en-US" sz="2800" dirty="0">
                <a:latin typeface="IBM Plex Sans Condensed"/>
                <a:hlinkClick r:id="rId3">
                  <a:extLst>
                    <a:ext uri="{A12FA001-AC4F-418D-AE19-62706E023703}">
                      <ahyp:hlinkClr xmlns:ahyp="http://schemas.microsoft.com/office/drawing/2018/hyperlinkcolor" val="tx"/>
                    </a:ext>
                  </a:extLst>
                </a:hlinkClick>
              </a:rPr>
              <a:t>HearCork@mtu.ie</a:t>
            </a:r>
            <a:r>
              <a:rPr lang="en-US" sz="2800" dirty="0">
                <a:latin typeface="IBM Plex Sans Condensed"/>
              </a:rPr>
              <a:t> with a link to enroll in the HEAR Canvas Module</a:t>
            </a:r>
          </a:p>
          <a:p>
            <a:pPr algn="ctr"/>
            <a:r>
              <a:rPr lang="en-US" sz="2800" dirty="0" err="1">
                <a:highlight>
                  <a:srgbClr val="FFFF00"/>
                </a:highlight>
                <a:latin typeface="IBM Plex Sans Condensed"/>
              </a:rPr>
              <a:t>Enrol</a:t>
            </a:r>
            <a:r>
              <a:rPr lang="en-US" sz="2800" dirty="0">
                <a:highlight>
                  <a:srgbClr val="FFFF00"/>
                </a:highlight>
                <a:latin typeface="IBM Plex Sans Condensed"/>
              </a:rPr>
              <a:t> in the Canvas Module </a:t>
            </a:r>
            <a:r>
              <a:rPr lang="en-US" sz="2800" dirty="0">
                <a:latin typeface="IBM Plex Sans Condensed"/>
              </a:rPr>
              <a:t>using self-</a:t>
            </a:r>
            <a:r>
              <a:rPr lang="en-US" sz="2800" dirty="0" err="1">
                <a:latin typeface="IBM Plex Sans Condensed"/>
              </a:rPr>
              <a:t>enrol</a:t>
            </a:r>
          </a:p>
          <a:p>
            <a:pPr algn="ctr"/>
            <a:r>
              <a:rPr lang="en-US" sz="2800" dirty="0">
                <a:highlight>
                  <a:srgbClr val="FFFF00"/>
                </a:highlight>
              </a:rPr>
              <a:t>Read</a:t>
            </a:r>
            <a:r>
              <a:rPr lang="en-US" sz="2800" dirty="0"/>
              <a:t> the introductory information about the HEAR post entry supports at MTU Cork Campus</a:t>
            </a:r>
          </a:p>
          <a:p>
            <a:pPr algn="ctr"/>
            <a:r>
              <a:rPr lang="en-US" sz="2800" dirty="0"/>
              <a:t>Complete the ‘</a:t>
            </a:r>
            <a:r>
              <a:rPr lang="en-US" sz="2800" dirty="0">
                <a:highlight>
                  <a:srgbClr val="FFFF00"/>
                </a:highlight>
              </a:rPr>
              <a:t>Terms of Engagement’ </a:t>
            </a:r>
            <a:r>
              <a:rPr lang="en-US" sz="2800" dirty="0"/>
              <a:t>form and HEAR Bursary Form</a:t>
            </a:r>
          </a:p>
          <a:p>
            <a:pPr algn="ctr"/>
            <a:r>
              <a:rPr lang="en-US" sz="2800" dirty="0">
                <a:latin typeface="IBM Plex Sans Condensed"/>
              </a:rPr>
              <a:t>Attend a </a:t>
            </a:r>
            <a:r>
              <a:rPr lang="en-US" sz="2800" dirty="0">
                <a:highlight>
                  <a:srgbClr val="FFFF00"/>
                </a:highlight>
                <a:latin typeface="IBM Plex Sans Condensed"/>
              </a:rPr>
              <a:t>one to one meeting </a:t>
            </a:r>
            <a:r>
              <a:rPr lang="en-US" sz="2800" dirty="0">
                <a:latin typeface="IBM Plex Sans Condensed"/>
              </a:rPr>
              <a:t>with your coordinator (bookings – instructions for downloading this are in your canvas module)</a:t>
            </a:r>
            <a:endParaRPr lang="en-IE" sz="2800" dirty="0">
              <a:latin typeface="IBM Plex Sans Condensed"/>
            </a:endParaRPr>
          </a:p>
          <a:p>
            <a:endParaRPr lang="en-US" sz="2600" dirty="0"/>
          </a:p>
        </p:txBody>
      </p:sp>
    </p:spTree>
    <p:extLst>
      <p:ext uri="{BB962C8B-B14F-4D97-AF65-F5344CB8AC3E}">
        <p14:creationId xmlns:p14="http://schemas.microsoft.com/office/powerpoint/2010/main" val="214928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236AF-C545-D248-A0F5-A9D9D0F86988}"/>
              </a:ext>
            </a:extLst>
          </p:cNvPr>
          <p:cNvSpPr>
            <a:spLocks noGrp="1"/>
          </p:cNvSpPr>
          <p:nvPr>
            <p:ph type="title"/>
          </p:nvPr>
        </p:nvSpPr>
        <p:spPr/>
        <p:txBody>
          <a:bodyPr/>
          <a:lstStyle/>
          <a:p>
            <a:pPr algn="ctr"/>
            <a:r>
              <a:rPr lang="en-US" b="1" dirty="0">
                <a:solidFill>
                  <a:srgbClr val="FF0000"/>
                </a:solidFill>
              </a:rPr>
              <a:t>Canvas Screen Log in </a:t>
            </a:r>
          </a:p>
        </p:txBody>
      </p:sp>
      <p:sp>
        <p:nvSpPr>
          <p:cNvPr id="4" name="Text Placeholder 3">
            <a:extLst>
              <a:ext uri="{FF2B5EF4-FFF2-40B4-BE49-F238E27FC236}">
                <a16:creationId xmlns:a16="http://schemas.microsoft.com/office/drawing/2014/main" id="{20D4BC03-7C6F-B24E-83C1-606F45D79234}"/>
              </a:ext>
            </a:extLst>
          </p:cNvPr>
          <p:cNvSpPr>
            <a:spLocks noGrp="1"/>
          </p:cNvSpPr>
          <p:nvPr>
            <p:ph type="body" sz="half" idx="2"/>
          </p:nvPr>
        </p:nvSpPr>
        <p:spPr/>
        <p:txBody>
          <a:bodyPr>
            <a:normAutofit/>
          </a:bodyPr>
          <a:lstStyle/>
          <a:p>
            <a:endParaRPr lang="en-US" dirty="0"/>
          </a:p>
          <a:p>
            <a:r>
              <a:rPr lang="en-US" dirty="0"/>
              <a:t>Use your Student ID and Password to Log In</a:t>
            </a:r>
          </a:p>
          <a:p>
            <a:endParaRPr lang="en-US" dirty="0"/>
          </a:p>
          <a:p>
            <a:r>
              <a:rPr lang="en-US" dirty="0"/>
              <a:t>Email </a:t>
            </a:r>
            <a:r>
              <a:rPr lang="en-US" dirty="0">
                <a:hlinkClick r:id="rId2"/>
              </a:rPr>
              <a:t>HearCork@mtu.ie</a:t>
            </a:r>
            <a:r>
              <a:rPr lang="en-US" dirty="0"/>
              <a:t> for self enroll link if you haven’t already received it</a:t>
            </a:r>
          </a:p>
        </p:txBody>
      </p:sp>
      <p:pic>
        <p:nvPicPr>
          <p:cNvPr id="5" name="Picture Placeholder 4">
            <a:extLst>
              <a:ext uri="{FF2B5EF4-FFF2-40B4-BE49-F238E27FC236}">
                <a16:creationId xmlns:a16="http://schemas.microsoft.com/office/drawing/2014/main" id="{3D1AAB6F-C157-4D25-A0A3-FCDBB50E83FD}"/>
              </a:ext>
            </a:extLst>
          </p:cNvPr>
          <p:cNvPicPr>
            <a:picLocks noGrp="1" noChangeAspect="1"/>
          </p:cNvPicPr>
          <p:nvPr>
            <p:ph type="pic" idx="1"/>
          </p:nvPr>
        </p:nvPicPr>
        <p:blipFill>
          <a:blip r:embed="rId3"/>
          <a:srcRect t="10375" b="10375"/>
          <a:stretch>
            <a:fillRect/>
          </a:stretch>
        </p:blipFill>
        <p:spPr>
          <a:xfrm>
            <a:off x="0" y="0"/>
            <a:ext cx="6172200" cy="6858000"/>
          </a:xfrm>
          <a:prstGeom prst="rect">
            <a:avLst/>
          </a:prstGeom>
        </p:spPr>
      </p:pic>
    </p:spTree>
    <p:extLst>
      <p:ext uri="{BB962C8B-B14F-4D97-AF65-F5344CB8AC3E}">
        <p14:creationId xmlns:p14="http://schemas.microsoft.com/office/powerpoint/2010/main" val="302411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236AF-C545-D248-A0F5-A9D9D0F86988}"/>
              </a:ext>
            </a:extLst>
          </p:cNvPr>
          <p:cNvSpPr>
            <a:spLocks noGrp="1"/>
          </p:cNvSpPr>
          <p:nvPr>
            <p:ph type="title"/>
          </p:nvPr>
        </p:nvSpPr>
        <p:spPr/>
        <p:txBody>
          <a:bodyPr/>
          <a:lstStyle/>
          <a:p>
            <a:pPr algn="ctr"/>
            <a:r>
              <a:rPr lang="en-US" b="1" dirty="0">
                <a:solidFill>
                  <a:srgbClr val="FF0000"/>
                </a:solidFill>
              </a:rPr>
              <a:t>Home Page of HEAR Canvas looks like this</a:t>
            </a:r>
          </a:p>
        </p:txBody>
      </p:sp>
      <p:pic>
        <p:nvPicPr>
          <p:cNvPr id="5" name="Picture 4">
            <a:extLst>
              <a:ext uri="{FF2B5EF4-FFF2-40B4-BE49-F238E27FC236}">
                <a16:creationId xmlns:a16="http://schemas.microsoft.com/office/drawing/2014/main" id="{C7D6E2E0-7B5F-43E7-968D-0B66C548F126}"/>
              </a:ext>
            </a:extLst>
          </p:cNvPr>
          <p:cNvPicPr>
            <a:picLocks noChangeAspect="1"/>
          </p:cNvPicPr>
          <p:nvPr/>
        </p:nvPicPr>
        <p:blipFill>
          <a:blip r:embed="rId2"/>
          <a:stretch>
            <a:fillRect/>
          </a:stretch>
        </p:blipFill>
        <p:spPr>
          <a:xfrm>
            <a:off x="0" y="66908"/>
            <a:ext cx="6568068" cy="6791092"/>
          </a:xfrm>
          <a:prstGeom prst="rect">
            <a:avLst/>
          </a:prstGeom>
        </p:spPr>
      </p:pic>
      <p:sp>
        <p:nvSpPr>
          <p:cNvPr id="4" name="Text Placeholder 3">
            <a:extLst>
              <a:ext uri="{FF2B5EF4-FFF2-40B4-BE49-F238E27FC236}">
                <a16:creationId xmlns:a16="http://schemas.microsoft.com/office/drawing/2014/main" id="{20D4BC03-7C6F-B24E-83C1-606F45D79234}"/>
              </a:ext>
            </a:extLst>
          </p:cNvPr>
          <p:cNvSpPr>
            <a:spLocks noGrp="1"/>
          </p:cNvSpPr>
          <p:nvPr>
            <p:ph type="body" sz="half" idx="2"/>
          </p:nvPr>
        </p:nvSpPr>
        <p:spPr>
          <a:ln>
            <a:solidFill>
              <a:srgbClr val="FFFF00"/>
            </a:solidFill>
          </a:ln>
        </p:spPr>
        <p:txBody>
          <a:bodyPr>
            <a:normAutofit/>
          </a:bodyPr>
          <a:lstStyle/>
          <a:p>
            <a:pPr algn="ctr"/>
            <a:endParaRPr lang="en-US" b="1" dirty="0"/>
          </a:p>
          <a:p>
            <a:pPr algn="ctr"/>
            <a:r>
              <a:rPr lang="en-US" b="1" dirty="0"/>
              <a:t>‘Pages’</a:t>
            </a:r>
            <a:r>
              <a:rPr lang="en-US" dirty="0"/>
              <a:t> contain all the information you need to know about registering for post entry supports and receiving your HEAR Bursary Payment.</a:t>
            </a:r>
          </a:p>
        </p:txBody>
      </p:sp>
    </p:spTree>
    <p:extLst>
      <p:ext uri="{BB962C8B-B14F-4D97-AF65-F5344CB8AC3E}">
        <p14:creationId xmlns:p14="http://schemas.microsoft.com/office/powerpoint/2010/main" val="20942163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84F80"/>
      </a:dk2>
      <a:lt2>
        <a:srgbClr val="FFFFFF"/>
      </a:lt2>
      <a:accent1>
        <a:srgbClr val="D90727"/>
      </a:accent1>
      <a:accent2>
        <a:srgbClr val="00A2FF"/>
      </a:accent2>
      <a:accent3>
        <a:srgbClr val="EEAF00"/>
      </a:accent3>
      <a:accent4>
        <a:srgbClr val="326194"/>
      </a:accent4>
      <a:accent5>
        <a:srgbClr val="6C98C1"/>
      </a:accent5>
      <a:accent6>
        <a:srgbClr val="8C2B3E"/>
      </a:accent6>
      <a:hlink>
        <a:srgbClr val="284F80"/>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4AF53BB904C409825FE49192F1BB1" ma:contentTypeVersion="12" ma:contentTypeDescription="Create a new document." ma:contentTypeScope="" ma:versionID="702e97502a25bc1c0c461cbb7a31a9b6">
  <xsd:schema xmlns:xsd="http://www.w3.org/2001/XMLSchema" xmlns:xs="http://www.w3.org/2001/XMLSchema" xmlns:p="http://schemas.microsoft.com/office/2006/metadata/properties" xmlns:ns3="64d92c3c-f959-4f9c-b06f-63145dd80a54" xmlns:ns4="8b724041-5396-4fec-9fed-7b55fc122ba4" targetNamespace="http://schemas.microsoft.com/office/2006/metadata/properties" ma:root="true" ma:fieldsID="88ca88e5170056feed14504856a25bcb" ns3:_="" ns4:_="">
    <xsd:import namespace="64d92c3c-f959-4f9c-b06f-63145dd80a54"/>
    <xsd:import namespace="8b724041-5396-4fec-9fed-7b55fc122b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92c3c-f959-4f9c-b06f-63145dd80a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724041-5396-4fec-9fed-7b55fc122b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7E0AC9-31DB-46FE-B0ED-D4D08F4E49A7}">
  <ds:schemaRefs>
    <ds:schemaRef ds:uri="http://schemas.openxmlformats.org/package/2006/metadata/core-propertie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8b724041-5396-4fec-9fed-7b55fc122ba4"/>
    <ds:schemaRef ds:uri="64d92c3c-f959-4f9c-b06f-63145dd80a54"/>
    <ds:schemaRef ds:uri="http://www.w3.org/XML/1998/namespace"/>
  </ds:schemaRefs>
</ds:datastoreItem>
</file>

<file path=customXml/itemProps2.xml><?xml version="1.0" encoding="utf-8"?>
<ds:datastoreItem xmlns:ds="http://schemas.openxmlformats.org/officeDocument/2006/customXml" ds:itemID="{A747DB9A-34E8-4AA3-8A0F-D7B9D7EC202C}">
  <ds:schemaRefs>
    <ds:schemaRef ds:uri="http://schemas.microsoft.com/sharepoint/v3/contenttype/forms"/>
  </ds:schemaRefs>
</ds:datastoreItem>
</file>

<file path=customXml/itemProps3.xml><?xml version="1.0" encoding="utf-8"?>
<ds:datastoreItem xmlns:ds="http://schemas.openxmlformats.org/officeDocument/2006/customXml" ds:itemID="{092576DC-81CB-4782-A83A-AAC6A9CC4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d92c3c-f959-4f9c-b06f-63145dd80a54"/>
    <ds:schemaRef ds:uri="8b724041-5396-4fec-9fed-7b55fc122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1288</TotalTime>
  <Words>1616</Words>
  <Application>Microsoft Office PowerPoint</Application>
  <PresentationFormat>Widescreen</PresentationFormat>
  <Paragraphs>95</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IBM Plex Sans Condensed</vt:lpstr>
      <vt:lpstr>Arial</vt:lpstr>
      <vt:lpstr>Calibri</vt:lpstr>
      <vt:lpstr>Calibri Light</vt:lpstr>
      <vt:lpstr>Office Theme</vt:lpstr>
      <vt:lpstr>Supporting Underrepresented University Students  During and After a Pandemic - </vt:lpstr>
      <vt:lpstr>PowerPoint Presentation</vt:lpstr>
      <vt:lpstr>PowerPoint Presentation</vt:lpstr>
      <vt:lpstr>Meet the Team</vt:lpstr>
      <vt:lpstr>PowerPoint Presentation</vt:lpstr>
      <vt:lpstr>PowerPoint Presentation</vt:lpstr>
      <vt:lpstr> </vt:lpstr>
      <vt:lpstr>Canvas Screen Log in </vt:lpstr>
      <vt:lpstr>Home Page of HEAR Canvas looks like this</vt:lpstr>
      <vt:lpstr>Samples</vt:lpstr>
      <vt:lpstr>PowerPoint Presentation</vt:lpstr>
      <vt:lpstr>PowerPoint Presentation</vt:lpstr>
      <vt:lpstr>Access Service Survey of Student Experience During the pandemic </vt:lpstr>
      <vt:lpstr>Thank You!</vt:lpstr>
    </vt:vector>
  </TitlesOfParts>
  <Manager/>
  <Company>Munster Technological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MTU PowerPoint Template</dc:title>
  <dc:subject/>
  <dc:creator>Philip O'Reilly</dc:creator>
  <cp:keywords/>
  <dc:description/>
  <cp:lastModifiedBy>Elaine Dennehy</cp:lastModifiedBy>
  <cp:revision>121</cp:revision>
  <dcterms:created xsi:type="dcterms:W3CDTF">2021-01-08T09:31:04Z</dcterms:created>
  <dcterms:modified xsi:type="dcterms:W3CDTF">2023-06-12T11:51:48Z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0x0101007614AF53BB904C409825FE49192F1BB1</vt:lpwstr>
  </property>
</Properties>
</file>