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63" r:id="rId3"/>
    <p:sldId id="291" r:id="rId4"/>
    <p:sldId id="259" r:id="rId5"/>
    <p:sldId id="287" r:id="rId6"/>
    <p:sldId id="258" r:id="rId7"/>
    <p:sldId id="295" r:id="rId8"/>
    <p:sldId id="260" r:id="rId9"/>
    <p:sldId id="294" r:id="rId10"/>
    <p:sldId id="290" r:id="rId11"/>
    <p:sldId id="281" r:id="rId12"/>
    <p:sldId id="268" r:id="rId13"/>
    <p:sldId id="271" r:id="rId14"/>
    <p:sldId id="282" r:id="rId15"/>
    <p:sldId id="283" r:id="rId16"/>
    <p:sldId id="277" r:id="rId17"/>
    <p:sldId id="278" r:id="rId18"/>
    <p:sldId id="279" r:id="rId19"/>
    <p:sldId id="298" r:id="rId20"/>
    <p:sldId id="293" r:id="rId21"/>
    <p:sldId id="29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 id="{BAF2FB6A-83BC-B405-0784-A715F589C019}" name="Michelle Share" initials="MS" userId="Michelle Share"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9E7"/>
    <a:srgbClr val="FFF3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460B42-5238-4E04-8BF6-864F5E00FB32}" v="53" dt="2023-06-12T15:52:20.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94" autoAdjust="0"/>
    <p:restoredTop sz="61134" autoAdjust="0"/>
  </p:normalViewPr>
  <p:slideViewPr>
    <p:cSldViewPr snapToGrid="0">
      <p:cViewPr varScale="1">
        <p:scale>
          <a:sx n="41" d="100"/>
          <a:sy n="41" d="100"/>
        </p:scale>
        <p:origin x="1692" y="20"/>
      </p:cViewPr>
      <p:guideLst/>
    </p:cSldViewPr>
  </p:slideViewPr>
  <p:notesTextViewPr>
    <p:cViewPr>
      <p:scale>
        <a:sx n="1" d="1"/>
        <a:sy n="1" d="1"/>
      </p:scale>
      <p:origin x="0" y="0"/>
    </p:cViewPr>
  </p:notesTextViewPr>
  <p:sorterViewPr>
    <p:cViewPr>
      <p:scale>
        <a:sx n="76" d="100"/>
        <a:sy n="76" d="100"/>
      </p:scale>
      <p:origin x="0" y="-2851"/>
    </p:cViewPr>
  </p:sorterViewPr>
  <p:notesViewPr>
    <p:cSldViewPr snapToGrid="0">
      <p:cViewPr varScale="1">
        <p:scale>
          <a:sx n="50" d="100"/>
          <a:sy n="50" d="100"/>
        </p:scale>
        <p:origin x="2712" y="2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Forsyth" userId="8c791824-e951-4301-9143-0890ec824b81" providerId="ADAL" clId="{7A460B42-5238-4E04-8BF6-864F5E00FB32}"/>
    <pc:docChg chg="custSel modSld">
      <pc:chgData name="Caroline Forsyth" userId="8c791824-e951-4301-9143-0890ec824b81" providerId="ADAL" clId="{7A460B42-5238-4E04-8BF6-864F5E00FB32}" dt="2023-06-12T15:52:20.540" v="199" actId="20577"/>
      <pc:docMkLst>
        <pc:docMk/>
      </pc:docMkLst>
      <pc:sldChg chg="modNotesTx">
        <pc:chgData name="Caroline Forsyth" userId="8c791824-e951-4301-9143-0890ec824b81" providerId="ADAL" clId="{7A460B42-5238-4E04-8BF6-864F5E00FB32}" dt="2023-06-12T14:45:24.638" v="2" actId="6549"/>
        <pc:sldMkLst>
          <pc:docMk/>
          <pc:sldMk cId="2929845052" sldId="258"/>
        </pc:sldMkLst>
      </pc:sldChg>
      <pc:sldChg chg="modSp modNotesTx">
        <pc:chgData name="Caroline Forsyth" userId="8c791824-e951-4301-9143-0890ec824b81" providerId="ADAL" clId="{7A460B42-5238-4E04-8BF6-864F5E00FB32}" dt="2023-06-12T15:52:20.540" v="199" actId="20577"/>
        <pc:sldMkLst>
          <pc:docMk/>
          <pc:sldMk cId="1521766548" sldId="259"/>
        </pc:sldMkLst>
        <pc:graphicFrameChg chg="mod">
          <ac:chgData name="Caroline Forsyth" userId="8c791824-e951-4301-9143-0890ec824b81" providerId="ADAL" clId="{7A460B42-5238-4E04-8BF6-864F5E00FB32}" dt="2023-06-12T15:52:20.540" v="199" actId="20577"/>
          <ac:graphicFrameMkLst>
            <pc:docMk/>
            <pc:sldMk cId="1521766548" sldId="259"/>
            <ac:graphicFrameMk id="5" creationId="{478200A6-4A28-B1D3-2DB1-EDF04778D947}"/>
          </ac:graphicFrameMkLst>
        </pc:graphicFrameChg>
      </pc:sldChg>
      <pc:sldChg chg="modNotesTx">
        <pc:chgData name="Caroline Forsyth" userId="8c791824-e951-4301-9143-0890ec824b81" providerId="ADAL" clId="{7A460B42-5238-4E04-8BF6-864F5E00FB32}" dt="2023-06-12T14:45:37.294" v="4" actId="6549"/>
        <pc:sldMkLst>
          <pc:docMk/>
          <pc:sldMk cId="3455557628" sldId="260"/>
        </pc:sldMkLst>
      </pc:sldChg>
      <pc:sldChg chg="modSp mod">
        <pc:chgData name="Caroline Forsyth" userId="8c791824-e951-4301-9143-0890ec824b81" providerId="ADAL" clId="{7A460B42-5238-4E04-8BF6-864F5E00FB32}" dt="2023-06-12T14:56:27.916" v="94" actId="20577"/>
        <pc:sldMkLst>
          <pc:docMk/>
          <pc:sldMk cId="185417572" sldId="268"/>
        </pc:sldMkLst>
        <pc:spChg chg="mod">
          <ac:chgData name="Caroline Forsyth" userId="8c791824-e951-4301-9143-0890ec824b81" providerId="ADAL" clId="{7A460B42-5238-4E04-8BF6-864F5E00FB32}" dt="2023-06-12T14:56:27.916" v="94" actId="20577"/>
          <ac:spMkLst>
            <pc:docMk/>
            <pc:sldMk cId="185417572" sldId="268"/>
            <ac:spMk id="3" creationId="{45268BEF-95EF-BC9A-569F-858832A5F839}"/>
          </ac:spMkLst>
        </pc:spChg>
        <pc:spChg chg="mod">
          <ac:chgData name="Caroline Forsyth" userId="8c791824-e951-4301-9143-0890ec824b81" providerId="ADAL" clId="{7A460B42-5238-4E04-8BF6-864F5E00FB32}" dt="2023-06-12T14:54:21.652" v="71" actId="1076"/>
          <ac:spMkLst>
            <pc:docMk/>
            <pc:sldMk cId="185417572" sldId="268"/>
            <ac:spMk id="6" creationId="{F355BC50-F6B9-78E3-6F82-B3898F1DA80D}"/>
          </ac:spMkLst>
        </pc:spChg>
      </pc:sldChg>
      <pc:sldChg chg="modSp mod">
        <pc:chgData name="Caroline Forsyth" userId="8c791824-e951-4301-9143-0890ec824b81" providerId="ADAL" clId="{7A460B42-5238-4E04-8BF6-864F5E00FB32}" dt="2023-06-12T14:56:10.923" v="89" actId="27636"/>
        <pc:sldMkLst>
          <pc:docMk/>
          <pc:sldMk cId="438889220" sldId="271"/>
        </pc:sldMkLst>
        <pc:spChg chg="mod">
          <ac:chgData name="Caroline Forsyth" userId="8c791824-e951-4301-9143-0890ec824b81" providerId="ADAL" clId="{7A460B42-5238-4E04-8BF6-864F5E00FB32}" dt="2023-06-12T14:54:50.691" v="78" actId="1076"/>
          <ac:spMkLst>
            <pc:docMk/>
            <pc:sldMk cId="438889220" sldId="271"/>
            <ac:spMk id="2" creationId="{A8699E7B-7EDD-610F-141D-2B4517EE0A9B}"/>
          </ac:spMkLst>
        </pc:spChg>
        <pc:spChg chg="mod">
          <ac:chgData name="Caroline Forsyth" userId="8c791824-e951-4301-9143-0890ec824b81" providerId="ADAL" clId="{7A460B42-5238-4E04-8BF6-864F5E00FB32}" dt="2023-06-12T14:56:10.923" v="89" actId="27636"/>
          <ac:spMkLst>
            <pc:docMk/>
            <pc:sldMk cId="438889220" sldId="271"/>
            <ac:spMk id="3" creationId="{450BA74A-4AC8-61CF-8D9B-FA87A9D02293}"/>
          </ac:spMkLst>
        </pc:spChg>
        <pc:picChg chg="mod">
          <ac:chgData name="Caroline Forsyth" userId="8c791824-e951-4301-9143-0890ec824b81" providerId="ADAL" clId="{7A460B42-5238-4E04-8BF6-864F5E00FB32}" dt="2023-06-12T14:54:47.313" v="77" actId="1076"/>
          <ac:picMkLst>
            <pc:docMk/>
            <pc:sldMk cId="438889220" sldId="271"/>
            <ac:picMk id="6" creationId="{B3C300B0-A9BA-F4CD-C4FA-F0AC0404B485}"/>
          </ac:picMkLst>
        </pc:picChg>
      </pc:sldChg>
      <pc:sldChg chg="modSp mod modNotesTx">
        <pc:chgData name="Caroline Forsyth" userId="8c791824-e951-4301-9143-0890ec824b81" providerId="ADAL" clId="{7A460B42-5238-4E04-8BF6-864F5E00FB32}" dt="2023-06-12T14:58:51.327" v="131" actId="27636"/>
        <pc:sldMkLst>
          <pc:docMk/>
          <pc:sldMk cId="1439469090" sldId="278"/>
        </pc:sldMkLst>
        <pc:spChg chg="mod">
          <ac:chgData name="Caroline Forsyth" userId="8c791824-e951-4301-9143-0890ec824b81" providerId="ADAL" clId="{7A460B42-5238-4E04-8BF6-864F5E00FB32}" dt="2023-06-12T14:58:51.327" v="131" actId="27636"/>
          <ac:spMkLst>
            <pc:docMk/>
            <pc:sldMk cId="1439469090" sldId="278"/>
            <ac:spMk id="3" creationId="{450BA74A-4AC8-61CF-8D9B-FA87A9D02293}"/>
          </ac:spMkLst>
        </pc:spChg>
      </pc:sldChg>
      <pc:sldChg chg="modSp mod">
        <pc:chgData name="Caroline Forsyth" userId="8c791824-e951-4301-9143-0890ec824b81" providerId="ADAL" clId="{7A460B42-5238-4E04-8BF6-864F5E00FB32}" dt="2023-06-12T14:59:16.011" v="138" actId="27636"/>
        <pc:sldMkLst>
          <pc:docMk/>
          <pc:sldMk cId="2972933877" sldId="279"/>
        </pc:sldMkLst>
        <pc:spChg chg="mod">
          <ac:chgData name="Caroline Forsyth" userId="8c791824-e951-4301-9143-0890ec824b81" providerId="ADAL" clId="{7A460B42-5238-4E04-8BF6-864F5E00FB32}" dt="2023-06-12T14:59:16.011" v="138" actId="27636"/>
          <ac:spMkLst>
            <pc:docMk/>
            <pc:sldMk cId="2972933877" sldId="279"/>
            <ac:spMk id="3" creationId="{450BA74A-4AC8-61CF-8D9B-FA87A9D02293}"/>
          </ac:spMkLst>
        </pc:spChg>
      </pc:sldChg>
      <pc:sldChg chg="modSp mod modNotesTx">
        <pc:chgData name="Caroline Forsyth" userId="8c791824-e951-4301-9143-0890ec824b81" providerId="ADAL" clId="{7A460B42-5238-4E04-8BF6-864F5E00FB32}" dt="2023-06-12T14:53:42.494" v="57" actId="14100"/>
        <pc:sldMkLst>
          <pc:docMk/>
          <pc:sldMk cId="3915983817" sldId="281"/>
        </pc:sldMkLst>
        <pc:graphicFrameChg chg="mod modGraphic">
          <ac:chgData name="Caroline Forsyth" userId="8c791824-e951-4301-9143-0890ec824b81" providerId="ADAL" clId="{7A460B42-5238-4E04-8BF6-864F5E00FB32}" dt="2023-06-12T14:53:38.444" v="56" actId="14100"/>
          <ac:graphicFrameMkLst>
            <pc:docMk/>
            <pc:sldMk cId="3915983817" sldId="281"/>
            <ac:graphicFrameMk id="7" creationId="{D05E3B5E-F667-090C-6B77-1DABA29ED01D}"/>
          </ac:graphicFrameMkLst>
        </pc:graphicFrameChg>
        <pc:picChg chg="mod">
          <ac:chgData name="Caroline Forsyth" userId="8c791824-e951-4301-9143-0890ec824b81" providerId="ADAL" clId="{7A460B42-5238-4E04-8BF6-864F5E00FB32}" dt="2023-06-12T14:53:42.494" v="57" actId="14100"/>
          <ac:picMkLst>
            <pc:docMk/>
            <pc:sldMk cId="3915983817" sldId="281"/>
            <ac:picMk id="9" creationId="{B813DF20-AA58-B6AF-3144-F06638700BB4}"/>
          </ac:picMkLst>
        </pc:picChg>
      </pc:sldChg>
      <pc:sldChg chg="modSp mod modNotesTx">
        <pc:chgData name="Caroline Forsyth" userId="8c791824-e951-4301-9143-0890ec824b81" providerId="ADAL" clId="{7A460B42-5238-4E04-8BF6-864F5E00FB32}" dt="2023-06-12T14:57:33.215" v="114" actId="403"/>
        <pc:sldMkLst>
          <pc:docMk/>
          <pc:sldMk cId="1657182101" sldId="283"/>
        </pc:sldMkLst>
        <pc:spChg chg="mod">
          <ac:chgData name="Caroline Forsyth" userId="8c791824-e951-4301-9143-0890ec824b81" providerId="ADAL" clId="{7A460B42-5238-4E04-8BF6-864F5E00FB32}" dt="2023-06-12T14:57:33.215" v="114" actId="403"/>
          <ac:spMkLst>
            <pc:docMk/>
            <pc:sldMk cId="1657182101" sldId="283"/>
            <ac:spMk id="3" creationId="{450BA74A-4AC8-61CF-8D9B-FA87A9D02293}"/>
          </ac:spMkLst>
        </pc:spChg>
      </pc:sldChg>
      <pc:sldChg chg="modSp mod modNotesTx">
        <pc:chgData name="Caroline Forsyth" userId="8c791824-e951-4301-9143-0890ec824b81" providerId="ADAL" clId="{7A460B42-5238-4E04-8BF6-864F5E00FB32}" dt="2023-06-12T14:51:49.536" v="35" actId="14100"/>
        <pc:sldMkLst>
          <pc:docMk/>
          <pc:sldMk cId="1332612" sldId="287"/>
        </pc:sldMkLst>
        <pc:graphicFrameChg chg="mod">
          <ac:chgData name="Caroline Forsyth" userId="8c791824-e951-4301-9143-0890ec824b81" providerId="ADAL" clId="{7A460B42-5238-4E04-8BF6-864F5E00FB32}" dt="2023-06-12T14:51:49.536" v="35" actId="14100"/>
          <ac:graphicFrameMkLst>
            <pc:docMk/>
            <pc:sldMk cId="1332612" sldId="287"/>
            <ac:graphicFrameMk id="5" creationId="{E88C306A-B1D0-0B8F-1628-571E9226DED2}"/>
          </ac:graphicFrameMkLst>
        </pc:graphicFrameChg>
      </pc:sldChg>
      <pc:sldChg chg="modSp mod modNotesTx">
        <pc:chgData name="Caroline Forsyth" userId="8c791824-e951-4301-9143-0890ec824b81" providerId="ADAL" clId="{7A460B42-5238-4E04-8BF6-864F5E00FB32}" dt="2023-06-12T14:53:24.272" v="54" actId="403"/>
        <pc:sldMkLst>
          <pc:docMk/>
          <pc:sldMk cId="3705306154" sldId="290"/>
        </pc:sldMkLst>
        <pc:graphicFrameChg chg="modGraphic">
          <ac:chgData name="Caroline Forsyth" userId="8c791824-e951-4301-9143-0890ec824b81" providerId="ADAL" clId="{7A460B42-5238-4E04-8BF6-864F5E00FB32}" dt="2023-06-12T14:53:24.272" v="54" actId="403"/>
          <ac:graphicFrameMkLst>
            <pc:docMk/>
            <pc:sldMk cId="3705306154" sldId="290"/>
            <ac:graphicFrameMk id="5" creationId="{59780863-A73C-9CF5-E666-1CA6EBE0DBE9}"/>
          </ac:graphicFrameMkLst>
        </pc:graphicFrameChg>
      </pc:sldChg>
      <pc:sldChg chg="modSp mod modNotesTx">
        <pc:chgData name="Caroline Forsyth" userId="8c791824-e951-4301-9143-0890ec824b81" providerId="ADAL" clId="{7A460B42-5238-4E04-8BF6-864F5E00FB32}" dt="2023-06-12T15:01:28.567" v="168" actId="27636"/>
        <pc:sldMkLst>
          <pc:docMk/>
          <pc:sldMk cId="2637882223" sldId="293"/>
        </pc:sldMkLst>
        <pc:spChg chg="mod">
          <ac:chgData name="Caroline Forsyth" userId="8c791824-e951-4301-9143-0890ec824b81" providerId="ADAL" clId="{7A460B42-5238-4E04-8BF6-864F5E00FB32}" dt="2023-06-12T15:01:28.567" v="168" actId="27636"/>
          <ac:spMkLst>
            <pc:docMk/>
            <pc:sldMk cId="2637882223" sldId="293"/>
            <ac:spMk id="3" creationId="{191ED944-9C4B-76D7-1171-6FFB36029A4C}"/>
          </ac:spMkLst>
        </pc:spChg>
      </pc:sldChg>
      <pc:sldChg chg="modNotesTx">
        <pc:chgData name="Caroline Forsyth" userId="8c791824-e951-4301-9143-0890ec824b81" providerId="ADAL" clId="{7A460B42-5238-4E04-8BF6-864F5E00FB32}" dt="2023-06-12T14:45:42.958" v="5" actId="6549"/>
        <pc:sldMkLst>
          <pc:docMk/>
          <pc:sldMk cId="3652068543" sldId="294"/>
        </pc:sldMkLst>
      </pc:sldChg>
      <pc:sldChg chg="modSp mod modNotesTx">
        <pc:chgData name="Caroline Forsyth" userId="8c791824-e951-4301-9143-0890ec824b81" providerId="ADAL" clId="{7A460B42-5238-4E04-8BF6-864F5E00FB32}" dt="2023-06-12T14:52:26.573" v="39" actId="14100"/>
        <pc:sldMkLst>
          <pc:docMk/>
          <pc:sldMk cId="1525676025" sldId="295"/>
        </pc:sldMkLst>
        <pc:spChg chg="mod">
          <ac:chgData name="Caroline Forsyth" userId="8c791824-e951-4301-9143-0890ec824b81" providerId="ADAL" clId="{7A460B42-5238-4E04-8BF6-864F5E00FB32}" dt="2023-06-12T14:52:09.138" v="36" actId="403"/>
          <ac:spMkLst>
            <pc:docMk/>
            <pc:sldMk cId="1525676025" sldId="295"/>
            <ac:spMk id="2" creationId="{9B0A397D-CC9A-9355-4BD3-178DD7552E72}"/>
          </ac:spMkLst>
        </pc:spChg>
        <pc:spChg chg="mod">
          <ac:chgData name="Caroline Forsyth" userId="8c791824-e951-4301-9143-0890ec824b81" providerId="ADAL" clId="{7A460B42-5238-4E04-8BF6-864F5E00FB32}" dt="2023-06-12T14:52:18.495" v="38" actId="1076"/>
          <ac:spMkLst>
            <pc:docMk/>
            <pc:sldMk cId="1525676025" sldId="295"/>
            <ac:spMk id="13" creationId="{1BBC9685-777F-D0F8-C3E3-56A7EB738F42}"/>
          </ac:spMkLst>
        </pc:spChg>
        <pc:cxnChg chg="mod">
          <ac:chgData name="Caroline Forsyth" userId="8c791824-e951-4301-9143-0890ec824b81" providerId="ADAL" clId="{7A460B42-5238-4E04-8BF6-864F5E00FB32}" dt="2023-06-12T14:52:26.573" v="39" actId="14100"/>
          <ac:cxnSpMkLst>
            <pc:docMk/>
            <pc:sldMk cId="1525676025" sldId="295"/>
            <ac:cxnSpMk id="16" creationId="{C5A65AB4-0FA5-6BB2-7B12-46DD01FDAE6F}"/>
          </ac:cxnSpMkLst>
        </pc:cxnChg>
      </pc:sldChg>
      <pc:sldChg chg="modSp mod">
        <pc:chgData name="Caroline Forsyth" userId="8c791824-e951-4301-9143-0890ec824b81" providerId="ADAL" clId="{7A460B42-5238-4E04-8BF6-864F5E00FB32}" dt="2023-06-12T14:59:25.908" v="139" actId="14100"/>
        <pc:sldMkLst>
          <pc:docMk/>
          <pc:sldMk cId="2773902479" sldId="298"/>
        </pc:sldMkLst>
        <pc:graphicFrameChg chg="mod">
          <ac:chgData name="Caroline Forsyth" userId="8c791824-e951-4301-9143-0890ec824b81" providerId="ADAL" clId="{7A460B42-5238-4E04-8BF6-864F5E00FB32}" dt="2023-06-12T14:59:25.908" v="139" actId="14100"/>
          <ac:graphicFrameMkLst>
            <pc:docMk/>
            <pc:sldMk cId="2773902479" sldId="298"/>
            <ac:graphicFrameMk id="5" creationId="{072F3AA6-62E2-050B-F361-E9BB79C09B2B}"/>
          </ac:graphicFrameMkLst>
        </pc:graphicFrame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4C27FB-01BB-4D54-ABB7-C9B1ED273F2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A5FE16D-D2FB-4424-B9AA-508CD9EE3C89}">
      <dgm:prSet/>
      <dgm:spPr/>
      <dgm:t>
        <a:bodyPr/>
        <a:lstStyle/>
        <a:p>
          <a:r>
            <a:rPr lang="en-US"/>
            <a:t>Rationale </a:t>
          </a:r>
        </a:p>
      </dgm:t>
    </dgm:pt>
    <dgm:pt modelId="{D0BDA5FE-8ADE-4ED7-B14A-7020D64C01D3}" type="parTrans" cxnId="{3AB19D8C-85B9-4E25-AD25-B70C6BD6A952}">
      <dgm:prSet/>
      <dgm:spPr/>
      <dgm:t>
        <a:bodyPr/>
        <a:lstStyle/>
        <a:p>
          <a:endParaRPr lang="en-US"/>
        </a:p>
      </dgm:t>
    </dgm:pt>
    <dgm:pt modelId="{D06818CC-9474-456D-82EE-E310AED001E9}" type="sibTrans" cxnId="{3AB19D8C-85B9-4E25-AD25-B70C6BD6A952}">
      <dgm:prSet/>
      <dgm:spPr/>
      <dgm:t>
        <a:bodyPr/>
        <a:lstStyle/>
        <a:p>
          <a:endParaRPr lang="en-US"/>
        </a:p>
      </dgm:t>
    </dgm:pt>
    <dgm:pt modelId="{229423BD-1796-4867-AD44-91C16935F32D}">
      <dgm:prSet/>
      <dgm:spPr/>
      <dgm:t>
        <a:bodyPr/>
        <a:lstStyle/>
        <a:p>
          <a:r>
            <a:rPr lang="en-US"/>
            <a:t>Background</a:t>
          </a:r>
        </a:p>
      </dgm:t>
    </dgm:pt>
    <dgm:pt modelId="{5D609673-4167-4548-8749-9EAFF334884B}" type="parTrans" cxnId="{98ED772D-E2F3-437B-A2D9-03A7EEA6B5C7}">
      <dgm:prSet/>
      <dgm:spPr/>
      <dgm:t>
        <a:bodyPr/>
        <a:lstStyle/>
        <a:p>
          <a:endParaRPr lang="en-US"/>
        </a:p>
      </dgm:t>
    </dgm:pt>
    <dgm:pt modelId="{C927361C-9EB7-4DC2-82DD-3A76DA8EAFA1}" type="sibTrans" cxnId="{98ED772D-E2F3-437B-A2D9-03A7EEA6B5C7}">
      <dgm:prSet/>
      <dgm:spPr/>
      <dgm:t>
        <a:bodyPr/>
        <a:lstStyle/>
        <a:p>
          <a:endParaRPr lang="en-US"/>
        </a:p>
      </dgm:t>
    </dgm:pt>
    <dgm:pt modelId="{681D690C-CDA0-47ED-82B1-BC6F7B32676F}">
      <dgm:prSet/>
      <dgm:spPr/>
      <dgm:t>
        <a:bodyPr/>
        <a:lstStyle/>
        <a:p>
          <a:r>
            <a:rPr lang="en-US"/>
            <a:t>Defining student success</a:t>
          </a:r>
        </a:p>
      </dgm:t>
    </dgm:pt>
    <dgm:pt modelId="{1B530F2E-969D-43D3-BFB1-EBDDB983CEEA}" type="parTrans" cxnId="{5C095F16-AAD5-4D1F-B9EC-5B69E66DD02E}">
      <dgm:prSet/>
      <dgm:spPr/>
      <dgm:t>
        <a:bodyPr/>
        <a:lstStyle/>
        <a:p>
          <a:endParaRPr lang="en-US"/>
        </a:p>
      </dgm:t>
    </dgm:pt>
    <dgm:pt modelId="{8AFA1E2C-6FF3-44E2-A860-90B5C13C7EA4}" type="sibTrans" cxnId="{5C095F16-AAD5-4D1F-B9EC-5B69E66DD02E}">
      <dgm:prSet/>
      <dgm:spPr/>
      <dgm:t>
        <a:bodyPr/>
        <a:lstStyle/>
        <a:p>
          <a:endParaRPr lang="en-US"/>
        </a:p>
      </dgm:t>
    </dgm:pt>
    <dgm:pt modelId="{2FF3C0B1-63EB-4B24-A679-4657B5860E7F}">
      <dgm:prSet/>
      <dgm:spPr/>
      <dgm:t>
        <a:bodyPr/>
        <a:lstStyle/>
        <a:p>
          <a:r>
            <a:rPr lang="en-US"/>
            <a:t>Preliminary findings</a:t>
          </a:r>
        </a:p>
      </dgm:t>
    </dgm:pt>
    <dgm:pt modelId="{987315A1-6F74-4150-B6D4-6482BD36252C}" type="parTrans" cxnId="{67F103B3-065E-40DB-B30E-146A8CADC801}">
      <dgm:prSet/>
      <dgm:spPr/>
      <dgm:t>
        <a:bodyPr/>
        <a:lstStyle/>
        <a:p>
          <a:endParaRPr lang="en-US"/>
        </a:p>
      </dgm:t>
    </dgm:pt>
    <dgm:pt modelId="{6E572BDE-F447-4497-9343-25632658ECDB}" type="sibTrans" cxnId="{67F103B3-065E-40DB-B30E-146A8CADC801}">
      <dgm:prSet/>
      <dgm:spPr/>
      <dgm:t>
        <a:bodyPr/>
        <a:lstStyle/>
        <a:p>
          <a:endParaRPr lang="en-US"/>
        </a:p>
      </dgm:t>
    </dgm:pt>
    <dgm:pt modelId="{2CD01AF7-8EF7-4C38-A8A9-067BC9721179}">
      <dgm:prSet/>
      <dgm:spPr/>
      <dgm:t>
        <a:bodyPr/>
        <a:lstStyle/>
        <a:p>
          <a:r>
            <a:rPr lang="en-US"/>
            <a:t>Questions to consider</a:t>
          </a:r>
        </a:p>
      </dgm:t>
    </dgm:pt>
    <dgm:pt modelId="{7EC76587-F938-4484-BD29-73CBED107BFD}" type="parTrans" cxnId="{BCD219BC-2934-494B-8809-B8047803B4E1}">
      <dgm:prSet/>
      <dgm:spPr/>
      <dgm:t>
        <a:bodyPr/>
        <a:lstStyle/>
        <a:p>
          <a:endParaRPr lang="en-US"/>
        </a:p>
      </dgm:t>
    </dgm:pt>
    <dgm:pt modelId="{4B3AD148-DF43-4E6D-A917-B27FA7A10B5B}" type="sibTrans" cxnId="{BCD219BC-2934-494B-8809-B8047803B4E1}">
      <dgm:prSet/>
      <dgm:spPr/>
      <dgm:t>
        <a:bodyPr/>
        <a:lstStyle/>
        <a:p>
          <a:endParaRPr lang="en-US"/>
        </a:p>
      </dgm:t>
    </dgm:pt>
    <dgm:pt modelId="{8A3B0DB8-D7D7-4E0A-A07A-80AA3037B0FA}" type="pres">
      <dgm:prSet presAssocID="{AB4C27FB-01BB-4D54-ABB7-C9B1ED273F2E}" presName="linear" presStyleCnt="0">
        <dgm:presLayoutVars>
          <dgm:animLvl val="lvl"/>
          <dgm:resizeHandles val="exact"/>
        </dgm:presLayoutVars>
      </dgm:prSet>
      <dgm:spPr/>
    </dgm:pt>
    <dgm:pt modelId="{9BB5D2DC-D1BF-40DF-B117-5974F58E5C4C}" type="pres">
      <dgm:prSet presAssocID="{9A5FE16D-D2FB-4424-B9AA-508CD9EE3C89}" presName="parentText" presStyleLbl="node1" presStyleIdx="0" presStyleCnt="5">
        <dgm:presLayoutVars>
          <dgm:chMax val="0"/>
          <dgm:bulletEnabled val="1"/>
        </dgm:presLayoutVars>
      </dgm:prSet>
      <dgm:spPr/>
    </dgm:pt>
    <dgm:pt modelId="{224D9E62-3D9B-470A-B9E6-5F8F974016E6}" type="pres">
      <dgm:prSet presAssocID="{D06818CC-9474-456D-82EE-E310AED001E9}" presName="spacer" presStyleCnt="0"/>
      <dgm:spPr/>
    </dgm:pt>
    <dgm:pt modelId="{C8F4D827-9D97-4AD2-B68C-778B30BD52C4}" type="pres">
      <dgm:prSet presAssocID="{229423BD-1796-4867-AD44-91C16935F32D}" presName="parentText" presStyleLbl="node1" presStyleIdx="1" presStyleCnt="5">
        <dgm:presLayoutVars>
          <dgm:chMax val="0"/>
          <dgm:bulletEnabled val="1"/>
        </dgm:presLayoutVars>
      </dgm:prSet>
      <dgm:spPr/>
    </dgm:pt>
    <dgm:pt modelId="{2AFFDF00-9921-4300-BD3A-CDAA1B9BAE8E}" type="pres">
      <dgm:prSet presAssocID="{C927361C-9EB7-4DC2-82DD-3A76DA8EAFA1}" presName="spacer" presStyleCnt="0"/>
      <dgm:spPr/>
    </dgm:pt>
    <dgm:pt modelId="{9EF4C174-5920-4002-A532-80BF8658D741}" type="pres">
      <dgm:prSet presAssocID="{681D690C-CDA0-47ED-82B1-BC6F7B32676F}" presName="parentText" presStyleLbl="node1" presStyleIdx="2" presStyleCnt="5">
        <dgm:presLayoutVars>
          <dgm:chMax val="0"/>
          <dgm:bulletEnabled val="1"/>
        </dgm:presLayoutVars>
      </dgm:prSet>
      <dgm:spPr/>
    </dgm:pt>
    <dgm:pt modelId="{8E6A1380-43EA-4B22-846C-CC3F8C174E89}" type="pres">
      <dgm:prSet presAssocID="{8AFA1E2C-6FF3-44E2-A860-90B5C13C7EA4}" presName="spacer" presStyleCnt="0"/>
      <dgm:spPr/>
    </dgm:pt>
    <dgm:pt modelId="{6C6E09AE-D99B-4CBA-AF22-70CEFC388A23}" type="pres">
      <dgm:prSet presAssocID="{2FF3C0B1-63EB-4B24-A679-4657B5860E7F}" presName="parentText" presStyleLbl="node1" presStyleIdx="3" presStyleCnt="5">
        <dgm:presLayoutVars>
          <dgm:chMax val="0"/>
          <dgm:bulletEnabled val="1"/>
        </dgm:presLayoutVars>
      </dgm:prSet>
      <dgm:spPr/>
    </dgm:pt>
    <dgm:pt modelId="{9A33E91E-28C8-4976-B416-7E87C4347335}" type="pres">
      <dgm:prSet presAssocID="{6E572BDE-F447-4497-9343-25632658ECDB}" presName="spacer" presStyleCnt="0"/>
      <dgm:spPr/>
    </dgm:pt>
    <dgm:pt modelId="{3D118DC0-F4C3-4924-B31B-1C9915115E44}" type="pres">
      <dgm:prSet presAssocID="{2CD01AF7-8EF7-4C38-A8A9-067BC9721179}" presName="parentText" presStyleLbl="node1" presStyleIdx="4" presStyleCnt="5">
        <dgm:presLayoutVars>
          <dgm:chMax val="0"/>
          <dgm:bulletEnabled val="1"/>
        </dgm:presLayoutVars>
      </dgm:prSet>
      <dgm:spPr/>
    </dgm:pt>
  </dgm:ptLst>
  <dgm:cxnLst>
    <dgm:cxn modelId="{B01AB510-2ED5-43EF-9EDF-09BCC337A98D}" type="presOf" srcId="{681D690C-CDA0-47ED-82B1-BC6F7B32676F}" destId="{9EF4C174-5920-4002-A532-80BF8658D741}" srcOrd="0" destOrd="0" presId="urn:microsoft.com/office/officeart/2005/8/layout/vList2"/>
    <dgm:cxn modelId="{5C095F16-AAD5-4D1F-B9EC-5B69E66DD02E}" srcId="{AB4C27FB-01BB-4D54-ABB7-C9B1ED273F2E}" destId="{681D690C-CDA0-47ED-82B1-BC6F7B32676F}" srcOrd="2" destOrd="0" parTransId="{1B530F2E-969D-43D3-BFB1-EBDDB983CEEA}" sibTransId="{8AFA1E2C-6FF3-44E2-A860-90B5C13C7EA4}"/>
    <dgm:cxn modelId="{98ED772D-E2F3-437B-A2D9-03A7EEA6B5C7}" srcId="{AB4C27FB-01BB-4D54-ABB7-C9B1ED273F2E}" destId="{229423BD-1796-4867-AD44-91C16935F32D}" srcOrd="1" destOrd="0" parTransId="{5D609673-4167-4548-8749-9EAFF334884B}" sibTransId="{C927361C-9EB7-4DC2-82DD-3A76DA8EAFA1}"/>
    <dgm:cxn modelId="{2A71B75B-A574-44A9-83D5-5194427CAC8F}" type="presOf" srcId="{2CD01AF7-8EF7-4C38-A8A9-067BC9721179}" destId="{3D118DC0-F4C3-4924-B31B-1C9915115E44}" srcOrd="0" destOrd="0" presId="urn:microsoft.com/office/officeart/2005/8/layout/vList2"/>
    <dgm:cxn modelId="{3AB19D8C-85B9-4E25-AD25-B70C6BD6A952}" srcId="{AB4C27FB-01BB-4D54-ABB7-C9B1ED273F2E}" destId="{9A5FE16D-D2FB-4424-B9AA-508CD9EE3C89}" srcOrd="0" destOrd="0" parTransId="{D0BDA5FE-8ADE-4ED7-B14A-7020D64C01D3}" sibTransId="{D06818CC-9474-456D-82EE-E310AED001E9}"/>
    <dgm:cxn modelId="{5D8113A6-757F-4AF2-ACB7-138003D8D9EC}" type="presOf" srcId="{AB4C27FB-01BB-4D54-ABB7-C9B1ED273F2E}" destId="{8A3B0DB8-D7D7-4E0A-A07A-80AA3037B0FA}" srcOrd="0" destOrd="0" presId="urn:microsoft.com/office/officeart/2005/8/layout/vList2"/>
    <dgm:cxn modelId="{67F103B3-065E-40DB-B30E-146A8CADC801}" srcId="{AB4C27FB-01BB-4D54-ABB7-C9B1ED273F2E}" destId="{2FF3C0B1-63EB-4B24-A679-4657B5860E7F}" srcOrd="3" destOrd="0" parTransId="{987315A1-6F74-4150-B6D4-6482BD36252C}" sibTransId="{6E572BDE-F447-4497-9343-25632658ECDB}"/>
    <dgm:cxn modelId="{BCD219BC-2934-494B-8809-B8047803B4E1}" srcId="{AB4C27FB-01BB-4D54-ABB7-C9B1ED273F2E}" destId="{2CD01AF7-8EF7-4C38-A8A9-067BC9721179}" srcOrd="4" destOrd="0" parTransId="{7EC76587-F938-4484-BD29-73CBED107BFD}" sibTransId="{4B3AD148-DF43-4E6D-A917-B27FA7A10B5B}"/>
    <dgm:cxn modelId="{204075C9-EA91-43CA-AAAC-F1383CABFCBB}" type="presOf" srcId="{229423BD-1796-4867-AD44-91C16935F32D}" destId="{C8F4D827-9D97-4AD2-B68C-778B30BD52C4}" srcOrd="0" destOrd="0" presId="urn:microsoft.com/office/officeart/2005/8/layout/vList2"/>
    <dgm:cxn modelId="{9EAFF4E7-F7E0-4D5F-ACFA-A3A0BD786ADD}" type="presOf" srcId="{2FF3C0B1-63EB-4B24-A679-4657B5860E7F}" destId="{6C6E09AE-D99B-4CBA-AF22-70CEFC388A23}" srcOrd="0" destOrd="0" presId="urn:microsoft.com/office/officeart/2005/8/layout/vList2"/>
    <dgm:cxn modelId="{293564EE-3142-43AF-87AA-598AADA08917}" type="presOf" srcId="{9A5FE16D-D2FB-4424-B9AA-508CD9EE3C89}" destId="{9BB5D2DC-D1BF-40DF-B117-5974F58E5C4C}" srcOrd="0" destOrd="0" presId="urn:microsoft.com/office/officeart/2005/8/layout/vList2"/>
    <dgm:cxn modelId="{7246470F-4D64-48FB-96A9-6092492B7D21}" type="presParOf" srcId="{8A3B0DB8-D7D7-4E0A-A07A-80AA3037B0FA}" destId="{9BB5D2DC-D1BF-40DF-B117-5974F58E5C4C}" srcOrd="0" destOrd="0" presId="urn:microsoft.com/office/officeart/2005/8/layout/vList2"/>
    <dgm:cxn modelId="{1D6BD0FC-EE25-47E2-801E-449D2229F14D}" type="presParOf" srcId="{8A3B0DB8-D7D7-4E0A-A07A-80AA3037B0FA}" destId="{224D9E62-3D9B-470A-B9E6-5F8F974016E6}" srcOrd="1" destOrd="0" presId="urn:microsoft.com/office/officeart/2005/8/layout/vList2"/>
    <dgm:cxn modelId="{F5BC0CF0-93F9-45A2-A081-F29654A94E14}" type="presParOf" srcId="{8A3B0DB8-D7D7-4E0A-A07A-80AA3037B0FA}" destId="{C8F4D827-9D97-4AD2-B68C-778B30BD52C4}" srcOrd="2" destOrd="0" presId="urn:microsoft.com/office/officeart/2005/8/layout/vList2"/>
    <dgm:cxn modelId="{4B2F7C9C-2DAE-4287-9E99-D330E726B91C}" type="presParOf" srcId="{8A3B0DB8-D7D7-4E0A-A07A-80AA3037B0FA}" destId="{2AFFDF00-9921-4300-BD3A-CDAA1B9BAE8E}" srcOrd="3" destOrd="0" presId="urn:microsoft.com/office/officeart/2005/8/layout/vList2"/>
    <dgm:cxn modelId="{50CC2167-FE25-4185-84BF-266EF765F48A}" type="presParOf" srcId="{8A3B0DB8-D7D7-4E0A-A07A-80AA3037B0FA}" destId="{9EF4C174-5920-4002-A532-80BF8658D741}" srcOrd="4" destOrd="0" presId="urn:microsoft.com/office/officeart/2005/8/layout/vList2"/>
    <dgm:cxn modelId="{50B2B541-E3F4-4385-8714-7BAD7AB04029}" type="presParOf" srcId="{8A3B0DB8-D7D7-4E0A-A07A-80AA3037B0FA}" destId="{8E6A1380-43EA-4B22-846C-CC3F8C174E89}" srcOrd="5" destOrd="0" presId="urn:microsoft.com/office/officeart/2005/8/layout/vList2"/>
    <dgm:cxn modelId="{C6B199EF-7E37-47D0-B02C-1EB531A873BD}" type="presParOf" srcId="{8A3B0DB8-D7D7-4E0A-A07A-80AA3037B0FA}" destId="{6C6E09AE-D99B-4CBA-AF22-70CEFC388A23}" srcOrd="6" destOrd="0" presId="urn:microsoft.com/office/officeart/2005/8/layout/vList2"/>
    <dgm:cxn modelId="{89F4E228-D671-4DF6-A7E0-55789EC025CF}" type="presParOf" srcId="{8A3B0DB8-D7D7-4E0A-A07A-80AA3037B0FA}" destId="{9A33E91E-28C8-4976-B416-7E87C4347335}" srcOrd="7" destOrd="0" presId="urn:microsoft.com/office/officeart/2005/8/layout/vList2"/>
    <dgm:cxn modelId="{ACC23F6A-9178-47AA-B1FF-F01BB079E630}" type="presParOf" srcId="{8A3B0DB8-D7D7-4E0A-A07A-80AA3037B0FA}" destId="{3D118DC0-F4C3-4924-B31B-1C9915115E4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FE4EED-4CB0-4368-AC16-C1C3687F3AF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5B54572-FB30-4923-A750-322F9398F151}">
      <dgm:prSet custT="1"/>
      <dgm:spPr/>
      <dgm:t>
        <a:bodyPr/>
        <a:lstStyle/>
        <a:p>
          <a:pPr>
            <a:lnSpc>
              <a:spcPct val="100000"/>
            </a:lnSpc>
          </a:pPr>
          <a:r>
            <a:rPr lang="en-GB" sz="2800" dirty="0"/>
            <a:t>Personal experience </a:t>
          </a:r>
          <a:endParaRPr lang="en-US" sz="2800" dirty="0"/>
        </a:p>
      </dgm:t>
    </dgm:pt>
    <dgm:pt modelId="{C76BB8E6-A67F-4C10-BD3A-76B1B51E9A8A}" type="parTrans" cxnId="{C35D30A7-9B0C-4F0A-8698-32EF7562F469}">
      <dgm:prSet/>
      <dgm:spPr/>
      <dgm:t>
        <a:bodyPr/>
        <a:lstStyle/>
        <a:p>
          <a:endParaRPr lang="en-US"/>
        </a:p>
      </dgm:t>
    </dgm:pt>
    <dgm:pt modelId="{466A24E1-AEB5-48FA-865D-B8D8CCEC1CC4}" type="sibTrans" cxnId="{C35D30A7-9B0C-4F0A-8698-32EF7562F469}">
      <dgm:prSet/>
      <dgm:spPr/>
      <dgm:t>
        <a:bodyPr/>
        <a:lstStyle/>
        <a:p>
          <a:endParaRPr lang="en-US"/>
        </a:p>
      </dgm:t>
    </dgm:pt>
    <dgm:pt modelId="{B285F743-312C-488F-A315-74A9AF1C12BA}">
      <dgm:prSet custT="1"/>
      <dgm:spPr/>
      <dgm:t>
        <a:bodyPr/>
        <a:lstStyle/>
        <a:p>
          <a:pPr>
            <a:lnSpc>
              <a:spcPct val="100000"/>
            </a:lnSpc>
          </a:pPr>
          <a:r>
            <a:rPr lang="en-GB" sz="2800" dirty="0"/>
            <a:t>Colleagues in other student services</a:t>
          </a:r>
          <a:endParaRPr lang="en-US" sz="2800" dirty="0"/>
        </a:p>
      </dgm:t>
    </dgm:pt>
    <dgm:pt modelId="{C53129E4-34DC-4033-BA78-082D2AB21BF2}" type="parTrans" cxnId="{04993ED6-1F5B-4420-8037-1D57C4E6D907}">
      <dgm:prSet/>
      <dgm:spPr/>
      <dgm:t>
        <a:bodyPr/>
        <a:lstStyle/>
        <a:p>
          <a:endParaRPr lang="en-US"/>
        </a:p>
      </dgm:t>
    </dgm:pt>
    <dgm:pt modelId="{428A5D10-BBA5-4CFD-84E8-9474ED0DBE04}" type="sibTrans" cxnId="{04993ED6-1F5B-4420-8037-1D57C4E6D907}">
      <dgm:prSet/>
      <dgm:spPr/>
      <dgm:t>
        <a:bodyPr/>
        <a:lstStyle/>
        <a:p>
          <a:endParaRPr lang="en-US"/>
        </a:p>
      </dgm:t>
    </dgm:pt>
    <dgm:pt modelId="{49CBE865-C2BA-4B28-8738-7EE800521C7B}">
      <dgm:prSet custT="1"/>
      <dgm:spPr/>
      <dgm:t>
        <a:bodyPr/>
        <a:lstStyle/>
        <a:p>
          <a:pPr>
            <a:lnSpc>
              <a:spcPct val="100000"/>
            </a:lnSpc>
          </a:pPr>
          <a:r>
            <a:rPr lang="en-GB" sz="2800" dirty="0"/>
            <a:t>Increase in </a:t>
          </a:r>
          <a:r>
            <a:rPr lang="en-GB" sz="2800"/>
            <a:t>South Asian </a:t>
          </a:r>
          <a:r>
            <a:rPr lang="en-GB" sz="2800" dirty="0"/>
            <a:t>students in Trinity</a:t>
          </a:r>
          <a:endParaRPr lang="en-US" sz="2800" dirty="0"/>
        </a:p>
      </dgm:t>
    </dgm:pt>
    <dgm:pt modelId="{161363E3-A4E4-4AED-9555-91DED82F7A0D}" type="parTrans" cxnId="{BD6EF646-BA54-40CE-BD66-41A145C5801E}">
      <dgm:prSet/>
      <dgm:spPr/>
      <dgm:t>
        <a:bodyPr/>
        <a:lstStyle/>
        <a:p>
          <a:endParaRPr lang="en-US"/>
        </a:p>
      </dgm:t>
    </dgm:pt>
    <dgm:pt modelId="{C8F4A568-90BF-4AF3-94CE-E5F663855A8E}" type="sibTrans" cxnId="{BD6EF646-BA54-40CE-BD66-41A145C5801E}">
      <dgm:prSet/>
      <dgm:spPr/>
      <dgm:t>
        <a:bodyPr/>
        <a:lstStyle/>
        <a:p>
          <a:endParaRPr lang="en-US"/>
        </a:p>
      </dgm:t>
    </dgm:pt>
    <dgm:pt modelId="{4EB5A3C7-F7B7-490F-947D-F182ED347811}">
      <dgm:prSet custT="1"/>
      <dgm:spPr/>
      <dgm:t>
        <a:bodyPr/>
        <a:lstStyle/>
        <a:p>
          <a:pPr>
            <a:lnSpc>
              <a:spcPct val="100000"/>
            </a:lnSpc>
          </a:pPr>
          <a:endParaRPr lang="en-US" sz="2800" dirty="0"/>
        </a:p>
      </dgm:t>
    </dgm:pt>
    <dgm:pt modelId="{BF6FD88D-EC2A-4A48-BC81-4CC4AF0C285B}" type="parTrans" cxnId="{B3162D04-B4C5-43C8-9056-ED15A57CFD4C}">
      <dgm:prSet/>
      <dgm:spPr/>
      <dgm:t>
        <a:bodyPr/>
        <a:lstStyle/>
        <a:p>
          <a:endParaRPr lang="en-US"/>
        </a:p>
      </dgm:t>
    </dgm:pt>
    <dgm:pt modelId="{86B1135F-DE1D-4558-BCDB-00A34005B58E}" type="sibTrans" cxnId="{B3162D04-B4C5-43C8-9056-ED15A57CFD4C}">
      <dgm:prSet/>
      <dgm:spPr/>
      <dgm:t>
        <a:bodyPr/>
        <a:lstStyle/>
        <a:p>
          <a:endParaRPr lang="en-US"/>
        </a:p>
      </dgm:t>
    </dgm:pt>
    <dgm:pt modelId="{76DB3491-2383-42F4-8F3F-5E2C2676D7A6}">
      <dgm:prSet custT="1"/>
      <dgm:spPr/>
      <dgm:t>
        <a:bodyPr/>
        <a:lstStyle/>
        <a:p>
          <a:pPr>
            <a:lnSpc>
              <a:spcPct val="100000"/>
            </a:lnSpc>
          </a:pPr>
          <a:r>
            <a:rPr lang="en-GB" sz="2800" dirty="0"/>
            <a:t>Recognition of the short timeframe of one-year masters programmes Government’s </a:t>
          </a:r>
          <a:r>
            <a:rPr lang="en-IE" sz="2800" dirty="0"/>
            <a:t>System Performance Framework 2018-2020 </a:t>
          </a:r>
          <a:endParaRPr lang="en-GB" sz="2800" dirty="0"/>
        </a:p>
      </dgm:t>
    </dgm:pt>
    <dgm:pt modelId="{946AC7D0-1B22-4C7B-84A8-42A108E00971}" type="parTrans" cxnId="{754AB00F-3110-4234-8E6A-D79A8F46EF52}">
      <dgm:prSet/>
      <dgm:spPr/>
      <dgm:t>
        <a:bodyPr/>
        <a:lstStyle/>
        <a:p>
          <a:endParaRPr lang="en-GB"/>
        </a:p>
      </dgm:t>
    </dgm:pt>
    <dgm:pt modelId="{494DC9A6-3AF2-4956-A35D-2FD501726310}" type="sibTrans" cxnId="{754AB00F-3110-4234-8E6A-D79A8F46EF52}">
      <dgm:prSet/>
      <dgm:spPr/>
      <dgm:t>
        <a:bodyPr/>
        <a:lstStyle/>
        <a:p>
          <a:endParaRPr lang="en-GB"/>
        </a:p>
      </dgm:t>
    </dgm:pt>
    <dgm:pt modelId="{4EA6A8B2-218B-40F8-91D8-AB140FEC57AD}" type="pres">
      <dgm:prSet presAssocID="{C5FE4EED-4CB0-4368-AC16-C1C3687F3AFD}" presName="root" presStyleCnt="0">
        <dgm:presLayoutVars>
          <dgm:dir/>
          <dgm:resizeHandles val="exact"/>
        </dgm:presLayoutVars>
      </dgm:prSet>
      <dgm:spPr/>
    </dgm:pt>
    <dgm:pt modelId="{32865770-2D5E-44EF-9090-8E358D2C3481}" type="pres">
      <dgm:prSet presAssocID="{B5B54572-FB30-4923-A750-322F9398F151}" presName="compNode" presStyleCnt="0"/>
      <dgm:spPr/>
    </dgm:pt>
    <dgm:pt modelId="{B4F99C92-BED2-4FFD-BD48-115A251FC549}" type="pres">
      <dgm:prSet presAssocID="{B5B54572-FB30-4923-A750-322F9398F151}" presName="bgRect" presStyleLbl="bgShp" presStyleIdx="0" presStyleCnt="5"/>
      <dgm:spPr/>
    </dgm:pt>
    <dgm:pt modelId="{8EDADB09-A724-4F42-98DE-60D5C5B35C3C}" type="pres">
      <dgm:prSet presAssocID="{B5B54572-FB30-4923-A750-322F9398F15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7D9FD579-874D-45C6-8BE2-7E932927CCF6}" type="pres">
      <dgm:prSet presAssocID="{B5B54572-FB30-4923-A750-322F9398F151}" presName="spaceRect" presStyleCnt="0"/>
      <dgm:spPr/>
    </dgm:pt>
    <dgm:pt modelId="{5BDEB899-AC53-462E-B2E4-393AE784712A}" type="pres">
      <dgm:prSet presAssocID="{B5B54572-FB30-4923-A750-322F9398F151}" presName="parTx" presStyleLbl="revTx" presStyleIdx="0" presStyleCnt="5">
        <dgm:presLayoutVars>
          <dgm:chMax val="0"/>
          <dgm:chPref val="0"/>
        </dgm:presLayoutVars>
      </dgm:prSet>
      <dgm:spPr/>
    </dgm:pt>
    <dgm:pt modelId="{92F8FE18-9F61-4531-ADB9-B71113E5B3F4}" type="pres">
      <dgm:prSet presAssocID="{466A24E1-AEB5-48FA-865D-B8D8CCEC1CC4}" presName="sibTrans" presStyleCnt="0"/>
      <dgm:spPr/>
    </dgm:pt>
    <dgm:pt modelId="{2300AB98-2BBB-448E-99D1-98C402792C58}" type="pres">
      <dgm:prSet presAssocID="{B285F743-312C-488F-A315-74A9AF1C12BA}" presName="compNode" presStyleCnt="0"/>
      <dgm:spPr/>
    </dgm:pt>
    <dgm:pt modelId="{543846AA-EB67-4B36-8BCB-856F34BC1E77}" type="pres">
      <dgm:prSet presAssocID="{B285F743-312C-488F-A315-74A9AF1C12BA}" presName="bgRect" presStyleLbl="bgShp" presStyleIdx="1" presStyleCnt="5"/>
      <dgm:spPr/>
    </dgm:pt>
    <dgm:pt modelId="{FEC9825B-005E-42C4-9F52-3794F587824D}" type="pres">
      <dgm:prSet presAssocID="{B285F743-312C-488F-A315-74A9AF1C12B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52CFD0FA-A20A-4D02-9E82-3E4004213AA1}" type="pres">
      <dgm:prSet presAssocID="{B285F743-312C-488F-A315-74A9AF1C12BA}" presName="spaceRect" presStyleCnt="0"/>
      <dgm:spPr/>
    </dgm:pt>
    <dgm:pt modelId="{192A270D-3110-409D-B49B-5C717D1BCBD3}" type="pres">
      <dgm:prSet presAssocID="{B285F743-312C-488F-A315-74A9AF1C12BA}" presName="parTx" presStyleLbl="revTx" presStyleIdx="1" presStyleCnt="5">
        <dgm:presLayoutVars>
          <dgm:chMax val="0"/>
          <dgm:chPref val="0"/>
        </dgm:presLayoutVars>
      </dgm:prSet>
      <dgm:spPr/>
    </dgm:pt>
    <dgm:pt modelId="{7BB3897C-8CD9-4F70-A026-7A4C3EADEDE8}" type="pres">
      <dgm:prSet presAssocID="{428A5D10-BBA5-4CFD-84E8-9474ED0DBE04}" presName="sibTrans" presStyleCnt="0"/>
      <dgm:spPr/>
    </dgm:pt>
    <dgm:pt modelId="{A0C1F605-0883-471E-B358-A1BDF982E594}" type="pres">
      <dgm:prSet presAssocID="{49CBE865-C2BA-4B28-8738-7EE800521C7B}" presName="compNode" presStyleCnt="0"/>
      <dgm:spPr/>
    </dgm:pt>
    <dgm:pt modelId="{125009CB-92FE-4D7B-813F-A8B7E4C67D0C}" type="pres">
      <dgm:prSet presAssocID="{49CBE865-C2BA-4B28-8738-7EE800521C7B}" presName="bgRect" presStyleLbl="bgShp" presStyleIdx="2" presStyleCnt="5"/>
      <dgm:spPr/>
    </dgm:pt>
    <dgm:pt modelId="{8241485C-25FF-4491-A86D-E44FFCDAF019}" type="pres">
      <dgm:prSet presAssocID="{49CBE865-C2BA-4B28-8738-7EE800521C7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E2B3012E-3DB6-4A25-B3A2-EAC5BB1A4FE3}" type="pres">
      <dgm:prSet presAssocID="{49CBE865-C2BA-4B28-8738-7EE800521C7B}" presName="spaceRect" presStyleCnt="0"/>
      <dgm:spPr/>
    </dgm:pt>
    <dgm:pt modelId="{ACE21A05-0A18-45FD-8398-B3E7DCA3F7D4}" type="pres">
      <dgm:prSet presAssocID="{49CBE865-C2BA-4B28-8738-7EE800521C7B}" presName="parTx" presStyleLbl="revTx" presStyleIdx="2" presStyleCnt="5">
        <dgm:presLayoutVars>
          <dgm:chMax val="0"/>
          <dgm:chPref val="0"/>
        </dgm:presLayoutVars>
      </dgm:prSet>
      <dgm:spPr/>
    </dgm:pt>
    <dgm:pt modelId="{7E7D9320-627E-4053-92AF-5E27EFE5F674}" type="pres">
      <dgm:prSet presAssocID="{C8F4A568-90BF-4AF3-94CE-E5F663855A8E}" presName="sibTrans" presStyleCnt="0"/>
      <dgm:spPr/>
    </dgm:pt>
    <dgm:pt modelId="{28FA03A1-B291-4882-B919-1688F0ABF469}" type="pres">
      <dgm:prSet presAssocID="{4EB5A3C7-F7B7-490F-947D-F182ED347811}" presName="compNode" presStyleCnt="0"/>
      <dgm:spPr/>
    </dgm:pt>
    <dgm:pt modelId="{089B659F-3DAC-4560-B654-735A17B9B331}" type="pres">
      <dgm:prSet presAssocID="{4EB5A3C7-F7B7-490F-947D-F182ED347811}" presName="bgRect" presStyleLbl="bgShp" presStyleIdx="3" presStyleCnt="5" custLinFactNeighborX="-1145" custLinFactNeighborY="6062"/>
      <dgm:spPr/>
    </dgm:pt>
    <dgm:pt modelId="{39761834-81E7-46A5-B927-572EB0558A9D}" type="pres">
      <dgm:prSet presAssocID="{4EB5A3C7-F7B7-490F-947D-F182ED347811}" presName="iconRect" presStyleLbl="node1" presStyleIdx="3" presStyleCnt="5" custLinFactNeighborX="1592" custLinFactNeighborY="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8575">
          <a:noFill/>
        </a:ln>
      </dgm:spPr>
      <dgm:extLst>
        <a:ext uri="{E40237B7-FDA0-4F09-8148-C483321AD2D9}">
          <dgm14:cNvPr xmlns:dgm14="http://schemas.microsoft.com/office/drawing/2010/diagram" id="0" name="" descr="Flip calendar outline"/>
        </a:ext>
      </dgm:extLst>
    </dgm:pt>
    <dgm:pt modelId="{CDCA26C6-7010-46AA-B097-B68EA790A34B}" type="pres">
      <dgm:prSet presAssocID="{4EB5A3C7-F7B7-490F-947D-F182ED347811}" presName="spaceRect" presStyleCnt="0"/>
      <dgm:spPr/>
    </dgm:pt>
    <dgm:pt modelId="{3B52CA58-57F5-4BD1-BF69-EA9BFC76CDAF}" type="pres">
      <dgm:prSet presAssocID="{4EB5A3C7-F7B7-490F-947D-F182ED347811}" presName="parTx" presStyleLbl="revTx" presStyleIdx="3" presStyleCnt="5" custScaleX="106855">
        <dgm:presLayoutVars>
          <dgm:chMax val="0"/>
          <dgm:chPref val="0"/>
        </dgm:presLayoutVars>
      </dgm:prSet>
      <dgm:spPr/>
    </dgm:pt>
    <dgm:pt modelId="{6D7E6A68-E96A-4AB0-A6DD-DC34BF12A10D}" type="pres">
      <dgm:prSet presAssocID="{86B1135F-DE1D-4558-BCDB-00A34005B58E}" presName="sibTrans" presStyleCnt="0"/>
      <dgm:spPr/>
    </dgm:pt>
    <dgm:pt modelId="{515BF58D-8A7F-460A-9A84-D2A0FA8D40E1}" type="pres">
      <dgm:prSet presAssocID="{76DB3491-2383-42F4-8F3F-5E2C2676D7A6}" presName="compNode" presStyleCnt="0"/>
      <dgm:spPr/>
    </dgm:pt>
    <dgm:pt modelId="{E4CBA05D-FCE5-4469-8283-A753EB5CBACC}" type="pres">
      <dgm:prSet presAssocID="{76DB3491-2383-42F4-8F3F-5E2C2676D7A6}" presName="bgRect" presStyleLbl="bgShp" presStyleIdx="4" presStyleCnt="5" custLinFactNeighborX="-1145" custLinFactNeighborY="17253"/>
      <dgm:spPr/>
    </dgm:pt>
    <dgm:pt modelId="{B1808E14-D973-48B5-BFF6-3950DB324BC2}" type="pres">
      <dgm:prSet presAssocID="{76DB3491-2383-42F4-8F3F-5E2C2676D7A6}" presName="iconRect" presStyleLbl="node1" presStyleIdx="4" presStyleCnt="5" custLinFactNeighborX="1539" custLinFactNeighborY="-1837"/>
      <dgm:spPr>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pt>
    <dgm:pt modelId="{8AC6F1F0-9B7B-4F61-AC95-F32A452C94B1}" type="pres">
      <dgm:prSet presAssocID="{76DB3491-2383-42F4-8F3F-5E2C2676D7A6}" presName="spaceRect" presStyleCnt="0"/>
      <dgm:spPr/>
    </dgm:pt>
    <dgm:pt modelId="{5BA4DB9E-8419-4EFA-BC1C-9493BBBBD423}" type="pres">
      <dgm:prSet presAssocID="{76DB3491-2383-42F4-8F3F-5E2C2676D7A6}" presName="parTx" presStyleLbl="revTx" presStyleIdx="4" presStyleCnt="5" custScaleX="108059" custLinFactNeighborX="1693" custLinFactNeighborY="-51468">
        <dgm:presLayoutVars>
          <dgm:chMax val="0"/>
          <dgm:chPref val="0"/>
        </dgm:presLayoutVars>
      </dgm:prSet>
      <dgm:spPr/>
    </dgm:pt>
  </dgm:ptLst>
  <dgm:cxnLst>
    <dgm:cxn modelId="{B3162D04-B4C5-43C8-9056-ED15A57CFD4C}" srcId="{C5FE4EED-4CB0-4368-AC16-C1C3687F3AFD}" destId="{4EB5A3C7-F7B7-490F-947D-F182ED347811}" srcOrd="3" destOrd="0" parTransId="{BF6FD88D-EC2A-4A48-BC81-4CC4AF0C285B}" sibTransId="{86B1135F-DE1D-4558-BCDB-00A34005B58E}"/>
    <dgm:cxn modelId="{754AB00F-3110-4234-8E6A-D79A8F46EF52}" srcId="{C5FE4EED-4CB0-4368-AC16-C1C3687F3AFD}" destId="{76DB3491-2383-42F4-8F3F-5E2C2676D7A6}" srcOrd="4" destOrd="0" parTransId="{946AC7D0-1B22-4C7B-84A8-42A108E00971}" sibTransId="{494DC9A6-3AF2-4956-A35D-2FD501726310}"/>
    <dgm:cxn modelId="{8E07DE38-95A1-4123-A4BA-E8674464D54B}" type="presOf" srcId="{C5FE4EED-4CB0-4368-AC16-C1C3687F3AFD}" destId="{4EA6A8B2-218B-40F8-91D8-AB140FEC57AD}" srcOrd="0" destOrd="0" presId="urn:microsoft.com/office/officeart/2018/2/layout/IconVerticalSolidList"/>
    <dgm:cxn modelId="{BD6EF646-BA54-40CE-BD66-41A145C5801E}" srcId="{C5FE4EED-4CB0-4368-AC16-C1C3687F3AFD}" destId="{49CBE865-C2BA-4B28-8738-7EE800521C7B}" srcOrd="2" destOrd="0" parTransId="{161363E3-A4E4-4AED-9555-91DED82F7A0D}" sibTransId="{C8F4A568-90BF-4AF3-94CE-E5F663855A8E}"/>
    <dgm:cxn modelId="{A8C2854D-10FA-44C8-A3E0-221DC6EC2FB7}" type="presOf" srcId="{76DB3491-2383-42F4-8F3F-5E2C2676D7A6}" destId="{5BA4DB9E-8419-4EFA-BC1C-9493BBBBD423}" srcOrd="0" destOrd="0" presId="urn:microsoft.com/office/officeart/2018/2/layout/IconVerticalSolidList"/>
    <dgm:cxn modelId="{C35D30A7-9B0C-4F0A-8698-32EF7562F469}" srcId="{C5FE4EED-4CB0-4368-AC16-C1C3687F3AFD}" destId="{B5B54572-FB30-4923-A750-322F9398F151}" srcOrd="0" destOrd="0" parTransId="{C76BB8E6-A67F-4C10-BD3A-76B1B51E9A8A}" sibTransId="{466A24E1-AEB5-48FA-865D-B8D8CCEC1CC4}"/>
    <dgm:cxn modelId="{2823A7C0-1853-4244-A21B-899EE0B926A3}" type="presOf" srcId="{B285F743-312C-488F-A315-74A9AF1C12BA}" destId="{192A270D-3110-409D-B49B-5C717D1BCBD3}" srcOrd="0" destOrd="0" presId="urn:microsoft.com/office/officeart/2018/2/layout/IconVerticalSolidList"/>
    <dgm:cxn modelId="{04993ED6-1F5B-4420-8037-1D57C4E6D907}" srcId="{C5FE4EED-4CB0-4368-AC16-C1C3687F3AFD}" destId="{B285F743-312C-488F-A315-74A9AF1C12BA}" srcOrd="1" destOrd="0" parTransId="{C53129E4-34DC-4033-BA78-082D2AB21BF2}" sibTransId="{428A5D10-BBA5-4CFD-84E8-9474ED0DBE04}"/>
    <dgm:cxn modelId="{268EC7E3-6696-40F2-8AAD-067B6EF750D4}" type="presOf" srcId="{49CBE865-C2BA-4B28-8738-7EE800521C7B}" destId="{ACE21A05-0A18-45FD-8398-B3E7DCA3F7D4}" srcOrd="0" destOrd="0" presId="urn:microsoft.com/office/officeart/2018/2/layout/IconVerticalSolidList"/>
    <dgm:cxn modelId="{C09B05E7-D399-493B-9B76-95E797E7DCE6}" type="presOf" srcId="{B5B54572-FB30-4923-A750-322F9398F151}" destId="{5BDEB899-AC53-462E-B2E4-393AE784712A}" srcOrd="0" destOrd="0" presId="urn:microsoft.com/office/officeart/2018/2/layout/IconVerticalSolidList"/>
    <dgm:cxn modelId="{D3B1FBEC-8B99-41F6-A689-22E847CB2911}" type="presOf" srcId="{4EB5A3C7-F7B7-490F-947D-F182ED347811}" destId="{3B52CA58-57F5-4BD1-BF69-EA9BFC76CDAF}" srcOrd="0" destOrd="0" presId="urn:microsoft.com/office/officeart/2018/2/layout/IconVerticalSolidList"/>
    <dgm:cxn modelId="{A1581738-D2B4-4248-8C64-6843C7494EC5}" type="presParOf" srcId="{4EA6A8B2-218B-40F8-91D8-AB140FEC57AD}" destId="{32865770-2D5E-44EF-9090-8E358D2C3481}" srcOrd="0" destOrd="0" presId="urn:microsoft.com/office/officeart/2018/2/layout/IconVerticalSolidList"/>
    <dgm:cxn modelId="{A75603F7-92A4-4A4B-A01B-A8AB4FC34F78}" type="presParOf" srcId="{32865770-2D5E-44EF-9090-8E358D2C3481}" destId="{B4F99C92-BED2-4FFD-BD48-115A251FC549}" srcOrd="0" destOrd="0" presId="urn:microsoft.com/office/officeart/2018/2/layout/IconVerticalSolidList"/>
    <dgm:cxn modelId="{18EE9CC3-490D-4814-9DDD-9378E2A6348C}" type="presParOf" srcId="{32865770-2D5E-44EF-9090-8E358D2C3481}" destId="{8EDADB09-A724-4F42-98DE-60D5C5B35C3C}" srcOrd="1" destOrd="0" presId="urn:microsoft.com/office/officeart/2018/2/layout/IconVerticalSolidList"/>
    <dgm:cxn modelId="{93F6ADC6-76B4-43B8-9A69-1B907A29D6AC}" type="presParOf" srcId="{32865770-2D5E-44EF-9090-8E358D2C3481}" destId="{7D9FD579-874D-45C6-8BE2-7E932927CCF6}" srcOrd="2" destOrd="0" presId="urn:microsoft.com/office/officeart/2018/2/layout/IconVerticalSolidList"/>
    <dgm:cxn modelId="{C8AA333A-BE34-45EF-8B02-104B4572A2D7}" type="presParOf" srcId="{32865770-2D5E-44EF-9090-8E358D2C3481}" destId="{5BDEB899-AC53-462E-B2E4-393AE784712A}" srcOrd="3" destOrd="0" presId="urn:microsoft.com/office/officeart/2018/2/layout/IconVerticalSolidList"/>
    <dgm:cxn modelId="{0DB26DED-194E-4FAF-9A13-29B03D82105E}" type="presParOf" srcId="{4EA6A8B2-218B-40F8-91D8-AB140FEC57AD}" destId="{92F8FE18-9F61-4531-ADB9-B71113E5B3F4}" srcOrd="1" destOrd="0" presId="urn:microsoft.com/office/officeart/2018/2/layout/IconVerticalSolidList"/>
    <dgm:cxn modelId="{4E0035BC-9210-494D-A709-2370FB04951E}" type="presParOf" srcId="{4EA6A8B2-218B-40F8-91D8-AB140FEC57AD}" destId="{2300AB98-2BBB-448E-99D1-98C402792C58}" srcOrd="2" destOrd="0" presId="urn:microsoft.com/office/officeart/2018/2/layout/IconVerticalSolidList"/>
    <dgm:cxn modelId="{84D5DF39-6A67-4258-812B-645DE73401F4}" type="presParOf" srcId="{2300AB98-2BBB-448E-99D1-98C402792C58}" destId="{543846AA-EB67-4B36-8BCB-856F34BC1E77}" srcOrd="0" destOrd="0" presId="urn:microsoft.com/office/officeart/2018/2/layout/IconVerticalSolidList"/>
    <dgm:cxn modelId="{E39EB63B-8072-4510-B2F1-DC73C4669911}" type="presParOf" srcId="{2300AB98-2BBB-448E-99D1-98C402792C58}" destId="{FEC9825B-005E-42C4-9F52-3794F587824D}" srcOrd="1" destOrd="0" presId="urn:microsoft.com/office/officeart/2018/2/layout/IconVerticalSolidList"/>
    <dgm:cxn modelId="{15F1DBD4-B24F-46D6-8640-27E4FA833454}" type="presParOf" srcId="{2300AB98-2BBB-448E-99D1-98C402792C58}" destId="{52CFD0FA-A20A-4D02-9E82-3E4004213AA1}" srcOrd="2" destOrd="0" presId="urn:microsoft.com/office/officeart/2018/2/layout/IconVerticalSolidList"/>
    <dgm:cxn modelId="{A1FB0E27-5571-4BD6-8008-92492F01A48D}" type="presParOf" srcId="{2300AB98-2BBB-448E-99D1-98C402792C58}" destId="{192A270D-3110-409D-B49B-5C717D1BCBD3}" srcOrd="3" destOrd="0" presId="urn:microsoft.com/office/officeart/2018/2/layout/IconVerticalSolidList"/>
    <dgm:cxn modelId="{391391F1-DDAB-4298-AA2D-053D55333208}" type="presParOf" srcId="{4EA6A8B2-218B-40F8-91D8-AB140FEC57AD}" destId="{7BB3897C-8CD9-4F70-A026-7A4C3EADEDE8}" srcOrd="3" destOrd="0" presId="urn:microsoft.com/office/officeart/2018/2/layout/IconVerticalSolidList"/>
    <dgm:cxn modelId="{74F9BC3F-3934-4436-A73C-61477518C328}" type="presParOf" srcId="{4EA6A8B2-218B-40F8-91D8-AB140FEC57AD}" destId="{A0C1F605-0883-471E-B358-A1BDF982E594}" srcOrd="4" destOrd="0" presId="urn:microsoft.com/office/officeart/2018/2/layout/IconVerticalSolidList"/>
    <dgm:cxn modelId="{76913301-AD34-4C11-858A-CD8F835C7921}" type="presParOf" srcId="{A0C1F605-0883-471E-B358-A1BDF982E594}" destId="{125009CB-92FE-4D7B-813F-A8B7E4C67D0C}" srcOrd="0" destOrd="0" presId="urn:microsoft.com/office/officeart/2018/2/layout/IconVerticalSolidList"/>
    <dgm:cxn modelId="{38E8FA4A-43C5-4A6A-A92A-AF8574410FEA}" type="presParOf" srcId="{A0C1F605-0883-471E-B358-A1BDF982E594}" destId="{8241485C-25FF-4491-A86D-E44FFCDAF019}" srcOrd="1" destOrd="0" presId="urn:microsoft.com/office/officeart/2018/2/layout/IconVerticalSolidList"/>
    <dgm:cxn modelId="{14AEA7DF-C3CA-459A-A3F8-B31AE5C0C672}" type="presParOf" srcId="{A0C1F605-0883-471E-B358-A1BDF982E594}" destId="{E2B3012E-3DB6-4A25-B3A2-EAC5BB1A4FE3}" srcOrd="2" destOrd="0" presId="urn:microsoft.com/office/officeart/2018/2/layout/IconVerticalSolidList"/>
    <dgm:cxn modelId="{01542451-78A1-4EF3-BE63-7D78291186DF}" type="presParOf" srcId="{A0C1F605-0883-471E-B358-A1BDF982E594}" destId="{ACE21A05-0A18-45FD-8398-B3E7DCA3F7D4}" srcOrd="3" destOrd="0" presId="urn:microsoft.com/office/officeart/2018/2/layout/IconVerticalSolidList"/>
    <dgm:cxn modelId="{A9A9A6B5-4364-4B8E-9A8F-7AB372EFCA15}" type="presParOf" srcId="{4EA6A8B2-218B-40F8-91D8-AB140FEC57AD}" destId="{7E7D9320-627E-4053-92AF-5E27EFE5F674}" srcOrd="5" destOrd="0" presId="urn:microsoft.com/office/officeart/2018/2/layout/IconVerticalSolidList"/>
    <dgm:cxn modelId="{DFF0DA95-CC72-4D41-92A9-15143143207D}" type="presParOf" srcId="{4EA6A8B2-218B-40F8-91D8-AB140FEC57AD}" destId="{28FA03A1-B291-4882-B919-1688F0ABF469}" srcOrd="6" destOrd="0" presId="urn:microsoft.com/office/officeart/2018/2/layout/IconVerticalSolidList"/>
    <dgm:cxn modelId="{73E50A6E-64B6-4AC6-9E48-CC22D90361C2}" type="presParOf" srcId="{28FA03A1-B291-4882-B919-1688F0ABF469}" destId="{089B659F-3DAC-4560-B654-735A17B9B331}" srcOrd="0" destOrd="0" presId="urn:microsoft.com/office/officeart/2018/2/layout/IconVerticalSolidList"/>
    <dgm:cxn modelId="{9FB8DB7B-5E4D-4547-AC60-1C544A57B388}" type="presParOf" srcId="{28FA03A1-B291-4882-B919-1688F0ABF469}" destId="{39761834-81E7-46A5-B927-572EB0558A9D}" srcOrd="1" destOrd="0" presId="urn:microsoft.com/office/officeart/2018/2/layout/IconVerticalSolidList"/>
    <dgm:cxn modelId="{71D38C50-C735-4D49-B55B-0149125972B4}" type="presParOf" srcId="{28FA03A1-B291-4882-B919-1688F0ABF469}" destId="{CDCA26C6-7010-46AA-B097-B68EA790A34B}" srcOrd="2" destOrd="0" presId="urn:microsoft.com/office/officeart/2018/2/layout/IconVerticalSolidList"/>
    <dgm:cxn modelId="{5EBAE375-5100-4493-A17E-BA1742AC9C17}" type="presParOf" srcId="{28FA03A1-B291-4882-B919-1688F0ABF469}" destId="{3B52CA58-57F5-4BD1-BF69-EA9BFC76CDAF}" srcOrd="3" destOrd="0" presId="urn:microsoft.com/office/officeart/2018/2/layout/IconVerticalSolidList"/>
    <dgm:cxn modelId="{194A51A5-2D36-4E89-9F0E-6050E432438B}" type="presParOf" srcId="{4EA6A8B2-218B-40F8-91D8-AB140FEC57AD}" destId="{6D7E6A68-E96A-4AB0-A6DD-DC34BF12A10D}" srcOrd="7" destOrd="0" presId="urn:microsoft.com/office/officeart/2018/2/layout/IconVerticalSolidList"/>
    <dgm:cxn modelId="{66038DC6-B8A5-4F83-A19F-C516B92AA44A}" type="presParOf" srcId="{4EA6A8B2-218B-40F8-91D8-AB140FEC57AD}" destId="{515BF58D-8A7F-460A-9A84-D2A0FA8D40E1}" srcOrd="8" destOrd="0" presId="urn:microsoft.com/office/officeart/2018/2/layout/IconVerticalSolidList"/>
    <dgm:cxn modelId="{E2F45C8D-742D-41BC-88C6-E96C9BCFC9F5}" type="presParOf" srcId="{515BF58D-8A7F-460A-9A84-D2A0FA8D40E1}" destId="{E4CBA05D-FCE5-4469-8283-A753EB5CBACC}" srcOrd="0" destOrd="0" presId="urn:microsoft.com/office/officeart/2018/2/layout/IconVerticalSolidList"/>
    <dgm:cxn modelId="{89723AF4-760D-4A6A-B70F-0F0BCC34F4CA}" type="presParOf" srcId="{515BF58D-8A7F-460A-9A84-D2A0FA8D40E1}" destId="{B1808E14-D973-48B5-BFF6-3950DB324BC2}" srcOrd="1" destOrd="0" presId="urn:microsoft.com/office/officeart/2018/2/layout/IconVerticalSolidList"/>
    <dgm:cxn modelId="{E6A1BADE-A117-43E6-870B-CD838ECA0160}" type="presParOf" srcId="{515BF58D-8A7F-460A-9A84-D2A0FA8D40E1}" destId="{8AC6F1F0-9B7B-4F61-AC95-F32A452C94B1}" srcOrd="2" destOrd="0" presId="urn:microsoft.com/office/officeart/2018/2/layout/IconVerticalSolidList"/>
    <dgm:cxn modelId="{979527EA-A3AB-449F-90EA-0FB2AFE61965}" type="presParOf" srcId="{515BF58D-8A7F-460A-9A84-D2A0FA8D40E1}" destId="{5BA4DB9E-8419-4EFA-BC1C-9493BBBBD42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20351C-332C-432E-AB1D-075A4193BCF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5BCBCF5-8039-4995-98EF-B5D7B25E1A85}">
      <dgm:prSet/>
      <dgm:spPr/>
      <dgm:t>
        <a:bodyPr/>
        <a:lstStyle/>
        <a:p>
          <a:r>
            <a:rPr lang="en-GB" b="1" dirty="0"/>
            <a:t>Sub research Questions </a:t>
          </a:r>
          <a:endParaRPr lang="en-US" dirty="0"/>
        </a:p>
      </dgm:t>
    </dgm:pt>
    <dgm:pt modelId="{56AAE37C-A3DD-4F59-9D8D-ECDD241354C7}" type="parTrans" cxnId="{0B470DBE-1BE2-4B3A-A849-77890F204C6E}">
      <dgm:prSet/>
      <dgm:spPr/>
      <dgm:t>
        <a:bodyPr/>
        <a:lstStyle/>
        <a:p>
          <a:endParaRPr lang="en-US"/>
        </a:p>
      </dgm:t>
    </dgm:pt>
    <dgm:pt modelId="{940CA7FD-E7EA-48B9-AFB0-EEBCB685A18F}" type="sibTrans" cxnId="{0B470DBE-1BE2-4B3A-A849-77890F204C6E}">
      <dgm:prSet/>
      <dgm:spPr/>
      <dgm:t>
        <a:bodyPr/>
        <a:lstStyle/>
        <a:p>
          <a:endParaRPr lang="en-US"/>
        </a:p>
      </dgm:t>
    </dgm:pt>
    <dgm:pt modelId="{2CDAF291-8077-49A2-92EB-D548467477C3}">
      <dgm:prSet/>
      <dgm:spPr/>
      <dgm:t>
        <a:bodyPr/>
        <a:lstStyle/>
        <a:p>
          <a:r>
            <a:rPr lang="en-GB" dirty="0"/>
            <a:t>SRQ1 – Who are Indian international students in Ireland?</a:t>
          </a:r>
          <a:endParaRPr lang="en-US" dirty="0"/>
        </a:p>
      </dgm:t>
    </dgm:pt>
    <dgm:pt modelId="{99C700E1-AC29-4365-A7B5-7E1E89BAB2A5}" type="parTrans" cxnId="{6096ECC0-BD9D-435C-B601-548D0FEF34D9}">
      <dgm:prSet/>
      <dgm:spPr/>
      <dgm:t>
        <a:bodyPr/>
        <a:lstStyle/>
        <a:p>
          <a:endParaRPr lang="en-US"/>
        </a:p>
      </dgm:t>
    </dgm:pt>
    <dgm:pt modelId="{CE2362C4-4D45-47F7-9301-641BC040E974}" type="sibTrans" cxnId="{6096ECC0-BD9D-435C-B601-548D0FEF34D9}">
      <dgm:prSet/>
      <dgm:spPr/>
      <dgm:t>
        <a:bodyPr/>
        <a:lstStyle/>
        <a:p>
          <a:endParaRPr lang="en-US"/>
        </a:p>
      </dgm:t>
    </dgm:pt>
    <dgm:pt modelId="{6E3F198C-C42A-49A4-AD9C-B6A97D4C4F72}">
      <dgm:prSet/>
      <dgm:spPr/>
      <dgm:t>
        <a:bodyPr/>
        <a:lstStyle/>
        <a:p>
          <a:r>
            <a:rPr lang="en-GB" dirty="0"/>
            <a:t>SRQ2 -  Who/what defines student success?</a:t>
          </a:r>
          <a:endParaRPr lang="en-US" dirty="0"/>
        </a:p>
      </dgm:t>
    </dgm:pt>
    <dgm:pt modelId="{C153B2E9-0530-4498-937D-E4A0D378AFB8}" type="parTrans" cxnId="{2CF04C32-FF3D-43EB-98E9-9F761DDD1004}">
      <dgm:prSet/>
      <dgm:spPr/>
      <dgm:t>
        <a:bodyPr/>
        <a:lstStyle/>
        <a:p>
          <a:endParaRPr lang="en-US"/>
        </a:p>
      </dgm:t>
    </dgm:pt>
    <dgm:pt modelId="{8F9B8296-BC6C-4BF8-A89A-2D809154DB53}" type="sibTrans" cxnId="{2CF04C32-FF3D-43EB-98E9-9F761DDD1004}">
      <dgm:prSet/>
      <dgm:spPr/>
      <dgm:t>
        <a:bodyPr/>
        <a:lstStyle/>
        <a:p>
          <a:endParaRPr lang="en-US"/>
        </a:p>
      </dgm:t>
    </dgm:pt>
    <dgm:pt modelId="{97B19429-B319-431B-B604-4B916B2838E4}">
      <dgm:prSet/>
      <dgm:spPr/>
      <dgm:t>
        <a:bodyPr/>
        <a:lstStyle/>
        <a:p>
          <a:r>
            <a:rPr lang="en-GB" b="1" dirty="0"/>
            <a:t>SRQ3 -  How do Indian postgraduate international students in Ireland define student success?</a:t>
          </a:r>
          <a:endParaRPr lang="en-US" dirty="0"/>
        </a:p>
      </dgm:t>
    </dgm:pt>
    <dgm:pt modelId="{CF7C854D-FA1E-4ECA-B466-FA191C689AAC}" type="parTrans" cxnId="{AFC23956-4C13-4B27-835F-1E7821884A5B}">
      <dgm:prSet/>
      <dgm:spPr/>
      <dgm:t>
        <a:bodyPr/>
        <a:lstStyle/>
        <a:p>
          <a:endParaRPr lang="en-US"/>
        </a:p>
      </dgm:t>
    </dgm:pt>
    <dgm:pt modelId="{03D6404F-A7F4-403F-95EA-E3E26FFEC1D3}" type="sibTrans" cxnId="{AFC23956-4C13-4B27-835F-1E7821884A5B}">
      <dgm:prSet/>
      <dgm:spPr/>
      <dgm:t>
        <a:bodyPr/>
        <a:lstStyle/>
        <a:p>
          <a:endParaRPr lang="en-US"/>
        </a:p>
      </dgm:t>
    </dgm:pt>
    <dgm:pt modelId="{96484364-E387-4929-BD5F-3C60CC8481B3}">
      <dgm:prSet/>
      <dgm:spPr/>
      <dgm:t>
        <a:bodyPr/>
        <a:lstStyle/>
        <a:p>
          <a:r>
            <a:rPr lang="en-GB"/>
            <a:t>SRQ4 – What helps or hinders Indian postgraduate international students to be successful in Ireland?</a:t>
          </a:r>
          <a:endParaRPr lang="en-US"/>
        </a:p>
      </dgm:t>
    </dgm:pt>
    <dgm:pt modelId="{ED7638DB-0723-461B-8848-4F83F58052D8}" type="parTrans" cxnId="{3DFFC80A-2B14-4DB2-B4AE-B76D096A9458}">
      <dgm:prSet/>
      <dgm:spPr/>
      <dgm:t>
        <a:bodyPr/>
        <a:lstStyle/>
        <a:p>
          <a:endParaRPr lang="en-US"/>
        </a:p>
      </dgm:t>
    </dgm:pt>
    <dgm:pt modelId="{2105CD67-5001-4EBA-AC25-861BCA2E5260}" type="sibTrans" cxnId="{3DFFC80A-2B14-4DB2-B4AE-B76D096A9458}">
      <dgm:prSet/>
      <dgm:spPr/>
      <dgm:t>
        <a:bodyPr/>
        <a:lstStyle/>
        <a:p>
          <a:endParaRPr lang="en-US"/>
        </a:p>
      </dgm:t>
    </dgm:pt>
    <dgm:pt modelId="{0750A98A-DE6B-407A-9D1B-FE2A99D77EC7}" type="pres">
      <dgm:prSet presAssocID="{7420351C-332C-432E-AB1D-075A4193BCFE}" presName="linear" presStyleCnt="0">
        <dgm:presLayoutVars>
          <dgm:animLvl val="lvl"/>
          <dgm:resizeHandles val="exact"/>
        </dgm:presLayoutVars>
      </dgm:prSet>
      <dgm:spPr/>
    </dgm:pt>
    <dgm:pt modelId="{298ACB8B-3A5B-4642-8257-3B1E298FD7F2}" type="pres">
      <dgm:prSet presAssocID="{15BCBCF5-8039-4995-98EF-B5D7B25E1A85}" presName="parentText" presStyleLbl="node1" presStyleIdx="0" presStyleCnt="5">
        <dgm:presLayoutVars>
          <dgm:chMax val="0"/>
          <dgm:bulletEnabled val="1"/>
        </dgm:presLayoutVars>
      </dgm:prSet>
      <dgm:spPr/>
    </dgm:pt>
    <dgm:pt modelId="{136F5A33-B39D-464C-9528-9DD04637D9AF}" type="pres">
      <dgm:prSet presAssocID="{940CA7FD-E7EA-48B9-AFB0-EEBCB685A18F}" presName="spacer" presStyleCnt="0"/>
      <dgm:spPr/>
    </dgm:pt>
    <dgm:pt modelId="{824176C0-A98A-4251-9813-7D19BA262E98}" type="pres">
      <dgm:prSet presAssocID="{2CDAF291-8077-49A2-92EB-D548467477C3}" presName="parentText" presStyleLbl="node1" presStyleIdx="1" presStyleCnt="5">
        <dgm:presLayoutVars>
          <dgm:chMax val="0"/>
          <dgm:bulletEnabled val="1"/>
        </dgm:presLayoutVars>
      </dgm:prSet>
      <dgm:spPr/>
    </dgm:pt>
    <dgm:pt modelId="{8E03BF6F-F8F2-4BF3-BE8D-8647996100DB}" type="pres">
      <dgm:prSet presAssocID="{CE2362C4-4D45-47F7-9301-641BC040E974}" presName="spacer" presStyleCnt="0"/>
      <dgm:spPr/>
    </dgm:pt>
    <dgm:pt modelId="{0756477C-1A28-4B89-B5B2-DFD378563432}" type="pres">
      <dgm:prSet presAssocID="{6E3F198C-C42A-49A4-AD9C-B6A97D4C4F72}" presName="parentText" presStyleLbl="node1" presStyleIdx="2" presStyleCnt="5">
        <dgm:presLayoutVars>
          <dgm:chMax val="0"/>
          <dgm:bulletEnabled val="1"/>
        </dgm:presLayoutVars>
      </dgm:prSet>
      <dgm:spPr/>
    </dgm:pt>
    <dgm:pt modelId="{8AE9BAF1-0932-4DAE-85D1-8B6F9E5800F7}" type="pres">
      <dgm:prSet presAssocID="{8F9B8296-BC6C-4BF8-A89A-2D809154DB53}" presName="spacer" presStyleCnt="0"/>
      <dgm:spPr/>
    </dgm:pt>
    <dgm:pt modelId="{F84DF504-6E67-491D-BEF7-997DA4B5EF3B}" type="pres">
      <dgm:prSet presAssocID="{97B19429-B319-431B-B604-4B916B2838E4}" presName="parentText" presStyleLbl="node1" presStyleIdx="3" presStyleCnt="5">
        <dgm:presLayoutVars>
          <dgm:chMax val="0"/>
          <dgm:bulletEnabled val="1"/>
        </dgm:presLayoutVars>
      </dgm:prSet>
      <dgm:spPr/>
    </dgm:pt>
    <dgm:pt modelId="{EDC221D9-85C4-451F-BF49-22FF338DB2A7}" type="pres">
      <dgm:prSet presAssocID="{03D6404F-A7F4-403F-95EA-E3E26FFEC1D3}" presName="spacer" presStyleCnt="0"/>
      <dgm:spPr/>
    </dgm:pt>
    <dgm:pt modelId="{5BF5AD8E-5E29-4665-8E99-BF76308C45CB}" type="pres">
      <dgm:prSet presAssocID="{96484364-E387-4929-BD5F-3C60CC8481B3}" presName="parentText" presStyleLbl="node1" presStyleIdx="4" presStyleCnt="5">
        <dgm:presLayoutVars>
          <dgm:chMax val="0"/>
          <dgm:bulletEnabled val="1"/>
        </dgm:presLayoutVars>
      </dgm:prSet>
      <dgm:spPr/>
    </dgm:pt>
  </dgm:ptLst>
  <dgm:cxnLst>
    <dgm:cxn modelId="{3DFFC80A-2B14-4DB2-B4AE-B76D096A9458}" srcId="{7420351C-332C-432E-AB1D-075A4193BCFE}" destId="{96484364-E387-4929-BD5F-3C60CC8481B3}" srcOrd="4" destOrd="0" parTransId="{ED7638DB-0723-461B-8848-4F83F58052D8}" sibTransId="{2105CD67-5001-4EBA-AC25-861BCA2E5260}"/>
    <dgm:cxn modelId="{FC9FE227-093F-449B-8D14-8E7E468B6CEF}" type="presOf" srcId="{6E3F198C-C42A-49A4-AD9C-B6A97D4C4F72}" destId="{0756477C-1A28-4B89-B5B2-DFD378563432}" srcOrd="0" destOrd="0" presId="urn:microsoft.com/office/officeart/2005/8/layout/vList2"/>
    <dgm:cxn modelId="{2CF04C32-FF3D-43EB-98E9-9F761DDD1004}" srcId="{7420351C-332C-432E-AB1D-075A4193BCFE}" destId="{6E3F198C-C42A-49A4-AD9C-B6A97D4C4F72}" srcOrd="2" destOrd="0" parTransId="{C153B2E9-0530-4498-937D-E4A0D378AFB8}" sibTransId="{8F9B8296-BC6C-4BF8-A89A-2D809154DB53}"/>
    <dgm:cxn modelId="{F1116836-B8CB-48A8-8F72-E1FEA1A5CC9D}" type="presOf" srcId="{2CDAF291-8077-49A2-92EB-D548467477C3}" destId="{824176C0-A98A-4251-9813-7D19BA262E98}" srcOrd="0" destOrd="0" presId="urn:microsoft.com/office/officeart/2005/8/layout/vList2"/>
    <dgm:cxn modelId="{F359DC40-63A7-4FF7-AD32-3C77C5C52104}" type="presOf" srcId="{96484364-E387-4929-BD5F-3C60CC8481B3}" destId="{5BF5AD8E-5E29-4665-8E99-BF76308C45CB}" srcOrd="0" destOrd="0" presId="urn:microsoft.com/office/officeart/2005/8/layout/vList2"/>
    <dgm:cxn modelId="{A654DC5F-2422-41CF-AC55-F43FC5719D37}" type="presOf" srcId="{7420351C-332C-432E-AB1D-075A4193BCFE}" destId="{0750A98A-DE6B-407A-9D1B-FE2A99D77EC7}" srcOrd="0" destOrd="0" presId="urn:microsoft.com/office/officeart/2005/8/layout/vList2"/>
    <dgm:cxn modelId="{AFC23956-4C13-4B27-835F-1E7821884A5B}" srcId="{7420351C-332C-432E-AB1D-075A4193BCFE}" destId="{97B19429-B319-431B-B604-4B916B2838E4}" srcOrd="3" destOrd="0" parTransId="{CF7C854D-FA1E-4ECA-B466-FA191C689AAC}" sibTransId="{03D6404F-A7F4-403F-95EA-E3E26FFEC1D3}"/>
    <dgm:cxn modelId="{938B328A-82AE-4D30-8B0E-CAC109D0C022}" type="presOf" srcId="{97B19429-B319-431B-B604-4B916B2838E4}" destId="{F84DF504-6E67-491D-BEF7-997DA4B5EF3B}" srcOrd="0" destOrd="0" presId="urn:microsoft.com/office/officeart/2005/8/layout/vList2"/>
    <dgm:cxn modelId="{1F8A94A1-EDF4-4029-B16E-2981A4634E60}" type="presOf" srcId="{15BCBCF5-8039-4995-98EF-B5D7B25E1A85}" destId="{298ACB8B-3A5B-4642-8257-3B1E298FD7F2}" srcOrd="0" destOrd="0" presId="urn:microsoft.com/office/officeart/2005/8/layout/vList2"/>
    <dgm:cxn modelId="{0B470DBE-1BE2-4B3A-A849-77890F204C6E}" srcId="{7420351C-332C-432E-AB1D-075A4193BCFE}" destId="{15BCBCF5-8039-4995-98EF-B5D7B25E1A85}" srcOrd="0" destOrd="0" parTransId="{56AAE37C-A3DD-4F59-9D8D-ECDD241354C7}" sibTransId="{940CA7FD-E7EA-48B9-AFB0-EEBCB685A18F}"/>
    <dgm:cxn modelId="{6096ECC0-BD9D-435C-B601-548D0FEF34D9}" srcId="{7420351C-332C-432E-AB1D-075A4193BCFE}" destId="{2CDAF291-8077-49A2-92EB-D548467477C3}" srcOrd="1" destOrd="0" parTransId="{99C700E1-AC29-4365-A7B5-7E1E89BAB2A5}" sibTransId="{CE2362C4-4D45-47F7-9301-641BC040E974}"/>
    <dgm:cxn modelId="{CE9FAB8C-3C1F-4211-A67C-9CD134639D0D}" type="presParOf" srcId="{0750A98A-DE6B-407A-9D1B-FE2A99D77EC7}" destId="{298ACB8B-3A5B-4642-8257-3B1E298FD7F2}" srcOrd="0" destOrd="0" presId="urn:microsoft.com/office/officeart/2005/8/layout/vList2"/>
    <dgm:cxn modelId="{F6B8113A-5F7D-4676-B42E-330E176B292B}" type="presParOf" srcId="{0750A98A-DE6B-407A-9D1B-FE2A99D77EC7}" destId="{136F5A33-B39D-464C-9528-9DD04637D9AF}" srcOrd="1" destOrd="0" presId="urn:microsoft.com/office/officeart/2005/8/layout/vList2"/>
    <dgm:cxn modelId="{BEB6B6A8-24A6-427B-A708-D482C674158C}" type="presParOf" srcId="{0750A98A-DE6B-407A-9D1B-FE2A99D77EC7}" destId="{824176C0-A98A-4251-9813-7D19BA262E98}" srcOrd="2" destOrd="0" presId="urn:microsoft.com/office/officeart/2005/8/layout/vList2"/>
    <dgm:cxn modelId="{4EEA054F-397C-4FF8-A8E3-7574B62C6EF4}" type="presParOf" srcId="{0750A98A-DE6B-407A-9D1B-FE2A99D77EC7}" destId="{8E03BF6F-F8F2-4BF3-BE8D-8647996100DB}" srcOrd="3" destOrd="0" presId="urn:microsoft.com/office/officeart/2005/8/layout/vList2"/>
    <dgm:cxn modelId="{7506AB15-D883-4303-A2ED-C5395FAF6173}" type="presParOf" srcId="{0750A98A-DE6B-407A-9D1B-FE2A99D77EC7}" destId="{0756477C-1A28-4B89-B5B2-DFD378563432}" srcOrd="4" destOrd="0" presId="urn:microsoft.com/office/officeart/2005/8/layout/vList2"/>
    <dgm:cxn modelId="{816CFB17-3922-4F4F-9A06-A4B020A9ED43}" type="presParOf" srcId="{0750A98A-DE6B-407A-9D1B-FE2A99D77EC7}" destId="{8AE9BAF1-0932-4DAE-85D1-8B6F9E5800F7}" srcOrd="5" destOrd="0" presId="urn:microsoft.com/office/officeart/2005/8/layout/vList2"/>
    <dgm:cxn modelId="{908FCBF9-CA17-42A7-85E7-04B571DCECD2}" type="presParOf" srcId="{0750A98A-DE6B-407A-9D1B-FE2A99D77EC7}" destId="{F84DF504-6E67-491D-BEF7-997DA4B5EF3B}" srcOrd="6" destOrd="0" presId="urn:microsoft.com/office/officeart/2005/8/layout/vList2"/>
    <dgm:cxn modelId="{00EA9840-4DB1-4EC8-8475-0C1C428FC5D8}" type="presParOf" srcId="{0750A98A-DE6B-407A-9D1B-FE2A99D77EC7}" destId="{EDC221D9-85C4-451F-BF49-22FF338DB2A7}" srcOrd="7" destOrd="0" presId="urn:microsoft.com/office/officeart/2005/8/layout/vList2"/>
    <dgm:cxn modelId="{CA159C79-08ED-4519-ADF1-F64F765E8F57}" type="presParOf" srcId="{0750A98A-DE6B-407A-9D1B-FE2A99D77EC7}" destId="{5BF5AD8E-5E29-4665-8E99-BF76308C45C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977DA8-EB91-4DF4-828F-7051E32CC5A5}" type="doc">
      <dgm:prSet loTypeId="urn:microsoft.com/office/officeart/2005/8/layout/process4" loCatId="process" qsTypeId="urn:microsoft.com/office/officeart/2005/8/quickstyle/simple1" qsCatId="simple" csTypeId="urn:microsoft.com/office/officeart/2005/8/colors/accent3_2" csCatId="accent3" phldr="1"/>
      <dgm:spPr/>
      <dgm:t>
        <a:bodyPr/>
        <a:lstStyle/>
        <a:p>
          <a:endParaRPr lang="en-US"/>
        </a:p>
      </dgm:t>
    </dgm:pt>
    <dgm:pt modelId="{11770176-E19F-4499-A770-6644E3FF63C4}">
      <dgm:prSet/>
      <dgm:spPr>
        <a:solidFill>
          <a:srgbClr val="92D050"/>
        </a:solidFill>
      </dgm:spPr>
      <dgm:t>
        <a:bodyPr/>
        <a:lstStyle/>
        <a:p>
          <a:r>
            <a:rPr lang="en-GB" dirty="0"/>
            <a:t>Investing in Global Relations: </a:t>
          </a:r>
        </a:p>
        <a:p>
          <a:r>
            <a:rPr lang="en-GB" dirty="0"/>
            <a:t>Irish Government 2010-2015 International Education Strategy</a:t>
          </a:r>
          <a:endParaRPr lang="en-US" dirty="0"/>
        </a:p>
      </dgm:t>
    </dgm:pt>
    <dgm:pt modelId="{4CEA5E4A-21B7-4DF4-B95C-2EDE8089C51E}" type="parTrans" cxnId="{FB4E0997-38D8-4168-B838-5E6F52A2882E}">
      <dgm:prSet/>
      <dgm:spPr/>
      <dgm:t>
        <a:bodyPr/>
        <a:lstStyle/>
        <a:p>
          <a:endParaRPr lang="en-US"/>
        </a:p>
      </dgm:t>
    </dgm:pt>
    <dgm:pt modelId="{B124619D-BB9F-4DDA-A1C2-BC2F63EB4B0B}" type="sibTrans" cxnId="{FB4E0997-38D8-4168-B838-5E6F52A2882E}">
      <dgm:prSet/>
      <dgm:spPr/>
      <dgm:t>
        <a:bodyPr/>
        <a:lstStyle/>
        <a:p>
          <a:endParaRPr lang="en-US"/>
        </a:p>
      </dgm:t>
    </dgm:pt>
    <dgm:pt modelId="{887F13E8-2A32-448B-A1DB-0E166CF21A11}">
      <dgm:prSet/>
      <dgm:spPr>
        <a:solidFill>
          <a:srgbClr val="FFC000"/>
        </a:solidFill>
      </dgm:spPr>
      <dgm:t>
        <a:bodyPr/>
        <a:lstStyle/>
        <a:p>
          <a:r>
            <a:rPr lang="en-US" dirty="0"/>
            <a:t>Ireland to be </a:t>
          </a:r>
          <a:r>
            <a:rPr lang="en-GB" dirty="0"/>
            <a:t>“internationally recognised and ranked as a world leader in the delivery of high-quality international education by providing a unique experience and long-term value to students” </a:t>
          </a:r>
          <a:r>
            <a:rPr lang="en-US" dirty="0"/>
            <a:t>(DES, 2010, p12)</a:t>
          </a:r>
          <a:r>
            <a:rPr lang="en-GB" dirty="0"/>
            <a:t>. </a:t>
          </a:r>
          <a:endParaRPr lang="en-US" dirty="0"/>
        </a:p>
      </dgm:t>
    </dgm:pt>
    <dgm:pt modelId="{187FE859-86F8-444C-8269-0A2C78F2F9F2}" type="parTrans" cxnId="{F4A3D27A-590D-473A-A6BC-90FEFF4F667F}">
      <dgm:prSet/>
      <dgm:spPr/>
      <dgm:t>
        <a:bodyPr/>
        <a:lstStyle/>
        <a:p>
          <a:endParaRPr lang="en-US"/>
        </a:p>
      </dgm:t>
    </dgm:pt>
    <dgm:pt modelId="{93A41144-45E8-4E9F-9ACD-D187601C575C}" type="sibTrans" cxnId="{F4A3D27A-590D-473A-A6BC-90FEFF4F667F}">
      <dgm:prSet/>
      <dgm:spPr/>
      <dgm:t>
        <a:bodyPr/>
        <a:lstStyle/>
        <a:p>
          <a:endParaRPr lang="en-US"/>
        </a:p>
      </dgm:t>
    </dgm:pt>
    <dgm:pt modelId="{79AED529-1A44-44A0-B9B6-11827925B515}" type="pres">
      <dgm:prSet presAssocID="{69977DA8-EB91-4DF4-828F-7051E32CC5A5}" presName="Name0" presStyleCnt="0">
        <dgm:presLayoutVars>
          <dgm:dir/>
          <dgm:animLvl val="lvl"/>
          <dgm:resizeHandles val="exact"/>
        </dgm:presLayoutVars>
      </dgm:prSet>
      <dgm:spPr/>
    </dgm:pt>
    <dgm:pt modelId="{EB953DBA-C869-47B2-8F4A-C48296B6DA5C}" type="pres">
      <dgm:prSet presAssocID="{887F13E8-2A32-448B-A1DB-0E166CF21A11}" presName="boxAndChildren" presStyleCnt="0"/>
      <dgm:spPr/>
    </dgm:pt>
    <dgm:pt modelId="{072126D0-0E07-4365-8413-A62EFEF9BBA2}" type="pres">
      <dgm:prSet presAssocID="{887F13E8-2A32-448B-A1DB-0E166CF21A11}" presName="parentTextBox" presStyleLbl="node1" presStyleIdx="0" presStyleCnt="2"/>
      <dgm:spPr/>
    </dgm:pt>
    <dgm:pt modelId="{3D4E3053-DD45-4AA3-A6FE-0A27BE237A2D}" type="pres">
      <dgm:prSet presAssocID="{B124619D-BB9F-4DDA-A1C2-BC2F63EB4B0B}" presName="sp" presStyleCnt="0"/>
      <dgm:spPr/>
    </dgm:pt>
    <dgm:pt modelId="{B1D9196F-337B-4A16-94D9-2BD922A2DEDC}" type="pres">
      <dgm:prSet presAssocID="{11770176-E19F-4499-A770-6644E3FF63C4}" presName="arrowAndChildren" presStyleCnt="0"/>
      <dgm:spPr/>
    </dgm:pt>
    <dgm:pt modelId="{BDD38255-F314-4C55-9396-47310FDCFB19}" type="pres">
      <dgm:prSet presAssocID="{11770176-E19F-4499-A770-6644E3FF63C4}" presName="parentTextArrow" presStyleLbl="node1" presStyleIdx="1" presStyleCnt="2"/>
      <dgm:spPr/>
    </dgm:pt>
  </dgm:ptLst>
  <dgm:cxnLst>
    <dgm:cxn modelId="{BE7E0E2C-8997-4515-9868-5DBD895D83EB}" type="presOf" srcId="{11770176-E19F-4499-A770-6644E3FF63C4}" destId="{BDD38255-F314-4C55-9396-47310FDCFB19}" srcOrd="0" destOrd="0" presId="urn:microsoft.com/office/officeart/2005/8/layout/process4"/>
    <dgm:cxn modelId="{EF09B246-0350-4168-8999-26A3A2A85144}" type="presOf" srcId="{887F13E8-2A32-448B-A1DB-0E166CF21A11}" destId="{072126D0-0E07-4365-8413-A62EFEF9BBA2}" srcOrd="0" destOrd="0" presId="urn:microsoft.com/office/officeart/2005/8/layout/process4"/>
    <dgm:cxn modelId="{E3B91875-B5B7-4B86-8210-69DE96F0F281}" type="presOf" srcId="{69977DA8-EB91-4DF4-828F-7051E32CC5A5}" destId="{79AED529-1A44-44A0-B9B6-11827925B515}" srcOrd="0" destOrd="0" presId="urn:microsoft.com/office/officeart/2005/8/layout/process4"/>
    <dgm:cxn modelId="{F4A3D27A-590D-473A-A6BC-90FEFF4F667F}" srcId="{69977DA8-EB91-4DF4-828F-7051E32CC5A5}" destId="{887F13E8-2A32-448B-A1DB-0E166CF21A11}" srcOrd="1" destOrd="0" parTransId="{187FE859-86F8-444C-8269-0A2C78F2F9F2}" sibTransId="{93A41144-45E8-4E9F-9ACD-D187601C575C}"/>
    <dgm:cxn modelId="{FB4E0997-38D8-4168-B838-5E6F52A2882E}" srcId="{69977DA8-EB91-4DF4-828F-7051E32CC5A5}" destId="{11770176-E19F-4499-A770-6644E3FF63C4}" srcOrd="0" destOrd="0" parTransId="{4CEA5E4A-21B7-4DF4-B95C-2EDE8089C51E}" sibTransId="{B124619D-BB9F-4DDA-A1C2-BC2F63EB4B0B}"/>
    <dgm:cxn modelId="{99A1F5F3-E078-429D-8464-FDBD8BD2F82C}" type="presParOf" srcId="{79AED529-1A44-44A0-B9B6-11827925B515}" destId="{EB953DBA-C869-47B2-8F4A-C48296B6DA5C}" srcOrd="0" destOrd="0" presId="urn:microsoft.com/office/officeart/2005/8/layout/process4"/>
    <dgm:cxn modelId="{BB984393-D0C9-417C-95E3-A717694C9EA2}" type="presParOf" srcId="{EB953DBA-C869-47B2-8F4A-C48296B6DA5C}" destId="{072126D0-0E07-4365-8413-A62EFEF9BBA2}" srcOrd="0" destOrd="0" presId="urn:microsoft.com/office/officeart/2005/8/layout/process4"/>
    <dgm:cxn modelId="{960E26DB-1FF6-4D13-85E0-5A96C7032804}" type="presParOf" srcId="{79AED529-1A44-44A0-B9B6-11827925B515}" destId="{3D4E3053-DD45-4AA3-A6FE-0A27BE237A2D}" srcOrd="1" destOrd="0" presId="urn:microsoft.com/office/officeart/2005/8/layout/process4"/>
    <dgm:cxn modelId="{8AAA8123-3E7C-4811-8D1E-703CF341F04D}" type="presParOf" srcId="{79AED529-1A44-44A0-B9B6-11827925B515}" destId="{B1D9196F-337B-4A16-94D9-2BD922A2DEDC}" srcOrd="2" destOrd="0" presId="urn:microsoft.com/office/officeart/2005/8/layout/process4"/>
    <dgm:cxn modelId="{84A70ADD-C8E4-4A6B-8EB5-4A617262031A}" type="presParOf" srcId="{B1D9196F-337B-4A16-94D9-2BD922A2DEDC}" destId="{BDD38255-F314-4C55-9396-47310FDCFB1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DE710A-D156-49CC-BF66-29D619565B85}"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DA9FDD4F-6120-4E29-AD12-213C5608F03C}">
      <dgm:prSet custT="1"/>
      <dgm:spPr/>
      <dgm:t>
        <a:bodyPr/>
        <a:lstStyle/>
        <a:p>
          <a:r>
            <a:rPr lang="en-GB" sz="2400" dirty="0"/>
            <a:t>Qualitative research design</a:t>
          </a:r>
          <a:endParaRPr lang="en-US" sz="2400" dirty="0"/>
        </a:p>
      </dgm:t>
    </dgm:pt>
    <dgm:pt modelId="{7EF1FF5D-22BF-4053-A602-4E8267F1F70C}" type="parTrans" cxnId="{DF694C84-A50A-4290-97DC-40D0B4EB66BF}">
      <dgm:prSet/>
      <dgm:spPr/>
      <dgm:t>
        <a:bodyPr/>
        <a:lstStyle/>
        <a:p>
          <a:endParaRPr lang="en-US"/>
        </a:p>
      </dgm:t>
    </dgm:pt>
    <dgm:pt modelId="{87BB7703-72FD-46F1-845D-D3094CD6DD2B}" type="sibTrans" cxnId="{DF694C84-A50A-4290-97DC-40D0B4EB66BF}">
      <dgm:prSet/>
      <dgm:spPr/>
      <dgm:t>
        <a:bodyPr/>
        <a:lstStyle/>
        <a:p>
          <a:endParaRPr lang="en-US"/>
        </a:p>
      </dgm:t>
    </dgm:pt>
    <dgm:pt modelId="{A54983DC-B03D-438E-BA13-08396759D76C}">
      <dgm:prSet custT="1"/>
      <dgm:spPr/>
      <dgm:t>
        <a:bodyPr/>
        <a:lstStyle/>
        <a:p>
          <a:r>
            <a:rPr lang="en-GB" sz="2400" dirty="0"/>
            <a:t>Students contacted through HEI schools, Facebook groups, Indian student societies</a:t>
          </a:r>
          <a:endParaRPr lang="en-US" sz="2400" dirty="0"/>
        </a:p>
      </dgm:t>
    </dgm:pt>
    <dgm:pt modelId="{1187F6C1-B7A3-49EA-B19F-E3A141587A67}" type="parTrans" cxnId="{8C100730-8537-49D5-A549-65E23066DE7E}">
      <dgm:prSet/>
      <dgm:spPr/>
      <dgm:t>
        <a:bodyPr/>
        <a:lstStyle/>
        <a:p>
          <a:endParaRPr lang="en-US"/>
        </a:p>
      </dgm:t>
    </dgm:pt>
    <dgm:pt modelId="{4B6AA03E-3DA6-4E07-B1C5-75E3E997DC47}" type="sibTrans" cxnId="{8C100730-8537-49D5-A549-65E23066DE7E}">
      <dgm:prSet/>
      <dgm:spPr/>
      <dgm:t>
        <a:bodyPr/>
        <a:lstStyle/>
        <a:p>
          <a:endParaRPr lang="en-US"/>
        </a:p>
      </dgm:t>
    </dgm:pt>
    <dgm:pt modelId="{CAECE660-37A3-415F-86A1-CC9B3FD9F847}">
      <dgm:prSet custT="1"/>
      <dgm:spPr/>
      <dgm:t>
        <a:bodyPr/>
        <a:lstStyle/>
        <a:p>
          <a:r>
            <a:rPr lang="en-GB" sz="2400" dirty="0"/>
            <a:t>Students self-selected then snowballing used</a:t>
          </a:r>
          <a:endParaRPr lang="en-US" sz="2400" dirty="0"/>
        </a:p>
      </dgm:t>
    </dgm:pt>
    <dgm:pt modelId="{D7A3F346-2BB2-41B5-BAAA-28A208C2D8F8}" type="parTrans" cxnId="{030655C5-EE71-404B-828F-DF6C68192BB6}">
      <dgm:prSet/>
      <dgm:spPr/>
      <dgm:t>
        <a:bodyPr/>
        <a:lstStyle/>
        <a:p>
          <a:endParaRPr lang="en-US"/>
        </a:p>
      </dgm:t>
    </dgm:pt>
    <dgm:pt modelId="{F61C25B7-169B-4355-BEC9-C426EDE9F728}" type="sibTrans" cxnId="{030655C5-EE71-404B-828F-DF6C68192BB6}">
      <dgm:prSet/>
      <dgm:spPr/>
      <dgm:t>
        <a:bodyPr/>
        <a:lstStyle/>
        <a:p>
          <a:endParaRPr lang="en-US"/>
        </a:p>
      </dgm:t>
    </dgm:pt>
    <dgm:pt modelId="{2A5040F7-D7C4-4CE0-9C25-299F5427E3B5}">
      <dgm:prSet custT="1"/>
      <dgm:spPr/>
      <dgm:t>
        <a:bodyPr/>
        <a:lstStyle/>
        <a:p>
          <a:r>
            <a:rPr lang="en-GB" sz="2400" dirty="0"/>
            <a:t>7 HEIs</a:t>
          </a:r>
        </a:p>
        <a:p>
          <a:r>
            <a:rPr lang="en-GB" sz="2400" dirty="0"/>
            <a:t> 45 students</a:t>
          </a:r>
        </a:p>
        <a:p>
          <a:r>
            <a:rPr lang="en-GB" sz="2400" dirty="0"/>
            <a:t>23 female, 22 male  </a:t>
          </a:r>
          <a:endParaRPr lang="en-US" sz="2400" dirty="0"/>
        </a:p>
      </dgm:t>
    </dgm:pt>
    <dgm:pt modelId="{887325A5-BA56-4174-8DCE-A921105E93B2}" type="parTrans" cxnId="{598213CA-8E17-4B01-912A-A0BD73909B4C}">
      <dgm:prSet/>
      <dgm:spPr/>
      <dgm:t>
        <a:bodyPr/>
        <a:lstStyle/>
        <a:p>
          <a:endParaRPr lang="en-US"/>
        </a:p>
      </dgm:t>
    </dgm:pt>
    <dgm:pt modelId="{C61FEB71-B0BF-4167-9809-F320A2CE0E93}" type="sibTrans" cxnId="{598213CA-8E17-4B01-912A-A0BD73909B4C}">
      <dgm:prSet/>
      <dgm:spPr/>
      <dgm:t>
        <a:bodyPr/>
        <a:lstStyle/>
        <a:p>
          <a:endParaRPr lang="en-US"/>
        </a:p>
      </dgm:t>
    </dgm:pt>
    <dgm:pt modelId="{0AB065A3-4BA9-442C-B993-183CF50D8952}">
      <dgm:prSet/>
      <dgm:spPr/>
      <dgm:t>
        <a:bodyPr/>
        <a:lstStyle/>
        <a:p>
          <a:r>
            <a:rPr lang="en-GB" dirty="0"/>
            <a:t>Semi-structured interviews on Zoom</a:t>
          </a:r>
          <a:endParaRPr lang="en-US" dirty="0"/>
        </a:p>
      </dgm:t>
    </dgm:pt>
    <dgm:pt modelId="{5588AF93-1935-4A17-9481-C15F6A85D076}" type="parTrans" cxnId="{01D3892F-4145-42E4-99FA-07D94D1FAE86}">
      <dgm:prSet/>
      <dgm:spPr/>
      <dgm:t>
        <a:bodyPr/>
        <a:lstStyle/>
        <a:p>
          <a:endParaRPr lang="en-US"/>
        </a:p>
      </dgm:t>
    </dgm:pt>
    <dgm:pt modelId="{422643DC-B77A-4B23-AF5C-E6015BA72804}" type="sibTrans" cxnId="{01D3892F-4145-42E4-99FA-07D94D1FAE86}">
      <dgm:prSet/>
      <dgm:spPr/>
      <dgm:t>
        <a:bodyPr/>
        <a:lstStyle/>
        <a:p>
          <a:endParaRPr lang="en-US"/>
        </a:p>
      </dgm:t>
    </dgm:pt>
    <dgm:pt modelId="{DF4C854F-7212-439C-8E5C-941A3422B3CE}">
      <dgm:prSet/>
      <dgm:spPr/>
      <dgm:t>
        <a:bodyPr/>
        <a:lstStyle/>
        <a:p>
          <a:r>
            <a:rPr lang="en-GB"/>
            <a:t>Initial short interview for background/demographic information</a:t>
          </a:r>
          <a:endParaRPr lang="en-US"/>
        </a:p>
      </dgm:t>
    </dgm:pt>
    <dgm:pt modelId="{1BC28AEC-3E55-4C73-9DEF-ACF449B13DFC}" type="parTrans" cxnId="{6A4F1509-4F0D-4F9B-A4DA-C7B870FEA258}">
      <dgm:prSet/>
      <dgm:spPr/>
      <dgm:t>
        <a:bodyPr/>
        <a:lstStyle/>
        <a:p>
          <a:endParaRPr lang="en-US"/>
        </a:p>
      </dgm:t>
    </dgm:pt>
    <dgm:pt modelId="{109D7844-B233-4E9B-8804-D4DD025974E9}" type="sibTrans" cxnId="{6A4F1509-4F0D-4F9B-A4DA-C7B870FEA258}">
      <dgm:prSet/>
      <dgm:spPr/>
      <dgm:t>
        <a:bodyPr/>
        <a:lstStyle/>
        <a:p>
          <a:endParaRPr lang="en-US"/>
        </a:p>
      </dgm:t>
    </dgm:pt>
    <dgm:pt modelId="{37577126-084F-4341-BB1E-4A39296A8DBC}">
      <dgm:prSet/>
      <dgm:spPr/>
      <dgm:t>
        <a:bodyPr/>
        <a:lstStyle/>
        <a:p>
          <a:r>
            <a:rPr lang="en-GB"/>
            <a:t>Longer second interview re experiences, expectations, views of success</a:t>
          </a:r>
          <a:endParaRPr lang="en-US"/>
        </a:p>
      </dgm:t>
    </dgm:pt>
    <dgm:pt modelId="{A0E85A46-A83E-425A-B6CD-73D58FD30BDF}" type="parTrans" cxnId="{E315D3D5-B54C-4066-9BE1-4DFC768803C0}">
      <dgm:prSet/>
      <dgm:spPr/>
      <dgm:t>
        <a:bodyPr/>
        <a:lstStyle/>
        <a:p>
          <a:endParaRPr lang="en-US"/>
        </a:p>
      </dgm:t>
    </dgm:pt>
    <dgm:pt modelId="{4BEA96E2-0FE3-47FD-B16B-3E2B8C6A6ADD}" type="sibTrans" cxnId="{E315D3D5-B54C-4066-9BE1-4DFC768803C0}">
      <dgm:prSet/>
      <dgm:spPr/>
      <dgm:t>
        <a:bodyPr/>
        <a:lstStyle/>
        <a:p>
          <a:endParaRPr lang="en-US"/>
        </a:p>
      </dgm:t>
    </dgm:pt>
    <dgm:pt modelId="{51C6AC25-A638-46C9-9104-0E25442B8971}">
      <dgm:prSet custT="1"/>
      <dgm:spPr/>
      <dgm:t>
        <a:bodyPr/>
        <a:lstStyle/>
        <a:p>
          <a:r>
            <a:rPr lang="en-GB" sz="2400" dirty="0"/>
            <a:t>Student journey from India, through transition, towards postgraduation</a:t>
          </a:r>
          <a:endParaRPr lang="en-US" sz="2400" dirty="0"/>
        </a:p>
      </dgm:t>
    </dgm:pt>
    <dgm:pt modelId="{D455C4AB-4392-4860-87AE-AB47B07E4979}" type="parTrans" cxnId="{24F824F4-5E0A-4BC6-AC6B-F0432D0DA2EE}">
      <dgm:prSet/>
      <dgm:spPr/>
      <dgm:t>
        <a:bodyPr/>
        <a:lstStyle/>
        <a:p>
          <a:endParaRPr lang="en-US"/>
        </a:p>
      </dgm:t>
    </dgm:pt>
    <dgm:pt modelId="{D8325252-997E-45BB-86C9-77F2B7102AB7}" type="sibTrans" cxnId="{24F824F4-5E0A-4BC6-AC6B-F0432D0DA2EE}">
      <dgm:prSet/>
      <dgm:spPr/>
      <dgm:t>
        <a:bodyPr/>
        <a:lstStyle/>
        <a:p>
          <a:endParaRPr lang="en-US"/>
        </a:p>
      </dgm:t>
    </dgm:pt>
    <dgm:pt modelId="{D05D1B5E-FECE-47CB-9B9B-DF4B4710344C}" type="pres">
      <dgm:prSet presAssocID="{98DE710A-D156-49CC-BF66-29D619565B85}" presName="Name0" presStyleCnt="0">
        <dgm:presLayoutVars>
          <dgm:dir/>
          <dgm:resizeHandles val="exact"/>
        </dgm:presLayoutVars>
      </dgm:prSet>
      <dgm:spPr/>
    </dgm:pt>
    <dgm:pt modelId="{E93E0BFF-19B4-4E92-AE2F-8B6F4C8C126E}" type="pres">
      <dgm:prSet presAssocID="{DA9FDD4F-6120-4E29-AD12-213C5608F03C}" presName="node" presStyleLbl="node1" presStyleIdx="0" presStyleCnt="6">
        <dgm:presLayoutVars>
          <dgm:bulletEnabled val="1"/>
        </dgm:presLayoutVars>
      </dgm:prSet>
      <dgm:spPr/>
    </dgm:pt>
    <dgm:pt modelId="{81723069-4865-4834-A57D-CFDE0C9615A6}" type="pres">
      <dgm:prSet presAssocID="{87BB7703-72FD-46F1-845D-D3094CD6DD2B}" presName="sibTrans" presStyleLbl="sibTrans1D1" presStyleIdx="0" presStyleCnt="5"/>
      <dgm:spPr/>
    </dgm:pt>
    <dgm:pt modelId="{724EB646-CA27-40FB-9606-778D56F54C4D}" type="pres">
      <dgm:prSet presAssocID="{87BB7703-72FD-46F1-845D-D3094CD6DD2B}" presName="connectorText" presStyleLbl="sibTrans1D1" presStyleIdx="0" presStyleCnt="5"/>
      <dgm:spPr/>
    </dgm:pt>
    <dgm:pt modelId="{30E52075-1A6E-42BF-AF97-A1184AC2F601}" type="pres">
      <dgm:prSet presAssocID="{A54983DC-B03D-438E-BA13-08396759D76C}" presName="node" presStyleLbl="node1" presStyleIdx="1" presStyleCnt="6">
        <dgm:presLayoutVars>
          <dgm:bulletEnabled val="1"/>
        </dgm:presLayoutVars>
      </dgm:prSet>
      <dgm:spPr/>
    </dgm:pt>
    <dgm:pt modelId="{1E9DEA3E-1CDD-439A-A94F-A8F5D0B188DC}" type="pres">
      <dgm:prSet presAssocID="{4B6AA03E-3DA6-4E07-B1C5-75E3E997DC47}" presName="sibTrans" presStyleLbl="sibTrans1D1" presStyleIdx="1" presStyleCnt="5"/>
      <dgm:spPr/>
    </dgm:pt>
    <dgm:pt modelId="{69D9BD4F-2457-4CF7-9157-4B71FDE30A37}" type="pres">
      <dgm:prSet presAssocID="{4B6AA03E-3DA6-4E07-B1C5-75E3E997DC47}" presName="connectorText" presStyleLbl="sibTrans1D1" presStyleIdx="1" presStyleCnt="5"/>
      <dgm:spPr/>
    </dgm:pt>
    <dgm:pt modelId="{259F4FA1-8F39-4AFE-B3F7-27F130BC3CD7}" type="pres">
      <dgm:prSet presAssocID="{CAECE660-37A3-415F-86A1-CC9B3FD9F847}" presName="node" presStyleLbl="node1" presStyleIdx="2" presStyleCnt="6">
        <dgm:presLayoutVars>
          <dgm:bulletEnabled val="1"/>
        </dgm:presLayoutVars>
      </dgm:prSet>
      <dgm:spPr/>
    </dgm:pt>
    <dgm:pt modelId="{ACC3761D-15DA-4075-BA9B-55911722C62D}" type="pres">
      <dgm:prSet presAssocID="{F61C25B7-169B-4355-BEC9-C426EDE9F728}" presName="sibTrans" presStyleLbl="sibTrans1D1" presStyleIdx="2" presStyleCnt="5"/>
      <dgm:spPr/>
    </dgm:pt>
    <dgm:pt modelId="{8CAFBED9-8955-4523-B372-9A085FF7703A}" type="pres">
      <dgm:prSet presAssocID="{F61C25B7-169B-4355-BEC9-C426EDE9F728}" presName="connectorText" presStyleLbl="sibTrans1D1" presStyleIdx="2" presStyleCnt="5"/>
      <dgm:spPr/>
    </dgm:pt>
    <dgm:pt modelId="{E3D74057-77D5-4C3E-A4D2-278EEED228F2}" type="pres">
      <dgm:prSet presAssocID="{2A5040F7-D7C4-4CE0-9C25-299F5427E3B5}" presName="node" presStyleLbl="node1" presStyleIdx="3" presStyleCnt="6">
        <dgm:presLayoutVars>
          <dgm:bulletEnabled val="1"/>
        </dgm:presLayoutVars>
      </dgm:prSet>
      <dgm:spPr/>
    </dgm:pt>
    <dgm:pt modelId="{B43EA71A-34B9-4611-9EEC-446D0445A63C}" type="pres">
      <dgm:prSet presAssocID="{C61FEB71-B0BF-4167-9809-F320A2CE0E93}" presName="sibTrans" presStyleLbl="sibTrans1D1" presStyleIdx="3" presStyleCnt="5"/>
      <dgm:spPr/>
    </dgm:pt>
    <dgm:pt modelId="{E548B87D-8AA5-4D41-BC22-EE2C2100FE3E}" type="pres">
      <dgm:prSet presAssocID="{C61FEB71-B0BF-4167-9809-F320A2CE0E93}" presName="connectorText" presStyleLbl="sibTrans1D1" presStyleIdx="3" presStyleCnt="5"/>
      <dgm:spPr/>
    </dgm:pt>
    <dgm:pt modelId="{44627E13-3E8E-45BE-8074-255BE7115C66}" type="pres">
      <dgm:prSet presAssocID="{0AB065A3-4BA9-442C-B993-183CF50D8952}" presName="node" presStyleLbl="node1" presStyleIdx="4" presStyleCnt="6">
        <dgm:presLayoutVars>
          <dgm:bulletEnabled val="1"/>
        </dgm:presLayoutVars>
      </dgm:prSet>
      <dgm:spPr/>
    </dgm:pt>
    <dgm:pt modelId="{DE6EA848-6DF8-415C-8C41-97A4B497156E}" type="pres">
      <dgm:prSet presAssocID="{422643DC-B77A-4B23-AF5C-E6015BA72804}" presName="sibTrans" presStyleLbl="sibTrans1D1" presStyleIdx="4" presStyleCnt="5"/>
      <dgm:spPr/>
    </dgm:pt>
    <dgm:pt modelId="{DB2E7D7B-2F3E-4FB2-B053-B908852592BC}" type="pres">
      <dgm:prSet presAssocID="{422643DC-B77A-4B23-AF5C-E6015BA72804}" presName="connectorText" presStyleLbl="sibTrans1D1" presStyleIdx="4" presStyleCnt="5"/>
      <dgm:spPr/>
    </dgm:pt>
    <dgm:pt modelId="{0323CE3F-FA77-4725-9E79-EF2D7C05E5A8}" type="pres">
      <dgm:prSet presAssocID="{51C6AC25-A638-46C9-9104-0E25442B8971}" presName="node" presStyleLbl="node1" presStyleIdx="5" presStyleCnt="6">
        <dgm:presLayoutVars>
          <dgm:bulletEnabled val="1"/>
        </dgm:presLayoutVars>
      </dgm:prSet>
      <dgm:spPr/>
    </dgm:pt>
  </dgm:ptLst>
  <dgm:cxnLst>
    <dgm:cxn modelId="{6A4F1509-4F0D-4F9B-A4DA-C7B870FEA258}" srcId="{0AB065A3-4BA9-442C-B993-183CF50D8952}" destId="{DF4C854F-7212-439C-8E5C-941A3422B3CE}" srcOrd="0" destOrd="0" parTransId="{1BC28AEC-3E55-4C73-9DEF-ACF449B13DFC}" sibTransId="{109D7844-B233-4E9B-8804-D4DD025974E9}"/>
    <dgm:cxn modelId="{D3A3740F-2198-4BD8-807E-7B6F39092C50}" type="presOf" srcId="{87BB7703-72FD-46F1-845D-D3094CD6DD2B}" destId="{81723069-4865-4834-A57D-CFDE0C9615A6}" srcOrd="0" destOrd="0" presId="urn:microsoft.com/office/officeart/2016/7/layout/RepeatingBendingProcessNew"/>
    <dgm:cxn modelId="{62BC8614-F9BD-4925-BD36-711D4386DA6D}" type="presOf" srcId="{4B6AA03E-3DA6-4E07-B1C5-75E3E997DC47}" destId="{1E9DEA3E-1CDD-439A-A94F-A8F5D0B188DC}" srcOrd="0" destOrd="0" presId="urn:microsoft.com/office/officeart/2016/7/layout/RepeatingBendingProcessNew"/>
    <dgm:cxn modelId="{441C6D1C-843F-441D-9C13-8CC9782656EE}" type="presOf" srcId="{98DE710A-D156-49CC-BF66-29D619565B85}" destId="{D05D1B5E-FECE-47CB-9B9B-DF4B4710344C}" srcOrd="0" destOrd="0" presId="urn:microsoft.com/office/officeart/2016/7/layout/RepeatingBendingProcessNew"/>
    <dgm:cxn modelId="{2717FD1C-0637-4F38-8A9D-87739526F504}" type="presOf" srcId="{2A5040F7-D7C4-4CE0-9C25-299F5427E3B5}" destId="{E3D74057-77D5-4C3E-A4D2-278EEED228F2}" srcOrd="0" destOrd="0" presId="urn:microsoft.com/office/officeart/2016/7/layout/RepeatingBendingProcessNew"/>
    <dgm:cxn modelId="{01D3892F-4145-42E4-99FA-07D94D1FAE86}" srcId="{98DE710A-D156-49CC-BF66-29D619565B85}" destId="{0AB065A3-4BA9-442C-B993-183CF50D8952}" srcOrd="4" destOrd="0" parTransId="{5588AF93-1935-4A17-9481-C15F6A85D076}" sibTransId="{422643DC-B77A-4B23-AF5C-E6015BA72804}"/>
    <dgm:cxn modelId="{0611CF2F-6938-48D9-BF9E-930E038B4A8D}" type="presOf" srcId="{4B6AA03E-3DA6-4E07-B1C5-75E3E997DC47}" destId="{69D9BD4F-2457-4CF7-9157-4B71FDE30A37}" srcOrd="1" destOrd="0" presId="urn:microsoft.com/office/officeart/2016/7/layout/RepeatingBendingProcessNew"/>
    <dgm:cxn modelId="{8C100730-8537-49D5-A549-65E23066DE7E}" srcId="{98DE710A-D156-49CC-BF66-29D619565B85}" destId="{A54983DC-B03D-438E-BA13-08396759D76C}" srcOrd="1" destOrd="0" parTransId="{1187F6C1-B7A3-49EA-B19F-E3A141587A67}" sibTransId="{4B6AA03E-3DA6-4E07-B1C5-75E3E997DC47}"/>
    <dgm:cxn modelId="{F28E3867-2469-4FB9-A983-3D611554B98C}" type="presOf" srcId="{DA9FDD4F-6120-4E29-AD12-213C5608F03C}" destId="{E93E0BFF-19B4-4E92-AE2F-8B6F4C8C126E}" srcOrd="0" destOrd="0" presId="urn:microsoft.com/office/officeart/2016/7/layout/RepeatingBendingProcessNew"/>
    <dgm:cxn modelId="{34D81748-35EA-43C9-8669-46C72F669295}" type="presOf" srcId="{422643DC-B77A-4B23-AF5C-E6015BA72804}" destId="{DE6EA848-6DF8-415C-8C41-97A4B497156E}" srcOrd="0" destOrd="0" presId="urn:microsoft.com/office/officeart/2016/7/layout/RepeatingBendingProcessNew"/>
    <dgm:cxn modelId="{FB7A7651-F434-49F1-9062-D288C92EA037}" type="presOf" srcId="{F61C25B7-169B-4355-BEC9-C426EDE9F728}" destId="{8CAFBED9-8955-4523-B372-9A085FF7703A}" srcOrd="1" destOrd="0" presId="urn:microsoft.com/office/officeart/2016/7/layout/RepeatingBendingProcessNew"/>
    <dgm:cxn modelId="{AECAA372-D762-43B1-929F-B683D221CA02}" type="presOf" srcId="{0AB065A3-4BA9-442C-B993-183CF50D8952}" destId="{44627E13-3E8E-45BE-8074-255BE7115C66}" srcOrd="0" destOrd="0" presId="urn:microsoft.com/office/officeart/2016/7/layout/RepeatingBendingProcessNew"/>
    <dgm:cxn modelId="{DF694C84-A50A-4290-97DC-40D0B4EB66BF}" srcId="{98DE710A-D156-49CC-BF66-29D619565B85}" destId="{DA9FDD4F-6120-4E29-AD12-213C5608F03C}" srcOrd="0" destOrd="0" parTransId="{7EF1FF5D-22BF-4053-A602-4E8267F1F70C}" sibTransId="{87BB7703-72FD-46F1-845D-D3094CD6DD2B}"/>
    <dgm:cxn modelId="{38CFFA87-8A1F-408C-B7B3-C5DF37E708D5}" type="presOf" srcId="{422643DC-B77A-4B23-AF5C-E6015BA72804}" destId="{DB2E7D7B-2F3E-4FB2-B053-B908852592BC}" srcOrd="1" destOrd="0" presId="urn:microsoft.com/office/officeart/2016/7/layout/RepeatingBendingProcessNew"/>
    <dgm:cxn modelId="{F6773F8C-FCEE-4096-A015-47186E201C94}" type="presOf" srcId="{51C6AC25-A638-46C9-9104-0E25442B8971}" destId="{0323CE3F-FA77-4725-9E79-EF2D7C05E5A8}" srcOrd="0" destOrd="0" presId="urn:microsoft.com/office/officeart/2016/7/layout/RepeatingBendingProcessNew"/>
    <dgm:cxn modelId="{030655C5-EE71-404B-828F-DF6C68192BB6}" srcId="{98DE710A-D156-49CC-BF66-29D619565B85}" destId="{CAECE660-37A3-415F-86A1-CC9B3FD9F847}" srcOrd="2" destOrd="0" parTransId="{D7A3F346-2BB2-41B5-BAAA-28A208C2D8F8}" sibTransId="{F61C25B7-169B-4355-BEC9-C426EDE9F728}"/>
    <dgm:cxn modelId="{598213CA-8E17-4B01-912A-A0BD73909B4C}" srcId="{98DE710A-D156-49CC-BF66-29D619565B85}" destId="{2A5040F7-D7C4-4CE0-9C25-299F5427E3B5}" srcOrd="3" destOrd="0" parTransId="{887325A5-BA56-4174-8DCE-A921105E93B2}" sibTransId="{C61FEB71-B0BF-4167-9809-F320A2CE0E93}"/>
    <dgm:cxn modelId="{F5E360D1-33B8-4E8F-A807-539777F6357C}" type="presOf" srcId="{A54983DC-B03D-438E-BA13-08396759D76C}" destId="{30E52075-1A6E-42BF-AF97-A1184AC2F601}" srcOrd="0" destOrd="0" presId="urn:microsoft.com/office/officeart/2016/7/layout/RepeatingBendingProcessNew"/>
    <dgm:cxn modelId="{E315D3D5-B54C-4066-9BE1-4DFC768803C0}" srcId="{0AB065A3-4BA9-442C-B993-183CF50D8952}" destId="{37577126-084F-4341-BB1E-4A39296A8DBC}" srcOrd="1" destOrd="0" parTransId="{A0E85A46-A83E-425A-B6CD-73D58FD30BDF}" sibTransId="{4BEA96E2-0FE3-47FD-B16B-3E2B8C6A6ADD}"/>
    <dgm:cxn modelId="{A6784DEA-C311-4B95-8DDB-32627B4B5D8B}" type="presOf" srcId="{C61FEB71-B0BF-4167-9809-F320A2CE0E93}" destId="{E548B87D-8AA5-4D41-BC22-EE2C2100FE3E}" srcOrd="1" destOrd="0" presId="urn:microsoft.com/office/officeart/2016/7/layout/RepeatingBendingProcessNew"/>
    <dgm:cxn modelId="{65A71DF1-162D-4755-91DD-9FAB73B30151}" type="presOf" srcId="{87BB7703-72FD-46F1-845D-D3094CD6DD2B}" destId="{724EB646-CA27-40FB-9606-778D56F54C4D}" srcOrd="1" destOrd="0" presId="urn:microsoft.com/office/officeart/2016/7/layout/RepeatingBendingProcessNew"/>
    <dgm:cxn modelId="{24F824F4-5E0A-4BC6-AC6B-F0432D0DA2EE}" srcId="{98DE710A-D156-49CC-BF66-29D619565B85}" destId="{51C6AC25-A638-46C9-9104-0E25442B8971}" srcOrd="5" destOrd="0" parTransId="{D455C4AB-4392-4860-87AE-AB47B07E4979}" sibTransId="{D8325252-997E-45BB-86C9-77F2B7102AB7}"/>
    <dgm:cxn modelId="{752829F4-C21C-4EF2-9615-E8696EE1FDD0}" type="presOf" srcId="{F61C25B7-169B-4355-BEC9-C426EDE9F728}" destId="{ACC3761D-15DA-4075-BA9B-55911722C62D}" srcOrd="0" destOrd="0" presId="urn:microsoft.com/office/officeart/2016/7/layout/RepeatingBendingProcessNew"/>
    <dgm:cxn modelId="{F5CA0EF5-C984-4F3E-B048-0A18A9F153CC}" type="presOf" srcId="{C61FEB71-B0BF-4167-9809-F320A2CE0E93}" destId="{B43EA71A-34B9-4611-9EEC-446D0445A63C}" srcOrd="0" destOrd="0" presId="urn:microsoft.com/office/officeart/2016/7/layout/RepeatingBendingProcessNew"/>
    <dgm:cxn modelId="{A787BBF5-15CA-4637-ACF4-1E68AA5E45A3}" type="presOf" srcId="{DF4C854F-7212-439C-8E5C-941A3422B3CE}" destId="{44627E13-3E8E-45BE-8074-255BE7115C66}" srcOrd="0" destOrd="1" presId="urn:microsoft.com/office/officeart/2016/7/layout/RepeatingBendingProcessNew"/>
    <dgm:cxn modelId="{530EBDFD-C831-4E1E-B4DF-7FC2BEEF495D}" type="presOf" srcId="{CAECE660-37A3-415F-86A1-CC9B3FD9F847}" destId="{259F4FA1-8F39-4AFE-B3F7-27F130BC3CD7}" srcOrd="0" destOrd="0" presId="urn:microsoft.com/office/officeart/2016/7/layout/RepeatingBendingProcessNew"/>
    <dgm:cxn modelId="{400E78FE-D318-472C-B72D-685C97D7414E}" type="presOf" srcId="{37577126-084F-4341-BB1E-4A39296A8DBC}" destId="{44627E13-3E8E-45BE-8074-255BE7115C66}" srcOrd="0" destOrd="2" presId="urn:microsoft.com/office/officeart/2016/7/layout/RepeatingBendingProcessNew"/>
    <dgm:cxn modelId="{CB2D324C-10C0-4EE3-A633-8CD061227146}" type="presParOf" srcId="{D05D1B5E-FECE-47CB-9B9B-DF4B4710344C}" destId="{E93E0BFF-19B4-4E92-AE2F-8B6F4C8C126E}" srcOrd="0" destOrd="0" presId="urn:microsoft.com/office/officeart/2016/7/layout/RepeatingBendingProcessNew"/>
    <dgm:cxn modelId="{0E7595A4-FE70-4844-8593-AD7202A628E2}" type="presParOf" srcId="{D05D1B5E-FECE-47CB-9B9B-DF4B4710344C}" destId="{81723069-4865-4834-A57D-CFDE0C9615A6}" srcOrd="1" destOrd="0" presId="urn:microsoft.com/office/officeart/2016/7/layout/RepeatingBendingProcessNew"/>
    <dgm:cxn modelId="{B1A0ED92-1B74-4312-B9C6-6F5E641E70F3}" type="presParOf" srcId="{81723069-4865-4834-A57D-CFDE0C9615A6}" destId="{724EB646-CA27-40FB-9606-778D56F54C4D}" srcOrd="0" destOrd="0" presId="urn:microsoft.com/office/officeart/2016/7/layout/RepeatingBendingProcessNew"/>
    <dgm:cxn modelId="{20D083C5-3045-4A03-B541-E2F36AAE30E5}" type="presParOf" srcId="{D05D1B5E-FECE-47CB-9B9B-DF4B4710344C}" destId="{30E52075-1A6E-42BF-AF97-A1184AC2F601}" srcOrd="2" destOrd="0" presId="urn:microsoft.com/office/officeart/2016/7/layout/RepeatingBendingProcessNew"/>
    <dgm:cxn modelId="{B4D2B647-52BC-400C-B97C-BEBFE91BA56F}" type="presParOf" srcId="{D05D1B5E-FECE-47CB-9B9B-DF4B4710344C}" destId="{1E9DEA3E-1CDD-439A-A94F-A8F5D0B188DC}" srcOrd="3" destOrd="0" presId="urn:microsoft.com/office/officeart/2016/7/layout/RepeatingBendingProcessNew"/>
    <dgm:cxn modelId="{AEFF6544-905D-49C9-B63C-490CEC01F702}" type="presParOf" srcId="{1E9DEA3E-1CDD-439A-A94F-A8F5D0B188DC}" destId="{69D9BD4F-2457-4CF7-9157-4B71FDE30A37}" srcOrd="0" destOrd="0" presId="urn:microsoft.com/office/officeart/2016/7/layout/RepeatingBendingProcessNew"/>
    <dgm:cxn modelId="{E0D2D9C0-51B7-4F52-B639-0AF3595FF800}" type="presParOf" srcId="{D05D1B5E-FECE-47CB-9B9B-DF4B4710344C}" destId="{259F4FA1-8F39-4AFE-B3F7-27F130BC3CD7}" srcOrd="4" destOrd="0" presId="urn:microsoft.com/office/officeart/2016/7/layout/RepeatingBendingProcessNew"/>
    <dgm:cxn modelId="{88295116-1266-490F-8FFE-591221578A3F}" type="presParOf" srcId="{D05D1B5E-FECE-47CB-9B9B-DF4B4710344C}" destId="{ACC3761D-15DA-4075-BA9B-55911722C62D}" srcOrd="5" destOrd="0" presId="urn:microsoft.com/office/officeart/2016/7/layout/RepeatingBendingProcessNew"/>
    <dgm:cxn modelId="{0F4A3B36-E15C-4C75-803E-278040C6C57A}" type="presParOf" srcId="{ACC3761D-15DA-4075-BA9B-55911722C62D}" destId="{8CAFBED9-8955-4523-B372-9A085FF7703A}" srcOrd="0" destOrd="0" presId="urn:microsoft.com/office/officeart/2016/7/layout/RepeatingBendingProcessNew"/>
    <dgm:cxn modelId="{F2E92CBA-F6AB-479E-8FCE-726EEFF6B87C}" type="presParOf" srcId="{D05D1B5E-FECE-47CB-9B9B-DF4B4710344C}" destId="{E3D74057-77D5-4C3E-A4D2-278EEED228F2}" srcOrd="6" destOrd="0" presId="urn:microsoft.com/office/officeart/2016/7/layout/RepeatingBendingProcessNew"/>
    <dgm:cxn modelId="{47BE3E5D-6E7A-4C14-8C58-051642AF14BC}" type="presParOf" srcId="{D05D1B5E-FECE-47CB-9B9B-DF4B4710344C}" destId="{B43EA71A-34B9-4611-9EEC-446D0445A63C}" srcOrd="7" destOrd="0" presId="urn:microsoft.com/office/officeart/2016/7/layout/RepeatingBendingProcessNew"/>
    <dgm:cxn modelId="{F1E5F985-24DF-4B1C-9986-D8D412C57D63}" type="presParOf" srcId="{B43EA71A-34B9-4611-9EEC-446D0445A63C}" destId="{E548B87D-8AA5-4D41-BC22-EE2C2100FE3E}" srcOrd="0" destOrd="0" presId="urn:microsoft.com/office/officeart/2016/7/layout/RepeatingBendingProcessNew"/>
    <dgm:cxn modelId="{18912B76-43C7-4DA1-B1DE-52D417E83EF4}" type="presParOf" srcId="{D05D1B5E-FECE-47CB-9B9B-DF4B4710344C}" destId="{44627E13-3E8E-45BE-8074-255BE7115C66}" srcOrd="8" destOrd="0" presId="urn:microsoft.com/office/officeart/2016/7/layout/RepeatingBendingProcessNew"/>
    <dgm:cxn modelId="{1F00C0EC-4EA7-4204-A031-765D3A9FC00F}" type="presParOf" srcId="{D05D1B5E-FECE-47CB-9B9B-DF4B4710344C}" destId="{DE6EA848-6DF8-415C-8C41-97A4B497156E}" srcOrd="9" destOrd="0" presId="urn:microsoft.com/office/officeart/2016/7/layout/RepeatingBendingProcessNew"/>
    <dgm:cxn modelId="{86D8D20A-1989-4A0C-88FD-61129BAFF9B9}" type="presParOf" srcId="{DE6EA848-6DF8-415C-8C41-97A4B497156E}" destId="{DB2E7D7B-2F3E-4FB2-B053-B908852592BC}" srcOrd="0" destOrd="0" presId="urn:microsoft.com/office/officeart/2016/7/layout/RepeatingBendingProcessNew"/>
    <dgm:cxn modelId="{870FFEBE-0FF7-401A-A995-FC06B48B789A}" type="presParOf" srcId="{D05D1B5E-FECE-47CB-9B9B-DF4B4710344C}" destId="{0323CE3F-FA77-4725-9E79-EF2D7C05E5A8}"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0D6DB9-F41A-41C6-AF7B-ADC84C696120}"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F09F9847-F7DD-43F6-904A-63599203DE99}">
      <dgm:prSet/>
      <dgm:spPr/>
      <dgm:t>
        <a:bodyPr/>
        <a:lstStyle/>
        <a:p>
          <a:r>
            <a:rPr lang="en-IE"/>
            <a:t>Attaining degree</a:t>
          </a:r>
          <a:endParaRPr lang="en-US"/>
        </a:p>
      </dgm:t>
    </dgm:pt>
    <dgm:pt modelId="{1D7A301D-637C-4EA8-BC3A-D9CD20634D32}" type="parTrans" cxnId="{0F2DFF6A-9F32-4AEC-9BEA-943E4F39B17E}">
      <dgm:prSet/>
      <dgm:spPr/>
      <dgm:t>
        <a:bodyPr/>
        <a:lstStyle/>
        <a:p>
          <a:endParaRPr lang="en-US"/>
        </a:p>
      </dgm:t>
    </dgm:pt>
    <dgm:pt modelId="{9085F98B-2B39-478B-B975-0C173DE88770}" type="sibTrans" cxnId="{0F2DFF6A-9F32-4AEC-9BEA-943E4F39B17E}">
      <dgm:prSet/>
      <dgm:spPr/>
      <dgm:t>
        <a:bodyPr/>
        <a:lstStyle/>
        <a:p>
          <a:endParaRPr lang="en-US"/>
        </a:p>
      </dgm:t>
    </dgm:pt>
    <dgm:pt modelId="{8F7A07F6-E088-4483-ADFD-5F282EC9C2B1}">
      <dgm:prSet/>
      <dgm:spPr/>
      <dgm:t>
        <a:bodyPr/>
        <a:lstStyle/>
        <a:p>
          <a:r>
            <a:rPr lang="en-IE"/>
            <a:t>Rewarding career</a:t>
          </a:r>
          <a:endParaRPr lang="en-US"/>
        </a:p>
      </dgm:t>
    </dgm:pt>
    <dgm:pt modelId="{C2942C0F-3833-45F5-ACB7-87D6BF471067}" type="parTrans" cxnId="{B73F45BB-4268-41F1-AB0C-2CB448E27451}">
      <dgm:prSet/>
      <dgm:spPr/>
      <dgm:t>
        <a:bodyPr/>
        <a:lstStyle/>
        <a:p>
          <a:endParaRPr lang="en-US"/>
        </a:p>
      </dgm:t>
    </dgm:pt>
    <dgm:pt modelId="{0BE7D4E9-426C-4E22-AE1E-E93CD3D29270}" type="sibTrans" cxnId="{B73F45BB-4268-41F1-AB0C-2CB448E27451}">
      <dgm:prSet/>
      <dgm:spPr/>
      <dgm:t>
        <a:bodyPr/>
        <a:lstStyle/>
        <a:p>
          <a:endParaRPr lang="en-US"/>
        </a:p>
      </dgm:t>
    </dgm:pt>
    <dgm:pt modelId="{073D762C-F34E-4594-8D4F-8AFC6C8D2755}">
      <dgm:prSet/>
      <dgm:spPr/>
      <dgm:t>
        <a:bodyPr/>
        <a:lstStyle/>
        <a:p>
          <a:r>
            <a:rPr lang="en-IE"/>
            <a:t>Personal development</a:t>
          </a:r>
          <a:endParaRPr lang="en-US"/>
        </a:p>
      </dgm:t>
    </dgm:pt>
    <dgm:pt modelId="{27570AE0-729F-4D46-AB6C-89DDCC2D9C69}" type="parTrans" cxnId="{12DA2085-26BF-47D1-93AD-6928A42357E3}">
      <dgm:prSet/>
      <dgm:spPr/>
      <dgm:t>
        <a:bodyPr/>
        <a:lstStyle/>
        <a:p>
          <a:endParaRPr lang="en-US"/>
        </a:p>
      </dgm:t>
    </dgm:pt>
    <dgm:pt modelId="{4F148A9F-2012-4B4E-B2D0-21BEDB07673F}" type="sibTrans" cxnId="{12DA2085-26BF-47D1-93AD-6928A42357E3}">
      <dgm:prSet/>
      <dgm:spPr/>
      <dgm:t>
        <a:bodyPr/>
        <a:lstStyle/>
        <a:p>
          <a:endParaRPr lang="en-US"/>
        </a:p>
      </dgm:t>
    </dgm:pt>
    <dgm:pt modelId="{3B4ED9B2-B5E3-4BE5-8B1E-37FA53152D0D}">
      <dgm:prSet custT="1"/>
      <dgm:spPr/>
      <dgm:t>
        <a:bodyPr/>
        <a:lstStyle/>
        <a:p>
          <a:r>
            <a:rPr lang="en-IE" sz="2400" dirty="0"/>
            <a:t>Independent learning</a:t>
          </a:r>
          <a:endParaRPr lang="en-US" sz="2400" dirty="0"/>
        </a:p>
      </dgm:t>
    </dgm:pt>
    <dgm:pt modelId="{1DA76343-097C-476E-AEE5-3D1D06A580E2}" type="parTrans" cxnId="{05BFBF3F-1218-40AE-BC6A-E65F12C593E5}">
      <dgm:prSet/>
      <dgm:spPr/>
      <dgm:t>
        <a:bodyPr/>
        <a:lstStyle/>
        <a:p>
          <a:endParaRPr lang="en-US"/>
        </a:p>
      </dgm:t>
    </dgm:pt>
    <dgm:pt modelId="{674D734B-C762-4C36-A082-ADBFFB133D47}" type="sibTrans" cxnId="{05BFBF3F-1218-40AE-BC6A-E65F12C593E5}">
      <dgm:prSet/>
      <dgm:spPr/>
      <dgm:t>
        <a:bodyPr/>
        <a:lstStyle/>
        <a:p>
          <a:endParaRPr lang="en-US"/>
        </a:p>
      </dgm:t>
    </dgm:pt>
    <dgm:pt modelId="{3CB00B6A-E6D9-4876-87EE-250762BD0C0C}">
      <dgm:prSet custT="1"/>
      <dgm:spPr/>
      <dgm:t>
        <a:bodyPr/>
        <a:lstStyle/>
        <a:p>
          <a:r>
            <a:rPr lang="en-IE" sz="2400" dirty="0"/>
            <a:t>Independent living</a:t>
          </a:r>
          <a:endParaRPr lang="en-US" sz="2400" dirty="0"/>
        </a:p>
      </dgm:t>
    </dgm:pt>
    <dgm:pt modelId="{0579D324-0898-4E81-8267-E50DF2530901}" type="parTrans" cxnId="{4D3C2246-5C35-40AB-98CE-794F8AD43F9F}">
      <dgm:prSet/>
      <dgm:spPr/>
      <dgm:t>
        <a:bodyPr/>
        <a:lstStyle/>
        <a:p>
          <a:endParaRPr lang="en-US"/>
        </a:p>
      </dgm:t>
    </dgm:pt>
    <dgm:pt modelId="{F52A610A-91B3-4943-80E2-DF12EDB7B0A5}" type="sibTrans" cxnId="{4D3C2246-5C35-40AB-98CE-794F8AD43F9F}">
      <dgm:prSet/>
      <dgm:spPr/>
      <dgm:t>
        <a:bodyPr/>
        <a:lstStyle/>
        <a:p>
          <a:endParaRPr lang="en-US"/>
        </a:p>
      </dgm:t>
    </dgm:pt>
    <dgm:pt modelId="{87D0DE5D-4C0D-4E46-B7EB-B0C1E48B281D}">
      <dgm:prSet custT="1"/>
      <dgm:spPr/>
      <dgm:t>
        <a:bodyPr/>
        <a:lstStyle/>
        <a:p>
          <a:r>
            <a:rPr lang="en-IE" sz="2400" dirty="0"/>
            <a:t>Questioning beliefs</a:t>
          </a:r>
          <a:endParaRPr lang="en-US" sz="2400" dirty="0"/>
        </a:p>
      </dgm:t>
    </dgm:pt>
    <dgm:pt modelId="{835A24DA-1DF6-4D2C-8A14-6736DAD55DD5}" type="parTrans" cxnId="{C51D3C89-2E95-4BCA-A780-B2B245DC1139}">
      <dgm:prSet/>
      <dgm:spPr/>
      <dgm:t>
        <a:bodyPr/>
        <a:lstStyle/>
        <a:p>
          <a:endParaRPr lang="en-US"/>
        </a:p>
      </dgm:t>
    </dgm:pt>
    <dgm:pt modelId="{F612956F-33CB-43CE-AC0B-BC64FA0DD0FA}" type="sibTrans" cxnId="{C51D3C89-2E95-4BCA-A780-B2B245DC1139}">
      <dgm:prSet/>
      <dgm:spPr/>
      <dgm:t>
        <a:bodyPr/>
        <a:lstStyle/>
        <a:p>
          <a:endParaRPr lang="en-US"/>
        </a:p>
      </dgm:t>
    </dgm:pt>
    <dgm:pt modelId="{4CBCFB0F-9357-41F0-8C28-AF55B4A52B0C}">
      <dgm:prSet custT="1"/>
      <dgm:spPr/>
      <dgm:t>
        <a:bodyPr/>
        <a:lstStyle/>
        <a:p>
          <a:r>
            <a:rPr lang="en-IE" sz="2400" dirty="0"/>
            <a:t>Intercultural competence</a:t>
          </a:r>
          <a:endParaRPr lang="en-US" sz="2400" dirty="0"/>
        </a:p>
      </dgm:t>
    </dgm:pt>
    <dgm:pt modelId="{C157FEDE-1469-4A9E-9307-3A76C1FD160F}" type="parTrans" cxnId="{724C5CAD-0B16-4248-AC30-1800F2D85BB9}">
      <dgm:prSet/>
      <dgm:spPr/>
      <dgm:t>
        <a:bodyPr/>
        <a:lstStyle/>
        <a:p>
          <a:endParaRPr lang="en-US"/>
        </a:p>
      </dgm:t>
    </dgm:pt>
    <dgm:pt modelId="{1673D4AF-19FE-4373-8D01-963E4AF0DA48}" type="sibTrans" cxnId="{724C5CAD-0B16-4248-AC30-1800F2D85BB9}">
      <dgm:prSet/>
      <dgm:spPr/>
      <dgm:t>
        <a:bodyPr/>
        <a:lstStyle/>
        <a:p>
          <a:endParaRPr lang="en-US"/>
        </a:p>
      </dgm:t>
    </dgm:pt>
    <dgm:pt modelId="{22DE0CAA-D217-4B7C-90C2-A822BC7D2C03}">
      <dgm:prSet custT="1"/>
      <dgm:spPr/>
      <dgm:t>
        <a:bodyPr/>
        <a:lstStyle/>
        <a:p>
          <a:r>
            <a:rPr lang="en-IE" sz="2400" dirty="0"/>
            <a:t>Confidence</a:t>
          </a:r>
          <a:endParaRPr lang="en-US" sz="2400" dirty="0"/>
        </a:p>
      </dgm:t>
    </dgm:pt>
    <dgm:pt modelId="{134B830B-4A89-4A14-9609-B86D28135468}" type="parTrans" cxnId="{E0FED433-CB5E-4DAE-8DEC-2314F3B74042}">
      <dgm:prSet/>
      <dgm:spPr/>
      <dgm:t>
        <a:bodyPr/>
        <a:lstStyle/>
        <a:p>
          <a:endParaRPr lang="en-US"/>
        </a:p>
      </dgm:t>
    </dgm:pt>
    <dgm:pt modelId="{4786C726-6C49-4420-96EC-F4B52C59CA1A}" type="sibTrans" cxnId="{E0FED433-CB5E-4DAE-8DEC-2314F3B74042}">
      <dgm:prSet/>
      <dgm:spPr/>
      <dgm:t>
        <a:bodyPr/>
        <a:lstStyle/>
        <a:p>
          <a:endParaRPr lang="en-US"/>
        </a:p>
      </dgm:t>
    </dgm:pt>
    <dgm:pt modelId="{731864E2-E370-434D-B72B-ADA6342A4D6D}" type="pres">
      <dgm:prSet presAssocID="{E30D6DB9-F41A-41C6-AF7B-ADC84C696120}" presName="linear" presStyleCnt="0">
        <dgm:presLayoutVars>
          <dgm:animLvl val="lvl"/>
          <dgm:resizeHandles val="exact"/>
        </dgm:presLayoutVars>
      </dgm:prSet>
      <dgm:spPr/>
    </dgm:pt>
    <dgm:pt modelId="{B18C532C-D936-4C7A-8AFA-B0556B8F7B91}" type="pres">
      <dgm:prSet presAssocID="{F09F9847-F7DD-43F6-904A-63599203DE99}" presName="parentText" presStyleLbl="node1" presStyleIdx="0" presStyleCnt="3">
        <dgm:presLayoutVars>
          <dgm:chMax val="0"/>
          <dgm:bulletEnabled val="1"/>
        </dgm:presLayoutVars>
      </dgm:prSet>
      <dgm:spPr/>
    </dgm:pt>
    <dgm:pt modelId="{2A497BD0-B519-4F73-898A-8C32511F2043}" type="pres">
      <dgm:prSet presAssocID="{9085F98B-2B39-478B-B975-0C173DE88770}" presName="spacer" presStyleCnt="0"/>
      <dgm:spPr/>
    </dgm:pt>
    <dgm:pt modelId="{B8249F35-8C56-4C75-AB2C-A76C580DF231}" type="pres">
      <dgm:prSet presAssocID="{8F7A07F6-E088-4483-ADFD-5F282EC9C2B1}" presName="parentText" presStyleLbl="node1" presStyleIdx="1" presStyleCnt="3">
        <dgm:presLayoutVars>
          <dgm:chMax val="0"/>
          <dgm:bulletEnabled val="1"/>
        </dgm:presLayoutVars>
      </dgm:prSet>
      <dgm:spPr/>
    </dgm:pt>
    <dgm:pt modelId="{6AD339B5-1CE2-464C-9BAE-341851C017A6}" type="pres">
      <dgm:prSet presAssocID="{0BE7D4E9-426C-4E22-AE1E-E93CD3D29270}" presName="spacer" presStyleCnt="0"/>
      <dgm:spPr/>
    </dgm:pt>
    <dgm:pt modelId="{3A812920-A375-437D-A053-CE061D7D2FDE}" type="pres">
      <dgm:prSet presAssocID="{073D762C-F34E-4594-8D4F-8AFC6C8D2755}" presName="parentText" presStyleLbl="node1" presStyleIdx="2" presStyleCnt="3">
        <dgm:presLayoutVars>
          <dgm:chMax val="0"/>
          <dgm:bulletEnabled val="1"/>
        </dgm:presLayoutVars>
      </dgm:prSet>
      <dgm:spPr/>
    </dgm:pt>
    <dgm:pt modelId="{B2AB2826-85B5-43A4-8F70-554574BC4927}" type="pres">
      <dgm:prSet presAssocID="{073D762C-F34E-4594-8D4F-8AFC6C8D2755}" presName="childText" presStyleLbl="revTx" presStyleIdx="0" presStyleCnt="1">
        <dgm:presLayoutVars>
          <dgm:bulletEnabled val="1"/>
        </dgm:presLayoutVars>
      </dgm:prSet>
      <dgm:spPr/>
    </dgm:pt>
  </dgm:ptLst>
  <dgm:cxnLst>
    <dgm:cxn modelId="{E0FED433-CB5E-4DAE-8DEC-2314F3B74042}" srcId="{073D762C-F34E-4594-8D4F-8AFC6C8D2755}" destId="{22DE0CAA-D217-4B7C-90C2-A822BC7D2C03}" srcOrd="4" destOrd="0" parTransId="{134B830B-4A89-4A14-9609-B86D28135468}" sibTransId="{4786C726-6C49-4420-96EC-F4B52C59CA1A}"/>
    <dgm:cxn modelId="{05BFBF3F-1218-40AE-BC6A-E65F12C593E5}" srcId="{073D762C-F34E-4594-8D4F-8AFC6C8D2755}" destId="{3B4ED9B2-B5E3-4BE5-8B1E-37FA53152D0D}" srcOrd="0" destOrd="0" parTransId="{1DA76343-097C-476E-AEE5-3D1D06A580E2}" sibTransId="{674D734B-C762-4C36-A082-ADBFFB133D47}"/>
    <dgm:cxn modelId="{8B33DD43-ADA8-444A-B8F9-B64CAB8EA460}" type="presOf" srcId="{22DE0CAA-D217-4B7C-90C2-A822BC7D2C03}" destId="{B2AB2826-85B5-43A4-8F70-554574BC4927}" srcOrd="0" destOrd="4" presId="urn:microsoft.com/office/officeart/2005/8/layout/vList2"/>
    <dgm:cxn modelId="{4D3C2246-5C35-40AB-98CE-794F8AD43F9F}" srcId="{073D762C-F34E-4594-8D4F-8AFC6C8D2755}" destId="{3CB00B6A-E6D9-4876-87EE-250762BD0C0C}" srcOrd="1" destOrd="0" parTransId="{0579D324-0898-4E81-8267-E50DF2530901}" sibTransId="{F52A610A-91B3-4943-80E2-DF12EDB7B0A5}"/>
    <dgm:cxn modelId="{0F2DFF6A-9F32-4AEC-9BEA-943E4F39B17E}" srcId="{E30D6DB9-F41A-41C6-AF7B-ADC84C696120}" destId="{F09F9847-F7DD-43F6-904A-63599203DE99}" srcOrd="0" destOrd="0" parTransId="{1D7A301D-637C-4EA8-BC3A-D9CD20634D32}" sibTransId="{9085F98B-2B39-478B-B975-0C173DE88770}"/>
    <dgm:cxn modelId="{FEA7884C-75EC-444F-AFC0-F25AB93E63B5}" type="presOf" srcId="{87D0DE5D-4C0D-4E46-B7EB-B0C1E48B281D}" destId="{B2AB2826-85B5-43A4-8F70-554574BC4927}" srcOrd="0" destOrd="2" presId="urn:microsoft.com/office/officeart/2005/8/layout/vList2"/>
    <dgm:cxn modelId="{778D5382-D462-422D-98DE-74C723967819}" type="presOf" srcId="{073D762C-F34E-4594-8D4F-8AFC6C8D2755}" destId="{3A812920-A375-437D-A053-CE061D7D2FDE}" srcOrd="0" destOrd="0" presId="urn:microsoft.com/office/officeart/2005/8/layout/vList2"/>
    <dgm:cxn modelId="{12DA2085-26BF-47D1-93AD-6928A42357E3}" srcId="{E30D6DB9-F41A-41C6-AF7B-ADC84C696120}" destId="{073D762C-F34E-4594-8D4F-8AFC6C8D2755}" srcOrd="2" destOrd="0" parTransId="{27570AE0-729F-4D46-AB6C-89DDCC2D9C69}" sibTransId="{4F148A9F-2012-4B4E-B2D0-21BEDB07673F}"/>
    <dgm:cxn modelId="{C51D3C89-2E95-4BCA-A780-B2B245DC1139}" srcId="{073D762C-F34E-4594-8D4F-8AFC6C8D2755}" destId="{87D0DE5D-4C0D-4E46-B7EB-B0C1E48B281D}" srcOrd="2" destOrd="0" parTransId="{835A24DA-1DF6-4D2C-8A14-6736DAD55DD5}" sibTransId="{F612956F-33CB-43CE-AC0B-BC64FA0DD0FA}"/>
    <dgm:cxn modelId="{724C5CAD-0B16-4248-AC30-1800F2D85BB9}" srcId="{073D762C-F34E-4594-8D4F-8AFC6C8D2755}" destId="{4CBCFB0F-9357-41F0-8C28-AF55B4A52B0C}" srcOrd="3" destOrd="0" parTransId="{C157FEDE-1469-4A9E-9307-3A76C1FD160F}" sibTransId="{1673D4AF-19FE-4373-8D01-963E4AF0DA48}"/>
    <dgm:cxn modelId="{B73F45BB-4268-41F1-AB0C-2CB448E27451}" srcId="{E30D6DB9-F41A-41C6-AF7B-ADC84C696120}" destId="{8F7A07F6-E088-4483-ADFD-5F282EC9C2B1}" srcOrd="1" destOrd="0" parTransId="{C2942C0F-3833-45F5-ACB7-87D6BF471067}" sibTransId="{0BE7D4E9-426C-4E22-AE1E-E93CD3D29270}"/>
    <dgm:cxn modelId="{DD5974DB-DC54-49CB-8C7F-3B16971EB2F4}" type="presOf" srcId="{3CB00B6A-E6D9-4876-87EE-250762BD0C0C}" destId="{B2AB2826-85B5-43A4-8F70-554574BC4927}" srcOrd="0" destOrd="1" presId="urn:microsoft.com/office/officeart/2005/8/layout/vList2"/>
    <dgm:cxn modelId="{51462EE0-DE21-45BD-9226-253F67735D5D}" type="presOf" srcId="{3B4ED9B2-B5E3-4BE5-8B1E-37FA53152D0D}" destId="{B2AB2826-85B5-43A4-8F70-554574BC4927}" srcOrd="0" destOrd="0" presId="urn:microsoft.com/office/officeart/2005/8/layout/vList2"/>
    <dgm:cxn modelId="{FDEB43E3-E322-4F22-9D55-F943606FF70B}" type="presOf" srcId="{8F7A07F6-E088-4483-ADFD-5F282EC9C2B1}" destId="{B8249F35-8C56-4C75-AB2C-A76C580DF231}" srcOrd="0" destOrd="0" presId="urn:microsoft.com/office/officeart/2005/8/layout/vList2"/>
    <dgm:cxn modelId="{C113D8E5-D4E1-4F4F-8FDB-E2CE07741A9A}" type="presOf" srcId="{F09F9847-F7DD-43F6-904A-63599203DE99}" destId="{B18C532C-D936-4C7A-8AFA-B0556B8F7B91}" srcOrd="0" destOrd="0" presId="urn:microsoft.com/office/officeart/2005/8/layout/vList2"/>
    <dgm:cxn modelId="{015375E8-BEFB-4328-9D41-A18D5679A19E}" type="presOf" srcId="{E30D6DB9-F41A-41C6-AF7B-ADC84C696120}" destId="{731864E2-E370-434D-B72B-ADA6342A4D6D}" srcOrd="0" destOrd="0" presId="urn:microsoft.com/office/officeart/2005/8/layout/vList2"/>
    <dgm:cxn modelId="{5F5396E9-DB22-4BE6-809C-270016D8D0EE}" type="presOf" srcId="{4CBCFB0F-9357-41F0-8C28-AF55B4A52B0C}" destId="{B2AB2826-85B5-43A4-8F70-554574BC4927}" srcOrd="0" destOrd="3" presId="urn:microsoft.com/office/officeart/2005/8/layout/vList2"/>
    <dgm:cxn modelId="{A2D78D2D-6001-4158-A226-C88C8197FA17}" type="presParOf" srcId="{731864E2-E370-434D-B72B-ADA6342A4D6D}" destId="{B18C532C-D936-4C7A-8AFA-B0556B8F7B91}" srcOrd="0" destOrd="0" presId="urn:microsoft.com/office/officeart/2005/8/layout/vList2"/>
    <dgm:cxn modelId="{5DA32B64-AAF9-438A-A5A1-0F6A9CE6E798}" type="presParOf" srcId="{731864E2-E370-434D-B72B-ADA6342A4D6D}" destId="{2A497BD0-B519-4F73-898A-8C32511F2043}" srcOrd="1" destOrd="0" presId="urn:microsoft.com/office/officeart/2005/8/layout/vList2"/>
    <dgm:cxn modelId="{03AFA9AD-4E84-4BD7-985C-EB0D896A02C6}" type="presParOf" srcId="{731864E2-E370-434D-B72B-ADA6342A4D6D}" destId="{B8249F35-8C56-4C75-AB2C-A76C580DF231}" srcOrd="2" destOrd="0" presId="urn:microsoft.com/office/officeart/2005/8/layout/vList2"/>
    <dgm:cxn modelId="{96D6B2BC-EC4A-4208-B107-C26CB81A8170}" type="presParOf" srcId="{731864E2-E370-434D-B72B-ADA6342A4D6D}" destId="{6AD339B5-1CE2-464C-9BAE-341851C017A6}" srcOrd="3" destOrd="0" presId="urn:microsoft.com/office/officeart/2005/8/layout/vList2"/>
    <dgm:cxn modelId="{4FC7008F-E1FD-4462-A409-3977076DE46E}" type="presParOf" srcId="{731864E2-E370-434D-B72B-ADA6342A4D6D}" destId="{3A812920-A375-437D-A053-CE061D7D2FDE}" srcOrd="4" destOrd="0" presId="urn:microsoft.com/office/officeart/2005/8/layout/vList2"/>
    <dgm:cxn modelId="{C17E0824-F217-4E6D-A927-3730EF8D9616}" type="presParOf" srcId="{731864E2-E370-434D-B72B-ADA6342A4D6D}" destId="{B2AB2826-85B5-43A4-8F70-554574BC4927}"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623D28-0507-4256-AD61-5B4D11C13EF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520B254-EC80-4784-B9FB-27E01CA72AE2}">
      <dgm:prSet/>
      <dgm:spPr/>
      <dgm:t>
        <a:bodyPr/>
        <a:lstStyle/>
        <a:p>
          <a:r>
            <a:rPr lang="en-IE" dirty="0"/>
            <a:t>Initial focus on academic degree/rewarding career</a:t>
          </a:r>
          <a:endParaRPr lang="en-US" dirty="0"/>
        </a:p>
      </dgm:t>
    </dgm:pt>
    <dgm:pt modelId="{4789E732-96D2-4EC5-8B5B-C0B8D5936669}" type="parTrans" cxnId="{C7E7EDE0-E160-4156-A615-BC6E9F80897E}">
      <dgm:prSet/>
      <dgm:spPr/>
      <dgm:t>
        <a:bodyPr/>
        <a:lstStyle/>
        <a:p>
          <a:endParaRPr lang="en-US"/>
        </a:p>
      </dgm:t>
    </dgm:pt>
    <dgm:pt modelId="{DBD08118-0DDD-44C8-9544-F751ABF73DED}" type="sibTrans" cxnId="{C7E7EDE0-E160-4156-A615-BC6E9F80897E}">
      <dgm:prSet/>
      <dgm:spPr/>
      <dgm:t>
        <a:bodyPr/>
        <a:lstStyle/>
        <a:p>
          <a:endParaRPr lang="en-US"/>
        </a:p>
      </dgm:t>
    </dgm:pt>
    <dgm:pt modelId="{4DDA0808-F8B5-4D5D-95FE-20D9E33F347A}">
      <dgm:prSet/>
      <dgm:spPr/>
      <dgm:t>
        <a:bodyPr/>
        <a:lstStyle/>
        <a:p>
          <a:r>
            <a:rPr lang="en-IE"/>
            <a:t>Views changed over their journey</a:t>
          </a:r>
          <a:endParaRPr lang="en-US"/>
        </a:p>
      </dgm:t>
    </dgm:pt>
    <dgm:pt modelId="{9E2BC7FB-8FA6-4815-9F81-0B024C50A513}" type="parTrans" cxnId="{C8FFB605-03B1-45A0-954B-4A6983BE64A0}">
      <dgm:prSet/>
      <dgm:spPr/>
      <dgm:t>
        <a:bodyPr/>
        <a:lstStyle/>
        <a:p>
          <a:endParaRPr lang="en-US"/>
        </a:p>
      </dgm:t>
    </dgm:pt>
    <dgm:pt modelId="{998838CF-8D23-49FA-B1D0-9CDE0A58AEF3}" type="sibTrans" cxnId="{C8FFB605-03B1-45A0-954B-4A6983BE64A0}">
      <dgm:prSet/>
      <dgm:spPr/>
      <dgm:t>
        <a:bodyPr/>
        <a:lstStyle/>
        <a:p>
          <a:endParaRPr lang="en-US"/>
        </a:p>
      </dgm:t>
    </dgm:pt>
    <dgm:pt modelId="{C238106B-FE77-4C2B-82EF-5D65FCB6844A}">
      <dgm:prSet/>
      <dgm:spPr/>
      <dgm:t>
        <a:bodyPr/>
        <a:lstStyle/>
        <a:p>
          <a:r>
            <a:rPr lang="en-IE" dirty="0"/>
            <a:t>Personal development </a:t>
          </a:r>
          <a:endParaRPr lang="en-US" dirty="0"/>
        </a:p>
      </dgm:t>
    </dgm:pt>
    <dgm:pt modelId="{AC06133B-382D-4C8C-AE06-8AA7449C3F3C}" type="parTrans" cxnId="{15CA9F76-DFD5-438B-94CC-DDFFA460F87F}">
      <dgm:prSet/>
      <dgm:spPr/>
      <dgm:t>
        <a:bodyPr/>
        <a:lstStyle/>
        <a:p>
          <a:endParaRPr lang="en-US"/>
        </a:p>
      </dgm:t>
    </dgm:pt>
    <dgm:pt modelId="{790A832D-151F-4715-B22F-98B87FF1D6CD}" type="sibTrans" cxnId="{15CA9F76-DFD5-438B-94CC-DDFFA460F87F}">
      <dgm:prSet/>
      <dgm:spPr/>
      <dgm:t>
        <a:bodyPr/>
        <a:lstStyle/>
        <a:p>
          <a:endParaRPr lang="en-US"/>
        </a:p>
      </dgm:t>
    </dgm:pt>
    <dgm:pt modelId="{195FCEC2-BD55-4AC2-BF4D-5F35BB3DC58F}">
      <dgm:prSet/>
      <dgm:spPr/>
      <dgm:t>
        <a:bodyPr/>
        <a:lstStyle/>
        <a:p>
          <a:r>
            <a:rPr lang="en-IE" dirty="0"/>
            <a:t>Indian students - large cohort of students in Ireland</a:t>
          </a:r>
          <a:endParaRPr lang="en-US" dirty="0"/>
        </a:p>
      </dgm:t>
    </dgm:pt>
    <dgm:pt modelId="{E20219D0-FA10-41AE-A937-3A17904515DC}" type="parTrans" cxnId="{B17A2A04-1EDB-4BA4-9D4F-52013C1F5B2E}">
      <dgm:prSet/>
      <dgm:spPr/>
      <dgm:t>
        <a:bodyPr/>
        <a:lstStyle/>
        <a:p>
          <a:endParaRPr lang="en-US"/>
        </a:p>
      </dgm:t>
    </dgm:pt>
    <dgm:pt modelId="{25CA9CC8-10D4-4C93-A9E3-699E50A57C03}" type="sibTrans" cxnId="{B17A2A04-1EDB-4BA4-9D4F-52013C1F5B2E}">
      <dgm:prSet/>
      <dgm:spPr/>
      <dgm:t>
        <a:bodyPr/>
        <a:lstStyle/>
        <a:p>
          <a:endParaRPr lang="en-US"/>
        </a:p>
      </dgm:t>
    </dgm:pt>
    <dgm:pt modelId="{5D923213-510D-4A9B-B8E6-C71EADD2B39F}">
      <dgm:prSet/>
      <dgm:spPr/>
      <dgm:t>
        <a:bodyPr/>
        <a:lstStyle/>
        <a:p>
          <a:r>
            <a:rPr lang="en-IE"/>
            <a:t>Views of students need to be taken into account in strategy development</a:t>
          </a:r>
          <a:endParaRPr lang="en-US"/>
        </a:p>
      </dgm:t>
    </dgm:pt>
    <dgm:pt modelId="{9F785F75-CF04-4776-BD51-685C11CC0BCF}" type="parTrans" cxnId="{6E908AC7-0A73-4A10-9D09-2482877540EC}">
      <dgm:prSet/>
      <dgm:spPr/>
      <dgm:t>
        <a:bodyPr/>
        <a:lstStyle/>
        <a:p>
          <a:endParaRPr lang="en-US"/>
        </a:p>
      </dgm:t>
    </dgm:pt>
    <dgm:pt modelId="{BF4AB166-D858-4E46-9EFA-97CB41EFE50A}" type="sibTrans" cxnId="{6E908AC7-0A73-4A10-9D09-2482877540EC}">
      <dgm:prSet/>
      <dgm:spPr/>
      <dgm:t>
        <a:bodyPr/>
        <a:lstStyle/>
        <a:p>
          <a:endParaRPr lang="en-US"/>
        </a:p>
      </dgm:t>
    </dgm:pt>
    <dgm:pt modelId="{8604BD62-8290-4AC8-8C13-0DCB6FDA1762}" type="pres">
      <dgm:prSet presAssocID="{50623D28-0507-4256-AD61-5B4D11C13EFA}" presName="linear" presStyleCnt="0">
        <dgm:presLayoutVars>
          <dgm:animLvl val="lvl"/>
          <dgm:resizeHandles val="exact"/>
        </dgm:presLayoutVars>
      </dgm:prSet>
      <dgm:spPr/>
    </dgm:pt>
    <dgm:pt modelId="{C6BE7D23-6778-487E-BC95-29268BC14BE7}" type="pres">
      <dgm:prSet presAssocID="{2520B254-EC80-4784-B9FB-27E01CA72AE2}" presName="parentText" presStyleLbl="node1" presStyleIdx="0" presStyleCnt="5">
        <dgm:presLayoutVars>
          <dgm:chMax val="0"/>
          <dgm:bulletEnabled val="1"/>
        </dgm:presLayoutVars>
      </dgm:prSet>
      <dgm:spPr/>
    </dgm:pt>
    <dgm:pt modelId="{E9A808E8-D11F-40F2-AF1C-2050CBE359FF}" type="pres">
      <dgm:prSet presAssocID="{DBD08118-0DDD-44C8-9544-F751ABF73DED}" presName="spacer" presStyleCnt="0"/>
      <dgm:spPr/>
    </dgm:pt>
    <dgm:pt modelId="{7621AFBB-AE00-4D50-A7DC-6E427D88466C}" type="pres">
      <dgm:prSet presAssocID="{4DDA0808-F8B5-4D5D-95FE-20D9E33F347A}" presName="parentText" presStyleLbl="node1" presStyleIdx="1" presStyleCnt="5">
        <dgm:presLayoutVars>
          <dgm:chMax val="0"/>
          <dgm:bulletEnabled val="1"/>
        </dgm:presLayoutVars>
      </dgm:prSet>
      <dgm:spPr/>
    </dgm:pt>
    <dgm:pt modelId="{5CC38FE5-D754-49B2-8AFE-4277B1746414}" type="pres">
      <dgm:prSet presAssocID="{998838CF-8D23-49FA-B1D0-9CDE0A58AEF3}" presName="spacer" presStyleCnt="0"/>
      <dgm:spPr/>
    </dgm:pt>
    <dgm:pt modelId="{5DE7366D-1ACE-430D-BE91-1F21418D2939}" type="pres">
      <dgm:prSet presAssocID="{C238106B-FE77-4C2B-82EF-5D65FCB6844A}" presName="parentText" presStyleLbl="node1" presStyleIdx="2" presStyleCnt="5">
        <dgm:presLayoutVars>
          <dgm:chMax val="0"/>
          <dgm:bulletEnabled val="1"/>
        </dgm:presLayoutVars>
      </dgm:prSet>
      <dgm:spPr/>
    </dgm:pt>
    <dgm:pt modelId="{B5E50C0D-CB63-44E1-BE23-6B3F25531106}" type="pres">
      <dgm:prSet presAssocID="{790A832D-151F-4715-B22F-98B87FF1D6CD}" presName="spacer" presStyleCnt="0"/>
      <dgm:spPr/>
    </dgm:pt>
    <dgm:pt modelId="{C0D93422-76BB-49E7-88D2-868CCC22E70D}" type="pres">
      <dgm:prSet presAssocID="{195FCEC2-BD55-4AC2-BF4D-5F35BB3DC58F}" presName="parentText" presStyleLbl="node1" presStyleIdx="3" presStyleCnt="5">
        <dgm:presLayoutVars>
          <dgm:chMax val="0"/>
          <dgm:bulletEnabled val="1"/>
        </dgm:presLayoutVars>
      </dgm:prSet>
      <dgm:spPr/>
    </dgm:pt>
    <dgm:pt modelId="{AEE49108-FF97-49EA-9427-A9916653FD07}" type="pres">
      <dgm:prSet presAssocID="{25CA9CC8-10D4-4C93-A9E3-699E50A57C03}" presName="spacer" presStyleCnt="0"/>
      <dgm:spPr/>
    </dgm:pt>
    <dgm:pt modelId="{CD4DE485-AD16-45C1-9C62-E3DE4AB34413}" type="pres">
      <dgm:prSet presAssocID="{5D923213-510D-4A9B-B8E6-C71EADD2B39F}" presName="parentText" presStyleLbl="node1" presStyleIdx="4" presStyleCnt="5">
        <dgm:presLayoutVars>
          <dgm:chMax val="0"/>
          <dgm:bulletEnabled val="1"/>
        </dgm:presLayoutVars>
      </dgm:prSet>
      <dgm:spPr/>
    </dgm:pt>
  </dgm:ptLst>
  <dgm:cxnLst>
    <dgm:cxn modelId="{B17A2A04-1EDB-4BA4-9D4F-52013C1F5B2E}" srcId="{50623D28-0507-4256-AD61-5B4D11C13EFA}" destId="{195FCEC2-BD55-4AC2-BF4D-5F35BB3DC58F}" srcOrd="3" destOrd="0" parTransId="{E20219D0-FA10-41AE-A937-3A17904515DC}" sibTransId="{25CA9CC8-10D4-4C93-A9E3-699E50A57C03}"/>
    <dgm:cxn modelId="{C8FFB605-03B1-45A0-954B-4A6983BE64A0}" srcId="{50623D28-0507-4256-AD61-5B4D11C13EFA}" destId="{4DDA0808-F8B5-4D5D-95FE-20D9E33F347A}" srcOrd="1" destOrd="0" parTransId="{9E2BC7FB-8FA6-4815-9F81-0B024C50A513}" sibTransId="{998838CF-8D23-49FA-B1D0-9CDE0A58AEF3}"/>
    <dgm:cxn modelId="{B284A04D-DFE2-45EF-9CF7-8F21D94C3189}" type="presOf" srcId="{2520B254-EC80-4784-B9FB-27E01CA72AE2}" destId="{C6BE7D23-6778-487E-BC95-29268BC14BE7}" srcOrd="0" destOrd="0" presId="urn:microsoft.com/office/officeart/2005/8/layout/vList2"/>
    <dgm:cxn modelId="{15CA9F76-DFD5-438B-94CC-DDFFA460F87F}" srcId="{50623D28-0507-4256-AD61-5B4D11C13EFA}" destId="{C238106B-FE77-4C2B-82EF-5D65FCB6844A}" srcOrd="2" destOrd="0" parTransId="{AC06133B-382D-4C8C-AE06-8AA7449C3F3C}" sibTransId="{790A832D-151F-4715-B22F-98B87FF1D6CD}"/>
    <dgm:cxn modelId="{8EEE8CAF-F4E6-46BF-BF53-31EAC1B47B6B}" type="presOf" srcId="{4DDA0808-F8B5-4D5D-95FE-20D9E33F347A}" destId="{7621AFBB-AE00-4D50-A7DC-6E427D88466C}" srcOrd="0" destOrd="0" presId="urn:microsoft.com/office/officeart/2005/8/layout/vList2"/>
    <dgm:cxn modelId="{990913B2-E38C-429A-AEA0-B41734C6D458}" type="presOf" srcId="{C238106B-FE77-4C2B-82EF-5D65FCB6844A}" destId="{5DE7366D-1ACE-430D-BE91-1F21418D2939}" srcOrd="0" destOrd="0" presId="urn:microsoft.com/office/officeart/2005/8/layout/vList2"/>
    <dgm:cxn modelId="{FA40C1BD-A796-4D7F-BA56-AF34EFF5C0FD}" type="presOf" srcId="{50623D28-0507-4256-AD61-5B4D11C13EFA}" destId="{8604BD62-8290-4AC8-8C13-0DCB6FDA1762}" srcOrd="0" destOrd="0" presId="urn:microsoft.com/office/officeart/2005/8/layout/vList2"/>
    <dgm:cxn modelId="{9BA2D2C0-4307-4F89-B93A-D8EDE2108B5A}" type="presOf" srcId="{5D923213-510D-4A9B-B8E6-C71EADD2B39F}" destId="{CD4DE485-AD16-45C1-9C62-E3DE4AB34413}" srcOrd="0" destOrd="0" presId="urn:microsoft.com/office/officeart/2005/8/layout/vList2"/>
    <dgm:cxn modelId="{6E908AC7-0A73-4A10-9D09-2482877540EC}" srcId="{50623D28-0507-4256-AD61-5B4D11C13EFA}" destId="{5D923213-510D-4A9B-B8E6-C71EADD2B39F}" srcOrd="4" destOrd="0" parTransId="{9F785F75-CF04-4776-BD51-685C11CC0BCF}" sibTransId="{BF4AB166-D858-4E46-9EFA-97CB41EFE50A}"/>
    <dgm:cxn modelId="{C7E7EDE0-E160-4156-A615-BC6E9F80897E}" srcId="{50623D28-0507-4256-AD61-5B4D11C13EFA}" destId="{2520B254-EC80-4784-B9FB-27E01CA72AE2}" srcOrd="0" destOrd="0" parTransId="{4789E732-96D2-4EC5-8B5B-C0B8D5936669}" sibTransId="{DBD08118-0DDD-44C8-9544-F751ABF73DED}"/>
    <dgm:cxn modelId="{7B27D3EE-E336-4E58-A262-708DB9CD6DD6}" type="presOf" srcId="{195FCEC2-BD55-4AC2-BF4D-5F35BB3DC58F}" destId="{C0D93422-76BB-49E7-88D2-868CCC22E70D}" srcOrd="0" destOrd="0" presId="urn:microsoft.com/office/officeart/2005/8/layout/vList2"/>
    <dgm:cxn modelId="{8CE0A896-5E2D-4C2F-97CF-D1FB13AA715F}" type="presParOf" srcId="{8604BD62-8290-4AC8-8C13-0DCB6FDA1762}" destId="{C6BE7D23-6778-487E-BC95-29268BC14BE7}" srcOrd="0" destOrd="0" presId="urn:microsoft.com/office/officeart/2005/8/layout/vList2"/>
    <dgm:cxn modelId="{0FC63888-270F-4069-9CD8-4CBD0B15D50F}" type="presParOf" srcId="{8604BD62-8290-4AC8-8C13-0DCB6FDA1762}" destId="{E9A808E8-D11F-40F2-AF1C-2050CBE359FF}" srcOrd="1" destOrd="0" presId="urn:microsoft.com/office/officeart/2005/8/layout/vList2"/>
    <dgm:cxn modelId="{8118163A-81F7-4378-80C0-38D843843D54}" type="presParOf" srcId="{8604BD62-8290-4AC8-8C13-0DCB6FDA1762}" destId="{7621AFBB-AE00-4D50-A7DC-6E427D88466C}" srcOrd="2" destOrd="0" presId="urn:microsoft.com/office/officeart/2005/8/layout/vList2"/>
    <dgm:cxn modelId="{0A7650B7-602E-4415-AC59-7212B2F02963}" type="presParOf" srcId="{8604BD62-8290-4AC8-8C13-0DCB6FDA1762}" destId="{5CC38FE5-D754-49B2-8AFE-4277B1746414}" srcOrd="3" destOrd="0" presId="urn:microsoft.com/office/officeart/2005/8/layout/vList2"/>
    <dgm:cxn modelId="{461F612D-10E6-4FB4-A1D4-453570837311}" type="presParOf" srcId="{8604BD62-8290-4AC8-8C13-0DCB6FDA1762}" destId="{5DE7366D-1ACE-430D-BE91-1F21418D2939}" srcOrd="4" destOrd="0" presId="urn:microsoft.com/office/officeart/2005/8/layout/vList2"/>
    <dgm:cxn modelId="{122232B1-B2B4-4FDE-8524-DE61CE7F2818}" type="presParOf" srcId="{8604BD62-8290-4AC8-8C13-0DCB6FDA1762}" destId="{B5E50C0D-CB63-44E1-BE23-6B3F25531106}" srcOrd="5" destOrd="0" presId="urn:microsoft.com/office/officeart/2005/8/layout/vList2"/>
    <dgm:cxn modelId="{58E73C16-2529-4771-9D2C-64DE8C2E7C47}" type="presParOf" srcId="{8604BD62-8290-4AC8-8C13-0DCB6FDA1762}" destId="{C0D93422-76BB-49E7-88D2-868CCC22E70D}" srcOrd="6" destOrd="0" presId="urn:microsoft.com/office/officeart/2005/8/layout/vList2"/>
    <dgm:cxn modelId="{33398239-197E-4C38-9C39-4FC992C6F423}" type="presParOf" srcId="{8604BD62-8290-4AC8-8C13-0DCB6FDA1762}" destId="{AEE49108-FF97-49EA-9427-A9916653FD07}" srcOrd="7" destOrd="0" presId="urn:microsoft.com/office/officeart/2005/8/layout/vList2"/>
    <dgm:cxn modelId="{9DE66261-25C2-4C11-A7A7-2768A8CF4324}" type="presParOf" srcId="{8604BD62-8290-4AC8-8C13-0DCB6FDA1762}" destId="{CD4DE485-AD16-45C1-9C62-E3DE4AB3441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5D2DC-D1BF-40DF-B117-5974F58E5C4C}">
      <dsp:nvSpPr>
        <dsp:cNvPr id="0" name=""/>
        <dsp:cNvSpPr/>
      </dsp:nvSpPr>
      <dsp:spPr>
        <a:xfrm>
          <a:off x="0" y="34328"/>
          <a:ext cx="6245265" cy="10073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Rationale </a:t>
          </a:r>
        </a:p>
      </dsp:txBody>
      <dsp:txXfrm>
        <a:off x="49176" y="83504"/>
        <a:ext cx="6146913" cy="909018"/>
      </dsp:txXfrm>
    </dsp:sp>
    <dsp:sp modelId="{C8F4D827-9D97-4AD2-B68C-778B30BD52C4}">
      <dsp:nvSpPr>
        <dsp:cNvPr id="0" name=""/>
        <dsp:cNvSpPr/>
      </dsp:nvSpPr>
      <dsp:spPr>
        <a:xfrm>
          <a:off x="0" y="1162658"/>
          <a:ext cx="6245265" cy="100737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Background</a:t>
          </a:r>
        </a:p>
      </dsp:txBody>
      <dsp:txXfrm>
        <a:off x="49176" y="1211834"/>
        <a:ext cx="6146913" cy="909018"/>
      </dsp:txXfrm>
    </dsp:sp>
    <dsp:sp modelId="{9EF4C174-5920-4002-A532-80BF8658D741}">
      <dsp:nvSpPr>
        <dsp:cNvPr id="0" name=""/>
        <dsp:cNvSpPr/>
      </dsp:nvSpPr>
      <dsp:spPr>
        <a:xfrm>
          <a:off x="0" y="2290988"/>
          <a:ext cx="6245265" cy="100737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Defining student success</a:t>
          </a:r>
        </a:p>
      </dsp:txBody>
      <dsp:txXfrm>
        <a:off x="49176" y="2340164"/>
        <a:ext cx="6146913" cy="909018"/>
      </dsp:txXfrm>
    </dsp:sp>
    <dsp:sp modelId="{6C6E09AE-D99B-4CBA-AF22-70CEFC388A23}">
      <dsp:nvSpPr>
        <dsp:cNvPr id="0" name=""/>
        <dsp:cNvSpPr/>
      </dsp:nvSpPr>
      <dsp:spPr>
        <a:xfrm>
          <a:off x="0" y="3419318"/>
          <a:ext cx="6245265" cy="100737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Preliminary findings</a:t>
          </a:r>
        </a:p>
      </dsp:txBody>
      <dsp:txXfrm>
        <a:off x="49176" y="3468494"/>
        <a:ext cx="6146913" cy="909018"/>
      </dsp:txXfrm>
    </dsp:sp>
    <dsp:sp modelId="{3D118DC0-F4C3-4924-B31B-1C9915115E44}">
      <dsp:nvSpPr>
        <dsp:cNvPr id="0" name=""/>
        <dsp:cNvSpPr/>
      </dsp:nvSpPr>
      <dsp:spPr>
        <a:xfrm>
          <a:off x="0" y="4547648"/>
          <a:ext cx="6245265" cy="100737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a:t>Questions to consider</a:t>
          </a:r>
        </a:p>
      </dsp:txBody>
      <dsp:txXfrm>
        <a:off x="49176" y="4596824"/>
        <a:ext cx="6146913" cy="9090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99C92-BED2-4FFD-BD48-115A251FC549}">
      <dsp:nvSpPr>
        <dsp:cNvPr id="0" name=""/>
        <dsp:cNvSpPr/>
      </dsp:nvSpPr>
      <dsp:spPr>
        <a:xfrm>
          <a:off x="0" y="8052"/>
          <a:ext cx="6245265" cy="117496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DADB09-A724-4F42-98DE-60D5C5B35C3C}">
      <dsp:nvSpPr>
        <dsp:cNvPr id="0" name=""/>
        <dsp:cNvSpPr/>
      </dsp:nvSpPr>
      <dsp:spPr>
        <a:xfrm>
          <a:off x="355428" y="272420"/>
          <a:ext cx="646864" cy="6462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DEB899-AC53-462E-B2E4-393AE784712A}">
      <dsp:nvSpPr>
        <dsp:cNvPr id="0" name=""/>
        <dsp:cNvSpPr/>
      </dsp:nvSpPr>
      <dsp:spPr>
        <a:xfrm>
          <a:off x="1357721" y="8052"/>
          <a:ext cx="3697097" cy="117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73" tIns="124473" rIns="124473" bIns="124473" numCol="1" spcCol="1270" anchor="ctr" anchorCtr="0">
          <a:noAutofit/>
        </a:bodyPr>
        <a:lstStyle/>
        <a:p>
          <a:pPr marL="0" lvl="0" indent="0" algn="l" defTabSz="1244600">
            <a:lnSpc>
              <a:spcPct val="100000"/>
            </a:lnSpc>
            <a:spcBef>
              <a:spcPct val="0"/>
            </a:spcBef>
            <a:spcAft>
              <a:spcPct val="35000"/>
            </a:spcAft>
            <a:buNone/>
          </a:pPr>
          <a:r>
            <a:rPr lang="en-GB" sz="2800" kern="1200" dirty="0"/>
            <a:t>Personal experience </a:t>
          </a:r>
          <a:endParaRPr lang="en-US" sz="2800" kern="1200" dirty="0"/>
        </a:p>
      </dsp:txBody>
      <dsp:txXfrm>
        <a:off x="1357721" y="8052"/>
        <a:ext cx="3697097" cy="1176118"/>
      </dsp:txXfrm>
    </dsp:sp>
    <dsp:sp modelId="{543846AA-EB67-4B36-8BCB-856F34BC1E77}">
      <dsp:nvSpPr>
        <dsp:cNvPr id="0" name=""/>
        <dsp:cNvSpPr/>
      </dsp:nvSpPr>
      <dsp:spPr>
        <a:xfrm>
          <a:off x="0" y="1358410"/>
          <a:ext cx="6245265" cy="117496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C9825B-005E-42C4-9F52-3794F587824D}">
      <dsp:nvSpPr>
        <dsp:cNvPr id="0" name=""/>
        <dsp:cNvSpPr/>
      </dsp:nvSpPr>
      <dsp:spPr>
        <a:xfrm>
          <a:off x="355428" y="1622778"/>
          <a:ext cx="646864" cy="6462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2A270D-3110-409D-B49B-5C717D1BCBD3}">
      <dsp:nvSpPr>
        <dsp:cNvPr id="0" name=""/>
        <dsp:cNvSpPr/>
      </dsp:nvSpPr>
      <dsp:spPr>
        <a:xfrm>
          <a:off x="1357721" y="1358410"/>
          <a:ext cx="3697097" cy="117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73" tIns="124473" rIns="124473" bIns="124473" numCol="1" spcCol="1270" anchor="ctr" anchorCtr="0">
          <a:noAutofit/>
        </a:bodyPr>
        <a:lstStyle/>
        <a:p>
          <a:pPr marL="0" lvl="0" indent="0" algn="l" defTabSz="1244600">
            <a:lnSpc>
              <a:spcPct val="100000"/>
            </a:lnSpc>
            <a:spcBef>
              <a:spcPct val="0"/>
            </a:spcBef>
            <a:spcAft>
              <a:spcPct val="35000"/>
            </a:spcAft>
            <a:buNone/>
          </a:pPr>
          <a:r>
            <a:rPr lang="en-GB" sz="2800" kern="1200" dirty="0"/>
            <a:t>Colleagues in other student services</a:t>
          </a:r>
          <a:endParaRPr lang="en-US" sz="2800" kern="1200" dirty="0"/>
        </a:p>
      </dsp:txBody>
      <dsp:txXfrm>
        <a:off x="1357721" y="1358410"/>
        <a:ext cx="3697097" cy="1176118"/>
      </dsp:txXfrm>
    </dsp:sp>
    <dsp:sp modelId="{125009CB-92FE-4D7B-813F-A8B7E4C67D0C}">
      <dsp:nvSpPr>
        <dsp:cNvPr id="0" name=""/>
        <dsp:cNvSpPr/>
      </dsp:nvSpPr>
      <dsp:spPr>
        <a:xfrm>
          <a:off x="0" y="2708768"/>
          <a:ext cx="6245265" cy="117496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41485C-25FF-4491-A86D-E44FFCDAF019}">
      <dsp:nvSpPr>
        <dsp:cNvPr id="0" name=""/>
        <dsp:cNvSpPr/>
      </dsp:nvSpPr>
      <dsp:spPr>
        <a:xfrm>
          <a:off x="355428" y="2973136"/>
          <a:ext cx="646864" cy="6462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E21A05-0A18-45FD-8398-B3E7DCA3F7D4}">
      <dsp:nvSpPr>
        <dsp:cNvPr id="0" name=""/>
        <dsp:cNvSpPr/>
      </dsp:nvSpPr>
      <dsp:spPr>
        <a:xfrm>
          <a:off x="1357721" y="2708768"/>
          <a:ext cx="3697097" cy="117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73" tIns="124473" rIns="124473" bIns="124473" numCol="1" spcCol="1270" anchor="ctr" anchorCtr="0">
          <a:noAutofit/>
        </a:bodyPr>
        <a:lstStyle/>
        <a:p>
          <a:pPr marL="0" lvl="0" indent="0" algn="l" defTabSz="1244600">
            <a:lnSpc>
              <a:spcPct val="100000"/>
            </a:lnSpc>
            <a:spcBef>
              <a:spcPct val="0"/>
            </a:spcBef>
            <a:spcAft>
              <a:spcPct val="35000"/>
            </a:spcAft>
            <a:buNone/>
          </a:pPr>
          <a:r>
            <a:rPr lang="en-GB" sz="2800" kern="1200" dirty="0"/>
            <a:t>Increase in </a:t>
          </a:r>
          <a:r>
            <a:rPr lang="en-GB" sz="2800" kern="1200"/>
            <a:t>South Asian </a:t>
          </a:r>
          <a:r>
            <a:rPr lang="en-GB" sz="2800" kern="1200" dirty="0"/>
            <a:t>students in Trinity</a:t>
          </a:r>
          <a:endParaRPr lang="en-US" sz="2800" kern="1200" dirty="0"/>
        </a:p>
      </dsp:txBody>
      <dsp:txXfrm>
        <a:off x="1357721" y="2708768"/>
        <a:ext cx="3697097" cy="1176118"/>
      </dsp:txXfrm>
    </dsp:sp>
    <dsp:sp modelId="{089B659F-3DAC-4560-B654-735A17B9B331}">
      <dsp:nvSpPr>
        <dsp:cNvPr id="0" name=""/>
        <dsp:cNvSpPr/>
      </dsp:nvSpPr>
      <dsp:spPr>
        <a:xfrm>
          <a:off x="0" y="4130352"/>
          <a:ext cx="6245265" cy="117496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761834-81E7-46A5-B927-572EB0558A9D}">
      <dsp:nvSpPr>
        <dsp:cNvPr id="0" name=""/>
        <dsp:cNvSpPr/>
      </dsp:nvSpPr>
      <dsp:spPr>
        <a:xfrm>
          <a:off x="365726" y="4323494"/>
          <a:ext cx="646864" cy="6462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52CA58-57F5-4BD1-BF69-EA9BFC76CDAF}">
      <dsp:nvSpPr>
        <dsp:cNvPr id="0" name=""/>
        <dsp:cNvSpPr/>
      </dsp:nvSpPr>
      <dsp:spPr>
        <a:xfrm>
          <a:off x="1231003" y="4059126"/>
          <a:ext cx="3950533" cy="117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73" tIns="124473" rIns="124473" bIns="124473" numCol="1" spcCol="1270" anchor="ctr" anchorCtr="0">
          <a:noAutofit/>
        </a:bodyPr>
        <a:lstStyle/>
        <a:p>
          <a:pPr marL="0" lvl="0" indent="0" algn="l" defTabSz="1244600">
            <a:lnSpc>
              <a:spcPct val="100000"/>
            </a:lnSpc>
            <a:spcBef>
              <a:spcPct val="0"/>
            </a:spcBef>
            <a:spcAft>
              <a:spcPct val="35000"/>
            </a:spcAft>
            <a:buNone/>
          </a:pPr>
          <a:endParaRPr lang="en-US" sz="2800" kern="1200" dirty="0"/>
        </a:p>
      </dsp:txBody>
      <dsp:txXfrm>
        <a:off x="1231003" y="4059126"/>
        <a:ext cx="3950533" cy="1176118"/>
      </dsp:txXfrm>
    </dsp:sp>
    <dsp:sp modelId="{E4CBA05D-FCE5-4469-8283-A753EB5CBACC}">
      <dsp:nvSpPr>
        <dsp:cNvPr id="0" name=""/>
        <dsp:cNvSpPr/>
      </dsp:nvSpPr>
      <dsp:spPr>
        <a:xfrm>
          <a:off x="0" y="5418685"/>
          <a:ext cx="6245265" cy="117496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808E14-D973-48B5-BFF6-3950DB324BC2}">
      <dsp:nvSpPr>
        <dsp:cNvPr id="0" name=""/>
        <dsp:cNvSpPr/>
      </dsp:nvSpPr>
      <dsp:spPr>
        <a:xfrm>
          <a:off x="365730" y="5661981"/>
          <a:ext cx="646864" cy="646233"/>
        </a:xfrm>
        <a:prstGeom prst="rect">
          <a:avLst/>
        </a:prstGeom>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A4DB9E-8419-4EFA-BC1C-9493BBBBD423}">
      <dsp:nvSpPr>
        <dsp:cNvPr id="0" name=""/>
        <dsp:cNvSpPr/>
      </dsp:nvSpPr>
      <dsp:spPr>
        <a:xfrm>
          <a:off x="1272033" y="4804159"/>
          <a:ext cx="3995046" cy="117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73" tIns="124473" rIns="124473" bIns="124473" numCol="1" spcCol="1270" anchor="ctr" anchorCtr="0">
          <a:noAutofit/>
        </a:bodyPr>
        <a:lstStyle/>
        <a:p>
          <a:pPr marL="0" lvl="0" indent="0" algn="l" defTabSz="1244600">
            <a:lnSpc>
              <a:spcPct val="100000"/>
            </a:lnSpc>
            <a:spcBef>
              <a:spcPct val="0"/>
            </a:spcBef>
            <a:spcAft>
              <a:spcPct val="35000"/>
            </a:spcAft>
            <a:buNone/>
          </a:pPr>
          <a:r>
            <a:rPr lang="en-GB" sz="2800" kern="1200" dirty="0"/>
            <a:t>Recognition of the short timeframe of one-year masters programmes Government’s </a:t>
          </a:r>
          <a:r>
            <a:rPr lang="en-IE" sz="2800" kern="1200" dirty="0"/>
            <a:t>System Performance Framework 2018-2020 </a:t>
          </a:r>
          <a:endParaRPr lang="en-GB" sz="2800" kern="1200" dirty="0"/>
        </a:p>
      </dsp:txBody>
      <dsp:txXfrm>
        <a:off x="1272033" y="4804159"/>
        <a:ext cx="3995046" cy="11761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ACB8B-3A5B-4642-8257-3B1E298FD7F2}">
      <dsp:nvSpPr>
        <dsp:cNvPr id="0" name=""/>
        <dsp:cNvSpPr/>
      </dsp:nvSpPr>
      <dsp:spPr>
        <a:xfrm>
          <a:off x="0" y="591652"/>
          <a:ext cx="7033881" cy="9931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Sub research Questions </a:t>
          </a:r>
          <a:endParaRPr lang="en-US" sz="2500" kern="1200" dirty="0"/>
        </a:p>
      </dsp:txBody>
      <dsp:txXfrm>
        <a:off x="48481" y="640133"/>
        <a:ext cx="6936919" cy="896166"/>
      </dsp:txXfrm>
    </dsp:sp>
    <dsp:sp modelId="{824176C0-A98A-4251-9813-7D19BA262E98}">
      <dsp:nvSpPr>
        <dsp:cNvPr id="0" name=""/>
        <dsp:cNvSpPr/>
      </dsp:nvSpPr>
      <dsp:spPr>
        <a:xfrm>
          <a:off x="0" y="1656781"/>
          <a:ext cx="7033881" cy="993128"/>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SRQ1 – Who are Indian international students in Ireland?</a:t>
          </a:r>
          <a:endParaRPr lang="en-US" sz="2500" kern="1200" dirty="0"/>
        </a:p>
      </dsp:txBody>
      <dsp:txXfrm>
        <a:off x="48481" y="1705262"/>
        <a:ext cx="6936919" cy="896166"/>
      </dsp:txXfrm>
    </dsp:sp>
    <dsp:sp modelId="{0756477C-1A28-4B89-B5B2-DFD378563432}">
      <dsp:nvSpPr>
        <dsp:cNvPr id="0" name=""/>
        <dsp:cNvSpPr/>
      </dsp:nvSpPr>
      <dsp:spPr>
        <a:xfrm>
          <a:off x="0" y="2721910"/>
          <a:ext cx="7033881" cy="993128"/>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SRQ2 -  Who/what defines student success?</a:t>
          </a:r>
          <a:endParaRPr lang="en-US" sz="2500" kern="1200" dirty="0"/>
        </a:p>
      </dsp:txBody>
      <dsp:txXfrm>
        <a:off x="48481" y="2770391"/>
        <a:ext cx="6936919" cy="896166"/>
      </dsp:txXfrm>
    </dsp:sp>
    <dsp:sp modelId="{F84DF504-6E67-491D-BEF7-997DA4B5EF3B}">
      <dsp:nvSpPr>
        <dsp:cNvPr id="0" name=""/>
        <dsp:cNvSpPr/>
      </dsp:nvSpPr>
      <dsp:spPr>
        <a:xfrm>
          <a:off x="0" y="3787039"/>
          <a:ext cx="7033881" cy="993128"/>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dirty="0"/>
            <a:t>SRQ3 -  How do Indian postgraduate international students in Ireland define student success?</a:t>
          </a:r>
          <a:endParaRPr lang="en-US" sz="2500" kern="1200" dirty="0"/>
        </a:p>
      </dsp:txBody>
      <dsp:txXfrm>
        <a:off x="48481" y="3835520"/>
        <a:ext cx="6936919" cy="896166"/>
      </dsp:txXfrm>
    </dsp:sp>
    <dsp:sp modelId="{5BF5AD8E-5E29-4665-8E99-BF76308C45CB}">
      <dsp:nvSpPr>
        <dsp:cNvPr id="0" name=""/>
        <dsp:cNvSpPr/>
      </dsp:nvSpPr>
      <dsp:spPr>
        <a:xfrm>
          <a:off x="0" y="4852168"/>
          <a:ext cx="7033881" cy="99312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SRQ4 – What helps or hinders Indian postgraduate international students to be successful in Ireland?</a:t>
          </a:r>
          <a:endParaRPr lang="en-US" sz="2500" kern="1200"/>
        </a:p>
      </dsp:txBody>
      <dsp:txXfrm>
        <a:off x="48481" y="4900649"/>
        <a:ext cx="6936919" cy="8961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126D0-0E07-4365-8413-A62EFEF9BBA2}">
      <dsp:nvSpPr>
        <dsp:cNvPr id="0" name=""/>
        <dsp:cNvSpPr/>
      </dsp:nvSpPr>
      <dsp:spPr>
        <a:xfrm>
          <a:off x="0" y="2626990"/>
          <a:ext cx="10515600" cy="1723590"/>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Ireland to be </a:t>
          </a:r>
          <a:r>
            <a:rPr lang="en-GB" sz="2800" kern="1200" dirty="0"/>
            <a:t>“internationally recognised and ranked as a world leader in the delivery of high-quality international education by providing a unique experience and long-term value to students” </a:t>
          </a:r>
          <a:r>
            <a:rPr lang="en-US" sz="2800" kern="1200" dirty="0"/>
            <a:t>(DES, 2010, p12)</a:t>
          </a:r>
          <a:r>
            <a:rPr lang="en-GB" sz="2800" kern="1200" dirty="0"/>
            <a:t>. </a:t>
          </a:r>
          <a:endParaRPr lang="en-US" sz="2800" kern="1200" dirty="0"/>
        </a:p>
      </dsp:txBody>
      <dsp:txXfrm>
        <a:off x="0" y="2626990"/>
        <a:ext cx="10515600" cy="1723590"/>
      </dsp:txXfrm>
    </dsp:sp>
    <dsp:sp modelId="{BDD38255-F314-4C55-9396-47310FDCFB19}">
      <dsp:nvSpPr>
        <dsp:cNvPr id="0" name=""/>
        <dsp:cNvSpPr/>
      </dsp:nvSpPr>
      <dsp:spPr>
        <a:xfrm rot="10800000">
          <a:off x="0" y="1962"/>
          <a:ext cx="10515600" cy="2650882"/>
        </a:xfrm>
        <a:prstGeom prst="upArrowCallou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t>Investing in Global Relations: </a:t>
          </a:r>
        </a:p>
        <a:p>
          <a:pPr marL="0" lvl="0" indent="0" algn="ctr" defTabSz="1244600">
            <a:lnSpc>
              <a:spcPct val="90000"/>
            </a:lnSpc>
            <a:spcBef>
              <a:spcPct val="0"/>
            </a:spcBef>
            <a:spcAft>
              <a:spcPct val="35000"/>
            </a:spcAft>
            <a:buNone/>
          </a:pPr>
          <a:r>
            <a:rPr lang="en-GB" sz="2800" kern="1200" dirty="0"/>
            <a:t>Irish Government 2010-2015 International Education Strategy</a:t>
          </a:r>
          <a:endParaRPr lang="en-US" sz="2800" kern="1200" dirty="0"/>
        </a:p>
      </dsp:txBody>
      <dsp:txXfrm rot="10800000">
        <a:off x="0" y="1962"/>
        <a:ext cx="10515600" cy="17224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23069-4865-4834-A57D-CFDE0C9615A6}">
      <dsp:nvSpPr>
        <dsp:cNvPr id="0" name=""/>
        <dsp:cNvSpPr/>
      </dsp:nvSpPr>
      <dsp:spPr>
        <a:xfrm>
          <a:off x="3042955" y="871848"/>
          <a:ext cx="666660" cy="91440"/>
        </a:xfrm>
        <a:custGeom>
          <a:avLst/>
          <a:gdLst/>
          <a:ahLst/>
          <a:cxnLst/>
          <a:rect l="0" t="0" r="0" b="0"/>
          <a:pathLst>
            <a:path>
              <a:moveTo>
                <a:pt x="0" y="45720"/>
              </a:moveTo>
              <a:lnTo>
                <a:pt x="666660"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8854" y="914078"/>
        <a:ext cx="34863" cy="6979"/>
      </dsp:txXfrm>
    </dsp:sp>
    <dsp:sp modelId="{E93E0BFF-19B4-4E92-AE2F-8B6F4C8C126E}">
      <dsp:nvSpPr>
        <dsp:cNvPr id="0" name=""/>
        <dsp:cNvSpPr/>
      </dsp:nvSpPr>
      <dsp:spPr>
        <a:xfrm>
          <a:off x="13187" y="8098"/>
          <a:ext cx="3031567" cy="181894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49" tIns="155929" rIns="148549" bIns="155929" numCol="1" spcCol="1270" anchor="ctr" anchorCtr="0">
          <a:noAutofit/>
        </a:bodyPr>
        <a:lstStyle/>
        <a:p>
          <a:pPr marL="0" lvl="0" indent="0" algn="ctr" defTabSz="1066800">
            <a:lnSpc>
              <a:spcPct val="90000"/>
            </a:lnSpc>
            <a:spcBef>
              <a:spcPct val="0"/>
            </a:spcBef>
            <a:spcAft>
              <a:spcPct val="35000"/>
            </a:spcAft>
            <a:buNone/>
          </a:pPr>
          <a:r>
            <a:rPr lang="en-GB" sz="2400" kern="1200" dirty="0"/>
            <a:t>Qualitative research design</a:t>
          </a:r>
          <a:endParaRPr lang="en-US" sz="2400" kern="1200" dirty="0"/>
        </a:p>
      </dsp:txBody>
      <dsp:txXfrm>
        <a:off x="13187" y="8098"/>
        <a:ext cx="3031567" cy="1818940"/>
      </dsp:txXfrm>
    </dsp:sp>
    <dsp:sp modelId="{1E9DEA3E-1CDD-439A-A94F-A8F5D0B188DC}">
      <dsp:nvSpPr>
        <dsp:cNvPr id="0" name=""/>
        <dsp:cNvSpPr/>
      </dsp:nvSpPr>
      <dsp:spPr>
        <a:xfrm>
          <a:off x="6771783" y="871848"/>
          <a:ext cx="666660" cy="91440"/>
        </a:xfrm>
        <a:custGeom>
          <a:avLst/>
          <a:gdLst/>
          <a:ahLst/>
          <a:cxnLst/>
          <a:rect l="0" t="0" r="0" b="0"/>
          <a:pathLst>
            <a:path>
              <a:moveTo>
                <a:pt x="0" y="45720"/>
              </a:moveTo>
              <a:lnTo>
                <a:pt x="666660"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7682" y="914078"/>
        <a:ext cx="34863" cy="6979"/>
      </dsp:txXfrm>
    </dsp:sp>
    <dsp:sp modelId="{30E52075-1A6E-42BF-AF97-A1184AC2F601}">
      <dsp:nvSpPr>
        <dsp:cNvPr id="0" name=""/>
        <dsp:cNvSpPr/>
      </dsp:nvSpPr>
      <dsp:spPr>
        <a:xfrm>
          <a:off x="3742016" y="8098"/>
          <a:ext cx="3031567" cy="181894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49" tIns="155929" rIns="148549" bIns="155929" numCol="1" spcCol="1270" anchor="ctr" anchorCtr="0">
          <a:noAutofit/>
        </a:bodyPr>
        <a:lstStyle/>
        <a:p>
          <a:pPr marL="0" lvl="0" indent="0" algn="ctr" defTabSz="1066800">
            <a:lnSpc>
              <a:spcPct val="90000"/>
            </a:lnSpc>
            <a:spcBef>
              <a:spcPct val="0"/>
            </a:spcBef>
            <a:spcAft>
              <a:spcPct val="35000"/>
            </a:spcAft>
            <a:buNone/>
          </a:pPr>
          <a:r>
            <a:rPr lang="en-GB" sz="2400" kern="1200" dirty="0"/>
            <a:t>Students contacted through HEI schools, Facebook groups, Indian student societies</a:t>
          </a:r>
          <a:endParaRPr lang="en-US" sz="2400" kern="1200" dirty="0"/>
        </a:p>
      </dsp:txBody>
      <dsp:txXfrm>
        <a:off x="3742016" y="8098"/>
        <a:ext cx="3031567" cy="1818940"/>
      </dsp:txXfrm>
    </dsp:sp>
    <dsp:sp modelId="{ACC3761D-15DA-4075-BA9B-55911722C62D}">
      <dsp:nvSpPr>
        <dsp:cNvPr id="0" name=""/>
        <dsp:cNvSpPr/>
      </dsp:nvSpPr>
      <dsp:spPr>
        <a:xfrm>
          <a:off x="1528971" y="1825238"/>
          <a:ext cx="7457656" cy="666660"/>
        </a:xfrm>
        <a:custGeom>
          <a:avLst/>
          <a:gdLst/>
          <a:ahLst/>
          <a:cxnLst/>
          <a:rect l="0" t="0" r="0" b="0"/>
          <a:pathLst>
            <a:path>
              <a:moveTo>
                <a:pt x="7457656" y="0"/>
              </a:moveTo>
              <a:lnTo>
                <a:pt x="7457656" y="350430"/>
              </a:lnTo>
              <a:lnTo>
                <a:pt x="0" y="350430"/>
              </a:lnTo>
              <a:lnTo>
                <a:pt x="0" y="66666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545" y="2155079"/>
        <a:ext cx="374509" cy="6979"/>
      </dsp:txXfrm>
    </dsp:sp>
    <dsp:sp modelId="{259F4FA1-8F39-4AFE-B3F7-27F130BC3CD7}">
      <dsp:nvSpPr>
        <dsp:cNvPr id="0" name=""/>
        <dsp:cNvSpPr/>
      </dsp:nvSpPr>
      <dsp:spPr>
        <a:xfrm>
          <a:off x="7470844" y="8098"/>
          <a:ext cx="3031567" cy="18189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49" tIns="155929" rIns="148549" bIns="155929" numCol="1" spcCol="1270" anchor="ctr" anchorCtr="0">
          <a:noAutofit/>
        </a:bodyPr>
        <a:lstStyle/>
        <a:p>
          <a:pPr marL="0" lvl="0" indent="0" algn="ctr" defTabSz="1066800">
            <a:lnSpc>
              <a:spcPct val="90000"/>
            </a:lnSpc>
            <a:spcBef>
              <a:spcPct val="0"/>
            </a:spcBef>
            <a:spcAft>
              <a:spcPct val="35000"/>
            </a:spcAft>
            <a:buNone/>
          </a:pPr>
          <a:r>
            <a:rPr lang="en-GB" sz="2400" kern="1200" dirty="0"/>
            <a:t>Students self-selected then snowballing used</a:t>
          </a:r>
          <a:endParaRPr lang="en-US" sz="2400" kern="1200" dirty="0"/>
        </a:p>
      </dsp:txBody>
      <dsp:txXfrm>
        <a:off x="7470844" y="8098"/>
        <a:ext cx="3031567" cy="1818940"/>
      </dsp:txXfrm>
    </dsp:sp>
    <dsp:sp modelId="{B43EA71A-34B9-4611-9EEC-446D0445A63C}">
      <dsp:nvSpPr>
        <dsp:cNvPr id="0" name=""/>
        <dsp:cNvSpPr/>
      </dsp:nvSpPr>
      <dsp:spPr>
        <a:xfrm>
          <a:off x="3042955" y="3388049"/>
          <a:ext cx="666660" cy="91440"/>
        </a:xfrm>
        <a:custGeom>
          <a:avLst/>
          <a:gdLst/>
          <a:ahLst/>
          <a:cxnLst/>
          <a:rect l="0" t="0" r="0" b="0"/>
          <a:pathLst>
            <a:path>
              <a:moveTo>
                <a:pt x="0" y="45720"/>
              </a:moveTo>
              <a:lnTo>
                <a:pt x="666660"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8854" y="3430279"/>
        <a:ext cx="34863" cy="6979"/>
      </dsp:txXfrm>
    </dsp:sp>
    <dsp:sp modelId="{E3D74057-77D5-4C3E-A4D2-278EEED228F2}">
      <dsp:nvSpPr>
        <dsp:cNvPr id="0" name=""/>
        <dsp:cNvSpPr/>
      </dsp:nvSpPr>
      <dsp:spPr>
        <a:xfrm>
          <a:off x="13187" y="2524299"/>
          <a:ext cx="3031567" cy="181894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49" tIns="155929" rIns="148549" bIns="155929" numCol="1" spcCol="1270" anchor="ctr" anchorCtr="0">
          <a:noAutofit/>
        </a:bodyPr>
        <a:lstStyle/>
        <a:p>
          <a:pPr marL="0" lvl="0" indent="0" algn="ctr" defTabSz="1066800">
            <a:lnSpc>
              <a:spcPct val="90000"/>
            </a:lnSpc>
            <a:spcBef>
              <a:spcPct val="0"/>
            </a:spcBef>
            <a:spcAft>
              <a:spcPct val="35000"/>
            </a:spcAft>
            <a:buNone/>
          </a:pPr>
          <a:r>
            <a:rPr lang="en-GB" sz="2400" kern="1200" dirty="0"/>
            <a:t>7 HEIs</a:t>
          </a:r>
        </a:p>
        <a:p>
          <a:pPr marL="0" lvl="0" indent="0" algn="ctr" defTabSz="1066800">
            <a:lnSpc>
              <a:spcPct val="90000"/>
            </a:lnSpc>
            <a:spcBef>
              <a:spcPct val="0"/>
            </a:spcBef>
            <a:spcAft>
              <a:spcPct val="35000"/>
            </a:spcAft>
            <a:buNone/>
          </a:pPr>
          <a:r>
            <a:rPr lang="en-GB" sz="2400" kern="1200" dirty="0"/>
            <a:t> 45 students</a:t>
          </a:r>
        </a:p>
        <a:p>
          <a:pPr marL="0" lvl="0" indent="0" algn="ctr" defTabSz="1066800">
            <a:lnSpc>
              <a:spcPct val="90000"/>
            </a:lnSpc>
            <a:spcBef>
              <a:spcPct val="0"/>
            </a:spcBef>
            <a:spcAft>
              <a:spcPct val="35000"/>
            </a:spcAft>
            <a:buNone/>
          </a:pPr>
          <a:r>
            <a:rPr lang="en-GB" sz="2400" kern="1200" dirty="0"/>
            <a:t>23 female, 22 male  </a:t>
          </a:r>
          <a:endParaRPr lang="en-US" sz="2400" kern="1200" dirty="0"/>
        </a:p>
      </dsp:txBody>
      <dsp:txXfrm>
        <a:off x="13187" y="2524299"/>
        <a:ext cx="3031567" cy="1818940"/>
      </dsp:txXfrm>
    </dsp:sp>
    <dsp:sp modelId="{DE6EA848-6DF8-415C-8C41-97A4B497156E}">
      <dsp:nvSpPr>
        <dsp:cNvPr id="0" name=""/>
        <dsp:cNvSpPr/>
      </dsp:nvSpPr>
      <dsp:spPr>
        <a:xfrm>
          <a:off x="6771783" y="3388049"/>
          <a:ext cx="666660" cy="91440"/>
        </a:xfrm>
        <a:custGeom>
          <a:avLst/>
          <a:gdLst/>
          <a:ahLst/>
          <a:cxnLst/>
          <a:rect l="0" t="0" r="0" b="0"/>
          <a:pathLst>
            <a:path>
              <a:moveTo>
                <a:pt x="0" y="45720"/>
              </a:moveTo>
              <a:lnTo>
                <a:pt x="666660"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7682" y="3430279"/>
        <a:ext cx="34863" cy="6979"/>
      </dsp:txXfrm>
    </dsp:sp>
    <dsp:sp modelId="{44627E13-3E8E-45BE-8074-255BE7115C66}">
      <dsp:nvSpPr>
        <dsp:cNvPr id="0" name=""/>
        <dsp:cNvSpPr/>
      </dsp:nvSpPr>
      <dsp:spPr>
        <a:xfrm>
          <a:off x="3742016" y="2524299"/>
          <a:ext cx="3031567" cy="181894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49" tIns="155929" rIns="148549" bIns="155929" numCol="1" spcCol="1270" anchor="t" anchorCtr="0">
          <a:noAutofit/>
        </a:bodyPr>
        <a:lstStyle/>
        <a:p>
          <a:pPr marL="0" lvl="0" indent="0" algn="l" defTabSz="755650">
            <a:lnSpc>
              <a:spcPct val="90000"/>
            </a:lnSpc>
            <a:spcBef>
              <a:spcPct val="0"/>
            </a:spcBef>
            <a:spcAft>
              <a:spcPct val="35000"/>
            </a:spcAft>
            <a:buNone/>
          </a:pPr>
          <a:r>
            <a:rPr lang="en-GB" sz="1700" kern="1200" dirty="0"/>
            <a:t>Semi-structured interviews on Zoom</a:t>
          </a:r>
          <a:endParaRPr lang="en-US" sz="1700" kern="1200" dirty="0"/>
        </a:p>
        <a:p>
          <a:pPr marL="114300" lvl="1" indent="-114300" algn="l" defTabSz="577850">
            <a:lnSpc>
              <a:spcPct val="90000"/>
            </a:lnSpc>
            <a:spcBef>
              <a:spcPct val="0"/>
            </a:spcBef>
            <a:spcAft>
              <a:spcPct val="15000"/>
            </a:spcAft>
            <a:buChar char="•"/>
          </a:pPr>
          <a:r>
            <a:rPr lang="en-GB" sz="1300" kern="1200"/>
            <a:t>Initial short interview for background/demographic information</a:t>
          </a:r>
          <a:endParaRPr lang="en-US" sz="1300" kern="1200"/>
        </a:p>
        <a:p>
          <a:pPr marL="114300" lvl="1" indent="-114300" algn="l" defTabSz="577850">
            <a:lnSpc>
              <a:spcPct val="90000"/>
            </a:lnSpc>
            <a:spcBef>
              <a:spcPct val="0"/>
            </a:spcBef>
            <a:spcAft>
              <a:spcPct val="15000"/>
            </a:spcAft>
            <a:buChar char="•"/>
          </a:pPr>
          <a:r>
            <a:rPr lang="en-GB" sz="1300" kern="1200"/>
            <a:t>Longer second interview re experiences, expectations, views of success</a:t>
          </a:r>
          <a:endParaRPr lang="en-US" sz="1300" kern="1200"/>
        </a:p>
      </dsp:txBody>
      <dsp:txXfrm>
        <a:off x="3742016" y="2524299"/>
        <a:ext cx="3031567" cy="1818940"/>
      </dsp:txXfrm>
    </dsp:sp>
    <dsp:sp modelId="{0323CE3F-FA77-4725-9E79-EF2D7C05E5A8}">
      <dsp:nvSpPr>
        <dsp:cNvPr id="0" name=""/>
        <dsp:cNvSpPr/>
      </dsp:nvSpPr>
      <dsp:spPr>
        <a:xfrm>
          <a:off x="7470844" y="2524299"/>
          <a:ext cx="3031567" cy="181894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49" tIns="155929" rIns="148549" bIns="155929" numCol="1" spcCol="1270" anchor="ctr" anchorCtr="0">
          <a:noAutofit/>
        </a:bodyPr>
        <a:lstStyle/>
        <a:p>
          <a:pPr marL="0" lvl="0" indent="0" algn="ctr" defTabSz="1066800">
            <a:lnSpc>
              <a:spcPct val="90000"/>
            </a:lnSpc>
            <a:spcBef>
              <a:spcPct val="0"/>
            </a:spcBef>
            <a:spcAft>
              <a:spcPct val="35000"/>
            </a:spcAft>
            <a:buNone/>
          </a:pPr>
          <a:r>
            <a:rPr lang="en-GB" sz="2400" kern="1200" dirty="0"/>
            <a:t>Student journey from India, through transition, towards postgraduation</a:t>
          </a:r>
          <a:endParaRPr lang="en-US" sz="2400" kern="1200" dirty="0"/>
        </a:p>
      </dsp:txBody>
      <dsp:txXfrm>
        <a:off x="7470844" y="2524299"/>
        <a:ext cx="3031567" cy="18189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C532C-D936-4C7A-8AFA-B0556B8F7B91}">
      <dsp:nvSpPr>
        <dsp:cNvPr id="0" name=""/>
        <dsp:cNvSpPr/>
      </dsp:nvSpPr>
      <dsp:spPr>
        <a:xfrm>
          <a:off x="0" y="16692"/>
          <a:ext cx="7164808" cy="81549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IE" sz="3400" kern="1200"/>
            <a:t>Attaining degree</a:t>
          </a:r>
          <a:endParaRPr lang="en-US" sz="3400" kern="1200"/>
        </a:p>
      </dsp:txBody>
      <dsp:txXfrm>
        <a:off x="39809" y="56501"/>
        <a:ext cx="7085190" cy="735872"/>
      </dsp:txXfrm>
    </dsp:sp>
    <dsp:sp modelId="{B8249F35-8C56-4C75-AB2C-A76C580DF231}">
      <dsp:nvSpPr>
        <dsp:cNvPr id="0" name=""/>
        <dsp:cNvSpPr/>
      </dsp:nvSpPr>
      <dsp:spPr>
        <a:xfrm>
          <a:off x="0" y="930102"/>
          <a:ext cx="7164808" cy="81549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IE" sz="3400" kern="1200"/>
            <a:t>Rewarding career</a:t>
          </a:r>
          <a:endParaRPr lang="en-US" sz="3400" kern="1200"/>
        </a:p>
      </dsp:txBody>
      <dsp:txXfrm>
        <a:off x="39809" y="969911"/>
        <a:ext cx="7085190" cy="735872"/>
      </dsp:txXfrm>
    </dsp:sp>
    <dsp:sp modelId="{3A812920-A375-437D-A053-CE061D7D2FDE}">
      <dsp:nvSpPr>
        <dsp:cNvPr id="0" name=""/>
        <dsp:cNvSpPr/>
      </dsp:nvSpPr>
      <dsp:spPr>
        <a:xfrm>
          <a:off x="0" y="1843512"/>
          <a:ext cx="7164808" cy="81549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IE" sz="3400" kern="1200"/>
            <a:t>Personal development</a:t>
          </a:r>
          <a:endParaRPr lang="en-US" sz="3400" kern="1200"/>
        </a:p>
      </dsp:txBody>
      <dsp:txXfrm>
        <a:off x="39809" y="1883321"/>
        <a:ext cx="7085190" cy="735872"/>
      </dsp:txXfrm>
    </dsp:sp>
    <dsp:sp modelId="{B2AB2826-85B5-43A4-8F70-554574BC4927}">
      <dsp:nvSpPr>
        <dsp:cNvPr id="0" name=""/>
        <dsp:cNvSpPr/>
      </dsp:nvSpPr>
      <dsp:spPr>
        <a:xfrm>
          <a:off x="0" y="2659002"/>
          <a:ext cx="7164808" cy="2041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48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IE" sz="2400" kern="1200" dirty="0"/>
            <a:t>Independent learning</a:t>
          </a:r>
          <a:endParaRPr lang="en-US" sz="2400" kern="1200" dirty="0"/>
        </a:p>
        <a:p>
          <a:pPr marL="228600" lvl="1" indent="-228600" algn="l" defTabSz="1066800">
            <a:lnSpc>
              <a:spcPct val="90000"/>
            </a:lnSpc>
            <a:spcBef>
              <a:spcPct val="0"/>
            </a:spcBef>
            <a:spcAft>
              <a:spcPct val="20000"/>
            </a:spcAft>
            <a:buChar char="•"/>
          </a:pPr>
          <a:r>
            <a:rPr lang="en-IE" sz="2400" kern="1200" dirty="0"/>
            <a:t>Independent living</a:t>
          </a:r>
          <a:endParaRPr lang="en-US" sz="2400" kern="1200" dirty="0"/>
        </a:p>
        <a:p>
          <a:pPr marL="228600" lvl="1" indent="-228600" algn="l" defTabSz="1066800">
            <a:lnSpc>
              <a:spcPct val="90000"/>
            </a:lnSpc>
            <a:spcBef>
              <a:spcPct val="0"/>
            </a:spcBef>
            <a:spcAft>
              <a:spcPct val="20000"/>
            </a:spcAft>
            <a:buChar char="•"/>
          </a:pPr>
          <a:r>
            <a:rPr lang="en-IE" sz="2400" kern="1200" dirty="0"/>
            <a:t>Questioning beliefs</a:t>
          </a:r>
          <a:endParaRPr lang="en-US" sz="2400" kern="1200" dirty="0"/>
        </a:p>
        <a:p>
          <a:pPr marL="228600" lvl="1" indent="-228600" algn="l" defTabSz="1066800">
            <a:lnSpc>
              <a:spcPct val="90000"/>
            </a:lnSpc>
            <a:spcBef>
              <a:spcPct val="0"/>
            </a:spcBef>
            <a:spcAft>
              <a:spcPct val="20000"/>
            </a:spcAft>
            <a:buChar char="•"/>
          </a:pPr>
          <a:r>
            <a:rPr lang="en-IE" sz="2400" kern="1200" dirty="0"/>
            <a:t>Intercultural competence</a:t>
          </a:r>
          <a:endParaRPr lang="en-US" sz="2400" kern="1200" dirty="0"/>
        </a:p>
        <a:p>
          <a:pPr marL="228600" lvl="1" indent="-228600" algn="l" defTabSz="1066800">
            <a:lnSpc>
              <a:spcPct val="90000"/>
            </a:lnSpc>
            <a:spcBef>
              <a:spcPct val="0"/>
            </a:spcBef>
            <a:spcAft>
              <a:spcPct val="20000"/>
            </a:spcAft>
            <a:buChar char="•"/>
          </a:pPr>
          <a:r>
            <a:rPr lang="en-IE" sz="2400" kern="1200" dirty="0"/>
            <a:t>Confidence</a:t>
          </a:r>
          <a:endParaRPr lang="en-US" sz="2400" kern="1200" dirty="0"/>
        </a:p>
      </dsp:txBody>
      <dsp:txXfrm>
        <a:off x="0" y="2659002"/>
        <a:ext cx="7164808" cy="20410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E7D23-6778-487E-BC95-29268BC14BE7}">
      <dsp:nvSpPr>
        <dsp:cNvPr id="0" name=""/>
        <dsp:cNvSpPr/>
      </dsp:nvSpPr>
      <dsp:spPr>
        <a:xfrm>
          <a:off x="0" y="250001"/>
          <a:ext cx="5638726" cy="10740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IE" sz="2700" kern="1200" dirty="0"/>
            <a:t>Initial focus on academic degree/rewarding career</a:t>
          </a:r>
          <a:endParaRPr lang="en-US" sz="2700" kern="1200" dirty="0"/>
        </a:p>
      </dsp:txBody>
      <dsp:txXfrm>
        <a:off x="52431" y="302432"/>
        <a:ext cx="5533864" cy="969198"/>
      </dsp:txXfrm>
    </dsp:sp>
    <dsp:sp modelId="{7621AFBB-AE00-4D50-A7DC-6E427D88466C}">
      <dsp:nvSpPr>
        <dsp:cNvPr id="0" name=""/>
        <dsp:cNvSpPr/>
      </dsp:nvSpPr>
      <dsp:spPr>
        <a:xfrm>
          <a:off x="0" y="1401821"/>
          <a:ext cx="5638726" cy="107406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IE" sz="2700" kern="1200"/>
            <a:t>Views changed over their journey</a:t>
          </a:r>
          <a:endParaRPr lang="en-US" sz="2700" kern="1200"/>
        </a:p>
      </dsp:txBody>
      <dsp:txXfrm>
        <a:off x="52431" y="1454252"/>
        <a:ext cx="5533864" cy="969198"/>
      </dsp:txXfrm>
    </dsp:sp>
    <dsp:sp modelId="{5DE7366D-1ACE-430D-BE91-1F21418D2939}">
      <dsp:nvSpPr>
        <dsp:cNvPr id="0" name=""/>
        <dsp:cNvSpPr/>
      </dsp:nvSpPr>
      <dsp:spPr>
        <a:xfrm>
          <a:off x="0" y="2553641"/>
          <a:ext cx="5638726" cy="10740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IE" sz="2700" kern="1200" dirty="0"/>
            <a:t>Personal development </a:t>
          </a:r>
          <a:endParaRPr lang="en-US" sz="2700" kern="1200" dirty="0"/>
        </a:p>
      </dsp:txBody>
      <dsp:txXfrm>
        <a:off x="52431" y="2606072"/>
        <a:ext cx="5533864" cy="969198"/>
      </dsp:txXfrm>
    </dsp:sp>
    <dsp:sp modelId="{C0D93422-76BB-49E7-88D2-868CCC22E70D}">
      <dsp:nvSpPr>
        <dsp:cNvPr id="0" name=""/>
        <dsp:cNvSpPr/>
      </dsp:nvSpPr>
      <dsp:spPr>
        <a:xfrm>
          <a:off x="0" y="3705461"/>
          <a:ext cx="5638726" cy="107406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IE" sz="2700" kern="1200" dirty="0"/>
            <a:t>Indian students - large cohort of students in Ireland</a:t>
          </a:r>
          <a:endParaRPr lang="en-US" sz="2700" kern="1200" dirty="0"/>
        </a:p>
      </dsp:txBody>
      <dsp:txXfrm>
        <a:off x="52431" y="3757892"/>
        <a:ext cx="5533864" cy="969198"/>
      </dsp:txXfrm>
    </dsp:sp>
    <dsp:sp modelId="{CD4DE485-AD16-45C1-9C62-E3DE4AB34413}">
      <dsp:nvSpPr>
        <dsp:cNvPr id="0" name=""/>
        <dsp:cNvSpPr/>
      </dsp:nvSpPr>
      <dsp:spPr>
        <a:xfrm>
          <a:off x="0" y="4857281"/>
          <a:ext cx="5638726" cy="10740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IE" sz="2700" kern="1200"/>
            <a:t>Views of students need to be taken into account in strategy development</a:t>
          </a:r>
          <a:endParaRPr lang="en-US" sz="2700" kern="1200"/>
        </a:p>
      </dsp:txBody>
      <dsp:txXfrm>
        <a:off x="52431" y="4909712"/>
        <a:ext cx="5533864" cy="96919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72A20-A2BB-4F49-9826-602B91FC87A9}" type="datetimeFigureOut">
              <a:rPr lang="en-GB" smtClean="0"/>
              <a:t>12/06/2023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F990E9-7A9E-482F-A0EE-6C7539843D9B}" type="slidenum">
              <a:rPr lang="en-GB" smtClean="0"/>
              <a:t>‹#›</a:t>
            </a:fld>
            <a:endParaRPr lang="en-GB"/>
          </a:p>
        </p:txBody>
      </p:sp>
    </p:spTree>
    <p:extLst>
      <p:ext uri="{BB962C8B-B14F-4D97-AF65-F5344CB8AC3E}">
        <p14:creationId xmlns:p14="http://schemas.microsoft.com/office/powerpoint/2010/main" val="26984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9DD4D23-C98A-435E-AE88-9061F8349B02}"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377"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12893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3F990E9-7A9E-482F-A0EE-6C7539843D9B}" type="slidenum">
              <a:rPr lang="en-GB" smtClean="0"/>
              <a:t>11</a:t>
            </a:fld>
            <a:endParaRPr lang="en-GB"/>
          </a:p>
        </p:txBody>
      </p:sp>
    </p:spTree>
    <p:extLst>
      <p:ext uri="{BB962C8B-B14F-4D97-AF65-F5344CB8AC3E}">
        <p14:creationId xmlns:p14="http://schemas.microsoft.com/office/powerpoint/2010/main" val="3782171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3F990E9-7A9E-482F-A0EE-6C7539843D9B}" type="slidenum">
              <a:rPr lang="en-GB" smtClean="0"/>
              <a:t>12</a:t>
            </a:fld>
            <a:endParaRPr lang="en-GB"/>
          </a:p>
        </p:txBody>
      </p:sp>
    </p:spTree>
    <p:extLst>
      <p:ext uri="{BB962C8B-B14F-4D97-AF65-F5344CB8AC3E}">
        <p14:creationId xmlns:p14="http://schemas.microsoft.com/office/powerpoint/2010/main" val="1767393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3F990E9-7A9E-482F-A0EE-6C7539843D9B}" type="slidenum">
              <a:rPr lang="en-GB" smtClean="0"/>
              <a:t>13</a:t>
            </a:fld>
            <a:endParaRPr lang="en-GB"/>
          </a:p>
        </p:txBody>
      </p:sp>
    </p:spTree>
    <p:extLst>
      <p:ext uri="{BB962C8B-B14F-4D97-AF65-F5344CB8AC3E}">
        <p14:creationId xmlns:p14="http://schemas.microsoft.com/office/powerpoint/2010/main" val="1069476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3F990E9-7A9E-482F-A0EE-6C7539843D9B}" type="slidenum">
              <a:rPr lang="en-GB" smtClean="0"/>
              <a:t>14</a:t>
            </a:fld>
            <a:endParaRPr lang="en-GB"/>
          </a:p>
        </p:txBody>
      </p:sp>
    </p:spTree>
    <p:extLst>
      <p:ext uri="{BB962C8B-B14F-4D97-AF65-F5344CB8AC3E}">
        <p14:creationId xmlns:p14="http://schemas.microsoft.com/office/powerpoint/2010/main" val="1720854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IE"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IE" dirty="0"/>
          </a:p>
        </p:txBody>
      </p:sp>
      <p:sp>
        <p:nvSpPr>
          <p:cNvPr id="4" name="Slide Number Placeholder 3"/>
          <p:cNvSpPr>
            <a:spLocks noGrp="1"/>
          </p:cNvSpPr>
          <p:nvPr>
            <p:ph type="sldNum" sz="quarter" idx="5"/>
          </p:nvPr>
        </p:nvSpPr>
        <p:spPr/>
        <p:txBody>
          <a:bodyPr/>
          <a:lstStyle/>
          <a:p>
            <a:fld id="{03F990E9-7A9E-482F-A0EE-6C7539843D9B}" type="slidenum">
              <a:rPr lang="en-GB" smtClean="0"/>
              <a:t>15</a:t>
            </a:fld>
            <a:endParaRPr lang="en-GB"/>
          </a:p>
        </p:txBody>
      </p:sp>
    </p:spTree>
    <p:extLst>
      <p:ext uri="{BB962C8B-B14F-4D97-AF65-F5344CB8AC3E}">
        <p14:creationId xmlns:p14="http://schemas.microsoft.com/office/powerpoint/2010/main" val="704913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IE" dirty="0"/>
          </a:p>
        </p:txBody>
      </p:sp>
      <p:sp>
        <p:nvSpPr>
          <p:cNvPr id="4" name="Slide Number Placeholder 3"/>
          <p:cNvSpPr>
            <a:spLocks noGrp="1"/>
          </p:cNvSpPr>
          <p:nvPr>
            <p:ph type="sldNum" sz="quarter" idx="5"/>
          </p:nvPr>
        </p:nvSpPr>
        <p:spPr/>
        <p:txBody>
          <a:bodyPr/>
          <a:lstStyle/>
          <a:p>
            <a:fld id="{03F990E9-7A9E-482F-A0EE-6C7539843D9B}" type="slidenum">
              <a:rPr lang="en-GB" smtClean="0"/>
              <a:t>16</a:t>
            </a:fld>
            <a:endParaRPr lang="en-GB"/>
          </a:p>
        </p:txBody>
      </p:sp>
    </p:spTree>
    <p:extLst>
      <p:ext uri="{BB962C8B-B14F-4D97-AF65-F5344CB8AC3E}">
        <p14:creationId xmlns:p14="http://schemas.microsoft.com/office/powerpoint/2010/main" val="2131309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3F990E9-7A9E-482F-A0EE-6C7539843D9B}" type="slidenum">
              <a:rPr lang="en-GB" smtClean="0"/>
              <a:t>17</a:t>
            </a:fld>
            <a:endParaRPr lang="en-GB"/>
          </a:p>
        </p:txBody>
      </p:sp>
    </p:spTree>
    <p:extLst>
      <p:ext uri="{BB962C8B-B14F-4D97-AF65-F5344CB8AC3E}">
        <p14:creationId xmlns:p14="http://schemas.microsoft.com/office/powerpoint/2010/main" val="1411068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3F990E9-7A9E-482F-A0EE-6C7539843D9B}" type="slidenum">
              <a:rPr lang="en-GB" smtClean="0"/>
              <a:t>19</a:t>
            </a:fld>
            <a:endParaRPr lang="en-GB"/>
          </a:p>
        </p:txBody>
      </p:sp>
    </p:spTree>
    <p:extLst>
      <p:ext uri="{BB962C8B-B14F-4D97-AF65-F5344CB8AC3E}">
        <p14:creationId xmlns:p14="http://schemas.microsoft.com/office/powerpoint/2010/main" val="719616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F990E9-7A9E-482F-A0EE-6C7539843D9B}" type="slidenum">
              <a:rPr lang="en-GB" smtClean="0"/>
              <a:t>20</a:t>
            </a:fld>
            <a:endParaRPr lang="en-GB"/>
          </a:p>
        </p:txBody>
      </p:sp>
    </p:spTree>
    <p:extLst>
      <p:ext uri="{BB962C8B-B14F-4D97-AF65-F5344CB8AC3E}">
        <p14:creationId xmlns:p14="http://schemas.microsoft.com/office/powerpoint/2010/main" val="3806417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F990E9-7A9E-482F-A0EE-6C7539843D9B}" type="slidenum">
              <a:rPr lang="en-GB" smtClean="0"/>
              <a:t>3</a:t>
            </a:fld>
            <a:endParaRPr lang="en-GB"/>
          </a:p>
        </p:txBody>
      </p:sp>
    </p:spTree>
    <p:extLst>
      <p:ext uri="{BB962C8B-B14F-4D97-AF65-F5344CB8AC3E}">
        <p14:creationId xmlns:p14="http://schemas.microsoft.com/office/powerpoint/2010/main" val="570479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3F990E9-7A9E-482F-A0EE-6C7539843D9B}" type="slidenum">
              <a:rPr lang="en-GB" smtClean="0"/>
              <a:t>4</a:t>
            </a:fld>
            <a:endParaRPr lang="en-GB"/>
          </a:p>
        </p:txBody>
      </p:sp>
    </p:spTree>
    <p:extLst>
      <p:ext uri="{BB962C8B-B14F-4D97-AF65-F5344CB8AC3E}">
        <p14:creationId xmlns:p14="http://schemas.microsoft.com/office/powerpoint/2010/main" val="578249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F990E9-7A9E-482F-A0EE-6C7539843D9B}" type="slidenum">
              <a:rPr lang="en-GB" smtClean="0"/>
              <a:t>5</a:t>
            </a:fld>
            <a:endParaRPr lang="en-GB"/>
          </a:p>
        </p:txBody>
      </p:sp>
    </p:spTree>
    <p:extLst>
      <p:ext uri="{BB962C8B-B14F-4D97-AF65-F5344CB8AC3E}">
        <p14:creationId xmlns:p14="http://schemas.microsoft.com/office/powerpoint/2010/main" val="1194762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F990E9-7A9E-482F-A0EE-6C7539843D9B}" type="slidenum">
              <a:rPr lang="en-GB" smtClean="0"/>
              <a:t>6</a:t>
            </a:fld>
            <a:endParaRPr lang="en-GB"/>
          </a:p>
        </p:txBody>
      </p:sp>
    </p:spTree>
    <p:extLst>
      <p:ext uri="{BB962C8B-B14F-4D97-AF65-F5344CB8AC3E}">
        <p14:creationId xmlns:p14="http://schemas.microsoft.com/office/powerpoint/2010/main" val="3558537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F990E9-7A9E-482F-A0EE-6C7539843D9B}" type="slidenum">
              <a:rPr lang="en-GB" smtClean="0"/>
              <a:t>7</a:t>
            </a:fld>
            <a:endParaRPr lang="en-GB"/>
          </a:p>
        </p:txBody>
      </p:sp>
    </p:spTree>
    <p:extLst>
      <p:ext uri="{BB962C8B-B14F-4D97-AF65-F5344CB8AC3E}">
        <p14:creationId xmlns:p14="http://schemas.microsoft.com/office/powerpoint/2010/main" val="811666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F990E9-7A9E-482F-A0EE-6C7539843D9B}" type="slidenum">
              <a:rPr lang="en-GB" smtClean="0"/>
              <a:t>8</a:t>
            </a:fld>
            <a:endParaRPr lang="en-GB"/>
          </a:p>
        </p:txBody>
      </p:sp>
    </p:spTree>
    <p:extLst>
      <p:ext uri="{BB962C8B-B14F-4D97-AF65-F5344CB8AC3E}">
        <p14:creationId xmlns:p14="http://schemas.microsoft.com/office/powerpoint/2010/main" val="833027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F990E9-7A9E-482F-A0EE-6C7539843D9B}" type="slidenum">
              <a:rPr lang="en-GB" smtClean="0"/>
              <a:t>9</a:t>
            </a:fld>
            <a:endParaRPr lang="en-GB"/>
          </a:p>
        </p:txBody>
      </p:sp>
    </p:spTree>
    <p:extLst>
      <p:ext uri="{BB962C8B-B14F-4D97-AF65-F5344CB8AC3E}">
        <p14:creationId xmlns:p14="http://schemas.microsoft.com/office/powerpoint/2010/main" val="1065777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03F990E9-7A9E-482F-A0EE-6C7539843D9B}" type="slidenum">
              <a:rPr lang="en-GB" smtClean="0"/>
              <a:t>10</a:t>
            </a:fld>
            <a:endParaRPr lang="en-GB"/>
          </a:p>
        </p:txBody>
      </p:sp>
    </p:spTree>
    <p:extLst>
      <p:ext uri="{BB962C8B-B14F-4D97-AF65-F5344CB8AC3E}">
        <p14:creationId xmlns:p14="http://schemas.microsoft.com/office/powerpoint/2010/main" val="1551541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BAE3D-308C-6D2A-443B-0D68C7D250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8E8D29A-2F92-86EC-9194-02DD2B7C99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9DD5498-5FF4-B1B2-65F0-207FCEF4AEA7}"/>
              </a:ext>
            </a:extLst>
          </p:cNvPr>
          <p:cNvSpPr>
            <a:spLocks noGrp="1"/>
          </p:cNvSpPr>
          <p:nvPr>
            <p:ph type="dt" sz="half" idx="10"/>
          </p:nvPr>
        </p:nvSpPr>
        <p:spPr/>
        <p:txBody>
          <a:bodyPr/>
          <a:lstStyle/>
          <a:p>
            <a:fld id="{EBD05F88-6C55-4228-A69C-2F85BBB5D329}" type="datetimeFigureOut">
              <a:rPr lang="en-GB" smtClean="0"/>
              <a:t>12/06/2023</a:t>
            </a:fld>
            <a:endParaRPr lang="en-GB"/>
          </a:p>
        </p:txBody>
      </p:sp>
      <p:sp>
        <p:nvSpPr>
          <p:cNvPr id="5" name="Footer Placeholder 4">
            <a:extLst>
              <a:ext uri="{FF2B5EF4-FFF2-40B4-BE49-F238E27FC236}">
                <a16:creationId xmlns:a16="http://schemas.microsoft.com/office/drawing/2014/main" id="{7AFCBDA6-6A26-BA3E-3F93-8D95B2953F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A24E35-CBEB-4855-5F8E-C7F8CA9EEFAC}"/>
              </a:ext>
            </a:extLst>
          </p:cNvPr>
          <p:cNvSpPr>
            <a:spLocks noGrp="1"/>
          </p:cNvSpPr>
          <p:nvPr>
            <p:ph type="sldNum" sz="quarter" idx="12"/>
          </p:nvPr>
        </p:nvSpPr>
        <p:spPr/>
        <p:txBody>
          <a:bodyPr/>
          <a:lstStyle/>
          <a:p>
            <a:fld id="{46D7DC70-ED9F-40CD-9427-C446C6615DE9}" type="slidenum">
              <a:rPr lang="en-GB" smtClean="0"/>
              <a:t>‹#›</a:t>
            </a:fld>
            <a:endParaRPr lang="en-GB"/>
          </a:p>
        </p:txBody>
      </p:sp>
    </p:spTree>
    <p:extLst>
      <p:ext uri="{BB962C8B-B14F-4D97-AF65-F5344CB8AC3E}">
        <p14:creationId xmlns:p14="http://schemas.microsoft.com/office/powerpoint/2010/main" val="371713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8341A-D86E-636D-0086-6EC52F34860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639A27-59A1-CBA1-8A07-A1B07945B4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28B2E5-B4B0-D506-462B-CEC5205F7585}"/>
              </a:ext>
            </a:extLst>
          </p:cNvPr>
          <p:cNvSpPr>
            <a:spLocks noGrp="1"/>
          </p:cNvSpPr>
          <p:nvPr>
            <p:ph type="dt" sz="half" idx="10"/>
          </p:nvPr>
        </p:nvSpPr>
        <p:spPr/>
        <p:txBody>
          <a:bodyPr/>
          <a:lstStyle/>
          <a:p>
            <a:fld id="{EBD05F88-6C55-4228-A69C-2F85BBB5D329}" type="datetimeFigureOut">
              <a:rPr lang="en-GB" smtClean="0"/>
              <a:t>12/06/2023</a:t>
            </a:fld>
            <a:endParaRPr lang="en-GB"/>
          </a:p>
        </p:txBody>
      </p:sp>
      <p:sp>
        <p:nvSpPr>
          <p:cNvPr id="5" name="Footer Placeholder 4">
            <a:extLst>
              <a:ext uri="{FF2B5EF4-FFF2-40B4-BE49-F238E27FC236}">
                <a16:creationId xmlns:a16="http://schemas.microsoft.com/office/drawing/2014/main" id="{8B5BB2CA-6BAA-8FF1-903C-31107A296B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217BD9-326A-64C1-69F1-97469BECA8C6}"/>
              </a:ext>
            </a:extLst>
          </p:cNvPr>
          <p:cNvSpPr>
            <a:spLocks noGrp="1"/>
          </p:cNvSpPr>
          <p:nvPr>
            <p:ph type="sldNum" sz="quarter" idx="12"/>
          </p:nvPr>
        </p:nvSpPr>
        <p:spPr/>
        <p:txBody>
          <a:bodyPr/>
          <a:lstStyle/>
          <a:p>
            <a:fld id="{46D7DC70-ED9F-40CD-9427-C446C6615DE9}" type="slidenum">
              <a:rPr lang="en-GB" smtClean="0"/>
              <a:t>‹#›</a:t>
            </a:fld>
            <a:endParaRPr lang="en-GB"/>
          </a:p>
        </p:txBody>
      </p:sp>
    </p:spTree>
    <p:extLst>
      <p:ext uri="{BB962C8B-B14F-4D97-AF65-F5344CB8AC3E}">
        <p14:creationId xmlns:p14="http://schemas.microsoft.com/office/powerpoint/2010/main" val="85244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64211A-22E0-6B91-EAFC-4CED8B8F84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B7081C-43E0-F7C8-561C-575DA16FC5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BB290A-8388-B8D2-9DFB-84CF1195A637}"/>
              </a:ext>
            </a:extLst>
          </p:cNvPr>
          <p:cNvSpPr>
            <a:spLocks noGrp="1"/>
          </p:cNvSpPr>
          <p:nvPr>
            <p:ph type="dt" sz="half" idx="10"/>
          </p:nvPr>
        </p:nvSpPr>
        <p:spPr/>
        <p:txBody>
          <a:bodyPr/>
          <a:lstStyle/>
          <a:p>
            <a:fld id="{EBD05F88-6C55-4228-A69C-2F85BBB5D329}" type="datetimeFigureOut">
              <a:rPr lang="en-GB" smtClean="0"/>
              <a:t>12/06/2023</a:t>
            </a:fld>
            <a:endParaRPr lang="en-GB"/>
          </a:p>
        </p:txBody>
      </p:sp>
      <p:sp>
        <p:nvSpPr>
          <p:cNvPr id="5" name="Footer Placeholder 4">
            <a:extLst>
              <a:ext uri="{FF2B5EF4-FFF2-40B4-BE49-F238E27FC236}">
                <a16:creationId xmlns:a16="http://schemas.microsoft.com/office/drawing/2014/main" id="{73DEDA18-0B61-D9DC-6DD8-36845F4851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43C1E0-5BDD-B0E5-C382-6DCA79E8803A}"/>
              </a:ext>
            </a:extLst>
          </p:cNvPr>
          <p:cNvSpPr>
            <a:spLocks noGrp="1"/>
          </p:cNvSpPr>
          <p:nvPr>
            <p:ph type="sldNum" sz="quarter" idx="12"/>
          </p:nvPr>
        </p:nvSpPr>
        <p:spPr/>
        <p:txBody>
          <a:bodyPr/>
          <a:lstStyle/>
          <a:p>
            <a:fld id="{46D7DC70-ED9F-40CD-9427-C446C6615DE9}" type="slidenum">
              <a:rPr lang="en-GB" smtClean="0"/>
              <a:t>‹#›</a:t>
            </a:fld>
            <a:endParaRPr lang="en-GB"/>
          </a:p>
        </p:txBody>
      </p:sp>
    </p:spTree>
    <p:extLst>
      <p:ext uri="{BB962C8B-B14F-4D97-AF65-F5344CB8AC3E}">
        <p14:creationId xmlns:p14="http://schemas.microsoft.com/office/powerpoint/2010/main" val="1216748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Opt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B24A36-FE4F-46DC-9398-209C4109B2AE}"/>
              </a:ext>
            </a:extLst>
          </p:cNvPr>
          <p:cNvSpPr/>
          <p:nvPr userDrawn="1"/>
        </p:nvSpPr>
        <p:spPr>
          <a:xfrm>
            <a:off x="0" y="0"/>
            <a:ext cx="12192000" cy="6858000"/>
          </a:xfrm>
          <a:prstGeom prst="rect">
            <a:avLst/>
          </a:prstGeom>
          <a:gradFill flip="none" rotWithShape="1">
            <a:gsLst>
              <a:gs pos="100000">
                <a:srgbClr val="00AACD">
                  <a:alpha val="90237"/>
                </a:srgbClr>
              </a:gs>
              <a:gs pos="60000">
                <a:srgbClr val="0569B9">
                  <a:alpha val="90158"/>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479425" y="2759301"/>
            <a:ext cx="10363200" cy="1470025"/>
          </a:xfrm>
        </p:spPr>
        <p:txBody>
          <a:bodyPr/>
          <a:lstStyle>
            <a:lvl1pPr algn="l">
              <a:lnSpc>
                <a:spcPts val="5700"/>
              </a:lnSpc>
              <a:defRPr sz="5500">
                <a:solidFill>
                  <a:schemeClr val="bg1"/>
                </a:solidFill>
              </a:defRPr>
            </a:lvl1pPr>
          </a:lstStyle>
          <a:p>
            <a:r>
              <a:rPr lang="en-GB"/>
              <a:t>Click to edit Master title style</a:t>
            </a:r>
            <a:endParaRPr lang="en-GB" dirty="0"/>
          </a:p>
        </p:txBody>
      </p:sp>
      <p:sp>
        <p:nvSpPr>
          <p:cNvPr id="3" name="Subtitle 2"/>
          <p:cNvSpPr>
            <a:spLocks noGrp="1"/>
          </p:cNvSpPr>
          <p:nvPr>
            <p:ph type="subTitle" idx="1"/>
          </p:nvPr>
        </p:nvSpPr>
        <p:spPr>
          <a:xfrm>
            <a:off x="479425" y="5747131"/>
            <a:ext cx="5616575" cy="766354"/>
          </a:xfrm>
        </p:spPr>
        <p:txBody>
          <a:bodyPr/>
          <a:lstStyle>
            <a:lvl1pPr marL="0" indent="0" algn="l">
              <a:spcBef>
                <a:spcPts val="0"/>
              </a:spcBef>
              <a:buNone/>
              <a:defRPr b="1">
                <a:solidFill>
                  <a:schemeClr val="bg1"/>
                </a:solidFill>
              </a:defRPr>
            </a:lvl1pPr>
            <a:lvl2pPr marL="0" indent="0" algn="l">
              <a:spcBef>
                <a:spcPts val="0"/>
              </a:spcBef>
              <a:buNone/>
              <a:defRPr>
                <a:solidFill>
                  <a:schemeClr val="bg1"/>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GB" dirty="0"/>
          </a:p>
        </p:txBody>
      </p:sp>
      <p:pic>
        <p:nvPicPr>
          <p:cNvPr id="10" name="Picture 9" descr="Text&#10;&#10;Description automatically generated">
            <a:extLst>
              <a:ext uri="{FF2B5EF4-FFF2-40B4-BE49-F238E27FC236}">
                <a16:creationId xmlns:a16="http://schemas.microsoft.com/office/drawing/2014/main" id="{B38E7908-5FE9-4B2C-AE7A-9702E8173F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1085" y="458214"/>
            <a:ext cx="2612141" cy="701041"/>
          </a:xfrm>
          <a:prstGeom prst="rect">
            <a:avLst/>
          </a:prstGeom>
        </p:spPr>
      </p:pic>
    </p:spTree>
    <p:extLst>
      <p:ext uri="{BB962C8B-B14F-4D97-AF65-F5344CB8AC3E}">
        <p14:creationId xmlns:p14="http://schemas.microsoft.com/office/powerpoint/2010/main" val="1118198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Opt2">
    <p:bg>
      <p:bgPr>
        <a:solidFill>
          <a:schemeClr val="bg1"/>
        </a:solidFill>
        <a:effectLst/>
      </p:bgPr>
    </p:bg>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6CEE806A-CF7C-470D-97D3-25538F3A701F}"/>
              </a:ext>
            </a:extLst>
          </p:cNvPr>
          <p:cNvSpPr>
            <a:spLocks noGrp="1"/>
          </p:cNvSpPr>
          <p:nvPr>
            <p:ph type="pic" sz="quarter" idx="13" hasCustomPrompt="1"/>
          </p:nvPr>
        </p:nvSpPr>
        <p:spPr>
          <a:xfrm>
            <a:off x="0" y="1"/>
            <a:ext cx="12192000" cy="6857999"/>
          </a:xfrm>
          <a:solidFill>
            <a:schemeClr val="tx2">
              <a:lumMod val="20000"/>
              <a:lumOff val="80000"/>
            </a:schemeClr>
          </a:solidFill>
        </p:spPr>
        <p:txBody>
          <a:bodyPr tIns="2844000"/>
          <a:lstStyle>
            <a:lvl1pPr algn="ctr">
              <a:defRPr sz="1600"/>
            </a:lvl1pPr>
          </a:lstStyle>
          <a:p>
            <a:r>
              <a:rPr lang="en-GB" dirty="0"/>
              <a:t>INSERT IMAGE HERE</a:t>
            </a:r>
          </a:p>
        </p:txBody>
      </p:sp>
      <p:sp>
        <p:nvSpPr>
          <p:cNvPr id="2" name="Title 1"/>
          <p:cNvSpPr>
            <a:spLocks noGrp="1"/>
          </p:cNvSpPr>
          <p:nvPr>
            <p:ph type="ctrTitle"/>
          </p:nvPr>
        </p:nvSpPr>
        <p:spPr>
          <a:xfrm>
            <a:off x="479425" y="2759301"/>
            <a:ext cx="10363200" cy="1470025"/>
          </a:xfrm>
        </p:spPr>
        <p:txBody>
          <a:bodyPr/>
          <a:lstStyle>
            <a:lvl1pPr algn="l">
              <a:lnSpc>
                <a:spcPts val="5700"/>
              </a:lnSpc>
              <a:defRPr sz="5500">
                <a:solidFill>
                  <a:schemeClr val="bg1"/>
                </a:solidFill>
              </a:defRPr>
            </a:lvl1pPr>
          </a:lstStyle>
          <a:p>
            <a:r>
              <a:rPr lang="en-GB"/>
              <a:t>Click to edit Master title style</a:t>
            </a:r>
            <a:endParaRPr lang="en-GB" dirty="0"/>
          </a:p>
        </p:txBody>
      </p:sp>
      <p:sp>
        <p:nvSpPr>
          <p:cNvPr id="3" name="Subtitle 2"/>
          <p:cNvSpPr>
            <a:spLocks noGrp="1"/>
          </p:cNvSpPr>
          <p:nvPr>
            <p:ph type="subTitle" idx="1"/>
          </p:nvPr>
        </p:nvSpPr>
        <p:spPr>
          <a:xfrm>
            <a:off x="479425" y="5747131"/>
            <a:ext cx="5616575" cy="766354"/>
          </a:xfrm>
        </p:spPr>
        <p:txBody>
          <a:bodyPr/>
          <a:lstStyle>
            <a:lvl1pPr marL="0" indent="0" algn="l">
              <a:spcBef>
                <a:spcPts val="0"/>
              </a:spcBef>
              <a:buNone/>
              <a:defRPr b="1">
                <a:solidFill>
                  <a:schemeClr val="bg1"/>
                </a:solidFill>
              </a:defRPr>
            </a:lvl1pPr>
            <a:lvl2pPr marL="0" indent="0" algn="l">
              <a:spcBef>
                <a:spcPts val="0"/>
              </a:spcBef>
              <a:buNone/>
              <a:defRPr>
                <a:solidFill>
                  <a:schemeClr val="bg1"/>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GB" dirty="0"/>
          </a:p>
        </p:txBody>
      </p:sp>
      <p:pic>
        <p:nvPicPr>
          <p:cNvPr id="10" name="Picture 9" descr="Text&#10;&#10;Description automatically generated">
            <a:extLst>
              <a:ext uri="{FF2B5EF4-FFF2-40B4-BE49-F238E27FC236}">
                <a16:creationId xmlns:a16="http://schemas.microsoft.com/office/drawing/2014/main" id="{B38E7908-5FE9-4B2C-AE7A-9702E8173F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1085" y="458214"/>
            <a:ext cx="2612141" cy="701041"/>
          </a:xfrm>
          <a:prstGeom prst="rect">
            <a:avLst/>
          </a:prstGeom>
        </p:spPr>
      </p:pic>
    </p:spTree>
    <p:extLst>
      <p:ext uri="{BB962C8B-B14F-4D97-AF65-F5344CB8AC3E}">
        <p14:creationId xmlns:p14="http://schemas.microsoft.com/office/powerpoint/2010/main" val="2376388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Only with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9425" y="321661"/>
            <a:ext cx="9264649" cy="1012975"/>
          </a:xfrm>
        </p:spPr>
        <p:txBody>
          <a:bodyPr/>
          <a:lstStyle>
            <a:lvl1pPr>
              <a:lnSpc>
                <a:spcPct val="100000"/>
              </a:lnSpc>
              <a:defRPr sz="5500">
                <a:solidFill>
                  <a:schemeClr val="bg1"/>
                </a:solidFill>
              </a:defRPr>
            </a:lvl1pPr>
          </a:lstStyle>
          <a:p>
            <a:r>
              <a:rPr lang="en-GB"/>
              <a:t>Click to edit Master title style</a:t>
            </a:r>
            <a:endParaRPr lang="en-GB" dirty="0"/>
          </a:p>
        </p:txBody>
      </p:sp>
      <p:sp>
        <p:nvSpPr>
          <p:cNvPr id="5" name="Slide Number Placeholder 4"/>
          <p:cNvSpPr>
            <a:spLocks noGrp="1"/>
          </p:cNvSpPr>
          <p:nvPr>
            <p:ph type="sldNum" sz="quarter" idx="12"/>
          </p:nvPr>
        </p:nvSpPr>
        <p:spPr/>
        <p:txBody>
          <a:bodyPr/>
          <a:lstStyle/>
          <a:p>
            <a:fld id="{DDBE135E-2566-4748-853C-8A3B78F0FB00}" type="slidenum">
              <a:rPr lang="en-GB" smtClean="0"/>
              <a:t>‹#›</a:t>
            </a:fld>
            <a:endParaRPr lang="en-GB"/>
          </a:p>
        </p:txBody>
      </p:sp>
      <p:sp>
        <p:nvSpPr>
          <p:cNvPr id="4" name="Picture Placeholder 7">
            <a:extLst>
              <a:ext uri="{FF2B5EF4-FFF2-40B4-BE49-F238E27FC236}">
                <a16:creationId xmlns:a16="http://schemas.microsoft.com/office/drawing/2014/main" id="{47BD0104-81A8-4F57-AD36-A9408B95865C}"/>
              </a:ext>
            </a:extLst>
          </p:cNvPr>
          <p:cNvSpPr>
            <a:spLocks noGrp="1"/>
          </p:cNvSpPr>
          <p:nvPr>
            <p:ph type="pic" sz="quarter" idx="13" hasCustomPrompt="1"/>
          </p:nvPr>
        </p:nvSpPr>
        <p:spPr>
          <a:xfrm>
            <a:off x="-1" y="0"/>
            <a:ext cx="12193200" cy="6857999"/>
          </a:xfrm>
          <a:solidFill>
            <a:schemeClr val="tx2">
              <a:lumMod val="20000"/>
              <a:lumOff val="80000"/>
            </a:schemeClr>
          </a:solidFill>
        </p:spPr>
        <p:txBody>
          <a:bodyPr tIns="2844000"/>
          <a:lstStyle>
            <a:lvl1pPr algn="ctr">
              <a:defRPr sz="1600"/>
            </a:lvl1pPr>
          </a:lstStyle>
          <a:p>
            <a:r>
              <a:rPr lang="en-GB" dirty="0"/>
              <a:t>INSERT IMAGE HERE</a:t>
            </a:r>
          </a:p>
        </p:txBody>
      </p:sp>
    </p:spTree>
    <p:extLst>
      <p:ext uri="{BB962C8B-B14F-4D97-AF65-F5344CB8AC3E}">
        <p14:creationId xmlns:p14="http://schemas.microsoft.com/office/powerpoint/2010/main" val="2364701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Opt2">
    <p:bg>
      <p:bgPr>
        <a:solidFill>
          <a:schemeClr val="bg1"/>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50EC1053-FA62-482C-9123-48AE9DD920D3}"/>
              </a:ext>
            </a:extLst>
          </p:cNvPr>
          <p:cNvSpPr>
            <a:spLocks noGrp="1"/>
          </p:cNvSpPr>
          <p:nvPr>
            <p:ph type="pic" sz="quarter" idx="13" hasCustomPrompt="1"/>
          </p:nvPr>
        </p:nvSpPr>
        <p:spPr>
          <a:xfrm>
            <a:off x="-1" y="1"/>
            <a:ext cx="12193200" cy="6858000"/>
          </a:xfrm>
          <a:solidFill>
            <a:schemeClr val="tx2">
              <a:lumMod val="20000"/>
              <a:lumOff val="80000"/>
            </a:schemeClr>
          </a:solidFill>
        </p:spPr>
        <p:txBody>
          <a:bodyPr tIns="2844000"/>
          <a:lstStyle>
            <a:lvl1pPr algn="ctr">
              <a:defRPr sz="1600"/>
            </a:lvl1pPr>
          </a:lstStyle>
          <a:p>
            <a:r>
              <a:rPr lang="en-GB" dirty="0"/>
              <a:t>INSERT IMAGE HERE</a:t>
            </a:r>
          </a:p>
        </p:txBody>
      </p:sp>
      <p:sp>
        <p:nvSpPr>
          <p:cNvPr id="2" name="Title 1"/>
          <p:cNvSpPr>
            <a:spLocks noGrp="1"/>
          </p:cNvSpPr>
          <p:nvPr>
            <p:ph type="title"/>
          </p:nvPr>
        </p:nvSpPr>
        <p:spPr>
          <a:xfrm>
            <a:off x="479425" y="321661"/>
            <a:ext cx="9264649" cy="1012975"/>
          </a:xfrm>
        </p:spPr>
        <p:txBody>
          <a:bodyPr/>
          <a:lstStyle>
            <a:lvl1pPr>
              <a:lnSpc>
                <a:spcPct val="100000"/>
              </a:lnSpc>
              <a:defRPr sz="5500">
                <a:solidFill>
                  <a:schemeClr val="bg1"/>
                </a:solidFill>
              </a:defRPr>
            </a:lvl1pPr>
          </a:lstStyle>
          <a:p>
            <a:r>
              <a:rPr lang="en-GB"/>
              <a:t>Click to edit Master title style</a:t>
            </a:r>
            <a:endParaRPr lang="en-GB" dirty="0"/>
          </a:p>
        </p:txBody>
      </p:sp>
      <p:sp>
        <p:nvSpPr>
          <p:cNvPr id="4" name="TextBox 3">
            <a:extLst>
              <a:ext uri="{FF2B5EF4-FFF2-40B4-BE49-F238E27FC236}">
                <a16:creationId xmlns:a16="http://schemas.microsoft.com/office/drawing/2014/main" id="{0E5E3355-BE8E-48DD-BA96-4AF03DEB3295}"/>
              </a:ext>
            </a:extLst>
          </p:cNvPr>
          <p:cNvSpPr txBox="1"/>
          <p:nvPr userDrawn="1"/>
        </p:nvSpPr>
        <p:spPr>
          <a:xfrm>
            <a:off x="475343" y="6566847"/>
            <a:ext cx="2187458" cy="138499"/>
          </a:xfrm>
          <a:prstGeom prst="rect">
            <a:avLst/>
          </a:prstGeom>
          <a:noFill/>
        </p:spPr>
        <p:txBody>
          <a:bodyPr wrap="none" lIns="0" tIns="0" rIns="0" bIns="0" rtlCol="0">
            <a:spAutoFit/>
          </a:bodyPr>
          <a:lstStyle/>
          <a:p>
            <a:r>
              <a:rPr lang="en-US" sz="900" spc="-10" baseline="0" dirty="0">
                <a:solidFill>
                  <a:schemeClr val="bg1"/>
                </a:solidFill>
              </a:rPr>
              <a:t>Trinity College Dublin, The University of Dublin</a:t>
            </a:r>
            <a:endParaRPr lang="en-GB" sz="900" spc="-10" baseline="0" dirty="0">
              <a:solidFill>
                <a:schemeClr val="bg1"/>
              </a:solidFill>
            </a:endParaRPr>
          </a:p>
        </p:txBody>
      </p:sp>
      <p:sp>
        <p:nvSpPr>
          <p:cNvPr id="8" name="Slide Number Placeholder 5">
            <a:extLst>
              <a:ext uri="{FF2B5EF4-FFF2-40B4-BE49-F238E27FC236}">
                <a16:creationId xmlns:a16="http://schemas.microsoft.com/office/drawing/2014/main" id="{141ADC02-752F-47C9-ACFE-DC7E2A43CBF9}"/>
              </a:ext>
            </a:extLst>
          </p:cNvPr>
          <p:cNvSpPr>
            <a:spLocks noGrp="1"/>
          </p:cNvSpPr>
          <p:nvPr>
            <p:ph type="sldNum" sz="quarter" idx="4"/>
          </p:nvPr>
        </p:nvSpPr>
        <p:spPr>
          <a:xfrm>
            <a:off x="11466740" y="6511066"/>
            <a:ext cx="290100" cy="191861"/>
          </a:xfrm>
          <a:prstGeom prst="rect">
            <a:avLst/>
          </a:prstGeom>
        </p:spPr>
        <p:txBody>
          <a:bodyPr vert="horz" lIns="0" tIns="0" rIns="0" bIns="0" rtlCol="0" anchor="b" anchorCtr="0"/>
          <a:lstStyle>
            <a:lvl1pPr algn="r">
              <a:defRPr sz="900">
                <a:solidFill>
                  <a:schemeClr val="bg1"/>
                </a:solidFill>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3711594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Conten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a:xfrm>
            <a:off x="479425" y="2977376"/>
            <a:ext cx="5148378" cy="3136153"/>
          </a:xfrm>
        </p:spPr>
        <p:txBody>
          <a:bodyPr anchor="b" anchorCtr="0"/>
          <a:lstStyle>
            <a:lvl1pPr>
              <a:lnSpc>
                <a:spcPts val="2700"/>
              </a:lnSpc>
              <a:spcBef>
                <a:spcPts val="0"/>
              </a:spcBef>
              <a:defRPr/>
            </a:lvl1pPr>
            <a:lvl2pPr>
              <a:lnSpc>
                <a:spcPts val="2700"/>
              </a:lnSpc>
              <a:spcBef>
                <a:spcPts val="0"/>
              </a:spcBef>
              <a:defRPr/>
            </a:lvl2pPr>
          </a:lstStyle>
          <a:p>
            <a:pPr lvl="0"/>
            <a:r>
              <a:rPr lang="en-GB"/>
              <a:t>Click to edit Master text styles</a:t>
            </a:r>
          </a:p>
          <a:p>
            <a:pPr lvl="1"/>
            <a:r>
              <a:rPr lang="en-GB"/>
              <a:t>Second level</a:t>
            </a:r>
          </a:p>
        </p:txBody>
      </p:sp>
      <p:sp>
        <p:nvSpPr>
          <p:cNvPr id="8" name="Picture Placeholder 7">
            <a:extLst>
              <a:ext uri="{FF2B5EF4-FFF2-40B4-BE49-F238E27FC236}">
                <a16:creationId xmlns:a16="http://schemas.microsoft.com/office/drawing/2014/main" id="{918A99E4-B315-4225-95D6-345E5C762349}"/>
              </a:ext>
            </a:extLst>
          </p:cNvPr>
          <p:cNvSpPr>
            <a:spLocks noGrp="1"/>
          </p:cNvSpPr>
          <p:nvPr>
            <p:ph type="pic" sz="quarter" idx="13" hasCustomPrompt="1"/>
          </p:nvPr>
        </p:nvSpPr>
        <p:spPr>
          <a:xfrm>
            <a:off x="6096000" y="0"/>
            <a:ext cx="6096000" cy="6397867"/>
          </a:xfrm>
          <a:solidFill>
            <a:schemeClr val="tx2">
              <a:lumMod val="20000"/>
              <a:lumOff val="80000"/>
            </a:schemeClr>
          </a:solidFill>
        </p:spPr>
        <p:txBody>
          <a:bodyPr tIns="2844000"/>
          <a:lstStyle>
            <a:lvl1pPr algn="ctr">
              <a:defRPr sz="1600"/>
            </a:lvl1pPr>
          </a:lstStyle>
          <a:p>
            <a:r>
              <a:rPr lang="en-GB" dirty="0"/>
              <a:t>INSERT IMAGE HERE</a:t>
            </a:r>
          </a:p>
        </p:txBody>
      </p:sp>
      <p:pic>
        <p:nvPicPr>
          <p:cNvPr id="9" name="Picture 8">
            <a:extLst>
              <a:ext uri="{FF2B5EF4-FFF2-40B4-BE49-F238E27FC236}">
                <a16:creationId xmlns:a16="http://schemas.microsoft.com/office/drawing/2014/main" id="{822D34D3-5FE2-4A2B-BEFC-FAC6727A5C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397867"/>
            <a:ext cx="12192000" cy="460133"/>
          </a:xfrm>
          <a:prstGeom prst="rect">
            <a:avLst/>
          </a:prstGeom>
        </p:spPr>
      </p:pic>
      <p:sp>
        <p:nvSpPr>
          <p:cNvPr id="11" name="TextBox 10">
            <a:extLst>
              <a:ext uri="{FF2B5EF4-FFF2-40B4-BE49-F238E27FC236}">
                <a16:creationId xmlns:a16="http://schemas.microsoft.com/office/drawing/2014/main" id="{DA021E2C-B519-486B-BFF5-9AA5B430078F}"/>
              </a:ext>
            </a:extLst>
          </p:cNvPr>
          <p:cNvSpPr txBox="1"/>
          <p:nvPr userDrawn="1"/>
        </p:nvSpPr>
        <p:spPr>
          <a:xfrm>
            <a:off x="475343" y="6566847"/>
            <a:ext cx="2187458" cy="138499"/>
          </a:xfrm>
          <a:prstGeom prst="rect">
            <a:avLst/>
          </a:prstGeom>
          <a:noFill/>
        </p:spPr>
        <p:txBody>
          <a:bodyPr wrap="none" lIns="0" tIns="0" rIns="0" bIns="0" rtlCol="0">
            <a:spAutoFit/>
          </a:bodyPr>
          <a:lstStyle/>
          <a:p>
            <a:r>
              <a:rPr lang="en-US" sz="900" spc="-10" baseline="0" dirty="0">
                <a:solidFill>
                  <a:schemeClr val="bg1"/>
                </a:solidFill>
              </a:rPr>
              <a:t>Trinity College Dublin, The University of Dublin</a:t>
            </a:r>
            <a:endParaRPr lang="en-GB" sz="900" spc="-10" baseline="0" dirty="0">
              <a:solidFill>
                <a:schemeClr val="bg1"/>
              </a:solidFill>
            </a:endParaRPr>
          </a:p>
        </p:txBody>
      </p:sp>
      <p:sp>
        <p:nvSpPr>
          <p:cNvPr id="13" name="Slide Number Placeholder 5">
            <a:extLst>
              <a:ext uri="{FF2B5EF4-FFF2-40B4-BE49-F238E27FC236}">
                <a16:creationId xmlns:a16="http://schemas.microsoft.com/office/drawing/2014/main" id="{2911E7EE-D8F6-49B2-8752-A4F75F969EB5}"/>
              </a:ext>
            </a:extLst>
          </p:cNvPr>
          <p:cNvSpPr>
            <a:spLocks noGrp="1"/>
          </p:cNvSpPr>
          <p:nvPr>
            <p:ph type="sldNum" sz="quarter" idx="4"/>
          </p:nvPr>
        </p:nvSpPr>
        <p:spPr>
          <a:xfrm>
            <a:off x="11466740" y="6511066"/>
            <a:ext cx="290100" cy="191861"/>
          </a:xfrm>
          <a:prstGeom prst="rect">
            <a:avLst/>
          </a:prstGeom>
        </p:spPr>
        <p:txBody>
          <a:bodyPr vert="horz" lIns="0" tIns="0" rIns="0" bIns="0" rtlCol="0" anchor="b" anchorCtr="0"/>
          <a:lstStyle>
            <a:lvl1pPr algn="r">
              <a:defRPr sz="900">
                <a:solidFill>
                  <a:schemeClr val="bg1"/>
                </a:solidFill>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3390404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idx="1"/>
          </p:nvPr>
        </p:nvSpPr>
        <p:spPr>
          <a:xfrm>
            <a:off x="479425" y="1570291"/>
            <a:ext cx="5148378" cy="3136153"/>
          </a:xfrm>
        </p:spPr>
        <p:txBody>
          <a:bodyPr anchor="t" anchorCtr="0"/>
          <a:lstStyle>
            <a:lvl1pPr>
              <a:lnSpc>
                <a:spcPts val="2700"/>
              </a:lnSpc>
              <a:spcBef>
                <a:spcPts val="0"/>
              </a:spcBef>
              <a:defRPr/>
            </a:lvl1pPr>
            <a:lvl2pPr>
              <a:lnSpc>
                <a:spcPts val="2700"/>
              </a:lnSpc>
              <a:spcBef>
                <a:spcPts val="0"/>
              </a:spcBef>
              <a:defRPr/>
            </a:lvl2pPr>
          </a:lstStyle>
          <a:p>
            <a:pPr lvl="0"/>
            <a:r>
              <a:rPr lang="en-GB" dirty="0"/>
              <a:t>Click to edit Master text styles</a:t>
            </a:r>
          </a:p>
          <a:p>
            <a:pPr lvl="1"/>
            <a:r>
              <a:rPr lang="en-GB" dirty="0"/>
              <a:t>Second level</a:t>
            </a:r>
          </a:p>
        </p:txBody>
      </p:sp>
      <p:pic>
        <p:nvPicPr>
          <p:cNvPr id="9" name="Picture 8">
            <a:extLst>
              <a:ext uri="{FF2B5EF4-FFF2-40B4-BE49-F238E27FC236}">
                <a16:creationId xmlns:a16="http://schemas.microsoft.com/office/drawing/2014/main" id="{822D34D3-5FE2-4A2B-BEFC-FAC6727A5C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397867"/>
            <a:ext cx="12192000" cy="460133"/>
          </a:xfrm>
          <a:prstGeom prst="rect">
            <a:avLst/>
          </a:prstGeom>
        </p:spPr>
      </p:pic>
      <p:sp>
        <p:nvSpPr>
          <p:cNvPr id="11" name="TextBox 10">
            <a:extLst>
              <a:ext uri="{FF2B5EF4-FFF2-40B4-BE49-F238E27FC236}">
                <a16:creationId xmlns:a16="http://schemas.microsoft.com/office/drawing/2014/main" id="{DA021E2C-B519-486B-BFF5-9AA5B430078F}"/>
              </a:ext>
            </a:extLst>
          </p:cNvPr>
          <p:cNvSpPr txBox="1"/>
          <p:nvPr userDrawn="1"/>
        </p:nvSpPr>
        <p:spPr>
          <a:xfrm>
            <a:off x="475343" y="6566847"/>
            <a:ext cx="2187458" cy="138499"/>
          </a:xfrm>
          <a:prstGeom prst="rect">
            <a:avLst/>
          </a:prstGeom>
          <a:noFill/>
        </p:spPr>
        <p:txBody>
          <a:bodyPr wrap="none" lIns="0" tIns="0" rIns="0" bIns="0" rtlCol="0">
            <a:spAutoFit/>
          </a:bodyPr>
          <a:lstStyle/>
          <a:p>
            <a:r>
              <a:rPr lang="en-US" sz="900" spc="-10" baseline="0" dirty="0">
                <a:solidFill>
                  <a:schemeClr val="bg1"/>
                </a:solidFill>
              </a:rPr>
              <a:t>Trinity College Dublin, The University of Dublin</a:t>
            </a:r>
            <a:endParaRPr lang="en-GB" sz="900" spc="-10" baseline="0" dirty="0">
              <a:solidFill>
                <a:schemeClr val="bg1"/>
              </a:solidFill>
            </a:endParaRPr>
          </a:p>
        </p:txBody>
      </p:sp>
      <p:sp>
        <p:nvSpPr>
          <p:cNvPr id="13" name="Slide Number Placeholder 5">
            <a:extLst>
              <a:ext uri="{FF2B5EF4-FFF2-40B4-BE49-F238E27FC236}">
                <a16:creationId xmlns:a16="http://schemas.microsoft.com/office/drawing/2014/main" id="{2911E7EE-D8F6-49B2-8752-A4F75F969EB5}"/>
              </a:ext>
            </a:extLst>
          </p:cNvPr>
          <p:cNvSpPr>
            <a:spLocks noGrp="1"/>
          </p:cNvSpPr>
          <p:nvPr>
            <p:ph type="sldNum" sz="quarter" idx="4"/>
          </p:nvPr>
        </p:nvSpPr>
        <p:spPr>
          <a:xfrm>
            <a:off x="11466740" y="6511066"/>
            <a:ext cx="290100" cy="191861"/>
          </a:xfrm>
          <a:prstGeom prst="rect">
            <a:avLst/>
          </a:prstGeom>
        </p:spPr>
        <p:txBody>
          <a:bodyPr vert="horz" lIns="0" tIns="0" rIns="0" bIns="0" rtlCol="0" anchor="b" anchorCtr="0"/>
          <a:lstStyle>
            <a:lvl1pPr algn="r">
              <a:defRPr sz="900">
                <a:solidFill>
                  <a:schemeClr val="bg1"/>
                </a:solidFill>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1625444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mall Title, Content &amp; Image">
    <p:spTree>
      <p:nvGrpSpPr>
        <p:cNvPr id="1" name=""/>
        <p:cNvGrpSpPr/>
        <p:nvPr/>
      </p:nvGrpSpPr>
      <p:grpSpPr>
        <a:xfrm>
          <a:off x="0" y="0"/>
          <a:ext cx="0" cy="0"/>
          <a:chOff x="0" y="0"/>
          <a:chExt cx="0" cy="0"/>
        </a:xfrm>
      </p:grpSpPr>
      <p:sp>
        <p:nvSpPr>
          <p:cNvPr id="2" name="Title 1"/>
          <p:cNvSpPr>
            <a:spLocks noGrp="1"/>
          </p:cNvSpPr>
          <p:nvPr>
            <p:ph type="title"/>
          </p:nvPr>
        </p:nvSpPr>
        <p:spPr>
          <a:xfrm>
            <a:off x="479426" y="416911"/>
            <a:ext cx="5148378" cy="1716689"/>
          </a:xfrm>
        </p:spPr>
        <p:txBody>
          <a:bodyPr/>
          <a:lstStyle>
            <a:lvl1pPr>
              <a:lnSpc>
                <a:spcPts val="2700"/>
              </a:lnSpc>
              <a:defRPr sz="2400"/>
            </a:lvl1pPr>
          </a:lstStyle>
          <a:p>
            <a:r>
              <a:rPr lang="en-GB"/>
              <a:t>Click to edit Master title style</a:t>
            </a:r>
            <a:endParaRPr lang="en-GB" dirty="0"/>
          </a:p>
        </p:txBody>
      </p:sp>
      <p:sp>
        <p:nvSpPr>
          <p:cNvPr id="8" name="Picture Placeholder 7">
            <a:extLst>
              <a:ext uri="{FF2B5EF4-FFF2-40B4-BE49-F238E27FC236}">
                <a16:creationId xmlns:a16="http://schemas.microsoft.com/office/drawing/2014/main" id="{918A99E4-B315-4225-95D6-345E5C762349}"/>
              </a:ext>
            </a:extLst>
          </p:cNvPr>
          <p:cNvSpPr>
            <a:spLocks noGrp="1"/>
          </p:cNvSpPr>
          <p:nvPr>
            <p:ph type="pic" sz="quarter" idx="13" hasCustomPrompt="1"/>
          </p:nvPr>
        </p:nvSpPr>
        <p:spPr>
          <a:xfrm>
            <a:off x="6096000" y="0"/>
            <a:ext cx="6096000" cy="6400800"/>
          </a:xfrm>
          <a:solidFill>
            <a:schemeClr val="tx2">
              <a:lumMod val="20000"/>
              <a:lumOff val="80000"/>
            </a:schemeClr>
          </a:solidFill>
        </p:spPr>
        <p:txBody>
          <a:bodyPr tIns="2844000"/>
          <a:lstStyle>
            <a:lvl1pPr algn="ctr">
              <a:defRPr sz="1600"/>
            </a:lvl1pPr>
          </a:lstStyle>
          <a:p>
            <a:r>
              <a:rPr lang="en-GB" dirty="0"/>
              <a:t>INSERT IMAGE HERE</a:t>
            </a:r>
          </a:p>
        </p:txBody>
      </p:sp>
      <p:pic>
        <p:nvPicPr>
          <p:cNvPr id="9" name="Picture 8">
            <a:extLst>
              <a:ext uri="{FF2B5EF4-FFF2-40B4-BE49-F238E27FC236}">
                <a16:creationId xmlns:a16="http://schemas.microsoft.com/office/drawing/2014/main" id="{822D34D3-5FE2-4A2B-BEFC-FAC6727A5C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397867"/>
            <a:ext cx="12192000" cy="460133"/>
          </a:xfrm>
          <a:prstGeom prst="rect">
            <a:avLst/>
          </a:prstGeom>
        </p:spPr>
      </p:pic>
      <p:sp>
        <p:nvSpPr>
          <p:cNvPr id="11" name="TextBox 10">
            <a:extLst>
              <a:ext uri="{FF2B5EF4-FFF2-40B4-BE49-F238E27FC236}">
                <a16:creationId xmlns:a16="http://schemas.microsoft.com/office/drawing/2014/main" id="{DA021E2C-B519-486B-BFF5-9AA5B430078F}"/>
              </a:ext>
            </a:extLst>
          </p:cNvPr>
          <p:cNvSpPr txBox="1"/>
          <p:nvPr userDrawn="1"/>
        </p:nvSpPr>
        <p:spPr>
          <a:xfrm>
            <a:off x="475343" y="6566847"/>
            <a:ext cx="2187458" cy="138499"/>
          </a:xfrm>
          <a:prstGeom prst="rect">
            <a:avLst/>
          </a:prstGeom>
          <a:noFill/>
        </p:spPr>
        <p:txBody>
          <a:bodyPr wrap="none" lIns="0" tIns="0" rIns="0" bIns="0" rtlCol="0">
            <a:spAutoFit/>
          </a:bodyPr>
          <a:lstStyle/>
          <a:p>
            <a:r>
              <a:rPr lang="en-US" sz="900" spc="-10" baseline="0" dirty="0">
                <a:solidFill>
                  <a:schemeClr val="bg1"/>
                </a:solidFill>
              </a:rPr>
              <a:t>Trinity College Dublin, The University of Dublin</a:t>
            </a:r>
            <a:endParaRPr lang="en-GB" sz="900" spc="-10" baseline="0" dirty="0">
              <a:solidFill>
                <a:schemeClr val="bg1"/>
              </a:solidFill>
            </a:endParaRPr>
          </a:p>
        </p:txBody>
      </p:sp>
      <p:sp>
        <p:nvSpPr>
          <p:cNvPr id="12" name="Slide Number Placeholder 5">
            <a:extLst>
              <a:ext uri="{FF2B5EF4-FFF2-40B4-BE49-F238E27FC236}">
                <a16:creationId xmlns:a16="http://schemas.microsoft.com/office/drawing/2014/main" id="{51EA15B7-E4F9-4825-A99A-F4CF9F1ADACF}"/>
              </a:ext>
            </a:extLst>
          </p:cNvPr>
          <p:cNvSpPr>
            <a:spLocks noGrp="1"/>
          </p:cNvSpPr>
          <p:nvPr>
            <p:ph type="sldNum" sz="quarter" idx="4"/>
          </p:nvPr>
        </p:nvSpPr>
        <p:spPr>
          <a:xfrm>
            <a:off x="11466740" y="6511066"/>
            <a:ext cx="290100" cy="191861"/>
          </a:xfrm>
          <a:prstGeom prst="rect">
            <a:avLst/>
          </a:prstGeom>
        </p:spPr>
        <p:txBody>
          <a:bodyPr vert="horz" lIns="0" tIns="0" rIns="0" bIns="0" rtlCol="0" anchor="b" anchorCtr="0"/>
          <a:lstStyle>
            <a:lvl1pPr algn="r">
              <a:defRPr sz="900">
                <a:solidFill>
                  <a:schemeClr val="bg1"/>
                </a:solidFill>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1888785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mall Title Opt2">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6632D8C1-744B-46CE-83F2-FC8210F63ABB}"/>
              </a:ext>
            </a:extLst>
          </p:cNvPr>
          <p:cNvSpPr>
            <a:spLocks noGrp="1"/>
          </p:cNvSpPr>
          <p:nvPr>
            <p:ph type="pic" sz="quarter" idx="13" hasCustomPrompt="1"/>
          </p:nvPr>
        </p:nvSpPr>
        <p:spPr>
          <a:xfrm>
            <a:off x="0" y="1"/>
            <a:ext cx="12192000" cy="6414192"/>
          </a:xfrm>
          <a:solidFill>
            <a:schemeClr val="tx2">
              <a:lumMod val="20000"/>
              <a:lumOff val="80000"/>
            </a:schemeClr>
          </a:solidFill>
        </p:spPr>
        <p:txBody>
          <a:bodyPr tIns="2844000"/>
          <a:lstStyle>
            <a:lvl1pPr algn="ctr">
              <a:defRPr sz="1600"/>
            </a:lvl1pPr>
          </a:lstStyle>
          <a:p>
            <a:r>
              <a:rPr lang="en-GB" dirty="0"/>
              <a:t>INSERT IMAGE HERE</a:t>
            </a:r>
          </a:p>
        </p:txBody>
      </p:sp>
      <p:sp>
        <p:nvSpPr>
          <p:cNvPr id="2" name="Title 1"/>
          <p:cNvSpPr>
            <a:spLocks noGrp="1"/>
          </p:cNvSpPr>
          <p:nvPr>
            <p:ph type="title"/>
          </p:nvPr>
        </p:nvSpPr>
        <p:spPr>
          <a:xfrm>
            <a:off x="479425" y="411896"/>
            <a:ext cx="6711950" cy="1553392"/>
          </a:xfrm>
        </p:spPr>
        <p:txBody>
          <a:bodyPr/>
          <a:lstStyle>
            <a:lvl1pPr>
              <a:lnSpc>
                <a:spcPts val="3400"/>
              </a:lnSpc>
              <a:defRPr sz="3000">
                <a:solidFill>
                  <a:schemeClr val="bg1"/>
                </a:solidFill>
              </a:defRPr>
            </a:lvl1pPr>
          </a:lstStyle>
          <a:p>
            <a:r>
              <a:rPr lang="en-GB"/>
              <a:t>Click to edit Master title style</a:t>
            </a:r>
            <a:endParaRPr lang="en-GB" dirty="0"/>
          </a:p>
        </p:txBody>
      </p:sp>
      <p:sp>
        <p:nvSpPr>
          <p:cNvPr id="7" name="TextBox 6">
            <a:extLst>
              <a:ext uri="{FF2B5EF4-FFF2-40B4-BE49-F238E27FC236}">
                <a16:creationId xmlns:a16="http://schemas.microsoft.com/office/drawing/2014/main" id="{64379830-E653-4586-AC6F-20840A55BE0E}"/>
              </a:ext>
            </a:extLst>
          </p:cNvPr>
          <p:cNvSpPr txBox="1"/>
          <p:nvPr userDrawn="1"/>
        </p:nvSpPr>
        <p:spPr>
          <a:xfrm>
            <a:off x="475343" y="6566847"/>
            <a:ext cx="2187458" cy="138499"/>
          </a:xfrm>
          <a:prstGeom prst="rect">
            <a:avLst/>
          </a:prstGeom>
          <a:noFill/>
        </p:spPr>
        <p:txBody>
          <a:bodyPr wrap="none" lIns="0" tIns="0" rIns="0" bIns="0" rtlCol="0">
            <a:spAutoFit/>
          </a:bodyPr>
          <a:lstStyle/>
          <a:p>
            <a:r>
              <a:rPr lang="en-US" sz="900" spc="-10" baseline="0" dirty="0">
                <a:solidFill>
                  <a:schemeClr val="bg1"/>
                </a:solidFill>
              </a:rPr>
              <a:t>Trinity College Dublin, The University of Dublin</a:t>
            </a:r>
            <a:endParaRPr lang="en-GB" sz="900" spc="-10" baseline="0" dirty="0">
              <a:solidFill>
                <a:schemeClr val="bg1"/>
              </a:solidFill>
            </a:endParaRPr>
          </a:p>
        </p:txBody>
      </p:sp>
      <p:sp>
        <p:nvSpPr>
          <p:cNvPr id="5" name="Slide Number Placeholder 4"/>
          <p:cNvSpPr>
            <a:spLocks noGrp="1"/>
          </p:cNvSpPr>
          <p:nvPr>
            <p:ph type="sldNum" sz="quarter" idx="12"/>
          </p:nvPr>
        </p:nvSpPr>
        <p:spPr/>
        <p:txBody>
          <a:bodyPr/>
          <a:lstStyle/>
          <a:p>
            <a:fld id="{DDBE135E-2566-4748-853C-8A3B78F0FB00}" type="slidenum">
              <a:rPr lang="en-GB" smtClean="0"/>
              <a:t>‹#›</a:t>
            </a:fld>
            <a:endParaRPr lang="en-GB"/>
          </a:p>
        </p:txBody>
      </p:sp>
    </p:spTree>
    <p:extLst>
      <p:ext uri="{BB962C8B-B14F-4D97-AF65-F5344CB8AC3E}">
        <p14:creationId xmlns:p14="http://schemas.microsoft.com/office/powerpoint/2010/main" val="331491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3CB28-D627-ABC4-5303-185B1D07C3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ED3580-5217-C8CC-6C52-4927CDEE62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B1CEAF-9223-F67C-C242-21E1A35D2527}"/>
              </a:ext>
            </a:extLst>
          </p:cNvPr>
          <p:cNvSpPr>
            <a:spLocks noGrp="1"/>
          </p:cNvSpPr>
          <p:nvPr>
            <p:ph type="dt" sz="half" idx="10"/>
          </p:nvPr>
        </p:nvSpPr>
        <p:spPr/>
        <p:txBody>
          <a:bodyPr/>
          <a:lstStyle/>
          <a:p>
            <a:fld id="{EBD05F88-6C55-4228-A69C-2F85BBB5D329}" type="datetimeFigureOut">
              <a:rPr lang="en-GB" smtClean="0"/>
              <a:t>12/06/2023</a:t>
            </a:fld>
            <a:endParaRPr lang="en-GB"/>
          </a:p>
        </p:txBody>
      </p:sp>
      <p:sp>
        <p:nvSpPr>
          <p:cNvPr id="5" name="Footer Placeholder 4">
            <a:extLst>
              <a:ext uri="{FF2B5EF4-FFF2-40B4-BE49-F238E27FC236}">
                <a16:creationId xmlns:a16="http://schemas.microsoft.com/office/drawing/2014/main" id="{AB384E9E-6A9E-7114-DD4F-18EA2DEC10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38614E-102D-ED1A-7F88-BB22C492F40C}"/>
              </a:ext>
            </a:extLst>
          </p:cNvPr>
          <p:cNvSpPr>
            <a:spLocks noGrp="1"/>
          </p:cNvSpPr>
          <p:nvPr>
            <p:ph type="sldNum" sz="quarter" idx="12"/>
          </p:nvPr>
        </p:nvSpPr>
        <p:spPr/>
        <p:txBody>
          <a:bodyPr/>
          <a:lstStyle/>
          <a:p>
            <a:fld id="{46D7DC70-ED9F-40CD-9427-C446C6615DE9}" type="slidenum">
              <a:rPr lang="en-GB" smtClean="0"/>
              <a:t>‹#›</a:t>
            </a:fld>
            <a:endParaRPr lang="en-GB"/>
          </a:p>
        </p:txBody>
      </p:sp>
    </p:spTree>
    <p:extLst>
      <p:ext uri="{BB962C8B-B14F-4D97-AF65-F5344CB8AC3E}">
        <p14:creationId xmlns:p14="http://schemas.microsoft.com/office/powerpoint/2010/main" val="26532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mall Title Opt1">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6632D8C1-744B-46CE-83F2-FC8210F63ABB}"/>
              </a:ext>
            </a:extLst>
          </p:cNvPr>
          <p:cNvSpPr>
            <a:spLocks noGrp="1"/>
          </p:cNvSpPr>
          <p:nvPr>
            <p:ph type="pic" sz="quarter" idx="13" hasCustomPrompt="1"/>
          </p:nvPr>
        </p:nvSpPr>
        <p:spPr>
          <a:xfrm>
            <a:off x="-1" y="0"/>
            <a:ext cx="12193200" cy="6857999"/>
          </a:xfrm>
          <a:solidFill>
            <a:schemeClr val="tx2">
              <a:lumMod val="20000"/>
              <a:lumOff val="80000"/>
            </a:schemeClr>
          </a:solidFill>
        </p:spPr>
        <p:txBody>
          <a:bodyPr tIns="2844000"/>
          <a:lstStyle>
            <a:lvl1pPr algn="ctr">
              <a:defRPr sz="1600"/>
            </a:lvl1pPr>
          </a:lstStyle>
          <a:p>
            <a:r>
              <a:rPr lang="en-GB" dirty="0"/>
              <a:t>INSERT IMAGE HERE</a:t>
            </a:r>
          </a:p>
        </p:txBody>
      </p:sp>
      <p:sp>
        <p:nvSpPr>
          <p:cNvPr id="2" name="Title 1"/>
          <p:cNvSpPr>
            <a:spLocks noGrp="1"/>
          </p:cNvSpPr>
          <p:nvPr>
            <p:ph type="title"/>
          </p:nvPr>
        </p:nvSpPr>
        <p:spPr>
          <a:xfrm>
            <a:off x="479425" y="411896"/>
            <a:ext cx="6711950" cy="1553392"/>
          </a:xfrm>
        </p:spPr>
        <p:txBody>
          <a:bodyPr/>
          <a:lstStyle>
            <a:lvl1pPr>
              <a:lnSpc>
                <a:spcPts val="3400"/>
              </a:lnSpc>
              <a:defRPr sz="3000">
                <a:solidFill>
                  <a:schemeClr val="bg1"/>
                </a:solidFill>
              </a:defRPr>
            </a:lvl1pPr>
          </a:lstStyle>
          <a:p>
            <a:r>
              <a:rPr lang="en-GB"/>
              <a:t>Click to edit Master title style</a:t>
            </a:r>
            <a:endParaRPr lang="en-GB" dirty="0"/>
          </a:p>
        </p:txBody>
      </p:sp>
      <p:sp>
        <p:nvSpPr>
          <p:cNvPr id="7" name="TextBox 6">
            <a:extLst>
              <a:ext uri="{FF2B5EF4-FFF2-40B4-BE49-F238E27FC236}">
                <a16:creationId xmlns:a16="http://schemas.microsoft.com/office/drawing/2014/main" id="{64379830-E653-4586-AC6F-20840A55BE0E}"/>
              </a:ext>
            </a:extLst>
          </p:cNvPr>
          <p:cNvSpPr txBox="1"/>
          <p:nvPr userDrawn="1"/>
        </p:nvSpPr>
        <p:spPr>
          <a:xfrm>
            <a:off x="475343" y="6566847"/>
            <a:ext cx="2187458" cy="138499"/>
          </a:xfrm>
          <a:prstGeom prst="rect">
            <a:avLst/>
          </a:prstGeom>
          <a:noFill/>
        </p:spPr>
        <p:txBody>
          <a:bodyPr wrap="none" lIns="0" tIns="0" rIns="0" bIns="0" rtlCol="0">
            <a:spAutoFit/>
          </a:bodyPr>
          <a:lstStyle/>
          <a:p>
            <a:r>
              <a:rPr lang="en-US" sz="900" spc="-10" baseline="0" dirty="0">
                <a:solidFill>
                  <a:schemeClr val="bg1"/>
                </a:solidFill>
              </a:rPr>
              <a:t>Trinity College Dublin, The University of Dublin</a:t>
            </a:r>
            <a:endParaRPr lang="en-GB" sz="900" spc="-10" baseline="0" dirty="0">
              <a:solidFill>
                <a:schemeClr val="bg1"/>
              </a:solidFill>
            </a:endParaRPr>
          </a:p>
        </p:txBody>
      </p:sp>
      <p:sp>
        <p:nvSpPr>
          <p:cNvPr id="5" name="Slide Number Placeholder 4"/>
          <p:cNvSpPr>
            <a:spLocks noGrp="1"/>
          </p:cNvSpPr>
          <p:nvPr>
            <p:ph type="sldNum" sz="quarter" idx="12"/>
          </p:nvPr>
        </p:nvSpPr>
        <p:spPr/>
        <p:txBody>
          <a:bodyPr/>
          <a:lstStyle/>
          <a:p>
            <a:fld id="{DDBE135E-2566-4748-853C-8A3B78F0FB00}" type="slidenum">
              <a:rPr lang="en-GB" smtClean="0"/>
              <a:t>‹#›</a:t>
            </a:fld>
            <a:endParaRPr lang="en-GB"/>
          </a:p>
        </p:txBody>
      </p:sp>
    </p:spTree>
    <p:extLst>
      <p:ext uri="{BB962C8B-B14F-4D97-AF65-F5344CB8AC3E}">
        <p14:creationId xmlns:p14="http://schemas.microsoft.com/office/powerpoint/2010/main" val="2374606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page Imag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BE135E-2566-4748-853C-8A3B78F0FB00}" type="slidenum">
              <a:rPr lang="en-GB" smtClean="0"/>
              <a:t>‹#›</a:t>
            </a:fld>
            <a:endParaRPr lang="en-GB"/>
          </a:p>
        </p:txBody>
      </p:sp>
      <p:sp>
        <p:nvSpPr>
          <p:cNvPr id="3" name="Picture Placeholder 7">
            <a:extLst>
              <a:ext uri="{FF2B5EF4-FFF2-40B4-BE49-F238E27FC236}">
                <a16:creationId xmlns:a16="http://schemas.microsoft.com/office/drawing/2014/main" id="{E88513CD-452A-49A0-BC05-45BF303A54FA}"/>
              </a:ext>
            </a:extLst>
          </p:cNvPr>
          <p:cNvSpPr>
            <a:spLocks noGrp="1"/>
          </p:cNvSpPr>
          <p:nvPr>
            <p:ph type="pic" sz="quarter" idx="13" hasCustomPrompt="1"/>
          </p:nvPr>
        </p:nvSpPr>
        <p:spPr>
          <a:xfrm>
            <a:off x="-1" y="0"/>
            <a:ext cx="12193200" cy="6858000"/>
          </a:xfrm>
          <a:solidFill>
            <a:schemeClr val="tx2">
              <a:lumMod val="20000"/>
              <a:lumOff val="80000"/>
            </a:schemeClr>
          </a:solidFill>
        </p:spPr>
        <p:txBody>
          <a:bodyPr tIns="2844000"/>
          <a:lstStyle>
            <a:lvl1pPr algn="ctr">
              <a:defRPr sz="1600"/>
            </a:lvl1pPr>
          </a:lstStyle>
          <a:p>
            <a:r>
              <a:rPr lang="en-GB" dirty="0"/>
              <a:t>INSERT IMAGE HERE</a:t>
            </a:r>
          </a:p>
        </p:txBody>
      </p:sp>
      <p:sp>
        <p:nvSpPr>
          <p:cNvPr id="5" name="TextBox 4">
            <a:extLst>
              <a:ext uri="{FF2B5EF4-FFF2-40B4-BE49-F238E27FC236}">
                <a16:creationId xmlns:a16="http://schemas.microsoft.com/office/drawing/2014/main" id="{46CC53B5-B454-4E9E-912B-2077F47070DE}"/>
              </a:ext>
            </a:extLst>
          </p:cNvPr>
          <p:cNvSpPr txBox="1"/>
          <p:nvPr userDrawn="1"/>
        </p:nvSpPr>
        <p:spPr>
          <a:xfrm>
            <a:off x="475343" y="6566847"/>
            <a:ext cx="2187458" cy="138499"/>
          </a:xfrm>
          <a:prstGeom prst="rect">
            <a:avLst/>
          </a:prstGeom>
          <a:noFill/>
        </p:spPr>
        <p:txBody>
          <a:bodyPr wrap="none" lIns="0" tIns="0" rIns="0" bIns="0" rtlCol="0">
            <a:spAutoFit/>
          </a:bodyPr>
          <a:lstStyle/>
          <a:p>
            <a:r>
              <a:rPr lang="en-US" sz="900" spc="-10" baseline="0" dirty="0">
                <a:solidFill>
                  <a:schemeClr val="bg1"/>
                </a:solidFill>
              </a:rPr>
              <a:t>Trinity College Dublin, The University of Dublin</a:t>
            </a:r>
            <a:endParaRPr lang="en-GB" sz="900" spc="-10" baseline="0" dirty="0">
              <a:solidFill>
                <a:schemeClr val="bg1"/>
              </a:solidFill>
            </a:endParaRPr>
          </a:p>
        </p:txBody>
      </p:sp>
    </p:spTree>
    <p:extLst>
      <p:ext uri="{BB962C8B-B14F-4D97-AF65-F5344CB8AC3E}">
        <p14:creationId xmlns:p14="http://schemas.microsoft.com/office/powerpoint/2010/main" val="1411566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Opt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1E9B81-C4D9-4F57-B976-664E04E56396}"/>
              </a:ext>
            </a:extLst>
          </p:cNvPr>
          <p:cNvSpPr/>
          <p:nvPr userDrawn="1"/>
        </p:nvSpPr>
        <p:spPr>
          <a:xfrm>
            <a:off x="0" y="0"/>
            <a:ext cx="12192000" cy="6858000"/>
          </a:xfrm>
          <a:prstGeom prst="rect">
            <a:avLst/>
          </a:prstGeom>
          <a:gradFill flip="none" rotWithShape="1">
            <a:gsLst>
              <a:gs pos="100000">
                <a:srgbClr val="00AACD">
                  <a:alpha val="90237"/>
                </a:srgbClr>
              </a:gs>
              <a:gs pos="60000">
                <a:srgbClr val="0569B9">
                  <a:alpha val="90158"/>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 Placeholder 5">
            <a:extLst>
              <a:ext uri="{FF2B5EF4-FFF2-40B4-BE49-F238E27FC236}">
                <a16:creationId xmlns:a16="http://schemas.microsoft.com/office/drawing/2014/main" id="{9A7B2A62-B196-4B85-A992-548362744C9A}"/>
              </a:ext>
            </a:extLst>
          </p:cNvPr>
          <p:cNvSpPr>
            <a:spLocks noGrp="1"/>
          </p:cNvSpPr>
          <p:nvPr>
            <p:ph type="body" sz="quarter" idx="13"/>
          </p:nvPr>
        </p:nvSpPr>
        <p:spPr>
          <a:xfrm>
            <a:off x="2762250" y="2809876"/>
            <a:ext cx="7096125" cy="2114550"/>
          </a:xfrm>
        </p:spPr>
        <p:txBody>
          <a:bodyPr/>
          <a:lstStyle>
            <a:lvl1pPr>
              <a:lnSpc>
                <a:spcPts val="3400"/>
              </a:lnSpc>
              <a:spcBef>
                <a:spcPts val="0"/>
              </a:spcBef>
              <a:defRPr sz="3000">
                <a:solidFill>
                  <a:schemeClr val="bg1"/>
                </a:solidFill>
              </a:defRPr>
            </a:lvl1pPr>
          </a:lstStyle>
          <a:p>
            <a:pPr lvl="0"/>
            <a:r>
              <a:rPr lang="en-GB"/>
              <a:t>Click to edit Master text styles</a:t>
            </a:r>
          </a:p>
        </p:txBody>
      </p:sp>
      <p:sp>
        <p:nvSpPr>
          <p:cNvPr id="8" name="TextBox 7">
            <a:extLst>
              <a:ext uri="{FF2B5EF4-FFF2-40B4-BE49-F238E27FC236}">
                <a16:creationId xmlns:a16="http://schemas.microsoft.com/office/drawing/2014/main" id="{3E39862F-224F-4A76-9B4E-727E9147E84F}"/>
              </a:ext>
            </a:extLst>
          </p:cNvPr>
          <p:cNvSpPr txBox="1"/>
          <p:nvPr userDrawn="1"/>
        </p:nvSpPr>
        <p:spPr>
          <a:xfrm>
            <a:off x="475343" y="6566847"/>
            <a:ext cx="2187458" cy="138499"/>
          </a:xfrm>
          <a:prstGeom prst="rect">
            <a:avLst/>
          </a:prstGeom>
          <a:noFill/>
        </p:spPr>
        <p:txBody>
          <a:bodyPr wrap="none" lIns="0" tIns="0" rIns="0" bIns="0" rtlCol="0">
            <a:spAutoFit/>
          </a:bodyPr>
          <a:lstStyle/>
          <a:p>
            <a:r>
              <a:rPr lang="en-US" sz="900" spc="-10" baseline="0" dirty="0">
                <a:solidFill>
                  <a:schemeClr val="bg1"/>
                </a:solidFill>
              </a:rPr>
              <a:t>Trinity College Dublin, The University of Dublin</a:t>
            </a:r>
            <a:endParaRPr lang="en-GB" sz="900" spc="-10" baseline="0" dirty="0">
              <a:solidFill>
                <a:schemeClr val="bg1"/>
              </a:solidFill>
            </a:endParaRPr>
          </a:p>
        </p:txBody>
      </p:sp>
      <p:sp>
        <p:nvSpPr>
          <p:cNvPr id="9" name="Slide Number Placeholder 3">
            <a:extLst>
              <a:ext uri="{FF2B5EF4-FFF2-40B4-BE49-F238E27FC236}">
                <a16:creationId xmlns:a16="http://schemas.microsoft.com/office/drawing/2014/main" id="{01A688F5-35A9-294F-B0FE-08BEE1A17F7F}"/>
              </a:ext>
            </a:extLst>
          </p:cNvPr>
          <p:cNvSpPr>
            <a:spLocks noGrp="1"/>
          </p:cNvSpPr>
          <p:nvPr>
            <p:ph type="sldNum" sz="quarter" idx="12"/>
          </p:nvPr>
        </p:nvSpPr>
        <p:spPr>
          <a:xfrm>
            <a:off x="11466740" y="6511066"/>
            <a:ext cx="290100" cy="191861"/>
          </a:xfrm>
        </p:spPr>
        <p:txBody>
          <a:bodyPr/>
          <a:lstStyle/>
          <a:p>
            <a:fld id="{DDBE135E-2566-4748-853C-8A3B78F0FB00}" type="slidenum">
              <a:rPr lang="en-GB" smtClean="0"/>
              <a:t>‹#›</a:t>
            </a:fld>
            <a:endParaRPr lang="en-GB" dirty="0"/>
          </a:p>
        </p:txBody>
      </p:sp>
    </p:spTree>
    <p:extLst>
      <p:ext uri="{BB962C8B-B14F-4D97-AF65-F5344CB8AC3E}">
        <p14:creationId xmlns:p14="http://schemas.microsoft.com/office/powerpoint/2010/main" val="3463304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Opt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BE135E-2566-4748-853C-8A3B78F0FB00}" type="slidenum">
              <a:rPr lang="en-GB" smtClean="0"/>
              <a:t>‹#›</a:t>
            </a:fld>
            <a:endParaRPr lang="en-GB"/>
          </a:p>
        </p:txBody>
      </p:sp>
      <p:sp>
        <p:nvSpPr>
          <p:cNvPr id="6" name="Text Placeholder 5">
            <a:extLst>
              <a:ext uri="{FF2B5EF4-FFF2-40B4-BE49-F238E27FC236}">
                <a16:creationId xmlns:a16="http://schemas.microsoft.com/office/drawing/2014/main" id="{9A7B2A62-B196-4B85-A992-548362744C9A}"/>
              </a:ext>
            </a:extLst>
          </p:cNvPr>
          <p:cNvSpPr>
            <a:spLocks noGrp="1"/>
          </p:cNvSpPr>
          <p:nvPr>
            <p:ph type="body" sz="quarter" idx="13"/>
          </p:nvPr>
        </p:nvSpPr>
        <p:spPr>
          <a:xfrm>
            <a:off x="2762250" y="2809876"/>
            <a:ext cx="7096125" cy="2114550"/>
          </a:xfrm>
        </p:spPr>
        <p:txBody>
          <a:bodyPr/>
          <a:lstStyle>
            <a:lvl1pPr>
              <a:lnSpc>
                <a:spcPts val="3400"/>
              </a:lnSpc>
              <a:spcBef>
                <a:spcPts val="0"/>
              </a:spcBef>
              <a:defRPr sz="3000">
                <a:solidFill>
                  <a:srgbClr val="0569B9"/>
                </a:solidFill>
              </a:defRPr>
            </a:lvl1pPr>
          </a:lstStyle>
          <a:p>
            <a:pPr lvl="0"/>
            <a:r>
              <a:rPr lang="en-GB"/>
              <a:t>Click to edit Master text styles</a:t>
            </a:r>
          </a:p>
        </p:txBody>
      </p:sp>
    </p:spTree>
    <p:extLst>
      <p:ext uri="{BB962C8B-B14F-4D97-AF65-F5344CB8AC3E}">
        <p14:creationId xmlns:p14="http://schemas.microsoft.com/office/powerpoint/2010/main" val="2337504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Imag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BE135E-2566-4748-853C-8A3B78F0FB00}" type="slidenum">
              <a:rPr lang="en-GB" smtClean="0"/>
              <a:t>‹#›</a:t>
            </a:fld>
            <a:endParaRPr lang="en-GB"/>
          </a:p>
        </p:txBody>
      </p:sp>
      <p:sp>
        <p:nvSpPr>
          <p:cNvPr id="5" name="Picture Placeholder 7">
            <a:extLst>
              <a:ext uri="{FF2B5EF4-FFF2-40B4-BE49-F238E27FC236}">
                <a16:creationId xmlns:a16="http://schemas.microsoft.com/office/drawing/2014/main" id="{C19C31A9-08D4-4D77-B37E-A5087A19A1BD}"/>
              </a:ext>
            </a:extLst>
          </p:cNvPr>
          <p:cNvSpPr>
            <a:spLocks noGrp="1"/>
          </p:cNvSpPr>
          <p:nvPr>
            <p:ph type="pic" sz="quarter" idx="13" hasCustomPrompt="1"/>
          </p:nvPr>
        </p:nvSpPr>
        <p:spPr>
          <a:xfrm>
            <a:off x="479424" y="457200"/>
            <a:ext cx="5367600" cy="3381375"/>
          </a:xfrm>
          <a:solidFill>
            <a:schemeClr val="tx2">
              <a:lumMod val="20000"/>
              <a:lumOff val="80000"/>
            </a:schemeClr>
          </a:solidFill>
        </p:spPr>
        <p:txBody>
          <a:bodyPr tIns="1188000"/>
          <a:lstStyle>
            <a:lvl1pPr algn="ctr">
              <a:defRPr sz="1100"/>
            </a:lvl1pPr>
          </a:lstStyle>
          <a:p>
            <a:r>
              <a:rPr lang="en-GB" dirty="0"/>
              <a:t>INSERT IMAGE HERE</a:t>
            </a:r>
          </a:p>
        </p:txBody>
      </p:sp>
      <p:sp>
        <p:nvSpPr>
          <p:cNvPr id="7" name="Text Placeholder 6">
            <a:extLst>
              <a:ext uri="{FF2B5EF4-FFF2-40B4-BE49-F238E27FC236}">
                <a16:creationId xmlns:a16="http://schemas.microsoft.com/office/drawing/2014/main" id="{11819443-3862-421E-9D1F-C1C1E1F9AE0E}"/>
              </a:ext>
            </a:extLst>
          </p:cNvPr>
          <p:cNvSpPr>
            <a:spLocks noGrp="1"/>
          </p:cNvSpPr>
          <p:nvPr>
            <p:ph type="body" sz="quarter" idx="14"/>
          </p:nvPr>
        </p:nvSpPr>
        <p:spPr>
          <a:xfrm>
            <a:off x="479424" y="4038600"/>
            <a:ext cx="5376863" cy="847725"/>
          </a:xfrm>
        </p:spPr>
        <p:txBody>
          <a:bodyPr/>
          <a:lstStyle>
            <a:lvl1pPr>
              <a:defRPr sz="1800">
                <a:solidFill>
                  <a:schemeClr val="accent1"/>
                </a:solidFill>
              </a:defRPr>
            </a:lvl1pPr>
          </a:lstStyle>
          <a:p>
            <a:pPr lvl="0"/>
            <a:r>
              <a:rPr lang="en-GB"/>
              <a:t>Click to edit Master text styles</a:t>
            </a:r>
          </a:p>
        </p:txBody>
      </p:sp>
      <p:cxnSp>
        <p:nvCxnSpPr>
          <p:cNvPr id="9" name="Straight Connector 8">
            <a:extLst>
              <a:ext uri="{FF2B5EF4-FFF2-40B4-BE49-F238E27FC236}">
                <a16:creationId xmlns:a16="http://schemas.microsoft.com/office/drawing/2014/main" id="{7A1523B7-0D31-4926-B6EA-01E28AD2E033}"/>
              </a:ext>
            </a:extLst>
          </p:cNvPr>
          <p:cNvCxnSpPr/>
          <p:nvPr userDrawn="1"/>
        </p:nvCxnSpPr>
        <p:spPr>
          <a:xfrm>
            <a:off x="6073698" y="457200"/>
            <a:ext cx="0" cy="4392000"/>
          </a:xfrm>
          <a:prstGeom prst="line">
            <a:avLst/>
          </a:prstGeom>
          <a:ln w="6350">
            <a:solidFill>
              <a:srgbClr val="50555A"/>
            </a:solidFill>
          </a:ln>
        </p:spPr>
        <p:style>
          <a:lnRef idx="1">
            <a:schemeClr val="accent1"/>
          </a:lnRef>
          <a:fillRef idx="0">
            <a:schemeClr val="accent1"/>
          </a:fillRef>
          <a:effectRef idx="0">
            <a:schemeClr val="accent1"/>
          </a:effectRef>
          <a:fontRef idx="minor">
            <a:schemeClr val="tx1"/>
          </a:fontRef>
        </p:style>
      </p:cxnSp>
      <p:sp>
        <p:nvSpPr>
          <p:cNvPr id="10" name="Picture Placeholder 7">
            <a:extLst>
              <a:ext uri="{FF2B5EF4-FFF2-40B4-BE49-F238E27FC236}">
                <a16:creationId xmlns:a16="http://schemas.microsoft.com/office/drawing/2014/main" id="{1F507730-4B43-4F69-8959-C8C3C6C5B252}"/>
              </a:ext>
            </a:extLst>
          </p:cNvPr>
          <p:cNvSpPr>
            <a:spLocks noGrp="1"/>
          </p:cNvSpPr>
          <p:nvPr>
            <p:ph type="pic" sz="quarter" idx="15" hasCustomPrompt="1"/>
          </p:nvPr>
        </p:nvSpPr>
        <p:spPr>
          <a:xfrm>
            <a:off x="6324614" y="457200"/>
            <a:ext cx="5367321" cy="3381375"/>
          </a:xfrm>
          <a:solidFill>
            <a:schemeClr val="tx2">
              <a:lumMod val="20000"/>
              <a:lumOff val="80000"/>
            </a:schemeClr>
          </a:solidFill>
        </p:spPr>
        <p:txBody>
          <a:bodyPr tIns="1188000"/>
          <a:lstStyle>
            <a:lvl1pPr algn="ctr">
              <a:defRPr sz="1100"/>
            </a:lvl1pPr>
          </a:lstStyle>
          <a:p>
            <a:r>
              <a:rPr lang="en-GB" dirty="0"/>
              <a:t>INSERT IMAGE HERE</a:t>
            </a:r>
          </a:p>
        </p:txBody>
      </p:sp>
      <p:sp>
        <p:nvSpPr>
          <p:cNvPr id="11" name="Text Placeholder 6">
            <a:extLst>
              <a:ext uri="{FF2B5EF4-FFF2-40B4-BE49-F238E27FC236}">
                <a16:creationId xmlns:a16="http://schemas.microsoft.com/office/drawing/2014/main" id="{9FF6C9C2-5549-4C12-A21F-41CD1B63506D}"/>
              </a:ext>
            </a:extLst>
          </p:cNvPr>
          <p:cNvSpPr>
            <a:spLocks noGrp="1"/>
          </p:cNvSpPr>
          <p:nvPr>
            <p:ph type="body" sz="quarter" idx="16"/>
          </p:nvPr>
        </p:nvSpPr>
        <p:spPr>
          <a:xfrm>
            <a:off x="6335712" y="4038600"/>
            <a:ext cx="5303838" cy="847725"/>
          </a:xfrm>
        </p:spPr>
        <p:txBody>
          <a:bodyPr/>
          <a:lstStyle>
            <a:lvl1pPr>
              <a:defRPr sz="1800">
                <a:solidFill>
                  <a:schemeClr val="accent1"/>
                </a:solidFill>
              </a:defRPr>
            </a:lvl1pPr>
          </a:lstStyle>
          <a:p>
            <a:pPr lvl="0"/>
            <a:r>
              <a:rPr lang="en-GB"/>
              <a:t>Click to edit Master text styles</a:t>
            </a:r>
          </a:p>
        </p:txBody>
      </p:sp>
    </p:spTree>
    <p:extLst>
      <p:ext uri="{BB962C8B-B14F-4D97-AF65-F5344CB8AC3E}">
        <p14:creationId xmlns:p14="http://schemas.microsoft.com/office/powerpoint/2010/main" val="615812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Imag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BE135E-2566-4748-853C-8A3B78F0FB00}" type="slidenum">
              <a:rPr lang="en-GB" smtClean="0"/>
              <a:t>‹#›</a:t>
            </a:fld>
            <a:endParaRPr lang="en-GB"/>
          </a:p>
        </p:txBody>
      </p:sp>
      <p:sp>
        <p:nvSpPr>
          <p:cNvPr id="5" name="Picture Placeholder 7">
            <a:extLst>
              <a:ext uri="{FF2B5EF4-FFF2-40B4-BE49-F238E27FC236}">
                <a16:creationId xmlns:a16="http://schemas.microsoft.com/office/drawing/2014/main" id="{C19C31A9-08D4-4D77-B37E-A5087A19A1BD}"/>
              </a:ext>
            </a:extLst>
          </p:cNvPr>
          <p:cNvSpPr>
            <a:spLocks noGrp="1"/>
          </p:cNvSpPr>
          <p:nvPr>
            <p:ph type="pic" sz="quarter" idx="13" hasCustomPrompt="1"/>
          </p:nvPr>
        </p:nvSpPr>
        <p:spPr>
          <a:xfrm>
            <a:off x="479425" y="457200"/>
            <a:ext cx="3425825" cy="3381375"/>
          </a:xfrm>
          <a:solidFill>
            <a:schemeClr val="tx2">
              <a:lumMod val="20000"/>
              <a:lumOff val="80000"/>
            </a:schemeClr>
          </a:solidFill>
        </p:spPr>
        <p:txBody>
          <a:bodyPr tIns="1188000"/>
          <a:lstStyle>
            <a:lvl1pPr algn="ctr">
              <a:defRPr sz="1100"/>
            </a:lvl1pPr>
          </a:lstStyle>
          <a:p>
            <a:r>
              <a:rPr lang="en-GB" dirty="0"/>
              <a:t>INSERT IMAGE HERE</a:t>
            </a:r>
          </a:p>
        </p:txBody>
      </p:sp>
      <p:sp>
        <p:nvSpPr>
          <p:cNvPr id="7" name="Text Placeholder 6">
            <a:extLst>
              <a:ext uri="{FF2B5EF4-FFF2-40B4-BE49-F238E27FC236}">
                <a16:creationId xmlns:a16="http://schemas.microsoft.com/office/drawing/2014/main" id="{11819443-3862-421E-9D1F-C1C1E1F9AE0E}"/>
              </a:ext>
            </a:extLst>
          </p:cNvPr>
          <p:cNvSpPr>
            <a:spLocks noGrp="1"/>
          </p:cNvSpPr>
          <p:nvPr>
            <p:ph type="body" sz="quarter" idx="14"/>
          </p:nvPr>
        </p:nvSpPr>
        <p:spPr>
          <a:xfrm>
            <a:off x="479425" y="4038600"/>
            <a:ext cx="3397250" cy="847725"/>
          </a:xfrm>
        </p:spPr>
        <p:txBody>
          <a:bodyPr/>
          <a:lstStyle>
            <a:lvl1pPr>
              <a:defRPr sz="1800">
                <a:solidFill>
                  <a:schemeClr val="accent1"/>
                </a:solidFill>
              </a:defRPr>
            </a:lvl1pPr>
          </a:lstStyle>
          <a:p>
            <a:pPr lvl="0"/>
            <a:r>
              <a:rPr lang="en-GB"/>
              <a:t>Click to edit Master text styles</a:t>
            </a:r>
          </a:p>
        </p:txBody>
      </p:sp>
      <p:cxnSp>
        <p:nvCxnSpPr>
          <p:cNvPr id="9" name="Straight Connector 8">
            <a:extLst>
              <a:ext uri="{FF2B5EF4-FFF2-40B4-BE49-F238E27FC236}">
                <a16:creationId xmlns:a16="http://schemas.microsoft.com/office/drawing/2014/main" id="{7A1523B7-0D31-4926-B6EA-01E28AD2E033}"/>
              </a:ext>
            </a:extLst>
          </p:cNvPr>
          <p:cNvCxnSpPr/>
          <p:nvPr userDrawn="1"/>
        </p:nvCxnSpPr>
        <p:spPr>
          <a:xfrm>
            <a:off x="4143375" y="457200"/>
            <a:ext cx="0" cy="4320000"/>
          </a:xfrm>
          <a:prstGeom prst="line">
            <a:avLst/>
          </a:prstGeom>
          <a:ln w="6350">
            <a:solidFill>
              <a:srgbClr val="50555A"/>
            </a:solidFill>
          </a:ln>
        </p:spPr>
        <p:style>
          <a:lnRef idx="1">
            <a:schemeClr val="accent1"/>
          </a:lnRef>
          <a:fillRef idx="0">
            <a:schemeClr val="accent1"/>
          </a:fillRef>
          <a:effectRef idx="0">
            <a:schemeClr val="accent1"/>
          </a:effectRef>
          <a:fontRef idx="minor">
            <a:schemeClr val="tx1"/>
          </a:fontRef>
        </p:style>
      </p:cxnSp>
      <p:sp>
        <p:nvSpPr>
          <p:cNvPr id="10" name="Picture Placeholder 7">
            <a:extLst>
              <a:ext uri="{FF2B5EF4-FFF2-40B4-BE49-F238E27FC236}">
                <a16:creationId xmlns:a16="http://schemas.microsoft.com/office/drawing/2014/main" id="{1F507730-4B43-4F69-8959-C8C3C6C5B252}"/>
              </a:ext>
            </a:extLst>
          </p:cNvPr>
          <p:cNvSpPr>
            <a:spLocks noGrp="1"/>
          </p:cNvSpPr>
          <p:nvPr>
            <p:ph type="pic" sz="quarter" idx="15" hasCustomPrompt="1"/>
          </p:nvPr>
        </p:nvSpPr>
        <p:spPr>
          <a:xfrm>
            <a:off x="4375149" y="457200"/>
            <a:ext cx="3425825" cy="3381375"/>
          </a:xfrm>
          <a:solidFill>
            <a:schemeClr val="tx2">
              <a:lumMod val="20000"/>
              <a:lumOff val="80000"/>
            </a:schemeClr>
          </a:solidFill>
        </p:spPr>
        <p:txBody>
          <a:bodyPr tIns="1188000"/>
          <a:lstStyle>
            <a:lvl1pPr algn="ctr">
              <a:defRPr sz="1100"/>
            </a:lvl1pPr>
          </a:lstStyle>
          <a:p>
            <a:r>
              <a:rPr lang="en-GB" dirty="0"/>
              <a:t>INSERT IMAGE HERE</a:t>
            </a:r>
          </a:p>
        </p:txBody>
      </p:sp>
      <p:sp>
        <p:nvSpPr>
          <p:cNvPr id="11" name="Text Placeholder 6">
            <a:extLst>
              <a:ext uri="{FF2B5EF4-FFF2-40B4-BE49-F238E27FC236}">
                <a16:creationId xmlns:a16="http://schemas.microsoft.com/office/drawing/2014/main" id="{9FF6C9C2-5549-4C12-A21F-41CD1B63506D}"/>
              </a:ext>
            </a:extLst>
          </p:cNvPr>
          <p:cNvSpPr>
            <a:spLocks noGrp="1"/>
          </p:cNvSpPr>
          <p:nvPr>
            <p:ph type="body" sz="quarter" idx="16"/>
          </p:nvPr>
        </p:nvSpPr>
        <p:spPr>
          <a:xfrm>
            <a:off x="4375150" y="4038600"/>
            <a:ext cx="3397250" cy="847725"/>
          </a:xfrm>
        </p:spPr>
        <p:txBody>
          <a:bodyPr/>
          <a:lstStyle>
            <a:lvl1pPr>
              <a:defRPr sz="1800">
                <a:solidFill>
                  <a:schemeClr val="accent1"/>
                </a:solidFill>
              </a:defRPr>
            </a:lvl1pPr>
          </a:lstStyle>
          <a:p>
            <a:pPr lvl="0"/>
            <a:r>
              <a:rPr lang="en-GB"/>
              <a:t>Click to edit Master text styles</a:t>
            </a:r>
          </a:p>
        </p:txBody>
      </p:sp>
      <p:cxnSp>
        <p:nvCxnSpPr>
          <p:cNvPr id="12" name="Straight Connector 11">
            <a:extLst>
              <a:ext uri="{FF2B5EF4-FFF2-40B4-BE49-F238E27FC236}">
                <a16:creationId xmlns:a16="http://schemas.microsoft.com/office/drawing/2014/main" id="{279BF4E4-BFB4-4F64-AED9-25DFB4841803}"/>
              </a:ext>
            </a:extLst>
          </p:cNvPr>
          <p:cNvCxnSpPr/>
          <p:nvPr userDrawn="1"/>
        </p:nvCxnSpPr>
        <p:spPr>
          <a:xfrm>
            <a:off x="8039100" y="457200"/>
            <a:ext cx="0" cy="4267200"/>
          </a:xfrm>
          <a:prstGeom prst="line">
            <a:avLst/>
          </a:prstGeom>
          <a:ln w="6350">
            <a:solidFill>
              <a:srgbClr val="50555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9492E3B-9BE5-4B61-83C0-A34107DE1905}"/>
              </a:ext>
            </a:extLst>
          </p:cNvPr>
          <p:cNvCxnSpPr/>
          <p:nvPr userDrawn="1"/>
        </p:nvCxnSpPr>
        <p:spPr>
          <a:xfrm>
            <a:off x="8039099" y="457200"/>
            <a:ext cx="0" cy="4320000"/>
          </a:xfrm>
          <a:prstGeom prst="line">
            <a:avLst/>
          </a:prstGeom>
          <a:ln w="6350">
            <a:solidFill>
              <a:srgbClr val="50555A"/>
            </a:solidFill>
          </a:ln>
        </p:spPr>
        <p:style>
          <a:lnRef idx="1">
            <a:schemeClr val="accent1"/>
          </a:lnRef>
          <a:fillRef idx="0">
            <a:schemeClr val="accent1"/>
          </a:fillRef>
          <a:effectRef idx="0">
            <a:schemeClr val="accent1"/>
          </a:effectRef>
          <a:fontRef idx="minor">
            <a:schemeClr val="tx1"/>
          </a:fontRef>
        </p:style>
      </p:cxnSp>
      <p:sp>
        <p:nvSpPr>
          <p:cNvPr id="14" name="Picture Placeholder 7">
            <a:extLst>
              <a:ext uri="{FF2B5EF4-FFF2-40B4-BE49-F238E27FC236}">
                <a16:creationId xmlns:a16="http://schemas.microsoft.com/office/drawing/2014/main" id="{1B7102AC-FA28-4F5A-9E72-AA9A27355941}"/>
              </a:ext>
            </a:extLst>
          </p:cNvPr>
          <p:cNvSpPr>
            <a:spLocks noGrp="1"/>
          </p:cNvSpPr>
          <p:nvPr>
            <p:ph type="pic" sz="quarter" idx="17" hasCustomPrompt="1"/>
          </p:nvPr>
        </p:nvSpPr>
        <p:spPr>
          <a:xfrm>
            <a:off x="8270874" y="457200"/>
            <a:ext cx="3425825" cy="3381375"/>
          </a:xfrm>
          <a:solidFill>
            <a:schemeClr val="tx2">
              <a:lumMod val="20000"/>
              <a:lumOff val="80000"/>
            </a:schemeClr>
          </a:solidFill>
        </p:spPr>
        <p:txBody>
          <a:bodyPr tIns="1188000"/>
          <a:lstStyle>
            <a:lvl1pPr algn="ctr">
              <a:defRPr sz="1100"/>
            </a:lvl1pPr>
          </a:lstStyle>
          <a:p>
            <a:r>
              <a:rPr lang="en-GB" dirty="0"/>
              <a:t>INSERT IMAGE HERE</a:t>
            </a:r>
          </a:p>
        </p:txBody>
      </p:sp>
      <p:sp>
        <p:nvSpPr>
          <p:cNvPr id="15" name="Text Placeholder 6">
            <a:extLst>
              <a:ext uri="{FF2B5EF4-FFF2-40B4-BE49-F238E27FC236}">
                <a16:creationId xmlns:a16="http://schemas.microsoft.com/office/drawing/2014/main" id="{BC2453ED-5664-44F6-917B-4CFD0EA37842}"/>
              </a:ext>
            </a:extLst>
          </p:cNvPr>
          <p:cNvSpPr>
            <a:spLocks noGrp="1"/>
          </p:cNvSpPr>
          <p:nvPr>
            <p:ph type="body" sz="quarter" idx="18"/>
          </p:nvPr>
        </p:nvSpPr>
        <p:spPr>
          <a:xfrm>
            <a:off x="8270874" y="4038600"/>
            <a:ext cx="3397250" cy="847725"/>
          </a:xfrm>
        </p:spPr>
        <p:txBody>
          <a:bodyPr/>
          <a:lstStyle>
            <a:lvl1pPr>
              <a:defRPr sz="1800">
                <a:solidFill>
                  <a:schemeClr val="accent1"/>
                </a:solidFill>
              </a:defRPr>
            </a:lvl1pPr>
          </a:lstStyle>
          <a:p>
            <a:pPr lvl="0"/>
            <a:r>
              <a:rPr lang="en-GB"/>
              <a:t>Click to edit Master text styles</a:t>
            </a:r>
          </a:p>
        </p:txBody>
      </p:sp>
    </p:spTree>
    <p:extLst>
      <p:ext uri="{BB962C8B-B14F-4D97-AF65-F5344CB8AC3E}">
        <p14:creationId xmlns:p14="http://schemas.microsoft.com/office/powerpoint/2010/main" val="986743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Imag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BE135E-2566-4748-853C-8A3B78F0FB00}" type="slidenum">
              <a:rPr lang="en-GB" smtClean="0"/>
              <a:t>‹#›</a:t>
            </a:fld>
            <a:endParaRPr lang="en-GB"/>
          </a:p>
        </p:txBody>
      </p:sp>
      <p:sp>
        <p:nvSpPr>
          <p:cNvPr id="5" name="Picture Placeholder 7">
            <a:extLst>
              <a:ext uri="{FF2B5EF4-FFF2-40B4-BE49-F238E27FC236}">
                <a16:creationId xmlns:a16="http://schemas.microsoft.com/office/drawing/2014/main" id="{C19C31A9-08D4-4D77-B37E-A5087A19A1BD}"/>
              </a:ext>
            </a:extLst>
          </p:cNvPr>
          <p:cNvSpPr>
            <a:spLocks noGrp="1"/>
          </p:cNvSpPr>
          <p:nvPr>
            <p:ph type="pic" sz="quarter" idx="13" hasCustomPrompt="1"/>
          </p:nvPr>
        </p:nvSpPr>
        <p:spPr>
          <a:xfrm>
            <a:off x="479426" y="457200"/>
            <a:ext cx="2435224" cy="3381375"/>
          </a:xfrm>
          <a:solidFill>
            <a:schemeClr val="tx2">
              <a:lumMod val="20000"/>
              <a:lumOff val="80000"/>
            </a:schemeClr>
          </a:solidFill>
        </p:spPr>
        <p:txBody>
          <a:bodyPr tIns="1296000"/>
          <a:lstStyle>
            <a:lvl1pPr algn="ctr">
              <a:defRPr sz="1100"/>
            </a:lvl1pPr>
          </a:lstStyle>
          <a:p>
            <a:r>
              <a:rPr lang="en-GB" dirty="0"/>
              <a:t>INSERT IMAGE HERE</a:t>
            </a:r>
          </a:p>
        </p:txBody>
      </p:sp>
      <p:sp>
        <p:nvSpPr>
          <p:cNvPr id="7" name="Text Placeholder 6">
            <a:extLst>
              <a:ext uri="{FF2B5EF4-FFF2-40B4-BE49-F238E27FC236}">
                <a16:creationId xmlns:a16="http://schemas.microsoft.com/office/drawing/2014/main" id="{11819443-3862-421E-9D1F-C1C1E1F9AE0E}"/>
              </a:ext>
            </a:extLst>
          </p:cNvPr>
          <p:cNvSpPr>
            <a:spLocks noGrp="1"/>
          </p:cNvSpPr>
          <p:nvPr>
            <p:ph type="body" sz="quarter" idx="14"/>
          </p:nvPr>
        </p:nvSpPr>
        <p:spPr>
          <a:xfrm>
            <a:off x="479426" y="4038600"/>
            <a:ext cx="2449514" cy="847725"/>
          </a:xfrm>
        </p:spPr>
        <p:txBody>
          <a:bodyPr/>
          <a:lstStyle>
            <a:lvl1pPr>
              <a:defRPr sz="1800">
                <a:solidFill>
                  <a:schemeClr val="accent1"/>
                </a:solidFill>
              </a:defRPr>
            </a:lvl1pPr>
          </a:lstStyle>
          <a:p>
            <a:pPr lvl="0"/>
            <a:r>
              <a:rPr lang="en-GB"/>
              <a:t>Click to edit Master text styles</a:t>
            </a:r>
          </a:p>
        </p:txBody>
      </p:sp>
      <p:cxnSp>
        <p:nvCxnSpPr>
          <p:cNvPr id="9" name="Straight Connector 8">
            <a:extLst>
              <a:ext uri="{FF2B5EF4-FFF2-40B4-BE49-F238E27FC236}">
                <a16:creationId xmlns:a16="http://schemas.microsoft.com/office/drawing/2014/main" id="{7A1523B7-0D31-4926-B6EA-01E28AD2E033}"/>
              </a:ext>
            </a:extLst>
          </p:cNvPr>
          <p:cNvCxnSpPr/>
          <p:nvPr userDrawn="1"/>
        </p:nvCxnSpPr>
        <p:spPr>
          <a:xfrm>
            <a:off x="3171825" y="457200"/>
            <a:ext cx="0" cy="4320000"/>
          </a:xfrm>
          <a:prstGeom prst="line">
            <a:avLst/>
          </a:prstGeom>
          <a:ln w="6350">
            <a:solidFill>
              <a:srgbClr val="50555A"/>
            </a:solidFill>
          </a:ln>
        </p:spPr>
        <p:style>
          <a:lnRef idx="1">
            <a:schemeClr val="accent1"/>
          </a:lnRef>
          <a:fillRef idx="0">
            <a:schemeClr val="accent1"/>
          </a:fillRef>
          <a:effectRef idx="0">
            <a:schemeClr val="accent1"/>
          </a:effectRef>
          <a:fontRef idx="minor">
            <a:schemeClr val="tx1"/>
          </a:fontRef>
        </p:style>
      </p:cxnSp>
      <p:sp>
        <p:nvSpPr>
          <p:cNvPr id="17" name="Picture Placeholder 7">
            <a:extLst>
              <a:ext uri="{FF2B5EF4-FFF2-40B4-BE49-F238E27FC236}">
                <a16:creationId xmlns:a16="http://schemas.microsoft.com/office/drawing/2014/main" id="{C1641D7B-0A2D-4BB1-A366-38E53A50EE73}"/>
              </a:ext>
            </a:extLst>
          </p:cNvPr>
          <p:cNvSpPr>
            <a:spLocks noGrp="1"/>
          </p:cNvSpPr>
          <p:nvPr>
            <p:ph type="pic" sz="quarter" idx="15" hasCustomPrompt="1"/>
          </p:nvPr>
        </p:nvSpPr>
        <p:spPr>
          <a:xfrm>
            <a:off x="3405188" y="457200"/>
            <a:ext cx="2435224" cy="3381375"/>
          </a:xfrm>
          <a:solidFill>
            <a:schemeClr val="tx2">
              <a:lumMod val="20000"/>
              <a:lumOff val="80000"/>
            </a:schemeClr>
          </a:solidFill>
        </p:spPr>
        <p:txBody>
          <a:bodyPr tIns="1296000"/>
          <a:lstStyle>
            <a:lvl1pPr algn="ctr">
              <a:defRPr sz="1100"/>
            </a:lvl1pPr>
          </a:lstStyle>
          <a:p>
            <a:r>
              <a:rPr lang="en-GB" dirty="0"/>
              <a:t>INSERT IMAGE HERE</a:t>
            </a:r>
          </a:p>
        </p:txBody>
      </p:sp>
      <p:sp>
        <p:nvSpPr>
          <p:cNvPr id="18" name="Text Placeholder 6">
            <a:extLst>
              <a:ext uri="{FF2B5EF4-FFF2-40B4-BE49-F238E27FC236}">
                <a16:creationId xmlns:a16="http://schemas.microsoft.com/office/drawing/2014/main" id="{590AA397-2101-4A70-B8D3-8541F8BA33AD}"/>
              </a:ext>
            </a:extLst>
          </p:cNvPr>
          <p:cNvSpPr>
            <a:spLocks noGrp="1"/>
          </p:cNvSpPr>
          <p:nvPr>
            <p:ph type="body" sz="quarter" idx="16"/>
          </p:nvPr>
        </p:nvSpPr>
        <p:spPr>
          <a:xfrm>
            <a:off x="3394076" y="4038600"/>
            <a:ext cx="2449514" cy="847725"/>
          </a:xfrm>
        </p:spPr>
        <p:txBody>
          <a:bodyPr/>
          <a:lstStyle>
            <a:lvl1pPr>
              <a:defRPr sz="1800">
                <a:solidFill>
                  <a:schemeClr val="accent1"/>
                </a:solidFill>
              </a:defRPr>
            </a:lvl1pPr>
          </a:lstStyle>
          <a:p>
            <a:pPr lvl="0"/>
            <a:r>
              <a:rPr lang="en-GB"/>
              <a:t>Click to edit Master text styles</a:t>
            </a:r>
          </a:p>
        </p:txBody>
      </p:sp>
      <p:cxnSp>
        <p:nvCxnSpPr>
          <p:cNvPr id="19" name="Straight Connector 18">
            <a:extLst>
              <a:ext uri="{FF2B5EF4-FFF2-40B4-BE49-F238E27FC236}">
                <a16:creationId xmlns:a16="http://schemas.microsoft.com/office/drawing/2014/main" id="{F19E1275-FCF1-459F-991C-BA329E568E30}"/>
              </a:ext>
            </a:extLst>
          </p:cNvPr>
          <p:cNvCxnSpPr/>
          <p:nvPr userDrawn="1"/>
        </p:nvCxnSpPr>
        <p:spPr>
          <a:xfrm>
            <a:off x="6086475" y="457200"/>
            <a:ext cx="0" cy="4320000"/>
          </a:xfrm>
          <a:prstGeom prst="line">
            <a:avLst/>
          </a:prstGeom>
          <a:ln w="6350">
            <a:solidFill>
              <a:srgbClr val="50555A"/>
            </a:solidFill>
          </a:ln>
        </p:spPr>
        <p:style>
          <a:lnRef idx="1">
            <a:schemeClr val="accent1"/>
          </a:lnRef>
          <a:fillRef idx="0">
            <a:schemeClr val="accent1"/>
          </a:fillRef>
          <a:effectRef idx="0">
            <a:schemeClr val="accent1"/>
          </a:effectRef>
          <a:fontRef idx="minor">
            <a:schemeClr val="tx1"/>
          </a:fontRef>
        </p:style>
      </p:cxnSp>
      <p:sp>
        <p:nvSpPr>
          <p:cNvPr id="20" name="Picture Placeholder 7">
            <a:extLst>
              <a:ext uri="{FF2B5EF4-FFF2-40B4-BE49-F238E27FC236}">
                <a16:creationId xmlns:a16="http://schemas.microsoft.com/office/drawing/2014/main" id="{BC4A69A1-FCE3-4A09-B2F6-3F05EFC8A1F2}"/>
              </a:ext>
            </a:extLst>
          </p:cNvPr>
          <p:cNvSpPr>
            <a:spLocks noGrp="1"/>
          </p:cNvSpPr>
          <p:nvPr>
            <p:ph type="pic" sz="quarter" idx="17" hasCustomPrompt="1"/>
          </p:nvPr>
        </p:nvSpPr>
        <p:spPr>
          <a:xfrm>
            <a:off x="6330950" y="457200"/>
            <a:ext cx="2435224" cy="3381375"/>
          </a:xfrm>
          <a:solidFill>
            <a:schemeClr val="tx2">
              <a:lumMod val="20000"/>
              <a:lumOff val="80000"/>
            </a:schemeClr>
          </a:solidFill>
        </p:spPr>
        <p:txBody>
          <a:bodyPr tIns="1296000"/>
          <a:lstStyle>
            <a:lvl1pPr algn="ctr">
              <a:defRPr sz="1100"/>
            </a:lvl1pPr>
          </a:lstStyle>
          <a:p>
            <a:r>
              <a:rPr lang="en-GB" dirty="0"/>
              <a:t>INSERT IMAGE HERE</a:t>
            </a:r>
          </a:p>
        </p:txBody>
      </p:sp>
      <p:sp>
        <p:nvSpPr>
          <p:cNvPr id="21" name="Text Placeholder 6">
            <a:extLst>
              <a:ext uri="{FF2B5EF4-FFF2-40B4-BE49-F238E27FC236}">
                <a16:creationId xmlns:a16="http://schemas.microsoft.com/office/drawing/2014/main" id="{87DCFF6F-5624-43CB-992D-A9A15C278D76}"/>
              </a:ext>
            </a:extLst>
          </p:cNvPr>
          <p:cNvSpPr>
            <a:spLocks noGrp="1"/>
          </p:cNvSpPr>
          <p:nvPr>
            <p:ph type="body" sz="quarter" idx="18"/>
          </p:nvPr>
        </p:nvSpPr>
        <p:spPr>
          <a:xfrm>
            <a:off x="6321426" y="4038600"/>
            <a:ext cx="2449514" cy="847725"/>
          </a:xfrm>
        </p:spPr>
        <p:txBody>
          <a:bodyPr/>
          <a:lstStyle>
            <a:lvl1pPr>
              <a:defRPr sz="1800">
                <a:solidFill>
                  <a:schemeClr val="accent1"/>
                </a:solidFill>
              </a:defRPr>
            </a:lvl1pPr>
          </a:lstStyle>
          <a:p>
            <a:pPr lvl="0"/>
            <a:r>
              <a:rPr lang="en-GB"/>
              <a:t>Click to edit Master text styles</a:t>
            </a:r>
          </a:p>
        </p:txBody>
      </p:sp>
      <p:cxnSp>
        <p:nvCxnSpPr>
          <p:cNvPr id="22" name="Straight Connector 21">
            <a:extLst>
              <a:ext uri="{FF2B5EF4-FFF2-40B4-BE49-F238E27FC236}">
                <a16:creationId xmlns:a16="http://schemas.microsoft.com/office/drawing/2014/main" id="{746E0189-91FD-4811-BEE9-78B3C93512C6}"/>
              </a:ext>
            </a:extLst>
          </p:cNvPr>
          <p:cNvCxnSpPr/>
          <p:nvPr userDrawn="1"/>
        </p:nvCxnSpPr>
        <p:spPr>
          <a:xfrm>
            <a:off x="9013825" y="457200"/>
            <a:ext cx="0" cy="4320000"/>
          </a:xfrm>
          <a:prstGeom prst="line">
            <a:avLst/>
          </a:prstGeom>
          <a:ln w="6350">
            <a:solidFill>
              <a:srgbClr val="50555A"/>
            </a:solidFill>
          </a:ln>
        </p:spPr>
        <p:style>
          <a:lnRef idx="1">
            <a:schemeClr val="accent1"/>
          </a:lnRef>
          <a:fillRef idx="0">
            <a:schemeClr val="accent1"/>
          </a:fillRef>
          <a:effectRef idx="0">
            <a:schemeClr val="accent1"/>
          </a:effectRef>
          <a:fontRef idx="minor">
            <a:schemeClr val="tx1"/>
          </a:fontRef>
        </p:style>
      </p:cxnSp>
      <p:sp>
        <p:nvSpPr>
          <p:cNvPr id="24" name="Picture Placeholder 7">
            <a:extLst>
              <a:ext uri="{FF2B5EF4-FFF2-40B4-BE49-F238E27FC236}">
                <a16:creationId xmlns:a16="http://schemas.microsoft.com/office/drawing/2014/main" id="{5E17F586-7CF3-4F8D-B0B1-2463938F4C0A}"/>
              </a:ext>
            </a:extLst>
          </p:cNvPr>
          <p:cNvSpPr>
            <a:spLocks noGrp="1"/>
          </p:cNvSpPr>
          <p:nvPr>
            <p:ph type="pic" sz="quarter" idx="19" hasCustomPrompt="1"/>
          </p:nvPr>
        </p:nvSpPr>
        <p:spPr>
          <a:xfrm>
            <a:off x="9256712" y="457200"/>
            <a:ext cx="2435224" cy="3381375"/>
          </a:xfrm>
          <a:solidFill>
            <a:schemeClr val="tx2">
              <a:lumMod val="20000"/>
              <a:lumOff val="80000"/>
            </a:schemeClr>
          </a:solidFill>
        </p:spPr>
        <p:txBody>
          <a:bodyPr tIns="1296000"/>
          <a:lstStyle>
            <a:lvl1pPr algn="ctr">
              <a:defRPr sz="1100"/>
            </a:lvl1pPr>
          </a:lstStyle>
          <a:p>
            <a:r>
              <a:rPr lang="en-GB" dirty="0"/>
              <a:t>INSERT IMAGE HERE</a:t>
            </a:r>
          </a:p>
        </p:txBody>
      </p:sp>
      <p:sp>
        <p:nvSpPr>
          <p:cNvPr id="25" name="Text Placeholder 6">
            <a:extLst>
              <a:ext uri="{FF2B5EF4-FFF2-40B4-BE49-F238E27FC236}">
                <a16:creationId xmlns:a16="http://schemas.microsoft.com/office/drawing/2014/main" id="{A7D14AF8-1472-498A-A689-1E2F6799CD3C}"/>
              </a:ext>
            </a:extLst>
          </p:cNvPr>
          <p:cNvSpPr>
            <a:spLocks noGrp="1"/>
          </p:cNvSpPr>
          <p:nvPr>
            <p:ph type="body" sz="quarter" idx="20"/>
          </p:nvPr>
        </p:nvSpPr>
        <p:spPr>
          <a:xfrm>
            <a:off x="9256712" y="4038600"/>
            <a:ext cx="2419350" cy="847725"/>
          </a:xfrm>
        </p:spPr>
        <p:txBody>
          <a:bodyPr/>
          <a:lstStyle>
            <a:lvl1pPr>
              <a:defRPr sz="1800">
                <a:solidFill>
                  <a:schemeClr val="accent1"/>
                </a:solidFill>
              </a:defRPr>
            </a:lvl1pPr>
          </a:lstStyle>
          <a:p>
            <a:pPr lvl="0"/>
            <a:r>
              <a:rPr lang="en-GB"/>
              <a:t>Click to edit Master text styles</a:t>
            </a:r>
          </a:p>
        </p:txBody>
      </p:sp>
    </p:spTree>
    <p:extLst>
      <p:ext uri="{BB962C8B-B14F-4D97-AF65-F5344CB8AC3E}">
        <p14:creationId xmlns:p14="http://schemas.microsoft.com/office/powerpoint/2010/main" val="30578711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Icons">
    <p:spTree>
      <p:nvGrpSpPr>
        <p:cNvPr id="1" name=""/>
        <p:cNvGrpSpPr/>
        <p:nvPr/>
      </p:nvGrpSpPr>
      <p:grpSpPr>
        <a:xfrm>
          <a:off x="0" y="0"/>
          <a:ext cx="0" cy="0"/>
          <a:chOff x="0" y="0"/>
          <a:chExt cx="0" cy="0"/>
        </a:xfrm>
      </p:grpSpPr>
      <p:sp>
        <p:nvSpPr>
          <p:cNvPr id="2" name="Title 1"/>
          <p:cNvSpPr>
            <a:spLocks noGrp="1"/>
          </p:cNvSpPr>
          <p:nvPr>
            <p:ph type="title"/>
          </p:nvPr>
        </p:nvSpPr>
        <p:spPr>
          <a:xfrm>
            <a:off x="479425" y="411896"/>
            <a:ext cx="6711950" cy="483454"/>
          </a:xfrm>
        </p:spPr>
        <p:txBody>
          <a:bodyPr/>
          <a:lstStyle>
            <a:lvl1pPr>
              <a:lnSpc>
                <a:spcPts val="3400"/>
              </a:lnSpc>
              <a:defRPr sz="3000">
                <a:solidFill>
                  <a:schemeClr val="accent1"/>
                </a:solidFill>
              </a:defRPr>
            </a:lvl1pPr>
          </a:lstStyle>
          <a:p>
            <a:r>
              <a:rPr lang="en-GB"/>
              <a:t>Click to edit Master title style</a:t>
            </a:r>
            <a:endParaRPr lang="en-GB" dirty="0"/>
          </a:p>
        </p:txBody>
      </p:sp>
      <p:sp>
        <p:nvSpPr>
          <p:cNvPr id="5" name="Slide Number Placeholder 4"/>
          <p:cNvSpPr>
            <a:spLocks noGrp="1"/>
          </p:cNvSpPr>
          <p:nvPr>
            <p:ph type="sldNum" sz="quarter" idx="12"/>
          </p:nvPr>
        </p:nvSpPr>
        <p:spPr/>
        <p:txBody>
          <a:bodyPr/>
          <a:lstStyle/>
          <a:p>
            <a:fld id="{DDBE135E-2566-4748-853C-8A3B78F0FB00}" type="slidenum">
              <a:rPr lang="en-GB" smtClean="0"/>
              <a:t>‹#›</a:t>
            </a:fld>
            <a:endParaRPr lang="en-GB"/>
          </a:p>
        </p:txBody>
      </p:sp>
      <p:cxnSp>
        <p:nvCxnSpPr>
          <p:cNvPr id="7" name="Straight Connector 6">
            <a:extLst>
              <a:ext uri="{FF2B5EF4-FFF2-40B4-BE49-F238E27FC236}">
                <a16:creationId xmlns:a16="http://schemas.microsoft.com/office/drawing/2014/main" id="{D1FA51FB-DB38-4837-90B7-21CD244F8C70}"/>
              </a:ext>
            </a:extLst>
          </p:cNvPr>
          <p:cNvCxnSpPr/>
          <p:nvPr userDrawn="1"/>
        </p:nvCxnSpPr>
        <p:spPr>
          <a:xfrm>
            <a:off x="479425" y="1104900"/>
            <a:ext cx="1119663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2CD56DE-DD12-4042-A24B-689D9F60DEB8}"/>
              </a:ext>
            </a:extLst>
          </p:cNvPr>
          <p:cNvCxnSpPr/>
          <p:nvPr userDrawn="1"/>
        </p:nvCxnSpPr>
        <p:spPr>
          <a:xfrm>
            <a:off x="479425" y="2914650"/>
            <a:ext cx="1119663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94B333-D9D2-41AF-B703-13749ED01B9C}"/>
              </a:ext>
            </a:extLst>
          </p:cNvPr>
          <p:cNvCxnSpPr/>
          <p:nvPr userDrawn="1"/>
        </p:nvCxnSpPr>
        <p:spPr>
          <a:xfrm>
            <a:off x="479425" y="4705350"/>
            <a:ext cx="1119663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791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Icons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9425" y="411896"/>
            <a:ext cx="6711950" cy="483454"/>
          </a:xfrm>
        </p:spPr>
        <p:txBody>
          <a:bodyPr/>
          <a:lstStyle>
            <a:lvl1pPr>
              <a:lnSpc>
                <a:spcPts val="3400"/>
              </a:lnSpc>
              <a:defRPr sz="3000">
                <a:solidFill>
                  <a:schemeClr val="bg1"/>
                </a:solidFill>
              </a:defRPr>
            </a:lvl1pPr>
          </a:lstStyle>
          <a:p>
            <a:r>
              <a:rPr lang="en-GB"/>
              <a:t>Click to edit Master title style</a:t>
            </a:r>
            <a:endParaRPr lang="en-GB" dirty="0"/>
          </a:p>
        </p:txBody>
      </p:sp>
      <p:sp>
        <p:nvSpPr>
          <p:cNvPr id="5" name="Slide Number Placeholder 4"/>
          <p:cNvSpPr>
            <a:spLocks noGrp="1"/>
          </p:cNvSpPr>
          <p:nvPr>
            <p:ph type="sldNum" sz="quarter" idx="12"/>
          </p:nvPr>
        </p:nvSpPr>
        <p:spPr/>
        <p:txBody>
          <a:bodyPr/>
          <a:lstStyle/>
          <a:p>
            <a:fld id="{DDBE135E-2566-4748-853C-8A3B78F0FB00}" type="slidenum">
              <a:rPr lang="en-GB" smtClean="0"/>
              <a:t>‹#›</a:t>
            </a:fld>
            <a:endParaRPr lang="en-GB"/>
          </a:p>
        </p:txBody>
      </p:sp>
      <p:cxnSp>
        <p:nvCxnSpPr>
          <p:cNvPr id="7" name="Straight Connector 6">
            <a:extLst>
              <a:ext uri="{FF2B5EF4-FFF2-40B4-BE49-F238E27FC236}">
                <a16:creationId xmlns:a16="http://schemas.microsoft.com/office/drawing/2014/main" id="{D1FA51FB-DB38-4837-90B7-21CD244F8C70}"/>
              </a:ext>
            </a:extLst>
          </p:cNvPr>
          <p:cNvCxnSpPr/>
          <p:nvPr userDrawn="1"/>
        </p:nvCxnSpPr>
        <p:spPr>
          <a:xfrm>
            <a:off x="479425" y="1104900"/>
            <a:ext cx="111966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2CD56DE-DD12-4042-A24B-689D9F60DEB8}"/>
              </a:ext>
            </a:extLst>
          </p:cNvPr>
          <p:cNvCxnSpPr/>
          <p:nvPr userDrawn="1"/>
        </p:nvCxnSpPr>
        <p:spPr>
          <a:xfrm>
            <a:off x="479425" y="2914650"/>
            <a:ext cx="111966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94B333-D9D2-41AF-B703-13749ED01B9C}"/>
              </a:ext>
            </a:extLst>
          </p:cNvPr>
          <p:cNvCxnSpPr/>
          <p:nvPr userDrawn="1"/>
        </p:nvCxnSpPr>
        <p:spPr>
          <a:xfrm>
            <a:off x="479425" y="4705350"/>
            <a:ext cx="1119663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0146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rt/Graph">
    <p:bg>
      <p:bgPr>
        <a:solidFill>
          <a:srgbClr val="E6F0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9425" y="411163"/>
            <a:ext cx="4858694" cy="453077"/>
          </a:xfrm>
        </p:spPr>
        <p:txBody>
          <a:bodyPr/>
          <a:lstStyle>
            <a:lvl1pPr>
              <a:lnSpc>
                <a:spcPts val="3400"/>
              </a:lnSpc>
              <a:defRPr sz="3000">
                <a:solidFill>
                  <a:schemeClr val="tx2"/>
                </a:solidFill>
              </a:defRPr>
            </a:lvl1pPr>
          </a:lstStyle>
          <a:p>
            <a:r>
              <a:rPr lang="en-GB"/>
              <a:t>Click to edit Master title style</a:t>
            </a:r>
            <a:endParaRPr lang="en-GB" dirty="0"/>
          </a:p>
        </p:txBody>
      </p:sp>
      <p:sp>
        <p:nvSpPr>
          <p:cNvPr id="5" name="Slide Number Placeholder 4"/>
          <p:cNvSpPr>
            <a:spLocks noGrp="1"/>
          </p:cNvSpPr>
          <p:nvPr>
            <p:ph type="sldNum" sz="quarter" idx="12"/>
          </p:nvPr>
        </p:nvSpPr>
        <p:spPr/>
        <p:txBody>
          <a:bodyPr/>
          <a:lstStyle/>
          <a:p>
            <a:fld id="{DDBE135E-2566-4748-853C-8A3B78F0FB00}" type="slidenum">
              <a:rPr lang="en-GB" smtClean="0"/>
              <a:t>‹#›</a:t>
            </a:fld>
            <a:endParaRPr lang="en-GB"/>
          </a:p>
        </p:txBody>
      </p:sp>
      <p:sp>
        <p:nvSpPr>
          <p:cNvPr id="9" name="Text Placeholder 8">
            <a:extLst>
              <a:ext uri="{FF2B5EF4-FFF2-40B4-BE49-F238E27FC236}">
                <a16:creationId xmlns:a16="http://schemas.microsoft.com/office/drawing/2014/main" id="{7257DB79-C6EC-4871-8A1E-F2CD07968BE0}"/>
              </a:ext>
            </a:extLst>
          </p:cNvPr>
          <p:cNvSpPr>
            <a:spLocks noGrp="1"/>
          </p:cNvSpPr>
          <p:nvPr>
            <p:ph type="body" sz="quarter" idx="13"/>
          </p:nvPr>
        </p:nvSpPr>
        <p:spPr>
          <a:xfrm>
            <a:off x="6475413" y="411163"/>
            <a:ext cx="5200650" cy="454025"/>
          </a:xfrm>
        </p:spPr>
        <p:txBody>
          <a:bodyPr/>
          <a:lstStyle>
            <a:lvl1pPr>
              <a:lnSpc>
                <a:spcPts val="3400"/>
              </a:lnSpc>
              <a:defRPr sz="3000"/>
            </a:lvl1pPr>
          </a:lstStyle>
          <a:p>
            <a:pPr lvl="0"/>
            <a:r>
              <a:rPr lang="en-GB"/>
              <a:t>Click to edit Master text styles</a:t>
            </a:r>
          </a:p>
        </p:txBody>
      </p:sp>
    </p:spTree>
    <p:extLst>
      <p:ext uri="{BB962C8B-B14F-4D97-AF65-F5344CB8AC3E}">
        <p14:creationId xmlns:p14="http://schemas.microsoft.com/office/powerpoint/2010/main" val="597725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4742C-291C-F584-797F-741E758E83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6414F9-A2FA-A6C8-5587-443C6561BF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B15964-0819-E5B1-C09B-83A0453F946E}"/>
              </a:ext>
            </a:extLst>
          </p:cNvPr>
          <p:cNvSpPr>
            <a:spLocks noGrp="1"/>
          </p:cNvSpPr>
          <p:nvPr>
            <p:ph type="dt" sz="half" idx="10"/>
          </p:nvPr>
        </p:nvSpPr>
        <p:spPr/>
        <p:txBody>
          <a:bodyPr/>
          <a:lstStyle/>
          <a:p>
            <a:fld id="{EBD05F88-6C55-4228-A69C-2F85BBB5D329}" type="datetimeFigureOut">
              <a:rPr lang="en-GB" smtClean="0"/>
              <a:t>12/06/2023</a:t>
            </a:fld>
            <a:endParaRPr lang="en-GB"/>
          </a:p>
        </p:txBody>
      </p:sp>
      <p:sp>
        <p:nvSpPr>
          <p:cNvPr id="5" name="Footer Placeholder 4">
            <a:extLst>
              <a:ext uri="{FF2B5EF4-FFF2-40B4-BE49-F238E27FC236}">
                <a16:creationId xmlns:a16="http://schemas.microsoft.com/office/drawing/2014/main" id="{C2648058-0DFD-3C1A-0FD0-66D7E5F76B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1084B1-1A43-C728-D6A8-7969D556A4FF}"/>
              </a:ext>
            </a:extLst>
          </p:cNvPr>
          <p:cNvSpPr>
            <a:spLocks noGrp="1"/>
          </p:cNvSpPr>
          <p:nvPr>
            <p:ph type="sldNum" sz="quarter" idx="12"/>
          </p:nvPr>
        </p:nvSpPr>
        <p:spPr/>
        <p:txBody>
          <a:bodyPr/>
          <a:lstStyle/>
          <a:p>
            <a:fld id="{46D7DC70-ED9F-40CD-9427-C446C6615DE9}" type="slidenum">
              <a:rPr lang="en-GB" smtClean="0"/>
              <a:t>‹#›</a:t>
            </a:fld>
            <a:endParaRPr lang="en-GB"/>
          </a:p>
        </p:txBody>
      </p:sp>
    </p:spTree>
    <p:extLst>
      <p:ext uri="{BB962C8B-B14F-4D97-AF65-F5344CB8AC3E}">
        <p14:creationId xmlns:p14="http://schemas.microsoft.com/office/powerpoint/2010/main" val="13623495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Palette">
    <p:spTree>
      <p:nvGrpSpPr>
        <p:cNvPr id="1" name=""/>
        <p:cNvGrpSpPr/>
        <p:nvPr/>
      </p:nvGrpSpPr>
      <p:grpSpPr>
        <a:xfrm>
          <a:off x="0" y="0"/>
          <a:ext cx="0" cy="0"/>
          <a:chOff x="0" y="0"/>
          <a:chExt cx="0" cy="0"/>
        </a:xfrm>
      </p:grpSpPr>
      <p:sp>
        <p:nvSpPr>
          <p:cNvPr id="2" name="Title 1"/>
          <p:cNvSpPr>
            <a:spLocks noGrp="1"/>
          </p:cNvSpPr>
          <p:nvPr>
            <p:ph type="title"/>
          </p:nvPr>
        </p:nvSpPr>
        <p:spPr>
          <a:xfrm>
            <a:off x="479425" y="411896"/>
            <a:ext cx="6711950" cy="483454"/>
          </a:xfrm>
        </p:spPr>
        <p:txBody>
          <a:bodyPr/>
          <a:lstStyle>
            <a:lvl1pPr>
              <a:lnSpc>
                <a:spcPts val="3400"/>
              </a:lnSpc>
              <a:defRPr sz="3000">
                <a:solidFill>
                  <a:schemeClr val="accent1"/>
                </a:solidFill>
              </a:defRPr>
            </a:lvl1pPr>
          </a:lstStyle>
          <a:p>
            <a:r>
              <a:rPr lang="en-GB"/>
              <a:t>Click to edit Master title style</a:t>
            </a:r>
            <a:endParaRPr lang="en-GB" dirty="0"/>
          </a:p>
        </p:txBody>
      </p:sp>
      <p:sp>
        <p:nvSpPr>
          <p:cNvPr id="5" name="Slide Number Placeholder 4"/>
          <p:cNvSpPr>
            <a:spLocks noGrp="1"/>
          </p:cNvSpPr>
          <p:nvPr>
            <p:ph type="sldNum" sz="quarter" idx="12"/>
          </p:nvPr>
        </p:nvSpPr>
        <p:spPr/>
        <p:txBody>
          <a:bodyPr/>
          <a:lstStyle/>
          <a:p>
            <a:fld id="{DDBE135E-2566-4748-853C-8A3B78F0FB00}" type="slidenum">
              <a:rPr lang="en-GB" smtClean="0"/>
              <a:t>‹#›</a:t>
            </a:fld>
            <a:endParaRPr lang="en-GB"/>
          </a:p>
        </p:txBody>
      </p:sp>
    </p:spTree>
    <p:extLst>
      <p:ext uri="{BB962C8B-B14F-4D97-AF65-F5344CB8AC3E}">
        <p14:creationId xmlns:p14="http://schemas.microsoft.com/office/powerpoint/2010/main" val="3724579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BE135E-2566-4748-853C-8A3B78F0FB00}" type="slidenum">
              <a:rPr lang="en-GB" smtClean="0"/>
              <a:t>‹#›</a:t>
            </a:fld>
            <a:endParaRPr lang="en-GB"/>
          </a:p>
        </p:txBody>
      </p:sp>
    </p:spTree>
    <p:extLst>
      <p:ext uri="{BB962C8B-B14F-4D97-AF65-F5344CB8AC3E}">
        <p14:creationId xmlns:p14="http://schemas.microsoft.com/office/powerpoint/2010/main" val="3633239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9B3F2-226F-B677-E180-604B804FDB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598920-6915-C9F7-6053-DA8EF41DA4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D14BD1D-FD19-0782-BFB6-DE413AD80C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1F00212-0B9B-3A0E-5BCD-B644A5213E0C}"/>
              </a:ext>
            </a:extLst>
          </p:cNvPr>
          <p:cNvSpPr>
            <a:spLocks noGrp="1"/>
          </p:cNvSpPr>
          <p:nvPr>
            <p:ph type="dt" sz="half" idx="10"/>
          </p:nvPr>
        </p:nvSpPr>
        <p:spPr/>
        <p:txBody>
          <a:bodyPr/>
          <a:lstStyle/>
          <a:p>
            <a:fld id="{EBD05F88-6C55-4228-A69C-2F85BBB5D329}" type="datetimeFigureOut">
              <a:rPr lang="en-GB" smtClean="0"/>
              <a:t>12/06/2023</a:t>
            </a:fld>
            <a:endParaRPr lang="en-GB"/>
          </a:p>
        </p:txBody>
      </p:sp>
      <p:sp>
        <p:nvSpPr>
          <p:cNvPr id="6" name="Footer Placeholder 5">
            <a:extLst>
              <a:ext uri="{FF2B5EF4-FFF2-40B4-BE49-F238E27FC236}">
                <a16:creationId xmlns:a16="http://schemas.microsoft.com/office/drawing/2014/main" id="{E6126DB6-9452-9676-B3A7-4319CA3406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C92724-A315-F906-BBDD-0FF92AA7F377}"/>
              </a:ext>
            </a:extLst>
          </p:cNvPr>
          <p:cNvSpPr>
            <a:spLocks noGrp="1"/>
          </p:cNvSpPr>
          <p:nvPr>
            <p:ph type="sldNum" sz="quarter" idx="12"/>
          </p:nvPr>
        </p:nvSpPr>
        <p:spPr/>
        <p:txBody>
          <a:bodyPr/>
          <a:lstStyle/>
          <a:p>
            <a:fld id="{46D7DC70-ED9F-40CD-9427-C446C6615DE9}" type="slidenum">
              <a:rPr lang="en-GB" smtClean="0"/>
              <a:t>‹#›</a:t>
            </a:fld>
            <a:endParaRPr lang="en-GB"/>
          </a:p>
        </p:txBody>
      </p:sp>
    </p:spTree>
    <p:extLst>
      <p:ext uri="{BB962C8B-B14F-4D97-AF65-F5344CB8AC3E}">
        <p14:creationId xmlns:p14="http://schemas.microsoft.com/office/powerpoint/2010/main" val="841921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CB070-6B95-E2EB-53F4-2DC3FBD0723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CA06B4-018A-C8F1-7938-AC4621D8B0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34FD21-FBD0-8DF2-2280-B3843AD519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10F0A26-6B32-CBFE-E038-DD33924A48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586DF1-BAD7-DF62-0180-C935412C59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F63C8CE-5E1C-9547-C430-97A3039A4F34}"/>
              </a:ext>
            </a:extLst>
          </p:cNvPr>
          <p:cNvSpPr>
            <a:spLocks noGrp="1"/>
          </p:cNvSpPr>
          <p:nvPr>
            <p:ph type="dt" sz="half" idx="10"/>
          </p:nvPr>
        </p:nvSpPr>
        <p:spPr/>
        <p:txBody>
          <a:bodyPr/>
          <a:lstStyle/>
          <a:p>
            <a:fld id="{EBD05F88-6C55-4228-A69C-2F85BBB5D329}" type="datetimeFigureOut">
              <a:rPr lang="en-GB" smtClean="0"/>
              <a:t>12/06/2023</a:t>
            </a:fld>
            <a:endParaRPr lang="en-GB"/>
          </a:p>
        </p:txBody>
      </p:sp>
      <p:sp>
        <p:nvSpPr>
          <p:cNvPr id="8" name="Footer Placeholder 7">
            <a:extLst>
              <a:ext uri="{FF2B5EF4-FFF2-40B4-BE49-F238E27FC236}">
                <a16:creationId xmlns:a16="http://schemas.microsoft.com/office/drawing/2014/main" id="{C0E00382-81B6-F93C-EDF1-23F0001823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D68D43-977F-EF02-48F7-0191EFAA71DF}"/>
              </a:ext>
            </a:extLst>
          </p:cNvPr>
          <p:cNvSpPr>
            <a:spLocks noGrp="1"/>
          </p:cNvSpPr>
          <p:nvPr>
            <p:ph type="sldNum" sz="quarter" idx="12"/>
          </p:nvPr>
        </p:nvSpPr>
        <p:spPr/>
        <p:txBody>
          <a:bodyPr/>
          <a:lstStyle/>
          <a:p>
            <a:fld id="{46D7DC70-ED9F-40CD-9427-C446C6615DE9}" type="slidenum">
              <a:rPr lang="en-GB" smtClean="0"/>
              <a:t>‹#›</a:t>
            </a:fld>
            <a:endParaRPr lang="en-GB"/>
          </a:p>
        </p:txBody>
      </p:sp>
    </p:spTree>
    <p:extLst>
      <p:ext uri="{BB962C8B-B14F-4D97-AF65-F5344CB8AC3E}">
        <p14:creationId xmlns:p14="http://schemas.microsoft.com/office/powerpoint/2010/main" val="3156527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AE8C8-6C29-075C-3075-6F2773F099B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2961362-9B19-81B2-8F7A-8FA05180FC36}"/>
              </a:ext>
            </a:extLst>
          </p:cNvPr>
          <p:cNvSpPr>
            <a:spLocks noGrp="1"/>
          </p:cNvSpPr>
          <p:nvPr>
            <p:ph type="dt" sz="half" idx="10"/>
          </p:nvPr>
        </p:nvSpPr>
        <p:spPr/>
        <p:txBody>
          <a:bodyPr/>
          <a:lstStyle/>
          <a:p>
            <a:fld id="{EBD05F88-6C55-4228-A69C-2F85BBB5D329}" type="datetimeFigureOut">
              <a:rPr lang="en-GB" smtClean="0"/>
              <a:t>12/06/2023</a:t>
            </a:fld>
            <a:endParaRPr lang="en-GB"/>
          </a:p>
        </p:txBody>
      </p:sp>
      <p:sp>
        <p:nvSpPr>
          <p:cNvPr id="4" name="Footer Placeholder 3">
            <a:extLst>
              <a:ext uri="{FF2B5EF4-FFF2-40B4-BE49-F238E27FC236}">
                <a16:creationId xmlns:a16="http://schemas.microsoft.com/office/drawing/2014/main" id="{F8BB620C-639A-3998-9049-43E6382C10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1371929-B5AC-2958-0941-8792A5939CB5}"/>
              </a:ext>
            </a:extLst>
          </p:cNvPr>
          <p:cNvSpPr>
            <a:spLocks noGrp="1"/>
          </p:cNvSpPr>
          <p:nvPr>
            <p:ph type="sldNum" sz="quarter" idx="12"/>
          </p:nvPr>
        </p:nvSpPr>
        <p:spPr/>
        <p:txBody>
          <a:bodyPr/>
          <a:lstStyle/>
          <a:p>
            <a:fld id="{46D7DC70-ED9F-40CD-9427-C446C6615DE9}" type="slidenum">
              <a:rPr lang="en-GB" smtClean="0"/>
              <a:t>‹#›</a:t>
            </a:fld>
            <a:endParaRPr lang="en-GB"/>
          </a:p>
        </p:txBody>
      </p:sp>
    </p:spTree>
    <p:extLst>
      <p:ext uri="{BB962C8B-B14F-4D97-AF65-F5344CB8AC3E}">
        <p14:creationId xmlns:p14="http://schemas.microsoft.com/office/powerpoint/2010/main" val="714189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9A2CA4-7DA8-0505-6600-4D7F7DF8FD38}"/>
              </a:ext>
            </a:extLst>
          </p:cNvPr>
          <p:cNvSpPr>
            <a:spLocks noGrp="1"/>
          </p:cNvSpPr>
          <p:nvPr>
            <p:ph type="dt" sz="half" idx="10"/>
          </p:nvPr>
        </p:nvSpPr>
        <p:spPr/>
        <p:txBody>
          <a:bodyPr/>
          <a:lstStyle/>
          <a:p>
            <a:fld id="{EBD05F88-6C55-4228-A69C-2F85BBB5D329}" type="datetimeFigureOut">
              <a:rPr lang="en-GB" smtClean="0"/>
              <a:t>12/06/2023</a:t>
            </a:fld>
            <a:endParaRPr lang="en-GB"/>
          </a:p>
        </p:txBody>
      </p:sp>
      <p:sp>
        <p:nvSpPr>
          <p:cNvPr id="3" name="Footer Placeholder 2">
            <a:extLst>
              <a:ext uri="{FF2B5EF4-FFF2-40B4-BE49-F238E27FC236}">
                <a16:creationId xmlns:a16="http://schemas.microsoft.com/office/drawing/2014/main" id="{8ED5011A-421D-BD21-A840-CD8CC9FF565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1B577A8-7A55-20A5-D6F1-40EBE969C9FA}"/>
              </a:ext>
            </a:extLst>
          </p:cNvPr>
          <p:cNvSpPr>
            <a:spLocks noGrp="1"/>
          </p:cNvSpPr>
          <p:nvPr>
            <p:ph type="sldNum" sz="quarter" idx="12"/>
          </p:nvPr>
        </p:nvSpPr>
        <p:spPr/>
        <p:txBody>
          <a:bodyPr/>
          <a:lstStyle/>
          <a:p>
            <a:fld id="{46D7DC70-ED9F-40CD-9427-C446C6615DE9}" type="slidenum">
              <a:rPr lang="en-GB" smtClean="0"/>
              <a:t>‹#›</a:t>
            </a:fld>
            <a:endParaRPr lang="en-GB"/>
          </a:p>
        </p:txBody>
      </p:sp>
    </p:spTree>
    <p:extLst>
      <p:ext uri="{BB962C8B-B14F-4D97-AF65-F5344CB8AC3E}">
        <p14:creationId xmlns:p14="http://schemas.microsoft.com/office/powerpoint/2010/main" val="1714911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3F072-B732-B462-0D94-EE0A6F8AC8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B3D8FB6-38F3-DB33-16FF-D3E66159F1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3DC7DA-B45D-059A-CABA-23E3FB7FF5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E5E405-B27A-84BA-0539-9DCB53CE1439}"/>
              </a:ext>
            </a:extLst>
          </p:cNvPr>
          <p:cNvSpPr>
            <a:spLocks noGrp="1"/>
          </p:cNvSpPr>
          <p:nvPr>
            <p:ph type="dt" sz="half" idx="10"/>
          </p:nvPr>
        </p:nvSpPr>
        <p:spPr/>
        <p:txBody>
          <a:bodyPr/>
          <a:lstStyle/>
          <a:p>
            <a:fld id="{EBD05F88-6C55-4228-A69C-2F85BBB5D329}" type="datetimeFigureOut">
              <a:rPr lang="en-GB" smtClean="0"/>
              <a:t>12/06/2023</a:t>
            </a:fld>
            <a:endParaRPr lang="en-GB"/>
          </a:p>
        </p:txBody>
      </p:sp>
      <p:sp>
        <p:nvSpPr>
          <p:cNvPr id="6" name="Footer Placeholder 5">
            <a:extLst>
              <a:ext uri="{FF2B5EF4-FFF2-40B4-BE49-F238E27FC236}">
                <a16:creationId xmlns:a16="http://schemas.microsoft.com/office/drawing/2014/main" id="{61E2AB39-D33E-F88F-228B-226EA01B64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C9B0BB-A330-4C2D-614C-9772F564FB8B}"/>
              </a:ext>
            </a:extLst>
          </p:cNvPr>
          <p:cNvSpPr>
            <a:spLocks noGrp="1"/>
          </p:cNvSpPr>
          <p:nvPr>
            <p:ph type="sldNum" sz="quarter" idx="12"/>
          </p:nvPr>
        </p:nvSpPr>
        <p:spPr/>
        <p:txBody>
          <a:bodyPr/>
          <a:lstStyle/>
          <a:p>
            <a:fld id="{46D7DC70-ED9F-40CD-9427-C446C6615DE9}" type="slidenum">
              <a:rPr lang="en-GB" smtClean="0"/>
              <a:t>‹#›</a:t>
            </a:fld>
            <a:endParaRPr lang="en-GB"/>
          </a:p>
        </p:txBody>
      </p:sp>
    </p:spTree>
    <p:extLst>
      <p:ext uri="{BB962C8B-B14F-4D97-AF65-F5344CB8AC3E}">
        <p14:creationId xmlns:p14="http://schemas.microsoft.com/office/powerpoint/2010/main" val="1813575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9E466-BB03-6DAC-8363-E7574CF735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C89684F-19FD-2009-716F-B07AB2E190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6191C77-8452-7F8A-B04D-384B2D36CB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C09B23-1817-2A70-7CCA-4EFA414B5E13}"/>
              </a:ext>
            </a:extLst>
          </p:cNvPr>
          <p:cNvSpPr>
            <a:spLocks noGrp="1"/>
          </p:cNvSpPr>
          <p:nvPr>
            <p:ph type="dt" sz="half" idx="10"/>
          </p:nvPr>
        </p:nvSpPr>
        <p:spPr/>
        <p:txBody>
          <a:bodyPr/>
          <a:lstStyle/>
          <a:p>
            <a:fld id="{EBD05F88-6C55-4228-A69C-2F85BBB5D329}" type="datetimeFigureOut">
              <a:rPr lang="en-GB" smtClean="0"/>
              <a:t>12/06/2023</a:t>
            </a:fld>
            <a:endParaRPr lang="en-GB"/>
          </a:p>
        </p:txBody>
      </p:sp>
      <p:sp>
        <p:nvSpPr>
          <p:cNvPr id="6" name="Footer Placeholder 5">
            <a:extLst>
              <a:ext uri="{FF2B5EF4-FFF2-40B4-BE49-F238E27FC236}">
                <a16:creationId xmlns:a16="http://schemas.microsoft.com/office/drawing/2014/main" id="{80BD8B22-DD35-7C04-D158-0A84851E8D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6AEA04-1165-1099-8CDD-4191CA4C8FB8}"/>
              </a:ext>
            </a:extLst>
          </p:cNvPr>
          <p:cNvSpPr>
            <a:spLocks noGrp="1"/>
          </p:cNvSpPr>
          <p:nvPr>
            <p:ph type="sldNum" sz="quarter" idx="12"/>
          </p:nvPr>
        </p:nvSpPr>
        <p:spPr/>
        <p:txBody>
          <a:bodyPr/>
          <a:lstStyle/>
          <a:p>
            <a:fld id="{46D7DC70-ED9F-40CD-9427-C446C6615DE9}" type="slidenum">
              <a:rPr lang="en-GB" smtClean="0"/>
              <a:t>‹#›</a:t>
            </a:fld>
            <a:endParaRPr lang="en-GB"/>
          </a:p>
        </p:txBody>
      </p:sp>
    </p:spTree>
    <p:extLst>
      <p:ext uri="{BB962C8B-B14F-4D97-AF65-F5344CB8AC3E}">
        <p14:creationId xmlns:p14="http://schemas.microsoft.com/office/powerpoint/2010/main" val="3982532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9857C-7ADF-379C-83FD-EC1A08D60F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C6F993-327D-08E8-1327-745E0CA92D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2E99CE-D64B-2C27-453F-3440E0AA6C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D05F88-6C55-4228-A69C-2F85BBB5D329}" type="datetimeFigureOut">
              <a:rPr lang="en-GB" smtClean="0"/>
              <a:t>12/06/2023</a:t>
            </a:fld>
            <a:endParaRPr lang="en-GB"/>
          </a:p>
        </p:txBody>
      </p:sp>
      <p:sp>
        <p:nvSpPr>
          <p:cNvPr id="5" name="Footer Placeholder 4">
            <a:extLst>
              <a:ext uri="{FF2B5EF4-FFF2-40B4-BE49-F238E27FC236}">
                <a16:creationId xmlns:a16="http://schemas.microsoft.com/office/drawing/2014/main" id="{1BD5B28B-308D-AB4C-5CAC-12091BD730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CCE7AEE-961B-0600-EAD7-35386BE1FF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7DC70-ED9F-40CD-9427-C446C6615DE9}" type="slidenum">
              <a:rPr lang="en-GB" smtClean="0"/>
              <a:t>‹#›</a:t>
            </a:fld>
            <a:endParaRPr lang="en-GB"/>
          </a:p>
        </p:txBody>
      </p:sp>
    </p:spTree>
    <p:extLst>
      <p:ext uri="{BB962C8B-B14F-4D97-AF65-F5344CB8AC3E}">
        <p14:creationId xmlns:p14="http://schemas.microsoft.com/office/powerpoint/2010/main" val="2029081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FBF0D7-A9F9-4255-920E-E4915366813E}"/>
              </a:ext>
            </a:extLst>
          </p:cNvPr>
          <p:cNvPicPr>
            <a:picLocks noChangeAspect="1"/>
          </p:cNvPicPr>
          <p:nvPr userDrawn="1"/>
        </p:nvPicPr>
        <p:blipFill>
          <a:blip r:embed="rId22" cstate="screen">
            <a:extLst>
              <a:ext uri="{28A0092B-C50C-407E-A947-70E740481C1C}">
                <a14:useLocalDpi xmlns:a14="http://schemas.microsoft.com/office/drawing/2010/main"/>
              </a:ext>
            </a:extLst>
          </a:blip>
          <a:srcRect/>
          <a:stretch/>
        </p:blipFill>
        <p:spPr>
          <a:xfrm>
            <a:off x="0" y="6397867"/>
            <a:ext cx="12191999" cy="460133"/>
          </a:xfrm>
          <a:prstGeom prst="rect">
            <a:avLst/>
          </a:prstGeom>
        </p:spPr>
      </p:pic>
      <p:sp>
        <p:nvSpPr>
          <p:cNvPr id="2" name="Title Placeholder 1"/>
          <p:cNvSpPr>
            <a:spLocks noGrp="1"/>
          </p:cNvSpPr>
          <p:nvPr>
            <p:ph type="title"/>
          </p:nvPr>
        </p:nvSpPr>
        <p:spPr>
          <a:xfrm>
            <a:off x="479426" y="388336"/>
            <a:ext cx="5148378" cy="1012975"/>
          </a:xfrm>
          <a:prstGeom prst="rect">
            <a:avLst/>
          </a:prstGeom>
        </p:spPr>
        <p:txBody>
          <a:bodyPr vert="horz" lIns="0" tIns="0" rIns="0" bIns="0" rtlCol="0" anchor="t" anchorCtr="0">
            <a:noAutofit/>
          </a:bodyPr>
          <a:lstStyle/>
          <a:p>
            <a:r>
              <a:rPr lang="en-GB"/>
              <a:t>Click to edit Master title style</a:t>
            </a:r>
            <a:endParaRPr lang="en-GB" dirty="0"/>
          </a:p>
        </p:txBody>
      </p:sp>
      <p:sp>
        <p:nvSpPr>
          <p:cNvPr id="3" name="Text Placeholder 2"/>
          <p:cNvSpPr>
            <a:spLocks noGrp="1"/>
          </p:cNvSpPr>
          <p:nvPr>
            <p:ph type="body" idx="1"/>
          </p:nvPr>
        </p:nvSpPr>
        <p:spPr>
          <a:xfrm>
            <a:off x="479425" y="4340612"/>
            <a:ext cx="5148378" cy="1772917"/>
          </a:xfrm>
          <a:prstGeom prst="rect">
            <a:avLst/>
          </a:prstGeom>
        </p:spPr>
        <p:txBody>
          <a:bodyPr vert="horz" lIns="0" tIns="0" rIns="0" bIns="0" rtlCol="0">
            <a:noAutofit/>
          </a:bodyPr>
          <a:lstStyle/>
          <a:p>
            <a:pPr lvl="0"/>
            <a:r>
              <a:rPr lang="en-US" dirty="0"/>
              <a:t>Click to edit Master text styles</a:t>
            </a:r>
          </a:p>
          <a:p>
            <a:pPr lvl="1"/>
            <a:r>
              <a:rPr lang="en-US" dirty="0"/>
              <a:t>Second level</a:t>
            </a:r>
            <a:endParaRPr lang="en-GB" dirty="0"/>
          </a:p>
        </p:txBody>
      </p:sp>
      <p:sp>
        <p:nvSpPr>
          <p:cNvPr id="6" name="Slide Number Placeholder 5"/>
          <p:cNvSpPr>
            <a:spLocks noGrp="1"/>
          </p:cNvSpPr>
          <p:nvPr>
            <p:ph type="sldNum" sz="quarter" idx="4"/>
          </p:nvPr>
        </p:nvSpPr>
        <p:spPr>
          <a:xfrm>
            <a:off x="11466740" y="6511066"/>
            <a:ext cx="290100" cy="191861"/>
          </a:xfrm>
          <a:prstGeom prst="rect">
            <a:avLst/>
          </a:prstGeom>
        </p:spPr>
        <p:txBody>
          <a:bodyPr vert="horz" lIns="0" tIns="0" rIns="0" bIns="0" rtlCol="0" anchor="b" anchorCtr="0"/>
          <a:lstStyle>
            <a:lvl1pPr algn="r">
              <a:defRPr sz="900">
                <a:solidFill>
                  <a:schemeClr val="bg1"/>
                </a:solidFill>
              </a:defRPr>
            </a:lvl1pPr>
          </a:lstStyle>
          <a:p>
            <a:fld id="{DDBE135E-2566-4748-853C-8A3B78F0FB00}" type="slidenum">
              <a:rPr lang="en-GB" smtClean="0"/>
              <a:pPr/>
              <a:t>‹#›</a:t>
            </a:fld>
            <a:endParaRPr lang="en-GB" dirty="0"/>
          </a:p>
        </p:txBody>
      </p:sp>
      <p:sp>
        <p:nvSpPr>
          <p:cNvPr id="9" name="TextBox 8">
            <a:extLst>
              <a:ext uri="{FF2B5EF4-FFF2-40B4-BE49-F238E27FC236}">
                <a16:creationId xmlns:a16="http://schemas.microsoft.com/office/drawing/2014/main" id="{45C4CF6A-0E47-4A92-9705-AAB0CAB4E00C}"/>
              </a:ext>
            </a:extLst>
          </p:cNvPr>
          <p:cNvSpPr txBox="1"/>
          <p:nvPr userDrawn="1"/>
        </p:nvSpPr>
        <p:spPr>
          <a:xfrm>
            <a:off x="475343" y="6566847"/>
            <a:ext cx="2187458" cy="138499"/>
          </a:xfrm>
          <a:prstGeom prst="rect">
            <a:avLst/>
          </a:prstGeom>
          <a:noFill/>
        </p:spPr>
        <p:txBody>
          <a:bodyPr wrap="none" lIns="0" tIns="0" rIns="0" bIns="0" rtlCol="0">
            <a:spAutoFit/>
          </a:bodyPr>
          <a:lstStyle/>
          <a:p>
            <a:r>
              <a:rPr lang="en-US" sz="900" spc="-10" baseline="0" dirty="0">
                <a:solidFill>
                  <a:schemeClr val="bg1"/>
                </a:solidFill>
              </a:rPr>
              <a:t>Trinity College Dublin, The University of Dublin</a:t>
            </a:r>
            <a:endParaRPr lang="en-GB" sz="900" spc="-10" baseline="0" dirty="0">
              <a:solidFill>
                <a:schemeClr val="bg1"/>
              </a:solidFill>
            </a:endParaRPr>
          </a:p>
        </p:txBody>
      </p:sp>
    </p:spTree>
    <p:extLst>
      <p:ext uri="{BB962C8B-B14F-4D97-AF65-F5344CB8AC3E}">
        <p14:creationId xmlns:p14="http://schemas.microsoft.com/office/powerpoint/2010/main" val="4162872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ftr="0" dt="0"/>
  <p:txStyles>
    <p:titleStyle>
      <a:lvl1pPr algn="l" defTabSz="914377" rtl="0" eaLnBrk="1" latinLnBrk="0" hangingPunct="1">
        <a:lnSpc>
          <a:spcPts val="3700"/>
        </a:lnSpc>
        <a:spcBef>
          <a:spcPct val="0"/>
        </a:spcBef>
        <a:buNone/>
        <a:defRPr sz="3000" kern="1200">
          <a:solidFill>
            <a:schemeClr val="tx1"/>
          </a:solidFill>
          <a:latin typeface="+mj-lt"/>
          <a:ea typeface="+mj-ea"/>
          <a:cs typeface="+mj-cs"/>
        </a:defRPr>
      </a:lvl1pPr>
    </p:titleStyle>
    <p:bodyStyle>
      <a:lvl1pPr marL="0" indent="0" algn="l" defTabSz="914377" rtl="0" eaLnBrk="1" latinLnBrk="0" hangingPunct="1">
        <a:spcBef>
          <a:spcPts val="0"/>
        </a:spcBef>
        <a:buFont typeface="Arial" pitchFamily="34" charset="0"/>
        <a:buNone/>
        <a:defRPr sz="2400" kern="1200">
          <a:solidFill>
            <a:srgbClr val="50555A"/>
          </a:solidFill>
          <a:latin typeface="+mn-lt"/>
          <a:ea typeface="+mn-ea"/>
          <a:cs typeface="+mn-cs"/>
        </a:defRPr>
      </a:lvl1pPr>
      <a:lvl2pPr marL="342900" indent="-342900" algn="l" defTabSz="914377" rtl="0" eaLnBrk="1" latinLnBrk="0" hangingPunct="1">
        <a:spcBef>
          <a:spcPct val="20000"/>
        </a:spcBef>
        <a:buClr>
          <a:schemeClr val="tx2"/>
        </a:buClr>
        <a:buFont typeface="Source Sans Pro" panose="020B0503030403020204" pitchFamily="34" charset="0"/>
        <a:buChar char="—"/>
        <a:defRPr sz="2400" kern="1200">
          <a:solidFill>
            <a:srgbClr val="50555A"/>
          </a:solidFill>
          <a:latin typeface="+mn-lt"/>
          <a:ea typeface="+mn-ea"/>
          <a:cs typeface="+mn-cs"/>
        </a:defRPr>
      </a:lvl2pPr>
      <a:lvl3pPr marL="914377" indent="0" algn="l" defTabSz="914377" rtl="0" eaLnBrk="1" latinLnBrk="0" hangingPunct="1">
        <a:spcBef>
          <a:spcPct val="20000"/>
        </a:spcBef>
        <a:buFont typeface="Arial" pitchFamily="34" charset="0"/>
        <a:buNone/>
        <a:defRPr sz="2400" kern="1200">
          <a:solidFill>
            <a:srgbClr val="50555A"/>
          </a:solidFill>
          <a:latin typeface="+mn-lt"/>
          <a:ea typeface="+mn-ea"/>
          <a:cs typeface="+mn-cs"/>
        </a:defRPr>
      </a:lvl3pPr>
      <a:lvl4pPr marL="1371566" indent="0" algn="l" defTabSz="914377" rtl="0" eaLnBrk="1" latinLnBrk="0" hangingPunct="1">
        <a:spcBef>
          <a:spcPct val="20000"/>
        </a:spcBef>
        <a:buFont typeface="Arial" pitchFamily="34" charset="0"/>
        <a:buNone/>
        <a:defRPr sz="2400" kern="1200">
          <a:solidFill>
            <a:srgbClr val="50555A"/>
          </a:solidFill>
          <a:latin typeface="+mn-lt"/>
          <a:ea typeface="+mn-ea"/>
          <a:cs typeface="+mn-cs"/>
        </a:defRPr>
      </a:lvl4pPr>
      <a:lvl5pPr marL="1828755" indent="0" algn="l" defTabSz="914377" rtl="0" eaLnBrk="1" latinLnBrk="0" hangingPunct="1">
        <a:spcBef>
          <a:spcPct val="20000"/>
        </a:spcBef>
        <a:buFont typeface="Arial" pitchFamily="34" charset="0"/>
        <a:buNone/>
        <a:defRPr sz="2400" kern="1200">
          <a:solidFill>
            <a:srgbClr val="50555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02">
          <p15:clr>
            <a:srgbClr val="F26B43"/>
          </p15:clr>
        </p15:guide>
        <p15:guide id="3" orient="horz">
          <p15:clr>
            <a:srgbClr val="F26B43"/>
          </p15:clr>
        </p15:guide>
        <p15:guide id="5" pos="7355">
          <p15:clr>
            <a:srgbClr val="F26B43"/>
          </p15:clr>
        </p15:guide>
        <p15:guide id="6" orient="horz" pos="40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7.jpg"/><Relationship Id="rId7" Type="http://schemas.openxmlformats.org/officeDocument/2006/relationships/diagramQuickStyle" Target="../diagrams/quickStyle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hyperlink" Target="https://creativecommons.org/licenses/by/3.0/" TargetMode="External"/><Relationship Id="rId4" Type="http://schemas.openxmlformats.org/officeDocument/2006/relationships/hyperlink" Target="https://factly.in/category/education/page/4/" TargetMode="External"/><Relationship Id="rId9" Type="http://schemas.microsoft.com/office/2007/relationships/diagramDrawing" Target="../diagrams/drawing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oneill-career-hub.github.io/guide/5-gra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waikato.ac.nz/news-opinion/media/2021/a-room-with-a-view-new-student-accommodation-one-step-closer-for-tauranga-campu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pexels.com/photo/delicious-indian-cooking-indian-cuisine-indian-serving-95849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hyperlink" Target="https://pursuit.unimelb.edu.au/articles/why-australia-needs-to-pay-attention-to-the-indian-electio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kathmanduk2.wordpress.com/2016/08/10/international-youth-day-august-12-2016/"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1"/><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rawpixel.com/search/program?sort=curated&amp;page=1" TargetMode="Externa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hyperlink" Target="https://doi.org/10.1080/0309877X.2019.1576860" TargetMode="External"/><Relationship Id="rId3" Type="http://schemas.openxmlformats.org/officeDocument/2006/relationships/hyperlink" Target="https://www.education.ie/en/Publications/Policy-Reports/Ireland-s-International-Education-Strategy-2010-2015-Investing-in-Global-Relationships.pdf" TargetMode="External"/><Relationship Id="rId7" Type="http://schemas.openxmlformats.org/officeDocument/2006/relationships/hyperlink" Target="https://doi.org/10.1080/07294360.2018.1463973"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hea.ie/statistics/" TargetMode="External"/><Relationship Id="rId5" Type="http://schemas.openxmlformats.org/officeDocument/2006/relationships/hyperlink" Target="https://hea.ie/assets/uploads/2018/01/higher-education-system-performance-framework-2018-2020.pdf" TargetMode="External"/><Relationship Id="rId4" Type="http://schemas.openxmlformats.org/officeDocument/2006/relationships/hyperlink" Target="https://www.education.ie/en/The-Education-System/International/Strategy-2016-2020.html"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F404E-C276-4E8F-9803-B716506A5A48}"/>
              </a:ext>
            </a:extLst>
          </p:cNvPr>
          <p:cNvSpPr>
            <a:spLocks noGrp="1"/>
          </p:cNvSpPr>
          <p:nvPr>
            <p:ph type="ctrTitle"/>
          </p:nvPr>
        </p:nvSpPr>
        <p:spPr/>
        <p:txBody>
          <a:bodyPr/>
          <a:lstStyle/>
          <a:p>
            <a:r>
              <a:rPr lang="en-GB" dirty="0"/>
              <a:t>What does student success mean to Indian postgraduate students in Irish HEIs?</a:t>
            </a:r>
          </a:p>
        </p:txBody>
      </p:sp>
      <p:sp>
        <p:nvSpPr>
          <p:cNvPr id="3" name="Subtitle 2">
            <a:extLst>
              <a:ext uri="{FF2B5EF4-FFF2-40B4-BE49-F238E27FC236}">
                <a16:creationId xmlns:a16="http://schemas.microsoft.com/office/drawing/2014/main" id="{BE5AE641-E182-4D24-A995-46CBAA97124C}"/>
              </a:ext>
            </a:extLst>
          </p:cNvPr>
          <p:cNvSpPr>
            <a:spLocks noGrp="1"/>
          </p:cNvSpPr>
          <p:nvPr>
            <p:ph type="subTitle" idx="1"/>
          </p:nvPr>
        </p:nvSpPr>
        <p:spPr>
          <a:xfrm>
            <a:off x="479425" y="5747131"/>
            <a:ext cx="10543479" cy="766354"/>
          </a:xfrm>
        </p:spPr>
        <p:txBody>
          <a:bodyPr/>
          <a:lstStyle/>
          <a:p>
            <a:r>
              <a:rPr lang="en-GB" dirty="0"/>
              <a:t>Caroline Forsyth, Doctoral student, School of Education, Trinity College Dublin</a:t>
            </a:r>
          </a:p>
          <a:p>
            <a:r>
              <a:rPr lang="en-GB" dirty="0"/>
              <a:t>Dr Michelle Share, Supervisor, School of Education, Trinity College Dublin</a:t>
            </a:r>
          </a:p>
        </p:txBody>
      </p:sp>
    </p:spTree>
    <p:extLst>
      <p:ext uri="{BB962C8B-B14F-4D97-AF65-F5344CB8AC3E}">
        <p14:creationId xmlns:p14="http://schemas.microsoft.com/office/powerpoint/2010/main" val="4031926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3D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9F23E05-E5C5-497C-A842-7BD21B207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699E7B-7EDD-610F-141D-2B4517EE0A9B}"/>
              </a:ext>
            </a:extLst>
          </p:cNvPr>
          <p:cNvSpPr>
            <a:spLocks noGrp="1"/>
          </p:cNvSpPr>
          <p:nvPr>
            <p:ph type="title"/>
          </p:nvPr>
        </p:nvSpPr>
        <p:spPr>
          <a:xfrm>
            <a:off x="838200" y="365126"/>
            <a:ext cx="10515600" cy="1306440"/>
          </a:xfrm>
        </p:spPr>
        <p:txBody>
          <a:bodyPr>
            <a:normAutofit/>
          </a:bodyPr>
          <a:lstStyle/>
          <a:p>
            <a:r>
              <a:rPr lang="en-GB" sz="4000"/>
              <a:t>Preliminary findings </a:t>
            </a:r>
            <a:endParaRPr lang="en-IE" sz="4000"/>
          </a:p>
        </p:txBody>
      </p:sp>
      <p:pic>
        <p:nvPicPr>
          <p:cNvPr id="9" name="Picture 8" descr="A group of people posing for a photo&#10;&#10;Description automatically generated">
            <a:extLst>
              <a:ext uri="{FF2B5EF4-FFF2-40B4-BE49-F238E27FC236}">
                <a16:creationId xmlns:a16="http://schemas.microsoft.com/office/drawing/2014/main" id="{B813DF20-AA58-B6AF-3144-F06638700BB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1624" r="11563" b="3"/>
          <a:stretch/>
        </p:blipFill>
        <p:spPr>
          <a:xfrm>
            <a:off x="7989296" y="1410347"/>
            <a:ext cx="3755162" cy="4161549"/>
          </a:xfrm>
          <a:prstGeom prst="rect">
            <a:avLst/>
          </a:prstGeom>
        </p:spPr>
      </p:pic>
      <p:graphicFrame>
        <p:nvGraphicFramePr>
          <p:cNvPr id="7" name="Content Placeholder 2">
            <a:extLst>
              <a:ext uri="{FF2B5EF4-FFF2-40B4-BE49-F238E27FC236}">
                <a16:creationId xmlns:a16="http://schemas.microsoft.com/office/drawing/2014/main" id="{D05E3B5E-F667-090C-6B77-1DABA29ED01D}"/>
              </a:ext>
            </a:extLst>
          </p:cNvPr>
          <p:cNvGraphicFramePr>
            <a:graphicFrameLocks noGrp="1"/>
          </p:cNvGraphicFramePr>
          <p:nvPr>
            <p:ph idx="1"/>
            <p:extLst>
              <p:ext uri="{D42A27DB-BD31-4B8C-83A1-F6EECF244321}">
                <p14:modId xmlns:p14="http://schemas.microsoft.com/office/powerpoint/2010/main" val="299935950"/>
              </p:ext>
            </p:extLst>
          </p:nvPr>
        </p:nvGraphicFramePr>
        <p:xfrm>
          <a:off x="387458" y="1410347"/>
          <a:ext cx="7164808" cy="47167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extBox 10">
            <a:extLst>
              <a:ext uri="{FF2B5EF4-FFF2-40B4-BE49-F238E27FC236}">
                <a16:creationId xmlns:a16="http://schemas.microsoft.com/office/drawing/2014/main" id="{8C8AD6F1-22EB-D8CD-672E-7BF8817AA904}"/>
              </a:ext>
            </a:extLst>
          </p:cNvPr>
          <p:cNvSpPr txBox="1"/>
          <p:nvPr/>
        </p:nvSpPr>
        <p:spPr>
          <a:xfrm>
            <a:off x="9166982" y="5371841"/>
            <a:ext cx="2186816"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factly.in/category/education/page/4/">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10"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3915983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3D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D4136-FB6D-BAE2-C73B-2341BC2FB435}"/>
              </a:ext>
            </a:extLst>
          </p:cNvPr>
          <p:cNvSpPr>
            <a:spLocks noGrp="1"/>
          </p:cNvSpPr>
          <p:nvPr>
            <p:ph type="title"/>
          </p:nvPr>
        </p:nvSpPr>
        <p:spPr>
          <a:xfrm>
            <a:off x="481013" y="3752849"/>
            <a:ext cx="3290887" cy="2452687"/>
          </a:xfrm>
        </p:spPr>
        <p:txBody>
          <a:bodyPr anchor="ctr">
            <a:normAutofit/>
          </a:bodyPr>
          <a:lstStyle/>
          <a:p>
            <a:r>
              <a:rPr lang="en-IE" sz="3600" dirty="0"/>
              <a:t>Success</a:t>
            </a:r>
          </a:p>
        </p:txBody>
      </p:sp>
      <p:pic>
        <p:nvPicPr>
          <p:cNvPr id="5" name="Picture 4" descr="A group of people sitting at a table&#10;&#10;Description automatically generated with medium confidence">
            <a:extLst>
              <a:ext uri="{FF2B5EF4-FFF2-40B4-BE49-F238E27FC236}">
                <a16:creationId xmlns:a16="http://schemas.microsoft.com/office/drawing/2014/main" id="{33E10456-D2A6-4D77-2319-C2DFB916979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116" r="3062" b="-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45268BEF-95EF-BC9A-569F-858832A5F839}"/>
              </a:ext>
            </a:extLst>
          </p:cNvPr>
          <p:cNvSpPr>
            <a:spLocks noGrp="1"/>
          </p:cNvSpPr>
          <p:nvPr>
            <p:ph idx="1"/>
          </p:nvPr>
        </p:nvSpPr>
        <p:spPr>
          <a:xfrm>
            <a:off x="2507645" y="3710613"/>
            <a:ext cx="9641526" cy="3828081"/>
          </a:xfrm>
        </p:spPr>
        <p:txBody>
          <a:bodyPr anchor="ctr">
            <a:normAutofit fontScale="62500" lnSpcReduction="20000"/>
          </a:bodyPr>
          <a:lstStyle/>
          <a:p>
            <a:pPr marL="0" indent="0">
              <a:lnSpc>
                <a:spcPct val="120000"/>
              </a:lnSpc>
              <a:spcBef>
                <a:spcPts val="600"/>
              </a:spcBef>
              <a:spcAft>
                <a:spcPts val="8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4400" dirty="0">
                <a:effectLst/>
                <a:latin typeface="Calibri" panose="020F0502020204030204" pitchFamily="34" charset="0"/>
                <a:ea typeface="Calibri" panose="020F0502020204030204" pitchFamily="34" charset="0"/>
                <a:cs typeface="Times New Roman" panose="02020603050405020304" pitchFamily="18" charset="0"/>
              </a:rPr>
              <a:t>P2 (M)‘</a:t>
            </a:r>
            <a:r>
              <a:rPr lang="en-GB" sz="4400" dirty="0">
                <a:effectLst/>
                <a:latin typeface="Calibri" panose="020F0502020204030204" pitchFamily="34" charset="0"/>
                <a:ea typeface="Calibri" panose="020F0502020204030204" pitchFamily="34" charset="0"/>
                <a:cs typeface="Calibri" panose="020F0502020204030204" pitchFamily="34" charset="0"/>
              </a:rPr>
              <a:t>And also for me personally, the success would be earning enough, getting a good job where in a positive environment where I meet like-minded people from which I'm also learning I'm learning as in the human experience, my own experience, not about just technology. I'm learning about culture and I'm good to travel around the world and I'm very much independent person. So that will be a success for me.’</a:t>
            </a:r>
            <a:endParaRPr lang="en-IE" sz="4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600"/>
              </a:spcBef>
              <a:spcAft>
                <a:spcPts val="800"/>
              </a:spcAft>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sz="1800" dirty="0"/>
          </a:p>
        </p:txBody>
      </p:sp>
      <p:sp>
        <p:nvSpPr>
          <p:cNvPr id="6" name="TextBox 5">
            <a:extLst>
              <a:ext uri="{FF2B5EF4-FFF2-40B4-BE49-F238E27FC236}">
                <a16:creationId xmlns:a16="http://schemas.microsoft.com/office/drawing/2014/main" id="{F355BC50-F6B9-78E3-6F82-B3898F1DA80D}"/>
              </a:ext>
            </a:extLst>
          </p:cNvPr>
          <p:cNvSpPr txBox="1"/>
          <p:nvPr/>
        </p:nvSpPr>
        <p:spPr>
          <a:xfrm>
            <a:off x="9842129" y="322894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oneill-career-hub.github.io/guide/5-grad">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185417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3D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in a room&#10;&#10;Description automatically generated with low confidence">
            <a:extLst>
              <a:ext uri="{FF2B5EF4-FFF2-40B4-BE49-F238E27FC236}">
                <a16:creationId xmlns:a16="http://schemas.microsoft.com/office/drawing/2014/main" id="{B3C300B0-A9BA-F4CD-C4FA-F0AC0404B48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236"/>
          <a:stretch/>
        </p:blipFill>
        <p:spPr>
          <a:xfrm>
            <a:off x="2519309" y="4692"/>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699E7B-7EDD-610F-141D-2B4517EE0A9B}"/>
              </a:ext>
            </a:extLst>
          </p:cNvPr>
          <p:cNvSpPr>
            <a:spLocks noGrp="1"/>
          </p:cNvSpPr>
          <p:nvPr>
            <p:ph type="title"/>
          </p:nvPr>
        </p:nvSpPr>
        <p:spPr>
          <a:xfrm>
            <a:off x="263228" y="31120"/>
            <a:ext cx="4752372" cy="1899912"/>
          </a:xfrm>
        </p:spPr>
        <p:txBody>
          <a:bodyPr>
            <a:normAutofit/>
          </a:bodyPr>
          <a:lstStyle/>
          <a:p>
            <a:r>
              <a:rPr lang="en-IE" sz="3100" dirty="0"/>
              <a:t>Personal Development – transition to independence</a:t>
            </a:r>
          </a:p>
        </p:txBody>
      </p:sp>
      <p:sp>
        <p:nvSpPr>
          <p:cNvPr id="3" name="Content Placeholder 2">
            <a:extLst>
              <a:ext uri="{FF2B5EF4-FFF2-40B4-BE49-F238E27FC236}">
                <a16:creationId xmlns:a16="http://schemas.microsoft.com/office/drawing/2014/main" id="{450BA74A-4AC8-61CF-8D9B-FA87A9D02293}"/>
              </a:ext>
            </a:extLst>
          </p:cNvPr>
          <p:cNvSpPr>
            <a:spLocks noGrp="1"/>
          </p:cNvSpPr>
          <p:nvPr>
            <p:ph idx="1"/>
          </p:nvPr>
        </p:nvSpPr>
        <p:spPr>
          <a:xfrm>
            <a:off x="347043" y="1766807"/>
            <a:ext cx="4928736" cy="4602996"/>
          </a:xfrm>
        </p:spPr>
        <p:txBody>
          <a:bodyPr>
            <a:normAutofit fontScale="92500" lnSpcReduction="20000"/>
          </a:bodyPr>
          <a:lstStyle/>
          <a:p>
            <a:pPr marL="0" indent="0">
              <a:lnSpc>
                <a:spcPct val="110000"/>
              </a:lnSpc>
              <a:buNone/>
            </a:pPr>
            <a:r>
              <a:rPr lang="en-IE" dirty="0">
                <a:effectLst/>
                <a:latin typeface="Calibri" panose="020F0502020204030204" pitchFamily="34" charset="0"/>
                <a:ea typeface="Calibri" panose="020F0502020204030204" pitchFamily="34" charset="0"/>
                <a:cs typeface="Times New Roman" panose="02020603050405020304" pitchFamily="18" charset="0"/>
              </a:rPr>
              <a:t>P21 (F) “</a:t>
            </a:r>
            <a:r>
              <a:rPr lang="en-GB" dirty="0">
                <a:effectLst/>
                <a:latin typeface="Calibri" panose="020F0502020204030204" pitchFamily="34" charset="0"/>
                <a:ea typeface="Calibri" panose="020F0502020204030204" pitchFamily="34" charset="0"/>
                <a:cs typeface="Calibri" panose="020F0502020204030204" pitchFamily="34" charset="0"/>
              </a:rPr>
              <a:t>it was the first time living apart from my family. So I've just lived my whole life with my family and in the same house…So I've never really lived on my own. So it was a really new experience for me and also a lot of learning experience, just making all of my own decisions, what to buy, what to wear, what to do every day. So it was lots of responsibility also for me.”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B9EEEA8-E40F-8816-E507-D46EC1AAF4B0}"/>
              </a:ext>
            </a:extLst>
          </p:cNvPr>
          <p:cNvSpPr txBox="1"/>
          <p:nvPr/>
        </p:nvSpPr>
        <p:spPr>
          <a:xfrm>
            <a:off x="10005181" y="6657945"/>
            <a:ext cx="2186817"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www.waikato.ac.nz/news-opinion/media/2021/a-room-with-a-view-new-student-accommodation-one-step-closer-for-tauranga-campu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438889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3D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699E7B-7EDD-610F-141D-2B4517EE0A9B}"/>
              </a:ext>
            </a:extLst>
          </p:cNvPr>
          <p:cNvSpPr>
            <a:spLocks noGrp="1"/>
          </p:cNvSpPr>
          <p:nvPr>
            <p:ph type="title"/>
          </p:nvPr>
        </p:nvSpPr>
        <p:spPr>
          <a:xfrm>
            <a:off x="4654296" y="329184"/>
            <a:ext cx="6894576" cy="1783080"/>
          </a:xfrm>
        </p:spPr>
        <p:txBody>
          <a:bodyPr anchor="b">
            <a:normAutofit/>
          </a:bodyPr>
          <a:lstStyle/>
          <a:p>
            <a:r>
              <a:rPr lang="en-IE" sz="5400"/>
              <a:t>Personal Development – freedom and agency</a:t>
            </a:r>
          </a:p>
        </p:txBody>
      </p:sp>
      <p:pic>
        <p:nvPicPr>
          <p:cNvPr id="6" name="Picture 5" descr="Large skydiving group mid-air">
            <a:extLst>
              <a:ext uri="{FF2B5EF4-FFF2-40B4-BE49-F238E27FC236}">
                <a16:creationId xmlns:a16="http://schemas.microsoft.com/office/drawing/2014/main" id="{C4ADE6BB-DF58-FD81-24B8-126E288B81AC}"/>
              </a:ext>
            </a:extLst>
          </p:cNvPr>
          <p:cNvPicPr>
            <a:picLocks noChangeAspect="1"/>
          </p:cNvPicPr>
          <p:nvPr/>
        </p:nvPicPr>
        <p:blipFill rotWithShape="1">
          <a:blip r:embed="rId3"/>
          <a:srcRect l="30852" r="2985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9"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50BA74A-4AC8-61CF-8D9B-FA87A9D02293}"/>
              </a:ext>
            </a:extLst>
          </p:cNvPr>
          <p:cNvSpPr>
            <a:spLocks noGrp="1"/>
          </p:cNvSpPr>
          <p:nvPr>
            <p:ph idx="1"/>
          </p:nvPr>
        </p:nvSpPr>
        <p:spPr>
          <a:xfrm>
            <a:off x="4654296" y="2706624"/>
            <a:ext cx="6894576" cy="3483864"/>
          </a:xfrm>
        </p:spPr>
        <p:txBody>
          <a:bodyPr>
            <a:normAutofit/>
          </a:bodyPr>
          <a:lstStyle/>
          <a:p>
            <a:pPr marL="0" indent="0">
              <a:buNone/>
            </a:pPr>
            <a:r>
              <a:rPr lang="en-GB" b="0" i="0" u="none" strike="noStrike" baseline="0" dirty="0">
                <a:latin typeface="Calibri" panose="020F0502020204030204" pitchFamily="34" charset="0"/>
              </a:rPr>
              <a:t>P3 (F)“I think I have already succeeded at as a student because I'm definitely getting a degree in next couple of months. But the way the I talk, the way I live, the way I am right now, none of this would have been possible if I did not came to come to Ireland.”</a:t>
            </a:r>
          </a:p>
          <a:p>
            <a:endParaRPr lang="en-GB" sz="2200" b="0" i="0" u="none" strike="noStrike" baseline="0" dirty="0">
              <a:latin typeface="Calibri" panose="020F0502020204030204" pitchFamily="34" charset="0"/>
            </a:endParaRPr>
          </a:p>
          <a:p>
            <a:endParaRPr lang="en-IE" sz="2200" dirty="0"/>
          </a:p>
        </p:txBody>
      </p:sp>
    </p:spTree>
    <p:extLst>
      <p:ext uri="{BB962C8B-B14F-4D97-AF65-F5344CB8AC3E}">
        <p14:creationId xmlns:p14="http://schemas.microsoft.com/office/powerpoint/2010/main" val="2717595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3D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99E7B-7EDD-610F-141D-2B4517EE0A9B}"/>
              </a:ext>
            </a:extLst>
          </p:cNvPr>
          <p:cNvSpPr>
            <a:spLocks noGrp="1"/>
          </p:cNvSpPr>
          <p:nvPr>
            <p:ph type="title"/>
          </p:nvPr>
        </p:nvSpPr>
        <p:spPr>
          <a:xfrm>
            <a:off x="481013" y="3752849"/>
            <a:ext cx="3290887" cy="2452687"/>
          </a:xfrm>
        </p:spPr>
        <p:txBody>
          <a:bodyPr anchor="ctr">
            <a:normAutofit fontScale="90000"/>
          </a:bodyPr>
          <a:lstStyle/>
          <a:p>
            <a:r>
              <a:rPr lang="en-IE" sz="3600" dirty="0"/>
              <a:t>Personal development – independence and questioning beliefs</a:t>
            </a:r>
          </a:p>
        </p:txBody>
      </p:sp>
      <p:pic>
        <p:nvPicPr>
          <p:cNvPr id="10" name="Picture 9" descr="A bowl of soup with vegetables&#10;&#10;Description automatically generated with medium confidence">
            <a:extLst>
              <a:ext uri="{FF2B5EF4-FFF2-40B4-BE49-F238E27FC236}">
                <a16:creationId xmlns:a16="http://schemas.microsoft.com/office/drawing/2014/main" id="{EAD8046E-8D3E-DB71-0113-608B86541A8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0822" b="25072"/>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450BA74A-4AC8-61CF-8D9B-FA87A9D02293}"/>
              </a:ext>
            </a:extLst>
          </p:cNvPr>
          <p:cNvSpPr>
            <a:spLocks noGrp="1"/>
          </p:cNvSpPr>
          <p:nvPr>
            <p:ph idx="1"/>
          </p:nvPr>
        </p:nvSpPr>
        <p:spPr>
          <a:xfrm>
            <a:off x="3771900" y="3710613"/>
            <a:ext cx="8084303" cy="3491853"/>
          </a:xfrm>
        </p:spPr>
        <p:txBody>
          <a:bodyPr anchor="ctr">
            <a:normAutofit fontScale="70000" lnSpcReduction="20000"/>
          </a:bodyPr>
          <a:lstStyle/>
          <a:p>
            <a:pPr marL="0" indent="0">
              <a:lnSpc>
                <a:spcPct val="120000"/>
              </a:lnSpc>
              <a:spcBef>
                <a:spcPts val="0"/>
              </a:spcBef>
              <a:buNone/>
            </a:pPr>
            <a:r>
              <a:rPr lang="en-IE" sz="3400" dirty="0"/>
              <a:t>P4 (M)“</a:t>
            </a:r>
            <a:r>
              <a:rPr lang="en-GB" sz="3400" b="0" u="none" strike="noStrike" baseline="0" dirty="0">
                <a:latin typeface="Calibri" panose="020F0502020204030204" pitchFamily="34" charset="0"/>
              </a:rPr>
              <a:t>My mom was really, really proud…if you're coming abroad as an international student, cooking is the preliminary skill you need to have... And to this, I want to add that when I was back in India, I had this thing that</a:t>
            </a:r>
            <a:r>
              <a:rPr lang="en-GB" sz="3400" dirty="0">
                <a:latin typeface="Calibri" panose="020F0502020204030204" pitchFamily="34" charset="0"/>
              </a:rPr>
              <a:t>…</a:t>
            </a:r>
            <a:r>
              <a:rPr lang="en-GB" sz="3400" b="0" u="none" strike="noStrike" baseline="0" dirty="0">
                <a:latin typeface="Calibri" panose="020F0502020204030204" pitchFamily="34" charset="0"/>
              </a:rPr>
              <a:t> I used to see my mom cook. So I had this gender bias, only women cook. But when I moved out, I like my gender bias broke and my perspective horizon. And I was like that this is a mandatory life skill you need to have…</a:t>
            </a:r>
            <a:r>
              <a:rPr lang="en-GB" sz="3400" b="0" i="0" u="none" strike="noStrike" baseline="0" dirty="0">
                <a:latin typeface="Calibri" panose="020F0502020204030204" pitchFamily="34" charset="0"/>
              </a:rPr>
              <a:t>So now I really enjoy cooking really. And now I teach my mom.</a:t>
            </a:r>
            <a:r>
              <a:rPr lang="en-GB" sz="3400" b="0" u="none" strike="noStrike" baseline="0" dirty="0">
                <a:latin typeface="Calibri" panose="020F0502020204030204" pitchFamily="34" charset="0"/>
              </a:rPr>
              <a:t>”</a:t>
            </a:r>
          </a:p>
          <a:p>
            <a:endParaRPr lang="en-GB" sz="1800" b="0" i="0" u="none" strike="noStrike" baseline="0" dirty="0">
              <a:latin typeface="Calibri" panose="020F0502020204030204" pitchFamily="34" charset="0"/>
            </a:endParaRPr>
          </a:p>
          <a:p>
            <a:pPr marL="0" indent="0">
              <a:buNone/>
            </a:pPr>
            <a:endParaRPr lang="en-IE" sz="1800" dirty="0"/>
          </a:p>
        </p:txBody>
      </p:sp>
    </p:spTree>
    <p:extLst>
      <p:ext uri="{BB962C8B-B14F-4D97-AF65-F5344CB8AC3E}">
        <p14:creationId xmlns:p14="http://schemas.microsoft.com/office/powerpoint/2010/main" val="1657182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3D1"/>
        </a:solidFill>
        <a:effectLst/>
      </p:bgPr>
    </p:bg>
    <p:spTree>
      <p:nvGrpSpPr>
        <p:cNvPr id="1" name=""/>
        <p:cNvGrpSpPr/>
        <p:nvPr/>
      </p:nvGrpSpPr>
      <p:grpSpPr>
        <a:xfrm>
          <a:off x="0" y="0"/>
          <a:ext cx="0" cy="0"/>
          <a:chOff x="0" y="0"/>
          <a:chExt cx="0" cy="0"/>
        </a:xfrm>
      </p:grpSpPr>
      <p:sp useBgFill="1">
        <p:nvSpPr>
          <p:cNvPr id="15" name="Rectangle 1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699E7B-7EDD-610F-141D-2B4517EE0A9B}"/>
              </a:ext>
            </a:extLst>
          </p:cNvPr>
          <p:cNvSpPr>
            <a:spLocks noGrp="1"/>
          </p:cNvSpPr>
          <p:nvPr>
            <p:ph type="title"/>
          </p:nvPr>
        </p:nvSpPr>
        <p:spPr>
          <a:xfrm>
            <a:off x="630936" y="640080"/>
            <a:ext cx="4818888" cy="1481328"/>
          </a:xfrm>
        </p:spPr>
        <p:txBody>
          <a:bodyPr anchor="b">
            <a:normAutofit/>
          </a:bodyPr>
          <a:lstStyle/>
          <a:p>
            <a:r>
              <a:rPr lang="en-IE" sz="5000"/>
              <a:t>Independent learning</a:t>
            </a:r>
          </a:p>
        </p:txBody>
      </p:sp>
      <p:sp>
        <p:nvSpPr>
          <p:cNvPr id="20"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50BA74A-4AC8-61CF-8D9B-FA87A9D02293}"/>
              </a:ext>
            </a:extLst>
          </p:cNvPr>
          <p:cNvSpPr>
            <a:spLocks noGrp="1"/>
          </p:cNvSpPr>
          <p:nvPr>
            <p:ph idx="1"/>
          </p:nvPr>
        </p:nvSpPr>
        <p:spPr>
          <a:xfrm>
            <a:off x="225468" y="2660904"/>
            <a:ext cx="5224356" cy="4178808"/>
          </a:xfrm>
        </p:spPr>
        <p:txBody>
          <a:bodyPr anchor="t">
            <a:normAutofit lnSpcReduction="10000"/>
          </a:bodyPr>
          <a:lstStyle/>
          <a:p>
            <a:pPr marL="0" indent="0">
              <a:buNone/>
            </a:pPr>
            <a:r>
              <a:rPr lang="en-GB" sz="2400" dirty="0">
                <a:effectLst/>
                <a:latin typeface="Calibri" panose="020F0502020204030204" pitchFamily="34" charset="0"/>
                <a:ea typeface="Calibri" panose="020F0502020204030204" pitchFamily="34" charset="0"/>
                <a:cs typeface="Calibri" panose="020F0502020204030204" pitchFamily="34" charset="0"/>
              </a:rPr>
              <a:t>P29 (F)“</a:t>
            </a:r>
            <a:r>
              <a:rPr lang="en-GB" sz="2400" b="0" i="0" u="none" strike="noStrike" baseline="0" dirty="0">
                <a:solidFill>
                  <a:srgbClr val="000000"/>
                </a:solidFill>
                <a:latin typeface="Calibri" panose="020F0502020204030204" pitchFamily="34" charset="0"/>
              </a:rPr>
              <a:t>education system here, at least my coursework, how they have the assigned assessments and the feedback, they do make you academically independent. They allow you to explore your thoughts and dimensions if you want to do something more or not…I really like that feeling of being academically independent. I still don't know how to write a thesis, how to do research. My academic writing is super messed up, but I like that feeling of making mistakes and growing.”</a:t>
            </a:r>
          </a:p>
          <a:p>
            <a:endParaRPr lang="en-GB" sz="1800" b="0" i="0" u="none" strike="noStrike" baseline="0" dirty="0">
              <a:solidFill>
                <a:srgbClr val="000000"/>
              </a:solidFill>
              <a:latin typeface="Calibri" panose="020F0502020204030204" pitchFamily="34" charset="0"/>
            </a:endParaRPr>
          </a:p>
          <a:p>
            <a:endParaRPr lang="en-IE" sz="1500" dirty="0"/>
          </a:p>
        </p:txBody>
      </p:sp>
      <p:pic>
        <p:nvPicPr>
          <p:cNvPr id="5" name="Picture 4" descr="A group of people standing in a room&#10;&#10;Description automatically generated with low confidence">
            <a:extLst>
              <a:ext uri="{FF2B5EF4-FFF2-40B4-BE49-F238E27FC236}">
                <a16:creationId xmlns:a16="http://schemas.microsoft.com/office/drawing/2014/main" id="{C25F4B01-429A-71C7-0ED7-D008ABEE1FC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699" r="18101" b="-1"/>
          <a:stretch/>
        </p:blipFill>
        <p:spPr>
          <a:xfrm>
            <a:off x="6099048" y="707734"/>
            <a:ext cx="5458968" cy="5442532"/>
          </a:xfrm>
          <a:prstGeom prst="rect">
            <a:avLst/>
          </a:prstGeom>
        </p:spPr>
      </p:pic>
      <p:sp>
        <p:nvSpPr>
          <p:cNvPr id="6" name="TextBox 5">
            <a:extLst>
              <a:ext uri="{FF2B5EF4-FFF2-40B4-BE49-F238E27FC236}">
                <a16:creationId xmlns:a16="http://schemas.microsoft.com/office/drawing/2014/main" id="{0926F2B0-318F-E3EC-7F85-6241DCCF781F}"/>
              </a:ext>
            </a:extLst>
          </p:cNvPr>
          <p:cNvSpPr txBox="1"/>
          <p:nvPr/>
        </p:nvSpPr>
        <p:spPr>
          <a:xfrm>
            <a:off x="9231738" y="5950211"/>
            <a:ext cx="2326278"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pursuit.unimelb.edu.au/articles/why-australia-needs-to-pay-attention-to-the-indian-election">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nd/3.0/">
                  <a:extLst>
                    <a:ext uri="{A12FA001-AC4F-418D-AE19-62706E023703}">
                      <ahyp:hlinkClr xmlns:ahyp="http://schemas.microsoft.com/office/drawing/2018/hyperlinkcolor" val="tx"/>
                    </a:ext>
                  </a:extLst>
                </a:hlinkClick>
              </a:rPr>
              <a:t>CC BY-ND</a:t>
            </a:r>
            <a:endParaRPr lang="en-GB" sz="700">
              <a:solidFill>
                <a:srgbClr val="FFFFFF"/>
              </a:solidFill>
            </a:endParaRPr>
          </a:p>
        </p:txBody>
      </p:sp>
    </p:spTree>
    <p:extLst>
      <p:ext uri="{BB962C8B-B14F-4D97-AF65-F5344CB8AC3E}">
        <p14:creationId xmlns:p14="http://schemas.microsoft.com/office/powerpoint/2010/main" val="3257408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E7"/>
        </a:solidFill>
        <a:effectLst/>
      </p:bgPr>
    </p:bg>
    <p:spTree>
      <p:nvGrpSpPr>
        <p:cNvPr id="1" name=""/>
        <p:cNvGrpSpPr/>
        <p:nvPr/>
      </p:nvGrpSpPr>
      <p:grpSpPr>
        <a:xfrm>
          <a:off x="0" y="0"/>
          <a:ext cx="0" cy="0"/>
          <a:chOff x="0" y="0"/>
          <a:chExt cx="0" cy="0"/>
        </a:xfrm>
      </p:grpSpPr>
      <p:sp useBgFill="1">
        <p:nvSpPr>
          <p:cNvPr id="28"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posing for a photo&#10;&#10;Description automatically generated with low confidence">
            <a:extLst>
              <a:ext uri="{FF2B5EF4-FFF2-40B4-BE49-F238E27FC236}">
                <a16:creationId xmlns:a16="http://schemas.microsoft.com/office/drawing/2014/main" id="{D4840426-4B4C-EC3C-91DA-2DC98F5118E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5882" b="-1"/>
          <a:stretch/>
        </p:blipFill>
        <p:spPr>
          <a:xfrm>
            <a:off x="2522356" y="10"/>
            <a:ext cx="9669642" cy="6857990"/>
          </a:xfrm>
          <a:prstGeom prst="rect">
            <a:avLst/>
          </a:prstGeom>
        </p:spPr>
      </p:pic>
      <p:sp>
        <p:nvSpPr>
          <p:cNvPr id="29"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699E7B-7EDD-610F-141D-2B4517EE0A9B}"/>
              </a:ext>
            </a:extLst>
          </p:cNvPr>
          <p:cNvSpPr>
            <a:spLocks noGrp="1"/>
          </p:cNvSpPr>
          <p:nvPr>
            <p:ph type="title"/>
          </p:nvPr>
        </p:nvSpPr>
        <p:spPr>
          <a:xfrm>
            <a:off x="187889" y="-85660"/>
            <a:ext cx="5483705" cy="1899912"/>
          </a:xfrm>
        </p:spPr>
        <p:txBody>
          <a:bodyPr>
            <a:normAutofit/>
          </a:bodyPr>
          <a:lstStyle/>
          <a:p>
            <a:r>
              <a:rPr lang="en-IE" sz="4000" dirty="0"/>
              <a:t>Intercultural competence</a:t>
            </a:r>
          </a:p>
        </p:txBody>
      </p:sp>
      <p:sp>
        <p:nvSpPr>
          <p:cNvPr id="3" name="Content Placeholder 2">
            <a:extLst>
              <a:ext uri="{FF2B5EF4-FFF2-40B4-BE49-F238E27FC236}">
                <a16:creationId xmlns:a16="http://schemas.microsoft.com/office/drawing/2014/main" id="{450BA74A-4AC8-61CF-8D9B-FA87A9D02293}"/>
              </a:ext>
            </a:extLst>
          </p:cNvPr>
          <p:cNvSpPr>
            <a:spLocks noGrp="1"/>
          </p:cNvSpPr>
          <p:nvPr>
            <p:ph idx="1"/>
          </p:nvPr>
        </p:nvSpPr>
        <p:spPr>
          <a:xfrm>
            <a:off x="187887" y="1404501"/>
            <a:ext cx="4895557" cy="5120285"/>
          </a:xfrm>
        </p:spPr>
        <p:txBody>
          <a:bodyPr>
            <a:normAutofit fontScale="92500"/>
          </a:bodyPr>
          <a:lstStyle/>
          <a:p>
            <a:pPr marL="0" indent="0">
              <a:buNone/>
            </a:pPr>
            <a:r>
              <a:rPr lang="en-IE" b="0" i="0" u="none" strike="noStrike" baseline="0" dirty="0">
                <a:latin typeface="Calibri" panose="020F0502020204030204" pitchFamily="34" charset="0"/>
              </a:rPr>
              <a:t>P36 (F) “</a:t>
            </a:r>
            <a:r>
              <a:rPr lang="en-GB" b="0" i="0" u="none" strike="noStrike" baseline="0" dirty="0">
                <a:latin typeface="Calibri" panose="020F0502020204030204" pitchFamily="34" charset="0"/>
              </a:rPr>
              <a:t>I'm extremely happy because there is nothing different. What I said, if I haven't met these people, I would've always thought it's a huge difference. People are very different and there is something mysterious there…But now I understand that they are just us. They are human beings. They are normal people. We can talk to them... I don't see them as different people. I just see them as my own people. So it’s …Really nice, actually.”</a:t>
            </a:r>
          </a:p>
          <a:p>
            <a:endParaRPr lang="en-GB" sz="1700" b="0" i="0" u="none" strike="noStrike" baseline="0" dirty="0">
              <a:latin typeface="Calibri" panose="020F0502020204030204" pitchFamily="34" charset="0"/>
            </a:endParaRPr>
          </a:p>
          <a:p>
            <a:pPr marL="0" indent="0">
              <a:buNone/>
            </a:pPr>
            <a:endParaRPr lang="en-IE" sz="1700" dirty="0"/>
          </a:p>
        </p:txBody>
      </p:sp>
      <p:sp>
        <p:nvSpPr>
          <p:cNvPr id="6" name="TextBox 5">
            <a:extLst>
              <a:ext uri="{FF2B5EF4-FFF2-40B4-BE49-F238E27FC236}">
                <a16:creationId xmlns:a16="http://schemas.microsoft.com/office/drawing/2014/main" id="{1DA2909A-77C6-02A8-ED11-BBE8504E44C6}"/>
              </a:ext>
            </a:extLst>
          </p:cNvPr>
          <p:cNvSpPr txBox="1"/>
          <p:nvPr/>
        </p:nvSpPr>
        <p:spPr>
          <a:xfrm>
            <a:off x="9732671" y="6657945"/>
            <a:ext cx="2459327"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kathmanduk2.wordpress.com/2016/08/10/international-youth-day-august-12-2016/">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GB" sz="700">
              <a:solidFill>
                <a:srgbClr val="FFFFFF"/>
              </a:solidFill>
            </a:endParaRPr>
          </a:p>
        </p:txBody>
      </p:sp>
    </p:spTree>
    <p:extLst>
      <p:ext uri="{BB962C8B-B14F-4D97-AF65-F5344CB8AC3E}">
        <p14:creationId xmlns:p14="http://schemas.microsoft.com/office/powerpoint/2010/main" val="1439469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3D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699E7B-7EDD-610F-141D-2B4517EE0A9B}"/>
              </a:ext>
            </a:extLst>
          </p:cNvPr>
          <p:cNvSpPr>
            <a:spLocks noGrp="1"/>
          </p:cNvSpPr>
          <p:nvPr>
            <p:ph type="title"/>
          </p:nvPr>
        </p:nvSpPr>
        <p:spPr>
          <a:xfrm>
            <a:off x="640080" y="325369"/>
            <a:ext cx="4368602" cy="1956841"/>
          </a:xfrm>
        </p:spPr>
        <p:txBody>
          <a:bodyPr anchor="b">
            <a:normAutofit/>
          </a:bodyPr>
          <a:lstStyle/>
          <a:p>
            <a:r>
              <a:rPr lang="en-IE" sz="5400"/>
              <a:t>Confidence</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50BA74A-4AC8-61CF-8D9B-FA87A9D02293}"/>
              </a:ext>
            </a:extLst>
          </p:cNvPr>
          <p:cNvSpPr>
            <a:spLocks noGrp="1"/>
          </p:cNvSpPr>
          <p:nvPr>
            <p:ph idx="1"/>
          </p:nvPr>
        </p:nvSpPr>
        <p:spPr>
          <a:xfrm>
            <a:off x="526942" y="2872899"/>
            <a:ext cx="4633994" cy="3775874"/>
          </a:xfrm>
        </p:spPr>
        <p:txBody>
          <a:bodyPr>
            <a:normAutofit fontScale="92500" lnSpcReduction="10000"/>
          </a:bodyPr>
          <a:lstStyle/>
          <a:p>
            <a:pPr marL="0" indent="0">
              <a:lnSpc>
                <a:spcPct val="110000"/>
              </a:lnSpc>
              <a:buNone/>
            </a:pPr>
            <a:r>
              <a:rPr lang="en-GB" b="0" i="0" u="none" strike="noStrike" baseline="0" dirty="0">
                <a:latin typeface="Calibri" panose="020F0502020204030204" pitchFamily="34" charset="0"/>
              </a:rPr>
              <a:t>P3 (F)“I feel like every week I have been doing something different. That was very intimidating for people back in India. How come this tiny girl does so much and everything on her expenses? That was a big thing for me. That definitely built my confidence, but I did it.”</a:t>
            </a:r>
          </a:p>
          <a:p>
            <a:endParaRPr lang="en-GB" sz="2200" b="0" i="0" u="none" strike="noStrike" baseline="0" dirty="0">
              <a:latin typeface="Arial" panose="020B0604020202020204" pitchFamily="34" charset="0"/>
            </a:endParaRPr>
          </a:p>
          <a:p>
            <a:endParaRPr lang="en-IE" sz="2200" dirty="0"/>
          </a:p>
        </p:txBody>
      </p:sp>
      <p:pic>
        <p:nvPicPr>
          <p:cNvPr id="4" name="Picture 3" descr="A group of people sitting on a bench&#10;&#10;Description automatically generated">
            <a:extLst>
              <a:ext uri="{FF2B5EF4-FFF2-40B4-BE49-F238E27FC236}">
                <a16:creationId xmlns:a16="http://schemas.microsoft.com/office/drawing/2014/main" id="{858D0365-34FA-5D40-82D4-50CBA2F0587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149" r="1989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72933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07A7EEB-6EBB-82FF-C693-2FB6CAEBDC9B}"/>
              </a:ext>
            </a:extLst>
          </p:cNvPr>
          <p:cNvSpPr>
            <a:spLocks noGrp="1"/>
          </p:cNvSpPr>
          <p:nvPr>
            <p:ph type="title"/>
          </p:nvPr>
        </p:nvSpPr>
        <p:spPr>
          <a:xfrm>
            <a:off x="786385" y="841248"/>
            <a:ext cx="5129600" cy="5340097"/>
          </a:xfrm>
        </p:spPr>
        <p:txBody>
          <a:bodyPr anchor="ctr">
            <a:normAutofit/>
          </a:bodyPr>
          <a:lstStyle/>
          <a:p>
            <a:r>
              <a:rPr lang="en-IE" sz="4800">
                <a:solidFill>
                  <a:schemeClr val="bg1"/>
                </a:solidFill>
              </a:rPr>
              <a:t>Success – Indian Students’ perspectives</a:t>
            </a:r>
          </a:p>
        </p:txBody>
      </p:sp>
      <p:graphicFrame>
        <p:nvGraphicFramePr>
          <p:cNvPr id="5" name="Content Placeholder 2">
            <a:extLst>
              <a:ext uri="{FF2B5EF4-FFF2-40B4-BE49-F238E27FC236}">
                <a16:creationId xmlns:a16="http://schemas.microsoft.com/office/drawing/2014/main" id="{072F3AA6-62E2-050B-F361-E9BB79C09B2B}"/>
              </a:ext>
            </a:extLst>
          </p:cNvPr>
          <p:cNvGraphicFramePr>
            <a:graphicFrameLocks noGrp="1"/>
          </p:cNvGraphicFramePr>
          <p:nvPr>
            <p:ph idx="1"/>
            <p:extLst>
              <p:ext uri="{D42A27DB-BD31-4B8C-83A1-F6EECF244321}">
                <p14:modId xmlns:p14="http://schemas.microsoft.com/office/powerpoint/2010/main" val="2145368472"/>
              </p:ext>
            </p:extLst>
          </p:nvPr>
        </p:nvGraphicFramePr>
        <p:xfrm>
          <a:off x="6525628" y="0"/>
          <a:ext cx="5638726" cy="6181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3902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3D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90FF2A-549E-959B-1C6E-4385993D86BF}"/>
              </a:ext>
            </a:extLst>
          </p:cNvPr>
          <p:cNvSpPr>
            <a:spLocks noGrp="1"/>
          </p:cNvSpPr>
          <p:nvPr>
            <p:ph type="title"/>
          </p:nvPr>
        </p:nvSpPr>
        <p:spPr>
          <a:xfrm>
            <a:off x="572493" y="238539"/>
            <a:ext cx="11018520" cy="1434415"/>
          </a:xfrm>
        </p:spPr>
        <p:txBody>
          <a:bodyPr anchor="b">
            <a:normAutofit/>
          </a:bodyPr>
          <a:lstStyle/>
          <a:p>
            <a:r>
              <a:rPr lang="en-US" sz="5400"/>
              <a:t>To consider: </a:t>
            </a: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91ED944-9C4B-76D7-1171-6FFB36029A4C}"/>
              </a:ext>
            </a:extLst>
          </p:cNvPr>
          <p:cNvSpPr>
            <a:spLocks noGrp="1"/>
          </p:cNvSpPr>
          <p:nvPr>
            <p:ph idx="1"/>
          </p:nvPr>
        </p:nvSpPr>
        <p:spPr>
          <a:xfrm>
            <a:off x="572492" y="1929781"/>
            <a:ext cx="6928687" cy="4689679"/>
          </a:xfrm>
        </p:spPr>
        <p:txBody>
          <a:bodyPr anchor="t">
            <a:normAutofit fontScale="70000" lnSpcReduction="20000"/>
          </a:bodyPr>
          <a:lstStyle/>
          <a:p>
            <a:pPr marL="0" indent="0">
              <a:lnSpc>
                <a:spcPct val="120000"/>
              </a:lnSpc>
              <a:buNone/>
            </a:pPr>
            <a:r>
              <a:rPr lang="en-IE" sz="3600" dirty="0"/>
              <a:t>Thriving in a Challenging Higher Education Landscape</a:t>
            </a:r>
          </a:p>
          <a:p>
            <a:pPr marL="0" indent="0">
              <a:lnSpc>
                <a:spcPct val="120000"/>
              </a:lnSpc>
              <a:buNone/>
            </a:pPr>
            <a:endParaRPr lang="en-IE" sz="3600" dirty="0"/>
          </a:p>
          <a:p>
            <a:pPr marL="342900" lvl="0" indent="-342900">
              <a:lnSpc>
                <a:spcPct val="120000"/>
              </a:lnSpc>
              <a:spcAft>
                <a:spcPts val="1200"/>
              </a:spcAft>
              <a:buFont typeface="+mj-lt"/>
              <a:buAutoNum type="arabicPeriod"/>
            </a:pPr>
            <a:r>
              <a:rPr lang="en-IE" sz="3600" dirty="0">
                <a:effectLst/>
                <a:ea typeface="Times New Roman" panose="02020603050405020304" pitchFamily="18" charset="0"/>
              </a:rPr>
              <a:t>What  is your view of student success for international students? </a:t>
            </a:r>
          </a:p>
          <a:p>
            <a:pPr marL="342900" lvl="0" indent="-342900">
              <a:lnSpc>
                <a:spcPct val="120000"/>
              </a:lnSpc>
              <a:spcAft>
                <a:spcPts val="1200"/>
              </a:spcAft>
              <a:buFont typeface="+mj-lt"/>
              <a:buAutoNum type="arabicPeriod"/>
            </a:pPr>
            <a:r>
              <a:rPr lang="en-IE" sz="3600" dirty="0">
                <a:effectLst/>
                <a:ea typeface="Times New Roman" panose="02020603050405020304" pitchFamily="18" charset="0"/>
              </a:rPr>
              <a:t>How could a broader, more holistic view of student success for international, marginalised and under-represented students enable institutions to develop policies and services that could help students to be successful?</a:t>
            </a:r>
            <a:endParaRPr lang="en-IE" sz="3600" dirty="0">
              <a:effectLst/>
              <a:ea typeface="Calibri" panose="020F0502020204030204" pitchFamily="34" charset="0"/>
            </a:endParaRPr>
          </a:p>
          <a:p>
            <a:pPr marL="0" indent="0">
              <a:buNone/>
            </a:pPr>
            <a:endParaRPr lang="en-IE" sz="1700" dirty="0"/>
          </a:p>
          <a:p>
            <a:pPr marL="0" indent="0">
              <a:buNone/>
            </a:pPr>
            <a:endParaRPr lang="en-US" sz="1700" dirty="0"/>
          </a:p>
        </p:txBody>
      </p:sp>
      <p:pic>
        <p:nvPicPr>
          <p:cNvPr id="5" name="Picture 4" descr="White puzzle with one red piece">
            <a:extLst>
              <a:ext uri="{FF2B5EF4-FFF2-40B4-BE49-F238E27FC236}">
                <a16:creationId xmlns:a16="http://schemas.microsoft.com/office/drawing/2014/main" id="{2ABAD61A-94B9-6FBD-29B5-5C111A15D697}"/>
              </a:ext>
            </a:extLst>
          </p:cNvPr>
          <p:cNvPicPr>
            <a:picLocks noChangeAspect="1"/>
          </p:cNvPicPr>
          <p:nvPr/>
        </p:nvPicPr>
        <p:blipFill rotWithShape="1">
          <a:blip r:embed="rId3"/>
          <a:srcRect l="23724" r="22162" b="2"/>
          <a:stretch/>
        </p:blipFill>
        <p:spPr>
          <a:xfrm>
            <a:off x="7675658" y="2093976"/>
            <a:ext cx="3941064" cy="4096512"/>
          </a:xfrm>
          <a:prstGeom prst="rect">
            <a:avLst/>
          </a:prstGeom>
        </p:spPr>
      </p:pic>
    </p:spTree>
    <p:extLst>
      <p:ext uri="{BB962C8B-B14F-4D97-AF65-F5344CB8AC3E}">
        <p14:creationId xmlns:p14="http://schemas.microsoft.com/office/powerpoint/2010/main" val="2637882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3D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4FB04389-1286-0C36-44FC-D41256174FDF}"/>
              </a:ext>
            </a:extLst>
          </p:cNvPr>
          <p:cNvSpPr>
            <a:spLocks noGrp="1"/>
          </p:cNvSpPr>
          <p:nvPr>
            <p:ph type="title"/>
          </p:nvPr>
        </p:nvSpPr>
        <p:spPr>
          <a:xfrm>
            <a:off x="479394" y="1070800"/>
            <a:ext cx="3939688" cy="5583126"/>
          </a:xfrm>
        </p:spPr>
        <p:txBody>
          <a:bodyPr>
            <a:normAutofit/>
          </a:bodyPr>
          <a:lstStyle/>
          <a:p>
            <a:pPr algn="r"/>
            <a:r>
              <a:rPr lang="en-US" sz="7400"/>
              <a:t>Overview</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FA5E97E-EBE7-B529-7E73-CC003CF26807}"/>
              </a:ext>
            </a:extLst>
          </p:cNvPr>
          <p:cNvGraphicFramePr>
            <a:graphicFrameLocks noGrp="1"/>
          </p:cNvGraphicFramePr>
          <p:nvPr>
            <p:ph idx="1"/>
            <p:extLst>
              <p:ext uri="{D42A27DB-BD31-4B8C-83A1-F6EECF244321}">
                <p14:modId xmlns:p14="http://schemas.microsoft.com/office/powerpoint/2010/main" val="2462599524"/>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8602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3D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3150B-1062-3FAB-BA41-58B87313E274}"/>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7AFD2EA4-0917-1E47-436D-52ECBBEC7121}"/>
              </a:ext>
            </a:extLst>
          </p:cNvPr>
          <p:cNvSpPr>
            <a:spLocks noGrp="1"/>
          </p:cNvSpPr>
          <p:nvPr>
            <p:ph idx="1"/>
          </p:nvPr>
        </p:nvSpPr>
        <p:spPr>
          <a:xfrm>
            <a:off x="757177" y="1362637"/>
            <a:ext cx="10515600" cy="5258082"/>
          </a:xfrm>
        </p:spPr>
        <p:txBody>
          <a:bodyPr>
            <a:normAutofit lnSpcReduction="10000"/>
          </a:bodyPr>
          <a:lstStyle/>
          <a:p>
            <a:r>
              <a:rPr lang="en-US" sz="1200" spc="-5" dirty="0">
                <a:latin typeface="Calibri" panose="020F0502020204030204" pitchFamily="34" charset="0"/>
                <a:ea typeface="Calibri" panose="020F0502020204030204" pitchFamily="34" charset="0"/>
                <a:cs typeface="Calibri" panose="020F0502020204030204" pitchFamily="34" charset="0"/>
              </a:rPr>
              <a:t>Deardorff, D. (2015). </a:t>
            </a:r>
            <a:r>
              <a:rPr lang="en-GB" sz="1200" spc="-5" dirty="0">
                <a:latin typeface="Calibri" panose="020F0502020204030204" pitchFamily="34" charset="0"/>
                <a:ea typeface="Calibri" panose="020F0502020204030204" pitchFamily="34" charset="0"/>
                <a:cs typeface="Calibri" panose="020F0502020204030204" pitchFamily="34" charset="0"/>
              </a:rPr>
              <a:t>A 21st Century Imperative: integrating intercultural competence in Tuning. </a:t>
            </a:r>
            <a:r>
              <a:rPr lang="en-GB" sz="1200" b="0" i="1" dirty="0">
                <a:solidFill>
                  <a:srgbClr val="000000"/>
                </a:solidFill>
                <a:effectLst/>
                <a:latin typeface="Arial" panose="020B0604020202020204" pitchFamily="34" charset="0"/>
              </a:rPr>
              <a:t>Tuning Journal for Higher Education, </a:t>
            </a:r>
            <a:r>
              <a:rPr lang="en-GB" sz="1200" b="0" i="0" dirty="0">
                <a:solidFill>
                  <a:srgbClr val="000000"/>
                </a:solidFill>
                <a:effectLst/>
                <a:latin typeface="Arial" panose="020B0604020202020204" pitchFamily="34" charset="0"/>
              </a:rPr>
              <a:t>3</a:t>
            </a:r>
            <a:r>
              <a:rPr lang="en-GB" sz="1200" dirty="0">
                <a:solidFill>
                  <a:srgbClr val="000000"/>
                </a:solidFill>
                <a:latin typeface="Arial" panose="020B0604020202020204" pitchFamily="34" charset="0"/>
              </a:rPr>
              <a:t>(1)</a:t>
            </a:r>
            <a:r>
              <a:rPr lang="en-GB" sz="1200" b="0" i="0" dirty="0">
                <a:solidFill>
                  <a:srgbClr val="000000"/>
                </a:solidFill>
                <a:effectLst/>
                <a:latin typeface="Arial" panose="020B0604020202020204" pitchFamily="34" charset="0"/>
              </a:rPr>
              <a:t>, 137-147.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IE" sz="1200" spc="-5" dirty="0">
                <a:effectLst/>
                <a:latin typeface="Calibri" panose="020F0502020204030204" pitchFamily="34" charset="0"/>
                <a:ea typeface="Calibri" panose="020F0502020204030204" pitchFamily="34" charset="0"/>
                <a:cs typeface="Calibri" panose="020F0502020204030204" pitchFamily="34" charset="0"/>
              </a:rPr>
              <a:t>Department</a:t>
            </a:r>
            <a:r>
              <a:rPr lang="en-IE" sz="1200" spc="240" dirty="0">
                <a:effectLst/>
                <a:latin typeface="Calibri" panose="020F0502020204030204" pitchFamily="34" charset="0"/>
                <a:ea typeface="Calibri" panose="020F0502020204030204" pitchFamily="34" charset="0"/>
                <a:cs typeface="Calibri" panose="020F0502020204030204" pitchFamily="34" charset="0"/>
              </a:rPr>
              <a:t> </a:t>
            </a:r>
            <a:r>
              <a:rPr lang="en-IE" sz="1200" dirty="0">
                <a:effectLst/>
                <a:latin typeface="Calibri" panose="020F0502020204030204" pitchFamily="34" charset="0"/>
                <a:ea typeface="Calibri" panose="020F0502020204030204" pitchFamily="34" charset="0"/>
                <a:cs typeface="Calibri" panose="020F0502020204030204" pitchFamily="34" charset="0"/>
              </a:rPr>
              <a:t>of</a:t>
            </a:r>
            <a:r>
              <a:rPr lang="en-IE" sz="1200" spc="230" dirty="0">
                <a:effectLst/>
                <a:latin typeface="Calibri" panose="020F0502020204030204" pitchFamily="34" charset="0"/>
                <a:ea typeface="Calibri" panose="020F0502020204030204" pitchFamily="34" charset="0"/>
                <a:cs typeface="Calibri" panose="020F0502020204030204" pitchFamily="34" charset="0"/>
              </a:rPr>
              <a:t> </a:t>
            </a:r>
            <a:r>
              <a:rPr lang="en-IE" sz="1200" spc="-5" dirty="0">
                <a:effectLst/>
                <a:latin typeface="Calibri" panose="020F0502020204030204" pitchFamily="34" charset="0"/>
                <a:ea typeface="Calibri" panose="020F0502020204030204" pitchFamily="34" charset="0"/>
                <a:cs typeface="Calibri" panose="020F0502020204030204" pitchFamily="34" charset="0"/>
              </a:rPr>
              <a:t>Education</a:t>
            </a:r>
            <a:r>
              <a:rPr lang="en-IE" sz="1200" spc="225" dirty="0">
                <a:effectLst/>
                <a:latin typeface="Calibri" panose="020F0502020204030204" pitchFamily="34" charset="0"/>
                <a:ea typeface="Calibri" panose="020F0502020204030204" pitchFamily="34" charset="0"/>
                <a:cs typeface="Calibri" panose="020F0502020204030204" pitchFamily="34" charset="0"/>
              </a:rPr>
              <a:t> </a:t>
            </a:r>
            <a:r>
              <a:rPr lang="en-IE" sz="1200" spc="-5" dirty="0">
                <a:effectLst/>
                <a:latin typeface="Calibri" panose="020F0502020204030204" pitchFamily="34" charset="0"/>
                <a:ea typeface="Calibri" panose="020F0502020204030204" pitchFamily="34" charset="0"/>
                <a:cs typeface="Calibri" panose="020F0502020204030204" pitchFamily="34" charset="0"/>
              </a:rPr>
              <a:t>and</a:t>
            </a:r>
            <a:r>
              <a:rPr lang="en-IE" sz="1200" spc="235" dirty="0">
                <a:effectLst/>
                <a:latin typeface="Calibri" panose="020F0502020204030204" pitchFamily="34" charset="0"/>
                <a:ea typeface="Calibri" panose="020F0502020204030204" pitchFamily="34" charset="0"/>
                <a:cs typeface="Calibri" panose="020F0502020204030204" pitchFamily="34" charset="0"/>
              </a:rPr>
              <a:t> </a:t>
            </a:r>
            <a:r>
              <a:rPr lang="en-IE" sz="1200" spc="-5" dirty="0">
                <a:effectLst/>
                <a:latin typeface="Calibri" panose="020F0502020204030204" pitchFamily="34" charset="0"/>
                <a:ea typeface="Calibri" panose="020F0502020204030204" pitchFamily="34" charset="0"/>
                <a:cs typeface="Calibri" panose="020F0502020204030204" pitchFamily="34" charset="0"/>
              </a:rPr>
              <a:t>Skills</a:t>
            </a:r>
            <a:r>
              <a:rPr lang="en-IE" sz="1200" spc="240" dirty="0">
                <a:effectLst/>
                <a:latin typeface="Calibri" panose="020F0502020204030204" pitchFamily="34" charset="0"/>
                <a:ea typeface="Calibri" panose="020F0502020204030204" pitchFamily="34" charset="0"/>
                <a:cs typeface="Calibri" panose="020F0502020204030204" pitchFamily="34" charset="0"/>
              </a:rPr>
              <a:t> </a:t>
            </a:r>
            <a:r>
              <a:rPr lang="en-IE" sz="1200" spc="-5" dirty="0">
                <a:effectLst/>
                <a:latin typeface="Calibri" panose="020F0502020204030204" pitchFamily="34" charset="0"/>
                <a:ea typeface="Calibri" panose="020F0502020204030204" pitchFamily="34" charset="0"/>
                <a:cs typeface="Calibri" panose="020F0502020204030204" pitchFamily="34" charset="0"/>
              </a:rPr>
              <a:t>(2010).</a:t>
            </a:r>
            <a:r>
              <a:rPr lang="en-IE" sz="1200" spc="5" dirty="0">
                <a:effectLst/>
                <a:latin typeface="Calibri" panose="020F0502020204030204" pitchFamily="34" charset="0"/>
                <a:ea typeface="Calibri" panose="020F0502020204030204" pitchFamily="34" charset="0"/>
                <a:cs typeface="Calibri" panose="020F0502020204030204" pitchFamily="34" charset="0"/>
              </a:rPr>
              <a:t> </a:t>
            </a:r>
            <a:r>
              <a:rPr lang="en-IE" sz="1200" i="1" spc="-5" dirty="0">
                <a:effectLst/>
                <a:latin typeface="Calibri" panose="020F0502020204030204" pitchFamily="34" charset="0"/>
                <a:ea typeface="Calibri" panose="020F0502020204030204" pitchFamily="34" charset="0"/>
                <a:cs typeface="Calibri" panose="020F0502020204030204" pitchFamily="34" charset="0"/>
              </a:rPr>
              <a:t>Investing</a:t>
            </a:r>
            <a:r>
              <a:rPr lang="en-IE" sz="1200" i="1" spc="240" dirty="0">
                <a:effectLst/>
                <a:latin typeface="Calibri" panose="020F0502020204030204" pitchFamily="34" charset="0"/>
                <a:ea typeface="Calibri" panose="020F0502020204030204" pitchFamily="34" charset="0"/>
                <a:cs typeface="Calibri" panose="020F0502020204030204" pitchFamily="34" charset="0"/>
              </a:rPr>
              <a:t> </a:t>
            </a:r>
            <a:r>
              <a:rPr lang="en-IE" sz="1200" i="1" dirty="0">
                <a:effectLst/>
                <a:latin typeface="Calibri" panose="020F0502020204030204" pitchFamily="34" charset="0"/>
                <a:ea typeface="Calibri" panose="020F0502020204030204" pitchFamily="34" charset="0"/>
                <a:cs typeface="Calibri" panose="020F0502020204030204" pitchFamily="34" charset="0"/>
              </a:rPr>
              <a:t>in</a:t>
            </a:r>
            <a:r>
              <a:rPr lang="en-IE" sz="1200" i="1" spc="240" dirty="0">
                <a:effectLst/>
                <a:latin typeface="Calibri" panose="020F0502020204030204" pitchFamily="34" charset="0"/>
                <a:ea typeface="Calibri" panose="020F0502020204030204" pitchFamily="34" charset="0"/>
                <a:cs typeface="Calibri" panose="020F0502020204030204" pitchFamily="34" charset="0"/>
              </a:rPr>
              <a:t> </a:t>
            </a:r>
            <a:r>
              <a:rPr lang="en-IE" sz="1200" i="1" spc="-5" dirty="0">
                <a:effectLst/>
                <a:latin typeface="Calibri" panose="020F0502020204030204" pitchFamily="34" charset="0"/>
                <a:ea typeface="Calibri" panose="020F0502020204030204" pitchFamily="34" charset="0"/>
                <a:cs typeface="Calibri" panose="020F0502020204030204" pitchFamily="34" charset="0"/>
              </a:rPr>
              <a:t>global</a:t>
            </a:r>
            <a:r>
              <a:rPr lang="en-IE" sz="1200" i="1" spc="235" dirty="0">
                <a:effectLst/>
                <a:latin typeface="Calibri" panose="020F0502020204030204" pitchFamily="34" charset="0"/>
                <a:ea typeface="Calibri" panose="020F0502020204030204" pitchFamily="34" charset="0"/>
                <a:cs typeface="Calibri" panose="020F0502020204030204" pitchFamily="34" charset="0"/>
              </a:rPr>
              <a:t> </a:t>
            </a:r>
            <a:r>
              <a:rPr lang="en-IE" sz="1200" i="1" spc="-5" dirty="0">
                <a:effectLst/>
                <a:latin typeface="Calibri" panose="020F0502020204030204" pitchFamily="34" charset="0"/>
                <a:ea typeface="Calibri" panose="020F0502020204030204" pitchFamily="34" charset="0"/>
                <a:cs typeface="Calibri" panose="020F0502020204030204" pitchFamily="34" charset="0"/>
              </a:rPr>
              <a:t>relationships:</a:t>
            </a:r>
            <a:r>
              <a:rPr lang="en-IE" sz="1200" i="1" spc="235" dirty="0">
                <a:effectLst/>
                <a:latin typeface="Calibri" panose="020F0502020204030204" pitchFamily="34" charset="0"/>
                <a:ea typeface="Calibri" panose="020F0502020204030204" pitchFamily="34" charset="0"/>
                <a:cs typeface="Calibri" panose="020F0502020204030204" pitchFamily="34" charset="0"/>
              </a:rPr>
              <a:t> </a:t>
            </a:r>
            <a:r>
              <a:rPr lang="en-IE" sz="1200" i="1" spc="-5" dirty="0">
                <a:effectLst/>
                <a:latin typeface="Calibri" panose="020F0502020204030204" pitchFamily="34" charset="0"/>
                <a:ea typeface="Calibri" panose="020F0502020204030204" pitchFamily="34" charset="0"/>
                <a:cs typeface="Calibri" panose="020F0502020204030204" pitchFamily="34" charset="0"/>
              </a:rPr>
              <a:t>Ireland’s</a:t>
            </a:r>
            <a:r>
              <a:rPr lang="en-IE" sz="1200" i="1" spc="295" dirty="0">
                <a:effectLst/>
                <a:latin typeface="Calibri" panose="020F0502020204030204" pitchFamily="34" charset="0"/>
                <a:ea typeface="Calibri" panose="020F0502020204030204" pitchFamily="34" charset="0"/>
                <a:cs typeface="Calibri" panose="020F0502020204030204" pitchFamily="34" charset="0"/>
              </a:rPr>
              <a:t> </a:t>
            </a:r>
            <a:r>
              <a:rPr lang="en-IE" sz="1200" i="1" spc="-5" dirty="0">
                <a:effectLst/>
                <a:latin typeface="Calibri" panose="020F0502020204030204" pitchFamily="34" charset="0"/>
                <a:ea typeface="Calibri" panose="020F0502020204030204" pitchFamily="34" charset="0"/>
                <a:cs typeface="Calibri" panose="020F0502020204030204" pitchFamily="34" charset="0"/>
              </a:rPr>
              <a:t>international</a:t>
            </a:r>
            <a:r>
              <a:rPr lang="en-IE" sz="1200" i="1" spc="110" dirty="0">
                <a:effectLst/>
                <a:latin typeface="Calibri" panose="020F0502020204030204" pitchFamily="34" charset="0"/>
                <a:ea typeface="Calibri" panose="020F0502020204030204" pitchFamily="34" charset="0"/>
                <a:cs typeface="Calibri" panose="020F0502020204030204" pitchFamily="34" charset="0"/>
              </a:rPr>
              <a:t> </a:t>
            </a:r>
            <a:r>
              <a:rPr lang="en-IE" sz="1200" i="1" spc="-5" dirty="0">
                <a:effectLst/>
                <a:latin typeface="Calibri" panose="020F0502020204030204" pitchFamily="34" charset="0"/>
                <a:ea typeface="Calibri" panose="020F0502020204030204" pitchFamily="34" charset="0"/>
                <a:cs typeface="Calibri" panose="020F0502020204030204" pitchFamily="34" charset="0"/>
              </a:rPr>
              <a:t>education</a:t>
            </a:r>
            <a:r>
              <a:rPr lang="en-IE" sz="1200" i="1" spc="95" dirty="0">
                <a:effectLst/>
                <a:latin typeface="Calibri" panose="020F0502020204030204" pitchFamily="34" charset="0"/>
                <a:ea typeface="Calibri" panose="020F0502020204030204" pitchFamily="34" charset="0"/>
                <a:cs typeface="Calibri" panose="020F0502020204030204" pitchFamily="34" charset="0"/>
              </a:rPr>
              <a:t> </a:t>
            </a:r>
            <a:r>
              <a:rPr lang="en-IE" sz="1200" i="1" spc="-5" dirty="0">
                <a:effectLst/>
                <a:latin typeface="Calibri" panose="020F0502020204030204" pitchFamily="34" charset="0"/>
                <a:ea typeface="Calibri" panose="020F0502020204030204" pitchFamily="34" charset="0"/>
                <a:cs typeface="Calibri" panose="020F0502020204030204" pitchFamily="34" charset="0"/>
              </a:rPr>
              <a:t>strategy</a:t>
            </a:r>
            <a:r>
              <a:rPr lang="en-IE" sz="1200" i="1" spc="105" dirty="0">
                <a:effectLst/>
                <a:latin typeface="Calibri" panose="020F0502020204030204" pitchFamily="34" charset="0"/>
                <a:ea typeface="Calibri" panose="020F0502020204030204" pitchFamily="34" charset="0"/>
                <a:cs typeface="Calibri" panose="020F0502020204030204" pitchFamily="34" charset="0"/>
              </a:rPr>
              <a:t> </a:t>
            </a:r>
            <a:r>
              <a:rPr lang="en-IE" sz="1200" i="1" spc="-5" dirty="0">
                <a:effectLst/>
                <a:latin typeface="Calibri" panose="020F0502020204030204" pitchFamily="34" charset="0"/>
                <a:ea typeface="Calibri" panose="020F0502020204030204" pitchFamily="34" charset="0"/>
                <a:cs typeface="Calibri" panose="020F0502020204030204" pitchFamily="34" charset="0"/>
              </a:rPr>
              <a:t>2010–15,</a:t>
            </a:r>
            <a:r>
              <a:rPr lang="en-IE" sz="1200" i="1" spc="85" dirty="0">
                <a:effectLst/>
                <a:latin typeface="Calibri" panose="020F0502020204030204" pitchFamily="34" charset="0"/>
                <a:ea typeface="Calibri" panose="020F0502020204030204" pitchFamily="34" charset="0"/>
                <a:cs typeface="Calibri" panose="020F0502020204030204" pitchFamily="34" charset="0"/>
              </a:rPr>
              <a:t> </a:t>
            </a:r>
            <a:r>
              <a:rPr lang="en-IE" sz="1200" spc="-5" dirty="0">
                <a:effectLst/>
                <a:latin typeface="Calibri" panose="020F0502020204030204" pitchFamily="34" charset="0"/>
                <a:ea typeface="Calibri" panose="020F0502020204030204" pitchFamily="34" charset="0"/>
                <a:cs typeface="Calibri" panose="020F0502020204030204" pitchFamily="34" charset="0"/>
              </a:rPr>
              <a:t>Dublin:</a:t>
            </a:r>
            <a:r>
              <a:rPr lang="en-IE" sz="1200" spc="100" dirty="0">
                <a:effectLst/>
                <a:latin typeface="Calibri" panose="020F0502020204030204" pitchFamily="34" charset="0"/>
                <a:ea typeface="Calibri" panose="020F0502020204030204" pitchFamily="34" charset="0"/>
                <a:cs typeface="Calibri" panose="020F0502020204030204" pitchFamily="34" charset="0"/>
              </a:rPr>
              <a:t> </a:t>
            </a:r>
            <a:r>
              <a:rPr lang="en-IE" sz="1200" spc="-5" dirty="0">
                <a:effectLst/>
                <a:latin typeface="Calibri" panose="020F0502020204030204" pitchFamily="34" charset="0"/>
                <a:ea typeface="Calibri" panose="020F0502020204030204" pitchFamily="34" charset="0"/>
                <a:cs typeface="Calibri" panose="020F0502020204030204" pitchFamily="34" charset="0"/>
              </a:rPr>
              <a:t>Department</a:t>
            </a:r>
            <a:r>
              <a:rPr lang="en-IE" sz="1200" spc="100" dirty="0">
                <a:effectLst/>
                <a:latin typeface="Calibri" panose="020F0502020204030204" pitchFamily="34" charset="0"/>
                <a:ea typeface="Calibri" panose="020F0502020204030204" pitchFamily="34" charset="0"/>
                <a:cs typeface="Calibri" panose="020F0502020204030204" pitchFamily="34" charset="0"/>
              </a:rPr>
              <a:t> </a:t>
            </a:r>
            <a:r>
              <a:rPr lang="en-IE" sz="1200" dirty="0">
                <a:effectLst/>
                <a:latin typeface="Calibri" panose="020F0502020204030204" pitchFamily="34" charset="0"/>
                <a:ea typeface="Calibri" panose="020F0502020204030204" pitchFamily="34" charset="0"/>
                <a:cs typeface="Calibri" panose="020F0502020204030204" pitchFamily="34" charset="0"/>
              </a:rPr>
              <a:t>of</a:t>
            </a:r>
            <a:r>
              <a:rPr lang="en-IE" sz="1200" spc="95" dirty="0">
                <a:effectLst/>
                <a:latin typeface="Calibri" panose="020F0502020204030204" pitchFamily="34" charset="0"/>
                <a:ea typeface="Calibri" panose="020F0502020204030204" pitchFamily="34" charset="0"/>
                <a:cs typeface="Calibri" panose="020F0502020204030204" pitchFamily="34" charset="0"/>
              </a:rPr>
              <a:t> </a:t>
            </a:r>
            <a:r>
              <a:rPr lang="en-IE" sz="1200" spc="-5" dirty="0">
                <a:effectLst/>
                <a:latin typeface="Calibri" panose="020F0502020204030204" pitchFamily="34" charset="0"/>
                <a:ea typeface="Calibri" panose="020F0502020204030204" pitchFamily="34" charset="0"/>
                <a:cs typeface="Calibri" panose="020F0502020204030204" pitchFamily="34" charset="0"/>
              </a:rPr>
              <a:t>Education</a:t>
            </a:r>
            <a:r>
              <a:rPr lang="en-IE" sz="1200" spc="90" dirty="0">
                <a:effectLst/>
                <a:latin typeface="Calibri" panose="020F0502020204030204" pitchFamily="34" charset="0"/>
                <a:ea typeface="Calibri" panose="020F0502020204030204" pitchFamily="34" charset="0"/>
                <a:cs typeface="Calibri" panose="020F0502020204030204" pitchFamily="34" charset="0"/>
              </a:rPr>
              <a:t> </a:t>
            </a:r>
            <a:r>
              <a:rPr lang="en-IE" sz="1200" spc="-10" dirty="0">
                <a:effectLst/>
                <a:latin typeface="Calibri" panose="020F0502020204030204" pitchFamily="34" charset="0"/>
                <a:ea typeface="Calibri" panose="020F0502020204030204" pitchFamily="34" charset="0"/>
                <a:cs typeface="Calibri" panose="020F0502020204030204" pitchFamily="34" charset="0"/>
              </a:rPr>
              <a:t>and</a:t>
            </a:r>
            <a:r>
              <a:rPr lang="en-IE" sz="1200" spc="355" dirty="0">
                <a:effectLst/>
                <a:latin typeface="Calibri" panose="020F0502020204030204" pitchFamily="34" charset="0"/>
                <a:ea typeface="Calibri" panose="020F0502020204030204" pitchFamily="34" charset="0"/>
                <a:cs typeface="Calibri" panose="020F0502020204030204" pitchFamily="34" charset="0"/>
              </a:rPr>
              <a:t> </a:t>
            </a:r>
            <a:r>
              <a:rPr lang="en-IE" sz="1200" spc="-5" dirty="0">
                <a:effectLst/>
                <a:latin typeface="Calibri" panose="020F0502020204030204" pitchFamily="34" charset="0"/>
                <a:ea typeface="Calibri" panose="020F0502020204030204" pitchFamily="34" charset="0"/>
                <a:cs typeface="Calibri" panose="020F0502020204030204" pitchFamily="34" charset="0"/>
              </a:rPr>
              <a:t>Skills. Accessed at </a:t>
            </a:r>
            <a:r>
              <a:rPr lang="en-IE" sz="1200" u="sng" spc="-5"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https://www.education.ie/en/Publications/Policy-Reports/Ireland-s-International-Education-Strategy-2010-2015-Investing-in-Global-Relationships.pdf</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r>
              <a:rPr lang="en-IE" sz="1200" spc="-5" dirty="0">
                <a:effectLst/>
                <a:latin typeface="Calibri" panose="020F0502020204030204" pitchFamily="34" charset="0"/>
                <a:ea typeface="Calibri" panose="020F0502020204030204" pitchFamily="34" charset="0"/>
                <a:cs typeface="Calibri" panose="020F0502020204030204" pitchFamily="34" charset="0"/>
              </a:rPr>
              <a:t>Department</a:t>
            </a:r>
            <a:r>
              <a:rPr lang="en-IE" sz="1200" spc="90" dirty="0">
                <a:effectLst/>
                <a:latin typeface="Calibri" panose="020F0502020204030204" pitchFamily="34" charset="0"/>
                <a:ea typeface="Calibri" panose="020F0502020204030204" pitchFamily="34" charset="0"/>
                <a:cs typeface="Calibri" panose="020F0502020204030204" pitchFamily="34" charset="0"/>
              </a:rPr>
              <a:t> </a:t>
            </a:r>
            <a:r>
              <a:rPr lang="en-IE" sz="1200" dirty="0">
                <a:effectLst/>
                <a:latin typeface="Calibri" panose="020F0502020204030204" pitchFamily="34" charset="0"/>
                <a:ea typeface="Calibri" panose="020F0502020204030204" pitchFamily="34" charset="0"/>
                <a:cs typeface="Calibri" panose="020F0502020204030204" pitchFamily="34" charset="0"/>
              </a:rPr>
              <a:t>of</a:t>
            </a:r>
            <a:r>
              <a:rPr lang="en-IE" sz="1200" spc="85" dirty="0">
                <a:effectLst/>
                <a:latin typeface="Calibri" panose="020F0502020204030204" pitchFamily="34" charset="0"/>
                <a:ea typeface="Calibri" panose="020F0502020204030204" pitchFamily="34" charset="0"/>
                <a:cs typeface="Calibri" panose="020F0502020204030204" pitchFamily="34" charset="0"/>
              </a:rPr>
              <a:t> </a:t>
            </a:r>
            <a:r>
              <a:rPr lang="en-IE" sz="1200" spc="-5" dirty="0">
                <a:effectLst/>
                <a:latin typeface="Calibri" panose="020F0502020204030204" pitchFamily="34" charset="0"/>
                <a:ea typeface="Calibri" panose="020F0502020204030204" pitchFamily="34" charset="0"/>
                <a:cs typeface="Calibri" panose="020F0502020204030204" pitchFamily="34" charset="0"/>
              </a:rPr>
              <a:t>Education</a:t>
            </a:r>
            <a:r>
              <a:rPr lang="en-IE" sz="1200" spc="70" dirty="0">
                <a:effectLst/>
                <a:latin typeface="Calibri" panose="020F0502020204030204" pitchFamily="34" charset="0"/>
                <a:ea typeface="Calibri" panose="020F0502020204030204" pitchFamily="34" charset="0"/>
                <a:cs typeface="Calibri" panose="020F0502020204030204" pitchFamily="34" charset="0"/>
              </a:rPr>
              <a:t> </a:t>
            </a:r>
            <a:r>
              <a:rPr lang="en-IE" sz="1200" spc="-5" dirty="0">
                <a:effectLst/>
                <a:latin typeface="Calibri" panose="020F0502020204030204" pitchFamily="34" charset="0"/>
                <a:ea typeface="Calibri" panose="020F0502020204030204" pitchFamily="34" charset="0"/>
                <a:cs typeface="Calibri" panose="020F0502020204030204" pitchFamily="34" charset="0"/>
              </a:rPr>
              <a:t>and</a:t>
            </a:r>
            <a:r>
              <a:rPr lang="en-IE" sz="1200" spc="85" dirty="0">
                <a:effectLst/>
                <a:latin typeface="Calibri" panose="020F0502020204030204" pitchFamily="34" charset="0"/>
                <a:ea typeface="Calibri" panose="020F0502020204030204" pitchFamily="34" charset="0"/>
                <a:cs typeface="Calibri" panose="020F0502020204030204" pitchFamily="34" charset="0"/>
              </a:rPr>
              <a:t> </a:t>
            </a:r>
            <a:r>
              <a:rPr lang="en-IE" sz="1200" spc="-5" dirty="0">
                <a:effectLst/>
                <a:latin typeface="Calibri" panose="020F0502020204030204" pitchFamily="34" charset="0"/>
                <a:ea typeface="Calibri" panose="020F0502020204030204" pitchFamily="34" charset="0"/>
                <a:cs typeface="Calibri" panose="020F0502020204030204" pitchFamily="34" charset="0"/>
              </a:rPr>
              <a:t>Skills</a:t>
            </a:r>
            <a:r>
              <a:rPr lang="en-IE" sz="1200" spc="85" dirty="0">
                <a:effectLst/>
                <a:latin typeface="Calibri" panose="020F0502020204030204" pitchFamily="34" charset="0"/>
                <a:ea typeface="Calibri" panose="020F0502020204030204" pitchFamily="34" charset="0"/>
                <a:cs typeface="Calibri" panose="020F0502020204030204" pitchFamily="34" charset="0"/>
              </a:rPr>
              <a:t> </a:t>
            </a:r>
            <a:r>
              <a:rPr lang="en-IE" sz="1200" spc="-5" dirty="0">
                <a:effectLst/>
                <a:latin typeface="Calibri" panose="020F0502020204030204" pitchFamily="34" charset="0"/>
                <a:ea typeface="Calibri" panose="020F0502020204030204" pitchFamily="34" charset="0"/>
                <a:cs typeface="Calibri" panose="020F0502020204030204" pitchFamily="34" charset="0"/>
              </a:rPr>
              <a:t>(2016).</a:t>
            </a:r>
            <a:r>
              <a:rPr lang="en-IE" sz="1200" spc="85" dirty="0">
                <a:effectLst/>
                <a:latin typeface="Calibri" panose="020F0502020204030204" pitchFamily="34" charset="0"/>
                <a:ea typeface="Calibri" panose="020F0502020204030204" pitchFamily="34" charset="0"/>
                <a:cs typeface="Calibri" panose="020F0502020204030204" pitchFamily="34" charset="0"/>
              </a:rPr>
              <a:t> </a:t>
            </a:r>
            <a:r>
              <a:rPr lang="en-IE" sz="1200" i="1" dirty="0">
                <a:effectLst/>
                <a:latin typeface="Calibri" panose="020F0502020204030204" pitchFamily="34" charset="0"/>
                <a:ea typeface="Calibri" panose="020F0502020204030204" pitchFamily="34" charset="0"/>
                <a:cs typeface="Calibri" panose="020F0502020204030204" pitchFamily="34" charset="0"/>
              </a:rPr>
              <a:t>Irish</a:t>
            </a:r>
            <a:r>
              <a:rPr lang="en-IE" sz="1200" i="1" spc="75" dirty="0">
                <a:effectLst/>
                <a:latin typeface="Calibri" panose="020F0502020204030204" pitchFamily="34" charset="0"/>
                <a:ea typeface="Calibri" panose="020F0502020204030204" pitchFamily="34" charset="0"/>
                <a:cs typeface="Calibri" panose="020F0502020204030204" pitchFamily="34" charset="0"/>
              </a:rPr>
              <a:t> </a:t>
            </a:r>
            <a:r>
              <a:rPr lang="en-IE" sz="1200" i="1" spc="-5" dirty="0">
                <a:effectLst/>
                <a:latin typeface="Calibri" panose="020F0502020204030204" pitchFamily="34" charset="0"/>
                <a:ea typeface="Calibri" panose="020F0502020204030204" pitchFamily="34" charset="0"/>
                <a:cs typeface="Calibri" panose="020F0502020204030204" pitchFamily="34" charset="0"/>
              </a:rPr>
              <a:t>educated,</a:t>
            </a:r>
            <a:r>
              <a:rPr lang="en-IE" sz="1200" i="1" spc="90" dirty="0">
                <a:effectLst/>
                <a:latin typeface="Calibri" panose="020F0502020204030204" pitchFamily="34" charset="0"/>
                <a:ea typeface="Calibri" panose="020F0502020204030204" pitchFamily="34" charset="0"/>
                <a:cs typeface="Calibri" panose="020F0502020204030204" pitchFamily="34" charset="0"/>
              </a:rPr>
              <a:t> </a:t>
            </a:r>
            <a:r>
              <a:rPr lang="en-IE" sz="1200" i="1" spc="-5" dirty="0">
                <a:effectLst/>
                <a:latin typeface="Calibri" panose="020F0502020204030204" pitchFamily="34" charset="0"/>
                <a:ea typeface="Calibri" panose="020F0502020204030204" pitchFamily="34" charset="0"/>
                <a:cs typeface="Calibri" panose="020F0502020204030204" pitchFamily="34" charset="0"/>
              </a:rPr>
              <a:t>globally</a:t>
            </a:r>
            <a:r>
              <a:rPr lang="en-IE" sz="1200" i="1" spc="85" dirty="0">
                <a:effectLst/>
                <a:latin typeface="Calibri" panose="020F0502020204030204" pitchFamily="34" charset="0"/>
                <a:ea typeface="Calibri" panose="020F0502020204030204" pitchFamily="34" charset="0"/>
                <a:cs typeface="Calibri" panose="020F0502020204030204" pitchFamily="34" charset="0"/>
              </a:rPr>
              <a:t> </a:t>
            </a:r>
            <a:r>
              <a:rPr lang="en-IE" sz="1200" i="1" spc="-5" dirty="0">
                <a:effectLst/>
                <a:latin typeface="Calibri" panose="020F0502020204030204" pitchFamily="34" charset="0"/>
                <a:ea typeface="Calibri" panose="020F0502020204030204" pitchFamily="34" charset="0"/>
                <a:cs typeface="Calibri" panose="020F0502020204030204" pitchFamily="34" charset="0"/>
              </a:rPr>
              <a:t>connected:</a:t>
            </a:r>
            <a:r>
              <a:rPr lang="en-IE" sz="1200" i="1" spc="90" dirty="0">
                <a:effectLst/>
                <a:latin typeface="Calibri" panose="020F0502020204030204" pitchFamily="34" charset="0"/>
                <a:ea typeface="Calibri" panose="020F0502020204030204" pitchFamily="34" charset="0"/>
                <a:cs typeface="Calibri" panose="020F0502020204030204" pitchFamily="34" charset="0"/>
              </a:rPr>
              <a:t> </a:t>
            </a:r>
            <a:r>
              <a:rPr lang="en-IE" sz="1200" i="1" dirty="0">
                <a:effectLst/>
                <a:latin typeface="Calibri" panose="020F0502020204030204" pitchFamily="34" charset="0"/>
                <a:ea typeface="Calibri" panose="020F0502020204030204" pitchFamily="34" charset="0"/>
                <a:cs typeface="Calibri" panose="020F0502020204030204" pitchFamily="34" charset="0"/>
              </a:rPr>
              <a:t>An</a:t>
            </a:r>
            <a:r>
              <a:rPr lang="en-IE" sz="1200" i="1" spc="315" dirty="0">
                <a:effectLst/>
                <a:latin typeface="Calibri" panose="020F0502020204030204" pitchFamily="34" charset="0"/>
                <a:ea typeface="Calibri" panose="020F0502020204030204" pitchFamily="34" charset="0"/>
                <a:cs typeface="Calibri" panose="020F0502020204030204" pitchFamily="34" charset="0"/>
              </a:rPr>
              <a:t> </a:t>
            </a:r>
            <a:r>
              <a:rPr lang="en-IE" sz="1200" i="1" spc="-5" dirty="0">
                <a:effectLst/>
                <a:latin typeface="Calibri" panose="020F0502020204030204" pitchFamily="34" charset="0"/>
                <a:ea typeface="Calibri" panose="020F0502020204030204" pitchFamily="34" charset="0"/>
                <a:cs typeface="Calibri" panose="020F0502020204030204" pitchFamily="34" charset="0"/>
              </a:rPr>
              <a:t>international</a:t>
            </a:r>
            <a:r>
              <a:rPr lang="en-IE" sz="1200" i="1" spc="140" dirty="0">
                <a:effectLst/>
                <a:latin typeface="Calibri" panose="020F0502020204030204" pitchFamily="34" charset="0"/>
                <a:ea typeface="Calibri" panose="020F0502020204030204" pitchFamily="34" charset="0"/>
                <a:cs typeface="Calibri" panose="020F0502020204030204" pitchFamily="34" charset="0"/>
              </a:rPr>
              <a:t> </a:t>
            </a:r>
            <a:r>
              <a:rPr lang="en-IE" sz="1200" i="1" spc="-5" dirty="0">
                <a:effectLst/>
                <a:latin typeface="Calibri" panose="020F0502020204030204" pitchFamily="34" charset="0"/>
                <a:ea typeface="Calibri" panose="020F0502020204030204" pitchFamily="34" charset="0"/>
                <a:cs typeface="Calibri" panose="020F0502020204030204" pitchFamily="34" charset="0"/>
              </a:rPr>
              <a:t>education</a:t>
            </a:r>
            <a:r>
              <a:rPr lang="en-IE" sz="1200" i="1" spc="145" dirty="0">
                <a:effectLst/>
                <a:latin typeface="Calibri" panose="020F0502020204030204" pitchFamily="34" charset="0"/>
                <a:ea typeface="Calibri" panose="020F0502020204030204" pitchFamily="34" charset="0"/>
                <a:cs typeface="Calibri" panose="020F0502020204030204" pitchFamily="34" charset="0"/>
              </a:rPr>
              <a:t> </a:t>
            </a:r>
            <a:r>
              <a:rPr lang="en-IE" sz="1200" i="1" spc="-5" dirty="0">
                <a:effectLst/>
                <a:latin typeface="Calibri" panose="020F0502020204030204" pitchFamily="34" charset="0"/>
                <a:ea typeface="Calibri" panose="020F0502020204030204" pitchFamily="34" charset="0"/>
                <a:cs typeface="Calibri" panose="020F0502020204030204" pitchFamily="34" charset="0"/>
              </a:rPr>
              <a:t>strategy</a:t>
            </a:r>
            <a:r>
              <a:rPr lang="en-IE" sz="1200" i="1" spc="140" dirty="0">
                <a:effectLst/>
                <a:latin typeface="Calibri" panose="020F0502020204030204" pitchFamily="34" charset="0"/>
                <a:ea typeface="Calibri" panose="020F0502020204030204" pitchFamily="34" charset="0"/>
                <a:cs typeface="Calibri" panose="020F0502020204030204" pitchFamily="34" charset="0"/>
              </a:rPr>
              <a:t> </a:t>
            </a:r>
            <a:r>
              <a:rPr lang="en-IE" sz="1200" i="1" spc="-5" dirty="0">
                <a:effectLst/>
                <a:latin typeface="Calibri" panose="020F0502020204030204" pitchFamily="34" charset="0"/>
                <a:ea typeface="Calibri" panose="020F0502020204030204" pitchFamily="34" charset="0"/>
                <a:cs typeface="Calibri" panose="020F0502020204030204" pitchFamily="34" charset="0"/>
              </a:rPr>
              <a:t>for</a:t>
            </a:r>
            <a:r>
              <a:rPr lang="en-IE" sz="1200" i="1" spc="145" dirty="0">
                <a:effectLst/>
                <a:latin typeface="Calibri" panose="020F0502020204030204" pitchFamily="34" charset="0"/>
                <a:ea typeface="Calibri" panose="020F0502020204030204" pitchFamily="34" charset="0"/>
                <a:cs typeface="Calibri" panose="020F0502020204030204" pitchFamily="34" charset="0"/>
              </a:rPr>
              <a:t> </a:t>
            </a:r>
            <a:r>
              <a:rPr lang="en-IE" sz="1200" i="1" spc="-5" dirty="0">
                <a:effectLst/>
                <a:latin typeface="Calibri" panose="020F0502020204030204" pitchFamily="34" charset="0"/>
                <a:ea typeface="Calibri" panose="020F0502020204030204" pitchFamily="34" charset="0"/>
                <a:cs typeface="Calibri" panose="020F0502020204030204" pitchFamily="34" charset="0"/>
              </a:rPr>
              <a:t>Ireland,</a:t>
            </a:r>
            <a:r>
              <a:rPr lang="en-IE" sz="1200" i="1" spc="145" dirty="0">
                <a:effectLst/>
                <a:latin typeface="Calibri" panose="020F0502020204030204" pitchFamily="34" charset="0"/>
                <a:ea typeface="Calibri" panose="020F0502020204030204" pitchFamily="34" charset="0"/>
                <a:cs typeface="Calibri" panose="020F0502020204030204" pitchFamily="34" charset="0"/>
              </a:rPr>
              <a:t> </a:t>
            </a:r>
            <a:r>
              <a:rPr lang="en-IE" sz="1200" i="1" spc="-5" dirty="0">
                <a:effectLst/>
                <a:latin typeface="Calibri" panose="020F0502020204030204" pitchFamily="34" charset="0"/>
                <a:ea typeface="Calibri" panose="020F0502020204030204" pitchFamily="34" charset="0"/>
                <a:cs typeface="Calibri" panose="020F0502020204030204" pitchFamily="34" charset="0"/>
              </a:rPr>
              <a:t>2016–2020,</a:t>
            </a:r>
            <a:r>
              <a:rPr lang="en-IE" sz="1200" i="1" spc="150" dirty="0">
                <a:effectLst/>
                <a:latin typeface="Calibri" panose="020F0502020204030204" pitchFamily="34" charset="0"/>
                <a:ea typeface="Calibri" panose="020F0502020204030204" pitchFamily="34" charset="0"/>
                <a:cs typeface="Calibri" panose="020F0502020204030204" pitchFamily="34" charset="0"/>
              </a:rPr>
              <a:t> </a:t>
            </a:r>
            <a:r>
              <a:rPr lang="en-IE" sz="1200" spc="-5" dirty="0">
                <a:effectLst/>
                <a:latin typeface="Calibri" panose="020F0502020204030204" pitchFamily="34" charset="0"/>
                <a:ea typeface="Calibri" panose="020F0502020204030204" pitchFamily="34" charset="0"/>
                <a:cs typeface="Calibri" panose="020F0502020204030204" pitchFamily="34" charset="0"/>
              </a:rPr>
              <a:t>Dublin:</a:t>
            </a:r>
            <a:r>
              <a:rPr lang="en-IE" sz="1200" spc="135" dirty="0">
                <a:effectLst/>
                <a:latin typeface="Calibri" panose="020F0502020204030204" pitchFamily="34" charset="0"/>
                <a:ea typeface="Calibri" panose="020F0502020204030204" pitchFamily="34" charset="0"/>
                <a:cs typeface="Calibri" panose="020F0502020204030204" pitchFamily="34" charset="0"/>
              </a:rPr>
              <a:t> </a:t>
            </a:r>
            <a:r>
              <a:rPr lang="en-IE" sz="1200" spc="-5" dirty="0">
                <a:effectLst/>
                <a:latin typeface="Calibri" panose="020F0502020204030204" pitchFamily="34" charset="0"/>
                <a:ea typeface="Calibri" panose="020F0502020204030204" pitchFamily="34" charset="0"/>
                <a:cs typeface="Calibri" panose="020F0502020204030204" pitchFamily="34" charset="0"/>
              </a:rPr>
              <a:t>Department</a:t>
            </a:r>
            <a:r>
              <a:rPr lang="en-IE" sz="1200" spc="145" dirty="0">
                <a:effectLst/>
                <a:latin typeface="Calibri" panose="020F0502020204030204" pitchFamily="34" charset="0"/>
                <a:ea typeface="Calibri" panose="020F0502020204030204" pitchFamily="34" charset="0"/>
                <a:cs typeface="Calibri" panose="020F0502020204030204" pitchFamily="34" charset="0"/>
              </a:rPr>
              <a:t> </a:t>
            </a:r>
            <a:r>
              <a:rPr lang="en-IE" sz="1200" dirty="0">
                <a:effectLst/>
                <a:latin typeface="Calibri" panose="020F0502020204030204" pitchFamily="34" charset="0"/>
                <a:ea typeface="Calibri" panose="020F0502020204030204" pitchFamily="34" charset="0"/>
                <a:cs typeface="Calibri" panose="020F0502020204030204" pitchFamily="34" charset="0"/>
              </a:rPr>
              <a:t>of</a:t>
            </a:r>
            <a:r>
              <a:rPr lang="en-IE" sz="1200" spc="335" dirty="0">
                <a:effectLst/>
                <a:latin typeface="Calibri" panose="020F0502020204030204" pitchFamily="34" charset="0"/>
                <a:ea typeface="Calibri" panose="020F0502020204030204" pitchFamily="34" charset="0"/>
                <a:cs typeface="Calibri" panose="020F0502020204030204" pitchFamily="34" charset="0"/>
              </a:rPr>
              <a:t> </a:t>
            </a:r>
            <a:r>
              <a:rPr lang="en-IE" sz="1200" spc="-5" dirty="0">
                <a:effectLst/>
                <a:latin typeface="Calibri" panose="020F0502020204030204" pitchFamily="34" charset="0"/>
                <a:ea typeface="Calibri" panose="020F0502020204030204" pitchFamily="34" charset="0"/>
                <a:cs typeface="Calibri" panose="020F0502020204030204" pitchFamily="34" charset="0"/>
              </a:rPr>
              <a:t>Education </a:t>
            </a:r>
            <a:r>
              <a:rPr lang="en-IE" sz="1200" dirty="0">
                <a:effectLst/>
                <a:latin typeface="Calibri" panose="020F0502020204030204" pitchFamily="34" charset="0"/>
                <a:ea typeface="Calibri" panose="020F0502020204030204" pitchFamily="34" charset="0"/>
                <a:cs typeface="Calibri" panose="020F0502020204030204" pitchFamily="34" charset="0"/>
              </a:rPr>
              <a:t>and</a:t>
            </a:r>
            <a:r>
              <a:rPr lang="en-IE" sz="1200" spc="-10" dirty="0">
                <a:effectLst/>
                <a:latin typeface="Calibri" panose="020F0502020204030204" pitchFamily="34" charset="0"/>
                <a:ea typeface="Calibri" panose="020F0502020204030204" pitchFamily="34" charset="0"/>
                <a:cs typeface="Calibri" panose="020F0502020204030204" pitchFamily="34" charset="0"/>
              </a:rPr>
              <a:t> </a:t>
            </a:r>
            <a:r>
              <a:rPr lang="en-IE" sz="1200" spc="-5" dirty="0">
                <a:effectLst/>
                <a:latin typeface="Calibri" panose="020F0502020204030204" pitchFamily="34" charset="0"/>
                <a:ea typeface="Calibri" panose="020F0502020204030204" pitchFamily="34" charset="0"/>
                <a:cs typeface="Calibri" panose="020F0502020204030204" pitchFamily="34" charset="0"/>
              </a:rPr>
              <a:t>Skills. Accessed at </a:t>
            </a:r>
            <a:r>
              <a:rPr lang="en-IE" sz="1200" u="sng" spc="-5"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https://www.education.ie/en/The-Education-System/International/Strategy-2016-2020.html</a:t>
            </a:r>
            <a:r>
              <a:rPr lang="en-IE" sz="1200" spc="-5" dirty="0">
                <a:effectLst/>
                <a:latin typeface="Calibri" panose="020F0502020204030204" pitchFamily="34" charset="0"/>
                <a:ea typeface="Calibri" panose="020F0502020204030204" pitchFamily="34" charset="0"/>
                <a:cs typeface="Calibri" panose="020F0502020204030204" pitchFamily="34" charset="0"/>
              </a:rPr>
              <a:t> </a:t>
            </a:r>
          </a:p>
          <a:p>
            <a:r>
              <a:rPr lang="en-US" sz="1200" spc="-5" dirty="0" err="1">
                <a:effectLst/>
                <a:latin typeface="Calibri" panose="020F0502020204030204" pitchFamily="34" charset="0"/>
                <a:ea typeface="Calibri" panose="020F0502020204030204" pitchFamily="34" charset="0"/>
                <a:cs typeface="Calibri" panose="020F0502020204030204" pitchFamily="34" charset="0"/>
              </a:rPr>
              <a:t>Fass</a:t>
            </a:r>
            <a:r>
              <a:rPr lang="en-US" sz="1200" spc="-5" dirty="0">
                <a:effectLst/>
                <a:latin typeface="Calibri" panose="020F0502020204030204" pitchFamily="34" charset="0"/>
                <a:ea typeface="Calibri" panose="020F0502020204030204" pitchFamily="34" charset="0"/>
                <a:cs typeface="Calibri" panose="020F0502020204030204" pitchFamily="34" charset="0"/>
              </a:rPr>
              <a:t>-Holmes.</a:t>
            </a:r>
            <a:r>
              <a:rPr lang="en-US" sz="1200" dirty="0">
                <a:effectLst/>
                <a:latin typeface="Calibri" panose="020F0502020204030204" pitchFamily="34" charset="0"/>
                <a:ea typeface="Calibri" panose="020F0502020204030204" pitchFamily="34" charset="0"/>
                <a:cs typeface="Calibri" panose="020F0502020204030204" pitchFamily="34" charset="0"/>
              </a:rPr>
              <a:t> B.</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(2106).</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International</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Undergraduates’</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Retention,</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Graduation,</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and Time</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to Degree. </a:t>
            </a:r>
            <a:r>
              <a:rPr lang="en-US" sz="1200" i="1" spc="-5" dirty="0">
                <a:effectLst/>
                <a:latin typeface="Calibri" panose="020F0502020204030204" pitchFamily="34" charset="0"/>
                <a:ea typeface="Calibri" panose="020F0502020204030204" pitchFamily="34" charset="0"/>
                <a:cs typeface="Calibri" panose="020F0502020204030204" pitchFamily="34" charset="0"/>
              </a:rPr>
              <a:t>Journal</a:t>
            </a:r>
            <a:r>
              <a:rPr lang="en-US" sz="1200" i="1" dirty="0">
                <a:effectLst/>
                <a:latin typeface="Calibri" panose="020F0502020204030204" pitchFamily="34" charset="0"/>
                <a:ea typeface="Calibri" panose="020F0502020204030204" pitchFamily="34" charset="0"/>
                <a:cs typeface="Calibri" panose="020F0502020204030204" pitchFamily="34" charset="0"/>
              </a:rPr>
              <a:t> </a:t>
            </a:r>
            <a:r>
              <a:rPr lang="en-US" sz="1200" i="1" spc="-5" dirty="0">
                <a:effectLst/>
                <a:latin typeface="Calibri" panose="020F0502020204030204" pitchFamily="34" charset="0"/>
                <a:ea typeface="Calibri" panose="020F0502020204030204" pitchFamily="34" charset="0"/>
                <a:cs typeface="Calibri" panose="020F0502020204030204" pitchFamily="34" charset="0"/>
              </a:rPr>
              <a:t>of</a:t>
            </a:r>
            <a:r>
              <a:rPr lang="en-US" sz="1200" i="1" dirty="0">
                <a:effectLst/>
                <a:latin typeface="Calibri" panose="020F0502020204030204" pitchFamily="34" charset="0"/>
                <a:ea typeface="Calibri" panose="020F0502020204030204" pitchFamily="34" charset="0"/>
                <a:cs typeface="Calibri" panose="020F0502020204030204" pitchFamily="34" charset="0"/>
              </a:rPr>
              <a:t> </a:t>
            </a:r>
            <a:r>
              <a:rPr lang="en-US" sz="1200" i="1" spc="-5" dirty="0">
                <a:effectLst/>
                <a:latin typeface="Calibri" panose="020F0502020204030204" pitchFamily="34" charset="0"/>
                <a:ea typeface="Calibri" panose="020F0502020204030204" pitchFamily="34" charset="0"/>
                <a:cs typeface="Calibri" panose="020F0502020204030204" pitchFamily="34" charset="0"/>
              </a:rPr>
              <a:t>International</a:t>
            </a:r>
            <a:r>
              <a:rPr lang="en-US" sz="1200" i="1" spc="-10" dirty="0">
                <a:effectLst/>
                <a:latin typeface="Calibri" panose="020F0502020204030204" pitchFamily="34" charset="0"/>
                <a:ea typeface="Calibri" panose="020F0502020204030204" pitchFamily="34" charset="0"/>
                <a:cs typeface="Calibri" panose="020F0502020204030204" pitchFamily="34" charset="0"/>
              </a:rPr>
              <a:t> </a:t>
            </a:r>
            <a:r>
              <a:rPr lang="en-US" sz="1200" i="1" spc="-5" dirty="0">
                <a:effectLst/>
                <a:latin typeface="Calibri" panose="020F0502020204030204" pitchFamily="34" charset="0"/>
                <a:ea typeface="Calibri" panose="020F0502020204030204" pitchFamily="34" charset="0"/>
                <a:cs typeface="Calibri" panose="020F0502020204030204" pitchFamily="34" charset="0"/>
              </a:rPr>
              <a:t>Students.</a:t>
            </a:r>
            <a:r>
              <a:rPr lang="en-US" sz="1200" i="1"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6(4),</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933-955.</a:t>
            </a:r>
          </a:p>
          <a:p>
            <a:r>
              <a:rPr lang="en-US" sz="1200" spc="-5" dirty="0" err="1">
                <a:effectLst/>
                <a:latin typeface="Calibri" panose="020F0502020204030204" pitchFamily="34" charset="0"/>
                <a:ea typeface="Calibri" panose="020F0502020204030204" pitchFamily="34" charset="0"/>
                <a:cs typeface="Calibri" panose="020F0502020204030204" pitchFamily="34" charset="0"/>
              </a:rPr>
              <a:t>Korobova</a:t>
            </a:r>
            <a:r>
              <a:rPr lang="en-US" sz="1200" spc="-5" dirty="0">
                <a:effectLst/>
                <a:latin typeface="Calibri" panose="020F0502020204030204" pitchFamily="34" charset="0"/>
                <a:ea typeface="Calibri" panose="020F0502020204030204" pitchFamily="34" charset="0"/>
                <a:cs typeface="Calibri" panose="020F0502020204030204" pitchFamily="34" charset="0"/>
              </a:rPr>
              <a:t>,</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N.,</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&amp;</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err="1">
                <a:effectLst/>
                <a:latin typeface="Calibri" panose="020F0502020204030204" pitchFamily="34" charset="0"/>
                <a:ea typeface="Calibri" panose="020F0502020204030204" pitchFamily="34" charset="0"/>
                <a:cs typeface="Calibri" panose="020F0502020204030204" pitchFamily="34" charset="0"/>
              </a:rPr>
              <a:t>Starobin</a:t>
            </a:r>
            <a:r>
              <a:rPr lang="en-US" sz="1200" spc="-5" dirty="0">
                <a:effectLst/>
                <a:latin typeface="Calibri" panose="020F0502020204030204" pitchFamily="34" charset="0"/>
                <a:ea typeface="Calibri" panose="020F0502020204030204" pitchFamily="34" charset="0"/>
                <a:cs typeface="Calibri" panose="020F0502020204030204" pitchFamily="34" charset="0"/>
              </a:rPr>
              <a:t>,</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10" dirty="0">
                <a:effectLst/>
                <a:latin typeface="Calibri" panose="020F0502020204030204" pitchFamily="34" charset="0"/>
                <a:ea typeface="Calibri" panose="020F0502020204030204" pitchFamily="34" charset="0"/>
                <a:cs typeface="Calibri" panose="020F0502020204030204" pitchFamily="34" charset="0"/>
              </a:rPr>
              <a:t>S.S.</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(2015).</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A </a:t>
            </a:r>
            <a:r>
              <a:rPr lang="en-US" sz="1200" spc="-5" dirty="0">
                <a:effectLst/>
                <a:latin typeface="Calibri" panose="020F0502020204030204" pitchFamily="34" charset="0"/>
                <a:ea typeface="Calibri" panose="020F0502020204030204" pitchFamily="34" charset="0"/>
                <a:cs typeface="Calibri" panose="020F0502020204030204" pitchFamily="34" charset="0"/>
              </a:rPr>
              <a:t>Comparative</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Study</a:t>
            </a:r>
            <a:r>
              <a:rPr lang="en-US" sz="1200" dirty="0">
                <a:effectLst/>
                <a:latin typeface="Calibri" panose="020F0502020204030204" pitchFamily="34" charset="0"/>
                <a:ea typeface="Calibri" panose="020F0502020204030204" pitchFamily="34" charset="0"/>
                <a:cs typeface="Calibri" panose="020F0502020204030204" pitchFamily="34" charset="0"/>
              </a:rPr>
              <a:t> of</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Student</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Engagement,</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Satisfaction,</a:t>
            </a:r>
            <a:r>
              <a:rPr lang="en-US" sz="1200" dirty="0">
                <a:effectLst/>
                <a:latin typeface="Calibri" panose="020F0502020204030204" pitchFamily="34" charset="0"/>
                <a:ea typeface="Calibri" panose="020F0502020204030204" pitchFamily="34" charset="0"/>
                <a:cs typeface="Calibri" panose="020F0502020204030204" pitchFamily="34" charset="0"/>
              </a:rPr>
              <a:t> and</a:t>
            </a:r>
            <a:r>
              <a:rPr lang="en-US" sz="1200" spc="29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Academic</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Success</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among International</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and</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American</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Students.</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i="1" spc="-5" dirty="0">
                <a:effectLst/>
                <a:latin typeface="Calibri" panose="020F0502020204030204" pitchFamily="34" charset="0"/>
                <a:ea typeface="Calibri" panose="020F0502020204030204" pitchFamily="34" charset="0"/>
                <a:cs typeface="Calibri" panose="020F0502020204030204" pitchFamily="34" charset="0"/>
              </a:rPr>
              <a:t>Journal</a:t>
            </a:r>
            <a:r>
              <a:rPr lang="en-US" sz="1200" i="1" dirty="0">
                <a:effectLst/>
                <a:latin typeface="Calibri" panose="020F0502020204030204" pitchFamily="34" charset="0"/>
                <a:ea typeface="Calibri" panose="020F0502020204030204" pitchFamily="34" charset="0"/>
                <a:cs typeface="Calibri" panose="020F0502020204030204" pitchFamily="34" charset="0"/>
              </a:rPr>
              <a:t> </a:t>
            </a:r>
            <a:r>
              <a:rPr lang="en-US" sz="1200" i="1" spc="-5" dirty="0">
                <a:effectLst/>
                <a:latin typeface="Calibri" panose="020F0502020204030204" pitchFamily="34" charset="0"/>
                <a:ea typeface="Calibri" panose="020F0502020204030204" pitchFamily="34" charset="0"/>
                <a:cs typeface="Calibri" panose="020F0502020204030204" pitchFamily="34" charset="0"/>
              </a:rPr>
              <a:t>of</a:t>
            </a:r>
            <a:r>
              <a:rPr lang="en-US" sz="1200" i="1" dirty="0">
                <a:effectLst/>
                <a:latin typeface="Calibri" panose="020F0502020204030204" pitchFamily="34" charset="0"/>
                <a:ea typeface="Calibri" panose="020F0502020204030204" pitchFamily="34" charset="0"/>
                <a:cs typeface="Calibri" panose="020F0502020204030204" pitchFamily="34" charset="0"/>
              </a:rPr>
              <a:t> </a:t>
            </a:r>
            <a:r>
              <a:rPr lang="en-US" sz="1200" i="1" spc="-5" dirty="0">
                <a:effectLst/>
                <a:latin typeface="Calibri" panose="020F0502020204030204" pitchFamily="34" charset="0"/>
                <a:ea typeface="Calibri" panose="020F0502020204030204" pitchFamily="34" charset="0"/>
                <a:cs typeface="Calibri" panose="020F0502020204030204" pitchFamily="34" charset="0"/>
              </a:rPr>
              <a:t>International</a:t>
            </a:r>
            <a:r>
              <a:rPr lang="en-US" sz="1200" i="1" dirty="0">
                <a:effectLst/>
                <a:latin typeface="Calibri" panose="020F0502020204030204" pitchFamily="34" charset="0"/>
                <a:ea typeface="Calibri" panose="020F0502020204030204" pitchFamily="34" charset="0"/>
                <a:cs typeface="Calibri" panose="020F0502020204030204" pitchFamily="34" charset="0"/>
              </a:rPr>
              <a:t> </a:t>
            </a:r>
            <a:r>
              <a:rPr lang="en-US" sz="1200" i="1" spc="-5" dirty="0">
                <a:effectLst/>
                <a:latin typeface="Calibri" panose="020F0502020204030204" pitchFamily="34" charset="0"/>
                <a:ea typeface="Calibri" panose="020F0502020204030204" pitchFamily="34" charset="0"/>
                <a:cs typeface="Calibri" panose="020F0502020204030204" pitchFamily="34" charset="0"/>
              </a:rPr>
              <a:t>Students </a:t>
            </a:r>
            <a:r>
              <a:rPr lang="en-US" sz="1200" spc="-5" dirty="0">
                <a:effectLst/>
                <a:latin typeface="Calibri" panose="020F0502020204030204" pitchFamily="34" charset="0"/>
                <a:ea typeface="Calibri" panose="020F0502020204030204" pitchFamily="34" charset="0"/>
                <a:cs typeface="Calibri" panose="020F0502020204030204" pitchFamily="34" charset="0"/>
              </a:rPr>
              <a:t>5(1),</a:t>
            </a:r>
            <a:r>
              <a:rPr lang="en-US" sz="1200" spc="42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72-85.</a:t>
            </a:r>
          </a:p>
          <a:p>
            <a:r>
              <a:rPr lang="en-IE" sz="1300" dirty="0" err="1">
                <a:effectLst/>
                <a:latin typeface="Calibri" panose="020F0502020204030204" pitchFamily="34" charset="0"/>
                <a:ea typeface="Calibri" panose="020F0502020204030204" pitchFamily="34" charset="0"/>
                <a:cs typeface="Arial" panose="020B0604020202020204" pitchFamily="34" charset="0"/>
              </a:rPr>
              <a:t>Groarke</a:t>
            </a:r>
            <a:r>
              <a:rPr lang="en-IE" sz="1300" dirty="0">
                <a:effectLst/>
                <a:latin typeface="Calibri" panose="020F0502020204030204" pitchFamily="34" charset="0"/>
                <a:ea typeface="Calibri" panose="020F0502020204030204" pitchFamily="34" charset="0"/>
                <a:cs typeface="Arial" panose="020B0604020202020204" pitchFamily="34" charset="0"/>
              </a:rPr>
              <a:t>, S. &amp; Dunst, C (2019). Economic and Social Research Institute. </a:t>
            </a:r>
            <a:r>
              <a:rPr lang="en-IE" sz="1300" i="1" dirty="0">
                <a:effectLst/>
                <a:latin typeface="Calibri" panose="020F0502020204030204" pitchFamily="34" charset="0"/>
                <a:ea typeface="Calibri" panose="020F0502020204030204" pitchFamily="34" charset="0"/>
                <a:cs typeface="Arial" panose="020B0604020202020204" pitchFamily="34" charset="0"/>
              </a:rPr>
              <a:t>Attracting and Retaining International Higher Education Students: Ireland</a:t>
            </a:r>
            <a:endParaRPr lang="en-GB" sz="1300" dirty="0">
              <a:effectLst/>
              <a:latin typeface="Calibri" panose="020F0502020204030204" pitchFamily="34" charset="0"/>
              <a:ea typeface="Calibri" panose="020F0502020204030204" pitchFamily="34" charset="0"/>
              <a:cs typeface="Arial" panose="020B0604020202020204" pitchFamily="34" charset="0"/>
            </a:endParaRPr>
          </a:p>
          <a:p>
            <a:r>
              <a:rPr lang="en-IE" sz="1200" spc="-5" dirty="0">
                <a:latin typeface="Calibri" panose="020F0502020204030204" pitchFamily="34" charset="0"/>
                <a:ea typeface="Calibri" panose="020F0502020204030204" pitchFamily="34" charset="0"/>
                <a:cs typeface="Calibri" panose="020F0502020204030204" pitchFamily="34" charset="0"/>
              </a:rPr>
              <a:t>Higher Education Authority. (2018). Higher Education System Performance Framework 2018-2020. Accessed at </a:t>
            </a:r>
            <a:r>
              <a:rPr lang="en-IE" sz="1200" spc="-5" dirty="0">
                <a:latin typeface="Calibri" panose="020F0502020204030204" pitchFamily="34" charset="0"/>
                <a:ea typeface="Calibri" panose="020F0502020204030204" pitchFamily="34" charset="0"/>
                <a:cs typeface="Calibri" panose="020F0502020204030204" pitchFamily="34" charset="0"/>
                <a:hlinkClick r:id="rId5"/>
              </a:rPr>
              <a:t>https://hea.ie/assets/uploads/2018/01/higher-education-system-performance-framework-2018-2020.pdf</a:t>
            </a:r>
            <a:endParaRPr lang="en-IE" sz="1200" spc="-5" dirty="0">
              <a:latin typeface="Calibri" panose="020F0502020204030204" pitchFamily="34" charset="0"/>
              <a:ea typeface="Calibri" panose="020F0502020204030204" pitchFamily="34" charset="0"/>
              <a:cs typeface="Calibri" panose="020F0502020204030204" pitchFamily="34" charset="0"/>
            </a:endParaRPr>
          </a:p>
          <a:p>
            <a:r>
              <a:rPr lang="en-US" sz="1200" dirty="0">
                <a:effectLst/>
                <a:latin typeface="Calibri" panose="020F0502020204030204" pitchFamily="34" charset="0"/>
                <a:ea typeface="Calibri" panose="020F0502020204030204" pitchFamily="34" charset="0"/>
                <a:cs typeface="Calibri" panose="020F0502020204030204" pitchFamily="34" charset="0"/>
              </a:rPr>
              <a:t>Higher Education Authority, 2021. Higher Education Authority Statistics, Available at </a:t>
            </a:r>
            <a:r>
              <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https://hea.ie/statistics/</a:t>
            </a:r>
            <a:r>
              <a:rPr lang="en-US" sz="1200" dirty="0">
                <a:effectLst/>
                <a:latin typeface="Calibri" panose="020F0502020204030204" pitchFamily="34" charset="0"/>
                <a:ea typeface="Calibri" panose="020F0502020204030204" pitchFamily="34" charset="0"/>
                <a:cs typeface="Calibri" panose="020F0502020204030204" pitchFamily="34" charset="0"/>
              </a:rPr>
              <a:t> </a:t>
            </a:r>
          </a:p>
          <a:p>
            <a:r>
              <a:rPr lang="en-US" sz="1200" spc="-5" dirty="0" err="1">
                <a:effectLst/>
                <a:latin typeface="Calibri" panose="020F0502020204030204" pitchFamily="34" charset="0"/>
                <a:ea typeface="Calibri" panose="020F0502020204030204" pitchFamily="34" charset="0"/>
                <a:cs typeface="Calibri" panose="020F0502020204030204" pitchFamily="34" charset="0"/>
              </a:rPr>
              <a:t>Manyaga</a:t>
            </a:r>
            <a:r>
              <a:rPr lang="en-US" sz="1200" spc="-5" dirty="0">
                <a:effectLst/>
                <a:latin typeface="Calibri" panose="020F0502020204030204" pitchFamily="34" charset="0"/>
                <a:ea typeface="Calibri" panose="020F0502020204030204" pitchFamily="34" charset="0"/>
                <a:cs typeface="Calibri" panose="020F0502020204030204" pitchFamily="34" charset="0"/>
              </a:rPr>
              <a:t>,</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F.,</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Sithole,</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A.,</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&amp;</a:t>
            </a:r>
            <a:r>
              <a:rPr lang="en-US" sz="1200" spc="-5" dirty="0">
                <a:effectLst/>
                <a:latin typeface="Calibri" panose="020F0502020204030204" pitchFamily="34" charset="0"/>
                <a:ea typeface="Calibri" panose="020F0502020204030204" pitchFamily="34" charset="0"/>
                <a:cs typeface="Calibri" panose="020F0502020204030204" pitchFamily="34" charset="0"/>
              </a:rPr>
              <a:t> Hanson,</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S.M.</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(2017).</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Comparison</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of</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Student</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Retention Models </a:t>
            </a:r>
            <a:r>
              <a:rPr lang="en-US" sz="1200" dirty="0">
                <a:effectLst/>
                <a:latin typeface="Calibri" panose="020F0502020204030204" pitchFamily="34" charset="0"/>
                <a:ea typeface="Calibri" panose="020F0502020204030204" pitchFamily="34" charset="0"/>
                <a:cs typeface="Calibri" panose="020F0502020204030204" pitchFamily="34" charset="0"/>
              </a:rPr>
              <a:t>in</a:t>
            </a:r>
            <a:r>
              <a:rPr lang="en-US" sz="1200" spc="31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Undergraduate</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Education</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From</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the</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Past</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Eight</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Decades.</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i="1" spc="-5" dirty="0">
                <a:effectLst/>
                <a:latin typeface="Calibri" panose="020F0502020204030204" pitchFamily="34" charset="0"/>
                <a:ea typeface="Calibri" panose="020F0502020204030204" pitchFamily="34" charset="0"/>
                <a:cs typeface="Calibri" panose="020F0502020204030204" pitchFamily="34" charset="0"/>
              </a:rPr>
              <a:t>Journal</a:t>
            </a:r>
            <a:r>
              <a:rPr lang="en-US" sz="1200" i="1" dirty="0">
                <a:effectLst/>
                <a:latin typeface="Calibri" panose="020F0502020204030204" pitchFamily="34" charset="0"/>
                <a:ea typeface="Calibri" panose="020F0502020204030204" pitchFamily="34" charset="0"/>
                <a:cs typeface="Calibri" panose="020F0502020204030204" pitchFamily="34" charset="0"/>
              </a:rPr>
              <a:t> </a:t>
            </a:r>
            <a:r>
              <a:rPr lang="en-US" sz="1200" i="1" spc="-5" dirty="0">
                <a:effectLst/>
                <a:latin typeface="Calibri" panose="020F0502020204030204" pitchFamily="34" charset="0"/>
                <a:ea typeface="Calibri" panose="020F0502020204030204" pitchFamily="34" charset="0"/>
                <a:cs typeface="Calibri" panose="020F0502020204030204" pitchFamily="34" charset="0"/>
              </a:rPr>
              <a:t>of</a:t>
            </a:r>
            <a:r>
              <a:rPr lang="en-US" sz="1200" i="1" dirty="0">
                <a:effectLst/>
                <a:latin typeface="Calibri" panose="020F0502020204030204" pitchFamily="34" charset="0"/>
                <a:ea typeface="Calibri" panose="020F0502020204030204" pitchFamily="34" charset="0"/>
                <a:cs typeface="Calibri" panose="020F0502020204030204" pitchFamily="34" charset="0"/>
              </a:rPr>
              <a:t> </a:t>
            </a:r>
            <a:r>
              <a:rPr lang="en-US" sz="1200" i="1" spc="-5" dirty="0">
                <a:effectLst/>
                <a:latin typeface="Calibri" panose="020F0502020204030204" pitchFamily="34" charset="0"/>
                <a:ea typeface="Calibri" panose="020F0502020204030204" pitchFamily="34" charset="0"/>
                <a:cs typeface="Calibri" panose="020F0502020204030204" pitchFamily="34" charset="0"/>
              </a:rPr>
              <a:t>Applied</a:t>
            </a:r>
            <a:r>
              <a:rPr lang="en-US" sz="1200" i="1" dirty="0">
                <a:effectLst/>
                <a:latin typeface="Calibri" panose="020F0502020204030204" pitchFamily="34" charset="0"/>
                <a:ea typeface="Calibri" panose="020F0502020204030204" pitchFamily="34" charset="0"/>
                <a:cs typeface="Calibri" panose="020F0502020204030204" pitchFamily="34" charset="0"/>
              </a:rPr>
              <a:t> </a:t>
            </a:r>
            <a:r>
              <a:rPr lang="en-US" sz="1200" i="1" spc="-5" dirty="0">
                <a:effectLst/>
                <a:latin typeface="Calibri" panose="020F0502020204030204" pitchFamily="34" charset="0"/>
                <a:ea typeface="Calibri" panose="020F0502020204030204" pitchFamily="34" charset="0"/>
                <a:cs typeface="Calibri" panose="020F0502020204030204" pitchFamily="34" charset="0"/>
              </a:rPr>
              <a:t>Learning </a:t>
            </a:r>
            <a:r>
              <a:rPr lang="en-US" sz="1200" i="1" dirty="0">
                <a:effectLst/>
                <a:latin typeface="Calibri" panose="020F0502020204030204" pitchFamily="34" charset="0"/>
                <a:ea typeface="Calibri" panose="020F0502020204030204" pitchFamily="34" charset="0"/>
                <a:cs typeface="Calibri" panose="020F0502020204030204" pitchFamily="34" charset="0"/>
              </a:rPr>
              <a:t>in </a:t>
            </a:r>
            <a:r>
              <a:rPr lang="en-US" sz="1200" i="1" spc="-5" dirty="0">
                <a:effectLst/>
                <a:latin typeface="Calibri" panose="020F0502020204030204" pitchFamily="34" charset="0"/>
                <a:ea typeface="Calibri" panose="020F0502020204030204" pitchFamily="34" charset="0"/>
                <a:cs typeface="Calibri" panose="020F0502020204030204" pitchFamily="34" charset="0"/>
              </a:rPr>
              <a:t>Higher</a:t>
            </a:r>
            <a:r>
              <a:rPr lang="en-US" sz="1200" i="1" spc="5" dirty="0">
                <a:effectLst/>
                <a:latin typeface="Calibri" panose="020F0502020204030204" pitchFamily="34" charset="0"/>
                <a:ea typeface="Calibri" panose="020F0502020204030204" pitchFamily="34" charset="0"/>
                <a:cs typeface="Calibri" panose="020F0502020204030204" pitchFamily="34" charset="0"/>
              </a:rPr>
              <a:t> </a:t>
            </a:r>
            <a:r>
              <a:rPr lang="en-US" sz="1200" i="1" spc="-5" dirty="0">
                <a:effectLst/>
                <a:latin typeface="Calibri" panose="020F0502020204030204" pitchFamily="34" charset="0"/>
                <a:ea typeface="Calibri" panose="020F0502020204030204" pitchFamily="34" charset="0"/>
                <a:cs typeface="Calibri" panose="020F0502020204030204" pitchFamily="34" charset="0"/>
              </a:rPr>
              <a:t>Education,</a:t>
            </a:r>
            <a:r>
              <a:rPr lang="en-US" sz="1200" i="1" spc="41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7, </a:t>
            </a:r>
            <a:r>
              <a:rPr lang="en-US" sz="1200" spc="-5" dirty="0">
                <a:effectLst/>
                <a:latin typeface="Calibri" panose="020F0502020204030204" pitchFamily="34" charset="0"/>
                <a:ea typeface="Calibri" panose="020F0502020204030204" pitchFamily="34" charset="0"/>
                <a:cs typeface="Calibri" panose="020F0502020204030204" pitchFamily="34" charset="0"/>
              </a:rPr>
              <a:t>29-41.</a:t>
            </a:r>
          </a:p>
          <a:p>
            <a:r>
              <a:rPr lang="en-US" sz="1200" dirty="0">
                <a:effectLst/>
                <a:latin typeface="Calibri" panose="020F0502020204030204" pitchFamily="34" charset="0"/>
                <a:ea typeface="Calibri" panose="020F0502020204030204" pitchFamily="34" charset="0"/>
                <a:cs typeface="Calibri" panose="020F0502020204030204" pitchFamily="34" charset="0"/>
              </a:rPr>
              <a:t>O’Farrell, L. (2019). National Forum for the Enhancement of Teaching and Learning. </a:t>
            </a:r>
            <a:r>
              <a:rPr lang="en-US" sz="1200" i="1" dirty="0">
                <a:effectLst/>
                <a:latin typeface="Calibri" panose="020F0502020204030204" pitchFamily="34" charset="0"/>
                <a:ea typeface="Calibri" panose="020F0502020204030204" pitchFamily="34" charset="0"/>
                <a:cs typeface="Calibri" panose="020F0502020204030204" pitchFamily="34" charset="0"/>
              </a:rPr>
              <a:t>Understanding and Enabling Student Success in Irish Higher Education</a:t>
            </a:r>
          </a:p>
          <a:p>
            <a:r>
              <a:rPr lang="en-US" sz="1200" spc="-5" dirty="0">
                <a:effectLst/>
                <a:latin typeface="Calibri" panose="020F0502020204030204" pitchFamily="34" charset="0"/>
                <a:ea typeface="Calibri" panose="020F0502020204030204" pitchFamily="34" charset="0"/>
                <a:cs typeface="Calibri" panose="020F0502020204030204" pitchFamily="34" charset="0"/>
              </a:rPr>
              <a:t>O'Shea,</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S.,</a:t>
            </a:r>
            <a:r>
              <a:rPr lang="en-US" sz="1200" dirty="0">
                <a:effectLst/>
                <a:latin typeface="Calibri" panose="020F0502020204030204" pitchFamily="34" charset="0"/>
                <a:ea typeface="Calibri" panose="020F0502020204030204" pitchFamily="34" charset="0"/>
                <a:cs typeface="Calibri" panose="020F0502020204030204" pitchFamily="34" charset="0"/>
              </a:rPr>
              <a:t> &amp;</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err="1">
                <a:effectLst/>
                <a:latin typeface="Calibri" panose="020F0502020204030204" pitchFamily="34" charset="0"/>
                <a:ea typeface="Calibri" panose="020F0502020204030204" pitchFamily="34" charset="0"/>
                <a:cs typeface="Calibri" panose="020F0502020204030204" pitchFamily="34" charset="0"/>
              </a:rPr>
              <a:t>Delahunty</a:t>
            </a:r>
            <a:r>
              <a:rPr lang="en-US" sz="1200" spc="-5" dirty="0">
                <a:effectLst/>
                <a:latin typeface="Calibri" panose="020F0502020204030204" pitchFamily="34" charset="0"/>
                <a:ea typeface="Calibri" panose="020F0502020204030204" pitchFamily="34" charset="0"/>
                <a:cs typeface="Calibri" panose="020F0502020204030204" pitchFamily="34" charset="0"/>
              </a:rPr>
              <a:t>,</a:t>
            </a:r>
            <a:r>
              <a:rPr lang="en-US" sz="1200" dirty="0">
                <a:effectLst/>
                <a:latin typeface="Calibri" panose="020F0502020204030204" pitchFamily="34" charset="0"/>
                <a:ea typeface="Calibri" panose="020F0502020204030204" pitchFamily="34" charset="0"/>
                <a:cs typeface="Calibri" panose="020F0502020204030204" pitchFamily="34" charset="0"/>
              </a:rPr>
              <a:t> J.</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(2018).</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Getting through the</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day</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and</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still</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having </a:t>
            </a:r>
            <a:r>
              <a:rPr lang="en-US" sz="1200" dirty="0">
                <a:effectLst/>
                <a:latin typeface="Calibri" panose="020F0502020204030204" pitchFamily="34" charset="0"/>
                <a:ea typeface="Calibri" panose="020F0502020204030204" pitchFamily="34" charset="0"/>
                <a:cs typeface="Calibri" panose="020F0502020204030204" pitchFamily="34" charset="0"/>
              </a:rPr>
              <a:t>a </a:t>
            </a:r>
            <a:r>
              <a:rPr lang="en-US" sz="1200" spc="-10" dirty="0">
                <a:effectLst/>
                <a:latin typeface="Calibri" panose="020F0502020204030204" pitchFamily="34" charset="0"/>
                <a:ea typeface="Calibri" panose="020F0502020204030204" pitchFamily="34" charset="0"/>
                <a:cs typeface="Calibri" panose="020F0502020204030204" pitchFamily="34" charset="0"/>
              </a:rPr>
              <a:t>smile</a:t>
            </a:r>
            <a:r>
              <a:rPr lang="en-US" sz="1200" dirty="0">
                <a:effectLst/>
                <a:latin typeface="Calibri" panose="020F0502020204030204" pitchFamily="34" charset="0"/>
                <a:ea typeface="Calibri" panose="020F0502020204030204" pitchFamily="34" charset="0"/>
                <a:cs typeface="Calibri" panose="020F0502020204030204" pitchFamily="34" charset="0"/>
              </a:rPr>
              <a:t> on</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my</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face!</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How</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spc="-10" dirty="0">
                <a:effectLst/>
                <a:latin typeface="Calibri" panose="020F0502020204030204" pitchFamily="34" charset="0"/>
                <a:ea typeface="Calibri" panose="020F0502020204030204" pitchFamily="34" charset="0"/>
                <a:cs typeface="Calibri" panose="020F0502020204030204" pitchFamily="34" charset="0"/>
              </a:rPr>
              <a:t>do</a:t>
            </a:r>
            <a:r>
              <a:rPr lang="en-US" sz="1200" spc="29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students</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define</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success</a:t>
            </a:r>
            <a:r>
              <a:rPr lang="en-US" sz="1200" dirty="0">
                <a:effectLst/>
                <a:latin typeface="Calibri" panose="020F0502020204030204" pitchFamily="34" charset="0"/>
                <a:ea typeface="Calibri" panose="020F0502020204030204" pitchFamily="34" charset="0"/>
                <a:cs typeface="Calibri" panose="020F0502020204030204" pitchFamily="34" charset="0"/>
              </a:rPr>
              <a:t> in</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the</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university,</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learning environment?.</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i="1" spc="-10" dirty="0">
                <a:effectLst/>
                <a:latin typeface="Calibri" panose="020F0502020204030204" pitchFamily="34" charset="0"/>
                <a:ea typeface="Calibri" panose="020F0502020204030204" pitchFamily="34" charset="0"/>
                <a:cs typeface="Calibri" panose="020F0502020204030204" pitchFamily="34" charset="0"/>
              </a:rPr>
              <a:t>Higher</a:t>
            </a:r>
            <a:r>
              <a:rPr lang="en-US" sz="1200" i="1" spc="5" dirty="0">
                <a:effectLst/>
                <a:latin typeface="Calibri" panose="020F0502020204030204" pitchFamily="34" charset="0"/>
                <a:ea typeface="Calibri" panose="020F0502020204030204" pitchFamily="34" charset="0"/>
                <a:cs typeface="Calibri" panose="020F0502020204030204" pitchFamily="34" charset="0"/>
              </a:rPr>
              <a:t> </a:t>
            </a:r>
            <a:r>
              <a:rPr lang="en-US" sz="1200" i="1" spc="-5" dirty="0">
                <a:effectLst/>
                <a:latin typeface="Calibri" panose="020F0502020204030204" pitchFamily="34" charset="0"/>
                <a:ea typeface="Calibri" panose="020F0502020204030204" pitchFamily="34" charset="0"/>
                <a:cs typeface="Calibri" panose="020F0502020204030204" pitchFamily="34" charset="0"/>
              </a:rPr>
              <a:t>Education Research</a:t>
            </a:r>
            <a:r>
              <a:rPr lang="en-US" sz="1200" i="1" spc="-10" dirty="0">
                <a:effectLst/>
                <a:latin typeface="Calibri" panose="020F0502020204030204" pitchFamily="34" charset="0"/>
                <a:ea typeface="Calibri" panose="020F0502020204030204" pitchFamily="34" charset="0"/>
                <a:cs typeface="Calibri" panose="020F0502020204030204" pitchFamily="34" charset="0"/>
              </a:rPr>
              <a:t> </a:t>
            </a:r>
            <a:r>
              <a:rPr lang="en-US" sz="1200" i="1" dirty="0">
                <a:effectLst/>
                <a:latin typeface="Calibri" panose="020F0502020204030204" pitchFamily="34" charset="0"/>
                <a:ea typeface="Calibri" panose="020F0502020204030204" pitchFamily="34" charset="0"/>
                <a:cs typeface="Calibri" panose="020F0502020204030204" pitchFamily="34" charset="0"/>
              </a:rPr>
              <a:t>&amp;</a:t>
            </a:r>
            <a:r>
              <a:rPr lang="en-US" sz="1200" i="1" spc="355" dirty="0">
                <a:effectLst/>
                <a:latin typeface="Calibri" panose="020F0502020204030204" pitchFamily="34" charset="0"/>
                <a:ea typeface="Calibri" panose="020F0502020204030204" pitchFamily="34" charset="0"/>
                <a:cs typeface="Calibri" panose="020F0502020204030204" pitchFamily="34" charset="0"/>
              </a:rPr>
              <a:t> </a:t>
            </a:r>
            <a:r>
              <a:rPr lang="en-US" sz="1200" i="1" spc="-5" dirty="0">
                <a:effectLst/>
                <a:latin typeface="Calibri" panose="020F0502020204030204" pitchFamily="34" charset="0"/>
                <a:ea typeface="Calibri" panose="020F0502020204030204" pitchFamily="34" charset="0"/>
                <a:cs typeface="Calibri" panose="020F0502020204030204" pitchFamily="34" charset="0"/>
              </a:rPr>
              <a:t>Development</a:t>
            </a:r>
            <a:r>
              <a:rPr lang="en-US" sz="1200" spc="-5" dirty="0">
                <a:effectLst/>
                <a:latin typeface="Calibri" panose="020F0502020204030204" pitchFamily="34" charset="0"/>
                <a:ea typeface="Calibri" panose="020F0502020204030204" pitchFamily="34" charset="0"/>
                <a:cs typeface="Calibri" panose="020F0502020204030204" pitchFamily="34" charset="0"/>
              </a:rPr>
              <a:t>,</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37(5),</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1062-1075.</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u="sng" spc="-5" dirty="0">
                <a:solidFill>
                  <a:srgbClr val="0462C1"/>
                </a:solidFill>
                <a:effectLst/>
                <a:latin typeface="Calibri" panose="020F0502020204030204" pitchFamily="34" charset="0"/>
                <a:ea typeface="Calibri" panose="020F0502020204030204" pitchFamily="34" charset="0"/>
                <a:cs typeface="Calibri" panose="020F0502020204030204" pitchFamily="34" charset="0"/>
                <a:hlinkClick r:id="rId7"/>
              </a:rPr>
              <a:t>https://doi.org/10.1080/07294360.2018.1463973</a:t>
            </a:r>
            <a:endParaRPr lang="en-US" sz="1200" u="sng" spc="-5" dirty="0">
              <a:solidFill>
                <a:srgbClr val="0462C1"/>
              </a:solidFill>
              <a:effectLst/>
              <a:latin typeface="Calibri" panose="020F0502020204030204" pitchFamily="34" charset="0"/>
              <a:ea typeface="Calibri" panose="020F0502020204030204" pitchFamily="34" charset="0"/>
              <a:cs typeface="Calibri" panose="020F0502020204030204" pitchFamily="34" charset="0"/>
            </a:endParaRPr>
          </a:p>
          <a:p>
            <a:r>
              <a:rPr lang="en-US" sz="1200" spc="-5" dirty="0">
                <a:effectLst/>
                <a:latin typeface="Calibri" panose="020F0502020204030204" pitchFamily="34" charset="0"/>
                <a:ea typeface="Calibri" panose="020F0502020204030204" pitchFamily="34" charset="0"/>
                <a:cs typeface="Calibri" panose="020F0502020204030204" pitchFamily="34" charset="0"/>
              </a:rPr>
              <a:t>Wolf-Wendel,</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L.,</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Ward,</a:t>
            </a:r>
            <a:r>
              <a:rPr lang="en-US" sz="1200" dirty="0">
                <a:effectLst/>
                <a:latin typeface="Calibri" panose="020F0502020204030204" pitchFamily="34" charset="0"/>
                <a:ea typeface="Calibri" panose="020F0502020204030204" pitchFamily="34" charset="0"/>
                <a:cs typeface="Calibri" panose="020F0502020204030204" pitchFamily="34" charset="0"/>
              </a:rPr>
              <a:t> K.</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&amp;</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Kinzie</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J.</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10" dirty="0">
                <a:effectLst/>
                <a:latin typeface="Calibri" panose="020F0502020204030204" pitchFamily="34" charset="0"/>
                <a:ea typeface="Calibri" panose="020F0502020204030204" pitchFamily="34" charset="0"/>
                <a:cs typeface="Calibri" panose="020F0502020204030204" pitchFamily="34" charset="0"/>
              </a:rPr>
              <a:t>(2009).</a:t>
            </a:r>
            <a:r>
              <a:rPr lang="en-US" sz="1200" dirty="0">
                <a:effectLst/>
                <a:latin typeface="Calibri" panose="020F0502020204030204" pitchFamily="34" charset="0"/>
                <a:ea typeface="Calibri" panose="020F0502020204030204" pitchFamily="34" charset="0"/>
                <a:cs typeface="Calibri" panose="020F0502020204030204" pitchFamily="34" charset="0"/>
              </a:rPr>
              <a:t> A </a:t>
            </a:r>
            <a:r>
              <a:rPr lang="en-US" sz="1200" spc="-10" dirty="0">
                <a:effectLst/>
                <a:latin typeface="Calibri" panose="020F0502020204030204" pitchFamily="34" charset="0"/>
                <a:ea typeface="Calibri" panose="020F0502020204030204" pitchFamily="34" charset="0"/>
                <a:cs typeface="Calibri" panose="020F0502020204030204" pitchFamily="34" charset="0"/>
              </a:rPr>
              <a:t>Tangled</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Web</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of </a:t>
            </a:r>
            <a:r>
              <a:rPr lang="en-US" sz="1200" spc="-5" dirty="0">
                <a:effectLst/>
                <a:latin typeface="Calibri" panose="020F0502020204030204" pitchFamily="34" charset="0"/>
                <a:ea typeface="Calibri" panose="020F0502020204030204" pitchFamily="34" charset="0"/>
                <a:cs typeface="Calibri" panose="020F0502020204030204" pitchFamily="34" charset="0"/>
              </a:rPr>
              <a:t>Terms:</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The</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Overlap </a:t>
            </a:r>
            <a:r>
              <a:rPr lang="en-US" sz="1200" dirty="0">
                <a:effectLst/>
                <a:latin typeface="Calibri" panose="020F0502020204030204" pitchFamily="34" charset="0"/>
                <a:ea typeface="Calibri" panose="020F0502020204030204" pitchFamily="34" charset="0"/>
                <a:cs typeface="Calibri" panose="020F0502020204030204" pitchFamily="34" charset="0"/>
              </a:rPr>
              <a:t>and</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Unique</a:t>
            </a:r>
            <a:r>
              <a:rPr lang="en-US" sz="1200" spc="31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Contribution</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of</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Involvement,</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Engagement,</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and Integration to</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Understanding College</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Student Success.</a:t>
            </a:r>
            <a:r>
              <a:rPr lang="en-US" sz="1200" spc="435" dirty="0">
                <a:effectLst/>
                <a:latin typeface="Calibri" panose="020F0502020204030204" pitchFamily="34" charset="0"/>
                <a:ea typeface="Calibri" panose="020F0502020204030204" pitchFamily="34" charset="0"/>
                <a:cs typeface="Calibri" panose="020F0502020204030204" pitchFamily="34" charset="0"/>
              </a:rPr>
              <a:t> </a:t>
            </a:r>
            <a:r>
              <a:rPr lang="en-US" sz="1200" i="1" spc="-5" dirty="0">
                <a:effectLst/>
                <a:latin typeface="Calibri" panose="020F0502020204030204" pitchFamily="34" charset="0"/>
                <a:ea typeface="Calibri" panose="020F0502020204030204" pitchFamily="34" charset="0"/>
                <a:cs typeface="Calibri" panose="020F0502020204030204" pitchFamily="34" charset="0"/>
              </a:rPr>
              <a:t>Journal</a:t>
            </a:r>
            <a:r>
              <a:rPr lang="en-US" sz="1200" i="1" dirty="0">
                <a:effectLst/>
                <a:latin typeface="Calibri" panose="020F0502020204030204" pitchFamily="34" charset="0"/>
                <a:ea typeface="Calibri" panose="020F0502020204030204" pitchFamily="34" charset="0"/>
                <a:cs typeface="Calibri" panose="020F0502020204030204" pitchFamily="34" charset="0"/>
              </a:rPr>
              <a:t> </a:t>
            </a:r>
            <a:r>
              <a:rPr lang="en-US" sz="1200" i="1" spc="-5" dirty="0">
                <a:effectLst/>
                <a:latin typeface="Calibri" panose="020F0502020204030204" pitchFamily="34" charset="0"/>
                <a:ea typeface="Calibri" panose="020F0502020204030204" pitchFamily="34" charset="0"/>
                <a:cs typeface="Calibri" panose="020F0502020204030204" pitchFamily="34" charset="0"/>
              </a:rPr>
              <a:t>of</a:t>
            </a:r>
            <a:r>
              <a:rPr lang="en-US" sz="1200" i="1" dirty="0">
                <a:effectLst/>
                <a:latin typeface="Calibri" panose="020F0502020204030204" pitchFamily="34" charset="0"/>
                <a:ea typeface="Calibri" panose="020F0502020204030204" pitchFamily="34" charset="0"/>
                <a:cs typeface="Calibri" panose="020F0502020204030204" pitchFamily="34" charset="0"/>
              </a:rPr>
              <a:t> </a:t>
            </a:r>
            <a:r>
              <a:rPr lang="en-US" sz="1200" i="1" spc="-5" dirty="0">
                <a:effectLst/>
                <a:latin typeface="Calibri" panose="020F0502020204030204" pitchFamily="34" charset="0"/>
                <a:ea typeface="Calibri" panose="020F0502020204030204" pitchFamily="34" charset="0"/>
                <a:cs typeface="Calibri" panose="020F0502020204030204" pitchFamily="34" charset="0"/>
              </a:rPr>
              <a:t>College</a:t>
            </a:r>
            <a:r>
              <a:rPr lang="en-US" sz="1200" i="1" spc="-10" dirty="0">
                <a:effectLst/>
                <a:latin typeface="Calibri" panose="020F0502020204030204" pitchFamily="34" charset="0"/>
                <a:ea typeface="Calibri" panose="020F0502020204030204" pitchFamily="34" charset="0"/>
                <a:cs typeface="Calibri" panose="020F0502020204030204" pitchFamily="34" charset="0"/>
              </a:rPr>
              <a:t> </a:t>
            </a:r>
            <a:r>
              <a:rPr lang="en-US" sz="1200" i="1" spc="-5" dirty="0">
                <a:effectLst/>
                <a:latin typeface="Calibri" panose="020F0502020204030204" pitchFamily="34" charset="0"/>
                <a:ea typeface="Calibri" panose="020F0502020204030204" pitchFamily="34" charset="0"/>
                <a:cs typeface="Calibri" panose="020F0502020204030204" pitchFamily="34" charset="0"/>
              </a:rPr>
              <a:t>Student</a:t>
            </a:r>
            <a:r>
              <a:rPr lang="en-US" sz="1200" i="1" spc="-15" dirty="0">
                <a:effectLst/>
                <a:latin typeface="Calibri" panose="020F0502020204030204" pitchFamily="34" charset="0"/>
                <a:ea typeface="Calibri" panose="020F0502020204030204" pitchFamily="34" charset="0"/>
                <a:cs typeface="Calibri" panose="020F0502020204030204" pitchFamily="34" charset="0"/>
              </a:rPr>
              <a:t> </a:t>
            </a:r>
            <a:r>
              <a:rPr lang="en-US" sz="1200" i="1" spc="-5" dirty="0">
                <a:effectLst/>
                <a:latin typeface="Calibri" panose="020F0502020204030204" pitchFamily="34" charset="0"/>
                <a:ea typeface="Calibri" panose="020F0502020204030204" pitchFamily="34" charset="0"/>
                <a:cs typeface="Calibri" panose="020F0502020204030204" pitchFamily="34" charset="0"/>
              </a:rPr>
              <a:t>Development,</a:t>
            </a:r>
            <a:r>
              <a:rPr lang="en-US" sz="1200" i="1"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50(4).</a:t>
            </a:r>
          </a:p>
          <a:p>
            <a:r>
              <a:rPr lang="en-US" sz="1200" spc="-5" dirty="0">
                <a:effectLst/>
                <a:latin typeface="Calibri" panose="020F0502020204030204" pitchFamily="34" charset="0"/>
                <a:ea typeface="Calibri" panose="020F0502020204030204" pitchFamily="34" charset="0"/>
                <a:cs typeface="Calibri" panose="020F0502020204030204" pitchFamily="34" charset="0"/>
              </a:rPr>
              <a:t>Tight,</a:t>
            </a:r>
            <a:r>
              <a:rPr lang="en-US" sz="1200" dirty="0">
                <a:effectLst/>
                <a:latin typeface="Calibri" panose="020F0502020204030204" pitchFamily="34" charset="0"/>
                <a:ea typeface="Calibri" panose="020F0502020204030204" pitchFamily="34" charset="0"/>
                <a:cs typeface="Calibri" panose="020F0502020204030204" pitchFamily="34" charset="0"/>
              </a:rPr>
              <a:t> M.</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(2020).</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Student</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retention </a:t>
            </a:r>
            <a:r>
              <a:rPr lang="en-US" sz="1200" dirty="0">
                <a:effectLst/>
                <a:latin typeface="Calibri" panose="020F0502020204030204" pitchFamily="34" charset="0"/>
                <a:ea typeface="Calibri" panose="020F0502020204030204" pitchFamily="34" charset="0"/>
                <a:cs typeface="Calibri" panose="020F0502020204030204" pitchFamily="34" charset="0"/>
              </a:rPr>
              <a:t>and</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engagement </a:t>
            </a:r>
            <a:r>
              <a:rPr lang="en-US" sz="1200" spc="-10" dirty="0">
                <a:effectLst/>
                <a:latin typeface="Calibri" panose="020F0502020204030204" pitchFamily="34" charset="0"/>
                <a:ea typeface="Calibri" panose="020F0502020204030204" pitchFamily="34" charset="0"/>
                <a:cs typeface="Calibri" panose="020F0502020204030204" pitchFamily="34" charset="0"/>
              </a:rPr>
              <a:t>in</a:t>
            </a:r>
            <a:r>
              <a:rPr lang="en-US" sz="1200" spc="-5" dirty="0">
                <a:effectLst/>
                <a:latin typeface="Calibri" panose="020F0502020204030204" pitchFamily="34" charset="0"/>
                <a:ea typeface="Calibri" panose="020F0502020204030204" pitchFamily="34" charset="0"/>
                <a:cs typeface="Calibri" panose="020F0502020204030204" pitchFamily="34" charset="0"/>
              </a:rPr>
              <a:t> higher</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education.</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i="1" spc="-5" dirty="0">
                <a:effectLst/>
                <a:latin typeface="Calibri" panose="020F0502020204030204" pitchFamily="34" charset="0"/>
                <a:ea typeface="Calibri" panose="020F0502020204030204" pitchFamily="34" charset="0"/>
                <a:cs typeface="Calibri" panose="020F0502020204030204" pitchFamily="34" charset="0"/>
              </a:rPr>
              <a:t>Journal</a:t>
            </a:r>
            <a:r>
              <a:rPr lang="en-US" sz="1200" i="1" dirty="0">
                <a:effectLst/>
                <a:latin typeface="Calibri" panose="020F0502020204030204" pitchFamily="34" charset="0"/>
                <a:ea typeface="Calibri" panose="020F0502020204030204" pitchFamily="34" charset="0"/>
                <a:cs typeface="Calibri" panose="020F0502020204030204" pitchFamily="34" charset="0"/>
              </a:rPr>
              <a:t> </a:t>
            </a:r>
            <a:r>
              <a:rPr lang="en-US" sz="1200" i="1" spc="-5" dirty="0">
                <a:effectLst/>
                <a:latin typeface="Calibri" panose="020F0502020204030204" pitchFamily="34" charset="0"/>
                <a:ea typeface="Calibri" panose="020F0502020204030204" pitchFamily="34" charset="0"/>
                <a:cs typeface="Calibri" panose="020F0502020204030204" pitchFamily="34" charset="0"/>
              </a:rPr>
              <a:t>of</a:t>
            </a:r>
            <a:r>
              <a:rPr lang="en-US" sz="1200" i="1" dirty="0">
                <a:effectLst/>
                <a:latin typeface="Calibri" panose="020F0502020204030204" pitchFamily="34" charset="0"/>
                <a:ea typeface="Calibri" panose="020F0502020204030204" pitchFamily="34" charset="0"/>
                <a:cs typeface="Calibri" panose="020F0502020204030204" pitchFamily="34" charset="0"/>
              </a:rPr>
              <a:t> </a:t>
            </a:r>
            <a:r>
              <a:rPr lang="en-US" sz="1200" i="1" spc="-5" dirty="0">
                <a:effectLst/>
                <a:latin typeface="Calibri" panose="020F0502020204030204" pitchFamily="34" charset="0"/>
                <a:ea typeface="Calibri" panose="020F0502020204030204" pitchFamily="34" charset="0"/>
                <a:cs typeface="Calibri" panose="020F0502020204030204" pitchFamily="34" charset="0"/>
              </a:rPr>
              <a:t>Further</a:t>
            </a:r>
            <a:r>
              <a:rPr lang="en-US" sz="1200" i="1" spc="5" dirty="0">
                <a:effectLst/>
                <a:latin typeface="Calibri" panose="020F0502020204030204" pitchFamily="34" charset="0"/>
                <a:ea typeface="Calibri" panose="020F0502020204030204" pitchFamily="34" charset="0"/>
                <a:cs typeface="Calibri" panose="020F0502020204030204" pitchFamily="34" charset="0"/>
              </a:rPr>
              <a:t> </a:t>
            </a:r>
            <a:r>
              <a:rPr lang="en-US" sz="1200" i="1" spc="-5" dirty="0">
                <a:effectLst/>
                <a:latin typeface="Calibri" panose="020F0502020204030204" pitchFamily="34" charset="0"/>
                <a:ea typeface="Calibri" panose="020F0502020204030204" pitchFamily="34" charset="0"/>
                <a:cs typeface="Calibri" panose="020F0502020204030204" pitchFamily="34" charset="0"/>
              </a:rPr>
              <a:t>and Higher</a:t>
            </a:r>
            <a:r>
              <a:rPr lang="en-US" sz="1200" i="1" spc="315" dirty="0">
                <a:effectLst/>
                <a:latin typeface="Calibri" panose="020F0502020204030204" pitchFamily="34" charset="0"/>
                <a:ea typeface="Calibri" panose="020F0502020204030204" pitchFamily="34" charset="0"/>
                <a:cs typeface="Calibri" panose="020F0502020204030204" pitchFamily="34" charset="0"/>
              </a:rPr>
              <a:t> </a:t>
            </a:r>
            <a:r>
              <a:rPr lang="en-US" sz="1200" i="1" spc="-5" dirty="0">
                <a:effectLst/>
                <a:latin typeface="Calibri" panose="020F0502020204030204" pitchFamily="34" charset="0"/>
                <a:ea typeface="Calibri" panose="020F0502020204030204" pitchFamily="34" charset="0"/>
                <a:cs typeface="Calibri" panose="020F0502020204030204" pitchFamily="34" charset="0"/>
              </a:rPr>
              <a:t>Education,</a:t>
            </a:r>
            <a:r>
              <a:rPr lang="en-US" sz="1200" i="1"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44(5),</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689-704.</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u="sng" spc="-5" dirty="0">
                <a:solidFill>
                  <a:srgbClr val="0462C1"/>
                </a:solidFill>
                <a:effectLst/>
                <a:latin typeface="Calibri" panose="020F0502020204030204" pitchFamily="34" charset="0"/>
                <a:ea typeface="Calibri" panose="020F0502020204030204" pitchFamily="34" charset="0"/>
                <a:cs typeface="Calibri" panose="020F0502020204030204" pitchFamily="34" charset="0"/>
                <a:hlinkClick r:id="rId8"/>
              </a:rPr>
              <a:t>https://doi.org/10.1080/0309877X.2019.1576860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spc="-5" dirty="0" err="1">
                <a:effectLst/>
                <a:latin typeface="Calibri" panose="020F0502020204030204" pitchFamily="34" charset="0"/>
                <a:ea typeface="Calibri" panose="020F0502020204030204" pitchFamily="34" charset="0"/>
                <a:cs typeface="Calibri" panose="020F0502020204030204" pitchFamily="34" charset="0"/>
              </a:rPr>
              <a:t>Zepke</a:t>
            </a:r>
            <a:r>
              <a:rPr lang="en-US" sz="1200" spc="-5" dirty="0">
                <a:effectLst/>
                <a:latin typeface="Calibri" panose="020F0502020204030204" pitchFamily="34" charset="0"/>
                <a:ea typeface="Calibri" panose="020F0502020204030204" pitchFamily="34" charset="0"/>
                <a:cs typeface="Calibri" panose="020F0502020204030204" pitchFamily="34" charset="0"/>
              </a:rPr>
              <a:t>,</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N.,</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&amp;</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Leach,</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L. </a:t>
            </a:r>
            <a:r>
              <a:rPr lang="en-US" sz="1200" spc="-5" dirty="0">
                <a:effectLst/>
                <a:latin typeface="Calibri" panose="020F0502020204030204" pitchFamily="34" charset="0"/>
                <a:ea typeface="Calibri" panose="020F0502020204030204" pitchFamily="34" charset="0"/>
                <a:cs typeface="Calibri" panose="020F0502020204030204" pitchFamily="34" charset="0"/>
              </a:rPr>
              <a:t>(2010).</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Improving Student Engagement: Ten</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Proposals</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for</a:t>
            </a:r>
            <a:r>
              <a:rPr lang="en-US" sz="1200" spc="-25"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Action.</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i="1" spc="-5" dirty="0">
                <a:effectLst/>
                <a:latin typeface="Calibri" panose="020F0502020204030204" pitchFamily="34" charset="0"/>
                <a:ea typeface="Calibri" panose="020F0502020204030204" pitchFamily="34" charset="0"/>
                <a:cs typeface="Calibri" panose="020F0502020204030204" pitchFamily="34" charset="0"/>
              </a:rPr>
              <a:t>Active</a:t>
            </a:r>
            <a:r>
              <a:rPr lang="en-US" sz="1200" i="1" spc="-10" dirty="0">
                <a:effectLst/>
                <a:latin typeface="Calibri" panose="020F0502020204030204" pitchFamily="34" charset="0"/>
                <a:ea typeface="Calibri" panose="020F0502020204030204" pitchFamily="34" charset="0"/>
                <a:cs typeface="Calibri" panose="020F0502020204030204" pitchFamily="34" charset="0"/>
              </a:rPr>
              <a:t> </a:t>
            </a:r>
            <a:r>
              <a:rPr lang="en-US" sz="1200" i="1" spc="-5" dirty="0">
                <a:effectLst/>
                <a:latin typeface="Calibri" panose="020F0502020204030204" pitchFamily="34" charset="0"/>
                <a:ea typeface="Calibri" panose="020F0502020204030204" pitchFamily="34" charset="0"/>
                <a:cs typeface="Calibri" panose="020F0502020204030204" pitchFamily="34" charset="0"/>
              </a:rPr>
              <a:t>Learning</a:t>
            </a:r>
            <a:r>
              <a:rPr lang="en-US" sz="1200" i="1" spc="275" dirty="0">
                <a:effectLst/>
                <a:latin typeface="Calibri" panose="020F0502020204030204" pitchFamily="34" charset="0"/>
                <a:ea typeface="Calibri" panose="020F0502020204030204" pitchFamily="34" charset="0"/>
                <a:cs typeface="Calibri" panose="020F0502020204030204" pitchFamily="34" charset="0"/>
              </a:rPr>
              <a:t> </a:t>
            </a:r>
            <a:r>
              <a:rPr lang="en-US" sz="1200" i="1" dirty="0">
                <a:effectLst/>
                <a:latin typeface="Calibri" panose="020F0502020204030204" pitchFamily="34" charset="0"/>
                <a:ea typeface="Calibri" panose="020F0502020204030204" pitchFamily="34" charset="0"/>
                <a:cs typeface="Calibri" panose="020F0502020204030204" pitchFamily="34" charset="0"/>
              </a:rPr>
              <a:t>in</a:t>
            </a:r>
            <a:r>
              <a:rPr lang="en-US" sz="1200" i="1" spc="-5" dirty="0">
                <a:effectLst/>
                <a:latin typeface="Calibri" panose="020F0502020204030204" pitchFamily="34" charset="0"/>
                <a:ea typeface="Calibri" panose="020F0502020204030204" pitchFamily="34" charset="0"/>
                <a:cs typeface="Calibri" panose="020F0502020204030204" pitchFamily="34" charset="0"/>
              </a:rPr>
              <a:t> Higher</a:t>
            </a:r>
            <a:r>
              <a:rPr lang="en-US" sz="1200" i="1" spc="5" dirty="0">
                <a:effectLst/>
                <a:latin typeface="Calibri" panose="020F0502020204030204" pitchFamily="34" charset="0"/>
                <a:ea typeface="Calibri" panose="020F0502020204030204" pitchFamily="34" charset="0"/>
                <a:cs typeface="Calibri" panose="020F0502020204030204" pitchFamily="34" charset="0"/>
              </a:rPr>
              <a:t> </a:t>
            </a:r>
            <a:r>
              <a:rPr lang="en-US" sz="1200" i="1" spc="-5" dirty="0">
                <a:effectLst/>
                <a:latin typeface="Calibri" panose="020F0502020204030204" pitchFamily="34" charset="0"/>
                <a:ea typeface="Calibri" panose="020F0502020204030204" pitchFamily="34" charset="0"/>
                <a:cs typeface="Calibri" panose="020F0502020204030204" pitchFamily="34" charset="0"/>
              </a:rPr>
              <a:t>Education,</a:t>
            </a:r>
            <a:r>
              <a:rPr lang="en-US" sz="1200" i="1"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11(3),</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spc="-5" dirty="0">
                <a:effectLst/>
                <a:latin typeface="Calibri" panose="020F0502020204030204" pitchFamily="34" charset="0"/>
                <a:ea typeface="Calibri" panose="020F0502020204030204" pitchFamily="34" charset="0"/>
                <a:cs typeface="Calibri" panose="020F0502020204030204" pitchFamily="34" charset="0"/>
              </a:rPr>
              <a:t>167–177.</a:t>
            </a:r>
          </a:p>
          <a:p>
            <a:endParaRPr lang="en-US" sz="1200" spc="-5" dirty="0">
              <a:effectLst/>
              <a:latin typeface="Calibri" panose="020F0502020204030204" pitchFamily="34" charset="0"/>
              <a:ea typeface="Calibri" panose="020F0502020204030204" pitchFamily="34" charset="0"/>
              <a:cs typeface="Calibri" panose="020F0502020204030204" pitchFamily="34" charset="0"/>
            </a:endParaRPr>
          </a:p>
          <a:p>
            <a:endParaRPr lang="en-US" sz="1200" spc="-5" dirty="0">
              <a:effectLst/>
              <a:latin typeface="Calibri" panose="020F0502020204030204" pitchFamily="34" charset="0"/>
              <a:ea typeface="Calibri" panose="020F0502020204030204" pitchFamily="34" charset="0"/>
              <a:cs typeface="Calibri" panose="020F0502020204030204" pitchFamily="34" charset="0"/>
            </a:endParaRPr>
          </a:p>
          <a:p>
            <a:endParaRPr lang="en-GB" sz="1200" dirty="0">
              <a:effectLst/>
              <a:latin typeface="Calibri" panose="020F0502020204030204" pitchFamily="34" charset="0"/>
              <a:ea typeface="Calibri" panose="020F0502020204030204" pitchFamily="34" charset="0"/>
              <a:cs typeface="Arial" panose="020B0604020202020204" pitchFamily="34" charset="0"/>
            </a:endParaRPr>
          </a:p>
          <a:p>
            <a:endParaRPr lang="en-IE" sz="1200" spc="-5" dirty="0">
              <a:latin typeface="Calibri" panose="020F0502020204030204" pitchFamily="34" charset="0"/>
              <a:ea typeface="Calibri" panose="020F0502020204030204" pitchFamily="34" charset="0"/>
              <a:cs typeface="Calibri" panose="020F0502020204030204" pitchFamily="34" charset="0"/>
            </a:endParaRPr>
          </a:p>
          <a:p>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sz="1200" dirty="0"/>
          </a:p>
          <a:p>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63500">
              <a:spcBef>
                <a:spcPts val="670"/>
              </a:spcBef>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dirty="0">
              <a:effectLst/>
              <a:latin typeface="Calibri" panose="020F0502020204030204" pitchFamily="34" charset="0"/>
              <a:ea typeface="Calibri" panose="020F0502020204030204" pitchFamily="34" charset="0"/>
              <a:cs typeface="Arial" panose="020B0604020202020204" pitchFamily="34" charset="0"/>
            </a:endParaRPr>
          </a:p>
          <a:p>
            <a:endParaRPr lang="en-GB" sz="1200" dirty="0"/>
          </a:p>
        </p:txBody>
      </p:sp>
    </p:spTree>
    <p:extLst>
      <p:ext uri="{BB962C8B-B14F-4D97-AF65-F5344CB8AC3E}">
        <p14:creationId xmlns:p14="http://schemas.microsoft.com/office/powerpoint/2010/main" val="2214981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3D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474CE81-4E43-4551-20CC-C543CEA5D57F}"/>
              </a:ext>
            </a:extLst>
          </p:cNvPr>
          <p:cNvSpPr>
            <a:spLocks noGrp="1"/>
          </p:cNvSpPr>
          <p:nvPr>
            <p:ph type="title"/>
          </p:nvPr>
        </p:nvSpPr>
        <p:spPr>
          <a:xfrm>
            <a:off x="479394" y="1070800"/>
            <a:ext cx="3939688" cy="5583126"/>
          </a:xfrm>
        </p:spPr>
        <p:txBody>
          <a:bodyPr>
            <a:normAutofit/>
          </a:bodyPr>
          <a:lstStyle/>
          <a:p>
            <a:pPr algn="r"/>
            <a:r>
              <a:rPr lang="en-GB" sz="7400"/>
              <a:t>Rationale for research</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78200A6-4A28-B1D3-2DB1-EDF04778D947}"/>
              </a:ext>
            </a:extLst>
          </p:cNvPr>
          <p:cNvGraphicFramePr>
            <a:graphicFrameLocks noGrp="1"/>
          </p:cNvGraphicFramePr>
          <p:nvPr>
            <p:ph idx="1"/>
            <p:extLst>
              <p:ext uri="{D42A27DB-BD31-4B8C-83A1-F6EECF244321}">
                <p14:modId xmlns:p14="http://schemas.microsoft.com/office/powerpoint/2010/main" val="826653502"/>
              </p:ext>
            </p:extLst>
          </p:nvPr>
        </p:nvGraphicFramePr>
        <p:xfrm>
          <a:off x="5108535" y="256031"/>
          <a:ext cx="6245265" cy="6593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1766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3D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B69FE558-4EE8-BB84-79F6-29CCE1DB5B3B}"/>
              </a:ext>
            </a:extLst>
          </p:cNvPr>
          <p:cNvSpPr>
            <a:spLocks noGrp="1"/>
          </p:cNvSpPr>
          <p:nvPr>
            <p:ph type="title"/>
          </p:nvPr>
        </p:nvSpPr>
        <p:spPr>
          <a:xfrm>
            <a:off x="479394" y="1070800"/>
            <a:ext cx="3939688" cy="5583126"/>
          </a:xfrm>
        </p:spPr>
        <p:txBody>
          <a:bodyPr>
            <a:normAutofit/>
          </a:bodyPr>
          <a:lstStyle/>
          <a:p>
            <a:pPr algn="r"/>
            <a:r>
              <a:rPr lang="en-GB" sz="3200">
                <a:effectLst/>
                <a:latin typeface="Calibri" panose="020F0502020204030204" pitchFamily="34" charset="0"/>
                <a:ea typeface="Calibri" panose="020F0502020204030204" pitchFamily="34" charset="0"/>
                <a:cs typeface="Calibri" panose="020F0502020204030204" pitchFamily="34" charset="0"/>
              </a:rPr>
              <a:t>What does student success mean to Indian international one-year postgraduate students enrolled in higher education institutions in Ireland? </a:t>
            </a:r>
            <a:br>
              <a:rPr lang="en-GB" sz="3200">
                <a:effectLst/>
                <a:latin typeface="Calibri" panose="020F0502020204030204" pitchFamily="34" charset="0"/>
                <a:ea typeface="Calibri" panose="020F0502020204030204" pitchFamily="34" charset="0"/>
                <a:cs typeface="Times New Roman" panose="02020603050405020304" pitchFamily="18" charset="0"/>
              </a:rPr>
            </a:br>
            <a:endParaRPr lang="en-GB" sz="3200"/>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E88C306A-B1D0-0B8F-1628-571E9226DED2}"/>
              </a:ext>
            </a:extLst>
          </p:cNvPr>
          <p:cNvGraphicFramePr>
            <a:graphicFrameLocks noGrp="1"/>
          </p:cNvGraphicFramePr>
          <p:nvPr>
            <p:ph idx="1"/>
            <p:extLst>
              <p:ext uri="{D42A27DB-BD31-4B8C-83A1-F6EECF244321}">
                <p14:modId xmlns:p14="http://schemas.microsoft.com/office/powerpoint/2010/main" val="318473418"/>
              </p:ext>
            </p:extLst>
          </p:nvPr>
        </p:nvGraphicFramePr>
        <p:xfrm>
          <a:off x="4930809" y="216977"/>
          <a:ext cx="7033881" cy="6436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2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3D1"/>
        </a:solidFill>
        <a:effectLst/>
      </p:bgPr>
    </p:bg>
    <p:spTree>
      <p:nvGrpSpPr>
        <p:cNvPr id="1" name=""/>
        <p:cNvGrpSpPr/>
        <p:nvPr/>
      </p:nvGrpSpPr>
      <p:grpSpPr>
        <a:xfrm>
          <a:off x="0" y="0"/>
          <a:ext cx="0" cy="0"/>
          <a:chOff x="0" y="0"/>
          <a:chExt cx="0" cy="0"/>
        </a:xfrm>
      </p:grpSpPr>
      <p:sp useBgFill="1">
        <p:nvSpPr>
          <p:cNvPr id="35" name="Rectangle 1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0A397D-CC9A-9355-4BD3-178DD7552E72}"/>
              </a:ext>
            </a:extLst>
          </p:cNvPr>
          <p:cNvSpPr>
            <a:spLocks noGrp="1"/>
          </p:cNvSpPr>
          <p:nvPr>
            <p:ph type="title"/>
          </p:nvPr>
        </p:nvSpPr>
        <p:spPr>
          <a:xfrm>
            <a:off x="838200" y="557188"/>
            <a:ext cx="10515600" cy="1133499"/>
          </a:xfrm>
        </p:spPr>
        <p:txBody>
          <a:bodyPr>
            <a:normAutofit/>
          </a:bodyPr>
          <a:lstStyle/>
          <a:p>
            <a:pPr algn="ctr"/>
            <a:r>
              <a:rPr lang="en-GB" sz="5200"/>
              <a:t>Background</a:t>
            </a:r>
          </a:p>
        </p:txBody>
      </p:sp>
      <p:graphicFrame>
        <p:nvGraphicFramePr>
          <p:cNvPr id="5" name="Content Placeholder 2">
            <a:extLst>
              <a:ext uri="{FF2B5EF4-FFF2-40B4-BE49-F238E27FC236}">
                <a16:creationId xmlns:a16="http://schemas.microsoft.com/office/drawing/2014/main" id="{B2A2B818-0A86-0D95-574C-5315612454D4}"/>
              </a:ext>
            </a:extLst>
          </p:cNvPr>
          <p:cNvGraphicFramePr>
            <a:graphicFrameLocks noGrp="1"/>
          </p:cNvGraphicFramePr>
          <p:nvPr>
            <p:ph idx="1"/>
            <p:extLst>
              <p:ext uri="{D42A27DB-BD31-4B8C-83A1-F6EECF244321}">
                <p14:modId xmlns:p14="http://schemas.microsoft.com/office/powerpoint/2010/main" val="373359002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9845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3D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0A397D-CC9A-9355-4BD3-178DD7552E72}"/>
              </a:ext>
            </a:extLst>
          </p:cNvPr>
          <p:cNvSpPr>
            <a:spLocks noGrp="1"/>
          </p:cNvSpPr>
          <p:nvPr>
            <p:ph type="title"/>
          </p:nvPr>
        </p:nvSpPr>
        <p:spPr>
          <a:xfrm>
            <a:off x="595204" y="2727524"/>
            <a:ext cx="3429000" cy="983673"/>
          </a:xfrm>
        </p:spPr>
        <p:txBody>
          <a:bodyPr anchor="b">
            <a:normAutofit fontScale="90000"/>
          </a:bodyPr>
          <a:lstStyle/>
          <a:p>
            <a:br>
              <a:rPr lang="en-GB" sz="3600" dirty="0"/>
            </a:br>
            <a:br>
              <a:rPr lang="en-GB" sz="3600" dirty="0"/>
            </a:br>
            <a:br>
              <a:rPr lang="en-GB" sz="3600" dirty="0"/>
            </a:br>
            <a:br>
              <a:rPr lang="en-GB" sz="3600" dirty="0"/>
            </a:br>
            <a:r>
              <a:rPr lang="en-GB" sz="3600" b="1" dirty="0"/>
              <a:t>Background</a:t>
            </a:r>
            <a:br>
              <a:rPr lang="en-GB" sz="3600" dirty="0"/>
            </a:br>
            <a:br>
              <a:rPr lang="en-GB" sz="3600" dirty="0"/>
            </a:br>
            <a:r>
              <a:rPr lang="en-GB" sz="2700" b="1" dirty="0">
                <a:latin typeface="+mn-lt"/>
              </a:rPr>
              <a:t>50% </a:t>
            </a:r>
            <a:r>
              <a:rPr lang="en-GB" sz="2700" dirty="0">
                <a:latin typeface="+mn-lt"/>
              </a:rPr>
              <a:t>increase in International PG students 2015/16-2021/22</a:t>
            </a:r>
            <a:br>
              <a:rPr lang="en-GB" sz="3600" dirty="0"/>
            </a:br>
            <a:br>
              <a:rPr lang="en-GB" sz="3600" dirty="0"/>
            </a:br>
            <a:br>
              <a:rPr lang="en-GB" sz="2700" dirty="0"/>
            </a:br>
            <a:br>
              <a:rPr lang="en-GB" sz="5000" dirty="0"/>
            </a:br>
            <a:endParaRPr lang="en-GB" sz="5000" dirty="0"/>
          </a:p>
        </p:txBody>
      </p:sp>
      <p:sp>
        <p:nvSpPr>
          <p:cNvPr id="1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0670640-A9BB-0EDF-BFAA-BE3A6CF4DFF5}"/>
              </a:ext>
            </a:extLst>
          </p:cNvPr>
          <p:cNvPicPr>
            <a:picLocks noChangeAspect="1"/>
          </p:cNvPicPr>
          <p:nvPr/>
        </p:nvPicPr>
        <p:blipFill>
          <a:blip r:embed="rId3"/>
          <a:stretch>
            <a:fillRect/>
          </a:stretch>
        </p:blipFill>
        <p:spPr>
          <a:xfrm>
            <a:off x="5971236" y="1994444"/>
            <a:ext cx="5890521" cy="3607944"/>
          </a:xfrm>
          <a:prstGeom prst="rect">
            <a:avLst/>
          </a:prstGeom>
          <a:ln w="19050">
            <a:solidFill>
              <a:schemeClr val="accent1">
                <a:lumMod val="60000"/>
                <a:lumOff val="40000"/>
              </a:schemeClr>
            </a:solidFill>
          </a:ln>
        </p:spPr>
      </p:pic>
      <p:pic>
        <p:nvPicPr>
          <p:cNvPr id="9" name="Picture 8">
            <a:extLst>
              <a:ext uri="{FF2B5EF4-FFF2-40B4-BE49-F238E27FC236}">
                <a16:creationId xmlns:a16="http://schemas.microsoft.com/office/drawing/2014/main" id="{D6820A00-AB8D-05D1-E1F7-D5466245E71B}"/>
              </a:ext>
            </a:extLst>
          </p:cNvPr>
          <p:cNvPicPr>
            <a:picLocks noChangeAspect="1"/>
          </p:cNvPicPr>
          <p:nvPr/>
        </p:nvPicPr>
        <p:blipFill>
          <a:blip r:embed="rId4"/>
          <a:stretch>
            <a:fillRect/>
          </a:stretch>
        </p:blipFill>
        <p:spPr>
          <a:xfrm>
            <a:off x="181336" y="1995423"/>
            <a:ext cx="5914664" cy="3607944"/>
          </a:xfrm>
          <a:prstGeom prst="rect">
            <a:avLst/>
          </a:prstGeom>
          <a:ln w="22225">
            <a:solidFill>
              <a:schemeClr val="accent1">
                <a:lumMod val="60000"/>
                <a:lumOff val="40000"/>
              </a:schemeClr>
            </a:solidFill>
          </a:ln>
        </p:spPr>
      </p:pic>
      <p:sp>
        <p:nvSpPr>
          <p:cNvPr id="11" name="Content Placeholder 4">
            <a:extLst>
              <a:ext uri="{FF2B5EF4-FFF2-40B4-BE49-F238E27FC236}">
                <a16:creationId xmlns:a16="http://schemas.microsoft.com/office/drawing/2014/main" id="{A9DF1106-41B2-6BA2-9483-0563F6DF0C19}"/>
              </a:ext>
            </a:extLst>
          </p:cNvPr>
          <p:cNvSpPr txBox="1">
            <a:spLocks/>
          </p:cNvSpPr>
          <p:nvPr/>
        </p:nvSpPr>
        <p:spPr>
          <a:xfrm>
            <a:off x="6393227" y="1971604"/>
            <a:ext cx="4811067" cy="410785"/>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200" dirty="0"/>
              <a:t>2021-22 – 13,500 International PG Students</a:t>
            </a:r>
          </a:p>
          <a:p>
            <a:endParaRPr lang="en-GB" sz="2200" dirty="0"/>
          </a:p>
          <a:p>
            <a:endParaRPr lang="en-GB" sz="2200" dirty="0"/>
          </a:p>
        </p:txBody>
      </p:sp>
      <p:sp>
        <p:nvSpPr>
          <p:cNvPr id="5" name="Content Placeholder 4">
            <a:extLst>
              <a:ext uri="{FF2B5EF4-FFF2-40B4-BE49-F238E27FC236}">
                <a16:creationId xmlns:a16="http://schemas.microsoft.com/office/drawing/2014/main" id="{817A849F-B6BC-06DB-C91C-3FB5DB491988}"/>
              </a:ext>
            </a:extLst>
          </p:cNvPr>
          <p:cNvSpPr>
            <a:spLocks noGrp="1"/>
          </p:cNvSpPr>
          <p:nvPr>
            <p:ph idx="1"/>
          </p:nvPr>
        </p:nvSpPr>
        <p:spPr>
          <a:xfrm>
            <a:off x="575523" y="1957089"/>
            <a:ext cx="4629131" cy="410785"/>
          </a:xfrm>
        </p:spPr>
        <p:txBody>
          <a:bodyPr anchor="t">
            <a:normAutofit fontScale="92500"/>
          </a:bodyPr>
          <a:lstStyle/>
          <a:p>
            <a:pPr marL="0" indent="0">
              <a:buNone/>
            </a:pPr>
            <a:r>
              <a:rPr lang="en-GB" sz="2200" dirty="0"/>
              <a:t>2015-16 – 6,890 International PG Students</a:t>
            </a:r>
          </a:p>
          <a:p>
            <a:endParaRPr lang="en-GB" sz="2200" dirty="0"/>
          </a:p>
          <a:p>
            <a:endParaRPr lang="en-GB" sz="2200" dirty="0"/>
          </a:p>
        </p:txBody>
      </p:sp>
      <p:sp>
        <p:nvSpPr>
          <p:cNvPr id="13" name="TextBox 12">
            <a:extLst>
              <a:ext uri="{FF2B5EF4-FFF2-40B4-BE49-F238E27FC236}">
                <a16:creationId xmlns:a16="http://schemas.microsoft.com/office/drawing/2014/main" id="{1BBC9685-777F-D0F8-C3E3-56A7EB738F42}"/>
              </a:ext>
            </a:extLst>
          </p:cNvPr>
          <p:cNvSpPr txBox="1"/>
          <p:nvPr/>
        </p:nvSpPr>
        <p:spPr>
          <a:xfrm>
            <a:off x="5521123" y="557619"/>
            <a:ext cx="5914664" cy="1200329"/>
          </a:xfrm>
          <a:prstGeom prst="rect">
            <a:avLst/>
          </a:prstGeom>
          <a:noFill/>
        </p:spPr>
        <p:txBody>
          <a:bodyPr wrap="square">
            <a:spAutoFit/>
          </a:bodyPr>
          <a:lstStyle/>
          <a:p>
            <a:r>
              <a:rPr lang="en-US" sz="2400" dirty="0">
                <a:effectLst/>
                <a:latin typeface="Calibri" panose="020F0502020204030204" pitchFamily="34" charset="0"/>
                <a:ea typeface="Calibri" panose="020F0502020204030204" pitchFamily="34" charset="0"/>
                <a:cs typeface="Calibri" panose="020F0502020204030204" pitchFamily="34" charset="0"/>
              </a:rPr>
              <a:t>Indian </a:t>
            </a:r>
            <a:r>
              <a:rPr lang="en-US" sz="2400" dirty="0">
                <a:latin typeface="Calibri" panose="020F0502020204030204" pitchFamily="34" charset="0"/>
                <a:ea typeface="Calibri" panose="020F0502020204030204" pitchFamily="34" charset="0"/>
                <a:cs typeface="Calibri" panose="020F0502020204030204" pitchFamily="34" charset="0"/>
              </a:rPr>
              <a:t>postgraduate students increased from</a:t>
            </a:r>
            <a:r>
              <a:rPr lang="en-US" sz="2400" b="1" dirty="0">
                <a:latin typeface="Calibri" panose="020F0502020204030204" pitchFamily="34" charset="0"/>
                <a:ea typeface="Calibri" panose="020F0502020204030204" pitchFamily="34" charset="0"/>
                <a:cs typeface="Calibri" panose="020F0502020204030204" pitchFamily="34" charset="0"/>
              </a:rPr>
              <a:t> </a:t>
            </a:r>
          </a:p>
          <a:p>
            <a:r>
              <a:rPr lang="en-US" sz="2400" dirty="0">
                <a:latin typeface="Calibri" panose="020F0502020204030204" pitchFamily="34" charset="0"/>
                <a:ea typeface="Calibri" panose="020F0502020204030204" pitchFamily="34" charset="0"/>
                <a:cs typeface="Calibri" panose="020F0502020204030204" pitchFamily="34" charset="0"/>
              </a:rPr>
              <a:t>751 in 2015/16 to 3,415 in 2021/22 </a:t>
            </a:r>
          </a:p>
          <a:p>
            <a:r>
              <a:rPr lang="en-US" sz="2400" b="1" dirty="0">
                <a:latin typeface="Calibri" panose="020F0502020204030204" pitchFamily="34" charset="0"/>
                <a:ea typeface="Calibri" panose="020F0502020204030204" pitchFamily="34" charset="0"/>
                <a:cs typeface="Calibri" panose="020F0502020204030204" pitchFamily="34" charset="0"/>
              </a:rPr>
              <a:t>455% or 4.5 times increase</a:t>
            </a:r>
            <a:endParaRPr lang="en-US" sz="2400" b="1" dirty="0">
              <a:effectLst/>
              <a:latin typeface="Calibri" panose="020F0502020204030204" pitchFamily="34" charset="0"/>
              <a:ea typeface="Calibri" panose="020F0502020204030204" pitchFamily="34" charset="0"/>
              <a:cs typeface="Calibri" panose="020F0502020204030204" pitchFamily="34" charset="0"/>
            </a:endParaRPr>
          </a:p>
        </p:txBody>
      </p:sp>
      <p:cxnSp>
        <p:nvCxnSpPr>
          <p:cNvPr id="16" name="Straight Arrow Connector 15">
            <a:extLst>
              <a:ext uri="{FF2B5EF4-FFF2-40B4-BE49-F238E27FC236}">
                <a16:creationId xmlns:a16="http://schemas.microsoft.com/office/drawing/2014/main" id="{C5A65AB4-0FA5-6BB2-7B12-46DD01FDAE6F}"/>
              </a:ext>
            </a:extLst>
          </p:cNvPr>
          <p:cNvCxnSpPr>
            <a:cxnSpLocks/>
          </p:cNvCxnSpPr>
          <p:nvPr/>
        </p:nvCxnSpPr>
        <p:spPr>
          <a:xfrm flipH="1">
            <a:off x="4438072" y="914400"/>
            <a:ext cx="1955155" cy="3314593"/>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1DCE687-9977-2F24-BAC8-3891E8331489}"/>
              </a:ext>
            </a:extLst>
          </p:cNvPr>
          <p:cNvCxnSpPr>
            <a:cxnSpLocks/>
          </p:cNvCxnSpPr>
          <p:nvPr/>
        </p:nvCxnSpPr>
        <p:spPr>
          <a:xfrm>
            <a:off x="7118430" y="1041722"/>
            <a:ext cx="2720051" cy="3187271"/>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E0A00D1-59C6-0B37-198F-2D0A6E2C8818}"/>
              </a:ext>
            </a:extLst>
          </p:cNvPr>
          <p:cNvSpPr txBox="1"/>
          <p:nvPr/>
        </p:nvSpPr>
        <p:spPr>
          <a:xfrm>
            <a:off x="295515" y="5900271"/>
            <a:ext cx="9855352" cy="400110"/>
          </a:xfrm>
          <a:prstGeom prst="rect">
            <a:avLst/>
          </a:prstGeom>
          <a:noFill/>
        </p:spPr>
        <p:txBody>
          <a:bodyPr wrap="square">
            <a:spAutoFit/>
          </a:bodyPr>
          <a:lstStyle/>
          <a:p>
            <a:r>
              <a:rPr lang="en-GB" sz="2000" dirty="0"/>
              <a:t>https://hea.ie/statistics/data-for-download-and-visualisations/key-facts-figures/</a:t>
            </a:r>
          </a:p>
        </p:txBody>
      </p:sp>
    </p:spTree>
    <p:extLst>
      <p:ext uri="{BB962C8B-B14F-4D97-AF65-F5344CB8AC3E}">
        <p14:creationId xmlns:p14="http://schemas.microsoft.com/office/powerpoint/2010/main" val="1525676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3D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6D105DA-E0F1-CAD7-B133-BD305C820F29}"/>
              </a:ext>
            </a:extLst>
          </p:cNvPr>
          <p:cNvSpPr>
            <a:spLocks noGrp="1"/>
          </p:cNvSpPr>
          <p:nvPr>
            <p:ph type="title"/>
          </p:nvPr>
        </p:nvSpPr>
        <p:spPr>
          <a:xfrm>
            <a:off x="1188069" y="381935"/>
            <a:ext cx="4008583" cy="5974414"/>
          </a:xfrm>
        </p:spPr>
        <p:txBody>
          <a:bodyPr anchor="ctr">
            <a:normAutofit/>
          </a:bodyPr>
          <a:lstStyle/>
          <a:p>
            <a:r>
              <a:rPr lang="en-GB" sz="8000" dirty="0">
                <a:solidFill>
                  <a:srgbClr val="FFFFFF"/>
                </a:solidFill>
              </a:rPr>
              <a:t>Defining Student  Success</a:t>
            </a:r>
          </a:p>
        </p:txBody>
      </p:sp>
      <p:grpSp>
        <p:nvGrpSpPr>
          <p:cNvPr id="20" name="Group 19">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2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22"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23"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445C91A1-4902-4D5A-0660-038F954FA064}"/>
              </a:ext>
            </a:extLst>
          </p:cNvPr>
          <p:cNvSpPr>
            <a:spLocks noGrp="1"/>
          </p:cNvSpPr>
          <p:nvPr>
            <p:ph idx="1"/>
          </p:nvPr>
        </p:nvSpPr>
        <p:spPr>
          <a:xfrm>
            <a:off x="6297233" y="518400"/>
            <a:ext cx="4771607" cy="5837949"/>
          </a:xfrm>
        </p:spPr>
        <p:txBody>
          <a:bodyPr anchor="ctr">
            <a:normAutofit/>
          </a:bodyPr>
          <a:lstStyle/>
          <a:p>
            <a:pPr>
              <a:spcBef>
                <a:spcPts val="600"/>
              </a:spcBef>
              <a:spcAft>
                <a:spcPts val="600"/>
              </a:spcAft>
            </a:pPr>
            <a:r>
              <a:rPr lang="en-GB" sz="2400" dirty="0">
                <a:solidFill>
                  <a:schemeClr val="tx1">
                    <a:alpha val="80000"/>
                  </a:schemeClr>
                </a:solidFill>
                <a:latin typeface="Calibri "/>
              </a:rPr>
              <a:t>No agreed definition</a:t>
            </a:r>
          </a:p>
          <a:p>
            <a:pPr>
              <a:spcBef>
                <a:spcPts val="600"/>
              </a:spcBef>
              <a:spcAft>
                <a:spcPts val="600"/>
              </a:spcAft>
            </a:pPr>
            <a:r>
              <a:rPr lang="en-GB" sz="2400" dirty="0">
                <a:solidFill>
                  <a:schemeClr val="tx1">
                    <a:alpha val="80000"/>
                  </a:schemeClr>
                </a:solidFill>
                <a:latin typeface="Calibri "/>
              </a:rPr>
              <a:t>Variously defined </a:t>
            </a:r>
          </a:p>
          <a:p>
            <a:pPr lvl="1">
              <a:spcBef>
                <a:spcPts val="600"/>
              </a:spcBef>
              <a:spcAft>
                <a:spcPts val="600"/>
              </a:spcAft>
            </a:pPr>
            <a:r>
              <a:rPr lang="en-US" spc="-5" dirty="0">
                <a:solidFill>
                  <a:schemeClr val="tx1">
                    <a:alpha val="80000"/>
                  </a:schemeClr>
                </a:solidFill>
                <a:effectLst/>
                <a:latin typeface="Calibri "/>
                <a:ea typeface="Calibri" panose="020F0502020204030204" pitchFamily="34" charset="0"/>
              </a:rPr>
              <a:t>retention</a:t>
            </a:r>
            <a:r>
              <a:rPr lang="en-US" spc="-10" dirty="0">
                <a:solidFill>
                  <a:schemeClr val="tx1">
                    <a:alpha val="80000"/>
                  </a:schemeClr>
                </a:solidFill>
                <a:effectLst/>
                <a:latin typeface="Calibri "/>
                <a:ea typeface="Calibri" panose="020F0502020204030204" pitchFamily="34" charset="0"/>
              </a:rPr>
              <a:t> </a:t>
            </a:r>
            <a:r>
              <a:rPr lang="en-US" spc="-5" dirty="0">
                <a:solidFill>
                  <a:schemeClr val="tx1">
                    <a:alpha val="80000"/>
                  </a:schemeClr>
                </a:solidFill>
                <a:effectLst/>
                <a:latin typeface="Calibri "/>
                <a:ea typeface="Calibri" panose="020F0502020204030204" pitchFamily="34" charset="0"/>
              </a:rPr>
              <a:t>figures</a:t>
            </a:r>
            <a:r>
              <a:rPr lang="en-US" spc="-10" dirty="0">
                <a:solidFill>
                  <a:schemeClr val="tx1">
                    <a:alpha val="80000"/>
                  </a:schemeClr>
                </a:solidFill>
                <a:effectLst/>
                <a:latin typeface="Calibri "/>
                <a:ea typeface="Calibri" panose="020F0502020204030204" pitchFamily="34" charset="0"/>
              </a:rPr>
              <a:t> </a:t>
            </a:r>
            <a:r>
              <a:rPr lang="en-US" dirty="0">
                <a:solidFill>
                  <a:schemeClr val="tx1">
                    <a:alpha val="80000"/>
                  </a:schemeClr>
                </a:solidFill>
                <a:effectLst/>
                <a:latin typeface="Calibri "/>
                <a:ea typeface="Calibri" panose="020F0502020204030204" pitchFamily="34" charset="0"/>
              </a:rPr>
              <a:t>which</a:t>
            </a:r>
            <a:r>
              <a:rPr lang="en-US" spc="-10" dirty="0">
                <a:solidFill>
                  <a:schemeClr val="tx1">
                    <a:alpha val="80000"/>
                  </a:schemeClr>
                </a:solidFill>
                <a:effectLst/>
                <a:latin typeface="Calibri "/>
                <a:ea typeface="Calibri" panose="020F0502020204030204" pitchFamily="34" charset="0"/>
              </a:rPr>
              <a:t> </a:t>
            </a:r>
            <a:r>
              <a:rPr lang="en-US" spc="-5" dirty="0">
                <a:solidFill>
                  <a:schemeClr val="tx1">
                    <a:alpha val="80000"/>
                  </a:schemeClr>
                </a:solidFill>
                <a:effectLst/>
                <a:latin typeface="Calibri "/>
                <a:ea typeface="Calibri" panose="020F0502020204030204" pitchFamily="34" charset="0"/>
              </a:rPr>
              <a:t>focus</a:t>
            </a:r>
            <a:r>
              <a:rPr lang="en-US" spc="-15" dirty="0">
                <a:solidFill>
                  <a:schemeClr val="tx1">
                    <a:alpha val="80000"/>
                  </a:schemeClr>
                </a:solidFill>
                <a:effectLst/>
                <a:latin typeface="Calibri "/>
                <a:ea typeface="Calibri" panose="020F0502020204030204" pitchFamily="34" charset="0"/>
              </a:rPr>
              <a:t> </a:t>
            </a:r>
            <a:r>
              <a:rPr lang="en-US" dirty="0">
                <a:solidFill>
                  <a:schemeClr val="tx1">
                    <a:alpha val="80000"/>
                  </a:schemeClr>
                </a:solidFill>
                <a:effectLst/>
                <a:latin typeface="Calibri "/>
                <a:ea typeface="Calibri" panose="020F0502020204030204" pitchFamily="34" charset="0"/>
              </a:rPr>
              <a:t>on </a:t>
            </a:r>
            <a:r>
              <a:rPr lang="en-US" spc="-5" dirty="0">
                <a:solidFill>
                  <a:schemeClr val="tx1">
                    <a:alpha val="80000"/>
                  </a:schemeClr>
                </a:solidFill>
                <a:effectLst/>
                <a:latin typeface="Calibri "/>
                <a:ea typeface="Calibri" panose="020F0502020204030204" pitchFamily="34" charset="0"/>
              </a:rPr>
              <a:t>enrolled</a:t>
            </a:r>
            <a:r>
              <a:rPr lang="en-US" spc="-15" dirty="0">
                <a:solidFill>
                  <a:schemeClr val="tx1">
                    <a:alpha val="80000"/>
                  </a:schemeClr>
                </a:solidFill>
                <a:effectLst/>
                <a:latin typeface="Calibri "/>
                <a:ea typeface="Calibri" panose="020F0502020204030204" pitchFamily="34" charset="0"/>
              </a:rPr>
              <a:t> </a:t>
            </a:r>
            <a:r>
              <a:rPr lang="en-US" spc="-5" dirty="0">
                <a:solidFill>
                  <a:schemeClr val="tx1">
                    <a:alpha val="80000"/>
                  </a:schemeClr>
                </a:solidFill>
                <a:effectLst/>
                <a:latin typeface="Calibri "/>
                <a:ea typeface="Calibri" panose="020F0502020204030204" pitchFamily="34" charset="0"/>
              </a:rPr>
              <a:t>students</a:t>
            </a:r>
            <a:r>
              <a:rPr lang="en-US" spc="-10" dirty="0">
                <a:solidFill>
                  <a:schemeClr val="tx1">
                    <a:alpha val="80000"/>
                  </a:schemeClr>
                </a:solidFill>
                <a:effectLst/>
                <a:latin typeface="Calibri "/>
                <a:ea typeface="Calibri" panose="020F0502020204030204" pitchFamily="34" charset="0"/>
              </a:rPr>
              <a:t> </a:t>
            </a:r>
            <a:r>
              <a:rPr lang="en-US" dirty="0">
                <a:solidFill>
                  <a:schemeClr val="tx1">
                    <a:alpha val="80000"/>
                  </a:schemeClr>
                </a:solidFill>
                <a:effectLst/>
                <a:latin typeface="Calibri "/>
                <a:ea typeface="Calibri" panose="020F0502020204030204" pitchFamily="34" charset="0"/>
              </a:rPr>
              <a:t>as </a:t>
            </a:r>
            <a:r>
              <a:rPr lang="en-US" spc="-5" dirty="0">
                <a:solidFill>
                  <a:schemeClr val="tx1">
                    <a:alpha val="80000"/>
                  </a:schemeClr>
                </a:solidFill>
                <a:effectLst/>
                <a:latin typeface="Calibri "/>
                <a:ea typeface="Calibri" panose="020F0502020204030204" pitchFamily="34" charset="0"/>
              </a:rPr>
              <a:t>they</a:t>
            </a:r>
            <a:r>
              <a:rPr lang="en-US" spc="5" dirty="0">
                <a:solidFill>
                  <a:schemeClr val="tx1">
                    <a:alpha val="80000"/>
                  </a:schemeClr>
                </a:solidFill>
                <a:effectLst/>
                <a:latin typeface="Calibri "/>
                <a:ea typeface="Calibri" panose="020F0502020204030204" pitchFamily="34" charset="0"/>
              </a:rPr>
              <a:t> </a:t>
            </a:r>
            <a:r>
              <a:rPr lang="en-US" spc="-5" dirty="0">
                <a:solidFill>
                  <a:schemeClr val="tx1">
                    <a:alpha val="80000"/>
                  </a:schemeClr>
                </a:solidFill>
                <a:effectLst/>
                <a:latin typeface="Calibri "/>
                <a:ea typeface="Calibri" panose="020F0502020204030204" pitchFamily="34" charset="0"/>
              </a:rPr>
              <a:t>progress</a:t>
            </a:r>
            <a:r>
              <a:rPr lang="en-US" spc="-10" dirty="0">
                <a:solidFill>
                  <a:schemeClr val="tx1">
                    <a:alpha val="80000"/>
                  </a:schemeClr>
                </a:solidFill>
                <a:effectLst/>
                <a:latin typeface="Calibri "/>
                <a:ea typeface="Calibri" panose="020F0502020204030204" pitchFamily="34" charset="0"/>
              </a:rPr>
              <a:t> </a:t>
            </a:r>
            <a:r>
              <a:rPr lang="en-US" dirty="0">
                <a:solidFill>
                  <a:schemeClr val="tx1">
                    <a:alpha val="80000"/>
                  </a:schemeClr>
                </a:solidFill>
                <a:effectLst/>
                <a:latin typeface="Calibri "/>
                <a:ea typeface="Calibri" panose="020F0502020204030204" pitchFamily="34" charset="0"/>
              </a:rPr>
              <a:t>to</a:t>
            </a:r>
            <a:r>
              <a:rPr lang="en-US" spc="315" dirty="0">
                <a:solidFill>
                  <a:schemeClr val="tx1">
                    <a:alpha val="80000"/>
                  </a:schemeClr>
                </a:solidFill>
                <a:effectLst/>
                <a:latin typeface="Calibri "/>
                <a:ea typeface="Calibri" panose="020F0502020204030204" pitchFamily="34" charset="0"/>
              </a:rPr>
              <a:t> </a:t>
            </a:r>
            <a:r>
              <a:rPr lang="en-US" spc="-5" dirty="0">
                <a:solidFill>
                  <a:schemeClr val="tx1">
                    <a:alpha val="80000"/>
                  </a:schemeClr>
                </a:solidFill>
                <a:effectLst/>
                <a:latin typeface="Calibri "/>
                <a:ea typeface="Calibri" panose="020F0502020204030204" pitchFamily="34" charset="0"/>
              </a:rPr>
              <a:t>graduation</a:t>
            </a:r>
            <a:r>
              <a:rPr lang="en-US" dirty="0">
                <a:solidFill>
                  <a:schemeClr val="tx1">
                    <a:alpha val="80000"/>
                  </a:schemeClr>
                </a:solidFill>
                <a:effectLst/>
                <a:latin typeface="Calibri "/>
                <a:ea typeface="Calibri" panose="020F0502020204030204" pitchFamily="34" charset="0"/>
              </a:rPr>
              <a:t> </a:t>
            </a:r>
          </a:p>
          <a:p>
            <a:pPr lvl="1">
              <a:spcBef>
                <a:spcPts val="600"/>
              </a:spcBef>
              <a:spcAft>
                <a:spcPts val="600"/>
              </a:spcAft>
            </a:pPr>
            <a:r>
              <a:rPr lang="en-US" spc="-5" dirty="0">
                <a:solidFill>
                  <a:schemeClr val="tx1">
                    <a:alpha val="80000"/>
                  </a:schemeClr>
                </a:solidFill>
                <a:effectLst/>
                <a:latin typeface="Calibri "/>
                <a:ea typeface="Calibri" panose="020F0502020204030204" pitchFamily="34" charset="0"/>
              </a:rPr>
              <a:t>engagement</a:t>
            </a:r>
            <a:r>
              <a:rPr lang="en-US" spc="-10" dirty="0">
                <a:solidFill>
                  <a:schemeClr val="tx1">
                    <a:alpha val="80000"/>
                  </a:schemeClr>
                </a:solidFill>
                <a:effectLst/>
                <a:latin typeface="Calibri "/>
                <a:ea typeface="Calibri" panose="020F0502020204030204" pitchFamily="34" charset="0"/>
              </a:rPr>
              <a:t> </a:t>
            </a:r>
            <a:r>
              <a:rPr lang="en-US" dirty="0">
                <a:solidFill>
                  <a:schemeClr val="tx1">
                    <a:alpha val="80000"/>
                  </a:schemeClr>
                </a:solidFill>
                <a:effectLst/>
                <a:latin typeface="Calibri "/>
                <a:ea typeface="Calibri" panose="020F0502020204030204" pitchFamily="34" charset="0"/>
              </a:rPr>
              <a:t>with</a:t>
            </a:r>
            <a:r>
              <a:rPr lang="en-US" spc="-15" dirty="0">
                <a:solidFill>
                  <a:schemeClr val="tx1">
                    <a:alpha val="80000"/>
                  </a:schemeClr>
                </a:solidFill>
                <a:effectLst/>
                <a:latin typeface="Calibri "/>
                <a:ea typeface="Calibri" panose="020F0502020204030204" pitchFamily="34" charset="0"/>
              </a:rPr>
              <a:t> </a:t>
            </a:r>
            <a:r>
              <a:rPr lang="en-US" spc="-5" dirty="0">
                <a:solidFill>
                  <a:schemeClr val="tx1">
                    <a:alpha val="80000"/>
                  </a:schemeClr>
                </a:solidFill>
                <a:effectLst/>
                <a:latin typeface="Calibri "/>
                <a:ea typeface="Calibri" panose="020F0502020204030204" pitchFamily="34" charset="0"/>
              </a:rPr>
              <a:t>their</a:t>
            </a:r>
            <a:r>
              <a:rPr lang="en-US" spc="-15" dirty="0">
                <a:solidFill>
                  <a:schemeClr val="tx1">
                    <a:alpha val="80000"/>
                  </a:schemeClr>
                </a:solidFill>
                <a:effectLst/>
                <a:latin typeface="Calibri "/>
                <a:ea typeface="Calibri" panose="020F0502020204030204" pitchFamily="34" charset="0"/>
              </a:rPr>
              <a:t> </a:t>
            </a:r>
            <a:r>
              <a:rPr lang="en-US" spc="-5" dirty="0">
                <a:solidFill>
                  <a:schemeClr val="tx1">
                    <a:alpha val="80000"/>
                  </a:schemeClr>
                </a:solidFill>
                <a:effectLst/>
                <a:latin typeface="Calibri "/>
                <a:ea typeface="Calibri" panose="020F0502020204030204" pitchFamily="34" charset="0"/>
              </a:rPr>
              <a:t>studies</a:t>
            </a:r>
            <a:r>
              <a:rPr lang="en-US" spc="385" dirty="0">
                <a:solidFill>
                  <a:schemeClr val="tx1">
                    <a:alpha val="80000"/>
                  </a:schemeClr>
                </a:solidFill>
                <a:effectLst/>
                <a:latin typeface="Calibri "/>
                <a:ea typeface="Calibri" panose="020F0502020204030204" pitchFamily="34" charset="0"/>
              </a:rPr>
              <a:t> </a:t>
            </a:r>
          </a:p>
          <a:p>
            <a:pPr lvl="1">
              <a:spcBef>
                <a:spcPts val="600"/>
              </a:spcBef>
              <a:spcAft>
                <a:spcPts val="600"/>
              </a:spcAft>
            </a:pPr>
            <a:r>
              <a:rPr lang="en-US" spc="-5" dirty="0">
                <a:solidFill>
                  <a:schemeClr val="tx1">
                    <a:alpha val="80000"/>
                  </a:schemeClr>
                </a:solidFill>
                <a:effectLst/>
                <a:latin typeface="Calibri "/>
                <a:ea typeface="Calibri" panose="020F0502020204030204" pitchFamily="34" charset="0"/>
              </a:rPr>
              <a:t>satisfaction</a:t>
            </a:r>
            <a:r>
              <a:rPr lang="en-US" spc="-15" dirty="0">
                <a:solidFill>
                  <a:schemeClr val="tx1">
                    <a:alpha val="80000"/>
                  </a:schemeClr>
                </a:solidFill>
                <a:effectLst/>
                <a:latin typeface="Calibri "/>
                <a:ea typeface="Calibri" panose="020F0502020204030204" pitchFamily="34" charset="0"/>
              </a:rPr>
              <a:t> </a:t>
            </a:r>
            <a:r>
              <a:rPr lang="en-US" dirty="0">
                <a:solidFill>
                  <a:schemeClr val="tx1">
                    <a:alpha val="80000"/>
                  </a:schemeClr>
                </a:solidFill>
                <a:effectLst/>
                <a:latin typeface="Calibri "/>
                <a:ea typeface="Calibri" panose="020F0502020204030204" pitchFamily="34" charset="0"/>
              </a:rPr>
              <a:t>with </a:t>
            </a:r>
            <a:r>
              <a:rPr lang="en-US" spc="-5" dirty="0">
                <a:solidFill>
                  <a:schemeClr val="tx1">
                    <a:alpha val="80000"/>
                  </a:schemeClr>
                </a:solidFill>
                <a:effectLst/>
                <a:latin typeface="Calibri "/>
                <a:ea typeface="Calibri" panose="020F0502020204030204" pitchFamily="34" charset="0"/>
              </a:rPr>
              <a:t>college</a:t>
            </a:r>
            <a:r>
              <a:rPr lang="en-US" spc="-10" dirty="0">
                <a:solidFill>
                  <a:schemeClr val="tx1">
                    <a:alpha val="80000"/>
                  </a:schemeClr>
                </a:solidFill>
                <a:effectLst/>
                <a:latin typeface="Calibri "/>
                <a:ea typeface="Calibri" panose="020F0502020204030204" pitchFamily="34" charset="0"/>
              </a:rPr>
              <a:t> </a:t>
            </a:r>
            <a:r>
              <a:rPr lang="en-US" spc="-5" dirty="0">
                <a:solidFill>
                  <a:schemeClr val="tx1">
                    <a:alpha val="80000"/>
                  </a:schemeClr>
                </a:solidFill>
                <a:effectLst/>
                <a:latin typeface="Calibri "/>
                <a:ea typeface="Calibri" panose="020F0502020204030204" pitchFamily="34" charset="0"/>
              </a:rPr>
              <a:t>experience</a:t>
            </a:r>
            <a:r>
              <a:rPr lang="en-US" spc="445" dirty="0">
                <a:solidFill>
                  <a:schemeClr val="tx1">
                    <a:alpha val="80000"/>
                  </a:schemeClr>
                </a:solidFill>
                <a:effectLst/>
                <a:latin typeface="Calibri "/>
                <a:ea typeface="Calibri" panose="020F0502020204030204" pitchFamily="34" charset="0"/>
              </a:rPr>
              <a:t> </a:t>
            </a:r>
          </a:p>
          <a:p>
            <a:pPr lvl="1">
              <a:spcBef>
                <a:spcPts val="600"/>
              </a:spcBef>
              <a:spcAft>
                <a:spcPts val="600"/>
              </a:spcAft>
            </a:pPr>
            <a:r>
              <a:rPr lang="en-US" spc="-5" dirty="0">
                <a:solidFill>
                  <a:schemeClr val="tx1">
                    <a:alpha val="80000"/>
                  </a:schemeClr>
                </a:solidFill>
                <a:effectLst/>
                <a:latin typeface="Calibri "/>
                <a:ea typeface="Calibri" panose="020F0502020204030204" pitchFamily="34" charset="0"/>
              </a:rPr>
              <a:t>academic</a:t>
            </a:r>
            <a:r>
              <a:rPr lang="en-US" spc="-15" dirty="0">
                <a:solidFill>
                  <a:schemeClr val="tx1">
                    <a:alpha val="80000"/>
                  </a:schemeClr>
                </a:solidFill>
                <a:effectLst/>
                <a:latin typeface="Calibri "/>
                <a:ea typeface="Calibri" panose="020F0502020204030204" pitchFamily="34" charset="0"/>
              </a:rPr>
              <a:t> </a:t>
            </a:r>
            <a:r>
              <a:rPr lang="en-US" spc="-5" dirty="0">
                <a:solidFill>
                  <a:schemeClr val="tx1">
                    <a:alpha val="80000"/>
                  </a:schemeClr>
                </a:solidFill>
                <a:effectLst/>
                <a:latin typeface="Calibri "/>
                <a:ea typeface="Calibri" panose="020F0502020204030204" pitchFamily="34" charset="0"/>
              </a:rPr>
              <a:t>achievement</a:t>
            </a:r>
            <a:r>
              <a:rPr lang="en-US" spc="-15" dirty="0">
                <a:solidFill>
                  <a:schemeClr val="tx1">
                    <a:alpha val="80000"/>
                  </a:schemeClr>
                </a:solidFill>
                <a:effectLst/>
                <a:latin typeface="Calibri "/>
                <a:ea typeface="Calibri" panose="020F0502020204030204" pitchFamily="34" charset="0"/>
              </a:rPr>
              <a:t> </a:t>
            </a:r>
            <a:endParaRPr lang="en-GB" spc="-15" dirty="0">
              <a:solidFill>
                <a:schemeClr val="tx1">
                  <a:alpha val="80000"/>
                </a:schemeClr>
              </a:solidFill>
              <a:latin typeface="Calibri "/>
              <a:ea typeface="Calibri" panose="020F0502020204030204" pitchFamily="34" charset="0"/>
            </a:endParaRPr>
          </a:p>
          <a:p>
            <a:pPr marL="0" indent="0">
              <a:spcBef>
                <a:spcPts val="600"/>
              </a:spcBef>
              <a:spcAft>
                <a:spcPts val="600"/>
              </a:spcAft>
              <a:buNone/>
            </a:pPr>
            <a:r>
              <a:rPr lang="en-US" sz="2400" i="1" spc="10" dirty="0">
                <a:solidFill>
                  <a:schemeClr val="tx1">
                    <a:alpha val="80000"/>
                  </a:schemeClr>
                </a:solidFill>
                <a:effectLst/>
                <a:latin typeface="Calibri "/>
                <a:ea typeface="Calibri" panose="020F0502020204030204" pitchFamily="34" charset="0"/>
              </a:rPr>
              <a:t>student </a:t>
            </a:r>
            <a:r>
              <a:rPr lang="en-US" sz="2400" i="1" dirty="0">
                <a:solidFill>
                  <a:schemeClr val="tx1">
                    <a:alpha val="80000"/>
                  </a:schemeClr>
                </a:solidFill>
                <a:effectLst/>
                <a:latin typeface="Calibri "/>
                <a:ea typeface="Calibri" panose="020F0502020204030204" pitchFamily="34" charset="0"/>
              </a:rPr>
              <a:t>involvement</a:t>
            </a:r>
            <a:r>
              <a:rPr lang="en-US" sz="2400" dirty="0">
                <a:solidFill>
                  <a:schemeClr val="tx1">
                    <a:alpha val="80000"/>
                  </a:schemeClr>
                </a:solidFill>
                <a:effectLst/>
                <a:latin typeface="Calibri "/>
                <a:ea typeface="Calibri" panose="020F0502020204030204" pitchFamily="34" charset="0"/>
              </a:rPr>
              <a:t>,</a:t>
            </a:r>
            <a:r>
              <a:rPr lang="en-US" sz="2400" spc="-5" dirty="0">
                <a:solidFill>
                  <a:schemeClr val="tx1">
                    <a:alpha val="80000"/>
                  </a:schemeClr>
                </a:solidFill>
                <a:effectLst/>
                <a:latin typeface="Calibri "/>
                <a:ea typeface="Calibri" panose="020F0502020204030204" pitchFamily="34" charset="0"/>
              </a:rPr>
              <a:t> </a:t>
            </a:r>
            <a:r>
              <a:rPr lang="en-US" sz="2400" i="1" dirty="0">
                <a:solidFill>
                  <a:schemeClr val="tx1">
                    <a:alpha val="80000"/>
                  </a:schemeClr>
                </a:solidFill>
                <a:effectLst/>
                <a:latin typeface="Calibri "/>
                <a:ea typeface="Calibri" panose="020F0502020204030204" pitchFamily="34" charset="0"/>
              </a:rPr>
              <a:t>engagement</a:t>
            </a:r>
            <a:r>
              <a:rPr lang="en-US" sz="2400" i="1" spc="10" dirty="0">
                <a:solidFill>
                  <a:schemeClr val="tx1">
                    <a:alpha val="80000"/>
                  </a:schemeClr>
                </a:solidFill>
                <a:effectLst/>
                <a:latin typeface="Calibri "/>
                <a:ea typeface="Calibri" panose="020F0502020204030204" pitchFamily="34" charset="0"/>
              </a:rPr>
              <a:t> </a:t>
            </a:r>
            <a:r>
              <a:rPr lang="en-US" sz="2400" dirty="0">
                <a:solidFill>
                  <a:schemeClr val="tx1">
                    <a:alpha val="80000"/>
                  </a:schemeClr>
                </a:solidFill>
                <a:effectLst/>
                <a:latin typeface="Calibri "/>
                <a:ea typeface="Calibri" panose="020F0502020204030204" pitchFamily="34" charset="0"/>
              </a:rPr>
              <a:t>and </a:t>
            </a:r>
            <a:r>
              <a:rPr lang="en-US" sz="2400" i="1" dirty="0">
                <a:solidFill>
                  <a:schemeClr val="tx1">
                    <a:alpha val="80000"/>
                  </a:schemeClr>
                </a:solidFill>
                <a:effectLst/>
                <a:latin typeface="Calibri "/>
                <a:ea typeface="Calibri" panose="020F0502020204030204" pitchFamily="34" charset="0"/>
              </a:rPr>
              <a:t>integration</a:t>
            </a:r>
            <a:r>
              <a:rPr lang="en-US" sz="2400" spc="5" dirty="0">
                <a:solidFill>
                  <a:schemeClr val="tx1">
                    <a:alpha val="80000"/>
                  </a:schemeClr>
                </a:solidFill>
                <a:effectLst/>
                <a:latin typeface="Calibri "/>
                <a:ea typeface="Calibri" panose="020F0502020204030204" pitchFamily="34" charset="0"/>
              </a:rPr>
              <a:t> </a:t>
            </a:r>
            <a:r>
              <a:rPr lang="en-US" sz="2400" b="1" dirty="0">
                <a:solidFill>
                  <a:schemeClr val="tx1">
                    <a:alpha val="80000"/>
                  </a:schemeClr>
                </a:solidFill>
                <a:effectLst/>
                <a:latin typeface="Calibri "/>
                <a:ea typeface="Calibri" panose="020F0502020204030204" pitchFamily="34" charset="0"/>
              </a:rPr>
              <a:t>often</a:t>
            </a:r>
            <a:r>
              <a:rPr lang="en-US" sz="2400" b="1" spc="15" dirty="0">
                <a:solidFill>
                  <a:schemeClr val="tx1">
                    <a:alpha val="80000"/>
                  </a:schemeClr>
                </a:solidFill>
                <a:effectLst/>
                <a:latin typeface="Calibri "/>
                <a:ea typeface="Calibri" panose="020F0502020204030204" pitchFamily="34" charset="0"/>
              </a:rPr>
              <a:t> </a:t>
            </a:r>
            <a:r>
              <a:rPr lang="en-US" sz="2400" b="1" dirty="0">
                <a:solidFill>
                  <a:schemeClr val="tx1">
                    <a:alpha val="80000"/>
                  </a:schemeClr>
                </a:solidFill>
                <a:effectLst/>
                <a:latin typeface="Calibri "/>
                <a:ea typeface="Calibri" panose="020F0502020204030204" pitchFamily="34" charset="0"/>
              </a:rPr>
              <a:t>conflated</a:t>
            </a:r>
            <a:endParaRPr lang="en-GB" sz="2400" b="1" spc="-15" dirty="0">
              <a:solidFill>
                <a:schemeClr val="tx1">
                  <a:alpha val="80000"/>
                </a:schemeClr>
              </a:solidFill>
              <a:effectLst/>
              <a:latin typeface="Calibri "/>
              <a:ea typeface="Calibri" panose="020F0502020204030204" pitchFamily="34" charset="0"/>
            </a:endParaRPr>
          </a:p>
        </p:txBody>
      </p:sp>
      <p:cxnSp>
        <p:nvCxnSpPr>
          <p:cNvPr id="25" name="Straight Connector 2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557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3D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6D105DA-E0F1-CAD7-B133-BD305C820F29}"/>
              </a:ext>
            </a:extLst>
          </p:cNvPr>
          <p:cNvSpPr>
            <a:spLocks noGrp="1"/>
          </p:cNvSpPr>
          <p:nvPr>
            <p:ph type="title"/>
          </p:nvPr>
        </p:nvSpPr>
        <p:spPr>
          <a:xfrm>
            <a:off x="1188069" y="381935"/>
            <a:ext cx="4008583" cy="5974414"/>
          </a:xfrm>
        </p:spPr>
        <p:txBody>
          <a:bodyPr anchor="ctr">
            <a:normAutofit/>
          </a:bodyPr>
          <a:lstStyle/>
          <a:p>
            <a:r>
              <a:rPr lang="en-GB" sz="8000" dirty="0">
                <a:solidFill>
                  <a:srgbClr val="FFFFFF"/>
                </a:solidFill>
              </a:rPr>
              <a:t>Defining Student  Success</a:t>
            </a:r>
          </a:p>
        </p:txBody>
      </p:sp>
      <p:grpSp>
        <p:nvGrpSpPr>
          <p:cNvPr id="20" name="Group 19">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2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22"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23"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cxnSp>
        <p:nvCxnSpPr>
          <p:cNvPr id="25" name="Straight Connector 2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2E1CB84-C208-9BB6-6C96-1D62A2AE3FB0}"/>
              </a:ext>
            </a:extLst>
          </p:cNvPr>
          <p:cNvPicPr>
            <a:picLocks noChangeAspect="1"/>
          </p:cNvPicPr>
          <p:nvPr/>
        </p:nvPicPr>
        <p:blipFill>
          <a:blip r:embed="rId3"/>
          <a:stretch>
            <a:fillRect/>
          </a:stretch>
        </p:blipFill>
        <p:spPr>
          <a:xfrm>
            <a:off x="6577688" y="223837"/>
            <a:ext cx="4667250" cy="6410325"/>
          </a:xfrm>
          <a:prstGeom prst="rect">
            <a:avLst/>
          </a:prstGeom>
        </p:spPr>
      </p:pic>
    </p:spTree>
    <p:extLst>
      <p:ext uri="{BB962C8B-B14F-4D97-AF65-F5344CB8AC3E}">
        <p14:creationId xmlns:p14="http://schemas.microsoft.com/office/powerpoint/2010/main" val="3652068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3D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1B2135-60EF-C94E-CBBA-BBAB003CCB1F}"/>
              </a:ext>
            </a:extLst>
          </p:cNvPr>
          <p:cNvSpPr>
            <a:spLocks noGrp="1"/>
          </p:cNvSpPr>
          <p:nvPr>
            <p:ph type="title"/>
          </p:nvPr>
        </p:nvSpPr>
        <p:spPr>
          <a:xfrm>
            <a:off x="838200" y="556995"/>
            <a:ext cx="10515600" cy="1133693"/>
          </a:xfrm>
        </p:spPr>
        <p:txBody>
          <a:bodyPr>
            <a:normAutofit/>
          </a:bodyPr>
          <a:lstStyle/>
          <a:p>
            <a:r>
              <a:rPr lang="en-GB" sz="5200"/>
              <a:t>Methodology</a:t>
            </a:r>
          </a:p>
        </p:txBody>
      </p:sp>
      <p:graphicFrame>
        <p:nvGraphicFramePr>
          <p:cNvPr id="5" name="Content Placeholder 2">
            <a:extLst>
              <a:ext uri="{FF2B5EF4-FFF2-40B4-BE49-F238E27FC236}">
                <a16:creationId xmlns:a16="http://schemas.microsoft.com/office/drawing/2014/main" id="{59780863-A73C-9CF5-E666-1CA6EBE0DBE9}"/>
              </a:ext>
            </a:extLst>
          </p:cNvPr>
          <p:cNvGraphicFramePr>
            <a:graphicFrameLocks noGrp="1"/>
          </p:cNvGraphicFramePr>
          <p:nvPr>
            <p:ph idx="1"/>
            <p:extLst>
              <p:ext uri="{D42A27DB-BD31-4B8C-83A1-F6EECF244321}">
                <p14:modId xmlns:p14="http://schemas.microsoft.com/office/powerpoint/2010/main" val="41141175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5306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CD">
  <a:themeElements>
    <a:clrScheme name="TCD">
      <a:dk1>
        <a:srgbClr val="0569B9"/>
      </a:dk1>
      <a:lt1>
        <a:sysClr val="window" lastClr="FFFFFF"/>
      </a:lt1>
      <a:dk2>
        <a:srgbClr val="50555A"/>
      </a:dk2>
      <a:lt2>
        <a:srgbClr val="FFFFFF"/>
      </a:lt2>
      <a:accent1>
        <a:srgbClr val="0569B9"/>
      </a:accent1>
      <a:accent2>
        <a:srgbClr val="00AACD"/>
      </a:accent2>
      <a:accent3>
        <a:srgbClr val="00B4AA"/>
      </a:accent3>
      <a:accent4>
        <a:srgbClr val="32D732"/>
      </a:accent4>
      <a:accent5>
        <a:srgbClr val="FF641E"/>
      </a:accent5>
      <a:accent6>
        <a:srgbClr val="823278"/>
      </a:accent6>
      <a:hlink>
        <a:srgbClr val="0569B9"/>
      </a:hlink>
      <a:folHlink>
        <a:srgbClr val="0569B9"/>
      </a:folHlink>
    </a:clrScheme>
    <a:fontScheme name="TCD">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900" dirty="0" smtClean="0"/>
        </a:defPPr>
      </a:lstStyle>
    </a:txDef>
  </a:objectDefaults>
  <a:extraClrSchemeLst/>
  <a:custClrLst>
    <a:custClr name="0569B9">
      <a:srgbClr val="0569B9"/>
    </a:custClr>
    <a:custClr name="00AACD">
      <a:srgbClr val="00AACD"/>
    </a:custClr>
    <a:custClr name="50555A">
      <a:srgbClr val="50555A"/>
    </a:custClr>
    <a:custClr name="00B4AA">
      <a:srgbClr val="00B4AA"/>
    </a:custClr>
    <a:custClr name="32D732">
      <a:srgbClr val="32D732"/>
    </a:custClr>
    <a:custClr name="96D700">
      <a:srgbClr val="96D700"/>
    </a:custClr>
    <a:custClr name="D2E100">
      <a:srgbClr val="D2E100"/>
    </a:custClr>
    <a:custClr name="FFD200">
      <a:srgbClr val="FFD200"/>
    </a:custClr>
    <a:custClr name="C8AA78">
      <a:srgbClr val="C8AA78"/>
    </a:custClr>
    <a:custClr name="FF641E">
      <a:srgbClr val="FF641E"/>
    </a:custClr>
    <a:custClr name="DC281E">
      <a:srgbClr val="DC281E"/>
    </a:custClr>
    <a:custClr name="823278">
      <a:srgbClr val="823278"/>
    </a:custClr>
    <a:custClr name="001E69">
      <a:srgbClr val="001E69"/>
    </a:custClr>
  </a:custClrLst>
  <a:extLst>
    <a:ext uri="{05A4C25C-085E-4340-85A3-A5531E510DB2}">
      <thm15:themeFamily xmlns:thm15="http://schemas.microsoft.com/office/thememl/2012/main" name="TCD PowerPoint Template.potx" id="{3FD4EF08-68AF-4013-B6EE-8C410FDC55A0}" vid="{3B775C0D-229C-45E1-96B9-EF40D71C824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1526</TotalTime>
  <Words>1686</Words>
  <Application>Microsoft Office PowerPoint</Application>
  <PresentationFormat>Widescreen</PresentationFormat>
  <Paragraphs>134</Paragraphs>
  <Slides>20</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vt:lpstr>
      <vt:lpstr>Calibri Light</vt:lpstr>
      <vt:lpstr>Source Sans Pro</vt:lpstr>
      <vt:lpstr>Office Theme</vt:lpstr>
      <vt:lpstr>TCD</vt:lpstr>
      <vt:lpstr>What does student success mean to Indian postgraduate students in Irish HEIs?</vt:lpstr>
      <vt:lpstr>Overview</vt:lpstr>
      <vt:lpstr>Rationale for research</vt:lpstr>
      <vt:lpstr>What does student success mean to Indian international one-year postgraduate students enrolled in higher education institutions in Ireland?  </vt:lpstr>
      <vt:lpstr>Background</vt:lpstr>
      <vt:lpstr>    Background  50% increase in International PG students 2015/16-2021/22    </vt:lpstr>
      <vt:lpstr>Defining Student  Success</vt:lpstr>
      <vt:lpstr>Defining Student  Success</vt:lpstr>
      <vt:lpstr>Methodology</vt:lpstr>
      <vt:lpstr>Preliminary findings </vt:lpstr>
      <vt:lpstr>Success</vt:lpstr>
      <vt:lpstr>Personal Development – transition to independence</vt:lpstr>
      <vt:lpstr>Personal Development – freedom and agency</vt:lpstr>
      <vt:lpstr>Personal development – independence and questioning beliefs</vt:lpstr>
      <vt:lpstr>Independent learning</vt:lpstr>
      <vt:lpstr>Intercultural competence</vt:lpstr>
      <vt:lpstr>Confidence</vt:lpstr>
      <vt:lpstr>Success – Indian Students’ perspectives</vt:lpstr>
      <vt:lpstr>To consider: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Forsyth</dc:creator>
  <cp:lastModifiedBy>Caroline Forsyth</cp:lastModifiedBy>
  <cp:revision>12</cp:revision>
  <dcterms:created xsi:type="dcterms:W3CDTF">2023-06-05T13:58:41Z</dcterms:created>
  <dcterms:modified xsi:type="dcterms:W3CDTF">2023-06-12T15:52:25Z</dcterms:modified>
</cp:coreProperties>
</file>