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omments/modernComment_10C_1C6DB1FD.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A_4F7B702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7" r:id="rId6"/>
    <p:sldId id="268" r:id="rId7"/>
    <p:sldId id="287" r:id="rId8"/>
    <p:sldId id="281" r:id="rId9"/>
    <p:sldId id="282" r:id="rId10"/>
    <p:sldId id="288" r:id="rId11"/>
    <p:sldId id="289" r:id="rId12"/>
    <p:sldId id="290" r:id="rId13"/>
    <p:sldId id="291" r:id="rId14"/>
    <p:sldId id="292" r:id="rId15"/>
    <p:sldId id="293" r:id="rId16"/>
    <p:sldId id="294" r:id="rId17"/>
    <p:sldId id="295" r:id="rId18"/>
    <p:sldId id="296" r:id="rId19"/>
    <p:sldId id="297" r:id="rId20"/>
    <p:sldId id="298" r:id="rId21"/>
    <p:sldId id="262"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59BA68-96E8-DE0B-CC04-1C62606B7A0C}" name="Zahra Tayer Farahani" initials="ZF" userId="S::zahra.tayerfarahani_ucd.ie#ext#@tcdud.onmicrosoft.com::8fa2ad9a-c870-4683-80a0-84dc17cd27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lph Astley" initials="RA" lastIdx="1" clrIdx="0">
    <p:extLst>
      <p:ext uri="{19B8F6BF-5375-455C-9EA6-DF929625EA0E}">
        <p15:presenceInfo xmlns:p15="http://schemas.microsoft.com/office/powerpoint/2012/main" userId="S::ASTLEYR@tcd.ie::63c9dba6-84fd-4383-bd92-402fc68d67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234"/>
    <a:srgbClr val="256193"/>
    <a:srgbClr val="435464"/>
    <a:srgbClr val="A394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2E422-2703-4069-8E19-D0ABA45F2772}" v="37" dt="2024-06-14T18:31:56.456"/>
    <p1510:client id="{D419C06D-DD1F-539C-4174-7C11087B51A4}" v="3" dt="2024-06-14T16:27:10.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notesViewPr>
    <p:cSldViewPr snapToGrid="0">
      <p:cViewPr>
        <p:scale>
          <a:sx n="200" d="100"/>
          <a:sy n="200" d="100"/>
        </p:scale>
        <p:origin x="1392" y="-23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Astley" userId="63c9dba6-84fd-4383-bd92-402fc68d67eb" providerId="ADAL" clId="{57B2E422-2703-4069-8E19-D0ABA45F2772}"/>
    <pc:docChg chg="undo custSel addSld delSld modSld modMainMaster">
      <pc:chgData name="Ralph Astley" userId="63c9dba6-84fd-4383-bd92-402fc68d67eb" providerId="ADAL" clId="{57B2E422-2703-4069-8E19-D0ABA45F2772}" dt="2024-06-14T18:50:52.645" v="3575" actId="20577"/>
      <pc:docMkLst>
        <pc:docMk/>
      </pc:docMkLst>
      <pc:sldChg chg="add del">
        <pc:chgData name="Ralph Astley" userId="63c9dba6-84fd-4383-bd92-402fc68d67eb" providerId="ADAL" clId="{57B2E422-2703-4069-8E19-D0ABA45F2772}" dt="2024-06-12T16:11:35.984" v="65" actId="2696"/>
        <pc:sldMkLst>
          <pc:docMk/>
          <pc:sldMk cId="550363595" sldId="260"/>
        </pc:sldMkLst>
      </pc:sldChg>
      <pc:sldChg chg="del">
        <pc:chgData name="Ralph Astley" userId="63c9dba6-84fd-4383-bd92-402fc68d67eb" providerId="ADAL" clId="{57B2E422-2703-4069-8E19-D0ABA45F2772}" dt="2024-06-12T16:11:47.374" v="67" actId="47"/>
        <pc:sldMkLst>
          <pc:docMk/>
          <pc:sldMk cId="1501737379" sldId="261"/>
        </pc:sldMkLst>
      </pc:sldChg>
      <pc:sldChg chg="addSp delSp modSp mod modClrScheme chgLayout">
        <pc:chgData name="Ralph Astley" userId="63c9dba6-84fd-4383-bd92-402fc68d67eb" providerId="ADAL" clId="{57B2E422-2703-4069-8E19-D0ABA45F2772}" dt="2024-06-14T18:50:52.645" v="3575" actId="20577"/>
        <pc:sldMkLst>
          <pc:docMk/>
          <pc:sldMk cId="1195571725" sldId="262"/>
        </pc:sldMkLst>
        <pc:spChg chg="add del mod ord">
          <ac:chgData name="Ralph Astley" userId="63c9dba6-84fd-4383-bd92-402fc68d67eb" providerId="ADAL" clId="{57B2E422-2703-4069-8E19-D0ABA45F2772}" dt="2024-06-12T16:15:19.445" v="85" actId="700"/>
          <ac:spMkLst>
            <pc:docMk/>
            <pc:sldMk cId="1195571725" sldId="262"/>
            <ac:spMk id="2" creationId="{1F254D66-B4DB-484E-5692-0C4ECC1A4C7B}"/>
          </ac:spMkLst>
        </pc:spChg>
        <pc:spChg chg="mod ord">
          <ac:chgData name="Ralph Astley" userId="63c9dba6-84fd-4383-bd92-402fc68d67eb" providerId="ADAL" clId="{57B2E422-2703-4069-8E19-D0ABA45F2772}" dt="2024-06-14T18:50:52.645" v="3575" actId="20577"/>
          <ac:spMkLst>
            <pc:docMk/>
            <pc:sldMk cId="1195571725" sldId="262"/>
            <ac:spMk id="3" creationId="{FFCD3541-EA6D-4824-B3A9-E928F4703A48}"/>
          </ac:spMkLst>
        </pc:spChg>
        <pc:spChg chg="mod">
          <ac:chgData name="Ralph Astley" userId="63c9dba6-84fd-4383-bd92-402fc68d67eb" providerId="ADAL" clId="{57B2E422-2703-4069-8E19-D0ABA45F2772}" dt="2024-06-12T16:29:47.884" v="175" actId="14100"/>
          <ac:spMkLst>
            <pc:docMk/>
            <pc:sldMk cId="1195571725" sldId="262"/>
            <ac:spMk id="6" creationId="{98148336-D475-4BBD-94B0-1DE2BC312DBE}"/>
          </ac:spMkLst>
        </pc:spChg>
        <pc:spChg chg="del">
          <ac:chgData name="Ralph Astley" userId="63c9dba6-84fd-4383-bd92-402fc68d67eb" providerId="ADAL" clId="{57B2E422-2703-4069-8E19-D0ABA45F2772}" dt="2024-06-12T16:16:51.034" v="93" actId="478"/>
          <ac:spMkLst>
            <pc:docMk/>
            <pc:sldMk cId="1195571725" sldId="262"/>
            <ac:spMk id="7" creationId="{20A17919-29EB-4353-85FA-E2EFA72A2B0A}"/>
          </ac:spMkLst>
        </pc:spChg>
        <pc:spChg chg="mod ord">
          <ac:chgData name="Ralph Astley" userId="63c9dba6-84fd-4383-bd92-402fc68d67eb" providerId="ADAL" clId="{57B2E422-2703-4069-8E19-D0ABA45F2772}" dt="2024-06-12T16:18:00.236" v="99" actId="2711"/>
          <ac:spMkLst>
            <pc:docMk/>
            <pc:sldMk cId="1195571725" sldId="262"/>
            <ac:spMk id="10" creationId="{57F888D0-3E52-4394-B8D3-395AA6255163}"/>
          </ac:spMkLst>
        </pc:spChg>
        <pc:spChg chg="mod ord">
          <ac:chgData name="Ralph Astley" userId="63c9dba6-84fd-4383-bd92-402fc68d67eb" providerId="ADAL" clId="{57B2E422-2703-4069-8E19-D0ABA45F2772}" dt="2024-06-12T16:17:50.536" v="98" actId="2711"/>
          <ac:spMkLst>
            <pc:docMk/>
            <pc:sldMk cId="1195571725" sldId="262"/>
            <ac:spMk id="11" creationId="{07EF7580-CA56-4EF4-A294-9D81FAF5CE29}"/>
          </ac:spMkLst>
        </pc:spChg>
        <pc:picChg chg="add mod">
          <ac:chgData name="Ralph Astley" userId="63c9dba6-84fd-4383-bd92-402fc68d67eb" providerId="ADAL" clId="{57B2E422-2703-4069-8E19-D0ABA45F2772}" dt="2024-06-12T16:29:55.948" v="176"/>
          <ac:picMkLst>
            <pc:docMk/>
            <pc:sldMk cId="1195571725" sldId="262"/>
            <ac:picMk id="4" creationId="{6D64CE38-5279-4679-D18A-FEB1BE06719F}"/>
          </ac:picMkLst>
        </pc:picChg>
      </pc:sldChg>
      <pc:sldChg chg="del">
        <pc:chgData name="Ralph Astley" userId="63c9dba6-84fd-4383-bd92-402fc68d67eb" providerId="ADAL" clId="{57B2E422-2703-4069-8E19-D0ABA45F2772}" dt="2024-06-12T16:12:26.310" v="70" actId="47"/>
        <pc:sldMkLst>
          <pc:docMk/>
          <pc:sldMk cId="2927993519" sldId="263"/>
        </pc:sldMkLst>
      </pc:sldChg>
      <pc:sldChg chg="del">
        <pc:chgData name="Ralph Astley" userId="63c9dba6-84fd-4383-bd92-402fc68d67eb" providerId="ADAL" clId="{57B2E422-2703-4069-8E19-D0ABA45F2772}" dt="2024-06-12T16:12:29.215" v="72" actId="47"/>
        <pc:sldMkLst>
          <pc:docMk/>
          <pc:sldMk cId="684080673" sldId="264"/>
        </pc:sldMkLst>
      </pc:sldChg>
      <pc:sldChg chg="del">
        <pc:chgData name="Ralph Astley" userId="63c9dba6-84fd-4383-bd92-402fc68d67eb" providerId="ADAL" clId="{57B2E422-2703-4069-8E19-D0ABA45F2772}" dt="2024-06-12T16:12:32.751" v="73" actId="47"/>
        <pc:sldMkLst>
          <pc:docMk/>
          <pc:sldMk cId="2060676492" sldId="265"/>
        </pc:sldMkLst>
      </pc:sldChg>
      <pc:sldChg chg="addSp delSp modSp mod modClrScheme modCm chgLayout">
        <pc:chgData name="Ralph Astley" userId="63c9dba6-84fd-4383-bd92-402fc68d67eb" providerId="ADAL" clId="{57B2E422-2703-4069-8E19-D0ABA45F2772}" dt="2024-06-14T18:50:44.765" v="3572" actId="20577"/>
        <pc:sldMkLst>
          <pc:docMk/>
          <pc:sldMk cId="1333489702" sldId="266"/>
        </pc:sldMkLst>
        <pc:spChg chg="mod ord">
          <ac:chgData name="Ralph Astley" userId="63c9dba6-84fd-4383-bd92-402fc68d67eb" providerId="ADAL" clId="{57B2E422-2703-4069-8E19-D0ABA45F2772}" dt="2024-06-12T16:35:17.590" v="215" actId="1076"/>
          <ac:spMkLst>
            <pc:docMk/>
            <pc:sldMk cId="1333489702" sldId="266"/>
            <ac:spMk id="5" creationId="{CF167680-346C-43B6-ABBB-127C0149CF6B}"/>
          </ac:spMkLst>
        </pc:spChg>
        <pc:spChg chg="mod ord">
          <ac:chgData name="Ralph Astley" userId="63c9dba6-84fd-4383-bd92-402fc68d67eb" providerId="ADAL" clId="{57B2E422-2703-4069-8E19-D0ABA45F2772}" dt="2024-06-14T18:50:44.765" v="3572" actId="20577"/>
          <ac:spMkLst>
            <pc:docMk/>
            <pc:sldMk cId="1333489702" sldId="266"/>
            <ac:spMk id="6" creationId="{271CB4FA-9CB3-446E-A044-C32F50124866}"/>
          </ac:spMkLst>
        </pc:spChg>
        <pc:spChg chg="add del">
          <ac:chgData name="Ralph Astley" userId="63c9dba6-84fd-4383-bd92-402fc68d67eb" providerId="ADAL" clId="{57B2E422-2703-4069-8E19-D0ABA45F2772}" dt="2024-06-12T16:21:50.578" v="112" actId="478"/>
          <ac:spMkLst>
            <pc:docMk/>
            <pc:sldMk cId="1333489702" sldId="266"/>
            <ac:spMk id="7" creationId="{521475DD-ED2E-3B91-0538-148052363702}"/>
          </ac:spMkLst>
        </pc:spChg>
        <pc:spChg chg="add mod ord">
          <ac:chgData name="Ralph Astley" userId="63c9dba6-84fd-4383-bd92-402fc68d67eb" providerId="ADAL" clId="{57B2E422-2703-4069-8E19-D0ABA45F2772}" dt="2024-06-12T16:33:03.059" v="196" actId="1076"/>
          <ac:spMkLst>
            <pc:docMk/>
            <pc:sldMk cId="1333489702" sldId="266"/>
            <ac:spMk id="10" creationId="{CE4CE274-0060-D6A6-8476-8262F9540243}"/>
          </ac:spMkLst>
        </pc:spChg>
        <pc:spChg chg="add del mod ord">
          <ac:chgData name="Ralph Astley" userId="63c9dba6-84fd-4383-bd92-402fc68d67eb" providerId="ADAL" clId="{57B2E422-2703-4069-8E19-D0ABA45F2772}" dt="2024-06-12T16:35:04.726" v="213" actId="478"/>
          <ac:spMkLst>
            <pc:docMk/>
            <pc:sldMk cId="1333489702" sldId="266"/>
            <ac:spMk id="16" creationId="{66CA8061-AFD7-C51D-5C60-69C69F4FC1F7}"/>
          </ac:spMkLst>
        </pc:spChg>
        <pc:picChg chg="add del">
          <ac:chgData name="Ralph Astley" userId="63c9dba6-84fd-4383-bd92-402fc68d67eb" providerId="ADAL" clId="{57B2E422-2703-4069-8E19-D0ABA45F2772}" dt="2024-06-12T16:14:55.299" v="81" actId="478"/>
          <ac:picMkLst>
            <pc:docMk/>
            <pc:sldMk cId="1333489702" sldId="266"/>
            <ac:picMk id="3" creationId="{B17A6FD9-5D5C-B9C6-A568-A90367AFD831}"/>
          </ac:picMkLst>
        </pc:picChg>
        <pc:picChg chg="add del mod">
          <ac:chgData name="Ralph Astley" userId="63c9dba6-84fd-4383-bd92-402fc68d67eb" providerId="ADAL" clId="{57B2E422-2703-4069-8E19-D0ABA45F2772}" dt="2024-06-12T16:32:14.210" v="182" actId="478"/>
          <ac:picMkLst>
            <pc:docMk/>
            <pc:sldMk cId="1333489702" sldId="266"/>
            <ac:picMk id="9" creationId="{37C98869-A429-90A0-BAAA-B399043FB2EC}"/>
          </ac:picMkLst>
        </pc:picChg>
        <pc:picChg chg="add del mod">
          <ac:chgData name="Ralph Astley" userId="63c9dba6-84fd-4383-bd92-402fc68d67eb" providerId="ADAL" clId="{57B2E422-2703-4069-8E19-D0ABA45F2772}" dt="2024-06-12T16:30:11.795" v="179" actId="478"/>
          <ac:picMkLst>
            <pc:docMk/>
            <pc:sldMk cId="1333489702" sldId="266"/>
            <ac:picMk id="11" creationId="{CE14E9C8-F839-F84D-AEB9-F51AE447378D}"/>
          </ac:picMkLst>
        </pc:picChg>
        <pc:picChg chg="del mod ord">
          <ac:chgData name="Ralph Astley" userId="63c9dba6-84fd-4383-bd92-402fc68d67eb" providerId="ADAL" clId="{57B2E422-2703-4069-8E19-D0ABA45F2772}" dt="2024-06-12T16:13:32.355" v="79" actId="478"/>
          <ac:picMkLst>
            <pc:docMk/>
            <pc:sldMk cId="1333489702" sldId="266"/>
            <ac:picMk id="12" creationId="{5505DAEF-C4C7-4AAF-B999-78E3197BCB80}"/>
          </ac:picMkLst>
        </pc:picChg>
        <pc:picChg chg="add mod">
          <ac:chgData name="Ralph Astley" userId="63c9dba6-84fd-4383-bd92-402fc68d67eb" providerId="ADAL" clId="{57B2E422-2703-4069-8E19-D0ABA45F2772}" dt="2024-06-12T16:33:05.292" v="197" actId="1076"/>
          <ac:picMkLst>
            <pc:docMk/>
            <pc:sldMk cId="1333489702" sldId="266"/>
            <ac:picMk id="13" creationId="{DC937882-DD0F-91A2-C1CD-52C65BE30B6A}"/>
          </ac:picMkLst>
        </pc:picChg>
        <pc:picChg chg="add mod">
          <ac:chgData name="Ralph Astley" userId="63c9dba6-84fd-4383-bd92-402fc68d67eb" providerId="ADAL" clId="{57B2E422-2703-4069-8E19-D0ABA45F2772}" dt="2024-06-12T16:33:03.059" v="196" actId="1076"/>
          <ac:picMkLst>
            <pc:docMk/>
            <pc:sldMk cId="1333489702" sldId="266"/>
            <ac:picMk id="15" creationId="{4E3DC140-F17E-3473-C0C6-A934A5BB662E}"/>
          </ac:picMkLst>
        </pc:picChg>
        <pc:picChg chg="add mod">
          <ac:chgData name="Ralph Astley" userId="63c9dba6-84fd-4383-bd92-402fc68d67eb" providerId="ADAL" clId="{57B2E422-2703-4069-8E19-D0ABA45F2772}" dt="2024-06-12T16:34:18.978" v="211"/>
          <ac:picMkLst>
            <pc:docMk/>
            <pc:sldMk cId="1333489702" sldId="266"/>
            <ac:picMk id="17" creationId="{CC28F6C3-C9A9-45B5-4335-B12DC3A8FA5C}"/>
          </ac:picMkLst>
        </pc:picChg>
        <pc:extLst>
          <p:ext xmlns:p="http://schemas.openxmlformats.org/presentationml/2006/main" uri="{D6D511B9-2390-475A-947B-AFAB55BFBCF1}">
            <pc226:cmChg xmlns:pc226="http://schemas.microsoft.com/office/powerpoint/2022/06/main/command" chg="mod">
              <pc226:chgData name="Ralph Astley" userId="63c9dba6-84fd-4383-bd92-402fc68d67eb" providerId="ADAL" clId="{57B2E422-2703-4069-8E19-D0ABA45F2772}" dt="2024-06-14T18:50:44.765" v="3572" actId="20577"/>
              <pc2:cmMkLst xmlns:pc2="http://schemas.microsoft.com/office/powerpoint/2019/9/main/command">
                <pc:docMk/>
                <pc:sldMk cId="1333489702" sldId="266"/>
                <pc2:cmMk id="{7A31963F-91D6-404E-AE52-20C34FEC675C}"/>
              </pc2:cmMkLst>
            </pc226:cmChg>
          </p:ext>
        </pc:extLst>
      </pc:sldChg>
      <pc:sldChg chg="addSp delSp modSp mod">
        <pc:chgData name="Ralph Astley" userId="63c9dba6-84fd-4383-bd92-402fc68d67eb" providerId="ADAL" clId="{57B2E422-2703-4069-8E19-D0ABA45F2772}" dt="2024-06-12T16:26:30.095" v="149" actId="1076"/>
        <pc:sldMkLst>
          <pc:docMk/>
          <pc:sldMk cId="328908158" sldId="267"/>
        </pc:sldMkLst>
        <pc:spChg chg="mod">
          <ac:chgData name="Ralph Astley" userId="63c9dba6-84fd-4383-bd92-402fc68d67eb" providerId="ADAL" clId="{57B2E422-2703-4069-8E19-D0ABA45F2772}" dt="2024-06-12T16:26:25.227" v="148" actId="1076"/>
          <ac:spMkLst>
            <pc:docMk/>
            <pc:sldMk cId="328908158" sldId="267"/>
            <ac:spMk id="3" creationId="{73BEE175-3F48-41DC-BED1-C7256EC77C26}"/>
          </ac:spMkLst>
        </pc:spChg>
        <pc:spChg chg="mod">
          <ac:chgData name="Ralph Astley" userId="63c9dba6-84fd-4383-bd92-402fc68d67eb" providerId="ADAL" clId="{57B2E422-2703-4069-8E19-D0ABA45F2772}" dt="2024-06-12T16:26:30.095" v="149" actId="1076"/>
          <ac:spMkLst>
            <pc:docMk/>
            <pc:sldMk cId="328908158" sldId="267"/>
            <ac:spMk id="4" creationId="{248F3277-89C2-4E21-8BD6-3E534391D5F9}"/>
          </ac:spMkLst>
        </pc:spChg>
        <pc:picChg chg="add del mod">
          <ac:chgData name="Ralph Astley" userId="63c9dba6-84fd-4383-bd92-402fc68d67eb" providerId="ADAL" clId="{57B2E422-2703-4069-8E19-D0ABA45F2772}" dt="2024-06-12T16:25:45.172" v="143" actId="478"/>
          <ac:picMkLst>
            <pc:docMk/>
            <pc:sldMk cId="328908158" sldId="267"/>
            <ac:picMk id="5" creationId="{0022B6B9-5890-29DC-624E-6A03E19EE2B7}"/>
          </ac:picMkLst>
        </pc:picChg>
      </pc:sldChg>
      <pc:sldChg chg="addSp modSp mod">
        <pc:chgData name="Ralph Astley" userId="63c9dba6-84fd-4383-bd92-402fc68d67eb" providerId="ADAL" clId="{57B2E422-2703-4069-8E19-D0ABA45F2772}" dt="2024-06-12T16:26:55.594" v="154" actId="962"/>
        <pc:sldMkLst>
          <pc:docMk/>
          <pc:sldMk cId="476951037" sldId="268"/>
        </pc:sldMkLst>
        <pc:picChg chg="add mod">
          <ac:chgData name="Ralph Astley" userId="63c9dba6-84fd-4383-bd92-402fc68d67eb" providerId="ADAL" clId="{57B2E422-2703-4069-8E19-D0ABA45F2772}" dt="2024-06-12T16:26:55.594" v="154" actId="962"/>
          <ac:picMkLst>
            <pc:docMk/>
            <pc:sldMk cId="476951037" sldId="268"/>
            <ac:picMk id="7" creationId="{40B1313F-B488-789B-AABB-F4E23636AAE8}"/>
          </ac:picMkLst>
        </pc:picChg>
      </pc:sldChg>
      <pc:sldChg chg="del">
        <pc:chgData name="Ralph Astley" userId="63c9dba6-84fd-4383-bd92-402fc68d67eb" providerId="ADAL" clId="{57B2E422-2703-4069-8E19-D0ABA45F2772}" dt="2024-06-12T16:12:20.176" v="69" actId="47"/>
        <pc:sldMkLst>
          <pc:docMk/>
          <pc:sldMk cId="1245582604" sldId="277"/>
        </pc:sldMkLst>
      </pc:sldChg>
      <pc:sldChg chg="del">
        <pc:chgData name="Ralph Astley" userId="63c9dba6-84fd-4383-bd92-402fc68d67eb" providerId="ADAL" clId="{57B2E422-2703-4069-8E19-D0ABA45F2772}" dt="2024-06-12T16:11:48.754" v="68" actId="47"/>
        <pc:sldMkLst>
          <pc:docMk/>
          <pc:sldMk cId="1210896429" sldId="278"/>
        </pc:sldMkLst>
      </pc:sldChg>
      <pc:sldChg chg="add del">
        <pc:chgData name="Ralph Astley" userId="63c9dba6-84fd-4383-bd92-402fc68d67eb" providerId="ADAL" clId="{57B2E422-2703-4069-8E19-D0ABA45F2772}" dt="2024-06-12T16:11:44.531" v="66" actId="47"/>
        <pc:sldMkLst>
          <pc:docMk/>
          <pc:sldMk cId="2468055820" sldId="279"/>
        </pc:sldMkLst>
      </pc:sldChg>
      <pc:sldChg chg="del">
        <pc:chgData name="Ralph Astley" userId="63c9dba6-84fd-4383-bd92-402fc68d67eb" providerId="ADAL" clId="{57B2E422-2703-4069-8E19-D0ABA45F2772}" dt="2024-06-12T16:12:27.696" v="71" actId="47"/>
        <pc:sldMkLst>
          <pc:docMk/>
          <pc:sldMk cId="1889504112" sldId="280"/>
        </pc:sldMkLst>
      </pc:sldChg>
      <pc:sldChg chg="addSp modSp mod">
        <pc:chgData name="Ralph Astley" userId="63c9dba6-84fd-4383-bd92-402fc68d67eb" providerId="ADAL" clId="{57B2E422-2703-4069-8E19-D0ABA45F2772}" dt="2024-06-12T16:28:17.107" v="164" actId="1076"/>
        <pc:sldMkLst>
          <pc:docMk/>
          <pc:sldMk cId="3180873400" sldId="282"/>
        </pc:sldMkLst>
        <pc:picChg chg="add mod">
          <ac:chgData name="Ralph Astley" userId="63c9dba6-84fd-4383-bd92-402fc68d67eb" providerId="ADAL" clId="{57B2E422-2703-4069-8E19-D0ABA45F2772}" dt="2024-06-12T16:28:17.107" v="164" actId="1076"/>
          <ac:picMkLst>
            <pc:docMk/>
            <pc:sldMk cId="3180873400" sldId="282"/>
            <ac:picMk id="4" creationId="{BF37C82F-0935-F63C-02C1-26C2839509FF}"/>
          </ac:picMkLst>
        </pc:picChg>
      </pc:sldChg>
      <pc:sldChg chg="addSp modSp del mod modClrScheme chgLayout modNotesTx">
        <pc:chgData name="Ralph Astley" userId="63c9dba6-84fd-4383-bd92-402fc68d67eb" providerId="ADAL" clId="{57B2E422-2703-4069-8E19-D0ABA45F2772}" dt="2024-06-14T18:12:17.317" v="357" actId="20577"/>
        <pc:sldMkLst>
          <pc:docMk/>
          <pc:sldMk cId="3357274852" sldId="287"/>
        </pc:sldMkLst>
        <pc:picChg chg="add mod">
          <ac:chgData name="Ralph Astley" userId="63c9dba6-84fd-4383-bd92-402fc68d67eb" providerId="ADAL" clId="{57B2E422-2703-4069-8E19-D0ABA45F2772}" dt="2024-06-12T16:27:06.810" v="156" actId="1076"/>
          <ac:picMkLst>
            <pc:docMk/>
            <pc:sldMk cId="3357274852" sldId="287"/>
            <ac:picMk id="2" creationId="{6AB5DE74-C604-FD09-3C15-A7CA9782E0EC}"/>
          </ac:picMkLst>
        </pc:picChg>
        <pc:picChg chg="add mod">
          <ac:chgData name="Ralph Astley" userId="63c9dba6-84fd-4383-bd92-402fc68d67eb" providerId="ADAL" clId="{57B2E422-2703-4069-8E19-D0ABA45F2772}" dt="2024-06-12T16:00:49.058" v="0" actId="931"/>
          <ac:picMkLst>
            <pc:docMk/>
            <pc:sldMk cId="3357274852" sldId="287"/>
            <ac:picMk id="3" creationId="{122C86AC-E553-97CA-CD78-F0BD2A612720}"/>
          </ac:picMkLst>
        </pc:picChg>
        <pc:picChg chg="add mod">
          <ac:chgData name="Ralph Astley" userId="63c9dba6-84fd-4383-bd92-402fc68d67eb" providerId="ADAL" clId="{57B2E422-2703-4069-8E19-D0ABA45F2772}" dt="2024-06-12T16:27:49.837" v="159" actId="1076"/>
          <ac:picMkLst>
            <pc:docMk/>
            <pc:sldMk cId="3357274852" sldId="287"/>
            <ac:picMk id="3" creationId="{73F3253D-D4EC-D331-2612-7F86CA868B67}"/>
          </ac:picMkLst>
        </pc:picChg>
      </pc:sldChg>
      <pc:sldChg chg="addSp delSp modSp new mod setBg modClrScheme chgLayout modNotesTx">
        <pc:chgData name="Ralph Astley" userId="63c9dba6-84fd-4383-bd92-402fc68d67eb" providerId="ADAL" clId="{57B2E422-2703-4069-8E19-D0ABA45F2772}" dt="2024-06-14T18:23:48.648" v="591" actId="5793"/>
        <pc:sldMkLst>
          <pc:docMk/>
          <pc:sldMk cId="725785382" sldId="288"/>
        </pc:sldMkLst>
        <pc:spChg chg="add del mod ord">
          <ac:chgData name="Ralph Astley" userId="63c9dba6-84fd-4383-bd92-402fc68d67eb" providerId="ADAL" clId="{57B2E422-2703-4069-8E19-D0ABA45F2772}" dt="2024-06-12T16:01:27.678" v="3" actId="700"/>
          <ac:spMkLst>
            <pc:docMk/>
            <pc:sldMk cId="725785382" sldId="288"/>
            <ac:spMk id="2" creationId="{546445C5-C3F2-BC23-5D4D-809012CC07F6}"/>
          </ac:spMkLst>
        </pc:spChg>
        <pc:spChg chg="add del mod ord">
          <ac:chgData name="Ralph Astley" userId="63c9dba6-84fd-4383-bd92-402fc68d67eb" providerId="ADAL" clId="{57B2E422-2703-4069-8E19-D0ABA45F2772}" dt="2024-06-12T16:01:27.678" v="3" actId="700"/>
          <ac:spMkLst>
            <pc:docMk/>
            <pc:sldMk cId="725785382" sldId="288"/>
            <ac:spMk id="3" creationId="{AC500D42-1B32-B30E-3A28-CFB6BD27A684}"/>
          </ac:spMkLst>
        </pc:spChg>
        <pc:spChg chg="add del mod">
          <ac:chgData name="Ralph Astley" userId="63c9dba6-84fd-4383-bd92-402fc68d67eb" providerId="ADAL" clId="{57B2E422-2703-4069-8E19-D0ABA45F2772}" dt="2024-06-12T16:01:27.678" v="3" actId="700"/>
          <ac:spMkLst>
            <pc:docMk/>
            <pc:sldMk cId="725785382" sldId="288"/>
            <ac:spMk id="4" creationId="{3D17360F-A1BC-D058-674A-38243017F3D7}"/>
          </ac:spMkLst>
        </pc:spChg>
        <pc:spChg chg="add del mod ord">
          <ac:chgData name="Ralph Astley" userId="63c9dba6-84fd-4383-bd92-402fc68d67eb" providerId="ADAL" clId="{57B2E422-2703-4069-8E19-D0ABA45F2772}" dt="2024-06-12T16:01:38.021" v="4" actId="700"/>
          <ac:spMkLst>
            <pc:docMk/>
            <pc:sldMk cId="725785382" sldId="288"/>
            <ac:spMk id="5" creationId="{078740B1-9DC2-3E32-4B4E-4CB9EAD31F2B}"/>
          </ac:spMkLst>
        </pc:spChg>
        <pc:spChg chg="add del mod ord">
          <ac:chgData name="Ralph Astley" userId="63c9dba6-84fd-4383-bd92-402fc68d67eb" providerId="ADAL" clId="{57B2E422-2703-4069-8E19-D0ABA45F2772}" dt="2024-06-12T16:01:38.021" v="4" actId="700"/>
          <ac:spMkLst>
            <pc:docMk/>
            <pc:sldMk cId="725785382" sldId="288"/>
            <ac:spMk id="6" creationId="{6DBCA9AD-CF6D-80B8-4722-0D1BAE5A8A49}"/>
          </ac:spMkLst>
        </pc:spChg>
        <pc:spChg chg="add mod">
          <ac:chgData name="Ralph Astley" userId="63c9dba6-84fd-4383-bd92-402fc68d67eb" providerId="ADAL" clId="{57B2E422-2703-4069-8E19-D0ABA45F2772}" dt="2024-06-12T16:10:41.306" v="60" actId="113"/>
          <ac:spMkLst>
            <pc:docMk/>
            <pc:sldMk cId="725785382" sldId="288"/>
            <ac:spMk id="11" creationId="{21449AE0-14EC-DAFA-E7A4-19A216929C4A}"/>
          </ac:spMkLst>
        </pc:spChg>
        <pc:spChg chg="add del mod">
          <ac:chgData name="Ralph Astley" userId="63c9dba6-84fd-4383-bd92-402fc68d67eb" providerId="ADAL" clId="{57B2E422-2703-4069-8E19-D0ABA45F2772}" dt="2024-06-12T16:04:44.684" v="23" actId="26606"/>
          <ac:spMkLst>
            <pc:docMk/>
            <pc:sldMk cId="725785382" sldId="288"/>
            <ac:spMk id="13" creationId="{1BB61744-56A3-68B2-E119-9E3CC4B18AC3}"/>
          </ac:spMkLst>
        </pc:spChg>
        <pc:picChg chg="add mod">
          <ac:chgData name="Ralph Astley" userId="63c9dba6-84fd-4383-bd92-402fc68d67eb" providerId="ADAL" clId="{57B2E422-2703-4069-8E19-D0ABA45F2772}" dt="2024-06-12T16:05:12.711" v="28" actId="12789"/>
          <ac:picMkLst>
            <pc:docMk/>
            <pc:sldMk cId="725785382" sldId="288"/>
            <ac:picMk id="8" creationId="{3D325578-1368-DA34-A124-3A2E4FA7C3D5}"/>
          </ac:picMkLst>
        </pc:picChg>
        <pc:picChg chg="add mod">
          <ac:chgData name="Ralph Astley" userId="63c9dba6-84fd-4383-bd92-402fc68d67eb" providerId="ADAL" clId="{57B2E422-2703-4069-8E19-D0ABA45F2772}" dt="2024-06-12T16:29:13.780" v="173" actId="1076"/>
          <ac:picMkLst>
            <pc:docMk/>
            <pc:sldMk cId="725785382" sldId="288"/>
            <ac:picMk id="10" creationId="{5485CC76-AB42-6AFF-E5E3-2422C16D4C6E}"/>
          </ac:picMkLst>
        </pc:picChg>
        <pc:picChg chg="add del mod">
          <ac:chgData name="Ralph Astley" userId="63c9dba6-84fd-4383-bd92-402fc68d67eb" providerId="ADAL" clId="{57B2E422-2703-4069-8E19-D0ABA45F2772}" dt="2024-06-12T16:28:24.565" v="166" actId="478"/>
          <ac:picMkLst>
            <pc:docMk/>
            <pc:sldMk cId="725785382" sldId="288"/>
            <ac:picMk id="12" creationId="{ACB0046C-A5D1-D5F4-C4DB-9DE907010D2D}"/>
          </ac:picMkLst>
        </pc:picChg>
        <pc:picChg chg="add mod">
          <ac:chgData name="Ralph Astley" userId="63c9dba6-84fd-4383-bd92-402fc68d67eb" providerId="ADAL" clId="{57B2E422-2703-4069-8E19-D0ABA45F2772}" dt="2024-06-12T16:29:03.460" v="171" actId="1076"/>
          <ac:picMkLst>
            <pc:docMk/>
            <pc:sldMk cId="725785382" sldId="288"/>
            <ac:picMk id="14" creationId="{9E1C9267-38BF-405D-D84D-93B2238CC485}"/>
          </ac:picMkLst>
        </pc:picChg>
      </pc:sldChg>
      <pc:sldChg chg="addSp delSp modSp add mod modNotesTx">
        <pc:chgData name="Ralph Astley" userId="63c9dba6-84fd-4383-bd92-402fc68d67eb" providerId="ADAL" clId="{57B2E422-2703-4069-8E19-D0ABA45F2772}" dt="2024-06-14T18:24:53.465" v="673" actId="20577"/>
        <pc:sldMkLst>
          <pc:docMk/>
          <pc:sldMk cId="2918245598" sldId="289"/>
        </pc:sldMkLst>
        <pc:spChg chg="add mod">
          <ac:chgData name="Ralph Astley" userId="63c9dba6-84fd-4383-bd92-402fc68d67eb" providerId="ADAL" clId="{57B2E422-2703-4069-8E19-D0ABA45F2772}" dt="2024-06-14T18:18:11.818" v="383" actId="255"/>
          <ac:spMkLst>
            <pc:docMk/>
            <pc:sldMk cId="2918245598" sldId="289"/>
            <ac:spMk id="4" creationId="{2E7D9833-B50F-03FD-C9D7-62E2F5D10AB5}"/>
          </ac:spMkLst>
        </pc:spChg>
        <pc:spChg chg="add mod">
          <ac:chgData name="Ralph Astley" userId="63c9dba6-84fd-4383-bd92-402fc68d67eb" providerId="ADAL" clId="{57B2E422-2703-4069-8E19-D0ABA45F2772}" dt="2024-06-14T18:18:46.959" v="400" actId="208"/>
          <ac:spMkLst>
            <pc:docMk/>
            <pc:sldMk cId="2918245598" sldId="289"/>
            <ac:spMk id="5" creationId="{BEA8DFCB-74AE-6771-5899-971E63032675}"/>
          </ac:spMkLst>
        </pc:spChg>
        <pc:spChg chg="mod">
          <ac:chgData name="Ralph Astley" userId="63c9dba6-84fd-4383-bd92-402fc68d67eb" providerId="ADAL" clId="{57B2E422-2703-4069-8E19-D0ABA45F2772}" dt="2024-06-14T18:17:26.326" v="368" actId="255"/>
          <ac:spMkLst>
            <pc:docMk/>
            <pc:sldMk cId="2918245598" sldId="289"/>
            <ac:spMk id="11" creationId="{21449AE0-14EC-DAFA-E7A4-19A216929C4A}"/>
          </ac:spMkLst>
        </pc:spChg>
        <pc:picChg chg="add mod ord">
          <ac:chgData name="Ralph Astley" userId="63c9dba6-84fd-4383-bd92-402fc68d67eb" providerId="ADAL" clId="{57B2E422-2703-4069-8E19-D0ABA45F2772}" dt="2024-06-14T18:18:52.719" v="401" actId="1076"/>
          <ac:picMkLst>
            <pc:docMk/>
            <pc:sldMk cId="2918245598" sldId="289"/>
            <ac:picMk id="3" creationId="{C2788E3F-E936-2257-A6F7-C6883A22B25B}"/>
          </ac:picMkLst>
        </pc:picChg>
        <pc:picChg chg="del">
          <ac:chgData name="Ralph Astley" userId="63c9dba6-84fd-4383-bd92-402fc68d67eb" providerId="ADAL" clId="{57B2E422-2703-4069-8E19-D0ABA45F2772}" dt="2024-06-14T18:16:19.898" v="361" actId="478"/>
          <ac:picMkLst>
            <pc:docMk/>
            <pc:sldMk cId="2918245598" sldId="289"/>
            <ac:picMk id="8" creationId="{3D325578-1368-DA34-A124-3A2E4FA7C3D5}"/>
          </ac:picMkLst>
        </pc:picChg>
      </pc:sldChg>
      <pc:sldChg chg="new del">
        <pc:chgData name="Ralph Astley" userId="63c9dba6-84fd-4383-bd92-402fc68d67eb" providerId="ADAL" clId="{57B2E422-2703-4069-8E19-D0ABA45F2772}" dt="2024-06-14T18:16:10.472" v="359" actId="2696"/>
        <pc:sldMkLst>
          <pc:docMk/>
          <pc:sldMk cId="2950822756" sldId="289"/>
        </pc:sldMkLst>
      </pc:sldChg>
      <pc:sldChg chg="modSp add modNotesTx">
        <pc:chgData name="Ralph Astley" userId="63c9dba6-84fd-4383-bd92-402fc68d67eb" providerId="ADAL" clId="{57B2E422-2703-4069-8E19-D0ABA45F2772}" dt="2024-06-14T18:26:36.886" v="938" actId="20577"/>
        <pc:sldMkLst>
          <pc:docMk/>
          <pc:sldMk cId="402465437" sldId="290"/>
        </pc:sldMkLst>
        <pc:picChg chg="mod">
          <ac:chgData name="Ralph Astley" userId="63c9dba6-84fd-4383-bd92-402fc68d67eb" providerId="ADAL" clId="{57B2E422-2703-4069-8E19-D0ABA45F2772}" dt="2024-06-14T18:19:13.040" v="403" actId="14826"/>
          <ac:picMkLst>
            <pc:docMk/>
            <pc:sldMk cId="402465437" sldId="290"/>
            <ac:picMk id="3" creationId="{C2788E3F-E936-2257-A6F7-C6883A22B25B}"/>
          </ac:picMkLst>
        </pc:picChg>
      </pc:sldChg>
      <pc:sldChg chg="modSp add modNotesTx">
        <pc:chgData name="Ralph Astley" userId="63c9dba6-84fd-4383-bd92-402fc68d67eb" providerId="ADAL" clId="{57B2E422-2703-4069-8E19-D0ABA45F2772}" dt="2024-06-14T18:30:02.475" v="1322" actId="20577"/>
        <pc:sldMkLst>
          <pc:docMk/>
          <pc:sldMk cId="2930140952" sldId="291"/>
        </pc:sldMkLst>
        <pc:picChg chg="mod">
          <ac:chgData name="Ralph Astley" userId="63c9dba6-84fd-4383-bd92-402fc68d67eb" providerId="ADAL" clId="{57B2E422-2703-4069-8E19-D0ABA45F2772}" dt="2024-06-14T18:19:42.545" v="405" actId="14826"/>
          <ac:picMkLst>
            <pc:docMk/>
            <pc:sldMk cId="2930140952" sldId="291"/>
            <ac:picMk id="3" creationId="{C2788E3F-E936-2257-A6F7-C6883A22B25B}"/>
          </ac:picMkLst>
        </pc:picChg>
      </pc:sldChg>
      <pc:sldChg chg="modSp add modNotesTx">
        <pc:chgData name="Ralph Astley" userId="63c9dba6-84fd-4383-bd92-402fc68d67eb" providerId="ADAL" clId="{57B2E422-2703-4069-8E19-D0ABA45F2772}" dt="2024-06-14T18:31:14.284" v="1367" actId="20577"/>
        <pc:sldMkLst>
          <pc:docMk/>
          <pc:sldMk cId="4162359442" sldId="292"/>
        </pc:sldMkLst>
        <pc:picChg chg="mod">
          <ac:chgData name="Ralph Astley" userId="63c9dba6-84fd-4383-bd92-402fc68d67eb" providerId="ADAL" clId="{57B2E422-2703-4069-8E19-D0ABA45F2772}" dt="2024-06-14T18:20:28.469" v="407" actId="14826"/>
          <ac:picMkLst>
            <pc:docMk/>
            <pc:sldMk cId="4162359442" sldId="292"/>
            <ac:picMk id="3" creationId="{C2788E3F-E936-2257-A6F7-C6883A22B25B}"/>
          </ac:picMkLst>
        </pc:picChg>
      </pc:sldChg>
      <pc:sldChg chg="modSp add modNotesTx">
        <pc:chgData name="Ralph Astley" userId="63c9dba6-84fd-4383-bd92-402fc68d67eb" providerId="ADAL" clId="{57B2E422-2703-4069-8E19-D0ABA45F2772}" dt="2024-06-14T18:34:12.258" v="1850" actId="20577"/>
        <pc:sldMkLst>
          <pc:docMk/>
          <pc:sldMk cId="2370484687" sldId="293"/>
        </pc:sldMkLst>
        <pc:picChg chg="mod">
          <ac:chgData name="Ralph Astley" userId="63c9dba6-84fd-4383-bd92-402fc68d67eb" providerId="ADAL" clId="{57B2E422-2703-4069-8E19-D0ABA45F2772}" dt="2024-06-14T18:21:03.553" v="409" actId="14826"/>
          <ac:picMkLst>
            <pc:docMk/>
            <pc:sldMk cId="2370484687" sldId="293"/>
            <ac:picMk id="3" creationId="{C2788E3F-E936-2257-A6F7-C6883A22B25B}"/>
          </ac:picMkLst>
        </pc:picChg>
      </pc:sldChg>
      <pc:sldChg chg="modSp add modNotesTx">
        <pc:chgData name="Ralph Astley" userId="63c9dba6-84fd-4383-bd92-402fc68d67eb" providerId="ADAL" clId="{57B2E422-2703-4069-8E19-D0ABA45F2772}" dt="2024-06-14T18:36:53.896" v="2155" actId="20577"/>
        <pc:sldMkLst>
          <pc:docMk/>
          <pc:sldMk cId="271668855" sldId="294"/>
        </pc:sldMkLst>
        <pc:picChg chg="mod">
          <ac:chgData name="Ralph Astley" userId="63c9dba6-84fd-4383-bd92-402fc68d67eb" providerId="ADAL" clId="{57B2E422-2703-4069-8E19-D0ABA45F2772}" dt="2024-06-14T18:21:27.149" v="411" actId="14826"/>
          <ac:picMkLst>
            <pc:docMk/>
            <pc:sldMk cId="271668855" sldId="294"/>
            <ac:picMk id="3" creationId="{C2788E3F-E936-2257-A6F7-C6883A22B25B}"/>
          </ac:picMkLst>
        </pc:picChg>
      </pc:sldChg>
      <pc:sldChg chg="modSp add modNotes modNotesTx">
        <pc:chgData name="Ralph Astley" userId="63c9dba6-84fd-4383-bd92-402fc68d67eb" providerId="ADAL" clId="{57B2E422-2703-4069-8E19-D0ABA45F2772}" dt="2024-06-14T18:39:40.357" v="2442" actId="20577"/>
        <pc:sldMkLst>
          <pc:docMk/>
          <pc:sldMk cId="2133723597" sldId="295"/>
        </pc:sldMkLst>
        <pc:picChg chg="mod">
          <ac:chgData name="Ralph Astley" userId="63c9dba6-84fd-4383-bd92-402fc68d67eb" providerId="ADAL" clId="{57B2E422-2703-4069-8E19-D0ABA45F2772}" dt="2024-06-14T18:21:49.631" v="413" actId="14826"/>
          <ac:picMkLst>
            <pc:docMk/>
            <pc:sldMk cId="2133723597" sldId="295"/>
            <ac:picMk id="3" creationId="{C2788E3F-E936-2257-A6F7-C6883A22B25B}"/>
          </ac:picMkLst>
        </pc:picChg>
      </pc:sldChg>
      <pc:sldChg chg="modSp add modNotes">
        <pc:chgData name="Ralph Astley" userId="63c9dba6-84fd-4383-bd92-402fc68d67eb" providerId="ADAL" clId="{57B2E422-2703-4069-8E19-D0ABA45F2772}" dt="2024-06-14T18:42:19.840" v="2559" actId="20577"/>
        <pc:sldMkLst>
          <pc:docMk/>
          <pc:sldMk cId="195719372" sldId="296"/>
        </pc:sldMkLst>
        <pc:picChg chg="mod">
          <ac:chgData name="Ralph Astley" userId="63c9dba6-84fd-4383-bd92-402fc68d67eb" providerId="ADAL" clId="{57B2E422-2703-4069-8E19-D0ABA45F2772}" dt="2024-06-14T18:22:18.956" v="415" actId="14826"/>
          <ac:picMkLst>
            <pc:docMk/>
            <pc:sldMk cId="195719372" sldId="296"/>
            <ac:picMk id="3" creationId="{C2788E3F-E936-2257-A6F7-C6883A22B25B}"/>
          </ac:picMkLst>
        </pc:picChg>
      </pc:sldChg>
      <pc:sldChg chg="modSp add modNotes">
        <pc:chgData name="Ralph Astley" userId="63c9dba6-84fd-4383-bd92-402fc68d67eb" providerId="ADAL" clId="{57B2E422-2703-4069-8E19-D0ABA45F2772}" dt="2024-06-14T18:46:01.953" v="3002" actId="20577"/>
        <pc:sldMkLst>
          <pc:docMk/>
          <pc:sldMk cId="1645191108" sldId="297"/>
        </pc:sldMkLst>
        <pc:picChg chg="mod">
          <ac:chgData name="Ralph Astley" userId="63c9dba6-84fd-4383-bd92-402fc68d67eb" providerId="ADAL" clId="{57B2E422-2703-4069-8E19-D0ABA45F2772}" dt="2024-06-14T18:22:39.249" v="417" actId="14826"/>
          <ac:picMkLst>
            <pc:docMk/>
            <pc:sldMk cId="1645191108" sldId="297"/>
            <ac:picMk id="3" creationId="{C2788E3F-E936-2257-A6F7-C6883A22B25B}"/>
          </ac:picMkLst>
        </pc:picChg>
      </pc:sldChg>
      <pc:sldChg chg="modSp add modNotes">
        <pc:chgData name="Ralph Astley" userId="63c9dba6-84fd-4383-bd92-402fc68d67eb" providerId="ADAL" clId="{57B2E422-2703-4069-8E19-D0ABA45F2772}" dt="2024-06-14T18:48:37.944" v="3542" actId="20577"/>
        <pc:sldMkLst>
          <pc:docMk/>
          <pc:sldMk cId="2995464734" sldId="298"/>
        </pc:sldMkLst>
        <pc:picChg chg="mod">
          <ac:chgData name="Ralph Astley" userId="63c9dba6-84fd-4383-bd92-402fc68d67eb" providerId="ADAL" clId="{57B2E422-2703-4069-8E19-D0ABA45F2772}" dt="2024-06-14T18:22:51.538" v="419" actId="14826"/>
          <ac:picMkLst>
            <pc:docMk/>
            <pc:sldMk cId="2995464734" sldId="298"/>
            <ac:picMk id="3" creationId="{C2788E3F-E936-2257-A6F7-C6883A22B25B}"/>
          </ac:picMkLst>
        </pc:picChg>
      </pc:sldChg>
      <pc:sldMasterChg chg="addSldLayout modSldLayout">
        <pc:chgData name="Ralph Astley" userId="63c9dba6-84fd-4383-bd92-402fc68d67eb" providerId="ADAL" clId="{57B2E422-2703-4069-8E19-D0ABA45F2772}" dt="2024-06-12T16:34:39.594" v="212" actId="14100"/>
        <pc:sldMasterMkLst>
          <pc:docMk/>
          <pc:sldMasterMk cId="3508086012" sldId="2147483648"/>
        </pc:sldMasterMkLst>
        <pc:sldLayoutChg chg="addSp modSp mod">
          <pc:chgData name="Ralph Astley" userId="63c9dba6-84fd-4383-bd92-402fc68d67eb" providerId="ADAL" clId="{57B2E422-2703-4069-8E19-D0ABA45F2772}" dt="2024-06-12T16:26:05.691" v="146" actId="1076"/>
          <pc:sldLayoutMkLst>
            <pc:docMk/>
            <pc:sldMasterMk cId="3508086012" sldId="2147483648"/>
            <pc:sldLayoutMk cId="4234428014" sldId="2147483654"/>
          </pc:sldLayoutMkLst>
          <pc:picChg chg="add mod">
            <ac:chgData name="Ralph Astley" userId="63c9dba6-84fd-4383-bd92-402fc68d67eb" providerId="ADAL" clId="{57B2E422-2703-4069-8E19-D0ABA45F2772}" dt="2024-06-12T16:26:05.691" v="146" actId="1076"/>
            <ac:picMkLst>
              <pc:docMk/>
              <pc:sldMasterMk cId="3508086012" sldId="2147483648"/>
              <pc:sldLayoutMk cId="4234428014" sldId="2147483654"/>
              <ac:picMk id="3" creationId="{888E542C-D4D9-0DD6-8C47-3738B58A3755}"/>
            </ac:picMkLst>
          </pc:picChg>
        </pc:sldLayoutChg>
        <pc:sldLayoutChg chg="addSp delSp modSp mod">
          <pc:chgData name="Ralph Astley" userId="63c9dba6-84fd-4383-bd92-402fc68d67eb" providerId="ADAL" clId="{57B2E422-2703-4069-8E19-D0ABA45F2772}" dt="2024-06-12T16:29:31.350" v="174" actId="14100"/>
          <pc:sldLayoutMkLst>
            <pc:docMk/>
            <pc:sldMasterMk cId="3508086012" sldId="2147483648"/>
            <pc:sldLayoutMk cId="2327062788" sldId="2147483664"/>
          </pc:sldLayoutMkLst>
          <pc:spChg chg="mod">
            <ac:chgData name="Ralph Astley" userId="63c9dba6-84fd-4383-bd92-402fc68d67eb" providerId="ADAL" clId="{57B2E422-2703-4069-8E19-D0ABA45F2772}" dt="2024-06-12T16:19:20.922" v="104" actId="14100"/>
            <ac:spMkLst>
              <pc:docMk/>
              <pc:sldMasterMk cId="3508086012" sldId="2147483648"/>
              <pc:sldLayoutMk cId="2327062788" sldId="2147483664"/>
              <ac:spMk id="8" creationId="{10063C3A-ABBC-4871-A53B-2A59C8F79BD8}"/>
            </ac:spMkLst>
          </pc:spChg>
          <pc:grpChg chg="del">
            <ac:chgData name="Ralph Astley" userId="63c9dba6-84fd-4383-bd92-402fc68d67eb" providerId="ADAL" clId="{57B2E422-2703-4069-8E19-D0ABA45F2772}" dt="2024-06-12T16:15:30.568" v="86" actId="478"/>
            <ac:grpSpMkLst>
              <pc:docMk/>
              <pc:sldMasterMk cId="3508086012" sldId="2147483648"/>
              <pc:sldLayoutMk cId="2327062788" sldId="2147483664"/>
              <ac:grpSpMk id="9" creationId="{3B3E632F-DBC4-4E3E-8531-ACC8E58AE1E6}"/>
            </ac:grpSpMkLst>
          </pc:grpChg>
          <pc:picChg chg="add mod">
            <ac:chgData name="Ralph Astley" userId="63c9dba6-84fd-4383-bd92-402fc68d67eb" providerId="ADAL" clId="{57B2E422-2703-4069-8E19-D0ABA45F2772}" dt="2024-06-12T16:29:31.350" v="174" actId="14100"/>
            <ac:picMkLst>
              <pc:docMk/>
              <pc:sldMasterMk cId="3508086012" sldId="2147483648"/>
              <pc:sldLayoutMk cId="2327062788" sldId="2147483664"/>
              <ac:picMk id="6" creationId="{3A9D98C9-ABE3-360D-FE2E-65DAD641DF7B}"/>
            </ac:picMkLst>
          </pc:picChg>
        </pc:sldLayoutChg>
        <pc:sldLayoutChg chg="modSp mod">
          <pc:chgData name="Ralph Astley" userId="63c9dba6-84fd-4383-bd92-402fc68d67eb" providerId="ADAL" clId="{57B2E422-2703-4069-8E19-D0ABA45F2772}" dt="2024-06-12T16:34:39.594" v="212" actId="14100"/>
          <pc:sldLayoutMkLst>
            <pc:docMk/>
            <pc:sldMasterMk cId="3508086012" sldId="2147483648"/>
            <pc:sldLayoutMk cId="860724602" sldId="2147483671"/>
          </pc:sldLayoutMkLst>
          <pc:picChg chg="mod">
            <ac:chgData name="Ralph Astley" userId="63c9dba6-84fd-4383-bd92-402fc68d67eb" providerId="ADAL" clId="{57B2E422-2703-4069-8E19-D0ABA45F2772}" dt="2024-06-12T16:34:39.594" v="212" actId="14100"/>
            <ac:picMkLst>
              <pc:docMk/>
              <pc:sldMasterMk cId="3508086012" sldId="2147483648"/>
              <pc:sldLayoutMk cId="860724602" sldId="2147483671"/>
              <ac:picMk id="3" creationId="{52F43BFF-F838-A9E4-A773-3458028A6842}"/>
            </ac:picMkLst>
          </pc:picChg>
        </pc:sldLayoutChg>
        <pc:sldLayoutChg chg="addSp modSp add mod modTransition setBg">
          <pc:chgData name="Ralph Astley" userId="63c9dba6-84fd-4383-bd92-402fc68d67eb" providerId="ADAL" clId="{57B2E422-2703-4069-8E19-D0ABA45F2772}" dt="2024-06-12T16:03:19.970" v="14" actId="1076"/>
          <pc:sldLayoutMkLst>
            <pc:docMk/>
            <pc:sldMasterMk cId="3508086012" sldId="2147483648"/>
            <pc:sldLayoutMk cId="1169031706" sldId="2147483675"/>
          </pc:sldLayoutMkLst>
          <pc:picChg chg="add mod">
            <ac:chgData name="Ralph Astley" userId="63c9dba6-84fd-4383-bd92-402fc68d67eb" providerId="ADAL" clId="{57B2E422-2703-4069-8E19-D0ABA45F2772}" dt="2024-06-12T16:03:19.970" v="14" actId="1076"/>
            <ac:picMkLst>
              <pc:docMk/>
              <pc:sldMasterMk cId="3508086012" sldId="2147483648"/>
              <pc:sldLayoutMk cId="1169031706" sldId="2147483675"/>
              <ac:picMk id="3" creationId="{E7CC45C2-3270-B337-177D-49E94C723F3E}"/>
            </ac:picMkLst>
          </pc:picChg>
        </pc:sldLayoutChg>
      </pc:sldMasterChg>
    </pc:docChg>
  </pc:docChgLst>
  <pc:docChgLst>
    <pc:chgData name="Shauna O'Connor" userId="S::oconns74@tcd.ie::a4b9bc58-9cd5-41df-a754-b444ed4010cb" providerId="AD" clId="Web-{D419C06D-DD1F-539C-4174-7C11087B51A4}"/>
    <pc:docChg chg="modSld">
      <pc:chgData name="Shauna O'Connor" userId="S::oconns74@tcd.ie::a4b9bc58-9cd5-41df-a754-b444ed4010cb" providerId="AD" clId="Web-{D419C06D-DD1F-539C-4174-7C11087B51A4}" dt="2024-06-14T16:27:10.407" v="2" actId="14100"/>
      <pc:docMkLst>
        <pc:docMk/>
      </pc:docMkLst>
      <pc:sldChg chg="modSp">
        <pc:chgData name="Shauna O'Connor" userId="S::oconns74@tcd.ie::a4b9bc58-9cd5-41df-a754-b444ed4010cb" providerId="AD" clId="Web-{D419C06D-DD1F-539C-4174-7C11087B51A4}" dt="2024-06-14T16:27:10.407" v="2" actId="14100"/>
        <pc:sldMkLst>
          <pc:docMk/>
          <pc:sldMk cId="725785382" sldId="288"/>
        </pc:sldMkLst>
        <pc:spChg chg="mod">
          <ac:chgData name="Shauna O'Connor" userId="S::oconns74@tcd.ie::a4b9bc58-9cd5-41df-a754-b444ed4010cb" providerId="AD" clId="Web-{D419C06D-DD1F-539C-4174-7C11087B51A4}" dt="2024-06-14T16:27:10.407" v="2" actId="14100"/>
          <ac:spMkLst>
            <pc:docMk/>
            <pc:sldMk cId="725785382" sldId="288"/>
            <ac:spMk id="11" creationId="{21449AE0-14EC-DAFA-E7A4-19A216929C4A}"/>
          </ac:spMkLst>
        </pc:spChg>
      </pc:sldChg>
    </pc:docChg>
  </pc:docChgLst>
</pc:chgInfo>
</file>

<file path=ppt/comments/modernComment_10A_4F7B7026.xml><?xml version="1.0" encoding="utf-8"?>
<p188:cmLst xmlns:a="http://schemas.openxmlformats.org/drawingml/2006/main" xmlns:r="http://schemas.openxmlformats.org/officeDocument/2006/relationships" xmlns:p188="http://schemas.microsoft.com/office/powerpoint/2018/8/main">
  <p188:cm id="{7A31963F-91D6-404E-AE52-20C34FEC675C}" authorId="{4459BA68-96E8-DE0B-CC04-1C62606B7A0C}" status="resolved" created="2022-04-13T11:45:41.902">
    <ac:txMkLst xmlns:ac="http://schemas.microsoft.com/office/drawing/2013/main/command">
      <pc:docMk xmlns:pc="http://schemas.microsoft.com/office/powerpoint/2013/main/command"/>
      <pc:sldMk xmlns:pc="http://schemas.microsoft.com/office/powerpoint/2013/main/command" cId="1333489702" sldId="266"/>
      <ac:spMk id="6" creationId="{271CB4FA-9CB3-446E-A044-C32F50124866}"/>
      <ac:txMk cp="237" len="197">
        <ac:context len="529" hash="3264895622"/>
      </ac:txMk>
    </ac:txMkLst>
    <p188:pos x="2854476" y="3156857"/>
    <p188:replyLst>
      <p188:reply id="{532EBA33-7CFC-43C9-9A1E-298141009BDE}" authorId="{4459BA68-96E8-DE0B-CC04-1C62606B7A0C}" created="2022-04-13T11:48:29.224">
        <p188:txBody>
          <a:bodyPr/>
          <a:lstStyle/>
          <a:p>
            <a:r>
              <a:rPr lang="en-US"/>
              <a:t>the framework is absent through out the presentation, it is a significant outcome</a:t>
            </a:r>
          </a:p>
        </p188:txBody>
      </p188:reply>
    </p188:replyLst>
    <p188:txBody>
      <a:bodyPr/>
      <a:lstStyle/>
      <a:p>
        <a:r>
          <a:rPr lang="en-US"/>
          <a:t>combine in one bullet point</a:t>
        </a:r>
      </a:p>
    </p188:txBody>
  </p188:cm>
</p188:cmLst>
</file>

<file path=ppt/comments/modernComment_10C_1C6DB1FD.xml><?xml version="1.0" encoding="utf-8"?>
<p188:cmLst xmlns:a="http://schemas.openxmlformats.org/drawingml/2006/main" xmlns:r="http://schemas.openxmlformats.org/officeDocument/2006/relationships" xmlns:p188="http://schemas.microsoft.com/office/powerpoint/2018/8/main">
  <p188:cm id="{11E29079-6F3B-42B5-8523-C9CCAF70D101}" authorId="{4459BA68-96E8-DE0B-CC04-1C62606B7A0C}" status="resolved" created="2022-04-12T15:31:20.014">
    <pc:sldMkLst xmlns:pc="http://schemas.microsoft.com/office/powerpoint/2013/main/command">
      <pc:docMk/>
      <pc:sldMk cId="476951037" sldId="268"/>
    </pc:sldMkLst>
    <p188:txBody>
      <a:bodyPr/>
      <a:lstStyle/>
      <a:p>
        <a:r>
          <a:rPr lang="en-US"/>
          <a:t>I think this slide needs a title, perhaps something like outcomes or what we achieved or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870A-9C1E-45F7-B33B-5DF36475FBC1}" type="datetimeFigureOut">
              <a:rPr lang="en-IE" smtClean="0"/>
              <a:t>14/06/2024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51EED-AE16-47DD-8B50-C88D9632AA61}" type="slidenum">
              <a:rPr lang="en-IE" smtClean="0"/>
              <a:t>‹#›</a:t>
            </a:fld>
            <a:endParaRPr lang="en-IE"/>
          </a:p>
        </p:txBody>
      </p:sp>
    </p:spTree>
    <p:extLst>
      <p:ext uri="{BB962C8B-B14F-4D97-AF65-F5344CB8AC3E}">
        <p14:creationId xmlns:p14="http://schemas.microsoft.com/office/powerpoint/2010/main" val="78335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 Carroll (</a:t>
            </a:r>
            <a:r>
              <a:rPr lang="en-US" dirty="0" err="1"/>
              <a:t>DkIT</a:t>
            </a:r>
            <a:r>
              <a:rPr lang="en-US" dirty="0"/>
              <a:t>) at recent Healthy Campus Conference: “Every single action on campus has the potential to act for student mental health</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4</a:t>
            </a:fld>
            <a:endParaRPr lang="en-IE"/>
          </a:p>
        </p:txBody>
      </p:sp>
    </p:spTree>
    <p:extLst>
      <p:ext uri="{BB962C8B-B14F-4D97-AF65-F5344CB8AC3E}">
        <p14:creationId xmlns:p14="http://schemas.microsoft.com/office/powerpoint/2010/main" val="284022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data during training about what students remember to be the most pressing issues/concerns they had.</a:t>
            </a:r>
          </a:p>
          <a:p>
            <a:endParaRPr lang="en-US" dirty="0"/>
          </a:p>
          <a:p>
            <a:r>
              <a:rPr lang="en-US" dirty="0"/>
              <a:t>Regular office hours for volunteers to bring any issues/concerns to us directly.</a:t>
            </a:r>
          </a:p>
          <a:p>
            <a:endParaRPr lang="en-US" dirty="0"/>
          </a:p>
          <a:p>
            <a:r>
              <a:rPr lang="en-US" dirty="0"/>
              <a:t>Head Mentors meet monthly to update Staff on their Head Mentor area bringing any concerns or challenges being experienced, support needs of both students, mentors and head mentors. Head Mentors have opportunity to hear how other groups are doing and similar challenges or solutions they may have.</a:t>
            </a:r>
          </a:p>
          <a:p>
            <a:endParaRPr lang="en-US" dirty="0"/>
          </a:p>
          <a:p>
            <a:r>
              <a:rPr lang="en-US" dirty="0"/>
              <a:t>All volunteers trained in basic suicide awareness, referral and self-care.</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14</a:t>
            </a:fld>
            <a:endParaRPr lang="en-IE"/>
          </a:p>
        </p:txBody>
      </p:sp>
    </p:spTree>
    <p:extLst>
      <p:ext uri="{BB962C8B-B14F-4D97-AF65-F5344CB8AC3E}">
        <p14:creationId xmlns:p14="http://schemas.microsoft.com/office/powerpoint/2010/main" val="6180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for student advisory board is done on a yearly basis from current cohort of students inviting new students to join, along with involvement from partners within counselling service, S2S, SLD and the Students Union.  All members are collectively trained in student partnership.</a:t>
            </a:r>
          </a:p>
          <a:p>
            <a:endParaRPr lang="en-US" dirty="0"/>
          </a:p>
          <a:p>
            <a:r>
              <a:rPr lang="en-US" dirty="0"/>
              <a:t>Monthly meetings to prepare for 1st Year Orientation, working closely with transition office, enquires and the library to </a:t>
            </a:r>
            <a:r>
              <a:rPr lang="en-US" dirty="0" err="1"/>
              <a:t>organise</a:t>
            </a:r>
            <a:r>
              <a:rPr lang="en-US" dirty="0"/>
              <a:t> rooms and tours. Attending bi-weekly outreach meetings with the counselling service, student advisory board and Students Union.</a:t>
            </a:r>
          </a:p>
          <a:p>
            <a:endParaRPr lang="en-US" dirty="0"/>
          </a:p>
          <a:p>
            <a:r>
              <a:rPr lang="en-US" b="0" i="0" u="none" strike="noStrike" dirty="0">
                <a:solidFill>
                  <a:srgbClr val="000000"/>
                </a:solidFill>
                <a:effectLst/>
              </a:rPr>
              <a:t>During monthly National Consortium meetings there is  the opportunity to share knowledge and learnings across different </a:t>
            </a:r>
            <a:r>
              <a:rPr lang="en-US" b="0" i="0" u="none" strike="noStrike" dirty="0" err="1">
                <a:solidFill>
                  <a:srgbClr val="000000"/>
                </a:solidFill>
                <a:effectLst/>
              </a:rPr>
              <a:t>programmes</a:t>
            </a:r>
            <a:r>
              <a:rPr lang="en-US" b="0" i="0" u="none" strike="noStrike" dirty="0">
                <a:solidFill>
                  <a:srgbClr val="000000"/>
                </a:solidFill>
                <a:effectLst/>
              </a:rPr>
              <a:t>. The need for a national measure is supported by the research and action to develop this measure came from the national consortium</a:t>
            </a:r>
            <a:r>
              <a:rPr lang="en-US" dirty="0"/>
              <a:t> </a:t>
            </a:r>
          </a:p>
          <a:p>
            <a:endParaRPr lang="en-US" dirty="0"/>
          </a:p>
          <a:p>
            <a:endParaRPr lang="en-US" dirty="0"/>
          </a:p>
          <a:p>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15</a:t>
            </a:fld>
            <a:endParaRPr lang="en-IE"/>
          </a:p>
        </p:txBody>
      </p:sp>
    </p:spTree>
    <p:extLst>
      <p:ext uri="{BB962C8B-B14F-4D97-AF65-F5344CB8AC3E}">
        <p14:creationId xmlns:p14="http://schemas.microsoft.com/office/powerpoint/2010/main" val="104602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Designed, established validity and began the implementation of a measure for student success delivered through anonymous survey that is distributed to both 1st year students and volunteers. The same measures can be used nationally across multiple </a:t>
            </a:r>
            <a:r>
              <a:rPr lang="en-US" b="0" i="0" u="none" strike="noStrike" dirty="0" err="1">
                <a:solidFill>
                  <a:srgbClr val="000000"/>
                </a:solidFill>
                <a:effectLst/>
                <a:latin typeface="Calibri" panose="020F0502020204030204" pitchFamily="34" charset="0"/>
              </a:rPr>
              <a:t>programmes</a:t>
            </a:r>
            <a:r>
              <a:rPr lang="en-US" b="0" i="0" u="none" strike="noStrike" dirty="0">
                <a:solidFill>
                  <a:srgbClr val="000000"/>
                </a:solidFill>
                <a:effectLst/>
                <a:latin typeface="Calibri" panose="020F0502020204030204" pitchFamily="34" charset="0"/>
              </a:rPr>
              <a:t> using the same rubrics yearly</a:t>
            </a:r>
            <a:r>
              <a:rPr lang="en-US" dirty="0"/>
              <a:t> </a:t>
            </a:r>
          </a:p>
          <a:p>
            <a:endParaRPr lang="en-US" dirty="0"/>
          </a:p>
          <a:p>
            <a:r>
              <a:rPr lang="en-US" dirty="0"/>
              <a:t>Volunteer data collected and held securely in Odyssey data system, which also allows for reporting on volunteer activity (including minimum wage equivalence for volunteer contributions), as well as references etc.</a:t>
            </a:r>
          </a:p>
          <a:p>
            <a:endParaRPr lang="en-US" dirty="0"/>
          </a:p>
          <a:p>
            <a:r>
              <a:rPr lang="en-US" b="0" i="0" u="none" strike="noStrike" dirty="0">
                <a:solidFill>
                  <a:srgbClr val="000000"/>
                </a:solidFill>
                <a:effectLst/>
                <a:latin typeface="Calibri" panose="020F0502020204030204" pitchFamily="34" charset="0"/>
              </a:rPr>
              <a:t>Experiential activities within training module that asks students directly questions they had coming into university, concerns they might have had and what they would have liked to know about library resources.</a:t>
            </a:r>
          </a:p>
          <a:p>
            <a:endParaRPr lang="en-US" dirty="0">
              <a:solidFill>
                <a:srgbClr val="000000"/>
              </a:solidFill>
              <a:latin typeface="Calibri" panose="020F0502020204030204" pitchFamily="34" charset="0"/>
            </a:endParaRPr>
          </a:p>
          <a:p>
            <a:r>
              <a:rPr lang="en-US" b="0" i="0" u="none" strike="noStrike" dirty="0">
                <a:solidFill>
                  <a:srgbClr val="000000"/>
                </a:solidFill>
                <a:effectLst/>
                <a:latin typeface="Calibri" panose="020F0502020204030204" pitchFamily="34" charset="0"/>
              </a:rPr>
              <a:t>Volunteers are also invited to reflect on their training and experience in the </a:t>
            </a:r>
            <a:r>
              <a:rPr lang="en-US" b="0" i="0" u="none" strike="noStrike" dirty="0" err="1">
                <a:solidFill>
                  <a:srgbClr val="000000"/>
                </a:solidFill>
                <a:effectLst/>
                <a:latin typeface="Calibri" panose="020F0502020204030204" pitchFamily="34" charset="0"/>
              </a:rPr>
              <a:t>programme</a:t>
            </a:r>
            <a:r>
              <a:rPr lang="en-US" b="0" i="0" u="none" strike="noStrike" dirty="0">
                <a:solidFill>
                  <a:srgbClr val="000000"/>
                </a:solidFill>
                <a:effectLst/>
                <a:latin typeface="Calibri" panose="020F0502020204030204" pitchFamily="34" charset="0"/>
              </a:rPr>
              <a:t>, and to suggest improvements annually </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16</a:t>
            </a:fld>
            <a:endParaRPr lang="en-IE"/>
          </a:p>
        </p:txBody>
      </p:sp>
    </p:spTree>
    <p:extLst>
      <p:ext uri="{BB962C8B-B14F-4D97-AF65-F5344CB8AC3E}">
        <p14:creationId xmlns:p14="http://schemas.microsoft.com/office/powerpoint/2010/main" val="184435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mentioned salary equivalence report for volunteer hours logged. </a:t>
            </a:r>
          </a:p>
          <a:p>
            <a:endParaRPr lang="en-US" dirty="0"/>
          </a:p>
          <a:p>
            <a:r>
              <a:rPr lang="en-US" dirty="0"/>
              <a:t>Previously have calculated savings to the College based on the number of students who indicated the Mentor </a:t>
            </a:r>
            <a:r>
              <a:rPr lang="en-US" dirty="0" err="1"/>
              <a:t>programme</a:t>
            </a:r>
            <a:r>
              <a:rPr lang="en-US" dirty="0"/>
              <a:t> was strongly or very strongly an influence in their decision to stay in College past first year.</a:t>
            </a:r>
          </a:p>
          <a:p>
            <a:endParaRPr lang="en-US" dirty="0"/>
          </a:p>
          <a:p>
            <a:r>
              <a:rPr lang="en-US" dirty="0"/>
              <a:t>Most effective arguments for funding do not come from staff, but from the student body and the feedback they give as first years and as volunteers, including former volunteers who take roles in the SU and advocate strongly for more supports</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17</a:t>
            </a:fld>
            <a:endParaRPr lang="en-IE"/>
          </a:p>
        </p:txBody>
      </p:sp>
    </p:spTree>
    <p:extLst>
      <p:ext uri="{BB962C8B-B14F-4D97-AF65-F5344CB8AC3E}">
        <p14:creationId xmlns:p14="http://schemas.microsoft.com/office/powerpoint/2010/main" val="334657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18</a:t>
            </a:fld>
            <a:endParaRPr lang="en-IE"/>
          </a:p>
        </p:txBody>
      </p:sp>
    </p:spTree>
    <p:extLst>
      <p:ext uri="{BB962C8B-B14F-4D97-AF65-F5344CB8AC3E}">
        <p14:creationId xmlns:p14="http://schemas.microsoft.com/office/powerpoint/2010/main" val="1022825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1A51EED-AE16-47DD-8B50-C88D9632AA61}" type="slidenum">
              <a:rPr lang="en-IE" smtClean="0"/>
              <a:t>19</a:t>
            </a:fld>
            <a:endParaRPr lang="en-IE"/>
          </a:p>
        </p:txBody>
      </p:sp>
    </p:spTree>
    <p:extLst>
      <p:ext uri="{BB962C8B-B14F-4D97-AF65-F5344CB8AC3E}">
        <p14:creationId xmlns:p14="http://schemas.microsoft.com/office/powerpoint/2010/main" val="155488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35465"/>
                </a:solidFill>
                <a:latin typeface="DIN2014-Light"/>
              </a:rPr>
              <a:t>Braxton, J. M. (2006). </a:t>
            </a:r>
            <a:r>
              <a:rPr lang="en-US" sz="1800" b="0" i="1" u="none" strike="noStrike" baseline="0" dirty="0">
                <a:solidFill>
                  <a:srgbClr val="435465"/>
                </a:solidFill>
                <a:latin typeface="DIN2014-LightItalic"/>
              </a:rPr>
              <a:t>Faculty professional choices in</a:t>
            </a:r>
          </a:p>
          <a:p>
            <a:pPr algn="l"/>
            <a:r>
              <a:rPr lang="en-US" sz="1800" b="0" i="1" u="none" strike="noStrike" baseline="0" dirty="0">
                <a:solidFill>
                  <a:srgbClr val="435465"/>
                </a:solidFill>
                <a:latin typeface="DIN2014-LightItalic"/>
              </a:rPr>
              <a:t>teaching that foster student success. </a:t>
            </a:r>
            <a:r>
              <a:rPr lang="en-US" sz="1800" b="0" i="0" u="none" strike="noStrike" baseline="0" dirty="0">
                <a:solidFill>
                  <a:srgbClr val="435465"/>
                </a:solidFill>
                <a:latin typeface="DIN2014-Light"/>
              </a:rPr>
              <a:t>National Postsecondary</a:t>
            </a:r>
          </a:p>
          <a:p>
            <a:pPr algn="l"/>
            <a:r>
              <a:rPr lang="en-IE" sz="1800" b="0" i="0" u="none" strike="noStrike" baseline="0" dirty="0">
                <a:solidFill>
                  <a:srgbClr val="435465"/>
                </a:solidFill>
                <a:latin typeface="DIN2014-Light"/>
              </a:rPr>
              <a:t>Education Cooperative.</a:t>
            </a:r>
          </a:p>
          <a:p>
            <a:pPr algn="l"/>
            <a:endParaRPr lang="en-IE" sz="1800" b="0" i="0" u="none" strike="noStrike" baseline="0" dirty="0">
              <a:solidFill>
                <a:srgbClr val="435465"/>
              </a:solidFill>
              <a:latin typeface="DIN2014-Light"/>
            </a:endParaRPr>
          </a:p>
          <a:p>
            <a:pPr algn="l"/>
            <a:r>
              <a:rPr lang="en-IE" sz="1800" b="0" i="0" u="none" strike="noStrike" baseline="0" dirty="0" err="1">
                <a:solidFill>
                  <a:srgbClr val="435465"/>
                </a:solidFill>
                <a:latin typeface="DIN2014-Light"/>
              </a:rPr>
              <a:t>Kuh</a:t>
            </a:r>
            <a:r>
              <a:rPr lang="en-IE" sz="1800" b="0" i="0" u="none" strike="noStrike" baseline="0" dirty="0">
                <a:solidFill>
                  <a:srgbClr val="435465"/>
                </a:solidFill>
                <a:latin typeface="DIN2014-Light"/>
              </a:rPr>
              <a:t>, G., Kinzie, J., Buckley, J. A., Bridges, B. K., &amp; Hayek, J.</a:t>
            </a:r>
          </a:p>
          <a:p>
            <a:pPr algn="l"/>
            <a:r>
              <a:rPr lang="en-US" sz="1800" b="0" i="0" u="none" strike="noStrike" baseline="0" dirty="0">
                <a:solidFill>
                  <a:srgbClr val="435465"/>
                </a:solidFill>
                <a:latin typeface="DIN2014-Light"/>
              </a:rPr>
              <a:t>C. (2006). </a:t>
            </a:r>
            <a:r>
              <a:rPr lang="en-US" sz="1800" b="0" i="1" u="none" strike="noStrike" baseline="0" dirty="0">
                <a:solidFill>
                  <a:srgbClr val="435465"/>
                </a:solidFill>
                <a:latin typeface="DIN2014-LightItalic"/>
              </a:rPr>
              <a:t>What matters to student success: A review of the</a:t>
            </a:r>
          </a:p>
          <a:p>
            <a:pPr algn="l"/>
            <a:r>
              <a:rPr lang="en-US" sz="1800" b="0" i="1" u="none" strike="noStrike" baseline="0" dirty="0">
                <a:solidFill>
                  <a:srgbClr val="435465"/>
                </a:solidFill>
                <a:latin typeface="DIN2014-LightItalic"/>
              </a:rPr>
              <a:t>literature. </a:t>
            </a:r>
            <a:r>
              <a:rPr lang="en-US" sz="1800" b="0" i="0" u="none" strike="noStrike" baseline="0" dirty="0">
                <a:solidFill>
                  <a:srgbClr val="435465"/>
                </a:solidFill>
                <a:latin typeface="DIN2014-Light"/>
              </a:rPr>
              <a:t>National Postsecondary Education Cooperative.</a:t>
            </a:r>
          </a:p>
          <a:p>
            <a:pPr algn="l"/>
            <a:endParaRPr lang="en-US" sz="1800" b="0" i="0" u="none" strike="noStrike" baseline="0" dirty="0">
              <a:solidFill>
                <a:srgbClr val="435465"/>
              </a:solidFill>
              <a:latin typeface="DIN2014-Light"/>
            </a:endParaRPr>
          </a:p>
          <a:p>
            <a:pPr algn="l"/>
            <a:r>
              <a:rPr lang="en-US" sz="1800" b="0" i="0" u="none" strike="noStrike" baseline="0" dirty="0">
                <a:solidFill>
                  <a:srgbClr val="435465"/>
                </a:solidFill>
                <a:latin typeface="DIN2014-Light"/>
              </a:rPr>
              <a:t>O’Farrell, L. (2019). </a:t>
            </a:r>
            <a:r>
              <a:rPr lang="en-US" sz="1800" b="0" i="1" u="none" strike="noStrike" baseline="0" dirty="0">
                <a:solidFill>
                  <a:srgbClr val="435465"/>
                </a:solidFill>
                <a:latin typeface="DIN2014-LightItalic"/>
              </a:rPr>
              <a:t>Understanding and enabling student success</a:t>
            </a:r>
          </a:p>
          <a:p>
            <a:pPr algn="l"/>
            <a:r>
              <a:rPr lang="en-US" sz="1800" b="0" i="1" u="none" strike="noStrike" baseline="0" dirty="0">
                <a:solidFill>
                  <a:srgbClr val="435465"/>
                </a:solidFill>
                <a:latin typeface="DIN2014-LightItalic"/>
              </a:rPr>
              <a:t>in Irish higher education. </a:t>
            </a:r>
            <a:r>
              <a:rPr lang="en-US" sz="1800" b="0" i="0" u="none" strike="noStrike" baseline="0" dirty="0">
                <a:solidFill>
                  <a:srgbClr val="435465"/>
                </a:solidFill>
                <a:latin typeface="DIN2014-Light"/>
              </a:rPr>
              <a:t>National Forum for the Enhancement of</a:t>
            </a:r>
          </a:p>
          <a:p>
            <a:pPr algn="l"/>
            <a:r>
              <a:rPr lang="en-IE" sz="1800" b="0" i="0" u="none" strike="noStrike" baseline="0" dirty="0">
                <a:solidFill>
                  <a:srgbClr val="435465"/>
                </a:solidFill>
                <a:latin typeface="DIN2014-Light"/>
              </a:rPr>
              <a:t>Teaching and Learning.</a:t>
            </a:r>
            <a:endParaRPr lang="en-US" sz="1800" b="0" i="0" u="none" strike="noStrike" baseline="0" dirty="0">
              <a:solidFill>
                <a:srgbClr val="435465"/>
              </a:solidFill>
              <a:latin typeface="DIN2014-Light"/>
            </a:endParaRPr>
          </a:p>
          <a:p>
            <a:pPr algn="l"/>
            <a:endParaRPr lang="en-US" sz="1800" b="0" i="0" u="none" strike="noStrike" baseline="0" dirty="0">
              <a:solidFill>
                <a:srgbClr val="435465"/>
              </a:solidFill>
              <a:latin typeface="DIN2014-Light"/>
            </a:endParaRPr>
          </a:p>
          <a:p>
            <a:pPr algn="l"/>
            <a:r>
              <a:rPr lang="en-US" sz="1800" b="0" i="0" u="none" strike="noStrike" baseline="0" dirty="0">
                <a:solidFill>
                  <a:srgbClr val="435465"/>
                </a:solidFill>
                <a:latin typeface="DIN2014-Light"/>
              </a:rPr>
              <a:t>NFTL Forum Insight Sept 2019: Towards a National Understanding of Student Success</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5</a:t>
            </a:fld>
            <a:endParaRPr lang="en-IE"/>
          </a:p>
        </p:txBody>
      </p:sp>
    </p:spTree>
    <p:extLst>
      <p:ext uri="{BB962C8B-B14F-4D97-AF65-F5344CB8AC3E}">
        <p14:creationId xmlns:p14="http://schemas.microsoft.com/office/powerpoint/2010/main" val="306972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they are not separate elements – belonging informs mental health, collaboration (especially with student partners or co-creators) enhances belonging and so on…</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7</a:t>
            </a:fld>
            <a:endParaRPr lang="en-IE"/>
          </a:p>
        </p:txBody>
      </p:sp>
    </p:spTree>
    <p:extLst>
      <p:ext uri="{BB962C8B-B14F-4D97-AF65-F5344CB8AC3E}">
        <p14:creationId xmlns:p14="http://schemas.microsoft.com/office/powerpoint/2010/main" val="136442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 ease immediate transition to university by providing campus tours and Q&amp;A session. Throughout the year sending weekly emails and </a:t>
            </a:r>
            <a:r>
              <a:rPr lang="en-US" dirty="0" err="1"/>
              <a:t>organising</a:t>
            </a:r>
            <a:r>
              <a:rPr lang="en-US" dirty="0"/>
              <a:t> events where they are accessible to student who have any queries. First point of contact for any immediate course and college life queries. </a:t>
            </a:r>
            <a:r>
              <a:rPr lang="en-US" dirty="0" err="1"/>
              <a:t>Emphasise</a:t>
            </a:r>
            <a:r>
              <a:rPr lang="en-US" dirty="0"/>
              <a:t> importance of opt-out (so no one gets left behind) and year-long.</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8</a:t>
            </a:fld>
            <a:endParaRPr lang="en-IE"/>
          </a:p>
        </p:txBody>
      </p:sp>
    </p:spTree>
    <p:extLst>
      <p:ext uri="{BB962C8B-B14F-4D97-AF65-F5344CB8AC3E}">
        <p14:creationId xmlns:p14="http://schemas.microsoft.com/office/powerpoint/2010/main" val="56103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 are trained in signposting and referral, and encouraged not to believe they have to know everything – they can always come and ask.  Office hours and Head Mentors as more approachable resource.</a:t>
            </a:r>
          </a:p>
          <a:p>
            <a:r>
              <a:rPr lang="en-US" dirty="0"/>
              <a:t>Weekly emails sent to drip feed information to students which include information about the SU, course information, academic supports, health and wellbeing information, beginning with Trinity in 12 weeks (Eimear Rouine)</a:t>
            </a:r>
          </a:p>
          <a:p>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9</a:t>
            </a:fld>
            <a:endParaRPr lang="en-IE"/>
          </a:p>
        </p:txBody>
      </p:sp>
    </p:spTree>
    <p:extLst>
      <p:ext uri="{BB962C8B-B14F-4D97-AF65-F5344CB8AC3E}">
        <p14:creationId xmlns:p14="http://schemas.microsoft.com/office/powerpoint/2010/main" val="147774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 Head Mentors are trained and supported to deliver 4hour mentor trainings in pairs to over 500 students throughout March-May.  Imparts confidence that this is a student-delivered </a:t>
            </a:r>
            <a:r>
              <a:rPr lang="en-US" dirty="0" err="1"/>
              <a:t>programme</a:t>
            </a:r>
            <a:r>
              <a:rPr lang="en-US" dirty="0"/>
              <a:t>, and that the students are the authority.</a:t>
            </a:r>
          </a:p>
          <a:p>
            <a:r>
              <a:rPr lang="en-US" dirty="0"/>
              <a:t>The experiential model means students are encouraged to see their own experience as relevant and valuable.</a:t>
            </a:r>
          </a:p>
          <a:p>
            <a:r>
              <a:rPr lang="en-US" dirty="0"/>
              <a:t>End of year award ceremony, hosted by the TCD Provost, celebrating volunteer contributions along with highlighting outstanding contributions, special awards for involvement and crystal awards for specific individuals. The Awards Ceremony is a very public way of sharing volunteer initiatives and achievements with the wider College body – builds trust and esteem.</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10</a:t>
            </a:fld>
            <a:endParaRPr lang="en-IE"/>
          </a:p>
        </p:txBody>
      </p:sp>
    </p:spTree>
    <p:extLst>
      <p:ext uri="{BB962C8B-B14F-4D97-AF65-F5344CB8AC3E}">
        <p14:creationId xmlns:p14="http://schemas.microsoft.com/office/powerpoint/2010/main" val="270860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Mentors provide on the ground information specific to their Head Mentor area at monthly meetings, allowing staff to remain up to date with the wider </a:t>
            </a:r>
            <a:r>
              <a:rPr lang="en-US" dirty="0" err="1"/>
              <a:t>programme</a:t>
            </a:r>
            <a:r>
              <a:rPr lang="en-US" dirty="0"/>
              <a:t>. With orientation sessions happening in the evening, Head Mentors manage smaller orientation sessions, allowing staff to manage the larger sessions so that all sessions can be completed in the one week.</a:t>
            </a:r>
          </a:p>
          <a:p>
            <a:endParaRPr lang="en-IE" dirty="0"/>
          </a:p>
          <a:p>
            <a:r>
              <a:rPr lang="en-US" dirty="0"/>
              <a:t>Specific purpose data management system where all applications, training dates, group information and logged hours are stored and processed lessening the administrative load, and allowing for quality assurance.</a:t>
            </a:r>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11</a:t>
            </a:fld>
            <a:endParaRPr lang="en-IE"/>
          </a:p>
        </p:txBody>
      </p:sp>
    </p:spTree>
    <p:extLst>
      <p:ext uri="{BB962C8B-B14F-4D97-AF65-F5344CB8AC3E}">
        <p14:creationId xmlns:p14="http://schemas.microsoft.com/office/powerpoint/2010/main" val="322744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S2S achieved the accreditation for best practice when managing a volunteer </a:t>
            </a:r>
            <a:r>
              <a:rPr lang="en-US" dirty="0" err="1"/>
              <a:t>programme</a:t>
            </a:r>
            <a:r>
              <a:rPr lang="en-US" dirty="0"/>
              <a:t> ensuring appropriate polices are in place, support structures, recruitment processes, volunteer inclusion and volunteer celebration.  Accreditation process ensured best practice standards are being met.</a:t>
            </a:r>
            <a:endParaRPr lang="en-IE" dirty="0"/>
          </a:p>
          <a:p>
            <a:endParaRPr lang="en-IE" dirty="0"/>
          </a:p>
          <a:p>
            <a:r>
              <a:rPr lang="en-IE" dirty="0"/>
              <a:t>Worked with </a:t>
            </a:r>
            <a:r>
              <a:rPr lang="en-IE" dirty="0" err="1"/>
              <a:t>NStEP</a:t>
            </a:r>
            <a:r>
              <a:rPr lang="en-IE" dirty="0"/>
              <a:t> during the 3Set project and adopted student partnership practices, including training staff to increase their confidence in student abilities, and students to hold confidence in their voice with staff-led groups.</a:t>
            </a:r>
          </a:p>
          <a:p>
            <a:endParaRPr lang="en-IE" dirty="0"/>
          </a:p>
          <a:p>
            <a:r>
              <a:rPr lang="en-IE" dirty="0"/>
              <a:t>National Consortium designed to share best practice between peer-led transition programmes. </a:t>
            </a:r>
          </a:p>
        </p:txBody>
      </p:sp>
      <p:sp>
        <p:nvSpPr>
          <p:cNvPr id="4" name="Slide Number Placeholder 3"/>
          <p:cNvSpPr>
            <a:spLocks noGrp="1"/>
          </p:cNvSpPr>
          <p:nvPr>
            <p:ph type="sldNum" sz="quarter" idx="5"/>
          </p:nvPr>
        </p:nvSpPr>
        <p:spPr/>
        <p:txBody>
          <a:bodyPr/>
          <a:lstStyle/>
          <a:p>
            <a:fld id="{F1A51EED-AE16-47DD-8B50-C88D9632AA61}" type="slidenum">
              <a:rPr lang="en-IE" smtClean="0"/>
              <a:t>12</a:t>
            </a:fld>
            <a:endParaRPr lang="en-IE"/>
          </a:p>
        </p:txBody>
      </p:sp>
    </p:spTree>
    <p:extLst>
      <p:ext uri="{BB962C8B-B14F-4D97-AF65-F5344CB8AC3E}">
        <p14:creationId xmlns:p14="http://schemas.microsoft.com/office/powerpoint/2010/main" val="416589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Consortium - Monthly meeting of representatives from HEI's sharing information about Peer Led transition, areas for learning and issues that are presenting. New </a:t>
            </a:r>
            <a:r>
              <a:rPr lang="en-US" dirty="0" err="1"/>
              <a:t>programmes</a:t>
            </a:r>
            <a:r>
              <a:rPr lang="en-US" dirty="0"/>
              <a:t> have the benefit to hear from established </a:t>
            </a:r>
            <a:r>
              <a:rPr lang="en-US" dirty="0" err="1"/>
              <a:t>programmes</a:t>
            </a:r>
            <a:r>
              <a:rPr lang="en-US" dirty="0"/>
              <a:t>, while other </a:t>
            </a:r>
            <a:r>
              <a:rPr lang="en-US" dirty="0" err="1"/>
              <a:t>programmes</a:t>
            </a:r>
            <a:r>
              <a:rPr lang="en-US" dirty="0"/>
              <a:t> can share the difficulties and potentially hear how other </a:t>
            </a:r>
            <a:r>
              <a:rPr lang="en-US" dirty="0" err="1"/>
              <a:t>programmes</a:t>
            </a:r>
            <a:r>
              <a:rPr lang="en-US" dirty="0"/>
              <a:t> have addressed that issue. </a:t>
            </a:r>
          </a:p>
          <a:p>
            <a:endParaRPr lang="en-US" dirty="0"/>
          </a:p>
          <a:p>
            <a:r>
              <a:rPr lang="en-US" dirty="0"/>
              <a:t>Measuring Student Success - Development and implementation of a national measure tracking the impact of </a:t>
            </a:r>
            <a:r>
              <a:rPr lang="en-US" dirty="0" err="1"/>
              <a:t>programmes</a:t>
            </a:r>
            <a:r>
              <a:rPr lang="en-US" dirty="0"/>
              <a:t> on resilience, sense of belonging and academic self-efficacy that can be adopted by other </a:t>
            </a:r>
            <a:r>
              <a:rPr lang="en-US" dirty="0" err="1"/>
              <a:t>programmes</a:t>
            </a:r>
            <a:r>
              <a:rPr lang="en-US" dirty="0"/>
              <a:t>, creating a national data set.</a:t>
            </a:r>
          </a:p>
          <a:p>
            <a:endParaRPr lang="en-US" dirty="0"/>
          </a:p>
          <a:p>
            <a:r>
              <a:rPr lang="en-US" dirty="0"/>
              <a:t>Reporting annually through SCS annual report, and with top-level figures in infographics for funders, academic departments and student services colleagues.</a:t>
            </a:r>
          </a:p>
          <a:p>
            <a:endParaRPr lang="en-US" dirty="0"/>
          </a:p>
          <a:p>
            <a:endParaRPr lang="en-IE" dirty="0"/>
          </a:p>
        </p:txBody>
      </p:sp>
      <p:sp>
        <p:nvSpPr>
          <p:cNvPr id="4" name="Slide Number Placeholder 3"/>
          <p:cNvSpPr>
            <a:spLocks noGrp="1"/>
          </p:cNvSpPr>
          <p:nvPr>
            <p:ph type="sldNum" sz="quarter" idx="5"/>
          </p:nvPr>
        </p:nvSpPr>
        <p:spPr/>
        <p:txBody>
          <a:bodyPr/>
          <a:lstStyle/>
          <a:p>
            <a:fld id="{F1A51EED-AE16-47DD-8B50-C88D9632AA61}" type="slidenum">
              <a:rPr lang="en-IE" smtClean="0"/>
              <a:t>13</a:t>
            </a:fld>
            <a:endParaRPr lang="en-IE"/>
          </a:p>
        </p:txBody>
      </p:sp>
    </p:spTree>
    <p:extLst>
      <p:ext uri="{BB962C8B-B14F-4D97-AF65-F5344CB8AC3E}">
        <p14:creationId xmlns:p14="http://schemas.microsoft.com/office/powerpoint/2010/main" val="2811139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group of people sitting around a table&#10;&#10;Description automatically generated with medium confidence">
            <a:extLst>
              <a:ext uri="{FF2B5EF4-FFF2-40B4-BE49-F238E27FC236}">
                <a16:creationId xmlns:a16="http://schemas.microsoft.com/office/drawing/2014/main" id="{CD680872-4D9A-4511-8B17-C22FC9D7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90"/>
            <a:ext cx="12192000" cy="8128000"/>
          </a:xfrm>
          <a:prstGeom prst="rect">
            <a:avLst/>
          </a:prstGeom>
        </p:spPr>
      </p:pic>
      <p:sp>
        <p:nvSpPr>
          <p:cNvPr id="12" name="Picture Placeholder 11">
            <a:extLst>
              <a:ext uri="{FF2B5EF4-FFF2-40B4-BE49-F238E27FC236}">
                <a16:creationId xmlns:a16="http://schemas.microsoft.com/office/drawing/2014/main" id="{B9714DC3-6846-4167-B715-FAA8B6E77234}"/>
              </a:ext>
            </a:extLst>
          </p:cNvPr>
          <p:cNvSpPr>
            <a:spLocks noGrp="1"/>
          </p:cNvSpPr>
          <p:nvPr>
            <p:ph type="pic" sz="quarter" idx="10"/>
          </p:nvPr>
        </p:nvSpPr>
        <p:spPr>
          <a:xfrm>
            <a:off x="0" y="0"/>
            <a:ext cx="12192000" cy="5330825"/>
          </a:xfrm>
        </p:spPr>
        <p:txBody>
          <a:bodyPr/>
          <a:lstStyle/>
          <a:p>
            <a:r>
              <a:rPr lang="en-US"/>
              <a:t>Click icon to add picture</a:t>
            </a:r>
            <a:endParaRPr lang="en-IE"/>
          </a:p>
        </p:txBody>
      </p:sp>
      <p:sp>
        <p:nvSpPr>
          <p:cNvPr id="10" name="Rectangle 9">
            <a:extLst>
              <a:ext uri="{FF2B5EF4-FFF2-40B4-BE49-F238E27FC236}">
                <a16:creationId xmlns:a16="http://schemas.microsoft.com/office/drawing/2014/main" id="{881BBDF8-0785-41AF-993D-691C86E05A5C}"/>
              </a:ext>
            </a:extLst>
          </p:cNvPr>
          <p:cNvSpPr/>
          <p:nvPr userDrawn="1"/>
        </p:nvSpPr>
        <p:spPr>
          <a:xfrm>
            <a:off x="336430" y="508958"/>
            <a:ext cx="2002411" cy="162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4A6BC27-942E-4FA6-B440-ECCB2A5BD63B}"/>
              </a:ext>
            </a:extLst>
          </p:cNvPr>
          <p:cNvSpPr>
            <a:spLocks noGrp="1"/>
          </p:cNvSpPr>
          <p:nvPr>
            <p:ph type="ctrTitle" hasCustomPrompt="1"/>
          </p:nvPr>
        </p:nvSpPr>
        <p:spPr>
          <a:xfrm>
            <a:off x="2338841" y="643988"/>
            <a:ext cx="3826036" cy="528736"/>
          </a:xfrm>
        </p:spPr>
        <p:txBody>
          <a:bodyPr anchor="b">
            <a:normAutofit/>
          </a:bodyPr>
          <a:lstStyle>
            <a:lvl1pPr algn="ctr">
              <a:defRPr sz="4000" b="1">
                <a:latin typeface="Source Sans Pro" panose="020B0503030403020204" pitchFamily="34" charset="0"/>
                <a:ea typeface="Source Sans Pro" panose="020B0503030403020204" pitchFamily="34" charset="0"/>
              </a:defRPr>
            </a:lvl1pPr>
          </a:lstStyle>
          <a:p>
            <a:r>
              <a:rPr lang="en-IE" sz="4000" b="1">
                <a:latin typeface="Source Sans Pro" panose="020B0503030403020204" pitchFamily="34" charset="0"/>
                <a:ea typeface="Source Sans Pro" panose="020B0503030403020204" pitchFamily="34" charset="0"/>
              </a:rPr>
              <a:t>Title</a:t>
            </a:r>
            <a:endParaRPr lang="en-IE"/>
          </a:p>
        </p:txBody>
      </p:sp>
      <p:sp>
        <p:nvSpPr>
          <p:cNvPr id="3" name="Subtitle 2">
            <a:extLst>
              <a:ext uri="{FF2B5EF4-FFF2-40B4-BE49-F238E27FC236}">
                <a16:creationId xmlns:a16="http://schemas.microsoft.com/office/drawing/2014/main" id="{FFADF70D-9B08-4D85-B809-BD229DF0D731}"/>
              </a:ext>
            </a:extLst>
          </p:cNvPr>
          <p:cNvSpPr>
            <a:spLocks noGrp="1"/>
          </p:cNvSpPr>
          <p:nvPr>
            <p:ph type="subTitle" idx="1"/>
          </p:nvPr>
        </p:nvSpPr>
        <p:spPr>
          <a:xfrm>
            <a:off x="2338841" y="1205036"/>
            <a:ext cx="3826036" cy="788185"/>
          </a:xfrm>
        </p:spPr>
        <p:txBody>
          <a:bodyPr>
            <a:normAutofit/>
          </a:bodyPr>
          <a:lstStyle>
            <a:lvl1pPr marL="0" indent="0" algn="ctr">
              <a:buNone/>
              <a:defRPr sz="2800">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pic>
        <p:nvPicPr>
          <p:cNvPr id="8" name="Picture 7" descr="Shape&#10;&#10;Description automatically generated with low confidence">
            <a:extLst>
              <a:ext uri="{FF2B5EF4-FFF2-40B4-BE49-F238E27FC236}">
                <a16:creationId xmlns:a16="http://schemas.microsoft.com/office/drawing/2014/main" id="{99DFB022-FAAD-4AE0-BF49-245EE548F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948" y="643988"/>
            <a:ext cx="1704313" cy="1385403"/>
          </a:xfrm>
          <a:prstGeom prst="rect">
            <a:avLst/>
          </a:prstGeom>
        </p:spPr>
      </p:pic>
      <p:sp>
        <p:nvSpPr>
          <p:cNvPr id="9" name="Rectangle 8">
            <a:extLst>
              <a:ext uri="{FF2B5EF4-FFF2-40B4-BE49-F238E27FC236}">
                <a16:creationId xmlns:a16="http://schemas.microsoft.com/office/drawing/2014/main" id="{FEA07E0B-07F4-4656-B4B2-5C750667F07A}"/>
              </a:ext>
            </a:extLst>
          </p:cNvPr>
          <p:cNvSpPr/>
          <p:nvPr userDrawn="1"/>
        </p:nvSpPr>
        <p:spPr>
          <a:xfrm>
            <a:off x="1995639" y="64398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B2C91113-73E9-488D-A197-6D0E0725B93C}"/>
              </a:ext>
            </a:extLst>
          </p:cNvPr>
          <p:cNvSpPr/>
          <p:nvPr userDrawn="1"/>
        </p:nvSpPr>
        <p:spPr>
          <a:xfrm>
            <a:off x="0" y="4864780"/>
            <a:ext cx="12192000" cy="1993220"/>
          </a:xfrm>
          <a:prstGeom prst="rect">
            <a:avLst/>
          </a:prstGeom>
          <a:solidFill>
            <a:srgbClr val="435464"/>
          </a:solidFill>
          <a:ln>
            <a:solidFill>
              <a:srgbClr val="435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Picture 18">
            <a:extLst>
              <a:ext uri="{FF2B5EF4-FFF2-40B4-BE49-F238E27FC236}">
                <a16:creationId xmlns:a16="http://schemas.microsoft.com/office/drawing/2014/main" id="{542D273D-E09A-4EE6-BD27-4928FF7C124D}"/>
              </a:ext>
            </a:extLst>
          </p:cNvPr>
          <p:cNvPicPr>
            <a:picLocks noChangeAspect="1"/>
          </p:cNvPicPr>
          <p:nvPr userDrawn="1"/>
        </p:nvPicPr>
        <p:blipFill>
          <a:blip r:embed="rId4"/>
          <a:stretch>
            <a:fillRect/>
          </a:stretch>
        </p:blipFill>
        <p:spPr>
          <a:xfrm>
            <a:off x="1011114" y="5846300"/>
            <a:ext cx="3174521" cy="930875"/>
          </a:xfrm>
          <a:prstGeom prst="rect">
            <a:avLst/>
          </a:prstGeom>
        </p:spPr>
      </p:pic>
      <p:pic>
        <p:nvPicPr>
          <p:cNvPr id="21" name="Picture 20">
            <a:extLst>
              <a:ext uri="{FF2B5EF4-FFF2-40B4-BE49-F238E27FC236}">
                <a16:creationId xmlns:a16="http://schemas.microsoft.com/office/drawing/2014/main" id="{055AD729-1FAF-4EBA-88E0-AE0153D9B386}"/>
              </a:ext>
            </a:extLst>
          </p:cNvPr>
          <p:cNvPicPr>
            <a:picLocks noChangeAspect="1"/>
          </p:cNvPicPr>
          <p:nvPr userDrawn="1"/>
        </p:nvPicPr>
        <p:blipFill>
          <a:blip r:embed="rId5"/>
          <a:stretch>
            <a:fillRect/>
          </a:stretch>
        </p:blipFill>
        <p:spPr>
          <a:xfrm>
            <a:off x="5196749" y="5784524"/>
            <a:ext cx="2152186" cy="935176"/>
          </a:xfrm>
          <a:prstGeom prst="rect">
            <a:avLst/>
          </a:prstGeom>
        </p:spPr>
      </p:pic>
      <p:pic>
        <p:nvPicPr>
          <p:cNvPr id="17" name="Picture 16">
            <a:extLst>
              <a:ext uri="{FF2B5EF4-FFF2-40B4-BE49-F238E27FC236}">
                <a16:creationId xmlns:a16="http://schemas.microsoft.com/office/drawing/2014/main" id="{EF0993CD-4703-4A8F-87ED-C88F786F5A52}"/>
              </a:ext>
            </a:extLst>
          </p:cNvPr>
          <p:cNvPicPr>
            <a:picLocks noChangeAspect="1"/>
          </p:cNvPicPr>
          <p:nvPr userDrawn="1"/>
        </p:nvPicPr>
        <p:blipFill>
          <a:blip r:embed="rId6"/>
          <a:stretch>
            <a:fillRect/>
          </a:stretch>
        </p:blipFill>
        <p:spPr>
          <a:xfrm>
            <a:off x="4616178" y="4925280"/>
            <a:ext cx="2959644" cy="931740"/>
          </a:xfrm>
          <a:prstGeom prst="rect">
            <a:avLst/>
          </a:prstGeom>
        </p:spPr>
      </p:pic>
      <p:pic>
        <p:nvPicPr>
          <p:cNvPr id="23" name="Picture 22">
            <a:extLst>
              <a:ext uri="{FF2B5EF4-FFF2-40B4-BE49-F238E27FC236}">
                <a16:creationId xmlns:a16="http://schemas.microsoft.com/office/drawing/2014/main" id="{F1D3FF2F-FAB9-484C-9CCF-FEE1286575B8}"/>
              </a:ext>
            </a:extLst>
          </p:cNvPr>
          <p:cNvPicPr>
            <a:picLocks noChangeAspect="1"/>
          </p:cNvPicPr>
          <p:nvPr userDrawn="1"/>
        </p:nvPicPr>
        <p:blipFill>
          <a:blip r:embed="rId7"/>
          <a:stretch>
            <a:fillRect/>
          </a:stretch>
        </p:blipFill>
        <p:spPr>
          <a:xfrm>
            <a:off x="8360048" y="5757238"/>
            <a:ext cx="2820839" cy="1108999"/>
          </a:xfrm>
          <a:prstGeom prst="rect">
            <a:avLst/>
          </a:prstGeom>
        </p:spPr>
      </p:pic>
    </p:spTree>
    <p:extLst>
      <p:ext uri="{BB962C8B-B14F-4D97-AF65-F5344CB8AC3E}">
        <p14:creationId xmlns:p14="http://schemas.microsoft.com/office/powerpoint/2010/main" val="250394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D222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17BA-952B-41CC-852C-C141DD6E0228}"/>
              </a:ext>
            </a:extLst>
          </p:cNvPr>
          <p:cNvSpPr>
            <a:spLocks noGrp="1"/>
          </p:cNvSpPr>
          <p:nvPr>
            <p:ph type="title"/>
          </p:nvPr>
        </p:nvSpPr>
        <p:spPr>
          <a:xfrm>
            <a:off x="2003425" y="365125"/>
            <a:ext cx="10017125" cy="4330700"/>
          </a:xfrm>
        </p:spPr>
        <p:txBody>
          <a:bodyPr anchor="t">
            <a:normAutofit/>
          </a:bodyPr>
          <a:lstStyle>
            <a:lvl1pPr algn="l">
              <a:defRPr sz="4400">
                <a:solidFill>
                  <a:schemeClr val="bg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2B07464-4FCA-40E5-8325-F5E75375F434}"/>
              </a:ext>
            </a:extLst>
          </p:cNvPr>
          <p:cNvSpPr>
            <a:spLocks noGrp="1"/>
          </p:cNvSpPr>
          <p:nvPr>
            <p:ph type="body" idx="1"/>
          </p:nvPr>
        </p:nvSpPr>
        <p:spPr>
          <a:xfrm>
            <a:off x="2003425" y="4913313"/>
            <a:ext cx="100171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F06428BB-4C94-4F16-8CD4-1BD244DFFA65}"/>
              </a:ext>
            </a:extLst>
          </p:cNvPr>
          <p:cNvGrpSpPr/>
          <p:nvPr userDrawn="1"/>
        </p:nvGrpSpPr>
        <p:grpSpPr>
          <a:xfrm>
            <a:off x="405441" y="365125"/>
            <a:ext cx="1338579" cy="966746"/>
            <a:chOff x="351971" y="350528"/>
            <a:chExt cx="1918261" cy="1385403"/>
          </a:xfrm>
        </p:grpSpPr>
        <p:pic>
          <p:nvPicPr>
            <p:cNvPr id="9" name="Picture 8" descr="Shape&#10;&#10;Description automatically generated with low confidence">
              <a:extLst>
                <a:ext uri="{FF2B5EF4-FFF2-40B4-BE49-F238E27FC236}">
                  <a16:creationId xmlns:a16="http://schemas.microsoft.com/office/drawing/2014/main" id="{5A89D5F8-3BE5-410D-99E6-D326CDF8A8D5}"/>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0" name="Rectangle 9">
              <a:extLst>
                <a:ext uri="{FF2B5EF4-FFF2-40B4-BE49-F238E27FC236}">
                  <a16:creationId xmlns:a16="http://schemas.microsoft.com/office/drawing/2014/main" id="{C24C0E4E-FB42-42F4-8C2A-A33F5E32AE83}"/>
                </a:ext>
              </a:extLst>
            </p:cNvPr>
            <p:cNvSpPr/>
            <p:nvPr userDrawn="1"/>
          </p:nvSpPr>
          <p:spPr>
            <a:xfrm>
              <a:off x="2133662" y="350528"/>
              <a:ext cx="136570" cy="1349233"/>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3" name="Rectangle 12">
            <a:extLst>
              <a:ext uri="{FF2B5EF4-FFF2-40B4-BE49-F238E27FC236}">
                <a16:creationId xmlns:a16="http://schemas.microsoft.com/office/drawing/2014/main" id="{600D32C3-14A5-46A6-86EB-656C79F88DDB}"/>
              </a:ext>
            </a:extLst>
          </p:cNvPr>
          <p:cNvSpPr/>
          <p:nvPr userDrawn="1"/>
        </p:nvSpPr>
        <p:spPr>
          <a:xfrm>
            <a:off x="405440" y="3114674"/>
            <a:ext cx="2109159" cy="329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2740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A394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17BA-952B-41CC-852C-C141DD6E0228}"/>
              </a:ext>
            </a:extLst>
          </p:cNvPr>
          <p:cNvSpPr>
            <a:spLocks noGrp="1"/>
          </p:cNvSpPr>
          <p:nvPr>
            <p:ph type="title"/>
          </p:nvPr>
        </p:nvSpPr>
        <p:spPr>
          <a:xfrm>
            <a:off x="2003425" y="365125"/>
            <a:ext cx="10017125" cy="4330700"/>
          </a:xfrm>
        </p:spPr>
        <p:txBody>
          <a:bodyPr anchor="t">
            <a:normAutofit/>
          </a:bodyPr>
          <a:lstStyle>
            <a:lvl1pPr algn="l">
              <a:defRPr sz="4400">
                <a:solidFill>
                  <a:schemeClr val="bg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2B07464-4FCA-40E5-8325-F5E75375F434}"/>
              </a:ext>
            </a:extLst>
          </p:cNvPr>
          <p:cNvSpPr>
            <a:spLocks noGrp="1"/>
          </p:cNvSpPr>
          <p:nvPr>
            <p:ph type="body" idx="1"/>
          </p:nvPr>
        </p:nvSpPr>
        <p:spPr>
          <a:xfrm>
            <a:off x="2003425" y="4913313"/>
            <a:ext cx="100171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F06428BB-4C94-4F16-8CD4-1BD244DFFA65}"/>
              </a:ext>
            </a:extLst>
          </p:cNvPr>
          <p:cNvGrpSpPr/>
          <p:nvPr userDrawn="1"/>
        </p:nvGrpSpPr>
        <p:grpSpPr>
          <a:xfrm>
            <a:off x="405441" y="365125"/>
            <a:ext cx="1338579" cy="966746"/>
            <a:chOff x="351971" y="350528"/>
            <a:chExt cx="1918261" cy="1385403"/>
          </a:xfrm>
        </p:grpSpPr>
        <p:pic>
          <p:nvPicPr>
            <p:cNvPr id="9" name="Picture 8" descr="Shape&#10;&#10;Description automatically generated with low confidence">
              <a:extLst>
                <a:ext uri="{FF2B5EF4-FFF2-40B4-BE49-F238E27FC236}">
                  <a16:creationId xmlns:a16="http://schemas.microsoft.com/office/drawing/2014/main" id="{5A89D5F8-3BE5-410D-99E6-D326CDF8A8D5}"/>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0" name="Rectangle 9">
              <a:extLst>
                <a:ext uri="{FF2B5EF4-FFF2-40B4-BE49-F238E27FC236}">
                  <a16:creationId xmlns:a16="http://schemas.microsoft.com/office/drawing/2014/main" id="{C24C0E4E-FB42-42F4-8C2A-A33F5E32AE83}"/>
                </a:ext>
              </a:extLst>
            </p:cNvPr>
            <p:cNvSpPr/>
            <p:nvPr userDrawn="1"/>
          </p:nvSpPr>
          <p:spPr>
            <a:xfrm>
              <a:off x="2133662" y="350528"/>
              <a:ext cx="136570" cy="1349233"/>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3" name="Rectangle 12">
            <a:extLst>
              <a:ext uri="{FF2B5EF4-FFF2-40B4-BE49-F238E27FC236}">
                <a16:creationId xmlns:a16="http://schemas.microsoft.com/office/drawing/2014/main" id="{600D32C3-14A5-46A6-86EB-656C79F88DDB}"/>
              </a:ext>
            </a:extLst>
          </p:cNvPr>
          <p:cNvSpPr/>
          <p:nvPr userDrawn="1"/>
        </p:nvSpPr>
        <p:spPr>
          <a:xfrm>
            <a:off x="405440" y="3114674"/>
            <a:ext cx="2109159" cy="329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9710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2561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17BA-952B-41CC-852C-C141DD6E0228}"/>
              </a:ext>
            </a:extLst>
          </p:cNvPr>
          <p:cNvSpPr>
            <a:spLocks noGrp="1"/>
          </p:cNvSpPr>
          <p:nvPr>
            <p:ph type="title"/>
          </p:nvPr>
        </p:nvSpPr>
        <p:spPr>
          <a:xfrm>
            <a:off x="2003425" y="365125"/>
            <a:ext cx="10017125" cy="4330700"/>
          </a:xfrm>
        </p:spPr>
        <p:txBody>
          <a:bodyPr anchor="t">
            <a:normAutofit/>
          </a:bodyPr>
          <a:lstStyle>
            <a:lvl1pPr algn="l">
              <a:defRPr sz="4400">
                <a:solidFill>
                  <a:schemeClr val="bg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2B07464-4FCA-40E5-8325-F5E75375F434}"/>
              </a:ext>
            </a:extLst>
          </p:cNvPr>
          <p:cNvSpPr>
            <a:spLocks noGrp="1"/>
          </p:cNvSpPr>
          <p:nvPr>
            <p:ph type="body" idx="1"/>
          </p:nvPr>
        </p:nvSpPr>
        <p:spPr>
          <a:xfrm>
            <a:off x="2003425" y="4913313"/>
            <a:ext cx="100171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F06428BB-4C94-4F16-8CD4-1BD244DFFA65}"/>
              </a:ext>
            </a:extLst>
          </p:cNvPr>
          <p:cNvGrpSpPr/>
          <p:nvPr userDrawn="1"/>
        </p:nvGrpSpPr>
        <p:grpSpPr>
          <a:xfrm>
            <a:off x="405441" y="365125"/>
            <a:ext cx="1338579" cy="966746"/>
            <a:chOff x="351971" y="350528"/>
            <a:chExt cx="1918261" cy="1385403"/>
          </a:xfrm>
        </p:grpSpPr>
        <p:pic>
          <p:nvPicPr>
            <p:cNvPr id="9" name="Picture 8" descr="Shape&#10;&#10;Description automatically generated with low confidence">
              <a:extLst>
                <a:ext uri="{FF2B5EF4-FFF2-40B4-BE49-F238E27FC236}">
                  <a16:creationId xmlns:a16="http://schemas.microsoft.com/office/drawing/2014/main" id="{5A89D5F8-3BE5-410D-99E6-D326CDF8A8D5}"/>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0" name="Rectangle 9">
              <a:extLst>
                <a:ext uri="{FF2B5EF4-FFF2-40B4-BE49-F238E27FC236}">
                  <a16:creationId xmlns:a16="http://schemas.microsoft.com/office/drawing/2014/main" id="{C24C0E4E-FB42-42F4-8C2A-A33F5E32AE83}"/>
                </a:ext>
              </a:extLst>
            </p:cNvPr>
            <p:cNvSpPr/>
            <p:nvPr userDrawn="1"/>
          </p:nvSpPr>
          <p:spPr>
            <a:xfrm>
              <a:off x="2133662" y="350528"/>
              <a:ext cx="136570" cy="1349233"/>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3" name="Rectangle 12">
            <a:extLst>
              <a:ext uri="{FF2B5EF4-FFF2-40B4-BE49-F238E27FC236}">
                <a16:creationId xmlns:a16="http://schemas.microsoft.com/office/drawing/2014/main" id="{600D32C3-14A5-46A6-86EB-656C79F88DDB}"/>
              </a:ext>
            </a:extLst>
          </p:cNvPr>
          <p:cNvSpPr/>
          <p:nvPr userDrawn="1"/>
        </p:nvSpPr>
        <p:spPr>
          <a:xfrm>
            <a:off x="405440" y="3114674"/>
            <a:ext cx="2109159" cy="329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9784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435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17BA-952B-41CC-852C-C141DD6E0228}"/>
              </a:ext>
            </a:extLst>
          </p:cNvPr>
          <p:cNvSpPr>
            <a:spLocks noGrp="1"/>
          </p:cNvSpPr>
          <p:nvPr>
            <p:ph type="title"/>
          </p:nvPr>
        </p:nvSpPr>
        <p:spPr>
          <a:xfrm>
            <a:off x="2003425" y="365125"/>
            <a:ext cx="10017125" cy="4330700"/>
          </a:xfrm>
        </p:spPr>
        <p:txBody>
          <a:bodyPr anchor="t">
            <a:normAutofit/>
          </a:bodyPr>
          <a:lstStyle>
            <a:lvl1pPr algn="l">
              <a:defRPr sz="4400">
                <a:solidFill>
                  <a:schemeClr val="bg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2B07464-4FCA-40E5-8325-F5E75375F434}"/>
              </a:ext>
            </a:extLst>
          </p:cNvPr>
          <p:cNvSpPr>
            <a:spLocks noGrp="1"/>
          </p:cNvSpPr>
          <p:nvPr>
            <p:ph type="body" idx="1"/>
          </p:nvPr>
        </p:nvSpPr>
        <p:spPr>
          <a:xfrm>
            <a:off x="2003425" y="4913313"/>
            <a:ext cx="100171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F06428BB-4C94-4F16-8CD4-1BD244DFFA65}"/>
              </a:ext>
            </a:extLst>
          </p:cNvPr>
          <p:cNvGrpSpPr/>
          <p:nvPr userDrawn="1"/>
        </p:nvGrpSpPr>
        <p:grpSpPr>
          <a:xfrm>
            <a:off x="405441" y="365125"/>
            <a:ext cx="1338579" cy="966746"/>
            <a:chOff x="351971" y="350528"/>
            <a:chExt cx="1918261" cy="1385403"/>
          </a:xfrm>
        </p:grpSpPr>
        <p:pic>
          <p:nvPicPr>
            <p:cNvPr id="9" name="Picture 8" descr="Shape&#10;&#10;Description automatically generated with low confidence">
              <a:extLst>
                <a:ext uri="{FF2B5EF4-FFF2-40B4-BE49-F238E27FC236}">
                  <a16:creationId xmlns:a16="http://schemas.microsoft.com/office/drawing/2014/main" id="{5A89D5F8-3BE5-410D-99E6-D326CDF8A8D5}"/>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0" name="Rectangle 9">
              <a:extLst>
                <a:ext uri="{FF2B5EF4-FFF2-40B4-BE49-F238E27FC236}">
                  <a16:creationId xmlns:a16="http://schemas.microsoft.com/office/drawing/2014/main" id="{C24C0E4E-FB42-42F4-8C2A-A33F5E32AE83}"/>
                </a:ext>
              </a:extLst>
            </p:cNvPr>
            <p:cNvSpPr/>
            <p:nvPr userDrawn="1"/>
          </p:nvSpPr>
          <p:spPr>
            <a:xfrm>
              <a:off x="2133662" y="350528"/>
              <a:ext cx="136570" cy="1349233"/>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3" name="Rectangle 12">
            <a:extLst>
              <a:ext uri="{FF2B5EF4-FFF2-40B4-BE49-F238E27FC236}">
                <a16:creationId xmlns:a16="http://schemas.microsoft.com/office/drawing/2014/main" id="{3D01A2A7-E41F-4773-8320-C476199DB1C0}"/>
              </a:ext>
            </a:extLst>
          </p:cNvPr>
          <p:cNvSpPr/>
          <p:nvPr userDrawn="1"/>
        </p:nvSpPr>
        <p:spPr>
          <a:xfrm>
            <a:off x="405440" y="3114674"/>
            <a:ext cx="2109159" cy="329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686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0BA45-6AC2-4CCC-970F-693D62808F5B}"/>
              </a:ext>
            </a:extLst>
          </p:cNvPr>
          <p:cNvSpPr>
            <a:spLocks noGrp="1"/>
          </p:cNvSpPr>
          <p:nvPr>
            <p:ph sz="half" idx="1"/>
          </p:nvPr>
        </p:nvSpPr>
        <p:spPr>
          <a:xfrm>
            <a:off x="247650" y="1825625"/>
            <a:ext cx="5772150" cy="481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25BFE80-0F71-45CC-B7F5-DF53D3AAA28C}"/>
              </a:ext>
            </a:extLst>
          </p:cNvPr>
          <p:cNvSpPr>
            <a:spLocks noGrp="1"/>
          </p:cNvSpPr>
          <p:nvPr>
            <p:ph sz="half" idx="2"/>
          </p:nvPr>
        </p:nvSpPr>
        <p:spPr>
          <a:xfrm>
            <a:off x="6172199" y="1825624"/>
            <a:ext cx="5667375" cy="481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8" name="Title 1">
            <a:extLst>
              <a:ext uri="{FF2B5EF4-FFF2-40B4-BE49-F238E27FC236}">
                <a16:creationId xmlns:a16="http://schemas.microsoft.com/office/drawing/2014/main" id="{37A206CD-92A3-4ECE-BD13-CDBA8478476F}"/>
              </a:ext>
            </a:extLst>
          </p:cNvPr>
          <p:cNvSpPr>
            <a:spLocks noGrp="1"/>
          </p:cNvSpPr>
          <p:nvPr>
            <p:ph type="title"/>
          </p:nvPr>
        </p:nvSpPr>
        <p:spPr>
          <a:xfrm>
            <a:off x="2667000" y="416753"/>
            <a:ext cx="7249064" cy="966746"/>
          </a:xfrm>
        </p:spPr>
        <p:txBody>
          <a:bodyPr>
            <a:noAutofit/>
          </a:bodyPr>
          <a:lstStyle>
            <a:lvl1pPr>
              <a:defRPr sz="4000">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pic>
        <p:nvPicPr>
          <p:cNvPr id="10" name="Picture 9" descr="Shape&#10;&#10;Description automatically generated with low confidence">
            <a:extLst>
              <a:ext uri="{FF2B5EF4-FFF2-40B4-BE49-F238E27FC236}">
                <a16:creationId xmlns:a16="http://schemas.microsoft.com/office/drawing/2014/main" id="{638DD26C-61FD-4A6C-883C-87142DED0F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406041"/>
            <a:ext cx="1189284" cy="966746"/>
          </a:xfrm>
          <a:prstGeom prst="rect">
            <a:avLst/>
          </a:prstGeom>
        </p:spPr>
      </p:pic>
      <p:sp>
        <p:nvSpPr>
          <p:cNvPr id="11" name="Rectangle 10">
            <a:extLst>
              <a:ext uri="{FF2B5EF4-FFF2-40B4-BE49-F238E27FC236}">
                <a16:creationId xmlns:a16="http://schemas.microsoft.com/office/drawing/2014/main" id="{BEE2864D-3379-49DE-9FA8-CABCB5D785A6}"/>
              </a:ext>
            </a:extLst>
          </p:cNvPr>
          <p:cNvSpPr/>
          <p:nvPr userDrawn="1"/>
        </p:nvSpPr>
        <p:spPr>
          <a:xfrm>
            <a:off x="9930079" y="406041"/>
            <a:ext cx="95300" cy="941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A667EA1B-C478-4D43-A441-72D2687512EE}"/>
              </a:ext>
            </a:extLst>
          </p:cNvPr>
          <p:cNvSpPr/>
          <p:nvPr userDrawn="1"/>
        </p:nvSpPr>
        <p:spPr>
          <a:xfrm>
            <a:off x="0" y="6238875"/>
            <a:ext cx="6172199" cy="61912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5358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0BA45-6AC2-4CCC-970F-693D62808F5B}"/>
              </a:ext>
            </a:extLst>
          </p:cNvPr>
          <p:cNvSpPr>
            <a:spLocks noGrp="1"/>
          </p:cNvSpPr>
          <p:nvPr>
            <p:ph sz="half" idx="1"/>
          </p:nvPr>
        </p:nvSpPr>
        <p:spPr>
          <a:xfrm>
            <a:off x="247650" y="1331871"/>
            <a:ext cx="3870000" cy="4145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Rectangle 11">
            <a:extLst>
              <a:ext uri="{FF2B5EF4-FFF2-40B4-BE49-F238E27FC236}">
                <a16:creationId xmlns:a16="http://schemas.microsoft.com/office/drawing/2014/main" id="{A667EA1B-C478-4D43-A441-72D2687512EE}"/>
              </a:ext>
            </a:extLst>
          </p:cNvPr>
          <p:cNvSpPr/>
          <p:nvPr userDrawn="1"/>
        </p:nvSpPr>
        <p:spPr>
          <a:xfrm>
            <a:off x="0" y="5814204"/>
            <a:ext cx="12192000" cy="1043796"/>
          </a:xfrm>
          <a:prstGeom prst="rect">
            <a:avLst/>
          </a:prstGeom>
          <a:solidFill>
            <a:srgbClr val="435464"/>
          </a:solidFill>
          <a:ln>
            <a:solidFill>
              <a:srgbClr val="435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Content Placeholder 2">
            <a:extLst>
              <a:ext uri="{FF2B5EF4-FFF2-40B4-BE49-F238E27FC236}">
                <a16:creationId xmlns:a16="http://schemas.microsoft.com/office/drawing/2014/main" id="{90B8C22B-4923-496B-8254-C4FD003C8708}"/>
              </a:ext>
            </a:extLst>
          </p:cNvPr>
          <p:cNvSpPr>
            <a:spLocks noGrp="1"/>
          </p:cNvSpPr>
          <p:nvPr>
            <p:ph sz="half" idx="10"/>
          </p:nvPr>
        </p:nvSpPr>
        <p:spPr>
          <a:xfrm>
            <a:off x="4117650" y="1331871"/>
            <a:ext cx="3870000" cy="4145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5" name="Content Placeholder 2">
            <a:extLst>
              <a:ext uri="{FF2B5EF4-FFF2-40B4-BE49-F238E27FC236}">
                <a16:creationId xmlns:a16="http://schemas.microsoft.com/office/drawing/2014/main" id="{6ED3D376-D76F-42B6-BD9F-6EB90F4FEFA2}"/>
              </a:ext>
            </a:extLst>
          </p:cNvPr>
          <p:cNvSpPr>
            <a:spLocks noGrp="1"/>
          </p:cNvSpPr>
          <p:nvPr>
            <p:ph sz="half" idx="11"/>
          </p:nvPr>
        </p:nvSpPr>
        <p:spPr>
          <a:xfrm>
            <a:off x="8007314" y="1331406"/>
            <a:ext cx="3870000" cy="41459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1">
            <a:extLst>
              <a:ext uri="{FF2B5EF4-FFF2-40B4-BE49-F238E27FC236}">
                <a16:creationId xmlns:a16="http://schemas.microsoft.com/office/drawing/2014/main" id="{6FF987FF-1F51-4C0B-B941-7D2052546BC9}"/>
              </a:ext>
            </a:extLst>
          </p:cNvPr>
          <p:cNvSpPr>
            <a:spLocks noGrp="1"/>
          </p:cNvSpPr>
          <p:nvPr>
            <p:ph type="title"/>
          </p:nvPr>
        </p:nvSpPr>
        <p:spPr>
          <a:xfrm>
            <a:off x="1906438" y="367941"/>
            <a:ext cx="6487064" cy="966746"/>
          </a:xfrm>
        </p:spPr>
        <p:txBody>
          <a:bodyPr>
            <a:noAutofit/>
          </a:bodyPr>
          <a:lstStyle>
            <a:lvl1pPr>
              <a:defRPr sz="4000">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11" name="Group 10">
            <a:extLst>
              <a:ext uri="{FF2B5EF4-FFF2-40B4-BE49-F238E27FC236}">
                <a16:creationId xmlns:a16="http://schemas.microsoft.com/office/drawing/2014/main" id="{9918BD28-AA45-4268-A62E-A54170B76591}"/>
              </a:ext>
            </a:extLst>
          </p:cNvPr>
          <p:cNvGrpSpPr/>
          <p:nvPr userDrawn="1"/>
        </p:nvGrpSpPr>
        <p:grpSpPr>
          <a:xfrm>
            <a:off x="405441" y="365125"/>
            <a:ext cx="1338579" cy="966746"/>
            <a:chOff x="351971" y="350528"/>
            <a:chExt cx="1918261" cy="1385403"/>
          </a:xfrm>
        </p:grpSpPr>
        <p:pic>
          <p:nvPicPr>
            <p:cNvPr id="17" name="Picture 16" descr="Shape&#10;&#10;Description automatically generated with low confidence">
              <a:extLst>
                <a:ext uri="{FF2B5EF4-FFF2-40B4-BE49-F238E27FC236}">
                  <a16:creationId xmlns:a16="http://schemas.microsoft.com/office/drawing/2014/main" id="{3CF1541B-BA84-40CD-AD9D-EC7E92EA6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8" name="Rectangle 17">
              <a:extLst>
                <a:ext uri="{FF2B5EF4-FFF2-40B4-BE49-F238E27FC236}">
                  <a16:creationId xmlns:a16="http://schemas.microsoft.com/office/drawing/2014/main" id="{8C8FB65E-A810-4952-93A1-0E325A972F9D}"/>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pic>
        <p:nvPicPr>
          <p:cNvPr id="4" name="Picture 3" descr="A close-up of a black background&#10;&#10;Description automatically generated">
            <a:extLst>
              <a:ext uri="{FF2B5EF4-FFF2-40B4-BE49-F238E27FC236}">
                <a16:creationId xmlns:a16="http://schemas.microsoft.com/office/drawing/2014/main" id="{7E015F4C-548D-93C9-D227-C1E7E02766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0080" y="5911833"/>
            <a:ext cx="1898285" cy="946167"/>
          </a:xfrm>
          <a:prstGeom prst="rect">
            <a:avLst/>
          </a:prstGeom>
        </p:spPr>
      </p:pic>
    </p:spTree>
    <p:extLst>
      <p:ext uri="{BB962C8B-B14F-4D97-AF65-F5344CB8AC3E}">
        <p14:creationId xmlns:p14="http://schemas.microsoft.com/office/powerpoint/2010/main" val="2815287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5DADD-72A4-41B6-86F3-3781AB753327}"/>
              </a:ext>
            </a:extLst>
          </p:cNvPr>
          <p:cNvSpPr>
            <a:spLocks noGrp="1"/>
          </p:cNvSpPr>
          <p:nvPr>
            <p:ph type="body" idx="1"/>
          </p:nvPr>
        </p:nvSpPr>
        <p:spPr>
          <a:xfrm>
            <a:off x="1949922" y="365125"/>
            <a:ext cx="4016376"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E976A-78A3-41EA-9EFC-239AB6D3B605}"/>
              </a:ext>
            </a:extLst>
          </p:cNvPr>
          <p:cNvSpPr>
            <a:spLocks noGrp="1"/>
          </p:cNvSpPr>
          <p:nvPr>
            <p:ph sz="half" idx="2"/>
          </p:nvPr>
        </p:nvSpPr>
        <p:spPr>
          <a:xfrm>
            <a:off x="405442" y="1331871"/>
            <a:ext cx="5592134" cy="485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EAAE44F-32D3-4E97-970E-9F82763F6038}"/>
              </a:ext>
            </a:extLst>
          </p:cNvPr>
          <p:cNvSpPr>
            <a:spLocks noGrp="1"/>
          </p:cNvSpPr>
          <p:nvPr>
            <p:ph type="body" sz="quarter" idx="3"/>
          </p:nvPr>
        </p:nvSpPr>
        <p:spPr>
          <a:xfrm>
            <a:off x="6172200" y="365125"/>
            <a:ext cx="569595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1F2302-ADE8-42B5-BEBA-04FE29236412}"/>
              </a:ext>
            </a:extLst>
          </p:cNvPr>
          <p:cNvSpPr>
            <a:spLocks noGrp="1"/>
          </p:cNvSpPr>
          <p:nvPr>
            <p:ph sz="quarter" idx="4"/>
          </p:nvPr>
        </p:nvSpPr>
        <p:spPr>
          <a:xfrm>
            <a:off x="6172200" y="1331871"/>
            <a:ext cx="5695950" cy="485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grpSp>
        <p:nvGrpSpPr>
          <p:cNvPr id="10" name="Group 9">
            <a:extLst>
              <a:ext uri="{FF2B5EF4-FFF2-40B4-BE49-F238E27FC236}">
                <a16:creationId xmlns:a16="http://schemas.microsoft.com/office/drawing/2014/main" id="{661849BC-8B18-4ED3-AAA8-FC56FE45219B}"/>
              </a:ext>
            </a:extLst>
          </p:cNvPr>
          <p:cNvGrpSpPr/>
          <p:nvPr userDrawn="1"/>
        </p:nvGrpSpPr>
        <p:grpSpPr>
          <a:xfrm>
            <a:off x="405441" y="365125"/>
            <a:ext cx="1338579" cy="966746"/>
            <a:chOff x="351971" y="350528"/>
            <a:chExt cx="1918261" cy="1385403"/>
          </a:xfrm>
        </p:grpSpPr>
        <p:pic>
          <p:nvPicPr>
            <p:cNvPr id="11" name="Picture 10" descr="Shape&#10;&#10;Description automatically generated with low confidence">
              <a:extLst>
                <a:ext uri="{FF2B5EF4-FFF2-40B4-BE49-F238E27FC236}">
                  <a16:creationId xmlns:a16="http://schemas.microsoft.com/office/drawing/2014/main" id="{E2EB5190-A489-4315-B2DD-270B26059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2" name="Rectangle 11">
              <a:extLst>
                <a:ext uri="{FF2B5EF4-FFF2-40B4-BE49-F238E27FC236}">
                  <a16:creationId xmlns:a16="http://schemas.microsoft.com/office/drawing/2014/main" id="{E652B157-83B6-4A83-879D-B33BA1D94106}"/>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3" name="Rectangle 12">
            <a:extLst>
              <a:ext uri="{FF2B5EF4-FFF2-40B4-BE49-F238E27FC236}">
                <a16:creationId xmlns:a16="http://schemas.microsoft.com/office/drawing/2014/main" id="{E5458A79-1E80-4FAB-B4EE-C3FDA4C81E60}"/>
              </a:ext>
            </a:extLst>
          </p:cNvPr>
          <p:cNvSpPr/>
          <p:nvPr userDrawn="1"/>
        </p:nvSpPr>
        <p:spPr>
          <a:xfrm>
            <a:off x="11080680" y="0"/>
            <a:ext cx="812799" cy="250507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13420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72F84FC-DAD5-4689-B40B-AF1E31C8C878}"/>
              </a:ext>
            </a:extLst>
          </p:cNvPr>
          <p:cNvSpPr>
            <a:spLocks noGrp="1"/>
          </p:cNvSpPr>
          <p:nvPr>
            <p:ph type="pic" sz="quarter" idx="10"/>
          </p:nvPr>
        </p:nvSpPr>
        <p:spPr>
          <a:xfrm>
            <a:off x="0" y="0"/>
            <a:ext cx="12192000" cy="6858000"/>
          </a:xfrm>
        </p:spPr>
        <p:txBody>
          <a:bodyPr/>
          <a:lstStyle/>
          <a:p>
            <a:r>
              <a:rPr lang="en-US"/>
              <a:t>Click icon to add picture</a:t>
            </a:r>
            <a:endParaRPr lang="en-IE"/>
          </a:p>
        </p:txBody>
      </p:sp>
      <p:sp>
        <p:nvSpPr>
          <p:cNvPr id="10" name="Content Placeholder 2">
            <a:extLst>
              <a:ext uri="{FF2B5EF4-FFF2-40B4-BE49-F238E27FC236}">
                <a16:creationId xmlns:a16="http://schemas.microsoft.com/office/drawing/2014/main" id="{FDD1CF2B-D351-46B3-BC90-DD71B784CCB0}"/>
              </a:ext>
            </a:extLst>
          </p:cNvPr>
          <p:cNvSpPr>
            <a:spLocks noGrp="1"/>
          </p:cNvSpPr>
          <p:nvPr>
            <p:ph sz="half" idx="1"/>
          </p:nvPr>
        </p:nvSpPr>
        <p:spPr>
          <a:xfrm>
            <a:off x="1004887" y="1671756"/>
            <a:ext cx="10182225" cy="2613025"/>
          </a:xfrm>
          <a:solidFill>
            <a:schemeClr val="bg1">
              <a:alpha val="2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grpSp>
        <p:nvGrpSpPr>
          <p:cNvPr id="11" name="Group 10">
            <a:extLst>
              <a:ext uri="{FF2B5EF4-FFF2-40B4-BE49-F238E27FC236}">
                <a16:creationId xmlns:a16="http://schemas.microsoft.com/office/drawing/2014/main" id="{AD74CB4E-C572-470E-9D3C-396E703D2F25}"/>
              </a:ext>
            </a:extLst>
          </p:cNvPr>
          <p:cNvGrpSpPr/>
          <p:nvPr userDrawn="1"/>
        </p:nvGrpSpPr>
        <p:grpSpPr>
          <a:xfrm>
            <a:off x="405441" y="365125"/>
            <a:ext cx="1338579" cy="966746"/>
            <a:chOff x="351971" y="350528"/>
            <a:chExt cx="1918261" cy="1385403"/>
          </a:xfrm>
        </p:grpSpPr>
        <p:pic>
          <p:nvPicPr>
            <p:cNvPr id="12" name="Picture 11" descr="Shape&#10;&#10;Description automatically generated with low confidence">
              <a:extLst>
                <a:ext uri="{FF2B5EF4-FFF2-40B4-BE49-F238E27FC236}">
                  <a16:creationId xmlns:a16="http://schemas.microsoft.com/office/drawing/2014/main" id="{DA9552EC-4D1C-4160-A898-F9EA43E84A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3" name="Rectangle 12">
              <a:extLst>
                <a:ext uri="{FF2B5EF4-FFF2-40B4-BE49-F238E27FC236}">
                  <a16:creationId xmlns:a16="http://schemas.microsoft.com/office/drawing/2014/main" id="{2C1F6B61-E06B-427E-A075-9F3CAF8E82F7}"/>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4" name="Rectangle 13">
            <a:extLst>
              <a:ext uri="{FF2B5EF4-FFF2-40B4-BE49-F238E27FC236}">
                <a16:creationId xmlns:a16="http://schemas.microsoft.com/office/drawing/2014/main" id="{4A85315B-86E8-4FCC-B6A1-CE594E74FEE0}"/>
              </a:ext>
            </a:extLst>
          </p:cNvPr>
          <p:cNvSpPr/>
          <p:nvPr userDrawn="1"/>
        </p:nvSpPr>
        <p:spPr>
          <a:xfrm>
            <a:off x="6019801" y="6273800"/>
            <a:ext cx="6172199" cy="61912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8865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72F84FC-DAD5-4689-B40B-AF1E31C8C878}"/>
              </a:ext>
            </a:extLst>
          </p:cNvPr>
          <p:cNvSpPr>
            <a:spLocks noGrp="1"/>
          </p:cNvSpPr>
          <p:nvPr>
            <p:ph type="pic" sz="quarter" idx="10"/>
          </p:nvPr>
        </p:nvSpPr>
        <p:spPr>
          <a:xfrm>
            <a:off x="0" y="0"/>
            <a:ext cx="12192000" cy="6858000"/>
          </a:xfrm>
        </p:spPr>
        <p:txBody>
          <a:bodyPr/>
          <a:lstStyle/>
          <a:p>
            <a:r>
              <a:rPr lang="en-US" dirty="0"/>
              <a:t>Click icon to add picture</a:t>
            </a:r>
            <a:endParaRPr lang="en-IE" dirty="0"/>
          </a:p>
        </p:txBody>
      </p:sp>
      <p:sp>
        <p:nvSpPr>
          <p:cNvPr id="10" name="Content Placeholder 2">
            <a:extLst>
              <a:ext uri="{FF2B5EF4-FFF2-40B4-BE49-F238E27FC236}">
                <a16:creationId xmlns:a16="http://schemas.microsoft.com/office/drawing/2014/main" id="{FDD1CF2B-D351-46B3-BC90-DD71B784CCB0}"/>
              </a:ext>
            </a:extLst>
          </p:cNvPr>
          <p:cNvSpPr>
            <a:spLocks noGrp="1"/>
          </p:cNvSpPr>
          <p:nvPr>
            <p:ph sz="half" idx="1"/>
          </p:nvPr>
        </p:nvSpPr>
        <p:spPr>
          <a:xfrm>
            <a:off x="1004887" y="1671756"/>
            <a:ext cx="10182225" cy="2613025"/>
          </a:xfrm>
          <a:solidFill>
            <a:schemeClr val="bg1">
              <a:alpha val="2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pic>
        <p:nvPicPr>
          <p:cNvPr id="5" name="Picture 4" descr="A logo with a red and black symbol&#10;&#10;Description automatically generated with medium confidence">
            <a:extLst>
              <a:ext uri="{FF2B5EF4-FFF2-40B4-BE49-F238E27FC236}">
                <a16:creationId xmlns:a16="http://schemas.microsoft.com/office/drawing/2014/main" id="{B241AF13-6B7E-E568-23EF-493FB749AE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82" b="32342"/>
          <a:stretch/>
        </p:blipFill>
        <p:spPr>
          <a:xfrm>
            <a:off x="902542" y="363894"/>
            <a:ext cx="2381250" cy="783771"/>
          </a:xfrm>
          <a:prstGeom prst="rect">
            <a:avLst/>
          </a:prstGeom>
        </p:spPr>
      </p:pic>
      <p:pic>
        <p:nvPicPr>
          <p:cNvPr id="3" name="Picture 2" descr="A close-up of a logo&#10;&#10;Description automatically generated">
            <a:extLst>
              <a:ext uri="{FF2B5EF4-FFF2-40B4-BE49-F238E27FC236}">
                <a16:creationId xmlns:a16="http://schemas.microsoft.com/office/drawing/2014/main" id="{888E542C-D4D9-0DD6-8C47-3738B58A3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0994" y="207426"/>
            <a:ext cx="2725262" cy="940239"/>
          </a:xfrm>
          <a:prstGeom prst="rect">
            <a:avLst/>
          </a:prstGeom>
        </p:spPr>
      </p:pic>
    </p:spTree>
    <p:extLst>
      <p:ext uri="{BB962C8B-B14F-4D97-AF65-F5344CB8AC3E}">
        <p14:creationId xmlns:p14="http://schemas.microsoft.com/office/powerpoint/2010/main" val="423442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72F84FC-DAD5-4689-B40B-AF1E31C8C878}"/>
              </a:ext>
            </a:extLst>
          </p:cNvPr>
          <p:cNvSpPr>
            <a:spLocks noGrp="1"/>
          </p:cNvSpPr>
          <p:nvPr>
            <p:ph type="pic" sz="quarter" idx="10"/>
          </p:nvPr>
        </p:nvSpPr>
        <p:spPr>
          <a:xfrm>
            <a:off x="0" y="0"/>
            <a:ext cx="12192000" cy="6858000"/>
          </a:xfrm>
        </p:spPr>
        <p:txBody>
          <a:bodyPr/>
          <a:lstStyle/>
          <a:p>
            <a:r>
              <a:rPr lang="en-US"/>
              <a:t>Click icon to add picture</a:t>
            </a:r>
            <a:endParaRPr lang="en-IE"/>
          </a:p>
        </p:txBody>
      </p:sp>
      <p:sp>
        <p:nvSpPr>
          <p:cNvPr id="10" name="Content Placeholder 2">
            <a:extLst>
              <a:ext uri="{FF2B5EF4-FFF2-40B4-BE49-F238E27FC236}">
                <a16:creationId xmlns:a16="http://schemas.microsoft.com/office/drawing/2014/main" id="{FDD1CF2B-D351-46B3-BC90-DD71B784CCB0}"/>
              </a:ext>
            </a:extLst>
          </p:cNvPr>
          <p:cNvSpPr>
            <a:spLocks noGrp="1"/>
          </p:cNvSpPr>
          <p:nvPr>
            <p:ph sz="half" idx="1"/>
          </p:nvPr>
        </p:nvSpPr>
        <p:spPr>
          <a:xfrm>
            <a:off x="1004887" y="1671756"/>
            <a:ext cx="10182225" cy="2613025"/>
          </a:xfrm>
          <a:solidFill>
            <a:schemeClr val="bg1">
              <a:alpha val="2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3" name="Picture 2" descr="A number on a black background&#10;&#10;Description automatically generated">
            <a:extLst>
              <a:ext uri="{FF2B5EF4-FFF2-40B4-BE49-F238E27FC236}">
                <a16:creationId xmlns:a16="http://schemas.microsoft.com/office/drawing/2014/main" id="{52F43BFF-F838-A9E4-A773-3458028A684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03600" y="363600"/>
            <a:ext cx="1998991" cy="658278"/>
          </a:xfrm>
          <a:prstGeom prst="rect">
            <a:avLst/>
          </a:prstGeom>
        </p:spPr>
      </p:pic>
    </p:spTree>
    <p:extLst>
      <p:ext uri="{BB962C8B-B14F-4D97-AF65-F5344CB8AC3E}">
        <p14:creationId xmlns:p14="http://schemas.microsoft.com/office/powerpoint/2010/main" val="86072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1"/>
            <a:ext cx="1572883" cy="3360709"/>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5318E18-BF6F-41A4-86BA-918DD7D1CC54}"/>
              </a:ext>
            </a:extLst>
          </p:cNvPr>
          <p:cNvSpPr>
            <a:spLocks noGrp="1"/>
          </p:cNvSpPr>
          <p:nvPr>
            <p:ph idx="1"/>
          </p:nvPr>
        </p:nvSpPr>
        <p:spPr>
          <a:xfrm>
            <a:off x="603850" y="1943101"/>
            <a:ext cx="7425726" cy="4233862"/>
          </a:xfrm>
        </p:spPr>
        <p:txBody>
          <a:bodyPr/>
          <a:lstStyle>
            <a:lvl1pPr marL="0" indent="0" algn="ctr">
              <a:buNone/>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rgbClr val="435464"/>
            </a:solidFill>
          </a:ln>
        </p:spPr>
        <p:txBody>
          <a:bodyPr/>
          <a:lstStyle/>
          <a:p>
            <a:r>
              <a:rPr lang="en-US"/>
              <a:t>Click icon to add picture</a:t>
            </a:r>
            <a:endParaRPr lang="en-IE"/>
          </a:p>
        </p:txBody>
      </p:sp>
      <p:cxnSp>
        <p:nvCxnSpPr>
          <p:cNvPr id="13" name="Straight Connector 12">
            <a:extLst>
              <a:ext uri="{FF2B5EF4-FFF2-40B4-BE49-F238E27FC236}">
                <a16:creationId xmlns:a16="http://schemas.microsoft.com/office/drawing/2014/main" id="{7C40D853-E065-4D1F-B289-C39FAD287C37}"/>
              </a:ext>
            </a:extLst>
          </p:cNvPr>
          <p:cNvCxnSpPr/>
          <p:nvPr userDrawn="1"/>
        </p:nvCxnSpPr>
        <p:spPr>
          <a:xfrm>
            <a:off x="1171575" y="2581275"/>
            <a:ext cx="62712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562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42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435464"/>
        </a:solidFill>
        <a:effectLst/>
      </p:bgPr>
    </p:bg>
    <p:spTree>
      <p:nvGrpSpPr>
        <p:cNvPr id="1" name=""/>
        <p:cNvGrpSpPr/>
        <p:nvPr/>
      </p:nvGrpSpPr>
      <p:grpSpPr>
        <a:xfrm>
          <a:off x="0" y="0"/>
          <a:ext cx="0" cy="0"/>
          <a:chOff x="0" y="0"/>
          <a:chExt cx="0" cy="0"/>
        </a:xfrm>
      </p:grpSpPr>
      <p:pic>
        <p:nvPicPr>
          <p:cNvPr id="3" name="Picture 2" descr="A close-up of a black background&#10;&#10;Description automatically generated">
            <a:extLst>
              <a:ext uri="{FF2B5EF4-FFF2-40B4-BE49-F238E27FC236}">
                <a16:creationId xmlns:a16="http://schemas.microsoft.com/office/drawing/2014/main" id="{E7CC45C2-3270-B337-177D-49E94C723F3E}"/>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03600" y="363600"/>
            <a:ext cx="1573200" cy="784800"/>
          </a:xfrm>
          <a:prstGeom prst="rect">
            <a:avLst/>
          </a:prstGeom>
        </p:spPr>
      </p:pic>
    </p:spTree>
    <p:extLst>
      <p:ext uri="{BB962C8B-B14F-4D97-AF65-F5344CB8AC3E}">
        <p14:creationId xmlns:p14="http://schemas.microsoft.com/office/powerpoint/2010/main" val="116903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66D-797D-40C7-B3CD-63B1F4227AC1}"/>
              </a:ext>
            </a:extLst>
          </p:cNvPr>
          <p:cNvSpPr>
            <a:spLocks noGrp="1"/>
          </p:cNvSpPr>
          <p:nvPr>
            <p:ph type="title"/>
          </p:nvPr>
        </p:nvSpPr>
        <p:spPr>
          <a:xfrm>
            <a:off x="839788" y="1330324"/>
            <a:ext cx="3932237" cy="1069975"/>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9402720-C617-4ACF-8918-A6C60035884E}"/>
              </a:ext>
            </a:extLst>
          </p:cNvPr>
          <p:cNvSpPr>
            <a:spLocks noGrp="1"/>
          </p:cNvSpPr>
          <p:nvPr>
            <p:ph idx="1"/>
          </p:nvPr>
        </p:nvSpPr>
        <p:spPr>
          <a:xfrm>
            <a:off x="5183188" y="13303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77AC0F3-9484-4477-B0CD-C3BF7CF3D8FE}"/>
              </a:ext>
            </a:extLst>
          </p:cNvPr>
          <p:cNvSpPr>
            <a:spLocks noGrp="1"/>
          </p:cNvSpPr>
          <p:nvPr>
            <p:ph type="body" sz="half" idx="2"/>
          </p:nvPr>
        </p:nvSpPr>
        <p:spPr>
          <a:xfrm>
            <a:off x="839788" y="2400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10063C3A-ABBC-4871-A53B-2A59C8F79BD8}"/>
              </a:ext>
            </a:extLst>
          </p:cNvPr>
          <p:cNvSpPr/>
          <p:nvPr userDrawn="1"/>
        </p:nvSpPr>
        <p:spPr>
          <a:xfrm>
            <a:off x="6019801" y="296942"/>
            <a:ext cx="6172199" cy="61912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9" name="Group 8">
            <a:extLst>
              <a:ext uri="{FF2B5EF4-FFF2-40B4-BE49-F238E27FC236}">
                <a16:creationId xmlns:a16="http://schemas.microsoft.com/office/drawing/2014/main" id="{3B3E632F-DBC4-4E3E-8531-ACC8E58AE1E6}"/>
              </a:ext>
            </a:extLst>
          </p:cNvPr>
          <p:cNvGrpSpPr/>
          <p:nvPr userDrawn="1"/>
        </p:nvGrpSpPr>
        <p:grpSpPr>
          <a:xfrm>
            <a:off x="634041" y="135752"/>
            <a:ext cx="1338579" cy="966746"/>
            <a:chOff x="351971" y="350528"/>
            <a:chExt cx="1918261" cy="1385403"/>
          </a:xfrm>
        </p:grpSpPr>
        <p:pic>
          <p:nvPicPr>
            <p:cNvPr id="10" name="Picture 9" descr="Shape&#10;&#10;Description automatically generated with low confidence">
              <a:extLst>
                <a:ext uri="{FF2B5EF4-FFF2-40B4-BE49-F238E27FC236}">
                  <a16:creationId xmlns:a16="http://schemas.microsoft.com/office/drawing/2014/main" id="{C159143A-1265-466B-905E-876D5E64E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1" name="Rectangle 10">
              <a:extLst>
                <a:ext uri="{FF2B5EF4-FFF2-40B4-BE49-F238E27FC236}">
                  <a16:creationId xmlns:a16="http://schemas.microsoft.com/office/drawing/2014/main" id="{24564529-2AFA-4AED-894F-85AF95B69B6A}"/>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527676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66D-797D-40C7-B3CD-63B1F4227AC1}"/>
              </a:ext>
            </a:extLst>
          </p:cNvPr>
          <p:cNvSpPr>
            <a:spLocks noGrp="1"/>
          </p:cNvSpPr>
          <p:nvPr>
            <p:ph type="title"/>
          </p:nvPr>
        </p:nvSpPr>
        <p:spPr>
          <a:xfrm>
            <a:off x="839788" y="1330324"/>
            <a:ext cx="3932237" cy="1069975"/>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9402720-C617-4ACF-8918-A6C60035884E}"/>
              </a:ext>
            </a:extLst>
          </p:cNvPr>
          <p:cNvSpPr>
            <a:spLocks noGrp="1"/>
          </p:cNvSpPr>
          <p:nvPr>
            <p:ph idx="1"/>
          </p:nvPr>
        </p:nvSpPr>
        <p:spPr>
          <a:xfrm>
            <a:off x="5183188" y="13303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77AC0F3-9484-4477-B0CD-C3BF7CF3D8FE}"/>
              </a:ext>
            </a:extLst>
          </p:cNvPr>
          <p:cNvSpPr>
            <a:spLocks noGrp="1"/>
          </p:cNvSpPr>
          <p:nvPr>
            <p:ph type="body" sz="half" idx="2"/>
          </p:nvPr>
        </p:nvSpPr>
        <p:spPr>
          <a:xfrm>
            <a:off x="839788" y="2400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10063C3A-ABBC-4871-A53B-2A59C8F79BD8}"/>
              </a:ext>
            </a:extLst>
          </p:cNvPr>
          <p:cNvSpPr/>
          <p:nvPr userDrawn="1"/>
        </p:nvSpPr>
        <p:spPr>
          <a:xfrm>
            <a:off x="5183189" y="296942"/>
            <a:ext cx="7008812" cy="619125"/>
          </a:xfrm>
          <a:prstGeom prst="rect">
            <a:avLst/>
          </a:prstGeom>
          <a:solidFill>
            <a:srgbClr val="435464"/>
          </a:solidFill>
          <a:ln>
            <a:solidFill>
              <a:srgbClr val="435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3A9D98C9-ABE3-360D-FE2E-65DAD641DF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601" y="363600"/>
            <a:ext cx="1921896" cy="655641"/>
          </a:xfrm>
          <a:prstGeom prst="rect">
            <a:avLst/>
          </a:prstGeom>
        </p:spPr>
      </p:pic>
    </p:spTree>
    <p:extLst>
      <p:ext uri="{BB962C8B-B14F-4D97-AF65-F5344CB8AC3E}">
        <p14:creationId xmlns:p14="http://schemas.microsoft.com/office/powerpoint/2010/main" val="232706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5242-EC65-4D79-84DB-163A90094A07}"/>
              </a:ext>
            </a:extLst>
          </p:cNvPr>
          <p:cNvSpPr>
            <a:spLocks noGrp="1"/>
          </p:cNvSpPr>
          <p:nvPr>
            <p:ph type="title"/>
          </p:nvPr>
        </p:nvSpPr>
        <p:spPr>
          <a:xfrm>
            <a:off x="839788" y="1238250"/>
            <a:ext cx="3932237" cy="1609725"/>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4E6B4C94-F02E-43E7-B75E-9A360B518FFA}"/>
              </a:ext>
            </a:extLst>
          </p:cNvPr>
          <p:cNvSpPr>
            <a:spLocks noGrp="1"/>
          </p:cNvSpPr>
          <p:nvPr>
            <p:ph type="pic" idx="1"/>
          </p:nvPr>
        </p:nvSpPr>
        <p:spPr>
          <a:xfrm>
            <a:off x="5180012" y="1238250"/>
            <a:ext cx="6172200" cy="5421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0CCF1C8D-3DA6-4D28-8DCD-5D6E88A9F527}"/>
              </a:ext>
            </a:extLst>
          </p:cNvPr>
          <p:cNvSpPr>
            <a:spLocks noGrp="1"/>
          </p:cNvSpPr>
          <p:nvPr>
            <p:ph type="body" sz="half" idx="2"/>
          </p:nvPr>
        </p:nvSpPr>
        <p:spPr>
          <a:xfrm>
            <a:off x="839788" y="28479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7707594D-EF94-4EE5-AE8E-11EBBD9FE8FD}"/>
              </a:ext>
            </a:extLst>
          </p:cNvPr>
          <p:cNvSpPr/>
          <p:nvPr userDrawn="1"/>
        </p:nvSpPr>
        <p:spPr>
          <a:xfrm>
            <a:off x="6019801" y="296942"/>
            <a:ext cx="6172199" cy="61912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1ECA2CEB-51D6-4995-9F82-F92898B653F0}"/>
              </a:ext>
            </a:extLst>
          </p:cNvPr>
          <p:cNvGrpSpPr/>
          <p:nvPr userDrawn="1"/>
        </p:nvGrpSpPr>
        <p:grpSpPr>
          <a:xfrm>
            <a:off x="634041" y="135752"/>
            <a:ext cx="1338579" cy="966746"/>
            <a:chOff x="351971" y="350528"/>
            <a:chExt cx="1918261" cy="1385403"/>
          </a:xfrm>
        </p:grpSpPr>
        <p:pic>
          <p:nvPicPr>
            <p:cNvPr id="10" name="Picture 9" descr="Shape&#10;&#10;Description automatically generated with low confidence">
              <a:extLst>
                <a:ext uri="{FF2B5EF4-FFF2-40B4-BE49-F238E27FC236}">
                  <a16:creationId xmlns:a16="http://schemas.microsoft.com/office/drawing/2014/main" id="{567ECE2B-EF17-421D-A0A3-65ED67B7E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1" name="Rectangle 10">
              <a:extLst>
                <a:ext uri="{FF2B5EF4-FFF2-40B4-BE49-F238E27FC236}">
                  <a16:creationId xmlns:a16="http://schemas.microsoft.com/office/drawing/2014/main" id="{226704C9-358A-4DDC-857A-C56BD8A7A548}"/>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25141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5242-EC65-4D79-84DB-163A90094A07}"/>
              </a:ext>
            </a:extLst>
          </p:cNvPr>
          <p:cNvSpPr>
            <a:spLocks noGrp="1"/>
          </p:cNvSpPr>
          <p:nvPr>
            <p:ph type="title"/>
          </p:nvPr>
        </p:nvSpPr>
        <p:spPr>
          <a:xfrm>
            <a:off x="839788" y="1238250"/>
            <a:ext cx="3932237" cy="1609725"/>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4E6B4C94-F02E-43E7-B75E-9A360B518FFA}"/>
              </a:ext>
            </a:extLst>
          </p:cNvPr>
          <p:cNvSpPr>
            <a:spLocks noGrp="1"/>
          </p:cNvSpPr>
          <p:nvPr>
            <p:ph type="pic" idx="1"/>
          </p:nvPr>
        </p:nvSpPr>
        <p:spPr>
          <a:xfrm>
            <a:off x="5180012" y="1238250"/>
            <a:ext cx="6172200" cy="5421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0CCF1C8D-3DA6-4D28-8DCD-5D6E88A9F527}"/>
              </a:ext>
            </a:extLst>
          </p:cNvPr>
          <p:cNvSpPr>
            <a:spLocks noGrp="1"/>
          </p:cNvSpPr>
          <p:nvPr>
            <p:ph type="body" sz="half" idx="2"/>
          </p:nvPr>
        </p:nvSpPr>
        <p:spPr>
          <a:xfrm>
            <a:off x="839788" y="28479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7707594D-EF94-4EE5-AE8E-11EBBD9FE8FD}"/>
              </a:ext>
            </a:extLst>
          </p:cNvPr>
          <p:cNvSpPr/>
          <p:nvPr userDrawn="1"/>
        </p:nvSpPr>
        <p:spPr>
          <a:xfrm>
            <a:off x="5943601" y="296942"/>
            <a:ext cx="6172199" cy="619125"/>
          </a:xfrm>
          <a:prstGeom prst="rect">
            <a:avLst/>
          </a:prstGeom>
          <a:solidFill>
            <a:srgbClr val="435464"/>
          </a:solidFill>
          <a:ln>
            <a:solidFill>
              <a:srgbClr val="435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1ECA2CEB-51D6-4995-9F82-F92898B653F0}"/>
              </a:ext>
            </a:extLst>
          </p:cNvPr>
          <p:cNvGrpSpPr/>
          <p:nvPr userDrawn="1"/>
        </p:nvGrpSpPr>
        <p:grpSpPr>
          <a:xfrm>
            <a:off x="634041" y="135752"/>
            <a:ext cx="1338579" cy="966746"/>
            <a:chOff x="351971" y="350528"/>
            <a:chExt cx="1918261" cy="1385403"/>
          </a:xfrm>
        </p:grpSpPr>
        <p:pic>
          <p:nvPicPr>
            <p:cNvPr id="10" name="Picture 9" descr="Shape&#10;&#10;Description automatically generated with low confidence">
              <a:extLst>
                <a:ext uri="{FF2B5EF4-FFF2-40B4-BE49-F238E27FC236}">
                  <a16:creationId xmlns:a16="http://schemas.microsoft.com/office/drawing/2014/main" id="{567ECE2B-EF17-421D-A0A3-65ED67B7E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1" name="Rectangle 10">
              <a:extLst>
                <a:ext uri="{FF2B5EF4-FFF2-40B4-BE49-F238E27FC236}">
                  <a16:creationId xmlns:a16="http://schemas.microsoft.com/office/drawing/2014/main" id="{226704C9-358A-4DDC-857A-C56BD8A7A548}"/>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223192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C29D-FECB-40DE-8106-7DFF4C1E136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9BC3134-4D8C-4E96-8246-EB10C4E07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E07F56-80AA-4437-B359-A722C093A177}"/>
              </a:ext>
            </a:extLst>
          </p:cNvPr>
          <p:cNvSpPr>
            <a:spLocks noGrp="1"/>
          </p:cNvSpPr>
          <p:nvPr>
            <p:ph type="dt" sz="half" idx="10"/>
          </p:nvPr>
        </p:nvSpPr>
        <p:spPr/>
        <p:txBody>
          <a:bodyPr/>
          <a:lstStyle/>
          <a:p>
            <a:fld id="{30C7A0FE-D3E7-49D9-9379-7A6482293EF8}" type="datetimeFigureOut">
              <a:rPr lang="en-IE" smtClean="0"/>
              <a:t>14/06/2024</a:t>
            </a:fld>
            <a:endParaRPr lang="en-IE"/>
          </a:p>
        </p:txBody>
      </p:sp>
      <p:sp>
        <p:nvSpPr>
          <p:cNvPr id="5" name="Footer Placeholder 4">
            <a:extLst>
              <a:ext uri="{FF2B5EF4-FFF2-40B4-BE49-F238E27FC236}">
                <a16:creationId xmlns:a16="http://schemas.microsoft.com/office/drawing/2014/main" id="{8A8DA046-3511-479C-8B04-FD9F13F02D6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0515AC-A190-40BA-A9C8-4C04A057EFF5}"/>
              </a:ext>
            </a:extLst>
          </p:cNvPr>
          <p:cNvSpPr>
            <a:spLocks noGrp="1"/>
          </p:cNvSpPr>
          <p:nvPr>
            <p:ph type="sldNum" sz="quarter" idx="12"/>
          </p:nvPr>
        </p:nvSpPr>
        <p:spPr/>
        <p:txBody>
          <a:bodyPr/>
          <a:lstStyle/>
          <a:p>
            <a:fld id="{7BE71298-2911-4804-B6EE-C21821776933}" type="slidenum">
              <a:rPr lang="en-IE" smtClean="0"/>
              <a:t>‹#›</a:t>
            </a:fld>
            <a:endParaRPr lang="en-IE"/>
          </a:p>
        </p:txBody>
      </p:sp>
    </p:spTree>
    <p:extLst>
      <p:ext uri="{BB962C8B-B14F-4D97-AF65-F5344CB8AC3E}">
        <p14:creationId xmlns:p14="http://schemas.microsoft.com/office/powerpoint/2010/main" val="563233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B2EE2-427D-4060-9DB8-1A381A28CF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C6E897-18CF-46DE-BE05-A247EE64B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1D399B-3197-4199-905F-34F4A81E93A5}"/>
              </a:ext>
            </a:extLst>
          </p:cNvPr>
          <p:cNvSpPr>
            <a:spLocks noGrp="1"/>
          </p:cNvSpPr>
          <p:nvPr>
            <p:ph type="dt" sz="half" idx="10"/>
          </p:nvPr>
        </p:nvSpPr>
        <p:spPr/>
        <p:txBody>
          <a:bodyPr/>
          <a:lstStyle/>
          <a:p>
            <a:fld id="{30C7A0FE-D3E7-49D9-9379-7A6482293EF8}" type="datetimeFigureOut">
              <a:rPr lang="en-IE" smtClean="0"/>
              <a:t>14/06/2024</a:t>
            </a:fld>
            <a:endParaRPr lang="en-IE"/>
          </a:p>
        </p:txBody>
      </p:sp>
      <p:sp>
        <p:nvSpPr>
          <p:cNvPr id="5" name="Footer Placeholder 4">
            <a:extLst>
              <a:ext uri="{FF2B5EF4-FFF2-40B4-BE49-F238E27FC236}">
                <a16:creationId xmlns:a16="http://schemas.microsoft.com/office/drawing/2014/main" id="{817969FC-558A-4254-A8A8-CB1EE7AE709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307500E-95E4-4CE1-8DEE-6F6862EB2731}"/>
              </a:ext>
            </a:extLst>
          </p:cNvPr>
          <p:cNvSpPr>
            <a:spLocks noGrp="1"/>
          </p:cNvSpPr>
          <p:nvPr>
            <p:ph type="sldNum" sz="quarter" idx="12"/>
          </p:nvPr>
        </p:nvSpPr>
        <p:spPr/>
        <p:txBody>
          <a:bodyPr/>
          <a:lstStyle/>
          <a:p>
            <a:fld id="{7BE71298-2911-4804-B6EE-C21821776933}" type="slidenum">
              <a:rPr lang="en-IE" smtClean="0"/>
              <a:t>‹#›</a:t>
            </a:fld>
            <a:endParaRPr lang="en-IE"/>
          </a:p>
        </p:txBody>
      </p:sp>
    </p:spTree>
    <p:extLst>
      <p:ext uri="{BB962C8B-B14F-4D97-AF65-F5344CB8AC3E}">
        <p14:creationId xmlns:p14="http://schemas.microsoft.com/office/powerpoint/2010/main" val="20875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D2223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rgbClr val="435464"/>
          </a:solidFill>
          <a:ln>
            <a:solidFill>
              <a:srgbClr val="435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lumMod val="95000"/>
              </a:schemeClr>
            </a:solidFill>
          </a:ln>
        </p:spPr>
        <p:txBody>
          <a:bodyPr/>
          <a:lstStyle>
            <a:lvl1pPr>
              <a:defRPr>
                <a:solidFill>
                  <a:schemeClr val="bg1"/>
                </a:solidFill>
              </a:defRPr>
            </a:lvl1pPr>
          </a:lstStyle>
          <a:p>
            <a:r>
              <a:rPr lang="en-US"/>
              <a:t>Click icon to add picture</a:t>
            </a:r>
            <a:endParaRPr lang="en-IE"/>
          </a:p>
        </p:txBody>
      </p:sp>
      <p:sp>
        <p:nvSpPr>
          <p:cNvPr id="13" name="Content Placeholder 2">
            <a:extLst>
              <a:ext uri="{FF2B5EF4-FFF2-40B4-BE49-F238E27FC236}">
                <a16:creationId xmlns:a16="http://schemas.microsoft.com/office/drawing/2014/main" id="{B85B7B3B-A767-42F0-8127-C5D7B3276ECB}"/>
              </a:ext>
            </a:extLst>
          </p:cNvPr>
          <p:cNvSpPr>
            <a:spLocks noGrp="1"/>
          </p:cNvSpPr>
          <p:nvPr>
            <p:ph idx="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4" name="Straight Connector 13">
            <a:extLst>
              <a:ext uri="{FF2B5EF4-FFF2-40B4-BE49-F238E27FC236}">
                <a16:creationId xmlns:a16="http://schemas.microsoft.com/office/drawing/2014/main" id="{7C0E06C7-A35C-448E-97B5-EA84F55D45E5}"/>
              </a:ext>
            </a:extLst>
          </p:cNvPr>
          <p:cNvCxnSpPr/>
          <p:nvPr userDrawn="1"/>
        </p:nvCxnSpPr>
        <p:spPr>
          <a:xfrm>
            <a:off x="1171575" y="2581275"/>
            <a:ext cx="627124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2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D2223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chemeClr val="bg1"/>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lumMod val="95000"/>
              </a:schemeClr>
            </a:solidFill>
          </a:ln>
        </p:spPr>
        <p:txBody>
          <a:bodyPr/>
          <a:lstStyle>
            <a:lvl1pPr>
              <a:defRPr>
                <a:solidFill>
                  <a:schemeClr val="bg1"/>
                </a:solidFill>
              </a:defRPr>
            </a:lvl1pPr>
          </a:lstStyle>
          <a:p>
            <a:r>
              <a:rPr lang="en-US"/>
              <a:t>Click icon to add picture</a:t>
            </a:r>
            <a:endParaRPr lang="en-IE"/>
          </a:p>
        </p:txBody>
      </p:sp>
      <p:sp>
        <p:nvSpPr>
          <p:cNvPr id="13" name="Content Placeholder 2">
            <a:extLst>
              <a:ext uri="{FF2B5EF4-FFF2-40B4-BE49-F238E27FC236}">
                <a16:creationId xmlns:a16="http://schemas.microsoft.com/office/drawing/2014/main" id="{B85B7B3B-A767-42F0-8127-C5D7B3276ECB}"/>
              </a:ext>
            </a:extLst>
          </p:cNvPr>
          <p:cNvSpPr>
            <a:spLocks noGrp="1"/>
          </p:cNvSpPr>
          <p:nvPr>
            <p:ph idx="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4" name="Straight Connector 13">
            <a:extLst>
              <a:ext uri="{FF2B5EF4-FFF2-40B4-BE49-F238E27FC236}">
                <a16:creationId xmlns:a16="http://schemas.microsoft.com/office/drawing/2014/main" id="{7C0E06C7-A35C-448E-97B5-EA84F55D45E5}"/>
              </a:ext>
            </a:extLst>
          </p:cNvPr>
          <p:cNvCxnSpPr/>
          <p:nvPr userDrawn="1"/>
        </p:nvCxnSpPr>
        <p:spPr>
          <a:xfrm>
            <a:off x="1171575" y="2581275"/>
            <a:ext cx="627124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3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435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solidFill>
          </a:ln>
        </p:spPr>
        <p:txBody>
          <a:bodyPr/>
          <a:lstStyle>
            <a:lvl1pPr>
              <a:defRPr>
                <a:solidFill>
                  <a:schemeClr val="bg1"/>
                </a:solidFill>
              </a:defRPr>
            </a:lvl1pPr>
          </a:lstStyle>
          <a:p>
            <a:r>
              <a:rPr lang="en-US"/>
              <a:t>Click icon to add picture</a:t>
            </a:r>
            <a:endParaRPr lang="en-IE"/>
          </a:p>
        </p:txBody>
      </p:sp>
      <p:sp>
        <p:nvSpPr>
          <p:cNvPr id="11" name="Content Placeholder 2">
            <a:extLst>
              <a:ext uri="{FF2B5EF4-FFF2-40B4-BE49-F238E27FC236}">
                <a16:creationId xmlns:a16="http://schemas.microsoft.com/office/drawing/2014/main" id="{CE064732-1255-4FD8-B1AA-1F4608168B58}"/>
              </a:ext>
            </a:extLst>
          </p:cNvPr>
          <p:cNvSpPr>
            <a:spLocks noGrp="1"/>
          </p:cNvSpPr>
          <p:nvPr>
            <p:ph idx="1" hasCustomPrompt="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49712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435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solidFill>
          </a:ln>
        </p:spPr>
        <p:txBody>
          <a:bodyPr/>
          <a:lstStyle>
            <a:lvl1pPr>
              <a:defRPr>
                <a:solidFill>
                  <a:schemeClr val="bg1"/>
                </a:solidFill>
              </a:defRPr>
            </a:lvl1pPr>
          </a:lstStyle>
          <a:p>
            <a:r>
              <a:rPr lang="en-US"/>
              <a:t>Click icon to add picture</a:t>
            </a:r>
            <a:endParaRPr lang="en-IE"/>
          </a:p>
        </p:txBody>
      </p:sp>
      <p:sp>
        <p:nvSpPr>
          <p:cNvPr id="11" name="Content Placeholder 2">
            <a:extLst>
              <a:ext uri="{FF2B5EF4-FFF2-40B4-BE49-F238E27FC236}">
                <a16:creationId xmlns:a16="http://schemas.microsoft.com/office/drawing/2014/main" id="{CE064732-1255-4FD8-B1AA-1F4608168B58}"/>
              </a:ext>
            </a:extLst>
          </p:cNvPr>
          <p:cNvSpPr>
            <a:spLocks noGrp="1"/>
          </p:cNvSpPr>
          <p:nvPr>
            <p:ph idx="1" hasCustomPrompt="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0428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435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solidFill>
          </a:ln>
        </p:spPr>
        <p:txBody>
          <a:bodyPr/>
          <a:lstStyle>
            <a:lvl1pPr>
              <a:defRPr>
                <a:solidFill>
                  <a:schemeClr val="bg1"/>
                </a:solidFill>
              </a:defRPr>
            </a:lvl1pPr>
          </a:lstStyle>
          <a:p>
            <a:r>
              <a:rPr lang="en-US"/>
              <a:t>Click icon to add picture</a:t>
            </a:r>
            <a:endParaRPr lang="en-IE"/>
          </a:p>
        </p:txBody>
      </p:sp>
      <p:sp>
        <p:nvSpPr>
          <p:cNvPr id="11" name="Content Placeholder 2">
            <a:extLst>
              <a:ext uri="{FF2B5EF4-FFF2-40B4-BE49-F238E27FC236}">
                <a16:creationId xmlns:a16="http://schemas.microsoft.com/office/drawing/2014/main" id="{CE064732-1255-4FD8-B1AA-1F4608168B58}"/>
              </a:ext>
            </a:extLst>
          </p:cNvPr>
          <p:cNvSpPr>
            <a:spLocks noGrp="1"/>
          </p:cNvSpPr>
          <p:nvPr>
            <p:ph idx="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5" name="Straight Connector 4">
            <a:extLst>
              <a:ext uri="{FF2B5EF4-FFF2-40B4-BE49-F238E27FC236}">
                <a16:creationId xmlns:a16="http://schemas.microsoft.com/office/drawing/2014/main" id="{2CC804D2-7970-41C1-9AEB-B79675EEDE60}"/>
              </a:ext>
            </a:extLst>
          </p:cNvPr>
          <p:cNvCxnSpPr/>
          <p:nvPr userDrawn="1"/>
        </p:nvCxnSpPr>
        <p:spPr>
          <a:xfrm>
            <a:off x="1171575" y="2581275"/>
            <a:ext cx="627124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1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435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2FEE67-AA32-4CCF-B338-0703469C93F5}"/>
              </a:ext>
            </a:extLst>
          </p:cNvPr>
          <p:cNvSpPr/>
          <p:nvPr userDrawn="1"/>
        </p:nvSpPr>
        <p:spPr>
          <a:xfrm>
            <a:off x="10489720" y="3001990"/>
            <a:ext cx="1572883" cy="3398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AD111838-7AF4-47CD-A1EF-873AC9401EAE}"/>
              </a:ext>
            </a:extLst>
          </p:cNvPr>
          <p:cNvSpPr>
            <a:spLocks noGrp="1"/>
          </p:cNvSpPr>
          <p:nvPr>
            <p:ph type="title"/>
          </p:nvPr>
        </p:nvSpPr>
        <p:spPr>
          <a:xfrm>
            <a:off x="1906438" y="367941"/>
            <a:ext cx="6487064" cy="966746"/>
          </a:xfrm>
        </p:spPr>
        <p:txBody>
          <a:bodyPr>
            <a:noAutofit/>
          </a:bodyPr>
          <a:lstStyle>
            <a:lvl1pPr>
              <a:defRPr sz="4000">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grpSp>
        <p:nvGrpSpPr>
          <p:cNvPr id="9" name="Group 8">
            <a:extLst>
              <a:ext uri="{FF2B5EF4-FFF2-40B4-BE49-F238E27FC236}">
                <a16:creationId xmlns:a16="http://schemas.microsoft.com/office/drawing/2014/main" id="{508E49CD-1CD5-410A-9095-A89BE76DE557}"/>
              </a:ext>
            </a:extLst>
          </p:cNvPr>
          <p:cNvGrpSpPr/>
          <p:nvPr userDrawn="1"/>
        </p:nvGrpSpPr>
        <p:grpSpPr>
          <a:xfrm>
            <a:off x="405441" y="365125"/>
            <a:ext cx="1338579" cy="966746"/>
            <a:chOff x="351971" y="350528"/>
            <a:chExt cx="1918261" cy="1385403"/>
          </a:xfrm>
        </p:grpSpPr>
        <p:pic>
          <p:nvPicPr>
            <p:cNvPr id="7" name="Picture 6" descr="Shape&#10;&#10;Description automatically generated with low confidence">
              <a:extLst>
                <a:ext uri="{FF2B5EF4-FFF2-40B4-BE49-F238E27FC236}">
                  <a16:creationId xmlns:a16="http://schemas.microsoft.com/office/drawing/2014/main" id="{9FE8DB21-AAFC-40C4-A3FF-9A1C0661BCE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8" name="Rectangle 7">
              <a:extLst>
                <a:ext uri="{FF2B5EF4-FFF2-40B4-BE49-F238E27FC236}">
                  <a16:creationId xmlns:a16="http://schemas.microsoft.com/office/drawing/2014/main" id="{23E4EF74-B468-40DD-A412-79E26108D81F}"/>
                </a:ext>
              </a:extLst>
            </p:cNvPr>
            <p:cNvSpPr/>
            <p:nvPr userDrawn="1"/>
          </p:nvSpPr>
          <p:spPr>
            <a:xfrm>
              <a:off x="2133662" y="350528"/>
              <a:ext cx="136570" cy="1349233"/>
            </a:xfrm>
            <a:prstGeom prst="rect">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2" name="Picture Placeholder 11">
            <a:extLst>
              <a:ext uri="{FF2B5EF4-FFF2-40B4-BE49-F238E27FC236}">
                <a16:creationId xmlns:a16="http://schemas.microsoft.com/office/drawing/2014/main" id="{2F1BB456-6567-4A5B-AAD5-C5D49D7D7574}"/>
              </a:ext>
            </a:extLst>
          </p:cNvPr>
          <p:cNvSpPr>
            <a:spLocks noGrp="1"/>
          </p:cNvSpPr>
          <p:nvPr>
            <p:ph type="pic" sz="quarter" idx="10"/>
          </p:nvPr>
        </p:nvSpPr>
        <p:spPr>
          <a:xfrm>
            <a:off x="7442822" y="3429000"/>
            <a:ext cx="3306141" cy="2747963"/>
          </a:xfrm>
          <a:ln w="28575">
            <a:solidFill>
              <a:schemeClr val="bg1"/>
            </a:solidFill>
          </a:ln>
        </p:spPr>
        <p:txBody>
          <a:bodyPr/>
          <a:lstStyle>
            <a:lvl1pPr>
              <a:defRPr>
                <a:solidFill>
                  <a:schemeClr val="bg1"/>
                </a:solidFill>
              </a:defRPr>
            </a:lvl1pPr>
          </a:lstStyle>
          <a:p>
            <a:r>
              <a:rPr lang="en-US"/>
              <a:t>Click icon to add picture</a:t>
            </a:r>
            <a:endParaRPr lang="en-IE"/>
          </a:p>
        </p:txBody>
      </p:sp>
      <p:sp>
        <p:nvSpPr>
          <p:cNvPr id="11" name="Content Placeholder 2">
            <a:extLst>
              <a:ext uri="{FF2B5EF4-FFF2-40B4-BE49-F238E27FC236}">
                <a16:creationId xmlns:a16="http://schemas.microsoft.com/office/drawing/2014/main" id="{CE064732-1255-4FD8-B1AA-1F4608168B58}"/>
              </a:ext>
            </a:extLst>
          </p:cNvPr>
          <p:cNvSpPr>
            <a:spLocks noGrp="1"/>
          </p:cNvSpPr>
          <p:nvPr>
            <p:ph idx="1"/>
          </p:nvPr>
        </p:nvSpPr>
        <p:spPr>
          <a:xfrm>
            <a:off x="603850" y="1943101"/>
            <a:ext cx="7425726" cy="4233862"/>
          </a:xfrm>
        </p:spPr>
        <p:txBody>
          <a:bodyPr/>
          <a:lstStyle>
            <a:lvl1pPr marL="0" indent="0" algn="ctr">
              <a:buNone/>
              <a:defRPr u="none">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5" name="Straight Connector 4">
            <a:extLst>
              <a:ext uri="{FF2B5EF4-FFF2-40B4-BE49-F238E27FC236}">
                <a16:creationId xmlns:a16="http://schemas.microsoft.com/office/drawing/2014/main" id="{2CC804D2-7970-41C1-9AEB-B79675EEDE60}"/>
              </a:ext>
            </a:extLst>
          </p:cNvPr>
          <p:cNvCxnSpPr/>
          <p:nvPr userDrawn="1"/>
        </p:nvCxnSpPr>
        <p:spPr>
          <a:xfrm>
            <a:off x="1171575" y="2581275"/>
            <a:ext cx="627124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5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17BA-952B-41CC-852C-C141DD6E0228}"/>
              </a:ext>
            </a:extLst>
          </p:cNvPr>
          <p:cNvSpPr>
            <a:spLocks noGrp="1"/>
          </p:cNvSpPr>
          <p:nvPr>
            <p:ph type="title"/>
          </p:nvPr>
        </p:nvSpPr>
        <p:spPr>
          <a:xfrm>
            <a:off x="2003425" y="365125"/>
            <a:ext cx="10017125" cy="4330700"/>
          </a:xfrm>
        </p:spPr>
        <p:txBody>
          <a:bodyPr wrap="square" anchor="t">
            <a:normAutofit/>
          </a:bodyPr>
          <a:lstStyle>
            <a:lvl1pPr algn="l">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2B07464-4FCA-40E5-8325-F5E75375F434}"/>
              </a:ext>
            </a:extLst>
          </p:cNvPr>
          <p:cNvSpPr>
            <a:spLocks noGrp="1"/>
          </p:cNvSpPr>
          <p:nvPr>
            <p:ph type="body" idx="1"/>
          </p:nvPr>
        </p:nvSpPr>
        <p:spPr>
          <a:xfrm>
            <a:off x="2003425" y="4913313"/>
            <a:ext cx="100171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F06428BB-4C94-4F16-8CD4-1BD244DFFA65}"/>
              </a:ext>
            </a:extLst>
          </p:cNvPr>
          <p:cNvGrpSpPr/>
          <p:nvPr userDrawn="1"/>
        </p:nvGrpSpPr>
        <p:grpSpPr>
          <a:xfrm>
            <a:off x="405441" y="365125"/>
            <a:ext cx="1338579" cy="966746"/>
            <a:chOff x="351971" y="350528"/>
            <a:chExt cx="1918261" cy="1385403"/>
          </a:xfrm>
        </p:grpSpPr>
        <p:pic>
          <p:nvPicPr>
            <p:cNvPr id="9" name="Picture 8" descr="Shape&#10;&#10;Description automatically generated with low confidence">
              <a:extLst>
                <a:ext uri="{FF2B5EF4-FFF2-40B4-BE49-F238E27FC236}">
                  <a16:creationId xmlns:a16="http://schemas.microsoft.com/office/drawing/2014/main" id="{5A89D5F8-3BE5-410D-99E6-D326CDF8A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350528"/>
              <a:ext cx="1704313" cy="1385403"/>
            </a:xfrm>
            <a:prstGeom prst="rect">
              <a:avLst/>
            </a:prstGeom>
          </p:spPr>
        </p:pic>
        <p:sp>
          <p:nvSpPr>
            <p:cNvPr id="10" name="Rectangle 9">
              <a:extLst>
                <a:ext uri="{FF2B5EF4-FFF2-40B4-BE49-F238E27FC236}">
                  <a16:creationId xmlns:a16="http://schemas.microsoft.com/office/drawing/2014/main" id="{C24C0E4E-FB42-42F4-8C2A-A33F5E32AE83}"/>
                </a:ext>
              </a:extLst>
            </p:cNvPr>
            <p:cNvSpPr/>
            <p:nvPr userDrawn="1"/>
          </p:nvSpPr>
          <p:spPr>
            <a:xfrm>
              <a:off x="2133662" y="350528"/>
              <a:ext cx="136570" cy="1349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grpSp>
      <p:sp>
        <p:nvSpPr>
          <p:cNvPr id="11" name="Rectangle 10">
            <a:extLst>
              <a:ext uri="{FF2B5EF4-FFF2-40B4-BE49-F238E27FC236}">
                <a16:creationId xmlns:a16="http://schemas.microsoft.com/office/drawing/2014/main" id="{8C991FF3-77DD-46A6-9DA8-7D311F8DD05E}"/>
              </a:ext>
            </a:extLst>
          </p:cNvPr>
          <p:cNvSpPr/>
          <p:nvPr userDrawn="1"/>
        </p:nvSpPr>
        <p:spPr>
          <a:xfrm>
            <a:off x="405440" y="3114674"/>
            <a:ext cx="2109159" cy="3298825"/>
          </a:xfrm>
          <a:prstGeom prst="rect">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733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F0DBD-77E0-4E44-A5D0-3CFD8045C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E41243A-7B03-4EB1-83C1-E66E12246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F7877C6-A8B6-4F2B-8CD2-536FC30C9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A0FE-D3E7-49D9-9379-7A6482293EF8}" type="datetimeFigureOut">
              <a:rPr lang="en-IE" smtClean="0"/>
              <a:t>14/06/2024</a:t>
            </a:fld>
            <a:endParaRPr lang="en-IE"/>
          </a:p>
        </p:txBody>
      </p:sp>
      <p:sp>
        <p:nvSpPr>
          <p:cNvPr id="5" name="Footer Placeholder 4">
            <a:extLst>
              <a:ext uri="{FF2B5EF4-FFF2-40B4-BE49-F238E27FC236}">
                <a16:creationId xmlns:a16="http://schemas.microsoft.com/office/drawing/2014/main" id="{28C704B4-9FFD-455C-9D7C-EB062756E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A59E9AC-7DC4-4041-9F82-018F46C73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71298-2911-4804-B6EE-C21821776933}" type="slidenum">
              <a:rPr lang="en-IE" smtClean="0"/>
              <a:t>‹#›</a:t>
            </a:fld>
            <a:endParaRPr lang="en-IE"/>
          </a:p>
        </p:txBody>
      </p:sp>
    </p:spTree>
    <p:extLst>
      <p:ext uri="{BB962C8B-B14F-4D97-AF65-F5344CB8AC3E}">
        <p14:creationId xmlns:p14="http://schemas.microsoft.com/office/powerpoint/2010/main" val="3508086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1" r:id="rId5"/>
    <p:sldLayoutId id="2147483670" r:id="rId6"/>
    <p:sldLayoutId id="2147483667" r:id="rId7"/>
    <p:sldLayoutId id="2147483669" r:id="rId8"/>
    <p:sldLayoutId id="2147483651" r:id="rId9"/>
    <p:sldLayoutId id="2147483662" r:id="rId10"/>
    <p:sldLayoutId id="2147483672" r:id="rId11"/>
    <p:sldLayoutId id="2147483673" r:id="rId12"/>
    <p:sldLayoutId id="2147483663" r:id="rId13"/>
    <p:sldLayoutId id="2147483652" r:id="rId14"/>
    <p:sldLayoutId id="2147483666" r:id="rId15"/>
    <p:sldLayoutId id="2147483653" r:id="rId16"/>
    <p:sldLayoutId id="2147483674" r:id="rId17"/>
    <p:sldLayoutId id="2147483654" r:id="rId18"/>
    <p:sldLayoutId id="2147483671" r:id="rId19"/>
    <p:sldLayoutId id="2147483655" r:id="rId20"/>
    <p:sldLayoutId id="2147483675" r:id="rId21"/>
    <p:sldLayoutId id="2147483656" r:id="rId22"/>
    <p:sldLayoutId id="2147483664" r:id="rId23"/>
    <p:sldLayoutId id="2147483657" r:id="rId24"/>
    <p:sldLayoutId id="2147483665"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studentengagement.ie/wp-content/uploads/2021/05/NStEP-Steps-to-Partnership-WEB-VERSION.pdf"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microsoft.com/office/2018/10/relationships/comments" Target="../comments/modernComment_10A_4F7B7026.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9.jpg"/><Relationship Id="rId5" Type="http://schemas.openxmlformats.org/officeDocument/2006/relationships/image" Target="../media/image30.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C_1C6DB1FD.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776A-44C1-47C1-8570-42D799AA7218}"/>
              </a:ext>
            </a:extLst>
          </p:cNvPr>
          <p:cNvSpPr>
            <a:spLocks noGrp="1"/>
          </p:cNvSpPr>
          <p:nvPr>
            <p:ph type="ctrTitle"/>
          </p:nvPr>
        </p:nvSpPr>
        <p:spPr>
          <a:xfrm>
            <a:off x="344570" y="2402530"/>
            <a:ext cx="6648406" cy="1314996"/>
          </a:xfrm>
          <a:solidFill>
            <a:schemeClr val="bg1"/>
          </a:solidFill>
        </p:spPr>
        <p:txBody>
          <a:bodyPr anchor="ctr">
            <a:noAutofit/>
          </a:bodyPr>
          <a:lstStyle/>
          <a:p>
            <a:r>
              <a:rPr lang="en-IE" sz="3000" dirty="0">
                <a:effectLst/>
                <a:latin typeface="Calibri" panose="020F0502020204030204" pitchFamily="34" charset="0"/>
                <a:ea typeface="Calibri" panose="020F0502020204030204" pitchFamily="34" charset="0"/>
                <a:cs typeface="Arial" panose="020B0604020202020204" pitchFamily="34" charset="0"/>
              </a:rPr>
              <a:t>The 3Set Model for Innovation in Student Mental Health and Wellbeing</a:t>
            </a:r>
            <a:endParaRPr lang="en-IE" sz="3000" dirty="0"/>
          </a:p>
        </p:txBody>
      </p:sp>
      <p:sp>
        <p:nvSpPr>
          <p:cNvPr id="3" name="Subtitle 2">
            <a:extLst>
              <a:ext uri="{FF2B5EF4-FFF2-40B4-BE49-F238E27FC236}">
                <a16:creationId xmlns:a16="http://schemas.microsoft.com/office/drawing/2014/main" id="{3C574A90-481D-4A44-A2B3-F0319C5D8804}"/>
              </a:ext>
            </a:extLst>
          </p:cNvPr>
          <p:cNvSpPr>
            <a:spLocks noGrp="1"/>
          </p:cNvSpPr>
          <p:nvPr>
            <p:ph type="subTitle" idx="1"/>
          </p:nvPr>
        </p:nvSpPr>
        <p:spPr>
          <a:xfrm>
            <a:off x="344569" y="3717526"/>
            <a:ext cx="6648406" cy="648848"/>
          </a:xfrm>
          <a:solidFill>
            <a:schemeClr val="bg1"/>
          </a:solidFill>
        </p:spPr>
        <p:txBody>
          <a:bodyPr anchor="ctr">
            <a:normAutofit/>
          </a:bodyPr>
          <a:lstStyle/>
          <a:p>
            <a:r>
              <a:rPr lang="en-IE" sz="2000" dirty="0"/>
              <a:t>A Peer-led Transition Example</a:t>
            </a:r>
          </a:p>
        </p:txBody>
      </p:sp>
      <p:pic>
        <p:nvPicPr>
          <p:cNvPr id="5" name="Picture 4" descr="A black and white logo&#10;&#10;Description automatically generated">
            <a:extLst>
              <a:ext uri="{FF2B5EF4-FFF2-40B4-BE49-F238E27FC236}">
                <a16:creationId xmlns:a16="http://schemas.microsoft.com/office/drawing/2014/main" id="{73A3DAEE-DD51-9498-2227-3E3F7B937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64" y="5005664"/>
            <a:ext cx="2064685" cy="884540"/>
          </a:xfrm>
          <a:prstGeom prst="rect">
            <a:avLst/>
          </a:prstGeom>
        </p:spPr>
      </p:pic>
      <p:pic>
        <p:nvPicPr>
          <p:cNvPr id="7" name="Picture 6" descr="A logo with a red and black symbol&#10;&#10;Description automatically generated with medium confidence">
            <a:extLst>
              <a:ext uri="{FF2B5EF4-FFF2-40B4-BE49-F238E27FC236}">
                <a16:creationId xmlns:a16="http://schemas.microsoft.com/office/drawing/2014/main" id="{D8195F55-F7FB-3F76-08B4-20BEB4936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38" y="496165"/>
            <a:ext cx="2785400" cy="1637815"/>
          </a:xfrm>
          <a:prstGeom prst="rect">
            <a:avLst/>
          </a:prstGeom>
        </p:spPr>
      </p:pic>
    </p:spTree>
    <p:extLst>
      <p:ext uri="{BB962C8B-B14F-4D97-AF65-F5344CB8AC3E}">
        <p14:creationId xmlns:p14="http://schemas.microsoft.com/office/powerpoint/2010/main" val="225114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93014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416235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37048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7166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13372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19571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164519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99546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D3541-EA6D-4824-B3A9-E928F4703A48}"/>
              </a:ext>
            </a:extLst>
          </p:cNvPr>
          <p:cNvSpPr>
            <a:spLocks noGrp="1"/>
          </p:cNvSpPr>
          <p:nvPr>
            <p:ph idx="1"/>
          </p:nvPr>
        </p:nvSpPr>
        <p:spPr>
          <a:xfrm>
            <a:off x="5183188" y="1330325"/>
            <a:ext cx="6172200" cy="4797425"/>
          </a:xfrm>
        </p:spPr>
        <p:txBody>
          <a:bodyPr vert="horz" lIns="91440" tIns="45720" rIns="91440" bIns="45720" rtlCol="0" anchor="t">
            <a:normAutofit/>
          </a:bodyPr>
          <a:lstStyle/>
          <a:p>
            <a:r>
              <a:rPr lang="en-IE" sz="2800" u="sng" dirty="0">
                <a:latin typeface="Arial Narrow" panose="020B0606020202030204" pitchFamily="34" charset="0"/>
                <a:ea typeface="Source Sans Pro"/>
              </a:rPr>
              <a:t>Meaningfully </a:t>
            </a:r>
            <a:r>
              <a:rPr lang="en-IE" sz="2800" dirty="0">
                <a:latin typeface="Arial Narrow" panose="020B0606020202030204" pitchFamily="34" charset="0"/>
                <a:ea typeface="Source Sans Pro"/>
              </a:rPr>
              <a:t>engaged students are a significant source of relevant and insightful contributions (evidence of theoretical convergence),</a:t>
            </a:r>
            <a:endParaRPr lang="en-IE" sz="2800" dirty="0">
              <a:latin typeface="Arial Narrow" panose="020B0606020202030204" pitchFamily="34" charset="0"/>
            </a:endParaRPr>
          </a:p>
          <a:p>
            <a:r>
              <a:rPr lang="en-IE" sz="2800" dirty="0">
                <a:latin typeface="Arial Narrow" panose="020B0606020202030204" pitchFamily="34" charset="0"/>
                <a:ea typeface="Source Sans Pro"/>
              </a:rPr>
              <a:t>Partnership accentuates sense of  sense of  belonging, self-efficacy and a belief that the HEI cares - so is </a:t>
            </a:r>
            <a:r>
              <a:rPr lang="en-IE" sz="2800" u="sng" dirty="0">
                <a:latin typeface="Arial Narrow" panose="020B0606020202030204" pitchFamily="34" charset="0"/>
                <a:ea typeface="Source Sans Pro"/>
              </a:rPr>
              <a:t>an intervention in its own right,</a:t>
            </a:r>
            <a:endParaRPr lang="en-IE" dirty="0">
              <a:latin typeface="Arial Narrow" panose="020B0606020202030204" pitchFamily="34" charset="0"/>
            </a:endParaRPr>
          </a:p>
          <a:p>
            <a:r>
              <a:rPr lang="en-IE" sz="2800" dirty="0">
                <a:latin typeface="Arial Narrow" panose="020B0606020202030204" pitchFamily="34" charset="0"/>
                <a:ea typeface="Source Sans Pro"/>
              </a:rPr>
              <a:t>Should be campus wide – not just organised </a:t>
            </a:r>
            <a:r>
              <a:rPr lang="en-IE" sz="2800">
                <a:latin typeface="Arial Narrow" panose="020B0606020202030204" pitchFamily="34" charset="0"/>
                <a:ea typeface="Source Sans Pro"/>
              </a:rPr>
              <a:t>student bodies.</a:t>
            </a:r>
            <a:endParaRPr lang="en-IE" sz="2800" dirty="0">
              <a:latin typeface="Arial Narrow" panose="020B0606020202030204" pitchFamily="34" charset="0"/>
              <a:ea typeface="Source Sans Pro"/>
            </a:endParaRPr>
          </a:p>
          <a:p>
            <a:pPr marL="0" indent="0">
              <a:buNone/>
            </a:pPr>
            <a:endParaRPr lang="en-IE" dirty="0"/>
          </a:p>
        </p:txBody>
      </p:sp>
      <p:sp>
        <p:nvSpPr>
          <p:cNvPr id="6" name="TextBox 5">
            <a:extLst>
              <a:ext uri="{FF2B5EF4-FFF2-40B4-BE49-F238E27FC236}">
                <a16:creationId xmlns:a16="http://schemas.microsoft.com/office/drawing/2014/main" id="{98148336-D475-4BBD-94B0-1DE2BC312DBE}"/>
              </a:ext>
            </a:extLst>
          </p:cNvPr>
          <p:cNvSpPr txBox="1"/>
          <p:nvPr/>
        </p:nvSpPr>
        <p:spPr>
          <a:xfrm>
            <a:off x="839788" y="6003925"/>
            <a:ext cx="6612572" cy="923330"/>
          </a:xfrm>
          <a:prstGeom prst="rect">
            <a:avLst/>
          </a:prstGeom>
          <a:noFill/>
        </p:spPr>
        <p:txBody>
          <a:bodyPr wrap="square" rtlCol="0">
            <a:spAutoFit/>
          </a:bodyPr>
          <a:lstStyle/>
          <a:p>
            <a:r>
              <a:rPr lang="en-IE" sz="1800" baseline="30000" dirty="0">
                <a:latin typeface="Arial Narrow" panose="020B0606020202030204" pitchFamily="34" charset="0"/>
                <a:ea typeface="Source Sans Pro" panose="020B0503030403020204" pitchFamily="34" charset="0"/>
              </a:rPr>
              <a:t>1    </a:t>
            </a:r>
            <a:r>
              <a:rPr lang="en-IE" sz="1800" dirty="0" err="1">
                <a:latin typeface="Arial Narrow" panose="020B0606020202030204" pitchFamily="34" charset="0"/>
                <a:ea typeface="Source Sans Pro" panose="020B0503030403020204" pitchFamily="34" charset="0"/>
              </a:rPr>
              <a:t>NStEP</a:t>
            </a:r>
            <a:r>
              <a:rPr lang="en-IE" sz="1800" dirty="0">
                <a:latin typeface="Arial Narrow" panose="020B0606020202030204" pitchFamily="34" charset="0"/>
                <a:ea typeface="Source Sans Pro" panose="020B0503030403020204" pitchFamily="34" charset="0"/>
              </a:rPr>
              <a:t>, </a:t>
            </a:r>
            <a:r>
              <a:rPr lang="en-IE" sz="1800" i="1" dirty="0">
                <a:latin typeface="Arial Narrow" panose="020B0606020202030204" pitchFamily="34" charset="0"/>
                <a:ea typeface="Source Sans Pro" panose="020B0503030403020204" pitchFamily="34" charset="0"/>
              </a:rPr>
              <a:t>Steps to Partnership</a:t>
            </a:r>
            <a:r>
              <a:rPr lang="en-IE" sz="1800" dirty="0">
                <a:latin typeface="Arial Narrow" panose="020B0606020202030204" pitchFamily="34" charset="0"/>
                <a:ea typeface="Source Sans Pro" panose="020B0503030403020204" pitchFamily="34" charset="0"/>
              </a:rPr>
              <a:t>, </a:t>
            </a:r>
            <a:r>
              <a:rPr lang="en-IE" sz="1800" dirty="0">
                <a:latin typeface="Arial Narrow" panose="020B0606020202030204" pitchFamily="34" charset="0"/>
                <a:ea typeface="Source Sans Pro" panose="020B0503030403020204" pitchFamily="34" charset="0"/>
                <a:hlinkClick r:id="rId3"/>
              </a:rPr>
              <a:t>https://studentengagement.ie/wp-content/uploads/2021/05/NStEP-Steps-to-Partnership-WEB-VERSION.pdf</a:t>
            </a:r>
            <a:r>
              <a:rPr lang="en-IE" sz="1800" dirty="0">
                <a:latin typeface="Arial Narrow" panose="020B0606020202030204" pitchFamily="34" charset="0"/>
                <a:ea typeface="Source Sans Pro" panose="020B0503030403020204" pitchFamily="34" charset="0"/>
              </a:rPr>
              <a:t>  </a:t>
            </a:r>
            <a:endParaRPr lang="en-IE" sz="1800" baseline="30000" dirty="0">
              <a:latin typeface="Arial Narrow" panose="020B0606020202030204" pitchFamily="34" charset="0"/>
              <a:ea typeface="Source Sans Pro" panose="020B0503030403020204" pitchFamily="34" charset="0"/>
            </a:endParaRPr>
          </a:p>
          <a:p>
            <a:endParaRPr lang="en-IE" dirty="0"/>
          </a:p>
        </p:txBody>
      </p:sp>
      <p:sp>
        <p:nvSpPr>
          <p:cNvPr id="10" name="Title 1">
            <a:extLst>
              <a:ext uri="{FF2B5EF4-FFF2-40B4-BE49-F238E27FC236}">
                <a16:creationId xmlns:a16="http://schemas.microsoft.com/office/drawing/2014/main" id="{57F888D0-3E52-4394-B8D3-395AA6255163}"/>
              </a:ext>
            </a:extLst>
          </p:cNvPr>
          <p:cNvSpPr>
            <a:spLocks noGrp="1"/>
          </p:cNvSpPr>
          <p:nvPr>
            <p:ph type="title"/>
          </p:nvPr>
        </p:nvSpPr>
        <p:spPr>
          <a:xfrm>
            <a:off x="839788" y="1330324"/>
            <a:ext cx="3932237" cy="1069975"/>
          </a:xfrm>
          <a:solidFill>
            <a:srgbClr val="A39460"/>
          </a:solidFill>
        </p:spPr>
        <p:txBody>
          <a:bodyPr/>
          <a:lstStyle/>
          <a:p>
            <a:pPr algn="ctr"/>
            <a:r>
              <a:rPr lang="en-IE" dirty="0">
                <a:solidFill>
                  <a:schemeClr val="bg1"/>
                </a:solidFill>
                <a:latin typeface="Arial Narrow" panose="020B0606020202030204" pitchFamily="34" charset="0"/>
              </a:rPr>
              <a:t>STUDENT PARTNERSHIP</a:t>
            </a:r>
          </a:p>
        </p:txBody>
      </p:sp>
      <p:sp>
        <p:nvSpPr>
          <p:cNvPr id="11" name="Text Placeholder 3">
            <a:extLst>
              <a:ext uri="{FF2B5EF4-FFF2-40B4-BE49-F238E27FC236}">
                <a16:creationId xmlns:a16="http://schemas.microsoft.com/office/drawing/2014/main" id="{07EF7580-CA56-4EF4-A294-9D81FAF5CE29}"/>
              </a:ext>
            </a:extLst>
          </p:cNvPr>
          <p:cNvSpPr>
            <a:spLocks noGrp="1"/>
          </p:cNvSpPr>
          <p:nvPr>
            <p:ph type="body" sz="half" idx="2"/>
          </p:nvPr>
        </p:nvSpPr>
        <p:spPr>
          <a:xfrm>
            <a:off x="839788" y="2400300"/>
            <a:ext cx="3932237" cy="3400425"/>
          </a:xfrm>
          <a:solidFill>
            <a:srgbClr val="A39460"/>
          </a:solidFill>
        </p:spPr>
        <p:txBody>
          <a:bodyPr>
            <a:normAutofit/>
          </a:bodyPr>
          <a:lstStyle/>
          <a:p>
            <a:pPr marL="180975"/>
            <a:endParaRPr lang="en-IE" sz="2400" i="1" dirty="0">
              <a:solidFill>
                <a:schemeClr val="bg1"/>
              </a:solidFill>
              <a:latin typeface="Arial Narrow" panose="020B0606020202030204" pitchFamily="34" charset="0"/>
            </a:endParaRPr>
          </a:p>
          <a:p>
            <a:pPr marL="180975"/>
            <a:r>
              <a:rPr lang="en-IE" sz="2400" i="1" dirty="0">
                <a:solidFill>
                  <a:schemeClr val="bg1"/>
                </a:solidFill>
                <a:latin typeface="Arial Narrow" panose="020B0606020202030204" pitchFamily="34" charset="0"/>
              </a:rPr>
              <a:t>“A culture of partnership supports a developmental model of citizenship, that motivates partners to engage in activities that enhance their own learning journey, as well as collective experiences.” </a:t>
            </a:r>
            <a:r>
              <a:rPr lang="en-IE" i="1" baseline="50000" dirty="0">
                <a:solidFill>
                  <a:schemeClr val="bg1"/>
                </a:solidFill>
                <a:latin typeface="Arial Narrow" panose="020B0606020202030204" pitchFamily="34" charset="0"/>
              </a:rPr>
              <a:t>1</a:t>
            </a:r>
          </a:p>
        </p:txBody>
      </p:sp>
      <p:pic>
        <p:nvPicPr>
          <p:cNvPr id="4" name="Picture 3" descr="A close-up of a logo&#10;&#10;Description automatically generated">
            <a:extLst>
              <a:ext uri="{FF2B5EF4-FFF2-40B4-BE49-F238E27FC236}">
                <a16:creationId xmlns:a16="http://schemas.microsoft.com/office/drawing/2014/main" id="{6D64CE38-5279-4679-D18A-FEB1BE067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284" y="5837116"/>
            <a:ext cx="2680716" cy="924871"/>
          </a:xfrm>
          <a:prstGeom prst="rect">
            <a:avLst/>
          </a:prstGeom>
        </p:spPr>
      </p:pic>
    </p:spTree>
    <p:extLst>
      <p:ext uri="{BB962C8B-B14F-4D97-AF65-F5344CB8AC3E}">
        <p14:creationId xmlns:p14="http://schemas.microsoft.com/office/powerpoint/2010/main" val="119557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4CE274-0060-D6A6-8476-8262F9540243}"/>
              </a:ext>
            </a:extLst>
          </p:cNvPr>
          <p:cNvSpPr/>
          <p:nvPr/>
        </p:nvSpPr>
        <p:spPr>
          <a:xfrm>
            <a:off x="8471659" y="1184668"/>
            <a:ext cx="3077812" cy="4346493"/>
          </a:xfrm>
          <a:prstGeom prst="rect">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Content Placeholder 5">
            <a:extLst>
              <a:ext uri="{FF2B5EF4-FFF2-40B4-BE49-F238E27FC236}">
                <a16:creationId xmlns:a16="http://schemas.microsoft.com/office/drawing/2014/main" id="{271CB4FA-9CB3-446E-A044-C32F50124866}"/>
              </a:ext>
            </a:extLst>
          </p:cNvPr>
          <p:cNvSpPr>
            <a:spLocks noGrp="1"/>
          </p:cNvSpPr>
          <p:nvPr>
            <p:ph sz="half" idx="1"/>
          </p:nvPr>
        </p:nvSpPr>
        <p:spPr>
          <a:xfrm>
            <a:off x="836120" y="1487187"/>
            <a:ext cx="6931110" cy="5037437"/>
          </a:xfrm>
        </p:spPr>
        <p:txBody>
          <a:bodyPr vert="horz" lIns="91440" tIns="45720" rIns="91440" bIns="45720" rtlCol="0" anchor="t">
            <a:normAutofit/>
          </a:bodyPr>
          <a:lstStyle/>
          <a:p>
            <a:pPr marL="457200" indent="-457200" algn="l">
              <a:buFont typeface="Arial" panose="020B0604020202020204" pitchFamily="34" charset="0"/>
              <a:buChar char="•"/>
            </a:pPr>
            <a:r>
              <a:rPr lang="en-IE" sz="2400" dirty="0">
                <a:solidFill>
                  <a:srgbClr val="435464"/>
                </a:solidFill>
                <a:latin typeface="Arial Narrow" panose="020B0606020202030204" pitchFamily="34" charset="0"/>
                <a:ea typeface="Source Sans Pro"/>
              </a:rPr>
              <a:t>Academic, social and emotional experiences are not distinct pillars of student success – they are uniquely intertwined,</a:t>
            </a:r>
          </a:p>
          <a:p>
            <a:pPr marL="457200" indent="-457200" algn="l">
              <a:buFont typeface="Arial" panose="020B0604020202020204" pitchFamily="34" charset="0"/>
              <a:buChar char="•"/>
            </a:pPr>
            <a:r>
              <a:rPr lang="en-IE" sz="2400" dirty="0">
                <a:solidFill>
                  <a:srgbClr val="435464"/>
                </a:solidFill>
                <a:latin typeface="Arial Narrow" panose="020B0606020202030204" pitchFamily="34" charset="0"/>
                <a:ea typeface="Source Sans Pro"/>
              </a:rPr>
              <a:t>Robust, systematic data collection has an important role in development and evaluation of student </a:t>
            </a:r>
            <a:r>
              <a:rPr lang="en-IE" sz="2400" dirty="0" err="1">
                <a:solidFill>
                  <a:srgbClr val="435464"/>
                </a:solidFill>
                <a:latin typeface="Arial Narrow" panose="020B0606020202030204" pitchFamily="34" charset="0"/>
                <a:ea typeface="Source Sans Pro"/>
              </a:rPr>
              <a:t>sucess</a:t>
            </a:r>
            <a:r>
              <a:rPr lang="en-IE" sz="2400" dirty="0">
                <a:solidFill>
                  <a:srgbClr val="435464"/>
                </a:solidFill>
                <a:latin typeface="Arial Narrow" panose="020B0606020202030204" pitchFamily="34" charset="0"/>
                <a:ea typeface="Source Sans Pro"/>
              </a:rPr>
              <a:t> strategies,</a:t>
            </a:r>
            <a:endParaRPr lang="en-IE" sz="2400" dirty="0">
              <a:solidFill>
                <a:srgbClr val="435464"/>
              </a:solidFill>
              <a:latin typeface="Arial Narrow" panose="020B0606020202030204" pitchFamily="34" charset="0"/>
            </a:endParaRPr>
          </a:p>
          <a:p>
            <a:pPr marL="457200" indent="-457200" algn="l">
              <a:buFont typeface="Arial" panose="020B0604020202020204" pitchFamily="34" charset="0"/>
              <a:buChar char="•"/>
            </a:pPr>
            <a:r>
              <a:rPr lang="en-IE" sz="2400" dirty="0">
                <a:solidFill>
                  <a:srgbClr val="435464"/>
                </a:solidFill>
                <a:latin typeface="Arial Narrow" panose="020B0606020202030204" pitchFamily="34" charset="0"/>
                <a:ea typeface="Source Sans Pro"/>
              </a:rPr>
              <a:t>No student success strategy is complete without integrating mental health &amp; wellbeing, </a:t>
            </a:r>
            <a:endParaRPr lang="en-IE" sz="2400" dirty="0">
              <a:solidFill>
                <a:srgbClr val="435464"/>
              </a:solidFill>
              <a:latin typeface="Arial Narrow" panose="020B0606020202030204" pitchFamily="34" charset="0"/>
            </a:endParaRPr>
          </a:p>
          <a:p>
            <a:pPr marL="457200" indent="-457200" algn="l">
              <a:buFont typeface="Arial" panose="020B0604020202020204" pitchFamily="34" charset="0"/>
              <a:buChar char="•"/>
            </a:pPr>
            <a:r>
              <a:rPr lang="en-IE" sz="2400" dirty="0">
                <a:solidFill>
                  <a:srgbClr val="435464"/>
                </a:solidFill>
                <a:latin typeface="Arial Narrow" panose="020B0606020202030204" pitchFamily="34" charset="0"/>
                <a:ea typeface="Source Sans Pro"/>
              </a:rPr>
              <a:t>Mental health and wellbeing initiatives in higher education are incomplete without student success strategies,</a:t>
            </a:r>
          </a:p>
          <a:p>
            <a:pPr marL="457200" indent="-457200" algn="l">
              <a:buFont typeface="Arial" panose="020B0604020202020204" pitchFamily="34" charset="0"/>
              <a:buChar char="•"/>
            </a:pPr>
            <a:r>
              <a:rPr lang="en-IE" sz="2400" dirty="0">
                <a:solidFill>
                  <a:srgbClr val="435464"/>
                </a:solidFill>
                <a:latin typeface="Arial Narrow" panose="020B0606020202030204" pitchFamily="34" charset="0"/>
                <a:ea typeface="Source Sans Pro"/>
              </a:rPr>
              <a:t>Peer support, peer-led initiatives and student partnerships are invaluable change catalysts.</a:t>
            </a:r>
          </a:p>
        </p:txBody>
      </p:sp>
      <p:sp>
        <p:nvSpPr>
          <p:cNvPr id="5" name="Title 4">
            <a:extLst>
              <a:ext uri="{FF2B5EF4-FFF2-40B4-BE49-F238E27FC236}">
                <a16:creationId xmlns:a16="http://schemas.microsoft.com/office/drawing/2014/main" id="{CF167680-346C-43B6-ABBB-127C0149CF6B}"/>
              </a:ext>
            </a:extLst>
          </p:cNvPr>
          <p:cNvSpPr>
            <a:spLocks noGrp="1"/>
          </p:cNvSpPr>
          <p:nvPr>
            <p:ph type="title" idx="4294967295"/>
          </p:nvPr>
        </p:nvSpPr>
        <p:spPr>
          <a:xfrm>
            <a:off x="3881437" y="217880"/>
            <a:ext cx="3077812" cy="966788"/>
          </a:xfrm>
        </p:spPr>
        <p:txBody>
          <a:bodyPr/>
          <a:lstStyle/>
          <a:p>
            <a:r>
              <a:rPr lang="en-IE" dirty="0">
                <a:solidFill>
                  <a:srgbClr val="435464"/>
                </a:solidFill>
                <a:latin typeface="Arial Narrow" panose="020B0606020202030204" pitchFamily="34" charset="0"/>
              </a:rPr>
              <a:t>In Summary</a:t>
            </a:r>
          </a:p>
        </p:txBody>
      </p:sp>
      <p:pic>
        <p:nvPicPr>
          <p:cNvPr id="13" name="Picture 12" descr="A black and white sign with white text">
            <a:extLst>
              <a:ext uri="{FF2B5EF4-FFF2-40B4-BE49-F238E27FC236}">
                <a16:creationId xmlns:a16="http://schemas.microsoft.com/office/drawing/2014/main" id="{DC937882-DD0F-91A2-C1CD-52C65BE30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9192" y="5673332"/>
            <a:ext cx="2886843" cy="995986"/>
          </a:xfrm>
          <a:prstGeom prst="rect">
            <a:avLst/>
          </a:prstGeom>
        </p:spPr>
      </p:pic>
      <p:pic>
        <p:nvPicPr>
          <p:cNvPr id="15" name="Picture 14">
            <a:extLst>
              <a:ext uri="{FF2B5EF4-FFF2-40B4-BE49-F238E27FC236}">
                <a16:creationId xmlns:a16="http://schemas.microsoft.com/office/drawing/2014/main" id="{4E3DC140-F17E-3473-C0C6-A934A5BB662E}"/>
              </a:ext>
            </a:extLst>
          </p:cNvPr>
          <p:cNvPicPr>
            <a:picLocks noChangeAspect="1"/>
          </p:cNvPicPr>
          <p:nvPr/>
        </p:nvPicPr>
        <p:blipFill>
          <a:blip r:embed="rId5"/>
          <a:stretch>
            <a:fillRect/>
          </a:stretch>
        </p:blipFill>
        <p:spPr>
          <a:xfrm>
            <a:off x="8119444" y="832242"/>
            <a:ext cx="3077812" cy="4346493"/>
          </a:xfrm>
          <a:prstGeom prst="rect">
            <a:avLst/>
          </a:prstGeom>
        </p:spPr>
      </p:pic>
      <p:pic>
        <p:nvPicPr>
          <p:cNvPr id="17" name="Picture 16" descr="A close-up of a logo&#10;&#10;Description automatically generated">
            <a:extLst>
              <a:ext uri="{FF2B5EF4-FFF2-40B4-BE49-F238E27FC236}">
                <a16:creationId xmlns:a16="http://schemas.microsoft.com/office/drawing/2014/main" id="{CC28F6C3-C9A9-45B5-4335-B12DC3A8F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1284" y="5837116"/>
            <a:ext cx="2680716" cy="924871"/>
          </a:xfrm>
          <a:prstGeom prst="rect">
            <a:avLst/>
          </a:prstGeom>
        </p:spPr>
      </p:pic>
    </p:spTree>
    <p:extLst>
      <p:ext uri="{BB962C8B-B14F-4D97-AF65-F5344CB8AC3E}">
        <p14:creationId xmlns:p14="http://schemas.microsoft.com/office/powerpoint/2010/main" val="133348970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wall, indoor, accessory&#10;&#10;Description automatically generated">
            <a:extLst>
              <a:ext uri="{FF2B5EF4-FFF2-40B4-BE49-F238E27FC236}">
                <a16:creationId xmlns:a16="http://schemas.microsoft.com/office/drawing/2014/main" id="{77749DFD-64A9-42EB-8A76-473A91B8F604}"/>
              </a:ext>
            </a:extLst>
          </p:cNvPr>
          <p:cNvPicPr>
            <a:picLocks noGrp="1" noChangeAspect="1"/>
          </p:cNvPicPr>
          <p:nvPr>
            <p:ph type="pic" sz="quarter" idx="10"/>
          </p:nvPr>
        </p:nvPicPr>
        <p:blipFill>
          <a:blip r:embed="rId2">
            <a:alphaModFix amt="57000"/>
            <a:extLst>
              <a:ext uri="{28A0092B-C50C-407E-A947-70E740481C1C}">
                <a14:useLocalDpi xmlns:a14="http://schemas.microsoft.com/office/drawing/2010/main" val="0"/>
              </a:ext>
            </a:extLst>
          </a:blip>
          <a:srcRect t="7813" b="7813"/>
          <a:stretch>
            <a:fillRect/>
          </a:stretch>
        </p:blipFill>
        <p:spPr/>
      </p:pic>
      <p:sp>
        <p:nvSpPr>
          <p:cNvPr id="3" name="Content Placeholder 2">
            <a:extLst>
              <a:ext uri="{FF2B5EF4-FFF2-40B4-BE49-F238E27FC236}">
                <a16:creationId xmlns:a16="http://schemas.microsoft.com/office/drawing/2014/main" id="{73BEE175-3F48-41DC-BED1-C7256EC77C26}"/>
              </a:ext>
            </a:extLst>
          </p:cNvPr>
          <p:cNvSpPr>
            <a:spLocks noGrp="1"/>
          </p:cNvSpPr>
          <p:nvPr>
            <p:ph sz="half" idx="1"/>
          </p:nvPr>
        </p:nvSpPr>
        <p:spPr>
          <a:xfrm>
            <a:off x="1004887" y="2338775"/>
            <a:ext cx="10182225" cy="3786069"/>
          </a:xfrm>
        </p:spPr>
        <p:txBody>
          <a:bodyPr>
            <a:normAutofit lnSpcReduction="10000"/>
          </a:bodyPr>
          <a:lstStyle/>
          <a:p>
            <a:r>
              <a:rPr lang="en-IE" dirty="0"/>
              <a:t>Brief overview of the 3Set Project</a:t>
            </a:r>
          </a:p>
          <a:p>
            <a:r>
              <a:rPr lang="en-IE" dirty="0"/>
              <a:t>The 3Set Model for Innovation in Student Mental Health &amp; Wellbeing</a:t>
            </a:r>
          </a:p>
          <a:p>
            <a:r>
              <a:rPr lang="en-IE" dirty="0"/>
              <a:t>Defining student success</a:t>
            </a:r>
          </a:p>
          <a:p>
            <a:r>
              <a:rPr lang="en-IE" dirty="0"/>
              <a:t>The 6 Influences</a:t>
            </a:r>
          </a:p>
          <a:p>
            <a:r>
              <a:rPr lang="en-IE" dirty="0"/>
              <a:t>The 10 mechanisms, using the S2S mentoring programme as an example</a:t>
            </a:r>
          </a:p>
          <a:p>
            <a:r>
              <a:rPr lang="en-IE" dirty="0"/>
              <a:t>Summary</a:t>
            </a:r>
          </a:p>
          <a:p>
            <a:endParaRPr lang="en-IE" dirty="0"/>
          </a:p>
          <a:p>
            <a:endParaRPr lang="en-IE" dirty="0"/>
          </a:p>
        </p:txBody>
      </p:sp>
      <p:sp>
        <p:nvSpPr>
          <p:cNvPr id="4" name="Title 1">
            <a:extLst>
              <a:ext uri="{FF2B5EF4-FFF2-40B4-BE49-F238E27FC236}">
                <a16:creationId xmlns:a16="http://schemas.microsoft.com/office/drawing/2014/main" id="{248F3277-89C2-4E21-8BD6-3E534391D5F9}"/>
              </a:ext>
            </a:extLst>
          </p:cNvPr>
          <p:cNvSpPr>
            <a:spLocks noGrp="1"/>
          </p:cNvSpPr>
          <p:nvPr>
            <p:ph type="title"/>
          </p:nvPr>
        </p:nvSpPr>
        <p:spPr>
          <a:xfrm>
            <a:off x="3427407" y="1228309"/>
            <a:ext cx="5590903" cy="975995"/>
          </a:xfrm>
        </p:spPr>
        <p:txBody>
          <a:bodyPr/>
          <a:lstStyle/>
          <a:p>
            <a:r>
              <a:rPr lang="en-IE" dirty="0"/>
              <a:t>Today’s Presentation</a:t>
            </a:r>
          </a:p>
        </p:txBody>
      </p:sp>
    </p:spTree>
    <p:extLst>
      <p:ext uri="{BB962C8B-B14F-4D97-AF65-F5344CB8AC3E}">
        <p14:creationId xmlns:p14="http://schemas.microsoft.com/office/powerpoint/2010/main" val="32890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1DE1E-9ADF-46EE-A5C3-068422AA9C67}"/>
              </a:ext>
            </a:extLst>
          </p:cNvPr>
          <p:cNvSpPr>
            <a:spLocks noGrp="1"/>
          </p:cNvSpPr>
          <p:nvPr>
            <p:ph sz="half" idx="1"/>
          </p:nvPr>
        </p:nvSpPr>
        <p:spPr>
          <a:xfrm>
            <a:off x="0" y="1497874"/>
            <a:ext cx="4110002" cy="4319451"/>
          </a:xfrm>
          <a:solidFill>
            <a:srgbClr val="256193"/>
          </a:solidFill>
        </p:spPr>
        <p:txBody>
          <a:bodyPr>
            <a:normAutofit fontScale="92500" lnSpcReduction="20000"/>
          </a:bodyPr>
          <a:lstStyle/>
          <a:p>
            <a:pPr marL="0" indent="0" algn="ctr">
              <a:buNone/>
            </a:pPr>
            <a:endParaRPr lang="en-IE" u="sng">
              <a:solidFill>
                <a:schemeClr val="bg1"/>
              </a:solidFill>
            </a:endParaRPr>
          </a:p>
          <a:p>
            <a:pPr marL="0" indent="0" algn="ctr">
              <a:buNone/>
            </a:pPr>
            <a:r>
              <a:rPr lang="en-IE" u="sng">
                <a:solidFill>
                  <a:schemeClr val="bg1"/>
                </a:solidFill>
              </a:rPr>
              <a:t>Meaningful Data</a:t>
            </a:r>
          </a:p>
          <a:p>
            <a:pPr marL="0" indent="0" algn="ctr">
              <a:buNone/>
            </a:pPr>
            <a:endParaRPr lang="en-IE" u="sng">
              <a:solidFill>
                <a:schemeClr val="bg1"/>
              </a:solidFill>
            </a:endParaRPr>
          </a:p>
          <a:p>
            <a:pPr marL="447675" indent="-266700"/>
            <a:r>
              <a:rPr lang="en-IE" sz="2200">
                <a:solidFill>
                  <a:schemeClr val="bg1"/>
                </a:solidFill>
              </a:rPr>
              <a:t>National standards for the collection of data in SCSs</a:t>
            </a:r>
          </a:p>
          <a:p>
            <a:pPr marL="447675" indent="-266700"/>
            <a:r>
              <a:rPr lang="en-IE" sz="2200">
                <a:solidFill>
                  <a:schemeClr val="bg1"/>
                </a:solidFill>
              </a:rPr>
              <a:t>Memorandum of understanding with PCHEI</a:t>
            </a:r>
          </a:p>
          <a:p>
            <a:pPr marL="447675" indent="-266700"/>
            <a:r>
              <a:rPr lang="en-IE" sz="2200">
                <a:solidFill>
                  <a:schemeClr val="bg1"/>
                </a:solidFill>
              </a:rPr>
              <a:t>Establish a Practice-Research Network</a:t>
            </a:r>
          </a:p>
          <a:p>
            <a:pPr marL="447675" indent="-266700"/>
            <a:r>
              <a:rPr lang="en-IE" sz="2200">
                <a:solidFill>
                  <a:schemeClr val="bg1"/>
                </a:solidFill>
              </a:rPr>
              <a:t>Database for the collection of SCS data nationally</a:t>
            </a:r>
          </a:p>
          <a:p>
            <a:pPr marL="447675" indent="-266700"/>
            <a:r>
              <a:rPr lang="en-IE" sz="2200">
                <a:solidFill>
                  <a:schemeClr val="bg1"/>
                </a:solidFill>
              </a:rPr>
              <a:t>Outcome measures for routine evaluation </a:t>
            </a:r>
          </a:p>
        </p:txBody>
      </p:sp>
      <p:sp>
        <p:nvSpPr>
          <p:cNvPr id="4" name="Content Placeholder 3">
            <a:extLst>
              <a:ext uri="{FF2B5EF4-FFF2-40B4-BE49-F238E27FC236}">
                <a16:creationId xmlns:a16="http://schemas.microsoft.com/office/drawing/2014/main" id="{2A2C1F73-B5B8-4C42-812A-597B1E5C7D63}"/>
              </a:ext>
            </a:extLst>
          </p:cNvPr>
          <p:cNvSpPr>
            <a:spLocks noGrp="1"/>
          </p:cNvSpPr>
          <p:nvPr>
            <p:ph sz="half" idx="10"/>
          </p:nvPr>
        </p:nvSpPr>
        <p:spPr>
          <a:xfrm>
            <a:off x="4110002" y="1497874"/>
            <a:ext cx="4050000" cy="4319452"/>
          </a:xfrm>
          <a:solidFill>
            <a:srgbClr val="A39460"/>
          </a:solidFill>
        </p:spPr>
        <p:txBody>
          <a:bodyPr>
            <a:normAutofit fontScale="85000" lnSpcReduction="20000"/>
          </a:bodyPr>
          <a:lstStyle/>
          <a:p>
            <a:pPr marL="0" indent="0" algn="ctr">
              <a:buNone/>
            </a:pPr>
            <a:endParaRPr lang="en-IE" u="sng">
              <a:solidFill>
                <a:srgbClr val="435464"/>
              </a:solidFill>
            </a:endParaRPr>
          </a:p>
          <a:p>
            <a:pPr marL="0" indent="0" algn="ctr">
              <a:buNone/>
            </a:pPr>
            <a:r>
              <a:rPr lang="en-IE" u="sng" err="1">
                <a:solidFill>
                  <a:srgbClr val="435464"/>
                </a:solidFill>
              </a:rPr>
              <a:t>SynthSCS</a:t>
            </a:r>
            <a:endParaRPr lang="en-IE" u="sng">
              <a:solidFill>
                <a:srgbClr val="435464"/>
              </a:solidFill>
            </a:endParaRPr>
          </a:p>
          <a:p>
            <a:pPr marL="0" indent="0" algn="ctr">
              <a:buNone/>
            </a:pPr>
            <a:endParaRPr lang="en-IE" u="sng">
              <a:solidFill>
                <a:srgbClr val="435464"/>
              </a:solidFill>
            </a:endParaRPr>
          </a:p>
          <a:p>
            <a:r>
              <a:rPr lang="en-IE" sz="2200">
                <a:solidFill>
                  <a:srgbClr val="435464"/>
                </a:solidFill>
              </a:rPr>
              <a:t>Assist HEA with National Student Mental health and Suicide Prevention Framework</a:t>
            </a:r>
          </a:p>
          <a:p>
            <a:r>
              <a:rPr lang="en-IE" sz="2200">
                <a:solidFill>
                  <a:srgbClr val="435464"/>
                </a:solidFill>
              </a:rPr>
              <a:t>Partnerships/ collaborative networks</a:t>
            </a:r>
          </a:p>
          <a:p>
            <a:r>
              <a:rPr lang="en-IE" sz="2200">
                <a:solidFill>
                  <a:srgbClr val="435464"/>
                </a:solidFill>
              </a:rPr>
              <a:t>Resource repository of tools for SCSs</a:t>
            </a:r>
          </a:p>
          <a:p>
            <a:r>
              <a:rPr lang="en-IE" sz="2200">
                <a:solidFill>
                  <a:srgbClr val="435464"/>
                </a:solidFill>
              </a:rPr>
              <a:t>Dissemination of key tools and resources nationally,  including:</a:t>
            </a:r>
          </a:p>
          <a:p>
            <a:pPr lvl="1"/>
            <a:r>
              <a:rPr lang="en-IE" sz="2000">
                <a:solidFill>
                  <a:srgbClr val="435464"/>
                </a:solidFill>
              </a:rPr>
              <a:t>CAMS training</a:t>
            </a:r>
          </a:p>
          <a:p>
            <a:pPr lvl="1"/>
            <a:r>
              <a:rPr lang="en-IE" sz="2000">
                <a:solidFill>
                  <a:srgbClr val="435464"/>
                </a:solidFill>
              </a:rPr>
              <a:t>50808</a:t>
            </a:r>
          </a:p>
          <a:p>
            <a:endParaRPr lang="en-IE" sz="2200"/>
          </a:p>
        </p:txBody>
      </p:sp>
      <p:sp>
        <p:nvSpPr>
          <p:cNvPr id="5" name="Content Placeholder 4">
            <a:extLst>
              <a:ext uri="{FF2B5EF4-FFF2-40B4-BE49-F238E27FC236}">
                <a16:creationId xmlns:a16="http://schemas.microsoft.com/office/drawing/2014/main" id="{C771FF5A-0D9C-4945-B1D4-C0FE2E553E22}"/>
              </a:ext>
            </a:extLst>
          </p:cNvPr>
          <p:cNvSpPr>
            <a:spLocks noGrp="1"/>
          </p:cNvSpPr>
          <p:nvPr>
            <p:ph sz="half" idx="11"/>
          </p:nvPr>
        </p:nvSpPr>
        <p:spPr>
          <a:xfrm>
            <a:off x="8142000" y="1497874"/>
            <a:ext cx="4050000" cy="4319451"/>
          </a:xfrm>
          <a:solidFill>
            <a:srgbClr val="D22234"/>
          </a:solidFill>
        </p:spPr>
        <p:txBody>
          <a:bodyPr>
            <a:normAutofit fontScale="85000" lnSpcReduction="20000"/>
          </a:bodyPr>
          <a:lstStyle/>
          <a:p>
            <a:pPr marL="0" indent="0" algn="ctr">
              <a:buNone/>
            </a:pPr>
            <a:endParaRPr lang="en-IE" u="sng">
              <a:solidFill>
                <a:schemeClr val="bg1"/>
              </a:solidFill>
            </a:endParaRPr>
          </a:p>
          <a:p>
            <a:pPr marL="0" indent="0" algn="ctr">
              <a:buNone/>
            </a:pPr>
            <a:r>
              <a:rPr lang="en-IE" u="sng">
                <a:solidFill>
                  <a:schemeClr val="bg1"/>
                </a:solidFill>
              </a:rPr>
              <a:t>Peer-led Transition</a:t>
            </a:r>
          </a:p>
          <a:p>
            <a:pPr marL="0" indent="0" algn="ctr">
              <a:buNone/>
            </a:pPr>
            <a:endParaRPr lang="en-IE" u="sng">
              <a:solidFill>
                <a:schemeClr val="bg1"/>
              </a:solidFill>
            </a:endParaRPr>
          </a:p>
          <a:p>
            <a:pPr defTabSz="919163"/>
            <a:r>
              <a:rPr lang="en-IE" sz="2200">
                <a:solidFill>
                  <a:schemeClr val="bg1"/>
                </a:solidFill>
              </a:rPr>
              <a:t>Integrated model for peer-led social, emotional and academic transition</a:t>
            </a:r>
          </a:p>
          <a:p>
            <a:r>
              <a:rPr lang="en-IE" sz="2200">
                <a:solidFill>
                  <a:schemeClr val="bg1"/>
                </a:solidFill>
              </a:rPr>
              <a:t>Measure benefit of participation (first-years and volunteers)</a:t>
            </a:r>
          </a:p>
          <a:p>
            <a:pPr>
              <a:tabLst>
                <a:tab pos="3676650" algn="l"/>
              </a:tabLst>
            </a:pPr>
            <a:r>
              <a:rPr lang="en-IE" sz="2200">
                <a:solidFill>
                  <a:schemeClr val="bg1"/>
                </a:solidFill>
              </a:rPr>
              <a:t>Best practice guidelines for peer-led transition programmes</a:t>
            </a:r>
          </a:p>
          <a:p>
            <a:r>
              <a:rPr lang="en-IE" sz="2200">
                <a:solidFill>
                  <a:schemeClr val="bg1"/>
                </a:solidFill>
              </a:rPr>
              <a:t>Volunteer management data system </a:t>
            </a:r>
          </a:p>
          <a:p>
            <a:r>
              <a:rPr lang="en-IE" sz="2200">
                <a:solidFill>
                  <a:schemeClr val="bg1"/>
                </a:solidFill>
              </a:rPr>
              <a:t>National consortium for peer-led transition</a:t>
            </a:r>
          </a:p>
        </p:txBody>
      </p:sp>
      <p:sp>
        <p:nvSpPr>
          <p:cNvPr id="6" name="Title 1">
            <a:extLst>
              <a:ext uri="{FF2B5EF4-FFF2-40B4-BE49-F238E27FC236}">
                <a16:creationId xmlns:a16="http://schemas.microsoft.com/office/drawing/2014/main" id="{2A65648D-DED2-4EC6-A71E-0B49AADFBBA1}"/>
              </a:ext>
            </a:extLst>
          </p:cNvPr>
          <p:cNvSpPr>
            <a:spLocks noGrp="1"/>
          </p:cNvSpPr>
          <p:nvPr>
            <p:ph type="title"/>
          </p:nvPr>
        </p:nvSpPr>
        <p:spPr>
          <a:xfrm>
            <a:off x="2638697" y="365125"/>
            <a:ext cx="9381853" cy="975995"/>
          </a:xfrm>
        </p:spPr>
        <p:txBody>
          <a:bodyPr/>
          <a:lstStyle/>
          <a:p>
            <a:r>
              <a:rPr lang="en-IE" dirty="0"/>
              <a:t>3 Work Packages – One Mission: </a:t>
            </a:r>
            <a:br>
              <a:rPr lang="en-IE" dirty="0"/>
            </a:br>
            <a:r>
              <a:rPr lang="en-IE" dirty="0"/>
              <a:t>Innovation &amp; Transformation</a:t>
            </a:r>
          </a:p>
        </p:txBody>
      </p:sp>
      <p:pic>
        <p:nvPicPr>
          <p:cNvPr id="7" name="Picture 6" descr="A black and white sign with white text">
            <a:extLst>
              <a:ext uri="{FF2B5EF4-FFF2-40B4-BE49-F238E27FC236}">
                <a16:creationId xmlns:a16="http://schemas.microsoft.com/office/drawing/2014/main" id="{40B1313F-B488-789B-AABB-F4E23636A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4" y="5817325"/>
            <a:ext cx="2886843" cy="995986"/>
          </a:xfrm>
          <a:prstGeom prst="rect">
            <a:avLst/>
          </a:prstGeom>
        </p:spPr>
      </p:pic>
    </p:spTree>
    <p:extLst>
      <p:ext uri="{BB962C8B-B14F-4D97-AF65-F5344CB8AC3E}">
        <p14:creationId xmlns:p14="http://schemas.microsoft.com/office/powerpoint/2010/main" val="47695103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267D3-2FC6-CB65-086E-BB679504B48D}"/>
              </a:ext>
            </a:extLst>
          </p:cNvPr>
          <p:cNvPicPr>
            <a:picLocks noChangeAspect="1"/>
          </p:cNvPicPr>
          <p:nvPr/>
        </p:nvPicPr>
        <p:blipFill rotWithShape="1">
          <a:blip r:embed="rId3"/>
          <a:srcRect l="-27984" t="-4807" r="48402" b="4807"/>
          <a:stretch/>
        </p:blipFill>
        <p:spPr>
          <a:xfrm>
            <a:off x="-2327701" y="-316306"/>
            <a:ext cx="7517717" cy="6858000"/>
          </a:xfrm>
          <a:prstGeom prst="rect">
            <a:avLst/>
          </a:prstGeom>
        </p:spPr>
      </p:pic>
      <p:pic>
        <p:nvPicPr>
          <p:cNvPr id="7" name="Picture 6">
            <a:extLst>
              <a:ext uri="{FF2B5EF4-FFF2-40B4-BE49-F238E27FC236}">
                <a16:creationId xmlns:a16="http://schemas.microsoft.com/office/drawing/2014/main" id="{C6F1B11B-BCF1-5BCD-71A6-AA05B51303BF}"/>
              </a:ext>
            </a:extLst>
          </p:cNvPr>
          <p:cNvPicPr>
            <a:picLocks noChangeAspect="1"/>
          </p:cNvPicPr>
          <p:nvPr/>
        </p:nvPicPr>
        <p:blipFill rotWithShape="1">
          <a:blip r:embed="rId3"/>
          <a:srcRect l="52495"/>
          <a:stretch/>
        </p:blipFill>
        <p:spPr>
          <a:xfrm>
            <a:off x="5163824" y="11056"/>
            <a:ext cx="4487579" cy="6858000"/>
          </a:xfrm>
          <a:prstGeom prst="rect">
            <a:avLst/>
          </a:prstGeom>
        </p:spPr>
      </p:pic>
      <p:pic>
        <p:nvPicPr>
          <p:cNvPr id="2" name="Picture 1" descr="A black and white sign with white text">
            <a:extLst>
              <a:ext uri="{FF2B5EF4-FFF2-40B4-BE49-F238E27FC236}">
                <a16:creationId xmlns:a16="http://schemas.microsoft.com/office/drawing/2014/main" id="{6AB5DE74-C604-FD09-3C15-A7CA9782E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5157" y="5873070"/>
            <a:ext cx="2886843" cy="995986"/>
          </a:xfrm>
          <a:prstGeom prst="rect">
            <a:avLst/>
          </a:prstGeom>
        </p:spPr>
      </p:pic>
      <p:pic>
        <p:nvPicPr>
          <p:cNvPr id="3" name="Picture 2" descr="A close-up of a black background&#10;&#10;Description automatically generated">
            <a:extLst>
              <a:ext uri="{FF2B5EF4-FFF2-40B4-BE49-F238E27FC236}">
                <a16:creationId xmlns:a16="http://schemas.microsoft.com/office/drawing/2014/main" id="{73F3253D-D4EC-D331-2612-7F86CA868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1403" y="185288"/>
            <a:ext cx="1898285" cy="946167"/>
          </a:xfrm>
          <a:prstGeom prst="rect">
            <a:avLst/>
          </a:prstGeom>
        </p:spPr>
      </p:pic>
    </p:spTree>
    <p:extLst>
      <p:ext uri="{BB962C8B-B14F-4D97-AF65-F5344CB8AC3E}">
        <p14:creationId xmlns:p14="http://schemas.microsoft.com/office/powerpoint/2010/main" val="335727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7D3B8B-ADE4-78BE-D730-3F5D93FE43C8}"/>
              </a:ext>
            </a:extLst>
          </p:cNvPr>
          <p:cNvPicPr>
            <a:picLocks noChangeAspect="1"/>
          </p:cNvPicPr>
          <p:nvPr/>
        </p:nvPicPr>
        <p:blipFill>
          <a:blip r:embed="rId3"/>
          <a:stretch>
            <a:fillRect/>
          </a:stretch>
        </p:blipFill>
        <p:spPr>
          <a:xfrm>
            <a:off x="1037936" y="0"/>
            <a:ext cx="10344727" cy="6858000"/>
          </a:xfrm>
          <a:prstGeom prst="rect">
            <a:avLst/>
          </a:prstGeom>
        </p:spPr>
      </p:pic>
    </p:spTree>
    <p:extLst>
      <p:ext uri="{BB962C8B-B14F-4D97-AF65-F5344CB8AC3E}">
        <p14:creationId xmlns:p14="http://schemas.microsoft.com/office/powerpoint/2010/main" val="221224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72839-7177-8EDA-1611-44ACCF2F6F19}"/>
              </a:ext>
            </a:extLst>
          </p:cNvPr>
          <p:cNvPicPr>
            <a:picLocks noChangeAspect="1"/>
          </p:cNvPicPr>
          <p:nvPr/>
        </p:nvPicPr>
        <p:blipFill>
          <a:blip r:embed="rId2"/>
          <a:stretch>
            <a:fillRect/>
          </a:stretch>
        </p:blipFill>
        <p:spPr>
          <a:xfrm>
            <a:off x="3863665" y="211873"/>
            <a:ext cx="7493620" cy="6646127"/>
          </a:xfrm>
          <a:prstGeom prst="rect">
            <a:avLst/>
          </a:prstGeom>
        </p:spPr>
      </p:pic>
      <p:sp>
        <p:nvSpPr>
          <p:cNvPr id="8" name="Rectangle 7">
            <a:extLst>
              <a:ext uri="{FF2B5EF4-FFF2-40B4-BE49-F238E27FC236}">
                <a16:creationId xmlns:a16="http://schemas.microsoft.com/office/drawing/2014/main" id="{7FE0EE06-6892-97EF-C37C-3CE7CAE6BB28}"/>
              </a:ext>
            </a:extLst>
          </p:cNvPr>
          <p:cNvSpPr/>
          <p:nvPr/>
        </p:nvSpPr>
        <p:spPr>
          <a:xfrm>
            <a:off x="933450" y="2762250"/>
            <a:ext cx="2371725" cy="3429000"/>
          </a:xfrm>
          <a:prstGeom prst="rect">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43043709-00D5-6FFD-C0C6-048C21AF6C11}"/>
              </a:ext>
            </a:extLst>
          </p:cNvPr>
          <p:cNvPicPr>
            <a:picLocks noChangeAspect="1"/>
          </p:cNvPicPr>
          <p:nvPr/>
        </p:nvPicPr>
        <p:blipFill>
          <a:blip r:embed="rId3"/>
          <a:stretch>
            <a:fillRect/>
          </a:stretch>
        </p:blipFill>
        <p:spPr>
          <a:xfrm>
            <a:off x="1237109" y="2491558"/>
            <a:ext cx="2224740" cy="3429001"/>
          </a:xfrm>
          <a:prstGeom prst="rect">
            <a:avLst/>
          </a:prstGeom>
        </p:spPr>
      </p:pic>
      <p:pic>
        <p:nvPicPr>
          <p:cNvPr id="4" name="Picture 3" descr="A close-up of a logo&#10;&#10;Description automatically generated">
            <a:extLst>
              <a:ext uri="{FF2B5EF4-FFF2-40B4-BE49-F238E27FC236}">
                <a16:creationId xmlns:a16="http://schemas.microsoft.com/office/drawing/2014/main" id="{BF37C82F-0935-F63C-02C1-26C283950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284" y="5837116"/>
            <a:ext cx="2680716" cy="924871"/>
          </a:xfrm>
          <a:prstGeom prst="rect">
            <a:avLst/>
          </a:prstGeom>
        </p:spPr>
      </p:pic>
    </p:spTree>
    <p:extLst>
      <p:ext uri="{BB962C8B-B14F-4D97-AF65-F5344CB8AC3E}">
        <p14:creationId xmlns:p14="http://schemas.microsoft.com/office/powerpoint/2010/main" val="318087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8" name="Picture 7" descr="A diagram of a student success&#10;&#10;Description automatically generated">
            <a:extLst>
              <a:ext uri="{FF2B5EF4-FFF2-40B4-BE49-F238E27FC236}">
                <a16:creationId xmlns:a16="http://schemas.microsoft.com/office/drawing/2014/main" id="{3D325578-1368-DA34-A124-3A2E4FA7C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86904"/>
            <a:ext cx="8915400" cy="6684192"/>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201309"/>
            <a:ext cx="1389546" cy="1341318"/>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Narrow" panose="020B0606020202030204" pitchFamily="34" charset="0"/>
              </a:rPr>
              <a:t>INFLUENCES</a:t>
            </a:r>
            <a:endParaRPr lang="en-IE" sz="11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Tree>
    <p:extLst>
      <p:ext uri="{BB962C8B-B14F-4D97-AF65-F5344CB8AC3E}">
        <p14:creationId xmlns:p14="http://schemas.microsoft.com/office/powerpoint/2010/main" val="72578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descr="A diagram of a student success&#10;&#10;Description automatically generated">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291824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546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8E3F-E936-2257-A6F7-C6883A22B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933" y="265163"/>
            <a:ext cx="8641098" cy="6400813"/>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5485CC76-AB42-6AFF-E5E3-2422C16D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533" y="389120"/>
            <a:ext cx="1574535" cy="784800"/>
          </a:xfrm>
          <a:prstGeom prst="rect">
            <a:avLst/>
          </a:prstGeom>
        </p:spPr>
      </p:pic>
      <p:sp>
        <p:nvSpPr>
          <p:cNvPr id="11" name="Oval 10">
            <a:extLst>
              <a:ext uri="{FF2B5EF4-FFF2-40B4-BE49-F238E27FC236}">
                <a16:creationId xmlns:a16="http://schemas.microsoft.com/office/drawing/2014/main" id="{21449AE0-14EC-DAFA-E7A4-19A216929C4A}"/>
              </a:ext>
            </a:extLst>
          </p:cNvPr>
          <p:cNvSpPr/>
          <p:nvPr/>
        </p:nvSpPr>
        <p:spPr>
          <a:xfrm>
            <a:off x="596272" y="5441575"/>
            <a:ext cx="1140640" cy="1101051"/>
          </a:xfrm>
          <a:prstGeom prst="ellipse">
            <a:avLst/>
          </a:prstGeom>
          <a:solidFill>
            <a:srgbClr val="A39460"/>
          </a:solidFill>
          <a:ln>
            <a:solidFill>
              <a:srgbClr val="A3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Narrow" panose="020B0606020202030204" pitchFamily="34" charset="0"/>
              </a:rPr>
              <a:t>INFLUENCES</a:t>
            </a:r>
            <a:endParaRPr lang="en-IE" sz="900" b="1" dirty="0">
              <a:latin typeface="Arial Narrow" panose="020B0606020202030204" pitchFamily="34" charset="0"/>
            </a:endParaRPr>
          </a:p>
        </p:txBody>
      </p:sp>
      <p:pic>
        <p:nvPicPr>
          <p:cNvPr id="14" name="Picture 13" descr="A black and white sign with white text">
            <a:extLst>
              <a:ext uri="{FF2B5EF4-FFF2-40B4-BE49-F238E27FC236}">
                <a16:creationId xmlns:a16="http://schemas.microsoft.com/office/drawing/2014/main" id="{9E1C9267-38BF-405D-D84D-93B2238CC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3274" y="5669990"/>
            <a:ext cx="2886843" cy="995986"/>
          </a:xfrm>
          <a:prstGeom prst="rect">
            <a:avLst/>
          </a:prstGeom>
        </p:spPr>
      </p:pic>
      <p:sp>
        <p:nvSpPr>
          <p:cNvPr id="4" name="Oval 3">
            <a:extLst>
              <a:ext uri="{FF2B5EF4-FFF2-40B4-BE49-F238E27FC236}">
                <a16:creationId xmlns:a16="http://schemas.microsoft.com/office/drawing/2014/main" id="{2E7D9833-B50F-03FD-C9D7-62E2F5D10AB5}"/>
              </a:ext>
            </a:extLst>
          </p:cNvPr>
          <p:cNvSpPr/>
          <p:nvPr/>
        </p:nvSpPr>
        <p:spPr>
          <a:xfrm>
            <a:off x="596272" y="4114799"/>
            <a:ext cx="1140640" cy="1101051"/>
          </a:xfrm>
          <a:prstGeom prst="ellipse">
            <a:avLst/>
          </a:prstGeom>
          <a:solidFill>
            <a:srgbClr val="256193"/>
          </a:solidFill>
          <a:ln>
            <a:solidFill>
              <a:srgbClr val="256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MECHANISMS</a:t>
            </a:r>
            <a:endParaRPr lang="en-IE" sz="850" b="1" dirty="0">
              <a:latin typeface="Arial Narrow" panose="020B0606020202030204" pitchFamily="34" charset="0"/>
            </a:endParaRPr>
          </a:p>
        </p:txBody>
      </p:sp>
      <p:sp>
        <p:nvSpPr>
          <p:cNvPr id="5" name="Oval 4">
            <a:extLst>
              <a:ext uri="{FF2B5EF4-FFF2-40B4-BE49-F238E27FC236}">
                <a16:creationId xmlns:a16="http://schemas.microsoft.com/office/drawing/2014/main" id="{BEA8DFCB-74AE-6771-5899-971E63032675}"/>
              </a:ext>
            </a:extLst>
          </p:cNvPr>
          <p:cNvSpPr/>
          <p:nvPr/>
        </p:nvSpPr>
        <p:spPr>
          <a:xfrm>
            <a:off x="596272" y="2788023"/>
            <a:ext cx="1140640" cy="1101051"/>
          </a:xfrm>
          <a:prstGeom prst="ellipse">
            <a:avLst/>
          </a:prstGeom>
          <a:solidFill>
            <a:srgbClr val="D22234"/>
          </a:solidFill>
          <a:ln>
            <a:solidFill>
              <a:srgbClr val="D22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latin typeface="Arial Narrow" panose="020B0606020202030204" pitchFamily="34" charset="0"/>
              </a:rPr>
              <a:t>WORK PIECES</a:t>
            </a:r>
            <a:endParaRPr lang="en-IE" sz="850" b="1" dirty="0">
              <a:latin typeface="Arial Narrow" panose="020B0606020202030204" pitchFamily="34" charset="0"/>
            </a:endParaRPr>
          </a:p>
        </p:txBody>
      </p:sp>
    </p:spTree>
    <p:extLst>
      <p:ext uri="{BB962C8B-B14F-4D97-AF65-F5344CB8AC3E}">
        <p14:creationId xmlns:p14="http://schemas.microsoft.com/office/powerpoint/2010/main" val="40246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22234"/>
        </a:solidFill>
        <a:ln>
          <a:solidFill>
            <a:srgbClr val="D2223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3Set Revised PPT Template.potx" id="{C41E27EA-000E-4580-BEFD-D82A68743B0D}" vid="{ED8CA40D-412D-4AF4-9F71-5BDB064DC9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4d24bd3-5cb6-4cd0-8679-26f9b6efef74">
      <UserInfo>
        <DisplayName>Deirdre Flynn</DisplayName>
        <AccountId>21</AccountId>
        <AccountType/>
      </UserInfo>
    </SharedWithUsers>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8" ma:contentTypeDescription="Create a new document." ma:contentTypeScope="" ma:versionID="043e393f8c143e3bbb2df7b853a95308">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dd9014ef2d7e2a55971299244a3596be"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DA30CA-8844-42E6-9904-51952DE3398F}">
  <ds:schemaRefs>
    <ds:schemaRef ds:uri="74d24bd3-5cb6-4cd0-8679-26f9b6efef74"/>
    <ds:schemaRef ds:uri="http://schemas.microsoft.com/office/2006/metadata/properties"/>
    <ds:schemaRef ds:uri="http://schemas.microsoft.com/office/infopath/2007/PartnerControls"/>
    <ds:schemaRef ds:uri="4954eb78-6048-4cae-9c1d-bbc534fc010e"/>
  </ds:schemaRefs>
</ds:datastoreItem>
</file>

<file path=customXml/itemProps2.xml><?xml version="1.0" encoding="utf-8"?>
<ds:datastoreItem xmlns:ds="http://schemas.openxmlformats.org/officeDocument/2006/customXml" ds:itemID="{E7314DF1-00A4-401F-851A-1E78BEFF9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4eb78-6048-4cae-9c1d-bbc534fc010e"/>
    <ds:schemaRef ds:uri="74d24bd3-5cb6-4cd0-8679-26f9b6efe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10C03B-6D92-42B7-A04D-CAD0E40B68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3Set Revised PPT Template</Template>
  <TotalTime>0</TotalTime>
  <Words>1581</Words>
  <Application>Microsoft Office PowerPoint</Application>
  <PresentationFormat>Widescreen</PresentationFormat>
  <Paragraphs>153</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DIN2014-Light</vt:lpstr>
      <vt:lpstr>DIN2014-LightItalic</vt:lpstr>
      <vt:lpstr>Source Sans Pro</vt:lpstr>
      <vt:lpstr>Office Theme</vt:lpstr>
      <vt:lpstr>The 3Set Model for Innovation in Student Mental Health and Wellbeing</vt:lpstr>
      <vt:lpstr>Today’s Presentation</vt:lpstr>
      <vt:lpstr>3 Work Packages – One Mission:  Innovation &amp;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PARTNERSHIP</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Higher Education Counselling and Peer-Led Services Can Optimise Student Success</dc:title>
  <dc:creator>Ralph Astley</dc:creator>
  <cp:lastModifiedBy>Ralph Astley</cp:lastModifiedBy>
  <cp:revision>43</cp:revision>
  <dcterms:created xsi:type="dcterms:W3CDTF">2022-04-08T09:02:51Z</dcterms:created>
  <dcterms:modified xsi:type="dcterms:W3CDTF">2024-06-14T18:50:53Z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0x0101004E72FCA9E06A1E4894E8614BF3715E12</vt:lpwstr>
  </property>
  <property fmtid="{D5CDD505-2E9C-101B-9397-08002B2CF9AE}" pid="3" name="MediaServiceImageTags">
    <vt:lpwstr/>
  </property>
</Properties>
</file>