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5.xml" ContentType="application/vnd.openxmlformats-officedocument.presentationml.notes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9.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10.xml" ContentType="application/vnd.openxmlformats-officedocument.presentationml.notesSlide+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13" r:id="rId5"/>
    <p:sldId id="314" r:id="rId6"/>
    <p:sldId id="256" r:id="rId7"/>
    <p:sldId id="316" r:id="rId8"/>
    <p:sldId id="336" r:id="rId9"/>
    <p:sldId id="350" r:id="rId10"/>
    <p:sldId id="335" r:id="rId11"/>
    <p:sldId id="318" r:id="rId12"/>
    <p:sldId id="340" r:id="rId13"/>
    <p:sldId id="351" r:id="rId14"/>
    <p:sldId id="342" r:id="rId15"/>
    <p:sldId id="352" r:id="rId16"/>
    <p:sldId id="344" r:id="rId17"/>
    <p:sldId id="353" r:id="rId18"/>
    <p:sldId id="317" r:id="rId19"/>
    <p:sldId id="322" r:id="rId20"/>
    <p:sldId id="354" r:id="rId21"/>
    <p:sldId id="334" r:id="rId22"/>
    <p:sldId id="323" r:id="rId23"/>
    <p:sldId id="329" r:id="rId24"/>
    <p:sldId id="326" r:id="rId25"/>
    <p:sldId id="333"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38D"/>
    <a:srgbClr val="E25A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7E6F4-09D4-4F66-BBB9-C6C2F9678906}" v="163" dt="2024-05-31T13:34:41.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2" autoAdjust="0"/>
  </p:normalViewPr>
  <p:slideViewPr>
    <p:cSldViewPr snapToGrid="0">
      <p:cViewPr varScale="1">
        <p:scale>
          <a:sx n="71" d="100"/>
          <a:sy n="71"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Corr" userId="99a90b33-2264-4037-8867-c8cea06dfde5" providerId="ADAL" clId="{8207E6F4-09D4-4F66-BBB9-C6C2F9678906}"/>
    <pc:docChg chg="undo custSel addSld delSld modSld">
      <pc:chgData name="Eddie Corr" userId="99a90b33-2264-4037-8867-c8cea06dfde5" providerId="ADAL" clId="{8207E6F4-09D4-4F66-BBB9-C6C2F9678906}" dt="2024-05-31T13:35:03.236" v="16405" actId="1076"/>
      <pc:docMkLst>
        <pc:docMk/>
      </pc:docMkLst>
      <pc:sldChg chg="addSp delSp modSp mod replTag">
        <pc:chgData name="Eddie Corr" userId="99a90b33-2264-4037-8867-c8cea06dfde5" providerId="ADAL" clId="{8207E6F4-09D4-4F66-BBB9-C6C2F9678906}" dt="2024-05-31T13:13:46.717" v="11864" actId="478"/>
        <pc:sldMkLst>
          <pc:docMk/>
          <pc:sldMk cId="25671271" sldId="256"/>
        </pc:sldMkLst>
        <pc:spChg chg="del">
          <ac:chgData name="Eddie Corr" userId="99a90b33-2264-4037-8867-c8cea06dfde5" providerId="ADAL" clId="{8207E6F4-09D4-4F66-BBB9-C6C2F9678906}" dt="2024-05-31T13:08:15.113" v="103"/>
          <ac:spMkLst>
            <pc:docMk/>
            <pc:sldMk cId="25671271" sldId="256"/>
            <ac:spMk id="2" creationId="{4C2C6A40-8470-4179-84D6-08C10372C976}"/>
          </ac:spMkLst>
        </pc:spChg>
        <pc:spChg chg="del">
          <ac:chgData name="Eddie Corr" userId="99a90b33-2264-4037-8867-c8cea06dfde5" providerId="ADAL" clId="{8207E6F4-09D4-4F66-BBB9-C6C2F9678906}" dt="2024-05-31T13:08:15.113" v="104"/>
          <ac:spMkLst>
            <pc:docMk/>
            <pc:sldMk cId="25671271" sldId="256"/>
            <ac:spMk id="3" creationId="{98DEC4EE-1620-4980-B3C6-C9342819AA2A}"/>
          </ac:spMkLst>
        </pc:spChg>
        <pc:spChg chg="mod">
          <ac:chgData name="Eddie Corr" userId="99a90b33-2264-4037-8867-c8cea06dfde5" providerId="ADAL" clId="{8207E6F4-09D4-4F66-BBB9-C6C2F9678906}" dt="2024-05-31T13:08:15.082" v="86"/>
          <ac:spMkLst>
            <pc:docMk/>
            <pc:sldMk cId="25671271" sldId="256"/>
            <ac:spMk id="4" creationId="{75DA17EF-3CB8-4567-8028-3E4ADA1906E7}"/>
          </ac:spMkLst>
        </pc:spChg>
        <pc:spChg chg="add del">
          <ac:chgData name="Eddie Corr" userId="99a90b33-2264-4037-8867-c8cea06dfde5" providerId="ADAL" clId="{8207E6F4-09D4-4F66-BBB9-C6C2F9678906}" dt="2024-05-31T13:13:39.676" v="11862" actId="478"/>
          <ac:spMkLst>
            <pc:docMk/>
            <pc:sldMk cId="25671271" sldId="256"/>
            <ac:spMk id="5" creationId="{EB83C902-2E5A-468E-B681-FE1CD33688E8}"/>
          </ac:spMkLst>
        </pc:spChg>
        <pc:spChg chg="add del mod replST">
          <ac:chgData name="Eddie Corr" userId="99a90b33-2264-4037-8867-c8cea06dfde5" providerId="ADAL" clId="{8207E6F4-09D4-4F66-BBB9-C6C2F9678906}" dt="2024-05-31T13:13:39.425" v="11861"/>
          <ac:spMkLst>
            <pc:docMk/>
            <pc:sldMk cId="25671271" sldId="256"/>
            <ac:spMk id="6" creationId="{2D3810A3-A48B-4222-A334-C6FEEF03BA27}"/>
          </ac:spMkLst>
        </pc:spChg>
        <pc:spChg chg="add del mod replST">
          <ac:chgData name="Eddie Corr" userId="99a90b33-2264-4037-8867-c8cea06dfde5" providerId="ADAL" clId="{8207E6F4-09D4-4F66-BBB9-C6C2F9678906}" dt="2024-05-31T13:13:39.425" v="11861"/>
          <ac:spMkLst>
            <pc:docMk/>
            <pc:sldMk cId="25671271" sldId="256"/>
            <ac:spMk id="7" creationId="{9C77B813-A826-40F7-8F72-F000636FB29D}"/>
          </ac:spMkLst>
        </pc:spChg>
        <pc:spChg chg="add del mod replST">
          <ac:chgData name="Eddie Corr" userId="99a90b33-2264-4037-8867-c8cea06dfde5" providerId="ADAL" clId="{8207E6F4-09D4-4F66-BBB9-C6C2F9678906}" dt="2024-05-31T13:13:39.425" v="11861"/>
          <ac:spMkLst>
            <pc:docMk/>
            <pc:sldMk cId="25671271" sldId="256"/>
            <ac:spMk id="8" creationId="{28F726FE-95A7-497D-950E-7038530CC7CA}"/>
          </ac:spMkLst>
        </pc:spChg>
        <pc:spChg chg="add del mod replST">
          <ac:chgData name="Eddie Corr" userId="99a90b33-2264-4037-8867-c8cea06dfde5" providerId="ADAL" clId="{8207E6F4-09D4-4F66-BBB9-C6C2F9678906}" dt="2024-05-31T13:13:39.425" v="11861"/>
          <ac:spMkLst>
            <pc:docMk/>
            <pc:sldMk cId="25671271" sldId="256"/>
            <ac:spMk id="9" creationId="{08EA7F43-2E71-430B-AD7E-7BEA0B802F7F}"/>
          </ac:spMkLst>
        </pc:spChg>
        <pc:spChg chg="add del mod replST">
          <ac:chgData name="Eddie Corr" userId="99a90b33-2264-4037-8867-c8cea06dfde5" providerId="ADAL" clId="{8207E6F4-09D4-4F66-BBB9-C6C2F9678906}" dt="2024-05-31T13:13:39.425" v="11861"/>
          <ac:spMkLst>
            <pc:docMk/>
            <pc:sldMk cId="25671271" sldId="256"/>
            <ac:spMk id="10" creationId="{1F7F8324-EFDE-4C2D-AB0D-C2061BA7F345}"/>
          </ac:spMkLst>
        </pc:spChg>
        <pc:spChg chg="add del mod replST">
          <ac:chgData name="Eddie Corr" userId="99a90b33-2264-4037-8867-c8cea06dfde5" providerId="ADAL" clId="{8207E6F4-09D4-4F66-BBB9-C6C2F9678906}" dt="2024-05-31T13:13:39.425" v="11861"/>
          <ac:spMkLst>
            <pc:docMk/>
            <pc:sldMk cId="25671271" sldId="256"/>
            <ac:spMk id="11" creationId="{ED15CAD2-49F0-427C-BA74-F03B0E7173D0}"/>
          </ac:spMkLst>
        </pc:spChg>
        <pc:spChg chg="add del mod replST">
          <ac:chgData name="Eddie Corr" userId="99a90b33-2264-4037-8867-c8cea06dfde5" providerId="ADAL" clId="{8207E6F4-09D4-4F66-BBB9-C6C2F9678906}" dt="2024-05-31T13:13:39.425" v="11861"/>
          <ac:spMkLst>
            <pc:docMk/>
            <pc:sldMk cId="25671271" sldId="256"/>
            <ac:spMk id="12" creationId="{33799F83-EBCE-4856-B9F6-95045BD19AD8}"/>
          </ac:spMkLst>
        </pc:spChg>
        <pc:spChg chg="add del mod replST">
          <ac:chgData name="Eddie Corr" userId="99a90b33-2264-4037-8867-c8cea06dfde5" providerId="ADAL" clId="{8207E6F4-09D4-4F66-BBB9-C6C2F9678906}" dt="2024-05-31T13:13:39.425" v="11861"/>
          <ac:spMkLst>
            <pc:docMk/>
            <pc:sldMk cId="25671271" sldId="256"/>
            <ac:spMk id="13" creationId="{6573C81B-52F3-4CE8-9A87-F6821A189A89}"/>
          </ac:spMkLst>
        </pc:spChg>
        <pc:spChg chg="add del mod replST">
          <ac:chgData name="Eddie Corr" userId="99a90b33-2264-4037-8867-c8cea06dfde5" providerId="ADAL" clId="{8207E6F4-09D4-4F66-BBB9-C6C2F9678906}" dt="2024-05-31T13:13:39.425" v="11861"/>
          <ac:spMkLst>
            <pc:docMk/>
            <pc:sldMk cId="25671271" sldId="256"/>
            <ac:spMk id="14" creationId="{C004230E-4FC5-46A4-917E-D8F68361E367}"/>
          </ac:spMkLst>
        </pc:spChg>
        <pc:spChg chg="add del mod replST">
          <ac:chgData name="Eddie Corr" userId="99a90b33-2264-4037-8867-c8cea06dfde5" providerId="ADAL" clId="{8207E6F4-09D4-4F66-BBB9-C6C2F9678906}" dt="2024-05-31T13:13:39.425" v="11861"/>
          <ac:spMkLst>
            <pc:docMk/>
            <pc:sldMk cId="25671271" sldId="256"/>
            <ac:spMk id="15" creationId="{F0FE59DE-A63B-4D05-B17F-34DB0FDBA958}"/>
          </ac:spMkLst>
        </pc:spChg>
        <pc:spChg chg="add del mod replST">
          <ac:chgData name="Eddie Corr" userId="99a90b33-2264-4037-8867-c8cea06dfde5" providerId="ADAL" clId="{8207E6F4-09D4-4F66-BBB9-C6C2F9678906}" dt="2024-05-31T13:13:39.425" v="11861"/>
          <ac:spMkLst>
            <pc:docMk/>
            <pc:sldMk cId="25671271" sldId="256"/>
            <ac:spMk id="16" creationId="{3A3B9D3F-A873-4EBD-A798-0475BD8A08FC}"/>
          </ac:spMkLst>
        </pc:spChg>
        <pc:spChg chg="add del mod replST">
          <ac:chgData name="Eddie Corr" userId="99a90b33-2264-4037-8867-c8cea06dfde5" providerId="ADAL" clId="{8207E6F4-09D4-4F66-BBB9-C6C2F9678906}" dt="2024-05-31T13:13:39.425" v="11861"/>
          <ac:spMkLst>
            <pc:docMk/>
            <pc:sldMk cId="25671271" sldId="256"/>
            <ac:spMk id="17" creationId="{93EC1146-C0DB-4918-ADBF-B1D69DCFE41B}"/>
          </ac:spMkLst>
        </pc:spChg>
        <pc:spChg chg="add del mod replST">
          <ac:chgData name="Eddie Corr" userId="99a90b33-2264-4037-8867-c8cea06dfde5" providerId="ADAL" clId="{8207E6F4-09D4-4F66-BBB9-C6C2F9678906}" dt="2024-05-31T13:13:39.425" v="11861"/>
          <ac:spMkLst>
            <pc:docMk/>
            <pc:sldMk cId="25671271" sldId="256"/>
            <ac:spMk id="18" creationId="{02586784-A2D4-49C4-9902-2CA3503096B3}"/>
          </ac:spMkLst>
        </pc:spChg>
        <pc:spChg chg="add del mod replST">
          <ac:chgData name="Eddie Corr" userId="99a90b33-2264-4037-8867-c8cea06dfde5" providerId="ADAL" clId="{8207E6F4-09D4-4F66-BBB9-C6C2F9678906}" dt="2024-05-31T13:13:39.425" v="11861"/>
          <ac:spMkLst>
            <pc:docMk/>
            <pc:sldMk cId="25671271" sldId="256"/>
            <ac:spMk id="19" creationId="{F5368BF4-F969-49A4-9D7E-02736BD453B3}"/>
          </ac:spMkLst>
        </pc:spChg>
        <pc:spChg chg="add del mod replST">
          <ac:chgData name="Eddie Corr" userId="99a90b33-2264-4037-8867-c8cea06dfde5" providerId="ADAL" clId="{8207E6F4-09D4-4F66-BBB9-C6C2F9678906}" dt="2024-05-31T13:13:39.425" v="11861"/>
          <ac:spMkLst>
            <pc:docMk/>
            <pc:sldMk cId="25671271" sldId="256"/>
            <ac:spMk id="20" creationId="{91E962ED-4929-4E00-885C-608CB2C1818C}"/>
          </ac:spMkLst>
        </pc:spChg>
        <pc:spChg chg="add del mod replST">
          <ac:chgData name="Eddie Corr" userId="99a90b33-2264-4037-8867-c8cea06dfde5" providerId="ADAL" clId="{8207E6F4-09D4-4F66-BBB9-C6C2F9678906}" dt="2024-05-31T13:13:39.425" v="11861"/>
          <ac:spMkLst>
            <pc:docMk/>
            <pc:sldMk cId="25671271" sldId="256"/>
            <ac:spMk id="21" creationId="{C6445655-1486-4F50-B4CC-7DF214D2FA14}"/>
          </ac:spMkLst>
        </pc:spChg>
        <pc:spChg chg="add del mod replST">
          <ac:chgData name="Eddie Corr" userId="99a90b33-2264-4037-8867-c8cea06dfde5" providerId="ADAL" clId="{8207E6F4-09D4-4F66-BBB9-C6C2F9678906}" dt="2024-05-31T13:13:39.425" v="11861"/>
          <ac:spMkLst>
            <pc:docMk/>
            <pc:sldMk cId="25671271" sldId="256"/>
            <ac:spMk id="22" creationId="{49A17D77-B22A-47F2-A3EB-887C1D0D384F}"/>
          </ac:spMkLst>
        </pc:spChg>
        <pc:spChg chg="add del mod replST">
          <ac:chgData name="Eddie Corr" userId="99a90b33-2264-4037-8867-c8cea06dfde5" providerId="ADAL" clId="{8207E6F4-09D4-4F66-BBB9-C6C2F9678906}" dt="2024-05-31T13:13:39.425" v="11861"/>
          <ac:spMkLst>
            <pc:docMk/>
            <pc:sldMk cId="25671271" sldId="256"/>
            <ac:spMk id="23" creationId="{2F4F9C19-4A72-4744-8FCE-D7325F1C3199}"/>
          </ac:spMkLst>
        </pc:spChg>
        <pc:spChg chg="add del mod replST">
          <ac:chgData name="Eddie Corr" userId="99a90b33-2264-4037-8867-c8cea06dfde5" providerId="ADAL" clId="{8207E6F4-09D4-4F66-BBB9-C6C2F9678906}" dt="2024-05-31T13:13:39.425" v="11861"/>
          <ac:spMkLst>
            <pc:docMk/>
            <pc:sldMk cId="25671271" sldId="256"/>
            <ac:spMk id="24" creationId="{D30FBE07-9B34-4592-90BC-633613C715AF}"/>
          </ac:spMkLst>
        </pc:spChg>
        <pc:spChg chg="add del mod replST">
          <ac:chgData name="Eddie Corr" userId="99a90b33-2264-4037-8867-c8cea06dfde5" providerId="ADAL" clId="{8207E6F4-09D4-4F66-BBB9-C6C2F9678906}" dt="2024-05-31T13:13:39.425" v="11861"/>
          <ac:spMkLst>
            <pc:docMk/>
            <pc:sldMk cId="25671271" sldId="256"/>
            <ac:spMk id="25" creationId="{AAE806EB-342A-49C7-A604-CB35AA0961B6}"/>
          </ac:spMkLst>
        </pc:spChg>
        <pc:spChg chg="add del mod replST">
          <ac:chgData name="Eddie Corr" userId="99a90b33-2264-4037-8867-c8cea06dfde5" providerId="ADAL" clId="{8207E6F4-09D4-4F66-BBB9-C6C2F9678906}" dt="2024-05-31T13:13:39.425" v="11861"/>
          <ac:spMkLst>
            <pc:docMk/>
            <pc:sldMk cId="25671271" sldId="256"/>
            <ac:spMk id="26" creationId="{A6C818FA-AF64-4FAF-84E9-60FF2B812749}"/>
          </ac:spMkLst>
        </pc:spChg>
        <pc:spChg chg="add del mod replST">
          <ac:chgData name="Eddie Corr" userId="99a90b33-2264-4037-8867-c8cea06dfde5" providerId="ADAL" clId="{8207E6F4-09D4-4F66-BBB9-C6C2F9678906}" dt="2024-05-31T13:13:39.425" v="11861"/>
          <ac:spMkLst>
            <pc:docMk/>
            <pc:sldMk cId="25671271" sldId="256"/>
            <ac:spMk id="27" creationId="{9B59A540-6C57-464B-9307-5802268632DC}"/>
          </ac:spMkLst>
        </pc:spChg>
        <pc:spChg chg="add del mod replST">
          <ac:chgData name="Eddie Corr" userId="99a90b33-2264-4037-8867-c8cea06dfde5" providerId="ADAL" clId="{8207E6F4-09D4-4F66-BBB9-C6C2F9678906}" dt="2024-05-31T13:13:39.425" v="11861"/>
          <ac:spMkLst>
            <pc:docMk/>
            <pc:sldMk cId="25671271" sldId="256"/>
            <ac:spMk id="28" creationId="{427152AE-A0CF-4689-A7D6-95B005F04DE2}"/>
          </ac:spMkLst>
        </pc:spChg>
        <pc:spChg chg="add del mod replST">
          <ac:chgData name="Eddie Corr" userId="99a90b33-2264-4037-8867-c8cea06dfde5" providerId="ADAL" clId="{8207E6F4-09D4-4F66-BBB9-C6C2F9678906}" dt="2024-05-31T13:13:39.425" v="11861"/>
          <ac:spMkLst>
            <pc:docMk/>
            <pc:sldMk cId="25671271" sldId="256"/>
            <ac:spMk id="29" creationId="{28580966-67D0-4793-8825-3E223129013B}"/>
          </ac:spMkLst>
        </pc:spChg>
        <pc:spChg chg="add del mod replST">
          <ac:chgData name="Eddie Corr" userId="99a90b33-2264-4037-8867-c8cea06dfde5" providerId="ADAL" clId="{8207E6F4-09D4-4F66-BBB9-C6C2F9678906}" dt="2024-05-31T13:13:39.425" v="11861"/>
          <ac:spMkLst>
            <pc:docMk/>
            <pc:sldMk cId="25671271" sldId="256"/>
            <ac:spMk id="30" creationId="{73ADBD4C-EEC6-4C68-82D8-A25353B7DDEB}"/>
          </ac:spMkLst>
        </pc:spChg>
        <pc:spChg chg="add del mod replST">
          <ac:chgData name="Eddie Corr" userId="99a90b33-2264-4037-8867-c8cea06dfde5" providerId="ADAL" clId="{8207E6F4-09D4-4F66-BBB9-C6C2F9678906}" dt="2024-05-31T13:13:39.425" v="11861"/>
          <ac:spMkLst>
            <pc:docMk/>
            <pc:sldMk cId="25671271" sldId="256"/>
            <ac:spMk id="31" creationId="{4C818179-14E4-4E63-93B8-019F5CFE2F67}"/>
          </ac:spMkLst>
        </pc:spChg>
        <pc:spChg chg="add del mod replST">
          <ac:chgData name="Eddie Corr" userId="99a90b33-2264-4037-8867-c8cea06dfde5" providerId="ADAL" clId="{8207E6F4-09D4-4F66-BBB9-C6C2F9678906}" dt="2024-05-31T13:13:39.425" v="11861"/>
          <ac:spMkLst>
            <pc:docMk/>
            <pc:sldMk cId="25671271" sldId="256"/>
            <ac:spMk id="32" creationId="{C0C386C3-87E1-439D-A4BA-66A1D1D532A0}"/>
          </ac:spMkLst>
        </pc:spChg>
        <pc:spChg chg="add del mod replST">
          <ac:chgData name="Eddie Corr" userId="99a90b33-2264-4037-8867-c8cea06dfde5" providerId="ADAL" clId="{8207E6F4-09D4-4F66-BBB9-C6C2F9678906}" dt="2024-05-31T13:13:39.425" v="11861"/>
          <ac:spMkLst>
            <pc:docMk/>
            <pc:sldMk cId="25671271" sldId="256"/>
            <ac:spMk id="33" creationId="{BEFF51A1-1C66-43F6-86F7-BCD3A86D8EC4}"/>
          </ac:spMkLst>
        </pc:spChg>
        <pc:spChg chg="add del mod replST">
          <ac:chgData name="Eddie Corr" userId="99a90b33-2264-4037-8867-c8cea06dfde5" providerId="ADAL" clId="{8207E6F4-09D4-4F66-BBB9-C6C2F9678906}" dt="2024-05-31T13:13:39.425" v="11861"/>
          <ac:spMkLst>
            <pc:docMk/>
            <pc:sldMk cId="25671271" sldId="256"/>
            <ac:spMk id="34" creationId="{4950CD66-BFA6-4937-AB57-0988A7510E35}"/>
          </ac:spMkLst>
        </pc:spChg>
        <pc:spChg chg="add del mod replST">
          <ac:chgData name="Eddie Corr" userId="99a90b33-2264-4037-8867-c8cea06dfde5" providerId="ADAL" clId="{8207E6F4-09D4-4F66-BBB9-C6C2F9678906}" dt="2024-05-31T13:13:39.425" v="11861"/>
          <ac:spMkLst>
            <pc:docMk/>
            <pc:sldMk cId="25671271" sldId="256"/>
            <ac:spMk id="35" creationId="{CFCF0FCA-C9C4-4C13-8B83-9D0CB2FDAE3B}"/>
          </ac:spMkLst>
        </pc:spChg>
        <pc:spChg chg="add del mod replST">
          <ac:chgData name="Eddie Corr" userId="99a90b33-2264-4037-8867-c8cea06dfde5" providerId="ADAL" clId="{8207E6F4-09D4-4F66-BBB9-C6C2F9678906}" dt="2024-05-31T13:13:39.425" v="11861"/>
          <ac:spMkLst>
            <pc:docMk/>
            <pc:sldMk cId="25671271" sldId="256"/>
            <ac:spMk id="36" creationId="{6823CAB0-408F-405E-816B-E7B360D0881A}"/>
          </ac:spMkLst>
        </pc:spChg>
        <pc:spChg chg="add del mod replST">
          <ac:chgData name="Eddie Corr" userId="99a90b33-2264-4037-8867-c8cea06dfde5" providerId="ADAL" clId="{8207E6F4-09D4-4F66-BBB9-C6C2F9678906}" dt="2024-05-31T13:13:39.425" v="11861"/>
          <ac:spMkLst>
            <pc:docMk/>
            <pc:sldMk cId="25671271" sldId="256"/>
            <ac:spMk id="37" creationId="{CB916E52-8F66-49D8-858C-F6C25B059EC5}"/>
          </ac:spMkLst>
        </pc:spChg>
        <pc:spChg chg="add del mod replST">
          <ac:chgData name="Eddie Corr" userId="99a90b33-2264-4037-8867-c8cea06dfde5" providerId="ADAL" clId="{8207E6F4-09D4-4F66-BBB9-C6C2F9678906}" dt="2024-05-31T13:13:39.425" v="11861"/>
          <ac:spMkLst>
            <pc:docMk/>
            <pc:sldMk cId="25671271" sldId="256"/>
            <ac:spMk id="38" creationId="{29867335-8D61-44EB-930F-FAE75CBE9A41}"/>
          </ac:spMkLst>
        </pc:spChg>
        <pc:spChg chg="add del mod replST">
          <ac:chgData name="Eddie Corr" userId="99a90b33-2264-4037-8867-c8cea06dfde5" providerId="ADAL" clId="{8207E6F4-09D4-4F66-BBB9-C6C2F9678906}" dt="2024-05-31T13:13:39.425" v="11861"/>
          <ac:spMkLst>
            <pc:docMk/>
            <pc:sldMk cId="25671271" sldId="256"/>
            <ac:spMk id="39" creationId="{E6EEC40C-15D3-45A6-82A1-43F4B9D77270}"/>
          </ac:spMkLst>
        </pc:spChg>
        <pc:spChg chg="add del mod replST">
          <ac:chgData name="Eddie Corr" userId="99a90b33-2264-4037-8867-c8cea06dfde5" providerId="ADAL" clId="{8207E6F4-09D4-4F66-BBB9-C6C2F9678906}" dt="2024-05-31T13:13:39.425" v="11861"/>
          <ac:spMkLst>
            <pc:docMk/>
            <pc:sldMk cId="25671271" sldId="256"/>
            <ac:spMk id="40" creationId="{6D948C92-9835-4EE9-B3B2-79D416237DCB}"/>
          </ac:spMkLst>
        </pc:spChg>
        <pc:spChg chg="add del mod replST">
          <ac:chgData name="Eddie Corr" userId="99a90b33-2264-4037-8867-c8cea06dfde5" providerId="ADAL" clId="{8207E6F4-09D4-4F66-BBB9-C6C2F9678906}" dt="2024-05-31T13:13:39.425" v="11861"/>
          <ac:spMkLst>
            <pc:docMk/>
            <pc:sldMk cId="25671271" sldId="256"/>
            <ac:spMk id="41" creationId="{0D69948C-7AA7-4967-A784-B7F41A86702A}"/>
          </ac:spMkLst>
        </pc:spChg>
        <pc:spChg chg="add del mod replST">
          <ac:chgData name="Eddie Corr" userId="99a90b33-2264-4037-8867-c8cea06dfde5" providerId="ADAL" clId="{8207E6F4-09D4-4F66-BBB9-C6C2F9678906}" dt="2024-05-31T13:13:39.425" v="11861"/>
          <ac:spMkLst>
            <pc:docMk/>
            <pc:sldMk cId="25671271" sldId="256"/>
            <ac:spMk id="42" creationId="{BE4BD6C2-F675-4BDF-9BEC-1220AEDF0384}"/>
          </ac:spMkLst>
        </pc:spChg>
        <pc:spChg chg="add del mod replST">
          <ac:chgData name="Eddie Corr" userId="99a90b33-2264-4037-8867-c8cea06dfde5" providerId="ADAL" clId="{8207E6F4-09D4-4F66-BBB9-C6C2F9678906}" dt="2024-05-31T13:13:39.425" v="11861"/>
          <ac:spMkLst>
            <pc:docMk/>
            <pc:sldMk cId="25671271" sldId="256"/>
            <ac:spMk id="43" creationId="{137A25F8-30B5-4278-801D-D8AE6A5927D5}"/>
          </ac:spMkLst>
        </pc:spChg>
        <pc:spChg chg="add del mod replST">
          <ac:chgData name="Eddie Corr" userId="99a90b33-2264-4037-8867-c8cea06dfde5" providerId="ADAL" clId="{8207E6F4-09D4-4F66-BBB9-C6C2F9678906}" dt="2024-05-31T13:13:39.425" v="11861"/>
          <ac:spMkLst>
            <pc:docMk/>
            <pc:sldMk cId="25671271" sldId="256"/>
            <ac:spMk id="44" creationId="{6C4BDB5F-1C34-488E-9CBA-6673286CA656}"/>
          </ac:spMkLst>
        </pc:spChg>
        <pc:spChg chg="add del mod replST">
          <ac:chgData name="Eddie Corr" userId="99a90b33-2264-4037-8867-c8cea06dfde5" providerId="ADAL" clId="{8207E6F4-09D4-4F66-BBB9-C6C2F9678906}" dt="2024-05-31T13:13:39.425" v="11861"/>
          <ac:spMkLst>
            <pc:docMk/>
            <pc:sldMk cId="25671271" sldId="256"/>
            <ac:spMk id="45" creationId="{768F7475-6509-40EC-B3D9-84C751725140}"/>
          </ac:spMkLst>
        </pc:spChg>
        <pc:spChg chg="add del mod replST">
          <ac:chgData name="Eddie Corr" userId="99a90b33-2264-4037-8867-c8cea06dfde5" providerId="ADAL" clId="{8207E6F4-09D4-4F66-BBB9-C6C2F9678906}" dt="2024-05-31T13:13:39.425" v="11861"/>
          <ac:spMkLst>
            <pc:docMk/>
            <pc:sldMk cId="25671271" sldId="256"/>
            <ac:spMk id="46" creationId="{70B88D67-2C83-4459-9ADB-1AEF60DA553D}"/>
          </ac:spMkLst>
        </pc:spChg>
        <pc:spChg chg="add del mod replST">
          <ac:chgData name="Eddie Corr" userId="99a90b33-2264-4037-8867-c8cea06dfde5" providerId="ADAL" clId="{8207E6F4-09D4-4F66-BBB9-C6C2F9678906}" dt="2024-05-31T13:13:39.425" v="11861"/>
          <ac:spMkLst>
            <pc:docMk/>
            <pc:sldMk cId="25671271" sldId="256"/>
            <ac:spMk id="47" creationId="{01C50A12-E81F-47C1-A753-AB836C42036D}"/>
          </ac:spMkLst>
        </pc:spChg>
        <pc:spChg chg="add del mod replST">
          <ac:chgData name="Eddie Corr" userId="99a90b33-2264-4037-8867-c8cea06dfde5" providerId="ADAL" clId="{8207E6F4-09D4-4F66-BBB9-C6C2F9678906}" dt="2024-05-31T13:13:39.425" v="11861"/>
          <ac:spMkLst>
            <pc:docMk/>
            <pc:sldMk cId="25671271" sldId="256"/>
            <ac:spMk id="48" creationId="{2EA6AA7E-EE46-4A71-8F0A-4B6179C50646}"/>
          </ac:spMkLst>
        </pc:spChg>
        <pc:spChg chg="add del mod replST">
          <ac:chgData name="Eddie Corr" userId="99a90b33-2264-4037-8867-c8cea06dfde5" providerId="ADAL" clId="{8207E6F4-09D4-4F66-BBB9-C6C2F9678906}" dt="2024-05-31T13:13:39.425" v="11861"/>
          <ac:spMkLst>
            <pc:docMk/>
            <pc:sldMk cId="25671271" sldId="256"/>
            <ac:spMk id="49" creationId="{1B663308-9847-421D-85CB-CA90B2D4DB3A}"/>
          </ac:spMkLst>
        </pc:spChg>
        <pc:spChg chg="add del mod replST">
          <ac:chgData name="Eddie Corr" userId="99a90b33-2264-4037-8867-c8cea06dfde5" providerId="ADAL" clId="{8207E6F4-09D4-4F66-BBB9-C6C2F9678906}" dt="2024-05-31T13:13:39.425" v="11861"/>
          <ac:spMkLst>
            <pc:docMk/>
            <pc:sldMk cId="25671271" sldId="256"/>
            <ac:spMk id="50" creationId="{24DE4F9A-7A03-4D5D-AF24-B19A4F1918D2}"/>
          </ac:spMkLst>
        </pc:spChg>
        <pc:spChg chg="add del mod replST">
          <ac:chgData name="Eddie Corr" userId="99a90b33-2264-4037-8867-c8cea06dfde5" providerId="ADAL" clId="{8207E6F4-09D4-4F66-BBB9-C6C2F9678906}" dt="2024-05-31T13:13:39.425" v="11861"/>
          <ac:spMkLst>
            <pc:docMk/>
            <pc:sldMk cId="25671271" sldId="256"/>
            <ac:spMk id="51" creationId="{579B3FDE-81A9-41E6-994F-434672F80AD0}"/>
          </ac:spMkLst>
        </pc:spChg>
        <pc:spChg chg="add del mod replST">
          <ac:chgData name="Eddie Corr" userId="99a90b33-2264-4037-8867-c8cea06dfde5" providerId="ADAL" clId="{8207E6F4-09D4-4F66-BBB9-C6C2F9678906}" dt="2024-05-31T13:13:39.425" v="11861"/>
          <ac:spMkLst>
            <pc:docMk/>
            <pc:sldMk cId="25671271" sldId="256"/>
            <ac:spMk id="52" creationId="{149CBB24-D3DA-49D6-A723-86EE056B2BBD}"/>
          </ac:spMkLst>
        </pc:spChg>
        <pc:spChg chg="add del mod replST">
          <ac:chgData name="Eddie Corr" userId="99a90b33-2264-4037-8867-c8cea06dfde5" providerId="ADAL" clId="{8207E6F4-09D4-4F66-BBB9-C6C2F9678906}" dt="2024-05-31T13:13:39.425" v="11861"/>
          <ac:spMkLst>
            <pc:docMk/>
            <pc:sldMk cId="25671271" sldId="256"/>
            <ac:spMk id="53" creationId="{7356C57E-CB63-4270-A1E3-214FA2B03337}"/>
          </ac:spMkLst>
        </pc:spChg>
        <pc:spChg chg="add del mod replST">
          <ac:chgData name="Eddie Corr" userId="99a90b33-2264-4037-8867-c8cea06dfde5" providerId="ADAL" clId="{8207E6F4-09D4-4F66-BBB9-C6C2F9678906}" dt="2024-05-31T13:13:39.425" v="11861"/>
          <ac:spMkLst>
            <pc:docMk/>
            <pc:sldMk cId="25671271" sldId="256"/>
            <ac:spMk id="54" creationId="{6CCDA1E2-50FB-4599-BB52-2852B036718F}"/>
          </ac:spMkLst>
        </pc:spChg>
        <pc:spChg chg="add del mod replST">
          <ac:chgData name="Eddie Corr" userId="99a90b33-2264-4037-8867-c8cea06dfde5" providerId="ADAL" clId="{8207E6F4-09D4-4F66-BBB9-C6C2F9678906}" dt="2024-05-31T13:13:39.425" v="11861"/>
          <ac:spMkLst>
            <pc:docMk/>
            <pc:sldMk cId="25671271" sldId="256"/>
            <ac:spMk id="55" creationId="{E351F096-E481-479B-A29C-F3D85D70C7FE}"/>
          </ac:spMkLst>
        </pc:spChg>
        <pc:spChg chg="add del mod replST">
          <ac:chgData name="Eddie Corr" userId="99a90b33-2264-4037-8867-c8cea06dfde5" providerId="ADAL" clId="{8207E6F4-09D4-4F66-BBB9-C6C2F9678906}" dt="2024-05-31T13:13:39.425" v="11861"/>
          <ac:spMkLst>
            <pc:docMk/>
            <pc:sldMk cId="25671271" sldId="256"/>
            <ac:spMk id="56" creationId="{A5B993AB-0979-4C96-93C9-1A257C4BDEA3}"/>
          </ac:spMkLst>
        </pc:spChg>
        <pc:spChg chg="add del mod replST">
          <ac:chgData name="Eddie Corr" userId="99a90b33-2264-4037-8867-c8cea06dfde5" providerId="ADAL" clId="{8207E6F4-09D4-4F66-BBB9-C6C2F9678906}" dt="2024-05-31T13:13:39.425" v="11861"/>
          <ac:spMkLst>
            <pc:docMk/>
            <pc:sldMk cId="25671271" sldId="256"/>
            <ac:spMk id="57" creationId="{DB6405A9-741E-49F9-9CA1-464E0B2518A4}"/>
          </ac:spMkLst>
        </pc:spChg>
        <pc:spChg chg="add del mod replST">
          <ac:chgData name="Eddie Corr" userId="99a90b33-2264-4037-8867-c8cea06dfde5" providerId="ADAL" clId="{8207E6F4-09D4-4F66-BBB9-C6C2F9678906}" dt="2024-05-31T13:13:39.425" v="11861"/>
          <ac:spMkLst>
            <pc:docMk/>
            <pc:sldMk cId="25671271" sldId="256"/>
            <ac:spMk id="58" creationId="{4038B7BE-121E-4C49-B492-98CA60CF5701}"/>
          </ac:spMkLst>
        </pc:spChg>
        <pc:spChg chg="add del mod replST">
          <ac:chgData name="Eddie Corr" userId="99a90b33-2264-4037-8867-c8cea06dfde5" providerId="ADAL" clId="{8207E6F4-09D4-4F66-BBB9-C6C2F9678906}" dt="2024-05-31T13:13:39.425" v="11861"/>
          <ac:spMkLst>
            <pc:docMk/>
            <pc:sldMk cId="25671271" sldId="256"/>
            <ac:spMk id="59" creationId="{B311CE98-2AF5-4E33-9C27-9C8B439112C4}"/>
          </ac:spMkLst>
        </pc:spChg>
        <pc:spChg chg="add del mod replST">
          <ac:chgData name="Eddie Corr" userId="99a90b33-2264-4037-8867-c8cea06dfde5" providerId="ADAL" clId="{8207E6F4-09D4-4F66-BBB9-C6C2F9678906}" dt="2024-05-31T13:13:39.425" v="11861"/>
          <ac:spMkLst>
            <pc:docMk/>
            <pc:sldMk cId="25671271" sldId="256"/>
            <ac:spMk id="60" creationId="{237D400C-2E8A-4062-9F52-2E60187AC583}"/>
          </ac:spMkLst>
        </pc:spChg>
        <pc:spChg chg="add del mod replST">
          <ac:chgData name="Eddie Corr" userId="99a90b33-2264-4037-8867-c8cea06dfde5" providerId="ADAL" clId="{8207E6F4-09D4-4F66-BBB9-C6C2F9678906}" dt="2024-05-31T13:13:39.425" v="11861"/>
          <ac:spMkLst>
            <pc:docMk/>
            <pc:sldMk cId="25671271" sldId="256"/>
            <ac:spMk id="61" creationId="{7CDE9412-3581-4BA7-B51B-49596300E71A}"/>
          </ac:spMkLst>
        </pc:spChg>
        <pc:spChg chg="add del mod replST">
          <ac:chgData name="Eddie Corr" userId="99a90b33-2264-4037-8867-c8cea06dfde5" providerId="ADAL" clId="{8207E6F4-09D4-4F66-BBB9-C6C2F9678906}" dt="2024-05-31T13:13:39.425" v="11861"/>
          <ac:spMkLst>
            <pc:docMk/>
            <pc:sldMk cId="25671271" sldId="256"/>
            <ac:spMk id="62" creationId="{ADAA4325-F1CB-4299-AAD5-EC8BCD9D8382}"/>
          </ac:spMkLst>
        </pc:spChg>
        <pc:spChg chg="add del mod replST">
          <ac:chgData name="Eddie Corr" userId="99a90b33-2264-4037-8867-c8cea06dfde5" providerId="ADAL" clId="{8207E6F4-09D4-4F66-BBB9-C6C2F9678906}" dt="2024-05-31T13:13:39.425" v="11861"/>
          <ac:spMkLst>
            <pc:docMk/>
            <pc:sldMk cId="25671271" sldId="256"/>
            <ac:spMk id="63" creationId="{A4E5DDEA-88D7-4777-BBDA-6CBC804297A9}"/>
          </ac:spMkLst>
        </pc:spChg>
        <pc:spChg chg="add del mod replST">
          <ac:chgData name="Eddie Corr" userId="99a90b33-2264-4037-8867-c8cea06dfde5" providerId="ADAL" clId="{8207E6F4-09D4-4F66-BBB9-C6C2F9678906}" dt="2024-05-31T13:13:39.425" v="11861"/>
          <ac:spMkLst>
            <pc:docMk/>
            <pc:sldMk cId="25671271" sldId="256"/>
            <ac:spMk id="384" creationId="{0E4C9BD5-C340-4A36-9543-C49D6A7241D3}"/>
          </ac:spMkLst>
        </pc:spChg>
        <pc:spChg chg="add del mod replST">
          <ac:chgData name="Eddie Corr" userId="99a90b33-2264-4037-8867-c8cea06dfde5" providerId="ADAL" clId="{8207E6F4-09D4-4F66-BBB9-C6C2F9678906}" dt="2024-05-31T13:13:39.425" v="11861"/>
          <ac:spMkLst>
            <pc:docMk/>
            <pc:sldMk cId="25671271" sldId="256"/>
            <ac:spMk id="385" creationId="{EC4EA11E-79B7-4B03-9F41-90A3DF1B54B9}"/>
          </ac:spMkLst>
        </pc:spChg>
        <pc:spChg chg="add del mod replST">
          <ac:chgData name="Eddie Corr" userId="99a90b33-2264-4037-8867-c8cea06dfde5" providerId="ADAL" clId="{8207E6F4-09D4-4F66-BBB9-C6C2F9678906}" dt="2024-05-31T13:13:39.425" v="11861"/>
          <ac:spMkLst>
            <pc:docMk/>
            <pc:sldMk cId="25671271" sldId="256"/>
            <ac:spMk id="386" creationId="{79B54265-F3F1-45FD-BB80-C23B4D5B5954}"/>
          </ac:spMkLst>
        </pc:spChg>
        <pc:spChg chg="add del mod replST">
          <ac:chgData name="Eddie Corr" userId="99a90b33-2264-4037-8867-c8cea06dfde5" providerId="ADAL" clId="{8207E6F4-09D4-4F66-BBB9-C6C2F9678906}" dt="2024-05-31T13:13:39.425" v="11861"/>
          <ac:spMkLst>
            <pc:docMk/>
            <pc:sldMk cId="25671271" sldId="256"/>
            <ac:spMk id="387" creationId="{5CBBAC96-A2FA-45E6-BAAD-ECC489C54D32}"/>
          </ac:spMkLst>
        </pc:spChg>
        <pc:spChg chg="add del mod replST">
          <ac:chgData name="Eddie Corr" userId="99a90b33-2264-4037-8867-c8cea06dfde5" providerId="ADAL" clId="{8207E6F4-09D4-4F66-BBB9-C6C2F9678906}" dt="2024-05-31T13:13:39.425" v="11861"/>
          <ac:spMkLst>
            <pc:docMk/>
            <pc:sldMk cId="25671271" sldId="256"/>
            <ac:spMk id="388" creationId="{C774A47D-79F8-481E-9BBC-BA2F8DCF2859}"/>
          </ac:spMkLst>
        </pc:spChg>
        <pc:spChg chg="add del mod replST">
          <ac:chgData name="Eddie Corr" userId="99a90b33-2264-4037-8867-c8cea06dfde5" providerId="ADAL" clId="{8207E6F4-09D4-4F66-BBB9-C6C2F9678906}" dt="2024-05-31T13:13:39.425" v="11861"/>
          <ac:spMkLst>
            <pc:docMk/>
            <pc:sldMk cId="25671271" sldId="256"/>
            <ac:spMk id="389" creationId="{4A4C657B-0034-4267-94E3-26DF51722E57}"/>
          </ac:spMkLst>
        </pc:spChg>
        <pc:spChg chg="add del mod replST">
          <ac:chgData name="Eddie Corr" userId="99a90b33-2264-4037-8867-c8cea06dfde5" providerId="ADAL" clId="{8207E6F4-09D4-4F66-BBB9-C6C2F9678906}" dt="2024-05-31T13:13:39.425" v="11861"/>
          <ac:spMkLst>
            <pc:docMk/>
            <pc:sldMk cId="25671271" sldId="256"/>
            <ac:spMk id="390" creationId="{4D53F1CE-C521-403E-B892-A845B48F9DAC}"/>
          </ac:spMkLst>
        </pc:spChg>
        <pc:spChg chg="add del mod replST">
          <ac:chgData name="Eddie Corr" userId="99a90b33-2264-4037-8867-c8cea06dfde5" providerId="ADAL" clId="{8207E6F4-09D4-4F66-BBB9-C6C2F9678906}" dt="2024-05-31T13:13:39.425" v="11861"/>
          <ac:spMkLst>
            <pc:docMk/>
            <pc:sldMk cId="25671271" sldId="256"/>
            <ac:spMk id="391" creationId="{978DCB75-7791-4EB4-A0A2-76A566F3AB05}"/>
          </ac:spMkLst>
        </pc:spChg>
        <pc:spChg chg="add del mod replST">
          <ac:chgData name="Eddie Corr" userId="99a90b33-2264-4037-8867-c8cea06dfde5" providerId="ADAL" clId="{8207E6F4-09D4-4F66-BBB9-C6C2F9678906}" dt="2024-05-31T13:13:39.425" v="11861"/>
          <ac:spMkLst>
            <pc:docMk/>
            <pc:sldMk cId="25671271" sldId="256"/>
            <ac:spMk id="392" creationId="{F05E54CC-6A9F-464C-88E2-8032270BF96C}"/>
          </ac:spMkLst>
        </pc:spChg>
        <pc:spChg chg="add del mod replST">
          <ac:chgData name="Eddie Corr" userId="99a90b33-2264-4037-8867-c8cea06dfde5" providerId="ADAL" clId="{8207E6F4-09D4-4F66-BBB9-C6C2F9678906}" dt="2024-05-31T13:13:39.425" v="11861"/>
          <ac:spMkLst>
            <pc:docMk/>
            <pc:sldMk cId="25671271" sldId="256"/>
            <ac:spMk id="393" creationId="{B47697DB-1F7E-4DFD-952D-F9197F38FB5C}"/>
          </ac:spMkLst>
        </pc:spChg>
        <pc:spChg chg="add del mod replST">
          <ac:chgData name="Eddie Corr" userId="99a90b33-2264-4037-8867-c8cea06dfde5" providerId="ADAL" clId="{8207E6F4-09D4-4F66-BBB9-C6C2F9678906}" dt="2024-05-31T13:13:39.425" v="11861"/>
          <ac:spMkLst>
            <pc:docMk/>
            <pc:sldMk cId="25671271" sldId="256"/>
            <ac:spMk id="394" creationId="{EA7CFEC8-7B2C-4A43-9BA1-A7EAAA98B78B}"/>
          </ac:spMkLst>
        </pc:spChg>
        <pc:spChg chg="add del mod replST">
          <ac:chgData name="Eddie Corr" userId="99a90b33-2264-4037-8867-c8cea06dfde5" providerId="ADAL" clId="{8207E6F4-09D4-4F66-BBB9-C6C2F9678906}" dt="2024-05-31T13:13:39.425" v="11861"/>
          <ac:spMkLst>
            <pc:docMk/>
            <pc:sldMk cId="25671271" sldId="256"/>
            <ac:spMk id="395" creationId="{64441782-3AAB-4A66-936C-C387C5739C23}"/>
          </ac:spMkLst>
        </pc:spChg>
        <pc:spChg chg="add del mod replST">
          <ac:chgData name="Eddie Corr" userId="99a90b33-2264-4037-8867-c8cea06dfde5" providerId="ADAL" clId="{8207E6F4-09D4-4F66-BBB9-C6C2F9678906}" dt="2024-05-31T13:13:39.425" v="11861"/>
          <ac:spMkLst>
            <pc:docMk/>
            <pc:sldMk cId="25671271" sldId="256"/>
            <ac:spMk id="396" creationId="{324E0C57-B948-4ED1-BB6E-99DF2694EDE3}"/>
          </ac:spMkLst>
        </pc:spChg>
        <pc:spChg chg="add del mod replST">
          <ac:chgData name="Eddie Corr" userId="99a90b33-2264-4037-8867-c8cea06dfde5" providerId="ADAL" clId="{8207E6F4-09D4-4F66-BBB9-C6C2F9678906}" dt="2024-05-31T13:13:39.425" v="11861"/>
          <ac:spMkLst>
            <pc:docMk/>
            <pc:sldMk cId="25671271" sldId="256"/>
            <ac:spMk id="397" creationId="{F06A6E0F-7B6D-4101-A1C5-9D472BC90220}"/>
          </ac:spMkLst>
        </pc:spChg>
        <pc:spChg chg="add del mod replST">
          <ac:chgData name="Eddie Corr" userId="99a90b33-2264-4037-8867-c8cea06dfde5" providerId="ADAL" clId="{8207E6F4-09D4-4F66-BBB9-C6C2F9678906}" dt="2024-05-31T13:13:39.425" v="11861"/>
          <ac:spMkLst>
            <pc:docMk/>
            <pc:sldMk cId="25671271" sldId="256"/>
            <ac:spMk id="398" creationId="{E563623B-C266-4C7C-B845-F7D96664D21F}"/>
          </ac:spMkLst>
        </pc:spChg>
        <pc:spChg chg="add del mod replST">
          <ac:chgData name="Eddie Corr" userId="99a90b33-2264-4037-8867-c8cea06dfde5" providerId="ADAL" clId="{8207E6F4-09D4-4F66-BBB9-C6C2F9678906}" dt="2024-05-31T13:13:39.425" v="11861"/>
          <ac:spMkLst>
            <pc:docMk/>
            <pc:sldMk cId="25671271" sldId="256"/>
            <ac:spMk id="399" creationId="{6D34BBBA-8AED-4BCB-89C6-958A576F708A}"/>
          </ac:spMkLst>
        </pc:spChg>
        <pc:spChg chg="add del mod replST">
          <ac:chgData name="Eddie Corr" userId="99a90b33-2264-4037-8867-c8cea06dfde5" providerId="ADAL" clId="{8207E6F4-09D4-4F66-BBB9-C6C2F9678906}" dt="2024-05-31T13:13:39.425" v="11861"/>
          <ac:spMkLst>
            <pc:docMk/>
            <pc:sldMk cId="25671271" sldId="256"/>
            <ac:spMk id="400" creationId="{682CDADD-6F55-441C-8D72-A513EF8D6F43}"/>
          </ac:spMkLst>
        </pc:spChg>
        <pc:spChg chg="add del mod replST">
          <ac:chgData name="Eddie Corr" userId="99a90b33-2264-4037-8867-c8cea06dfde5" providerId="ADAL" clId="{8207E6F4-09D4-4F66-BBB9-C6C2F9678906}" dt="2024-05-31T13:13:39.425" v="11861"/>
          <ac:spMkLst>
            <pc:docMk/>
            <pc:sldMk cId="25671271" sldId="256"/>
            <ac:spMk id="401" creationId="{C13219F9-91E3-47AC-9023-4FDDD670A365}"/>
          </ac:spMkLst>
        </pc:spChg>
        <pc:spChg chg="add del mod replST">
          <ac:chgData name="Eddie Corr" userId="99a90b33-2264-4037-8867-c8cea06dfde5" providerId="ADAL" clId="{8207E6F4-09D4-4F66-BBB9-C6C2F9678906}" dt="2024-05-31T13:13:39.425" v="11861"/>
          <ac:spMkLst>
            <pc:docMk/>
            <pc:sldMk cId="25671271" sldId="256"/>
            <ac:spMk id="402" creationId="{8D281FC2-F8A2-4F2A-8FDE-1A0B91BB8DB3}"/>
          </ac:spMkLst>
        </pc:spChg>
        <pc:spChg chg="add del mod replST">
          <ac:chgData name="Eddie Corr" userId="99a90b33-2264-4037-8867-c8cea06dfde5" providerId="ADAL" clId="{8207E6F4-09D4-4F66-BBB9-C6C2F9678906}" dt="2024-05-31T13:13:39.425" v="11861"/>
          <ac:spMkLst>
            <pc:docMk/>
            <pc:sldMk cId="25671271" sldId="256"/>
            <ac:spMk id="403" creationId="{E9412925-348D-49E2-B744-D548FE9B38EB}"/>
          </ac:spMkLst>
        </pc:spChg>
        <pc:spChg chg="add del mod replST">
          <ac:chgData name="Eddie Corr" userId="99a90b33-2264-4037-8867-c8cea06dfde5" providerId="ADAL" clId="{8207E6F4-09D4-4F66-BBB9-C6C2F9678906}" dt="2024-05-31T13:13:39.425" v="11861"/>
          <ac:spMkLst>
            <pc:docMk/>
            <pc:sldMk cId="25671271" sldId="256"/>
            <ac:spMk id="404" creationId="{E3D97E95-1C45-49D1-BAE1-55B4B72018D6}"/>
          </ac:spMkLst>
        </pc:spChg>
        <pc:spChg chg="add del mod replST">
          <ac:chgData name="Eddie Corr" userId="99a90b33-2264-4037-8867-c8cea06dfde5" providerId="ADAL" clId="{8207E6F4-09D4-4F66-BBB9-C6C2F9678906}" dt="2024-05-31T13:13:39.425" v="11861"/>
          <ac:spMkLst>
            <pc:docMk/>
            <pc:sldMk cId="25671271" sldId="256"/>
            <ac:spMk id="405" creationId="{CF478113-F9B9-469A-B213-5060BC270EFD}"/>
          </ac:spMkLst>
        </pc:spChg>
        <pc:spChg chg="add del mod replST">
          <ac:chgData name="Eddie Corr" userId="99a90b33-2264-4037-8867-c8cea06dfde5" providerId="ADAL" clId="{8207E6F4-09D4-4F66-BBB9-C6C2F9678906}" dt="2024-05-31T13:13:39.425" v="11861"/>
          <ac:spMkLst>
            <pc:docMk/>
            <pc:sldMk cId="25671271" sldId="256"/>
            <ac:spMk id="406" creationId="{133A60EF-3A91-4AF8-AD98-B2B1AA6BAD69}"/>
          </ac:spMkLst>
        </pc:spChg>
        <pc:spChg chg="add del mod replST">
          <ac:chgData name="Eddie Corr" userId="99a90b33-2264-4037-8867-c8cea06dfde5" providerId="ADAL" clId="{8207E6F4-09D4-4F66-BBB9-C6C2F9678906}" dt="2024-05-31T13:13:39.425" v="11861"/>
          <ac:spMkLst>
            <pc:docMk/>
            <pc:sldMk cId="25671271" sldId="256"/>
            <ac:spMk id="407" creationId="{501EBA07-5316-4E25-92C8-040507B5ABB6}"/>
          </ac:spMkLst>
        </pc:spChg>
        <pc:spChg chg="add del mod replST">
          <ac:chgData name="Eddie Corr" userId="99a90b33-2264-4037-8867-c8cea06dfde5" providerId="ADAL" clId="{8207E6F4-09D4-4F66-BBB9-C6C2F9678906}" dt="2024-05-31T13:13:39.425" v="11861"/>
          <ac:spMkLst>
            <pc:docMk/>
            <pc:sldMk cId="25671271" sldId="256"/>
            <ac:spMk id="408" creationId="{2335FB43-D441-4BB9-89A2-82BD673C9401}"/>
          </ac:spMkLst>
        </pc:spChg>
        <pc:spChg chg="add del mod replST">
          <ac:chgData name="Eddie Corr" userId="99a90b33-2264-4037-8867-c8cea06dfde5" providerId="ADAL" clId="{8207E6F4-09D4-4F66-BBB9-C6C2F9678906}" dt="2024-05-31T13:13:39.425" v="11861"/>
          <ac:spMkLst>
            <pc:docMk/>
            <pc:sldMk cId="25671271" sldId="256"/>
            <ac:spMk id="409" creationId="{1E773AA1-1384-4ACD-8179-6DCDD5B3156F}"/>
          </ac:spMkLst>
        </pc:spChg>
        <pc:spChg chg="add del mod replST">
          <ac:chgData name="Eddie Corr" userId="99a90b33-2264-4037-8867-c8cea06dfde5" providerId="ADAL" clId="{8207E6F4-09D4-4F66-BBB9-C6C2F9678906}" dt="2024-05-31T13:13:39.425" v="11861"/>
          <ac:spMkLst>
            <pc:docMk/>
            <pc:sldMk cId="25671271" sldId="256"/>
            <ac:spMk id="410" creationId="{F7239F2A-7CC7-4F32-BD31-88AE76652F05}"/>
          </ac:spMkLst>
        </pc:spChg>
        <pc:spChg chg="add del mod replST">
          <ac:chgData name="Eddie Corr" userId="99a90b33-2264-4037-8867-c8cea06dfde5" providerId="ADAL" clId="{8207E6F4-09D4-4F66-BBB9-C6C2F9678906}" dt="2024-05-31T13:13:39.425" v="11861"/>
          <ac:spMkLst>
            <pc:docMk/>
            <pc:sldMk cId="25671271" sldId="256"/>
            <ac:spMk id="411" creationId="{CB272F80-983A-4168-B1F7-F4FCBC44FD11}"/>
          </ac:spMkLst>
        </pc:spChg>
        <pc:spChg chg="add del mod replST">
          <ac:chgData name="Eddie Corr" userId="99a90b33-2264-4037-8867-c8cea06dfde5" providerId="ADAL" clId="{8207E6F4-09D4-4F66-BBB9-C6C2F9678906}" dt="2024-05-31T13:13:39.425" v="11861"/>
          <ac:spMkLst>
            <pc:docMk/>
            <pc:sldMk cId="25671271" sldId="256"/>
            <ac:spMk id="412" creationId="{81DE21A2-BEFB-4913-9D3F-BBBE96FFCAD0}"/>
          </ac:spMkLst>
        </pc:spChg>
        <pc:spChg chg="add del mod replST">
          <ac:chgData name="Eddie Corr" userId="99a90b33-2264-4037-8867-c8cea06dfde5" providerId="ADAL" clId="{8207E6F4-09D4-4F66-BBB9-C6C2F9678906}" dt="2024-05-31T13:13:39.425" v="11861"/>
          <ac:spMkLst>
            <pc:docMk/>
            <pc:sldMk cId="25671271" sldId="256"/>
            <ac:spMk id="413" creationId="{29B2F21B-D696-43C6-B2B2-A40307100EAF}"/>
          </ac:spMkLst>
        </pc:spChg>
        <pc:spChg chg="add del mod replST">
          <ac:chgData name="Eddie Corr" userId="99a90b33-2264-4037-8867-c8cea06dfde5" providerId="ADAL" clId="{8207E6F4-09D4-4F66-BBB9-C6C2F9678906}" dt="2024-05-31T13:13:39.425" v="11861"/>
          <ac:spMkLst>
            <pc:docMk/>
            <pc:sldMk cId="25671271" sldId="256"/>
            <ac:spMk id="414" creationId="{475495DC-F7B3-4329-A687-5479090863B2}"/>
          </ac:spMkLst>
        </pc:spChg>
        <pc:spChg chg="add del mod replST">
          <ac:chgData name="Eddie Corr" userId="99a90b33-2264-4037-8867-c8cea06dfde5" providerId="ADAL" clId="{8207E6F4-09D4-4F66-BBB9-C6C2F9678906}" dt="2024-05-31T13:13:39.425" v="11861"/>
          <ac:spMkLst>
            <pc:docMk/>
            <pc:sldMk cId="25671271" sldId="256"/>
            <ac:spMk id="415" creationId="{9290C2DB-3B3C-4567-A88F-DF8E511DED4B}"/>
          </ac:spMkLst>
        </pc:spChg>
        <pc:spChg chg="add del mod replST">
          <ac:chgData name="Eddie Corr" userId="99a90b33-2264-4037-8867-c8cea06dfde5" providerId="ADAL" clId="{8207E6F4-09D4-4F66-BBB9-C6C2F9678906}" dt="2024-05-31T13:13:39.425" v="11861"/>
          <ac:spMkLst>
            <pc:docMk/>
            <pc:sldMk cId="25671271" sldId="256"/>
            <ac:spMk id="416" creationId="{46143845-2DF8-4CA2-B0D0-FEE600C8F515}"/>
          </ac:spMkLst>
        </pc:spChg>
        <pc:spChg chg="add del mod replST">
          <ac:chgData name="Eddie Corr" userId="99a90b33-2264-4037-8867-c8cea06dfde5" providerId="ADAL" clId="{8207E6F4-09D4-4F66-BBB9-C6C2F9678906}" dt="2024-05-31T13:13:39.425" v="11861"/>
          <ac:spMkLst>
            <pc:docMk/>
            <pc:sldMk cId="25671271" sldId="256"/>
            <ac:spMk id="417" creationId="{FAA4BA2E-E693-4176-849F-430F6AD9B0EA}"/>
          </ac:spMkLst>
        </pc:spChg>
        <pc:spChg chg="add del mod replST">
          <ac:chgData name="Eddie Corr" userId="99a90b33-2264-4037-8867-c8cea06dfde5" providerId="ADAL" clId="{8207E6F4-09D4-4F66-BBB9-C6C2F9678906}" dt="2024-05-31T13:13:39.425" v="11861"/>
          <ac:spMkLst>
            <pc:docMk/>
            <pc:sldMk cId="25671271" sldId="256"/>
            <ac:spMk id="418" creationId="{B1FEBC27-F507-4FDE-AA15-603209DA1697}"/>
          </ac:spMkLst>
        </pc:spChg>
        <pc:spChg chg="add del mod replST">
          <ac:chgData name="Eddie Corr" userId="99a90b33-2264-4037-8867-c8cea06dfde5" providerId="ADAL" clId="{8207E6F4-09D4-4F66-BBB9-C6C2F9678906}" dt="2024-05-31T13:13:39.425" v="11861"/>
          <ac:spMkLst>
            <pc:docMk/>
            <pc:sldMk cId="25671271" sldId="256"/>
            <ac:spMk id="419" creationId="{A90922BE-271A-4FC2-AEFA-39AF6FCF3CD1}"/>
          </ac:spMkLst>
        </pc:spChg>
        <pc:spChg chg="add del mod replST">
          <ac:chgData name="Eddie Corr" userId="99a90b33-2264-4037-8867-c8cea06dfde5" providerId="ADAL" clId="{8207E6F4-09D4-4F66-BBB9-C6C2F9678906}" dt="2024-05-31T13:13:39.425" v="11861"/>
          <ac:spMkLst>
            <pc:docMk/>
            <pc:sldMk cId="25671271" sldId="256"/>
            <ac:spMk id="420" creationId="{75F039E6-53E3-4124-976D-812074515418}"/>
          </ac:spMkLst>
        </pc:spChg>
        <pc:spChg chg="add del mod replST">
          <ac:chgData name="Eddie Corr" userId="99a90b33-2264-4037-8867-c8cea06dfde5" providerId="ADAL" clId="{8207E6F4-09D4-4F66-BBB9-C6C2F9678906}" dt="2024-05-31T13:13:39.425" v="11861"/>
          <ac:spMkLst>
            <pc:docMk/>
            <pc:sldMk cId="25671271" sldId="256"/>
            <ac:spMk id="421" creationId="{7226524F-C4C7-4F0F-BC07-8F9831215CE8}"/>
          </ac:spMkLst>
        </pc:spChg>
        <pc:spChg chg="add del mod replST">
          <ac:chgData name="Eddie Corr" userId="99a90b33-2264-4037-8867-c8cea06dfde5" providerId="ADAL" clId="{8207E6F4-09D4-4F66-BBB9-C6C2F9678906}" dt="2024-05-31T13:13:39.425" v="11861"/>
          <ac:spMkLst>
            <pc:docMk/>
            <pc:sldMk cId="25671271" sldId="256"/>
            <ac:spMk id="422" creationId="{8DD5FBB2-AA57-40E3-B980-EC3BA279B323}"/>
          </ac:spMkLst>
        </pc:spChg>
        <pc:spChg chg="add del mod replST">
          <ac:chgData name="Eddie Corr" userId="99a90b33-2264-4037-8867-c8cea06dfde5" providerId="ADAL" clId="{8207E6F4-09D4-4F66-BBB9-C6C2F9678906}" dt="2024-05-31T13:13:39.425" v="11861"/>
          <ac:spMkLst>
            <pc:docMk/>
            <pc:sldMk cId="25671271" sldId="256"/>
            <ac:spMk id="423" creationId="{0DD8412C-B8EA-4A1F-B562-885C210E5A7A}"/>
          </ac:spMkLst>
        </pc:spChg>
        <pc:spChg chg="add del mod replST">
          <ac:chgData name="Eddie Corr" userId="99a90b33-2264-4037-8867-c8cea06dfde5" providerId="ADAL" clId="{8207E6F4-09D4-4F66-BBB9-C6C2F9678906}" dt="2024-05-31T13:13:39.425" v="11861"/>
          <ac:spMkLst>
            <pc:docMk/>
            <pc:sldMk cId="25671271" sldId="256"/>
            <ac:spMk id="424" creationId="{A6E0C190-75AB-4D43-84D7-00ED5EB7C2A0}"/>
          </ac:spMkLst>
        </pc:spChg>
        <pc:spChg chg="add del mod replST">
          <ac:chgData name="Eddie Corr" userId="99a90b33-2264-4037-8867-c8cea06dfde5" providerId="ADAL" clId="{8207E6F4-09D4-4F66-BBB9-C6C2F9678906}" dt="2024-05-31T13:13:39.425" v="11861"/>
          <ac:spMkLst>
            <pc:docMk/>
            <pc:sldMk cId="25671271" sldId="256"/>
            <ac:spMk id="425" creationId="{62B3DBE4-C88C-463A-B565-35DD77839B68}"/>
          </ac:spMkLst>
        </pc:spChg>
        <pc:spChg chg="add del mod replST">
          <ac:chgData name="Eddie Corr" userId="99a90b33-2264-4037-8867-c8cea06dfde5" providerId="ADAL" clId="{8207E6F4-09D4-4F66-BBB9-C6C2F9678906}" dt="2024-05-31T13:13:39.425" v="11861"/>
          <ac:spMkLst>
            <pc:docMk/>
            <pc:sldMk cId="25671271" sldId="256"/>
            <ac:spMk id="426" creationId="{80B4E0AE-0F7A-4A31-8B29-EF132F7DE223}"/>
          </ac:spMkLst>
        </pc:spChg>
        <pc:spChg chg="add del mod replST">
          <ac:chgData name="Eddie Corr" userId="99a90b33-2264-4037-8867-c8cea06dfde5" providerId="ADAL" clId="{8207E6F4-09D4-4F66-BBB9-C6C2F9678906}" dt="2024-05-31T13:13:39.425" v="11861"/>
          <ac:spMkLst>
            <pc:docMk/>
            <pc:sldMk cId="25671271" sldId="256"/>
            <ac:spMk id="427" creationId="{2B5630FF-ABDC-40C3-B3EB-49168B9868C3}"/>
          </ac:spMkLst>
        </pc:spChg>
        <pc:spChg chg="add del mod replST">
          <ac:chgData name="Eddie Corr" userId="99a90b33-2264-4037-8867-c8cea06dfde5" providerId="ADAL" clId="{8207E6F4-09D4-4F66-BBB9-C6C2F9678906}" dt="2024-05-31T13:13:39.425" v="11861"/>
          <ac:spMkLst>
            <pc:docMk/>
            <pc:sldMk cId="25671271" sldId="256"/>
            <ac:spMk id="428" creationId="{359EDA5D-B6FE-4B0E-B80A-236F4049757E}"/>
          </ac:spMkLst>
        </pc:spChg>
        <pc:spChg chg="add del mod replST">
          <ac:chgData name="Eddie Corr" userId="99a90b33-2264-4037-8867-c8cea06dfde5" providerId="ADAL" clId="{8207E6F4-09D4-4F66-BBB9-C6C2F9678906}" dt="2024-05-31T13:13:39.425" v="11861"/>
          <ac:spMkLst>
            <pc:docMk/>
            <pc:sldMk cId="25671271" sldId="256"/>
            <ac:spMk id="429" creationId="{C134BCDD-1003-432F-916E-A5056684C386}"/>
          </ac:spMkLst>
        </pc:spChg>
        <pc:spChg chg="add del mod replST">
          <ac:chgData name="Eddie Corr" userId="99a90b33-2264-4037-8867-c8cea06dfde5" providerId="ADAL" clId="{8207E6F4-09D4-4F66-BBB9-C6C2F9678906}" dt="2024-05-31T13:13:39.425" v="11861"/>
          <ac:spMkLst>
            <pc:docMk/>
            <pc:sldMk cId="25671271" sldId="256"/>
            <ac:spMk id="430" creationId="{8BAD333E-1DD4-47F4-AE73-74EAFAE8B3A2}"/>
          </ac:spMkLst>
        </pc:spChg>
        <pc:spChg chg="add del mod replST">
          <ac:chgData name="Eddie Corr" userId="99a90b33-2264-4037-8867-c8cea06dfde5" providerId="ADAL" clId="{8207E6F4-09D4-4F66-BBB9-C6C2F9678906}" dt="2024-05-31T13:13:39.425" v="11861"/>
          <ac:spMkLst>
            <pc:docMk/>
            <pc:sldMk cId="25671271" sldId="256"/>
            <ac:spMk id="431" creationId="{BFADE6B2-99A6-4F31-AC63-09BB7CBDF17C}"/>
          </ac:spMkLst>
        </pc:spChg>
        <pc:spChg chg="del">
          <ac:chgData name="Eddie Corr" userId="99a90b33-2264-4037-8867-c8cea06dfde5" providerId="ADAL" clId="{8207E6F4-09D4-4F66-BBB9-C6C2F9678906}" dt="2024-05-31T13:08:15.129" v="201"/>
          <ac:spMkLst>
            <pc:docMk/>
            <pc:sldMk cId="25671271" sldId="256"/>
            <ac:spMk id="432" creationId="{42422EDD-029F-47E6-9DA1-90A93C65C336}"/>
          </ac:spMkLst>
        </pc:spChg>
        <pc:spChg chg="del">
          <ac:chgData name="Eddie Corr" userId="99a90b33-2264-4037-8867-c8cea06dfde5" providerId="ADAL" clId="{8207E6F4-09D4-4F66-BBB9-C6C2F9678906}" dt="2024-05-31T13:08:15.144" v="202"/>
          <ac:spMkLst>
            <pc:docMk/>
            <pc:sldMk cId="25671271" sldId="256"/>
            <ac:spMk id="433" creationId="{6D8BC4F7-378F-4193-AA27-D7310469F514}"/>
          </ac:spMkLst>
        </pc:spChg>
        <pc:spChg chg="add del mod replST">
          <ac:chgData name="Eddie Corr" userId="99a90b33-2264-4037-8867-c8cea06dfde5" providerId="ADAL" clId="{8207E6F4-09D4-4F66-BBB9-C6C2F9678906}" dt="2024-05-31T13:13:39.425" v="11861"/>
          <ac:spMkLst>
            <pc:docMk/>
            <pc:sldMk cId="25671271" sldId="256"/>
            <ac:spMk id="437" creationId="{9DC7C54D-12C8-454F-BF50-0A47FC4CC836}"/>
          </ac:spMkLst>
        </pc:spChg>
        <pc:spChg chg="add del mod replST">
          <ac:chgData name="Eddie Corr" userId="99a90b33-2264-4037-8867-c8cea06dfde5" providerId="ADAL" clId="{8207E6F4-09D4-4F66-BBB9-C6C2F9678906}" dt="2024-05-31T13:13:39.425" v="11861"/>
          <ac:spMkLst>
            <pc:docMk/>
            <pc:sldMk cId="25671271" sldId="256"/>
            <ac:spMk id="438" creationId="{58034FC1-0F43-495D-8F60-8BE74736E36E}"/>
          </ac:spMkLst>
        </pc:spChg>
        <pc:spChg chg="del">
          <ac:chgData name="Eddie Corr" userId="99a90b33-2264-4037-8867-c8cea06dfde5" providerId="ADAL" clId="{8207E6F4-09D4-4F66-BBB9-C6C2F9678906}" dt="2024-05-31T13:08:15.144" v="203"/>
          <ac:spMkLst>
            <pc:docMk/>
            <pc:sldMk cId="25671271" sldId="256"/>
            <ac:spMk id="442" creationId="{35C0CD32-87E9-440E-98D0-C81994D68337}"/>
          </ac:spMkLst>
        </pc:spChg>
        <pc:spChg chg="del">
          <ac:chgData name="Eddie Corr" userId="99a90b33-2264-4037-8867-c8cea06dfde5" providerId="ADAL" clId="{8207E6F4-09D4-4F66-BBB9-C6C2F9678906}" dt="2024-05-31T13:08:15.144" v="204"/>
          <ac:spMkLst>
            <pc:docMk/>
            <pc:sldMk cId="25671271" sldId="256"/>
            <ac:spMk id="443" creationId="{13C4F96D-F078-4339-9EC3-DAC27F61597C}"/>
          </ac:spMkLst>
        </pc:spChg>
        <pc:spChg chg="del">
          <ac:chgData name="Eddie Corr" userId="99a90b33-2264-4037-8867-c8cea06dfde5" providerId="ADAL" clId="{8207E6F4-09D4-4F66-BBB9-C6C2F9678906}" dt="2024-05-31T13:08:15.144" v="205"/>
          <ac:spMkLst>
            <pc:docMk/>
            <pc:sldMk cId="25671271" sldId="256"/>
            <ac:spMk id="444" creationId="{DC8A56C5-07B9-474E-921D-17338C175C50}"/>
          </ac:spMkLst>
        </pc:spChg>
        <pc:spChg chg="del">
          <ac:chgData name="Eddie Corr" userId="99a90b33-2264-4037-8867-c8cea06dfde5" providerId="ADAL" clId="{8207E6F4-09D4-4F66-BBB9-C6C2F9678906}" dt="2024-05-31T13:08:15.144" v="206"/>
          <ac:spMkLst>
            <pc:docMk/>
            <pc:sldMk cId="25671271" sldId="256"/>
            <ac:spMk id="445" creationId="{BBAA8626-98D0-4739-91A0-1CFA337A3B9E}"/>
          </ac:spMkLst>
        </pc:spChg>
        <pc:spChg chg="del">
          <ac:chgData name="Eddie Corr" userId="99a90b33-2264-4037-8867-c8cea06dfde5" providerId="ADAL" clId="{8207E6F4-09D4-4F66-BBB9-C6C2F9678906}" dt="2024-05-31T13:08:15.144" v="207"/>
          <ac:spMkLst>
            <pc:docMk/>
            <pc:sldMk cId="25671271" sldId="256"/>
            <ac:spMk id="446" creationId="{76DA65E5-F8D3-46C2-BB91-413B3584B3EE}"/>
          </ac:spMkLst>
        </pc:spChg>
        <pc:spChg chg="del">
          <ac:chgData name="Eddie Corr" userId="99a90b33-2264-4037-8867-c8cea06dfde5" providerId="ADAL" clId="{8207E6F4-09D4-4F66-BBB9-C6C2F9678906}" dt="2024-05-31T13:08:15.144" v="208"/>
          <ac:spMkLst>
            <pc:docMk/>
            <pc:sldMk cId="25671271" sldId="256"/>
            <ac:spMk id="447" creationId="{871B54F9-AD7B-48BC-8635-D760158B9A45}"/>
          </ac:spMkLst>
        </pc:spChg>
        <pc:spChg chg="del">
          <ac:chgData name="Eddie Corr" userId="99a90b33-2264-4037-8867-c8cea06dfde5" providerId="ADAL" clId="{8207E6F4-09D4-4F66-BBB9-C6C2F9678906}" dt="2024-05-31T13:08:15.144" v="209"/>
          <ac:spMkLst>
            <pc:docMk/>
            <pc:sldMk cId="25671271" sldId="256"/>
            <ac:spMk id="832" creationId="{813306A5-146B-4EC7-8944-B0C91AA1BF22}"/>
          </ac:spMkLst>
        </pc:spChg>
        <pc:spChg chg="del">
          <ac:chgData name="Eddie Corr" userId="99a90b33-2264-4037-8867-c8cea06dfde5" providerId="ADAL" clId="{8207E6F4-09D4-4F66-BBB9-C6C2F9678906}" dt="2024-05-31T13:08:15.144" v="210"/>
          <ac:spMkLst>
            <pc:docMk/>
            <pc:sldMk cId="25671271" sldId="256"/>
            <ac:spMk id="833" creationId="{129C480A-6AFE-416B-A4CC-2B790D8BCD1D}"/>
          </ac:spMkLst>
        </pc:spChg>
        <pc:spChg chg="del">
          <ac:chgData name="Eddie Corr" userId="99a90b33-2264-4037-8867-c8cea06dfde5" providerId="ADAL" clId="{8207E6F4-09D4-4F66-BBB9-C6C2F9678906}" dt="2024-05-31T13:08:15.144" v="211"/>
          <ac:spMkLst>
            <pc:docMk/>
            <pc:sldMk cId="25671271" sldId="256"/>
            <ac:spMk id="834" creationId="{48AFC4BF-D69C-4CD4-8E00-A5A64FF6F2D9}"/>
          </ac:spMkLst>
        </pc:spChg>
        <pc:spChg chg="del">
          <ac:chgData name="Eddie Corr" userId="99a90b33-2264-4037-8867-c8cea06dfde5" providerId="ADAL" clId="{8207E6F4-09D4-4F66-BBB9-C6C2F9678906}" dt="2024-05-31T13:08:15.144" v="212"/>
          <ac:spMkLst>
            <pc:docMk/>
            <pc:sldMk cId="25671271" sldId="256"/>
            <ac:spMk id="835" creationId="{846E7983-8CAF-4EA9-83D3-6DAE14ADAC5E}"/>
          </ac:spMkLst>
        </pc:spChg>
        <pc:spChg chg="del">
          <ac:chgData name="Eddie Corr" userId="99a90b33-2264-4037-8867-c8cea06dfde5" providerId="ADAL" clId="{8207E6F4-09D4-4F66-BBB9-C6C2F9678906}" dt="2024-05-31T13:08:15.144" v="213"/>
          <ac:spMkLst>
            <pc:docMk/>
            <pc:sldMk cId="25671271" sldId="256"/>
            <ac:spMk id="836" creationId="{CCB90264-BE8E-4D20-810E-F02C1B5EFAAE}"/>
          </ac:spMkLst>
        </pc:spChg>
        <pc:spChg chg="del">
          <ac:chgData name="Eddie Corr" userId="99a90b33-2264-4037-8867-c8cea06dfde5" providerId="ADAL" clId="{8207E6F4-09D4-4F66-BBB9-C6C2F9678906}" dt="2024-05-31T13:08:15.144" v="214"/>
          <ac:spMkLst>
            <pc:docMk/>
            <pc:sldMk cId="25671271" sldId="256"/>
            <ac:spMk id="837" creationId="{A424FB96-C9E3-47D8-A36C-46707FF82464}"/>
          </ac:spMkLst>
        </pc:spChg>
        <pc:spChg chg="del">
          <ac:chgData name="Eddie Corr" userId="99a90b33-2264-4037-8867-c8cea06dfde5" providerId="ADAL" clId="{8207E6F4-09D4-4F66-BBB9-C6C2F9678906}" dt="2024-05-31T13:08:15.144" v="215"/>
          <ac:spMkLst>
            <pc:docMk/>
            <pc:sldMk cId="25671271" sldId="256"/>
            <ac:spMk id="838" creationId="{1B61BBCB-41A6-4360-B3F9-46FD771500C1}"/>
          </ac:spMkLst>
        </pc:spChg>
        <pc:spChg chg="del">
          <ac:chgData name="Eddie Corr" userId="99a90b33-2264-4037-8867-c8cea06dfde5" providerId="ADAL" clId="{8207E6F4-09D4-4F66-BBB9-C6C2F9678906}" dt="2024-05-31T13:08:15.144" v="216"/>
          <ac:spMkLst>
            <pc:docMk/>
            <pc:sldMk cId="25671271" sldId="256"/>
            <ac:spMk id="839" creationId="{6D08E4EE-2BB2-4A8F-9CDF-89114995A0C6}"/>
          </ac:spMkLst>
        </pc:spChg>
        <pc:spChg chg="del">
          <ac:chgData name="Eddie Corr" userId="99a90b33-2264-4037-8867-c8cea06dfde5" providerId="ADAL" clId="{8207E6F4-09D4-4F66-BBB9-C6C2F9678906}" dt="2024-05-31T13:08:15.144" v="217"/>
          <ac:spMkLst>
            <pc:docMk/>
            <pc:sldMk cId="25671271" sldId="256"/>
            <ac:spMk id="840" creationId="{FB3CC355-1086-4B3F-928C-D4A6C29E4211}"/>
          </ac:spMkLst>
        </pc:spChg>
        <pc:spChg chg="del">
          <ac:chgData name="Eddie Corr" userId="99a90b33-2264-4037-8867-c8cea06dfde5" providerId="ADAL" clId="{8207E6F4-09D4-4F66-BBB9-C6C2F9678906}" dt="2024-05-31T13:08:15.144" v="218"/>
          <ac:spMkLst>
            <pc:docMk/>
            <pc:sldMk cId="25671271" sldId="256"/>
            <ac:spMk id="841" creationId="{8BCAD742-B410-467F-83E9-6172E1E58579}"/>
          </ac:spMkLst>
        </pc:spChg>
        <pc:spChg chg="del">
          <ac:chgData name="Eddie Corr" userId="99a90b33-2264-4037-8867-c8cea06dfde5" providerId="ADAL" clId="{8207E6F4-09D4-4F66-BBB9-C6C2F9678906}" dt="2024-05-31T13:08:15.144" v="219"/>
          <ac:spMkLst>
            <pc:docMk/>
            <pc:sldMk cId="25671271" sldId="256"/>
            <ac:spMk id="842" creationId="{FEE633B3-4234-4A5B-9308-5A4D1C30DEF6}"/>
          </ac:spMkLst>
        </pc:spChg>
        <pc:spChg chg="del">
          <ac:chgData name="Eddie Corr" userId="99a90b33-2264-4037-8867-c8cea06dfde5" providerId="ADAL" clId="{8207E6F4-09D4-4F66-BBB9-C6C2F9678906}" dt="2024-05-31T13:08:15.144" v="220"/>
          <ac:spMkLst>
            <pc:docMk/>
            <pc:sldMk cId="25671271" sldId="256"/>
            <ac:spMk id="843" creationId="{FD51F70B-4CED-4DEA-B99A-FDF916040DE6}"/>
          </ac:spMkLst>
        </pc:spChg>
        <pc:spChg chg="del">
          <ac:chgData name="Eddie Corr" userId="99a90b33-2264-4037-8867-c8cea06dfde5" providerId="ADAL" clId="{8207E6F4-09D4-4F66-BBB9-C6C2F9678906}" dt="2024-05-31T13:08:15.144" v="221"/>
          <ac:spMkLst>
            <pc:docMk/>
            <pc:sldMk cId="25671271" sldId="256"/>
            <ac:spMk id="844" creationId="{A44C5EC3-7759-4177-8B23-D065A93A332A}"/>
          </ac:spMkLst>
        </pc:spChg>
        <pc:spChg chg="del">
          <ac:chgData name="Eddie Corr" userId="99a90b33-2264-4037-8867-c8cea06dfde5" providerId="ADAL" clId="{8207E6F4-09D4-4F66-BBB9-C6C2F9678906}" dt="2024-05-31T13:08:15.144" v="222"/>
          <ac:spMkLst>
            <pc:docMk/>
            <pc:sldMk cId="25671271" sldId="256"/>
            <ac:spMk id="845" creationId="{37240A4C-F7CE-4CCA-863A-6A05842A5B1B}"/>
          </ac:spMkLst>
        </pc:spChg>
        <pc:spChg chg="del">
          <ac:chgData name="Eddie Corr" userId="99a90b33-2264-4037-8867-c8cea06dfde5" providerId="ADAL" clId="{8207E6F4-09D4-4F66-BBB9-C6C2F9678906}" dt="2024-05-31T13:08:15.144" v="223"/>
          <ac:spMkLst>
            <pc:docMk/>
            <pc:sldMk cId="25671271" sldId="256"/>
            <ac:spMk id="846" creationId="{EF92295A-368A-471E-B063-848753FE1D38}"/>
          </ac:spMkLst>
        </pc:spChg>
        <pc:spChg chg="del">
          <ac:chgData name="Eddie Corr" userId="99a90b33-2264-4037-8867-c8cea06dfde5" providerId="ADAL" clId="{8207E6F4-09D4-4F66-BBB9-C6C2F9678906}" dt="2024-05-31T13:08:15.144" v="224"/>
          <ac:spMkLst>
            <pc:docMk/>
            <pc:sldMk cId="25671271" sldId="256"/>
            <ac:spMk id="847" creationId="{DC4BB3C6-FA98-46EE-8A92-E13B56D203AF}"/>
          </ac:spMkLst>
        </pc:spChg>
        <pc:spChg chg="del">
          <ac:chgData name="Eddie Corr" userId="99a90b33-2264-4037-8867-c8cea06dfde5" providerId="ADAL" clId="{8207E6F4-09D4-4F66-BBB9-C6C2F9678906}" dt="2024-05-31T13:08:15.144" v="225"/>
          <ac:spMkLst>
            <pc:docMk/>
            <pc:sldMk cId="25671271" sldId="256"/>
            <ac:spMk id="848" creationId="{26D15CDC-4247-4DFF-BDC5-EB3974D54BE8}"/>
          </ac:spMkLst>
        </pc:spChg>
        <pc:spChg chg="del">
          <ac:chgData name="Eddie Corr" userId="99a90b33-2264-4037-8867-c8cea06dfde5" providerId="ADAL" clId="{8207E6F4-09D4-4F66-BBB9-C6C2F9678906}" dt="2024-05-31T13:08:15.144" v="226"/>
          <ac:spMkLst>
            <pc:docMk/>
            <pc:sldMk cId="25671271" sldId="256"/>
            <ac:spMk id="849" creationId="{471E4008-4A02-4BFC-AD50-5D78244CE80B}"/>
          </ac:spMkLst>
        </pc:spChg>
        <pc:spChg chg="del">
          <ac:chgData name="Eddie Corr" userId="99a90b33-2264-4037-8867-c8cea06dfde5" providerId="ADAL" clId="{8207E6F4-09D4-4F66-BBB9-C6C2F9678906}" dt="2024-05-31T13:08:15.144" v="227"/>
          <ac:spMkLst>
            <pc:docMk/>
            <pc:sldMk cId="25671271" sldId="256"/>
            <ac:spMk id="850" creationId="{F6663893-F8B1-4F3C-B729-D08F036150AB}"/>
          </ac:spMkLst>
        </pc:spChg>
        <pc:spChg chg="del">
          <ac:chgData name="Eddie Corr" userId="99a90b33-2264-4037-8867-c8cea06dfde5" providerId="ADAL" clId="{8207E6F4-09D4-4F66-BBB9-C6C2F9678906}" dt="2024-05-31T13:08:15.144" v="228"/>
          <ac:spMkLst>
            <pc:docMk/>
            <pc:sldMk cId="25671271" sldId="256"/>
            <ac:spMk id="851" creationId="{20DBB887-652E-4B30-B373-D58A6A7BC411}"/>
          </ac:spMkLst>
        </pc:spChg>
        <pc:spChg chg="del">
          <ac:chgData name="Eddie Corr" userId="99a90b33-2264-4037-8867-c8cea06dfde5" providerId="ADAL" clId="{8207E6F4-09D4-4F66-BBB9-C6C2F9678906}" dt="2024-05-31T13:08:15.144" v="229"/>
          <ac:spMkLst>
            <pc:docMk/>
            <pc:sldMk cId="25671271" sldId="256"/>
            <ac:spMk id="852" creationId="{F7FD5F14-6703-495F-BB3A-987231EA4B7D}"/>
          </ac:spMkLst>
        </pc:spChg>
        <pc:spChg chg="del">
          <ac:chgData name="Eddie Corr" userId="99a90b33-2264-4037-8867-c8cea06dfde5" providerId="ADAL" clId="{8207E6F4-09D4-4F66-BBB9-C6C2F9678906}" dt="2024-05-31T13:08:15.144" v="230"/>
          <ac:spMkLst>
            <pc:docMk/>
            <pc:sldMk cId="25671271" sldId="256"/>
            <ac:spMk id="853" creationId="{30BA0A10-B032-4B38-A764-2E5BEB994FCB}"/>
          </ac:spMkLst>
        </pc:spChg>
        <pc:spChg chg="del">
          <ac:chgData name="Eddie Corr" userId="99a90b33-2264-4037-8867-c8cea06dfde5" providerId="ADAL" clId="{8207E6F4-09D4-4F66-BBB9-C6C2F9678906}" dt="2024-05-31T13:08:15.144" v="231"/>
          <ac:spMkLst>
            <pc:docMk/>
            <pc:sldMk cId="25671271" sldId="256"/>
            <ac:spMk id="854" creationId="{C8ABCD80-C2FB-46B5-85A9-A55158F5B521}"/>
          </ac:spMkLst>
        </pc:spChg>
        <pc:spChg chg="del">
          <ac:chgData name="Eddie Corr" userId="99a90b33-2264-4037-8867-c8cea06dfde5" providerId="ADAL" clId="{8207E6F4-09D4-4F66-BBB9-C6C2F9678906}" dt="2024-05-31T13:08:15.144" v="232"/>
          <ac:spMkLst>
            <pc:docMk/>
            <pc:sldMk cId="25671271" sldId="256"/>
            <ac:spMk id="855" creationId="{ACD19865-CCC9-4F8F-8182-5DAD00B7E267}"/>
          </ac:spMkLst>
        </pc:spChg>
        <pc:spChg chg="del">
          <ac:chgData name="Eddie Corr" userId="99a90b33-2264-4037-8867-c8cea06dfde5" providerId="ADAL" clId="{8207E6F4-09D4-4F66-BBB9-C6C2F9678906}" dt="2024-05-31T13:08:15.144" v="233"/>
          <ac:spMkLst>
            <pc:docMk/>
            <pc:sldMk cId="25671271" sldId="256"/>
            <ac:spMk id="856" creationId="{5D6E2006-5B2B-4010-BB4B-8E9BE9FB6728}"/>
          </ac:spMkLst>
        </pc:spChg>
        <pc:spChg chg="del">
          <ac:chgData name="Eddie Corr" userId="99a90b33-2264-4037-8867-c8cea06dfde5" providerId="ADAL" clId="{8207E6F4-09D4-4F66-BBB9-C6C2F9678906}" dt="2024-05-31T13:08:15.144" v="234"/>
          <ac:spMkLst>
            <pc:docMk/>
            <pc:sldMk cId="25671271" sldId="256"/>
            <ac:spMk id="857" creationId="{CAAE998A-4FFC-4969-818D-8D7DB78EA27A}"/>
          </ac:spMkLst>
        </pc:spChg>
        <pc:spChg chg="del">
          <ac:chgData name="Eddie Corr" userId="99a90b33-2264-4037-8867-c8cea06dfde5" providerId="ADAL" clId="{8207E6F4-09D4-4F66-BBB9-C6C2F9678906}" dt="2024-05-31T13:08:15.144" v="235"/>
          <ac:spMkLst>
            <pc:docMk/>
            <pc:sldMk cId="25671271" sldId="256"/>
            <ac:spMk id="858" creationId="{9354D7E3-E3F5-4229-B0D6-7FB59335C381}"/>
          </ac:spMkLst>
        </pc:spChg>
        <pc:spChg chg="del">
          <ac:chgData name="Eddie Corr" userId="99a90b33-2264-4037-8867-c8cea06dfde5" providerId="ADAL" clId="{8207E6F4-09D4-4F66-BBB9-C6C2F9678906}" dt="2024-05-31T13:08:15.144" v="236"/>
          <ac:spMkLst>
            <pc:docMk/>
            <pc:sldMk cId="25671271" sldId="256"/>
            <ac:spMk id="859" creationId="{9B240DD3-233C-4C08-AF7C-92ED863BE31C}"/>
          </ac:spMkLst>
        </pc:spChg>
        <pc:spChg chg="del">
          <ac:chgData name="Eddie Corr" userId="99a90b33-2264-4037-8867-c8cea06dfde5" providerId="ADAL" clId="{8207E6F4-09D4-4F66-BBB9-C6C2F9678906}" dt="2024-05-31T13:08:15.144" v="237"/>
          <ac:spMkLst>
            <pc:docMk/>
            <pc:sldMk cId="25671271" sldId="256"/>
            <ac:spMk id="860" creationId="{D50DA12C-F1CE-4B1A-A726-B05A2E1BD91E}"/>
          </ac:spMkLst>
        </pc:spChg>
        <pc:spChg chg="del">
          <ac:chgData name="Eddie Corr" userId="99a90b33-2264-4037-8867-c8cea06dfde5" providerId="ADAL" clId="{8207E6F4-09D4-4F66-BBB9-C6C2F9678906}" dt="2024-05-31T13:08:15.144" v="238"/>
          <ac:spMkLst>
            <pc:docMk/>
            <pc:sldMk cId="25671271" sldId="256"/>
            <ac:spMk id="861" creationId="{B6272203-7DDE-4F28-A03C-E80E6B9A0929}"/>
          </ac:spMkLst>
        </pc:spChg>
        <pc:spChg chg="del">
          <ac:chgData name="Eddie Corr" userId="99a90b33-2264-4037-8867-c8cea06dfde5" providerId="ADAL" clId="{8207E6F4-09D4-4F66-BBB9-C6C2F9678906}" dt="2024-05-31T13:08:15.144" v="239"/>
          <ac:spMkLst>
            <pc:docMk/>
            <pc:sldMk cId="25671271" sldId="256"/>
            <ac:spMk id="862" creationId="{4D166F5A-4984-40F9-A94E-430CDC44EF90}"/>
          </ac:spMkLst>
        </pc:spChg>
        <pc:spChg chg="del">
          <ac:chgData name="Eddie Corr" userId="99a90b33-2264-4037-8867-c8cea06dfde5" providerId="ADAL" clId="{8207E6F4-09D4-4F66-BBB9-C6C2F9678906}" dt="2024-05-31T13:08:15.144" v="240"/>
          <ac:spMkLst>
            <pc:docMk/>
            <pc:sldMk cId="25671271" sldId="256"/>
            <ac:spMk id="863" creationId="{A35D125B-1ADC-4C50-B3B2-600D3C0BE0C3}"/>
          </ac:spMkLst>
        </pc:spChg>
        <pc:spChg chg="add del mod replST">
          <ac:chgData name="Eddie Corr" userId="99a90b33-2264-4037-8867-c8cea06dfde5" providerId="ADAL" clId="{8207E6F4-09D4-4F66-BBB9-C6C2F9678906}" dt="2024-05-31T13:13:39.425" v="11861"/>
          <ac:spMkLst>
            <pc:docMk/>
            <pc:sldMk cId="25671271" sldId="256"/>
            <ac:spMk id="864" creationId="{2928A502-E40F-4FF0-847A-263DF279F87F}"/>
          </ac:spMkLst>
        </pc:spChg>
        <pc:spChg chg="add del mod replST">
          <ac:chgData name="Eddie Corr" userId="99a90b33-2264-4037-8867-c8cea06dfde5" providerId="ADAL" clId="{8207E6F4-09D4-4F66-BBB9-C6C2F9678906}" dt="2024-05-31T13:13:39.425" v="11861"/>
          <ac:spMkLst>
            <pc:docMk/>
            <pc:sldMk cId="25671271" sldId="256"/>
            <ac:spMk id="865" creationId="{448B8CBB-01DC-4D70-B516-EF14428D3DA6}"/>
          </ac:spMkLst>
        </pc:spChg>
        <pc:spChg chg="add del mod replST">
          <ac:chgData name="Eddie Corr" userId="99a90b33-2264-4037-8867-c8cea06dfde5" providerId="ADAL" clId="{8207E6F4-09D4-4F66-BBB9-C6C2F9678906}" dt="2024-05-31T13:13:39.425" v="11861"/>
          <ac:spMkLst>
            <pc:docMk/>
            <pc:sldMk cId="25671271" sldId="256"/>
            <ac:spMk id="866" creationId="{CA040AEE-05EE-4335-8DFE-618BAD775585}"/>
          </ac:spMkLst>
        </pc:spChg>
        <pc:spChg chg="add del mod replST">
          <ac:chgData name="Eddie Corr" userId="99a90b33-2264-4037-8867-c8cea06dfde5" providerId="ADAL" clId="{8207E6F4-09D4-4F66-BBB9-C6C2F9678906}" dt="2024-05-31T13:13:39.425" v="11861"/>
          <ac:spMkLst>
            <pc:docMk/>
            <pc:sldMk cId="25671271" sldId="256"/>
            <ac:spMk id="867" creationId="{3A9D33EE-53A3-4243-88FF-50196A8664FD}"/>
          </ac:spMkLst>
        </pc:spChg>
        <pc:spChg chg="add del mod replST">
          <ac:chgData name="Eddie Corr" userId="99a90b33-2264-4037-8867-c8cea06dfde5" providerId="ADAL" clId="{8207E6F4-09D4-4F66-BBB9-C6C2F9678906}" dt="2024-05-31T13:13:39.425" v="11861"/>
          <ac:spMkLst>
            <pc:docMk/>
            <pc:sldMk cId="25671271" sldId="256"/>
            <ac:spMk id="868" creationId="{8D797EEB-1BB4-490A-948B-61399F272F36}"/>
          </ac:spMkLst>
        </pc:spChg>
        <pc:spChg chg="add del mod replST">
          <ac:chgData name="Eddie Corr" userId="99a90b33-2264-4037-8867-c8cea06dfde5" providerId="ADAL" clId="{8207E6F4-09D4-4F66-BBB9-C6C2F9678906}" dt="2024-05-31T13:13:39.425" v="11861"/>
          <ac:spMkLst>
            <pc:docMk/>
            <pc:sldMk cId="25671271" sldId="256"/>
            <ac:spMk id="869" creationId="{03B975CF-702C-42FA-89AB-531318277E98}"/>
          </ac:spMkLst>
        </pc:spChg>
        <pc:spChg chg="add del mod replST">
          <ac:chgData name="Eddie Corr" userId="99a90b33-2264-4037-8867-c8cea06dfde5" providerId="ADAL" clId="{8207E6F4-09D4-4F66-BBB9-C6C2F9678906}" dt="2024-05-31T13:13:39.425" v="11861"/>
          <ac:spMkLst>
            <pc:docMk/>
            <pc:sldMk cId="25671271" sldId="256"/>
            <ac:spMk id="870" creationId="{F3A5A2E5-B520-4B82-845E-3021866898AA}"/>
          </ac:spMkLst>
        </pc:spChg>
        <pc:spChg chg="add del mod replST">
          <ac:chgData name="Eddie Corr" userId="99a90b33-2264-4037-8867-c8cea06dfde5" providerId="ADAL" clId="{8207E6F4-09D4-4F66-BBB9-C6C2F9678906}" dt="2024-05-31T13:13:39.425" v="11861"/>
          <ac:spMkLst>
            <pc:docMk/>
            <pc:sldMk cId="25671271" sldId="256"/>
            <ac:spMk id="871" creationId="{0050C64D-67A1-4F04-9ADE-5A703D8DE1A9}"/>
          </ac:spMkLst>
        </pc:spChg>
        <pc:spChg chg="add del mod replST">
          <ac:chgData name="Eddie Corr" userId="99a90b33-2264-4037-8867-c8cea06dfde5" providerId="ADAL" clId="{8207E6F4-09D4-4F66-BBB9-C6C2F9678906}" dt="2024-05-31T13:13:39.425" v="11861"/>
          <ac:spMkLst>
            <pc:docMk/>
            <pc:sldMk cId="25671271" sldId="256"/>
            <ac:spMk id="872" creationId="{39A7FE6C-31EF-4841-9CB2-E2BCDCC1C357}"/>
          </ac:spMkLst>
        </pc:spChg>
        <pc:spChg chg="add del mod replST">
          <ac:chgData name="Eddie Corr" userId="99a90b33-2264-4037-8867-c8cea06dfde5" providerId="ADAL" clId="{8207E6F4-09D4-4F66-BBB9-C6C2F9678906}" dt="2024-05-31T13:13:39.425" v="11861"/>
          <ac:spMkLst>
            <pc:docMk/>
            <pc:sldMk cId="25671271" sldId="256"/>
            <ac:spMk id="873" creationId="{7CD7C062-3C36-43AD-AD03-02566B972F57}"/>
          </ac:spMkLst>
        </pc:spChg>
        <pc:spChg chg="add del mod replST">
          <ac:chgData name="Eddie Corr" userId="99a90b33-2264-4037-8867-c8cea06dfde5" providerId="ADAL" clId="{8207E6F4-09D4-4F66-BBB9-C6C2F9678906}" dt="2024-05-31T13:13:39.425" v="11861"/>
          <ac:spMkLst>
            <pc:docMk/>
            <pc:sldMk cId="25671271" sldId="256"/>
            <ac:spMk id="874" creationId="{9F917455-041D-40E5-872F-AB9E72A934BA}"/>
          </ac:spMkLst>
        </pc:spChg>
        <pc:spChg chg="add del mod replST">
          <ac:chgData name="Eddie Corr" userId="99a90b33-2264-4037-8867-c8cea06dfde5" providerId="ADAL" clId="{8207E6F4-09D4-4F66-BBB9-C6C2F9678906}" dt="2024-05-31T13:13:39.425" v="11861"/>
          <ac:spMkLst>
            <pc:docMk/>
            <pc:sldMk cId="25671271" sldId="256"/>
            <ac:spMk id="875" creationId="{916CB8CD-4B8B-4459-8253-642D7CEB84BC}"/>
          </ac:spMkLst>
        </pc:spChg>
        <pc:spChg chg="add del mod replST">
          <ac:chgData name="Eddie Corr" userId="99a90b33-2264-4037-8867-c8cea06dfde5" providerId="ADAL" clId="{8207E6F4-09D4-4F66-BBB9-C6C2F9678906}" dt="2024-05-31T13:13:39.425" v="11861"/>
          <ac:spMkLst>
            <pc:docMk/>
            <pc:sldMk cId="25671271" sldId="256"/>
            <ac:spMk id="876" creationId="{51EF9FF0-0AFC-4497-AC03-97CD717DF1C9}"/>
          </ac:spMkLst>
        </pc:spChg>
        <pc:spChg chg="add del mod replST">
          <ac:chgData name="Eddie Corr" userId="99a90b33-2264-4037-8867-c8cea06dfde5" providerId="ADAL" clId="{8207E6F4-09D4-4F66-BBB9-C6C2F9678906}" dt="2024-05-31T13:13:39.425" v="11861"/>
          <ac:spMkLst>
            <pc:docMk/>
            <pc:sldMk cId="25671271" sldId="256"/>
            <ac:spMk id="877" creationId="{AF0C805E-D3ED-4CD5-BA21-21117B2B87AE}"/>
          </ac:spMkLst>
        </pc:spChg>
        <pc:spChg chg="add del mod replST">
          <ac:chgData name="Eddie Corr" userId="99a90b33-2264-4037-8867-c8cea06dfde5" providerId="ADAL" clId="{8207E6F4-09D4-4F66-BBB9-C6C2F9678906}" dt="2024-05-31T13:13:39.425" v="11861"/>
          <ac:spMkLst>
            <pc:docMk/>
            <pc:sldMk cId="25671271" sldId="256"/>
            <ac:spMk id="878" creationId="{D0F74C56-8950-45E0-81F5-C5F759237DCB}"/>
          </ac:spMkLst>
        </pc:spChg>
        <pc:spChg chg="add del mod replST">
          <ac:chgData name="Eddie Corr" userId="99a90b33-2264-4037-8867-c8cea06dfde5" providerId="ADAL" clId="{8207E6F4-09D4-4F66-BBB9-C6C2F9678906}" dt="2024-05-31T13:13:39.425" v="11861"/>
          <ac:spMkLst>
            <pc:docMk/>
            <pc:sldMk cId="25671271" sldId="256"/>
            <ac:spMk id="879" creationId="{8B7C5EFA-FA4D-49FE-B428-A371552F1DC6}"/>
          </ac:spMkLst>
        </pc:spChg>
        <pc:spChg chg="add del mod replST">
          <ac:chgData name="Eddie Corr" userId="99a90b33-2264-4037-8867-c8cea06dfde5" providerId="ADAL" clId="{8207E6F4-09D4-4F66-BBB9-C6C2F9678906}" dt="2024-05-31T13:13:39.425" v="11861"/>
          <ac:spMkLst>
            <pc:docMk/>
            <pc:sldMk cId="25671271" sldId="256"/>
            <ac:spMk id="880" creationId="{60884C2F-DB54-434A-AECD-08E2C3E47794}"/>
          </ac:spMkLst>
        </pc:spChg>
        <pc:spChg chg="add del mod replST">
          <ac:chgData name="Eddie Corr" userId="99a90b33-2264-4037-8867-c8cea06dfde5" providerId="ADAL" clId="{8207E6F4-09D4-4F66-BBB9-C6C2F9678906}" dt="2024-05-31T13:13:39.425" v="11861"/>
          <ac:spMkLst>
            <pc:docMk/>
            <pc:sldMk cId="25671271" sldId="256"/>
            <ac:spMk id="881" creationId="{E749CDB2-2CEB-4B52-9713-2E9BE4EB47C2}"/>
          </ac:spMkLst>
        </pc:spChg>
        <pc:spChg chg="add del mod replST">
          <ac:chgData name="Eddie Corr" userId="99a90b33-2264-4037-8867-c8cea06dfde5" providerId="ADAL" clId="{8207E6F4-09D4-4F66-BBB9-C6C2F9678906}" dt="2024-05-31T13:13:39.425" v="11861"/>
          <ac:spMkLst>
            <pc:docMk/>
            <pc:sldMk cId="25671271" sldId="256"/>
            <ac:spMk id="882" creationId="{9DB67BEB-0388-44AB-8E4F-72AEBBDCAA91}"/>
          </ac:spMkLst>
        </pc:spChg>
        <pc:spChg chg="add del mod replST">
          <ac:chgData name="Eddie Corr" userId="99a90b33-2264-4037-8867-c8cea06dfde5" providerId="ADAL" clId="{8207E6F4-09D4-4F66-BBB9-C6C2F9678906}" dt="2024-05-31T13:13:39.425" v="11861"/>
          <ac:spMkLst>
            <pc:docMk/>
            <pc:sldMk cId="25671271" sldId="256"/>
            <ac:spMk id="883" creationId="{8EAA6A1B-4251-4F04-8EEF-CFC1155499AF}"/>
          </ac:spMkLst>
        </pc:spChg>
        <pc:spChg chg="add del mod replST">
          <ac:chgData name="Eddie Corr" userId="99a90b33-2264-4037-8867-c8cea06dfde5" providerId="ADAL" clId="{8207E6F4-09D4-4F66-BBB9-C6C2F9678906}" dt="2024-05-31T13:13:39.425" v="11861"/>
          <ac:spMkLst>
            <pc:docMk/>
            <pc:sldMk cId="25671271" sldId="256"/>
            <ac:spMk id="884" creationId="{BEA477BE-A6EE-4746-97EE-AE112DCE1F69}"/>
          </ac:spMkLst>
        </pc:spChg>
        <pc:spChg chg="add del mod replST">
          <ac:chgData name="Eddie Corr" userId="99a90b33-2264-4037-8867-c8cea06dfde5" providerId="ADAL" clId="{8207E6F4-09D4-4F66-BBB9-C6C2F9678906}" dt="2024-05-31T13:13:39.425" v="11861"/>
          <ac:spMkLst>
            <pc:docMk/>
            <pc:sldMk cId="25671271" sldId="256"/>
            <ac:spMk id="885" creationId="{C9F6E498-ABE8-4B34-ACA9-06131C3FABB1}"/>
          </ac:spMkLst>
        </pc:spChg>
        <pc:spChg chg="add del mod replST">
          <ac:chgData name="Eddie Corr" userId="99a90b33-2264-4037-8867-c8cea06dfde5" providerId="ADAL" clId="{8207E6F4-09D4-4F66-BBB9-C6C2F9678906}" dt="2024-05-31T13:13:39.425" v="11861"/>
          <ac:spMkLst>
            <pc:docMk/>
            <pc:sldMk cId="25671271" sldId="256"/>
            <ac:spMk id="886" creationId="{89DD8D95-54DF-4CAE-973E-D78C87465DEC}"/>
          </ac:spMkLst>
        </pc:spChg>
        <pc:spChg chg="add del mod replST">
          <ac:chgData name="Eddie Corr" userId="99a90b33-2264-4037-8867-c8cea06dfde5" providerId="ADAL" clId="{8207E6F4-09D4-4F66-BBB9-C6C2F9678906}" dt="2024-05-31T13:13:39.425" v="11861"/>
          <ac:spMkLst>
            <pc:docMk/>
            <pc:sldMk cId="25671271" sldId="256"/>
            <ac:spMk id="887" creationId="{0FD7F451-8542-429B-9B73-947FE3AF993F}"/>
          </ac:spMkLst>
        </pc:spChg>
        <pc:spChg chg="add del mod replST">
          <ac:chgData name="Eddie Corr" userId="99a90b33-2264-4037-8867-c8cea06dfde5" providerId="ADAL" clId="{8207E6F4-09D4-4F66-BBB9-C6C2F9678906}" dt="2024-05-31T13:13:39.425" v="11861"/>
          <ac:spMkLst>
            <pc:docMk/>
            <pc:sldMk cId="25671271" sldId="256"/>
            <ac:spMk id="888" creationId="{3AC3E2EE-95BA-4A7C-95A2-76022D877864}"/>
          </ac:spMkLst>
        </pc:spChg>
        <pc:spChg chg="add del mod replST">
          <ac:chgData name="Eddie Corr" userId="99a90b33-2264-4037-8867-c8cea06dfde5" providerId="ADAL" clId="{8207E6F4-09D4-4F66-BBB9-C6C2F9678906}" dt="2024-05-31T13:13:39.425" v="11861"/>
          <ac:spMkLst>
            <pc:docMk/>
            <pc:sldMk cId="25671271" sldId="256"/>
            <ac:spMk id="889" creationId="{EF394C96-2C60-4418-8374-F602248AD8F8}"/>
          </ac:spMkLst>
        </pc:spChg>
        <pc:spChg chg="add del mod replST">
          <ac:chgData name="Eddie Corr" userId="99a90b33-2264-4037-8867-c8cea06dfde5" providerId="ADAL" clId="{8207E6F4-09D4-4F66-BBB9-C6C2F9678906}" dt="2024-05-31T13:13:39.425" v="11861"/>
          <ac:spMkLst>
            <pc:docMk/>
            <pc:sldMk cId="25671271" sldId="256"/>
            <ac:spMk id="890" creationId="{E00C05D4-229C-4C75-A250-B8A17C21FE9C}"/>
          </ac:spMkLst>
        </pc:spChg>
        <pc:spChg chg="add del mod replST">
          <ac:chgData name="Eddie Corr" userId="99a90b33-2264-4037-8867-c8cea06dfde5" providerId="ADAL" clId="{8207E6F4-09D4-4F66-BBB9-C6C2F9678906}" dt="2024-05-31T13:13:39.425" v="11861"/>
          <ac:spMkLst>
            <pc:docMk/>
            <pc:sldMk cId="25671271" sldId="256"/>
            <ac:spMk id="891" creationId="{8D3FB1A6-7037-4414-900B-B8F0147AF68A}"/>
          </ac:spMkLst>
        </pc:spChg>
        <pc:spChg chg="add del mod replST">
          <ac:chgData name="Eddie Corr" userId="99a90b33-2264-4037-8867-c8cea06dfde5" providerId="ADAL" clId="{8207E6F4-09D4-4F66-BBB9-C6C2F9678906}" dt="2024-05-31T13:13:39.425" v="11861"/>
          <ac:spMkLst>
            <pc:docMk/>
            <pc:sldMk cId="25671271" sldId="256"/>
            <ac:spMk id="892" creationId="{03F8580E-5AA6-428C-9E2A-539646A8A96B}"/>
          </ac:spMkLst>
        </pc:spChg>
        <pc:spChg chg="add del mod replST">
          <ac:chgData name="Eddie Corr" userId="99a90b33-2264-4037-8867-c8cea06dfde5" providerId="ADAL" clId="{8207E6F4-09D4-4F66-BBB9-C6C2F9678906}" dt="2024-05-31T13:13:39.425" v="11861"/>
          <ac:spMkLst>
            <pc:docMk/>
            <pc:sldMk cId="25671271" sldId="256"/>
            <ac:spMk id="893" creationId="{3E15952B-DE8E-43B2-BEF4-34C7D758970E}"/>
          </ac:spMkLst>
        </pc:spChg>
        <pc:spChg chg="add del mod replST">
          <ac:chgData name="Eddie Corr" userId="99a90b33-2264-4037-8867-c8cea06dfde5" providerId="ADAL" clId="{8207E6F4-09D4-4F66-BBB9-C6C2F9678906}" dt="2024-05-31T13:13:39.425" v="11861"/>
          <ac:spMkLst>
            <pc:docMk/>
            <pc:sldMk cId="25671271" sldId="256"/>
            <ac:spMk id="894" creationId="{D4AF568B-411C-4E92-AD28-4E9C976CD144}"/>
          </ac:spMkLst>
        </pc:spChg>
        <pc:spChg chg="add del mod replST">
          <ac:chgData name="Eddie Corr" userId="99a90b33-2264-4037-8867-c8cea06dfde5" providerId="ADAL" clId="{8207E6F4-09D4-4F66-BBB9-C6C2F9678906}" dt="2024-05-31T13:13:39.425" v="11861"/>
          <ac:spMkLst>
            <pc:docMk/>
            <pc:sldMk cId="25671271" sldId="256"/>
            <ac:spMk id="895" creationId="{4A0E64A6-E374-4B96-BD05-1FA29787EF5F}"/>
          </ac:spMkLst>
        </pc:spChg>
        <pc:spChg chg="add del mod replST">
          <ac:chgData name="Eddie Corr" userId="99a90b33-2264-4037-8867-c8cea06dfde5" providerId="ADAL" clId="{8207E6F4-09D4-4F66-BBB9-C6C2F9678906}" dt="2024-05-31T13:13:39.425" v="11861"/>
          <ac:spMkLst>
            <pc:docMk/>
            <pc:sldMk cId="25671271" sldId="256"/>
            <ac:spMk id="1152" creationId="{6868FF54-CDDF-46F1-84BA-364A00BA936C}"/>
          </ac:spMkLst>
        </pc:spChg>
        <pc:spChg chg="add del mod replST">
          <ac:chgData name="Eddie Corr" userId="99a90b33-2264-4037-8867-c8cea06dfde5" providerId="ADAL" clId="{8207E6F4-09D4-4F66-BBB9-C6C2F9678906}" dt="2024-05-31T13:13:39.425" v="11861"/>
          <ac:spMkLst>
            <pc:docMk/>
            <pc:sldMk cId="25671271" sldId="256"/>
            <ac:spMk id="1153" creationId="{97989445-89E2-43BB-97B7-1294BA08D370}"/>
          </ac:spMkLst>
        </pc:spChg>
        <pc:spChg chg="add del mod replST">
          <ac:chgData name="Eddie Corr" userId="99a90b33-2264-4037-8867-c8cea06dfde5" providerId="ADAL" clId="{8207E6F4-09D4-4F66-BBB9-C6C2F9678906}" dt="2024-05-31T13:13:39.425" v="11861"/>
          <ac:spMkLst>
            <pc:docMk/>
            <pc:sldMk cId="25671271" sldId="256"/>
            <ac:spMk id="1154" creationId="{ECD75C2F-FF31-4B1E-8572-5820D7E2D5E4}"/>
          </ac:spMkLst>
        </pc:spChg>
        <pc:spChg chg="add del mod replST">
          <ac:chgData name="Eddie Corr" userId="99a90b33-2264-4037-8867-c8cea06dfde5" providerId="ADAL" clId="{8207E6F4-09D4-4F66-BBB9-C6C2F9678906}" dt="2024-05-31T13:13:39.425" v="11861"/>
          <ac:spMkLst>
            <pc:docMk/>
            <pc:sldMk cId="25671271" sldId="256"/>
            <ac:spMk id="1155" creationId="{1BC1ABE3-2520-456E-988C-FDD5387269EB}"/>
          </ac:spMkLst>
        </pc:spChg>
        <pc:spChg chg="add del mod replST">
          <ac:chgData name="Eddie Corr" userId="99a90b33-2264-4037-8867-c8cea06dfde5" providerId="ADAL" clId="{8207E6F4-09D4-4F66-BBB9-C6C2F9678906}" dt="2024-05-31T13:13:39.425" v="11861"/>
          <ac:spMkLst>
            <pc:docMk/>
            <pc:sldMk cId="25671271" sldId="256"/>
            <ac:spMk id="1156" creationId="{960D8141-B7ED-417A-906A-5B777D32C2A9}"/>
          </ac:spMkLst>
        </pc:spChg>
        <pc:spChg chg="add del mod replST">
          <ac:chgData name="Eddie Corr" userId="99a90b33-2264-4037-8867-c8cea06dfde5" providerId="ADAL" clId="{8207E6F4-09D4-4F66-BBB9-C6C2F9678906}" dt="2024-05-31T13:13:39.425" v="11861"/>
          <ac:spMkLst>
            <pc:docMk/>
            <pc:sldMk cId="25671271" sldId="256"/>
            <ac:spMk id="1157" creationId="{CD701FD5-3E6C-456B-8D21-46D85BC5211B}"/>
          </ac:spMkLst>
        </pc:spChg>
        <pc:spChg chg="add del mod replST">
          <ac:chgData name="Eddie Corr" userId="99a90b33-2264-4037-8867-c8cea06dfde5" providerId="ADAL" clId="{8207E6F4-09D4-4F66-BBB9-C6C2F9678906}" dt="2024-05-31T13:13:39.425" v="11861"/>
          <ac:spMkLst>
            <pc:docMk/>
            <pc:sldMk cId="25671271" sldId="256"/>
            <ac:spMk id="1158" creationId="{20DCA67D-40F2-4AF5-A936-36FDBE50C28B}"/>
          </ac:spMkLst>
        </pc:spChg>
        <pc:spChg chg="add del mod replST">
          <ac:chgData name="Eddie Corr" userId="99a90b33-2264-4037-8867-c8cea06dfde5" providerId="ADAL" clId="{8207E6F4-09D4-4F66-BBB9-C6C2F9678906}" dt="2024-05-31T13:13:39.425" v="11861"/>
          <ac:spMkLst>
            <pc:docMk/>
            <pc:sldMk cId="25671271" sldId="256"/>
            <ac:spMk id="1159" creationId="{1A588547-6EE8-4EF0-A2F5-840B0F935C44}"/>
          </ac:spMkLst>
        </pc:spChg>
        <pc:spChg chg="add del mod replST">
          <ac:chgData name="Eddie Corr" userId="99a90b33-2264-4037-8867-c8cea06dfde5" providerId="ADAL" clId="{8207E6F4-09D4-4F66-BBB9-C6C2F9678906}" dt="2024-05-31T13:13:39.425" v="11861"/>
          <ac:spMkLst>
            <pc:docMk/>
            <pc:sldMk cId="25671271" sldId="256"/>
            <ac:spMk id="1160" creationId="{926C6035-B7CE-4452-A723-F0E7CCCFA345}"/>
          </ac:spMkLst>
        </pc:spChg>
        <pc:spChg chg="add del mod replST">
          <ac:chgData name="Eddie Corr" userId="99a90b33-2264-4037-8867-c8cea06dfde5" providerId="ADAL" clId="{8207E6F4-09D4-4F66-BBB9-C6C2F9678906}" dt="2024-05-31T13:13:39.425" v="11861"/>
          <ac:spMkLst>
            <pc:docMk/>
            <pc:sldMk cId="25671271" sldId="256"/>
            <ac:spMk id="1161" creationId="{6CBF957B-85F6-460F-814B-894F00605FA2}"/>
          </ac:spMkLst>
        </pc:spChg>
        <pc:spChg chg="add del mod replST">
          <ac:chgData name="Eddie Corr" userId="99a90b33-2264-4037-8867-c8cea06dfde5" providerId="ADAL" clId="{8207E6F4-09D4-4F66-BBB9-C6C2F9678906}" dt="2024-05-31T13:13:39.425" v="11861"/>
          <ac:spMkLst>
            <pc:docMk/>
            <pc:sldMk cId="25671271" sldId="256"/>
            <ac:spMk id="1162" creationId="{160ED3BD-B5FC-4393-9068-AA99146C9C7B}"/>
          </ac:spMkLst>
        </pc:spChg>
        <pc:spChg chg="add del mod replST">
          <ac:chgData name="Eddie Corr" userId="99a90b33-2264-4037-8867-c8cea06dfde5" providerId="ADAL" clId="{8207E6F4-09D4-4F66-BBB9-C6C2F9678906}" dt="2024-05-31T13:13:39.425" v="11861"/>
          <ac:spMkLst>
            <pc:docMk/>
            <pc:sldMk cId="25671271" sldId="256"/>
            <ac:spMk id="1163" creationId="{79E1F429-0630-4033-A6B4-7084446EDD43}"/>
          </ac:spMkLst>
        </pc:spChg>
        <pc:spChg chg="add del mod replST">
          <ac:chgData name="Eddie Corr" userId="99a90b33-2264-4037-8867-c8cea06dfde5" providerId="ADAL" clId="{8207E6F4-09D4-4F66-BBB9-C6C2F9678906}" dt="2024-05-31T13:13:39.425" v="11861"/>
          <ac:spMkLst>
            <pc:docMk/>
            <pc:sldMk cId="25671271" sldId="256"/>
            <ac:spMk id="1164" creationId="{0D374D8C-EA20-4452-8837-3805341981E8}"/>
          </ac:spMkLst>
        </pc:spChg>
        <pc:spChg chg="add del mod replST">
          <ac:chgData name="Eddie Corr" userId="99a90b33-2264-4037-8867-c8cea06dfde5" providerId="ADAL" clId="{8207E6F4-09D4-4F66-BBB9-C6C2F9678906}" dt="2024-05-31T13:13:39.425" v="11861"/>
          <ac:spMkLst>
            <pc:docMk/>
            <pc:sldMk cId="25671271" sldId="256"/>
            <ac:spMk id="1165" creationId="{DFB283E1-BAC9-416A-AF5D-B4836F719F1B}"/>
          </ac:spMkLst>
        </pc:spChg>
        <pc:spChg chg="add del mod replST">
          <ac:chgData name="Eddie Corr" userId="99a90b33-2264-4037-8867-c8cea06dfde5" providerId="ADAL" clId="{8207E6F4-09D4-4F66-BBB9-C6C2F9678906}" dt="2024-05-31T13:13:39.425" v="11861"/>
          <ac:spMkLst>
            <pc:docMk/>
            <pc:sldMk cId="25671271" sldId="256"/>
            <ac:spMk id="1166" creationId="{52BA3B47-0A4F-4808-BD29-D5079D2E7986}"/>
          </ac:spMkLst>
        </pc:spChg>
        <pc:spChg chg="add del mod replST">
          <ac:chgData name="Eddie Corr" userId="99a90b33-2264-4037-8867-c8cea06dfde5" providerId="ADAL" clId="{8207E6F4-09D4-4F66-BBB9-C6C2F9678906}" dt="2024-05-31T13:13:39.425" v="11861"/>
          <ac:spMkLst>
            <pc:docMk/>
            <pc:sldMk cId="25671271" sldId="256"/>
            <ac:spMk id="1167" creationId="{A62797E6-B00F-4C44-9E6B-4684D10C281A}"/>
          </ac:spMkLst>
        </pc:spChg>
        <pc:spChg chg="add del mod replST">
          <ac:chgData name="Eddie Corr" userId="99a90b33-2264-4037-8867-c8cea06dfde5" providerId="ADAL" clId="{8207E6F4-09D4-4F66-BBB9-C6C2F9678906}" dt="2024-05-31T13:13:39.425" v="11861"/>
          <ac:spMkLst>
            <pc:docMk/>
            <pc:sldMk cId="25671271" sldId="256"/>
            <ac:spMk id="1168" creationId="{36815E1F-A223-4704-898A-AF4BDD12A967}"/>
          </ac:spMkLst>
        </pc:spChg>
        <pc:spChg chg="add del mod replST">
          <ac:chgData name="Eddie Corr" userId="99a90b33-2264-4037-8867-c8cea06dfde5" providerId="ADAL" clId="{8207E6F4-09D4-4F66-BBB9-C6C2F9678906}" dt="2024-05-31T13:13:39.425" v="11861"/>
          <ac:spMkLst>
            <pc:docMk/>
            <pc:sldMk cId="25671271" sldId="256"/>
            <ac:spMk id="1169" creationId="{3BD1491C-8CAA-4953-B418-2915FE5C7D65}"/>
          </ac:spMkLst>
        </pc:spChg>
        <pc:spChg chg="add del mod replST">
          <ac:chgData name="Eddie Corr" userId="99a90b33-2264-4037-8867-c8cea06dfde5" providerId="ADAL" clId="{8207E6F4-09D4-4F66-BBB9-C6C2F9678906}" dt="2024-05-31T13:13:39.425" v="11861"/>
          <ac:spMkLst>
            <pc:docMk/>
            <pc:sldMk cId="25671271" sldId="256"/>
            <ac:spMk id="1170" creationId="{DD89833A-82B3-4B34-ADBF-E70FEA43C2AC}"/>
          </ac:spMkLst>
        </pc:spChg>
        <pc:spChg chg="add del mod replST">
          <ac:chgData name="Eddie Corr" userId="99a90b33-2264-4037-8867-c8cea06dfde5" providerId="ADAL" clId="{8207E6F4-09D4-4F66-BBB9-C6C2F9678906}" dt="2024-05-31T13:13:39.425" v="11861"/>
          <ac:spMkLst>
            <pc:docMk/>
            <pc:sldMk cId="25671271" sldId="256"/>
            <ac:spMk id="1171" creationId="{82CE857F-50CB-48B3-BA37-34EA18353FB6}"/>
          </ac:spMkLst>
        </pc:spChg>
        <pc:spChg chg="add del mod replST">
          <ac:chgData name="Eddie Corr" userId="99a90b33-2264-4037-8867-c8cea06dfde5" providerId="ADAL" clId="{8207E6F4-09D4-4F66-BBB9-C6C2F9678906}" dt="2024-05-31T13:13:39.425" v="11861"/>
          <ac:spMkLst>
            <pc:docMk/>
            <pc:sldMk cId="25671271" sldId="256"/>
            <ac:spMk id="1172" creationId="{315C00C5-CEB6-44BB-8917-20B88C31E8A3}"/>
          </ac:spMkLst>
        </pc:spChg>
        <pc:spChg chg="add del mod replST">
          <ac:chgData name="Eddie Corr" userId="99a90b33-2264-4037-8867-c8cea06dfde5" providerId="ADAL" clId="{8207E6F4-09D4-4F66-BBB9-C6C2F9678906}" dt="2024-05-31T13:13:39.425" v="11861"/>
          <ac:spMkLst>
            <pc:docMk/>
            <pc:sldMk cId="25671271" sldId="256"/>
            <ac:spMk id="1173" creationId="{5567D27B-FAC3-476E-B3BE-2CD21D706F15}"/>
          </ac:spMkLst>
        </pc:spChg>
        <pc:spChg chg="add del mod replST">
          <ac:chgData name="Eddie Corr" userId="99a90b33-2264-4037-8867-c8cea06dfde5" providerId="ADAL" clId="{8207E6F4-09D4-4F66-BBB9-C6C2F9678906}" dt="2024-05-31T13:13:39.425" v="11861"/>
          <ac:spMkLst>
            <pc:docMk/>
            <pc:sldMk cId="25671271" sldId="256"/>
            <ac:spMk id="1174" creationId="{A737F783-C842-47CA-9C34-2B1573774F3D}"/>
          </ac:spMkLst>
        </pc:spChg>
        <pc:spChg chg="add del mod replST">
          <ac:chgData name="Eddie Corr" userId="99a90b33-2264-4037-8867-c8cea06dfde5" providerId="ADAL" clId="{8207E6F4-09D4-4F66-BBB9-C6C2F9678906}" dt="2024-05-31T13:13:39.425" v="11861"/>
          <ac:spMkLst>
            <pc:docMk/>
            <pc:sldMk cId="25671271" sldId="256"/>
            <ac:spMk id="1175" creationId="{CE02755A-0782-4430-A39E-F25E1BFA0CB1}"/>
          </ac:spMkLst>
        </pc:spChg>
        <pc:spChg chg="add del mod replST">
          <ac:chgData name="Eddie Corr" userId="99a90b33-2264-4037-8867-c8cea06dfde5" providerId="ADAL" clId="{8207E6F4-09D4-4F66-BBB9-C6C2F9678906}" dt="2024-05-31T13:13:39.425" v="11861"/>
          <ac:spMkLst>
            <pc:docMk/>
            <pc:sldMk cId="25671271" sldId="256"/>
            <ac:spMk id="1176" creationId="{733DD898-53B1-4ACD-B56C-BDE05E2350CB}"/>
          </ac:spMkLst>
        </pc:spChg>
        <pc:spChg chg="add del mod replST">
          <ac:chgData name="Eddie Corr" userId="99a90b33-2264-4037-8867-c8cea06dfde5" providerId="ADAL" clId="{8207E6F4-09D4-4F66-BBB9-C6C2F9678906}" dt="2024-05-31T13:13:39.425" v="11861"/>
          <ac:spMkLst>
            <pc:docMk/>
            <pc:sldMk cId="25671271" sldId="256"/>
            <ac:spMk id="1177" creationId="{FA9768A2-EEEA-48DE-9D7F-EAB90E145EF3}"/>
          </ac:spMkLst>
        </pc:spChg>
        <pc:spChg chg="add del mod replST">
          <ac:chgData name="Eddie Corr" userId="99a90b33-2264-4037-8867-c8cea06dfde5" providerId="ADAL" clId="{8207E6F4-09D4-4F66-BBB9-C6C2F9678906}" dt="2024-05-31T13:13:39.425" v="11861"/>
          <ac:spMkLst>
            <pc:docMk/>
            <pc:sldMk cId="25671271" sldId="256"/>
            <ac:spMk id="1178" creationId="{5EB6AFE3-014F-40AD-A448-D6F2736EB3A2}"/>
          </ac:spMkLst>
        </pc:spChg>
        <pc:spChg chg="add del mod replST">
          <ac:chgData name="Eddie Corr" userId="99a90b33-2264-4037-8867-c8cea06dfde5" providerId="ADAL" clId="{8207E6F4-09D4-4F66-BBB9-C6C2F9678906}" dt="2024-05-31T13:13:39.425" v="11861"/>
          <ac:spMkLst>
            <pc:docMk/>
            <pc:sldMk cId="25671271" sldId="256"/>
            <ac:spMk id="1179" creationId="{6E297765-107C-456D-966C-EE0B9061DCCD}"/>
          </ac:spMkLst>
        </pc:spChg>
        <pc:spChg chg="add del mod replST">
          <ac:chgData name="Eddie Corr" userId="99a90b33-2264-4037-8867-c8cea06dfde5" providerId="ADAL" clId="{8207E6F4-09D4-4F66-BBB9-C6C2F9678906}" dt="2024-05-31T13:13:39.425" v="11861"/>
          <ac:spMkLst>
            <pc:docMk/>
            <pc:sldMk cId="25671271" sldId="256"/>
            <ac:spMk id="1180" creationId="{9E7133D7-207B-4020-965E-4AF85EBCF97A}"/>
          </ac:spMkLst>
        </pc:spChg>
        <pc:spChg chg="add del mod replST">
          <ac:chgData name="Eddie Corr" userId="99a90b33-2264-4037-8867-c8cea06dfde5" providerId="ADAL" clId="{8207E6F4-09D4-4F66-BBB9-C6C2F9678906}" dt="2024-05-31T13:13:39.425" v="11861"/>
          <ac:spMkLst>
            <pc:docMk/>
            <pc:sldMk cId="25671271" sldId="256"/>
            <ac:spMk id="1181" creationId="{A426F8BB-659F-46CD-825D-9AF34E2F0231}"/>
          </ac:spMkLst>
        </pc:spChg>
        <pc:spChg chg="add del mod replST">
          <ac:chgData name="Eddie Corr" userId="99a90b33-2264-4037-8867-c8cea06dfde5" providerId="ADAL" clId="{8207E6F4-09D4-4F66-BBB9-C6C2F9678906}" dt="2024-05-31T13:13:39.425" v="11861"/>
          <ac:spMkLst>
            <pc:docMk/>
            <pc:sldMk cId="25671271" sldId="256"/>
            <ac:spMk id="1182" creationId="{B678E0B8-0CFD-4DE0-8501-1B4583762022}"/>
          </ac:spMkLst>
        </pc:spChg>
        <pc:spChg chg="add del mod replST">
          <ac:chgData name="Eddie Corr" userId="99a90b33-2264-4037-8867-c8cea06dfde5" providerId="ADAL" clId="{8207E6F4-09D4-4F66-BBB9-C6C2F9678906}" dt="2024-05-31T13:13:39.425" v="11861"/>
          <ac:spMkLst>
            <pc:docMk/>
            <pc:sldMk cId="25671271" sldId="256"/>
            <ac:spMk id="1183" creationId="{BE97E5F0-C7FC-4172-9D9A-32DAD8EBAA3F}"/>
          </ac:spMkLst>
        </pc:spChg>
        <pc:spChg chg="del">
          <ac:chgData name="Eddie Corr" userId="99a90b33-2264-4037-8867-c8cea06dfde5" providerId="ADAL" clId="{8207E6F4-09D4-4F66-BBB9-C6C2F9678906}" dt="2024-05-31T13:08:15.129" v="169"/>
          <ac:spMkLst>
            <pc:docMk/>
            <pc:sldMk cId="25671271" sldId="256"/>
            <ac:spMk id="1184" creationId="{DD310E7C-73E9-43AD-AD59-188EEEDC3D48}"/>
          </ac:spMkLst>
        </pc:spChg>
        <pc:spChg chg="del">
          <ac:chgData name="Eddie Corr" userId="99a90b33-2264-4037-8867-c8cea06dfde5" providerId="ADAL" clId="{8207E6F4-09D4-4F66-BBB9-C6C2F9678906}" dt="2024-05-31T13:08:15.129" v="170"/>
          <ac:spMkLst>
            <pc:docMk/>
            <pc:sldMk cId="25671271" sldId="256"/>
            <ac:spMk id="1185" creationId="{DB4334D6-F964-4E18-8572-47D68D197EFB}"/>
          </ac:spMkLst>
        </pc:spChg>
        <pc:spChg chg="del">
          <ac:chgData name="Eddie Corr" userId="99a90b33-2264-4037-8867-c8cea06dfde5" providerId="ADAL" clId="{8207E6F4-09D4-4F66-BBB9-C6C2F9678906}" dt="2024-05-31T13:08:15.129" v="171"/>
          <ac:spMkLst>
            <pc:docMk/>
            <pc:sldMk cId="25671271" sldId="256"/>
            <ac:spMk id="1186" creationId="{2C803D70-139E-4EC3-9C3A-D8B593702E0A}"/>
          </ac:spMkLst>
        </pc:spChg>
        <pc:spChg chg="del">
          <ac:chgData name="Eddie Corr" userId="99a90b33-2264-4037-8867-c8cea06dfde5" providerId="ADAL" clId="{8207E6F4-09D4-4F66-BBB9-C6C2F9678906}" dt="2024-05-31T13:08:15.129" v="172"/>
          <ac:spMkLst>
            <pc:docMk/>
            <pc:sldMk cId="25671271" sldId="256"/>
            <ac:spMk id="1187" creationId="{D9EFBE59-49AB-4584-ADB9-7F2AFE88F4D0}"/>
          </ac:spMkLst>
        </pc:spChg>
        <pc:spChg chg="del">
          <ac:chgData name="Eddie Corr" userId="99a90b33-2264-4037-8867-c8cea06dfde5" providerId="ADAL" clId="{8207E6F4-09D4-4F66-BBB9-C6C2F9678906}" dt="2024-05-31T13:08:15.129" v="173"/>
          <ac:spMkLst>
            <pc:docMk/>
            <pc:sldMk cId="25671271" sldId="256"/>
            <ac:spMk id="1188" creationId="{59299144-4B7B-4E8E-8929-FF7E79638BA9}"/>
          </ac:spMkLst>
        </pc:spChg>
        <pc:spChg chg="del">
          <ac:chgData name="Eddie Corr" userId="99a90b33-2264-4037-8867-c8cea06dfde5" providerId="ADAL" clId="{8207E6F4-09D4-4F66-BBB9-C6C2F9678906}" dt="2024-05-31T13:08:15.129" v="174"/>
          <ac:spMkLst>
            <pc:docMk/>
            <pc:sldMk cId="25671271" sldId="256"/>
            <ac:spMk id="1189" creationId="{6078EAD7-A3BC-403D-BCEB-B888D30240C1}"/>
          </ac:spMkLst>
        </pc:spChg>
        <pc:spChg chg="del">
          <ac:chgData name="Eddie Corr" userId="99a90b33-2264-4037-8867-c8cea06dfde5" providerId="ADAL" clId="{8207E6F4-09D4-4F66-BBB9-C6C2F9678906}" dt="2024-05-31T13:08:15.129" v="175"/>
          <ac:spMkLst>
            <pc:docMk/>
            <pc:sldMk cId="25671271" sldId="256"/>
            <ac:spMk id="1190" creationId="{163603CD-78ED-4BA8-9619-F650A9AD9843}"/>
          </ac:spMkLst>
        </pc:spChg>
        <pc:spChg chg="del">
          <ac:chgData name="Eddie Corr" userId="99a90b33-2264-4037-8867-c8cea06dfde5" providerId="ADAL" clId="{8207E6F4-09D4-4F66-BBB9-C6C2F9678906}" dt="2024-05-31T13:08:15.129" v="176"/>
          <ac:spMkLst>
            <pc:docMk/>
            <pc:sldMk cId="25671271" sldId="256"/>
            <ac:spMk id="1191" creationId="{2EAE8395-F34D-49A9-8476-A5D5C15BFDAB}"/>
          </ac:spMkLst>
        </pc:spChg>
        <pc:spChg chg="del">
          <ac:chgData name="Eddie Corr" userId="99a90b33-2264-4037-8867-c8cea06dfde5" providerId="ADAL" clId="{8207E6F4-09D4-4F66-BBB9-C6C2F9678906}" dt="2024-05-31T13:08:15.129" v="177"/>
          <ac:spMkLst>
            <pc:docMk/>
            <pc:sldMk cId="25671271" sldId="256"/>
            <ac:spMk id="1192" creationId="{DD24EFD7-3E88-433F-92D2-C42C8BDD9927}"/>
          </ac:spMkLst>
        </pc:spChg>
        <pc:spChg chg="del">
          <ac:chgData name="Eddie Corr" userId="99a90b33-2264-4037-8867-c8cea06dfde5" providerId="ADAL" clId="{8207E6F4-09D4-4F66-BBB9-C6C2F9678906}" dt="2024-05-31T13:08:15.129" v="178"/>
          <ac:spMkLst>
            <pc:docMk/>
            <pc:sldMk cId="25671271" sldId="256"/>
            <ac:spMk id="1193" creationId="{EEDBD6F8-5C33-41A9-94B8-CC073B64A7D3}"/>
          </ac:spMkLst>
        </pc:spChg>
        <pc:spChg chg="del">
          <ac:chgData name="Eddie Corr" userId="99a90b33-2264-4037-8867-c8cea06dfde5" providerId="ADAL" clId="{8207E6F4-09D4-4F66-BBB9-C6C2F9678906}" dt="2024-05-31T13:08:15.129" v="179"/>
          <ac:spMkLst>
            <pc:docMk/>
            <pc:sldMk cId="25671271" sldId="256"/>
            <ac:spMk id="1194" creationId="{FF71E9FB-7B35-4004-99A0-A6B6906719DB}"/>
          </ac:spMkLst>
        </pc:spChg>
        <pc:spChg chg="del">
          <ac:chgData name="Eddie Corr" userId="99a90b33-2264-4037-8867-c8cea06dfde5" providerId="ADAL" clId="{8207E6F4-09D4-4F66-BBB9-C6C2F9678906}" dt="2024-05-31T13:08:15.129" v="180"/>
          <ac:spMkLst>
            <pc:docMk/>
            <pc:sldMk cId="25671271" sldId="256"/>
            <ac:spMk id="1195" creationId="{3503CED1-8C96-41D7-8EDB-0B47A1649EB1}"/>
          </ac:spMkLst>
        </pc:spChg>
        <pc:spChg chg="del">
          <ac:chgData name="Eddie Corr" userId="99a90b33-2264-4037-8867-c8cea06dfde5" providerId="ADAL" clId="{8207E6F4-09D4-4F66-BBB9-C6C2F9678906}" dt="2024-05-31T13:08:15.129" v="181"/>
          <ac:spMkLst>
            <pc:docMk/>
            <pc:sldMk cId="25671271" sldId="256"/>
            <ac:spMk id="1196" creationId="{83FA50FA-2858-4A99-8C0F-3A55AF1D7F52}"/>
          </ac:spMkLst>
        </pc:spChg>
        <pc:spChg chg="del">
          <ac:chgData name="Eddie Corr" userId="99a90b33-2264-4037-8867-c8cea06dfde5" providerId="ADAL" clId="{8207E6F4-09D4-4F66-BBB9-C6C2F9678906}" dt="2024-05-31T13:08:15.129" v="182"/>
          <ac:spMkLst>
            <pc:docMk/>
            <pc:sldMk cId="25671271" sldId="256"/>
            <ac:spMk id="1197" creationId="{7AC52C33-DEE3-4799-AC31-424228772F16}"/>
          </ac:spMkLst>
        </pc:spChg>
        <pc:spChg chg="del">
          <ac:chgData name="Eddie Corr" userId="99a90b33-2264-4037-8867-c8cea06dfde5" providerId="ADAL" clId="{8207E6F4-09D4-4F66-BBB9-C6C2F9678906}" dt="2024-05-31T13:08:15.129" v="183"/>
          <ac:spMkLst>
            <pc:docMk/>
            <pc:sldMk cId="25671271" sldId="256"/>
            <ac:spMk id="1198" creationId="{E9A7C244-B79F-470F-B0E9-E120DBAE22E5}"/>
          </ac:spMkLst>
        </pc:spChg>
        <pc:spChg chg="del">
          <ac:chgData name="Eddie Corr" userId="99a90b33-2264-4037-8867-c8cea06dfde5" providerId="ADAL" clId="{8207E6F4-09D4-4F66-BBB9-C6C2F9678906}" dt="2024-05-31T13:08:15.129" v="184"/>
          <ac:spMkLst>
            <pc:docMk/>
            <pc:sldMk cId="25671271" sldId="256"/>
            <ac:spMk id="1199" creationId="{760CC1AE-3232-44EF-BCD9-FEB2FD4B36B6}"/>
          </ac:spMkLst>
        </pc:spChg>
        <pc:spChg chg="del">
          <ac:chgData name="Eddie Corr" userId="99a90b33-2264-4037-8867-c8cea06dfde5" providerId="ADAL" clId="{8207E6F4-09D4-4F66-BBB9-C6C2F9678906}" dt="2024-05-31T13:08:15.129" v="185"/>
          <ac:spMkLst>
            <pc:docMk/>
            <pc:sldMk cId="25671271" sldId="256"/>
            <ac:spMk id="1200" creationId="{EFD4804D-6B4D-4242-8486-DCD96744D571}"/>
          </ac:spMkLst>
        </pc:spChg>
        <pc:spChg chg="del">
          <ac:chgData name="Eddie Corr" userId="99a90b33-2264-4037-8867-c8cea06dfde5" providerId="ADAL" clId="{8207E6F4-09D4-4F66-BBB9-C6C2F9678906}" dt="2024-05-31T13:08:15.129" v="186"/>
          <ac:spMkLst>
            <pc:docMk/>
            <pc:sldMk cId="25671271" sldId="256"/>
            <ac:spMk id="1201" creationId="{86202B32-AD85-40AA-82F8-11579BBFD379}"/>
          </ac:spMkLst>
        </pc:spChg>
        <pc:spChg chg="del">
          <ac:chgData name="Eddie Corr" userId="99a90b33-2264-4037-8867-c8cea06dfde5" providerId="ADAL" clId="{8207E6F4-09D4-4F66-BBB9-C6C2F9678906}" dt="2024-05-31T13:08:15.129" v="187"/>
          <ac:spMkLst>
            <pc:docMk/>
            <pc:sldMk cId="25671271" sldId="256"/>
            <ac:spMk id="1202" creationId="{F535BEFA-E806-45EA-B77D-B403B4E039EA}"/>
          </ac:spMkLst>
        </pc:spChg>
        <pc:spChg chg="del">
          <ac:chgData name="Eddie Corr" userId="99a90b33-2264-4037-8867-c8cea06dfde5" providerId="ADAL" clId="{8207E6F4-09D4-4F66-BBB9-C6C2F9678906}" dt="2024-05-31T13:08:15.129" v="188"/>
          <ac:spMkLst>
            <pc:docMk/>
            <pc:sldMk cId="25671271" sldId="256"/>
            <ac:spMk id="1203" creationId="{0B07F56C-D253-4400-B1F6-ECE828F596C0}"/>
          </ac:spMkLst>
        </pc:spChg>
        <pc:spChg chg="del">
          <ac:chgData name="Eddie Corr" userId="99a90b33-2264-4037-8867-c8cea06dfde5" providerId="ADAL" clId="{8207E6F4-09D4-4F66-BBB9-C6C2F9678906}" dt="2024-05-31T13:08:15.129" v="189"/>
          <ac:spMkLst>
            <pc:docMk/>
            <pc:sldMk cId="25671271" sldId="256"/>
            <ac:spMk id="1204" creationId="{EBF2DEEF-9EC2-4979-9A1F-F82D2883C026}"/>
          </ac:spMkLst>
        </pc:spChg>
        <pc:spChg chg="del">
          <ac:chgData name="Eddie Corr" userId="99a90b33-2264-4037-8867-c8cea06dfde5" providerId="ADAL" clId="{8207E6F4-09D4-4F66-BBB9-C6C2F9678906}" dt="2024-05-31T13:08:15.129" v="190"/>
          <ac:spMkLst>
            <pc:docMk/>
            <pc:sldMk cId="25671271" sldId="256"/>
            <ac:spMk id="1205" creationId="{448D6B10-FE35-4ED7-AA11-6134358D41F0}"/>
          </ac:spMkLst>
        </pc:spChg>
        <pc:spChg chg="del">
          <ac:chgData name="Eddie Corr" userId="99a90b33-2264-4037-8867-c8cea06dfde5" providerId="ADAL" clId="{8207E6F4-09D4-4F66-BBB9-C6C2F9678906}" dt="2024-05-31T13:08:15.129" v="191"/>
          <ac:spMkLst>
            <pc:docMk/>
            <pc:sldMk cId="25671271" sldId="256"/>
            <ac:spMk id="1206" creationId="{6EACBA6B-0B24-4315-9282-728D3C0FF27A}"/>
          </ac:spMkLst>
        </pc:spChg>
        <pc:spChg chg="del">
          <ac:chgData name="Eddie Corr" userId="99a90b33-2264-4037-8867-c8cea06dfde5" providerId="ADAL" clId="{8207E6F4-09D4-4F66-BBB9-C6C2F9678906}" dt="2024-05-31T13:08:15.129" v="192"/>
          <ac:spMkLst>
            <pc:docMk/>
            <pc:sldMk cId="25671271" sldId="256"/>
            <ac:spMk id="1207" creationId="{46BEE523-884A-4ADB-9EAD-C35E166FA8BD}"/>
          </ac:spMkLst>
        </pc:spChg>
        <pc:spChg chg="del">
          <ac:chgData name="Eddie Corr" userId="99a90b33-2264-4037-8867-c8cea06dfde5" providerId="ADAL" clId="{8207E6F4-09D4-4F66-BBB9-C6C2F9678906}" dt="2024-05-31T13:08:15.129" v="193"/>
          <ac:spMkLst>
            <pc:docMk/>
            <pc:sldMk cId="25671271" sldId="256"/>
            <ac:spMk id="1208" creationId="{2E35D01F-D181-4981-9EA5-5628E49CBD89}"/>
          </ac:spMkLst>
        </pc:spChg>
        <pc:spChg chg="del">
          <ac:chgData name="Eddie Corr" userId="99a90b33-2264-4037-8867-c8cea06dfde5" providerId="ADAL" clId="{8207E6F4-09D4-4F66-BBB9-C6C2F9678906}" dt="2024-05-31T13:08:15.129" v="194"/>
          <ac:spMkLst>
            <pc:docMk/>
            <pc:sldMk cId="25671271" sldId="256"/>
            <ac:spMk id="1209" creationId="{60DC3BA1-1983-4700-B688-8144CA3F97E3}"/>
          </ac:spMkLst>
        </pc:spChg>
        <pc:spChg chg="del">
          <ac:chgData name="Eddie Corr" userId="99a90b33-2264-4037-8867-c8cea06dfde5" providerId="ADAL" clId="{8207E6F4-09D4-4F66-BBB9-C6C2F9678906}" dt="2024-05-31T13:08:15.129" v="195"/>
          <ac:spMkLst>
            <pc:docMk/>
            <pc:sldMk cId="25671271" sldId="256"/>
            <ac:spMk id="1210" creationId="{7E513528-1053-4DDB-9271-642822A1591B}"/>
          </ac:spMkLst>
        </pc:spChg>
        <pc:spChg chg="del">
          <ac:chgData name="Eddie Corr" userId="99a90b33-2264-4037-8867-c8cea06dfde5" providerId="ADAL" clId="{8207E6F4-09D4-4F66-BBB9-C6C2F9678906}" dt="2024-05-31T13:08:15.129" v="196"/>
          <ac:spMkLst>
            <pc:docMk/>
            <pc:sldMk cId="25671271" sldId="256"/>
            <ac:spMk id="1211" creationId="{D16B1BDE-19C9-440B-8331-1D207B281B2F}"/>
          </ac:spMkLst>
        </pc:spChg>
        <pc:spChg chg="del">
          <ac:chgData name="Eddie Corr" userId="99a90b33-2264-4037-8867-c8cea06dfde5" providerId="ADAL" clId="{8207E6F4-09D4-4F66-BBB9-C6C2F9678906}" dt="2024-05-31T13:08:15.129" v="197"/>
          <ac:spMkLst>
            <pc:docMk/>
            <pc:sldMk cId="25671271" sldId="256"/>
            <ac:spMk id="1212" creationId="{3FA35670-C1C8-4F8C-9E6F-6FDBBD102715}"/>
          </ac:spMkLst>
        </pc:spChg>
        <pc:spChg chg="del">
          <ac:chgData name="Eddie Corr" userId="99a90b33-2264-4037-8867-c8cea06dfde5" providerId="ADAL" clId="{8207E6F4-09D4-4F66-BBB9-C6C2F9678906}" dt="2024-05-31T13:08:15.129" v="198"/>
          <ac:spMkLst>
            <pc:docMk/>
            <pc:sldMk cId="25671271" sldId="256"/>
            <ac:spMk id="1213" creationId="{5426BF52-FF3E-4270-AD67-C8F071EF334E}"/>
          </ac:spMkLst>
        </pc:spChg>
        <pc:spChg chg="del">
          <ac:chgData name="Eddie Corr" userId="99a90b33-2264-4037-8867-c8cea06dfde5" providerId="ADAL" clId="{8207E6F4-09D4-4F66-BBB9-C6C2F9678906}" dt="2024-05-31T13:08:15.129" v="199"/>
          <ac:spMkLst>
            <pc:docMk/>
            <pc:sldMk cId="25671271" sldId="256"/>
            <ac:spMk id="1214" creationId="{44133B11-8498-466C-8FF7-1DFDE3D1B74B}"/>
          </ac:spMkLst>
        </pc:spChg>
        <pc:spChg chg="del">
          <ac:chgData name="Eddie Corr" userId="99a90b33-2264-4037-8867-c8cea06dfde5" providerId="ADAL" clId="{8207E6F4-09D4-4F66-BBB9-C6C2F9678906}" dt="2024-05-31T13:08:15.129" v="200"/>
          <ac:spMkLst>
            <pc:docMk/>
            <pc:sldMk cId="25671271" sldId="256"/>
            <ac:spMk id="1215" creationId="{48552C8F-0435-4CED-8B65-164A4ED8EFC7}"/>
          </ac:spMkLst>
        </pc:spChg>
        <pc:spChg chg="del">
          <ac:chgData name="Eddie Corr" userId="99a90b33-2264-4037-8867-c8cea06dfde5" providerId="ADAL" clId="{8207E6F4-09D4-4F66-BBB9-C6C2F9678906}" dt="2024-05-31T13:08:15.129" v="137"/>
          <ac:spMkLst>
            <pc:docMk/>
            <pc:sldMk cId="25671271" sldId="256"/>
            <ac:spMk id="1536" creationId="{4E3B9F0A-C51D-4187-9953-D02BDB287A26}"/>
          </ac:spMkLst>
        </pc:spChg>
        <pc:spChg chg="del">
          <ac:chgData name="Eddie Corr" userId="99a90b33-2264-4037-8867-c8cea06dfde5" providerId="ADAL" clId="{8207E6F4-09D4-4F66-BBB9-C6C2F9678906}" dt="2024-05-31T13:08:15.129" v="138"/>
          <ac:spMkLst>
            <pc:docMk/>
            <pc:sldMk cId="25671271" sldId="256"/>
            <ac:spMk id="1537" creationId="{312CF8B0-6C98-49B6-BD1B-F884F97E6DEB}"/>
          </ac:spMkLst>
        </pc:spChg>
        <pc:spChg chg="del">
          <ac:chgData name="Eddie Corr" userId="99a90b33-2264-4037-8867-c8cea06dfde5" providerId="ADAL" clId="{8207E6F4-09D4-4F66-BBB9-C6C2F9678906}" dt="2024-05-31T13:08:15.129" v="139"/>
          <ac:spMkLst>
            <pc:docMk/>
            <pc:sldMk cId="25671271" sldId="256"/>
            <ac:spMk id="1538" creationId="{2D094F65-A12F-4559-8D52-C4C5E76EE137}"/>
          </ac:spMkLst>
        </pc:spChg>
        <pc:spChg chg="del">
          <ac:chgData name="Eddie Corr" userId="99a90b33-2264-4037-8867-c8cea06dfde5" providerId="ADAL" clId="{8207E6F4-09D4-4F66-BBB9-C6C2F9678906}" dt="2024-05-31T13:08:15.129" v="140"/>
          <ac:spMkLst>
            <pc:docMk/>
            <pc:sldMk cId="25671271" sldId="256"/>
            <ac:spMk id="1539" creationId="{A935EE56-BCEC-4CED-A66A-259F3E6E46A5}"/>
          </ac:spMkLst>
        </pc:spChg>
        <pc:spChg chg="del">
          <ac:chgData name="Eddie Corr" userId="99a90b33-2264-4037-8867-c8cea06dfde5" providerId="ADAL" clId="{8207E6F4-09D4-4F66-BBB9-C6C2F9678906}" dt="2024-05-31T13:08:15.129" v="141"/>
          <ac:spMkLst>
            <pc:docMk/>
            <pc:sldMk cId="25671271" sldId="256"/>
            <ac:spMk id="1540" creationId="{7D11DE42-AA54-4A5C-AFE1-3EDFDB3A0BD4}"/>
          </ac:spMkLst>
        </pc:spChg>
        <pc:spChg chg="del">
          <ac:chgData name="Eddie Corr" userId="99a90b33-2264-4037-8867-c8cea06dfde5" providerId="ADAL" clId="{8207E6F4-09D4-4F66-BBB9-C6C2F9678906}" dt="2024-05-31T13:08:15.129" v="142"/>
          <ac:spMkLst>
            <pc:docMk/>
            <pc:sldMk cId="25671271" sldId="256"/>
            <ac:spMk id="1541" creationId="{5507B792-BF30-471F-8C0E-182F703473CB}"/>
          </ac:spMkLst>
        </pc:spChg>
        <pc:spChg chg="del">
          <ac:chgData name="Eddie Corr" userId="99a90b33-2264-4037-8867-c8cea06dfde5" providerId="ADAL" clId="{8207E6F4-09D4-4F66-BBB9-C6C2F9678906}" dt="2024-05-31T13:08:15.129" v="143"/>
          <ac:spMkLst>
            <pc:docMk/>
            <pc:sldMk cId="25671271" sldId="256"/>
            <ac:spMk id="1542" creationId="{517F498A-A15F-49D8-89FE-223718332F85}"/>
          </ac:spMkLst>
        </pc:spChg>
        <pc:spChg chg="del">
          <ac:chgData name="Eddie Corr" userId="99a90b33-2264-4037-8867-c8cea06dfde5" providerId="ADAL" clId="{8207E6F4-09D4-4F66-BBB9-C6C2F9678906}" dt="2024-05-31T13:08:15.129" v="144"/>
          <ac:spMkLst>
            <pc:docMk/>
            <pc:sldMk cId="25671271" sldId="256"/>
            <ac:spMk id="1543" creationId="{962242E3-93B3-4570-839A-35AB009D84DF}"/>
          </ac:spMkLst>
        </pc:spChg>
        <pc:spChg chg="del">
          <ac:chgData name="Eddie Corr" userId="99a90b33-2264-4037-8867-c8cea06dfde5" providerId="ADAL" clId="{8207E6F4-09D4-4F66-BBB9-C6C2F9678906}" dt="2024-05-31T13:08:15.129" v="145"/>
          <ac:spMkLst>
            <pc:docMk/>
            <pc:sldMk cId="25671271" sldId="256"/>
            <ac:spMk id="1544" creationId="{395E964E-114D-4DB0-962C-2F0842D98727}"/>
          </ac:spMkLst>
        </pc:spChg>
        <pc:spChg chg="del">
          <ac:chgData name="Eddie Corr" userId="99a90b33-2264-4037-8867-c8cea06dfde5" providerId="ADAL" clId="{8207E6F4-09D4-4F66-BBB9-C6C2F9678906}" dt="2024-05-31T13:08:15.129" v="146"/>
          <ac:spMkLst>
            <pc:docMk/>
            <pc:sldMk cId="25671271" sldId="256"/>
            <ac:spMk id="1545" creationId="{A4A8A2B6-180F-41C8-81D9-3F35B4561FAD}"/>
          </ac:spMkLst>
        </pc:spChg>
        <pc:spChg chg="del">
          <ac:chgData name="Eddie Corr" userId="99a90b33-2264-4037-8867-c8cea06dfde5" providerId="ADAL" clId="{8207E6F4-09D4-4F66-BBB9-C6C2F9678906}" dt="2024-05-31T13:08:15.129" v="147"/>
          <ac:spMkLst>
            <pc:docMk/>
            <pc:sldMk cId="25671271" sldId="256"/>
            <ac:spMk id="1546" creationId="{86789B2F-E435-4D1E-906B-A6D1308666A3}"/>
          </ac:spMkLst>
        </pc:spChg>
        <pc:spChg chg="del">
          <ac:chgData name="Eddie Corr" userId="99a90b33-2264-4037-8867-c8cea06dfde5" providerId="ADAL" clId="{8207E6F4-09D4-4F66-BBB9-C6C2F9678906}" dt="2024-05-31T13:08:15.129" v="148"/>
          <ac:spMkLst>
            <pc:docMk/>
            <pc:sldMk cId="25671271" sldId="256"/>
            <ac:spMk id="1547" creationId="{883A1CF1-32D0-49BA-9519-19D7AD858353}"/>
          </ac:spMkLst>
        </pc:spChg>
        <pc:spChg chg="del">
          <ac:chgData name="Eddie Corr" userId="99a90b33-2264-4037-8867-c8cea06dfde5" providerId="ADAL" clId="{8207E6F4-09D4-4F66-BBB9-C6C2F9678906}" dt="2024-05-31T13:08:15.129" v="149"/>
          <ac:spMkLst>
            <pc:docMk/>
            <pc:sldMk cId="25671271" sldId="256"/>
            <ac:spMk id="1548" creationId="{A0E49A1B-E62E-4651-B3A8-F2BC41221B28}"/>
          </ac:spMkLst>
        </pc:spChg>
        <pc:spChg chg="del">
          <ac:chgData name="Eddie Corr" userId="99a90b33-2264-4037-8867-c8cea06dfde5" providerId="ADAL" clId="{8207E6F4-09D4-4F66-BBB9-C6C2F9678906}" dt="2024-05-31T13:08:15.129" v="150"/>
          <ac:spMkLst>
            <pc:docMk/>
            <pc:sldMk cId="25671271" sldId="256"/>
            <ac:spMk id="1549" creationId="{A27B75F6-4198-471A-B5E4-C5277764272E}"/>
          </ac:spMkLst>
        </pc:spChg>
        <pc:spChg chg="del">
          <ac:chgData name="Eddie Corr" userId="99a90b33-2264-4037-8867-c8cea06dfde5" providerId="ADAL" clId="{8207E6F4-09D4-4F66-BBB9-C6C2F9678906}" dt="2024-05-31T13:08:15.129" v="151"/>
          <ac:spMkLst>
            <pc:docMk/>
            <pc:sldMk cId="25671271" sldId="256"/>
            <ac:spMk id="1550" creationId="{3559E525-28C9-4CDE-9873-B94DA0D39C17}"/>
          </ac:spMkLst>
        </pc:spChg>
        <pc:spChg chg="del">
          <ac:chgData name="Eddie Corr" userId="99a90b33-2264-4037-8867-c8cea06dfde5" providerId="ADAL" clId="{8207E6F4-09D4-4F66-BBB9-C6C2F9678906}" dt="2024-05-31T13:08:15.129" v="152"/>
          <ac:spMkLst>
            <pc:docMk/>
            <pc:sldMk cId="25671271" sldId="256"/>
            <ac:spMk id="1551" creationId="{3AA563A2-EACA-49EE-930E-E2A07537903E}"/>
          </ac:spMkLst>
        </pc:spChg>
        <pc:spChg chg="del">
          <ac:chgData name="Eddie Corr" userId="99a90b33-2264-4037-8867-c8cea06dfde5" providerId="ADAL" clId="{8207E6F4-09D4-4F66-BBB9-C6C2F9678906}" dt="2024-05-31T13:08:15.129" v="153"/>
          <ac:spMkLst>
            <pc:docMk/>
            <pc:sldMk cId="25671271" sldId="256"/>
            <ac:spMk id="1552" creationId="{E819B002-CF8F-4B17-9F90-CDB79BA7874D}"/>
          </ac:spMkLst>
        </pc:spChg>
        <pc:spChg chg="del">
          <ac:chgData name="Eddie Corr" userId="99a90b33-2264-4037-8867-c8cea06dfde5" providerId="ADAL" clId="{8207E6F4-09D4-4F66-BBB9-C6C2F9678906}" dt="2024-05-31T13:08:15.129" v="154"/>
          <ac:spMkLst>
            <pc:docMk/>
            <pc:sldMk cId="25671271" sldId="256"/>
            <ac:spMk id="1553" creationId="{6BCA1BBB-3F7A-4061-9D01-3B66D16A274D}"/>
          </ac:spMkLst>
        </pc:spChg>
        <pc:spChg chg="del">
          <ac:chgData name="Eddie Corr" userId="99a90b33-2264-4037-8867-c8cea06dfde5" providerId="ADAL" clId="{8207E6F4-09D4-4F66-BBB9-C6C2F9678906}" dt="2024-05-31T13:08:15.129" v="155"/>
          <ac:spMkLst>
            <pc:docMk/>
            <pc:sldMk cId="25671271" sldId="256"/>
            <ac:spMk id="1554" creationId="{759BFDD8-E84B-4B57-8B6C-9F6F5AAF7C9C}"/>
          </ac:spMkLst>
        </pc:spChg>
        <pc:spChg chg="del">
          <ac:chgData name="Eddie Corr" userId="99a90b33-2264-4037-8867-c8cea06dfde5" providerId="ADAL" clId="{8207E6F4-09D4-4F66-BBB9-C6C2F9678906}" dt="2024-05-31T13:08:15.129" v="156"/>
          <ac:spMkLst>
            <pc:docMk/>
            <pc:sldMk cId="25671271" sldId="256"/>
            <ac:spMk id="1555" creationId="{169AA95E-002D-4B3E-8DAB-62E618855D15}"/>
          </ac:spMkLst>
        </pc:spChg>
        <pc:spChg chg="del">
          <ac:chgData name="Eddie Corr" userId="99a90b33-2264-4037-8867-c8cea06dfde5" providerId="ADAL" clId="{8207E6F4-09D4-4F66-BBB9-C6C2F9678906}" dt="2024-05-31T13:08:15.129" v="157"/>
          <ac:spMkLst>
            <pc:docMk/>
            <pc:sldMk cId="25671271" sldId="256"/>
            <ac:spMk id="1556" creationId="{F0198214-30D8-46B5-8CEE-258CCD9256E0}"/>
          </ac:spMkLst>
        </pc:spChg>
        <pc:spChg chg="del">
          <ac:chgData name="Eddie Corr" userId="99a90b33-2264-4037-8867-c8cea06dfde5" providerId="ADAL" clId="{8207E6F4-09D4-4F66-BBB9-C6C2F9678906}" dt="2024-05-31T13:08:15.129" v="158"/>
          <ac:spMkLst>
            <pc:docMk/>
            <pc:sldMk cId="25671271" sldId="256"/>
            <ac:spMk id="1557" creationId="{B2B9C0A3-847C-4275-8244-9966A025DBE7}"/>
          </ac:spMkLst>
        </pc:spChg>
        <pc:spChg chg="del">
          <ac:chgData name="Eddie Corr" userId="99a90b33-2264-4037-8867-c8cea06dfde5" providerId="ADAL" clId="{8207E6F4-09D4-4F66-BBB9-C6C2F9678906}" dt="2024-05-31T13:08:15.129" v="159"/>
          <ac:spMkLst>
            <pc:docMk/>
            <pc:sldMk cId="25671271" sldId="256"/>
            <ac:spMk id="1558" creationId="{FE581F40-B91F-45FF-BCE2-8A8E1CA2B331}"/>
          </ac:spMkLst>
        </pc:spChg>
        <pc:spChg chg="del">
          <ac:chgData name="Eddie Corr" userId="99a90b33-2264-4037-8867-c8cea06dfde5" providerId="ADAL" clId="{8207E6F4-09D4-4F66-BBB9-C6C2F9678906}" dt="2024-05-31T13:08:15.129" v="160"/>
          <ac:spMkLst>
            <pc:docMk/>
            <pc:sldMk cId="25671271" sldId="256"/>
            <ac:spMk id="1559" creationId="{4C27B793-485D-4861-9594-FB4213A5397F}"/>
          </ac:spMkLst>
        </pc:spChg>
        <pc:spChg chg="del">
          <ac:chgData name="Eddie Corr" userId="99a90b33-2264-4037-8867-c8cea06dfde5" providerId="ADAL" clId="{8207E6F4-09D4-4F66-BBB9-C6C2F9678906}" dt="2024-05-31T13:08:15.129" v="161"/>
          <ac:spMkLst>
            <pc:docMk/>
            <pc:sldMk cId="25671271" sldId="256"/>
            <ac:spMk id="1560" creationId="{16842701-3CD8-4DDF-8E7B-4DC439DA4F4E}"/>
          </ac:spMkLst>
        </pc:spChg>
        <pc:spChg chg="del">
          <ac:chgData name="Eddie Corr" userId="99a90b33-2264-4037-8867-c8cea06dfde5" providerId="ADAL" clId="{8207E6F4-09D4-4F66-BBB9-C6C2F9678906}" dt="2024-05-31T13:08:15.129" v="162"/>
          <ac:spMkLst>
            <pc:docMk/>
            <pc:sldMk cId="25671271" sldId="256"/>
            <ac:spMk id="1561" creationId="{B9B38B2E-F357-47D5-9F27-44F5F3683874}"/>
          </ac:spMkLst>
        </pc:spChg>
        <pc:spChg chg="del">
          <ac:chgData name="Eddie Corr" userId="99a90b33-2264-4037-8867-c8cea06dfde5" providerId="ADAL" clId="{8207E6F4-09D4-4F66-BBB9-C6C2F9678906}" dt="2024-05-31T13:08:15.129" v="163"/>
          <ac:spMkLst>
            <pc:docMk/>
            <pc:sldMk cId="25671271" sldId="256"/>
            <ac:spMk id="1562" creationId="{AD5834A0-3B94-4B65-AA99-D52232EF5290}"/>
          </ac:spMkLst>
        </pc:spChg>
        <pc:spChg chg="del">
          <ac:chgData name="Eddie Corr" userId="99a90b33-2264-4037-8867-c8cea06dfde5" providerId="ADAL" clId="{8207E6F4-09D4-4F66-BBB9-C6C2F9678906}" dt="2024-05-31T13:08:15.129" v="164"/>
          <ac:spMkLst>
            <pc:docMk/>
            <pc:sldMk cId="25671271" sldId="256"/>
            <ac:spMk id="1563" creationId="{C1A08FF0-9802-45F9-AD8D-1DCEB88BE8A6}"/>
          </ac:spMkLst>
        </pc:spChg>
        <pc:spChg chg="del">
          <ac:chgData name="Eddie Corr" userId="99a90b33-2264-4037-8867-c8cea06dfde5" providerId="ADAL" clId="{8207E6F4-09D4-4F66-BBB9-C6C2F9678906}" dt="2024-05-31T13:08:15.129" v="165"/>
          <ac:spMkLst>
            <pc:docMk/>
            <pc:sldMk cId="25671271" sldId="256"/>
            <ac:spMk id="1564" creationId="{898E1116-1794-4856-9E54-8542981652E2}"/>
          </ac:spMkLst>
        </pc:spChg>
        <pc:spChg chg="del">
          <ac:chgData name="Eddie Corr" userId="99a90b33-2264-4037-8867-c8cea06dfde5" providerId="ADAL" clId="{8207E6F4-09D4-4F66-BBB9-C6C2F9678906}" dt="2024-05-31T13:08:15.129" v="166"/>
          <ac:spMkLst>
            <pc:docMk/>
            <pc:sldMk cId="25671271" sldId="256"/>
            <ac:spMk id="1565" creationId="{ACD71D46-17BB-45E8-AD21-27D9ADFECD16}"/>
          </ac:spMkLst>
        </pc:spChg>
        <pc:spChg chg="del">
          <ac:chgData name="Eddie Corr" userId="99a90b33-2264-4037-8867-c8cea06dfde5" providerId="ADAL" clId="{8207E6F4-09D4-4F66-BBB9-C6C2F9678906}" dt="2024-05-31T13:08:15.129" v="167"/>
          <ac:spMkLst>
            <pc:docMk/>
            <pc:sldMk cId="25671271" sldId="256"/>
            <ac:spMk id="1566" creationId="{261BF985-6326-4C44-BFED-E91151934F53}"/>
          </ac:spMkLst>
        </pc:spChg>
        <pc:spChg chg="del">
          <ac:chgData name="Eddie Corr" userId="99a90b33-2264-4037-8867-c8cea06dfde5" providerId="ADAL" clId="{8207E6F4-09D4-4F66-BBB9-C6C2F9678906}" dt="2024-05-31T13:08:15.129" v="168"/>
          <ac:spMkLst>
            <pc:docMk/>
            <pc:sldMk cId="25671271" sldId="256"/>
            <ac:spMk id="1567" creationId="{2964C1A7-9C50-4D44-9728-F1730D3D0CA2}"/>
          </ac:spMkLst>
        </pc:spChg>
        <pc:spChg chg="add del mod replST">
          <ac:chgData name="Eddie Corr" userId="99a90b33-2264-4037-8867-c8cea06dfde5" providerId="ADAL" clId="{8207E6F4-09D4-4F66-BBB9-C6C2F9678906}" dt="2024-05-31T13:13:39.425" v="11861"/>
          <ac:spMkLst>
            <pc:docMk/>
            <pc:sldMk cId="25671271" sldId="256"/>
            <ac:spMk id="1568" creationId="{A118AB9D-1955-441B-85A5-804561271867}"/>
          </ac:spMkLst>
        </pc:spChg>
        <pc:spChg chg="add del mod replST">
          <ac:chgData name="Eddie Corr" userId="99a90b33-2264-4037-8867-c8cea06dfde5" providerId="ADAL" clId="{8207E6F4-09D4-4F66-BBB9-C6C2F9678906}" dt="2024-05-31T13:13:39.425" v="11861"/>
          <ac:spMkLst>
            <pc:docMk/>
            <pc:sldMk cId="25671271" sldId="256"/>
            <ac:spMk id="1569" creationId="{673C7894-601D-427A-B638-87DBCAFE5F0C}"/>
          </ac:spMkLst>
        </pc:spChg>
        <pc:spChg chg="add del mod replST">
          <ac:chgData name="Eddie Corr" userId="99a90b33-2264-4037-8867-c8cea06dfde5" providerId="ADAL" clId="{8207E6F4-09D4-4F66-BBB9-C6C2F9678906}" dt="2024-05-31T13:13:39.425" v="11861"/>
          <ac:spMkLst>
            <pc:docMk/>
            <pc:sldMk cId="25671271" sldId="256"/>
            <ac:spMk id="1570" creationId="{D68A0AA4-3EB6-4889-AC38-D669A268F306}"/>
          </ac:spMkLst>
        </pc:spChg>
        <pc:spChg chg="add del mod replST">
          <ac:chgData name="Eddie Corr" userId="99a90b33-2264-4037-8867-c8cea06dfde5" providerId="ADAL" clId="{8207E6F4-09D4-4F66-BBB9-C6C2F9678906}" dt="2024-05-31T13:13:39.425" v="11861"/>
          <ac:spMkLst>
            <pc:docMk/>
            <pc:sldMk cId="25671271" sldId="256"/>
            <ac:spMk id="1571" creationId="{23ACC76D-612E-4F76-BC88-2FCE3B8A24A9}"/>
          </ac:spMkLst>
        </pc:spChg>
        <pc:spChg chg="add del mod replST">
          <ac:chgData name="Eddie Corr" userId="99a90b33-2264-4037-8867-c8cea06dfde5" providerId="ADAL" clId="{8207E6F4-09D4-4F66-BBB9-C6C2F9678906}" dt="2024-05-31T13:13:39.425" v="11861"/>
          <ac:spMkLst>
            <pc:docMk/>
            <pc:sldMk cId="25671271" sldId="256"/>
            <ac:spMk id="1572" creationId="{82AA028F-CDE3-45B9-A3E1-E390084D27EA}"/>
          </ac:spMkLst>
        </pc:spChg>
        <pc:spChg chg="add del mod replST">
          <ac:chgData name="Eddie Corr" userId="99a90b33-2264-4037-8867-c8cea06dfde5" providerId="ADAL" clId="{8207E6F4-09D4-4F66-BBB9-C6C2F9678906}" dt="2024-05-31T13:13:39.425" v="11861"/>
          <ac:spMkLst>
            <pc:docMk/>
            <pc:sldMk cId="25671271" sldId="256"/>
            <ac:spMk id="1573" creationId="{19FC68E6-943D-4E76-9028-A5B2AE2F1F46}"/>
          </ac:spMkLst>
        </pc:spChg>
        <pc:spChg chg="add del mod replST">
          <ac:chgData name="Eddie Corr" userId="99a90b33-2264-4037-8867-c8cea06dfde5" providerId="ADAL" clId="{8207E6F4-09D4-4F66-BBB9-C6C2F9678906}" dt="2024-05-31T13:13:39.425" v="11861"/>
          <ac:spMkLst>
            <pc:docMk/>
            <pc:sldMk cId="25671271" sldId="256"/>
            <ac:spMk id="1574" creationId="{B44902BF-7F4A-43E4-911C-170B6035D424}"/>
          </ac:spMkLst>
        </pc:spChg>
        <pc:spChg chg="add del mod replST">
          <ac:chgData name="Eddie Corr" userId="99a90b33-2264-4037-8867-c8cea06dfde5" providerId="ADAL" clId="{8207E6F4-09D4-4F66-BBB9-C6C2F9678906}" dt="2024-05-31T13:13:39.425" v="11861"/>
          <ac:spMkLst>
            <pc:docMk/>
            <pc:sldMk cId="25671271" sldId="256"/>
            <ac:spMk id="1575" creationId="{63ED881D-CFFD-47A1-959C-A557F6156282}"/>
          </ac:spMkLst>
        </pc:spChg>
        <pc:spChg chg="add del mod replST">
          <ac:chgData name="Eddie Corr" userId="99a90b33-2264-4037-8867-c8cea06dfde5" providerId="ADAL" clId="{8207E6F4-09D4-4F66-BBB9-C6C2F9678906}" dt="2024-05-31T13:13:39.425" v="11861"/>
          <ac:spMkLst>
            <pc:docMk/>
            <pc:sldMk cId="25671271" sldId="256"/>
            <ac:spMk id="1576" creationId="{249FA778-ED58-4483-8480-10BA1FF2DEB0}"/>
          </ac:spMkLst>
        </pc:spChg>
        <pc:spChg chg="add del mod replST">
          <ac:chgData name="Eddie Corr" userId="99a90b33-2264-4037-8867-c8cea06dfde5" providerId="ADAL" clId="{8207E6F4-09D4-4F66-BBB9-C6C2F9678906}" dt="2024-05-31T13:13:39.425" v="11861"/>
          <ac:spMkLst>
            <pc:docMk/>
            <pc:sldMk cId="25671271" sldId="256"/>
            <ac:spMk id="1577" creationId="{1BD8F838-765E-461F-A3A8-A799BD84962A}"/>
          </ac:spMkLst>
        </pc:spChg>
        <pc:spChg chg="add del mod replST">
          <ac:chgData name="Eddie Corr" userId="99a90b33-2264-4037-8867-c8cea06dfde5" providerId="ADAL" clId="{8207E6F4-09D4-4F66-BBB9-C6C2F9678906}" dt="2024-05-31T13:13:39.425" v="11861"/>
          <ac:spMkLst>
            <pc:docMk/>
            <pc:sldMk cId="25671271" sldId="256"/>
            <ac:spMk id="1578" creationId="{9775BB8E-DFD5-4CD3-925F-D2B8F7FA3857}"/>
          </ac:spMkLst>
        </pc:spChg>
        <pc:spChg chg="add del mod replST">
          <ac:chgData name="Eddie Corr" userId="99a90b33-2264-4037-8867-c8cea06dfde5" providerId="ADAL" clId="{8207E6F4-09D4-4F66-BBB9-C6C2F9678906}" dt="2024-05-31T13:13:39.425" v="11861"/>
          <ac:spMkLst>
            <pc:docMk/>
            <pc:sldMk cId="25671271" sldId="256"/>
            <ac:spMk id="1579" creationId="{E2EE6C29-20C7-4D86-BDAE-81C49B69F177}"/>
          </ac:spMkLst>
        </pc:spChg>
        <pc:spChg chg="add del mod replST">
          <ac:chgData name="Eddie Corr" userId="99a90b33-2264-4037-8867-c8cea06dfde5" providerId="ADAL" clId="{8207E6F4-09D4-4F66-BBB9-C6C2F9678906}" dt="2024-05-31T13:13:39.425" v="11861"/>
          <ac:spMkLst>
            <pc:docMk/>
            <pc:sldMk cId="25671271" sldId="256"/>
            <ac:spMk id="1580" creationId="{348BBAC0-7709-4AE7-8FF4-41F9D943DE95}"/>
          </ac:spMkLst>
        </pc:spChg>
        <pc:spChg chg="add del mod replST">
          <ac:chgData name="Eddie Corr" userId="99a90b33-2264-4037-8867-c8cea06dfde5" providerId="ADAL" clId="{8207E6F4-09D4-4F66-BBB9-C6C2F9678906}" dt="2024-05-31T13:13:39.425" v="11861"/>
          <ac:spMkLst>
            <pc:docMk/>
            <pc:sldMk cId="25671271" sldId="256"/>
            <ac:spMk id="1581" creationId="{2C81FBAC-24F0-4F5C-BAB5-E6B92C1C79EF}"/>
          </ac:spMkLst>
        </pc:spChg>
        <pc:spChg chg="add del mod replST">
          <ac:chgData name="Eddie Corr" userId="99a90b33-2264-4037-8867-c8cea06dfde5" providerId="ADAL" clId="{8207E6F4-09D4-4F66-BBB9-C6C2F9678906}" dt="2024-05-31T13:13:39.425" v="11861"/>
          <ac:spMkLst>
            <pc:docMk/>
            <pc:sldMk cId="25671271" sldId="256"/>
            <ac:spMk id="1582" creationId="{1C52029D-CBB4-481F-A250-AB8C1CFA23BD}"/>
          </ac:spMkLst>
        </pc:spChg>
        <pc:spChg chg="add del mod replST">
          <ac:chgData name="Eddie Corr" userId="99a90b33-2264-4037-8867-c8cea06dfde5" providerId="ADAL" clId="{8207E6F4-09D4-4F66-BBB9-C6C2F9678906}" dt="2024-05-31T13:13:39.425" v="11861"/>
          <ac:spMkLst>
            <pc:docMk/>
            <pc:sldMk cId="25671271" sldId="256"/>
            <ac:spMk id="1583" creationId="{A978272D-4A42-43D8-B0C3-86FD945B9C24}"/>
          </ac:spMkLst>
        </pc:spChg>
        <pc:spChg chg="add del mod replST">
          <ac:chgData name="Eddie Corr" userId="99a90b33-2264-4037-8867-c8cea06dfde5" providerId="ADAL" clId="{8207E6F4-09D4-4F66-BBB9-C6C2F9678906}" dt="2024-05-31T13:13:39.425" v="11861"/>
          <ac:spMkLst>
            <pc:docMk/>
            <pc:sldMk cId="25671271" sldId="256"/>
            <ac:spMk id="1584" creationId="{53A5DADD-BA59-498F-A609-27AD3669E936}"/>
          </ac:spMkLst>
        </pc:spChg>
        <pc:spChg chg="add del mod replST">
          <ac:chgData name="Eddie Corr" userId="99a90b33-2264-4037-8867-c8cea06dfde5" providerId="ADAL" clId="{8207E6F4-09D4-4F66-BBB9-C6C2F9678906}" dt="2024-05-31T13:13:39.425" v="11861"/>
          <ac:spMkLst>
            <pc:docMk/>
            <pc:sldMk cId="25671271" sldId="256"/>
            <ac:spMk id="1585" creationId="{073FEB33-8194-4530-8584-62D73DD11753}"/>
          </ac:spMkLst>
        </pc:spChg>
        <pc:spChg chg="add del mod replST">
          <ac:chgData name="Eddie Corr" userId="99a90b33-2264-4037-8867-c8cea06dfde5" providerId="ADAL" clId="{8207E6F4-09D4-4F66-BBB9-C6C2F9678906}" dt="2024-05-31T13:13:39.425" v="11861"/>
          <ac:spMkLst>
            <pc:docMk/>
            <pc:sldMk cId="25671271" sldId="256"/>
            <ac:spMk id="1586" creationId="{E54EC8BB-AB74-4DFE-A279-CD1D5889A0AA}"/>
          </ac:spMkLst>
        </pc:spChg>
        <pc:spChg chg="add del mod replST">
          <ac:chgData name="Eddie Corr" userId="99a90b33-2264-4037-8867-c8cea06dfde5" providerId="ADAL" clId="{8207E6F4-09D4-4F66-BBB9-C6C2F9678906}" dt="2024-05-31T13:13:39.425" v="11861"/>
          <ac:spMkLst>
            <pc:docMk/>
            <pc:sldMk cId="25671271" sldId="256"/>
            <ac:spMk id="1587" creationId="{16E4E11E-4197-41EC-9781-3BA422B7FBE4}"/>
          </ac:spMkLst>
        </pc:spChg>
        <pc:spChg chg="add del mod replST">
          <ac:chgData name="Eddie Corr" userId="99a90b33-2264-4037-8867-c8cea06dfde5" providerId="ADAL" clId="{8207E6F4-09D4-4F66-BBB9-C6C2F9678906}" dt="2024-05-31T13:13:39.425" v="11861"/>
          <ac:spMkLst>
            <pc:docMk/>
            <pc:sldMk cId="25671271" sldId="256"/>
            <ac:spMk id="1588" creationId="{2439C443-8458-4BB1-811E-993FB05B9CD0}"/>
          </ac:spMkLst>
        </pc:spChg>
        <pc:spChg chg="add del mod replST">
          <ac:chgData name="Eddie Corr" userId="99a90b33-2264-4037-8867-c8cea06dfde5" providerId="ADAL" clId="{8207E6F4-09D4-4F66-BBB9-C6C2F9678906}" dt="2024-05-31T13:13:39.425" v="11861"/>
          <ac:spMkLst>
            <pc:docMk/>
            <pc:sldMk cId="25671271" sldId="256"/>
            <ac:spMk id="1589" creationId="{E63B0682-6F9C-4347-8F98-6E74C387A76A}"/>
          </ac:spMkLst>
        </pc:spChg>
        <pc:spChg chg="add del mod replST">
          <ac:chgData name="Eddie Corr" userId="99a90b33-2264-4037-8867-c8cea06dfde5" providerId="ADAL" clId="{8207E6F4-09D4-4F66-BBB9-C6C2F9678906}" dt="2024-05-31T13:13:39.425" v="11861"/>
          <ac:spMkLst>
            <pc:docMk/>
            <pc:sldMk cId="25671271" sldId="256"/>
            <ac:spMk id="1590" creationId="{A784C33C-7467-4B0A-B2F4-1137E835D249}"/>
          </ac:spMkLst>
        </pc:spChg>
        <pc:spChg chg="add del mod replST">
          <ac:chgData name="Eddie Corr" userId="99a90b33-2264-4037-8867-c8cea06dfde5" providerId="ADAL" clId="{8207E6F4-09D4-4F66-BBB9-C6C2F9678906}" dt="2024-05-31T13:13:39.425" v="11861"/>
          <ac:spMkLst>
            <pc:docMk/>
            <pc:sldMk cId="25671271" sldId="256"/>
            <ac:spMk id="1591" creationId="{656C70D0-195A-47E9-A094-C4C8B7F7A782}"/>
          </ac:spMkLst>
        </pc:spChg>
        <pc:spChg chg="add del mod replST">
          <ac:chgData name="Eddie Corr" userId="99a90b33-2264-4037-8867-c8cea06dfde5" providerId="ADAL" clId="{8207E6F4-09D4-4F66-BBB9-C6C2F9678906}" dt="2024-05-31T13:13:39.425" v="11861"/>
          <ac:spMkLst>
            <pc:docMk/>
            <pc:sldMk cId="25671271" sldId="256"/>
            <ac:spMk id="1592" creationId="{39853E52-A954-4E82-A1BB-D05D887E8402}"/>
          </ac:spMkLst>
        </pc:spChg>
        <pc:spChg chg="add del mod replST">
          <ac:chgData name="Eddie Corr" userId="99a90b33-2264-4037-8867-c8cea06dfde5" providerId="ADAL" clId="{8207E6F4-09D4-4F66-BBB9-C6C2F9678906}" dt="2024-05-31T13:13:39.425" v="11861"/>
          <ac:spMkLst>
            <pc:docMk/>
            <pc:sldMk cId="25671271" sldId="256"/>
            <ac:spMk id="1593" creationId="{7A643895-5307-4705-AA57-3327459CEFC1}"/>
          </ac:spMkLst>
        </pc:spChg>
        <pc:spChg chg="add del mod replST">
          <ac:chgData name="Eddie Corr" userId="99a90b33-2264-4037-8867-c8cea06dfde5" providerId="ADAL" clId="{8207E6F4-09D4-4F66-BBB9-C6C2F9678906}" dt="2024-05-31T13:13:39.425" v="11861"/>
          <ac:spMkLst>
            <pc:docMk/>
            <pc:sldMk cId="25671271" sldId="256"/>
            <ac:spMk id="1594" creationId="{68D55282-093D-42BC-B3F0-E430C349DD88}"/>
          </ac:spMkLst>
        </pc:spChg>
        <pc:spChg chg="add del mod replST">
          <ac:chgData name="Eddie Corr" userId="99a90b33-2264-4037-8867-c8cea06dfde5" providerId="ADAL" clId="{8207E6F4-09D4-4F66-BBB9-C6C2F9678906}" dt="2024-05-31T13:13:39.425" v="11861"/>
          <ac:spMkLst>
            <pc:docMk/>
            <pc:sldMk cId="25671271" sldId="256"/>
            <ac:spMk id="1595" creationId="{6C329340-DA5A-496A-B61F-9D3D07AE88B9}"/>
          </ac:spMkLst>
        </pc:spChg>
        <pc:spChg chg="add del mod replST">
          <ac:chgData name="Eddie Corr" userId="99a90b33-2264-4037-8867-c8cea06dfde5" providerId="ADAL" clId="{8207E6F4-09D4-4F66-BBB9-C6C2F9678906}" dt="2024-05-31T13:13:39.425" v="11861"/>
          <ac:spMkLst>
            <pc:docMk/>
            <pc:sldMk cId="25671271" sldId="256"/>
            <ac:spMk id="1596" creationId="{E2AD3FFD-B374-485F-82CF-1899108EF7C8}"/>
          </ac:spMkLst>
        </pc:spChg>
        <pc:spChg chg="add del mod replST">
          <ac:chgData name="Eddie Corr" userId="99a90b33-2264-4037-8867-c8cea06dfde5" providerId="ADAL" clId="{8207E6F4-09D4-4F66-BBB9-C6C2F9678906}" dt="2024-05-31T13:13:39.425" v="11861"/>
          <ac:spMkLst>
            <pc:docMk/>
            <pc:sldMk cId="25671271" sldId="256"/>
            <ac:spMk id="1597" creationId="{722E211C-4DE1-42EA-80BC-D52D2EBB9158}"/>
          </ac:spMkLst>
        </pc:spChg>
        <pc:spChg chg="add del mod replST">
          <ac:chgData name="Eddie Corr" userId="99a90b33-2264-4037-8867-c8cea06dfde5" providerId="ADAL" clId="{8207E6F4-09D4-4F66-BBB9-C6C2F9678906}" dt="2024-05-31T13:13:39.425" v="11861"/>
          <ac:spMkLst>
            <pc:docMk/>
            <pc:sldMk cId="25671271" sldId="256"/>
            <ac:spMk id="1598" creationId="{55288D69-63DF-4625-9F2F-E79C5A2939F8}"/>
          </ac:spMkLst>
        </pc:spChg>
        <pc:spChg chg="add del mod replST">
          <ac:chgData name="Eddie Corr" userId="99a90b33-2264-4037-8867-c8cea06dfde5" providerId="ADAL" clId="{8207E6F4-09D4-4F66-BBB9-C6C2F9678906}" dt="2024-05-31T13:13:39.425" v="11861"/>
          <ac:spMkLst>
            <pc:docMk/>
            <pc:sldMk cId="25671271" sldId="256"/>
            <ac:spMk id="1599" creationId="{4BFFC397-9452-48CF-88FB-6563C65847BB}"/>
          </ac:spMkLst>
        </pc:spChg>
        <pc:spChg chg="add del mod replST">
          <ac:chgData name="Eddie Corr" userId="99a90b33-2264-4037-8867-c8cea06dfde5" providerId="ADAL" clId="{8207E6F4-09D4-4F66-BBB9-C6C2F9678906}" dt="2024-05-31T13:13:39.425" v="11861"/>
          <ac:spMkLst>
            <pc:docMk/>
            <pc:sldMk cId="25671271" sldId="256"/>
            <ac:spMk id="1792" creationId="{CD954555-FA6C-4CE1-B944-57B8C384AE40}"/>
          </ac:spMkLst>
        </pc:spChg>
        <pc:spChg chg="add del mod replST">
          <ac:chgData name="Eddie Corr" userId="99a90b33-2264-4037-8867-c8cea06dfde5" providerId="ADAL" clId="{8207E6F4-09D4-4F66-BBB9-C6C2F9678906}" dt="2024-05-31T13:13:39.425" v="11861"/>
          <ac:spMkLst>
            <pc:docMk/>
            <pc:sldMk cId="25671271" sldId="256"/>
            <ac:spMk id="1793" creationId="{9C28EBFE-5C0D-4A5A-85E7-2F8C2D967DAA}"/>
          </ac:spMkLst>
        </pc:spChg>
        <pc:spChg chg="add del mod replST">
          <ac:chgData name="Eddie Corr" userId="99a90b33-2264-4037-8867-c8cea06dfde5" providerId="ADAL" clId="{8207E6F4-09D4-4F66-BBB9-C6C2F9678906}" dt="2024-05-31T13:13:39.425" v="11861"/>
          <ac:spMkLst>
            <pc:docMk/>
            <pc:sldMk cId="25671271" sldId="256"/>
            <ac:spMk id="1794" creationId="{D3F6D331-E3C0-42FE-8C9E-2168819242BB}"/>
          </ac:spMkLst>
        </pc:spChg>
        <pc:spChg chg="add del mod replST">
          <ac:chgData name="Eddie Corr" userId="99a90b33-2264-4037-8867-c8cea06dfde5" providerId="ADAL" clId="{8207E6F4-09D4-4F66-BBB9-C6C2F9678906}" dt="2024-05-31T13:13:39.425" v="11861"/>
          <ac:spMkLst>
            <pc:docMk/>
            <pc:sldMk cId="25671271" sldId="256"/>
            <ac:spMk id="1795" creationId="{5296DF19-78E2-4D91-B336-BB094EA17DB0}"/>
          </ac:spMkLst>
        </pc:spChg>
        <pc:spChg chg="add del mod replST">
          <ac:chgData name="Eddie Corr" userId="99a90b33-2264-4037-8867-c8cea06dfde5" providerId="ADAL" clId="{8207E6F4-09D4-4F66-BBB9-C6C2F9678906}" dt="2024-05-31T13:13:39.425" v="11861"/>
          <ac:spMkLst>
            <pc:docMk/>
            <pc:sldMk cId="25671271" sldId="256"/>
            <ac:spMk id="1796" creationId="{46B2D3DE-8140-465B-B5BA-C366666FF056}"/>
          </ac:spMkLst>
        </pc:spChg>
        <pc:spChg chg="add del mod replST">
          <ac:chgData name="Eddie Corr" userId="99a90b33-2264-4037-8867-c8cea06dfde5" providerId="ADAL" clId="{8207E6F4-09D4-4F66-BBB9-C6C2F9678906}" dt="2024-05-31T13:13:39.425" v="11861"/>
          <ac:spMkLst>
            <pc:docMk/>
            <pc:sldMk cId="25671271" sldId="256"/>
            <ac:spMk id="1797" creationId="{819D8195-218C-44DB-A1D9-8C32FF8606C9}"/>
          </ac:spMkLst>
        </pc:spChg>
        <pc:spChg chg="add del mod replST">
          <ac:chgData name="Eddie Corr" userId="99a90b33-2264-4037-8867-c8cea06dfde5" providerId="ADAL" clId="{8207E6F4-09D4-4F66-BBB9-C6C2F9678906}" dt="2024-05-31T13:13:39.425" v="11861"/>
          <ac:spMkLst>
            <pc:docMk/>
            <pc:sldMk cId="25671271" sldId="256"/>
            <ac:spMk id="1798" creationId="{F13F6BBE-8771-4CC5-9A85-AABF04BD57E2}"/>
          </ac:spMkLst>
        </pc:spChg>
        <pc:spChg chg="add del mod replST">
          <ac:chgData name="Eddie Corr" userId="99a90b33-2264-4037-8867-c8cea06dfde5" providerId="ADAL" clId="{8207E6F4-09D4-4F66-BBB9-C6C2F9678906}" dt="2024-05-31T13:13:39.425" v="11861"/>
          <ac:spMkLst>
            <pc:docMk/>
            <pc:sldMk cId="25671271" sldId="256"/>
            <ac:spMk id="1799" creationId="{EA939582-AFC3-46E1-8DC7-BA9CB185A805}"/>
          </ac:spMkLst>
        </pc:spChg>
        <pc:spChg chg="add del mod replST">
          <ac:chgData name="Eddie Corr" userId="99a90b33-2264-4037-8867-c8cea06dfde5" providerId="ADAL" clId="{8207E6F4-09D4-4F66-BBB9-C6C2F9678906}" dt="2024-05-31T13:13:39.425" v="11861"/>
          <ac:spMkLst>
            <pc:docMk/>
            <pc:sldMk cId="25671271" sldId="256"/>
            <ac:spMk id="1800" creationId="{A38E652C-F54A-44F3-A5BD-8BB76331DF98}"/>
          </ac:spMkLst>
        </pc:spChg>
        <pc:spChg chg="add del mod replST">
          <ac:chgData name="Eddie Corr" userId="99a90b33-2264-4037-8867-c8cea06dfde5" providerId="ADAL" clId="{8207E6F4-09D4-4F66-BBB9-C6C2F9678906}" dt="2024-05-31T13:13:39.425" v="11861"/>
          <ac:spMkLst>
            <pc:docMk/>
            <pc:sldMk cId="25671271" sldId="256"/>
            <ac:spMk id="1801" creationId="{81652EAA-AE04-4B2E-970E-D68FB454E5DE}"/>
          </ac:spMkLst>
        </pc:spChg>
        <pc:spChg chg="add del mod replST">
          <ac:chgData name="Eddie Corr" userId="99a90b33-2264-4037-8867-c8cea06dfde5" providerId="ADAL" clId="{8207E6F4-09D4-4F66-BBB9-C6C2F9678906}" dt="2024-05-31T13:13:39.425" v="11861"/>
          <ac:spMkLst>
            <pc:docMk/>
            <pc:sldMk cId="25671271" sldId="256"/>
            <ac:spMk id="1802" creationId="{6E3CDDAB-4B1B-4A65-AC8D-5A6A437F524F}"/>
          </ac:spMkLst>
        </pc:spChg>
        <pc:spChg chg="add del mod replST">
          <ac:chgData name="Eddie Corr" userId="99a90b33-2264-4037-8867-c8cea06dfde5" providerId="ADAL" clId="{8207E6F4-09D4-4F66-BBB9-C6C2F9678906}" dt="2024-05-31T13:13:39.425" v="11861"/>
          <ac:spMkLst>
            <pc:docMk/>
            <pc:sldMk cId="25671271" sldId="256"/>
            <ac:spMk id="1803" creationId="{B8986A91-9237-452E-907F-D1C5C652C1D3}"/>
          </ac:spMkLst>
        </pc:spChg>
        <pc:spChg chg="add del mod replST">
          <ac:chgData name="Eddie Corr" userId="99a90b33-2264-4037-8867-c8cea06dfde5" providerId="ADAL" clId="{8207E6F4-09D4-4F66-BBB9-C6C2F9678906}" dt="2024-05-31T13:13:39.425" v="11861"/>
          <ac:spMkLst>
            <pc:docMk/>
            <pc:sldMk cId="25671271" sldId="256"/>
            <ac:spMk id="1804" creationId="{26364628-BBC8-4110-9677-81561B09683A}"/>
          </ac:spMkLst>
        </pc:spChg>
        <pc:spChg chg="add del mod replST">
          <ac:chgData name="Eddie Corr" userId="99a90b33-2264-4037-8867-c8cea06dfde5" providerId="ADAL" clId="{8207E6F4-09D4-4F66-BBB9-C6C2F9678906}" dt="2024-05-31T13:13:39.425" v="11861"/>
          <ac:spMkLst>
            <pc:docMk/>
            <pc:sldMk cId="25671271" sldId="256"/>
            <ac:spMk id="1805" creationId="{D3AB58AD-CA62-46C7-8A60-239FE4C157F6}"/>
          </ac:spMkLst>
        </pc:spChg>
        <pc:spChg chg="add del mod replST">
          <ac:chgData name="Eddie Corr" userId="99a90b33-2264-4037-8867-c8cea06dfde5" providerId="ADAL" clId="{8207E6F4-09D4-4F66-BBB9-C6C2F9678906}" dt="2024-05-31T13:13:39.425" v="11861"/>
          <ac:spMkLst>
            <pc:docMk/>
            <pc:sldMk cId="25671271" sldId="256"/>
            <ac:spMk id="1806" creationId="{E68849C8-842A-47A4-966C-C95EEF954B2D}"/>
          </ac:spMkLst>
        </pc:spChg>
        <pc:spChg chg="add del mod replST">
          <ac:chgData name="Eddie Corr" userId="99a90b33-2264-4037-8867-c8cea06dfde5" providerId="ADAL" clId="{8207E6F4-09D4-4F66-BBB9-C6C2F9678906}" dt="2024-05-31T13:13:39.425" v="11861"/>
          <ac:spMkLst>
            <pc:docMk/>
            <pc:sldMk cId="25671271" sldId="256"/>
            <ac:spMk id="1807" creationId="{00FCF76D-0C3C-49B5-8D9E-3BEF4290D119}"/>
          </ac:spMkLst>
        </pc:spChg>
        <pc:spChg chg="add del mod replST">
          <ac:chgData name="Eddie Corr" userId="99a90b33-2264-4037-8867-c8cea06dfde5" providerId="ADAL" clId="{8207E6F4-09D4-4F66-BBB9-C6C2F9678906}" dt="2024-05-31T13:13:39.425" v="11861"/>
          <ac:spMkLst>
            <pc:docMk/>
            <pc:sldMk cId="25671271" sldId="256"/>
            <ac:spMk id="1808" creationId="{D76CF1B6-2767-40D4-B18C-0BF567331FFC}"/>
          </ac:spMkLst>
        </pc:spChg>
        <pc:spChg chg="add del mod replST">
          <ac:chgData name="Eddie Corr" userId="99a90b33-2264-4037-8867-c8cea06dfde5" providerId="ADAL" clId="{8207E6F4-09D4-4F66-BBB9-C6C2F9678906}" dt="2024-05-31T13:13:39.425" v="11861"/>
          <ac:spMkLst>
            <pc:docMk/>
            <pc:sldMk cId="25671271" sldId="256"/>
            <ac:spMk id="1809" creationId="{ECBCFCFD-8B04-429A-BD79-82E90D8B12B3}"/>
          </ac:spMkLst>
        </pc:spChg>
        <pc:spChg chg="add del mod replST">
          <ac:chgData name="Eddie Corr" userId="99a90b33-2264-4037-8867-c8cea06dfde5" providerId="ADAL" clId="{8207E6F4-09D4-4F66-BBB9-C6C2F9678906}" dt="2024-05-31T13:13:39.425" v="11861"/>
          <ac:spMkLst>
            <pc:docMk/>
            <pc:sldMk cId="25671271" sldId="256"/>
            <ac:spMk id="1810" creationId="{479574D7-8706-45AE-9AD0-0C65DAC93059}"/>
          </ac:spMkLst>
        </pc:spChg>
        <pc:spChg chg="add del mod replST">
          <ac:chgData name="Eddie Corr" userId="99a90b33-2264-4037-8867-c8cea06dfde5" providerId="ADAL" clId="{8207E6F4-09D4-4F66-BBB9-C6C2F9678906}" dt="2024-05-31T13:13:39.425" v="11861"/>
          <ac:spMkLst>
            <pc:docMk/>
            <pc:sldMk cId="25671271" sldId="256"/>
            <ac:spMk id="1811" creationId="{92843E74-DA3B-481F-9B55-3BD939D237C6}"/>
          </ac:spMkLst>
        </pc:spChg>
        <pc:spChg chg="add del mod replST">
          <ac:chgData name="Eddie Corr" userId="99a90b33-2264-4037-8867-c8cea06dfde5" providerId="ADAL" clId="{8207E6F4-09D4-4F66-BBB9-C6C2F9678906}" dt="2024-05-31T13:13:39.425" v="11861"/>
          <ac:spMkLst>
            <pc:docMk/>
            <pc:sldMk cId="25671271" sldId="256"/>
            <ac:spMk id="1812" creationId="{2A2FFFC1-389B-4A56-8DD5-4BB49E618CE2}"/>
          </ac:spMkLst>
        </pc:spChg>
        <pc:spChg chg="add del mod replST">
          <ac:chgData name="Eddie Corr" userId="99a90b33-2264-4037-8867-c8cea06dfde5" providerId="ADAL" clId="{8207E6F4-09D4-4F66-BBB9-C6C2F9678906}" dt="2024-05-31T13:13:39.425" v="11861"/>
          <ac:spMkLst>
            <pc:docMk/>
            <pc:sldMk cId="25671271" sldId="256"/>
            <ac:spMk id="1813" creationId="{20F236D8-3FDA-4BE6-B4AE-C0745BB48224}"/>
          </ac:spMkLst>
        </pc:spChg>
        <pc:spChg chg="add del mod replST">
          <ac:chgData name="Eddie Corr" userId="99a90b33-2264-4037-8867-c8cea06dfde5" providerId="ADAL" clId="{8207E6F4-09D4-4F66-BBB9-C6C2F9678906}" dt="2024-05-31T13:13:39.425" v="11861"/>
          <ac:spMkLst>
            <pc:docMk/>
            <pc:sldMk cId="25671271" sldId="256"/>
            <ac:spMk id="1814" creationId="{1DBAA476-6635-44D6-B716-D99F731E11EF}"/>
          </ac:spMkLst>
        </pc:spChg>
        <pc:spChg chg="add del mod replST">
          <ac:chgData name="Eddie Corr" userId="99a90b33-2264-4037-8867-c8cea06dfde5" providerId="ADAL" clId="{8207E6F4-09D4-4F66-BBB9-C6C2F9678906}" dt="2024-05-31T13:13:39.425" v="11861"/>
          <ac:spMkLst>
            <pc:docMk/>
            <pc:sldMk cId="25671271" sldId="256"/>
            <ac:spMk id="1815" creationId="{071F49BF-1A45-4B3E-B0EF-C9656797BBE4}"/>
          </ac:spMkLst>
        </pc:spChg>
        <pc:spChg chg="add del mod replST">
          <ac:chgData name="Eddie Corr" userId="99a90b33-2264-4037-8867-c8cea06dfde5" providerId="ADAL" clId="{8207E6F4-09D4-4F66-BBB9-C6C2F9678906}" dt="2024-05-31T13:13:39.425" v="11861"/>
          <ac:spMkLst>
            <pc:docMk/>
            <pc:sldMk cId="25671271" sldId="256"/>
            <ac:spMk id="1816" creationId="{470939EF-0820-4871-AAD5-FFA4996B7FB7}"/>
          </ac:spMkLst>
        </pc:spChg>
        <pc:spChg chg="add del mod replST">
          <ac:chgData name="Eddie Corr" userId="99a90b33-2264-4037-8867-c8cea06dfde5" providerId="ADAL" clId="{8207E6F4-09D4-4F66-BBB9-C6C2F9678906}" dt="2024-05-31T13:13:39.425" v="11861"/>
          <ac:spMkLst>
            <pc:docMk/>
            <pc:sldMk cId="25671271" sldId="256"/>
            <ac:spMk id="1817" creationId="{0DF6CEB9-BD61-44ED-B8C5-BFC2EF62CEDF}"/>
          </ac:spMkLst>
        </pc:spChg>
        <pc:spChg chg="add del mod replST">
          <ac:chgData name="Eddie Corr" userId="99a90b33-2264-4037-8867-c8cea06dfde5" providerId="ADAL" clId="{8207E6F4-09D4-4F66-BBB9-C6C2F9678906}" dt="2024-05-31T13:13:39.425" v="11861"/>
          <ac:spMkLst>
            <pc:docMk/>
            <pc:sldMk cId="25671271" sldId="256"/>
            <ac:spMk id="1818" creationId="{A6F95C0F-A468-4459-BD68-49FADB39053F}"/>
          </ac:spMkLst>
        </pc:spChg>
        <pc:spChg chg="add del mod replST">
          <ac:chgData name="Eddie Corr" userId="99a90b33-2264-4037-8867-c8cea06dfde5" providerId="ADAL" clId="{8207E6F4-09D4-4F66-BBB9-C6C2F9678906}" dt="2024-05-31T13:13:39.425" v="11861"/>
          <ac:spMkLst>
            <pc:docMk/>
            <pc:sldMk cId="25671271" sldId="256"/>
            <ac:spMk id="1819" creationId="{9FABBC4F-C9D1-4F56-8B0D-7F7E38DE0C03}"/>
          </ac:spMkLst>
        </pc:spChg>
        <pc:spChg chg="add del mod replST">
          <ac:chgData name="Eddie Corr" userId="99a90b33-2264-4037-8867-c8cea06dfde5" providerId="ADAL" clId="{8207E6F4-09D4-4F66-BBB9-C6C2F9678906}" dt="2024-05-31T13:13:39.425" v="11861"/>
          <ac:spMkLst>
            <pc:docMk/>
            <pc:sldMk cId="25671271" sldId="256"/>
            <ac:spMk id="1820" creationId="{A6DE3316-39C5-4BD6-BC24-DD898FA94071}"/>
          </ac:spMkLst>
        </pc:spChg>
        <pc:spChg chg="add del mod replST">
          <ac:chgData name="Eddie Corr" userId="99a90b33-2264-4037-8867-c8cea06dfde5" providerId="ADAL" clId="{8207E6F4-09D4-4F66-BBB9-C6C2F9678906}" dt="2024-05-31T13:13:39.425" v="11861"/>
          <ac:spMkLst>
            <pc:docMk/>
            <pc:sldMk cId="25671271" sldId="256"/>
            <ac:spMk id="1821" creationId="{CA28B937-E40A-43F3-88E5-F97E657CA935}"/>
          </ac:spMkLst>
        </pc:spChg>
        <pc:spChg chg="add del mod replST">
          <ac:chgData name="Eddie Corr" userId="99a90b33-2264-4037-8867-c8cea06dfde5" providerId="ADAL" clId="{8207E6F4-09D4-4F66-BBB9-C6C2F9678906}" dt="2024-05-31T13:13:39.425" v="11861"/>
          <ac:spMkLst>
            <pc:docMk/>
            <pc:sldMk cId="25671271" sldId="256"/>
            <ac:spMk id="1822" creationId="{B0247883-5F02-4A96-B36F-2302C3F5064C}"/>
          </ac:spMkLst>
        </pc:spChg>
        <pc:spChg chg="add del mod replST">
          <ac:chgData name="Eddie Corr" userId="99a90b33-2264-4037-8867-c8cea06dfde5" providerId="ADAL" clId="{8207E6F4-09D4-4F66-BBB9-C6C2F9678906}" dt="2024-05-31T13:13:39.425" v="11861"/>
          <ac:spMkLst>
            <pc:docMk/>
            <pc:sldMk cId="25671271" sldId="256"/>
            <ac:spMk id="1823" creationId="{8E52F826-D40B-4A41-B61C-23384E3B4F4A}"/>
          </ac:spMkLst>
        </pc:spChg>
        <pc:spChg chg="del">
          <ac:chgData name="Eddie Corr" userId="99a90b33-2264-4037-8867-c8cea06dfde5" providerId="ADAL" clId="{8207E6F4-09D4-4F66-BBB9-C6C2F9678906}" dt="2024-05-31T13:08:15.113" v="105"/>
          <ac:spMkLst>
            <pc:docMk/>
            <pc:sldMk cId="25671271" sldId="256"/>
            <ac:spMk id="1824" creationId="{B8BF3F15-DCC9-477C-AE33-13F5749B9573}"/>
          </ac:spMkLst>
        </pc:spChg>
        <pc:spChg chg="del">
          <ac:chgData name="Eddie Corr" userId="99a90b33-2264-4037-8867-c8cea06dfde5" providerId="ADAL" clId="{8207E6F4-09D4-4F66-BBB9-C6C2F9678906}" dt="2024-05-31T13:08:15.113" v="106"/>
          <ac:spMkLst>
            <pc:docMk/>
            <pc:sldMk cId="25671271" sldId="256"/>
            <ac:spMk id="1825" creationId="{F80B3990-9CAE-4035-8CE6-757435EF7E93}"/>
          </ac:spMkLst>
        </pc:spChg>
        <pc:spChg chg="del">
          <ac:chgData name="Eddie Corr" userId="99a90b33-2264-4037-8867-c8cea06dfde5" providerId="ADAL" clId="{8207E6F4-09D4-4F66-BBB9-C6C2F9678906}" dt="2024-05-31T13:08:15.113" v="107"/>
          <ac:spMkLst>
            <pc:docMk/>
            <pc:sldMk cId="25671271" sldId="256"/>
            <ac:spMk id="1826" creationId="{A1FFB6CB-83DB-44E2-A20C-538FC8173245}"/>
          </ac:spMkLst>
        </pc:spChg>
        <pc:spChg chg="del">
          <ac:chgData name="Eddie Corr" userId="99a90b33-2264-4037-8867-c8cea06dfde5" providerId="ADAL" clId="{8207E6F4-09D4-4F66-BBB9-C6C2F9678906}" dt="2024-05-31T13:08:15.113" v="108"/>
          <ac:spMkLst>
            <pc:docMk/>
            <pc:sldMk cId="25671271" sldId="256"/>
            <ac:spMk id="1827" creationId="{A7F71F86-D95B-4E47-8821-583976ADEF07}"/>
          </ac:spMkLst>
        </pc:spChg>
        <pc:spChg chg="del">
          <ac:chgData name="Eddie Corr" userId="99a90b33-2264-4037-8867-c8cea06dfde5" providerId="ADAL" clId="{8207E6F4-09D4-4F66-BBB9-C6C2F9678906}" dt="2024-05-31T13:08:15.113" v="109"/>
          <ac:spMkLst>
            <pc:docMk/>
            <pc:sldMk cId="25671271" sldId="256"/>
            <ac:spMk id="1828" creationId="{A3DFCD85-C5BD-445C-AD2D-D02B3C74C915}"/>
          </ac:spMkLst>
        </pc:spChg>
        <pc:spChg chg="del">
          <ac:chgData name="Eddie Corr" userId="99a90b33-2264-4037-8867-c8cea06dfde5" providerId="ADAL" clId="{8207E6F4-09D4-4F66-BBB9-C6C2F9678906}" dt="2024-05-31T13:08:15.113" v="110"/>
          <ac:spMkLst>
            <pc:docMk/>
            <pc:sldMk cId="25671271" sldId="256"/>
            <ac:spMk id="1829" creationId="{0D4D370A-D166-4280-8023-1A1081C22705}"/>
          </ac:spMkLst>
        </pc:spChg>
        <pc:spChg chg="del">
          <ac:chgData name="Eddie Corr" userId="99a90b33-2264-4037-8867-c8cea06dfde5" providerId="ADAL" clId="{8207E6F4-09D4-4F66-BBB9-C6C2F9678906}" dt="2024-05-31T13:08:15.113" v="111"/>
          <ac:spMkLst>
            <pc:docMk/>
            <pc:sldMk cId="25671271" sldId="256"/>
            <ac:spMk id="1830" creationId="{5A9D82FC-015C-4877-8E17-0A46A2565792}"/>
          </ac:spMkLst>
        </pc:spChg>
        <pc:spChg chg="del">
          <ac:chgData name="Eddie Corr" userId="99a90b33-2264-4037-8867-c8cea06dfde5" providerId="ADAL" clId="{8207E6F4-09D4-4F66-BBB9-C6C2F9678906}" dt="2024-05-31T13:08:15.113" v="112"/>
          <ac:spMkLst>
            <pc:docMk/>
            <pc:sldMk cId="25671271" sldId="256"/>
            <ac:spMk id="1831" creationId="{AB0B5C83-2B2F-435A-B0DA-A484D4EFA135}"/>
          </ac:spMkLst>
        </pc:spChg>
        <pc:spChg chg="del">
          <ac:chgData name="Eddie Corr" userId="99a90b33-2264-4037-8867-c8cea06dfde5" providerId="ADAL" clId="{8207E6F4-09D4-4F66-BBB9-C6C2F9678906}" dt="2024-05-31T13:08:15.113" v="113"/>
          <ac:spMkLst>
            <pc:docMk/>
            <pc:sldMk cId="25671271" sldId="256"/>
            <ac:spMk id="1832" creationId="{8C4808B9-2C02-4873-BCDE-0D37F56A8ECF}"/>
          </ac:spMkLst>
        </pc:spChg>
        <pc:spChg chg="del">
          <ac:chgData name="Eddie Corr" userId="99a90b33-2264-4037-8867-c8cea06dfde5" providerId="ADAL" clId="{8207E6F4-09D4-4F66-BBB9-C6C2F9678906}" dt="2024-05-31T13:08:15.113" v="114"/>
          <ac:spMkLst>
            <pc:docMk/>
            <pc:sldMk cId="25671271" sldId="256"/>
            <ac:spMk id="1833" creationId="{0B21B60B-2B22-4F48-9835-789B34A981D6}"/>
          </ac:spMkLst>
        </pc:spChg>
        <pc:spChg chg="del">
          <ac:chgData name="Eddie Corr" userId="99a90b33-2264-4037-8867-c8cea06dfde5" providerId="ADAL" clId="{8207E6F4-09D4-4F66-BBB9-C6C2F9678906}" dt="2024-05-31T13:08:15.113" v="115"/>
          <ac:spMkLst>
            <pc:docMk/>
            <pc:sldMk cId="25671271" sldId="256"/>
            <ac:spMk id="1834" creationId="{7D935528-E564-40F0-A011-07E4B226C8C1}"/>
          </ac:spMkLst>
        </pc:spChg>
        <pc:spChg chg="del">
          <ac:chgData name="Eddie Corr" userId="99a90b33-2264-4037-8867-c8cea06dfde5" providerId="ADAL" clId="{8207E6F4-09D4-4F66-BBB9-C6C2F9678906}" dt="2024-05-31T13:08:15.113" v="116"/>
          <ac:spMkLst>
            <pc:docMk/>
            <pc:sldMk cId="25671271" sldId="256"/>
            <ac:spMk id="1835" creationId="{5E19D57F-4CFE-4D66-B5F7-AF9AE9E0C0C9}"/>
          </ac:spMkLst>
        </pc:spChg>
        <pc:spChg chg="del">
          <ac:chgData name="Eddie Corr" userId="99a90b33-2264-4037-8867-c8cea06dfde5" providerId="ADAL" clId="{8207E6F4-09D4-4F66-BBB9-C6C2F9678906}" dt="2024-05-31T13:08:15.113" v="117"/>
          <ac:spMkLst>
            <pc:docMk/>
            <pc:sldMk cId="25671271" sldId="256"/>
            <ac:spMk id="1836" creationId="{F5484F8C-1BED-47CA-987D-CF3B7507FDA4}"/>
          </ac:spMkLst>
        </pc:spChg>
        <pc:spChg chg="del">
          <ac:chgData name="Eddie Corr" userId="99a90b33-2264-4037-8867-c8cea06dfde5" providerId="ADAL" clId="{8207E6F4-09D4-4F66-BBB9-C6C2F9678906}" dt="2024-05-31T13:08:15.113" v="118"/>
          <ac:spMkLst>
            <pc:docMk/>
            <pc:sldMk cId="25671271" sldId="256"/>
            <ac:spMk id="1837" creationId="{741BE146-01CD-4505-8DD2-927640507E08}"/>
          </ac:spMkLst>
        </pc:spChg>
        <pc:spChg chg="del">
          <ac:chgData name="Eddie Corr" userId="99a90b33-2264-4037-8867-c8cea06dfde5" providerId="ADAL" clId="{8207E6F4-09D4-4F66-BBB9-C6C2F9678906}" dt="2024-05-31T13:08:15.113" v="119"/>
          <ac:spMkLst>
            <pc:docMk/>
            <pc:sldMk cId="25671271" sldId="256"/>
            <ac:spMk id="1838" creationId="{01C6F4AE-C128-4BF4-8F9B-48CF215D8A3D}"/>
          </ac:spMkLst>
        </pc:spChg>
        <pc:spChg chg="del">
          <ac:chgData name="Eddie Corr" userId="99a90b33-2264-4037-8867-c8cea06dfde5" providerId="ADAL" clId="{8207E6F4-09D4-4F66-BBB9-C6C2F9678906}" dt="2024-05-31T13:08:15.113" v="120"/>
          <ac:spMkLst>
            <pc:docMk/>
            <pc:sldMk cId="25671271" sldId="256"/>
            <ac:spMk id="1839" creationId="{D3299D0D-C66E-47F1-84E2-253D9F1C776F}"/>
          </ac:spMkLst>
        </pc:spChg>
        <pc:spChg chg="del">
          <ac:chgData name="Eddie Corr" userId="99a90b33-2264-4037-8867-c8cea06dfde5" providerId="ADAL" clId="{8207E6F4-09D4-4F66-BBB9-C6C2F9678906}" dt="2024-05-31T13:08:15.113" v="121"/>
          <ac:spMkLst>
            <pc:docMk/>
            <pc:sldMk cId="25671271" sldId="256"/>
            <ac:spMk id="1840" creationId="{C3C032DB-92CD-4CF0-A806-7B2FF6D4FB16}"/>
          </ac:spMkLst>
        </pc:spChg>
        <pc:spChg chg="del">
          <ac:chgData name="Eddie Corr" userId="99a90b33-2264-4037-8867-c8cea06dfde5" providerId="ADAL" clId="{8207E6F4-09D4-4F66-BBB9-C6C2F9678906}" dt="2024-05-31T13:08:15.113" v="122"/>
          <ac:spMkLst>
            <pc:docMk/>
            <pc:sldMk cId="25671271" sldId="256"/>
            <ac:spMk id="1841" creationId="{AE9C3E9F-1AD8-48E6-9918-D653F996B87D}"/>
          </ac:spMkLst>
        </pc:spChg>
        <pc:spChg chg="del">
          <ac:chgData name="Eddie Corr" userId="99a90b33-2264-4037-8867-c8cea06dfde5" providerId="ADAL" clId="{8207E6F4-09D4-4F66-BBB9-C6C2F9678906}" dt="2024-05-31T13:08:15.113" v="123"/>
          <ac:spMkLst>
            <pc:docMk/>
            <pc:sldMk cId="25671271" sldId="256"/>
            <ac:spMk id="1842" creationId="{CB94C5FC-8AA6-4E21-A4FC-550AC6A8542D}"/>
          </ac:spMkLst>
        </pc:spChg>
        <pc:spChg chg="del">
          <ac:chgData name="Eddie Corr" userId="99a90b33-2264-4037-8867-c8cea06dfde5" providerId="ADAL" clId="{8207E6F4-09D4-4F66-BBB9-C6C2F9678906}" dt="2024-05-31T13:08:15.113" v="124"/>
          <ac:spMkLst>
            <pc:docMk/>
            <pc:sldMk cId="25671271" sldId="256"/>
            <ac:spMk id="1843" creationId="{46FE80ED-1136-479E-863A-2D8399EF60E6}"/>
          </ac:spMkLst>
        </pc:spChg>
        <pc:spChg chg="del">
          <ac:chgData name="Eddie Corr" userId="99a90b33-2264-4037-8867-c8cea06dfde5" providerId="ADAL" clId="{8207E6F4-09D4-4F66-BBB9-C6C2F9678906}" dt="2024-05-31T13:08:15.113" v="125"/>
          <ac:spMkLst>
            <pc:docMk/>
            <pc:sldMk cId="25671271" sldId="256"/>
            <ac:spMk id="1844" creationId="{6C016FD3-8FC7-4F53-8565-D16CCB593742}"/>
          </ac:spMkLst>
        </pc:spChg>
        <pc:spChg chg="del">
          <ac:chgData name="Eddie Corr" userId="99a90b33-2264-4037-8867-c8cea06dfde5" providerId="ADAL" clId="{8207E6F4-09D4-4F66-BBB9-C6C2F9678906}" dt="2024-05-31T13:08:15.113" v="126"/>
          <ac:spMkLst>
            <pc:docMk/>
            <pc:sldMk cId="25671271" sldId="256"/>
            <ac:spMk id="1845" creationId="{C9210CD9-BD06-4346-88C7-E4FF2E7C35A5}"/>
          </ac:spMkLst>
        </pc:spChg>
        <pc:spChg chg="del">
          <ac:chgData name="Eddie Corr" userId="99a90b33-2264-4037-8867-c8cea06dfde5" providerId="ADAL" clId="{8207E6F4-09D4-4F66-BBB9-C6C2F9678906}" dt="2024-05-31T13:08:15.113" v="127"/>
          <ac:spMkLst>
            <pc:docMk/>
            <pc:sldMk cId="25671271" sldId="256"/>
            <ac:spMk id="1846" creationId="{DF8B4747-6140-4890-9CCD-C78BCF5E18AB}"/>
          </ac:spMkLst>
        </pc:spChg>
        <pc:spChg chg="del">
          <ac:chgData name="Eddie Corr" userId="99a90b33-2264-4037-8867-c8cea06dfde5" providerId="ADAL" clId="{8207E6F4-09D4-4F66-BBB9-C6C2F9678906}" dt="2024-05-31T13:08:15.113" v="128"/>
          <ac:spMkLst>
            <pc:docMk/>
            <pc:sldMk cId="25671271" sldId="256"/>
            <ac:spMk id="1847" creationId="{15DC2D0D-3BD2-420A-A3C4-8AAFD2C135A7}"/>
          </ac:spMkLst>
        </pc:spChg>
        <pc:spChg chg="del">
          <ac:chgData name="Eddie Corr" userId="99a90b33-2264-4037-8867-c8cea06dfde5" providerId="ADAL" clId="{8207E6F4-09D4-4F66-BBB9-C6C2F9678906}" dt="2024-05-31T13:08:15.113" v="129"/>
          <ac:spMkLst>
            <pc:docMk/>
            <pc:sldMk cId="25671271" sldId="256"/>
            <ac:spMk id="1848" creationId="{4FF9247B-E0F3-4504-B6D5-F1E51A44BB26}"/>
          </ac:spMkLst>
        </pc:spChg>
        <pc:spChg chg="del">
          <ac:chgData name="Eddie Corr" userId="99a90b33-2264-4037-8867-c8cea06dfde5" providerId="ADAL" clId="{8207E6F4-09D4-4F66-BBB9-C6C2F9678906}" dt="2024-05-31T13:08:15.113" v="130"/>
          <ac:spMkLst>
            <pc:docMk/>
            <pc:sldMk cId="25671271" sldId="256"/>
            <ac:spMk id="1849" creationId="{88432A51-7EEC-447D-9CBA-663F39012C41}"/>
          </ac:spMkLst>
        </pc:spChg>
        <pc:spChg chg="del">
          <ac:chgData name="Eddie Corr" userId="99a90b33-2264-4037-8867-c8cea06dfde5" providerId="ADAL" clId="{8207E6F4-09D4-4F66-BBB9-C6C2F9678906}" dt="2024-05-31T13:08:15.113" v="131"/>
          <ac:spMkLst>
            <pc:docMk/>
            <pc:sldMk cId="25671271" sldId="256"/>
            <ac:spMk id="1850" creationId="{471BD75A-D996-4831-BAB8-BD287B7BA1FD}"/>
          </ac:spMkLst>
        </pc:spChg>
        <pc:spChg chg="del">
          <ac:chgData name="Eddie Corr" userId="99a90b33-2264-4037-8867-c8cea06dfde5" providerId="ADAL" clId="{8207E6F4-09D4-4F66-BBB9-C6C2F9678906}" dt="2024-05-31T13:08:15.113" v="132"/>
          <ac:spMkLst>
            <pc:docMk/>
            <pc:sldMk cId="25671271" sldId="256"/>
            <ac:spMk id="1851" creationId="{DFEA4070-93B0-4A95-8185-B7DDF6CE2E27}"/>
          </ac:spMkLst>
        </pc:spChg>
        <pc:spChg chg="del">
          <ac:chgData name="Eddie Corr" userId="99a90b33-2264-4037-8867-c8cea06dfde5" providerId="ADAL" clId="{8207E6F4-09D4-4F66-BBB9-C6C2F9678906}" dt="2024-05-31T13:08:15.129" v="133"/>
          <ac:spMkLst>
            <pc:docMk/>
            <pc:sldMk cId="25671271" sldId="256"/>
            <ac:spMk id="1852" creationId="{6F2CA72B-F587-4741-B8E3-6C31B8E89947}"/>
          </ac:spMkLst>
        </pc:spChg>
        <pc:spChg chg="del">
          <ac:chgData name="Eddie Corr" userId="99a90b33-2264-4037-8867-c8cea06dfde5" providerId="ADAL" clId="{8207E6F4-09D4-4F66-BBB9-C6C2F9678906}" dt="2024-05-31T13:08:15.129" v="134"/>
          <ac:spMkLst>
            <pc:docMk/>
            <pc:sldMk cId="25671271" sldId="256"/>
            <ac:spMk id="1853" creationId="{8D724975-4DE3-4B2F-B772-C1AF75C66F50}"/>
          </ac:spMkLst>
        </pc:spChg>
        <pc:spChg chg="del">
          <ac:chgData name="Eddie Corr" userId="99a90b33-2264-4037-8867-c8cea06dfde5" providerId="ADAL" clId="{8207E6F4-09D4-4F66-BBB9-C6C2F9678906}" dt="2024-05-31T13:08:15.129" v="135"/>
          <ac:spMkLst>
            <pc:docMk/>
            <pc:sldMk cId="25671271" sldId="256"/>
            <ac:spMk id="1854" creationId="{5D57AFC5-7FC2-43ED-A604-9B33E5897227}"/>
          </ac:spMkLst>
        </pc:spChg>
        <pc:spChg chg="del">
          <ac:chgData name="Eddie Corr" userId="99a90b33-2264-4037-8867-c8cea06dfde5" providerId="ADAL" clId="{8207E6F4-09D4-4F66-BBB9-C6C2F9678906}" dt="2024-05-31T13:08:15.129" v="136"/>
          <ac:spMkLst>
            <pc:docMk/>
            <pc:sldMk cId="25671271" sldId="256"/>
            <ac:spMk id="1855" creationId="{004A74D7-C965-4E98-8213-C38F2D5A0DF6}"/>
          </ac:spMkLst>
        </pc:spChg>
        <pc:spChg chg="del">
          <ac:chgData name="Eddie Corr" userId="99a90b33-2264-4037-8867-c8cea06dfde5" providerId="ADAL" clId="{8207E6F4-09D4-4F66-BBB9-C6C2F9678906}" dt="2024-05-31T13:08:15.144" v="241"/>
          <ac:spMkLst>
            <pc:docMk/>
            <pc:sldMk cId="25671271" sldId="256"/>
            <ac:spMk id="1856" creationId="{3C66CDBA-9185-4FAC-85BB-FF4B1565106A}"/>
          </ac:spMkLst>
        </pc:spChg>
        <pc:spChg chg="del">
          <ac:chgData name="Eddie Corr" userId="99a90b33-2264-4037-8867-c8cea06dfde5" providerId="ADAL" clId="{8207E6F4-09D4-4F66-BBB9-C6C2F9678906}" dt="2024-05-31T13:08:15.144" v="242"/>
          <ac:spMkLst>
            <pc:docMk/>
            <pc:sldMk cId="25671271" sldId="256"/>
            <ac:spMk id="1857" creationId="{78DD5BA6-F6A7-4AD8-B055-7B32AD636404}"/>
          </ac:spMkLst>
        </pc:spChg>
        <pc:spChg chg="del">
          <ac:chgData name="Eddie Corr" userId="99a90b33-2264-4037-8867-c8cea06dfde5" providerId="ADAL" clId="{8207E6F4-09D4-4F66-BBB9-C6C2F9678906}" dt="2024-05-31T13:08:15.144" v="243"/>
          <ac:spMkLst>
            <pc:docMk/>
            <pc:sldMk cId="25671271" sldId="256"/>
            <ac:spMk id="1858" creationId="{6759AA3C-DE7A-409D-9A97-DB54816D33E7}"/>
          </ac:spMkLst>
        </pc:spChg>
        <pc:spChg chg="del">
          <ac:chgData name="Eddie Corr" userId="99a90b33-2264-4037-8867-c8cea06dfde5" providerId="ADAL" clId="{8207E6F4-09D4-4F66-BBB9-C6C2F9678906}" dt="2024-05-31T13:08:15.144" v="244"/>
          <ac:spMkLst>
            <pc:docMk/>
            <pc:sldMk cId="25671271" sldId="256"/>
            <ac:spMk id="1859" creationId="{BDF21DB9-A643-4FF8-9B33-0BDCC4C7131F}"/>
          </ac:spMkLst>
        </pc:spChg>
        <pc:spChg chg="del">
          <ac:chgData name="Eddie Corr" userId="99a90b33-2264-4037-8867-c8cea06dfde5" providerId="ADAL" clId="{8207E6F4-09D4-4F66-BBB9-C6C2F9678906}" dt="2024-05-31T13:08:15.144" v="245"/>
          <ac:spMkLst>
            <pc:docMk/>
            <pc:sldMk cId="25671271" sldId="256"/>
            <ac:spMk id="1860" creationId="{110DBB88-E123-4F65-82A3-4D5114E311F2}"/>
          </ac:spMkLst>
        </pc:spChg>
        <pc:spChg chg="del">
          <ac:chgData name="Eddie Corr" userId="99a90b33-2264-4037-8867-c8cea06dfde5" providerId="ADAL" clId="{8207E6F4-09D4-4F66-BBB9-C6C2F9678906}" dt="2024-05-31T13:08:15.144" v="246"/>
          <ac:spMkLst>
            <pc:docMk/>
            <pc:sldMk cId="25671271" sldId="256"/>
            <ac:spMk id="1861" creationId="{AA2458A0-CD3A-4919-99B6-2B92B0B8C404}"/>
          </ac:spMkLst>
        </pc:spChg>
        <pc:spChg chg="del">
          <ac:chgData name="Eddie Corr" userId="99a90b33-2264-4037-8867-c8cea06dfde5" providerId="ADAL" clId="{8207E6F4-09D4-4F66-BBB9-C6C2F9678906}" dt="2024-05-31T13:08:15.144" v="247"/>
          <ac:spMkLst>
            <pc:docMk/>
            <pc:sldMk cId="25671271" sldId="256"/>
            <ac:spMk id="1862" creationId="{9A4290EE-C388-4255-BDE6-9A5BB4BFB798}"/>
          </ac:spMkLst>
        </pc:spChg>
        <pc:spChg chg="del">
          <ac:chgData name="Eddie Corr" userId="99a90b33-2264-4037-8867-c8cea06dfde5" providerId="ADAL" clId="{8207E6F4-09D4-4F66-BBB9-C6C2F9678906}" dt="2024-05-31T13:08:15.144" v="248"/>
          <ac:spMkLst>
            <pc:docMk/>
            <pc:sldMk cId="25671271" sldId="256"/>
            <ac:spMk id="1863" creationId="{AC8A8D11-4B21-4EFB-AD62-086F47D42E3F}"/>
          </ac:spMkLst>
        </pc:spChg>
        <pc:spChg chg="del">
          <ac:chgData name="Eddie Corr" userId="99a90b33-2264-4037-8867-c8cea06dfde5" providerId="ADAL" clId="{8207E6F4-09D4-4F66-BBB9-C6C2F9678906}" dt="2024-05-31T13:08:15.144" v="249"/>
          <ac:spMkLst>
            <pc:docMk/>
            <pc:sldMk cId="25671271" sldId="256"/>
            <ac:spMk id="1864" creationId="{92EAE01B-C1E8-440B-93CC-CE9A65ED3D50}"/>
          </ac:spMkLst>
        </pc:spChg>
        <pc:spChg chg="del">
          <ac:chgData name="Eddie Corr" userId="99a90b33-2264-4037-8867-c8cea06dfde5" providerId="ADAL" clId="{8207E6F4-09D4-4F66-BBB9-C6C2F9678906}" dt="2024-05-31T13:08:15.144" v="250"/>
          <ac:spMkLst>
            <pc:docMk/>
            <pc:sldMk cId="25671271" sldId="256"/>
            <ac:spMk id="1865" creationId="{16533D8C-C6EC-43C6-BA7A-FD5D42CF18E6}"/>
          </ac:spMkLst>
        </pc:spChg>
        <pc:spChg chg="del">
          <ac:chgData name="Eddie Corr" userId="99a90b33-2264-4037-8867-c8cea06dfde5" providerId="ADAL" clId="{8207E6F4-09D4-4F66-BBB9-C6C2F9678906}" dt="2024-05-31T13:08:15.144" v="251"/>
          <ac:spMkLst>
            <pc:docMk/>
            <pc:sldMk cId="25671271" sldId="256"/>
            <ac:spMk id="1866" creationId="{4215AE4B-2E57-4DD3-B4AC-A7F44603667E}"/>
          </ac:spMkLst>
        </pc:spChg>
        <pc:spChg chg="del">
          <ac:chgData name="Eddie Corr" userId="99a90b33-2264-4037-8867-c8cea06dfde5" providerId="ADAL" clId="{8207E6F4-09D4-4F66-BBB9-C6C2F9678906}" dt="2024-05-31T13:08:15.144" v="252"/>
          <ac:spMkLst>
            <pc:docMk/>
            <pc:sldMk cId="25671271" sldId="256"/>
            <ac:spMk id="1867" creationId="{3ABF9CFB-DEF6-4271-AEAF-45B6E8DF6CD0}"/>
          </ac:spMkLst>
        </pc:spChg>
        <pc:spChg chg="del">
          <ac:chgData name="Eddie Corr" userId="99a90b33-2264-4037-8867-c8cea06dfde5" providerId="ADAL" clId="{8207E6F4-09D4-4F66-BBB9-C6C2F9678906}" dt="2024-05-31T13:08:15.144" v="253"/>
          <ac:spMkLst>
            <pc:docMk/>
            <pc:sldMk cId="25671271" sldId="256"/>
            <ac:spMk id="1868" creationId="{8868DDFF-763D-4934-B791-C97651073AFB}"/>
          </ac:spMkLst>
        </pc:spChg>
        <pc:spChg chg="del">
          <ac:chgData name="Eddie Corr" userId="99a90b33-2264-4037-8867-c8cea06dfde5" providerId="ADAL" clId="{8207E6F4-09D4-4F66-BBB9-C6C2F9678906}" dt="2024-05-31T13:08:15.144" v="254"/>
          <ac:spMkLst>
            <pc:docMk/>
            <pc:sldMk cId="25671271" sldId="256"/>
            <ac:spMk id="1869" creationId="{AE491C77-208B-465B-86C6-65B3D3A0B1A2}"/>
          </ac:spMkLst>
        </pc:spChg>
        <pc:spChg chg="del">
          <ac:chgData name="Eddie Corr" userId="99a90b33-2264-4037-8867-c8cea06dfde5" providerId="ADAL" clId="{8207E6F4-09D4-4F66-BBB9-C6C2F9678906}" dt="2024-05-31T13:08:15.144" v="255"/>
          <ac:spMkLst>
            <pc:docMk/>
            <pc:sldMk cId="25671271" sldId="256"/>
            <ac:spMk id="1870" creationId="{36CC979C-D669-4D61-AFA5-C2E5BF70391B}"/>
          </ac:spMkLst>
        </pc:spChg>
        <pc:spChg chg="del">
          <ac:chgData name="Eddie Corr" userId="99a90b33-2264-4037-8867-c8cea06dfde5" providerId="ADAL" clId="{8207E6F4-09D4-4F66-BBB9-C6C2F9678906}" dt="2024-05-31T13:08:15.144" v="256"/>
          <ac:spMkLst>
            <pc:docMk/>
            <pc:sldMk cId="25671271" sldId="256"/>
            <ac:spMk id="1871" creationId="{934F1F8E-8A3C-4F6B-B557-61C6B51034DF}"/>
          </ac:spMkLst>
        </pc:spChg>
        <pc:spChg chg="del">
          <ac:chgData name="Eddie Corr" userId="99a90b33-2264-4037-8867-c8cea06dfde5" providerId="ADAL" clId="{8207E6F4-09D4-4F66-BBB9-C6C2F9678906}" dt="2024-05-31T13:08:15.144" v="257"/>
          <ac:spMkLst>
            <pc:docMk/>
            <pc:sldMk cId="25671271" sldId="256"/>
            <ac:spMk id="1872" creationId="{61FB9ED1-4687-47F8-B384-F4CA96B7A05C}"/>
          </ac:spMkLst>
        </pc:spChg>
        <pc:spChg chg="del">
          <ac:chgData name="Eddie Corr" userId="99a90b33-2264-4037-8867-c8cea06dfde5" providerId="ADAL" clId="{8207E6F4-09D4-4F66-BBB9-C6C2F9678906}" dt="2024-05-31T13:08:15.144" v="258"/>
          <ac:spMkLst>
            <pc:docMk/>
            <pc:sldMk cId="25671271" sldId="256"/>
            <ac:spMk id="1873" creationId="{2A2FC765-67C6-4EE4-AB87-F7311C33A426}"/>
          </ac:spMkLst>
        </pc:spChg>
        <pc:spChg chg="del">
          <ac:chgData name="Eddie Corr" userId="99a90b33-2264-4037-8867-c8cea06dfde5" providerId="ADAL" clId="{8207E6F4-09D4-4F66-BBB9-C6C2F9678906}" dt="2024-05-31T13:08:15.144" v="259"/>
          <ac:spMkLst>
            <pc:docMk/>
            <pc:sldMk cId="25671271" sldId="256"/>
            <ac:spMk id="1874" creationId="{5CD20F87-5DBE-4D55-92FD-125B1D1853DD}"/>
          </ac:spMkLst>
        </pc:spChg>
        <pc:spChg chg="del">
          <ac:chgData name="Eddie Corr" userId="99a90b33-2264-4037-8867-c8cea06dfde5" providerId="ADAL" clId="{8207E6F4-09D4-4F66-BBB9-C6C2F9678906}" dt="2024-05-31T13:08:15.144" v="260"/>
          <ac:spMkLst>
            <pc:docMk/>
            <pc:sldMk cId="25671271" sldId="256"/>
            <ac:spMk id="1875" creationId="{AE19A5A3-52FA-4A7C-A3B4-981737FB9639}"/>
          </ac:spMkLst>
        </pc:spChg>
        <pc:spChg chg="del">
          <ac:chgData name="Eddie Corr" userId="99a90b33-2264-4037-8867-c8cea06dfde5" providerId="ADAL" clId="{8207E6F4-09D4-4F66-BBB9-C6C2F9678906}" dt="2024-05-31T13:08:15.144" v="261"/>
          <ac:spMkLst>
            <pc:docMk/>
            <pc:sldMk cId="25671271" sldId="256"/>
            <ac:spMk id="1876" creationId="{8F2F1661-686A-4C69-858B-D694B3B00722}"/>
          </ac:spMkLst>
        </pc:spChg>
        <pc:spChg chg="del">
          <ac:chgData name="Eddie Corr" userId="99a90b33-2264-4037-8867-c8cea06dfde5" providerId="ADAL" clId="{8207E6F4-09D4-4F66-BBB9-C6C2F9678906}" dt="2024-05-31T13:08:15.144" v="262"/>
          <ac:spMkLst>
            <pc:docMk/>
            <pc:sldMk cId="25671271" sldId="256"/>
            <ac:spMk id="1877" creationId="{CBBB9065-B3AB-4AE3-9D18-C7FE0424904B}"/>
          </ac:spMkLst>
        </pc:spChg>
        <pc:spChg chg="del">
          <ac:chgData name="Eddie Corr" userId="99a90b33-2264-4037-8867-c8cea06dfde5" providerId="ADAL" clId="{8207E6F4-09D4-4F66-BBB9-C6C2F9678906}" dt="2024-05-31T13:08:15.144" v="263"/>
          <ac:spMkLst>
            <pc:docMk/>
            <pc:sldMk cId="25671271" sldId="256"/>
            <ac:spMk id="1878" creationId="{595933DC-4722-4E22-BB61-1B194179CE29}"/>
          </ac:spMkLst>
        </pc:spChg>
        <pc:spChg chg="del">
          <ac:chgData name="Eddie Corr" userId="99a90b33-2264-4037-8867-c8cea06dfde5" providerId="ADAL" clId="{8207E6F4-09D4-4F66-BBB9-C6C2F9678906}" dt="2024-05-31T13:08:15.144" v="264"/>
          <ac:spMkLst>
            <pc:docMk/>
            <pc:sldMk cId="25671271" sldId="256"/>
            <ac:spMk id="1879" creationId="{B058A5AD-B4E7-4DA7-9886-A30D9097324B}"/>
          </ac:spMkLst>
        </pc:spChg>
        <pc:spChg chg="del">
          <ac:chgData name="Eddie Corr" userId="99a90b33-2264-4037-8867-c8cea06dfde5" providerId="ADAL" clId="{8207E6F4-09D4-4F66-BBB9-C6C2F9678906}" dt="2024-05-31T13:08:15.144" v="265"/>
          <ac:spMkLst>
            <pc:docMk/>
            <pc:sldMk cId="25671271" sldId="256"/>
            <ac:spMk id="1880" creationId="{9D80F7AF-CAA4-4BC4-8A03-884E621C59C7}"/>
          </ac:spMkLst>
        </pc:spChg>
        <pc:spChg chg="del">
          <ac:chgData name="Eddie Corr" userId="99a90b33-2264-4037-8867-c8cea06dfde5" providerId="ADAL" clId="{8207E6F4-09D4-4F66-BBB9-C6C2F9678906}" dt="2024-05-31T13:08:15.144" v="266"/>
          <ac:spMkLst>
            <pc:docMk/>
            <pc:sldMk cId="25671271" sldId="256"/>
            <ac:spMk id="1881" creationId="{D38A1D1E-CB15-4F96-AA04-460BED08DE3F}"/>
          </ac:spMkLst>
        </pc:spChg>
        <pc:spChg chg="del">
          <ac:chgData name="Eddie Corr" userId="99a90b33-2264-4037-8867-c8cea06dfde5" providerId="ADAL" clId="{8207E6F4-09D4-4F66-BBB9-C6C2F9678906}" dt="2024-05-31T13:08:15.144" v="267"/>
          <ac:spMkLst>
            <pc:docMk/>
            <pc:sldMk cId="25671271" sldId="256"/>
            <ac:spMk id="1882" creationId="{9A074852-FDC0-4368-8078-C2C9C9ECBC3D}"/>
          </ac:spMkLst>
        </pc:spChg>
        <pc:spChg chg="del">
          <ac:chgData name="Eddie Corr" userId="99a90b33-2264-4037-8867-c8cea06dfde5" providerId="ADAL" clId="{8207E6F4-09D4-4F66-BBB9-C6C2F9678906}" dt="2024-05-31T13:08:15.144" v="268"/>
          <ac:spMkLst>
            <pc:docMk/>
            <pc:sldMk cId="25671271" sldId="256"/>
            <ac:spMk id="1883" creationId="{89D7FD9E-6633-46DC-84BC-2EFACAD9EC69}"/>
          </ac:spMkLst>
        </pc:spChg>
        <pc:spChg chg="del">
          <ac:chgData name="Eddie Corr" userId="99a90b33-2264-4037-8867-c8cea06dfde5" providerId="ADAL" clId="{8207E6F4-09D4-4F66-BBB9-C6C2F9678906}" dt="2024-05-31T13:08:15.144" v="269"/>
          <ac:spMkLst>
            <pc:docMk/>
            <pc:sldMk cId="25671271" sldId="256"/>
            <ac:spMk id="1884" creationId="{1FF67B5A-7F47-42ED-8976-9C065EDFAC5E}"/>
          </ac:spMkLst>
        </pc:spChg>
        <pc:spChg chg="del">
          <ac:chgData name="Eddie Corr" userId="99a90b33-2264-4037-8867-c8cea06dfde5" providerId="ADAL" clId="{8207E6F4-09D4-4F66-BBB9-C6C2F9678906}" dt="2024-05-31T13:08:15.144" v="270"/>
          <ac:spMkLst>
            <pc:docMk/>
            <pc:sldMk cId="25671271" sldId="256"/>
            <ac:spMk id="1885" creationId="{DB7621BA-28D5-4586-899B-FFE8DD0A4A4C}"/>
          </ac:spMkLst>
        </pc:spChg>
        <pc:spChg chg="del">
          <ac:chgData name="Eddie Corr" userId="99a90b33-2264-4037-8867-c8cea06dfde5" providerId="ADAL" clId="{8207E6F4-09D4-4F66-BBB9-C6C2F9678906}" dt="2024-05-31T13:08:15.144" v="271"/>
          <ac:spMkLst>
            <pc:docMk/>
            <pc:sldMk cId="25671271" sldId="256"/>
            <ac:spMk id="1886" creationId="{494A80B3-7BF0-4C37-AC78-6D99F7492436}"/>
          </ac:spMkLst>
        </pc:spChg>
        <pc:spChg chg="del">
          <ac:chgData name="Eddie Corr" userId="99a90b33-2264-4037-8867-c8cea06dfde5" providerId="ADAL" clId="{8207E6F4-09D4-4F66-BBB9-C6C2F9678906}" dt="2024-05-31T13:08:15.160" v="272"/>
          <ac:spMkLst>
            <pc:docMk/>
            <pc:sldMk cId="25671271" sldId="256"/>
            <ac:spMk id="1887" creationId="{4D56F401-E5C0-4FB6-9AED-677FCFA88B3B}"/>
          </ac:spMkLst>
        </pc:spChg>
        <pc:spChg chg="del">
          <ac:chgData name="Eddie Corr" userId="99a90b33-2264-4037-8867-c8cea06dfde5" providerId="ADAL" clId="{8207E6F4-09D4-4F66-BBB9-C6C2F9678906}" dt="2024-05-31T13:08:15.160" v="273"/>
          <ac:spMkLst>
            <pc:docMk/>
            <pc:sldMk cId="25671271" sldId="256"/>
            <ac:spMk id="1888" creationId="{755B86F6-8056-4D3F-A4C3-847E2385E7DB}"/>
          </ac:spMkLst>
        </pc:spChg>
        <pc:spChg chg="del">
          <ac:chgData name="Eddie Corr" userId="99a90b33-2264-4037-8867-c8cea06dfde5" providerId="ADAL" clId="{8207E6F4-09D4-4F66-BBB9-C6C2F9678906}" dt="2024-05-31T13:08:15.160" v="274"/>
          <ac:spMkLst>
            <pc:docMk/>
            <pc:sldMk cId="25671271" sldId="256"/>
            <ac:spMk id="1889" creationId="{A0414526-9BD7-4DB7-BEC4-366A3B6A04EF}"/>
          </ac:spMkLst>
        </pc:spChg>
        <pc:spChg chg="del">
          <ac:chgData name="Eddie Corr" userId="99a90b33-2264-4037-8867-c8cea06dfde5" providerId="ADAL" clId="{8207E6F4-09D4-4F66-BBB9-C6C2F9678906}" dt="2024-05-31T13:08:15.160" v="275"/>
          <ac:spMkLst>
            <pc:docMk/>
            <pc:sldMk cId="25671271" sldId="256"/>
            <ac:spMk id="1890" creationId="{80550514-7BEB-41A3-A950-60C7BCB76160}"/>
          </ac:spMkLst>
        </pc:spChg>
        <pc:spChg chg="del">
          <ac:chgData name="Eddie Corr" userId="99a90b33-2264-4037-8867-c8cea06dfde5" providerId="ADAL" clId="{8207E6F4-09D4-4F66-BBB9-C6C2F9678906}" dt="2024-05-31T13:08:15.160" v="276"/>
          <ac:spMkLst>
            <pc:docMk/>
            <pc:sldMk cId="25671271" sldId="256"/>
            <ac:spMk id="1891" creationId="{B68FA154-B9AD-4B5F-8753-621F8D784680}"/>
          </ac:spMkLst>
        </pc:spChg>
        <pc:spChg chg="del">
          <ac:chgData name="Eddie Corr" userId="99a90b33-2264-4037-8867-c8cea06dfde5" providerId="ADAL" clId="{8207E6F4-09D4-4F66-BBB9-C6C2F9678906}" dt="2024-05-31T13:08:15.160" v="277"/>
          <ac:spMkLst>
            <pc:docMk/>
            <pc:sldMk cId="25671271" sldId="256"/>
            <ac:spMk id="1892" creationId="{A7C454D9-BA8A-4E5B-9E66-8847B0C641EB}"/>
          </ac:spMkLst>
        </pc:spChg>
        <pc:spChg chg="del">
          <ac:chgData name="Eddie Corr" userId="99a90b33-2264-4037-8867-c8cea06dfde5" providerId="ADAL" clId="{8207E6F4-09D4-4F66-BBB9-C6C2F9678906}" dt="2024-05-31T13:08:15.160" v="278"/>
          <ac:spMkLst>
            <pc:docMk/>
            <pc:sldMk cId="25671271" sldId="256"/>
            <ac:spMk id="1893" creationId="{BEC22C62-1FCE-4B92-80CD-5F72DB3CC1A6}"/>
          </ac:spMkLst>
        </pc:spChg>
        <pc:spChg chg="del">
          <ac:chgData name="Eddie Corr" userId="99a90b33-2264-4037-8867-c8cea06dfde5" providerId="ADAL" clId="{8207E6F4-09D4-4F66-BBB9-C6C2F9678906}" dt="2024-05-31T13:08:15.160" v="279"/>
          <ac:spMkLst>
            <pc:docMk/>
            <pc:sldMk cId="25671271" sldId="256"/>
            <ac:spMk id="1894" creationId="{ECBF5407-7AA7-49FF-A2A0-4040A49057F6}"/>
          </ac:spMkLst>
        </pc:spChg>
        <pc:spChg chg="del">
          <ac:chgData name="Eddie Corr" userId="99a90b33-2264-4037-8867-c8cea06dfde5" providerId="ADAL" clId="{8207E6F4-09D4-4F66-BBB9-C6C2F9678906}" dt="2024-05-31T13:08:15.160" v="280"/>
          <ac:spMkLst>
            <pc:docMk/>
            <pc:sldMk cId="25671271" sldId="256"/>
            <ac:spMk id="1895" creationId="{C95AE59C-2709-4966-ABFA-A26D876CF51A}"/>
          </ac:spMkLst>
        </pc:spChg>
        <pc:spChg chg="del">
          <ac:chgData name="Eddie Corr" userId="99a90b33-2264-4037-8867-c8cea06dfde5" providerId="ADAL" clId="{8207E6F4-09D4-4F66-BBB9-C6C2F9678906}" dt="2024-05-31T13:08:15.160" v="281"/>
          <ac:spMkLst>
            <pc:docMk/>
            <pc:sldMk cId="25671271" sldId="256"/>
            <ac:spMk id="1896" creationId="{5D227698-6D77-4546-A30B-B42516A65D49}"/>
          </ac:spMkLst>
        </pc:spChg>
        <pc:spChg chg="del">
          <ac:chgData name="Eddie Corr" userId="99a90b33-2264-4037-8867-c8cea06dfde5" providerId="ADAL" clId="{8207E6F4-09D4-4F66-BBB9-C6C2F9678906}" dt="2024-05-31T13:08:15.160" v="282"/>
          <ac:spMkLst>
            <pc:docMk/>
            <pc:sldMk cId="25671271" sldId="256"/>
            <ac:spMk id="1897" creationId="{26D4BCC3-3CFD-47C2-B400-D94F5F748FD9}"/>
          </ac:spMkLst>
        </pc:spChg>
        <pc:spChg chg="del">
          <ac:chgData name="Eddie Corr" userId="99a90b33-2264-4037-8867-c8cea06dfde5" providerId="ADAL" clId="{8207E6F4-09D4-4F66-BBB9-C6C2F9678906}" dt="2024-05-31T13:08:15.160" v="283"/>
          <ac:spMkLst>
            <pc:docMk/>
            <pc:sldMk cId="25671271" sldId="256"/>
            <ac:spMk id="1898" creationId="{382B1C7D-5A4A-483D-9494-18C0DAD1E2AD}"/>
          </ac:spMkLst>
        </pc:spChg>
        <pc:spChg chg="del">
          <ac:chgData name="Eddie Corr" userId="99a90b33-2264-4037-8867-c8cea06dfde5" providerId="ADAL" clId="{8207E6F4-09D4-4F66-BBB9-C6C2F9678906}" dt="2024-05-31T13:08:15.160" v="284"/>
          <ac:spMkLst>
            <pc:docMk/>
            <pc:sldMk cId="25671271" sldId="256"/>
            <ac:spMk id="1899" creationId="{AF0D30C7-954F-4205-8567-D094439EFA7D}"/>
          </ac:spMkLst>
        </pc:spChg>
        <pc:spChg chg="del">
          <ac:chgData name="Eddie Corr" userId="99a90b33-2264-4037-8867-c8cea06dfde5" providerId="ADAL" clId="{8207E6F4-09D4-4F66-BBB9-C6C2F9678906}" dt="2024-05-31T13:08:15.160" v="285"/>
          <ac:spMkLst>
            <pc:docMk/>
            <pc:sldMk cId="25671271" sldId="256"/>
            <ac:spMk id="1900" creationId="{78EF3FAB-9606-4FC3-B807-A53526F6BB63}"/>
          </ac:spMkLst>
        </pc:spChg>
        <pc:spChg chg="del">
          <ac:chgData name="Eddie Corr" userId="99a90b33-2264-4037-8867-c8cea06dfde5" providerId="ADAL" clId="{8207E6F4-09D4-4F66-BBB9-C6C2F9678906}" dt="2024-05-31T13:08:15.160" v="286"/>
          <ac:spMkLst>
            <pc:docMk/>
            <pc:sldMk cId="25671271" sldId="256"/>
            <ac:spMk id="1901" creationId="{620F917E-97B4-4A7F-B123-02F7385AA9F2}"/>
          </ac:spMkLst>
        </pc:spChg>
        <pc:spChg chg="del">
          <ac:chgData name="Eddie Corr" userId="99a90b33-2264-4037-8867-c8cea06dfde5" providerId="ADAL" clId="{8207E6F4-09D4-4F66-BBB9-C6C2F9678906}" dt="2024-05-31T13:08:15.160" v="287"/>
          <ac:spMkLst>
            <pc:docMk/>
            <pc:sldMk cId="25671271" sldId="256"/>
            <ac:spMk id="1902" creationId="{AD497424-A738-4AA8-A713-1871603DD791}"/>
          </ac:spMkLst>
        </pc:spChg>
        <pc:spChg chg="del">
          <ac:chgData name="Eddie Corr" userId="99a90b33-2264-4037-8867-c8cea06dfde5" providerId="ADAL" clId="{8207E6F4-09D4-4F66-BBB9-C6C2F9678906}" dt="2024-05-31T13:08:15.160" v="288"/>
          <ac:spMkLst>
            <pc:docMk/>
            <pc:sldMk cId="25671271" sldId="256"/>
            <ac:spMk id="1903" creationId="{03B1B896-3B3C-4D8A-B57B-2D3E4C1AD0CA}"/>
          </ac:spMkLst>
        </pc:spChg>
        <pc:spChg chg="del">
          <ac:chgData name="Eddie Corr" userId="99a90b33-2264-4037-8867-c8cea06dfde5" providerId="ADAL" clId="{8207E6F4-09D4-4F66-BBB9-C6C2F9678906}" dt="2024-05-31T13:08:15.160" v="289"/>
          <ac:spMkLst>
            <pc:docMk/>
            <pc:sldMk cId="25671271" sldId="256"/>
            <ac:spMk id="1904" creationId="{73109FBF-55A8-4FAC-B0D5-6604FF643E25}"/>
          </ac:spMkLst>
        </pc:spChg>
        <pc:spChg chg="del">
          <ac:chgData name="Eddie Corr" userId="99a90b33-2264-4037-8867-c8cea06dfde5" providerId="ADAL" clId="{8207E6F4-09D4-4F66-BBB9-C6C2F9678906}" dt="2024-05-31T13:08:15.160" v="290"/>
          <ac:spMkLst>
            <pc:docMk/>
            <pc:sldMk cId="25671271" sldId="256"/>
            <ac:spMk id="1905" creationId="{9546C579-5758-4AF5-9478-F5E45BDA0C18}"/>
          </ac:spMkLst>
        </pc:spChg>
        <pc:spChg chg="del">
          <ac:chgData name="Eddie Corr" userId="99a90b33-2264-4037-8867-c8cea06dfde5" providerId="ADAL" clId="{8207E6F4-09D4-4F66-BBB9-C6C2F9678906}" dt="2024-05-31T13:08:15.160" v="291"/>
          <ac:spMkLst>
            <pc:docMk/>
            <pc:sldMk cId="25671271" sldId="256"/>
            <ac:spMk id="1906" creationId="{84A10962-8BF7-492A-9545-F5F9543B7F0B}"/>
          </ac:spMkLst>
        </pc:spChg>
        <pc:spChg chg="del">
          <ac:chgData name="Eddie Corr" userId="99a90b33-2264-4037-8867-c8cea06dfde5" providerId="ADAL" clId="{8207E6F4-09D4-4F66-BBB9-C6C2F9678906}" dt="2024-05-31T13:08:15.160" v="292"/>
          <ac:spMkLst>
            <pc:docMk/>
            <pc:sldMk cId="25671271" sldId="256"/>
            <ac:spMk id="1907" creationId="{CC94DB6D-08BA-4C52-BD55-08FF75C79C72}"/>
          </ac:spMkLst>
        </pc:spChg>
        <pc:spChg chg="del">
          <ac:chgData name="Eddie Corr" userId="99a90b33-2264-4037-8867-c8cea06dfde5" providerId="ADAL" clId="{8207E6F4-09D4-4F66-BBB9-C6C2F9678906}" dt="2024-05-31T13:08:15.160" v="293"/>
          <ac:spMkLst>
            <pc:docMk/>
            <pc:sldMk cId="25671271" sldId="256"/>
            <ac:spMk id="1908" creationId="{8B119F03-309E-42E6-8976-E50870F0A0B3}"/>
          </ac:spMkLst>
        </pc:spChg>
        <pc:spChg chg="del">
          <ac:chgData name="Eddie Corr" userId="99a90b33-2264-4037-8867-c8cea06dfde5" providerId="ADAL" clId="{8207E6F4-09D4-4F66-BBB9-C6C2F9678906}" dt="2024-05-31T13:08:15.160" v="294"/>
          <ac:spMkLst>
            <pc:docMk/>
            <pc:sldMk cId="25671271" sldId="256"/>
            <ac:spMk id="1909" creationId="{D77AB2A2-C04A-4BD5-B94E-4B5C201FD153}"/>
          </ac:spMkLst>
        </pc:spChg>
        <pc:spChg chg="del">
          <ac:chgData name="Eddie Corr" userId="99a90b33-2264-4037-8867-c8cea06dfde5" providerId="ADAL" clId="{8207E6F4-09D4-4F66-BBB9-C6C2F9678906}" dt="2024-05-31T13:08:15.160" v="295"/>
          <ac:spMkLst>
            <pc:docMk/>
            <pc:sldMk cId="25671271" sldId="256"/>
            <ac:spMk id="1910" creationId="{092B40C6-477F-4159-98E7-D45D30A96410}"/>
          </ac:spMkLst>
        </pc:spChg>
        <pc:spChg chg="del">
          <ac:chgData name="Eddie Corr" userId="99a90b33-2264-4037-8867-c8cea06dfde5" providerId="ADAL" clId="{8207E6F4-09D4-4F66-BBB9-C6C2F9678906}" dt="2024-05-31T13:08:15.160" v="296"/>
          <ac:spMkLst>
            <pc:docMk/>
            <pc:sldMk cId="25671271" sldId="256"/>
            <ac:spMk id="1911" creationId="{EE1F8BEE-FD26-4CA4-BE44-10D7DDC13958}"/>
          </ac:spMkLst>
        </pc:spChg>
        <pc:spChg chg="del">
          <ac:chgData name="Eddie Corr" userId="99a90b33-2264-4037-8867-c8cea06dfde5" providerId="ADAL" clId="{8207E6F4-09D4-4F66-BBB9-C6C2F9678906}" dt="2024-05-31T13:08:15.160" v="297"/>
          <ac:spMkLst>
            <pc:docMk/>
            <pc:sldMk cId="25671271" sldId="256"/>
            <ac:spMk id="1912" creationId="{D14B5258-916F-43B8-B343-72D36BEF3A6A}"/>
          </ac:spMkLst>
        </pc:spChg>
        <pc:spChg chg="del">
          <ac:chgData name="Eddie Corr" userId="99a90b33-2264-4037-8867-c8cea06dfde5" providerId="ADAL" clId="{8207E6F4-09D4-4F66-BBB9-C6C2F9678906}" dt="2024-05-31T13:08:15.160" v="298"/>
          <ac:spMkLst>
            <pc:docMk/>
            <pc:sldMk cId="25671271" sldId="256"/>
            <ac:spMk id="1913" creationId="{07994334-52CD-48A6-BFF9-DB3A4631C4D0}"/>
          </ac:spMkLst>
        </pc:spChg>
        <pc:spChg chg="del">
          <ac:chgData name="Eddie Corr" userId="99a90b33-2264-4037-8867-c8cea06dfde5" providerId="ADAL" clId="{8207E6F4-09D4-4F66-BBB9-C6C2F9678906}" dt="2024-05-31T13:08:15.160" v="299"/>
          <ac:spMkLst>
            <pc:docMk/>
            <pc:sldMk cId="25671271" sldId="256"/>
            <ac:spMk id="1914" creationId="{FC39A26B-C1F3-47B6-92DD-4EBF467E8D39}"/>
          </ac:spMkLst>
        </pc:spChg>
        <pc:spChg chg="del">
          <ac:chgData name="Eddie Corr" userId="99a90b33-2264-4037-8867-c8cea06dfde5" providerId="ADAL" clId="{8207E6F4-09D4-4F66-BBB9-C6C2F9678906}" dt="2024-05-31T13:08:15.160" v="300"/>
          <ac:spMkLst>
            <pc:docMk/>
            <pc:sldMk cId="25671271" sldId="256"/>
            <ac:spMk id="1915" creationId="{5AE9ADCE-E3D3-4A54-A7CC-5C6D1EAA33C9}"/>
          </ac:spMkLst>
        </pc:spChg>
        <pc:spChg chg="del">
          <ac:chgData name="Eddie Corr" userId="99a90b33-2264-4037-8867-c8cea06dfde5" providerId="ADAL" clId="{8207E6F4-09D4-4F66-BBB9-C6C2F9678906}" dt="2024-05-31T13:08:15.160" v="301"/>
          <ac:spMkLst>
            <pc:docMk/>
            <pc:sldMk cId="25671271" sldId="256"/>
            <ac:spMk id="1916" creationId="{EEBE9591-FF77-4217-B00F-57E962E8C293}"/>
          </ac:spMkLst>
        </pc:spChg>
        <pc:spChg chg="del">
          <ac:chgData name="Eddie Corr" userId="99a90b33-2264-4037-8867-c8cea06dfde5" providerId="ADAL" clId="{8207E6F4-09D4-4F66-BBB9-C6C2F9678906}" dt="2024-05-31T13:08:15.160" v="302"/>
          <ac:spMkLst>
            <pc:docMk/>
            <pc:sldMk cId="25671271" sldId="256"/>
            <ac:spMk id="1917" creationId="{3F4E90EF-F812-4CE6-8AE6-9D7AC4DF350A}"/>
          </ac:spMkLst>
        </pc:spChg>
        <pc:spChg chg="del">
          <ac:chgData name="Eddie Corr" userId="99a90b33-2264-4037-8867-c8cea06dfde5" providerId="ADAL" clId="{8207E6F4-09D4-4F66-BBB9-C6C2F9678906}" dt="2024-05-31T13:08:15.160" v="303"/>
          <ac:spMkLst>
            <pc:docMk/>
            <pc:sldMk cId="25671271" sldId="256"/>
            <ac:spMk id="1918" creationId="{9333D013-0E37-4AA1-9ED0-3531073F6AD0}"/>
          </ac:spMkLst>
        </pc:spChg>
        <pc:spChg chg="del">
          <ac:chgData name="Eddie Corr" userId="99a90b33-2264-4037-8867-c8cea06dfde5" providerId="ADAL" clId="{8207E6F4-09D4-4F66-BBB9-C6C2F9678906}" dt="2024-05-31T13:08:15.160" v="304"/>
          <ac:spMkLst>
            <pc:docMk/>
            <pc:sldMk cId="25671271" sldId="256"/>
            <ac:spMk id="1919" creationId="{B97CA979-4EAB-4F4E-A348-23056D5F1389}"/>
          </ac:spMkLst>
        </pc:spChg>
        <pc:spChg chg="del">
          <ac:chgData name="Eddie Corr" userId="99a90b33-2264-4037-8867-c8cea06dfde5" providerId="ADAL" clId="{8207E6F4-09D4-4F66-BBB9-C6C2F9678906}" dt="2024-05-31T13:08:15.160" v="305"/>
          <ac:spMkLst>
            <pc:docMk/>
            <pc:sldMk cId="25671271" sldId="256"/>
            <ac:spMk id="1920" creationId="{99817679-4E4B-44C1-B7DF-A401FEFDC2BE}"/>
          </ac:spMkLst>
        </pc:spChg>
        <pc:spChg chg="del">
          <ac:chgData name="Eddie Corr" userId="99a90b33-2264-4037-8867-c8cea06dfde5" providerId="ADAL" clId="{8207E6F4-09D4-4F66-BBB9-C6C2F9678906}" dt="2024-05-31T13:08:15.160" v="306"/>
          <ac:spMkLst>
            <pc:docMk/>
            <pc:sldMk cId="25671271" sldId="256"/>
            <ac:spMk id="1921" creationId="{6A2B3664-DA64-4002-AF94-FD44037E516F}"/>
          </ac:spMkLst>
        </pc:spChg>
        <pc:spChg chg="del">
          <ac:chgData name="Eddie Corr" userId="99a90b33-2264-4037-8867-c8cea06dfde5" providerId="ADAL" clId="{8207E6F4-09D4-4F66-BBB9-C6C2F9678906}" dt="2024-05-31T13:08:15.160" v="307"/>
          <ac:spMkLst>
            <pc:docMk/>
            <pc:sldMk cId="25671271" sldId="256"/>
            <ac:spMk id="1922" creationId="{01E8A118-CF4D-4004-98CD-20ADB73949F1}"/>
          </ac:spMkLst>
        </pc:spChg>
        <pc:spChg chg="del">
          <ac:chgData name="Eddie Corr" userId="99a90b33-2264-4037-8867-c8cea06dfde5" providerId="ADAL" clId="{8207E6F4-09D4-4F66-BBB9-C6C2F9678906}" dt="2024-05-31T13:08:15.160" v="308"/>
          <ac:spMkLst>
            <pc:docMk/>
            <pc:sldMk cId="25671271" sldId="256"/>
            <ac:spMk id="1923" creationId="{9884CC32-9883-40A2-8985-799AED537081}"/>
          </ac:spMkLst>
        </pc:spChg>
        <pc:spChg chg="del">
          <ac:chgData name="Eddie Corr" userId="99a90b33-2264-4037-8867-c8cea06dfde5" providerId="ADAL" clId="{8207E6F4-09D4-4F66-BBB9-C6C2F9678906}" dt="2024-05-31T13:08:15.160" v="309"/>
          <ac:spMkLst>
            <pc:docMk/>
            <pc:sldMk cId="25671271" sldId="256"/>
            <ac:spMk id="1924" creationId="{BD58CD46-5FD6-4B5E-8D31-991DE458745A}"/>
          </ac:spMkLst>
        </pc:spChg>
        <pc:spChg chg="del">
          <ac:chgData name="Eddie Corr" userId="99a90b33-2264-4037-8867-c8cea06dfde5" providerId="ADAL" clId="{8207E6F4-09D4-4F66-BBB9-C6C2F9678906}" dt="2024-05-31T13:08:15.160" v="310"/>
          <ac:spMkLst>
            <pc:docMk/>
            <pc:sldMk cId="25671271" sldId="256"/>
            <ac:spMk id="1925" creationId="{325502EE-BF79-4939-B763-8210BE4F0DAD}"/>
          </ac:spMkLst>
        </pc:spChg>
        <pc:spChg chg="del">
          <ac:chgData name="Eddie Corr" userId="99a90b33-2264-4037-8867-c8cea06dfde5" providerId="ADAL" clId="{8207E6F4-09D4-4F66-BBB9-C6C2F9678906}" dt="2024-05-31T13:08:15.160" v="311"/>
          <ac:spMkLst>
            <pc:docMk/>
            <pc:sldMk cId="25671271" sldId="256"/>
            <ac:spMk id="1926" creationId="{C732C9E8-C761-4B5A-BBF9-F1499EB8FD15}"/>
          </ac:spMkLst>
        </pc:spChg>
        <pc:spChg chg="del">
          <ac:chgData name="Eddie Corr" userId="99a90b33-2264-4037-8867-c8cea06dfde5" providerId="ADAL" clId="{8207E6F4-09D4-4F66-BBB9-C6C2F9678906}" dt="2024-05-31T13:08:15.160" v="312"/>
          <ac:spMkLst>
            <pc:docMk/>
            <pc:sldMk cId="25671271" sldId="256"/>
            <ac:spMk id="1927" creationId="{90BA1571-9263-4EB9-BCC1-58CEF3DD3802}"/>
          </ac:spMkLst>
        </pc:spChg>
        <pc:spChg chg="del">
          <ac:chgData name="Eddie Corr" userId="99a90b33-2264-4037-8867-c8cea06dfde5" providerId="ADAL" clId="{8207E6F4-09D4-4F66-BBB9-C6C2F9678906}" dt="2024-05-31T13:08:15.160" v="313"/>
          <ac:spMkLst>
            <pc:docMk/>
            <pc:sldMk cId="25671271" sldId="256"/>
            <ac:spMk id="1928" creationId="{222BE6F4-B330-40AF-B42C-BC8BB412977B}"/>
          </ac:spMkLst>
        </pc:spChg>
        <pc:spChg chg="del">
          <ac:chgData name="Eddie Corr" userId="99a90b33-2264-4037-8867-c8cea06dfde5" providerId="ADAL" clId="{8207E6F4-09D4-4F66-BBB9-C6C2F9678906}" dt="2024-05-31T13:08:15.160" v="314"/>
          <ac:spMkLst>
            <pc:docMk/>
            <pc:sldMk cId="25671271" sldId="256"/>
            <ac:spMk id="1929" creationId="{33712A41-A2D8-4303-A0D8-B5BFD8CB915C}"/>
          </ac:spMkLst>
        </pc:spChg>
        <pc:spChg chg="del">
          <ac:chgData name="Eddie Corr" userId="99a90b33-2264-4037-8867-c8cea06dfde5" providerId="ADAL" clId="{8207E6F4-09D4-4F66-BBB9-C6C2F9678906}" dt="2024-05-31T13:08:15.160" v="315"/>
          <ac:spMkLst>
            <pc:docMk/>
            <pc:sldMk cId="25671271" sldId="256"/>
            <ac:spMk id="1930" creationId="{4DE39EAB-0E14-4C3F-9802-7BE358AF5E57}"/>
          </ac:spMkLst>
        </pc:spChg>
        <pc:spChg chg="del">
          <ac:chgData name="Eddie Corr" userId="99a90b33-2264-4037-8867-c8cea06dfde5" providerId="ADAL" clId="{8207E6F4-09D4-4F66-BBB9-C6C2F9678906}" dt="2024-05-31T13:08:15.160" v="316"/>
          <ac:spMkLst>
            <pc:docMk/>
            <pc:sldMk cId="25671271" sldId="256"/>
            <ac:spMk id="1931" creationId="{30487A53-EE12-4074-8198-D49C17366D38}"/>
          </ac:spMkLst>
        </pc:spChg>
        <pc:spChg chg="del">
          <ac:chgData name="Eddie Corr" userId="99a90b33-2264-4037-8867-c8cea06dfde5" providerId="ADAL" clId="{8207E6F4-09D4-4F66-BBB9-C6C2F9678906}" dt="2024-05-31T13:08:15.160" v="317"/>
          <ac:spMkLst>
            <pc:docMk/>
            <pc:sldMk cId="25671271" sldId="256"/>
            <ac:spMk id="1932" creationId="{343C2579-A08B-471B-88DC-8AA9FDE4167A}"/>
          </ac:spMkLst>
        </pc:spChg>
        <pc:spChg chg="del">
          <ac:chgData name="Eddie Corr" userId="99a90b33-2264-4037-8867-c8cea06dfde5" providerId="ADAL" clId="{8207E6F4-09D4-4F66-BBB9-C6C2F9678906}" dt="2024-05-31T13:08:15.160" v="318"/>
          <ac:spMkLst>
            <pc:docMk/>
            <pc:sldMk cId="25671271" sldId="256"/>
            <ac:spMk id="1933" creationId="{455671DD-138A-42D4-BAB1-632B11F3EA0D}"/>
          </ac:spMkLst>
        </pc:spChg>
        <pc:spChg chg="del">
          <ac:chgData name="Eddie Corr" userId="99a90b33-2264-4037-8867-c8cea06dfde5" providerId="ADAL" clId="{8207E6F4-09D4-4F66-BBB9-C6C2F9678906}" dt="2024-05-31T13:08:15.160" v="319"/>
          <ac:spMkLst>
            <pc:docMk/>
            <pc:sldMk cId="25671271" sldId="256"/>
            <ac:spMk id="1934" creationId="{3F850DAF-D7ED-4519-ABEF-7F5768858804}"/>
          </ac:spMkLst>
        </pc:spChg>
        <pc:spChg chg="del">
          <ac:chgData name="Eddie Corr" userId="99a90b33-2264-4037-8867-c8cea06dfde5" providerId="ADAL" clId="{8207E6F4-09D4-4F66-BBB9-C6C2F9678906}" dt="2024-05-31T13:08:15.160" v="320"/>
          <ac:spMkLst>
            <pc:docMk/>
            <pc:sldMk cId="25671271" sldId="256"/>
            <ac:spMk id="1935" creationId="{A2ED0E41-3F9B-413F-833C-3CCF76144DF3}"/>
          </ac:spMkLst>
        </pc:spChg>
        <pc:spChg chg="del">
          <ac:chgData name="Eddie Corr" userId="99a90b33-2264-4037-8867-c8cea06dfde5" providerId="ADAL" clId="{8207E6F4-09D4-4F66-BBB9-C6C2F9678906}" dt="2024-05-31T13:08:15.160" v="321"/>
          <ac:spMkLst>
            <pc:docMk/>
            <pc:sldMk cId="25671271" sldId="256"/>
            <ac:spMk id="1936" creationId="{5C4AAACB-12C1-44D8-BCB5-E3309FFCEE15}"/>
          </ac:spMkLst>
        </pc:spChg>
        <pc:spChg chg="del">
          <ac:chgData name="Eddie Corr" userId="99a90b33-2264-4037-8867-c8cea06dfde5" providerId="ADAL" clId="{8207E6F4-09D4-4F66-BBB9-C6C2F9678906}" dt="2024-05-31T13:08:15.160" v="322"/>
          <ac:spMkLst>
            <pc:docMk/>
            <pc:sldMk cId="25671271" sldId="256"/>
            <ac:spMk id="1937" creationId="{14E9C05E-FE3B-4FCD-B971-D257E866A2E9}"/>
          </ac:spMkLst>
        </pc:spChg>
        <pc:spChg chg="del">
          <ac:chgData name="Eddie Corr" userId="99a90b33-2264-4037-8867-c8cea06dfde5" providerId="ADAL" clId="{8207E6F4-09D4-4F66-BBB9-C6C2F9678906}" dt="2024-05-31T13:08:15.160" v="323"/>
          <ac:spMkLst>
            <pc:docMk/>
            <pc:sldMk cId="25671271" sldId="256"/>
            <ac:spMk id="1938" creationId="{79E77DE6-CD55-46E3-A0C6-5BEF2FB38197}"/>
          </ac:spMkLst>
        </pc:spChg>
        <pc:spChg chg="del">
          <ac:chgData name="Eddie Corr" userId="99a90b33-2264-4037-8867-c8cea06dfde5" providerId="ADAL" clId="{8207E6F4-09D4-4F66-BBB9-C6C2F9678906}" dt="2024-05-31T13:08:15.160" v="324"/>
          <ac:spMkLst>
            <pc:docMk/>
            <pc:sldMk cId="25671271" sldId="256"/>
            <ac:spMk id="1939" creationId="{BEF6A4EE-3577-43FA-A642-F25F890A1A11}"/>
          </ac:spMkLst>
        </pc:spChg>
        <pc:spChg chg="del">
          <ac:chgData name="Eddie Corr" userId="99a90b33-2264-4037-8867-c8cea06dfde5" providerId="ADAL" clId="{8207E6F4-09D4-4F66-BBB9-C6C2F9678906}" dt="2024-05-31T13:08:15.160" v="325"/>
          <ac:spMkLst>
            <pc:docMk/>
            <pc:sldMk cId="25671271" sldId="256"/>
            <ac:spMk id="1940" creationId="{479767E9-41BF-42F8-BA83-71958D83CAAB}"/>
          </ac:spMkLst>
        </pc:spChg>
        <pc:spChg chg="del">
          <ac:chgData name="Eddie Corr" userId="99a90b33-2264-4037-8867-c8cea06dfde5" providerId="ADAL" clId="{8207E6F4-09D4-4F66-BBB9-C6C2F9678906}" dt="2024-05-31T13:08:15.160" v="326"/>
          <ac:spMkLst>
            <pc:docMk/>
            <pc:sldMk cId="25671271" sldId="256"/>
            <ac:spMk id="1941" creationId="{60071D12-BE99-477D-8B89-9AB6508C2819}"/>
          </ac:spMkLst>
        </pc:spChg>
        <pc:spChg chg="del">
          <ac:chgData name="Eddie Corr" userId="99a90b33-2264-4037-8867-c8cea06dfde5" providerId="ADAL" clId="{8207E6F4-09D4-4F66-BBB9-C6C2F9678906}" dt="2024-05-31T13:08:15.160" v="327"/>
          <ac:spMkLst>
            <pc:docMk/>
            <pc:sldMk cId="25671271" sldId="256"/>
            <ac:spMk id="1942" creationId="{6F178590-F512-42A6-AD20-A1DB0C7367F3}"/>
          </ac:spMkLst>
        </pc:spChg>
        <pc:spChg chg="del">
          <ac:chgData name="Eddie Corr" userId="99a90b33-2264-4037-8867-c8cea06dfde5" providerId="ADAL" clId="{8207E6F4-09D4-4F66-BBB9-C6C2F9678906}" dt="2024-05-31T13:08:15.160" v="328"/>
          <ac:spMkLst>
            <pc:docMk/>
            <pc:sldMk cId="25671271" sldId="256"/>
            <ac:spMk id="1943" creationId="{527B43D8-A2CF-404F-89A6-EB8AAE09018B}"/>
          </ac:spMkLst>
        </pc:spChg>
        <pc:spChg chg="del">
          <ac:chgData name="Eddie Corr" userId="99a90b33-2264-4037-8867-c8cea06dfde5" providerId="ADAL" clId="{8207E6F4-09D4-4F66-BBB9-C6C2F9678906}" dt="2024-05-31T13:08:15.160" v="329"/>
          <ac:spMkLst>
            <pc:docMk/>
            <pc:sldMk cId="25671271" sldId="256"/>
            <ac:spMk id="1944" creationId="{E9AA786F-64C2-4C53-9E5D-34B5E5066E0C}"/>
          </ac:spMkLst>
        </pc:spChg>
        <pc:spChg chg="del">
          <ac:chgData name="Eddie Corr" userId="99a90b33-2264-4037-8867-c8cea06dfde5" providerId="ADAL" clId="{8207E6F4-09D4-4F66-BBB9-C6C2F9678906}" dt="2024-05-31T13:08:15.160" v="330"/>
          <ac:spMkLst>
            <pc:docMk/>
            <pc:sldMk cId="25671271" sldId="256"/>
            <ac:spMk id="1945" creationId="{36C9C42C-899B-4E7A-A605-B7BAC4F54232}"/>
          </ac:spMkLst>
        </pc:spChg>
        <pc:spChg chg="del">
          <ac:chgData name="Eddie Corr" userId="99a90b33-2264-4037-8867-c8cea06dfde5" providerId="ADAL" clId="{8207E6F4-09D4-4F66-BBB9-C6C2F9678906}" dt="2024-05-31T13:08:15.160" v="331"/>
          <ac:spMkLst>
            <pc:docMk/>
            <pc:sldMk cId="25671271" sldId="256"/>
            <ac:spMk id="1946" creationId="{0CD50DF2-2427-4C34-8C41-B06B5CF14CDB}"/>
          </ac:spMkLst>
        </pc:spChg>
        <pc:spChg chg="del">
          <ac:chgData name="Eddie Corr" userId="99a90b33-2264-4037-8867-c8cea06dfde5" providerId="ADAL" clId="{8207E6F4-09D4-4F66-BBB9-C6C2F9678906}" dt="2024-05-31T13:08:15.160" v="332"/>
          <ac:spMkLst>
            <pc:docMk/>
            <pc:sldMk cId="25671271" sldId="256"/>
            <ac:spMk id="1947" creationId="{53F760E2-C84B-4E4A-B143-C52386FD857B}"/>
          </ac:spMkLst>
        </pc:spChg>
        <pc:spChg chg="del">
          <ac:chgData name="Eddie Corr" userId="99a90b33-2264-4037-8867-c8cea06dfde5" providerId="ADAL" clId="{8207E6F4-09D4-4F66-BBB9-C6C2F9678906}" dt="2024-05-31T13:08:15.160" v="333"/>
          <ac:spMkLst>
            <pc:docMk/>
            <pc:sldMk cId="25671271" sldId="256"/>
            <ac:spMk id="1948" creationId="{4058FA12-B38F-407E-96D0-495CF8DB3589}"/>
          </ac:spMkLst>
        </pc:spChg>
        <pc:spChg chg="del">
          <ac:chgData name="Eddie Corr" userId="99a90b33-2264-4037-8867-c8cea06dfde5" providerId="ADAL" clId="{8207E6F4-09D4-4F66-BBB9-C6C2F9678906}" dt="2024-05-31T13:08:15.160" v="334"/>
          <ac:spMkLst>
            <pc:docMk/>
            <pc:sldMk cId="25671271" sldId="256"/>
            <ac:spMk id="1949" creationId="{BC98F18D-7A9F-4386-A8FD-081619C5C285}"/>
          </ac:spMkLst>
        </pc:spChg>
        <pc:spChg chg="del">
          <ac:chgData name="Eddie Corr" userId="99a90b33-2264-4037-8867-c8cea06dfde5" providerId="ADAL" clId="{8207E6F4-09D4-4F66-BBB9-C6C2F9678906}" dt="2024-05-31T13:08:15.160" v="335"/>
          <ac:spMkLst>
            <pc:docMk/>
            <pc:sldMk cId="25671271" sldId="256"/>
            <ac:spMk id="1950" creationId="{BC032EB2-06CB-4E01-8054-B9A07F32CC03}"/>
          </ac:spMkLst>
        </pc:spChg>
        <pc:spChg chg="del">
          <ac:chgData name="Eddie Corr" userId="99a90b33-2264-4037-8867-c8cea06dfde5" providerId="ADAL" clId="{8207E6F4-09D4-4F66-BBB9-C6C2F9678906}" dt="2024-05-31T13:08:15.160" v="336"/>
          <ac:spMkLst>
            <pc:docMk/>
            <pc:sldMk cId="25671271" sldId="256"/>
            <ac:spMk id="1951" creationId="{8F0A560E-A7FF-4398-9C04-C0D9B38826BD}"/>
          </ac:spMkLst>
        </pc:spChg>
        <pc:spChg chg="del">
          <ac:chgData name="Eddie Corr" userId="99a90b33-2264-4037-8867-c8cea06dfde5" providerId="ADAL" clId="{8207E6F4-09D4-4F66-BBB9-C6C2F9678906}" dt="2024-05-31T13:08:15.160" v="337"/>
          <ac:spMkLst>
            <pc:docMk/>
            <pc:sldMk cId="25671271" sldId="256"/>
            <ac:spMk id="1952" creationId="{E5AFE423-657D-4B70-B880-E1788C20BCA9}"/>
          </ac:spMkLst>
        </pc:spChg>
        <pc:spChg chg="del">
          <ac:chgData name="Eddie Corr" userId="99a90b33-2264-4037-8867-c8cea06dfde5" providerId="ADAL" clId="{8207E6F4-09D4-4F66-BBB9-C6C2F9678906}" dt="2024-05-31T13:08:15.160" v="338"/>
          <ac:spMkLst>
            <pc:docMk/>
            <pc:sldMk cId="25671271" sldId="256"/>
            <ac:spMk id="1953" creationId="{74524800-3469-46E9-AAA7-FEEB7E3EE5D7}"/>
          </ac:spMkLst>
        </pc:spChg>
        <pc:spChg chg="del">
          <ac:chgData name="Eddie Corr" userId="99a90b33-2264-4037-8867-c8cea06dfde5" providerId="ADAL" clId="{8207E6F4-09D4-4F66-BBB9-C6C2F9678906}" dt="2024-05-31T13:08:15.160" v="339"/>
          <ac:spMkLst>
            <pc:docMk/>
            <pc:sldMk cId="25671271" sldId="256"/>
            <ac:spMk id="1954" creationId="{DCBD3017-4685-4544-BB9B-16D90F1D5E66}"/>
          </ac:spMkLst>
        </pc:spChg>
        <pc:spChg chg="del">
          <ac:chgData name="Eddie Corr" userId="99a90b33-2264-4037-8867-c8cea06dfde5" providerId="ADAL" clId="{8207E6F4-09D4-4F66-BBB9-C6C2F9678906}" dt="2024-05-31T13:08:15.160" v="340"/>
          <ac:spMkLst>
            <pc:docMk/>
            <pc:sldMk cId="25671271" sldId="256"/>
            <ac:spMk id="1955" creationId="{FAC85134-9BFC-4634-AEA9-FBA412A43300}"/>
          </ac:spMkLst>
        </pc:spChg>
        <pc:spChg chg="del">
          <ac:chgData name="Eddie Corr" userId="99a90b33-2264-4037-8867-c8cea06dfde5" providerId="ADAL" clId="{8207E6F4-09D4-4F66-BBB9-C6C2F9678906}" dt="2024-05-31T13:08:15.160" v="341"/>
          <ac:spMkLst>
            <pc:docMk/>
            <pc:sldMk cId="25671271" sldId="256"/>
            <ac:spMk id="1956" creationId="{7BBD3AEF-A400-4422-8BC9-03937B5E5FA3}"/>
          </ac:spMkLst>
        </pc:spChg>
        <pc:spChg chg="del">
          <ac:chgData name="Eddie Corr" userId="99a90b33-2264-4037-8867-c8cea06dfde5" providerId="ADAL" clId="{8207E6F4-09D4-4F66-BBB9-C6C2F9678906}" dt="2024-05-31T13:08:15.160" v="342"/>
          <ac:spMkLst>
            <pc:docMk/>
            <pc:sldMk cId="25671271" sldId="256"/>
            <ac:spMk id="1957" creationId="{559B9141-3CD9-4EE3-AC19-567679663D62}"/>
          </ac:spMkLst>
        </pc:spChg>
        <pc:spChg chg="del">
          <ac:chgData name="Eddie Corr" userId="99a90b33-2264-4037-8867-c8cea06dfde5" providerId="ADAL" clId="{8207E6F4-09D4-4F66-BBB9-C6C2F9678906}" dt="2024-05-31T13:08:15.176" v="343"/>
          <ac:spMkLst>
            <pc:docMk/>
            <pc:sldMk cId="25671271" sldId="256"/>
            <ac:spMk id="1958" creationId="{FD7B29DB-C086-45F1-B687-77402C96291C}"/>
          </ac:spMkLst>
        </pc:spChg>
        <pc:spChg chg="del">
          <ac:chgData name="Eddie Corr" userId="99a90b33-2264-4037-8867-c8cea06dfde5" providerId="ADAL" clId="{8207E6F4-09D4-4F66-BBB9-C6C2F9678906}" dt="2024-05-31T13:08:15.176" v="344"/>
          <ac:spMkLst>
            <pc:docMk/>
            <pc:sldMk cId="25671271" sldId="256"/>
            <ac:spMk id="1959" creationId="{46056693-94FD-465D-AA16-6967EFC33E33}"/>
          </ac:spMkLst>
        </pc:spChg>
        <pc:spChg chg="del">
          <ac:chgData name="Eddie Corr" userId="99a90b33-2264-4037-8867-c8cea06dfde5" providerId="ADAL" clId="{8207E6F4-09D4-4F66-BBB9-C6C2F9678906}" dt="2024-05-31T13:08:15.176" v="345"/>
          <ac:spMkLst>
            <pc:docMk/>
            <pc:sldMk cId="25671271" sldId="256"/>
            <ac:spMk id="1960" creationId="{C155C3E7-5F8C-49B5-BA91-7712A839DD5E}"/>
          </ac:spMkLst>
        </pc:spChg>
        <pc:spChg chg="del">
          <ac:chgData name="Eddie Corr" userId="99a90b33-2264-4037-8867-c8cea06dfde5" providerId="ADAL" clId="{8207E6F4-09D4-4F66-BBB9-C6C2F9678906}" dt="2024-05-31T13:08:15.176" v="346"/>
          <ac:spMkLst>
            <pc:docMk/>
            <pc:sldMk cId="25671271" sldId="256"/>
            <ac:spMk id="1961" creationId="{75AB429F-3C67-4539-87AE-5AE4822624F2}"/>
          </ac:spMkLst>
        </pc:spChg>
        <pc:spChg chg="del">
          <ac:chgData name="Eddie Corr" userId="99a90b33-2264-4037-8867-c8cea06dfde5" providerId="ADAL" clId="{8207E6F4-09D4-4F66-BBB9-C6C2F9678906}" dt="2024-05-31T13:08:15.176" v="347"/>
          <ac:spMkLst>
            <pc:docMk/>
            <pc:sldMk cId="25671271" sldId="256"/>
            <ac:spMk id="1962" creationId="{3A0CFEF3-92CD-4122-A02A-52F4B1B34FB8}"/>
          </ac:spMkLst>
        </pc:spChg>
        <pc:spChg chg="del">
          <ac:chgData name="Eddie Corr" userId="99a90b33-2264-4037-8867-c8cea06dfde5" providerId="ADAL" clId="{8207E6F4-09D4-4F66-BBB9-C6C2F9678906}" dt="2024-05-31T13:08:15.176" v="348"/>
          <ac:spMkLst>
            <pc:docMk/>
            <pc:sldMk cId="25671271" sldId="256"/>
            <ac:spMk id="1963" creationId="{F9A18F9D-3135-41C0-AE10-CF925F6D9225}"/>
          </ac:spMkLst>
        </pc:spChg>
        <pc:spChg chg="del">
          <ac:chgData name="Eddie Corr" userId="99a90b33-2264-4037-8867-c8cea06dfde5" providerId="ADAL" clId="{8207E6F4-09D4-4F66-BBB9-C6C2F9678906}" dt="2024-05-31T13:08:15.176" v="349"/>
          <ac:spMkLst>
            <pc:docMk/>
            <pc:sldMk cId="25671271" sldId="256"/>
            <ac:spMk id="1964" creationId="{7216F382-8B72-4E99-8969-A761DE81DF2F}"/>
          </ac:spMkLst>
        </pc:spChg>
        <pc:spChg chg="del">
          <ac:chgData name="Eddie Corr" userId="99a90b33-2264-4037-8867-c8cea06dfde5" providerId="ADAL" clId="{8207E6F4-09D4-4F66-BBB9-C6C2F9678906}" dt="2024-05-31T13:08:15.176" v="350"/>
          <ac:spMkLst>
            <pc:docMk/>
            <pc:sldMk cId="25671271" sldId="256"/>
            <ac:spMk id="1965" creationId="{E316510B-F467-41EA-8A99-A6EC5B4FAF91}"/>
          </ac:spMkLst>
        </pc:spChg>
        <pc:spChg chg="del">
          <ac:chgData name="Eddie Corr" userId="99a90b33-2264-4037-8867-c8cea06dfde5" providerId="ADAL" clId="{8207E6F4-09D4-4F66-BBB9-C6C2F9678906}" dt="2024-05-31T13:08:15.176" v="351"/>
          <ac:spMkLst>
            <pc:docMk/>
            <pc:sldMk cId="25671271" sldId="256"/>
            <ac:spMk id="1966" creationId="{39FD7B50-C888-4AA6-81C4-B427D2679ED1}"/>
          </ac:spMkLst>
        </pc:spChg>
        <pc:spChg chg="del">
          <ac:chgData name="Eddie Corr" userId="99a90b33-2264-4037-8867-c8cea06dfde5" providerId="ADAL" clId="{8207E6F4-09D4-4F66-BBB9-C6C2F9678906}" dt="2024-05-31T13:08:15.176" v="352"/>
          <ac:spMkLst>
            <pc:docMk/>
            <pc:sldMk cId="25671271" sldId="256"/>
            <ac:spMk id="1967" creationId="{0D542699-3B59-427E-ADD5-247602DE7C1A}"/>
          </ac:spMkLst>
        </pc:spChg>
        <pc:spChg chg="del">
          <ac:chgData name="Eddie Corr" userId="99a90b33-2264-4037-8867-c8cea06dfde5" providerId="ADAL" clId="{8207E6F4-09D4-4F66-BBB9-C6C2F9678906}" dt="2024-05-31T13:08:15.176" v="353"/>
          <ac:spMkLst>
            <pc:docMk/>
            <pc:sldMk cId="25671271" sldId="256"/>
            <ac:spMk id="1968" creationId="{3F6388C5-0CD4-4761-A9A2-38B8A66DAACC}"/>
          </ac:spMkLst>
        </pc:spChg>
        <pc:spChg chg="del">
          <ac:chgData name="Eddie Corr" userId="99a90b33-2264-4037-8867-c8cea06dfde5" providerId="ADAL" clId="{8207E6F4-09D4-4F66-BBB9-C6C2F9678906}" dt="2024-05-31T13:08:15.176" v="354"/>
          <ac:spMkLst>
            <pc:docMk/>
            <pc:sldMk cId="25671271" sldId="256"/>
            <ac:spMk id="1969" creationId="{EE9D5D6D-46BC-4990-81DA-F68DBAFB5FF8}"/>
          </ac:spMkLst>
        </pc:spChg>
        <pc:spChg chg="del">
          <ac:chgData name="Eddie Corr" userId="99a90b33-2264-4037-8867-c8cea06dfde5" providerId="ADAL" clId="{8207E6F4-09D4-4F66-BBB9-C6C2F9678906}" dt="2024-05-31T13:08:15.176" v="355"/>
          <ac:spMkLst>
            <pc:docMk/>
            <pc:sldMk cId="25671271" sldId="256"/>
            <ac:spMk id="1970" creationId="{322B2B5A-B645-4769-A238-5A17F927329F}"/>
          </ac:spMkLst>
        </pc:spChg>
        <pc:spChg chg="del">
          <ac:chgData name="Eddie Corr" userId="99a90b33-2264-4037-8867-c8cea06dfde5" providerId="ADAL" clId="{8207E6F4-09D4-4F66-BBB9-C6C2F9678906}" dt="2024-05-31T13:08:15.176" v="356"/>
          <ac:spMkLst>
            <pc:docMk/>
            <pc:sldMk cId="25671271" sldId="256"/>
            <ac:spMk id="1971" creationId="{99BEC12A-A03A-460E-A0DD-CAB4148E8222}"/>
          </ac:spMkLst>
        </pc:spChg>
        <pc:spChg chg="del">
          <ac:chgData name="Eddie Corr" userId="99a90b33-2264-4037-8867-c8cea06dfde5" providerId="ADAL" clId="{8207E6F4-09D4-4F66-BBB9-C6C2F9678906}" dt="2024-05-31T13:08:15.176" v="357"/>
          <ac:spMkLst>
            <pc:docMk/>
            <pc:sldMk cId="25671271" sldId="256"/>
            <ac:spMk id="1972" creationId="{104918AF-393C-45AB-A82D-6625D4D7247E}"/>
          </ac:spMkLst>
        </pc:spChg>
        <pc:spChg chg="del">
          <ac:chgData name="Eddie Corr" userId="99a90b33-2264-4037-8867-c8cea06dfde5" providerId="ADAL" clId="{8207E6F4-09D4-4F66-BBB9-C6C2F9678906}" dt="2024-05-31T13:08:15.176" v="358"/>
          <ac:spMkLst>
            <pc:docMk/>
            <pc:sldMk cId="25671271" sldId="256"/>
            <ac:spMk id="1973" creationId="{D8F81D9A-FF18-4E63-A871-A51935274A12}"/>
          </ac:spMkLst>
        </pc:spChg>
        <pc:spChg chg="del">
          <ac:chgData name="Eddie Corr" userId="99a90b33-2264-4037-8867-c8cea06dfde5" providerId="ADAL" clId="{8207E6F4-09D4-4F66-BBB9-C6C2F9678906}" dt="2024-05-31T13:08:15.176" v="359"/>
          <ac:spMkLst>
            <pc:docMk/>
            <pc:sldMk cId="25671271" sldId="256"/>
            <ac:spMk id="1974" creationId="{9266390D-54A6-4636-9665-0AB6A547B7C5}"/>
          </ac:spMkLst>
        </pc:spChg>
        <pc:spChg chg="del">
          <ac:chgData name="Eddie Corr" userId="99a90b33-2264-4037-8867-c8cea06dfde5" providerId="ADAL" clId="{8207E6F4-09D4-4F66-BBB9-C6C2F9678906}" dt="2024-05-31T13:08:15.176" v="360"/>
          <ac:spMkLst>
            <pc:docMk/>
            <pc:sldMk cId="25671271" sldId="256"/>
            <ac:spMk id="1975" creationId="{F627CA2C-B503-42F4-8445-CA2F3EA5041F}"/>
          </ac:spMkLst>
        </pc:spChg>
        <pc:spChg chg="del">
          <ac:chgData name="Eddie Corr" userId="99a90b33-2264-4037-8867-c8cea06dfde5" providerId="ADAL" clId="{8207E6F4-09D4-4F66-BBB9-C6C2F9678906}" dt="2024-05-31T13:08:15.176" v="361"/>
          <ac:spMkLst>
            <pc:docMk/>
            <pc:sldMk cId="25671271" sldId="256"/>
            <ac:spMk id="1976" creationId="{3483571D-99CB-41CB-8309-664D065A0B8B}"/>
          </ac:spMkLst>
        </pc:spChg>
        <pc:spChg chg="del">
          <ac:chgData name="Eddie Corr" userId="99a90b33-2264-4037-8867-c8cea06dfde5" providerId="ADAL" clId="{8207E6F4-09D4-4F66-BBB9-C6C2F9678906}" dt="2024-05-31T13:08:15.176" v="362"/>
          <ac:spMkLst>
            <pc:docMk/>
            <pc:sldMk cId="25671271" sldId="256"/>
            <ac:spMk id="1977" creationId="{B79D9A80-395E-4115-8C18-B6F847E75A65}"/>
          </ac:spMkLst>
        </pc:spChg>
        <pc:spChg chg="del">
          <ac:chgData name="Eddie Corr" userId="99a90b33-2264-4037-8867-c8cea06dfde5" providerId="ADAL" clId="{8207E6F4-09D4-4F66-BBB9-C6C2F9678906}" dt="2024-05-31T13:08:15.176" v="363"/>
          <ac:spMkLst>
            <pc:docMk/>
            <pc:sldMk cId="25671271" sldId="256"/>
            <ac:spMk id="1978" creationId="{328B2CFF-B443-469B-87F5-B6B09D10024E}"/>
          </ac:spMkLst>
        </pc:spChg>
        <pc:spChg chg="del">
          <ac:chgData name="Eddie Corr" userId="99a90b33-2264-4037-8867-c8cea06dfde5" providerId="ADAL" clId="{8207E6F4-09D4-4F66-BBB9-C6C2F9678906}" dt="2024-05-31T13:08:15.176" v="364"/>
          <ac:spMkLst>
            <pc:docMk/>
            <pc:sldMk cId="25671271" sldId="256"/>
            <ac:spMk id="1979" creationId="{02B462DD-C369-4D71-96A9-6BF63B4E1CF3}"/>
          </ac:spMkLst>
        </pc:spChg>
        <pc:spChg chg="del">
          <ac:chgData name="Eddie Corr" userId="99a90b33-2264-4037-8867-c8cea06dfde5" providerId="ADAL" clId="{8207E6F4-09D4-4F66-BBB9-C6C2F9678906}" dt="2024-05-31T13:08:15.176" v="365"/>
          <ac:spMkLst>
            <pc:docMk/>
            <pc:sldMk cId="25671271" sldId="256"/>
            <ac:spMk id="1980" creationId="{41D7D510-FD36-413B-9CDC-069A4EC40F52}"/>
          </ac:spMkLst>
        </pc:spChg>
        <pc:spChg chg="del">
          <ac:chgData name="Eddie Corr" userId="99a90b33-2264-4037-8867-c8cea06dfde5" providerId="ADAL" clId="{8207E6F4-09D4-4F66-BBB9-C6C2F9678906}" dt="2024-05-31T13:08:15.176" v="366"/>
          <ac:spMkLst>
            <pc:docMk/>
            <pc:sldMk cId="25671271" sldId="256"/>
            <ac:spMk id="1981" creationId="{E3B4365C-6B3D-4584-B2D5-C9F806A5C29C}"/>
          </ac:spMkLst>
        </pc:spChg>
        <pc:spChg chg="del">
          <ac:chgData name="Eddie Corr" userId="99a90b33-2264-4037-8867-c8cea06dfde5" providerId="ADAL" clId="{8207E6F4-09D4-4F66-BBB9-C6C2F9678906}" dt="2024-05-31T13:08:15.176" v="367"/>
          <ac:spMkLst>
            <pc:docMk/>
            <pc:sldMk cId="25671271" sldId="256"/>
            <ac:spMk id="1982" creationId="{C264A7C2-E2BF-45CC-A061-2F67C610DCD4}"/>
          </ac:spMkLst>
        </pc:spChg>
        <pc:spChg chg="del">
          <ac:chgData name="Eddie Corr" userId="99a90b33-2264-4037-8867-c8cea06dfde5" providerId="ADAL" clId="{8207E6F4-09D4-4F66-BBB9-C6C2F9678906}" dt="2024-05-31T13:08:15.176" v="368"/>
          <ac:spMkLst>
            <pc:docMk/>
            <pc:sldMk cId="25671271" sldId="256"/>
            <ac:spMk id="1983" creationId="{CE6610B6-6299-406A-9F8E-052364F1C014}"/>
          </ac:spMkLst>
        </pc:spChg>
        <pc:spChg chg="del">
          <ac:chgData name="Eddie Corr" userId="99a90b33-2264-4037-8867-c8cea06dfde5" providerId="ADAL" clId="{8207E6F4-09D4-4F66-BBB9-C6C2F9678906}" dt="2024-05-31T13:08:15.176" v="369"/>
          <ac:spMkLst>
            <pc:docMk/>
            <pc:sldMk cId="25671271" sldId="256"/>
            <ac:spMk id="1984" creationId="{0B96E5E7-35AB-47FD-A9BD-5820264B66E5}"/>
          </ac:spMkLst>
        </pc:spChg>
        <pc:spChg chg="del">
          <ac:chgData name="Eddie Corr" userId="99a90b33-2264-4037-8867-c8cea06dfde5" providerId="ADAL" clId="{8207E6F4-09D4-4F66-BBB9-C6C2F9678906}" dt="2024-05-31T13:08:15.176" v="370"/>
          <ac:spMkLst>
            <pc:docMk/>
            <pc:sldMk cId="25671271" sldId="256"/>
            <ac:spMk id="1985" creationId="{97A6DC1A-BD09-4CB6-BC50-F3AE72CF9244}"/>
          </ac:spMkLst>
        </pc:spChg>
        <pc:spChg chg="del">
          <ac:chgData name="Eddie Corr" userId="99a90b33-2264-4037-8867-c8cea06dfde5" providerId="ADAL" clId="{8207E6F4-09D4-4F66-BBB9-C6C2F9678906}" dt="2024-05-31T13:08:15.176" v="371"/>
          <ac:spMkLst>
            <pc:docMk/>
            <pc:sldMk cId="25671271" sldId="256"/>
            <ac:spMk id="1986" creationId="{9176056F-29FF-40BC-9531-A90021C82100}"/>
          </ac:spMkLst>
        </pc:spChg>
        <pc:spChg chg="del">
          <ac:chgData name="Eddie Corr" userId="99a90b33-2264-4037-8867-c8cea06dfde5" providerId="ADAL" clId="{8207E6F4-09D4-4F66-BBB9-C6C2F9678906}" dt="2024-05-31T13:08:15.176" v="372"/>
          <ac:spMkLst>
            <pc:docMk/>
            <pc:sldMk cId="25671271" sldId="256"/>
            <ac:spMk id="1987" creationId="{E94CDF4B-650F-4807-A67F-12E84A625EF7}"/>
          </ac:spMkLst>
        </pc:spChg>
        <pc:spChg chg="del">
          <ac:chgData name="Eddie Corr" userId="99a90b33-2264-4037-8867-c8cea06dfde5" providerId="ADAL" clId="{8207E6F4-09D4-4F66-BBB9-C6C2F9678906}" dt="2024-05-31T13:08:15.176" v="373"/>
          <ac:spMkLst>
            <pc:docMk/>
            <pc:sldMk cId="25671271" sldId="256"/>
            <ac:spMk id="1988" creationId="{D3777310-1479-4258-A568-94491C94A02D}"/>
          </ac:spMkLst>
        </pc:spChg>
        <pc:spChg chg="del">
          <ac:chgData name="Eddie Corr" userId="99a90b33-2264-4037-8867-c8cea06dfde5" providerId="ADAL" clId="{8207E6F4-09D4-4F66-BBB9-C6C2F9678906}" dt="2024-05-31T13:08:15.176" v="374"/>
          <ac:spMkLst>
            <pc:docMk/>
            <pc:sldMk cId="25671271" sldId="256"/>
            <ac:spMk id="1989" creationId="{7BC318DE-D76B-4932-9990-265789E8D0BE}"/>
          </ac:spMkLst>
        </pc:spChg>
        <pc:spChg chg="del">
          <ac:chgData name="Eddie Corr" userId="99a90b33-2264-4037-8867-c8cea06dfde5" providerId="ADAL" clId="{8207E6F4-09D4-4F66-BBB9-C6C2F9678906}" dt="2024-05-31T13:08:15.176" v="375"/>
          <ac:spMkLst>
            <pc:docMk/>
            <pc:sldMk cId="25671271" sldId="256"/>
            <ac:spMk id="1990" creationId="{703C199B-C632-43C6-B83C-CDE75B1937E8}"/>
          </ac:spMkLst>
        </pc:spChg>
        <pc:spChg chg="del">
          <ac:chgData name="Eddie Corr" userId="99a90b33-2264-4037-8867-c8cea06dfde5" providerId="ADAL" clId="{8207E6F4-09D4-4F66-BBB9-C6C2F9678906}" dt="2024-05-31T13:08:15.176" v="376"/>
          <ac:spMkLst>
            <pc:docMk/>
            <pc:sldMk cId="25671271" sldId="256"/>
            <ac:spMk id="1991" creationId="{79D57B53-8C6C-4E03-B313-D3BA91F0661B}"/>
          </ac:spMkLst>
        </pc:spChg>
        <pc:spChg chg="del">
          <ac:chgData name="Eddie Corr" userId="99a90b33-2264-4037-8867-c8cea06dfde5" providerId="ADAL" clId="{8207E6F4-09D4-4F66-BBB9-C6C2F9678906}" dt="2024-05-31T13:08:15.176" v="377"/>
          <ac:spMkLst>
            <pc:docMk/>
            <pc:sldMk cId="25671271" sldId="256"/>
            <ac:spMk id="1992" creationId="{C9BEE94A-7ECD-4CF6-A950-F6151A3EC8F3}"/>
          </ac:spMkLst>
        </pc:spChg>
        <pc:spChg chg="del">
          <ac:chgData name="Eddie Corr" userId="99a90b33-2264-4037-8867-c8cea06dfde5" providerId="ADAL" clId="{8207E6F4-09D4-4F66-BBB9-C6C2F9678906}" dt="2024-05-31T13:08:15.176" v="378"/>
          <ac:spMkLst>
            <pc:docMk/>
            <pc:sldMk cId="25671271" sldId="256"/>
            <ac:spMk id="1993" creationId="{75CE4757-D766-4DB9-8ED5-1E069A3CF17B}"/>
          </ac:spMkLst>
        </pc:spChg>
        <pc:spChg chg="del">
          <ac:chgData name="Eddie Corr" userId="99a90b33-2264-4037-8867-c8cea06dfde5" providerId="ADAL" clId="{8207E6F4-09D4-4F66-BBB9-C6C2F9678906}" dt="2024-05-31T13:08:15.176" v="379"/>
          <ac:spMkLst>
            <pc:docMk/>
            <pc:sldMk cId="25671271" sldId="256"/>
            <ac:spMk id="1994" creationId="{7827DC87-3569-4435-A24B-83E0E4C37525}"/>
          </ac:spMkLst>
        </pc:spChg>
        <pc:spChg chg="del">
          <ac:chgData name="Eddie Corr" userId="99a90b33-2264-4037-8867-c8cea06dfde5" providerId="ADAL" clId="{8207E6F4-09D4-4F66-BBB9-C6C2F9678906}" dt="2024-05-31T13:08:15.176" v="380"/>
          <ac:spMkLst>
            <pc:docMk/>
            <pc:sldMk cId="25671271" sldId="256"/>
            <ac:spMk id="1995" creationId="{5CE407DE-3534-41A5-B6DA-F1B4C236A5B9}"/>
          </ac:spMkLst>
        </pc:spChg>
        <pc:spChg chg="del">
          <ac:chgData name="Eddie Corr" userId="99a90b33-2264-4037-8867-c8cea06dfde5" providerId="ADAL" clId="{8207E6F4-09D4-4F66-BBB9-C6C2F9678906}" dt="2024-05-31T13:08:15.176" v="381"/>
          <ac:spMkLst>
            <pc:docMk/>
            <pc:sldMk cId="25671271" sldId="256"/>
            <ac:spMk id="1996" creationId="{F9E7C3D1-0A12-452B-B6E0-53AC5E5F48D4}"/>
          </ac:spMkLst>
        </pc:spChg>
        <pc:spChg chg="del">
          <ac:chgData name="Eddie Corr" userId="99a90b33-2264-4037-8867-c8cea06dfde5" providerId="ADAL" clId="{8207E6F4-09D4-4F66-BBB9-C6C2F9678906}" dt="2024-05-31T13:08:15.176" v="382"/>
          <ac:spMkLst>
            <pc:docMk/>
            <pc:sldMk cId="25671271" sldId="256"/>
            <ac:spMk id="1997" creationId="{DAF48039-8818-4AC3-A1F4-EA21E45F7749}"/>
          </ac:spMkLst>
        </pc:spChg>
        <pc:spChg chg="del">
          <ac:chgData name="Eddie Corr" userId="99a90b33-2264-4037-8867-c8cea06dfde5" providerId="ADAL" clId="{8207E6F4-09D4-4F66-BBB9-C6C2F9678906}" dt="2024-05-31T13:08:15.176" v="383"/>
          <ac:spMkLst>
            <pc:docMk/>
            <pc:sldMk cId="25671271" sldId="256"/>
            <ac:spMk id="1998" creationId="{6737A911-84E8-4861-A4AD-C0696A1C657B}"/>
          </ac:spMkLst>
        </pc:spChg>
        <pc:spChg chg="del">
          <ac:chgData name="Eddie Corr" userId="99a90b33-2264-4037-8867-c8cea06dfde5" providerId="ADAL" clId="{8207E6F4-09D4-4F66-BBB9-C6C2F9678906}" dt="2024-05-31T13:08:15.176" v="384"/>
          <ac:spMkLst>
            <pc:docMk/>
            <pc:sldMk cId="25671271" sldId="256"/>
            <ac:spMk id="1999" creationId="{D7CBDC24-9B13-4415-B1A1-91F146958B39}"/>
          </ac:spMkLst>
        </pc:spChg>
        <pc:spChg chg="del">
          <ac:chgData name="Eddie Corr" userId="99a90b33-2264-4037-8867-c8cea06dfde5" providerId="ADAL" clId="{8207E6F4-09D4-4F66-BBB9-C6C2F9678906}" dt="2024-05-31T13:08:15.176" v="385"/>
          <ac:spMkLst>
            <pc:docMk/>
            <pc:sldMk cId="25671271" sldId="256"/>
            <ac:spMk id="2000" creationId="{BF78854B-74B4-4F5A-8B0B-4F811DC89E0C}"/>
          </ac:spMkLst>
        </pc:spChg>
        <pc:spChg chg="del">
          <ac:chgData name="Eddie Corr" userId="99a90b33-2264-4037-8867-c8cea06dfde5" providerId="ADAL" clId="{8207E6F4-09D4-4F66-BBB9-C6C2F9678906}" dt="2024-05-31T13:08:15.176" v="386"/>
          <ac:spMkLst>
            <pc:docMk/>
            <pc:sldMk cId="25671271" sldId="256"/>
            <ac:spMk id="2001" creationId="{B0A11FE8-7469-4CA4-8D08-3218F978909E}"/>
          </ac:spMkLst>
        </pc:spChg>
        <pc:spChg chg="del">
          <ac:chgData name="Eddie Corr" userId="99a90b33-2264-4037-8867-c8cea06dfde5" providerId="ADAL" clId="{8207E6F4-09D4-4F66-BBB9-C6C2F9678906}" dt="2024-05-31T13:08:15.185" v="387"/>
          <ac:spMkLst>
            <pc:docMk/>
            <pc:sldMk cId="25671271" sldId="256"/>
            <ac:spMk id="2002" creationId="{05F7ECB5-EBA0-4063-8FE4-328297D63E6C}"/>
          </ac:spMkLst>
        </pc:spChg>
        <pc:spChg chg="del">
          <ac:chgData name="Eddie Corr" userId="99a90b33-2264-4037-8867-c8cea06dfde5" providerId="ADAL" clId="{8207E6F4-09D4-4F66-BBB9-C6C2F9678906}" dt="2024-05-31T13:08:15.185" v="388"/>
          <ac:spMkLst>
            <pc:docMk/>
            <pc:sldMk cId="25671271" sldId="256"/>
            <ac:spMk id="2003" creationId="{346797FD-7BCC-4536-AA5C-869DA4454569}"/>
          </ac:spMkLst>
        </pc:spChg>
        <pc:spChg chg="del">
          <ac:chgData name="Eddie Corr" userId="99a90b33-2264-4037-8867-c8cea06dfde5" providerId="ADAL" clId="{8207E6F4-09D4-4F66-BBB9-C6C2F9678906}" dt="2024-05-31T13:08:15.185" v="389"/>
          <ac:spMkLst>
            <pc:docMk/>
            <pc:sldMk cId="25671271" sldId="256"/>
            <ac:spMk id="2004" creationId="{C2E0755C-BE24-4738-ACEE-8BE51943BB5B}"/>
          </ac:spMkLst>
        </pc:spChg>
        <pc:spChg chg="del">
          <ac:chgData name="Eddie Corr" userId="99a90b33-2264-4037-8867-c8cea06dfde5" providerId="ADAL" clId="{8207E6F4-09D4-4F66-BBB9-C6C2F9678906}" dt="2024-05-31T13:08:15.185" v="390"/>
          <ac:spMkLst>
            <pc:docMk/>
            <pc:sldMk cId="25671271" sldId="256"/>
            <ac:spMk id="2005" creationId="{AE913855-5ECA-46DA-A0BD-DC6FFD2D3D75}"/>
          </ac:spMkLst>
        </pc:spChg>
        <pc:spChg chg="del">
          <ac:chgData name="Eddie Corr" userId="99a90b33-2264-4037-8867-c8cea06dfde5" providerId="ADAL" clId="{8207E6F4-09D4-4F66-BBB9-C6C2F9678906}" dt="2024-05-31T13:08:15.185" v="391"/>
          <ac:spMkLst>
            <pc:docMk/>
            <pc:sldMk cId="25671271" sldId="256"/>
            <ac:spMk id="2006" creationId="{2520EE3C-1AA0-4F24-A9CD-943333C107C0}"/>
          </ac:spMkLst>
        </pc:spChg>
        <pc:spChg chg="del">
          <ac:chgData name="Eddie Corr" userId="99a90b33-2264-4037-8867-c8cea06dfde5" providerId="ADAL" clId="{8207E6F4-09D4-4F66-BBB9-C6C2F9678906}" dt="2024-05-31T13:08:15.185" v="392"/>
          <ac:spMkLst>
            <pc:docMk/>
            <pc:sldMk cId="25671271" sldId="256"/>
            <ac:spMk id="2007" creationId="{AE1ABC16-3B3E-4903-B0B4-1BF3D689F562}"/>
          </ac:spMkLst>
        </pc:spChg>
        <pc:spChg chg="del">
          <ac:chgData name="Eddie Corr" userId="99a90b33-2264-4037-8867-c8cea06dfde5" providerId="ADAL" clId="{8207E6F4-09D4-4F66-BBB9-C6C2F9678906}" dt="2024-05-31T13:08:15.185" v="393"/>
          <ac:spMkLst>
            <pc:docMk/>
            <pc:sldMk cId="25671271" sldId="256"/>
            <ac:spMk id="2008" creationId="{0DDBFBF5-685E-4F99-8827-76EF85E0666A}"/>
          </ac:spMkLst>
        </pc:spChg>
        <pc:spChg chg="del">
          <ac:chgData name="Eddie Corr" userId="99a90b33-2264-4037-8867-c8cea06dfde5" providerId="ADAL" clId="{8207E6F4-09D4-4F66-BBB9-C6C2F9678906}" dt="2024-05-31T13:08:15.185" v="394"/>
          <ac:spMkLst>
            <pc:docMk/>
            <pc:sldMk cId="25671271" sldId="256"/>
            <ac:spMk id="2009" creationId="{723EA1B5-11A1-4EDA-882E-EAA59AA91E80}"/>
          </ac:spMkLst>
        </pc:spChg>
        <pc:spChg chg="del">
          <ac:chgData name="Eddie Corr" userId="99a90b33-2264-4037-8867-c8cea06dfde5" providerId="ADAL" clId="{8207E6F4-09D4-4F66-BBB9-C6C2F9678906}" dt="2024-05-31T13:08:15.185" v="395"/>
          <ac:spMkLst>
            <pc:docMk/>
            <pc:sldMk cId="25671271" sldId="256"/>
            <ac:spMk id="2010" creationId="{11073D1C-DFBA-4A7D-B277-6A8BC7BEA461}"/>
          </ac:spMkLst>
        </pc:spChg>
        <pc:spChg chg="del">
          <ac:chgData name="Eddie Corr" userId="99a90b33-2264-4037-8867-c8cea06dfde5" providerId="ADAL" clId="{8207E6F4-09D4-4F66-BBB9-C6C2F9678906}" dt="2024-05-31T13:08:15.185" v="396"/>
          <ac:spMkLst>
            <pc:docMk/>
            <pc:sldMk cId="25671271" sldId="256"/>
            <ac:spMk id="2011" creationId="{1DA478EB-D42B-4F21-B87E-31BC8CBD90C5}"/>
          </ac:spMkLst>
        </pc:spChg>
        <pc:spChg chg="del">
          <ac:chgData name="Eddie Corr" userId="99a90b33-2264-4037-8867-c8cea06dfde5" providerId="ADAL" clId="{8207E6F4-09D4-4F66-BBB9-C6C2F9678906}" dt="2024-05-31T13:08:15.185" v="397"/>
          <ac:spMkLst>
            <pc:docMk/>
            <pc:sldMk cId="25671271" sldId="256"/>
            <ac:spMk id="2012" creationId="{156A8E38-9A4A-4E78-93AB-B000C8EE49A4}"/>
          </ac:spMkLst>
        </pc:spChg>
        <pc:spChg chg="del">
          <ac:chgData name="Eddie Corr" userId="99a90b33-2264-4037-8867-c8cea06dfde5" providerId="ADAL" clId="{8207E6F4-09D4-4F66-BBB9-C6C2F9678906}" dt="2024-05-31T13:08:15.185" v="398"/>
          <ac:spMkLst>
            <pc:docMk/>
            <pc:sldMk cId="25671271" sldId="256"/>
            <ac:spMk id="2013" creationId="{7A080EA5-E965-4A2A-98B9-5DCAFCE77BA5}"/>
          </ac:spMkLst>
        </pc:spChg>
        <pc:spChg chg="del">
          <ac:chgData name="Eddie Corr" userId="99a90b33-2264-4037-8867-c8cea06dfde5" providerId="ADAL" clId="{8207E6F4-09D4-4F66-BBB9-C6C2F9678906}" dt="2024-05-31T13:08:15.185" v="399"/>
          <ac:spMkLst>
            <pc:docMk/>
            <pc:sldMk cId="25671271" sldId="256"/>
            <ac:spMk id="2014" creationId="{42C44046-DDF6-43D5-A06A-931050E753F3}"/>
          </ac:spMkLst>
        </pc:spChg>
        <pc:spChg chg="del">
          <ac:chgData name="Eddie Corr" userId="99a90b33-2264-4037-8867-c8cea06dfde5" providerId="ADAL" clId="{8207E6F4-09D4-4F66-BBB9-C6C2F9678906}" dt="2024-05-31T13:08:15.185" v="400"/>
          <ac:spMkLst>
            <pc:docMk/>
            <pc:sldMk cId="25671271" sldId="256"/>
            <ac:spMk id="2015" creationId="{71D1CA57-DA39-4A6E-B7E0-9CE6603C438E}"/>
          </ac:spMkLst>
        </pc:spChg>
        <pc:spChg chg="del">
          <ac:chgData name="Eddie Corr" userId="99a90b33-2264-4037-8867-c8cea06dfde5" providerId="ADAL" clId="{8207E6F4-09D4-4F66-BBB9-C6C2F9678906}" dt="2024-05-31T13:08:15.185" v="401"/>
          <ac:spMkLst>
            <pc:docMk/>
            <pc:sldMk cId="25671271" sldId="256"/>
            <ac:spMk id="2016" creationId="{55F614E5-17B9-48B2-B2C7-8AC3858123BC}"/>
          </ac:spMkLst>
        </pc:spChg>
        <pc:spChg chg="del">
          <ac:chgData name="Eddie Corr" userId="99a90b33-2264-4037-8867-c8cea06dfde5" providerId="ADAL" clId="{8207E6F4-09D4-4F66-BBB9-C6C2F9678906}" dt="2024-05-31T13:08:15.185" v="402"/>
          <ac:spMkLst>
            <pc:docMk/>
            <pc:sldMk cId="25671271" sldId="256"/>
            <ac:spMk id="2017" creationId="{7B30A72B-7D83-4217-8682-14B142E419B7}"/>
          </ac:spMkLst>
        </pc:spChg>
        <pc:spChg chg="del">
          <ac:chgData name="Eddie Corr" userId="99a90b33-2264-4037-8867-c8cea06dfde5" providerId="ADAL" clId="{8207E6F4-09D4-4F66-BBB9-C6C2F9678906}" dt="2024-05-31T13:08:15.185" v="403"/>
          <ac:spMkLst>
            <pc:docMk/>
            <pc:sldMk cId="25671271" sldId="256"/>
            <ac:spMk id="2018" creationId="{FDF20B81-8EFE-44C8-9DC3-85A52D574279}"/>
          </ac:spMkLst>
        </pc:spChg>
        <pc:spChg chg="del">
          <ac:chgData name="Eddie Corr" userId="99a90b33-2264-4037-8867-c8cea06dfde5" providerId="ADAL" clId="{8207E6F4-09D4-4F66-BBB9-C6C2F9678906}" dt="2024-05-31T13:08:15.185" v="404"/>
          <ac:spMkLst>
            <pc:docMk/>
            <pc:sldMk cId="25671271" sldId="256"/>
            <ac:spMk id="2019" creationId="{68226DE9-38E8-473C-928C-8ED80489F1B7}"/>
          </ac:spMkLst>
        </pc:spChg>
        <pc:spChg chg="del">
          <ac:chgData name="Eddie Corr" userId="99a90b33-2264-4037-8867-c8cea06dfde5" providerId="ADAL" clId="{8207E6F4-09D4-4F66-BBB9-C6C2F9678906}" dt="2024-05-31T13:08:15.185" v="405"/>
          <ac:spMkLst>
            <pc:docMk/>
            <pc:sldMk cId="25671271" sldId="256"/>
            <ac:spMk id="2020" creationId="{ACB1E48E-4A4C-4575-863E-EF5F2BDEE6E0}"/>
          </ac:spMkLst>
        </pc:spChg>
        <pc:spChg chg="del">
          <ac:chgData name="Eddie Corr" userId="99a90b33-2264-4037-8867-c8cea06dfde5" providerId="ADAL" clId="{8207E6F4-09D4-4F66-BBB9-C6C2F9678906}" dt="2024-05-31T13:08:15.185" v="406"/>
          <ac:spMkLst>
            <pc:docMk/>
            <pc:sldMk cId="25671271" sldId="256"/>
            <ac:spMk id="2021" creationId="{DC915880-6143-4B5C-834D-26F43601C22A}"/>
          </ac:spMkLst>
        </pc:spChg>
        <pc:spChg chg="del">
          <ac:chgData name="Eddie Corr" userId="99a90b33-2264-4037-8867-c8cea06dfde5" providerId="ADAL" clId="{8207E6F4-09D4-4F66-BBB9-C6C2F9678906}" dt="2024-05-31T13:08:15.185" v="407"/>
          <ac:spMkLst>
            <pc:docMk/>
            <pc:sldMk cId="25671271" sldId="256"/>
            <ac:spMk id="2022" creationId="{AC4907CA-4478-4E45-982E-6220EA041D9E}"/>
          </ac:spMkLst>
        </pc:spChg>
        <pc:spChg chg="del">
          <ac:chgData name="Eddie Corr" userId="99a90b33-2264-4037-8867-c8cea06dfde5" providerId="ADAL" clId="{8207E6F4-09D4-4F66-BBB9-C6C2F9678906}" dt="2024-05-31T13:08:15.185" v="408"/>
          <ac:spMkLst>
            <pc:docMk/>
            <pc:sldMk cId="25671271" sldId="256"/>
            <ac:spMk id="2023" creationId="{954644C1-B6BB-4E21-B3BA-F4099EADC3D3}"/>
          </ac:spMkLst>
        </pc:spChg>
        <pc:spChg chg="del">
          <ac:chgData name="Eddie Corr" userId="99a90b33-2264-4037-8867-c8cea06dfde5" providerId="ADAL" clId="{8207E6F4-09D4-4F66-BBB9-C6C2F9678906}" dt="2024-05-31T13:08:15.185" v="409"/>
          <ac:spMkLst>
            <pc:docMk/>
            <pc:sldMk cId="25671271" sldId="256"/>
            <ac:spMk id="2024" creationId="{54CEBA69-3AD0-4114-A14C-D8E23C66E698}"/>
          </ac:spMkLst>
        </pc:spChg>
        <pc:spChg chg="del">
          <ac:chgData name="Eddie Corr" userId="99a90b33-2264-4037-8867-c8cea06dfde5" providerId="ADAL" clId="{8207E6F4-09D4-4F66-BBB9-C6C2F9678906}" dt="2024-05-31T13:08:15.185" v="410"/>
          <ac:spMkLst>
            <pc:docMk/>
            <pc:sldMk cId="25671271" sldId="256"/>
            <ac:spMk id="2025" creationId="{3DFEDE46-C369-4B8A-8154-805217E60C12}"/>
          </ac:spMkLst>
        </pc:spChg>
        <pc:spChg chg="del">
          <ac:chgData name="Eddie Corr" userId="99a90b33-2264-4037-8867-c8cea06dfde5" providerId="ADAL" clId="{8207E6F4-09D4-4F66-BBB9-C6C2F9678906}" dt="2024-05-31T13:08:15.185" v="411"/>
          <ac:spMkLst>
            <pc:docMk/>
            <pc:sldMk cId="25671271" sldId="256"/>
            <ac:spMk id="2026" creationId="{AD71B5F9-F64C-4B6C-B6E5-224304D3BA16}"/>
          </ac:spMkLst>
        </pc:spChg>
        <pc:spChg chg="del">
          <ac:chgData name="Eddie Corr" userId="99a90b33-2264-4037-8867-c8cea06dfde5" providerId="ADAL" clId="{8207E6F4-09D4-4F66-BBB9-C6C2F9678906}" dt="2024-05-31T13:08:15.185" v="412"/>
          <ac:spMkLst>
            <pc:docMk/>
            <pc:sldMk cId="25671271" sldId="256"/>
            <ac:spMk id="2027" creationId="{66BD875D-B701-45D4-9F57-F077585FAEE2}"/>
          </ac:spMkLst>
        </pc:spChg>
        <pc:spChg chg="del">
          <ac:chgData name="Eddie Corr" userId="99a90b33-2264-4037-8867-c8cea06dfde5" providerId="ADAL" clId="{8207E6F4-09D4-4F66-BBB9-C6C2F9678906}" dt="2024-05-31T13:08:15.185" v="413"/>
          <ac:spMkLst>
            <pc:docMk/>
            <pc:sldMk cId="25671271" sldId="256"/>
            <ac:spMk id="2028" creationId="{35FB75E6-C067-488F-A4F1-C0D776DC37F8}"/>
          </ac:spMkLst>
        </pc:spChg>
        <pc:spChg chg="del">
          <ac:chgData name="Eddie Corr" userId="99a90b33-2264-4037-8867-c8cea06dfde5" providerId="ADAL" clId="{8207E6F4-09D4-4F66-BBB9-C6C2F9678906}" dt="2024-05-31T13:08:15.185" v="414"/>
          <ac:spMkLst>
            <pc:docMk/>
            <pc:sldMk cId="25671271" sldId="256"/>
            <ac:spMk id="2029" creationId="{82862C37-EACF-4822-B719-3A0E037DE4DE}"/>
          </ac:spMkLst>
        </pc:spChg>
        <pc:spChg chg="del">
          <ac:chgData name="Eddie Corr" userId="99a90b33-2264-4037-8867-c8cea06dfde5" providerId="ADAL" clId="{8207E6F4-09D4-4F66-BBB9-C6C2F9678906}" dt="2024-05-31T13:08:15.191" v="415"/>
          <ac:spMkLst>
            <pc:docMk/>
            <pc:sldMk cId="25671271" sldId="256"/>
            <ac:spMk id="2030" creationId="{EEA15F3A-A344-44D2-A4D9-AF994C90097B}"/>
          </ac:spMkLst>
        </pc:spChg>
        <pc:spChg chg="del">
          <ac:chgData name="Eddie Corr" userId="99a90b33-2264-4037-8867-c8cea06dfde5" providerId="ADAL" clId="{8207E6F4-09D4-4F66-BBB9-C6C2F9678906}" dt="2024-05-31T13:08:15.191" v="416"/>
          <ac:spMkLst>
            <pc:docMk/>
            <pc:sldMk cId="25671271" sldId="256"/>
            <ac:spMk id="2031" creationId="{A02DB336-2ADC-42AE-8778-1554A34998E5}"/>
          </ac:spMkLst>
        </pc:spChg>
        <pc:spChg chg="del">
          <ac:chgData name="Eddie Corr" userId="99a90b33-2264-4037-8867-c8cea06dfde5" providerId="ADAL" clId="{8207E6F4-09D4-4F66-BBB9-C6C2F9678906}" dt="2024-05-31T13:08:15.191" v="417"/>
          <ac:spMkLst>
            <pc:docMk/>
            <pc:sldMk cId="25671271" sldId="256"/>
            <ac:spMk id="2032" creationId="{4FBCDF03-2D22-4B5E-90D4-93913C06011B}"/>
          </ac:spMkLst>
        </pc:spChg>
        <pc:spChg chg="del">
          <ac:chgData name="Eddie Corr" userId="99a90b33-2264-4037-8867-c8cea06dfde5" providerId="ADAL" clId="{8207E6F4-09D4-4F66-BBB9-C6C2F9678906}" dt="2024-05-31T13:08:15.191" v="418"/>
          <ac:spMkLst>
            <pc:docMk/>
            <pc:sldMk cId="25671271" sldId="256"/>
            <ac:spMk id="2033" creationId="{9DB9749F-E1B2-48F1-9E3B-AA798ACB05C1}"/>
          </ac:spMkLst>
        </pc:spChg>
        <pc:spChg chg="del">
          <ac:chgData name="Eddie Corr" userId="99a90b33-2264-4037-8867-c8cea06dfde5" providerId="ADAL" clId="{8207E6F4-09D4-4F66-BBB9-C6C2F9678906}" dt="2024-05-31T13:08:15.191" v="419"/>
          <ac:spMkLst>
            <pc:docMk/>
            <pc:sldMk cId="25671271" sldId="256"/>
            <ac:spMk id="2034" creationId="{66305029-8DA4-4156-9DE6-0B544BD57706}"/>
          </ac:spMkLst>
        </pc:spChg>
        <pc:spChg chg="del">
          <ac:chgData name="Eddie Corr" userId="99a90b33-2264-4037-8867-c8cea06dfde5" providerId="ADAL" clId="{8207E6F4-09D4-4F66-BBB9-C6C2F9678906}" dt="2024-05-31T13:08:15.191" v="420"/>
          <ac:spMkLst>
            <pc:docMk/>
            <pc:sldMk cId="25671271" sldId="256"/>
            <ac:spMk id="2035" creationId="{F8A0AE3C-11E6-4681-8CD9-4EB4A3BC47D1}"/>
          </ac:spMkLst>
        </pc:spChg>
        <pc:spChg chg="del">
          <ac:chgData name="Eddie Corr" userId="99a90b33-2264-4037-8867-c8cea06dfde5" providerId="ADAL" clId="{8207E6F4-09D4-4F66-BBB9-C6C2F9678906}" dt="2024-05-31T13:08:15.191" v="421"/>
          <ac:spMkLst>
            <pc:docMk/>
            <pc:sldMk cId="25671271" sldId="256"/>
            <ac:spMk id="2036" creationId="{DD8CE773-7852-4975-99FD-8F82B576CABE}"/>
          </ac:spMkLst>
        </pc:spChg>
        <pc:spChg chg="del">
          <ac:chgData name="Eddie Corr" userId="99a90b33-2264-4037-8867-c8cea06dfde5" providerId="ADAL" clId="{8207E6F4-09D4-4F66-BBB9-C6C2F9678906}" dt="2024-05-31T13:08:15.191" v="422"/>
          <ac:spMkLst>
            <pc:docMk/>
            <pc:sldMk cId="25671271" sldId="256"/>
            <ac:spMk id="2037" creationId="{AC13E396-B73E-4150-B899-38C81AF43996}"/>
          </ac:spMkLst>
        </pc:spChg>
        <pc:spChg chg="del">
          <ac:chgData name="Eddie Corr" userId="99a90b33-2264-4037-8867-c8cea06dfde5" providerId="ADAL" clId="{8207E6F4-09D4-4F66-BBB9-C6C2F9678906}" dt="2024-05-31T13:08:15.191" v="423"/>
          <ac:spMkLst>
            <pc:docMk/>
            <pc:sldMk cId="25671271" sldId="256"/>
            <ac:spMk id="2038" creationId="{52DD78EC-6D42-4D7D-95AF-42E082A11577}"/>
          </ac:spMkLst>
        </pc:spChg>
        <pc:spChg chg="del">
          <ac:chgData name="Eddie Corr" userId="99a90b33-2264-4037-8867-c8cea06dfde5" providerId="ADAL" clId="{8207E6F4-09D4-4F66-BBB9-C6C2F9678906}" dt="2024-05-31T13:08:15.191" v="424"/>
          <ac:spMkLst>
            <pc:docMk/>
            <pc:sldMk cId="25671271" sldId="256"/>
            <ac:spMk id="2039" creationId="{DAD3F720-59F0-4A25-B36D-09E9BC0EFA02}"/>
          </ac:spMkLst>
        </pc:spChg>
        <pc:spChg chg="del">
          <ac:chgData name="Eddie Corr" userId="99a90b33-2264-4037-8867-c8cea06dfde5" providerId="ADAL" clId="{8207E6F4-09D4-4F66-BBB9-C6C2F9678906}" dt="2024-05-31T13:08:15.191" v="425"/>
          <ac:spMkLst>
            <pc:docMk/>
            <pc:sldMk cId="25671271" sldId="256"/>
            <ac:spMk id="2040" creationId="{A96224D8-5AAA-4B48-A361-DBDF22C4F425}"/>
          </ac:spMkLst>
        </pc:spChg>
        <pc:spChg chg="del">
          <ac:chgData name="Eddie Corr" userId="99a90b33-2264-4037-8867-c8cea06dfde5" providerId="ADAL" clId="{8207E6F4-09D4-4F66-BBB9-C6C2F9678906}" dt="2024-05-31T13:08:15.191" v="426"/>
          <ac:spMkLst>
            <pc:docMk/>
            <pc:sldMk cId="25671271" sldId="256"/>
            <ac:spMk id="2041" creationId="{8D0EC869-B3AC-44FB-B693-A6F2CC778DDD}"/>
          </ac:spMkLst>
        </pc:spChg>
        <pc:spChg chg="del">
          <ac:chgData name="Eddie Corr" userId="99a90b33-2264-4037-8867-c8cea06dfde5" providerId="ADAL" clId="{8207E6F4-09D4-4F66-BBB9-C6C2F9678906}" dt="2024-05-31T13:08:15.191" v="427"/>
          <ac:spMkLst>
            <pc:docMk/>
            <pc:sldMk cId="25671271" sldId="256"/>
            <ac:spMk id="2042" creationId="{D198A460-72A5-46C6-A655-F489382376E0}"/>
          </ac:spMkLst>
        </pc:spChg>
        <pc:spChg chg="del">
          <ac:chgData name="Eddie Corr" userId="99a90b33-2264-4037-8867-c8cea06dfde5" providerId="ADAL" clId="{8207E6F4-09D4-4F66-BBB9-C6C2F9678906}" dt="2024-05-31T13:08:15.191" v="428"/>
          <ac:spMkLst>
            <pc:docMk/>
            <pc:sldMk cId="25671271" sldId="256"/>
            <ac:spMk id="2043" creationId="{EBD123C4-43A6-4399-B416-0E4CC9A14843}"/>
          </ac:spMkLst>
        </pc:spChg>
        <pc:spChg chg="del">
          <ac:chgData name="Eddie Corr" userId="99a90b33-2264-4037-8867-c8cea06dfde5" providerId="ADAL" clId="{8207E6F4-09D4-4F66-BBB9-C6C2F9678906}" dt="2024-05-31T13:08:15.191" v="429"/>
          <ac:spMkLst>
            <pc:docMk/>
            <pc:sldMk cId="25671271" sldId="256"/>
            <ac:spMk id="2044" creationId="{5CE10F92-51F9-4730-951E-082F8B711426}"/>
          </ac:spMkLst>
        </pc:spChg>
        <pc:spChg chg="del">
          <ac:chgData name="Eddie Corr" userId="99a90b33-2264-4037-8867-c8cea06dfde5" providerId="ADAL" clId="{8207E6F4-09D4-4F66-BBB9-C6C2F9678906}" dt="2024-05-31T13:08:15.191" v="430"/>
          <ac:spMkLst>
            <pc:docMk/>
            <pc:sldMk cId="25671271" sldId="256"/>
            <ac:spMk id="2045" creationId="{AD707945-BE88-45D3-B4BD-888C58AF2069}"/>
          </ac:spMkLst>
        </pc:spChg>
        <pc:spChg chg="del">
          <ac:chgData name="Eddie Corr" userId="99a90b33-2264-4037-8867-c8cea06dfde5" providerId="ADAL" clId="{8207E6F4-09D4-4F66-BBB9-C6C2F9678906}" dt="2024-05-31T13:08:15.191" v="431"/>
          <ac:spMkLst>
            <pc:docMk/>
            <pc:sldMk cId="25671271" sldId="256"/>
            <ac:spMk id="2046" creationId="{9717664A-3EE7-475D-96C7-2CEBA0435D76}"/>
          </ac:spMkLst>
        </pc:spChg>
        <pc:spChg chg="del">
          <ac:chgData name="Eddie Corr" userId="99a90b33-2264-4037-8867-c8cea06dfde5" providerId="ADAL" clId="{8207E6F4-09D4-4F66-BBB9-C6C2F9678906}" dt="2024-05-31T13:08:15.191" v="432"/>
          <ac:spMkLst>
            <pc:docMk/>
            <pc:sldMk cId="25671271" sldId="256"/>
            <ac:spMk id="2047" creationId="{8FE24013-6E76-46CD-8E5A-D4197FA71AC5}"/>
          </ac:spMkLst>
        </pc:spChg>
        <pc:spChg chg="del">
          <ac:chgData name="Eddie Corr" userId="99a90b33-2264-4037-8867-c8cea06dfde5" providerId="ADAL" clId="{8207E6F4-09D4-4F66-BBB9-C6C2F9678906}" dt="2024-05-31T13:08:15.191" v="433"/>
          <ac:spMkLst>
            <pc:docMk/>
            <pc:sldMk cId="25671271" sldId="256"/>
            <ac:spMk id="2048" creationId="{4D12E5A9-E20C-475A-A02D-1ABE10BE605E}"/>
          </ac:spMkLst>
        </pc:spChg>
        <pc:spChg chg="del">
          <ac:chgData name="Eddie Corr" userId="99a90b33-2264-4037-8867-c8cea06dfde5" providerId="ADAL" clId="{8207E6F4-09D4-4F66-BBB9-C6C2F9678906}" dt="2024-05-31T13:08:15.191" v="434"/>
          <ac:spMkLst>
            <pc:docMk/>
            <pc:sldMk cId="25671271" sldId="256"/>
            <ac:spMk id="2049" creationId="{96723AA3-A9CB-4D00-84ED-955D5A3B624B}"/>
          </ac:spMkLst>
        </pc:spChg>
        <pc:spChg chg="del">
          <ac:chgData name="Eddie Corr" userId="99a90b33-2264-4037-8867-c8cea06dfde5" providerId="ADAL" clId="{8207E6F4-09D4-4F66-BBB9-C6C2F9678906}" dt="2024-05-31T13:08:15.191" v="435"/>
          <ac:spMkLst>
            <pc:docMk/>
            <pc:sldMk cId="25671271" sldId="256"/>
            <ac:spMk id="2050" creationId="{42EF160C-B1BF-4D60-816D-45FB09A5290C}"/>
          </ac:spMkLst>
        </pc:spChg>
        <pc:spChg chg="del">
          <ac:chgData name="Eddie Corr" userId="99a90b33-2264-4037-8867-c8cea06dfde5" providerId="ADAL" clId="{8207E6F4-09D4-4F66-BBB9-C6C2F9678906}" dt="2024-05-31T13:08:15.191" v="436"/>
          <ac:spMkLst>
            <pc:docMk/>
            <pc:sldMk cId="25671271" sldId="256"/>
            <ac:spMk id="2051" creationId="{D5BB9FBE-F2F4-498F-8978-D36D0834C555}"/>
          </ac:spMkLst>
        </pc:spChg>
        <pc:spChg chg="del">
          <ac:chgData name="Eddie Corr" userId="99a90b33-2264-4037-8867-c8cea06dfde5" providerId="ADAL" clId="{8207E6F4-09D4-4F66-BBB9-C6C2F9678906}" dt="2024-05-31T13:08:15.191" v="437"/>
          <ac:spMkLst>
            <pc:docMk/>
            <pc:sldMk cId="25671271" sldId="256"/>
            <ac:spMk id="2052" creationId="{EAEBC7CA-BD9C-4C3C-91CD-58E363735217}"/>
          </ac:spMkLst>
        </pc:spChg>
        <pc:spChg chg="del">
          <ac:chgData name="Eddie Corr" userId="99a90b33-2264-4037-8867-c8cea06dfde5" providerId="ADAL" clId="{8207E6F4-09D4-4F66-BBB9-C6C2F9678906}" dt="2024-05-31T13:08:15.191" v="438"/>
          <ac:spMkLst>
            <pc:docMk/>
            <pc:sldMk cId="25671271" sldId="256"/>
            <ac:spMk id="2053" creationId="{F9C1F8D6-0A44-4A30-A492-F985383118DC}"/>
          </ac:spMkLst>
        </pc:spChg>
        <pc:spChg chg="del">
          <ac:chgData name="Eddie Corr" userId="99a90b33-2264-4037-8867-c8cea06dfde5" providerId="ADAL" clId="{8207E6F4-09D4-4F66-BBB9-C6C2F9678906}" dt="2024-05-31T13:08:15.191" v="439"/>
          <ac:spMkLst>
            <pc:docMk/>
            <pc:sldMk cId="25671271" sldId="256"/>
            <ac:spMk id="2054" creationId="{96C64AB3-71D2-414D-AAF6-410B107563D1}"/>
          </ac:spMkLst>
        </pc:spChg>
        <pc:spChg chg="del">
          <ac:chgData name="Eddie Corr" userId="99a90b33-2264-4037-8867-c8cea06dfde5" providerId="ADAL" clId="{8207E6F4-09D4-4F66-BBB9-C6C2F9678906}" dt="2024-05-31T13:08:15.191" v="440"/>
          <ac:spMkLst>
            <pc:docMk/>
            <pc:sldMk cId="25671271" sldId="256"/>
            <ac:spMk id="2055" creationId="{7391D3F0-F805-4363-A37B-950CEFF46E97}"/>
          </ac:spMkLst>
        </pc:spChg>
        <pc:spChg chg="del">
          <ac:chgData name="Eddie Corr" userId="99a90b33-2264-4037-8867-c8cea06dfde5" providerId="ADAL" clId="{8207E6F4-09D4-4F66-BBB9-C6C2F9678906}" dt="2024-05-31T13:08:15.191" v="441"/>
          <ac:spMkLst>
            <pc:docMk/>
            <pc:sldMk cId="25671271" sldId="256"/>
            <ac:spMk id="2056" creationId="{552B0E3C-FDDF-415D-98A2-3851641DFE91}"/>
          </ac:spMkLst>
        </pc:spChg>
        <pc:spChg chg="del">
          <ac:chgData name="Eddie Corr" userId="99a90b33-2264-4037-8867-c8cea06dfde5" providerId="ADAL" clId="{8207E6F4-09D4-4F66-BBB9-C6C2F9678906}" dt="2024-05-31T13:08:15.191" v="442"/>
          <ac:spMkLst>
            <pc:docMk/>
            <pc:sldMk cId="25671271" sldId="256"/>
            <ac:spMk id="2057" creationId="{1945418C-0BA1-4E62-B33A-17215DFD7590}"/>
          </ac:spMkLst>
        </pc:spChg>
        <pc:spChg chg="del">
          <ac:chgData name="Eddie Corr" userId="99a90b33-2264-4037-8867-c8cea06dfde5" providerId="ADAL" clId="{8207E6F4-09D4-4F66-BBB9-C6C2F9678906}" dt="2024-05-31T13:08:15.191" v="443"/>
          <ac:spMkLst>
            <pc:docMk/>
            <pc:sldMk cId="25671271" sldId="256"/>
            <ac:spMk id="2058" creationId="{7E855BC9-2373-4D79-8550-9B8FA1E425F7}"/>
          </ac:spMkLst>
        </pc:spChg>
        <pc:spChg chg="del">
          <ac:chgData name="Eddie Corr" userId="99a90b33-2264-4037-8867-c8cea06dfde5" providerId="ADAL" clId="{8207E6F4-09D4-4F66-BBB9-C6C2F9678906}" dt="2024-05-31T13:08:15.191" v="444"/>
          <ac:spMkLst>
            <pc:docMk/>
            <pc:sldMk cId="25671271" sldId="256"/>
            <ac:spMk id="2059" creationId="{028A3EA2-187F-44DE-94A8-8C0E167C591C}"/>
          </ac:spMkLst>
        </pc:spChg>
        <pc:spChg chg="del">
          <ac:chgData name="Eddie Corr" userId="99a90b33-2264-4037-8867-c8cea06dfde5" providerId="ADAL" clId="{8207E6F4-09D4-4F66-BBB9-C6C2F9678906}" dt="2024-05-31T13:08:15.191" v="445"/>
          <ac:spMkLst>
            <pc:docMk/>
            <pc:sldMk cId="25671271" sldId="256"/>
            <ac:spMk id="2060" creationId="{BAAA14DF-8DF8-42CB-A242-57FAC3AE109C}"/>
          </ac:spMkLst>
        </pc:spChg>
        <pc:spChg chg="del">
          <ac:chgData name="Eddie Corr" userId="99a90b33-2264-4037-8867-c8cea06dfde5" providerId="ADAL" clId="{8207E6F4-09D4-4F66-BBB9-C6C2F9678906}" dt="2024-05-31T13:08:15.191" v="446"/>
          <ac:spMkLst>
            <pc:docMk/>
            <pc:sldMk cId="25671271" sldId="256"/>
            <ac:spMk id="2061" creationId="{779720D8-390C-40FE-B9EE-0F44352C0EB2}"/>
          </ac:spMkLst>
        </pc:spChg>
        <pc:spChg chg="del">
          <ac:chgData name="Eddie Corr" userId="99a90b33-2264-4037-8867-c8cea06dfde5" providerId="ADAL" clId="{8207E6F4-09D4-4F66-BBB9-C6C2F9678906}" dt="2024-05-31T13:08:15.191" v="447"/>
          <ac:spMkLst>
            <pc:docMk/>
            <pc:sldMk cId="25671271" sldId="256"/>
            <ac:spMk id="2062" creationId="{7E799C8C-6B16-49A4-AA38-B41E343E4AB3}"/>
          </ac:spMkLst>
        </pc:spChg>
        <pc:spChg chg="del">
          <ac:chgData name="Eddie Corr" userId="99a90b33-2264-4037-8867-c8cea06dfde5" providerId="ADAL" clId="{8207E6F4-09D4-4F66-BBB9-C6C2F9678906}" dt="2024-05-31T13:08:15.191" v="448"/>
          <ac:spMkLst>
            <pc:docMk/>
            <pc:sldMk cId="25671271" sldId="256"/>
            <ac:spMk id="2063" creationId="{7E9B6A43-44D7-4F80-89C3-2AB5690C6FB0}"/>
          </ac:spMkLst>
        </pc:spChg>
        <pc:spChg chg="del">
          <ac:chgData name="Eddie Corr" userId="99a90b33-2264-4037-8867-c8cea06dfde5" providerId="ADAL" clId="{8207E6F4-09D4-4F66-BBB9-C6C2F9678906}" dt="2024-05-31T13:08:15.191" v="449"/>
          <ac:spMkLst>
            <pc:docMk/>
            <pc:sldMk cId="25671271" sldId="256"/>
            <ac:spMk id="2064" creationId="{68DD6AE1-68ED-4D92-9EB1-F74BDB3B8E1C}"/>
          </ac:spMkLst>
        </pc:spChg>
        <pc:spChg chg="del">
          <ac:chgData name="Eddie Corr" userId="99a90b33-2264-4037-8867-c8cea06dfde5" providerId="ADAL" clId="{8207E6F4-09D4-4F66-BBB9-C6C2F9678906}" dt="2024-05-31T13:08:15.191" v="450"/>
          <ac:spMkLst>
            <pc:docMk/>
            <pc:sldMk cId="25671271" sldId="256"/>
            <ac:spMk id="2065" creationId="{0AF528DD-E17F-4B02-B09A-247857F245D1}"/>
          </ac:spMkLst>
        </pc:spChg>
        <pc:spChg chg="del">
          <ac:chgData name="Eddie Corr" userId="99a90b33-2264-4037-8867-c8cea06dfde5" providerId="ADAL" clId="{8207E6F4-09D4-4F66-BBB9-C6C2F9678906}" dt="2024-05-31T13:08:15.191" v="451"/>
          <ac:spMkLst>
            <pc:docMk/>
            <pc:sldMk cId="25671271" sldId="256"/>
            <ac:spMk id="2066" creationId="{40484566-8344-4A67-8E96-39BC19A017CE}"/>
          </ac:spMkLst>
        </pc:spChg>
        <pc:spChg chg="del">
          <ac:chgData name="Eddie Corr" userId="99a90b33-2264-4037-8867-c8cea06dfde5" providerId="ADAL" clId="{8207E6F4-09D4-4F66-BBB9-C6C2F9678906}" dt="2024-05-31T13:08:15.191" v="452"/>
          <ac:spMkLst>
            <pc:docMk/>
            <pc:sldMk cId="25671271" sldId="256"/>
            <ac:spMk id="2067" creationId="{9EBBA10D-D9DB-49E2-8132-0A550F831071}"/>
          </ac:spMkLst>
        </pc:spChg>
        <pc:spChg chg="del">
          <ac:chgData name="Eddie Corr" userId="99a90b33-2264-4037-8867-c8cea06dfde5" providerId="ADAL" clId="{8207E6F4-09D4-4F66-BBB9-C6C2F9678906}" dt="2024-05-31T13:08:15.191" v="453"/>
          <ac:spMkLst>
            <pc:docMk/>
            <pc:sldMk cId="25671271" sldId="256"/>
            <ac:spMk id="2068" creationId="{00F93BE4-9240-450D-B20E-DD0E8F7EED44}"/>
          </ac:spMkLst>
        </pc:spChg>
        <pc:spChg chg="del">
          <ac:chgData name="Eddie Corr" userId="99a90b33-2264-4037-8867-c8cea06dfde5" providerId="ADAL" clId="{8207E6F4-09D4-4F66-BBB9-C6C2F9678906}" dt="2024-05-31T13:08:15.191" v="454"/>
          <ac:spMkLst>
            <pc:docMk/>
            <pc:sldMk cId="25671271" sldId="256"/>
            <ac:spMk id="2069" creationId="{40811158-9F25-4C87-9545-6F86BE2CBA45}"/>
          </ac:spMkLst>
        </pc:spChg>
        <pc:spChg chg="del">
          <ac:chgData name="Eddie Corr" userId="99a90b33-2264-4037-8867-c8cea06dfde5" providerId="ADAL" clId="{8207E6F4-09D4-4F66-BBB9-C6C2F9678906}" dt="2024-05-31T13:08:15.191" v="455"/>
          <ac:spMkLst>
            <pc:docMk/>
            <pc:sldMk cId="25671271" sldId="256"/>
            <ac:spMk id="2070" creationId="{EB9C5E1E-9B9D-4AE4-B35B-56F5DC883261}"/>
          </ac:spMkLst>
        </pc:spChg>
        <pc:spChg chg="del">
          <ac:chgData name="Eddie Corr" userId="99a90b33-2264-4037-8867-c8cea06dfde5" providerId="ADAL" clId="{8207E6F4-09D4-4F66-BBB9-C6C2F9678906}" dt="2024-05-31T13:08:15.191" v="456"/>
          <ac:spMkLst>
            <pc:docMk/>
            <pc:sldMk cId="25671271" sldId="256"/>
            <ac:spMk id="2071" creationId="{5A89AA1D-21D1-4AFA-BC24-43291BF34404}"/>
          </ac:spMkLst>
        </pc:spChg>
        <pc:spChg chg="del">
          <ac:chgData name="Eddie Corr" userId="99a90b33-2264-4037-8867-c8cea06dfde5" providerId="ADAL" clId="{8207E6F4-09D4-4F66-BBB9-C6C2F9678906}" dt="2024-05-31T13:08:15.191" v="457"/>
          <ac:spMkLst>
            <pc:docMk/>
            <pc:sldMk cId="25671271" sldId="256"/>
            <ac:spMk id="2072" creationId="{70E24098-E0EB-48D0-8444-F31E1A13C31E}"/>
          </ac:spMkLst>
        </pc:spChg>
        <pc:spChg chg="del">
          <ac:chgData name="Eddie Corr" userId="99a90b33-2264-4037-8867-c8cea06dfde5" providerId="ADAL" clId="{8207E6F4-09D4-4F66-BBB9-C6C2F9678906}" dt="2024-05-31T13:08:15.191" v="458"/>
          <ac:spMkLst>
            <pc:docMk/>
            <pc:sldMk cId="25671271" sldId="256"/>
            <ac:spMk id="2073" creationId="{230925B5-5B2F-4396-9EB4-42019A0961A5}"/>
          </ac:spMkLst>
        </pc:spChg>
        <pc:spChg chg="del">
          <ac:chgData name="Eddie Corr" userId="99a90b33-2264-4037-8867-c8cea06dfde5" providerId="ADAL" clId="{8207E6F4-09D4-4F66-BBB9-C6C2F9678906}" dt="2024-05-31T13:08:15.191" v="459"/>
          <ac:spMkLst>
            <pc:docMk/>
            <pc:sldMk cId="25671271" sldId="256"/>
            <ac:spMk id="2074" creationId="{B4CB5CAA-12E5-47DC-835A-896054E70773}"/>
          </ac:spMkLst>
        </pc:spChg>
        <pc:spChg chg="del">
          <ac:chgData name="Eddie Corr" userId="99a90b33-2264-4037-8867-c8cea06dfde5" providerId="ADAL" clId="{8207E6F4-09D4-4F66-BBB9-C6C2F9678906}" dt="2024-05-31T13:08:15.191" v="460"/>
          <ac:spMkLst>
            <pc:docMk/>
            <pc:sldMk cId="25671271" sldId="256"/>
            <ac:spMk id="2075" creationId="{E5E6077E-9048-4A75-8967-960374A60EE0}"/>
          </ac:spMkLst>
        </pc:spChg>
        <pc:spChg chg="del">
          <ac:chgData name="Eddie Corr" userId="99a90b33-2264-4037-8867-c8cea06dfde5" providerId="ADAL" clId="{8207E6F4-09D4-4F66-BBB9-C6C2F9678906}" dt="2024-05-31T13:08:15.191" v="461"/>
          <ac:spMkLst>
            <pc:docMk/>
            <pc:sldMk cId="25671271" sldId="256"/>
            <ac:spMk id="2076" creationId="{EB21991D-B4B2-4B01-8467-3BBC5E110029}"/>
          </ac:spMkLst>
        </pc:spChg>
        <pc:spChg chg="del">
          <ac:chgData name="Eddie Corr" userId="99a90b33-2264-4037-8867-c8cea06dfde5" providerId="ADAL" clId="{8207E6F4-09D4-4F66-BBB9-C6C2F9678906}" dt="2024-05-31T13:08:15.191" v="462"/>
          <ac:spMkLst>
            <pc:docMk/>
            <pc:sldMk cId="25671271" sldId="256"/>
            <ac:spMk id="2077" creationId="{F1B0EA69-3771-479B-BD41-B74D7B1BB015}"/>
          </ac:spMkLst>
        </pc:spChg>
        <pc:spChg chg="del">
          <ac:chgData name="Eddie Corr" userId="99a90b33-2264-4037-8867-c8cea06dfde5" providerId="ADAL" clId="{8207E6F4-09D4-4F66-BBB9-C6C2F9678906}" dt="2024-05-31T13:08:15.191" v="463"/>
          <ac:spMkLst>
            <pc:docMk/>
            <pc:sldMk cId="25671271" sldId="256"/>
            <ac:spMk id="2078" creationId="{8AB58EBE-8795-4C5C-B216-C476E77C75A7}"/>
          </ac:spMkLst>
        </pc:spChg>
        <pc:spChg chg="del">
          <ac:chgData name="Eddie Corr" userId="99a90b33-2264-4037-8867-c8cea06dfde5" providerId="ADAL" clId="{8207E6F4-09D4-4F66-BBB9-C6C2F9678906}" dt="2024-05-31T13:08:15.191" v="464"/>
          <ac:spMkLst>
            <pc:docMk/>
            <pc:sldMk cId="25671271" sldId="256"/>
            <ac:spMk id="2079" creationId="{29CF3303-0784-49A1-9EEE-761A6ECDE6C4}"/>
          </ac:spMkLst>
        </pc:spChg>
        <pc:spChg chg="del">
          <ac:chgData name="Eddie Corr" userId="99a90b33-2264-4037-8867-c8cea06dfde5" providerId="ADAL" clId="{8207E6F4-09D4-4F66-BBB9-C6C2F9678906}" dt="2024-05-31T13:08:15.191" v="465"/>
          <ac:spMkLst>
            <pc:docMk/>
            <pc:sldMk cId="25671271" sldId="256"/>
            <ac:spMk id="2080" creationId="{C9FE9B37-5D49-4D1E-A7D0-38E8DA3A7075}"/>
          </ac:spMkLst>
        </pc:spChg>
        <pc:spChg chg="del">
          <ac:chgData name="Eddie Corr" userId="99a90b33-2264-4037-8867-c8cea06dfde5" providerId="ADAL" clId="{8207E6F4-09D4-4F66-BBB9-C6C2F9678906}" dt="2024-05-31T13:08:15.191" v="466"/>
          <ac:spMkLst>
            <pc:docMk/>
            <pc:sldMk cId="25671271" sldId="256"/>
            <ac:spMk id="2081" creationId="{92739C8D-9B1B-4266-93B7-A33BEAEF9324}"/>
          </ac:spMkLst>
        </pc:spChg>
        <pc:spChg chg="del">
          <ac:chgData name="Eddie Corr" userId="99a90b33-2264-4037-8867-c8cea06dfde5" providerId="ADAL" clId="{8207E6F4-09D4-4F66-BBB9-C6C2F9678906}" dt="2024-05-31T13:08:15.191" v="467"/>
          <ac:spMkLst>
            <pc:docMk/>
            <pc:sldMk cId="25671271" sldId="256"/>
            <ac:spMk id="2082" creationId="{187DBB4C-D13D-4DD5-94D1-FA8364C893B0}"/>
          </ac:spMkLst>
        </pc:spChg>
        <pc:spChg chg="del">
          <ac:chgData name="Eddie Corr" userId="99a90b33-2264-4037-8867-c8cea06dfde5" providerId="ADAL" clId="{8207E6F4-09D4-4F66-BBB9-C6C2F9678906}" dt="2024-05-31T13:08:15.191" v="468"/>
          <ac:spMkLst>
            <pc:docMk/>
            <pc:sldMk cId="25671271" sldId="256"/>
            <ac:spMk id="2083" creationId="{1947C133-0563-43FA-B13A-9789EB65D0B0}"/>
          </ac:spMkLst>
        </pc:spChg>
        <pc:spChg chg="del">
          <ac:chgData name="Eddie Corr" userId="99a90b33-2264-4037-8867-c8cea06dfde5" providerId="ADAL" clId="{8207E6F4-09D4-4F66-BBB9-C6C2F9678906}" dt="2024-05-31T13:08:15.191" v="469"/>
          <ac:spMkLst>
            <pc:docMk/>
            <pc:sldMk cId="25671271" sldId="256"/>
            <ac:spMk id="2084" creationId="{A1CD8DC2-29FC-4776-96E1-E8A47FE54101}"/>
          </ac:spMkLst>
        </pc:spChg>
        <pc:spChg chg="del">
          <ac:chgData name="Eddie Corr" userId="99a90b33-2264-4037-8867-c8cea06dfde5" providerId="ADAL" clId="{8207E6F4-09D4-4F66-BBB9-C6C2F9678906}" dt="2024-05-31T13:08:15.191" v="470"/>
          <ac:spMkLst>
            <pc:docMk/>
            <pc:sldMk cId="25671271" sldId="256"/>
            <ac:spMk id="2085" creationId="{F7F056A1-34D9-4600-8BBA-1886D7516392}"/>
          </ac:spMkLst>
        </pc:spChg>
        <pc:spChg chg="del">
          <ac:chgData name="Eddie Corr" userId="99a90b33-2264-4037-8867-c8cea06dfde5" providerId="ADAL" clId="{8207E6F4-09D4-4F66-BBB9-C6C2F9678906}" dt="2024-05-31T13:08:15.191" v="471"/>
          <ac:spMkLst>
            <pc:docMk/>
            <pc:sldMk cId="25671271" sldId="256"/>
            <ac:spMk id="2086" creationId="{3CD6C369-3AD1-4029-9457-3882159F53C2}"/>
          </ac:spMkLst>
        </pc:spChg>
        <pc:spChg chg="del">
          <ac:chgData name="Eddie Corr" userId="99a90b33-2264-4037-8867-c8cea06dfde5" providerId="ADAL" clId="{8207E6F4-09D4-4F66-BBB9-C6C2F9678906}" dt="2024-05-31T13:08:15.191" v="472"/>
          <ac:spMkLst>
            <pc:docMk/>
            <pc:sldMk cId="25671271" sldId="256"/>
            <ac:spMk id="2087" creationId="{2DB1B22C-AF81-4842-BD07-8D52E7E3B086}"/>
          </ac:spMkLst>
        </pc:spChg>
        <pc:spChg chg="del">
          <ac:chgData name="Eddie Corr" userId="99a90b33-2264-4037-8867-c8cea06dfde5" providerId="ADAL" clId="{8207E6F4-09D4-4F66-BBB9-C6C2F9678906}" dt="2024-05-31T13:08:15.191" v="473"/>
          <ac:spMkLst>
            <pc:docMk/>
            <pc:sldMk cId="25671271" sldId="256"/>
            <ac:spMk id="2088" creationId="{47732453-B974-41D5-9A00-BFCBE292FA77}"/>
          </ac:spMkLst>
        </pc:spChg>
        <pc:spChg chg="del">
          <ac:chgData name="Eddie Corr" userId="99a90b33-2264-4037-8867-c8cea06dfde5" providerId="ADAL" clId="{8207E6F4-09D4-4F66-BBB9-C6C2F9678906}" dt="2024-05-31T13:08:15.191" v="474"/>
          <ac:spMkLst>
            <pc:docMk/>
            <pc:sldMk cId="25671271" sldId="256"/>
            <ac:spMk id="2089" creationId="{78755C07-188F-40AB-BDDB-5E081AFDDFFC}"/>
          </ac:spMkLst>
        </pc:spChg>
        <pc:spChg chg="del">
          <ac:chgData name="Eddie Corr" userId="99a90b33-2264-4037-8867-c8cea06dfde5" providerId="ADAL" clId="{8207E6F4-09D4-4F66-BBB9-C6C2F9678906}" dt="2024-05-31T13:08:15.191" v="475"/>
          <ac:spMkLst>
            <pc:docMk/>
            <pc:sldMk cId="25671271" sldId="256"/>
            <ac:spMk id="2090" creationId="{59005D48-D5EF-4246-A24C-EB86765E3CAE}"/>
          </ac:spMkLst>
        </pc:spChg>
        <pc:spChg chg="del">
          <ac:chgData name="Eddie Corr" userId="99a90b33-2264-4037-8867-c8cea06dfde5" providerId="ADAL" clId="{8207E6F4-09D4-4F66-BBB9-C6C2F9678906}" dt="2024-05-31T13:08:15.191" v="476"/>
          <ac:spMkLst>
            <pc:docMk/>
            <pc:sldMk cId="25671271" sldId="256"/>
            <ac:spMk id="2091" creationId="{41127433-2707-4220-B8E3-5FF3E4A70BBD}"/>
          </ac:spMkLst>
        </pc:spChg>
        <pc:spChg chg="del">
          <ac:chgData name="Eddie Corr" userId="99a90b33-2264-4037-8867-c8cea06dfde5" providerId="ADAL" clId="{8207E6F4-09D4-4F66-BBB9-C6C2F9678906}" dt="2024-05-31T13:08:15.191" v="477"/>
          <ac:spMkLst>
            <pc:docMk/>
            <pc:sldMk cId="25671271" sldId="256"/>
            <ac:spMk id="2092" creationId="{8A2BFF9C-6C19-4B3E-8B48-706BFD7C32B3}"/>
          </ac:spMkLst>
        </pc:spChg>
        <pc:spChg chg="del">
          <ac:chgData name="Eddie Corr" userId="99a90b33-2264-4037-8867-c8cea06dfde5" providerId="ADAL" clId="{8207E6F4-09D4-4F66-BBB9-C6C2F9678906}" dt="2024-05-31T13:08:15.191" v="478"/>
          <ac:spMkLst>
            <pc:docMk/>
            <pc:sldMk cId="25671271" sldId="256"/>
            <ac:spMk id="2093" creationId="{95B4E3A0-BE0B-478A-9D28-FAF82214E96F}"/>
          </ac:spMkLst>
        </pc:spChg>
        <pc:spChg chg="del">
          <ac:chgData name="Eddie Corr" userId="99a90b33-2264-4037-8867-c8cea06dfde5" providerId="ADAL" clId="{8207E6F4-09D4-4F66-BBB9-C6C2F9678906}" dt="2024-05-31T13:08:15.191" v="479"/>
          <ac:spMkLst>
            <pc:docMk/>
            <pc:sldMk cId="25671271" sldId="256"/>
            <ac:spMk id="2094" creationId="{5DB0524F-392F-408B-AF09-DC9F11DA2E8C}"/>
          </ac:spMkLst>
        </pc:spChg>
        <pc:spChg chg="del">
          <ac:chgData name="Eddie Corr" userId="99a90b33-2264-4037-8867-c8cea06dfde5" providerId="ADAL" clId="{8207E6F4-09D4-4F66-BBB9-C6C2F9678906}" dt="2024-05-31T13:08:15.191" v="480"/>
          <ac:spMkLst>
            <pc:docMk/>
            <pc:sldMk cId="25671271" sldId="256"/>
            <ac:spMk id="2095" creationId="{08ABFC61-7D10-4013-A138-8DA092B1ABA7}"/>
          </ac:spMkLst>
        </pc:spChg>
        <pc:spChg chg="del">
          <ac:chgData name="Eddie Corr" userId="99a90b33-2264-4037-8867-c8cea06dfde5" providerId="ADAL" clId="{8207E6F4-09D4-4F66-BBB9-C6C2F9678906}" dt="2024-05-31T13:08:15.191" v="481"/>
          <ac:spMkLst>
            <pc:docMk/>
            <pc:sldMk cId="25671271" sldId="256"/>
            <ac:spMk id="2096" creationId="{C465F1A9-1967-4081-AA8C-06918A5A34CD}"/>
          </ac:spMkLst>
        </pc:spChg>
        <pc:spChg chg="del">
          <ac:chgData name="Eddie Corr" userId="99a90b33-2264-4037-8867-c8cea06dfde5" providerId="ADAL" clId="{8207E6F4-09D4-4F66-BBB9-C6C2F9678906}" dt="2024-05-31T13:08:15.191" v="482"/>
          <ac:spMkLst>
            <pc:docMk/>
            <pc:sldMk cId="25671271" sldId="256"/>
            <ac:spMk id="2097" creationId="{BDE898A6-F461-4AD5-A477-2AFD6AAEAC38}"/>
          </ac:spMkLst>
        </pc:spChg>
        <pc:spChg chg="del">
          <ac:chgData name="Eddie Corr" userId="99a90b33-2264-4037-8867-c8cea06dfde5" providerId="ADAL" clId="{8207E6F4-09D4-4F66-BBB9-C6C2F9678906}" dt="2024-05-31T13:08:15.191" v="483"/>
          <ac:spMkLst>
            <pc:docMk/>
            <pc:sldMk cId="25671271" sldId="256"/>
            <ac:spMk id="2098" creationId="{50CBD1C6-787B-4FC3-8B44-42620E01B81B}"/>
          </ac:spMkLst>
        </pc:spChg>
        <pc:spChg chg="del">
          <ac:chgData name="Eddie Corr" userId="99a90b33-2264-4037-8867-c8cea06dfde5" providerId="ADAL" clId="{8207E6F4-09D4-4F66-BBB9-C6C2F9678906}" dt="2024-05-31T13:08:15.191" v="484"/>
          <ac:spMkLst>
            <pc:docMk/>
            <pc:sldMk cId="25671271" sldId="256"/>
            <ac:spMk id="2099" creationId="{D5EA8D0F-740F-49A8-A5CA-79C6524D09A4}"/>
          </ac:spMkLst>
        </pc:spChg>
        <pc:spChg chg="del">
          <ac:chgData name="Eddie Corr" userId="99a90b33-2264-4037-8867-c8cea06dfde5" providerId="ADAL" clId="{8207E6F4-09D4-4F66-BBB9-C6C2F9678906}" dt="2024-05-31T13:08:15.207" v="485"/>
          <ac:spMkLst>
            <pc:docMk/>
            <pc:sldMk cId="25671271" sldId="256"/>
            <ac:spMk id="2100" creationId="{BF2E14BE-446C-4EB0-9633-7A4FF5335BEF}"/>
          </ac:spMkLst>
        </pc:spChg>
        <pc:spChg chg="del">
          <ac:chgData name="Eddie Corr" userId="99a90b33-2264-4037-8867-c8cea06dfde5" providerId="ADAL" clId="{8207E6F4-09D4-4F66-BBB9-C6C2F9678906}" dt="2024-05-31T13:08:15.207" v="486"/>
          <ac:spMkLst>
            <pc:docMk/>
            <pc:sldMk cId="25671271" sldId="256"/>
            <ac:spMk id="2101" creationId="{10713257-28F5-4E32-90C8-1DC1157F1565}"/>
          </ac:spMkLst>
        </pc:spChg>
        <pc:spChg chg="del">
          <ac:chgData name="Eddie Corr" userId="99a90b33-2264-4037-8867-c8cea06dfde5" providerId="ADAL" clId="{8207E6F4-09D4-4F66-BBB9-C6C2F9678906}" dt="2024-05-31T13:08:15.207" v="487"/>
          <ac:spMkLst>
            <pc:docMk/>
            <pc:sldMk cId="25671271" sldId="256"/>
            <ac:spMk id="2102" creationId="{9C126052-FDAB-4100-8D75-96DD9A488F7B}"/>
          </ac:spMkLst>
        </pc:spChg>
        <pc:spChg chg="del">
          <ac:chgData name="Eddie Corr" userId="99a90b33-2264-4037-8867-c8cea06dfde5" providerId="ADAL" clId="{8207E6F4-09D4-4F66-BBB9-C6C2F9678906}" dt="2024-05-31T13:08:15.207" v="488"/>
          <ac:spMkLst>
            <pc:docMk/>
            <pc:sldMk cId="25671271" sldId="256"/>
            <ac:spMk id="2103" creationId="{D688B66D-99D9-4B66-8A54-A3C008CA87FB}"/>
          </ac:spMkLst>
        </pc:spChg>
        <pc:spChg chg="del">
          <ac:chgData name="Eddie Corr" userId="99a90b33-2264-4037-8867-c8cea06dfde5" providerId="ADAL" clId="{8207E6F4-09D4-4F66-BBB9-C6C2F9678906}" dt="2024-05-31T13:08:15.207" v="489"/>
          <ac:spMkLst>
            <pc:docMk/>
            <pc:sldMk cId="25671271" sldId="256"/>
            <ac:spMk id="2104" creationId="{712EEF19-8892-4AD5-83B7-EB0FF892F5CE}"/>
          </ac:spMkLst>
        </pc:spChg>
        <pc:spChg chg="del">
          <ac:chgData name="Eddie Corr" userId="99a90b33-2264-4037-8867-c8cea06dfde5" providerId="ADAL" clId="{8207E6F4-09D4-4F66-BBB9-C6C2F9678906}" dt="2024-05-31T13:08:15.207" v="490"/>
          <ac:spMkLst>
            <pc:docMk/>
            <pc:sldMk cId="25671271" sldId="256"/>
            <ac:spMk id="2105" creationId="{0BA1C6FF-24B4-4CF1-BD66-0B0E369C7B1D}"/>
          </ac:spMkLst>
        </pc:spChg>
        <pc:spChg chg="del">
          <ac:chgData name="Eddie Corr" userId="99a90b33-2264-4037-8867-c8cea06dfde5" providerId="ADAL" clId="{8207E6F4-09D4-4F66-BBB9-C6C2F9678906}" dt="2024-05-31T13:08:15.207" v="491"/>
          <ac:spMkLst>
            <pc:docMk/>
            <pc:sldMk cId="25671271" sldId="256"/>
            <ac:spMk id="2106" creationId="{B1F8F8AC-F491-433C-BC51-A1CF7E37DD63}"/>
          </ac:spMkLst>
        </pc:spChg>
        <pc:spChg chg="del">
          <ac:chgData name="Eddie Corr" userId="99a90b33-2264-4037-8867-c8cea06dfde5" providerId="ADAL" clId="{8207E6F4-09D4-4F66-BBB9-C6C2F9678906}" dt="2024-05-31T13:08:15.207" v="492"/>
          <ac:spMkLst>
            <pc:docMk/>
            <pc:sldMk cId="25671271" sldId="256"/>
            <ac:spMk id="2107" creationId="{EF0BA123-CA90-4790-ABDE-0A71DDB059B5}"/>
          </ac:spMkLst>
        </pc:spChg>
        <pc:spChg chg="del">
          <ac:chgData name="Eddie Corr" userId="99a90b33-2264-4037-8867-c8cea06dfde5" providerId="ADAL" clId="{8207E6F4-09D4-4F66-BBB9-C6C2F9678906}" dt="2024-05-31T13:08:15.207" v="493"/>
          <ac:spMkLst>
            <pc:docMk/>
            <pc:sldMk cId="25671271" sldId="256"/>
            <ac:spMk id="2108" creationId="{9061953A-1BCE-4E98-AAD5-8F9B722DC85A}"/>
          </ac:spMkLst>
        </pc:spChg>
        <pc:spChg chg="del">
          <ac:chgData name="Eddie Corr" userId="99a90b33-2264-4037-8867-c8cea06dfde5" providerId="ADAL" clId="{8207E6F4-09D4-4F66-BBB9-C6C2F9678906}" dt="2024-05-31T13:08:15.207" v="494"/>
          <ac:spMkLst>
            <pc:docMk/>
            <pc:sldMk cId="25671271" sldId="256"/>
            <ac:spMk id="2109" creationId="{118A0E83-E527-4044-8F0F-605A4ECC408B}"/>
          </ac:spMkLst>
        </pc:spChg>
        <pc:spChg chg="del">
          <ac:chgData name="Eddie Corr" userId="99a90b33-2264-4037-8867-c8cea06dfde5" providerId="ADAL" clId="{8207E6F4-09D4-4F66-BBB9-C6C2F9678906}" dt="2024-05-31T13:08:15.207" v="495"/>
          <ac:spMkLst>
            <pc:docMk/>
            <pc:sldMk cId="25671271" sldId="256"/>
            <ac:spMk id="2110" creationId="{C7189620-8E2F-40FA-A971-F60747BAF0C4}"/>
          </ac:spMkLst>
        </pc:spChg>
        <pc:spChg chg="del">
          <ac:chgData name="Eddie Corr" userId="99a90b33-2264-4037-8867-c8cea06dfde5" providerId="ADAL" clId="{8207E6F4-09D4-4F66-BBB9-C6C2F9678906}" dt="2024-05-31T13:08:15.207" v="496"/>
          <ac:spMkLst>
            <pc:docMk/>
            <pc:sldMk cId="25671271" sldId="256"/>
            <ac:spMk id="2111" creationId="{A4C3B595-3C50-4D07-BD62-95FCE07C4F89}"/>
          </ac:spMkLst>
        </pc:spChg>
        <pc:spChg chg="del">
          <ac:chgData name="Eddie Corr" userId="99a90b33-2264-4037-8867-c8cea06dfde5" providerId="ADAL" clId="{8207E6F4-09D4-4F66-BBB9-C6C2F9678906}" dt="2024-05-31T13:08:15.207" v="497"/>
          <ac:spMkLst>
            <pc:docMk/>
            <pc:sldMk cId="25671271" sldId="256"/>
            <ac:spMk id="2112" creationId="{1844E30F-46FD-474E-B3DB-91996238FAF0}"/>
          </ac:spMkLst>
        </pc:spChg>
        <pc:spChg chg="del">
          <ac:chgData name="Eddie Corr" userId="99a90b33-2264-4037-8867-c8cea06dfde5" providerId="ADAL" clId="{8207E6F4-09D4-4F66-BBB9-C6C2F9678906}" dt="2024-05-31T13:08:15.207" v="498"/>
          <ac:spMkLst>
            <pc:docMk/>
            <pc:sldMk cId="25671271" sldId="256"/>
            <ac:spMk id="2113" creationId="{95951DCF-708F-401B-A335-A92F43D63CFF}"/>
          </ac:spMkLst>
        </pc:spChg>
        <pc:spChg chg="del">
          <ac:chgData name="Eddie Corr" userId="99a90b33-2264-4037-8867-c8cea06dfde5" providerId="ADAL" clId="{8207E6F4-09D4-4F66-BBB9-C6C2F9678906}" dt="2024-05-31T13:08:15.207" v="499"/>
          <ac:spMkLst>
            <pc:docMk/>
            <pc:sldMk cId="25671271" sldId="256"/>
            <ac:spMk id="2114" creationId="{15271FA4-E0D0-4961-92C1-10EE2367495E}"/>
          </ac:spMkLst>
        </pc:spChg>
        <pc:spChg chg="del">
          <ac:chgData name="Eddie Corr" userId="99a90b33-2264-4037-8867-c8cea06dfde5" providerId="ADAL" clId="{8207E6F4-09D4-4F66-BBB9-C6C2F9678906}" dt="2024-05-31T13:08:15.207" v="500"/>
          <ac:spMkLst>
            <pc:docMk/>
            <pc:sldMk cId="25671271" sldId="256"/>
            <ac:spMk id="2115" creationId="{3DBF5D9F-1232-4D2C-959C-8690559363F4}"/>
          </ac:spMkLst>
        </pc:spChg>
        <pc:spChg chg="del">
          <ac:chgData name="Eddie Corr" userId="99a90b33-2264-4037-8867-c8cea06dfde5" providerId="ADAL" clId="{8207E6F4-09D4-4F66-BBB9-C6C2F9678906}" dt="2024-05-31T13:08:15.207" v="501"/>
          <ac:spMkLst>
            <pc:docMk/>
            <pc:sldMk cId="25671271" sldId="256"/>
            <ac:spMk id="2116" creationId="{6E8049E7-CC7D-481C-826A-BAE89057A333}"/>
          </ac:spMkLst>
        </pc:spChg>
        <pc:spChg chg="del">
          <ac:chgData name="Eddie Corr" userId="99a90b33-2264-4037-8867-c8cea06dfde5" providerId="ADAL" clId="{8207E6F4-09D4-4F66-BBB9-C6C2F9678906}" dt="2024-05-31T13:08:15.207" v="502"/>
          <ac:spMkLst>
            <pc:docMk/>
            <pc:sldMk cId="25671271" sldId="256"/>
            <ac:spMk id="2117" creationId="{A9936CFD-61D8-4926-9C1C-35AAF1BB4269}"/>
          </ac:spMkLst>
        </pc:spChg>
        <pc:spChg chg="del">
          <ac:chgData name="Eddie Corr" userId="99a90b33-2264-4037-8867-c8cea06dfde5" providerId="ADAL" clId="{8207E6F4-09D4-4F66-BBB9-C6C2F9678906}" dt="2024-05-31T13:08:15.207" v="503"/>
          <ac:spMkLst>
            <pc:docMk/>
            <pc:sldMk cId="25671271" sldId="256"/>
            <ac:spMk id="2118" creationId="{3BC6BEBB-2784-4998-AC55-1888A31186EA}"/>
          </ac:spMkLst>
        </pc:spChg>
        <pc:spChg chg="del">
          <ac:chgData name="Eddie Corr" userId="99a90b33-2264-4037-8867-c8cea06dfde5" providerId="ADAL" clId="{8207E6F4-09D4-4F66-BBB9-C6C2F9678906}" dt="2024-05-31T13:08:15.207" v="504"/>
          <ac:spMkLst>
            <pc:docMk/>
            <pc:sldMk cId="25671271" sldId="256"/>
            <ac:spMk id="2119" creationId="{CABCDE7D-3FC0-46D0-9376-EC2A55A654F2}"/>
          </ac:spMkLst>
        </pc:spChg>
        <pc:spChg chg="del">
          <ac:chgData name="Eddie Corr" userId="99a90b33-2264-4037-8867-c8cea06dfde5" providerId="ADAL" clId="{8207E6F4-09D4-4F66-BBB9-C6C2F9678906}" dt="2024-05-31T13:08:15.207" v="505"/>
          <ac:spMkLst>
            <pc:docMk/>
            <pc:sldMk cId="25671271" sldId="256"/>
            <ac:spMk id="2120" creationId="{93CA3961-9FF9-4A81-ABD3-E13DA1354177}"/>
          </ac:spMkLst>
        </pc:spChg>
        <pc:spChg chg="del">
          <ac:chgData name="Eddie Corr" userId="99a90b33-2264-4037-8867-c8cea06dfde5" providerId="ADAL" clId="{8207E6F4-09D4-4F66-BBB9-C6C2F9678906}" dt="2024-05-31T13:08:15.207" v="506"/>
          <ac:spMkLst>
            <pc:docMk/>
            <pc:sldMk cId="25671271" sldId="256"/>
            <ac:spMk id="2121" creationId="{DAA17D5B-5C21-4D6D-8D41-890CBDEC69F2}"/>
          </ac:spMkLst>
        </pc:spChg>
        <pc:spChg chg="del">
          <ac:chgData name="Eddie Corr" userId="99a90b33-2264-4037-8867-c8cea06dfde5" providerId="ADAL" clId="{8207E6F4-09D4-4F66-BBB9-C6C2F9678906}" dt="2024-05-31T13:08:15.207" v="507"/>
          <ac:spMkLst>
            <pc:docMk/>
            <pc:sldMk cId="25671271" sldId="256"/>
            <ac:spMk id="2122" creationId="{72660295-F736-461D-A1E1-BAA6E946599F}"/>
          </ac:spMkLst>
        </pc:spChg>
        <pc:spChg chg="del">
          <ac:chgData name="Eddie Corr" userId="99a90b33-2264-4037-8867-c8cea06dfde5" providerId="ADAL" clId="{8207E6F4-09D4-4F66-BBB9-C6C2F9678906}" dt="2024-05-31T13:08:15.207" v="508"/>
          <ac:spMkLst>
            <pc:docMk/>
            <pc:sldMk cId="25671271" sldId="256"/>
            <ac:spMk id="2123" creationId="{F1043B41-8BC2-40C6-A437-4A865352960C}"/>
          </ac:spMkLst>
        </pc:spChg>
        <pc:spChg chg="del">
          <ac:chgData name="Eddie Corr" userId="99a90b33-2264-4037-8867-c8cea06dfde5" providerId="ADAL" clId="{8207E6F4-09D4-4F66-BBB9-C6C2F9678906}" dt="2024-05-31T13:08:15.207" v="509"/>
          <ac:spMkLst>
            <pc:docMk/>
            <pc:sldMk cId="25671271" sldId="256"/>
            <ac:spMk id="2124" creationId="{B6F3AD1A-9B8C-4CE3-8E95-C31D5D4D59DD}"/>
          </ac:spMkLst>
        </pc:spChg>
        <pc:spChg chg="del">
          <ac:chgData name="Eddie Corr" userId="99a90b33-2264-4037-8867-c8cea06dfde5" providerId="ADAL" clId="{8207E6F4-09D4-4F66-BBB9-C6C2F9678906}" dt="2024-05-31T13:08:15.207" v="510"/>
          <ac:spMkLst>
            <pc:docMk/>
            <pc:sldMk cId="25671271" sldId="256"/>
            <ac:spMk id="2125" creationId="{37965ED7-8466-481D-99F4-B9020821580F}"/>
          </ac:spMkLst>
        </pc:spChg>
        <pc:spChg chg="del">
          <ac:chgData name="Eddie Corr" userId="99a90b33-2264-4037-8867-c8cea06dfde5" providerId="ADAL" clId="{8207E6F4-09D4-4F66-BBB9-C6C2F9678906}" dt="2024-05-31T13:08:15.207" v="511"/>
          <ac:spMkLst>
            <pc:docMk/>
            <pc:sldMk cId="25671271" sldId="256"/>
            <ac:spMk id="2126" creationId="{5C6D60D2-D841-467A-971A-4E423A01481B}"/>
          </ac:spMkLst>
        </pc:spChg>
        <pc:spChg chg="del">
          <ac:chgData name="Eddie Corr" userId="99a90b33-2264-4037-8867-c8cea06dfde5" providerId="ADAL" clId="{8207E6F4-09D4-4F66-BBB9-C6C2F9678906}" dt="2024-05-31T13:08:15.207" v="512"/>
          <ac:spMkLst>
            <pc:docMk/>
            <pc:sldMk cId="25671271" sldId="256"/>
            <ac:spMk id="2127" creationId="{868D9661-B207-4F86-A669-362448254EF0}"/>
          </ac:spMkLst>
        </pc:spChg>
        <pc:spChg chg="del">
          <ac:chgData name="Eddie Corr" userId="99a90b33-2264-4037-8867-c8cea06dfde5" providerId="ADAL" clId="{8207E6F4-09D4-4F66-BBB9-C6C2F9678906}" dt="2024-05-31T13:08:15.207" v="513"/>
          <ac:spMkLst>
            <pc:docMk/>
            <pc:sldMk cId="25671271" sldId="256"/>
            <ac:spMk id="2128" creationId="{4A2684EA-E5C5-4D3E-902F-36349E42B937}"/>
          </ac:spMkLst>
        </pc:spChg>
        <pc:spChg chg="del">
          <ac:chgData name="Eddie Corr" userId="99a90b33-2264-4037-8867-c8cea06dfde5" providerId="ADAL" clId="{8207E6F4-09D4-4F66-BBB9-C6C2F9678906}" dt="2024-05-31T13:08:15.207" v="514"/>
          <ac:spMkLst>
            <pc:docMk/>
            <pc:sldMk cId="25671271" sldId="256"/>
            <ac:spMk id="2129" creationId="{BCBBAD13-87C3-431E-BCC5-9BEC167BD230}"/>
          </ac:spMkLst>
        </pc:spChg>
        <pc:spChg chg="del">
          <ac:chgData name="Eddie Corr" userId="99a90b33-2264-4037-8867-c8cea06dfde5" providerId="ADAL" clId="{8207E6F4-09D4-4F66-BBB9-C6C2F9678906}" dt="2024-05-31T13:08:15.207" v="515"/>
          <ac:spMkLst>
            <pc:docMk/>
            <pc:sldMk cId="25671271" sldId="256"/>
            <ac:spMk id="2130" creationId="{3AD060EC-CAA8-4E84-91E5-24166D83F137}"/>
          </ac:spMkLst>
        </pc:spChg>
        <pc:spChg chg="del">
          <ac:chgData name="Eddie Corr" userId="99a90b33-2264-4037-8867-c8cea06dfde5" providerId="ADAL" clId="{8207E6F4-09D4-4F66-BBB9-C6C2F9678906}" dt="2024-05-31T13:08:15.207" v="516"/>
          <ac:spMkLst>
            <pc:docMk/>
            <pc:sldMk cId="25671271" sldId="256"/>
            <ac:spMk id="2131" creationId="{7DD79660-4D0F-478B-B195-08403D8039A4}"/>
          </ac:spMkLst>
        </pc:spChg>
        <pc:spChg chg="del">
          <ac:chgData name="Eddie Corr" userId="99a90b33-2264-4037-8867-c8cea06dfde5" providerId="ADAL" clId="{8207E6F4-09D4-4F66-BBB9-C6C2F9678906}" dt="2024-05-31T13:08:15.207" v="517"/>
          <ac:spMkLst>
            <pc:docMk/>
            <pc:sldMk cId="25671271" sldId="256"/>
            <ac:spMk id="2132" creationId="{F7AAD591-8AF9-42A4-AE7D-A2F84B771A6B}"/>
          </ac:spMkLst>
        </pc:spChg>
        <pc:spChg chg="del">
          <ac:chgData name="Eddie Corr" userId="99a90b33-2264-4037-8867-c8cea06dfde5" providerId="ADAL" clId="{8207E6F4-09D4-4F66-BBB9-C6C2F9678906}" dt="2024-05-31T13:08:15.207" v="518"/>
          <ac:spMkLst>
            <pc:docMk/>
            <pc:sldMk cId="25671271" sldId="256"/>
            <ac:spMk id="2133" creationId="{F15B2F0E-F2F1-492E-A746-EAC9C4CA3B07}"/>
          </ac:spMkLst>
        </pc:spChg>
        <pc:spChg chg="del">
          <ac:chgData name="Eddie Corr" userId="99a90b33-2264-4037-8867-c8cea06dfde5" providerId="ADAL" clId="{8207E6F4-09D4-4F66-BBB9-C6C2F9678906}" dt="2024-05-31T13:08:15.207" v="519"/>
          <ac:spMkLst>
            <pc:docMk/>
            <pc:sldMk cId="25671271" sldId="256"/>
            <ac:spMk id="2134" creationId="{2C7B7664-175D-4BFC-81C8-EF83DC9040C5}"/>
          </ac:spMkLst>
        </pc:spChg>
        <pc:spChg chg="del">
          <ac:chgData name="Eddie Corr" userId="99a90b33-2264-4037-8867-c8cea06dfde5" providerId="ADAL" clId="{8207E6F4-09D4-4F66-BBB9-C6C2F9678906}" dt="2024-05-31T13:08:15.207" v="520"/>
          <ac:spMkLst>
            <pc:docMk/>
            <pc:sldMk cId="25671271" sldId="256"/>
            <ac:spMk id="2135" creationId="{E9F90A5B-06A3-4281-B0CC-59C41CBB9BB9}"/>
          </ac:spMkLst>
        </pc:spChg>
        <pc:spChg chg="del">
          <ac:chgData name="Eddie Corr" userId="99a90b33-2264-4037-8867-c8cea06dfde5" providerId="ADAL" clId="{8207E6F4-09D4-4F66-BBB9-C6C2F9678906}" dt="2024-05-31T13:08:15.207" v="521"/>
          <ac:spMkLst>
            <pc:docMk/>
            <pc:sldMk cId="25671271" sldId="256"/>
            <ac:spMk id="2136" creationId="{A589984A-AE18-46B9-9372-C5CDCE852A3F}"/>
          </ac:spMkLst>
        </pc:spChg>
        <pc:spChg chg="del">
          <ac:chgData name="Eddie Corr" userId="99a90b33-2264-4037-8867-c8cea06dfde5" providerId="ADAL" clId="{8207E6F4-09D4-4F66-BBB9-C6C2F9678906}" dt="2024-05-31T13:08:15.207" v="522"/>
          <ac:spMkLst>
            <pc:docMk/>
            <pc:sldMk cId="25671271" sldId="256"/>
            <ac:spMk id="2137" creationId="{1EE645AC-5EC4-48D0-889A-EE54DE71E6AF}"/>
          </ac:spMkLst>
        </pc:spChg>
        <pc:spChg chg="del">
          <ac:chgData name="Eddie Corr" userId="99a90b33-2264-4037-8867-c8cea06dfde5" providerId="ADAL" clId="{8207E6F4-09D4-4F66-BBB9-C6C2F9678906}" dt="2024-05-31T13:08:15.207" v="523"/>
          <ac:spMkLst>
            <pc:docMk/>
            <pc:sldMk cId="25671271" sldId="256"/>
            <ac:spMk id="2138" creationId="{F6264BB9-3347-46FB-AEA6-559DD869644A}"/>
          </ac:spMkLst>
        </pc:spChg>
        <pc:spChg chg="del">
          <ac:chgData name="Eddie Corr" userId="99a90b33-2264-4037-8867-c8cea06dfde5" providerId="ADAL" clId="{8207E6F4-09D4-4F66-BBB9-C6C2F9678906}" dt="2024-05-31T13:08:15.207" v="524"/>
          <ac:spMkLst>
            <pc:docMk/>
            <pc:sldMk cId="25671271" sldId="256"/>
            <ac:spMk id="2139" creationId="{2C90B6CA-10A6-4277-A8ED-9DADF137976D}"/>
          </ac:spMkLst>
        </pc:spChg>
        <pc:spChg chg="del">
          <ac:chgData name="Eddie Corr" userId="99a90b33-2264-4037-8867-c8cea06dfde5" providerId="ADAL" clId="{8207E6F4-09D4-4F66-BBB9-C6C2F9678906}" dt="2024-05-31T13:08:15.207" v="525"/>
          <ac:spMkLst>
            <pc:docMk/>
            <pc:sldMk cId="25671271" sldId="256"/>
            <ac:spMk id="2140" creationId="{27D7819F-EA60-4239-A900-763B282CE6E0}"/>
          </ac:spMkLst>
        </pc:spChg>
        <pc:spChg chg="del">
          <ac:chgData name="Eddie Corr" userId="99a90b33-2264-4037-8867-c8cea06dfde5" providerId="ADAL" clId="{8207E6F4-09D4-4F66-BBB9-C6C2F9678906}" dt="2024-05-31T13:08:15.207" v="526"/>
          <ac:spMkLst>
            <pc:docMk/>
            <pc:sldMk cId="25671271" sldId="256"/>
            <ac:spMk id="2141" creationId="{1DD39ACA-FD91-4956-85AA-073E998C59A1}"/>
          </ac:spMkLst>
        </pc:spChg>
        <pc:spChg chg="del">
          <ac:chgData name="Eddie Corr" userId="99a90b33-2264-4037-8867-c8cea06dfde5" providerId="ADAL" clId="{8207E6F4-09D4-4F66-BBB9-C6C2F9678906}" dt="2024-05-31T13:08:15.207" v="527"/>
          <ac:spMkLst>
            <pc:docMk/>
            <pc:sldMk cId="25671271" sldId="256"/>
            <ac:spMk id="2142" creationId="{E8EF3556-176E-4C5F-B8DB-EEC6FB74CE55}"/>
          </ac:spMkLst>
        </pc:spChg>
        <pc:spChg chg="del">
          <ac:chgData name="Eddie Corr" userId="99a90b33-2264-4037-8867-c8cea06dfde5" providerId="ADAL" clId="{8207E6F4-09D4-4F66-BBB9-C6C2F9678906}" dt="2024-05-31T13:08:15.207" v="528"/>
          <ac:spMkLst>
            <pc:docMk/>
            <pc:sldMk cId="25671271" sldId="256"/>
            <ac:spMk id="2143" creationId="{2FFF3AE6-41EF-40BF-A996-6AA478EDEE24}"/>
          </ac:spMkLst>
        </pc:spChg>
        <pc:spChg chg="del">
          <ac:chgData name="Eddie Corr" userId="99a90b33-2264-4037-8867-c8cea06dfde5" providerId="ADAL" clId="{8207E6F4-09D4-4F66-BBB9-C6C2F9678906}" dt="2024-05-31T13:08:15.207" v="529"/>
          <ac:spMkLst>
            <pc:docMk/>
            <pc:sldMk cId="25671271" sldId="256"/>
            <ac:spMk id="2144" creationId="{1CFD4769-ACC6-4685-9E9C-9A3E2BA0E155}"/>
          </ac:spMkLst>
        </pc:spChg>
        <pc:spChg chg="del">
          <ac:chgData name="Eddie Corr" userId="99a90b33-2264-4037-8867-c8cea06dfde5" providerId="ADAL" clId="{8207E6F4-09D4-4F66-BBB9-C6C2F9678906}" dt="2024-05-31T13:08:15.207" v="530"/>
          <ac:spMkLst>
            <pc:docMk/>
            <pc:sldMk cId="25671271" sldId="256"/>
            <ac:spMk id="2145" creationId="{0B4EB853-CEC5-49D3-A2C5-E50D93126392}"/>
          </ac:spMkLst>
        </pc:spChg>
        <pc:spChg chg="del">
          <ac:chgData name="Eddie Corr" userId="99a90b33-2264-4037-8867-c8cea06dfde5" providerId="ADAL" clId="{8207E6F4-09D4-4F66-BBB9-C6C2F9678906}" dt="2024-05-31T13:08:15.207" v="531"/>
          <ac:spMkLst>
            <pc:docMk/>
            <pc:sldMk cId="25671271" sldId="256"/>
            <ac:spMk id="2146" creationId="{32685DDE-8E98-4164-806A-E79CD772461F}"/>
          </ac:spMkLst>
        </pc:spChg>
        <pc:spChg chg="del">
          <ac:chgData name="Eddie Corr" userId="99a90b33-2264-4037-8867-c8cea06dfde5" providerId="ADAL" clId="{8207E6F4-09D4-4F66-BBB9-C6C2F9678906}" dt="2024-05-31T13:08:15.207" v="532"/>
          <ac:spMkLst>
            <pc:docMk/>
            <pc:sldMk cId="25671271" sldId="256"/>
            <ac:spMk id="2147" creationId="{EFB797A6-1E66-48B4-BB42-9525D52E6736}"/>
          </ac:spMkLst>
        </pc:spChg>
        <pc:spChg chg="del">
          <ac:chgData name="Eddie Corr" userId="99a90b33-2264-4037-8867-c8cea06dfde5" providerId="ADAL" clId="{8207E6F4-09D4-4F66-BBB9-C6C2F9678906}" dt="2024-05-31T13:08:15.207" v="533"/>
          <ac:spMkLst>
            <pc:docMk/>
            <pc:sldMk cId="25671271" sldId="256"/>
            <ac:spMk id="2148" creationId="{732F4169-DA55-4CC4-9832-948D0BB3EB0E}"/>
          </ac:spMkLst>
        </pc:spChg>
        <pc:spChg chg="del">
          <ac:chgData name="Eddie Corr" userId="99a90b33-2264-4037-8867-c8cea06dfde5" providerId="ADAL" clId="{8207E6F4-09D4-4F66-BBB9-C6C2F9678906}" dt="2024-05-31T13:08:15.207" v="534"/>
          <ac:spMkLst>
            <pc:docMk/>
            <pc:sldMk cId="25671271" sldId="256"/>
            <ac:spMk id="2149" creationId="{8EF993FD-5CC9-4864-995F-07288C031FD5}"/>
          </ac:spMkLst>
        </pc:spChg>
        <pc:spChg chg="del">
          <ac:chgData name="Eddie Corr" userId="99a90b33-2264-4037-8867-c8cea06dfde5" providerId="ADAL" clId="{8207E6F4-09D4-4F66-BBB9-C6C2F9678906}" dt="2024-05-31T13:08:15.207" v="535"/>
          <ac:spMkLst>
            <pc:docMk/>
            <pc:sldMk cId="25671271" sldId="256"/>
            <ac:spMk id="2150" creationId="{18EDF805-CCEC-4A56-A612-4F7684ACADE1}"/>
          </ac:spMkLst>
        </pc:spChg>
        <pc:spChg chg="add del mod replST">
          <ac:chgData name="Eddie Corr" userId="99a90b33-2264-4037-8867-c8cea06dfde5" providerId="ADAL" clId="{8207E6F4-09D4-4F66-BBB9-C6C2F9678906}" dt="2024-05-31T13:13:39.425" v="11861"/>
          <ac:spMkLst>
            <pc:docMk/>
            <pc:sldMk cId="25671271" sldId="256"/>
            <ac:spMk id="2151" creationId="{92311AEA-3878-4D73-A6A9-72CD40F8ACB9}"/>
          </ac:spMkLst>
        </pc:spChg>
        <pc:spChg chg="add del mod replST">
          <ac:chgData name="Eddie Corr" userId="99a90b33-2264-4037-8867-c8cea06dfde5" providerId="ADAL" clId="{8207E6F4-09D4-4F66-BBB9-C6C2F9678906}" dt="2024-05-31T13:13:39.425" v="11861"/>
          <ac:spMkLst>
            <pc:docMk/>
            <pc:sldMk cId="25671271" sldId="256"/>
            <ac:spMk id="2152" creationId="{26021C99-D23A-4BD4-9F73-E62DC9783A95}"/>
          </ac:spMkLst>
        </pc:spChg>
        <pc:spChg chg="add del mod replST">
          <ac:chgData name="Eddie Corr" userId="99a90b33-2264-4037-8867-c8cea06dfde5" providerId="ADAL" clId="{8207E6F4-09D4-4F66-BBB9-C6C2F9678906}" dt="2024-05-31T13:13:39.425" v="11861"/>
          <ac:spMkLst>
            <pc:docMk/>
            <pc:sldMk cId="25671271" sldId="256"/>
            <ac:spMk id="2153" creationId="{26D0647E-F575-4928-A41E-EB099B441FA5}"/>
          </ac:spMkLst>
        </pc:spChg>
        <pc:spChg chg="add del mod replST">
          <ac:chgData name="Eddie Corr" userId="99a90b33-2264-4037-8867-c8cea06dfde5" providerId="ADAL" clId="{8207E6F4-09D4-4F66-BBB9-C6C2F9678906}" dt="2024-05-31T13:13:39.425" v="11861"/>
          <ac:spMkLst>
            <pc:docMk/>
            <pc:sldMk cId="25671271" sldId="256"/>
            <ac:spMk id="2154" creationId="{E996933B-65E7-4DEA-9509-E2ED97708D94}"/>
          </ac:spMkLst>
        </pc:spChg>
        <pc:spChg chg="add del mod replST">
          <ac:chgData name="Eddie Corr" userId="99a90b33-2264-4037-8867-c8cea06dfde5" providerId="ADAL" clId="{8207E6F4-09D4-4F66-BBB9-C6C2F9678906}" dt="2024-05-31T13:13:39.425" v="11861"/>
          <ac:spMkLst>
            <pc:docMk/>
            <pc:sldMk cId="25671271" sldId="256"/>
            <ac:spMk id="2155" creationId="{C98E069A-19A3-4E03-8C33-4DA28B4368D6}"/>
          </ac:spMkLst>
        </pc:spChg>
        <pc:spChg chg="add del mod replST">
          <ac:chgData name="Eddie Corr" userId="99a90b33-2264-4037-8867-c8cea06dfde5" providerId="ADAL" clId="{8207E6F4-09D4-4F66-BBB9-C6C2F9678906}" dt="2024-05-31T13:13:39.425" v="11861"/>
          <ac:spMkLst>
            <pc:docMk/>
            <pc:sldMk cId="25671271" sldId="256"/>
            <ac:spMk id="2156" creationId="{B5629F42-4768-483F-AC23-53D47486CE83}"/>
          </ac:spMkLst>
        </pc:spChg>
        <pc:spChg chg="add del mod replST">
          <ac:chgData name="Eddie Corr" userId="99a90b33-2264-4037-8867-c8cea06dfde5" providerId="ADAL" clId="{8207E6F4-09D4-4F66-BBB9-C6C2F9678906}" dt="2024-05-31T13:13:39.425" v="11861"/>
          <ac:spMkLst>
            <pc:docMk/>
            <pc:sldMk cId="25671271" sldId="256"/>
            <ac:spMk id="2157" creationId="{A1482480-CE1C-41FD-9C77-E548FB3583AE}"/>
          </ac:spMkLst>
        </pc:spChg>
        <pc:spChg chg="add del mod replST">
          <ac:chgData name="Eddie Corr" userId="99a90b33-2264-4037-8867-c8cea06dfde5" providerId="ADAL" clId="{8207E6F4-09D4-4F66-BBB9-C6C2F9678906}" dt="2024-05-31T13:13:39.425" v="11861"/>
          <ac:spMkLst>
            <pc:docMk/>
            <pc:sldMk cId="25671271" sldId="256"/>
            <ac:spMk id="2158" creationId="{D6895DE2-9BAA-448A-A8F6-BDB44B472283}"/>
          </ac:spMkLst>
        </pc:spChg>
        <pc:spChg chg="add del mod replST">
          <ac:chgData name="Eddie Corr" userId="99a90b33-2264-4037-8867-c8cea06dfde5" providerId="ADAL" clId="{8207E6F4-09D4-4F66-BBB9-C6C2F9678906}" dt="2024-05-31T13:13:39.425" v="11861"/>
          <ac:spMkLst>
            <pc:docMk/>
            <pc:sldMk cId="25671271" sldId="256"/>
            <ac:spMk id="2159" creationId="{C1183344-4CDF-497D-A627-58909D460FA8}"/>
          </ac:spMkLst>
        </pc:spChg>
        <pc:spChg chg="add del mod replST">
          <ac:chgData name="Eddie Corr" userId="99a90b33-2264-4037-8867-c8cea06dfde5" providerId="ADAL" clId="{8207E6F4-09D4-4F66-BBB9-C6C2F9678906}" dt="2024-05-31T13:13:39.425" v="11861"/>
          <ac:spMkLst>
            <pc:docMk/>
            <pc:sldMk cId="25671271" sldId="256"/>
            <ac:spMk id="2160" creationId="{AC6B0FAF-FB4A-47BB-93A2-58103EEFA136}"/>
          </ac:spMkLst>
        </pc:spChg>
        <pc:spChg chg="add del mod replST">
          <ac:chgData name="Eddie Corr" userId="99a90b33-2264-4037-8867-c8cea06dfde5" providerId="ADAL" clId="{8207E6F4-09D4-4F66-BBB9-C6C2F9678906}" dt="2024-05-31T13:13:39.425" v="11861"/>
          <ac:spMkLst>
            <pc:docMk/>
            <pc:sldMk cId="25671271" sldId="256"/>
            <ac:spMk id="2161" creationId="{4153F742-F8E3-42EF-A7D6-71DC68B0C03B}"/>
          </ac:spMkLst>
        </pc:spChg>
        <pc:spChg chg="add del mod replST">
          <ac:chgData name="Eddie Corr" userId="99a90b33-2264-4037-8867-c8cea06dfde5" providerId="ADAL" clId="{8207E6F4-09D4-4F66-BBB9-C6C2F9678906}" dt="2024-05-31T13:13:39.425" v="11861"/>
          <ac:spMkLst>
            <pc:docMk/>
            <pc:sldMk cId="25671271" sldId="256"/>
            <ac:spMk id="2162" creationId="{BA2E0597-BF11-4841-BF18-9937F2036968}"/>
          </ac:spMkLst>
        </pc:spChg>
        <pc:spChg chg="add del mod replST">
          <ac:chgData name="Eddie Corr" userId="99a90b33-2264-4037-8867-c8cea06dfde5" providerId="ADAL" clId="{8207E6F4-09D4-4F66-BBB9-C6C2F9678906}" dt="2024-05-31T13:13:39.425" v="11861"/>
          <ac:spMkLst>
            <pc:docMk/>
            <pc:sldMk cId="25671271" sldId="256"/>
            <ac:spMk id="2163" creationId="{D404844B-C6BE-44E3-A12E-3556287B1089}"/>
          </ac:spMkLst>
        </pc:spChg>
        <pc:spChg chg="add del mod replST">
          <ac:chgData name="Eddie Corr" userId="99a90b33-2264-4037-8867-c8cea06dfde5" providerId="ADAL" clId="{8207E6F4-09D4-4F66-BBB9-C6C2F9678906}" dt="2024-05-31T13:13:39.425" v="11861"/>
          <ac:spMkLst>
            <pc:docMk/>
            <pc:sldMk cId="25671271" sldId="256"/>
            <ac:spMk id="2164" creationId="{99FE8526-42DF-44F1-A382-E3899376068C}"/>
          </ac:spMkLst>
        </pc:spChg>
        <pc:spChg chg="add del mod replST">
          <ac:chgData name="Eddie Corr" userId="99a90b33-2264-4037-8867-c8cea06dfde5" providerId="ADAL" clId="{8207E6F4-09D4-4F66-BBB9-C6C2F9678906}" dt="2024-05-31T13:13:39.425" v="11861"/>
          <ac:spMkLst>
            <pc:docMk/>
            <pc:sldMk cId="25671271" sldId="256"/>
            <ac:spMk id="2165" creationId="{7425F602-86A7-4110-91B8-EC430EEDB89F}"/>
          </ac:spMkLst>
        </pc:spChg>
        <pc:spChg chg="add del mod replST">
          <ac:chgData name="Eddie Corr" userId="99a90b33-2264-4037-8867-c8cea06dfde5" providerId="ADAL" clId="{8207E6F4-09D4-4F66-BBB9-C6C2F9678906}" dt="2024-05-31T13:13:39.425" v="11861"/>
          <ac:spMkLst>
            <pc:docMk/>
            <pc:sldMk cId="25671271" sldId="256"/>
            <ac:spMk id="2166" creationId="{6E6F40BB-373B-4465-AABF-5673A11A2A2C}"/>
          </ac:spMkLst>
        </pc:spChg>
        <pc:spChg chg="add del mod replST">
          <ac:chgData name="Eddie Corr" userId="99a90b33-2264-4037-8867-c8cea06dfde5" providerId="ADAL" clId="{8207E6F4-09D4-4F66-BBB9-C6C2F9678906}" dt="2024-05-31T13:13:39.425" v="11861"/>
          <ac:spMkLst>
            <pc:docMk/>
            <pc:sldMk cId="25671271" sldId="256"/>
            <ac:spMk id="2167" creationId="{4525031E-D111-46FD-AD25-C635B99D442F}"/>
          </ac:spMkLst>
        </pc:spChg>
        <pc:spChg chg="add del mod replST">
          <ac:chgData name="Eddie Corr" userId="99a90b33-2264-4037-8867-c8cea06dfde5" providerId="ADAL" clId="{8207E6F4-09D4-4F66-BBB9-C6C2F9678906}" dt="2024-05-31T13:13:39.425" v="11861"/>
          <ac:spMkLst>
            <pc:docMk/>
            <pc:sldMk cId="25671271" sldId="256"/>
            <ac:spMk id="2168" creationId="{570A057A-DB07-4523-ABD7-01DE522CC9B7}"/>
          </ac:spMkLst>
        </pc:spChg>
        <pc:spChg chg="add del mod replST">
          <ac:chgData name="Eddie Corr" userId="99a90b33-2264-4037-8867-c8cea06dfde5" providerId="ADAL" clId="{8207E6F4-09D4-4F66-BBB9-C6C2F9678906}" dt="2024-05-31T13:13:39.425" v="11861"/>
          <ac:spMkLst>
            <pc:docMk/>
            <pc:sldMk cId="25671271" sldId="256"/>
            <ac:spMk id="2169" creationId="{A5B0E51C-60BC-4607-917A-F123EAE32065}"/>
          </ac:spMkLst>
        </pc:spChg>
        <pc:spChg chg="add del mod replST">
          <ac:chgData name="Eddie Corr" userId="99a90b33-2264-4037-8867-c8cea06dfde5" providerId="ADAL" clId="{8207E6F4-09D4-4F66-BBB9-C6C2F9678906}" dt="2024-05-31T13:13:39.425" v="11861"/>
          <ac:spMkLst>
            <pc:docMk/>
            <pc:sldMk cId="25671271" sldId="256"/>
            <ac:spMk id="2170" creationId="{2330EB33-82BC-4738-AD9B-F7FB0D682FD6}"/>
          </ac:spMkLst>
        </pc:spChg>
        <pc:spChg chg="add del mod replST">
          <ac:chgData name="Eddie Corr" userId="99a90b33-2264-4037-8867-c8cea06dfde5" providerId="ADAL" clId="{8207E6F4-09D4-4F66-BBB9-C6C2F9678906}" dt="2024-05-31T13:13:39.425" v="11861"/>
          <ac:spMkLst>
            <pc:docMk/>
            <pc:sldMk cId="25671271" sldId="256"/>
            <ac:spMk id="2171" creationId="{B0329F7A-1A4F-4BDC-B7C4-01AF3B785733}"/>
          </ac:spMkLst>
        </pc:spChg>
        <pc:spChg chg="add del mod replST">
          <ac:chgData name="Eddie Corr" userId="99a90b33-2264-4037-8867-c8cea06dfde5" providerId="ADAL" clId="{8207E6F4-09D4-4F66-BBB9-C6C2F9678906}" dt="2024-05-31T13:13:39.425" v="11861"/>
          <ac:spMkLst>
            <pc:docMk/>
            <pc:sldMk cId="25671271" sldId="256"/>
            <ac:spMk id="2172" creationId="{F74D7B4C-ADDD-4540-A218-B01E86A7BE59}"/>
          </ac:spMkLst>
        </pc:spChg>
        <pc:spChg chg="add del mod replST">
          <ac:chgData name="Eddie Corr" userId="99a90b33-2264-4037-8867-c8cea06dfde5" providerId="ADAL" clId="{8207E6F4-09D4-4F66-BBB9-C6C2F9678906}" dt="2024-05-31T13:13:39.425" v="11861"/>
          <ac:spMkLst>
            <pc:docMk/>
            <pc:sldMk cId="25671271" sldId="256"/>
            <ac:spMk id="2173" creationId="{CEF7FA87-B4D1-4599-BD7D-FC09AB00CD45}"/>
          </ac:spMkLst>
        </pc:spChg>
        <pc:spChg chg="add del mod replST">
          <ac:chgData name="Eddie Corr" userId="99a90b33-2264-4037-8867-c8cea06dfde5" providerId="ADAL" clId="{8207E6F4-09D4-4F66-BBB9-C6C2F9678906}" dt="2024-05-31T13:13:39.425" v="11861"/>
          <ac:spMkLst>
            <pc:docMk/>
            <pc:sldMk cId="25671271" sldId="256"/>
            <ac:spMk id="2174" creationId="{05AE56FE-BBB2-4437-9217-271E7B6B36AB}"/>
          </ac:spMkLst>
        </pc:spChg>
        <pc:spChg chg="add del mod replST">
          <ac:chgData name="Eddie Corr" userId="99a90b33-2264-4037-8867-c8cea06dfde5" providerId="ADAL" clId="{8207E6F4-09D4-4F66-BBB9-C6C2F9678906}" dt="2024-05-31T13:13:39.425" v="11861"/>
          <ac:spMkLst>
            <pc:docMk/>
            <pc:sldMk cId="25671271" sldId="256"/>
            <ac:spMk id="2175" creationId="{196F9B95-BA90-4B4B-997A-DCF551ABC6AB}"/>
          </ac:spMkLst>
        </pc:spChg>
        <pc:spChg chg="add del mod replST">
          <ac:chgData name="Eddie Corr" userId="99a90b33-2264-4037-8867-c8cea06dfde5" providerId="ADAL" clId="{8207E6F4-09D4-4F66-BBB9-C6C2F9678906}" dt="2024-05-31T13:13:39.425" v="11861"/>
          <ac:spMkLst>
            <pc:docMk/>
            <pc:sldMk cId="25671271" sldId="256"/>
            <ac:spMk id="2176" creationId="{1149F4B9-5E99-4CDA-BD32-E372439D1D80}"/>
          </ac:spMkLst>
        </pc:spChg>
        <pc:spChg chg="add del mod replST">
          <ac:chgData name="Eddie Corr" userId="99a90b33-2264-4037-8867-c8cea06dfde5" providerId="ADAL" clId="{8207E6F4-09D4-4F66-BBB9-C6C2F9678906}" dt="2024-05-31T13:13:39.425" v="11861"/>
          <ac:spMkLst>
            <pc:docMk/>
            <pc:sldMk cId="25671271" sldId="256"/>
            <ac:spMk id="2177" creationId="{4FC3BD71-11E1-4C99-8D4E-E35E6FE67B24}"/>
          </ac:spMkLst>
        </pc:spChg>
        <pc:spChg chg="add del mod replST">
          <ac:chgData name="Eddie Corr" userId="99a90b33-2264-4037-8867-c8cea06dfde5" providerId="ADAL" clId="{8207E6F4-09D4-4F66-BBB9-C6C2F9678906}" dt="2024-05-31T13:13:39.425" v="11861"/>
          <ac:spMkLst>
            <pc:docMk/>
            <pc:sldMk cId="25671271" sldId="256"/>
            <ac:spMk id="2178" creationId="{D31C32B2-2A03-4DED-A0CF-1B2DF02D690C}"/>
          </ac:spMkLst>
        </pc:spChg>
        <pc:spChg chg="add del mod replST">
          <ac:chgData name="Eddie Corr" userId="99a90b33-2264-4037-8867-c8cea06dfde5" providerId="ADAL" clId="{8207E6F4-09D4-4F66-BBB9-C6C2F9678906}" dt="2024-05-31T13:13:39.425" v="11861"/>
          <ac:spMkLst>
            <pc:docMk/>
            <pc:sldMk cId="25671271" sldId="256"/>
            <ac:spMk id="2179" creationId="{4E163F7E-A6F9-4C79-8F16-A05CEF2A22F5}"/>
          </ac:spMkLst>
        </pc:spChg>
        <pc:spChg chg="add del mod replST">
          <ac:chgData name="Eddie Corr" userId="99a90b33-2264-4037-8867-c8cea06dfde5" providerId="ADAL" clId="{8207E6F4-09D4-4F66-BBB9-C6C2F9678906}" dt="2024-05-31T13:13:39.425" v="11861"/>
          <ac:spMkLst>
            <pc:docMk/>
            <pc:sldMk cId="25671271" sldId="256"/>
            <ac:spMk id="2180" creationId="{92413720-3063-44F3-8D11-9579655A83A8}"/>
          </ac:spMkLst>
        </pc:spChg>
        <pc:spChg chg="add del mod replST">
          <ac:chgData name="Eddie Corr" userId="99a90b33-2264-4037-8867-c8cea06dfde5" providerId="ADAL" clId="{8207E6F4-09D4-4F66-BBB9-C6C2F9678906}" dt="2024-05-31T13:13:39.425" v="11861"/>
          <ac:spMkLst>
            <pc:docMk/>
            <pc:sldMk cId="25671271" sldId="256"/>
            <ac:spMk id="2181" creationId="{438A2029-3E1C-4BA3-BA7A-4B8D788A2428}"/>
          </ac:spMkLst>
        </pc:spChg>
        <pc:spChg chg="add del mod replST">
          <ac:chgData name="Eddie Corr" userId="99a90b33-2264-4037-8867-c8cea06dfde5" providerId="ADAL" clId="{8207E6F4-09D4-4F66-BBB9-C6C2F9678906}" dt="2024-05-31T13:13:39.425" v="11861"/>
          <ac:spMkLst>
            <pc:docMk/>
            <pc:sldMk cId="25671271" sldId="256"/>
            <ac:spMk id="2182" creationId="{1D1128B7-AFF0-46A3-AA89-4E2873C9E7DE}"/>
          </ac:spMkLst>
        </pc:spChg>
        <pc:spChg chg="add del mod replST">
          <ac:chgData name="Eddie Corr" userId="99a90b33-2264-4037-8867-c8cea06dfde5" providerId="ADAL" clId="{8207E6F4-09D4-4F66-BBB9-C6C2F9678906}" dt="2024-05-31T13:13:39.425" v="11861"/>
          <ac:spMkLst>
            <pc:docMk/>
            <pc:sldMk cId="25671271" sldId="256"/>
            <ac:spMk id="2183" creationId="{919E9989-DCDA-4AE1-AD6C-4DF2B5F01A4D}"/>
          </ac:spMkLst>
        </pc:spChg>
        <pc:spChg chg="add del mod replST">
          <ac:chgData name="Eddie Corr" userId="99a90b33-2264-4037-8867-c8cea06dfde5" providerId="ADAL" clId="{8207E6F4-09D4-4F66-BBB9-C6C2F9678906}" dt="2024-05-31T13:13:39.425" v="11861"/>
          <ac:spMkLst>
            <pc:docMk/>
            <pc:sldMk cId="25671271" sldId="256"/>
            <ac:spMk id="2184" creationId="{AD167FD0-B8B8-4775-A871-C98C8832FA23}"/>
          </ac:spMkLst>
        </pc:spChg>
        <pc:spChg chg="add del mod replST">
          <ac:chgData name="Eddie Corr" userId="99a90b33-2264-4037-8867-c8cea06dfde5" providerId="ADAL" clId="{8207E6F4-09D4-4F66-BBB9-C6C2F9678906}" dt="2024-05-31T13:13:39.425" v="11861"/>
          <ac:spMkLst>
            <pc:docMk/>
            <pc:sldMk cId="25671271" sldId="256"/>
            <ac:spMk id="2185" creationId="{9D1773FE-0A97-440C-B713-5352324BFF83}"/>
          </ac:spMkLst>
        </pc:spChg>
        <pc:spChg chg="add del mod replST">
          <ac:chgData name="Eddie Corr" userId="99a90b33-2264-4037-8867-c8cea06dfde5" providerId="ADAL" clId="{8207E6F4-09D4-4F66-BBB9-C6C2F9678906}" dt="2024-05-31T13:13:39.425" v="11861"/>
          <ac:spMkLst>
            <pc:docMk/>
            <pc:sldMk cId="25671271" sldId="256"/>
            <ac:spMk id="2186" creationId="{72BF5CA5-CAD1-4C6B-97BB-54C6C51FF019}"/>
          </ac:spMkLst>
        </pc:spChg>
        <pc:spChg chg="add del mod replST">
          <ac:chgData name="Eddie Corr" userId="99a90b33-2264-4037-8867-c8cea06dfde5" providerId="ADAL" clId="{8207E6F4-09D4-4F66-BBB9-C6C2F9678906}" dt="2024-05-31T13:13:39.425" v="11861"/>
          <ac:spMkLst>
            <pc:docMk/>
            <pc:sldMk cId="25671271" sldId="256"/>
            <ac:spMk id="2187" creationId="{CA75F63A-3B4A-440C-8DE6-DC59CB45EF53}"/>
          </ac:spMkLst>
        </pc:spChg>
        <pc:spChg chg="add del mod replST">
          <ac:chgData name="Eddie Corr" userId="99a90b33-2264-4037-8867-c8cea06dfde5" providerId="ADAL" clId="{8207E6F4-09D4-4F66-BBB9-C6C2F9678906}" dt="2024-05-31T13:13:39.425" v="11861"/>
          <ac:spMkLst>
            <pc:docMk/>
            <pc:sldMk cId="25671271" sldId="256"/>
            <ac:spMk id="2188" creationId="{0CD9E46E-0C9F-4F98-811F-3CF7CA139768}"/>
          </ac:spMkLst>
        </pc:spChg>
        <pc:spChg chg="add del mod replST">
          <ac:chgData name="Eddie Corr" userId="99a90b33-2264-4037-8867-c8cea06dfde5" providerId="ADAL" clId="{8207E6F4-09D4-4F66-BBB9-C6C2F9678906}" dt="2024-05-31T13:13:39.425" v="11861"/>
          <ac:spMkLst>
            <pc:docMk/>
            <pc:sldMk cId="25671271" sldId="256"/>
            <ac:spMk id="2189" creationId="{61D4DC00-7E7B-44AD-8E71-6249F2E051B7}"/>
          </ac:spMkLst>
        </pc:spChg>
        <pc:spChg chg="add del mod replST">
          <ac:chgData name="Eddie Corr" userId="99a90b33-2264-4037-8867-c8cea06dfde5" providerId="ADAL" clId="{8207E6F4-09D4-4F66-BBB9-C6C2F9678906}" dt="2024-05-31T13:13:39.425" v="11861"/>
          <ac:spMkLst>
            <pc:docMk/>
            <pc:sldMk cId="25671271" sldId="256"/>
            <ac:spMk id="2190" creationId="{E16B9F64-DFCE-4B83-9311-9160EB2EB543}"/>
          </ac:spMkLst>
        </pc:spChg>
        <pc:spChg chg="add del mod replST">
          <ac:chgData name="Eddie Corr" userId="99a90b33-2264-4037-8867-c8cea06dfde5" providerId="ADAL" clId="{8207E6F4-09D4-4F66-BBB9-C6C2F9678906}" dt="2024-05-31T13:13:39.425" v="11861"/>
          <ac:spMkLst>
            <pc:docMk/>
            <pc:sldMk cId="25671271" sldId="256"/>
            <ac:spMk id="2191" creationId="{480E6F0E-5A88-415D-9017-A3DECC3A01CE}"/>
          </ac:spMkLst>
        </pc:spChg>
        <pc:spChg chg="add del mod replST">
          <ac:chgData name="Eddie Corr" userId="99a90b33-2264-4037-8867-c8cea06dfde5" providerId="ADAL" clId="{8207E6F4-09D4-4F66-BBB9-C6C2F9678906}" dt="2024-05-31T13:13:39.425" v="11861"/>
          <ac:spMkLst>
            <pc:docMk/>
            <pc:sldMk cId="25671271" sldId="256"/>
            <ac:spMk id="2192" creationId="{DF7B25ED-21E2-4F83-9943-93A551F76CA0}"/>
          </ac:spMkLst>
        </pc:spChg>
        <pc:spChg chg="add del mod replST">
          <ac:chgData name="Eddie Corr" userId="99a90b33-2264-4037-8867-c8cea06dfde5" providerId="ADAL" clId="{8207E6F4-09D4-4F66-BBB9-C6C2F9678906}" dt="2024-05-31T13:13:39.425" v="11861"/>
          <ac:spMkLst>
            <pc:docMk/>
            <pc:sldMk cId="25671271" sldId="256"/>
            <ac:spMk id="2193" creationId="{B8482FC5-CA2E-4AE1-83F1-5FC33FA39F17}"/>
          </ac:spMkLst>
        </pc:spChg>
        <pc:spChg chg="add del mod replST">
          <ac:chgData name="Eddie Corr" userId="99a90b33-2264-4037-8867-c8cea06dfde5" providerId="ADAL" clId="{8207E6F4-09D4-4F66-BBB9-C6C2F9678906}" dt="2024-05-31T13:13:39.425" v="11861"/>
          <ac:spMkLst>
            <pc:docMk/>
            <pc:sldMk cId="25671271" sldId="256"/>
            <ac:spMk id="2194" creationId="{435A8C6B-7FCA-4624-99C9-1A3BA4332553}"/>
          </ac:spMkLst>
        </pc:spChg>
        <pc:spChg chg="add del mod replST">
          <ac:chgData name="Eddie Corr" userId="99a90b33-2264-4037-8867-c8cea06dfde5" providerId="ADAL" clId="{8207E6F4-09D4-4F66-BBB9-C6C2F9678906}" dt="2024-05-31T13:13:39.425" v="11861"/>
          <ac:spMkLst>
            <pc:docMk/>
            <pc:sldMk cId="25671271" sldId="256"/>
            <ac:spMk id="2195" creationId="{3204AB16-5B00-491E-886D-BFF5FA2FEA0A}"/>
          </ac:spMkLst>
        </pc:spChg>
        <pc:spChg chg="add del mod replST">
          <ac:chgData name="Eddie Corr" userId="99a90b33-2264-4037-8867-c8cea06dfde5" providerId="ADAL" clId="{8207E6F4-09D4-4F66-BBB9-C6C2F9678906}" dt="2024-05-31T13:13:39.425" v="11861"/>
          <ac:spMkLst>
            <pc:docMk/>
            <pc:sldMk cId="25671271" sldId="256"/>
            <ac:spMk id="2196" creationId="{15D907A1-D720-40B5-AEFB-A48BCF7F6110}"/>
          </ac:spMkLst>
        </pc:spChg>
        <pc:spChg chg="add del mod replST">
          <ac:chgData name="Eddie Corr" userId="99a90b33-2264-4037-8867-c8cea06dfde5" providerId="ADAL" clId="{8207E6F4-09D4-4F66-BBB9-C6C2F9678906}" dt="2024-05-31T13:13:39.425" v="11861"/>
          <ac:spMkLst>
            <pc:docMk/>
            <pc:sldMk cId="25671271" sldId="256"/>
            <ac:spMk id="2197" creationId="{9DD8B333-1F27-4470-A2F9-E7BD56B744DF}"/>
          </ac:spMkLst>
        </pc:spChg>
        <pc:spChg chg="add del mod replST">
          <ac:chgData name="Eddie Corr" userId="99a90b33-2264-4037-8867-c8cea06dfde5" providerId="ADAL" clId="{8207E6F4-09D4-4F66-BBB9-C6C2F9678906}" dt="2024-05-31T13:13:39.425" v="11861"/>
          <ac:spMkLst>
            <pc:docMk/>
            <pc:sldMk cId="25671271" sldId="256"/>
            <ac:spMk id="2198" creationId="{42F8F2B2-D214-40E0-AB0D-7FC34E5CA528}"/>
          </ac:spMkLst>
        </pc:spChg>
        <pc:spChg chg="add del mod replST">
          <ac:chgData name="Eddie Corr" userId="99a90b33-2264-4037-8867-c8cea06dfde5" providerId="ADAL" clId="{8207E6F4-09D4-4F66-BBB9-C6C2F9678906}" dt="2024-05-31T13:13:39.425" v="11861"/>
          <ac:spMkLst>
            <pc:docMk/>
            <pc:sldMk cId="25671271" sldId="256"/>
            <ac:spMk id="2199" creationId="{4696605D-FCFB-4DEA-85F0-D95437D1D9D4}"/>
          </ac:spMkLst>
        </pc:spChg>
        <pc:spChg chg="add del mod replST">
          <ac:chgData name="Eddie Corr" userId="99a90b33-2264-4037-8867-c8cea06dfde5" providerId="ADAL" clId="{8207E6F4-09D4-4F66-BBB9-C6C2F9678906}" dt="2024-05-31T13:13:39.425" v="11861"/>
          <ac:spMkLst>
            <pc:docMk/>
            <pc:sldMk cId="25671271" sldId="256"/>
            <ac:spMk id="2200" creationId="{BCCC418C-09A9-47D7-894F-E04F259B8E59}"/>
          </ac:spMkLst>
        </pc:spChg>
        <pc:spChg chg="add del mod replST">
          <ac:chgData name="Eddie Corr" userId="99a90b33-2264-4037-8867-c8cea06dfde5" providerId="ADAL" clId="{8207E6F4-09D4-4F66-BBB9-C6C2F9678906}" dt="2024-05-31T13:13:39.425" v="11861"/>
          <ac:spMkLst>
            <pc:docMk/>
            <pc:sldMk cId="25671271" sldId="256"/>
            <ac:spMk id="2201" creationId="{C685B74D-BEE6-405B-9703-DD6002B60294}"/>
          </ac:spMkLst>
        </pc:spChg>
        <pc:spChg chg="add del mod replST">
          <ac:chgData name="Eddie Corr" userId="99a90b33-2264-4037-8867-c8cea06dfde5" providerId="ADAL" clId="{8207E6F4-09D4-4F66-BBB9-C6C2F9678906}" dt="2024-05-31T13:13:39.425" v="11861"/>
          <ac:spMkLst>
            <pc:docMk/>
            <pc:sldMk cId="25671271" sldId="256"/>
            <ac:spMk id="2202" creationId="{2F98F7FE-7D2D-4CD6-B050-95211C7D0CA7}"/>
          </ac:spMkLst>
        </pc:spChg>
        <pc:spChg chg="add del mod replST">
          <ac:chgData name="Eddie Corr" userId="99a90b33-2264-4037-8867-c8cea06dfde5" providerId="ADAL" clId="{8207E6F4-09D4-4F66-BBB9-C6C2F9678906}" dt="2024-05-31T13:13:39.425" v="11861"/>
          <ac:spMkLst>
            <pc:docMk/>
            <pc:sldMk cId="25671271" sldId="256"/>
            <ac:spMk id="2203" creationId="{DBEBE9A6-1DD6-44D5-8894-9887659047A2}"/>
          </ac:spMkLst>
        </pc:spChg>
        <pc:spChg chg="add del mod replST">
          <ac:chgData name="Eddie Corr" userId="99a90b33-2264-4037-8867-c8cea06dfde5" providerId="ADAL" clId="{8207E6F4-09D4-4F66-BBB9-C6C2F9678906}" dt="2024-05-31T13:13:39.425" v="11861"/>
          <ac:spMkLst>
            <pc:docMk/>
            <pc:sldMk cId="25671271" sldId="256"/>
            <ac:spMk id="2204" creationId="{44E47306-C8A3-43D1-A797-298A1D9493DB}"/>
          </ac:spMkLst>
        </pc:spChg>
        <pc:spChg chg="add del mod replST">
          <ac:chgData name="Eddie Corr" userId="99a90b33-2264-4037-8867-c8cea06dfde5" providerId="ADAL" clId="{8207E6F4-09D4-4F66-BBB9-C6C2F9678906}" dt="2024-05-31T13:13:39.425" v="11861"/>
          <ac:spMkLst>
            <pc:docMk/>
            <pc:sldMk cId="25671271" sldId="256"/>
            <ac:spMk id="2205" creationId="{EE832CA0-52B6-42B0-B9AB-D14DD6A49EE6}"/>
          </ac:spMkLst>
        </pc:spChg>
        <pc:spChg chg="add del mod replST">
          <ac:chgData name="Eddie Corr" userId="99a90b33-2264-4037-8867-c8cea06dfde5" providerId="ADAL" clId="{8207E6F4-09D4-4F66-BBB9-C6C2F9678906}" dt="2024-05-31T13:13:39.425" v="11861"/>
          <ac:spMkLst>
            <pc:docMk/>
            <pc:sldMk cId="25671271" sldId="256"/>
            <ac:spMk id="2206" creationId="{7A80DD62-BE31-453C-BB65-85AE6C0BAAA7}"/>
          </ac:spMkLst>
        </pc:spChg>
        <pc:spChg chg="add del mod replST">
          <ac:chgData name="Eddie Corr" userId="99a90b33-2264-4037-8867-c8cea06dfde5" providerId="ADAL" clId="{8207E6F4-09D4-4F66-BBB9-C6C2F9678906}" dt="2024-05-31T13:13:39.425" v="11861"/>
          <ac:spMkLst>
            <pc:docMk/>
            <pc:sldMk cId="25671271" sldId="256"/>
            <ac:spMk id="2207" creationId="{549B65AE-37AA-47EF-A2BE-15D8D31D40F5}"/>
          </ac:spMkLst>
        </pc:spChg>
        <pc:spChg chg="add del mod replST">
          <ac:chgData name="Eddie Corr" userId="99a90b33-2264-4037-8867-c8cea06dfde5" providerId="ADAL" clId="{8207E6F4-09D4-4F66-BBB9-C6C2F9678906}" dt="2024-05-31T13:13:39.425" v="11861"/>
          <ac:spMkLst>
            <pc:docMk/>
            <pc:sldMk cId="25671271" sldId="256"/>
            <ac:spMk id="2208" creationId="{1A1B9B39-9F8D-4BE7-B6E5-8249FA1C1B7D}"/>
          </ac:spMkLst>
        </pc:spChg>
        <pc:spChg chg="add del mod replST">
          <ac:chgData name="Eddie Corr" userId="99a90b33-2264-4037-8867-c8cea06dfde5" providerId="ADAL" clId="{8207E6F4-09D4-4F66-BBB9-C6C2F9678906}" dt="2024-05-31T13:13:39.425" v="11861"/>
          <ac:spMkLst>
            <pc:docMk/>
            <pc:sldMk cId="25671271" sldId="256"/>
            <ac:spMk id="2209" creationId="{AAB3CDCC-1ED2-4643-AC43-5F6CBE522BDD}"/>
          </ac:spMkLst>
        </pc:spChg>
        <pc:spChg chg="add del mod replST">
          <ac:chgData name="Eddie Corr" userId="99a90b33-2264-4037-8867-c8cea06dfde5" providerId="ADAL" clId="{8207E6F4-09D4-4F66-BBB9-C6C2F9678906}" dt="2024-05-31T13:13:39.425" v="11861"/>
          <ac:spMkLst>
            <pc:docMk/>
            <pc:sldMk cId="25671271" sldId="256"/>
            <ac:spMk id="2210" creationId="{66346BD0-C7D8-4A45-8546-A39819FC8230}"/>
          </ac:spMkLst>
        </pc:spChg>
        <pc:spChg chg="add del mod replST">
          <ac:chgData name="Eddie Corr" userId="99a90b33-2264-4037-8867-c8cea06dfde5" providerId="ADAL" clId="{8207E6F4-09D4-4F66-BBB9-C6C2F9678906}" dt="2024-05-31T13:13:39.425" v="11861"/>
          <ac:spMkLst>
            <pc:docMk/>
            <pc:sldMk cId="25671271" sldId="256"/>
            <ac:spMk id="2211" creationId="{E35A007F-956C-458D-8544-C30DFB7E66D5}"/>
          </ac:spMkLst>
        </pc:spChg>
        <pc:spChg chg="add del mod replST">
          <ac:chgData name="Eddie Corr" userId="99a90b33-2264-4037-8867-c8cea06dfde5" providerId="ADAL" clId="{8207E6F4-09D4-4F66-BBB9-C6C2F9678906}" dt="2024-05-31T13:13:39.425" v="11861"/>
          <ac:spMkLst>
            <pc:docMk/>
            <pc:sldMk cId="25671271" sldId="256"/>
            <ac:spMk id="2212" creationId="{558020F0-F6D8-4970-80AA-9115962AC7F9}"/>
          </ac:spMkLst>
        </pc:spChg>
        <pc:spChg chg="add del mod replST">
          <ac:chgData name="Eddie Corr" userId="99a90b33-2264-4037-8867-c8cea06dfde5" providerId="ADAL" clId="{8207E6F4-09D4-4F66-BBB9-C6C2F9678906}" dt="2024-05-31T13:13:39.425" v="11861"/>
          <ac:spMkLst>
            <pc:docMk/>
            <pc:sldMk cId="25671271" sldId="256"/>
            <ac:spMk id="2213" creationId="{4931C132-E0BA-4DC5-93E5-CCC56ACF3A70}"/>
          </ac:spMkLst>
        </pc:spChg>
        <pc:spChg chg="add del mod replST">
          <ac:chgData name="Eddie Corr" userId="99a90b33-2264-4037-8867-c8cea06dfde5" providerId="ADAL" clId="{8207E6F4-09D4-4F66-BBB9-C6C2F9678906}" dt="2024-05-31T13:13:39.425" v="11861"/>
          <ac:spMkLst>
            <pc:docMk/>
            <pc:sldMk cId="25671271" sldId="256"/>
            <ac:spMk id="2214" creationId="{B80F1715-8DCD-4976-9DCA-A2961149A53D}"/>
          </ac:spMkLst>
        </pc:spChg>
        <pc:spChg chg="add del mod replST">
          <ac:chgData name="Eddie Corr" userId="99a90b33-2264-4037-8867-c8cea06dfde5" providerId="ADAL" clId="{8207E6F4-09D4-4F66-BBB9-C6C2F9678906}" dt="2024-05-31T13:13:39.425" v="11861"/>
          <ac:spMkLst>
            <pc:docMk/>
            <pc:sldMk cId="25671271" sldId="256"/>
            <ac:spMk id="2215" creationId="{377BA3AB-64C5-4F05-815F-D0B8A9D8193F}"/>
          </ac:spMkLst>
        </pc:spChg>
        <pc:spChg chg="add del mod replST">
          <ac:chgData name="Eddie Corr" userId="99a90b33-2264-4037-8867-c8cea06dfde5" providerId="ADAL" clId="{8207E6F4-09D4-4F66-BBB9-C6C2F9678906}" dt="2024-05-31T13:13:39.425" v="11861"/>
          <ac:spMkLst>
            <pc:docMk/>
            <pc:sldMk cId="25671271" sldId="256"/>
            <ac:spMk id="2216" creationId="{93141F01-2A89-4B9A-AA45-7DEC8444F2F9}"/>
          </ac:spMkLst>
        </pc:spChg>
        <pc:spChg chg="add del mod replST">
          <ac:chgData name="Eddie Corr" userId="99a90b33-2264-4037-8867-c8cea06dfde5" providerId="ADAL" clId="{8207E6F4-09D4-4F66-BBB9-C6C2F9678906}" dt="2024-05-31T13:13:39.425" v="11861"/>
          <ac:spMkLst>
            <pc:docMk/>
            <pc:sldMk cId="25671271" sldId="256"/>
            <ac:spMk id="2217" creationId="{4B75A4AF-FC73-4EAD-B1A8-48124508D17A}"/>
          </ac:spMkLst>
        </pc:spChg>
        <pc:spChg chg="add del mod replST">
          <ac:chgData name="Eddie Corr" userId="99a90b33-2264-4037-8867-c8cea06dfde5" providerId="ADAL" clId="{8207E6F4-09D4-4F66-BBB9-C6C2F9678906}" dt="2024-05-31T13:13:39.425" v="11861"/>
          <ac:spMkLst>
            <pc:docMk/>
            <pc:sldMk cId="25671271" sldId="256"/>
            <ac:spMk id="2218" creationId="{71271AD7-3C46-49C4-A0FA-3E49DF95E3CD}"/>
          </ac:spMkLst>
        </pc:spChg>
        <pc:spChg chg="add del mod replST">
          <ac:chgData name="Eddie Corr" userId="99a90b33-2264-4037-8867-c8cea06dfde5" providerId="ADAL" clId="{8207E6F4-09D4-4F66-BBB9-C6C2F9678906}" dt="2024-05-31T13:13:39.425" v="11861"/>
          <ac:spMkLst>
            <pc:docMk/>
            <pc:sldMk cId="25671271" sldId="256"/>
            <ac:spMk id="2219" creationId="{FFB45CDC-7F92-4371-9176-1D66D97F1ED6}"/>
          </ac:spMkLst>
        </pc:spChg>
        <pc:spChg chg="add del mod replST">
          <ac:chgData name="Eddie Corr" userId="99a90b33-2264-4037-8867-c8cea06dfde5" providerId="ADAL" clId="{8207E6F4-09D4-4F66-BBB9-C6C2F9678906}" dt="2024-05-31T13:13:39.425" v="11861"/>
          <ac:spMkLst>
            <pc:docMk/>
            <pc:sldMk cId="25671271" sldId="256"/>
            <ac:spMk id="2220" creationId="{57B5F427-E749-48D3-A5D2-5D73C5DDC2B4}"/>
          </ac:spMkLst>
        </pc:spChg>
        <pc:spChg chg="add del mod replST">
          <ac:chgData name="Eddie Corr" userId="99a90b33-2264-4037-8867-c8cea06dfde5" providerId="ADAL" clId="{8207E6F4-09D4-4F66-BBB9-C6C2F9678906}" dt="2024-05-31T13:13:39.425" v="11861"/>
          <ac:spMkLst>
            <pc:docMk/>
            <pc:sldMk cId="25671271" sldId="256"/>
            <ac:spMk id="2221" creationId="{08DD4C2E-1BE7-422C-B135-8626DDF8BFF3}"/>
          </ac:spMkLst>
        </pc:spChg>
        <pc:spChg chg="add del mod replST">
          <ac:chgData name="Eddie Corr" userId="99a90b33-2264-4037-8867-c8cea06dfde5" providerId="ADAL" clId="{8207E6F4-09D4-4F66-BBB9-C6C2F9678906}" dt="2024-05-31T13:13:39.425" v="11861"/>
          <ac:spMkLst>
            <pc:docMk/>
            <pc:sldMk cId="25671271" sldId="256"/>
            <ac:spMk id="2222" creationId="{DBE69D43-920C-46EF-9C95-190A8974F468}"/>
          </ac:spMkLst>
        </pc:spChg>
        <pc:spChg chg="add del mod replST">
          <ac:chgData name="Eddie Corr" userId="99a90b33-2264-4037-8867-c8cea06dfde5" providerId="ADAL" clId="{8207E6F4-09D4-4F66-BBB9-C6C2F9678906}" dt="2024-05-31T13:13:39.425" v="11861"/>
          <ac:spMkLst>
            <pc:docMk/>
            <pc:sldMk cId="25671271" sldId="256"/>
            <ac:spMk id="2223" creationId="{F7B93A30-B650-4800-97AD-A31F6FC3D4D3}"/>
          </ac:spMkLst>
        </pc:spChg>
        <pc:spChg chg="add del mod replST">
          <ac:chgData name="Eddie Corr" userId="99a90b33-2264-4037-8867-c8cea06dfde5" providerId="ADAL" clId="{8207E6F4-09D4-4F66-BBB9-C6C2F9678906}" dt="2024-05-31T13:13:39.425" v="11861"/>
          <ac:spMkLst>
            <pc:docMk/>
            <pc:sldMk cId="25671271" sldId="256"/>
            <ac:spMk id="2224" creationId="{2CF3E815-ADE3-458C-BE77-0225CECD23A6}"/>
          </ac:spMkLst>
        </pc:spChg>
        <pc:spChg chg="add del mod replST">
          <ac:chgData name="Eddie Corr" userId="99a90b33-2264-4037-8867-c8cea06dfde5" providerId="ADAL" clId="{8207E6F4-09D4-4F66-BBB9-C6C2F9678906}" dt="2024-05-31T13:13:39.425" v="11861"/>
          <ac:spMkLst>
            <pc:docMk/>
            <pc:sldMk cId="25671271" sldId="256"/>
            <ac:spMk id="2225" creationId="{FFDD97C6-1EE3-4BB1-89DE-53B813DA477C}"/>
          </ac:spMkLst>
        </pc:spChg>
        <pc:spChg chg="add del mod replST">
          <ac:chgData name="Eddie Corr" userId="99a90b33-2264-4037-8867-c8cea06dfde5" providerId="ADAL" clId="{8207E6F4-09D4-4F66-BBB9-C6C2F9678906}" dt="2024-05-31T13:13:39.425" v="11861"/>
          <ac:spMkLst>
            <pc:docMk/>
            <pc:sldMk cId="25671271" sldId="256"/>
            <ac:spMk id="2226" creationId="{67038074-54FA-4A82-B1ED-E2C7B0969972}"/>
          </ac:spMkLst>
        </pc:spChg>
        <pc:spChg chg="add del mod replST">
          <ac:chgData name="Eddie Corr" userId="99a90b33-2264-4037-8867-c8cea06dfde5" providerId="ADAL" clId="{8207E6F4-09D4-4F66-BBB9-C6C2F9678906}" dt="2024-05-31T13:13:39.425" v="11861"/>
          <ac:spMkLst>
            <pc:docMk/>
            <pc:sldMk cId="25671271" sldId="256"/>
            <ac:spMk id="2227" creationId="{2DCC39D5-146E-47F9-A8CF-66FE4A821044}"/>
          </ac:spMkLst>
        </pc:spChg>
        <pc:spChg chg="add del mod replST">
          <ac:chgData name="Eddie Corr" userId="99a90b33-2264-4037-8867-c8cea06dfde5" providerId="ADAL" clId="{8207E6F4-09D4-4F66-BBB9-C6C2F9678906}" dt="2024-05-31T13:13:39.425" v="11861"/>
          <ac:spMkLst>
            <pc:docMk/>
            <pc:sldMk cId="25671271" sldId="256"/>
            <ac:spMk id="2228" creationId="{C4C2F596-3B58-4C08-B987-D61CC15FBB89}"/>
          </ac:spMkLst>
        </pc:spChg>
        <pc:spChg chg="add del mod replST">
          <ac:chgData name="Eddie Corr" userId="99a90b33-2264-4037-8867-c8cea06dfde5" providerId="ADAL" clId="{8207E6F4-09D4-4F66-BBB9-C6C2F9678906}" dt="2024-05-31T13:13:39.425" v="11861"/>
          <ac:spMkLst>
            <pc:docMk/>
            <pc:sldMk cId="25671271" sldId="256"/>
            <ac:spMk id="2229" creationId="{440F57B6-B2B5-4055-A5D0-0BA8EE01C3B9}"/>
          </ac:spMkLst>
        </pc:spChg>
        <pc:spChg chg="add del mod replST">
          <ac:chgData name="Eddie Corr" userId="99a90b33-2264-4037-8867-c8cea06dfde5" providerId="ADAL" clId="{8207E6F4-09D4-4F66-BBB9-C6C2F9678906}" dt="2024-05-31T13:13:39.425" v="11861"/>
          <ac:spMkLst>
            <pc:docMk/>
            <pc:sldMk cId="25671271" sldId="256"/>
            <ac:spMk id="2230" creationId="{BE096713-AE10-4C7E-96E8-4039B9AE3A62}"/>
          </ac:spMkLst>
        </pc:spChg>
        <pc:spChg chg="add del mod replST">
          <ac:chgData name="Eddie Corr" userId="99a90b33-2264-4037-8867-c8cea06dfde5" providerId="ADAL" clId="{8207E6F4-09D4-4F66-BBB9-C6C2F9678906}" dt="2024-05-31T13:13:39.425" v="11861"/>
          <ac:spMkLst>
            <pc:docMk/>
            <pc:sldMk cId="25671271" sldId="256"/>
            <ac:spMk id="2231" creationId="{DCA91015-37C2-4245-B986-DC8089E5A0A5}"/>
          </ac:spMkLst>
        </pc:spChg>
        <pc:spChg chg="add del mod replST">
          <ac:chgData name="Eddie Corr" userId="99a90b33-2264-4037-8867-c8cea06dfde5" providerId="ADAL" clId="{8207E6F4-09D4-4F66-BBB9-C6C2F9678906}" dt="2024-05-31T13:13:39.425" v="11861"/>
          <ac:spMkLst>
            <pc:docMk/>
            <pc:sldMk cId="25671271" sldId="256"/>
            <ac:spMk id="2232" creationId="{B051C868-EC1B-4181-9824-4D75C336BEB0}"/>
          </ac:spMkLst>
        </pc:spChg>
        <pc:spChg chg="add del mod replST">
          <ac:chgData name="Eddie Corr" userId="99a90b33-2264-4037-8867-c8cea06dfde5" providerId="ADAL" clId="{8207E6F4-09D4-4F66-BBB9-C6C2F9678906}" dt="2024-05-31T13:13:39.425" v="11861"/>
          <ac:spMkLst>
            <pc:docMk/>
            <pc:sldMk cId="25671271" sldId="256"/>
            <ac:spMk id="2233" creationId="{538109BB-0F05-4472-BFC9-7EB3DEF4A876}"/>
          </ac:spMkLst>
        </pc:spChg>
        <pc:spChg chg="add del mod replST">
          <ac:chgData name="Eddie Corr" userId="99a90b33-2264-4037-8867-c8cea06dfde5" providerId="ADAL" clId="{8207E6F4-09D4-4F66-BBB9-C6C2F9678906}" dt="2024-05-31T13:13:39.425" v="11861"/>
          <ac:spMkLst>
            <pc:docMk/>
            <pc:sldMk cId="25671271" sldId="256"/>
            <ac:spMk id="2234" creationId="{C217A9B0-4292-4F22-8E6D-604A66F7A942}"/>
          </ac:spMkLst>
        </pc:spChg>
        <pc:spChg chg="add del mod replST">
          <ac:chgData name="Eddie Corr" userId="99a90b33-2264-4037-8867-c8cea06dfde5" providerId="ADAL" clId="{8207E6F4-09D4-4F66-BBB9-C6C2F9678906}" dt="2024-05-31T13:13:39.425" v="11861"/>
          <ac:spMkLst>
            <pc:docMk/>
            <pc:sldMk cId="25671271" sldId="256"/>
            <ac:spMk id="2235" creationId="{88C387E1-0960-4E47-8CD5-CD70D2F468A3}"/>
          </ac:spMkLst>
        </pc:spChg>
        <pc:spChg chg="add del mod replST">
          <ac:chgData name="Eddie Corr" userId="99a90b33-2264-4037-8867-c8cea06dfde5" providerId="ADAL" clId="{8207E6F4-09D4-4F66-BBB9-C6C2F9678906}" dt="2024-05-31T13:13:39.425" v="11861"/>
          <ac:spMkLst>
            <pc:docMk/>
            <pc:sldMk cId="25671271" sldId="256"/>
            <ac:spMk id="2236" creationId="{B947A199-09A6-458F-A3D3-9FE0F48A99B7}"/>
          </ac:spMkLst>
        </pc:spChg>
        <pc:spChg chg="add del mod replST">
          <ac:chgData name="Eddie Corr" userId="99a90b33-2264-4037-8867-c8cea06dfde5" providerId="ADAL" clId="{8207E6F4-09D4-4F66-BBB9-C6C2F9678906}" dt="2024-05-31T13:13:39.425" v="11861"/>
          <ac:spMkLst>
            <pc:docMk/>
            <pc:sldMk cId="25671271" sldId="256"/>
            <ac:spMk id="2237" creationId="{102F7BB2-7CEE-4DB3-B6B9-43E905EB7990}"/>
          </ac:spMkLst>
        </pc:spChg>
        <pc:spChg chg="add del mod replST">
          <ac:chgData name="Eddie Corr" userId="99a90b33-2264-4037-8867-c8cea06dfde5" providerId="ADAL" clId="{8207E6F4-09D4-4F66-BBB9-C6C2F9678906}" dt="2024-05-31T13:13:39.425" v="11861"/>
          <ac:spMkLst>
            <pc:docMk/>
            <pc:sldMk cId="25671271" sldId="256"/>
            <ac:spMk id="2238" creationId="{306ABBF3-ABBF-462E-8440-BDA111732480}"/>
          </ac:spMkLst>
        </pc:spChg>
        <pc:spChg chg="add del mod replST">
          <ac:chgData name="Eddie Corr" userId="99a90b33-2264-4037-8867-c8cea06dfde5" providerId="ADAL" clId="{8207E6F4-09D4-4F66-BBB9-C6C2F9678906}" dt="2024-05-31T13:13:39.425" v="11861"/>
          <ac:spMkLst>
            <pc:docMk/>
            <pc:sldMk cId="25671271" sldId="256"/>
            <ac:spMk id="2239" creationId="{15771E96-D89F-4EBD-B0A0-07AA8EE019FF}"/>
          </ac:spMkLst>
        </pc:spChg>
        <pc:spChg chg="add del mod replST">
          <ac:chgData name="Eddie Corr" userId="99a90b33-2264-4037-8867-c8cea06dfde5" providerId="ADAL" clId="{8207E6F4-09D4-4F66-BBB9-C6C2F9678906}" dt="2024-05-31T13:13:39.425" v="11861"/>
          <ac:spMkLst>
            <pc:docMk/>
            <pc:sldMk cId="25671271" sldId="256"/>
            <ac:spMk id="2240" creationId="{9A906F07-610A-4907-9735-7C9D687779B9}"/>
          </ac:spMkLst>
        </pc:spChg>
        <pc:spChg chg="add del mod replST">
          <ac:chgData name="Eddie Corr" userId="99a90b33-2264-4037-8867-c8cea06dfde5" providerId="ADAL" clId="{8207E6F4-09D4-4F66-BBB9-C6C2F9678906}" dt="2024-05-31T13:13:39.425" v="11861"/>
          <ac:spMkLst>
            <pc:docMk/>
            <pc:sldMk cId="25671271" sldId="256"/>
            <ac:spMk id="2241" creationId="{7F32887C-87E6-4379-8E49-0A4A42B5E259}"/>
          </ac:spMkLst>
        </pc:spChg>
        <pc:spChg chg="add del mod replST">
          <ac:chgData name="Eddie Corr" userId="99a90b33-2264-4037-8867-c8cea06dfde5" providerId="ADAL" clId="{8207E6F4-09D4-4F66-BBB9-C6C2F9678906}" dt="2024-05-31T13:13:39.425" v="11861"/>
          <ac:spMkLst>
            <pc:docMk/>
            <pc:sldMk cId="25671271" sldId="256"/>
            <ac:spMk id="2242" creationId="{D0D40D21-2565-4742-9FF7-60DEA2B33D62}"/>
          </ac:spMkLst>
        </pc:spChg>
        <pc:spChg chg="add del mod replST">
          <ac:chgData name="Eddie Corr" userId="99a90b33-2264-4037-8867-c8cea06dfde5" providerId="ADAL" clId="{8207E6F4-09D4-4F66-BBB9-C6C2F9678906}" dt="2024-05-31T13:13:39.425" v="11861"/>
          <ac:spMkLst>
            <pc:docMk/>
            <pc:sldMk cId="25671271" sldId="256"/>
            <ac:spMk id="2243" creationId="{2549BD35-D9BE-4F3F-892A-BEF853E74FF8}"/>
          </ac:spMkLst>
        </pc:spChg>
        <pc:spChg chg="add del mod replST">
          <ac:chgData name="Eddie Corr" userId="99a90b33-2264-4037-8867-c8cea06dfde5" providerId="ADAL" clId="{8207E6F4-09D4-4F66-BBB9-C6C2F9678906}" dt="2024-05-31T13:13:39.425" v="11861"/>
          <ac:spMkLst>
            <pc:docMk/>
            <pc:sldMk cId="25671271" sldId="256"/>
            <ac:spMk id="2244" creationId="{C274EDE8-F3B0-4FE2-B43F-DB9178DC6CAF}"/>
          </ac:spMkLst>
        </pc:spChg>
        <pc:spChg chg="add del mod replST">
          <ac:chgData name="Eddie Corr" userId="99a90b33-2264-4037-8867-c8cea06dfde5" providerId="ADAL" clId="{8207E6F4-09D4-4F66-BBB9-C6C2F9678906}" dt="2024-05-31T13:13:39.425" v="11861"/>
          <ac:spMkLst>
            <pc:docMk/>
            <pc:sldMk cId="25671271" sldId="256"/>
            <ac:spMk id="2245" creationId="{82CA4EB6-7C14-4143-82D5-DCE524B20BF9}"/>
          </ac:spMkLst>
        </pc:spChg>
        <pc:spChg chg="add del mod replST">
          <ac:chgData name="Eddie Corr" userId="99a90b33-2264-4037-8867-c8cea06dfde5" providerId="ADAL" clId="{8207E6F4-09D4-4F66-BBB9-C6C2F9678906}" dt="2024-05-31T13:13:39.425" v="11861"/>
          <ac:spMkLst>
            <pc:docMk/>
            <pc:sldMk cId="25671271" sldId="256"/>
            <ac:spMk id="2246" creationId="{A5D964A6-8899-4837-8532-3B3F880F9739}"/>
          </ac:spMkLst>
        </pc:spChg>
        <pc:spChg chg="add del mod replST">
          <ac:chgData name="Eddie Corr" userId="99a90b33-2264-4037-8867-c8cea06dfde5" providerId="ADAL" clId="{8207E6F4-09D4-4F66-BBB9-C6C2F9678906}" dt="2024-05-31T13:13:39.425" v="11861"/>
          <ac:spMkLst>
            <pc:docMk/>
            <pc:sldMk cId="25671271" sldId="256"/>
            <ac:spMk id="2247" creationId="{B1357444-1AB7-4070-856A-F54D62EB4030}"/>
          </ac:spMkLst>
        </pc:spChg>
        <pc:spChg chg="add del mod replST">
          <ac:chgData name="Eddie Corr" userId="99a90b33-2264-4037-8867-c8cea06dfde5" providerId="ADAL" clId="{8207E6F4-09D4-4F66-BBB9-C6C2F9678906}" dt="2024-05-31T13:13:39.425" v="11861"/>
          <ac:spMkLst>
            <pc:docMk/>
            <pc:sldMk cId="25671271" sldId="256"/>
            <ac:spMk id="2248" creationId="{318EE874-2CA1-450A-9AD5-3E8939427904}"/>
          </ac:spMkLst>
        </pc:spChg>
        <pc:spChg chg="add del mod replST">
          <ac:chgData name="Eddie Corr" userId="99a90b33-2264-4037-8867-c8cea06dfde5" providerId="ADAL" clId="{8207E6F4-09D4-4F66-BBB9-C6C2F9678906}" dt="2024-05-31T13:13:39.425" v="11861"/>
          <ac:spMkLst>
            <pc:docMk/>
            <pc:sldMk cId="25671271" sldId="256"/>
            <ac:spMk id="2249" creationId="{9CC05267-8878-4845-94F4-6F817A5946CC}"/>
          </ac:spMkLst>
        </pc:spChg>
        <pc:spChg chg="add del mod replST">
          <ac:chgData name="Eddie Corr" userId="99a90b33-2264-4037-8867-c8cea06dfde5" providerId="ADAL" clId="{8207E6F4-09D4-4F66-BBB9-C6C2F9678906}" dt="2024-05-31T13:13:39.425" v="11861"/>
          <ac:spMkLst>
            <pc:docMk/>
            <pc:sldMk cId="25671271" sldId="256"/>
            <ac:spMk id="2250" creationId="{C78CC0BF-9C51-4AB9-813A-1F3501749E77}"/>
          </ac:spMkLst>
        </pc:spChg>
        <pc:spChg chg="add del mod replST">
          <ac:chgData name="Eddie Corr" userId="99a90b33-2264-4037-8867-c8cea06dfde5" providerId="ADAL" clId="{8207E6F4-09D4-4F66-BBB9-C6C2F9678906}" dt="2024-05-31T13:13:39.425" v="11861"/>
          <ac:spMkLst>
            <pc:docMk/>
            <pc:sldMk cId="25671271" sldId="256"/>
            <ac:spMk id="2251" creationId="{0EAC6369-4581-49FC-A51F-4080C857C7A9}"/>
          </ac:spMkLst>
        </pc:spChg>
        <pc:spChg chg="add del mod replST">
          <ac:chgData name="Eddie Corr" userId="99a90b33-2264-4037-8867-c8cea06dfde5" providerId="ADAL" clId="{8207E6F4-09D4-4F66-BBB9-C6C2F9678906}" dt="2024-05-31T13:13:39.425" v="11861"/>
          <ac:spMkLst>
            <pc:docMk/>
            <pc:sldMk cId="25671271" sldId="256"/>
            <ac:spMk id="2252" creationId="{1FACAE2D-64CA-48AA-9ED6-8E2B99505348}"/>
          </ac:spMkLst>
        </pc:spChg>
        <pc:spChg chg="add del mod replST">
          <ac:chgData name="Eddie Corr" userId="99a90b33-2264-4037-8867-c8cea06dfde5" providerId="ADAL" clId="{8207E6F4-09D4-4F66-BBB9-C6C2F9678906}" dt="2024-05-31T13:13:39.425" v="11861"/>
          <ac:spMkLst>
            <pc:docMk/>
            <pc:sldMk cId="25671271" sldId="256"/>
            <ac:spMk id="2253" creationId="{4879C47A-842B-46AC-B6BA-B49AA6F802A8}"/>
          </ac:spMkLst>
        </pc:spChg>
        <pc:spChg chg="add del mod replST">
          <ac:chgData name="Eddie Corr" userId="99a90b33-2264-4037-8867-c8cea06dfde5" providerId="ADAL" clId="{8207E6F4-09D4-4F66-BBB9-C6C2F9678906}" dt="2024-05-31T13:13:39.425" v="11861"/>
          <ac:spMkLst>
            <pc:docMk/>
            <pc:sldMk cId="25671271" sldId="256"/>
            <ac:spMk id="2254" creationId="{1EC979F2-8661-4F44-827D-CABF6007232B}"/>
          </ac:spMkLst>
        </pc:spChg>
        <pc:spChg chg="add del mod replST">
          <ac:chgData name="Eddie Corr" userId="99a90b33-2264-4037-8867-c8cea06dfde5" providerId="ADAL" clId="{8207E6F4-09D4-4F66-BBB9-C6C2F9678906}" dt="2024-05-31T13:13:39.425" v="11861"/>
          <ac:spMkLst>
            <pc:docMk/>
            <pc:sldMk cId="25671271" sldId="256"/>
            <ac:spMk id="2255" creationId="{338FAAC1-4FD7-4703-8404-FDFFD089A0B5}"/>
          </ac:spMkLst>
        </pc:spChg>
        <pc:spChg chg="add del mod replST">
          <ac:chgData name="Eddie Corr" userId="99a90b33-2264-4037-8867-c8cea06dfde5" providerId="ADAL" clId="{8207E6F4-09D4-4F66-BBB9-C6C2F9678906}" dt="2024-05-31T13:13:39.425" v="11861"/>
          <ac:spMkLst>
            <pc:docMk/>
            <pc:sldMk cId="25671271" sldId="256"/>
            <ac:spMk id="2256" creationId="{AC48C9F2-ED7D-4046-81F6-EBB61F387A06}"/>
          </ac:spMkLst>
        </pc:spChg>
        <pc:spChg chg="add del mod replST">
          <ac:chgData name="Eddie Corr" userId="99a90b33-2264-4037-8867-c8cea06dfde5" providerId="ADAL" clId="{8207E6F4-09D4-4F66-BBB9-C6C2F9678906}" dt="2024-05-31T13:13:39.425" v="11861"/>
          <ac:spMkLst>
            <pc:docMk/>
            <pc:sldMk cId="25671271" sldId="256"/>
            <ac:spMk id="2257" creationId="{7447F86A-C6EA-4EE3-A3B5-10AF32AECBCA}"/>
          </ac:spMkLst>
        </pc:spChg>
        <pc:spChg chg="add del mod replST">
          <ac:chgData name="Eddie Corr" userId="99a90b33-2264-4037-8867-c8cea06dfde5" providerId="ADAL" clId="{8207E6F4-09D4-4F66-BBB9-C6C2F9678906}" dt="2024-05-31T13:13:39.425" v="11861"/>
          <ac:spMkLst>
            <pc:docMk/>
            <pc:sldMk cId="25671271" sldId="256"/>
            <ac:spMk id="2258" creationId="{DCB19B5F-1A3C-484A-B37D-E857BDD6867B}"/>
          </ac:spMkLst>
        </pc:spChg>
        <pc:spChg chg="add del mod replST">
          <ac:chgData name="Eddie Corr" userId="99a90b33-2264-4037-8867-c8cea06dfde5" providerId="ADAL" clId="{8207E6F4-09D4-4F66-BBB9-C6C2F9678906}" dt="2024-05-31T13:13:39.425" v="11861"/>
          <ac:spMkLst>
            <pc:docMk/>
            <pc:sldMk cId="25671271" sldId="256"/>
            <ac:spMk id="2259" creationId="{304A35EF-1DBD-4332-801F-E8A8BFF56CE0}"/>
          </ac:spMkLst>
        </pc:spChg>
        <pc:spChg chg="add del mod replST">
          <ac:chgData name="Eddie Corr" userId="99a90b33-2264-4037-8867-c8cea06dfde5" providerId="ADAL" clId="{8207E6F4-09D4-4F66-BBB9-C6C2F9678906}" dt="2024-05-31T13:13:39.425" v="11861"/>
          <ac:spMkLst>
            <pc:docMk/>
            <pc:sldMk cId="25671271" sldId="256"/>
            <ac:spMk id="2260" creationId="{DE61102E-5322-4E92-9657-436CE1DE4C0E}"/>
          </ac:spMkLst>
        </pc:spChg>
        <pc:spChg chg="add del mod replST">
          <ac:chgData name="Eddie Corr" userId="99a90b33-2264-4037-8867-c8cea06dfde5" providerId="ADAL" clId="{8207E6F4-09D4-4F66-BBB9-C6C2F9678906}" dt="2024-05-31T13:13:39.425" v="11861"/>
          <ac:spMkLst>
            <pc:docMk/>
            <pc:sldMk cId="25671271" sldId="256"/>
            <ac:spMk id="2261" creationId="{9EA8C4C2-AD64-4E18-A12A-0B928E87B439}"/>
          </ac:spMkLst>
        </pc:spChg>
        <pc:spChg chg="add del mod replST">
          <ac:chgData name="Eddie Corr" userId="99a90b33-2264-4037-8867-c8cea06dfde5" providerId="ADAL" clId="{8207E6F4-09D4-4F66-BBB9-C6C2F9678906}" dt="2024-05-31T13:13:39.425" v="11861"/>
          <ac:spMkLst>
            <pc:docMk/>
            <pc:sldMk cId="25671271" sldId="256"/>
            <ac:spMk id="2262" creationId="{24F5CBA9-FB29-4019-8847-5F48B70D4B88}"/>
          </ac:spMkLst>
        </pc:spChg>
        <pc:spChg chg="add del mod replST">
          <ac:chgData name="Eddie Corr" userId="99a90b33-2264-4037-8867-c8cea06dfde5" providerId="ADAL" clId="{8207E6F4-09D4-4F66-BBB9-C6C2F9678906}" dt="2024-05-31T13:13:39.425" v="11861"/>
          <ac:spMkLst>
            <pc:docMk/>
            <pc:sldMk cId="25671271" sldId="256"/>
            <ac:spMk id="2263" creationId="{9036091B-5488-41A7-B697-C658F96C6CFB}"/>
          </ac:spMkLst>
        </pc:spChg>
        <pc:spChg chg="add del mod replST">
          <ac:chgData name="Eddie Corr" userId="99a90b33-2264-4037-8867-c8cea06dfde5" providerId="ADAL" clId="{8207E6F4-09D4-4F66-BBB9-C6C2F9678906}" dt="2024-05-31T13:13:39.425" v="11861"/>
          <ac:spMkLst>
            <pc:docMk/>
            <pc:sldMk cId="25671271" sldId="256"/>
            <ac:spMk id="2264" creationId="{CE869EFD-6372-4CDE-981D-ECC857C7598D}"/>
          </ac:spMkLst>
        </pc:spChg>
        <pc:spChg chg="add del mod replST">
          <ac:chgData name="Eddie Corr" userId="99a90b33-2264-4037-8867-c8cea06dfde5" providerId="ADAL" clId="{8207E6F4-09D4-4F66-BBB9-C6C2F9678906}" dt="2024-05-31T13:13:39.425" v="11861"/>
          <ac:spMkLst>
            <pc:docMk/>
            <pc:sldMk cId="25671271" sldId="256"/>
            <ac:spMk id="2265" creationId="{248B86A1-2E62-4C34-A7F5-FD450520C3D0}"/>
          </ac:spMkLst>
        </pc:spChg>
        <pc:spChg chg="add del mod replST">
          <ac:chgData name="Eddie Corr" userId="99a90b33-2264-4037-8867-c8cea06dfde5" providerId="ADAL" clId="{8207E6F4-09D4-4F66-BBB9-C6C2F9678906}" dt="2024-05-31T13:13:39.425" v="11861"/>
          <ac:spMkLst>
            <pc:docMk/>
            <pc:sldMk cId="25671271" sldId="256"/>
            <ac:spMk id="2266" creationId="{B645C859-82B1-438A-A0C2-27121A29768D}"/>
          </ac:spMkLst>
        </pc:spChg>
        <pc:spChg chg="add del mod replST">
          <ac:chgData name="Eddie Corr" userId="99a90b33-2264-4037-8867-c8cea06dfde5" providerId="ADAL" clId="{8207E6F4-09D4-4F66-BBB9-C6C2F9678906}" dt="2024-05-31T13:13:39.425" v="11861"/>
          <ac:spMkLst>
            <pc:docMk/>
            <pc:sldMk cId="25671271" sldId="256"/>
            <ac:spMk id="2267" creationId="{5D41187E-ABBC-4238-802A-D5158C968B7A}"/>
          </ac:spMkLst>
        </pc:spChg>
        <pc:spChg chg="add del mod replST">
          <ac:chgData name="Eddie Corr" userId="99a90b33-2264-4037-8867-c8cea06dfde5" providerId="ADAL" clId="{8207E6F4-09D4-4F66-BBB9-C6C2F9678906}" dt="2024-05-31T13:13:39.425" v="11861"/>
          <ac:spMkLst>
            <pc:docMk/>
            <pc:sldMk cId="25671271" sldId="256"/>
            <ac:spMk id="2268" creationId="{804D0F0F-D82A-408E-85DB-A733B09BE182}"/>
          </ac:spMkLst>
        </pc:spChg>
        <pc:spChg chg="add del mod replST">
          <ac:chgData name="Eddie Corr" userId="99a90b33-2264-4037-8867-c8cea06dfde5" providerId="ADAL" clId="{8207E6F4-09D4-4F66-BBB9-C6C2F9678906}" dt="2024-05-31T13:13:39.425" v="11861"/>
          <ac:spMkLst>
            <pc:docMk/>
            <pc:sldMk cId="25671271" sldId="256"/>
            <ac:spMk id="2269" creationId="{3816D9C0-EC53-4939-953C-D726833FF168}"/>
          </ac:spMkLst>
        </pc:spChg>
        <pc:spChg chg="add del mod replST">
          <ac:chgData name="Eddie Corr" userId="99a90b33-2264-4037-8867-c8cea06dfde5" providerId="ADAL" clId="{8207E6F4-09D4-4F66-BBB9-C6C2F9678906}" dt="2024-05-31T13:13:39.425" v="11861"/>
          <ac:spMkLst>
            <pc:docMk/>
            <pc:sldMk cId="25671271" sldId="256"/>
            <ac:spMk id="2270" creationId="{1D850E2C-CD62-4646-8142-73E189E037CA}"/>
          </ac:spMkLst>
        </pc:spChg>
        <pc:spChg chg="add del mod replST">
          <ac:chgData name="Eddie Corr" userId="99a90b33-2264-4037-8867-c8cea06dfde5" providerId="ADAL" clId="{8207E6F4-09D4-4F66-BBB9-C6C2F9678906}" dt="2024-05-31T13:13:39.425" v="11861"/>
          <ac:spMkLst>
            <pc:docMk/>
            <pc:sldMk cId="25671271" sldId="256"/>
            <ac:spMk id="2271" creationId="{2F01C3C3-E2CF-414F-9E45-B463D053D946}"/>
          </ac:spMkLst>
        </pc:spChg>
        <pc:spChg chg="add del mod replST">
          <ac:chgData name="Eddie Corr" userId="99a90b33-2264-4037-8867-c8cea06dfde5" providerId="ADAL" clId="{8207E6F4-09D4-4F66-BBB9-C6C2F9678906}" dt="2024-05-31T13:13:39.425" v="11861"/>
          <ac:spMkLst>
            <pc:docMk/>
            <pc:sldMk cId="25671271" sldId="256"/>
            <ac:spMk id="2272" creationId="{B471F764-CF64-407B-92AD-5A9294F889DD}"/>
          </ac:spMkLst>
        </pc:spChg>
        <pc:spChg chg="add del mod replST">
          <ac:chgData name="Eddie Corr" userId="99a90b33-2264-4037-8867-c8cea06dfde5" providerId="ADAL" clId="{8207E6F4-09D4-4F66-BBB9-C6C2F9678906}" dt="2024-05-31T13:13:39.425" v="11861"/>
          <ac:spMkLst>
            <pc:docMk/>
            <pc:sldMk cId="25671271" sldId="256"/>
            <ac:spMk id="2273" creationId="{A6249223-B1AC-4E6F-A555-697CD070E1E0}"/>
          </ac:spMkLst>
        </pc:spChg>
        <pc:spChg chg="add del mod replST">
          <ac:chgData name="Eddie Corr" userId="99a90b33-2264-4037-8867-c8cea06dfde5" providerId="ADAL" clId="{8207E6F4-09D4-4F66-BBB9-C6C2F9678906}" dt="2024-05-31T13:13:39.425" v="11861"/>
          <ac:spMkLst>
            <pc:docMk/>
            <pc:sldMk cId="25671271" sldId="256"/>
            <ac:spMk id="2274" creationId="{B12DAB61-E6A3-48E1-A1CE-9AED03FF3E35}"/>
          </ac:spMkLst>
        </pc:spChg>
        <pc:spChg chg="add del mod replST">
          <ac:chgData name="Eddie Corr" userId="99a90b33-2264-4037-8867-c8cea06dfde5" providerId="ADAL" clId="{8207E6F4-09D4-4F66-BBB9-C6C2F9678906}" dt="2024-05-31T13:13:39.425" v="11861"/>
          <ac:spMkLst>
            <pc:docMk/>
            <pc:sldMk cId="25671271" sldId="256"/>
            <ac:spMk id="2275" creationId="{3A4EE797-8D39-416F-87A7-CD88BF6EB44F}"/>
          </ac:spMkLst>
        </pc:spChg>
        <pc:spChg chg="add del mod replST">
          <ac:chgData name="Eddie Corr" userId="99a90b33-2264-4037-8867-c8cea06dfde5" providerId="ADAL" clId="{8207E6F4-09D4-4F66-BBB9-C6C2F9678906}" dt="2024-05-31T13:13:39.425" v="11861"/>
          <ac:spMkLst>
            <pc:docMk/>
            <pc:sldMk cId="25671271" sldId="256"/>
            <ac:spMk id="2276" creationId="{1EF5DFD8-BB8C-4321-9363-62F4168C9465}"/>
          </ac:spMkLst>
        </pc:spChg>
        <pc:spChg chg="add del mod replST">
          <ac:chgData name="Eddie Corr" userId="99a90b33-2264-4037-8867-c8cea06dfde5" providerId="ADAL" clId="{8207E6F4-09D4-4F66-BBB9-C6C2F9678906}" dt="2024-05-31T13:13:39.425" v="11861"/>
          <ac:spMkLst>
            <pc:docMk/>
            <pc:sldMk cId="25671271" sldId="256"/>
            <ac:spMk id="2277" creationId="{9D61431E-7475-4211-9353-F5B96780955D}"/>
          </ac:spMkLst>
        </pc:spChg>
        <pc:spChg chg="add del mod replST">
          <ac:chgData name="Eddie Corr" userId="99a90b33-2264-4037-8867-c8cea06dfde5" providerId="ADAL" clId="{8207E6F4-09D4-4F66-BBB9-C6C2F9678906}" dt="2024-05-31T13:13:39.425" v="11861"/>
          <ac:spMkLst>
            <pc:docMk/>
            <pc:sldMk cId="25671271" sldId="256"/>
            <ac:spMk id="2278" creationId="{75CCD8A9-186B-460C-AE27-DE6BBECCA8F8}"/>
          </ac:spMkLst>
        </pc:spChg>
        <pc:spChg chg="add del mod replST">
          <ac:chgData name="Eddie Corr" userId="99a90b33-2264-4037-8867-c8cea06dfde5" providerId="ADAL" clId="{8207E6F4-09D4-4F66-BBB9-C6C2F9678906}" dt="2024-05-31T13:13:39.425" v="11861"/>
          <ac:spMkLst>
            <pc:docMk/>
            <pc:sldMk cId="25671271" sldId="256"/>
            <ac:spMk id="2279" creationId="{2436EE25-12A2-4A92-A3FA-9539F1570FDB}"/>
          </ac:spMkLst>
        </pc:spChg>
        <pc:spChg chg="add del mod replST">
          <ac:chgData name="Eddie Corr" userId="99a90b33-2264-4037-8867-c8cea06dfde5" providerId="ADAL" clId="{8207E6F4-09D4-4F66-BBB9-C6C2F9678906}" dt="2024-05-31T13:13:39.425" v="11861"/>
          <ac:spMkLst>
            <pc:docMk/>
            <pc:sldMk cId="25671271" sldId="256"/>
            <ac:spMk id="2280" creationId="{C9B3C291-C2EB-456A-9931-BFFA846FCFEA}"/>
          </ac:spMkLst>
        </pc:spChg>
        <pc:spChg chg="add del mod replST">
          <ac:chgData name="Eddie Corr" userId="99a90b33-2264-4037-8867-c8cea06dfde5" providerId="ADAL" clId="{8207E6F4-09D4-4F66-BBB9-C6C2F9678906}" dt="2024-05-31T13:13:39.425" v="11861"/>
          <ac:spMkLst>
            <pc:docMk/>
            <pc:sldMk cId="25671271" sldId="256"/>
            <ac:spMk id="2281" creationId="{1B5B736C-465B-490F-81FE-132E448E50C6}"/>
          </ac:spMkLst>
        </pc:spChg>
        <pc:spChg chg="add del mod replST">
          <ac:chgData name="Eddie Corr" userId="99a90b33-2264-4037-8867-c8cea06dfde5" providerId="ADAL" clId="{8207E6F4-09D4-4F66-BBB9-C6C2F9678906}" dt="2024-05-31T13:13:39.425" v="11861"/>
          <ac:spMkLst>
            <pc:docMk/>
            <pc:sldMk cId="25671271" sldId="256"/>
            <ac:spMk id="2282" creationId="{E2E062C8-412B-4975-A968-64D7C149BE5A}"/>
          </ac:spMkLst>
        </pc:spChg>
        <pc:spChg chg="add del mod replST">
          <ac:chgData name="Eddie Corr" userId="99a90b33-2264-4037-8867-c8cea06dfde5" providerId="ADAL" clId="{8207E6F4-09D4-4F66-BBB9-C6C2F9678906}" dt="2024-05-31T13:13:39.425" v="11861"/>
          <ac:spMkLst>
            <pc:docMk/>
            <pc:sldMk cId="25671271" sldId="256"/>
            <ac:spMk id="2283" creationId="{695F6B97-255E-4925-838B-F3DDE5766132}"/>
          </ac:spMkLst>
        </pc:spChg>
        <pc:spChg chg="add del mod replST">
          <ac:chgData name="Eddie Corr" userId="99a90b33-2264-4037-8867-c8cea06dfde5" providerId="ADAL" clId="{8207E6F4-09D4-4F66-BBB9-C6C2F9678906}" dt="2024-05-31T13:13:39.425" v="11861"/>
          <ac:spMkLst>
            <pc:docMk/>
            <pc:sldMk cId="25671271" sldId="256"/>
            <ac:spMk id="2284" creationId="{8A7881D4-52DA-411B-AFBB-26277C14EDB2}"/>
          </ac:spMkLst>
        </pc:spChg>
        <pc:spChg chg="add del mod replST">
          <ac:chgData name="Eddie Corr" userId="99a90b33-2264-4037-8867-c8cea06dfde5" providerId="ADAL" clId="{8207E6F4-09D4-4F66-BBB9-C6C2F9678906}" dt="2024-05-31T13:13:39.425" v="11861"/>
          <ac:spMkLst>
            <pc:docMk/>
            <pc:sldMk cId="25671271" sldId="256"/>
            <ac:spMk id="2285" creationId="{7AB95AF5-3D0C-42BF-BC66-ACEE89A079E9}"/>
          </ac:spMkLst>
        </pc:spChg>
        <pc:spChg chg="add del mod replST">
          <ac:chgData name="Eddie Corr" userId="99a90b33-2264-4037-8867-c8cea06dfde5" providerId="ADAL" clId="{8207E6F4-09D4-4F66-BBB9-C6C2F9678906}" dt="2024-05-31T13:13:39.425" v="11861"/>
          <ac:spMkLst>
            <pc:docMk/>
            <pc:sldMk cId="25671271" sldId="256"/>
            <ac:spMk id="2286" creationId="{B3FE8A92-C75F-4E88-B757-936453D68F33}"/>
          </ac:spMkLst>
        </pc:spChg>
        <pc:spChg chg="add del mod replST">
          <ac:chgData name="Eddie Corr" userId="99a90b33-2264-4037-8867-c8cea06dfde5" providerId="ADAL" clId="{8207E6F4-09D4-4F66-BBB9-C6C2F9678906}" dt="2024-05-31T13:13:39.425" v="11861"/>
          <ac:spMkLst>
            <pc:docMk/>
            <pc:sldMk cId="25671271" sldId="256"/>
            <ac:spMk id="2287" creationId="{3EC26B54-5676-4CF8-A9F2-B2000BBBBA9B}"/>
          </ac:spMkLst>
        </pc:spChg>
        <pc:spChg chg="add del mod replST">
          <ac:chgData name="Eddie Corr" userId="99a90b33-2264-4037-8867-c8cea06dfde5" providerId="ADAL" clId="{8207E6F4-09D4-4F66-BBB9-C6C2F9678906}" dt="2024-05-31T13:13:39.425" v="11861"/>
          <ac:spMkLst>
            <pc:docMk/>
            <pc:sldMk cId="25671271" sldId="256"/>
            <ac:spMk id="2288" creationId="{C3A37C83-7985-4250-B93A-C5F7126E3ADC}"/>
          </ac:spMkLst>
        </pc:spChg>
        <pc:spChg chg="add del mod replST">
          <ac:chgData name="Eddie Corr" userId="99a90b33-2264-4037-8867-c8cea06dfde5" providerId="ADAL" clId="{8207E6F4-09D4-4F66-BBB9-C6C2F9678906}" dt="2024-05-31T13:13:39.425" v="11861"/>
          <ac:spMkLst>
            <pc:docMk/>
            <pc:sldMk cId="25671271" sldId="256"/>
            <ac:spMk id="2289" creationId="{DA526E56-081D-4E79-94A5-55C0F0BED910}"/>
          </ac:spMkLst>
        </pc:spChg>
        <pc:spChg chg="add del mod replST">
          <ac:chgData name="Eddie Corr" userId="99a90b33-2264-4037-8867-c8cea06dfde5" providerId="ADAL" clId="{8207E6F4-09D4-4F66-BBB9-C6C2F9678906}" dt="2024-05-31T13:13:39.425" v="11861"/>
          <ac:spMkLst>
            <pc:docMk/>
            <pc:sldMk cId="25671271" sldId="256"/>
            <ac:spMk id="2290" creationId="{EA1154C8-960A-4BB3-8907-400A3B82F53A}"/>
          </ac:spMkLst>
        </pc:spChg>
        <pc:spChg chg="add del mod replST">
          <ac:chgData name="Eddie Corr" userId="99a90b33-2264-4037-8867-c8cea06dfde5" providerId="ADAL" clId="{8207E6F4-09D4-4F66-BBB9-C6C2F9678906}" dt="2024-05-31T13:13:39.425" v="11861"/>
          <ac:spMkLst>
            <pc:docMk/>
            <pc:sldMk cId="25671271" sldId="256"/>
            <ac:spMk id="2291" creationId="{759F17B8-3C23-44AB-8CE0-C0A1596E26C7}"/>
          </ac:spMkLst>
        </pc:spChg>
        <pc:spChg chg="add del mod replST">
          <ac:chgData name="Eddie Corr" userId="99a90b33-2264-4037-8867-c8cea06dfde5" providerId="ADAL" clId="{8207E6F4-09D4-4F66-BBB9-C6C2F9678906}" dt="2024-05-31T13:13:39.425" v="11861"/>
          <ac:spMkLst>
            <pc:docMk/>
            <pc:sldMk cId="25671271" sldId="256"/>
            <ac:spMk id="2292" creationId="{FD2EADCC-A449-4986-AE40-57489C025302}"/>
          </ac:spMkLst>
        </pc:spChg>
        <pc:spChg chg="add del mod replST">
          <ac:chgData name="Eddie Corr" userId="99a90b33-2264-4037-8867-c8cea06dfde5" providerId="ADAL" clId="{8207E6F4-09D4-4F66-BBB9-C6C2F9678906}" dt="2024-05-31T13:13:39.425" v="11861"/>
          <ac:spMkLst>
            <pc:docMk/>
            <pc:sldMk cId="25671271" sldId="256"/>
            <ac:spMk id="2293" creationId="{939D4972-086C-4878-94D3-556E97E7CE51}"/>
          </ac:spMkLst>
        </pc:spChg>
        <pc:spChg chg="add del mod replST">
          <ac:chgData name="Eddie Corr" userId="99a90b33-2264-4037-8867-c8cea06dfde5" providerId="ADAL" clId="{8207E6F4-09D4-4F66-BBB9-C6C2F9678906}" dt="2024-05-31T13:13:39.425" v="11861"/>
          <ac:spMkLst>
            <pc:docMk/>
            <pc:sldMk cId="25671271" sldId="256"/>
            <ac:spMk id="2294" creationId="{8B9D18F5-DF78-418C-B4D3-BD4FAE45EAC7}"/>
          </ac:spMkLst>
        </pc:spChg>
        <pc:spChg chg="add del mod replST">
          <ac:chgData name="Eddie Corr" userId="99a90b33-2264-4037-8867-c8cea06dfde5" providerId="ADAL" clId="{8207E6F4-09D4-4F66-BBB9-C6C2F9678906}" dt="2024-05-31T13:13:39.425" v="11861"/>
          <ac:spMkLst>
            <pc:docMk/>
            <pc:sldMk cId="25671271" sldId="256"/>
            <ac:spMk id="2295" creationId="{479A6B92-056E-4D98-8676-55A45D65DD2F}"/>
          </ac:spMkLst>
        </pc:spChg>
        <pc:spChg chg="add del mod replST">
          <ac:chgData name="Eddie Corr" userId="99a90b33-2264-4037-8867-c8cea06dfde5" providerId="ADAL" clId="{8207E6F4-09D4-4F66-BBB9-C6C2F9678906}" dt="2024-05-31T13:13:39.425" v="11861"/>
          <ac:spMkLst>
            <pc:docMk/>
            <pc:sldMk cId="25671271" sldId="256"/>
            <ac:spMk id="2296" creationId="{D7F41109-A495-462C-B285-5AA880F4DD36}"/>
          </ac:spMkLst>
        </pc:spChg>
        <pc:spChg chg="add del mod replST">
          <ac:chgData name="Eddie Corr" userId="99a90b33-2264-4037-8867-c8cea06dfde5" providerId="ADAL" clId="{8207E6F4-09D4-4F66-BBB9-C6C2F9678906}" dt="2024-05-31T13:13:39.425" v="11861"/>
          <ac:spMkLst>
            <pc:docMk/>
            <pc:sldMk cId="25671271" sldId="256"/>
            <ac:spMk id="2297" creationId="{F1A220ED-CB66-42BE-ADA6-5722703DEFD2}"/>
          </ac:spMkLst>
        </pc:spChg>
        <pc:spChg chg="add del mod replST">
          <ac:chgData name="Eddie Corr" userId="99a90b33-2264-4037-8867-c8cea06dfde5" providerId="ADAL" clId="{8207E6F4-09D4-4F66-BBB9-C6C2F9678906}" dt="2024-05-31T13:13:39.425" v="11861"/>
          <ac:spMkLst>
            <pc:docMk/>
            <pc:sldMk cId="25671271" sldId="256"/>
            <ac:spMk id="2298" creationId="{608567B5-1875-4714-8CA2-96EDC5989E21}"/>
          </ac:spMkLst>
        </pc:spChg>
        <pc:spChg chg="add del mod replST">
          <ac:chgData name="Eddie Corr" userId="99a90b33-2264-4037-8867-c8cea06dfde5" providerId="ADAL" clId="{8207E6F4-09D4-4F66-BBB9-C6C2F9678906}" dt="2024-05-31T13:13:39.425" v="11861"/>
          <ac:spMkLst>
            <pc:docMk/>
            <pc:sldMk cId="25671271" sldId="256"/>
            <ac:spMk id="2299" creationId="{6001D5B1-A4E1-4549-8DF1-499E0B89D246}"/>
          </ac:spMkLst>
        </pc:spChg>
        <pc:spChg chg="add del mod replST">
          <ac:chgData name="Eddie Corr" userId="99a90b33-2264-4037-8867-c8cea06dfde5" providerId="ADAL" clId="{8207E6F4-09D4-4F66-BBB9-C6C2F9678906}" dt="2024-05-31T13:13:39.425" v="11861"/>
          <ac:spMkLst>
            <pc:docMk/>
            <pc:sldMk cId="25671271" sldId="256"/>
            <ac:spMk id="2300" creationId="{682E9B7E-A70E-41C0-86F4-E09E6519910D}"/>
          </ac:spMkLst>
        </pc:spChg>
        <pc:spChg chg="add del mod replST">
          <ac:chgData name="Eddie Corr" userId="99a90b33-2264-4037-8867-c8cea06dfde5" providerId="ADAL" clId="{8207E6F4-09D4-4F66-BBB9-C6C2F9678906}" dt="2024-05-31T13:13:39.425" v="11861"/>
          <ac:spMkLst>
            <pc:docMk/>
            <pc:sldMk cId="25671271" sldId="256"/>
            <ac:spMk id="2301" creationId="{ADC9F27B-E696-4543-ADB9-05BCC89782F5}"/>
          </ac:spMkLst>
        </pc:spChg>
        <pc:spChg chg="add del mod replST">
          <ac:chgData name="Eddie Corr" userId="99a90b33-2264-4037-8867-c8cea06dfde5" providerId="ADAL" clId="{8207E6F4-09D4-4F66-BBB9-C6C2F9678906}" dt="2024-05-31T13:13:39.425" v="11861"/>
          <ac:spMkLst>
            <pc:docMk/>
            <pc:sldMk cId="25671271" sldId="256"/>
            <ac:spMk id="2302" creationId="{CB3001BB-6A41-417A-9022-9DEEC2EBCC24}"/>
          </ac:spMkLst>
        </pc:spChg>
        <pc:spChg chg="add del mod replST">
          <ac:chgData name="Eddie Corr" userId="99a90b33-2264-4037-8867-c8cea06dfde5" providerId="ADAL" clId="{8207E6F4-09D4-4F66-BBB9-C6C2F9678906}" dt="2024-05-31T13:13:39.425" v="11861"/>
          <ac:spMkLst>
            <pc:docMk/>
            <pc:sldMk cId="25671271" sldId="256"/>
            <ac:spMk id="2303" creationId="{2340B046-91CD-4DBA-A86D-3A019F1FBEF7}"/>
          </ac:spMkLst>
        </pc:spChg>
        <pc:spChg chg="add del mod replST">
          <ac:chgData name="Eddie Corr" userId="99a90b33-2264-4037-8867-c8cea06dfde5" providerId="ADAL" clId="{8207E6F4-09D4-4F66-BBB9-C6C2F9678906}" dt="2024-05-31T13:13:39.425" v="11861"/>
          <ac:spMkLst>
            <pc:docMk/>
            <pc:sldMk cId="25671271" sldId="256"/>
            <ac:spMk id="2304" creationId="{C685885A-0CC4-49B0-97B7-CEFCC4230AE3}"/>
          </ac:spMkLst>
        </pc:spChg>
        <pc:spChg chg="add del mod replST">
          <ac:chgData name="Eddie Corr" userId="99a90b33-2264-4037-8867-c8cea06dfde5" providerId="ADAL" clId="{8207E6F4-09D4-4F66-BBB9-C6C2F9678906}" dt="2024-05-31T13:13:39.425" v="11861"/>
          <ac:spMkLst>
            <pc:docMk/>
            <pc:sldMk cId="25671271" sldId="256"/>
            <ac:spMk id="2305" creationId="{4D640FB4-23BC-4A34-A4B9-8B9379B8CC70}"/>
          </ac:spMkLst>
        </pc:spChg>
        <pc:spChg chg="add del mod replST">
          <ac:chgData name="Eddie Corr" userId="99a90b33-2264-4037-8867-c8cea06dfde5" providerId="ADAL" clId="{8207E6F4-09D4-4F66-BBB9-C6C2F9678906}" dt="2024-05-31T13:13:39.425" v="11861"/>
          <ac:spMkLst>
            <pc:docMk/>
            <pc:sldMk cId="25671271" sldId="256"/>
            <ac:spMk id="2306" creationId="{E8A8C71A-4C72-44B6-A020-8FB6188954FB}"/>
          </ac:spMkLst>
        </pc:spChg>
        <pc:spChg chg="add del mod replST">
          <ac:chgData name="Eddie Corr" userId="99a90b33-2264-4037-8867-c8cea06dfde5" providerId="ADAL" clId="{8207E6F4-09D4-4F66-BBB9-C6C2F9678906}" dt="2024-05-31T13:13:39.425" v="11861"/>
          <ac:spMkLst>
            <pc:docMk/>
            <pc:sldMk cId="25671271" sldId="256"/>
            <ac:spMk id="2307" creationId="{4BCBB181-1A6F-4D2A-B06D-8AD8260362D4}"/>
          </ac:spMkLst>
        </pc:spChg>
        <pc:spChg chg="add del mod replST">
          <ac:chgData name="Eddie Corr" userId="99a90b33-2264-4037-8867-c8cea06dfde5" providerId="ADAL" clId="{8207E6F4-09D4-4F66-BBB9-C6C2F9678906}" dt="2024-05-31T13:13:39.425" v="11861"/>
          <ac:spMkLst>
            <pc:docMk/>
            <pc:sldMk cId="25671271" sldId="256"/>
            <ac:spMk id="2308" creationId="{F3B9D67E-2B45-40D4-A262-E489B0BD7C20}"/>
          </ac:spMkLst>
        </pc:spChg>
        <pc:spChg chg="add del mod replST">
          <ac:chgData name="Eddie Corr" userId="99a90b33-2264-4037-8867-c8cea06dfde5" providerId="ADAL" clId="{8207E6F4-09D4-4F66-BBB9-C6C2F9678906}" dt="2024-05-31T13:13:39.425" v="11861"/>
          <ac:spMkLst>
            <pc:docMk/>
            <pc:sldMk cId="25671271" sldId="256"/>
            <ac:spMk id="2309" creationId="{F465F1C2-6731-493D-AAD4-FE405C1CD1BA}"/>
          </ac:spMkLst>
        </pc:spChg>
        <pc:spChg chg="add del mod replST">
          <ac:chgData name="Eddie Corr" userId="99a90b33-2264-4037-8867-c8cea06dfde5" providerId="ADAL" clId="{8207E6F4-09D4-4F66-BBB9-C6C2F9678906}" dt="2024-05-31T13:13:39.425" v="11861"/>
          <ac:spMkLst>
            <pc:docMk/>
            <pc:sldMk cId="25671271" sldId="256"/>
            <ac:spMk id="2310" creationId="{E00F28A0-CBF5-46C0-8D4B-B6A3C8CC2031}"/>
          </ac:spMkLst>
        </pc:spChg>
        <pc:spChg chg="add del mod replST">
          <ac:chgData name="Eddie Corr" userId="99a90b33-2264-4037-8867-c8cea06dfde5" providerId="ADAL" clId="{8207E6F4-09D4-4F66-BBB9-C6C2F9678906}" dt="2024-05-31T13:13:39.425" v="11861"/>
          <ac:spMkLst>
            <pc:docMk/>
            <pc:sldMk cId="25671271" sldId="256"/>
            <ac:spMk id="2311" creationId="{FCA6A086-1E6D-4C30-80E2-E718F71801B1}"/>
          </ac:spMkLst>
        </pc:spChg>
        <pc:spChg chg="add del mod replST">
          <ac:chgData name="Eddie Corr" userId="99a90b33-2264-4037-8867-c8cea06dfde5" providerId="ADAL" clId="{8207E6F4-09D4-4F66-BBB9-C6C2F9678906}" dt="2024-05-31T13:13:39.425" v="11861"/>
          <ac:spMkLst>
            <pc:docMk/>
            <pc:sldMk cId="25671271" sldId="256"/>
            <ac:spMk id="2312" creationId="{DDE16CFD-AA68-4F0E-A984-F0E36D73221E}"/>
          </ac:spMkLst>
        </pc:spChg>
        <pc:spChg chg="add del mod replST">
          <ac:chgData name="Eddie Corr" userId="99a90b33-2264-4037-8867-c8cea06dfde5" providerId="ADAL" clId="{8207E6F4-09D4-4F66-BBB9-C6C2F9678906}" dt="2024-05-31T13:13:39.425" v="11861"/>
          <ac:spMkLst>
            <pc:docMk/>
            <pc:sldMk cId="25671271" sldId="256"/>
            <ac:spMk id="2313" creationId="{A89DDBA3-2003-40BF-BE8A-E65C19668167}"/>
          </ac:spMkLst>
        </pc:spChg>
        <pc:spChg chg="add del mod replST">
          <ac:chgData name="Eddie Corr" userId="99a90b33-2264-4037-8867-c8cea06dfde5" providerId="ADAL" clId="{8207E6F4-09D4-4F66-BBB9-C6C2F9678906}" dt="2024-05-31T13:13:39.425" v="11861"/>
          <ac:spMkLst>
            <pc:docMk/>
            <pc:sldMk cId="25671271" sldId="256"/>
            <ac:spMk id="2314" creationId="{F271E202-4E9D-4D67-8DDB-02AFEA75E520}"/>
          </ac:spMkLst>
        </pc:spChg>
        <pc:spChg chg="add del mod replST">
          <ac:chgData name="Eddie Corr" userId="99a90b33-2264-4037-8867-c8cea06dfde5" providerId="ADAL" clId="{8207E6F4-09D4-4F66-BBB9-C6C2F9678906}" dt="2024-05-31T13:13:39.425" v="11861"/>
          <ac:spMkLst>
            <pc:docMk/>
            <pc:sldMk cId="25671271" sldId="256"/>
            <ac:spMk id="2315" creationId="{ACC38E04-75D1-44A6-B51E-D40807D14613}"/>
          </ac:spMkLst>
        </pc:spChg>
        <pc:spChg chg="add del mod replST">
          <ac:chgData name="Eddie Corr" userId="99a90b33-2264-4037-8867-c8cea06dfde5" providerId="ADAL" clId="{8207E6F4-09D4-4F66-BBB9-C6C2F9678906}" dt="2024-05-31T13:13:39.425" v="11861"/>
          <ac:spMkLst>
            <pc:docMk/>
            <pc:sldMk cId="25671271" sldId="256"/>
            <ac:spMk id="2316" creationId="{E9386537-6465-4B34-A2D8-26F220ABDC91}"/>
          </ac:spMkLst>
        </pc:spChg>
        <pc:spChg chg="add del mod replST">
          <ac:chgData name="Eddie Corr" userId="99a90b33-2264-4037-8867-c8cea06dfde5" providerId="ADAL" clId="{8207E6F4-09D4-4F66-BBB9-C6C2F9678906}" dt="2024-05-31T13:13:39.425" v="11861"/>
          <ac:spMkLst>
            <pc:docMk/>
            <pc:sldMk cId="25671271" sldId="256"/>
            <ac:spMk id="2317" creationId="{7E7B3729-8FD5-4470-B6DC-459B217557A0}"/>
          </ac:spMkLst>
        </pc:spChg>
        <pc:spChg chg="add del mod replST">
          <ac:chgData name="Eddie Corr" userId="99a90b33-2264-4037-8867-c8cea06dfde5" providerId="ADAL" clId="{8207E6F4-09D4-4F66-BBB9-C6C2F9678906}" dt="2024-05-31T13:13:39.425" v="11861"/>
          <ac:spMkLst>
            <pc:docMk/>
            <pc:sldMk cId="25671271" sldId="256"/>
            <ac:spMk id="2318" creationId="{61D9887C-7615-4B2D-B218-027DC8E6887D}"/>
          </ac:spMkLst>
        </pc:spChg>
        <pc:spChg chg="add del mod replST">
          <ac:chgData name="Eddie Corr" userId="99a90b33-2264-4037-8867-c8cea06dfde5" providerId="ADAL" clId="{8207E6F4-09D4-4F66-BBB9-C6C2F9678906}" dt="2024-05-31T13:13:39.425" v="11861"/>
          <ac:spMkLst>
            <pc:docMk/>
            <pc:sldMk cId="25671271" sldId="256"/>
            <ac:spMk id="2319" creationId="{9CF82200-9BA7-4E86-A4D2-4A745AEC467C}"/>
          </ac:spMkLst>
        </pc:spChg>
        <pc:spChg chg="add del mod replST">
          <ac:chgData name="Eddie Corr" userId="99a90b33-2264-4037-8867-c8cea06dfde5" providerId="ADAL" clId="{8207E6F4-09D4-4F66-BBB9-C6C2F9678906}" dt="2024-05-31T13:13:39.425" v="11861"/>
          <ac:spMkLst>
            <pc:docMk/>
            <pc:sldMk cId="25671271" sldId="256"/>
            <ac:spMk id="2320" creationId="{87E4395E-EB84-4AC3-A93F-904713FAD19E}"/>
          </ac:spMkLst>
        </pc:spChg>
        <pc:spChg chg="add del mod replST">
          <ac:chgData name="Eddie Corr" userId="99a90b33-2264-4037-8867-c8cea06dfde5" providerId="ADAL" clId="{8207E6F4-09D4-4F66-BBB9-C6C2F9678906}" dt="2024-05-31T13:13:39.425" v="11861"/>
          <ac:spMkLst>
            <pc:docMk/>
            <pc:sldMk cId="25671271" sldId="256"/>
            <ac:spMk id="2321" creationId="{18C03FBF-5A8C-447B-890F-F8ABC2DF982F}"/>
          </ac:spMkLst>
        </pc:spChg>
        <pc:spChg chg="add del mod replST">
          <ac:chgData name="Eddie Corr" userId="99a90b33-2264-4037-8867-c8cea06dfde5" providerId="ADAL" clId="{8207E6F4-09D4-4F66-BBB9-C6C2F9678906}" dt="2024-05-31T13:13:39.425" v="11861"/>
          <ac:spMkLst>
            <pc:docMk/>
            <pc:sldMk cId="25671271" sldId="256"/>
            <ac:spMk id="2322" creationId="{DD92A350-3702-4799-8A28-A838FEA11D28}"/>
          </ac:spMkLst>
        </pc:spChg>
        <pc:spChg chg="add del mod replST">
          <ac:chgData name="Eddie Corr" userId="99a90b33-2264-4037-8867-c8cea06dfde5" providerId="ADAL" clId="{8207E6F4-09D4-4F66-BBB9-C6C2F9678906}" dt="2024-05-31T13:13:39.425" v="11861"/>
          <ac:spMkLst>
            <pc:docMk/>
            <pc:sldMk cId="25671271" sldId="256"/>
            <ac:spMk id="2323" creationId="{16DA7DBC-A2CD-4763-B969-0C134FABA9C0}"/>
          </ac:spMkLst>
        </pc:spChg>
        <pc:spChg chg="add del mod replST">
          <ac:chgData name="Eddie Corr" userId="99a90b33-2264-4037-8867-c8cea06dfde5" providerId="ADAL" clId="{8207E6F4-09D4-4F66-BBB9-C6C2F9678906}" dt="2024-05-31T13:13:39.425" v="11861"/>
          <ac:spMkLst>
            <pc:docMk/>
            <pc:sldMk cId="25671271" sldId="256"/>
            <ac:spMk id="2324" creationId="{F5976083-7837-4DAE-862F-A0252BE65051}"/>
          </ac:spMkLst>
        </pc:spChg>
        <pc:spChg chg="add del mod replST">
          <ac:chgData name="Eddie Corr" userId="99a90b33-2264-4037-8867-c8cea06dfde5" providerId="ADAL" clId="{8207E6F4-09D4-4F66-BBB9-C6C2F9678906}" dt="2024-05-31T13:13:39.425" v="11861"/>
          <ac:spMkLst>
            <pc:docMk/>
            <pc:sldMk cId="25671271" sldId="256"/>
            <ac:spMk id="2325" creationId="{57E2FC6A-A993-4C0D-9438-4B5CD5DBE45B}"/>
          </ac:spMkLst>
        </pc:spChg>
        <pc:spChg chg="add del mod replST">
          <ac:chgData name="Eddie Corr" userId="99a90b33-2264-4037-8867-c8cea06dfde5" providerId="ADAL" clId="{8207E6F4-09D4-4F66-BBB9-C6C2F9678906}" dt="2024-05-31T13:13:39.425" v="11861"/>
          <ac:spMkLst>
            <pc:docMk/>
            <pc:sldMk cId="25671271" sldId="256"/>
            <ac:spMk id="2326" creationId="{8C055CD3-3AB1-4214-A613-22E6B649C83A}"/>
          </ac:spMkLst>
        </pc:spChg>
        <pc:spChg chg="add del mod replST">
          <ac:chgData name="Eddie Corr" userId="99a90b33-2264-4037-8867-c8cea06dfde5" providerId="ADAL" clId="{8207E6F4-09D4-4F66-BBB9-C6C2F9678906}" dt="2024-05-31T13:13:39.425" v="11861"/>
          <ac:spMkLst>
            <pc:docMk/>
            <pc:sldMk cId="25671271" sldId="256"/>
            <ac:spMk id="2327" creationId="{C9E2EEC3-B3B1-4F68-BA92-35F1A3385D3E}"/>
          </ac:spMkLst>
        </pc:spChg>
        <pc:spChg chg="add del mod replST">
          <ac:chgData name="Eddie Corr" userId="99a90b33-2264-4037-8867-c8cea06dfde5" providerId="ADAL" clId="{8207E6F4-09D4-4F66-BBB9-C6C2F9678906}" dt="2024-05-31T13:13:39.425" v="11861"/>
          <ac:spMkLst>
            <pc:docMk/>
            <pc:sldMk cId="25671271" sldId="256"/>
            <ac:spMk id="2328" creationId="{CFCB38CF-2AD2-493A-B3C4-9DB2938C9832}"/>
          </ac:spMkLst>
        </pc:spChg>
        <pc:spChg chg="add del mod replST">
          <ac:chgData name="Eddie Corr" userId="99a90b33-2264-4037-8867-c8cea06dfde5" providerId="ADAL" clId="{8207E6F4-09D4-4F66-BBB9-C6C2F9678906}" dt="2024-05-31T13:13:39.425" v="11861"/>
          <ac:spMkLst>
            <pc:docMk/>
            <pc:sldMk cId="25671271" sldId="256"/>
            <ac:spMk id="2329" creationId="{F0FC753E-3417-47C3-84A1-BA86608929E2}"/>
          </ac:spMkLst>
        </pc:spChg>
        <pc:spChg chg="add del mod replST">
          <ac:chgData name="Eddie Corr" userId="99a90b33-2264-4037-8867-c8cea06dfde5" providerId="ADAL" clId="{8207E6F4-09D4-4F66-BBB9-C6C2F9678906}" dt="2024-05-31T13:13:39.425" v="11861"/>
          <ac:spMkLst>
            <pc:docMk/>
            <pc:sldMk cId="25671271" sldId="256"/>
            <ac:spMk id="2330" creationId="{D72FAAB1-662B-44DC-85A6-5C30D4CB13EE}"/>
          </ac:spMkLst>
        </pc:spChg>
        <pc:spChg chg="add del mod replST">
          <ac:chgData name="Eddie Corr" userId="99a90b33-2264-4037-8867-c8cea06dfde5" providerId="ADAL" clId="{8207E6F4-09D4-4F66-BBB9-C6C2F9678906}" dt="2024-05-31T13:13:39.425" v="11861"/>
          <ac:spMkLst>
            <pc:docMk/>
            <pc:sldMk cId="25671271" sldId="256"/>
            <ac:spMk id="2331" creationId="{8AC6534E-1D8B-440B-97ED-013726DEAC8F}"/>
          </ac:spMkLst>
        </pc:spChg>
        <pc:spChg chg="add del mod replST">
          <ac:chgData name="Eddie Corr" userId="99a90b33-2264-4037-8867-c8cea06dfde5" providerId="ADAL" clId="{8207E6F4-09D4-4F66-BBB9-C6C2F9678906}" dt="2024-05-31T13:13:39.425" v="11861"/>
          <ac:spMkLst>
            <pc:docMk/>
            <pc:sldMk cId="25671271" sldId="256"/>
            <ac:spMk id="2332" creationId="{77E0AF8A-AF5E-4315-889A-748F7C624BB3}"/>
          </ac:spMkLst>
        </pc:spChg>
        <pc:spChg chg="add del mod replST">
          <ac:chgData name="Eddie Corr" userId="99a90b33-2264-4037-8867-c8cea06dfde5" providerId="ADAL" clId="{8207E6F4-09D4-4F66-BBB9-C6C2F9678906}" dt="2024-05-31T13:13:39.425" v="11861"/>
          <ac:spMkLst>
            <pc:docMk/>
            <pc:sldMk cId="25671271" sldId="256"/>
            <ac:spMk id="2333" creationId="{16CBA710-899F-49DE-92EA-29D8E574DE74}"/>
          </ac:spMkLst>
        </pc:spChg>
        <pc:spChg chg="add del mod replST">
          <ac:chgData name="Eddie Corr" userId="99a90b33-2264-4037-8867-c8cea06dfde5" providerId="ADAL" clId="{8207E6F4-09D4-4F66-BBB9-C6C2F9678906}" dt="2024-05-31T13:13:39.425" v="11861"/>
          <ac:spMkLst>
            <pc:docMk/>
            <pc:sldMk cId="25671271" sldId="256"/>
            <ac:spMk id="2334" creationId="{138EB825-D1BD-472B-A70E-9F90FE2FB2E9}"/>
          </ac:spMkLst>
        </pc:spChg>
        <pc:spChg chg="add del mod replST">
          <ac:chgData name="Eddie Corr" userId="99a90b33-2264-4037-8867-c8cea06dfde5" providerId="ADAL" clId="{8207E6F4-09D4-4F66-BBB9-C6C2F9678906}" dt="2024-05-31T13:13:39.425" v="11861"/>
          <ac:spMkLst>
            <pc:docMk/>
            <pc:sldMk cId="25671271" sldId="256"/>
            <ac:spMk id="2335" creationId="{1B2E87D6-C40C-404D-862F-25EA5ABE101E}"/>
          </ac:spMkLst>
        </pc:spChg>
        <pc:spChg chg="add del mod replST">
          <ac:chgData name="Eddie Corr" userId="99a90b33-2264-4037-8867-c8cea06dfde5" providerId="ADAL" clId="{8207E6F4-09D4-4F66-BBB9-C6C2F9678906}" dt="2024-05-31T13:13:39.425" v="11861"/>
          <ac:spMkLst>
            <pc:docMk/>
            <pc:sldMk cId="25671271" sldId="256"/>
            <ac:spMk id="2336" creationId="{36EE5CB8-BEE6-4332-811D-D5520313B224}"/>
          </ac:spMkLst>
        </pc:spChg>
        <pc:spChg chg="add del mod replST">
          <ac:chgData name="Eddie Corr" userId="99a90b33-2264-4037-8867-c8cea06dfde5" providerId="ADAL" clId="{8207E6F4-09D4-4F66-BBB9-C6C2F9678906}" dt="2024-05-31T13:13:39.425" v="11861"/>
          <ac:spMkLst>
            <pc:docMk/>
            <pc:sldMk cId="25671271" sldId="256"/>
            <ac:spMk id="2337" creationId="{7396FF85-2C8C-4749-ACDD-1688EF472E9E}"/>
          </ac:spMkLst>
        </pc:spChg>
        <pc:spChg chg="add del mod replST">
          <ac:chgData name="Eddie Corr" userId="99a90b33-2264-4037-8867-c8cea06dfde5" providerId="ADAL" clId="{8207E6F4-09D4-4F66-BBB9-C6C2F9678906}" dt="2024-05-31T13:13:39.425" v="11861"/>
          <ac:spMkLst>
            <pc:docMk/>
            <pc:sldMk cId="25671271" sldId="256"/>
            <ac:spMk id="2338" creationId="{9B7A1FEE-FEDA-48C5-ACDB-BD06572A6D30}"/>
          </ac:spMkLst>
        </pc:spChg>
        <pc:spChg chg="add del mod replST">
          <ac:chgData name="Eddie Corr" userId="99a90b33-2264-4037-8867-c8cea06dfde5" providerId="ADAL" clId="{8207E6F4-09D4-4F66-BBB9-C6C2F9678906}" dt="2024-05-31T13:13:39.425" v="11861"/>
          <ac:spMkLst>
            <pc:docMk/>
            <pc:sldMk cId="25671271" sldId="256"/>
            <ac:spMk id="2339" creationId="{41D038B1-0ADB-4252-A52E-9C2FCE7023E4}"/>
          </ac:spMkLst>
        </pc:spChg>
        <pc:spChg chg="add del mod replST">
          <ac:chgData name="Eddie Corr" userId="99a90b33-2264-4037-8867-c8cea06dfde5" providerId="ADAL" clId="{8207E6F4-09D4-4F66-BBB9-C6C2F9678906}" dt="2024-05-31T13:13:39.425" v="11861"/>
          <ac:spMkLst>
            <pc:docMk/>
            <pc:sldMk cId="25671271" sldId="256"/>
            <ac:spMk id="2340" creationId="{76B399C4-AEA0-499F-9C8C-4C9210F83841}"/>
          </ac:spMkLst>
        </pc:spChg>
        <pc:spChg chg="add del mod replST">
          <ac:chgData name="Eddie Corr" userId="99a90b33-2264-4037-8867-c8cea06dfde5" providerId="ADAL" clId="{8207E6F4-09D4-4F66-BBB9-C6C2F9678906}" dt="2024-05-31T13:13:39.425" v="11861"/>
          <ac:spMkLst>
            <pc:docMk/>
            <pc:sldMk cId="25671271" sldId="256"/>
            <ac:spMk id="2341" creationId="{B7AD106A-F871-412E-AA02-BCDB5F344F12}"/>
          </ac:spMkLst>
        </pc:spChg>
        <pc:spChg chg="add del mod replST">
          <ac:chgData name="Eddie Corr" userId="99a90b33-2264-4037-8867-c8cea06dfde5" providerId="ADAL" clId="{8207E6F4-09D4-4F66-BBB9-C6C2F9678906}" dt="2024-05-31T13:13:39.425" v="11861"/>
          <ac:spMkLst>
            <pc:docMk/>
            <pc:sldMk cId="25671271" sldId="256"/>
            <ac:spMk id="2342" creationId="{3B877F62-7658-4CD6-BE73-A9D1A83707B3}"/>
          </ac:spMkLst>
        </pc:spChg>
        <pc:spChg chg="add del mod replST">
          <ac:chgData name="Eddie Corr" userId="99a90b33-2264-4037-8867-c8cea06dfde5" providerId="ADAL" clId="{8207E6F4-09D4-4F66-BBB9-C6C2F9678906}" dt="2024-05-31T13:13:39.425" v="11861"/>
          <ac:spMkLst>
            <pc:docMk/>
            <pc:sldMk cId="25671271" sldId="256"/>
            <ac:spMk id="2343" creationId="{3386B69B-35B2-4E3A-8046-86F4AA4D5C12}"/>
          </ac:spMkLst>
        </pc:spChg>
        <pc:spChg chg="add del mod replST">
          <ac:chgData name="Eddie Corr" userId="99a90b33-2264-4037-8867-c8cea06dfde5" providerId="ADAL" clId="{8207E6F4-09D4-4F66-BBB9-C6C2F9678906}" dt="2024-05-31T13:13:39.425" v="11861"/>
          <ac:spMkLst>
            <pc:docMk/>
            <pc:sldMk cId="25671271" sldId="256"/>
            <ac:spMk id="2344" creationId="{0D173395-D25F-4386-9FA9-35BD63C0E09B}"/>
          </ac:spMkLst>
        </pc:spChg>
        <pc:spChg chg="add del mod replST">
          <ac:chgData name="Eddie Corr" userId="99a90b33-2264-4037-8867-c8cea06dfde5" providerId="ADAL" clId="{8207E6F4-09D4-4F66-BBB9-C6C2F9678906}" dt="2024-05-31T13:13:39.425" v="11861"/>
          <ac:spMkLst>
            <pc:docMk/>
            <pc:sldMk cId="25671271" sldId="256"/>
            <ac:spMk id="2345" creationId="{160C8EC6-96B8-4DDC-AC77-2CBCF458632A}"/>
          </ac:spMkLst>
        </pc:spChg>
        <pc:spChg chg="add del mod replST">
          <ac:chgData name="Eddie Corr" userId="99a90b33-2264-4037-8867-c8cea06dfde5" providerId="ADAL" clId="{8207E6F4-09D4-4F66-BBB9-C6C2F9678906}" dt="2024-05-31T13:13:39.425" v="11861"/>
          <ac:spMkLst>
            <pc:docMk/>
            <pc:sldMk cId="25671271" sldId="256"/>
            <ac:spMk id="2346" creationId="{CB72F160-A3BE-4D59-BCEB-B44533FE7424}"/>
          </ac:spMkLst>
        </pc:spChg>
        <pc:spChg chg="add del mod replST">
          <ac:chgData name="Eddie Corr" userId="99a90b33-2264-4037-8867-c8cea06dfde5" providerId="ADAL" clId="{8207E6F4-09D4-4F66-BBB9-C6C2F9678906}" dt="2024-05-31T13:13:39.425" v="11861"/>
          <ac:spMkLst>
            <pc:docMk/>
            <pc:sldMk cId="25671271" sldId="256"/>
            <ac:spMk id="2347" creationId="{83092054-6987-41B7-BF1C-8413ABA44560}"/>
          </ac:spMkLst>
        </pc:spChg>
        <pc:spChg chg="mod topLvl">
          <ac:chgData name="Eddie Corr" userId="99a90b33-2264-4037-8867-c8cea06dfde5" providerId="ADAL" clId="{8207E6F4-09D4-4F66-BBB9-C6C2F9678906}" dt="2024-05-31T13:13:44.999" v="11863" actId="165"/>
          <ac:spMkLst>
            <pc:docMk/>
            <pc:sldMk cId="25671271" sldId="256"/>
            <ac:spMk id="2349" creationId="{3D03F77B-5588-7748-EB77-DA667BDD7512}"/>
          </ac:spMkLst>
        </pc:spChg>
        <pc:spChg chg="add del mod topLvl">
          <ac:chgData name="Eddie Corr" userId="99a90b33-2264-4037-8867-c8cea06dfde5" providerId="ADAL" clId="{8207E6F4-09D4-4F66-BBB9-C6C2F9678906}" dt="2024-05-31T13:13:44.999" v="11863" actId="165"/>
          <ac:spMkLst>
            <pc:docMk/>
            <pc:sldMk cId="25671271" sldId="256"/>
            <ac:spMk id="2350" creationId="{0C6F314B-0A23-A2F7-ACF5-51E024B5F285}"/>
          </ac:spMkLst>
        </pc:spChg>
        <pc:spChg chg="add del mod topLvl">
          <ac:chgData name="Eddie Corr" userId="99a90b33-2264-4037-8867-c8cea06dfde5" providerId="ADAL" clId="{8207E6F4-09D4-4F66-BBB9-C6C2F9678906}" dt="2024-05-31T13:13:44.999" v="11863" actId="165"/>
          <ac:spMkLst>
            <pc:docMk/>
            <pc:sldMk cId="25671271" sldId="256"/>
            <ac:spMk id="2351" creationId="{3C040C50-89A7-94C9-8CD3-986AF1BB4424}"/>
          </ac:spMkLst>
        </pc:spChg>
        <pc:spChg chg="add del mod topLvl">
          <ac:chgData name="Eddie Corr" userId="99a90b33-2264-4037-8867-c8cea06dfde5" providerId="ADAL" clId="{8207E6F4-09D4-4F66-BBB9-C6C2F9678906}" dt="2024-05-31T13:13:44.999" v="11863" actId="165"/>
          <ac:spMkLst>
            <pc:docMk/>
            <pc:sldMk cId="25671271" sldId="256"/>
            <ac:spMk id="2352" creationId="{48A25884-3182-0868-EAFF-B0548EE92FF5}"/>
          </ac:spMkLst>
        </pc:spChg>
        <pc:spChg chg="add del mod topLvl">
          <ac:chgData name="Eddie Corr" userId="99a90b33-2264-4037-8867-c8cea06dfde5" providerId="ADAL" clId="{8207E6F4-09D4-4F66-BBB9-C6C2F9678906}" dt="2024-05-31T13:13:44.999" v="11863" actId="165"/>
          <ac:spMkLst>
            <pc:docMk/>
            <pc:sldMk cId="25671271" sldId="256"/>
            <ac:spMk id="2353" creationId="{7181949A-D1BF-73A1-1401-D3196C65E102}"/>
          </ac:spMkLst>
        </pc:spChg>
        <pc:spChg chg="add del mod topLvl">
          <ac:chgData name="Eddie Corr" userId="99a90b33-2264-4037-8867-c8cea06dfde5" providerId="ADAL" clId="{8207E6F4-09D4-4F66-BBB9-C6C2F9678906}" dt="2024-05-31T13:13:44.999" v="11863" actId="165"/>
          <ac:spMkLst>
            <pc:docMk/>
            <pc:sldMk cId="25671271" sldId="256"/>
            <ac:spMk id="2354" creationId="{436B453D-4AFB-5A82-743C-6FAC5E3E6BB1}"/>
          </ac:spMkLst>
        </pc:spChg>
        <pc:spChg chg="add del mod topLvl">
          <ac:chgData name="Eddie Corr" userId="99a90b33-2264-4037-8867-c8cea06dfde5" providerId="ADAL" clId="{8207E6F4-09D4-4F66-BBB9-C6C2F9678906}" dt="2024-05-31T13:13:44.999" v="11863" actId="165"/>
          <ac:spMkLst>
            <pc:docMk/>
            <pc:sldMk cId="25671271" sldId="256"/>
            <ac:spMk id="2355" creationId="{4ADE6381-44DC-A084-51FC-80FCA0BC4555}"/>
          </ac:spMkLst>
        </pc:spChg>
        <pc:spChg chg="add del mod topLvl">
          <ac:chgData name="Eddie Corr" userId="99a90b33-2264-4037-8867-c8cea06dfde5" providerId="ADAL" clId="{8207E6F4-09D4-4F66-BBB9-C6C2F9678906}" dt="2024-05-31T13:13:44.999" v="11863" actId="165"/>
          <ac:spMkLst>
            <pc:docMk/>
            <pc:sldMk cId="25671271" sldId="256"/>
            <ac:spMk id="2356" creationId="{A5DA40A5-9AC3-7EBF-0BDB-FD3A257B1E3C}"/>
          </ac:spMkLst>
        </pc:spChg>
        <pc:spChg chg="add del mod topLvl">
          <ac:chgData name="Eddie Corr" userId="99a90b33-2264-4037-8867-c8cea06dfde5" providerId="ADAL" clId="{8207E6F4-09D4-4F66-BBB9-C6C2F9678906}" dt="2024-05-31T13:13:44.999" v="11863" actId="165"/>
          <ac:spMkLst>
            <pc:docMk/>
            <pc:sldMk cId="25671271" sldId="256"/>
            <ac:spMk id="2357" creationId="{2EEC8DDB-9313-FBBC-13BC-3D9B5C8B4FFB}"/>
          </ac:spMkLst>
        </pc:spChg>
        <pc:spChg chg="add del mod topLvl">
          <ac:chgData name="Eddie Corr" userId="99a90b33-2264-4037-8867-c8cea06dfde5" providerId="ADAL" clId="{8207E6F4-09D4-4F66-BBB9-C6C2F9678906}" dt="2024-05-31T13:13:44.999" v="11863" actId="165"/>
          <ac:spMkLst>
            <pc:docMk/>
            <pc:sldMk cId="25671271" sldId="256"/>
            <ac:spMk id="2358" creationId="{0D3BD5CC-1CAD-65CC-7A3C-F41AB556482D}"/>
          </ac:spMkLst>
        </pc:spChg>
        <pc:spChg chg="add del mod topLvl">
          <ac:chgData name="Eddie Corr" userId="99a90b33-2264-4037-8867-c8cea06dfde5" providerId="ADAL" clId="{8207E6F4-09D4-4F66-BBB9-C6C2F9678906}" dt="2024-05-31T13:13:44.999" v="11863" actId="165"/>
          <ac:spMkLst>
            <pc:docMk/>
            <pc:sldMk cId="25671271" sldId="256"/>
            <ac:spMk id="2359" creationId="{606109C5-5C13-E0FD-EC0E-EB0CDB32353D}"/>
          </ac:spMkLst>
        </pc:spChg>
        <pc:spChg chg="add del mod topLvl">
          <ac:chgData name="Eddie Corr" userId="99a90b33-2264-4037-8867-c8cea06dfde5" providerId="ADAL" clId="{8207E6F4-09D4-4F66-BBB9-C6C2F9678906}" dt="2024-05-31T13:13:44.999" v="11863" actId="165"/>
          <ac:spMkLst>
            <pc:docMk/>
            <pc:sldMk cId="25671271" sldId="256"/>
            <ac:spMk id="2360" creationId="{04B592CC-9F6B-90BE-488A-9E92D61367A0}"/>
          </ac:spMkLst>
        </pc:spChg>
        <pc:spChg chg="add del mod topLvl">
          <ac:chgData name="Eddie Corr" userId="99a90b33-2264-4037-8867-c8cea06dfde5" providerId="ADAL" clId="{8207E6F4-09D4-4F66-BBB9-C6C2F9678906}" dt="2024-05-31T13:13:44.999" v="11863" actId="165"/>
          <ac:spMkLst>
            <pc:docMk/>
            <pc:sldMk cId="25671271" sldId="256"/>
            <ac:spMk id="2361" creationId="{AED48658-D5D4-335B-1A0A-EAC0BA8F3F94}"/>
          </ac:spMkLst>
        </pc:spChg>
        <pc:spChg chg="add del mod topLvl">
          <ac:chgData name="Eddie Corr" userId="99a90b33-2264-4037-8867-c8cea06dfde5" providerId="ADAL" clId="{8207E6F4-09D4-4F66-BBB9-C6C2F9678906}" dt="2024-05-31T13:13:44.999" v="11863" actId="165"/>
          <ac:spMkLst>
            <pc:docMk/>
            <pc:sldMk cId="25671271" sldId="256"/>
            <ac:spMk id="2362" creationId="{C58D8066-A41A-C48B-F422-8BECC8E1437F}"/>
          </ac:spMkLst>
        </pc:spChg>
        <pc:spChg chg="add del mod topLvl">
          <ac:chgData name="Eddie Corr" userId="99a90b33-2264-4037-8867-c8cea06dfde5" providerId="ADAL" clId="{8207E6F4-09D4-4F66-BBB9-C6C2F9678906}" dt="2024-05-31T13:13:44.999" v="11863" actId="165"/>
          <ac:spMkLst>
            <pc:docMk/>
            <pc:sldMk cId="25671271" sldId="256"/>
            <ac:spMk id="2363" creationId="{07A5330A-330F-63A7-A487-8656EE220F3C}"/>
          </ac:spMkLst>
        </pc:spChg>
        <pc:spChg chg="add del mod topLvl">
          <ac:chgData name="Eddie Corr" userId="99a90b33-2264-4037-8867-c8cea06dfde5" providerId="ADAL" clId="{8207E6F4-09D4-4F66-BBB9-C6C2F9678906}" dt="2024-05-31T13:13:44.999" v="11863" actId="165"/>
          <ac:spMkLst>
            <pc:docMk/>
            <pc:sldMk cId="25671271" sldId="256"/>
            <ac:spMk id="2364" creationId="{EF38F813-6CB0-5457-105C-E54DD73DC138}"/>
          </ac:spMkLst>
        </pc:spChg>
        <pc:spChg chg="add del mod topLvl">
          <ac:chgData name="Eddie Corr" userId="99a90b33-2264-4037-8867-c8cea06dfde5" providerId="ADAL" clId="{8207E6F4-09D4-4F66-BBB9-C6C2F9678906}" dt="2024-05-31T13:13:44.999" v="11863" actId="165"/>
          <ac:spMkLst>
            <pc:docMk/>
            <pc:sldMk cId="25671271" sldId="256"/>
            <ac:spMk id="2365" creationId="{4CADB02A-6D9A-8C82-9936-8BD8C71C6725}"/>
          </ac:spMkLst>
        </pc:spChg>
        <pc:spChg chg="add del mod topLvl">
          <ac:chgData name="Eddie Corr" userId="99a90b33-2264-4037-8867-c8cea06dfde5" providerId="ADAL" clId="{8207E6F4-09D4-4F66-BBB9-C6C2F9678906}" dt="2024-05-31T13:13:44.999" v="11863" actId="165"/>
          <ac:spMkLst>
            <pc:docMk/>
            <pc:sldMk cId="25671271" sldId="256"/>
            <ac:spMk id="2366" creationId="{A95D8F48-8498-2065-5D9F-B465C97FCD20}"/>
          </ac:spMkLst>
        </pc:spChg>
        <pc:spChg chg="add del mod topLvl">
          <ac:chgData name="Eddie Corr" userId="99a90b33-2264-4037-8867-c8cea06dfde5" providerId="ADAL" clId="{8207E6F4-09D4-4F66-BBB9-C6C2F9678906}" dt="2024-05-31T13:13:44.999" v="11863" actId="165"/>
          <ac:spMkLst>
            <pc:docMk/>
            <pc:sldMk cId="25671271" sldId="256"/>
            <ac:spMk id="2367" creationId="{778FF5B8-95B5-0AD5-46E7-BD9CECC778DE}"/>
          </ac:spMkLst>
        </pc:spChg>
        <pc:spChg chg="add del mod topLvl">
          <ac:chgData name="Eddie Corr" userId="99a90b33-2264-4037-8867-c8cea06dfde5" providerId="ADAL" clId="{8207E6F4-09D4-4F66-BBB9-C6C2F9678906}" dt="2024-05-31T13:13:44.999" v="11863" actId="165"/>
          <ac:spMkLst>
            <pc:docMk/>
            <pc:sldMk cId="25671271" sldId="256"/>
            <ac:spMk id="2368" creationId="{D8D4B6DF-BB6A-CBF8-844B-82C6814B4260}"/>
          </ac:spMkLst>
        </pc:spChg>
        <pc:spChg chg="add del mod topLvl">
          <ac:chgData name="Eddie Corr" userId="99a90b33-2264-4037-8867-c8cea06dfde5" providerId="ADAL" clId="{8207E6F4-09D4-4F66-BBB9-C6C2F9678906}" dt="2024-05-31T13:13:44.999" v="11863" actId="165"/>
          <ac:spMkLst>
            <pc:docMk/>
            <pc:sldMk cId="25671271" sldId="256"/>
            <ac:spMk id="2369" creationId="{6C4CE0D3-B990-5000-346C-E4DD00C5F44C}"/>
          </ac:spMkLst>
        </pc:spChg>
        <pc:spChg chg="add del mod topLvl">
          <ac:chgData name="Eddie Corr" userId="99a90b33-2264-4037-8867-c8cea06dfde5" providerId="ADAL" clId="{8207E6F4-09D4-4F66-BBB9-C6C2F9678906}" dt="2024-05-31T13:13:44.999" v="11863" actId="165"/>
          <ac:spMkLst>
            <pc:docMk/>
            <pc:sldMk cId="25671271" sldId="256"/>
            <ac:spMk id="2370" creationId="{1C4730D2-F5DB-36E6-4366-78B2CBF23D3A}"/>
          </ac:spMkLst>
        </pc:spChg>
        <pc:spChg chg="add del mod topLvl">
          <ac:chgData name="Eddie Corr" userId="99a90b33-2264-4037-8867-c8cea06dfde5" providerId="ADAL" clId="{8207E6F4-09D4-4F66-BBB9-C6C2F9678906}" dt="2024-05-31T13:13:44.999" v="11863" actId="165"/>
          <ac:spMkLst>
            <pc:docMk/>
            <pc:sldMk cId="25671271" sldId="256"/>
            <ac:spMk id="2371" creationId="{B967889D-2AEF-E516-067F-5189576DD890}"/>
          </ac:spMkLst>
        </pc:spChg>
        <pc:spChg chg="add del mod topLvl">
          <ac:chgData name="Eddie Corr" userId="99a90b33-2264-4037-8867-c8cea06dfde5" providerId="ADAL" clId="{8207E6F4-09D4-4F66-BBB9-C6C2F9678906}" dt="2024-05-31T13:13:44.999" v="11863" actId="165"/>
          <ac:spMkLst>
            <pc:docMk/>
            <pc:sldMk cId="25671271" sldId="256"/>
            <ac:spMk id="2372" creationId="{BC64F893-03EC-40EC-D03E-2AE48330327A}"/>
          </ac:spMkLst>
        </pc:spChg>
        <pc:spChg chg="add del mod topLvl">
          <ac:chgData name="Eddie Corr" userId="99a90b33-2264-4037-8867-c8cea06dfde5" providerId="ADAL" clId="{8207E6F4-09D4-4F66-BBB9-C6C2F9678906}" dt="2024-05-31T13:13:44.999" v="11863" actId="165"/>
          <ac:spMkLst>
            <pc:docMk/>
            <pc:sldMk cId="25671271" sldId="256"/>
            <ac:spMk id="2373" creationId="{EA69C0BD-44F0-8FAC-5BE8-5E9061395F7C}"/>
          </ac:spMkLst>
        </pc:spChg>
        <pc:spChg chg="add del mod topLvl">
          <ac:chgData name="Eddie Corr" userId="99a90b33-2264-4037-8867-c8cea06dfde5" providerId="ADAL" clId="{8207E6F4-09D4-4F66-BBB9-C6C2F9678906}" dt="2024-05-31T13:13:44.999" v="11863" actId="165"/>
          <ac:spMkLst>
            <pc:docMk/>
            <pc:sldMk cId="25671271" sldId="256"/>
            <ac:spMk id="2374" creationId="{53FC0BD6-98E1-AC4C-89AE-2A268E72EEE6}"/>
          </ac:spMkLst>
        </pc:spChg>
        <pc:spChg chg="add del mod topLvl">
          <ac:chgData name="Eddie Corr" userId="99a90b33-2264-4037-8867-c8cea06dfde5" providerId="ADAL" clId="{8207E6F4-09D4-4F66-BBB9-C6C2F9678906}" dt="2024-05-31T13:13:44.999" v="11863" actId="165"/>
          <ac:spMkLst>
            <pc:docMk/>
            <pc:sldMk cId="25671271" sldId="256"/>
            <ac:spMk id="2375" creationId="{4F98580B-3EEA-F5FA-30C2-67779CAE6921}"/>
          </ac:spMkLst>
        </pc:spChg>
        <pc:spChg chg="add del mod topLvl">
          <ac:chgData name="Eddie Corr" userId="99a90b33-2264-4037-8867-c8cea06dfde5" providerId="ADAL" clId="{8207E6F4-09D4-4F66-BBB9-C6C2F9678906}" dt="2024-05-31T13:13:44.999" v="11863" actId="165"/>
          <ac:spMkLst>
            <pc:docMk/>
            <pc:sldMk cId="25671271" sldId="256"/>
            <ac:spMk id="2376" creationId="{284D0694-17C1-F797-46FC-FD2A29A308C0}"/>
          </ac:spMkLst>
        </pc:spChg>
        <pc:spChg chg="add del mod topLvl">
          <ac:chgData name="Eddie Corr" userId="99a90b33-2264-4037-8867-c8cea06dfde5" providerId="ADAL" clId="{8207E6F4-09D4-4F66-BBB9-C6C2F9678906}" dt="2024-05-31T13:13:44.999" v="11863" actId="165"/>
          <ac:spMkLst>
            <pc:docMk/>
            <pc:sldMk cId="25671271" sldId="256"/>
            <ac:spMk id="2377" creationId="{BE0F56C4-A271-27D4-C94B-03FDED4EA978}"/>
          </ac:spMkLst>
        </pc:spChg>
        <pc:spChg chg="add del mod topLvl">
          <ac:chgData name="Eddie Corr" userId="99a90b33-2264-4037-8867-c8cea06dfde5" providerId="ADAL" clId="{8207E6F4-09D4-4F66-BBB9-C6C2F9678906}" dt="2024-05-31T13:13:44.999" v="11863" actId="165"/>
          <ac:spMkLst>
            <pc:docMk/>
            <pc:sldMk cId="25671271" sldId="256"/>
            <ac:spMk id="2378" creationId="{BACC9D4A-75CD-DFC0-1C4A-77024516175C}"/>
          </ac:spMkLst>
        </pc:spChg>
        <pc:spChg chg="add del mod topLvl">
          <ac:chgData name="Eddie Corr" userId="99a90b33-2264-4037-8867-c8cea06dfde5" providerId="ADAL" clId="{8207E6F4-09D4-4F66-BBB9-C6C2F9678906}" dt="2024-05-31T13:13:44.999" v="11863" actId="165"/>
          <ac:spMkLst>
            <pc:docMk/>
            <pc:sldMk cId="25671271" sldId="256"/>
            <ac:spMk id="2379" creationId="{F8D296EB-28D1-BF24-58A0-A9BF626FB9BA}"/>
          </ac:spMkLst>
        </pc:spChg>
        <pc:spChg chg="add del mod topLvl">
          <ac:chgData name="Eddie Corr" userId="99a90b33-2264-4037-8867-c8cea06dfde5" providerId="ADAL" clId="{8207E6F4-09D4-4F66-BBB9-C6C2F9678906}" dt="2024-05-31T13:13:44.999" v="11863" actId="165"/>
          <ac:spMkLst>
            <pc:docMk/>
            <pc:sldMk cId="25671271" sldId="256"/>
            <ac:spMk id="2380" creationId="{DA871668-C0D8-61A9-BDFD-1C2447889628}"/>
          </ac:spMkLst>
        </pc:spChg>
        <pc:spChg chg="add del mod topLvl">
          <ac:chgData name="Eddie Corr" userId="99a90b33-2264-4037-8867-c8cea06dfde5" providerId="ADAL" clId="{8207E6F4-09D4-4F66-BBB9-C6C2F9678906}" dt="2024-05-31T13:13:44.999" v="11863" actId="165"/>
          <ac:spMkLst>
            <pc:docMk/>
            <pc:sldMk cId="25671271" sldId="256"/>
            <ac:spMk id="2381" creationId="{01CED121-81DA-CE81-F62F-0C96CE35B47C}"/>
          </ac:spMkLst>
        </pc:spChg>
        <pc:spChg chg="add del mod topLvl">
          <ac:chgData name="Eddie Corr" userId="99a90b33-2264-4037-8867-c8cea06dfde5" providerId="ADAL" clId="{8207E6F4-09D4-4F66-BBB9-C6C2F9678906}" dt="2024-05-31T13:13:44.999" v="11863" actId="165"/>
          <ac:spMkLst>
            <pc:docMk/>
            <pc:sldMk cId="25671271" sldId="256"/>
            <ac:spMk id="2382" creationId="{0C1D93FB-EB3F-D5BF-B1F2-CF2E2540EF61}"/>
          </ac:spMkLst>
        </pc:spChg>
        <pc:spChg chg="add del mod topLvl">
          <ac:chgData name="Eddie Corr" userId="99a90b33-2264-4037-8867-c8cea06dfde5" providerId="ADAL" clId="{8207E6F4-09D4-4F66-BBB9-C6C2F9678906}" dt="2024-05-31T13:13:44.999" v="11863" actId="165"/>
          <ac:spMkLst>
            <pc:docMk/>
            <pc:sldMk cId="25671271" sldId="256"/>
            <ac:spMk id="2383" creationId="{59D5F861-3972-2E6F-209A-CBF60A7C434E}"/>
          </ac:spMkLst>
        </pc:spChg>
        <pc:spChg chg="add del mod topLvl">
          <ac:chgData name="Eddie Corr" userId="99a90b33-2264-4037-8867-c8cea06dfde5" providerId="ADAL" clId="{8207E6F4-09D4-4F66-BBB9-C6C2F9678906}" dt="2024-05-31T13:13:44.999" v="11863" actId="165"/>
          <ac:spMkLst>
            <pc:docMk/>
            <pc:sldMk cId="25671271" sldId="256"/>
            <ac:spMk id="2384" creationId="{F6959035-CBD6-1E07-5EA4-EA7EFE77FD49}"/>
          </ac:spMkLst>
        </pc:spChg>
        <pc:spChg chg="add del mod topLvl">
          <ac:chgData name="Eddie Corr" userId="99a90b33-2264-4037-8867-c8cea06dfde5" providerId="ADAL" clId="{8207E6F4-09D4-4F66-BBB9-C6C2F9678906}" dt="2024-05-31T13:13:44.999" v="11863" actId="165"/>
          <ac:spMkLst>
            <pc:docMk/>
            <pc:sldMk cId="25671271" sldId="256"/>
            <ac:spMk id="2385" creationId="{3FD0D0A2-0971-BC00-EC50-BFA4EA16D5F1}"/>
          </ac:spMkLst>
        </pc:spChg>
        <pc:spChg chg="add del mod topLvl">
          <ac:chgData name="Eddie Corr" userId="99a90b33-2264-4037-8867-c8cea06dfde5" providerId="ADAL" clId="{8207E6F4-09D4-4F66-BBB9-C6C2F9678906}" dt="2024-05-31T13:13:44.999" v="11863" actId="165"/>
          <ac:spMkLst>
            <pc:docMk/>
            <pc:sldMk cId="25671271" sldId="256"/>
            <ac:spMk id="2386" creationId="{6E434148-E19B-8FC4-C45F-7FCFDDAA182B}"/>
          </ac:spMkLst>
        </pc:spChg>
        <pc:spChg chg="add del mod topLvl">
          <ac:chgData name="Eddie Corr" userId="99a90b33-2264-4037-8867-c8cea06dfde5" providerId="ADAL" clId="{8207E6F4-09D4-4F66-BBB9-C6C2F9678906}" dt="2024-05-31T13:13:44.999" v="11863" actId="165"/>
          <ac:spMkLst>
            <pc:docMk/>
            <pc:sldMk cId="25671271" sldId="256"/>
            <ac:spMk id="2387" creationId="{61CF230B-7538-4FD8-8152-9A2FD5AE5922}"/>
          </ac:spMkLst>
        </pc:spChg>
        <pc:spChg chg="add del mod topLvl">
          <ac:chgData name="Eddie Corr" userId="99a90b33-2264-4037-8867-c8cea06dfde5" providerId="ADAL" clId="{8207E6F4-09D4-4F66-BBB9-C6C2F9678906}" dt="2024-05-31T13:13:44.999" v="11863" actId="165"/>
          <ac:spMkLst>
            <pc:docMk/>
            <pc:sldMk cId="25671271" sldId="256"/>
            <ac:spMk id="2388" creationId="{F6AA7E2D-9745-43AB-89A2-731624E49F0D}"/>
          </ac:spMkLst>
        </pc:spChg>
        <pc:spChg chg="add del mod topLvl">
          <ac:chgData name="Eddie Corr" userId="99a90b33-2264-4037-8867-c8cea06dfde5" providerId="ADAL" clId="{8207E6F4-09D4-4F66-BBB9-C6C2F9678906}" dt="2024-05-31T13:13:44.999" v="11863" actId="165"/>
          <ac:spMkLst>
            <pc:docMk/>
            <pc:sldMk cId="25671271" sldId="256"/>
            <ac:spMk id="2389" creationId="{C2E51799-67C7-508B-C14A-1E8C245DACEB}"/>
          </ac:spMkLst>
        </pc:spChg>
        <pc:spChg chg="add del mod topLvl">
          <ac:chgData name="Eddie Corr" userId="99a90b33-2264-4037-8867-c8cea06dfde5" providerId="ADAL" clId="{8207E6F4-09D4-4F66-BBB9-C6C2F9678906}" dt="2024-05-31T13:13:44.999" v="11863" actId="165"/>
          <ac:spMkLst>
            <pc:docMk/>
            <pc:sldMk cId="25671271" sldId="256"/>
            <ac:spMk id="2390" creationId="{D328FCBE-DC14-3C6A-C77B-8BEE28E5108D}"/>
          </ac:spMkLst>
        </pc:spChg>
        <pc:spChg chg="add del mod topLvl">
          <ac:chgData name="Eddie Corr" userId="99a90b33-2264-4037-8867-c8cea06dfde5" providerId="ADAL" clId="{8207E6F4-09D4-4F66-BBB9-C6C2F9678906}" dt="2024-05-31T13:13:44.999" v="11863" actId="165"/>
          <ac:spMkLst>
            <pc:docMk/>
            <pc:sldMk cId="25671271" sldId="256"/>
            <ac:spMk id="2391" creationId="{8289AF78-A852-C22E-1EC8-2519B3B0A405}"/>
          </ac:spMkLst>
        </pc:spChg>
        <pc:spChg chg="add del mod topLvl">
          <ac:chgData name="Eddie Corr" userId="99a90b33-2264-4037-8867-c8cea06dfde5" providerId="ADAL" clId="{8207E6F4-09D4-4F66-BBB9-C6C2F9678906}" dt="2024-05-31T13:13:44.999" v="11863" actId="165"/>
          <ac:spMkLst>
            <pc:docMk/>
            <pc:sldMk cId="25671271" sldId="256"/>
            <ac:spMk id="2392" creationId="{73FCFA69-9A5F-F8CB-9663-3D1205C7386E}"/>
          </ac:spMkLst>
        </pc:spChg>
        <pc:spChg chg="add del mod topLvl">
          <ac:chgData name="Eddie Corr" userId="99a90b33-2264-4037-8867-c8cea06dfde5" providerId="ADAL" clId="{8207E6F4-09D4-4F66-BBB9-C6C2F9678906}" dt="2024-05-31T13:13:44.999" v="11863" actId="165"/>
          <ac:spMkLst>
            <pc:docMk/>
            <pc:sldMk cId="25671271" sldId="256"/>
            <ac:spMk id="2393" creationId="{E102D43A-7425-9529-013E-3B6CDC61D859}"/>
          </ac:spMkLst>
        </pc:spChg>
        <pc:spChg chg="add del mod topLvl">
          <ac:chgData name="Eddie Corr" userId="99a90b33-2264-4037-8867-c8cea06dfde5" providerId="ADAL" clId="{8207E6F4-09D4-4F66-BBB9-C6C2F9678906}" dt="2024-05-31T13:13:44.999" v="11863" actId="165"/>
          <ac:spMkLst>
            <pc:docMk/>
            <pc:sldMk cId="25671271" sldId="256"/>
            <ac:spMk id="2394" creationId="{E76D69D9-EB4D-0CA1-E1BC-B501FED7B02E}"/>
          </ac:spMkLst>
        </pc:spChg>
        <pc:spChg chg="add del mod topLvl">
          <ac:chgData name="Eddie Corr" userId="99a90b33-2264-4037-8867-c8cea06dfde5" providerId="ADAL" clId="{8207E6F4-09D4-4F66-BBB9-C6C2F9678906}" dt="2024-05-31T13:13:44.999" v="11863" actId="165"/>
          <ac:spMkLst>
            <pc:docMk/>
            <pc:sldMk cId="25671271" sldId="256"/>
            <ac:spMk id="2395" creationId="{8363150C-2A0C-059A-0C20-3357B8388D14}"/>
          </ac:spMkLst>
        </pc:spChg>
        <pc:spChg chg="add del mod topLvl">
          <ac:chgData name="Eddie Corr" userId="99a90b33-2264-4037-8867-c8cea06dfde5" providerId="ADAL" clId="{8207E6F4-09D4-4F66-BBB9-C6C2F9678906}" dt="2024-05-31T13:13:44.999" v="11863" actId="165"/>
          <ac:spMkLst>
            <pc:docMk/>
            <pc:sldMk cId="25671271" sldId="256"/>
            <ac:spMk id="2396" creationId="{567478F3-642C-DD1B-16BF-AD255539A20D}"/>
          </ac:spMkLst>
        </pc:spChg>
        <pc:spChg chg="add del mod topLvl">
          <ac:chgData name="Eddie Corr" userId="99a90b33-2264-4037-8867-c8cea06dfde5" providerId="ADAL" clId="{8207E6F4-09D4-4F66-BBB9-C6C2F9678906}" dt="2024-05-31T13:13:44.999" v="11863" actId="165"/>
          <ac:spMkLst>
            <pc:docMk/>
            <pc:sldMk cId="25671271" sldId="256"/>
            <ac:spMk id="2397" creationId="{2C66499F-5C15-0F3D-A351-E4C65665A819}"/>
          </ac:spMkLst>
        </pc:spChg>
        <pc:spChg chg="add del mod topLvl">
          <ac:chgData name="Eddie Corr" userId="99a90b33-2264-4037-8867-c8cea06dfde5" providerId="ADAL" clId="{8207E6F4-09D4-4F66-BBB9-C6C2F9678906}" dt="2024-05-31T13:13:44.999" v="11863" actId="165"/>
          <ac:spMkLst>
            <pc:docMk/>
            <pc:sldMk cId="25671271" sldId="256"/>
            <ac:spMk id="2398" creationId="{7B7F6B52-E841-675A-D09B-7F2CEC954911}"/>
          </ac:spMkLst>
        </pc:spChg>
        <pc:spChg chg="add del mod topLvl">
          <ac:chgData name="Eddie Corr" userId="99a90b33-2264-4037-8867-c8cea06dfde5" providerId="ADAL" clId="{8207E6F4-09D4-4F66-BBB9-C6C2F9678906}" dt="2024-05-31T13:13:44.999" v="11863" actId="165"/>
          <ac:spMkLst>
            <pc:docMk/>
            <pc:sldMk cId="25671271" sldId="256"/>
            <ac:spMk id="2399" creationId="{802C186A-11D3-01B4-B963-1FF19B9655D1}"/>
          </ac:spMkLst>
        </pc:spChg>
        <pc:spChg chg="add del mod topLvl">
          <ac:chgData name="Eddie Corr" userId="99a90b33-2264-4037-8867-c8cea06dfde5" providerId="ADAL" clId="{8207E6F4-09D4-4F66-BBB9-C6C2F9678906}" dt="2024-05-31T13:13:44.999" v="11863" actId="165"/>
          <ac:spMkLst>
            <pc:docMk/>
            <pc:sldMk cId="25671271" sldId="256"/>
            <ac:spMk id="2400" creationId="{10BBE810-2A2E-6084-2E46-C0D1A293ABA2}"/>
          </ac:spMkLst>
        </pc:spChg>
        <pc:spChg chg="add del mod topLvl">
          <ac:chgData name="Eddie Corr" userId="99a90b33-2264-4037-8867-c8cea06dfde5" providerId="ADAL" clId="{8207E6F4-09D4-4F66-BBB9-C6C2F9678906}" dt="2024-05-31T13:13:44.999" v="11863" actId="165"/>
          <ac:spMkLst>
            <pc:docMk/>
            <pc:sldMk cId="25671271" sldId="256"/>
            <ac:spMk id="2401" creationId="{D1DCC31E-F7A6-243E-43EA-B47559A42D61}"/>
          </ac:spMkLst>
        </pc:spChg>
        <pc:spChg chg="add del mod topLvl">
          <ac:chgData name="Eddie Corr" userId="99a90b33-2264-4037-8867-c8cea06dfde5" providerId="ADAL" clId="{8207E6F4-09D4-4F66-BBB9-C6C2F9678906}" dt="2024-05-31T13:13:44.999" v="11863" actId="165"/>
          <ac:spMkLst>
            <pc:docMk/>
            <pc:sldMk cId="25671271" sldId="256"/>
            <ac:spMk id="2402" creationId="{00E03E00-CE66-FCCD-5F46-64BD1D9FA515}"/>
          </ac:spMkLst>
        </pc:spChg>
        <pc:spChg chg="add del mod topLvl">
          <ac:chgData name="Eddie Corr" userId="99a90b33-2264-4037-8867-c8cea06dfde5" providerId="ADAL" clId="{8207E6F4-09D4-4F66-BBB9-C6C2F9678906}" dt="2024-05-31T13:13:44.999" v="11863" actId="165"/>
          <ac:spMkLst>
            <pc:docMk/>
            <pc:sldMk cId="25671271" sldId="256"/>
            <ac:spMk id="2403" creationId="{D51DF10F-C120-4323-FE9C-F71E20F6A8A8}"/>
          </ac:spMkLst>
        </pc:spChg>
        <pc:spChg chg="add del mod topLvl">
          <ac:chgData name="Eddie Corr" userId="99a90b33-2264-4037-8867-c8cea06dfde5" providerId="ADAL" clId="{8207E6F4-09D4-4F66-BBB9-C6C2F9678906}" dt="2024-05-31T13:13:44.999" v="11863" actId="165"/>
          <ac:spMkLst>
            <pc:docMk/>
            <pc:sldMk cId="25671271" sldId="256"/>
            <ac:spMk id="2404" creationId="{404D4189-910F-32F6-6EF6-2776FAED122E}"/>
          </ac:spMkLst>
        </pc:spChg>
        <pc:spChg chg="add del mod topLvl">
          <ac:chgData name="Eddie Corr" userId="99a90b33-2264-4037-8867-c8cea06dfde5" providerId="ADAL" clId="{8207E6F4-09D4-4F66-BBB9-C6C2F9678906}" dt="2024-05-31T13:13:44.999" v="11863" actId="165"/>
          <ac:spMkLst>
            <pc:docMk/>
            <pc:sldMk cId="25671271" sldId="256"/>
            <ac:spMk id="2405" creationId="{7699F849-D77F-19F2-4846-4E6B11EA1E13}"/>
          </ac:spMkLst>
        </pc:spChg>
        <pc:spChg chg="add del mod topLvl">
          <ac:chgData name="Eddie Corr" userId="99a90b33-2264-4037-8867-c8cea06dfde5" providerId="ADAL" clId="{8207E6F4-09D4-4F66-BBB9-C6C2F9678906}" dt="2024-05-31T13:13:44.999" v="11863" actId="165"/>
          <ac:spMkLst>
            <pc:docMk/>
            <pc:sldMk cId="25671271" sldId="256"/>
            <ac:spMk id="2406" creationId="{3D666C92-1F64-2549-3866-EA3349DF1AB0}"/>
          </ac:spMkLst>
        </pc:spChg>
        <pc:spChg chg="add del mod topLvl">
          <ac:chgData name="Eddie Corr" userId="99a90b33-2264-4037-8867-c8cea06dfde5" providerId="ADAL" clId="{8207E6F4-09D4-4F66-BBB9-C6C2F9678906}" dt="2024-05-31T13:13:44.999" v="11863" actId="165"/>
          <ac:spMkLst>
            <pc:docMk/>
            <pc:sldMk cId="25671271" sldId="256"/>
            <ac:spMk id="2407" creationId="{98F8127B-A6A7-45A4-3210-6E5EFEC77CEC}"/>
          </ac:spMkLst>
        </pc:spChg>
        <pc:spChg chg="add del mod topLvl">
          <ac:chgData name="Eddie Corr" userId="99a90b33-2264-4037-8867-c8cea06dfde5" providerId="ADAL" clId="{8207E6F4-09D4-4F66-BBB9-C6C2F9678906}" dt="2024-05-31T13:13:44.999" v="11863" actId="165"/>
          <ac:spMkLst>
            <pc:docMk/>
            <pc:sldMk cId="25671271" sldId="256"/>
            <ac:spMk id="2408" creationId="{8651A02C-D6C4-10EE-B47D-D3BC7E89B941}"/>
          </ac:spMkLst>
        </pc:spChg>
        <pc:spChg chg="add del mod topLvl">
          <ac:chgData name="Eddie Corr" userId="99a90b33-2264-4037-8867-c8cea06dfde5" providerId="ADAL" clId="{8207E6F4-09D4-4F66-BBB9-C6C2F9678906}" dt="2024-05-31T13:13:44.999" v="11863" actId="165"/>
          <ac:spMkLst>
            <pc:docMk/>
            <pc:sldMk cId="25671271" sldId="256"/>
            <ac:spMk id="2409" creationId="{FB7AC0B8-7311-3BF8-B3C0-07DD02619255}"/>
          </ac:spMkLst>
        </pc:spChg>
        <pc:spChg chg="add del mod topLvl">
          <ac:chgData name="Eddie Corr" userId="99a90b33-2264-4037-8867-c8cea06dfde5" providerId="ADAL" clId="{8207E6F4-09D4-4F66-BBB9-C6C2F9678906}" dt="2024-05-31T13:13:44.999" v="11863" actId="165"/>
          <ac:spMkLst>
            <pc:docMk/>
            <pc:sldMk cId="25671271" sldId="256"/>
            <ac:spMk id="2410" creationId="{CC2A6BB0-6AF4-DE24-6C3B-AC024377A0A2}"/>
          </ac:spMkLst>
        </pc:spChg>
        <pc:spChg chg="add del mod topLvl">
          <ac:chgData name="Eddie Corr" userId="99a90b33-2264-4037-8867-c8cea06dfde5" providerId="ADAL" clId="{8207E6F4-09D4-4F66-BBB9-C6C2F9678906}" dt="2024-05-31T13:13:44.999" v="11863" actId="165"/>
          <ac:spMkLst>
            <pc:docMk/>
            <pc:sldMk cId="25671271" sldId="256"/>
            <ac:spMk id="2411" creationId="{B2687CFA-62BF-386A-7107-902A507026FF}"/>
          </ac:spMkLst>
        </pc:spChg>
        <pc:spChg chg="add del mod topLvl">
          <ac:chgData name="Eddie Corr" userId="99a90b33-2264-4037-8867-c8cea06dfde5" providerId="ADAL" clId="{8207E6F4-09D4-4F66-BBB9-C6C2F9678906}" dt="2024-05-31T13:13:44.999" v="11863" actId="165"/>
          <ac:spMkLst>
            <pc:docMk/>
            <pc:sldMk cId="25671271" sldId="256"/>
            <ac:spMk id="2412" creationId="{AA444F79-3117-F5D9-AA11-D09A4FDA89C3}"/>
          </ac:spMkLst>
        </pc:spChg>
        <pc:spChg chg="add del mod topLvl">
          <ac:chgData name="Eddie Corr" userId="99a90b33-2264-4037-8867-c8cea06dfde5" providerId="ADAL" clId="{8207E6F4-09D4-4F66-BBB9-C6C2F9678906}" dt="2024-05-31T13:13:44.999" v="11863" actId="165"/>
          <ac:spMkLst>
            <pc:docMk/>
            <pc:sldMk cId="25671271" sldId="256"/>
            <ac:spMk id="2413" creationId="{4F9FA843-132A-0542-6FAA-200127ED3C39}"/>
          </ac:spMkLst>
        </pc:spChg>
        <pc:spChg chg="add del mod topLvl">
          <ac:chgData name="Eddie Corr" userId="99a90b33-2264-4037-8867-c8cea06dfde5" providerId="ADAL" clId="{8207E6F4-09D4-4F66-BBB9-C6C2F9678906}" dt="2024-05-31T13:13:44.999" v="11863" actId="165"/>
          <ac:spMkLst>
            <pc:docMk/>
            <pc:sldMk cId="25671271" sldId="256"/>
            <ac:spMk id="2414" creationId="{6E4E1F4F-58FA-39CF-2E15-1F811CDD83D8}"/>
          </ac:spMkLst>
        </pc:spChg>
        <pc:spChg chg="add del mod topLvl">
          <ac:chgData name="Eddie Corr" userId="99a90b33-2264-4037-8867-c8cea06dfde5" providerId="ADAL" clId="{8207E6F4-09D4-4F66-BBB9-C6C2F9678906}" dt="2024-05-31T13:13:44.999" v="11863" actId="165"/>
          <ac:spMkLst>
            <pc:docMk/>
            <pc:sldMk cId="25671271" sldId="256"/>
            <ac:spMk id="2415" creationId="{B84DC55C-09C6-BDD5-F261-F7017FB56E3B}"/>
          </ac:spMkLst>
        </pc:spChg>
        <pc:spChg chg="add del mod topLvl">
          <ac:chgData name="Eddie Corr" userId="99a90b33-2264-4037-8867-c8cea06dfde5" providerId="ADAL" clId="{8207E6F4-09D4-4F66-BBB9-C6C2F9678906}" dt="2024-05-31T13:13:44.999" v="11863" actId="165"/>
          <ac:spMkLst>
            <pc:docMk/>
            <pc:sldMk cId="25671271" sldId="256"/>
            <ac:spMk id="2416" creationId="{EA4ABE08-AF99-5CAF-9EEC-D833AB3A6492}"/>
          </ac:spMkLst>
        </pc:spChg>
        <pc:spChg chg="add del mod topLvl">
          <ac:chgData name="Eddie Corr" userId="99a90b33-2264-4037-8867-c8cea06dfde5" providerId="ADAL" clId="{8207E6F4-09D4-4F66-BBB9-C6C2F9678906}" dt="2024-05-31T13:13:44.999" v="11863" actId="165"/>
          <ac:spMkLst>
            <pc:docMk/>
            <pc:sldMk cId="25671271" sldId="256"/>
            <ac:spMk id="2417" creationId="{9CE82440-4272-3661-904C-0C72AA004357}"/>
          </ac:spMkLst>
        </pc:spChg>
        <pc:spChg chg="add del mod topLvl">
          <ac:chgData name="Eddie Corr" userId="99a90b33-2264-4037-8867-c8cea06dfde5" providerId="ADAL" clId="{8207E6F4-09D4-4F66-BBB9-C6C2F9678906}" dt="2024-05-31T13:13:44.999" v="11863" actId="165"/>
          <ac:spMkLst>
            <pc:docMk/>
            <pc:sldMk cId="25671271" sldId="256"/>
            <ac:spMk id="2418" creationId="{853C55A2-1815-4E5F-6191-D173CB01A215}"/>
          </ac:spMkLst>
        </pc:spChg>
        <pc:spChg chg="add del mod topLvl">
          <ac:chgData name="Eddie Corr" userId="99a90b33-2264-4037-8867-c8cea06dfde5" providerId="ADAL" clId="{8207E6F4-09D4-4F66-BBB9-C6C2F9678906}" dt="2024-05-31T13:13:44.999" v="11863" actId="165"/>
          <ac:spMkLst>
            <pc:docMk/>
            <pc:sldMk cId="25671271" sldId="256"/>
            <ac:spMk id="2419" creationId="{05F47273-D86B-4647-43DB-0ADA0B724E2E}"/>
          </ac:spMkLst>
        </pc:spChg>
        <pc:spChg chg="add del mod topLvl">
          <ac:chgData name="Eddie Corr" userId="99a90b33-2264-4037-8867-c8cea06dfde5" providerId="ADAL" clId="{8207E6F4-09D4-4F66-BBB9-C6C2F9678906}" dt="2024-05-31T13:13:44.999" v="11863" actId="165"/>
          <ac:spMkLst>
            <pc:docMk/>
            <pc:sldMk cId="25671271" sldId="256"/>
            <ac:spMk id="2420" creationId="{1D429D94-2259-6FDC-89DE-EAB471729732}"/>
          </ac:spMkLst>
        </pc:spChg>
        <pc:spChg chg="add del mod topLvl">
          <ac:chgData name="Eddie Corr" userId="99a90b33-2264-4037-8867-c8cea06dfde5" providerId="ADAL" clId="{8207E6F4-09D4-4F66-BBB9-C6C2F9678906}" dt="2024-05-31T13:13:44.999" v="11863" actId="165"/>
          <ac:spMkLst>
            <pc:docMk/>
            <pc:sldMk cId="25671271" sldId="256"/>
            <ac:spMk id="2421" creationId="{609D0178-B951-B8D6-921E-00C64736A452}"/>
          </ac:spMkLst>
        </pc:spChg>
        <pc:spChg chg="add del mod topLvl">
          <ac:chgData name="Eddie Corr" userId="99a90b33-2264-4037-8867-c8cea06dfde5" providerId="ADAL" clId="{8207E6F4-09D4-4F66-BBB9-C6C2F9678906}" dt="2024-05-31T13:13:44.999" v="11863" actId="165"/>
          <ac:spMkLst>
            <pc:docMk/>
            <pc:sldMk cId="25671271" sldId="256"/>
            <ac:spMk id="2422" creationId="{9BD54400-6F68-E635-D83B-0BD3ECAC743A}"/>
          </ac:spMkLst>
        </pc:spChg>
        <pc:spChg chg="add del mod topLvl">
          <ac:chgData name="Eddie Corr" userId="99a90b33-2264-4037-8867-c8cea06dfde5" providerId="ADAL" clId="{8207E6F4-09D4-4F66-BBB9-C6C2F9678906}" dt="2024-05-31T13:13:44.999" v="11863" actId="165"/>
          <ac:spMkLst>
            <pc:docMk/>
            <pc:sldMk cId="25671271" sldId="256"/>
            <ac:spMk id="2423" creationId="{6B13D5E3-CB98-695B-C7CA-587E93062AA1}"/>
          </ac:spMkLst>
        </pc:spChg>
        <pc:spChg chg="add del mod topLvl">
          <ac:chgData name="Eddie Corr" userId="99a90b33-2264-4037-8867-c8cea06dfde5" providerId="ADAL" clId="{8207E6F4-09D4-4F66-BBB9-C6C2F9678906}" dt="2024-05-31T13:13:44.999" v="11863" actId="165"/>
          <ac:spMkLst>
            <pc:docMk/>
            <pc:sldMk cId="25671271" sldId="256"/>
            <ac:spMk id="2424" creationId="{1C90CA1D-B2E8-35F0-48A0-18DF92173304}"/>
          </ac:spMkLst>
        </pc:spChg>
        <pc:spChg chg="add del mod topLvl">
          <ac:chgData name="Eddie Corr" userId="99a90b33-2264-4037-8867-c8cea06dfde5" providerId="ADAL" clId="{8207E6F4-09D4-4F66-BBB9-C6C2F9678906}" dt="2024-05-31T13:13:44.999" v="11863" actId="165"/>
          <ac:spMkLst>
            <pc:docMk/>
            <pc:sldMk cId="25671271" sldId="256"/>
            <ac:spMk id="2425" creationId="{67E34947-802E-4D65-A267-D1770D56E3FC}"/>
          </ac:spMkLst>
        </pc:spChg>
        <pc:spChg chg="add del mod topLvl">
          <ac:chgData name="Eddie Corr" userId="99a90b33-2264-4037-8867-c8cea06dfde5" providerId="ADAL" clId="{8207E6F4-09D4-4F66-BBB9-C6C2F9678906}" dt="2024-05-31T13:13:44.999" v="11863" actId="165"/>
          <ac:spMkLst>
            <pc:docMk/>
            <pc:sldMk cId="25671271" sldId="256"/>
            <ac:spMk id="2426" creationId="{5AA93154-E16A-DB0E-41D3-F2ADA5A368E9}"/>
          </ac:spMkLst>
        </pc:spChg>
        <pc:spChg chg="add del mod topLvl">
          <ac:chgData name="Eddie Corr" userId="99a90b33-2264-4037-8867-c8cea06dfde5" providerId="ADAL" clId="{8207E6F4-09D4-4F66-BBB9-C6C2F9678906}" dt="2024-05-31T13:13:44.999" v="11863" actId="165"/>
          <ac:spMkLst>
            <pc:docMk/>
            <pc:sldMk cId="25671271" sldId="256"/>
            <ac:spMk id="2427" creationId="{2F4DAAAB-BB84-AD07-6A66-A2BDE89FCAAE}"/>
          </ac:spMkLst>
        </pc:spChg>
        <pc:spChg chg="add del mod topLvl">
          <ac:chgData name="Eddie Corr" userId="99a90b33-2264-4037-8867-c8cea06dfde5" providerId="ADAL" clId="{8207E6F4-09D4-4F66-BBB9-C6C2F9678906}" dt="2024-05-31T13:13:44.999" v="11863" actId="165"/>
          <ac:spMkLst>
            <pc:docMk/>
            <pc:sldMk cId="25671271" sldId="256"/>
            <ac:spMk id="2428" creationId="{888C6B76-2CC5-A25F-C1B5-47C82E58E9A0}"/>
          </ac:spMkLst>
        </pc:spChg>
        <pc:spChg chg="add del mod topLvl">
          <ac:chgData name="Eddie Corr" userId="99a90b33-2264-4037-8867-c8cea06dfde5" providerId="ADAL" clId="{8207E6F4-09D4-4F66-BBB9-C6C2F9678906}" dt="2024-05-31T13:13:44.999" v="11863" actId="165"/>
          <ac:spMkLst>
            <pc:docMk/>
            <pc:sldMk cId="25671271" sldId="256"/>
            <ac:spMk id="2429" creationId="{9A272D13-7981-14B8-4E2A-E37D5376B2AB}"/>
          </ac:spMkLst>
        </pc:spChg>
        <pc:spChg chg="add del mod topLvl">
          <ac:chgData name="Eddie Corr" userId="99a90b33-2264-4037-8867-c8cea06dfde5" providerId="ADAL" clId="{8207E6F4-09D4-4F66-BBB9-C6C2F9678906}" dt="2024-05-31T13:13:44.999" v="11863" actId="165"/>
          <ac:spMkLst>
            <pc:docMk/>
            <pc:sldMk cId="25671271" sldId="256"/>
            <ac:spMk id="2430" creationId="{2648575E-E156-B876-914F-CBB5F6893BAD}"/>
          </ac:spMkLst>
        </pc:spChg>
        <pc:spChg chg="add del mod topLvl">
          <ac:chgData name="Eddie Corr" userId="99a90b33-2264-4037-8867-c8cea06dfde5" providerId="ADAL" clId="{8207E6F4-09D4-4F66-BBB9-C6C2F9678906}" dt="2024-05-31T13:13:44.999" v="11863" actId="165"/>
          <ac:spMkLst>
            <pc:docMk/>
            <pc:sldMk cId="25671271" sldId="256"/>
            <ac:spMk id="2431" creationId="{54BEB23D-B2FD-7631-7269-1DE647D40699}"/>
          </ac:spMkLst>
        </pc:spChg>
        <pc:spChg chg="add del mod topLvl">
          <ac:chgData name="Eddie Corr" userId="99a90b33-2264-4037-8867-c8cea06dfde5" providerId="ADAL" clId="{8207E6F4-09D4-4F66-BBB9-C6C2F9678906}" dt="2024-05-31T13:13:44.999" v="11863" actId="165"/>
          <ac:spMkLst>
            <pc:docMk/>
            <pc:sldMk cId="25671271" sldId="256"/>
            <ac:spMk id="2432" creationId="{8BAF724A-E305-8F90-CFCE-9988D537CEB1}"/>
          </ac:spMkLst>
        </pc:spChg>
        <pc:spChg chg="add del mod topLvl">
          <ac:chgData name="Eddie Corr" userId="99a90b33-2264-4037-8867-c8cea06dfde5" providerId="ADAL" clId="{8207E6F4-09D4-4F66-BBB9-C6C2F9678906}" dt="2024-05-31T13:13:44.999" v="11863" actId="165"/>
          <ac:spMkLst>
            <pc:docMk/>
            <pc:sldMk cId="25671271" sldId="256"/>
            <ac:spMk id="2433" creationId="{8C4A8120-F89D-AB81-0151-3A83DBB34019}"/>
          </ac:spMkLst>
        </pc:spChg>
        <pc:spChg chg="add del mod topLvl">
          <ac:chgData name="Eddie Corr" userId="99a90b33-2264-4037-8867-c8cea06dfde5" providerId="ADAL" clId="{8207E6F4-09D4-4F66-BBB9-C6C2F9678906}" dt="2024-05-31T13:13:44.999" v="11863" actId="165"/>
          <ac:spMkLst>
            <pc:docMk/>
            <pc:sldMk cId="25671271" sldId="256"/>
            <ac:spMk id="2434" creationId="{09DC12A8-88DE-FF3B-114E-D42372C69D64}"/>
          </ac:spMkLst>
        </pc:spChg>
        <pc:spChg chg="add del mod topLvl">
          <ac:chgData name="Eddie Corr" userId="99a90b33-2264-4037-8867-c8cea06dfde5" providerId="ADAL" clId="{8207E6F4-09D4-4F66-BBB9-C6C2F9678906}" dt="2024-05-31T13:13:44.999" v="11863" actId="165"/>
          <ac:spMkLst>
            <pc:docMk/>
            <pc:sldMk cId="25671271" sldId="256"/>
            <ac:spMk id="2435" creationId="{8261F37C-2E15-DEBA-3576-9311A428822B}"/>
          </ac:spMkLst>
        </pc:spChg>
        <pc:spChg chg="add del mod topLvl">
          <ac:chgData name="Eddie Corr" userId="99a90b33-2264-4037-8867-c8cea06dfde5" providerId="ADAL" clId="{8207E6F4-09D4-4F66-BBB9-C6C2F9678906}" dt="2024-05-31T13:13:44.999" v="11863" actId="165"/>
          <ac:spMkLst>
            <pc:docMk/>
            <pc:sldMk cId="25671271" sldId="256"/>
            <ac:spMk id="2436" creationId="{D7F48859-EDF4-B74B-5AA7-40C19AE2C0D7}"/>
          </ac:spMkLst>
        </pc:spChg>
        <pc:spChg chg="add del mod topLvl">
          <ac:chgData name="Eddie Corr" userId="99a90b33-2264-4037-8867-c8cea06dfde5" providerId="ADAL" clId="{8207E6F4-09D4-4F66-BBB9-C6C2F9678906}" dt="2024-05-31T13:13:44.999" v="11863" actId="165"/>
          <ac:spMkLst>
            <pc:docMk/>
            <pc:sldMk cId="25671271" sldId="256"/>
            <ac:spMk id="2437" creationId="{13FF4780-5FCA-D3AF-11EC-343212231811}"/>
          </ac:spMkLst>
        </pc:spChg>
        <pc:spChg chg="add del mod topLvl">
          <ac:chgData name="Eddie Corr" userId="99a90b33-2264-4037-8867-c8cea06dfde5" providerId="ADAL" clId="{8207E6F4-09D4-4F66-BBB9-C6C2F9678906}" dt="2024-05-31T13:13:44.999" v="11863" actId="165"/>
          <ac:spMkLst>
            <pc:docMk/>
            <pc:sldMk cId="25671271" sldId="256"/>
            <ac:spMk id="2438" creationId="{8665B58F-17C6-D312-DC01-365D7D9AB66E}"/>
          </ac:spMkLst>
        </pc:spChg>
        <pc:spChg chg="add del mod topLvl">
          <ac:chgData name="Eddie Corr" userId="99a90b33-2264-4037-8867-c8cea06dfde5" providerId="ADAL" clId="{8207E6F4-09D4-4F66-BBB9-C6C2F9678906}" dt="2024-05-31T13:13:44.999" v="11863" actId="165"/>
          <ac:spMkLst>
            <pc:docMk/>
            <pc:sldMk cId="25671271" sldId="256"/>
            <ac:spMk id="2439" creationId="{B8A35AC0-58F3-EBD0-EFEF-C8E13809C392}"/>
          </ac:spMkLst>
        </pc:spChg>
        <pc:spChg chg="add del mod topLvl">
          <ac:chgData name="Eddie Corr" userId="99a90b33-2264-4037-8867-c8cea06dfde5" providerId="ADAL" clId="{8207E6F4-09D4-4F66-BBB9-C6C2F9678906}" dt="2024-05-31T13:13:44.999" v="11863" actId="165"/>
          <ac:spMkLst>
            <pc:docMk/>
            <pc:sldMk cId="25671271" sldId="256"/>
            <ac:spMk id="2440" creationId="{AD845F9E-5100-FC4A-659C-6EFB8DD28F7B}"/>
          </ac:spMkLst>
        </pc:spChg>
        <pc:spChg chg="add del mod topLvl">
          <ac:chgData name="Eddie Corr" userId="99a90b33-2264-4037-8867-c8cea06dfde5" providerId="ADAL" clId="{8207E6F4-09D4-4F66-BBB9-C6C2F9678906}" dt="2024-05-31T13:13:44.999" v="11863" actId="165"/>
          <ac:spMkLst>
            <pc:docMk/>
            <pc:sldMk cId="25671271" sldId="256"/>
            <ac:spMk id="2441" creationId="{3DFB5BF3-E854-3A1C-F6A9-DFD45836897F}"/>
          </ac:spMkLst>
        </pc:spChg>
        <pc:spChg chg="add del mod topLvl">
          <ac:chgData name="Eddie Corr" userId="99a90b33-2264-4037-8867-c8cea06dfde5" providerId="ADAL" clId="{8207E6F4-09D4-4F66-BBB9-C6C2F9678906}" dt="2024-05-31T13:13:44.999" v="11863" actId="165"/>
          <ac:spMkLst>
            <pc:docMk/>
            <pc:sldMk cId="25671271" sldId="256"/>
            <ac:spMk id="2442" creationId="{B583D1AA-E76C-4446-B7B8-48E0DBB93FA5}"/>
          </ac:spMkLst>
        </pc:spChg>
        <pc:spChg chg="add del mod topLvl">
          <ac:chgData name="Eddie Corr" userId="99a90b33-2264-4037-8867-c8cea06dfde5" providerId="ADAL" clId="{8207E6F4-09D4-4F66-BBB9-C6C2F9678906}" dt="2024-05-31T13:13:44.999" v="11863" actId="165"/>
          <ac:spMkLst>
            <pc:docMk/>
            <pc:sldMk cId="25671271" sldId="256"/>
            <ac:spMk id="2443" creationId="{5F8C01CE-F47A-725C-7E7D-37FB04ABA516}"/>
          </ac:spMkLst>
        </pc:spChg>
        <pc:spChg chg="add del mod topLvl">
          <ac:chgData name="Eddie Corr" userId="99a90b33-2264-4037-8867-c8cea06dfde5" providerId="ADAL" clId="{8207E6F4-09D4-4F66-BBB9-C6C2F9678906}" dt="2024-05-31T13:13:44.999" v="11863" actId="165"/>
          <ac:spMkLst>
            <pc:docMk/>
            <pc:sldMk cId="25671271" sldId="256"/>
            <ac:spMk id="2444" creationId="{1B7797A1-D2C0-3CA4-44A4-E2A0176527C7}"/>
          </ac:spMkLst>
        </pc:spChg>
        <pc:spChg chg="add del mod topLvl">
          <ac:chgData name="Eddie Corr" userId="99a90b33-2264-4037-8867-c8cea06dfde5" providerId="ADAL" clId="{8207E6F4-09D4-4F66-BBB9-C6C2F9678906}" dt="2024-05-31T13:13:44.999" v="11863" actId="165"/>
          <ac:spMkLst>
            <pc:docMk/>
            <pc:sldMk cId="25671271" sldId="256"/>
            <ac:spMk id="2445" creationId="{0DD28B2C-932D-9DAB-BC00-8EDB0D452BBF}"/>
          </ac:spMkLst>
        </pc:spChg>
        <pc:spChg chg="add del mod topLvl">
          <ac:chgData name="Eddie Corr" userId="99a90b33-2264-4037-8867-c8cea06dfde5" providerId="ADAL" clId="{8207E6F4-09D4-4F66-BBB9-C6C2F9678906}" dt="2024-05-31T13:13:44.999" v="11863" actId="165"/>
          <ac:spMkLst>
            <pc:docMk/>
            <pc:sldMk cId="25671271" sldId="256"/>
            <ac:spMk id="2446" creationId="{33A27A59-9C9D-5126-CC42-A10AC74CB1B3}"/>
          </ac:spMkLst>
        </pc:spChg>
        <pc:spChg chg="add del mod topLvl">
          <ac:chgData name="Eddie Corr" userId="99a90b33-2264-4037-8867-c8cea06dfde5" providerId="ADAL" clId="{8207E6F4-09D4-4F66-BBB9-C6C2F9678906}" dt="2024-05-31T13:13:44.999" v="11863" actId="165"/>
          <ac:spMkLst>
            <pc:docMk/>
            <pc:sldMk cId="25671271" sldId="256"/>
            <ac:spMk id="2447" creationId="{370DBBC8-6D5A-5328-E206-3C797F3FC595}"/>
          </ac:spMkLst>
        </pc:spChg>
        <pc:spChg chg="add del mod topLvl">
          <ac:chgData name="Eddie Corr" userId="99a90b33-2264-4037-8867-c8cea06dfde5" providerId="ADAL" clId="{8207E6F4-09D4-4F66-BBB9-C6C2F9678906}" dt="2024-05-31T13:13:44.999" v="11863" actId="165"/>
          <ac:spMkLst>
            <pc:docMk/>
            <pc:sldMk cId="25671271" sldId="256"/>
            <ac:spMk id="2448" creationId="{6B0DD9D1-E1F2-D243-F0F0-59E5FD376809}"/>
          </ac:spMkLst>
        </pc:spChg>
        <pc:spChg chg="add del mod topLvl">
          <ac:chgData name="Eddie Corr" userId="99a90b33-2264-4037-8867-c8cea06dfde5" providerId="ADAL" clId="{8207E6F4-09D4-4F66-BBB9-C6C2F9678906}" dt="2024-05-31T13:13:44.999" v="11863" actId="165"/>
          <ac:spMkLst>
            <pc:docMk/>
            <pc:sldMk cId="25671271" sldId="256"/>
            <ac:spMk id="2449" creationId="{5120F5A0-10F4-FE43-FA45-75CB6F134C12}"/>
          </ac:spMkLst>
        </pc:spChg>
        <pc:spChg chg="add del mod topLvl">
          <ac:chgData name="Eddie Corr" userId="99a90b33-2264-4037-8867-c8cea06dfde5" providerId="ADAL" clId="{8207E6F4-09D4-4F66-BBB9-C6C2F9678906}" dt="2024-05-31T13:13:44.999" v="11863" actId="165"/>
          <ac:spMkLst>
            <pc:docMk/>
            <pc:sldMk cId="25671271" sldId="256"/>
            <ac:spMk id="2450" creationId="{6B056F62-6BA7-B656-C09F-1E3F74C1A5FB}"/>
          </ac:spMkLst>
        </pc:spChg>
        <pc:spChg chg="add del mod topLvl">
          <ac:chgData name="Eddie Corr" userId="99a90b33-2264-4037-8867-c8cea06dfde5" providerId="ADAL" clId="{8207E6F4-09D4-4F66-BBB9-C6C2F9678906}" dt="2024-05-31T13:13:44.999" v="11863" actId="165"/>
          <ac:spMkLst>
            <pc:docMk/>
            <pc:sldMk cId="25671271" sldId="256"/>
            <ac:spMk id="2451" creationId="{4E8C634E-3451-6851-752C-516DC9692272}"/>
          </ac:spMkLst>
        </pc:spChg>
        <pc:spChg chg="add del mod topLvl">
          <ac:chgData name="Eddie Corr" userId="99a90b33-2264-4037-8867-c8cea06dfde5" providerId="ADAL" clId="{8207E6F4-09D4-4F66-BBB9-C6C2F9678906}" dt="2024-05-31T13:13:44.999" v="11863" actId="165"/>
          <ac:spMkLst>
            <pc:docMk/>
            <pc:sldMk cId="25671271" sldId="256"/>
            <ac:spMk id="2452" creationId="{24D47DEE-7B62-9C67-BB87-C5799DB3A629}"/>
          </ac:spMkLst>
        </pc:spChg>
        <pc:spChg chg="add del mod topLvl">
          <ac:chgData name="Eddie Corr" userId="99a90b33-2264-4037-8867-c8cea06dfde5" providerId="ADAL" clId="{8207E6F4-09D4-4F66-BBB9-C6C2F9678906}" dt="2024-05-31T13:13:44.999" v="11863" actId="165"/>
          <ac:spMkLst>
            <pc:docMk/>
            <pc:sldMk cId="25671271" sldId="256"/>
            <ac:spMk id="2453" creationId="{F53ADCEA-F56B-8092-7807-0B00983A4018}"/>
          </ac:spMkLst>
        </pc:spChg>
        <pc:spChg chg="add del mod topLvl">
          <ac:chgData name="Eddie Corr" userId="99a90b33-2264-4037-8867-c8cea06dfde5" providerId="ADAL" clId="{8207E6F4-09D4-4F66-BBB9-C6C2F9678906}" dt="2024-05-31T13:13:44.999" v="11863" actId="165"/>
          <ac:spMkLst>
            <pc:docMk/>
            <pc:sldMk cId="25671271" sldId="256"/>
            <ac:spMk id="2454" creationId="{8AE8B2BF-889F-A0F4-1C19-0A4FC9E37F94}"/>
          </ac:spMkLst>
        </pc:spChg>
        <pc:spChg chg="add del mod topLvl">
          <ac:chgData name="Eddie Corr" userId="99a90b33-2264-4037-8867-c8cea06dfde5" providerId="ADAL" clId="{8207E6F4-09D4-4F66-BBB9-C6C2F9678906}" dt="2024-05-31T13:13:44.999" v="11863" actId="165"/>
          <ac:spMkLst>
            <pc:docMk/>
            <pc:sldMk cId="25671271" sldId="256"/>
            <ac:spMk id="2455" creationId="{F7A17502-3A5F-3F62-4294-5E1F1B025D4C}"/>
          </ac:spMkLst>
        </pc:spChg>
        <pc:spChg chg="add del mod topLvl">
          <ac:chgData name="Eddie Corr" userId="99a90b33-2264-4037-8867-c8cea06dfde5" providerId="ADAL" clId="{8207E6F4-09D4-4F66-BBB9-C6C2F9678906}" dt="2024-05-31T13:13:44.999" v="11863" actId="165"/>
          <ac:spMkLst>
            <pc:docMk/>
            <pc:sldMk cId="25671271" sldId="256"/>
            <ac:spMk id="2456" creationId="{225F1356-E115-FA55-BC42-A3CD1FD94228}"/>
          </ac:spMkLst>
        </pc:spChg>
        <pc:spChg chg="add del mod topLvl">
          <ac:chgData name="Eddie Corr" userId="99a90b33-2264-4037-8867-c8cea06dfde5" providerId="ADAL" clId="{8207E6F4-09D4-4F66-BBB9-C6C2F9678906}" dt="2024-05-31T13:13:44.999" v="11863" actId="165"/>
          <ac:spMkLst>
            <pc:docMk/>
            <pc:sldMk cId="25671271" sldId="256"/>
            <ac:spMk id="2457" creationId="{B64A82C2-50FC-5044-B184-9E1AC47E61BB}"/>
          </ac:spMkLst>
        </pc:spChg>
        <pc:spChg chg="add del mod topLvl">
          <ac:chgData name="Eddie Corr" userId="99a90b33-2264-4037-8867-c8cea06dfde5" providerId="ADAL" clId="{8207E6F4-09D4-4F66-BBB9-C6C2F9678906}" dt="2024-05-31T13:13:44.999" v="11863" actId="165"/>
          <ac:spMkLst>
            <pc:docMk/>
            <pc:sldMk cId="25671271" sldId="256"/>
            <ac:spMk id="2458" creationId="{99ACEB47-0439-174D-53DB-91573D622075}"/>
          </ac:spMkLst>
        </pc:spChg>
        <pc:spChg chg="add del mod topLvl">
          <ac:chgData name="Eddie Corr" userId="99a90b33-2264-4037-8867-c8cea06dfde5" providerId="ADAL" clId="{8207E6F4-09D4-4F66-BBB9-C6C2F9678906}" dt="2024-05-31T13:13:44.999" v="11863" actId="165"/>
          <ac:spMkLst>
            <pc:docMk/>
            <pc:sldMk cId="25671271" sldId="256"/>
            <ac:spMk id="2459" creationId="{9770C8C1-6C3C-E696-7085-71CABCA51DB1}"/>
          </ac:spMkLst>
        </pc:spChg>
        <pc:spChg chg="add del mod topLvl">
          <ac:chgData name="Eddie Corr" userId="99a90b33-2264-4037-8867-c8cea06dfde5" providerId="ADAL" clId="{8207E6F4-09D4-4F66-BBB9-C6C2F9678906}" dt="2024-05-31T13:13:44.999" v="11863" actId="165"/>
          <ac:spMkLst>
            <pc:docMk/>
            <pc:sldMk cId="25671271" sldId="256"/>
            <ac:spMk id="2460" creationId="{E5DAE272-4382-D654-B386-17425FD9CFBB}"/>
          </ac:spMkLst>
        </pc:spChg>
        <pc:spChg chg="add del mod topLvl">
          <ac:chgData name="Eddie Corr" userId="99a90b33-2264-4037-8867-c8cea06dfde5" providerId="ADAL" clId="{8207E6F4-09D4-4F66-BBB9-C6C2F9678906}" dt="2024-05-31T13:13:44.999" v="11863" actId="165"/>
          <ac:spMkLst>
            <pc:docMk/>
            <pc:sldMk cId="25671271" sldId="256"/>
            <ac:spMk id="2461" creationId="{BE7C52AF-C66B-6323-0E7A-443D3083024B}"/>
          </ac:spMkLst>
        </pc:spChg>
        <pc:spChg chg="add del mod topLvl">
          <ac:chgData name="Eddie Corr" userId="99a90b33-2264-4037-8867-c8cea06dfde5" providerId="ADAL" clId="{8207E6F4-09D4-4F66-BBB9-C6C2F9678906}" dt="2024-05-31T13:13:44.999" v="11863" actId="165"/>
          <ac:spMkLst>
            <pc:docMk/>
            <pc:sldMk cId="25671271" sldId="256"/>
            <ac:spMk id="2462" creationId="{105D6BB7-2C39-0B40-B765-C923C3B824D8}"/>
          </ac:spMkLst>
        </pc:spChg>
        <pc:spChg chg="add del mod topLvl">
          <ac:chgData name="Eddie Corr" userId="99a90b33-2264-4037-8867-c8cea06dfde5" providerId="ADAL" clId="{8207E6F4-09D4-4F66-BBB9-C6C2F9678906}" dt="2024-05-31T13:13:44.999" v="11863" actId="165"/>
          <ac:spMkLst>
            <pc:docMk/>
            <pc:sldMk cId="25671271" sldId="256"/>
            <ac:spMk id="2463" creationId="{F6285F82-68E9-2D06-112B-41EE0CF50240}"/>
          </ac:spMkLst>
        </pc:spChg>
        <pc:spChg chg="add del mod topLvl">
          <ac:chgData name="Eddie Corr" userId="99a90b33-2264-4037-8867-c8cea06dfde5" providerId="ADAL" clId="{8207E6F4-09D4-4F66-BBB9-C6C2F9678906}" dt="2024-05-31T13:13:44.999" v="11863" actId="165"/>
          <ac:spMkLst>
            <pc:docMk/>
            <pc:sldMk cId="25671271" sldId="256"/>
            <ac:spMk id="2464" creationId="{A3B8B266-5996-3933-6C1F-FF97CFDABD2A}"/>
          </ac:spMkLst>
        </pc:spChg>
        <pc:spChg chg="add del mod topLvl">
          <ac:chgData name="Eddie Corr" userId="99a90b33-2264-4037-8867-c8cea06dfde5" providerId="ADAL" clId="{8207E6F4-09D4-4F66-BBB9-C6C2F9678906}" dt="2024-05-31T13:13:44.999" v="11863" actId="165"/>
          <ac:spMkLst>
            <pc:docMk/>
            <pc:sldMk cId="25671271" sldId="256"/>
            <ac:spMk id="2465" creationId="{BBA38D2C-A458-B913-3F1B-93B089B97F78}"/>
          </ac:spMkLst>
        </pc:spChg>
        <pc:spChg chg="add del mod topLvl">
          <ac:chgData name="Eddie Corr" userId="99a90b33-2264-4037-8867-c8cea06dfde5" providerId="ADAL" clId="{8207E6F4-09D4-4F66-BBB9-C6C2F9678906}" dt="2024-05-31T13:13:44.999" v="11863" actId="165"/>
          <ac:spMkLst>
            <pc:docMk/>
            <pc:sldMk cId="25671271" sldId="256"/>
            <ac:spMk id="2466" creationId="{257E44E8-EB23-8FE8-081A-16E070F1290C}"/>
          </ac:spMkLst>
        </pc:spChg>
        <pc:spChg chg="add del mod topLvl">
          <ac:chgData name="Eddie Corr" userId="99a90b33-2264-4037-8867-c8cea06dfde5" providerId="ADAL" clId="{8207E6F4-09D4-4F66-BBB9-C6C2F9678906}" dt="2024-05-31T13:13:44.999" v="11863" actId="165"/>
          <ac:spMkLst>
            <pc:docMk/>
            <pc:sldMk cId="25671271" sldId="256"/>
            <ac:spMk id="2467" creationId="{F4A26312-468F-947B-1296-FD5A6B776276}"/>
          </ac:spMkLst>
        </pc:spChg>
        <pc:spChg chg="add del mod topLvl">
          <ac:chgData name="Eddie Corr" userId="99a90b33-2264-4037-8867-c8cea06dfde5" providerId="ADAL" clId="{8207E6F4-09D4-4F66-BBB9-C6C2F9678906}" dt="2024-05-31T13:13:44.999" v="11863" actId="165"/>
          <ac:spMkLst>
            <pc:docMk/>
            <pc:sldMk cId="25671271" sldId="256"/>
            <ac:spMk id="2468" creationId="{0F1C8C20-4D2A-7D72-A923-7C68B2B34969}"/>
          </ac:spMkLst>
        </pc:spChg>
        <pc:spChg chg="add del mod topLvl">
          <ac:chgData name="Eddie Corr" userId="99a90b33-2264-4037-8867-c8cea06dfde5" providerId="ADAL" clId="{8207E6F4-09D4-4F66-BBB9-C6C2F9678906}" dt="2024-05-31T13:13:44.999" v="11863" actId="165"/>
          <ac:spMkLst>
            <pc:docMk/>
            <pc:sldMk cId="25671271" sldId="256"/>
            <ac:spMk id="2469" creationId="{D9D8B3D6-6996-DCE5-1652-A0A8DB52118F}"/>
          </ac:spMkLst>
        </pc:spChg>
        <pc:spChg chg="add del mod topLvl">
          <ac:chgData name="Eddie Corr" userId="99a90b33-2264-4037-8867-c8cea06dfde5" providerId="ADAL" clId="{8207E6F4-09D4-4F66-BBB9-C6C2F9678906}" dt="2024-05-31T13:13:44.999" v="11863" actId="165"/>
          <ac:spMkLst>
            <pc:docMk/>
            <pc:sldMk cId="25671271" sldId="256"/>
            <ac:spMk id="2470" creationId="{59A213B3-A007-6BB9-2F4E-79EE02407051}"/>
          </ac:spMkLst>
        </pc:spChg>
        <pc:spChg chg="add del mod topLvl">
          <ac:chgData name="Eddie Corr" userId="99a90b33-2264-4037-8867-c8cea06dfde5" providerId="ADAL" clId="{8207E6F4-09D4-4F66-BBB9-C6C2F9678906}" dt="2024-05-31T13:13:44.999" v="11863" actId="165"/>
          <ac:spMkLst>
            <pc:docMk/>
            <pc:sldMk cId="25671271" sldId="256"/>
            <ac:spMk id="2471" creationId="{5B2A5D89-37AD-571E-10EC-BBB72BBB10DE}"/>
          </ac:spMkLst>
        </pc:spChg>
        <pc:spChg chg="add del mod topLvl">
          <ac:chgData name="Eddie Corr" userId="99a90b33-2264-4037-8867-c8cea06dfde5" providerId="ADAL" clId="{8207E6F4-09D4-4F66-BBB9-C6C2F9678906}" dt="2024-05-31T13:13:44.999" v="11863" actId="165"/>
          <ac:spMkLst>
            <pc:docMk/>
            <pc:sldMk cId="25671271" sldId="256"/>
            <ac:spMk id="2472" creationId="{3347E743-5D50-5919-30EF-B7EEC7EDBD77}"/>
          </ac:spMkLst>
        </pc:spChg>
        <pc:spChg chg="add del mod topLvl">
          <ac:chgData name="Eddie Corr" userId="99a90b33-2264-4037-8867-c8cea06dfde5" providerId="ADAL" clId="{8207E6F4-09D4-4F66-BBB9-C6C2F9678906}" dt="2024-05-31T13:13:44.999" v="11863" actId="165"/>
          <ac:spMkLst>
            <pc:docMk/>
            <pc:sldMk cId="25671271" sldId="256"/>
            <ac:spMk id="2473" creationId="{64CC0B5B-7D9A-8673-8455-01F9A9FD5051}"/>
          </ac:spMkLst>
        </pc:spChg>
        <pc:spChg chg="add del mod topLvl">
          <ac:chgData name="Eddie Corr" userId="99a90b33-2264-4037-8867-c8cea06dfde5" providerId="ADAL" clId="{8207E6F4-09D4-4F66-BBB9-C6C2F9678906}" dt="2024-05-31T13:13:44.999" v="11863" actId="165"/>
          <ac:spMkLst>
            <pc:docMk/>
            <pc:sldMk cId="25671271" sldId="256"/>
            <ac:spMk id="2474" creationId="{C19B126C-28D6-274A-3032-E2FF45039504}"/>
          </ac:spMkLst>
        </pc:spChg>
        <pc:spChg chg="add del mod topLvl">
          <ac:chgData name="Eddie Corr" userId="99a90b33-2264-4037-8867-c8cea06dfde5" providerId="ADAL" clId="{8207E6F4-09D4-4F66-BBB9-C6C2F9678906}" dt="2024-05-31T13:13:44.999" v="11863" actId="165"/>
          <ac:spMkLst>
            <pc:docMk/>
            <pc:sldMk cId="25671271" sldId="256"/>
            <ac:spMk id="2475" creationId="{EC21C75E-E154-DC3E-BDC6-D5FF099FC643}"/>
          </ac:spMkLst>
        </pc:spChg>
        <pc:spChg chg="add del mod topLvl">
          <ac:chgData name="Eddie Corr" userId="99a90b33-2264-4037-8867-c8cea06dfde5" providerId="ADAL" clId="{8207E6F4-09D4-4F66-BBB9-C6C2F9678906}" dt="2024-05-31T13:13:44.999" v="11863" actId="165"/>
          <ac:spMkLst>
            <pc:docMk/>
            <pc:sldMk cId="25671271" sldId="256"/>
            <ac:spMk id="2476" creationId="{18445363-BE6F-C81C-72A8-7666C947B9CA}"/>
          </ac:spMkLst>
        </pc:spChg>
        <pc:spChg chg="add del mod topLvl">
          <ac:chgData name="Eddie Corr" userId="99a90b33-2264-4037-8867-c8cea06dfde5" providerId="ADAL" clId="{8207E6F4-09D4-4F66-BBB9-C6C2F9678906}" dt="2024-05-31T13:13:44.999" v="11863" actId="165"/>
          <ac:spMkLst>
            <pc:docMk/>
            <pc:sldMk cId="25671271" sldId="256"/>
            <ac:spMk id="2477" creationId="{79B294CE-636B-EBD8-37AD-D23E93A96E07}"/>
          </ac:spMkLst>
        </pc:spChg>
        <pc:spChg chg="add del mod topLvl">
          <ac:chgData name="Eddie Corr" userId="99a90b33-2264-4037-8867-c8cea06dfde5" providerId="ADAL" clId="{8207E6F4-09D4-4F66-BBB9-C6C2F9678906}" dt="2024-05-31T13:13:44.999" v="11863" actId="165"/>
          <ac:spMkLst>
            <pc:docMk/>
            <pc:sldMk cId="25671271" sldId="256"/>
            <ac:spMk id="2478" creationId="{E80A0314-9923-0B70-8509-6B963087DD8A}"/>
          </ac:spMkLst>
        </pc:spChg>
        <pc:spChg chg="add del mod topLvl">
          <ac:chgData name="Eddie Corr" userId="99a90b33-2264-4037-8867-c8cea06dfde5" providerId="ADAL" clId="{8207E6F4-09D4-4F66-BBB9-C6C2F9678906}" dt="2024-05-31T13:13:44.999" v="11863" actId="165"/>
          <ac:spMkLst>
            <pc:docMk/>
            <pc:sldMk cId="25671271" sldId="256"/>
            <ac:spMk id="2479" creationId="{CE9A14EF-3865-6E55-BEAC-1E04C5BABECE}"/>
          </ac:spMkLst>
        </pc:spChg>
        <pc:spChg chg="add del mod topLvl">
          <ac:chgData name="Eddie Corr" userId="99a90b33-2264-4037-8867-c8cea06dfde5" providerId="ADAL" clId="{8207E6F4-09D4-4F66-BBB9-C6C2F9678906}" dt="2024-05-31T13:13:44.999" v="11863" actId="165"/>
          <ac:spMkLst>
            <pc:docMk/>
            <pc:sldMk cId="25671271" sldId="256"/>
            <ac:spMk id="2480" creationId="{A766CC9A-1404-00BE-6200-B8E9C348D5DC}"/>
          </ac:spMkLst>
        </pc:spChg>
        <pc:spChg chg="add del mod topLvl">
          <ac:chgData name="Eddie Corr" userId="99a90b33-2264-4037-8867-c8cea06dfde5" providerId="ADAL" clId="{8207E6F4-09D4-4F66-BBB9-C6C2F9678906}" dt="2024-05-31T13:13:44.999" v="11863" actId="165"/>
          <ac:spMkLst>
            <pc:docMk/>
            <pc:sldMk cId="25671271" sldId="256"/>
            <ac:spMk id="2481" creationId="{EF36A801-0C15-2229-7743-69165AE7ECE1}"/>
          </ac:spMkLst>
        </pc:spChg>
        <pc:spChg chg="add del mod topLvl">
          <ac:chgData name="Eddie Corr" userId="99a90b33-2264-4037-8867-c8cea06dfde5" providerId="ADAL" clId="{8207E6F4-09D4-4F66-BBB9-C6C2F9678906}" dt="2024-05-31T13:13:44.999" v="11863" actId="165"/>
          <ac:spMkLst>
            <pc:docMk/>
            <pc:sldMk cId="25671271" sldId="256"/>
            <ac:spMk id="2482" creationId="{A63FD531-4201-5221-2339-EB5F4AE80437}"/>
          </ac:spMkLst>
        </pc:spChg>
        <pc:spChg chg="add del mod topLvl">
          <ac:chgData name="Eddie Corr" userId="99a90b33-2264-4037-8867-c8cea06dfde5" providerId="ADAL" clId="{8207E6F4-09D4-4F66-BBB9-C6C2F9678906}" dt="2024-05-31T13:13:44.999" v="11863" actId="165"/>
          <ac:spMkLst>
            <pc:docMk/>
            <pc:sldMk cId="25671271" sldId="256"/>
            <ac:spMk id="2483" creationId="{2881394D-E292-3885-6CF3-94BE606E64AF}"/>
          </ac:spMkLst>
        </pc:spChg>
        <pc:spChg chg="add del mod topLvl">
          <ac:chgData name="Eddie Corr" userId="99a90b33-2264-4037-8867-c8cea06dfde5" providerId="ADAL" clId="{8207E6F4-09D4-4F66-BBB9-C6C2F9678906}" dt="2024-05-31T13:13:44.999" v="11863" actId="165"/>
          <ac:spMkLst>
            <pc:docMk/>
            <pc:sldMk cId="25671271" sldId="256"/>
            <ac:spMk id="2484" creationId="{0B897321-56A1-DD04-4AC9-D24577619F68}"/>
          </ac:spMkLst>
        </pc:spChg>
        <pc:spChg chg="add del mod topLvl">
          <ac:chgData name="Eddie Corr" userId="99a90b33-2264-4037-8867-c8cea06dfde5" providerId="ADAL" clId="{8207E6F4-09D4-4F66-BBB9-C6C2F9678906}" dt="2024-05-31T13:13:44.999" v="11863" actId="165"/>
          <ac:spMkLst>
            <pc:docMk/>
            <pc:sldMk cId="25671271" sldId="256"/>
            <ac:spMk id="2485" creationId="{370EBB79-41CA-FDCC-7FB6-F83D537E96B9}"/>
          </ac:spMkLst>
        </pc:spChg>
        <pc:spChg chg="add del mod topLvl">
          <ac:chgData name="Eddie Corr" userId="99a90b33-2264-4037-8867-c8cea06dfde5" providerId="ADAL" clId="{8207E6F4-09D4-4F66-BBB9-C6C2F9678906}" dt="2024-05-31T13:13:44.999" v="11863" actId="165"/>
          <ac:spMkLst>
            <pc:docMk/>
            <pc:sldMk cId="25671271" sldId="256"/>
            <ac:spMk id="2486" creationId="{6A6D7761-9438-EAB4-7AB4-E810E74506B2}"/>
          </ac:spMkLst>
        </pc:spChg>
        <pc:spChg chg="add del mod topLvl">
          <ac:chgData name="Eddie Corr" userId="99a90b33-2264-4037-8867-c8cea06dfde5" providerId="ADAL" clId="{8207E6F4-09D4-4F66-BBB9-C6C2F9678906}" dt="2024-05-31T13:13:44.999" v="11863" actId="165"/>
          <ac:spMkLst>
            <pc:docMk/>
            <pc:sldMk cId="25671271" sldId="256"/>
            <ac:spMk id="2487" creationId="{38CEC454-C003-EE93-66BF-4C483118EA53}"/>
          </ac:spMkLst>
        </pc:spChg>
        <pc:spChg chg="add del mod topLvl">
          <ac:chgData name="Eddie Corr" userId="99a90b33-2264-4037-8867-c8cea06dfde5" providerId="ADAL" clId="{8207E6F4-09D4-4F66-BBB9-C6C2F9678906}" dt="2024-05-31T13:13:44.999" v="11863" actId="165"/>
          <ac:spMkLst>
            <pc:docMk/>
            <pc:sldMk cId="25671271" sldId="256"/>
            <ac:spMk id="2488" creationId="{9D33B704-E24E-AEDD-F92A-C1F82C5CF00C}"/>
          </ac:spMkLst>
        </pc:spChg>
        <pc:spChg chg="add del mod topLvl">
          <ac:chgData name="Eddie Corr" userId="99a90b33-2264-4037-8867-c8cea06dfde5" providerId="ADAL" clId="{8207E6F4-09D4-4F66-BBB9-C6C2F9678906}" dt="2024-05-31T13:13:44.999" v="11863" actId="165"/>
          <ac:spMkLst>
            <pc:docMk/>
            <pc:sldMk cId="25671271" sldId="256"/>
            <ac:spMk id="2489" creationId="{E77E74AC-48E8-1EC9-79B0-99DD609477C2}"/>
          </ac:spMkLst>
        </pc:spChg>
        <pc:spChg chg="add del mod topLvl">
          <ac:chgData name="Eddie Corr" userId="99a90b33-2264-4037-8867-c8cea06dfde5" providerId="ADAL" clId="{8207E6F4-09D4-4F66-BBB9-C6C2F9678906}" dt="2024-05-31T13:13:44.999" v="11863" actId="165"/>
          <ac:spMkLst>
            <pc:docMk/>
            <pc:sldMk cId="25671271" sldId="256"/>
            <ac:spMk id="2490" creationId="{74C1499E-C823-E715-048A-BB2BDA4AAE31}"/>
          </ac:spMkLst>
        </pc:spChg>
        <pc:spChg chg="add del mod topLvl">
          <ac:chgData name="Eddie Corr" userId="99a90b33-2264-4037-8867-c8cea06dfde5" providerId="ADAL" clId="{8207E6F4-09D4-4F66-BBB9-C6C2F9678906}" dt="2024-05-31T13:13:44.999" v="11863" actId="165"/>
          <ac:spMkLst>
            <pc:docMk/>
            <pc:sldMk cId="25671271" sldId="256"/>
            <ac:spMk id="2491" creationId="{07D334D4-7C0C-58C8-644B-E63EFEAB31B0}"/>
          </ac:spMkLst>
        </pc:spChg>
        <pc:spChg chg="add del mod topLvl">
          <ac:chgData name="Eddie Corr" userId="99a90b33-2264-4037-8867-c8cea06dfde5" providerId="ADAL" clId="{8207E6F4-09D4-4F66-BBB9-C6C2F9678906}" dt="2024-05-31T13:13:44.999" v="11863" actId="165"/>
          <ac:spMkLst>
            <pc:docMk/>
            <pc:sldMk cId="25671271" sldId="256"/>
            <ac:spMk id="2492" creationId="{D1400B41-2F3F-22A1-2E85-DF7C69A63F5A}"/>
          </ac:spMkLst>
        </pc:spChg>
        <pc:spChg chg="add del mod topLvl">
          <ac:chgData name="Eddie Corr" userId="99a90b33-2264-4037-8867-c8cea06dfde5" providerId="ADAL" clId="{8207E6F4-09D4-4F66-BBB9-C6C2F9678906}" dt="2024-05-31T13:13:44.999" v="11863" actId="165"/>
          <ac:spMkLst>
            <pc:docMk/>
            <pc:sldMk cId="25671271" sldId="256"/>
            <ac:spMk id="2493" creationId="{486A6202-883C-19F6-62BE-1704F5F27B6E}"/>
          </ac:spMkLst>
        </pc:spChg>
        <pc:spChg chg="add del mod topLvl">
          <ac:chgData name="Eddie Corr" userId="99a90b33-2264-4037-8867-c8cea06dfde5" providerId="ADAL" clId="{8207E6F4-09D4-4F66-BBB9-C6C2F9678906}" dt="2024-05-31T13:13:44.999" v="11863" actId="165"/>
          <ac:spMkLst>
            <pc:docMk/>
            <pc:sldMk cId="25671271" sldId="256"/>
            <ac:spMk id="2494" creationId="{83396BED-9ADD-231F-90DF-A3C80511012F}"/>
          </ac:spMkLst>
        </pc:spChg>
        <pc:spChg chg="add del mod topLvl">
          <ac:chgData name="Eddie Corr" userId="99a90b33-2264-4037-8867-c8cea06dfde5" providerId="ADAL" clId="{8207E6F4-09D4-4F66-BBB9-C6C2F9678906}" dt="2024-05-31T13:13:44.999" v="11863" actId="165"/>
          <ac:spMkLst>
            <pc:docMk/>
            <pc:sldMk cId="25671271" sldId="256"/>
            <ac:spMk id="2495" creationId="{76BC112A-8080-C758-D00A-358289806461}"/>
          </ac:spMkLst>
        </pc:spChg>
        <pc:spChg chg="add del mod topLvl">
          <ac:chgData name="Eddie Corr" userId="99a90b33-2264-4037-8867-c8cea06dfde5" providerId="ADAL" clId="{8207E6F4-09D4-4F66-BBB9-C6C2F9678906}" dt="2024-05-31T13:13:44.999" v="11863" actId="165"/>
          <ac:spMkLst>
            <pc:docMk/>
            <pc:sldMk cId="25671271" sldId="256"/>
            <ac:spMk id="2496" creationId="{9DC64FFE-C194-FE22-D81A-1553643A8C45}"/>
          </ac:spMkLst>
        </pc:spChg>
        <pc:spChg chg="add del mod topLvl">
          <ac:chgData name="Eddie Corr" userId="99a90b33-2264-4037-8867-c8cea06dfde5" providerId="ADAL" clId="{8207E6F4-09D4-4F66-BBB9-C6C2F9678906}" dt="2024-05-31T13:13:44.999" v="11863" actId="165"/>
          <ac:spMkLst>
            <pc:docMk/>
            <pc:sldMk cId="25671271" sldId="256"/>
            <ac:spMk id="2497" creationId="{BCC5C910-81C3-D919-5FF1-CE2357D8F9D9}"/>
          </ac:spMkLst>
        </pc:spChg>
        <pc:spChg chg="add del mod topLvl">
          <ac:chgData name="Eddie Corr" userId="99a90b33-2264-4037-8867-c8cea06dfde5" providerId="ADAL" clId="{8207E6F4-09D4-4F66-BBB9-C6C2F9678906}" dt="2024-05-31T13:13:44.999" v="11863" actId="165"/>
          <ac:spMkLst>
            <pc:docMk/>
            <pc:sldMk cId="25671271" sldId="256"/>
            <ac:spMk id="2498" creationId="{447FE797-203A-0DE1-B774-E7A922DAADDC}"/>
          </ac:spMkLst>
        </pc:spChg>
        <pc:spChg chg="add del mod topLvl">
          <ac:chgData name="Eddie Corr" userId="99a90b33-2264-4037-8867-c8cea06dfde5" providerId="ADAL" clId="{8207E6F4-09D4-4F66-BBB9-C6C2F9678906}" dt="2024-05-31T13:13:44.999" v="11863" actId="165"/>
          <ac:spMkLst>
            <pc:docMk/>
            <pc:sldMk cId="25671271" sldId="256"/>
            <ac:spMk id="2499" creationId="{00B2BE88-BB5D-3525-C264-D8E62DA45F87}"/>
          </ac:spMkLst>
        </pc:spChg>
        <pc:spChg chg="add del mod topLvl">
          <ac:chgData name="Eddie Corr" userId="99a90b33-2264-4037-8867-c8cea06dfde5" providerId="ADAL" clId="{8207E6F4-09D4-4F66-BBB9-C6C2F9678906}" dt="2024-05-31T13:13:44.999" v="11863" actId="165"/>
          <ac:spMkLst>
            <pc:docMk/>
            <pc:sldMk cId="25671271" sldId="256"/>
            <ac:spMk id="2500" creationId="{ABAAB78A-CA24-4F03-2080-AD0917FE0466}"/>
          </ac:spMkLst>
        </pc:spChg>
        <pc:spChg chg="add del mod topLvl">
          <ac:chgData name="Eddie Corr" userId="99a90b33-2264-4037-8867-c8cea06dfde5" providerId="ADAL" clId="{8207E6F4-09D4-4F66-BBB9-C6C2F9678906}" dt="2024-05-31T13:13:44.999" v="11863" actId="165"/>
          <ac:spMkLst>
            <pc:docMk/>
            <pc:sldMk cId="25671271" sldId="256"/>
            <ac:spMk id="2501" creationId="{5AAEA727-99A2-9D67-FCBA-ED425B2D720D}"/>
          </ac:spMkLst>
        </pc:spChg>
        <pc:spChg chg="add del mod topLvl">
          <ac:chgData name="Eddie Corr" userId="99a90b33-2264-4037-8867-c8cea06dfde5" providerId="ADAL" clId="{8207E6F4-09D4-4F66-BBB9-C6C2F9678906}" dt="2024-05-31T13:13:44.999" v="11863" actId="165"/>
          <ac:spMkLst>
            <pc:docMk/>
            <pc:sldMk cId="25671271" sldId="256"/>
            <ac:spMk id="2502" creationId="{FB7E3C96-7139-A903-352C-842A733E0EC3}"/>
          </ac:spMkLst>
        </pc:spChg>
        <pc:spChg chg="add del mod topLvl">
          <ac:chgData name="Eddie Corr" userId="99a90b33-2264-4037-8867-c8cea06dfde5" providerId="ADAL" clId="{8207E6F4-09D4-4F66-BBB9-C6C2F9678906}" dt="2024-05-31T13:13:44.999" v="11863" actId="165"/>
          <ac:spMkLst>
            <pc:docMk/>
            <pc:sldMk cId="25671271" sldId="256"/>
            <ac:spMk id="2503" creationId="{EF10C963-5928-058F-E7B6-869ACE442E17}"/>
          </ac:spMkLst>
        </pc:spChg>
        <pc:spChg chg="add del mod topLvl">
          <ac:chgData name="Eddie Corr" userId="99a90b33-2264-4037-8867-c8cea06dfde5" providerId="ADAL" clId="{8207E6F4-09D4-4F66-BBB9-C6C2F9678906}" dt="2024-05-31T13:13:44.999" v="11863" actId="165"/>
          <ac:spMkLst>
            <pc:docMk/>
            <pc:sldMk cId="25671271" sldId="256"/>
            <ac:spMk id="2504" creationId="{9C7AE207-4444-EA17-50F6-1697509F188D}"/>
          </ac:spMkLst>
        </pc:spChg>
        <pc:spChg chg="add del mod topLvl">
          <ac:chgData name="Eddie Corr" userId="99a90b33-2264-4037-8867-c8cea06dfde5" providerId="ADAL" clId="{8207E6F4-09D4-4F66-BBB9-C6C2F9678906}" dt="2024-05-31T13:13:44.999" v="11863" actId="165"/>
          <ac:spMkLst>
            <pc:docMk/>
            <pc:sldMk cId="25671271" sldId="256"/>
            <ac:spMk id="2505" creationId="{1E58774B-CFA6-6688-2E41-0CF814CB9E0E}"/>
          </ac:spMkLst>
        </pc:spChg>
        <pc:spChg chg="add del mod topLvl">
          <ac:chgData name="Eddie Corr" userId="99a90b33-2264-4037-8867-c8cea06dfde5" providerId="ADAL" clId="{8207E6F4-09D4-4F66-BBB9-C6C2F9678906}" dt="2024-05-31T13:13:44.999" v="11863" actId="165"/>
          <ac:spMkLst>
            <pc:docMk/>
            <pc:sldMk cId="25671271" sldId="256"/>
            <ac:spMk id="2506" creationId="{BBC9B7B6-C655-6295-958E-B0D7575EC638}"/>
          </ac:spMkLst>
        </pc:spChg>
        <pc:spChg chg="add del mod topLvl">
          <ac:chgData name="Eddie Corr" userId="99a90b33-2264-4037-8867-c8cea06dfde5" providerId="ADAL" clId="{8207E6F4-09D4-4F66-BBB9-C6C2F9678906}" dt="2024-05-31T13:13:44.999" v="11863" actId="165"/>
          <ac:spMkLst>
            <pc:docMk/>
            <pc:sldMk cId="25671271" sldId="256"/>
            <ac:spMk id="2507" creationId="{94D96C2C-C9CF-35A4-CB7C-5ABAEB2F5C4E}"/>
          </ac:spMkLst>
        </pc:spChg>
        <pc:spChg chg="add del mod topLvl">
          <ac:chgData name="Eddie Corr" userId="99a90b33-2264-4037-8867-c8cea06dfde5" providerId="ADAL" clId="{8207E6F4-09D4-4F66-BBB9-C6C2F9678906}" dt="2024-05-31T13:13:44.999" v="11863" actId="165"/>
          <ac:spMkLst>
            <pc:docMk/>
            <pc:sldMk cId="25671271" sldId="256"/>
            <ac:spMk id="2508" creationId="{C20B7363-2B68-53B1-F88C-A85F4A72F53D}"/>
          </ac:spMkLst>
        </pc:spChg>
        <pc:spChg chg="add del mod topLvl">
          <ac:chgData name="Eddie Corr" userId="99a90b33-2264-4037-8867-c8cea06dfde5" providerId="ADAL" clId="{8207E6F4-09D4-4F66-BBB9-C6C2F9678906}" dt="2024-05-31T13:13:44.999" v="11863" actId="165"/>
          <ac:spMkLst>
            <pc:docMk/>
            <pc:sldMk cId="25671271" sldId="256"/>
            <ac:spMk id="2509" creationId="{A7DB8E9C-80FC-10E3-9A33-3566BAFA6A2E}"/>
          </ac:spMkLst>
        </pc:spChg>
        <pc:spChg chg="add del mod topLvl">
          <ac:chgData name="Eddie Corr" userId="99a90b33-2264-4037-8867-c8cea06dfde5" providerId="ADAL" clId="{8207E6F4-09D4-4F66-BBB9-C6C2F9678906}" dt="2024-05-31T13:13:44.999" v="11863" actId="165"/>
          <ac:spMkLst>
            <pc:docMk/>
            <pc:sldMk cId="25671271" sldId="256"/>
            <ac:spMk id="2510" creationId="{18689966-EBC4-BC16-B29B-D44FB4589F79}"/>
          </ac:spMkLst>
        </pc:spChg>
        <pc:spChg chg="add del mod topLvl">
          <ac:chgData name="Eddie Corr" userId="99a90b33-2264-4037-8867-c8cea06dfde5" providerId="ADAL" clId="{8207E6F4-09D4-4F66-BBB9-C6C2F9678906}" dt="2024-05-31T13:13:44.999" v="11863" actId="165"/>
          <ac:spMkLst>
            <pc:docMk/>
            <pc:sldMk cId="25671271" sldId="256"/>
            <ac:spMk id="2511" creationId="{A57FF52D-BE47-50C4-FCAC-31C4F99EDF4E}"/>
          </ac:spMkLst>
        </pc:spChg>
        <pc:spChg chg="add del mod topLvl">
          <ac:chgData name="Eddie Corr" userId="99a90b33-2264-4037-8867-c8cea06dfde5" providerId="ADAL" clId="{8207E6F4-09D4-4F66-BBB9-C6C2F9678906}" dt="2024-05-31T13:13:44.999" v="11863" actId="165"/>
          <ac:spMkLst>
            <pc:docMk/>
            <pc:sldMk cId="25671271" sldId="256"/>
            <ac:spMk id="2512" creationId="{5E8B198A-900F-C954-175D-D869DC25D29F}"/>
          </ac:spMkLst>
        </pc:spChg>
        <pc:spChg chg="add del mod topLvl">
          <ac:chgData name="Eddie Corr" userId="99a90b33-2264-4037-8867-c8cea06dfde5" providerId="ADAL" clId="{8207E6F4-09D4-4F66-BBB9-C6C2F9678906}" dt="2024-05-31T13:13:44.999" v="11863" actId="165"/>
          <ac:spMkLst>
            <pc:docMk/>
            <pc:sldMk cId="25671271" sldId="256"/>
            <ac:spMk id="2513" creationId="{8F813F39-9A21-DFF2-BD64-AA961365E6EE}"/>
          </ac:spMkLst>
        </pc:spChg>
        <pc:spChg chg="add del mod topLvl">
          <ac:chgData name="Eddie Corr" userId="99a90b33-2264-4037-8867-c8cea06dfde5" providerId="ADAL" clId="{8207E6F4-09D4-4F66-BBB9-C6C2F9678906}" dt="2024-05-31T13:13:44.999" v="11863" actId="165"/>
          <ac:spMkLst>
            <pc:docMk/>
            <pc:sldMk cId="25671271" sldId="256"/>
            <ac:spMk id="2514" creationId="{EF642CAF-F010-0300-14E5-4AD60CC0FF64}"/>
          </ac:spMkLst>
        </pc:spChg>
        <pc:spChg chg="add del mod topLvl">
          <ac:chgData name="Eddie Corr" userId="99a90b33-2264-4037-8867-c8cea06dfde5" providerId="ADAL" clId="{8207E6F4-09D4-4F66-BBB9-C6C2F9678906}" dt="2024-05-31T13:13:44.999" v="11863" actId="165"/>
          <ac:spMkLst>
            <pc:docMk/>
            <pc:sldMk cId="25671271" sldId="256"/>
            <ac:spMk id="2515" creationId="{A8F14DEE-252B-B085-39C8-3C37F9F4157B}"/>
          </ac:spMkLst>
        </pc:spChg>
        <pc:spChg chg="add del mod topLvl">
          <ac:chgData name="Eddie Corr" userId="99a90b33-2264-4037-8867-c8cea06dfde5" providerId="ADAL" clId="{8207E6F4-09D4-4F66-BBB9-C6C2F9678906}" dt="2024-05-31T13:13:44.999" v="11863" actId="165"/>
          <ac:spMkLst>
            <pc:docMk/>
            <pc:sldMk cId="25671271" sldId="256"/>
            <ac:spMk id="2516" creationId="{01EB1501-577B-07E8-B63F-D191D53AEE12}"/>
          </ac:spMkLst>
        </pc:spChg>
        <pc:spChg chg="add del mod topLvl">
          <ac:chgData name="Eddie Corr" userId="99a90b33-2264-4037-8867-c8cea06dfde5" providerId="ADAL" clId="{8207E6F4-09D4-4F66-BBB9-C6C2F9678906}" dt="2024-05-31T13:13:44.999" v="11863" actId="165"/>
          <ac:spMkLst>
            <pc:docMk/>
            <pc:sldMk cId="25671271" sldId="256"/>
            <ac:spMk id="2517" creationId="{CF5A8F1A-2869-A120-B5DD-C56F38071334}"/>
          </ac:spMkLst>
        </pc:spChg>
        <pc:spChg chg="add del mod topLvl">
          <ac:chgData name="Eddie Corr" userId="99a90b33-2264-4037-8867-c8cea06dfde5" providerId="ADAL" clId="{8207E6F4-09D4-4F66-BBB9-C6C2F9678906}" dt="2024-05-31T13:13:44.999" v="11863" actId="165"/>
          <ac:spMkLst>
            <pc:docMk/>
            <pc:sldMk cId="25671271" sldId="256"/>
            <ac:spMk id="2518" creationId="{F7D3A0D6-06D9-9BC4-BC96-1839262DF27B}"/>
          </ac:spMkLst>
        </pc:spChg>
        <pc:spChg chg="add del mod topLvl">
          <ac:chgData name="Eddie Corr" userId="99a90b33-2264-4037-8867-c8cea06dfde5" providerId="ADAL" clId="{8207E6F4-09D4-4F66-BBB9-C6C2F9678906}" dt="2024-05-31T13:13:44.999" v="11863" actId="165"/>
          <ac:spMkLst>
            <pc:docMk/>
            <pc:sldMk cId="25671271" sldId="256"/>
            <ac:spMk id="2519" creationId="{46DAB842-7E02-524B-5E4C-436DBF783305}"/>
          </ac:spMkLst>
        </pc:spChg>
        <pc:spChg chg="add del mod topLvl">
          <ac:chgData name="Eddie Corr" userId="99a90b33-2264-4037-8867-c8cea06dfde5" providerId="ADAL" clId="{8207E6F4-09D4-4F66-BBB9-C6C2F9678906}" dt="2024-05-31T13:13:44.999" v="11863" actId="165"/>
          <ac:spMkLst>
            <pc:docMk/>
            <pc:sldMk cId="25671271" sldId="256"/>
            <ac:spMk id="2520" creationId="{99BA62CB-BEBE-818A-D6DB-829198686CA6}"/>
          </ac:spMkLst>
        </pc:spChg>
        <pc:spChg chg="add del mod topLvl">
          <ac:chgData name="Eddie Corr" userId="99a90b33-2264-4037-8867-c8cea06dfde5" providerId="ADAL" clId="{8207E6F4-09D4-4F66-BBB9-C6C2F9678906}" dt="2024-05-31T13:13:44.999" v="11863" actId="165"/>
          <ac:spMkLst>
            <pc:docMk/>
            <pc:sldMk cId="25671271" sldId="256"/>
            <ac:spMk id="2521" creationId="{C80AF412-A2C7-E0FC-3AB2-AC5276042AA6}"/>
          </ac:spMkLst>
        </pc:spChg>
        <pc:spChg chg="add del mod topLvl">
          <ac:chgData name="Eddie Corr" userId="99a90b33-2264-4037-8867-c8cea06dfde5" providerId="ADAL" clId="{8207E6F4-09D4-4F66-BBB9-C6C2F9678906}" dt="2024-05-31T13:13:44.999" v="11863" actId="165"/>
          <ac:spMkLst>
            <pc:docMk/>
            <pc:sldMk cId="25671271" sldId="256"/>
            <ac:spMk id="2522" creationId="{6CC73EC4-02A4-6BEF-0493-BDE6ACCFC9CD}"/>
          </ac:spMkLst>
        </pc:spChg>
        <pc:spChg chg="add del mod topLvl">
          <ac:chgData name="Eddie Corr" userId="99a90b33-2264-4037-8867-c8cea06dfde5" providerId="ADAL" clId="{8207E6F4-09D4-4F66-BBB9-C6C2F9678906}" dt="2024-05-31T13:13:44.999" v="11863" actId="165"/>
          <ac:spMkLst>
            <pc:docMk/>
            <pc:sldMk cId="25671271" sldId="256"/>
            <ac:spMk id="2523" creationId="{7DB99DE5-7B2E-F609-53FA-9EF94A05474A}"/>
          </ac:spMkLst>
        </pc:spChg>
        <pc:spChg chg="add del mod topLvl">
          <ac:chgData name="Eddie Corr" userId="99a90b33-2264-4037-8867-c8cea06dfde5" providerId="ADAL" clId="{8207E6F4-09D4-4F66-BBB9-C6C2F9678906}" dt="2024-05-31T13:13:44.999" v="11863" actId="165"/>
          <ac:spMkLst>
            <pc:docMk/>
            <pc:sldMk cId="25671271" sldId="256"/>
            <ac:spMk id="2524" creationId="{7BA4C4B2-3585-11E9-A839-786761CCCDBF}"/>
          </ac:spMkLst>
        </pc:spChg>
        <pc:spChg chg="add del mod topLvl">
          <ac:chgData name="Eddie Corr" userId="99a90b33-2264-4037-8867-c8cea06dfde5" providerId="ADAL" clId="{8207E6F4-09D4-4F66-BBB9-C6C2F9678906}" dt="2024-05-31T13:13:44.999" v="11863" actId="165"/>
          <ac:spMkLst>
            <pc:docMk/>
            <pc:sldMk cId="25671271" sldId="256"/>
            <ac:spMk id="2525" creationId="{F16880A5-BEA2-E9E9-62D6-2B0AAFC8B8B1}"/>
          </ac:spMkLst>
        </pc:spChg>
        <pc:spChg chg="add del mod topLvl">
          <ac:chgData name="Eddie Corr" userId="99a90b33-2264-4037-8867-c8cea06dfde5" providerId="ADAL" clId="{8207E6F4-09D4-4F66-BBB9-C6C2F9678906}" dt="2024-05-31T13:13:44.999" v="11863" actId="165"/>
          <ac:spMkLst>
            <pc:docMk/>
            <pc:sldMk cId="25671271" sldId="256"/>
            <ac:spMk id="2526" creationId="{514A333B-A50B-7217-8A86-F78AE81A9385}"/>
          </ac:spMkLst>
        </pc:spChg>
        <pc:spChg chg="add del mod topLvl">
          <ac:chgData name="Eddie Corr" userId="99a90b33-2264-4037-8867-c8cea06dfde5" providerId="ADAL" clId="{8207E6F4-09D4-4F66-BBB9-C6C2F9678906}" dt="2024-05-31T13:13:44.999" v="11863" actId="165"/>
          <ac:spMkLst>
            <pc:docMk/>
            <pc:sldMk cId="25671271" sldId="256"/>
            <ac:spMk id="2527" creationId="{42642267-3E0D-C9F2-F4B3-DD00CF780815}"/>
          </ac:spMkLst>
        </pc:spChg>
        <pc:spChg chg="add del mod topLvl">
          <ac:chgData name="Eddie Corr" userId="99a90b33-2264-4037-8867-c8cea06dfde5" providerId="ADAL" clId="{8207E6F4-09D4-4F66-BBB9-C6C2F9678906}" dt="2024-05-31T13:13:44.999" v="11863" actId="165"/>
          <ac:spMkLst>
            <pc:docMk/>
            <pc:sldMk cId="25671271" sldId="256"/>
            <ac:spMk id="2528" creationId="{2C1FFFF8-E084-11FF-FE0D-4869CCCE6702}"/>
          </ac:spMkLst>
        </pc:spChg>
        <pc:spChg chg="add del mod topLvl">
          <ac:chgData name="Eddie Corr" userId="99a90b33-2264-4037-8867-c8cea06dfde5" providerId="ADAL" clId="{8207E6F4-09D4-4F66-BBB9-C6C2F9678906}" dt="2024-05-31T13:13:44.999" v="11863" actId="165"/>
          <ac:spMkLst>
            <pc:docMk/>
            <pc:sldMk cId="25671271" sldId="256"/>
            <ac:spMk id="2529" creationId="{3AB1E987-FE6D-3D6F-00B1-96DCAAD59024}"/>
          </ac:spMkLst>
        </pc:spChg>
        <pc:spChg chg="add del mod topLvl">
          <ac:chgData name="Eddie Corr" userId="99a90b33-2264-4037-8867-c8cea06dfde5" providerId="ADAL" clId="{8207E6F4-09D4-4F66-BBB9-C6C2F9678906}" dt="2024-05-31T13:13:44.999" v="11863" actId="165"/>
          <ac:spMkLst>
            <pc:docMk/>
            <pc:sldMk cId="25671271" sldId="256"/>
            <ac:spMk id="2530" creationId="{8B8E10B3-5ED4-28AD-583E-8244B921357B}"/>
          </ac:spMkLst>
        </pc:spChg>
        <pc:spChg chg="add del mod topLvl">
          <ac:chgData name="Eddie Corr" userId="99a90b33-2264-4037-8867-c8cea06dfde5" providerId="ADAL" clId="{8207E6F4-09D4-4F66-BBB9-C6C2F9678906}" dt="2024-05-31T13:13:44.999" v="11863" actId="165"/>
          <ac:spMkLst>
            <pc:docMk/>
            <pc:sldMk cId="25671271" sldId="256"/>
            <ac:spMk id="2531" creationId="{CD95F1F1-257E-48A7-62ED-85BDEED41C72}"/>
          </ac:spMkLst>
        </pc:spChg>
        <pc:spChg chg="add del mod topLvl">
          <ac:chgData name="Eddie Corr" userId="99a90b33-2264-4037-8867-c8cea06dfde5" providerId="ADAL" clId="{8207E6F4-09D4-4F66-BBB9-C6C2F9678906}" dt="2024-05-31T13:13:44.999" v="11863" actId="165"/>
          <ac:spMkLst>
            <pc:docMk/>
            <pc:sldMk cId="25671271" sldId="256"/>
            <ac:spMk id="2532" creationId="{DAD53A1E-947A-19BD-F979-BBA8C7AF2B52}"/>
          </ac:spMkLst>
        </pc:spChg>
        <pc:spChg chg="add del mod topLvl">
          <ac:chgData name="Eddie Corr" userId="99a90b33-2264-4037-8867-c8cea06dfde5" providerId="ADAL" clId="{8207E6F4-09D4-4F66-BBB9-C6C2F9678906}" dt="2024-05-31T13:13:44.999" v="11863" actId="165"/>
          <ac:spMkLst>
            <pc:docMk/>
            <pc:sldMk cId="25671271" sldId="256"/>
            <ac:spMk id="2533" creationId="{A9ECDC57-2839-0580-5909-1290651275DF}"/>
          </ac:spMkLst>
        </pc:spChg>
        <pc:spChg chg="add del mod topLvl">
          <ac:chgData name="Eddie Corr" userId="99a90b33-2264-4037-8867-c8cea06dfde5" providerId="ADAL" clId="{8207E6F4-09D4-4F66-BBB9-C6C2F9678906}" dt="2024-05-31T13:13:44.999" v="11863" actId="165"/>
          <ac:spMkLst>
            <pc:docMk/>
            <pc:sldMk cId="25671271" sldId="256"/>
            <ac:spMk id="2534" creationId="{9097A369-44D4-2133-856A-FB6313842A62}"/>
          </ac:spMkLst>
        </pc:spChg>
        <pc:spChg chg="add del mod topLvl">
          <ac:chgData name="Eddie Corr" userId="99a90b33-2264-4037-8867-c8cea06dfde5" providerId="ADAL" clId="{8207E6F4-09D4-4F66-BBB9-C6C2F9678906}" dt="2024-05-31T13:13:44.999" v="11863" actId="165"/>
          <ac:spMkLst>
            <pc:docMk/>
            <pc:sldMk cId="25671271" sldId="256"/>
            <ac:spMk id="2535" creationId="{6553AD3B-F808-CCF2-1AD1-C27BC8F214E1}"/>
          </ac:spMkLst>
        </pc:spChg>
        <pc:spChg chg="add del mod topLvl">
          <ac:chgData name="Eddie Corr" userId="99a90b33-2264-4037-8867-c8cea06dfde5" providerId="ADAL" clId="{8207E6F4-09D4-4F66-BBB9-C6C2F9678906}" dt="2024-05-31T13:13:44.999" v="11863" actId="165"/>
          <ac:spMkLst>
            <pc:docMk/>
            <pc:sldMk cId="25671271" sldId="256"/>
            <ac:spMk id="2536" creationId="{2624D8EF-FC60-EB97-8FBE-697BAA3AFD46}"/>
          </ac:spMkLst>
        </pc:spChg>
        <pc:spChg chg="add del mod topLvl">
          <ac:chgData name="Eddie Corr" userId="99a90b33-2264-4037-8867-c8cea06dfde5" providerId="ADAL" clId="{8207E6F4-09D4-4F66-BBB9-C6C2F9678906}" dt="2024-05-31T13:13:44.999" v="11863" actId="165"/>
          <ac:spMkLst>
            <pc:docMk/>
            <pc:sldMk cId="25671271" sldId="256"/>
            <ac:spMk id="2537" creationId="{CE2EDEFB-CEDD-D83E-FF01-7CDDB60A0287}"/>
          </ac:spMkLst>
        </pc:spChg>
        <pc:spChg chg="add del mod topLvl">
          <ac:chgData name="Eddie Corr" userId="99a90b33-2264-4037-8867-c8cea06dfde5" providerId="ADAL" clId="{8207E6F4-09D4-4F66-BBB9-C6C2F9678906}" dt="2024-05-31T13:13:44.999" v="11863" actId="165"/>
          <ac:spMkLst>
            <pc:docMk/>
            <pc:sldMk cId="25671271" sldId="256"/>
            <ac:spMk id="2538" creationId="{10681540-1C3F-4862-00E8-B3E05AEDFA01}"/>
          </ac:spMkLst>
        </pc:spChg>
        <pc:spChg chg="add del mod topLvl">
          <ac:chgData name="Eddie Corr" userId="99a90b33-2264-4037-8867-c8cea06dfde5" providerId="ADAL" clId="{8207E6F4-09D4-4F66-BBB9-C6C2F9678906}" dt="2024-05-31T13:13:44.999" v="11863" actId="165"/>
          <ac:spMkLst>
            <pc:docMk/>
            <pc:sldMk cId="25671271" sldId="256"/>
            <ac:spMk id="2539" creationId="{8A1C0B8E-FC24-169F-74D2-29673E274B75}"/>
          </ac:spMkLst>
        </pc:spChg>
        <pc:spChg chg="add del mod topLvl">
          <ac:chgData name="Eddie Corr" userId="99a90b33-2264-4037-8867-c8cea06dfde5" providerId="ADAL" clId="{8207E6F4-09D4-4F66-BBB9-C6C2F9678906}" dt="2024-05-31T13:13:44.999" v="11863" actId="165"/>
          <ac:spMkLst>
            <pc:docMk/>
            <pc:sldMk cId="25671271" sldId="256"/>
            <ac:spMk id="2540" creationId="{1F773E40-D169-B96D-D450-41D91FF57689}"/>
          </ac:spMkLst>
        </pc:spChg>
        <pc:spChg chg="add del mod topLvl">
          <ac:chgData name="Eddie Corr" userId="99a90b33-2264-4037-8867-c8cea06dfde5" providerId="ADAL" clId="{8207E6F4-09D4-4F66-BBB9-C6C2F9678906}" dt="2024-05-31T13:13:44.999" v="11863" actId="165"/>
          <ac:spMkLst>
            <pc:docMk/>
            <pc:sldMk cId="25671271" sldId="256"/>
            <ac:spMk id="2541" creationId="{2CDA7408-C7EC-563A-328C-3EA16C7043F0}"/>
          </ac:spMkLst>
        </pc:spChg>
        <pc:spChg chg="add del mod topLvl">
          <ac:chgData name="Eddie Corr" userId="99a90b33-2264-4037-8867-c8cea06dfde5" providerId="ADAL" clId="{8207E6F4-09D4-4F66-BBB9-C6C2F9678906}" dt="2024-05-31T13:13:44.999" v="11863" actId="165"/>
          <ac:spMkLst>
            <pc:docMk/>
            <pc:sldMk cId="25671271" sldId="256"/>
            <ac:spMk id="2542" creationId="{218CCF0A-766C-ED2D-5687-145DA1E567E5}"/>
          </ac:spMkLst>
        </pc:spChg>
        <pc:spChg chg="add del mod topLvl">
          <ac:chgData name="Eddie Corr" userId="99a90b33-2264-4037-8867-c8cea06dfde5" providerId="ADAL" clId="{8207E6F4-09D4-4F66-BBB9-C6C2F9678906}" dt="2024-05-31T13:13:44.999" v="11863" actId="165"/>
          <ac:spMkLst>
            <pc:docMk/>
            <pc:sldMk cId="25671271" sldId="256"/>
            <ac:spMk id="2543" creationId="{4AC6E63F-A12F-4FBE-38B2-E4A734664137}"/>
          </ac:spMkLst>
        </pc:spChg>
        <pc:spChg chg="add del mod topLvl">
          <ac:chgData name="Eddie Corr" userId="99a90b33-2264-4037-8867-c8cea06dfde5" providerId="ADAL" clId="{8207E6F4-09D4-4F66-BBB9-C6C2F9678906}" dt="2024-05-31T13:13:44.999" v="11863" actId="165"/>
          <ac:spMkLst>
            <pc:docMk/>
            <pc:sldMk cId="25671271" sldId="256"/>
            <ac:spMk id="2544" creationId="{25B1690A-7993-CAB0-4BF1-66027E38AB2A}"/>
          </ac:spMkLst>
        </pc:spChg>
        <pc:spChg chg="add del mod topLvl">
          <ac:chgData name="Eddie Corr" userId="99a90b33-2264-4037-8867-c8cea06dfde5" providerId="ADAL" clId="{8207E6F4-09D4-4F66-BBB9-C6C2F9678906}" dt="2024-05-31T13:13:44.999" v="11863" actId="165"/>
          <ac:spMkLst>
            <pc:docMk/>
            <pc:sldMk cId="25671271" sldId="256"/>
            <ac:spMk id="2545" creationId="{0565AFE7-F52E-DD34-3923-0F3C522035D8}"/>
          </ac:spMkLst>
        </pc:spChg>
        <pc:spChg chg="add del mod topLvl">
          <ac:chgData name="Eddie Corr" userId="99a90b33-2264-4037-8867-c8cea06dfde5" providerId="ADAL" clId="{8207E6F4-09D4-4F66-BBB9-C6C2F9678906}" dt="2024-05-31T13:13:44.999" v="11863" actId="165"/>
          <ac:spMkLst>
            <pc:docMk/>
            <pc:sldMk cId="25671271" sldId="256"/>
            <ac:spMk id="2546" creationId="{4561DE9A-18EF-7C3A-9D8D-9747DCDF245C}"/>
          </ac:spMkLst>
        </pc:spChg>
        <pc:spChg chg="add del mod topLvl">
          <ac:chgData name="Eddie Corr" userId="99a90b33-2264-4037-8867-c8cea06dfde5" providerId="ADAL" clId="{8207E6F4-09D4-4F66-BBB9-C6C2F9678906}" dt="2024-05-31T13:13:44.999" v="11863" actId="165"/>
          <ac:spMkLst>
            <pc:docMk/>
            <pc:sldMk cId="25671271" sldId="256"/>
            <ac:spMk id="2547" creationId="{3BE78F20-1310-0C68-B7E9-9CE0FEEA0BE9}"/>
          </ac:spMkLst>
        </pc:spChg>
        <pc:spChg chg="add del mod topLvl">
          <ac:chgData name="Eddie Corr" userId="99a90b33-2264-4037-8867-c8cea06dfde5" providerId="ADAL" clId="{8207E6F4-09D4-4F66-BBB9-C6C2F9678906}" dt="2024-05-31T13:13:44.999" v="11863" actId="165"/>
          <ac:spMkLst>
            <pc:docMk/>
            <pc:sldMk cId="25671271" sldId="256"/>
            <ac:spMk id="2548" creationId="{61CEAF0E-F989-D751-06C0-A02990EFE04B}"/>
          </ac:spMkLst>
        </pc:spChg>
        <pc:spChg chg="add del mod topLvl">
          <ac:chgData name="Eddie Corr" userId="99a90b33-2264-4037-8867-c8cea06dfde5" providerId="ADAL" clId="{8207E6F4-09D4-4F66-BBB9-C6C2F9678906}" dt="2024-05-31T13:13:44.999" v="11863" actId="165"/>
          <ac:spMkLst>
            <pc:docMk/>
            <pc:sldMk cId="25671271" sldId="256"/>
            <ac:spMk id="2549" creationId="{90EBC974-C97A-80B0-66D7-4FD52375A42E}"/>
          </ac:spMkLst>
        </pc:spChg>
        <pc:spChg chg="add del mod topLvl">
          <ac:chgData name="Eddie Corr" userId="99a90b33-2264-4037-8867-c8cea06dfde5" providerId="ADAL" clId="{8207E6F4-09D4-4F66-BBB9-C6C2F9678906}" dt="2024-05-31T13:13:44.999" v="11863" actId="165"/>
          <ac:spMkLst>
            <pc:docMk/>
            <pc:sldMk cId="25671271" sldId="256"/>
            <ac:spMk id="2550" creationId="{08BFB5F7-11C0-FFF9-9F74-28556AFBE4BB}"/>
          </ac:spMkLst>
        </pc:spChg>
        <pc:spChg chg="add del mod topLvl">
          <ac:chgData name="Eddie Corr" userId="99a90b33-2264-4037-8867-c8cea06dfde5" providerId="ADAL" clId="{8207E6F4-09D4-4F66-BBB9-C6C2F9678906}" dt="2024-05-31T13:13:44.999" v="11863" actId="165"/>
          <ac:spMkLst>
            <pc:docMk/>
            <pc:sldMk cId="25671271" sldId="256"/>
            <ac:spMk id="2551" creationId="{D0B588CA-4EB1-C751-1A14-AAB2A7A2D4E1}"/>
          </ac:spMkLst>
        </pc:spChg>
        <pc:spChg chg="add del mod topLvl">
          <ac:chgData name="Eddie Corr" userId="99a90b33-2264-4037-8867-c8cea06dfde5" providerId="ADAL" clId="{8207E6F4-09D4-4F66-BBB9-C6C2F9678906}" dt="2024-05-31T13:13:44.999" v="11863" actId="165"/>
          <ac:spMkLst>
            <pc:docMk/>
            <pc:sldMk cId="25671271" sldId="256"/>
            <ac:spMk id="2552" creationId="{D9C576F1-FFAD-0CEC-5BBE-573BBC23D539}"/>
          </ac:spMkLst>
        </pc:spChg>
        <pc:spChg chg="add del mod topLvl">
          <ac:chgData name="Eddie Corr" userId="99a90b33-2264-4037-8867-c8cea06dfde5" providerId="ADAL" clId="{8207E6F4-09D4-4F66-BBB9-C6C2F9678906}" dt="2024-05-31T13:13:44.999" v="11863" actId="165"/>
          <ac:spMkLst>
            <pc:docMk/>
            <pc:sldMk cId="25671271" sldId="256"/>
            <ac:spMk id="2553" creationId="{11ADF169-19EA-CCB0-C5AD-35BBCC2954D9}"/>
          </ac:spMkLst>
        </pc:spChg>
        <pc:spChg chg="add del mod topLvl">
          <ac:chgData name="Eddie Corr" userId="99a90b33-2264-4037-8867-c8cea06dfde5" providerId="ADAL" clId="{8207E6F4-09D4-4F66-BBB9-C6C2F9678906}" dt="2024-05-31T13:13:44.999" v="11863" actId="165"/>
          <ac:spMkLst>
            <pc:docMk/>
            <pc:sldMk cId="25671271" sldId="256"/>
            <ac:spMk id="2554" creationId="{E53494B3-A482-A909-BCF0-17C7B30794DA}"/>
          </ac:spMkLst>
        </pc:spChg>
        <pc:spChg chg="add del mod topLvl">
          <ac:chgData name="Eddie Corr" userId="99a90b33-2264-4037-8867-c8cea06dfde5" providerId="ADAL" clId="{8207E6F4-09D4-4F66-BBB9-C6C2F9678906}" dt="2024-05-31T13:13:44.999" v="11863" actId="165"/>
          <ac:spMkLst>
            <pc:docMk/>
            <pc:sldMk cId="25671271" sldId="256"/>
            <ac:spMk id="2555" creationId="{F8E93DE5-EDC7-6710-5584-E2FE1EC4E836}"/>
          </ac:spMkLst>
        </pc:spChg>
        <pc:spChg chg="add del mod topLvl">
          <ac:chgData name="Eddie Corr" userId="99a90b33-2264-4037-8867-c8cea06dfde5" providerId="ADAL" clId="{8207E6F4-09D4-4F66-BBB9-C6C2F9678906}" dt="2024-05-31T13:13:44.999" v="11863" actId="165"/>
          <ac:spMkLst>
            <pc:docMk/>
            <pc:sldMk cId="25671271" sldId="256"/>
            <ac:spMk id="2556" creationId="{31152BDE-C8EC-C04F-77B9-A7E31E737ED4}"/>
          </ac:spMkLst>
        </pc:spChg>
        <pc:spChg chg="add del mod topLvl">
          <ac:chgData name="Eddie Corr" userId="99a90b33-2264-4037-8867-c8cea06dfde5" providerId="ADAL" clId="{8207E6F4-09D4-4F66-BBB9-C6C2F9678906}" dt="2024-05-31T13:13:44.999" v="11863" actId="165"/>
          <ac:spMkLst>
            <pc:docMk/>
            <pc:sldMk cId="25671271" sldId="256"/>
            <ac:spMk id="2557" creationId="{CE91C8C7-8FCF-ED33-D4E4-8082D3D88FBB}"/>
          </ac:spMkLst>
        </pc:spChg>
        <pc:spChg chg="add del mod topLvl">
          <ac:chgData name="Eddie Corr" userId="99a90b33-2264-4037-8867-c8cea06dfde5" providerId="ADAL" clId="{8207E6F4-09D4-4F66-BBB9-C6C2F9678906}" dt="2024-05-31T13:13:44.999" v="11863" actId="165"/>
          <ac:spMkLst>
            <pc:docMk/>
            <pc:sldMk cId="25671271" sldId="256"/>
            <ac:spMk id="2558" creationId="{02EEBBDF-3ED5-88CB-0F01-173BCB144715}"/>
          </ac:spMkLst>
        </pc:spChg>
        <pc:spChg chg="add del mod topLvl">
          <ac:chgData name="Eddie Corr" userId="99a90b33-2264-4037-8867-c8cea06dfde5" providerId="ADAL" clId="{8207E6F4-09D4-4F66-BBB9-C6C2F9678906}" dt="2024-05-31T13:13:44.999" v="11863" actId="165"/>
          <ac:spMkLst>
            <pc:docMk/>
            <pc:sldMk cId="25671271" sldId="256"/>
            <ac:spMk id="2559" creationId="{8DCB272C-D81D-A7EB-38E9-74F08532E18A}"/>
          </ac:spMkLst>
        </pc:spChg>
        <pc:spChg chg="add del mod topLvl">
          <ac:chgData name="Eddie Corr" userId="99a90b33-2264-4037-8867-c8cea06dfde5" providerId="ADAL" clId="{8207E6F4-09D4-4F66-BBB9-C6C2F9678906}" dt="2024-05-31T13:13:44.999" v="11863" actId="165"/>
          <ac:spMkLst>
            <pc:docMk/>
            <pc:sldMk cId="25671271" sldId="256"/>
            <ac:spMk id="2560" creationId="{526AE7E2-9922-93D6-5AAE-85D172B3A71F}"/>
          </ac:spMkLst>
        </pc:spChg>
        <pc:spChg chg="add del mod topLvl">
          <ac:chgData name="Eddie Corr" userId="99a90b33-2264-4037-8867-c8cea06dfde5" providerId="ADAL" clId="{8207E6F4-09D4-4F66-BBB9-C6C2F9678906}" dt="2024-05-31T13:13:44.999" v="11863" actId="165"/>
          <ac:spMkLst>
            <pc:docMk/>
            <pc:sldMk cId="25671271" sldId="256"/>
            <ac:spMk id="2561" creationId="{B52537CC-6688-E979-78B5-FC6BCB8F944D}"/>
          </ac:spMkLst>
        </pc:spChg>
        <pc:spChg chg="add del mod topLvl">
          <ac:chgData name="Eddie Corr" userId="99a90b33-2264-4037-8867-c8cea06dfde5" providerId="ADAL" clId="{8207E6F4-09D4-4F66-BBB9-C6C2F9678906}" dt="2024-05-31T13:13:44.999" v="11863" actId="165"/>
          <ac:spMkLst>
            <pc:docMk/>
            <pc:sldMk cId="25671271" sldId="256"/>
            <ac:spMk id="2562" creationId="{5157557A-9D4C-9757-5FCD-46367EF888BA}"/>
          </ac:spMkLst>
        </pc:spChg>
        <pc:spChg chg="add del mod topLvl">
          <ac:chgData name="Eddie Corr" userId="99a90b33-2264-4037-8867-c8cea06dfde5" providerId="ADAL" clId="{8207E6F4-09D4-4F66-BBB9-C6C2F9678906}" dt="2024-05-31T13:13:44.999" v="11863" actId="165"/>
          <ac:spMkLst>
            <pc:docMk/>
            <pc:sldMk cId="25671271" sldId="256"/>
            <ac:spMk id="2563" creationId="{5C166B57-F5F4-34E5-AEE6-4A09DBD44052}"/>
          </ac:spMkLst>
        </pc:spChg>
        <pc:spChg chg="add del mod topLvl">
          <ac:chgData name="Eddie Corr" userId="99a90b33-2264-4037-8867-c8cea06dfde5" providerId="ADAL" clId="{8207E6F4-09D4-4F66-BBB9-C6C2F9678906}" dt="2024-05-31T13:13:44.999" v="11863" actId="165"/>
          <ac:spMkLst>
            <pc:docMk/>
            <pc:sldMk cId="25671271" sldId="256"/>
            <ac:spMk id="2564" creationId="{640AFF80-AE05-FBAA-5563-EEC8BBFF3293}"/>
          </ac:spMkLst>
        </pc:spChg>
        <pc:spChg chg="add del mod topLvl">
          <ac:chgData name="Eddie Corr" userId="99a90b33-2264-4037-8867-c8cea06dfde5" providerId="ADAL" clId="{8207E6F4-09D4-4F66-BBB9-C6C2F9678906}" dt="2024-05-31T13:13:44.999" v="11863" actId="165"/>
          <ac:spMkLst>
            <pc:docMk/>
            <pc:sldMk cId="25671271" sldId="256"/>
            <ac:spMk id="2565" creationId="{568311E1-2E73-1DDD-C111-704D719A7FB1}"/>
          </ac:spMkLst>
        </pc:spChg>
        <pc:spChg chg="add del mod topLvl">
          <ac:chgData name="Eddie Corr" userId="99a90b33-2264-4037-8867-c8cea06dfde5" providerId="ADAL" clId="{8207E6F4-09D4-4F66-BBB9-C6C2F9678906}" dt="2024-05-31T13:13:44.999" v="11863" actId="165"/>
          <ac:spMkLst>
            <pc:docMk/>
            <pc:sldMk cId="25671271" sldId="256"/>
            <ac:spMk id="2566" creationId="{C93CBC4C-D239-DB0E-6948-A2D1E992D883}"/>
          </ac:spMkLst>
        </pc:spChg>
        <pc:spChg chg="add del mod topLvl">
          <ac:chgData name="Eddie Corr" userId="99a90b33-2264-4037-8867-c8cea06dfde5" providerId="ADAL" clId="{8207E6F4-09D4-4F66-BBB9-C6C2F9678906}" dt="2024-05-31T13:13:44.999" v="11863" actId="165"/>
          <ac:spMkLst>
            <pc:docMk/>
            <pc:sldMk cId="25671271" sldId="256"/>
            <ac:spMk id="2567" creationId="{2D7366E4-498C-1401-1B83-0D64B08A01D0}"/>
          </ac:spMkLst>
        </pc:spChg>
        <pc:spChg chg="add del mod topLvl">
          <ac:chgData name="Eddie Corr" userId="99a90b33-2264-4037-8867-c8cea06dfde5" providerId="ADAL" clId="{8207E6F4-09D4-4F66-BBB9-C6C2F9678906}" dt="2024-05-31T13:13:44.999" v="11863" actId="165"/>
          <ac:spMkLst>
            <pc:docMk/>
            <pc:sldMk cId="25671271" sldId="256"/>
            <ac:spMk id="2568" creationId="{90F07132-E28F-85D1-A4AC-3C61FE472CD9}"/>
          </ac:spMkLst>
        </pc:spChg>
        <pc:spChg chg="add del mod topLvl">
          <ac:chgData name="Eddie Corr" userId="99a90b33-2264-4037-8867-c8cea06dfde5" providerId="ADAL" clId="{8207E6F4-09D4-4F66-BBB9-C6C2F9678906}" dt="2024-05-31T13:13:44.999" v="11863" actId="165"/>
          <ac:spMkLst>
            <pc:docMk/>
            <pc:sldMk cId="25671271" sldId="256"/>
            <ac:spMk id="2569" creationId="{1B229373-AF74-C305-7BDA-9B0943CBE542}"/>
          </ac:spMkLst>
        </pc:spChg>
        <pc:spChg chg="add del mod topLvl">
          <ac:chgData name="Eddie Corr" userId="99a90b33-2264-4037-8867-c8cea06dfde5" providerId="ADAL" clId="{8207E6F4-09D4-4F66-BBB9-C6C2F9678906}" dt="2024-05-31T13:13:44.999" v="11863" actId="165"/>
          <ac:spMkLst>
            <pc:docMk/>
            <pc:sldMk cId="25671271" sldId="256"/>
            <ac:spMk id="2570" creationId="{5D85B476-B9FE-AD29-832E-6C013EF1A737}"/>
          </ac:spMkLst>
        </pc:spChg>
        <pc:spChg chg="add del mod topLvl">
          <ac:chgData name="Eddie Corr" userId="99a90b33-2264-4037-8867-c8cea06dfde5" providerId="ADAL" clId="{8207E6F4-09D4-4F66-BBB9-C6C2F9678906}" dt="2024-05-31T13:13:44.999" v="11863" actId="165"/>
          <ac:spMkLst>
            <pc:docMk/>
            <pc:sldMk cId="25671271" sldId="256"/>
            <ac:spMk id="2571" creationId="{3CDEBD8C-3B4B-9F58-AFAB-43E9DE6CF0B5}"/>
          </ac:spMkLst>
        </pc:spChg>
        <pc:spChg chg="add del mod topLvl">
          <ac:chgData name="Eddie Corr" userId="99a90b33-2264-4037-8867-c8cea06dfde5" providerId="ADAL" clId="{8207E6F4-09D4-4F66-BBB9-C6C2F9678906}" dt="2024-05-31T13:13:44.999" v="11863" actId="165"/>
          <ac:spMkLst>
            <pc:docMk/>
            <pc:sldMk cId="25671271" sldId="256"/>
            <ac:spMk id="2572" creationId="{3825C890-2834-92E1-429C-66113422B240}"/>
          </ac:spMkLst>
        </pc:spChg>
        <pc:spChg chg="add del mod topLvl">
          <ac:chgData name="Eddie Corr" userId="99a90b33-2264-4037-8867-c8cea06dfde5" providerId="ADAL" clId="{8207E6F4-09D4-4F66-BBB9-C6C2F9678906}" dt="2024-05-31T13:13:44.999" v="11863" actId="165"/>
          <ac:spMkLst>
            <pc:docMk/>
            <pc:sldMk cId="25671271" sldId="256"/>
            <ac:spMk id="2573" creationId="{7504ADA5-2731-3259-B070-F95E6176B3E9}"/>
          </ac:spMkLst>
        </pc:spChg>
        <pc:spChg chg="add del mod topLvl">
          <ac:chgData name="Eddie Corr" userId="99a90b33-2264-4037-8867-c8cea06dfde5" providerId="ADAL" clId="{8207E6F4-09D4-4F66-BBB9-C6C2F9678906}" dt="2024-05-31T13:13:44.999" v="11863" actId="165"/>
          <ac:spMkLst>
            <pc:docMk/>
            <pc:sldMk cId="25671271" sldId="256"/>
            <ac:spMk id="2574" creationId="{E29F6631-C5F7-C3B8-5F14-23650241CF73}"/>
          </ac:spMkLst>
        </pc:spChg>
        <pc:spChg chg="add del mod topLvl">
          <ac:chgData name="Eddie Corr" userId="99a90b33-2264-4037-8867-c8cea06dfde5" providerId="ADAL" clId="{8207E6F4-09D4-4F66-BBB9-C6C2F9678906}" dt="2024-05-31T13:13:44.999" v="11863" actId="165"/>
          <ac:spMkLst>
            <pc:docMk/>
            <pc:sldMk cId="25671271" sldId="256"/>
            <ac:spMk id="2575" creationId="{E35C69B5-6C12-D0AD-FCA3-504D970F6A62}"/>
          </ac:spMkLst>
        </pc:spChg>
        <pc:spChg chg="add del mod topLvl">
          <ac:chgData name="Eddie Corr" userId="99a90b33-2264-4037-8867-c8cea06dfde5" providerId="ADAL" clId="{8207E6F4-09D4-4F66-BBB9-C6C2F9678906}" dt="2024-05-31T13:13:44.999" v="11863" actId="165"/>
          <ac:spMkLst>
            <pc:docMk/>
            <pc:sldMk cId="25671271" sldId="256"/>
            <ac:spMk id="2576" creationId="{240E11EE-9041-3B4C-21B4-9B660EDDF2A5}"/>
          </ac:spMkLst>
        </pc:spChg>
        <pc:spChg chg="add del mod topLvl">
          <ac:chgData name="Eddie Corr" userId="99a90b33-2264-4037-8867-c8cea06dfde5" providerId="ADAL" clId="{8207E6F4-09D4-4F66-BBB9-C6C2F9678906}" dt="2024-05-31T13:13:44.999" v="11863" actId="165"/>
          <ac:spMkLst>
            <pc:docMk/>
            <pc:sldMk cId="25671271" sldId="256"/>
            <ac:spMk id="2577" creationId="{127CC794-B2D9-9075-6DAE-500AB741142E}"/>
          </ac:spMkLst>
        </pc:spChg>
        <pc:spChg chg="add del mod topLvl">
          <ac:chgData name="Eddie Corr" userId="99a90b33-2264-4037-8867-c8cea06dfde5" providerId="ADAL" clId="{8207E6F4-09D4-4F66-BBB9-C6C2F9678906}" dt="2024-05-31T13:13:44.999" v="11863" actId="165"/>
          <ac:spMkLst>
            <pc:docMk/>
            <pc:sldMk cId="25671271" sldId="256"/>
            <ac:spMk id="2578" creationId="{C197D159-F51E-6F29-9823-686739EF160E}"/>
          </ac:spMkLst>
        </pc:spChg>
        <pc:spChg chg="add del mod topLvl">
          <ac:chgData name="Eddie Corr" userId="99a90b33-2264-4037-8867-c8cea06dfde5" providerId="ADAL" clId="{8207E6F4-09D4-4F66-BBB9-C6C2F9678906}" dt="2024-05-31T13:13:44.999" v="11863" actId="165"/>
          <ac:spMkLst>
            <pc:docMk/>
            <pc:sldMk cId="25671271" sldId="256"/>
            <ac:spMk id="2579" creationId="{7DD64553-43E3-D5D9-4DF4-007622E67430}"/>
          </ac:spMkLst>
        </pc:spChg>
        <pc:spChg chg="add del mod topLvl">
          <ac:chgData name="Eddie Corr" userId="99a90b33-2264-4037-8867-c8cea06dfde5" providerId="ADAL" clId="{8207E6F4-09D4-4F66-BBB9-C6C2F9678906}" dt="2024-05-31T13:13:44.999" v="11863" actId="165"/>
          <ac:spMkLst>
            <pc:docMk/>
            <pc:sldMk cId="25671271" sldId="256"/>
            <ac:spMk id="2580" creationId="{1951C9E2-0F6A-261A-E63E-0EA469C98A3E}"/>
          </ac:spMkLst>
        </pc:spChg>
        <pc:spChg chg="add del mod topLvl">
          <ac:chgData name="Eddie Corr" userId="99a90b33-2264-4037-8867-c8cea06dfde5" providerId="ADAL" clId="{8207E6F4-09D4-4F66-BBB9-C6C2F9678906}" dt="2024-05-31T13:13:44.999" v="11863" actId="165"/>
          <ac:spMkLst>
            <pc:docMk/>
            <pc:sldMk cId="25671271" sldId="256"/>
            <ac:spMk id="2581" creationId="{4C201FD2-D1BC-3E46-387E-56E3950706CC}"/>
          </ac:spMkLst>
        </pc:spChg>
        <pc:spChg chg="add del mod topLvl">
          <ac:chgData name="Eddie Corr" userId="99a90b33-2264-4037-8867-c8cea06dfde5" providerId="ADAL" clId="{8207E6F4-09D4-4F66-BBB9-C6C2F9678906}" dt="2024-05-31T13:13:44.999" v="11863" actId="165"/>
          <ac:spMkLst>
            <pc:docMk/>
            <pc:sldMk cId="25671271" sldId="256"/>
            <ac:spMk id="2582" creationId="{2A99591A-FDFF-8959-F35A-C018C45B4050}"/>
          </ac:spMkLst>
        </pc:spChg>
        <pc:spChg chg="add del mod topLvl">
          <ac:chgData name="Eddie Corr" userId="99a90b33-2264-4037-8867-c8cea06dfde5" providerId="ADAL" clId="{8207E6F4-09D4-4F66-BBB9-C6C2F9678906}" dt="2024-05-31T13:13:44.999" v="11863" actId="165"/>
          <ac:spMkLst>
            <pc:docMk/>
            <pc:sldMk cId="25671271" sldId="256"/>
            <ac:spMk id="2583" creationId="{3B363C0C-92E6-CCCE-A7A1-BD36597CE33A}"/>
          </ac:spMkLst>
        </pc:spChg>
        <pc:spChg chg="add del mod topLvl">
          <ac:chgData name="Eddie Corr" userId="99a90b33-2264-4037-8867-c8cea06dfde5" providerId="ADAL" clId="{8207E6F4-09D4-4F66-BBB9-C6C2F9678906}" dt="2024-05-31T13:13:44.999" v="11863" actId="165"/>
          <ac:spMkLst>
            <pc:docMk/>
            <pc:sldMk cId="25671271" sldId="256"/>
            <ac:spMk id="2584" creationId="{5CC7264F-20AB-02EA-7FFA-294B1AEBC5A9}"/>
          </ac:spMkLst>
        </pc:spChg>
        <pc:spChg chg="add del mod topLvl">
          <ac:chgData name="Eddie Corr" userId="99a90b33-2264-4037-8867-c8cea06dfde5" providerId="ADAL" clId="{8207E6F4-09D4-4F66-BBB9-C6C2F9678906}" dt="2024-05-31T13:13:44.999" v="11863" actId="165"/>
          <ac:spMkLst>
            <pc:docMk/>
            <pc:sldMk cId="25671271" sldId="256"/>
            <ac:spMk id="2585" creationId="{55DCF107-5CE6-E4F1-7E4B-9BB6E4FF4811}"/>
          </ac:spMkLst>
        </pc:spChg>
        <pc:spChg chg="add del mod topLvl">
          <ac:chgData name="Eddie Corr" userId="99a90b33-2264-4037-8867-c8cea06dfde5" providerId="ADAL" clId="{8207E6F4-09D4-4F66-BBB9-C6C2F9678906}" dt="2024-05-31T13:13:44.999" v="11863" actId="165"/>
          <ac:spMkLst>
            <pc:docMk/>
            <pc:sldMk cId="25671271" sldId="256"/>
            <ac:spMk id="2586" creationId="{8D27DC63-3955-6E86-E101-154F6B1B0E2D}"/>
          </ac:spMkLst>
        </pc:spChg>
        <pc:spChg chg="add del mod topLvl">
          <ac:chgData name="Eddie Corr" userId="99a90b33-2264-4037-8867-c8cea06dfde5" providerId="ADAL" clId="{8207E6F4-09D4-4F66-BBB9-C6C2F9678906}" dt="2024-05-31T13:13:44.999" v="11863" actId="165"/>
          <ac:spMkLst>
            <pc:docMk/>
            <pc:sldMk cId="25671271" sldId="256"/>
            <ac:spMk id="2587" creationId="{18985275-7FDA-93EE-DF92-ED8909DCC74F}"/>
          </ac:spMkLst>
        </pc:spChg>
        <pc:spChg chg="add del mod topLvl">
          <ac:chgData name="Eddie Corr" userId="99a90b33-2264-4037-8867-c8cea06dfde5" providerId="ADAL" clId="{8207E6F4-09D4-4F66-BBB9-C6C2F9678906}" dt="2024-05-31T13:13:44.999" v="11863" actId="165"/>
          <ac:spMkLst>
            <pc:docMk/>
            <pc:sldMk cId="25671271" sldId="256"/>
            <ac:spMk id="2588" creationId="{8E126C34-3557-A51B-AD89-1A3FB9FA4E8C}"/>
          </ac:spMkLst>
        </pc:spChg>
        <pc:spChg chg="add del mod topLvl">
          <ac:chgData name="Eddie Corr" userId="99a90b33-2264-4037-8867-c8cea06dfde5" providerId="ADAL" clId="{8207E6F4-09D4-4F66-BBB9-C6C2F9678906}" dt="2024-05-31T13:13:44.999" v="11863" actId="165"/>
          <ac:spMkLst>
            <pc:docMk/>
            <pc:sldMk cId="25671271" sldId="256"/>
            <ac:spMk id="2589" creationId="{8A1E7D0F-D34D-41F2-4DBC-E3C33557F98A}"/>
          </ac:spMkLst>
        </pc:spChg>
        <pc:spChg chg="add del mod topLvl">
          <ac:chgData name="Eddie Corr" userId="99a90b33-2264-4037-8867-c8cea06dfde5" providerId="ADAL" clId="{8207E6F4-09D4-4F66-BBB9-C6C2F9678906}" dt="2024-05-31T13:13:44.999" v="11863" actId="165"/>
          <ac:spMkLst>
            <pc:docMk/>
            <pc:sldMk cId="25671271" sldId="256"/>
            <ac:spMk id="2590" creationId="{F91D5224-62BA-D441-C8E6-5E8C27F3993F}"/>
          </ac:spMkLst>
        </pc:spChg>
        <pc:spChg chg="add del mod topLvl">
          <ac:chgData name="Eddie Corr" userId="99a90b33-2264-4037-8867-c8cea06dfde5" providerId="ADAL" clId="{8207E6F4-09D4-4F66-BBB9-C6C2F9678906}" dt="2024-05-31T13:13:44.999" v="11863" actId="165"/>
          <ac:spMkLst>
            <pc:docMk/>
            <pc:sldMk cId="25671271" sldId="256"/>
            <ac:spMk id="2591" creationId="{828C39D4-E1C8-C1CF-07AB-F6CED6E431F6}"/>
          </ac:spMkLst>
        </pc:spChg>
        <pc:spChg chg="add del mod topLvl">
          <ac:chgData name="Eddie Corr" userId="99a90b33-2264-4037-8867-c8cea06dfde5" providerId="ADAL" clId="{8207E6F4-09D4-4F66-BBB9-C6C2F9678906}" dt="2024-05-31T13:13:44.999" v="11863" actId="165"/>
          <ac:spMkLst>
            <pc:docMk/>
            <pc:sldMk cId="25671271" sldId="256"/>
            <ac:spMk id="2592" creationId="{9555468A-D895-1292-104F-2A3A670A29B0}"/>
          </ac:spMkLst>
        </pc:spChg>
        <pc:spChg chg="add del mod topLvl">
          <ac:chgData name="Eddie Corr" userId="99a90b33-2264-4037-8867-c8cea06dfde5" providerId="ADAL" clId="{8207E6F4-09D4-4F66-BBB9-C6C2F9678906}" dt="2024-05-31T13:13:44.999" v="11863" actId="165"/>
          <ac:spMkLst>
            <pc:docMk/>
            <pc:sldMk cId="25671271" sldId="256"/>
            <ac:spMk id="2593" creationId="{AEB25811-E0BF-EB19-F83B-3D56A1D035EA}"/>
          </ac:spMkLst>
        </pc:spChg>
        <pc:spChg chg="add del mod topLvl">
          <ac:chgData name="Eddie Corr" userId="99a90b33-2264-4037-8867-c8cea06dfde5" providerId="ADAL" clId="{8207E6F4-09D4-4F66-BBB9-C6C2F9678906}" dt="2024-05-31T13:13:44.999" v="11863" actId="165"/>
          <ac:spMkLst>
            <pc:docMk/>
            <pc:sldMk cId="25671271" sldId="256"/>
            <ac:spMk id="2594" creationId="{B7E1344F-5F4C-3383-B4D8-985F90D333B7}"/>
          </ac:spMkLst>
        </pc:spChg>
        <pc:spChg chg="add del mod topLvl">
          <ac:chgData name="Eddie Corr" userId="99a90b33-2264-4037-8867-c8cea06dfde5" providerId="ADAL" clId="{8207E6F4-09D4-4F66-BBB9-C6C2F9678906}" dt="2024-05-31T13:13:44.999" v="11863" actId="165"/>
          <ac:spMkLst>
            <pc:docMk/>
            <pc:sldMk cId="25671271" sldId="256"/>
            <ac:spMk id="2595" creationId="{CDAB4B12-6C17-A0DB-8240-C8BEABBFDA48}"/>
          </ac:spMkLst>
        </pc:spChg>
        <pc:spChg chg="add del mod topLvl">
          <ac:chgData name="Eddie Corr" userId="99a90b33-2264-4037-8867-c8cea06dfde5" providerId="ADAL" clId="{8207E6F4-09D4-4F66-BBB9-C6C2F9678906}" dt="2024-05-31T13:13:44.999" v="11863" actId="165"/>
          <ac:spMkLst>
            <pc:docMk/>
            <pc:sldMk cId="25671271" sldId="256"/>
            <ac:spMk id="2596" creationId="{0ADE23ED-4621-24C9-F704-0AE886A792FE}"/>
          </ac:spMkLst>
        </pc:spChg>
        <pc:spChg chg="add del mod topLvl">
          <ac:chgData name="Eddie Corr" userId="99a90b33-2264-4037-8867-c8cea06dfde5" providerId="ADAL" clId="{8207E6F4-09D4-4F66-BBB9-C6C2F9678906}" dt="2024-05-31T13:13:44.999" v="11863" actId="165"/>
          <ac:spMkLst>
            <pc:docMk/>
            <pc:sldMk cId="25671271" sldId="256"/>
            <ac:spMk id="2597" creationId="{CBC8DDBB-812D-3FDE-A88C-C2D8ABB14B95}"/>
          </ac:spMkLst>
        </pc:spChg>
        <pc:spChg chg="add del mod topLvl">
          <ac:chgData name="Eddie Corr" userId="99a90b33-2264-4037-8867-c8cea06dfde5" providerId="ADAL" clId="{8207E6F4-09D4-4F66-BBB9-C6C2F9678906}" dt="2024-05-31T13:13:44.999" v="11863" actId="165"/>
          <ac:spMkLst>
            <pc:docMk/>
            <pc:sldMk cId="25671271" sldId="256"/>
            <ac:spMk id="2598" creationId="{67A4724A-CEF8-B4FB-A7A3-AB31751E9F7F}"/>
          </ac:spMkLst>
        </pc:spChg>
        <pc:spChg chg="add del mod topLvl">
          <ac:chgData name="Eddie Corr" userId="99a90b33-2264-4037-8867-c8cea06dfde5" providerId="ADAL" clId="{8207E6F4-09D4-4F66-BBB9-C6C2F9678906}" dt="2024-05-31T13:13:44.999" v="11863" actId="165"/>
          <ac:spMkLst>
            <pc:docMk/>
            <pc:sldMk cId="25671271" sldId="256"/>
            <ac:spMk id="2599" creationId="{88AD0CF4-3D7E-A694-C0A4-390C9DCEEC2C}"/>
          </ac:spMkLst>
        </pc:spChg>
        <pc:spChg chg="add del mod topLvl">
          <ac:chgData name="Eddie Corr" userId="99a90b33-2264-4037-8867-c8cea06dfde5" providerId="ADAL" clId="{8207E6F4-09D4-4F66-BBB9-C6C2F9678906}" dt="2024-05-31T13:13:44.999" v="11863" actId="165"/>
          <ac:spMkLst>
            <pc:docMk/>
            <pc:sldMk cId="25671271" sldId="256"/>
            <ac:spMk id="2600" creationId="{F442A247-C4AF-3B37-27A6-9AF3C98DACC6}"/>
          </ac:spMkLst>
        </pc:spChg>
        <pc:spChg chg="add del mod topLvl">
          <ac:chgData name="Eddie Corr" userId="99a90b33-2264-4037-8867-c8cea06dfde5" providerId="ADAL" clId="{8207E6F4-09D4-4F66-BBB9-C6C2F9678906}" dt="2024-05-31T13:13:44.999" v="11863" actId="165"/>
          <ac:spMkLst>
            <pc:docMk/>
            <pc:sldMk cId="25671271" sldId="256"/>
            <ac:spMk id="2601" creationId="{533F333E-81CC-FE85-14C0-0EAACC87DC0B}"/>
          </ac:spMkLst>
        </pc:spChg>
        <pc:spChg chg="add del mod topLvl">
          <ac:chgData name="Eddie Corr" userId="99a90b33-2264-4037-8867-c8cea06dfde5" providerId="ADAL" clId="{8207E6F4-09D4-4F66-BBB9-C6C2F9678906}" dt="2024-05-31T13:13:44.999" v="11863" actId="165"/>
          <ac:spMkLst>
            <pc:docMk/>
            <pc:sldMk cId="25671271" sldId="256"/>
            <ac:spMk id="2602" creationId="{0210DDAF-C19C-AF68-25C5-5E7D799F0B0C}"/>
          </ac:spMkLst>
        </pc:spChg>
        <pc:spChg chg="add del mod topLvl">
          <ac:chgData name="Eddie Corr" userId="99a90b33-2264-4037-8867-c8cea06dfde5" providerId="ADAL" clId="{8207E6F4-09D4-4F66-BBB9-C6C2F9678906}" dt="2024-05-31T13:13:44.999" v="11863" actId="165"/>
          <ac:spMkLst>
            <pc:docMk/>
            <pc:sldMk cId="25671271" sldId="256"/>
            <ac:spMk id="2603" creationId="{444A0D00-3AB7-F5C3-6333-AC89C5E4C91A}"/>
          </ac:spMkLst>
        </pc:spChg>
        <pc:spChg chg="add del mod topLvl">
          <ac:chgData name="Eddie Corr" userId="99a90b33-2264-4037-8867-c8cea06dfde5" providerId="ADAL" clId="{8207E6F4-09D4-4F66-BBB9-C6C2F9678906}" dt="2024-05-31T13:13:44.999" v="11863" actId="165"/>
          <ac:spMkLst>
            <pc:docMk/>
            <pc:sldMk cId="25671271" sldId="256"/>
            <ac:spMk id="2604" creationId="{E79CD380-8B0D-FBD0-25AF-06983201785B}"/>
          </ac:spMkLst>
        </pc:spChg>
        <pc:spChg chg="add del mod topLvl">
          <ac:chgData name="Eddie Corr" userId="99a90b33-2264-4037-8867-c8cea06dfde5" providerId="ADAL" clId="{8207E6F4-09D4-4F66-BBB9-C6C2F9678906}" dt="2024-05-31T13:13:44.999" v="11863" actId="165"/>
          <ac:spMkLst>
            <pc:docMk/>
            <pc:sldMk cId="25671271" sldId="256"/>
            <ac:spMk id="2605" creationId="{07AFA474-D4AF-983A-B498-8DEDC033D586}"/>
          </ac:spMkLst>
        </pc:spChg>
        <pc:spChg chg="add del mod topLvl">
          <ac:chgData name="Eddie Corr" userId="99a90b33-2264-4037-8867-c8cea06dfde5" providerId="ADAL" clId="{8207E6F4-09D4-4F66-BBB9-C6C2F9678906}" dt="2024-05-31T13:13:44.999" v="11863" actId="165"/>
          <ac:spMkLst>
            <pc:docMk/>
            <pc:sldMk cId="25671271" sldId="256"/>
            <ac:spMk id="2606" creationId="{2B368C01-6CFD-7B65-A28D-43DB67C63E38}"/>
          </ac:spMkLst>
        </pc:spChg>
        <pc:spChg chg="add del mod topLvl">
          <ac:chgData name="Eddie Corr" userId="99a90b33-2264-4037-8867-c8cea06dfde5" providerId="ADAL" clId="{8207E6F4-09D4-4F66-BBB9-C6C2F9678906}" dt="2024-05-31T13:13:44.999" v="11863" actId="165"/>
          <ac:spMkLst>
            <pc:docMk/>
            <pc:sldMk cId="25671271" sldId="256"/>
            <ac:spMk id="2607" creationId="{AB0F3881-3E3C-16DA-0CA0-0DA1E778C5CF}"/>
          </ac:spMkLst>
        </pc:spChg>
        <pc:spChg chg="add del mod topLvl">
          <ac:chgData name="Eddie Corr" userId="99a90b33-2264-4037-8867-c8cea06dfde5" providerId="ADAL" clId="{8207E6F4-09D4-4F66-BBB9-C6C2F9678906}" dt="2024-05-31T13:13:44.999" v="11863" actId="165"/>
          <ac:spMkLst>
            <pc:docMk/>
            <pc:sldMk cId="25671271" sldId="256"/>
            <ac:spMk id="2608" creationId="{EA64CAD4-72FF-50F3-27ED-71B0A79D579D}"/>
          </ac:spMkLst>
        </pc:spChg>
        <pc:spChg chg="add del mod topLvl">
          <ac:chgData name="Eddie Corr" userId="99a90b33-2264-4037-8867-c8cea06dfde5" providerId="ADAL" clId="{8207E6F4-09D4-4F66-BBB9-C6C2F9678906}" dt="2024-05-31T13:13:44.999" v="11863" actId="165"/>
          <ac:spMkLst>
            <pc:docMk/>
            <pc:sldMk cId="25671271" sldId="256"/>
            <ac:spMk id="2609" creationId="{2053F76F-4745-9804-AAAD-758C3AB96E2E}"/>
          </ac:spMkLst>
        </pc:spChg>
        <pc:spChg chg="add del mod topLvl">
          <ac:chgData name="Eddie Corr" userId="99a90b33-2264-4037-8867-c8cea06dfde5" providerId="ADAL" clId="{8207E6F4-09D4-4F66-BBB9-C6C2F9678906}" dt="2024-05-31T13:13:44.999" v="11863" actId="165"/>
          <ac:spMkLst>
            <pc:docMk/>
            <pc:sldMk cId="25671271" sldId="256"/>
            <ac:spMk id="2610" creationId="{85DC5324-64F3-4451-38FF-8BFA3FADC936}"/>
          </ac:spMkLst>
        </pc:spChg>
        <pc:spChg chg="add del mod topLvl">
          <ac:chgData name="Eddie Corr" userId="99a90b33-2264-4037-8867-c8cea06dfde5" providerId="ADAL" clId="{8207E6F4-09D4-4F66-BBB9-C6C2F9678906}" dt="2024-05-31T13:13:44.999" v="11863" actId="165"/>
          <ac:spMkLst>
            <pc:docMk/>
            <pc:sldMk cId="25671271" sldId="256"/>
            <ac:spMk id="2611" creationId="{D2668A88-11F7-B0FF-ED89-BBFC881541E1}"/>
          </ac:spMkLst>
        </pc:spChg>
        <pc:spChg chg="add del mod topLvl">
          <ac:chgData name="Eddie Corr" userId="99a90b33-2264-4037-8867-c8cea06dfde5" providerId="ADAL" clId="{8207E6F4-09D4-4F66-BBB9-C6C2F9678906}" dt="2024-05-31T13:13:44.999" v="11863" actId="165"/>
          <ac:spMkLst>
            <pc:docMk/>
            <pc:sldMk cId="25671271" sldId="256"/>
            <ac:spMk id="2612" creationId="{DF823D17-F7DC-C87B-33E3-9D1514363E46}"/>
          </ac:spMkLst>
        </pc:spChg>
        <pc:spChg chg="add del mod topLvl">
          <ac:chgData name="Eddie Corr" userId="99a90b33-2264-4037-8867-c8cea06dfde5" providerId="ADAL" clId="{8207E6F4-09D4-4F66-BBB9-C6C2F9678906}" dt="2024-05-31T13:13:44.999" v="11863" actId="165"/>
          <ac:spMkLst>
            <pc:docMk/>
            <pc:sldMk cId="25671271" sldId="256"/>
            <ac:spMk id="2613" creationId="{BC34149A-2601-9021-945B-52FA25C8E8C9}"/>
          </ac:spMkLst>
        </pc:spChg>
        <pc:spChg chg="add del mod topLvl">
          <ac:chgData name="Eddie Corr" userId="99a90b33-2264-4037-8867-c8cea06dfde5" providerId="ADAL" clId="{8207E6F4-09D4-4F66-BBB9-C6C2F9678906}" dt="2024-05-31T13:13:44.999" v="11863" actId="165"/>
          <ac:spMkLst>
            <pc:docMk/>
            <pc:sldMk cId="25671271" sldId="256"/>
            <ac:spMk id="2614" creationId="{EB27B39F-F335-5EA2-575A-B280D3BED1BE}"/>
          </ac:spMkLst>
        </pc:spChg>
        <pc:spChg chg="add del mod topLvl">
          <ac:chgData name="Eddie Corr" userId="99a90b33-2264-4037-8867-c8cea06dfde5" providerId="ADAL" clId="{8207E6F4-09D4-4F66-BBB9-C6C2F9678906}" dt="2024-05-31T13:13:44.999" v="11863" actId="165"/>
          <ac:spMkLst>
            <pc:docMk/>
            <pc:sldMk cId="25671271" sldId="256"/>
            <ac:spMk id="2615" creationId="{95FB0E47-D1E2-F6FB-E24B-6F65A3083000}"/>
          </ac:spMkLst>
        </pc:spChg>
        <pc:spChg chg="add del mod topLvl">
          <ac:chgData name="Eddie Corr" userId="99a90b33-2264-4037-8867-c8cea06dfde5" providerId="ADAL" clId="{8207E6F4-09D4-4F66-BBB9-C6C2F9678906}" dt="2024-05-31T13:13:44.999" v="11863" actId="165"/>
          <ac:spMkLst>
            <pc:docMk/>
            <pc:sldMk cId="25671271" sldId="256"/>
            <ac:spMk id="2616" creationId="{8CEF907C-A870-A1E3-4202-7D527CCBFF33}"/>
          </ac:spMkLst>
        </pc:spChg>
        <pc:spChg chg="add del mod topLvl">
          <ac:chgData name="Eddie Corr" userId="99a90b33-2264-4037-8867-c8cea06dfde5" providerId="ADAL" clId="{8207E6F4-09D4-4F66-BBB9-C6C2F9678906}" dt="2024-05-31T13:13:44.999" v="11863" actId="165"/>
          <ac:spMkLst>
            <pc:docMk/>
            <pc:sldMk cId="25671271" sldId="256"/>
            <ac:spMk id="2617" creationId="{AFCD5A76-AA16-E6B3-F512-5C8C503FBC2B}"/>
          </ac:spMkLst>
        </pc:spChg>
        <pc:spChg chg="add del mod topLvl">
          <ac:chgData name="Eddie Corr" userId="99a90b33-2264-4037-8867-c8cea06dfde5" providerId="ADAL" clId="{8207E6F4-09D4-4F66-BBB9-C6C2F9678906}" dt="2024-05-31T13:13:44.999" v="11863" actId="165"/>
          <ac:spMkLst>
            <pc:docMk/>
            <pc:sldMk cId="25671271" sldId="256"/>
            <ac:spMk id="2618" creationId="{DA48416C-3A0A-CEB0-B7AC-FA731ABF80B3}"/>
          </ac:spMkLst>
        </pc:spChg>
        <pc:spChg chg="add del mod topLvl">
          <ac:chgData name="Eddie Corr" userId="99a90b33-2264-4037-8867-c8cea06dfde5" providerId="ADAL" clId="{8207E6F4-09D4-4F66-BBB9-C6C2F9678906}" dt="2024-05-31T13:13:44.999" v="11863" actId="165"/>
          <ac:spMkLst>
            <pc:docMk/>
            <pc:sldMk cId="25671271" sldId="256"/>
            <ac:spMk id="2619" creationId="{2096F23F-5315-DA4D-BBCF-AB117AD9B878}"/>
          </ac:spMkLst>
        </pc:spChg>
        <pc:spChg chg="add del mod topLvl">
          <ac:chgData name="Eddie Corr" userId="99a90b33-2264-4037-8867-c8cea06dfde5" providerId="ADAL" clId="{8207E6F4-09D4-4F66-BBB9-C6C2F9678906}" dt="2024-05-31T13:13:44.999" v="11863" actId="165"/>
          <ac:spMkLst>
            <pc:docMk/>
            <pc:sldMk cId="25671271" sldId="256"/>
            <ac:spMk id="2620" creationId="{5B215EA4-AD7A-146F-6FE7-CE9C34ED2D38}"/>
          </ac:spMkLst>
        </pc:spChg>
        <pc:spChg chg="add del mod topLvl">
          <ac:chgData name="Eddie Corr" userId="99a90b33-2264-4037-8867-c8cea06dfde5" providerId="ADAL" clId="{8207E6F4-09D4-4F66-BBB9-C6C2F9678906}" dt="2024-05-31T13:13:44.999" v="11863" actId="165"/>
          <ac:spMkLst>
            <pc:docMk/>
            <pc:sldMk cId="25671271" sldId="256"/>
            <ac:spMk id="2621" creationId="{DF7B981D-32D5-B473-37EA-29271887B25B}"/>
          </ac:spMkLst>
        </pc:spChg>
        <pc:spChg chg="add del mod topLvl">
          <ac:chgData name="Eddie Corr" userId="99a90b33-2264-4037-8867-c8cea06dfde5" providerId="ADAL" clId="{8207E6F4-09D4-4F66-BBB9-C6C2F9678906}" dt="2024-05-31T13:13:44.999" v="11863" actId="165"/>
          <ac:spMkLst>
            <pc:docMk/>
            <pc:sldMk cId="25671271" sldId="256"/>
            <ac:spMk id="2622" creationId="{2FE8DFE6-8143-2B6C-3667-992925F46E0D}"/>
          </ac:spMkLst>
        </pc:spChg>
        <pc:spChg chg="add del mod topLvl">
          <ac:chgData name="Eddie Corr" userId="99a90b33-2264-4037-8867-c8cea06dfde5" providerId="ADAL" clId="{8207E6F4-09D4-4F66-BBB9-C6C2F9678906}" dt="2024-05-31T13:13:44.999" v="11863" actId="165"/>
          <ac:spMkLst>
            <pc:docMk/>
            <pc:sldMk cId="25671271" sldId="256"/>
            <ac:spMk id="2623" creationId="{C5D7ACF2-D826-6935-A492-725E2EE74363}"/>
          </ac:spMkLst>
        </pc:spChg>
        <pc:spChg chg="add del mod topLvl">
          <ac:chgData name="Eddie Corr" userId="99a90b33-2264-4037-8867-c8cea06dfde5" providerId="ADAL" clId="{8207E6F4-09D4-4F66-BBB9-C6C2F9678906}" dt="2024-05-31T13:13:44.999" v="11863" actId="165"/>
          <ac:spMkLst>
            <pc:docMk/>
            <pc:sldMk cId="25671271" sldId="256"/>
            <ac:spMk id="2624" creationId="{8A17DC43-B999-C432-9199-B873D1C811C2}"/>
          </ac:spMkLst>
        </pc:spChg>
        <pc:spChg chg="add del mod topLvl">
          <ac:chgData name="Eddie Corr" userId="99a90b33-2264-4037-8867-c8cea06dfde5" providerId="ADAL" clId="{8207E6F4-09D4-4F66-BBB9-C6C2F9678906}" dt="2024-05-31T13:13:44.999" v="11863" actId="165"/>
          <ac:spMkLst>
            <pc:docMk/>
            <pc:sldMk cId="25671271" sldId="256"/>
            <ac:spMk id="2625" creationId="{BFB8FE69-12A7-0334-EB8E-CC848E39FF09}"/>
          </ac:spMkLst>
        </pc:spChg>
        <pc:spChg chg="add del mod topLvl">
          <ac:chgData name="Eddie Corr" userId="99a90b33-2264-4037-8867-c8cea06dfde5" providerId="ADAL" clId="{8207E6F4-09D4-4F66-BBB9-C6C2F9678906}" dt="2024-05-31T13:13:44.999" v="11863" actId="165"/>
          <ac:spMkLst>
            <pc:docMk/>
            <pc:sldMk cId="25671271" sldId="256"/>
            <ac:spMk id="2626" creationId="{0B86F978-1E09-3468-EE56-F090B55FBC5A}"/>
          </ac:spMkLst>
        </pc:spChg>
        <pc:spChg chg="add del mod topLvl">
          <ac:chgData name="Eddie Corr" userId="99a90b33-2264-4037-8867-c8cea06dfde5" providerId="ADAL" clId="{8207E6F4-09D4-4F66-BBB9-C6C2F9678906}" dt="2024-05-31T13:13:44.999" v="11863" actId="165"/>
          <ac:spMkLst>
            <pc:docMk/>
            <pc:sldMk cId="25671271" sldId="256"/>
            <ac:spMk id="2627" creationId="{89170904-6550-B024-37E3-09F5165B805A}"/>
          </ac:spMkLst>
        </pc:spChg>
        <pc:spChg chg="add del mod topLvl">
          <ac:chgData name="Eddie Corr" userId="99a90b33-2264-4037-8867-c8cea06dfde5" providerId="ADAL" clId="{8207E6F4-09D4-4F66-BBB9-C6C2F9678906}" dt="2024-05-31T13:13:44.999" v="11863" actId="165"/>
          <ac:spMkLst>
            <pc:docMk/>
            <pc:sldMk cId="25671271" sldId="256"/>
            <ac:spMk id="2628" creationId="{073E2F2A-D013-49AA-6F5B-0A28708CA118}"/>
          </ac:spMkLst>
        </pc:spChg>
        <pc:spChg chg="add del mod topLvl">
          <ac:chgData name="Eddie Corr" userId="99a90b33-2264-4037-8867-c8cea06dfde5" providerId="ADAL" clId="{8207E6F4-09D4-4F66-BBB9-C6C2F9678906}" dt="2024-05-31T13:13:44.999" v="11863" actId="165"/>
          <ac:spMkLst>
            <pc:docMk/>
            <pc:sldMk cId="25671271" sldId="256"/>
            <ac:spMk id="2629" creationId="{1AFC465C-3F6B-4964-A27C-3AF4F2FCE0B7}"/>
          </ac:spMkLst>
        </pc:spChg>
        <pc:spChg chg="add del mod topLvl">
          <ac:chgData name="Eddie Corr" userId="99a90b33-2264-4037-8867-c8cea06dfde5" providerId="ADAL" clId="{8207E6F4-09D4-4F66-BBB9-C6C2F9678906}" dt="2024-05-31T13:13:44.999" v="11863" actId="165"/>
          <ac:spMkLst>
            <pc:docMk/>
            <pc:sldMk cId="25671271" sldId="256"/>
            <ac:spMk id="2630" creationId="{CCFAC7FD-3617-D277-22D7-6DC1128941A1}"/>
          </ac:spMkLst>
        </pc:spChg>
        <pc:spChg chg="add del mod topLvl">
          <ac:chgData name="Eddie Corr" userId="99a90b33-2264-4037-8867-c8cea06dfde5" providerId="ADAL" clId="{8207E6F4-09D4-4F66-BBB9-C6C2F9678906}" dt="2024-05-31T13:13:44.999" v="11863" actId="165"/>
          <ac:spMkLst>
            <pc:docMk/>
            <pc:sldMk cId="25671271" sldId="256"/>
            <ac:spMk id="2631" creationId="{BADC3622-DF29-F20D-1AF4-0C20892FFF99}"/>
          </ac:spMkLst>
        </pc:spChg>
        <pc:spChg chg="add del mod topLvl">
          <ac:chgData name="Eddie Corr" userId="99a90b33-2264-4037-8867-c8cea06dfde5" providerId="ADAL" clId="{8207E6F4-09D4-4F66-BBB9-C6C2F9678906}" dt="2024-05-31T13:13:44.999" v="11863" actId="165"/>
          <ac:spMkLst>
            <pc:docMk/>
            <pc:sldMk cId="25671271" sldId="256"/>
            <ac:spMk id="2632" creationId="{94217E94-FF00-A06F-18B8-50ECC0C5D163}"/>
          </ac:spMkLst>
        </pc:spChg>
        <pc:spChg chg="add del mod topLvl">
          <ac:chgData name="Eddie Corr" userId="99a90b33-2264-4037-8867-c8cea06dfde5" providerId="ADAL" clId="{8207E6F4-09D4-4F66-BBB9-C6C2F9678906}" dt="2024-05-31T13:13:44.999" v="11863" actId="165"/>
          <ac:spMkLst>
            <pc:docMk/>
            <pc:sldMk cId="25671271" sldId="256"/>
            <ac:spMk id="2633" creationId="{EADF7E8C-7594-852E-045F-1D716D2FF2B0}"/>
          </ac:spMkLst>
        </pc:spChg>
        <pc:spChg chg="add del mod topLvl">
          <ac:chgData name="Eddie Corr" userId="99a90b33-2264-4037-8867-c8cea06dfde5" providerId="ADAL" clId="{8207E6F4-09D4-4F66-BBB9-C6C2F9678906}" dt="2024-05-31T13:13:44.999" v="11863" actId="165"/>
          <ac:spMkLst>
            <pc:docMk/>
            <pc:sldMk cId="25671271" sldId="256"/>
            <ac:spMk id="2634" creationId="{4A45C0FB-3C6E-95ED-9FB1-B8EEE05A4530}"/>
          </ac:spMkLst>
        </pc:spChg>
        <pc:spChg chg="add del mod topLvl">
          <ac:chgData name="Eddie Corr" userId="99a90b33-2264-4037-8867-c8cea06dfde5" providerId="ADAL" clId="{8207E6F4-09D4-4F66-BBB9-C6C2F9678906}" dt="2024-05-31T13:13:44.999" v="11863" actId="165"/>
          <ac:spMkLst>
            <pc:docMk/>
            <pc:sldMk cId="25671271" sldId="256"/>
            <ac:spMk id="2635" creationId="{31CC9D53-DBBE-6E22-E5AB-6E587A981B98}"/>
          </ac:spMkLst>
        </pc:spChg>
        <pc:spChg chg="add del mod topLvl">
          <ac:chgData name="Eddie Corr" userId="99a90b33-2264-4037-8867-c8cea06dfde5" providerId="ADAL" clId="{8207E6F4-09D4-4F66-BBB9-C6C2F9678906}" dt="2024-05-31T13:13:44.999" v="11863" actId="165"/>
          <ac:spMkLst>
            <pc:docMk/>
            <pc:sldMk cId="25671271" sldId="256"/>
            <ac:spMk id="2636" creationId="{11976554-F93C-BECC-3017-4BF7A8FEE0CE}"/>
          </ac:spMkLst>
        </pc:spChg>
        <pc:spChg chg="add del mod topLvl">
          <ac:chgData name="Eddie Corr" userId="99a90b33-2264-4037-8867-c8cea06dfde5" providerId="ADAL" clId="{8207E6F4-09D4-4F66-BBB9-C6C2F9678906}" dt="2024-05-31T13:13:44.999" v="11863" actId="165"/>
          <ac:spMkLst>
            <pc:docMk/>
            <pc:sldMk cId="25671271" sldId="256"/>
            <ac:spMk id="2637" creationId="{1E27B9D7-C79D-3A47-39AF-DD389E248455}"/>
          </ac:spMkLst>
        </pc:spChg>
        <pc:spChg chg="add del mod topLvl">
          <ac:chgData name="Eddie Corr" userId="99a90b33-2264-4037-8867-c8cea06dfde5" providerId="ADAL" clId="{8207E6F4-09D4-4F66-BBB9-C6C2F9678906}" dt="2024-05-31T13:13:44.999" v="11863" actId="165"/>
          <ac:spMkLst>
            <pc:docMk/>
            <pc:sldMk cId="25671271" sldId="256"/>
            <ac:spMk id="2638" creationId="{681E619A-80C8-81DF-1A31-1D944CB43FBA}"/>
          </ac:spMkLst>
        </pc:spChg>
        <pc:spChg chg="add del mod topLvl">
          <ac:chgData name="Eddie Corr" userId="99a90b33-2264-4037-8867-c8cea06dfde5" providerId="ADAL" clId="{8207E6F4-09D4-4F66-BBB9-C6C2F9678906}" dt="2024-05-31T13:13:44.999" v="11863" actId="165"/>
          <ac:spMkLst>
            <pc:docMk/>
            <pc:sldMk cId="25671271" sldId="256"/>
            <ac:spMk id="2639" creationId="{EA729386-1E73-857A-271A-7DF5B0BE1E1A}"/>
          </ac:spMkLst>
        </pc:spChg>
        <pc:spChg chg="add del mod topLvl">
          <ac:chgData name="Eddie Corr" userId="99a90b33-2264-4037-8867-c8cea06dfde5" providerId="ADAL" clId="{8207E6F4-09D4-4F66-BBB9-C6C2F9678906}" dt="2024-05-31T13:13:44.999" v="11863" actId="165"/>
          <ac:spMkLst>
            <pc:docMk/>
            <pc:sldMk cId="25671271" sldId="256"/>
            <ac:spMk id="2640" creationId="{CCCF5B5C-6420-FF4E-B8D2-34C587D7FC6C}"/>
          </ac:spMkLst>
        </pc:spChg>
        <pc:spChg chg="add del mod topLvl">
          <ac:chgData name="Eddie Corr" userId="99a90b33-2264-4037-8867-c8cea06dfde5" providerId="ADAL" clId="{8207E6F4-09D4-4F66-BBB9-C6C2F9678906}" dt="2024-05-31T13:13:44.999" v="11863" actId="165"/>
          <ac:spMkLst>
            <pc:docMk/>
            <pc:sldMk cId="25671271" sldId="256"/>
            <ac:spMk id="2641" creationId="{7F1322E7-DFCC-BDBF-CDBE-08BE133B1A2D}"/>
          </ac:spMkLst>
        </pc:spChg>
        <pc:spChg chg="add del mod topLvl">
          <ac:chgData name="Eddie Corr" userId="99a90b33-2264-4037-8867-c8cea06dfde5" providerId="ADAL" clId="{8207E6F4-09D4-4F66-BBB9-C6C2F9678906}" dt="2024-05-31T13:13:44.999" v="11863" actId="165"/>
          <ac:spMkLst>
            <pc:docMk/>
            <pc:sldMk cId="25671271" sldId="256"/>
            <ac:spMk id="2642" creationId="{839F12F5-07DC-A556-1791-B55DC5079376}"/>
          </ac:spMkLst>
        </pc:spChg>
        <pc:spChg chg="add del mod topLvl">
          <ac:chgData name="Eddie Corr" userId="99a90b33-2264-4037-8867-c8cea06dfde5" providerId="ADAL" clId="{8207E6F4-09D4-4F66-BBB9-C6C2F9678906}" dt="2024-05-31T13:13:44.999" v="11863" actId="165"/>
          <ac:spMkLst>
            <pc:docMk/>
            <pc:sldMk cId="25671271" sldId="256"/>
            <ac:spMk id="2643" creationId="{6274BD28-399B-BA91-5E31-5AED81D6A034}"/>
          </ac:spMkLst>
        </pc:spChg>
        <pc:spChg chg="add del mod topLvl">
          <ac:chgData name="Eddie Corr" userId="99a90b33-2264-4037-8867-c8cea06dfde5" providerId="ADAL" clId="{8207E6F4-09D4-4F66-BBB9-C6C2F9678906}" dt="2024-05-31T13:13:44.999" v="11863" actId="165"/>
          <ac:spMkLst>
            <pc:docMk/>
            <pc:sldMk cId="25671271" sldId="256"/>
            <ac:spMk id="2644" creationId="{DD83155F-157A-44E3-CAB2-A9E601AC6707}"/>
          </ac:spMkLst>
        </pc:spChg>
        <pc:spChg chg="add del mod topLvl">
          <ac:chgData name="Eddie Corr" userId="99a90b33-2264-4037-8867-c8cea06dfde5" providerId="ADAL" clId="{8207E6F4-09D4-4F66-BBB9-C6C2F9678906}" dt="2024-05-31T13:13:44.999" v="11863" actId="165"/>
          <ac:spMkLst>
            <pc:docMk/>
            <pc:sldMk cId="25671271" sldId="256"/>
            <ac:spMk id="2645" creationId="{D26DE953-7CFA-CA6C-0A0E-DF4A3CB41BAB}"/>
          </ac:spMkLst>
        </pc:spChg>
        <pc:spChg chg="add del mod topLvl">
          <ac:chgData name="Eddie Corr" userId="99a90b33-2264-4037-8867-c8cea06dfde5" providerId="ADAL" clId="{8207E6F4-09D4-4F66-BBB9-C6C2F9678906}" dt="2024-05-31T13:13:44.999" v="11863" actId="165"/>
          <ac:spMkLst>
            <pc:docMk/>
            <pc:sldMk cId="25671271" sldId="256"/>
            <ac:spMk id="2646" creationId="{BC48E472-67FA-D93E-7D5E-C54B953A9A7A}"/>
          </ac:spMkLst>
        </pc:spChg>
        <pc:spChg chg="add del mod topLvl">
          <ac:chgData name="Eddie Corr" userId="99a90b33-2264-4037-8867-c8cea06dfde5" providerId="ADAL" clId="{8207E6F4-09D4-4F66-BBB9-C6C2F9678906}" dt="2024-05-31T13:13:44.999" v="11863" actId="165"/>
          <ac:spMkLst>
            <pc:docMk/>
            <pc:sldMk cId="25671271" sldId="256"/>
            <ac:spMk id="2647" creationId="{E097F553-C9E2-5F7E-7CD7-8AF4B9E8E009}"/>
          </ac:spMkLst>
        </pc:spChg>
        <pc:spChg chg="add del mod topLvl">
          <ac:chgData name="Eddie Corr" userId="99a90b33-2264-4037-8867-c8cea06dfde5" providerId="ADAL" clId="{8207E6F4-09D4-4F66-BBB9-C6C2F9678906}" dt="2024-05-31T13:13:44.999" v="11863" actId="165"/>
          <ac:spMkLst>
            <pc:docMk/>
            <pc:sldMk cId="25671271" sldId="256"/>
            <ac:spMk id="2648" creationId="{05132CCA-F2FA-7DA7-F7DC-E38FA61BBEC3}"/>
          </ac:spMkLst>
        </pc:spChg>
        <pc:spChg chg="add del mod topLvl">
          <ac:chgData name="Eddie Corr" userId="99a90b33-2264-4037-8867-c8cea06dfde5" providerId="ADAL" clId="{8207E6F4-09D4-4F66-BBB9-C6C2F9678906}" dt="2024-05-31T13:13:44.999" v="11863" actId="165"/>
          <ac:spMkLst>
            <pc:docMk/>
            <pc:sldMk cId="25671271" sldId="256"/>
            <ac:spMk id="2649" creationId="{B56CDA28-92FA-7D7A-5F3D-A7024784EF6F}"/>
          </ac:spMkLst>
        </pc:spChg>
        <pc:spChg chg="add del mod topLvl">
          <ac:chgData name="Eddie Corr" userId="99a90b33-2264-4037-8867-c8cea06dfde5" providerId="ADAL" clId="{8207E6F4-09D4-4F66-BBB9-C6C2F9678906}" dt="2024-05-31T13:13:44.999" v="11863" actId="165"/>
          <ac:spMkLst>
            <pc:docMk/>
            <pc:sldMk cId="25671271" sldId="256"/>
            <ac:spMk id="2650" creationId="{E7594A63-E870-B0A9-7035-925E1C613D2C}"/>
          </ac:spMkLst>
        </pc:spChg>
        <pc:spChg chg="add del mod topLvl">
          <ac:chgData name="Eddie Corr" userId="99a90b33-2264-4037-8867-c8cea06dfde5" providerId="ADAL" clId="{8207E6F4-09D4-4F66-BBB9-C6C2F9678906}" dt="2024-05-31T13:13:44.999" v="11863" actId="165"/>
          <ac:spMkLst>
            <pc:docMk/>
            <pc:sldMk cId="25671271" sldId="256"/>
            <ac:spMk id="2651" creationId="{B0BF6F39-32C9-199F-A8D3-B7AB4A29C248}"/>
          </ac:spMkLst>
        </pc:spChg>
        <pc:spChg chg="add del mod topLvl">
          <ac:chgData name="Eddie Corr" userId="99a90b33-2264-4037-8867-c8cea06dfde5" providerId="ADAL" clId="{8207E6F4-09D4-4F66-BBB9-C6C2F9678906}" dt="2024-05-31T13:13:44.999" v="11863" actId="165"/>
          <ac:spMkLst>
            <pc:docMk/>
            <pc:sldMk cId="25671271" sldId="256"/>
            <ac:spMk id="2652" creationId="{9709BC8D-BCA8-89C8-4C50-7FD479A4BDCC}"/>
          </ac:spMkLst>
        </pc:spChg>
        <pc:spChg chg="add del mod topLvl">
          <ac:chgData name="Eddie Corr" userId="99a90b33-2264-4037-8867-c8cea06dfde5" providerId="ADAL" clId="{8207E6F4-09D4-4F66-BBB9-C6C2F9678906}" dt="2024-05-31T13:13:44.999" v="11863" actId="165"/>
          <ac:spMkLst>
            <pc:docMk/>
            <pc:sldMk cId="25671271" sldId="256"/>
            <ac:spMk id="2653" creationId="{F457EA83-3B4E-FE11-DB2F-2EBEC7E350F3}"/>
          </ac:spMkLst>
        </pc:spChg>
        <pc:spChg chg="add del mod topLvl">
          <ac:chgData name="Eddie Corr" userId="99a90b33-2264-4037-8867-c8cea06dfde5" providerId="ADAL" clId="{8207E6F4-09D4-4F66-BBB9-C6C2F9678906}" dt="2024-05-31T13:13:44.999" v="11863" actId="165"/>
          <ac:spMkLst>
            <pc:docMk/>
            <pc:sldMk cId="25671271" sldId="256"/>
            <ac:spMk id="2654" creationId="{18DC5979-DA0A-FC4D-AA04-CF8051AC2AC1}"/>
          </ac:spMkLst>
        </pc:spChg>
        <pc:spChg chg="add del mod topLvl">
          <ac:chgData name="Eddie Corr" userId="99a90b33-2264-4037-8867-c8cea06dfde5" providerId="ADAL" clId="{8207E6F4-09D4-4F66-BBB9-C6C2F9678906}" dt="2024-05-31T13:13:44.999" v="11863" actId="165"/>
          <ac:spMkLst>
            <pc:docMk/>
            <pc:sldMk cId="25671271" sldId="256"/>
            <ac:spMk id="2655" creationId="{3BC02FD1-DC60-7662-6FF3-9135696428AB}"/>
          </ac:spMkLst>
        </pc:spChg>
        <pc:spChg chg="add del mod topLvl">
          <ac:chgData name="Eddie Corr" userId="99a90b33-2264-4037-8867-c8cea06dfde5" providerId="ADAL" clId="{8207E6F4-09D4-4F66-BBB9-C6C2F9678906}" dt="2024-05-31T13:13:44.999" v="11863" actId="165"/>
          <ac:spMkLst>
            <pc:docMk/>
            <pc:sldMk cId="25671271" sldId="256"/>
            <ac:spMk id="2656" creationId="{674F8AB0-0BA0-4AB5-84E2-4AB202E7D404}"/>
          </ac:spMkLst>
        </pc:spChg>
        <pc:spChg chg="add del mod topLvl">
          <ac:chgData name="Eddie Corr" userId="99a90b33-2264-4037-8867-c8cea06dfde5" providerId="ADAL" clId="{8207E6F4-09D4-4F66-BBB9-C6C2F9678906}" dt="2024-05-31T13:13:44.999" v="11863" actId="165"/>
          <ac:spMkLst>
            <pc:docMk/>
            <pc:sldMk cId="25671271" sldId="256"/>
            <ac:spMk id="2657" creationId="{64B9D097-71F8-6DE5-30B2-FB9D58FABCEF}"/>
          </ac:spMkLst>
        </pc:spChg>
        <pc:spChg chg="add del mod topLvl">
          <ac:chgData name="Eddie Corr" userId="99a90b33-2264-4037-8867-c8cea06dfde5" providerId="ADAL" clId="{8207E6F4-09D4-4F66-BBB9-C6C2F9678906}" dt="2024-05-31T13:13:44.999" v="11863" actId="165"/>
          <ac:spMkLst>
            <pc:docMk/>
            <pc:sldMk cId="25671271" sldId="256"/>
            <ac:spMk id="2658" creationId="{3A54B4CC-5478-0553-0F9E-D49333881EA4}"/>
          </ac:spMkLst>
        </pc:spChg>
        <pc:spChg chg="add del mod topLvl">
          <ac:chgData name="Eddie Corr" userId="99a90b33-2264-4037-8867-c8cea06dfde5" providerId="ADAL" clId="{8207E6F4-09D4-4F66-BBB9-C6C2F9678906}" dt="2024-05-31T13:13:44.999" v="11863" actId="165"/>
          <ac:spMkLst>
            <pc:docMk/>
            <pc:sldMk cId="25671271" sldId="256"/>
            <ac:spMk id="2659" creationId="{1353615B-C17F-DFC5-FDD5-81983CF4D3C5}"/>
          </ac:spMkLst>
        </pc:spChg>
        <pc:spChg chg="add del mod topLvl">
          <ac:chgData name="Eddie Corr" userId="99a90b33-2264-4037-8867-c8cea06dfde5" providerId="ADAL" clId="{8207E6F4-09D4-4F66-BBB9-C6C2F9678906}" dt="2024-05-31T13:13:44.999" v="11863" actId="165"/>
          <ac:spMkLst>
            <pc:docMk/>
            <pc:sldMk cId="25671271" sldId="256"/>
            <ac:spMk id="2660" creationId="{B5355629-5319-A3A6-6C1B-D4DC7E5A0CCF}"/>
          </ac:spMkLst>
        </pc:spChg>
        <pc:spChg chg="add del mod topLvl">
          <ac:chgData name="Eddie Corr" userId="99a90b33-2264-4037-8867-c8cea06dfde5" providerId="ADAL" clId="{8207E6F4-09D4-4F66-BBB9-C6C2F9678906}" dt="2024-05-31T13:13:44.999" v="11863" actId="165"/>
          <ac:spMkLst>
            <pc:docMk/>
            <pc:sldMk cId="25671271" sldId="256"/>
            <ac:spMk id="2661" creationId="{62A8B354-9A58-251F-30CC-C453988CF7FA}"/>
          </ac:spMkLst>
        </pc:spChg>
        <pc:spChg chg="add del mod topLvl">
          <ac:chgData name="Eddie Corr" userId="99a90b33-2264-4037-8867-c8cea06dfde5" providerId="ADAL" clId="{8207E6F4-09D4-4F66-BBB9-C6C2F9678906}" dt="2024-05-31T13:13:44.999" v="11863" actId="165"/>
          <ac:spMkLst>
            <pc:docMk/>
            <pc:sldMk cId="25671271" sldId="256"/>
            <ac:spMk id="2662" creationId="{64AD91E2-C516-7719-5340-AB8E638060F5}"/>
          </ac:spMkLst>
        </pc:spChg>
        <pc:spChg chg="add del mod topLvl">
          <ac:chgData name="Eddie Corr" userId="99a90b33-2264-4037-8867-c8cea06dfde5" providerId="ADAL" clId="{8207E6F4-09D4-4F66-BBB9-C6C2F9678906}" dt="2024-05-31T13:13:44.999" v="11863" actId="165"/>
          <ac:spMkLst>
            <pc:docMk/>
            <pc:sldMk cId="25671271" sldId="256"/>
            <ac:spMk id="2663" creationId="{96091E09-A387-7391-1CEC-6B6DAF749D48}"/>
          </ac:spMkLst>
        </pc:spChg>
        <pc:spChg chg="add del mod topLvl">
          <ac:chgData name="Eddie Corr" userId="99a90b33-2264-4037-8867-c8cea06dfde5" providerId="ADAL" clId="{8207E6F4-09D4-4F66-BBB9-C6C2F9678906}" dt="2024-05-31T13:13:44.999" v="11863" actId="165"/>
          <ac:spMkLst>
            <pc:docMk/>
            <pc:sldMk cId="25671271" sldId="256"/>
            <ac:spMk id="2664" creationId="{16AEEA8B-8612-F51E-BB9B-433C526D198D}"/>
          </ac:spMkLst>
        </pc:spChg>
        <pc:spChg chg="add del mod topLvl">
          <ac:chgData name="Eddie Corr" userId="99a90b33-2264-4037-8867-c8cea06dfde5" providerId="ADAL" clId="{8207E6F4-09D4-4F66-BBB9-C6C2F9678906}" dt="2024-05-31T13:13:44.999" v="11863" actId="165"/>
          <ac:spMkLst>
            <pc:docMk/>
            <pc:sldMk cId="25671271" sldId="256"/>
            <ac:spMk id="2665" creationId="{C68ECE84-19FD-838A-64AE-EC718D1FD48C}"/>
          </ac:spMkLst>
        </pc:spChg>
        <pc:spChg chg="add del mod topLvl">
          <ac:chgData name="Eddie Corr" userId="99a90b33-2264-4037-8867-c8cea06dfde5" providerId="ADAL" clId="{8207E6F4-09D4-4F66-BBB9-C6C2F9678906}" dt="2024-05-31T13:13:44.999" v="11863" actId="165"/>
          <ac:spMkLst>
            <pc:docMk/>
            <pc:sldMk cId="25671271" sldId="256"/>
            <ac:spMk id="2666" creationId="{232F6701-25A1-339B-419A-CA77469C83FD}"/>
          </ac:spMkLst>
        </pc:spChg>
        <pc:spChg chg="add del mod topLvl">
          <ac:chgData name="Eddie Corr" userId="99a90b33-2264-4037-8867-c8cea06dfde5" providerId="ADAL" clId="{8207E6F4-09D4-4F66-BBB9-C6C2F9678906}" dt="2024-05-31T13:13:44.999" v="11863" actId="165"/>
          <ac:spMkLst>
            <pc:docMk/>
            <pc:sldMk cId="25671271" sldId="256"/>
            <ac:spMk id="2667" creationId="{61592F09-B52E-D167-1126-1CCE8EC1958D}"/>
          </ac:spMkLst>
        </pc:spChg>
        <pc:spChg chg="add del mod topLvl">
          <ac:chgData name="Eddie Corr" userId="99a90b33-2264-4037-8867-c8cea06dfde5" providerId="ADAL" clId="{8207E6F4-09D4-4F66-BBB9-C6C2F9678906}" dt="2024-05-31T13:13:44.999" v="11863" actId="165"/>
          <ac:spMkLst>
            <pc:docMk/>
            <pc:sldMk cId="25671271" sldId="256"/>
            <ac:spMk id="2668" creationId="{1C56D75C-B0D7-BACD-5BFC-1214AF16CF9E}"/>
          </ac:spMkLst>
        </pc:spChg>
        <pc:spChg chg="add del mod topLvl">
          <ac:chgData name="Eddie Corr" userId="99a90b33-2264-4037-8867-c8cea06dfde5" providerId="ADAL" clId="{8207E6F4-09D4-4F66-BBB9-C6C2F9678906}" dt="2024-05-31T13:13:44.999" v="11863" actId="165"/>
          <ac:spMkLst>
            <pc:docMk/>
            <pc:sldMk cId="25671271" sldId="256"/>
            <ac:spMk id="2669" creationId="{35410941-D5D5-AA5F-9011-6A80DC7D8DAD}"/>
          </ac:spMkLst>
        </pc:spChg>
        <pc:spChg chg="add del mod topLvl">
          <ac:chgData name="Eddie Corr" userId="99a90b33-2264-4037-8867-c8cea06dfde5" providerId="ADAL" clId="{8207E6F4-09D4-4F66-BBB9-C6C2F9678906}" dt="2024-05-31T13:13:44.999" v="11863" actId="165"/>
          <ac:spMkLst>
            <pc:docMk/>
            <pc:sldMk cId="25671271" sldId="256"/>
            <ac:spMk id="2670" creationId="{D53BBFCA-55B5-077F-1AF7-084C23B10742}"/>
          </ac:spMkLst>
        </pc:spChg>
        <pc:spChg chg="add del mod topLvl">
          <ac:chgData name="Eddie Corr" userId="99a90b33-2264-4037-8867-c8cea06dfde5" providerId="ADAL" clId="{8207E6F4-09D4-4F66-BBB9-C6C2F9678906}" dt="2024-05-31T13:13:44.999" v="11863" actId="165"/>
          <ac:spMkLst>
            <pc:docMk/>
            <pc:sldMk cId="25671271" sldId="256"/>
            <ac:spMk id="2671" creationId="{10BE78FB-2878-FC41-5540-D6A4A1FC85E3}"/>
          </ac:spMkLst>
        </pc:spChg>
        <pc:spChg chg="add del mod topLvl">
          <ac:chgData name="Eddie Corr" userId="99a90b33-2264-4037-8867-c8cea06dfde5" providerId="ADAL" clId="{8207E6F4-09D4-4F66-BBB9-C6C2F9678906}" dt="2024-05-31T13:13:44.999" v="11863" actId="165"/>
          <ac:spMkLst>
            <pc:docMk/>
            <pc:sldMk cId="25671271" sldId="256"/>
            <ac:spMk id="2672" creationId="{0E93FC12-5EF3-9716-E661-3D9744D02EDB}"/>
          </ac:spMkLst>
        </pc:spChg>
        <pc:spChg chg="add del mod topLvl">
          <ac:chgData name="Eddie Corr" userId="99a90b33-2264-4037-8867-c8cea06dfde5" providerId="ADAL" clId="{8207E6F4-09D4-4F66-BBB9-C6C2F9678906}" dt="2024-05-31T13:13:44.999" v="11863" actId="165"/>
          <ac:spMkLst>
            <pc:docMk/>
            <pc:sldMk cId="25671271" sldId="256"/>
            <ac:spMk id="2673" creationId="{55130676-1963-192A-9734-6D4BC1669E74}"/>
          </ac:spMkLst>
        </pc:spChg>
        <pc:spChg chg="add del mod topLvl">
          <ac:chgData name="Eddie Corr" userId="99a90b33-2264-4037-8867-c8cea06dfde5" providerId="ADAL" clId="{8207E6F4-09D4-4F66-BBB9-C6C2F9678906}" dt="2024-05-31T13:13:44.999" v="11863" actId="165"/>
          <ac:spMkLst>
            <pc:docMk/>
            <pc:sldMk cId="25671271" sldId="256"/>
            <ac:spMk id="2674" creationId="{ED5A664E-78F4-4BF7-CA39-AE240B9B039F}"/>
          </ac:spMkLst>
        </pc:spChg>
        <pc:spChg chg="add del mod topLvl">
          <ac:chgData name="Eddie Corr" userId="99a90b33-2264-4037-8867-c8cea06dfde5" providerId="ADAL" clId="{8207E6F4-09D4-4F66-BBB9-C6C2F9678906}" dt="2024-05-31T13:13:44.999" v="11863" actId="165"/>
          <ac:spMkLst>
            <pc:docMk/>
            <pc:sldMk cId="25671271" sldId="256"/>
            <ac:spMk id="2675" creationId="{87DC426A-7C55-5E33-45E0-AB17D4B4A712}"/>
          </ac:spMkLst>
        </pc:spChg>
        <pc:spChg chg="add del mod topLvl">
          <ac:chgData name="Eddie Corr" userId="99a90b33-2264-4037-8867-c8cea06dfde5" providerId="ADAL" clId="{8207E6F4-09D4-4F66-BBB9-C6C2F9678906}" dt="2024-05-31T13:13:44.999" v="11863" actId="165"/>
          <ac:spMkLst>
            <pc:docMk/>
            <pc:sldMk cId="25671271" sldId="256"/>
            <ac:spMk id="2676" creationId="{5CECB07E-6E3B-082E-E86A-C0D9BE829FB3}"/>
          </ac:spMkLst>
        </pc:spChg>
        <pc:spChg chg="add del mod topLvl">
          <ac:chgData name="Eddie Corr" userId="99a90b33-2264-4037-8867-c8cea06dfde5" providerId="ADAL" clId="{8207E6F4-09D4-4F66-BBB9-C6C2F9678906}" dt="2024-05-31T13:13:44.999" v="11863" actId="165"/>
          <ac:spMkLst>
            <pc:docMk/>
            <pc:sldMk cId="25671271" sldId="256"/>
            <ac:spMk id="2677" creationId="{92AC0FD7-38A3-5D88-E241-5F062D2C0577}"/>
          </ac:spMkLst>
        </pc:spChg>
        <pc:spChg chg="add del mod topLvl">
          <ac:chgData name="Eddie Corr" userId="99a90b33-2264-4037-8867-c8cea06dfde5" providerId="ADAL" clId="{8207E6F4-09D4-4F66-BBB9-C6C2F9678906}" dt="2024-05-31T13:13:44.999" v="11863" actId="165"/>
          <ac:spMkLst>
            <pc:docMk/>
            <pc:sldMk cId="25671271" sldId="256"/>
            <ac:spMk id="2678" creationId="{F65162AB-4F81-75F9-0AB8-BC98386F847E}"/>
          </ac:spMkLst>
        </pc:spChg>
        <pc:spChg chg="add del mod topLvl">
          <ac:chgData name="Eddie Corr" userId="99a90b33-2264-4037-8867-c8cea06dfde5" providerId="ADAL" clId="{8207E6F4-09D4-4F66-BBB9-C6C2F9678906}" dt="2024-05-31T13:13:44.999" v="11863" actId="165"/>
          <ac:spMkLst>
            <pc:docMk/>
            <pc:sldMk cId="25671271" sldId="256"/>
            <ac:spMk id="2679" creationId="{CCCCC30E-C556-2230-E04C-1B62DE0C2F9E}"/>
          </ac:spMkLst>
        </pc:spChg>
        <pc:spChg chg="add del mod topLvl">
          <ac:chgData name="Eddie Corr" userId="99a90b33-2264-4037-8867-c8cea06dfde5" providerId="ADAL" clId="{8207E6F4-09D4-4F66-BBB9-C6C2F9678906}" dt="2024-05-31T13:13:44.999" v="11863" actId="165"/>
          <ac:spMkLst>
            <pc:docMk/>
            <pc:sldMk cId="25671271" sldId="256"/>
            <ac:spMk id="2680" creationId="{492DFCA1-F606-9F41-9986-05023BBAEDB9}"/>
          </ac:spMkLst>
        </pc:spChg>
        <pc:spChg chg="add del mod topLvl">
          <ac:chgData name="Eddie Corr" userId="99a90b33-2264-4037-8867-c8cea06dfde5" providerId="ADAL" clId="{8207E6F4-09D4-4F66-BBB9-C6C2F9678906}" dt="2024-05-31T13:13:44.999" v="11863" actId="165"/>
          <ac:spMkLst>
            <pc:docMk/>
            <pc:sldMk cId="25671271" sldId="256"/>
            <ac:spMk id="2681" creationId="{E9768FD7-0C47-AEF6-5973-C5BEB2DE2AF9}"/>
          </ac:spMkLst>
        </pc:spChg>
        <pc:spChg chg="add del mod topLvl">
          <ac:chgData name="Eddie Corr" userId="99a90b33-2264-4037-8867-c8cea06dfde5" providerId="ADAL" clId="{8207E6F4-09D4-4F66-BBB9-C6C2F9678906}" dt="2024-05-31T13:13:44.999" v="11863" actId="165"/>
          <ac:spMkLst>
            <pc:docMk/>
            <pc:sldMk cId="25671271" sldId="256"/>
            <ac:spMk id="2682" creationId="{52AF80AA-1179-6083-46C4-8121EAFD4761}"/>
          </ac:spMkLst>
        </pc:spChg>
        <pc:spChg chg="add del mod topLvl">
          <ac:chgData name="Eddie Corr" userId="99a90b33-2264-4037-8867-c8cea06dfde5" providerId="ADAL" clId="{8207E6F4-09D4-4F66-BBB9-C6C2F9678906}" dt="2024-05-31T13:13:44.999" v="11863" actId="165"/>
          <ac:spMkLst>
            <pc:docMk/>
            <pc:sldMk cId="25671271" sldId="256"/>
            <ac:spMk id="2683" creationId="{28A06836-0D7A-A4F0-1D91-B9A6F0EF4A57}"/>
          </ac:spMkLst>
        </pc:spChg>
        <pc:spChg chg="add del mod topLvl">
          <ac:chgData name="Eddie Corr" userId="99a90b33-2264-4037-8867-c8cea06dfde5" providerId="ADAL" clId="{8207E6F4-09D4-4F66-BBB9-C6C2F9678906}" dt="2024-05-31T13:13:44.999" v="11863" actId="165"/>
          <ac:spMkLst>
            <pc:docMk/>
            <pc:sldMk cId="25671271" sldId="256"/>
            <ac:spMk id="2684" creationId="{72E4F876-2183-F1A3-08AF-BC6EDD308C83}"/>
          </ac:spMkLst>
        </pc:spChg>
        <pc:spChg chg="add del mod topLvl">
          <ac:chgData name="Eddie Corr" userId="99a90b33-2264-4037-8867-c8cea06dfde5" providerId="ADAL" clId="{8207E6F4-09D4-4F66-BBB9-C6C2F9678906}" dt="2024-05-31T13:13:44.999" v="11863" actId="165"/>
          <ac:spMkLst>
            <pc:docMk/>
            <pc:sldMk cId="25671271" sldId="256"/>
            <ac:spMk id="2685" creationId="{E16B9BF0-0E9C-388A-E70C-3DFBEE411431}"/>
          </ac:spMkLst>
        </pc:spChg>
        <pc:spChg chg="add del mod topLvl">
          <ac:chgData name="Eddie Corr" userId="99a90b33-2264-4037-8867-c8cea06dfde5" providerId="ADAL" clId="{8207E6F4-09D4-4F66-BBB9-C6C2F9678906}" dt="2024-05-31T13:13:44.999" v="11863" actId="165"/>
          <ac:spMkLst>
            <pc:docMk/>
            <pc:sldMk cId="25671271" sldId="256"/>
            <ac:spMk id="2686" creationId="{CDAC7B7E-BD51-EE69-780E-BC56CA17B7B5}"/>
          </ac:spMkLst>
        </pc:spChg>
        <pc:spChg chg="add del mod topLvl">
          <ac:chgData name="Eddie Corr" userId="99a90b33-2264-4037-8867-c8cea06dfde5" providerId="ADAL" clId="{8207E6F4-09D4-4F66-BBB9-C6C2F9678906}" dt="2024-05-31T13:13:44.999" v="11863" actId="165"/>
          <ac:spMkLst>
            <pc:docMk/>
            <pc:sldMk cId="25671271" sldId="256"/>
            <ac:spMk id="2687" creationId="{5A24E5F6-3F16-8405-7E40-E5D5E76F1376}"/>
          </ac:spMkLst>
        </pc:spChg>
        <pc:spChg chg="add del mod topLvl">
          <ac:chgData name="Eddie Corr" userId="99a90b33-2264-4037-8867-c8cea06dfde5" providerId="ADAL" clId="{8207E6F4-09D4-4F66-BBB9-C6C2F9678906}" dt="2024-05-31T13:13:44.999" v="11863" actId="165"/>
          <ac:spMkLst>
            <pc:docMk/>
            <pc:sldMk cId="25671271" sldId="256"/>
            <ac:spMk id="2688" creationId="{F4C4C91C-C72F-466D-1555-2B386A7136D9}"/>
          </ac:spMkLst>
        </pc:spChg>
        <pc:spChg chg="add del mod topLvl">
          <ac:chgData name="Eddie Corr" userId="99a90b33-2264-4037-8867-c8cea06dfde5" providerId="ADAL" clId="{8207E6F4-09D4-4F66-BBB9-C6C2F9678906}" dt="2024-05-31T13:13:44.999" v="11863" actId="165"/>
          <ac:spMkLst>
            <pc:docMk/>
            <pc:sldMk cId="25671271" sldId="256"/>
            <ac:spMk id="2689" creationId="{5C20C87F-CA31-85E6-DCB3-E34EA8953705}"/>
          </ac:spMkLst>
        </pc:spChg>
        <pc:spChg chg="add del mod topLvl">
          <ac:chgData name="Eddie Corr" userId="99a90b33-2264-4037-8867-c8cea06dfde5" providerId="ADAL" clId="{8207E6F4-09D4-4F66-BBB9-C6C2F9678906}" dt="2024-05-31T13:13:44.999" v="11863" actId="165"/>
          <ac:spMkLst>
            <pc:docMk/>
            <pc:sldMk cId="25671271" sldId="256"/>
            <ac:spMk id="2690" creationId="{673FBBA5-B135-6F2E-39F6-1D90DDC35F40}"/>
          </ac:spMkLst>
        </pc:spChg>
        <pc:spChg chg="add del mod topLvl">
          <ac:chgData name="Eddie Corr" userId="99a90b33-2264-4037-8867-c8cea06dfde5" providerId="ADAL" clId="{8207E6F4-09D4-4F66-BBB9-C6C2F9678906}" dt="2024-05-31T13:13:44.999" v="11863" actId="165"/>
          <ac:spMkLst>
            <pc:docMk/>
            <pc:sldMk cId="25671271" sldId="256"/>
            <ac:spMk id="2691" creationId="{9422FE64-B48F-B02C-72FF-0C26439A441F}"/>
          </ac:spMkLst>
        </pc:spChg>
        <pc:spChg chg="add del mod topLvl">
          <ac:chgData name="Eddie Corr" userId="99a90b33-2264-4037-8867-c8cea06dfde5" providerId="ADAL" clId="{8207E6F4-09D4-4F66-BBB9-C6C2F9678906}" dt="2024-05-31T13:13:44.999" v="11863" actId="165"/>
          <ac:spMkLst>
            <pc:docMk/>
            <pc:sldMk cId="25671271" sldId="256"/>
            <ac:spMk id="2692" creationId="{A3B0D8B7-B769-160E-0F52-C870461B3308}"/>
          </ac:spMkLst>
        </pc:spChg>
        <pc:spChg chg="add del mod topLvl">
          <ac:chgData name="Eddie Corr" userId="99a90b33-2264-4037-8867-c8cea06dfde5" providerId="ADAL" clId="{8207E6F4-09D4-4F66-BBB9-C6C2F9678906}" dt="2024-05-31T13:13:44.999" v="11863" actId="165"/>
          <ac:spMkLst>
            <pc:docMk/>
            <pc:sldMk cId="25671271" sldId="256"/>
            <ac:spMk id="2693" creationId="{3BAFF9CF-F8D1-F7E7-9217-E90474F0F77C}"/>
          </ac:spMkLst>
        </pc:spChg>
        <pc:spChg chg="add del mod topLvl">
          <ac:chgData name="Eddie Corr" userId="99a90b33-2264-4037-8867-c8cea06dfde5" providerId="ADAL" clId="{8207E6F4-09D4-4F66-BBB9-C6C2F9678906}" dt="2024-05-31T13:13:44.999" v="11863" actId="165"/>
          <ac:spMkLst>
            <pc:docMk/>
            <pc:sldMk cId="25671271" sldId="256"/>
            <ac:spMk id="2694" creationId="{D0F9CD51-0437-9F47-8318-1B1FA6B00EDE}"/>
          </ac:spMkLst>
        </pc:spChg>
        <pc:spChg chg="add del mod topLvl">
          <ac:chgData name="Eddie Corr" userId="99a90b33-2264-4037-8867-c8cea06dfde5" providerId="ADAL" clId="{8207E6F4-09D4-4F66-BBB9-C6C2F9678906}" dt="2024-05-31T13:13:44.999" v="11863" actId="165"/>
          <ac:spMkLst>
            <pc:docMk/>
            <pc:sldMk cId="25671271" sldId="256"/>
            <ac:spMk id="2695" creationId="{16C41ACB-5AD4-90E6-C4A4-2E6C1BA7A6F1}"/>
          </ac:spMkLst>
        </pc:spChg>
        <pc:spChg chg="add del mod topLvl">
          <ac:chgData name="Eddie Corr" userId="99a90b33-2264-4037-8867-c8cea06dfde5" providerId="ADAL" clId="{8207E6F4-09D4-4F66-BBB9-C6C2F9678906}" dt="2024-05-31T13:13:44.999" v="11863" actId="165"/>
          <ac:spMkLst>
            <pc:docMk/>
            <pc:sldMk cId="25671271" sldId="256"/>
            <ac:spMk id="2696" creationId="{6584BCC7-1DC5-714F-37F2-A6825BBA32F2}"/>
          </ac:spMkLst>
        </pc:spChg>
        <pc:spChg chg="add del mod topLvl">
          <ac:chgData name="Eddie Corr" userId="99a90b33-2264-4037-8867-c8cea06dfde5" providerId="ADAL" clId="{8207E6F4-09D4-4F66-BBB9-C6C2F9678906}" dt="2024-05-31T13:13:44.999" v="11863" actId="165"/>
          <ac:spMkLst>
            <pc:docMk/>
            <pc:sldMk cId="25671271" sldId="256"/>
            <ac:spMk id="2697" creationId="{C680B4AE-C659-35AB-92E9-034632D8BBA2}"/>
          </ac:spMkLst>
        </pc:spChg>
        <pc:spChg chg="add del mod topLvl">
          <ac:chgData name="Eddie Corr" userId="99a90b33-2264-4037-8867-c8cea06dfde5" providerId="ADAL" clId="{8207E6F4-09D4-4F66-BBB9-C6C2F9678906}" dt="2024-05-31T13:13:44.999" v="11863" actId="165"/>
          <ac:spMkLst>
            <pc:docMk/>
            <pc:sldMk cId="25671271" sldId="256"/>
            <ac:spMk id="2698" creationId="{D5E99B2A-16E4-B1ED-7D5B-43D784F67728}"/>
          </ac:spMkLst>
        </pc:spChg>
        <pc:spChg chg="add del mod topLvl">
          <ac:chgData name="Eddie Corr" userId="99a90b33-2264-4037-8867-c8cea06dfde5" providerId="ADAL" clId="{8207E6F4-09D4-4F66-BBB9-C6C2F9678906}" dt="2024-05-31T13:13:44.999" v="11863" actId="165"/>
          <ac:spMkLst>
            <pc:docMk/>
            <pc:sldMk cId="25671271" sldId="256"/>
            <ac:spMk id="2699" creationId="{5B57C117-A80C-B57B-5CB5-84829D361200}"/>
          </ac:spMkLst>
        </pc:spChg>
        <pc:spChg chg="add del mod topLvl">
          <ac:chgData name="Eddie Corr" userId="99a90b33-2264-4037-8867-c8cea06dfde5" providerId="ADAL" clId="{8207E6F4-09D4-4F66-BBB9-C6C2F9678906}" dt="2024-05-31T13:13:44.999" v="11863" actId="165"/>
          <ac:spMkLst>
            <pc:docMk/>
            <pc:sldMk cId="25671271" sldId="256"/>
            <ac:spMk id="2700" creationId="{8595AB9A-064E-3158-4C02-E9838052AA6E}"/>
          </ac:spMkLst>
        </pc:spChg>
        <pc:spChg chg="add del mod topLvl">
          <ac:chgData name="Eddie Corr" userId="99a90b33-2264-4037-8867-c8cea06dfde5" providerId="ADAL" clId="{8207E6F4-09D4-4F66-BBB9-C6C2F9678906}" dt="2024-05-31T13:13:44.999" v="11863" actId="165"/>
          <ac:spMkLst>
            <pc:docMk/>
            <pc:sldMk cId="25671271" sldId="256"/>
            <ac:spMk id="2701" creationId="{D10F2202-31D8-5E17-A998-6D4E0409D2D2}"/>
          </ac:spMkLst>
        </pc:spChg>
        <pc:spChg chg="add del mod topLvl">
          <ac:chgData name="Eddie Corr" userId="99a90b33-2264-4037-8867-c8cea06dfde5" providerId="ADAL" clId="{8207E6F4-09D4-4F66-BBB9-C6C2F9678906}" dt="2024-05-31T13:13:44.999" v="11863" actId="165"/>
          <ac:spMkLst>
            <pc:docMk/>
            <pc:sldMk cId="25671271" sldId="256"/>
            <ac:spMk id="2702" creationId="{290BB80C-B20E-259E-C6BE-0F5343D5FB58}"/>
          </ac:spMkLst>
        </pc:spChg>
        <pc:spChg chg="add del mod topLvl">
          <ac:chgData name="Eddie Corr" userId="99a90b33-2264-4037-8867-c8cea06dfde5" providerId="ADAL" clId="{8207E6F4-09D4-4F66-BBB9-C6C2F9678906}" dt="2024-05-31T13:13:44.999" v="11863" actId="165"/>
          <ac:spMkLst>
            <pc:docMk/>
            <pc:sldMk cId="25671271" sldId="256"/>
            <ac:spMk id="2703" creationId="{1E7CF655-5A2D-3D2E-16A8-07190B733BD2}"/>
          </ac:spMkLst>
        </pc:spChg>
        <pc:spChg chg="add del mod topLvl">
          <ac:chgData name="Eddie Corr" userId="99a90b33-2264-4037-8867-c8cea06dfde5" providerId="ADAL" clId="{8207E6F4-09D4-4F66-BBB9-C6C2F9678906}" dt="2024-05-31T13:13:44.999" v="11863" actId="165"/>
          <ac:spMkLst>
            <pc:docMk/>
            <pc:sldMk cId="25671271" sldId="256"/>
            <ac:spMk id="2704" creationId="{B9408473-2469-C857-A05C-EC0A83266317}"/>
          </ac:spMkLst>
        </pc:spChg>
        <pc:spChg chg="add del mod topLvl">
          <ac:chgData name="Eddie Corr" userId="99a90b33-2264-4037-8867-c8cea06dfde5" providerId="ADAL" clId="{8207E6F4-09D4-4F66-BBB9-C6C2F9678906}" dt="2024-05-31T13:13:44.999" v="11863" actId="165"/>
          <ac:spMkLst>
            <pc:docMk/>
            <pc:sldMk cId="25671271" sldId="256"/>
            <ac:spMk id="2705" creationId="{EA0AE5C2-E2FE-1515-BE10-C36A0E55EE36}"/>
          </ac:spMkLst>
        </pc:spChg>
        <pc:spChg chg="add del mod topLvl">
          <ac:chgData name="Eddie Corr" userId="99a90b33-2264-4037-8867-c8cea06dfde5" providerId="ADAL" clId="{8207E6F4-09D4-4F66-BBB9-C6C2F9678906}" dt="2024-05-31T13:13:44.999" v="11863" actId="165"/>
          <ac:spMkLst>
            <pc:docMk/>
            <pc:sldMk cId="25671271" sldId="256"/>
            <ac:spMk id="2706" creationId="{CA7A4968-06BD-C7BB-E864-41CB64F47645}"/>
          </ac:spMkLst>
        </pc:spChg>
        <pc:spChg chg="add del mod topLvl">
          <ac:chgData name="Eddie Corr" userId="99a90b33-2264-4037-8867-c8cea06dfde5" providerId="ADAL" clId="{8207E6F4-09D4-4F66-BBB9-C6C2F9678906}" dt="2024-05-31T13:13:44.999" v="11863" actId="165"/>
          <ac:spMkLst>
            <pc:docMk/>
            <pc:sldMk cId="25671271" sldId="256"/>
            <ac:spMk id="2707" creationId="{8C436DED-3FEE-75A6-4EF3-5F91C5AC80F6}"/>
          </ac:spMkLst>
        </pc:spChg>
        <pc:spChg chg="add del mod topLvl">
          <ac:chgData name="Eddie Corr" userId="99a90b33-2264-4037-8867-c8cea06dfde5" providerId="ADAL" clId="{8207E6F4-09D4-4F66-BBB9-C6C2F9678906}" dt="2024-05-31T13:13:44.999" v="11863" actId="165"/>
          <ac:spMkLst>
            <pc:docMk/>
            <pc:sldMk cId="25671271" sldId="256"/>
            <ac:spMk id="2708" creationId="{28AEF72C-8270-D914-A327-11177AEC32E0}"/>
          </ac:spMkLst>
        </pc:spChg>
        <pc:spChg chg="add del mod topLvl">
          <ac:chgData name="Eddie Corr" userId="99a90b33-2264-4037-8867-c8cea06dfde5" providerId="ADAL" clId="{8207E6F4-09D4-4F66-BBB9-C6C2F9678906}" dt="2024-05-31T13:13:44.999" v="11863" actId="165"/>
          <ac:spMkLst>
            <pc:docMk/>
            <pc:sldMk cId="25671271" sldId="256"/>
            <ac:spMk id="2709" creationId="{F9B0B24B-4DC6-7341-5259-21D3E33267C8}"/>
          </ac:spMkLst>
        </pc:spChg>
        <pc:spChg chg="add del mod topLvl">
          <ac:chgData name="Eddie Corr" userId="99a90b33-2264-4037-8867-c8cea06dfde5" providerId="ADAL" clId="{8207E6F4-09D4-4F66-BBB9-C6C2F9678906}" dt="2024-05-31T13:13:44.999" v="11863" actId="165"/>
          <ac:spMkLst>
            <pc:docMk/>
            <pc:sldMk cId="25671271" sldId="256"/>
            <ac:spMk id="2710" creationId="{DC5FAE55-9F0D-1356-D372-C23CBB8FC31A}"/>
          </ac:spMkLst>
        </pc:spChg>
        <pc:spChg chg="add del mod topLvl">
          <ac:chgData name="Eddie Corr" userId="99a90b33-2264-4037-8867-c8cea06dfde5" providerId="ADAL" clId="{8207E6F4-09D4-4F66-BBB9-C6C2F9678906}" dt="2024-05-31T13:13:44.999" v="11863" actId="165"/>
          <ac:spMkLst>
            <pc:docMk/>
            <pc:sldMk cId="25671271" sldId="256"/>
            <ac:spMk id="2711" creationId="{92C4F445-8CBC-6228-B53B-949A6EBA8B30}"/>
          </ac:spMkLst>
        </pc:spChg>
        <pc:spChg chg="add del mod topLvl">
          <ac:chgData name="Eddie Corr" userId="99a90b33-2264-4037-8867-c8cea06dfde5" providerId="ADAL" clId="{8207E6F4-09D4-4F66-BBB9-C6C2F9678906}" dt="2024-05-31T13:13:44.999" v="11863" actId="165"/>
          <ac:spMkLst>
            <pc:docMk/>
            <pc:sldMk cId="25671271" sldId="256"/>
            <ac:spMk id="2712" creationId="{EEFF03E6-A0C1-7420-1C85-D65372258FA1}"/>
          </ac:spMkLst>
        </pc:spChg>
        <pc:spChg chg="add del mod topLvl">
          <ac:chgData name="Eddie Corr" userId="99a90b33-2264-4037-8867-c8cea06dfde5" providerId="ADAL" clId="{8207E6F4-09D4-4F66-BBB9-C6C2F9678906}" dt="2024-05-31T13:13:44.999" v="11863" actId="165"/>
          <ac:spMkLst>
            <pc:docMk/>
            <pc:sldMk cId="25671271" sldId="256"/>
            <ac:spMk id="2713" creationId="{D39FD103-0495-E15D-5BA9-A644137470B2}"/>
          </ac:spMkLst>
        </pc:spChg>
        <pc:spChg chg="add del mod topLvl">
          <ac:chgData name="Eddie Corr" userId="99a90b33-2264-4037-8867-c8cea06dfde5" providerId="ADAL" clId="{8207E6F4-09D4-4F66-BBB9-C6C2F9678906}" dt="2024-05-31T13:13:44.999" v="11863" actId="165"/>
          <ac:spMkLst>
            <pc:docMk/>
            <pc:sldMk cId="25671271" sldId="256"/>
            <ac:spMk id="2714" creationId="{9DB46C20-AE29-292B-7D88-F4D7C14A414F}"/>
          </ac:spMkLst>
        </pc:spChg>
        <pc:spChg chg="add del mod topLvl">
          <ac:chgData name="Eddie Corr" userId="99a90b33-2264-4037-8867-c8cea06dfde5" providerId="ADAL" clId="{8207E6F4-09D4-4F66-BBB9-C6C2F9678906}" dt="2024-05-31T13:13:44.999" v="11863" actId="165"/>
          <ac:spMkLst>
            <pc:docMk/>
            <pc:sldMk cId="25671271" sldId="256"/>
            <ac:spMk id="2715" creationId="{B846F11F-4BE6-3390-1E9E-D8F41BE477B1}"/>
          </ac:spMkLst>
        </pc:spChg>
        <pc:spChg chg="add del mod topLvl">
          <ac:chgData name="Eddie Corr" userId="99a90b33-2264-4037-8867-c8cea06dfde5" providerId="ADAL" clId="{8207E6F4-09D4-4F66-BBB9-C6C2F9678906}" dt="2024-05-31T13:13:44.999" v="11863" actId="165"/>
          <ac:spMkLst>
            <pc:docMk/>
            <pc:sldMk cId="25671271" sldId="256"/>
            <ac:spMk id="2716" creationId="{16C22450-EE0A-E715-D710-B516601357DA}"/>
          </ac:spMkLst>
        </pc:spChg>
        <pc:spChg chg="add del mod topLvl">
          <ac:chgData name="Eddie Corr" userId="99a90b33-2264-4037-8867-c8cea06dfde5" providerId="ADAL" clId="{8207E6F4-09D4-4F66-BBB9-C6C2F9678906}" dt="2024-05-31T13:13:44.999" v="11863" actId="165"/>
          <ac:spMkLst>
            <pc:docMk/>
            <pc:sldMk cId="25671271" sldId="256"/>
            <ac:spMk id="2717" creationId="{EEFA6E53-DFD1-754C-F661-DA2B57B8BEAE}"/>
          </ac:spMkLst>
        </pc:spChg>
        <pc:spChg chg="add del mod topLvl">
          <ac:chgData name="Eddie Corr" userId="99a90b33-2264-4037-8867-c8cea06dfde5" providerId="ADAL" clId="{8207E6F4-09D4-4F66-BBB9-C6C2F9678906}" dt="2024-05-31T13:13:44.999" v="11863" actId="165"/>
          <ac:spMkLst>
            <pc:docMk/>
            <pc:sldMk cId="25671271" sldId="256"/>
            <ac:spMk id="2718" creationId="{97CA8F2F-C83F-747A-0676-EC7A3942848E}"/>
          </ac:spMkLst>
        </pc:spChg>
        <pc:spChg chg="add del mod topLvl">
          <ac:chgData name="Eddie Corr" userId="99a90b33-2264-4037-8867-c8cea06dfde5" providerId="ADAL" clId="{8207E6F4-09D4-4F66-BBB9-C6C2F9678906}" dt="2024-05-31T13:13:44.999" v="11863" actId="165"/>
          <ac:spMkLst>
            <pc:docMk/>
            <pc:sldMk cId="25671271" sldId="256"/>
            <ac:spMk id="2719" creationId="{A39863F6-B442-B3A5-882A-5B8E320EB256}"/>
          </ac:spMkLst>
        </pc:spChg>
        <pc:spChg chg="add del mod topLvl">
          <ac:chgData name="Eddie Corr" userId="99a90b33-2264-4037-8867-c8cea06dfde5" providerId="ADAL" clId="{8207E6F4-09D4-4F66-BBB9-C6C2F9678906}" dt="2024-05-31T13:13:44.999" v="11863" actId="165"/>
          <ac:spMkLst>
            <pc:docMk/>
            <pc:sldMk cId="25671271" sldId="256"/>
            <ac:spMk id="2720" creationId="{656296F0-642F-215F-78AC-2DF6E8A0F6D5}"/>
          </ac:spMkLst>
        </pc:spChg>
        <pc:spChg chg="add del mod topLvl">
          <ac:chgData name="Eddie Corr" userId="99a90b33-2264-4037-8867-c8cea06dfde5" providerId="ADAL" clId="{8207E6F4-09D4-4F66-BBB9-C6C2F9678906}" dt="2024-05-31T13:13:44.999" v="11863" actId="165"/>
          <ac:spMkLst>
            <pc:docMk/>
            <pc:sldMk cId="25671271" sldId="256"/>
            <ac:spMk id="2721" creationId="{B0042F24-33D8-804E-828B-8EFE37383218}"/>
          </ac:spMkLst>
        </pc:spChg>
        <pc:spChg chg="add del mod topLvl">
          <ac:chgData name="Eddie Corr" userId="99a90b33-2264-4037-8867-c8cea06dfde5" providerId="ADAL" clId="{8207E6F4-09D4-4F66-BBB9-C6C2F9678906}" dt="2024-05-31T13:13:44.999" v="11863" actId="165"/>
          <ac:spMkLst>
            <pc:docMk/>
            <pc:sldMk cId="25671271" sldId="256"/>
            <ac:spMk id="2722" creationId="{D956F820-3205-E4D1-3007-0F55EDF0F81E}"/>
          </ac:spMkLst>
        </pc:spChg>
        <pc:spChg chg="add del mod topLvl">
          <ac:chgData name="Eddie Corr" userId="99a90b33-2264-4037-8867-c8cea06dfde5" providerId="ADAL" clId="{8207E6F4-09D4-4F66-BBB9-C6C2F9678906}" dt="2024-05-31T13:13:44.999" v="11863" actId="165"/>
          <ac:spMkLst>
            <pc:docMk/>
            <pc:sldMk cId="25671271" sldId="256"/>
            <ac:spMk id="2723" creationId="{5B14FE6E-AA1D-CC2A-EA2A-E2622D85E9A4}"/>
          </ac:spMkLst>
        </pc:spChg>
        <pc:spChg chg="add del mod topLvl">
          <ac:chgData name="Eddie Corr" userId="99a90b33-2264-4037-8867-c8cea06dfde5" providerId="ADAL" clId="{8207E6F4-09D4-4F66-BBB9-C6C2F9678906}" dt="2024-05-31T13:13:44.999" v="11863" actId="165"/>
          <ac:spMkLst>
            <pc:docMk/>
            <pc:sldMk cId="25671271" sldId="256"/>
            <ac:spMk id="2724" creationId="{C69BECDA-9B2D-C51E-BBA6-37759E76B48F}"/>
          </ac:spMkLst>
        </pc:spChg>
        <pc:spChg chg="add del mod topLvl">
          <ac:chgData name="Eddie Corr" userId="99a90b33-2264-4037-8867-c8cea06dfde5" providerId="ADAL" clId="{8207E6F4-09D4-4F66-BBB9-C6C2F9678906}" dt="2024-05-31T13:13:44.999" v="11863" actId="165"/>
          <ac:spMkLst>
            <pc:docMk/>
            <pc:sldMk cId="25671271" sldId="256"/>
            <ac:spMk id="2725" creationId="{B7E717CC-FB5E-ECDE-3CFA-C0E7B8E7D36F}"/>
          </ac:spMkLst>
        </pc:spChg>
        <pc:spChg chg="add del mod topLvl">
          <ac:chgData name="Eddie Corr" userId="99a90b33-2264-4037-8867-c8cea06dfde5" providerId="ADAL" clId="{8207E6F4-09D4-4F66-BBB9-C6C2F9678906}" dt="2024-05-31T13:13:44.999" v="11863" actId="165"/>
          <ac:spMkLst>
            <pc:docMk/>
            <pc:sldMk cId="25671271" sldId="256"/>
            <ac:spMk id="2726" creationId="{A08361B2-25B0-CA1D-8A0C-900A1B31E8B6}"/>
          </ac:spMkLst>
        </pc:spChg>
        <pc:spChg chg="add del mod topLvl">
          <ac:chgData name="Eddie Corr" userId="99a90b33-2264-4037-8867-c8cea06dfde5" providerId="ADAL" clId="{8207E6F4-09D4-4F66-BBB9-C6C2F9678906}" dt="2024-05-31T13:13:44.999" v="11863" actId="165"/>
          <ac:spMkLst>
            <pc:docMk/>
            <pc:sldMk cId="25671271" sldId="256"/>
            <ac:spMk id="2727" creationId="{3962DF56-24CA-665D-56C4-C3E9E7A37B63}"/>
          </ac:spMkLst>
        </pc:spChg>
        <pc:spChg chg="add del mod topLvl">
          <ac:chgData name="Eddie Corr" userId="99a90b33-2264-4037-8867-c8cea06dfde5" providerId="ADAL" clId="{8207E6F4-09D4-4F66-BBB9-C6C2F9678906}" dt="2024-05-31T13:13:44.999" v="11863" actId="165"/>
          <ac:spMkLst>
            <pc:docMk/>
            <pc:sldMk cId="25671271" sldId="256"/>
            <ac:spMk id="2728" creationId="{E0FE8C68-E1DB-22D5-5794-766AECBE08A5}"/>
          </ac:spMkLst>
        </pc:spChg>
        <pc:spChg chg="add del mod topLvl">
          <ac:chgData name="Eddie Corr" userId="99a90b33-2264-4037-8867-c8cea06dfde5" providerId="ADAL" clId="{8207E6F4-09D4-4F66-BBB9-C6C2F9678906}" dt="2024-05-31T13:13:44.999" v="11863" actId="165"/>
          <ac:spMkLst>
            <pc:docMk/>
            <pc:sldMk cId="25671271" sldId="256"/>
            <ac:spMk id="2729" creationId="{F1F57D0A-1D26-5F37-2F0D-F4EC196EF38A}"/>
          </ac:spMkLst>
        </pc:spChg>
        <pc:spChg chg="add del mod topLvl">
          <ac:chgData name="Eddie Corr" userId="99a90b33-2264-4037-8867-c8cea06dfde5" providerId="ADAL" clId="{8207E6F4-09D4-4F66-BBB9-C6C2F9678906}" dt="2024-05-31T13:13:44.999" v="11863" actId="165"/>
          <ac:spMkLst>
            <pc:docMk/>
            <pc:sldMk cId="25671271" sldId="256"/>
            <ac:spMk id="2730" creationId="{646D6E7D-B1F1-0EDB-F84F-00377F542E64}"/>
          </ac:spMkLst>
        </pc:spChg>
        <pc:spChg chg="add del mod topLvl">
          <ac:chgData name="Eddie Corr" userId="99a90b33-2264-4037-8867-c8cea06dfde5" providerId="ADAL" clId="{8207E6F4-09D4-4F66-BBB9-C6C2F9678906}" dt="2024-05-31T13:13:44.999" v="11863" actId="165"/>
          <ac:spMkLst>
            <pc:docMk/>
            <pc:sldMk cId="25671271" sldId="256"/>
            <ac:spMk id="2731" creationId="{F382D765-C5B5-29B9-F3C5-3C971F5E2D3A}"/>
          </ac:spMkLst>
        </pc:spChg>
        <pc:spChg chg="add del mod topLvl">
          <ac:chgData name="Eddie Corr" userId="99a90b33-2264-4037-8867-c8cea06dfde5" providerId="ADAL" clId="{8207E6F4-09D4-4F66-BBB9-C6C2F9678906}" dt="2024-05-31T13:13:44.999" v="11863" actId="165"/>
          <ac:spMkLst>
            <pc:docMk/>
            <pc:sldMk cId="25671271" sldId="256"/>
            <ac:spMk id="2732" creationId="{A046F064-D1CB-EE69-C789-F5A7D474B931}"/>
          </ac:spMkLst>
        </pc:spChg>
        <pc:spChg chg="add del mod topLvl">
          <ac:chgData name="Eddie Corr" userId="99a90b33-2264-4037-8867-c8cea06dfde5" providerId="ADAL" clId="{8207E6F4-09D4-4F66-BBB9-C6C2F9678906}" dt="2024-05-31T13:13:44.999" v="11863" actId="165"/>
          <ac:spMkLst>
            <pc:docMk/>
            <pc:sldMk cId="25671271" sldId="256"/>
            <ac:spMk id="2733" creationId="{CEA6EB4E-EA60-9760-8E8B-A6E4B96B0B23}"/>
          </ac:spMkLst>
        </pc:spChg>
        <pc:spChg chg="add del mod topLvl">
          <ac:chgData name="Eddie Corr" userId="99a90b33-2264-4037-8867-c8cea06dfde5" providerId="ADAL" clId="{8207E6F4-09D4-4F66-BBB9-C6C2F9678906}" dt="2024-05-31T13:13:44.999" v="11863" actId="165"/>
          <ac:spMkLst>
            <pc:docMk/>
            <pc:sldMk cId="25671271" sldId="256"/>
            <ac:spMk id="2734" creationId="{5117AA39-D04E-F773-DFBE-9D70B11DBCAB}"/>
          </ac:spMkLst>
        </pc:spChg>
        <pc:spChg chg="add del mod topLvl">
          <ac:chgData name="Eddie Corr" userId="99a90b33-2264-4037-8867-c8cea06dfde5" providerId="ADAL" clId="{8207E6F4-09D4-4F66-BBB9-C6C2F9678906}" dt="2024-05-31T13:13:44.999" v="11863" actId="165"/>
          <ac:spMkLst>
            <pc:docMk/>
            <pc:sldMk cId="25671271" sldId="256"/>
            <ac:spMk id="2735" creationId="{0B0621E4-7BA3-EE94-5FD6-430CE672CB89}"/>
          </ac:spMkLst>
        </pc:spChg>
        <pc:spChg chg="add del mod topLvl">
          <ac:chgData name="Eddie Corr" userId="99a90b33-2264-4037-8867-c8cea06dfde5" providerId="ADAL" clId="{8207E6F4-09D4-4F66-BBB9-C6C2F9678906}" dt="2024-05-31T13:13:44.999" v="11863" actId="165"/>
          <ac:spMkLst>
            <pc:docMk/>
            <pc:sldMk cId="25671271" sldId="256"/>
            <ac:spMk id="2736" creationId="{B0DF18C5-0A12-BA58-4FED-0AE0D7F38DC9}"/>
          </ac:spMkLst>
        </pc:spChg>
        <pc:spChg chg="add del mod topLvl">
          <ac:chgData name="Eddie Corr" userId="99a90b33-2264-4037-8867-c8cea06dfde5" providerId="ADAL" clId="{8207E6F4-09D4-4F66-BBB9-C6C2F9678906}" dt="2024-05-31T13:13:44.999" v="11863" actId="165"/>
          <ac:spMkLst>
            <pc:docMk/>
            <pc:sldMk cId="25671271" sldId="256"/>
            <ac:spMk id="2737" creationId="{7FD256B7-5418-5AC5-6F17-55931B738C49}"/>
          </ac:spMkLst>
        </pc:spChg>
        <pc:spChg chg="add del mod topLvl">
          <ac:chgData name="Eddie Corr" userId="99a90b33-2264-4037-8867-c8cea06dfde5" providerId="ADAL" clId="{8207E6F4-09D4-4F66-BBB9-C6C2F9678906}" dt="2024-05-31T13:13:44.999" v="11863" actId="165"/>
          <ac:spMkLst>
            <pc:docMk/>
            <pc:sldMk cId="25671271" sldId="256"/>
            <ac:spMk id="2738" creationId="{A092099B-82BC-5F78-9CAD-E55671EEF968}"/>
          </ac:spMkLst>
        </pc:spChg>
        <pc:spChg chg="add del mod topLvl">
          <ac:chgData name="Eddie Corr" userId="99a90b33-2264-4037-8867-c8cea06dfde5" providerId="ADAL" clId="{8207E6F4-09D4-4F66-BBB9-C6C2F9678906}" dt="2024-05-31T13:13:44.999" v="11863" actId="165"/>
          <ac:spMkLst>
            <pc:docMk/>
            <pc:sldMk cId="25671271" sldId="256"/>
            <ac:spMk id="2739" creationId="{5F1DD64A-0401-94A6-52AC-C94E8E1245E9}"/>
          </ac:spMkLst>
        </pc:spChg>
        <pc:spChg chg="add del mod topLvl">
          <ac:chgData name="Eddie Corr" userId="99a90b33-2264-4037-8867-c8cea06dfde5" providerId="ADAL" clId="{8207E6F4-09D4-4F66-BBB9-C6C2F9678906}" dt="2024-05-31T13:13:44.999" v="11863" actId="165"/>
          <ac:spMkLst>
            <pc:docMk/>
            <pc:sldMk cId="25671271" sldId="256"/>
            <ac:spMk id="2740" creationId="{76E6C507-937F-4C50-8F93-5E06EEDFD08A}"/>
          </ac:spMkLst>
        </pc:spChg>
        <pc:spChg chg="add del mod topLvl">
          <ac:chgData name="Eddie Corr" userId="99a90b33-2264-4037-8867-c8cea06dfde5" providerId="ADAL" clId="{8207E6F4-09D4-4F66-BBB9-C6C2F9678906}" dt="2024-05-31T13:13:44.999" v="11863" actId="165"/>
          <ac:spMkLst>
            <pc:docMk/>
            <pc:sldMk cId="25671271" sldId="256"/>
            <ac:spMk id="2741" creationId="{9ADB7D38-A91D-B377-87E3-66E6C4B504E5}"/>
          </ac:spMkLst>
        </pc:spChg>
        <pc:spChg chg="add del mod topLvl">
          <ac:chgData name="Eddie Corr" userId="99a90b33-2264-4037-8867-c8cea06dfde5" providerId="ADAL" clId="{8207E6F4-09D4-4F66-BBB9-C6C2F9678906}" dt="2024-05-31T13:13:44.999" v="11863" actId="165"/>
          <ac:spMkLst>
            <pc:docMk/>
            <pc:sldMk cId="25671271" sldId="256"/>
            <ac:spMk id="2742" creationId="{BDE47177-0CDB-12E9-8646-5A8C8C44053D}"/>
          </ac:spMkLst>
        </pc:spChg>
        <pc:spChg chg="add del mod topLvl">
          <ac:chgData name="Eddie Corr" userId="99a90b33-2264-4037-8867-c8cea06dfde5" providerId="ADAL" clId="{8207E6F4-09D4-4F66-BBB9-C6C2F9678906}" dt="2024-05-31T13:13:44.999" v="11863" actId="165"/>
          <ac:spMkLst>
            <pc:docMk/>
            <pc:sldMk cId="25671271" sldId="256"/>
            <ac:spMk id="2743" creationId="{C7A3ED23-B20C-B535-3AB4-18D95828A22D}"/>
          </ac:spMkLst>
        </pc:spChg>
        <pc:spChg chg="add del mod topLvl">
          <ac:chgData name="Eddie Corr" userId="99a90b33-2264-4037-8867-c8cea06dfde5" providerId="ADAL" clId="{8207E6F4-09D4-4F66-BBB9-C6C2F9678906}" dt="2024-05-31T13:13:44.999" v="11863" actId="165"/>
          <ac:spMkLst>
            <pc:docMk/>
            <pc:sldMk cId="25671271" sldId="256"/>
            <ac:spMk id="2744" creationId="{535AB0F5-2F75-6CC9-F688-4EAC2415AB6C}"/>
          </ac:spMkLst>
        </pc:spChg>
        <pc:spChg chg="add del mod topLvl">
          <ac:chgData name="Eddie Corr" userId="99a90b33-2264-4037-8867-c8cea06dfde5" providerId="ADAL" clId="{8207E6F4-09D4-4F66-BBB9-C6C2F9678906}" dt="2024-05-31T13:13:44.999" v="11863" actId="165"/>
          <ac:spMkLst>
            <pc:docMk/>
            <pc:sldMk cId="25671271" sldId="256"/>
            <ac:spMk id="2745" creationId="{5C6D30AE-635F-CBA3-7781-9A5B7042491E}"/>
          </ac:spMkLst>
        </pc:spChg>
        <pc:spChg chg="add del mod topLvl">
          <ac:chgData name="Eddie Corr" userId="99a90b33-2264-4037-8867-c8cea06dfde5" providerId="ADAL" clId="{8207E6F4-09D4-4F66-BBB9-C6C2F9678906}" dt="2024-05-31T13:13:44.999" v="11863" actId="165"/>
          <ac:spMkLst>
            <pc:docMk/>
            <pc:sldMk cId="25671271" sldId="256"/>
            <ac:spMk id="2746" creationId="{83D98868-D123-F719-57D1-F076B8291E5E}"/>
          </ac:spMkLst>
        </pc:spChg>
        <pc:spChg chg="add del mod topLvl">
          <ac:chgData name="Eddie Corr" userId="99a90b33-2264-4037-8867-c8cea06dfde5" providerId="ADAL" clId="{8207E6F4-09D4-4F66-BBB9-C6C2F9678906}" dt="2024-05-31T13:13:44.999" v="11863" actId="165"/>
          <ac:spMkLst>
            <pc:docMk/>
            <pc:sldMk cId="25671271" sldId="256"/>
            <ac:spMk id="2747" creationId="{9F41E514-DFD6-70A0-7117-C0C83D2F3CD9}"/>
          </ac:spMkLst>
        </pc:spChg>
        <pc:spChg chg="add del mod topLvl">
          <ac:chgData name="Eddie Corr" userId="99a90b33-2264-4037-8867-c8cea06dfde5" providerId="ADAL" clId="{8207E6F4-09D4-4F66-BBB9-C6C2F9678906}" dt="2024-05-31T13:13:44.999" v="11863" actId="165"/>
          <ac:spMkLst>
            <pc:docMk/>
            <pc:sldMk cId="25671271" sldId="256"/>
            <ac:spMk id="2748" creationId="{D48491D1-A077-6E2A-9D0C-7D08E553245B}"/>
          </ac:spMkLst>
        </pc:spChg>
        <pc:spChg chg="add del mod topLvl">
          <ac:chgData name="Eddie Corr" userId="99a90b33-2264-4037-8867-c8cea06dfde5" providerId="ADAL" clId="{8207E6F4-09D4-4F66-BBB9-C6C2F9678906}" dt="2024-05-31T13:13:44.999" v="11863" actId="165"/>
          <ac:spMkLst>
            <pc:docMk/>
            <pc:sldMk cId="25671271" sldId="256"/>
            <ac:spMk id="2749" creationId="{FD5918F3-E17E-5840-1937-4212FDED6190}"/>
          </ac:spMkLst>
        </pc:spChg>
        <pc:spChg chg="add del mod topLvl">
          <ac:chgData name="Eddie Corr" userId="99a90b33-2264-4037-8867-c8cea06dfde5" providerId="ADAL" clId="{8207E6F4-09D4-4F66-BBB9-C6C2F9678906}" dt="2024-05-31T13:13:44.999" v="11863" actId="165"/>
          <ac:spMkLst>
            <pc:docMk/>
            <pc:sldMk cId="25671271" sldId="256"/>
            <ac:spMk id="2750" creationId="{3E6F5E58-E04F-F752-B7E1-9C9CD9AEA573}"/>
          </ac:spMkLst>
        </pc:spChg>
        <pc:spChg chg="add del mod topLvl">
          <ac:chgData name="Eddie Corr" userId="99a90b33-2264-4037-8867-c8cea06dfde5" providerId="ADAL" clId="{8207E6F4-09D4-4F66-BBB9-C6C2F9678906}" dt="2024-05-31T13:13:44.999" v="11863" actId="165"/>
          <ac:spMkLst>
            <pc:docMk/>
            <pc:sldMk cId="25671271" sldId="256"/>
            <ac:spMk id="2751" creationId="{DCE7FA5A-5FF4-CC54-A203-9D2273567004}"/>
          </ac:spMkLst>
        </pc:spChg>
        <pc:spChg chg="add del mod topLvl">
          <ac:chgData name="Eddie Corr" userId="99a90b33-2264-4037-8867-c8cea06dfde5" providerId="ADAL" clId="{8207E6F4-09D4-4F66-BBB9-C6C2F9678906}" dt="2024-05-31T13:13:44.999" v="11863" actId="165"/>
          <ac:spMkLst>
            <pc:docMk/>
            <pc:sldMk cId="25671271" sldId="256"/>
            <ac:spMk id="2752" creationId="{A42FFE07-BF2D-1D70-1889-C3065808EAD1}"/>
          </ac:spMkLst>
        </pc:spChg>
        <pc:spChg chg="add del mod topLvl">
          <ac:chgData name="Eddie Corr" userId="99a90b33-2264-4037-8867-c8cea06dfde5" providerId="ADAL" clId="{8207E6F4-09D4-4F66-BBB9-C6C2F9678906}" dt="2024-05-31T13:13:44.999" v="11863" actId="165"/>
          <ac:spMkLst>
            <pc:docMk/>
            <pc:sldMk cId="25671271" sldId="256"/>
            <ac:spMk id="2753" creationId="{E525A959-62D6-958E-8636-E89B017E0B0C}"/>
          </ac:spMkLst>
        </pc:spChg>
        <pc:spChg chg="add del mod topLvl">
          <ac:chgData name="Eddie Corr" userId="99a90b33-2264-4037-8867-c8cea06dfde5" providerId="ADAL" clId="{8207E6F4-09D4-4F66-BBB9-C6C2F9678906}" dt="2024-05-31T13:13:44.999" v="11863" actId="165"/>
          <ac:spMkLst>
            <pc:docMk/>
            <pc:sldMk cId="25671271" sldId="256"/>
            <ac:spMk id="2754" creationId="{35AA158B-2BC5-91E1-9D15-BDD368D87C20}"/>
          </ac:spMkLst>
        </pc:spChg>
        <pc:spChg chg="add del mod topLvl">
          <ac:chgData name="Eddie Corr" userId="99a90b33-2264-4037-8867-c8cea06dfde5" providerId="ADAL" clId="{8207E6F4-09D4-4F66-BBB9-C6C2F9678906}" dt="2024-05-31T13:13:44.999" v="11863" actId="165"/>
          <ac:spMkLst>
            <pc:docMk/>
            <pc:sldMk cId="25671271" sldId="256"/>
            <ac:spMk id="2755" creationId="{BB4070CA-C456-C925-F3BC-54FB2D15FD41}"/>
          </ac:spMkLst>
        </pc:spChg>
        <pc:spChg chg="add del mod topLvl">
          <ac:chgData name="Eddie Corr" userId="99a90b33-2264-4037-8867-c8cea06dfde5" providerId="ADAL" clId="{8207E6F4-09D4-4F66-BBB9-C6C2F9678906}" dt="2024-05-31T13:13:44.999" v="11863" actId="165"/>
          <ac:spMkLst>
            <pc:docMk/>
            <pc:sldMk cId="25671271" sldId="256"/>
            <ac:spMk id="2756" creationId="{380032D5-7FBB-DD27-06C7-E083436BDB9B}"/>
          </ac:spMkLst>
        </pc:spChg>
        <pc:spChg chg="add del mod topLvl">
          <ac:chgData name="Eddie Corr" userId="99a90b33-2264-4037-8867-c8cea06dfde5" providerId="ADAL" clId="{8207E6F4-09D4-4F66-BBB9-C6C2F9678906}" dt="2024-05-31T13:13:44.999" v="11863" actId="165"/>
          <ac:spMkLst>
            <pc:docMk/>
            <pc:sldMk cId="25671271" sldId="256"/>
            <ac:spMk id="2757" creationId="{17863044-8BA2-637C-8ED4-88C8EEB0C6DF}"/>
          </ac:spMkLst>
        </pc:spChg>
        <pc:spChg chg="add del mod topLvl">
          <ac:chgData name="Eddie Corr" userId="99a90b33-2264-4037-8867-c8cea06dfde5" providerId="ADAL" clId="{8207E6F4-09D4-4F66-BBB9-C6C2F9678906}" dt="2024-05-31T13:13:44.999" v="11863" actId="165"/>
          <ac:spMkLst>
            <pc:docMk/>
            <pc:sldMk cId="25671271" sldId="256"/>
            <ac:spMk id="2758" creationId="{A9CD5CAD-847D-C044-5419-5B1AAAA99EEC}"/>
          </ac:spMkLst>
        </pc:spChg>
        <pc:spChg chg="add del mod topLvl">
          <ac:chgData name="Eddie Corr" userId="99a90b33-2264-4037-8867-c8cea06dfde5" providerId="ADAL" clId="{8207E6F4-09D4-4F66-BBB9-C6C2F9678906}" dt="2024-05-31T13:13:44.999" v="11863" actId="165"/>
          <ac:spMkLst>
            <pc:docMk/>
            <pc:sldMk cId="25671271" sldId="256"/>
            <ac:spMk id="2759" creationId="{CB0B5995-E9E1-CD91-31F0-B56D028E4B4E}"/>
          </ac:spMkLst>
        </pc:spChg>
        <pc:spChg chg="add del mod topLvl">
          <ac:chgData name="Eddie Corr" userId="99a90b33-2264-4037-8867-c8cea06dfde5" providerId="ADAL" clId="{8207E6F4-09D4-4F66-BBB9-C6C2F9678906}" dt="2024-05-31T13:13:44.999" v="11863" actId="165"/>
          <ac:spMkLst>
            <pc:docMk/>
            <pc:sldMk cId="25671271" sldId="256"/>
            <ac:spMk id="2760" creationId="{30F67C53-BC52-00C3-BD9A-DA11E50DA8BD}"/>
          </ac:spMkLst>
        </pc:spChg>
        <pc:spChg chg="add del mod topLvl">
          <ac:chgData name="Eddie Corr" userId="99a90b33-2264-4037-8867-c8cea06dfde5" providerId="ADAL" clId="{8207E6F4-09D4-4F66-BBB9-C6C2F9678906}" dt="2024-05-31T13:13:44.999" v="11863" actId="165"/>
          <ac:spMkLst>
            <pc:docMk/>
            <pc:sldMk cId="25671271" sldId="256"/>
            <ac:spMk id="2761" creationId="{C908AAEE-0F2A-F875-14E7-6FDABED976CE}"/>
          </ac:spMkLst>
        </pc:spChg>
        <pc:spChg chg="add del mod topLvl">
          <ac:chgData name="Eddie Corr" userId="99a90b33-2264-4037-8867-c8cea06dfde5" providerId="ADAL" clId="{8207E6F4-09D4-4F66-BBB9-C6C2F9678906}" dt="2024-05-31T13:13:44.999" v="11863" actId="165"/>
          <ac:spMkLst>
            <pc:docMk/>
            <pc:sldMk cId="25671271" sldId="256"/>
            <ac:spMk id="2762" creationId="{03674E19-3559-D1D6-D047-23470C25E0C7}"/>
          </ac:spMkLst>
        </pc:spChg>
        <pc:spChg chg="add del mod topLvl">
          <ac:chgData name="Eddie Corr" userId="99a90b33-2264-4037-8867-c8cea06dfde5" providerId="ADAL" clId="{8207E6F4-09D4-4F66-BBB9-C6C2F9678906}" dt="2024-05-31T13:13:44.999" v="11863" actId="165"/>
          <ac:spMkLst>
            <pc:docMk/>
            <pc:sldMk cId="25671271" sldId="256"/>
            <ac:spMk id="2763" creationId="{E2FCC8EC-3D7C-40CF-92C9-BC39F12133BF}"/>
          </ac:spMkLst>
        </pc:spChg>
        <pc:spChg chg="add del mod topLvl">
          <ac:chgData name="Eddie Corr" userId="99a90b33-2264-4037-8867-c8cea06dfde5" providerId="ADAL" clId="{8207E6F4-09D4-4F66-BBB9-C6C2F9678906}" dt="2024-05-31T13:13:44.999" v="11863" actId="165"/>
          <ac:spMkLst>
            <pc:docMk/>
            <pc:sldMk cId="25671271" sldId="256"/>
            <ac:spMk id="2764" creationId="{87807D16-7BD9-B329-DFDD-41500E9D4875}"/>
          </ac:spMkLst>
        </pc:spChg>
        <pc:spChg chg="add del mod topLvl">
          <ac:chgData name="Eddie Corr" userId="99a90b33-2264-4037-8867-c8cea06dfde5" providerId="ADAL" clId="{8207E6F4-09D4-4F66-BBB9-C6C2F9678906}" dt="2024-05-31T13:13:44.999" v="11863" actId="165"/>
          <ac:spMkLst>
            <pc:docMk/>
            <pc:sldMk cId="25671271" sldId="256"/>
            <ac:spMk id="2765" creationId="{8051A3CA-F1AD-32A4-EBAF-1079BA2640DE}"/>
          </ac:spMkLst>
        </pc:spChg>
        <pc:spChg chg="add del mod topLvl">
          <ac:chgData name="Eddie Corr" userId="99a90b33-2264-4037-8867-c8cea06dfde5" providerId="ADAL" clId="{8207E6F4-09D4-4F66-BBB9-C6C2F9678906}" dt="2024-05-31T13:13:44.999" v="11863" actId="165"/>
          <ac:spMkLst>
            <pc:docMk/>
            <pc:sldMk cId="25671271" sldId="256"/>
            <ac:spMk id="2766" creationId="{4638AB6D-2D57-ABD2-C6A6-244B0618D960}"/>
          </ac:spMkLst>
        </pc:spChg>
        <pc:spChg chg="add del mod topLvl">
          <ac:chgData name="Eddie Corr" userId="99a90b33-2264-4037-8867-c8cea06dfde5" providerId="ADAL" clId="{8207E6F4-09D4-4F66-BBB9-C6C2F9678906}" dt="2024-05-31T13:13:44.999" v="11863" actId="165"/>
          <ac:spMkLst>
            <pc:docMk/>
            <pc:sldMk cId="25671271" sldId="256"/>
            <ac:spMk id="2767" creationId="{0CD170A1-0297-00DD-F50D-0415829FBB9E}"/>
          </ac:spMkLst>
        </pc:spChg>
        <pc:spChg chg="add del mod topLvl">
          <ac:chgData name="Eddie Corr" userId="99a90b33-2264-4037-8867-c8cea06dfde5" providerId="ADAL" clId="{8207E6F4-09D4-4F66-BBB9-C6C2F9678906}" dt="2024-05-31T13:13:44.999" v="11863" actId="165"/>
          <ac:spMkLst>
            <pc:docMk/>
            <pc:sldMk cId="25671271" sldId="256"/>
            <ac:spMk id="2768" creationId="{7DFC32F9-D8F9-89B9-8B92-F66737941CD2}"/>
          </ac:spMkLst>
        </pc:spChg>
        <pc:spChg chg="add del mod topLvl">
          <ac:chgData name="Eddie Corr" userId="99a90b33-2264-4037-8867-c8cea06dfde5" providerId="ADAL" clId="{8207E6F4-09D4-4F66-BBB9-C6C2F9678906}" dt="2024-05-31T13:13:44.999" v="11863" actId="165"/>
          <ac:spMkLst>
            <pc:docMk/>
            <pc:sldMk cId="25671271" sldId="256"/>
            <ac:spMk id="2769" creationId="{7AB05337-3109-971F-842E-A9134ED55D73}"/>
          </ac:spMkLst>
        </pc:spChg>
        <pc:spChg chg="add del mod topLvl">
          <ac:chgData name="Eddie Corr" userId="99a90b33-2264-4037-8867-c8cea06dfde5" providerId="ADAL" clId="{8207E6F4-09D4-4F66-BBB9-C6C2F9678906}" dt="2024-05-31T13:13:44.999" v="11863" actId="165"/>
          <ac:spMkLst>
            <pc:docMk/>
            <pc:sldMk cId="25671271" sldId="256"/>
            <ac:spMk id="2770" creationId="{9AA4A253-32A2-4548-E721-35F104F04F74}"/>
          </ac:spMkLst>
        </pc:spChg>
        <pc:spChg chg="add del mod topLvl">
          <ac:chgData name="Eddie Corr" userId="99a90b33-2264-4037-8867-c8cea06dfde5" providerId="ADAL" clId="{8207E6F4-09D4-4F66-BBB9-C6C2F9678906}" dt="2024-05-31T13:13:44.999" v="11863" actId="165"/>
          <ac:spMkLst>
            <pc:docMk/>
            <pc:sldMk cId="25671271" sldId="256"/>
            <ac:spMk id="2771" creationId="{AF99EA62-711F-0A03-A493-F8DAB2A1E0D8}"/>
          </ac:spMkLst>
        </pc:spChg>
        <pc:spChg chg="add del mod topLvl">
          <ac:chgData name="Eddie Corr" userId="99a90b33-2264-4037-8867-c8cea06dfde5" providerId="ADAL" clId="{8207E6F4-09D4-4F66-BBB9-C6C2F9678906}" dt="2024-05-31T13:13:44.999" v="11863" actId="165"/>
          <ac:spMkLst>
            <pc:docMk/>
            <pc:sldMk cId="25671271" sldId="256"/>
            <ac:spMk id="2772" creationId="{77DF6FD4-D7CA-069E-4ED4-77B04F8DB66D}"/>
          </ac:spMkLst>
        </pc:spChg>
        <pc:spChg chg="add del mod topLvl">
          <ac:chgData name="Eddie Corr" userId="99a90b33-2264-4037-8867-c8cea06dfde5" providerId="ADAL" clId="{8207E6F4-09D4-4F66-BBB9-C6C2F9678906}" dt="2024-05-31T13:13:44.999" v="11863" actId="165"/>
          <ac:spMkLst>
            <pc:docMk/>
            <pc:sldMk cId="25671271" sldId="256"/>
            <ac:spMk id="2773" creationId="{F1B383A5-DDFF-177B-D98B-3A274CEAC00D}"/>
          </ac:spMkLst>
        </pc:spChg>
        <pc:spChg chg="add del mod topLvl">
          <ac:chgData name="Eddie Corr" userId="99a90b33-2264-4037-8867-c8cea06dfde5" providerId="ADAL" clId="{8207E6F4-09D4-4F66-BBB9-C6C2F9678906}" dt="2024-05-31T13:13:44.999" v="11863" actId="165"/>
          <ac:spMkLst>
            <pc:docMk/>
            <pc:sldMk cId="25671271" sldId="256"/>
            <ac:spMk id="2774" creationId="{8CF78006-0AB2-3D17-D9E9-C0F980B05835}"/>
          </ac:spMkLst>
        </pc:spChg>
        <pc:spChg chg="add del mod topLvl">
          <ac:chgData name="Eddie Corr" userId="99a90b33-2264-4037-8867-c8cea06dfde5" providerId="ADAL" clId="{8207E6F4-09D4-4F66-BBB9-C6C2F9678906}" dt="2024-05-31T13:13:44.999" v="11863" actId="165"/>
          <ac:spMkLst>
            <pc:docMk/>
            <pc:sldMk cId="25671271" sldId="256"/>
            <ac:spMk id="2775" creationId="{E6390F53-97CD-260B-E777-E47C45B5DB5A}"/>
          </ac:spMkLst>
        </pc:spChg>
        <pc:grpChg chg="add del mod">
          <ac:chgData name="Eddie Corr" userId="99a90b33-2264-4037-8867-c8cea06dfde5" providerId="ADAL" clId="{8207E6F4-09D4-4F66-BBB9-C6C2F9678906}" dt="2024-05-31T13:13:46.717" v="11864" actId="478"/>
          <ac:grpSpMkLst>
            <pc:docMk/>
            <pc:sldMk cId="25671271" sldId="256"/>
            <ac:grpSpMk id="2348" creationId="{E12043C2-D3C3-0504-F5C1-612CB1E6659B}"/>
          </ac:grpSpMkLst>
        </pc:grpChg>
      </pc:sldChg>
      <pc:sldChg chg="addSp delSp modSp mod">
        <pc:chgData name="Eddie Corr" userId="99a90b33-2264-4037-8867-c8cea06dfde5" providerId="ADAL" clId="{8207E6F4-09D4-4F66-BBB9-C6C2F9678906}" dt="2024-05-31T13:35:03.236" v="16405" actId="1076"/>
        <pc:sldMkLst>
          <pc:docMk/>
          <pc:sldMk cId="99757455" sldId="326"/>
        </pc:sldMkLst>
        <pc:spChg chg="mod">
          <ac:chgData name="Eddie Corr" userId="99a90b33-2264-4037-8867-c8cea06dfde5" providerId="ADAL" clId="{8207E6F4-09D4-4F66-BBB9-C6C2F9678906}" dt="2024-05-31T13:33:44.467" v="16393" actId="1076"/>
          <ac:spMkLst>
            <pc:docMk/>
            <pc:sldMk cId="99757455" sldId="326"/>
            <ac:spMk id="2" creationId="{1B9FD3A0-C27B-40E6-29B6-C931B1947B36}"/>
          </ac:spMkLst>
        </pc:spChg>
        <pc:spChg chg="mod">
          <ac:chgData name="Eddie Corr" userId="99a90b33-2264-4037-8867-c8cea06dfde5" providerId="ADAL" clId="{8207E6F4-09D4-4F66-BBB9-C6C2F9678906}" dt="2024-05-31T13:33:44.467" v="16393" actId="1076"/>
          <ac:spMkLst>
            <pc:docMk/>
            <pc:sldMk cId="99757455" sldId="326"/>
            <ac:spMk id="4" creationId="{0B509CAB-62D7-7D2F-F73E-E9C327AE886D}"/>
          </ac:spMkLst>
        </pc:spChg>
        <pc:spChg chg="mod">
          <ac:chgData name="Eddie Corr" userId="99a90b33-2264-4037-8867-c8cea06dfde5" providerId="ADAL" clId="{8207E6F4-09D4-4F66-BBB9-C6C2F9678906}" dt="2024-05-31T13:33:44.467" v="16393" actId="1076"/>
          <ac:spMkLst>
            <pc:docMk/>
            <pc:sldMk cId="99757455" sldId="326"/>
            <ac:spMk id="6" creationId="{1E0E98DF-76E6-178E-E77B-9FA31DD9AED4}"/>
          </ac:spMkLst>
        </pc:spChg>
        <pc:graphicFrameChg chg="add del mod modGraphic">
          <ac:chgData name="Eddie Corr" userId="99a90b33-2264-4037-8867-c8cea06dfde5" providerId="ADAL" clId="{8207E6F4-09D4-4F66-BBB9-C6C2F9678906}" dt="2024-05-31T13:31:50.206" v="16290" actId="478"/>
          <ac:graphicFrameMkLst>
            <pc:docMk/>
            <pc:sldMk cId="99757455" sldId="326"/>
            <ac:graphicFrameMk id="5" creationId="{098A2D44-7327-781A-BFCD-DAAF38F1361A}"/>
          </ac:graphicFrameMkLst>
        </pc:graphicFrameChg>
        <pc:graphicFrameChg chg="add mod modGraphic">
          <ac:chgData name="Eddie Corr" userId="99a90b33-2264-4037-8867-c8cea06dfde5" providerId="ADAL" clId="{8207E6F4-09D4-4F66-BBB9-C6C2F9678906}" dt="2024-05-31T13:35:03.236" v="16405" actId="1076"/>
          <ac:graphicFrameMkLst>
            <pc:docMk/>
            <pc:sldMk cId="99757455" sldId="326"/>
            <ac:graphicFrameMk id="9" creationId="{3459F4B4-07AA-016D-2CAE-B3D2C0CF6B99}"/>
          </ac:graphicFrameMkLst>
        </pc:graphicFrameChg>
      </pc:sldChg>
      <pc:sldChg chg="addSp delSp modSp mod">
        <pc:chgData name="Eddie Corr" userId="99a90b33-2264-4037-8867-c8cea06dfde5" providerId="ADAL" clId="{8207E6F4-09D4-4F66-BBB9-C6C2F9678906}" dt="2024-05-31T13:16:45.838" v="15833" actId="478"/>
        <pc:sldMkLst>
          <pc:docMk/>
          <pc:sldMk cId="1635377456" sldId="336"/>
        </pc:sldMkLst>
        <pc:spChg chg="add del mod">
          <ac:chgData name="Eddie Corr" userId="99a90b33-2264-4037-8867-c8cea06dfde5" providerId="ADAL" clId="{8207E6F4-09D4-4F66-BBB9-C6C2F9678906}" dt="2024-05-31T13:12:34.956" v="8413" actId="478"/>
          <ac:spMkLst>
            <pc:docMk/>
            <pc:sldMk cId="1635377456" sldId="336"/>
            <ac:spMk id="2" creationId="{5FEB2A7A-DDA0-BC21-6478-46DF29EF9604}"/>
          </ac:spMkLst>
        </pc:spChg>
        <pc:spChg chg="mod">
          <ac:chgData name="Eddie Corr" userId="99a90b33-2264-4037-8867-c8cea06dfde5" providerId="ADAL" clId="{8207E6F4-09D4-4F66-BBB9-C6C2F9678906}" dt="2024-05-31T13:08:16.190" v="4460"/>
          <ac:spMkLst>
            <pc:docMk/>
            <pc:sldMk cId="1635377456" sldId="336"/>
            <ac:spMk id="8" creationId="{C6410724-5105-4C03-B415-9B8763C07F03}"/>
          </ac:spMkLst>
        </pc:spChg>
        <pc:spChg chg="mod">
          <ac:chgData name="Eddie Corr" userId="99a90b33-2264-4037-8867-c8cea06dfde5" providerId="ADAL" clId="{8207E6F4-09D4-4F66-BBB9-C6C2F9678906}" dt="2024-05-31T13:08:16.288" v="4471"/>
          <ac:spMkLst>
            <pc:docMk/>
            <pc:sldMk cId="1635377456" sldId="336"/>
            <ac:spMk id="10" creationId="{DE432E0C-AE2A-48FA-8EE1-AA9C5A61171D}"/>
          </ac:spMkLst>
        </pc:spChg>
        <pc:spChg chg="add del mod">
          <ac:chgData name="Eddie Corr" userId="99a90b33-2264-4037-8867-c8cea06dfde5" providerId="ADAL" clId="{8207E6F4-09D4-4F66-BBB9-C6C2F9678906}" dt="2024-05-31T13:12:57.893" v="8415" actId="478"/>
          <ac:spMkLst>
            <pc:docMk/>
            <pc:sldMk cId="1635377456" sldId="336"/>
            <ac:spMk id="11" creationId="{E4C54AA2-29DF-B1AD-AA4C-3466F4C86B6D}"/>
          </ac:spMkLst>
        </pc:spChg>
        <pc:spChg chg="mod">
          <ac:chgData name="Eddie Corr" userId="99a90b33-2264-4037-8867-c8cea06dfde5" providerId="ADAL" clId="{8207E6F4-09D4-4F66-BBB9-C6C2F9678906}" dt="2024-05-31T13:14:49.687" v="15797"/>
          <ac:spMkLst>
            <pc:docMk/>
            <pc:sldMk cId="1635377456" sldId="336"/>
            <ac:spMk id="15" creationId="{26B68DBF-50CD-077A-C0CD-41723D981354}"/>
          </ac:spMkLst>
        </pc:spChg>
        <pc:spChg chg="mod">
          <ac:chgData name="Eddie Corr" userId="99a90b33-2264-4037-8867-c8cea06dfde5" providerId="ADAL" clId="{8207E6F4-09D4-4F66-BBB9-C6C2F9678906}" dt="2024-05-31T13:14:49.687" v="15797"/>
          <ac:spMkLst>
            <pc:docMk/>
            <pc:sldMk cId="1635377456" sldId="336"/>
            <ac:spMk id="16" creationId="{AC55FD42-A3B6-83CA-9EBF-EF5337F84468}"/>
          </ac:spMkLst>
        </pc:spChg>
        <pc:spChg chg="mod">
          <ac:chgData name="Eddie Corr" userId="99a90b33-2264-4037-8867-c8cea06dfde5" providerId="ADAL" clId="{8207E6F4-09D4-4F66-BBB9-C6C2F9678906}" dt="2024-05-31T13:14:49.687" v="15797"/>
          <ac:spMkLst>
            <pc:docMk/>
            <pc:sldMk cId="1635377456" sldId="336"/>
            <ac:spMk id="17" creationId="{C9F8F400-BFFB-D9B1-B70D-694E740D2C8A}"/>
          </ac:spMkLst>
        </pc:spChg>
        <pc:spChg chg="mod">
          <ac:chgData name="Eddie Corr" userId="99a90b33-2264-4037-8867-c8cea06dfde5" providerId="ADAL" clId="{8207E6F4-09D4-4F66-BBB9-C6C2F9678906}" dt="2024-05-31T13:14:49.687" v="15797"/>
          <ac:spMkLst>
            <pc:docMk/>
            <pc:sldMk cId="1635377456" sldId="336"/>
            <ac:spMk id="18" creationId="{F28B2D73-8EAE-F69C-83F7-40284518745C}"/>
          </ac:spMkLst>
        </pc:spChg>
        <pc:spChg chg="mod">
          <ac:chgData name="Eddie Corr" userId="99a90b33-2264-4037-8867-c8cea06dfde5" providerId="ADAL" clId="{8207E6F4-09D4-4F66-BBB9-C6C2F9678906}" dt="2024-05-31T13:14:49.687" v="15797"/>
          <ac:spMkLst>
            <pc:docMk/>
            <pc:sldMk cId="1635377456" sldId="336"/>
            <ac:spMk id="19" creationId="{E0DC9324-7A31-D333-75A8-7DB58AA32BB7}"/>
          </ac:spMkLst>
        </pc:spChg>
        <pc:spChg chg="mod">
          <ac:chgData name="Eddie Corr" userId="99a90b33-2264-4037-8867-c8cea06dfde5" providerId="ADAL" clId="{8207E6F4-09D4-4F66-BBB9-C6C2F9678906}" dt="2024-05-31T13:14:49.687" v="15797"/>
          <ac:spMkLst>
            <pc:docMk/>
            <pc:sldMk cId="1635377456" sldId="336"/>
            <ac:spMk id="20" creationId="{A96814A3-42B9-2BA4-188E-F0959A7AF25D}"/>
          </ac:spMkLst>
        </pc:spChg>
        <pc:spChg chg="mod">
          <ac:chgData name="Eddie Corr" userId="99a90b33-2264-4037-8867-c8cea06dfde5" providerId="ADAL" clId="{8207E6F4-09D4-4F66-BBB9-C6C2F9678906}" dt="2024-05-31T13:14:49.687" v="15797"/>
          <ac:spMkLst>
            <pc:docMk/>
            <pc:sldMk cId="1635377456" sldId="336"/>
            <ac:spMk id="21" creationId="{4F4F2663-4138-448A-5B03-D711AB02D44D}"/>
          </ac:spMkLst>
        </pc:spChg>
        <pc:spChg chg="mod">
          <ac:chgData name="Eddie Corr" userId="99a90b33-2264-4037-8867-c8cea06dfde5" providerId="ADAL" clId="{8207E6F4-09D4-4F66-BBB9-C6C2F9678906}" dt="2024-05-31T13:14:49.687" v="15797"/>
          <ac:spMkLst>
            <pc:docMk/>
            <pc:sldMk cId="1635377456" sldId="336"/>
            <ac:spMk id="22" creationId="{7447A666-6EB4-87B3-B2FE-468867C3B5BF}"/>
          </ac:spMkLst>
        </pc:spChg>
        <pc:spChg chg="mod">
          <ac:chgData name="Eddie Corr" userId="99a90b33-2264-4037-8867-c8cea06dfde5" providerId="ADAL" clId="{8207E6F4-09D4-4F66-BBB9-C6C2F9678906}" dt="2024-05-31T13:14:49.687" v="15797"/>
          <ac:spMkLst>
            <pc:docMk/>
            <pc:sldMk cId="1635377456" sldId="336"/>
            <ac:spMk id="23" creationId="{E282CF90-DB8C-B04F-416B-279C574F01F1}"/>
          </ac:spMkLst>
        </pc:spChg>
        <pc:spChg chg="mod">
          <ac:chgData name="Eddie Corr" userId="99a90b33-2264-4037-8867-c8cea06dfde5" providerId="ADAL" clId="{8207E6F4-09D4-4F66-BBB9-C6C2F9678906}" dt="2024-05-31T13:14:49.687" v="15797"/>
          <ac:spMkLst>
            <pc:docMk/>
            <pc:sldMk cId="1635377456" sldId="336"/>
            <ac:spMk id="24" creationId="{BFE630F5-201F-678E-996F-FDBDBEC6D69A}"/>
          </ac:spMkLst>
        </pc:spChg>
        <pc:spChg chg="mod">
          <ac:chgData name="Eddie Corr" userId="99a90b33-2264-4037-8867-c8cea06dfde5" providerId="ADAL" clId="{8207E6F4-09D4-4F66-BBB9-C6C2F9678906}" dt="2024-05-31T13:14:49.687" v="15797"/>
          <ac:spMkLst>
            <pc:docMk/>
            <pc:sldMk cId="1635377456" sldId="336"/>
            <ac:spMk id="25" creationId="{736E7529-896F-35B6-6A5F-DDFE39207BC8}"/>
          </ac:spMkLst>
        </pc:spChg>
        <pc:spChg chg="mod">
          <ac:chgData name="Eddie Corr" userId="99a90b33-2264-4037-8867-c8cea06dfde5" providerId="ADAL" clId="{8207E6F4-09D4-4F66-BBB9-C6C2F9678906}" dt="2024-05-31T13:14:49.687" v="15797"/>
          <ac:spMkLst>
            <pc:docMk/>
            <pc:sldMk cId="1635377456" sldId="336"/>
            <ac:spMk id="26" creationId="{8359D3DD-89B2-4C58-8197-0B49E1AB7FFB}"/>
          </ac:spMkLst>
        </pc:spChg>
        <pc:spChg chg="mod">
          <ac:chgData name="Eddie Corr" userId="99a90b33-2264-4037-8867-c8cea06dfde5" providerId="ADAL" clId="{8207E6F4-09D4-4F66-BBB9-C6C2F9678906}" dt="2024-05-31T13:14:49.687" v="15797"/>
          <ac:spMkLst>
            <pc:docMk/>
            <pc:sldMk cId="1635377456" sldId="336"/>
            <ac:spMk id="27" creationId="{38415C67-78BB-0649-4E49-6A5422080C5C}"/>
          </ac:spMkLst>
        </pc:spChg>
        <pc:spChg chg="mod">
          <ac:chgData name="Eddie Corr" userId="99a90b33-2264-4037-8867-c8cea06dfde5" providerId="ADAL" clId="{8207E6F4-09D4-4F66-BBB9-C6C2F9678906}" dt="2024-05-31T13:14:49.687" v="15797"/>
          <ac:spMkLst>
            <pc:docMk/>
            <pc:sldMk cId="1635377456" sldId="336"/>
            <ac:spMk id="28" creationId="{AA31CBBC-F8CA-5FDB-942D-CF70DDFCF277}"/>
          </ac:spMkLst>
        </pc:spChg>
        <pc:spChg chg="mod">
          <ac:chgData name="Eddie Corr" userId="99a90b33-2264-4037-8867-c8cea06dfde5" providerId="ADAL" clId="{8207E6F4-09D4-4F66-BBB9-C6C2F9678906}" dt="2024-05-31T13:14:49.687" v="15797"/>
          <ac:spMkLst>
            <pc:docMk/>
            <pc:sldMk cId="1635377456" sldId="336"/>
            <ac:spMk id="29" creationId="{6AE8FE66-42EC-1431-1A59-8C33E3F617F2}"/>
          </ac:spMkLst>
        </pc:spChg>
        <pc:spChg chg="mod">
          <ac:chgData name="Eddie Corr" userId="99a90b33-2264-4037-8867-c8cea06dfde5" providerId="ADAL" clId="{8207E6F4-09D4-4F66-BBB9-C6C2F9678906}" dt="2024-05-31T13:14:49.687" v="15797"/>
          <ac:spMkLst>
            <pc:docMk/>
            <pc:sldMk cId="1635377456" sldId="336"/>
            <ac:spMk id="30" creationId="{B8AE3428-74E1-A274-8E8C-47F28DE1C7F4}"/>
          </ac:spMkLst>
        </pc:spChg>
        <pc:spChg chg="mod">
          <ac:chgData name="Eddie Corr" userId="99a90b33-2264-4037-8867-c8cea06dfde5" providerId="ADAL" clId="{8207E6F4-09D4-4F66-BBB9-C6C2F9678906}" dt="2024-05-31T13:14:49.687" v="15797"/>
          <ac:spMkLst>
            <pc:docMk/>
            <pc:sldMk cId="1635377456" sldId="336"/>
            <ac:spMk id="31" creationId="{599FBB3F-93CC-7F24-CA63-5BCCC832FFD0}"/>
          </ac:spMkLst>
        </pc:spChg>
        <pc:spChg chg="mod">
          <ac:chgData name="Eddie Corr" userId="99a90b33-2264-4037-8867-c8cea06dfde5" providerId="ADAL" clId="{8207E6F4-09D4-4F66-BBB9-C6C2F9678906}" dt="2024-05-31T13:14:49.687" v="15797"/>
          <ac:spMkLst>
            <pc:docMk/>
            <pc:sldMk cId="1635377456" sldId="336"/>
            <ac:spMk id="32" creationId="{27451990-12DE-A202-285E-22EF280C2659}"/>
          </ac:spMkLst>
        </pc:spChg>
        <pc:spChg chg="mod">
          <ac:chgData name="Eddie Corr" userId="99a90b33-2264-4037-8867-c8cea06dfde5" providerId="ADAL" clId="{8207E6F4-09D4-4F66-BBB9-C6C2F9678906}" dt="2024-05-31T13:14:49.687" v="15797"/>
          <ac:spMkLst>
            <pc:docMk/>
            <pc:sldMk cId="1635377456" sldId="336"/>
            <ac:spMk id="33" creationId="{6463844E-5456-8114-614A-B2BD5ADF05B2}"/>
          </ac:spMkLst>
        </pc:spChg>
        <pc:spChg chg="mod">
          <ac:chgData name="Eddie Corr" userId="99a90b33-2264-4037-8867-c8cea06dfde5" providerId="ADAL" clId="{8207E6F4-09D4-4F66-BBB9-C6C2F9678906}" dt="2024-05-31T13:14:49.687" v="15797"/>
          <ac:spMkLst>
            <pc:docMk/>
            <pc:sldMk cId="1635377456" sldId="336"/>
            <ac:spMk id="34" creationId="{BB7A801D-0CE8-6A4B-EB36-18D4CCC30535}"/>
          </ac:spMkLst>
        </pc:spChg>
        <pc:spChg chg="mod">
          <ac:chgData name="Eddie Corr" userId="99a90b33-2264-4037-8867-c8cea06dfde5" providerId="ADAL" clId="{8207E6F4-09D4-4F66-BBB9-C6C2F9678906}" dt="2024-05-31T13:14:49.687" v="15797"/>
          <ac:spMkLst>
            <pc:docMk/>
            <pc:sldMk cId="1635377456" sldId="336"/>
            <ac:spMk id="35" creationId="{E34E0EEB-F474-3CEC-936F-A71F77B0601A}"/>
          </ac:spMkLst>
        </pc:spChg>
        <pc:spChg chg="mod">
          <ac:chgData name="Eddie Corr" userId="99a90b33-2264-4037-8867-c8cea06dfde5" providerId="ADAL" clId="{8207E6F4-09D4-4F66-BBB9-C6C2F9678906}" dt="2024-05-31T13:14:49.687" v="15797"/>
          <ac:spMkLst>
            <pc:docMk/>
            <pc:sldMk cId="1635377456" sldId="336"/>
            <ac:spMk id="36" creationId="{CA2B9FB6-75CE-9521-3AD4-6B967C2265D7}"/>
          </ac:spMkLst>
        </pc:spChg>
        <pc:spChg chg="mod">
          <ac:chgData name="Eddie Corr" userId="99a90b33-2264-4037-8867-c8cea06dfde5" providerId="ADAL" clId="{8207E6F4-09D4-4F66-BBB9-C6C2F9678906}" dt="2024-05-31T13:14:49.687" v="15797"/>
          <ac:spMkLst>
            <pc:docMk/>
            <pc:sldMk cId="1635377456" sldId="336"/>
            <ac:spMk id="37" creationId="{CCE6AA1C-72B3-B251-E957-EF0B435AFA84}"/>
          </ac:spMkLst>
        </pc:spChg>
        <pc:spChg chg="mod">
          <ac:chgData name="Eddie Corr" userId="99a90b33-2264-4037-8867-c8cea06dfde5" providerId="ADAL" clId="{8207E6F4-09D4-4F66-BBB9-C6C2F9678906}" dt="2024-05-31T13:14:49.687" v="15797"/>
          <ac:spMkLst>
            <pc:docMk/>
            <pc:sldMk cId="1635377456" sldId="336"/>
            <ac:spMk id="38" creationId="{9C3A22C1-2FF6-1861-8AF5-5027176E95EC}"/>
          </ac:spMkLst>
        </pc:spChg>
        <pc:spChg chg="mod">
          <ac:chgData name="Eddie Corr" userId="99a90b33-2264-4037-8867-c8cea06dfde5" providerId="ADAL" clId="{8207E6F4-09D4-4F66-BBB9-C6C2F9678906}" dt="2024-05-31T13:14:49.687" v="15797"/>
          <ac:spMkLst>
            <pc:docMk/>
            <pc:sldMk cId="1635377456" sldId="336"/>
            <ac:spMk id="39" creationId="{8D827DD5-F258-57C1-A8C5-6A4FA7389995}"/>
          </ac:spMkLst>
        </pc:spChg>
        <pc:spChg chg="mod">
          <ac:chgData name="Eddie Corr" userId="99a90b33-2264-4037-8867-c8cea06dfde5" providerId="ADAL" clId="{8207E6F4-09D4-4F66-BBB9-C6C2F9678906}" dt="2024-05-31T13:14:49.687" v="15797"/>
          <ac:spMkLst>
            <pc:docMk/>
            <pc:sldMk cId="1635377456" sldId="336"/>
            <ac:spMk id="40" creationId="{AF3FC89C-DF51-0AA0-FC0F-FFC91C74EFE8}"/>
          </ac:spMkLst>
        </pc:spChg>
        <pc:spChg chg="mod">
          <ac:chgData name="Eddie Corr" userId="99a90b33-2264-4037-8867-c8cea06dfde5" providerId="ADAL" clId="{8207E6F4-09D4-4F66-BBB9-C6C2F9678906}" dt="2024-05-31T13:14:49.687" v="15797"/>
          <ac:spMkLst>
            <pc:docMk/>
            <pc:sldMk cId="1635377456" sldId="336"/>
            <ac:spMk id="41" creationId="{F5E004C6-9343-4A64-A9D2-164E828339AC}"/>
          </ac:spMkLst>
        </pc:spChg>
        <pc:spChg chg="mod">
          <ac:chgData name="Eddie Corr" userId="99a90b33-2264-4037-8867-c8cea06dfde5" providerId="ADAL" clId="{8207E6F4-09D4-4F66-BBB9-C6C2F9678906}" dt="2024-05-31T13:14:49.687" v="15797"/>
          <ac:spMkLst>
            <pc:docMk/>
            <pc:sldMk cId="1635377456" sldId="336"/>
            <ac:spMk id="42" creationId="{196AC603-ACCE-F0E8-5AF2-827B5C718C61}"/>
          </ac:spMkLst>
        </pc:spChg>
        <pc:spChg chg="mod">
          <ac:chgData name="Eddie Corr" userId="99a90b33-2264-4037-8867-c8cea06dfde5" providerId="ADAL" clId="{8207E6F4-09D4-4F66-BBB9-C6C2F9678906}" dt="2024-05-31T13:14:49.687" v="15797"/>
          <ac:spMkLst>
            <pc:docMk/>
            <pc:sldMk cId="1635377456" sldId="336"/>
            <ac:spMk id="43" creationId="{3EDDE198-079B-E48F-F1D1-BC03E1A6309E}"/>
          </ac:spMkLst>
        </pc:spChg>
        <pc:spChg chg="mod">
          <ac:chgData name="Eddie Corr" userId="99a90b33-2264-4037-8867-c8cea06dfde5" providerId="ADAL" clId="{8207E6F4-09D4-4F66-BBB9-C6C2F9678906}" dt="2024-05-31T13:14:49.687" v="15797"/>
          <ac:spMkLst>
            <pc:docMk/>
            <pc:sldMk cId="1635377456" sldId="336"/>
            <ac:spMk id="44" creationId="{42937C5B-17F3-E7E3-CE22-463CD8CCD554}"/>
          </ac:spMkLst>
        </pc:spChg>
        <pc:spChg chg="mod">
          <ac:chgData name="Eddie Corr" userId="99a90b33-2264-4037-8867-c8cea06dfde5" providerId="ADAL" clId="{8207E6F4-09D4-4F66-BBB9-C6C2F9678906}" dt="2024-05-31T13:14:49.687" v="15797"/>
          <ac:spMkLst>
            <pc:docMk/>
            <pc:sldMk cId="1635377456" sldId="336"/>
            <ac:spMk id="45" creationId="{B0CE9588-16DF-08FE-DFAF-E889AC19AD81}"/>
          </ac:spMkLst>
        </pc:spChg>
        <pc:spChg chg="mod">
          <ac:chgData name="Eddie Corr" userId="99a90b33-2264-4037-8867-c8cea06dfde5" providerId="ADAL" clId="{8207E6F4-09D4-4F66-BBB9-C6C2F9678906}" dt="2024-05-31T13:14:49.687" v="15797"/>
          <ac:spMkLst>
            <pc:docMk/>
            <pc:sldMk cId="1635377456" sldId="336"/>
            <ac:spMk id="46" creationId="{8AAD93EA-BF4A-FD7F-8F03-F328F1D7FB23}"/>
          </ac:spMkLst>
        </pc:spChg>
        <pc:spChg chg="mod">
          <ac:chgData name="Eddie Corr" userId="99a90b33-2264-4037-8867-c8cea06dfde5" providerId="ADAL" clId="{8207E6F4-09D4-4F66-BBB9-C6C2F9678906}" dt="2024-05-31T13:14:49.687" v="15797"/>
          <ac:spMkLst>
            <pc:docMk/>
            <pc:sldMk cId="1635377456" sldId="336"/>
            <ac:spMk id="47" creationId="{E581A8A7-57C9-6D5A-2BAF-3DA4194C193E}"/>
          </ac:spMkLst>
        </pc:spChg>
        <pc:spChg chg="mod">
          <ac:chgData name="Eddie Corr" userId="99a90b33-2264-4037-8867-c8cea06dfde5" providerId="ADAL" clId="{8207E6F4-09D4-4F66-BBB9-C6C2F9678906}" dt="2024-05-31T13:14:49.687" v="15797"/>
          <ac:spMkLst>
            <pc:docMk/>
            <pc:sldMk cId="1635377456" sldId="336"/>
            <ac:spMk id="48" creationId="{78ADA433-86F7-D731-78A4-A4B2B38D479A}"/>
          </ac:spMkLst>
        </pc:spChg>
        <pc:spChg chg="mod">
          <ac:chgData name="Eddie Corr" userId="99a90b33-2264-4037-8867-c8cea06dfde5" providerId="ADAL" clId="{8207E6F4-09D4-4F66-BBB9-C6C2F9678906}" dt="2024-05-31T13:14:49.687" v="15797"/>
          <ac:spMkLst>
            <pc:docMk/>
            <pc:sldMk cId="1635377456" sldId="336"/>
            <ac:spMk id="49" creationId="{4314FA82-C83F-6434-8E3F-5EFBF7519BDA}"/>
          </ac:spMkLst>
        </pc:spChg>
        <pc:spChg chg="mod">
          <ac:chgData name="Eddie Corr" userId="99a90b33-2264-4037-8867-c8cea06dfde5" providerId="ADAL" clId="{8207E6F4-09D4-4F66-BBB9-C6C2F9678906}" dt="2024-05-31T13:14:49.687" v="15797"/>
          <ac:spMkLst>
            <pc:docMk/>
            <pc:sldMk cId="1635377456" sldId="336"/>
            <ac:spMk id="50" creationId="{A0222C3E-EFCC-CE3F-E7A3-B56B311936ED}"/>
          </ac:spMkLst>
        </pc:spChg>
        <pc:spChg chg="mod">
          <ac:chgData name="Eddie Corr" userId="99a90b33-2264-4037-8867-c8cea06dfde5" providerId="ADAL" clId="{8207E6F4-09D4-4F66-BBB9-C6C2F9678906}" dt="2024-05-31T13:14:49.687" v="15797"/>
          <ac:spMkLst>
            <pc:docMk/>
            <pc:sldMk cId="1635377456" sldId="336"/>
            <ac:spMk id="51" creationId="{42CB66FA-F50B-721A-0708-F07C272753E2}"/>
          </ac:spMkLst>
        </pc:spChg>
        <pc:spChg chg="mod">
          <ac:chgData name="Eddie Corr" userId="99a90b33-2264-4037-8867-c8cea06dfde5" providerId="ADAL" clId="{8207E6F4-09D4-4F66-BBB9-C6C2F9678906}" dt="2024-05-31T13:14:49.687" v="15797"/>
          <ac:spMkLst>
            <pc:docMk/>
            <pc:sldMk cId="1635377456" sldId="336"/>
            <ac:spMk id="52" creationId="{2136CEF1-05CB-1C49-5BEE-8BBD1366F58D}"/>
          </ac:spMkLst>
        </pc:spChg>
        <pc:spChg chg="mod">
          <ac:chgData name="Eddie Corr" userId="99a90b33-2264-4037-8867-c8cea06dfde5" providerId="ADAL" clId="{8207E6F4-09D4-4F66-BBB9-C6C2F9678906}" dt="2024-05-31T13:14:49.687" v="15797"/>
          <ac:spMkLst>
            <pc:docMk/>
            <pc:sldMk cId="1635377456" sldId="336"/>
            <ac:spMk id="53" creationId="{E057B801-037C-0218-F7AB-A215B7747720}"/>
          </ac:spMkLst>
        </pc:spChg>
        <pc:spChg chg="mod">
          <ac:chgData name="Eddie Corr" userId="99a90b33-2264-4037-8867-c8cea06dfde5" providerId="ADAL" clId="{8207E6F4-09D4-4F66-BBB9-C6C2F9678906}" dt="2024-05-31T13:14:49.687" v="15797"/>
          <ac:spMkLst>
            <pc:docMk/>
            <pc:sldMk cId="1635377456" sldId="336"/>
            <ac:spMk id="54" creationId="{5439B896-9B86-275C-34E2-7F405C13914D}"/>
          </ac:spMkLst>
        </pc:spChg>
        <pc:spChg chg="mod">
          <ac:chgData name="Eddie Corr" userId="99a90b33-2264-4037-8867-c8cea06dfde5" providerId="ADAL" clId="{8207E6F4-09D4-4F66-BBB9-C6C2F9678906}" dt="2024-05-31T13:14:49.687" v="15797"/>
          <ac:spMkLst>
            <pc:docMk/>
            <pc:sldMk cId="1635377456" sldId="336"/>
            <ac:spMk id="55" creationId="{05CEDD63-C54B-1F3C-B5C0-F1A4AA9E56D4}"/>
          </ac:spMkLst>
        </pc:spChg>
        <pc:spChg chg="mod">
          <ac:chgData name="Eddie Corr" userId="99a90b33-2264-4037-8867-c8cea06dfde5" providerId="ADAL" clId="{8207E6F4-09D4-4F66-BBB9-C6C2F9678906}" dt="2024-05-31T13:14:49.687" v="15797"/>
          <ac:spMkLst>
            <pc:docMk/>
            <pc:sldMk cId="1635377456" sldId="336"/>
            <ac:spMk id="56" creationId="{F032913E-2BF1-CBF3-E12B-8CA230ABD775}"/>
          </ac:spMkLst>
        </pc:spChg>
        <pc:spChg chg="mod">
          <ac:chgData name="Eddie Corr" userId="99a90b33-2264-4037-8867-c8cea06dfde5" providerId="ADAL" clId="{8207E6F4-09D4-4F66-BBB9-C6C2F9678906}" dt="2024-05-31T13:14:49.687" v="15797"/>
          <ac:spMkLst>
            <pc:docMk/>
            <pc:sldMk cId="1635377456" sldId="336"/>
            <ac:spMk id="57" creationId="{C81CAFE6-B962-1122-6A85-88F0342B333C}"/>
          </ac:spMkLst>
        </pc:spChg>
        <pc:spChg chg="mod">
          <ac:chgData name="Eddie Corr" userId="99a90b33-2264-4037-8867-c8cea06dfde5" providerId="ADAL" clId="{8207E6F4-09D4-4F66-BBB9-C6C2F9678906}" dt="2024-05-31T13:14:49.687" v="15797"/>
          <ac:spMkLst>
            <pc:docMk/>
            <pc:sldMk cId="1635377456" sldId="336"/>
            <ac:spMk id="58" creationId="{F2CE772D-674C-1C55-B141-AD6B1C7CEDF8}"/>
          </ac:spMkLst>
        </pc:spChg>
        <pc:spChg chg="mod">
          <ac:chgData name="Eddie Corr" userId="99a90b33-2264-4037-8867-c8cea06dfde5" providerId="ADAL" clId="{8207E6F4-09D4-4F66-BBB9-C6C2F9678906}" dt="2024-05-31T13:14:49.687" v="15797"/>
          <ac:spMkLst>
            <pc:docMk/>
            <pc:sldMk cId="1635377456" sldId="336"/>
            <ac:spMk id="59" creationId="{3516326F-D703-02C4-267A-F15E4DDFF038}"/>
          </ac:spMkLst>
        </pc:spChg>
        <pc:spChg chg="mod">
          <ac:chgData name="Eddie Corr" userId="99a90b33-2264-4037-8867-c8cea06dfde5" providerId="ADAL" clId="{8207E6F4-09D4-4F66-BBB9-C6C2F9678906}" dt="2024-05-31T13:14:49.687" v="15797"/>
          <ac:spMkLst>
            <pc:docMk/>
            <pc:sldMk cId="1635377456" sldId="336"/>
            <ac:spMk id="60" creationId="{6819DE8C-3B04-5F4D-70C9-F346B97D87CA}"/>
          </ac:spMkLst>
        </pc:spChg>
        <pc:spChg chg="mod">
          <ac:chgData name="Eddie Corr" userId="99a90b33-2264-4037-8867-c8cea06dfde5" providerId="ADAL" clId="{8207E6F4-09D4-4F66-BBB9-C6C2F9678906}" dt="2024-05-31T13:14:49.687" v="15797"/>
          <ac:spMkLst>
            <pc:docMk/>
            <pc:sldMk cId="1635377456" sldId="336"/>
            <ac:spMk id="61" creationId="{94C853F4-9BD0-DF61-8BFA-464218BBA42B}"/>
          </ac:spMkLst>
        </pc:spChg>
        <pc:spChg chg="mod">
          <ac:chgData name="Eddie Corr" userId="99a90b33-2264-4037-8867-c8cea06dfde5" providerId="ADAL" clId="{8207E6F4-09D4-4F66-BBB9-C6C2F9678906}" dt="2024-05-31T13:14:49.687" v="15797"/>
          <ac:spMkLst>
            <pc:docMk/>
            <pc:sldMk cId="1635377456" sldId="336"/>
            <ac:spMk id="62" creationId="{16179993-1D1C-E87B-844E-75A5C96486A7}"/>
          </ac:spMkLst>
        </pc:spChg>
        <pc:spChg chg="mod">
          <ac:chgData name="Eddie Corr" userId="99a90b33-2264-4037-8867-c8cea06dfde5" providerId="ADAL" clId="{8207E6F4-09D4-4F66-BBB9-C6C2F9678906}" dt="2024-05-31T13:14:49.687" v="15797"/>
          <ac:spMkLst>
            <pc:docMk/>
            <pc:sldMk cId="1635377456" sldId="336"/>
            <ac:spMk id="63" creationId="{526051F7-25F6-FFDE-0302-F14589F09ACC}"/>
          </ac:spMkLst>
        </pc:spChg>
        <pc:spChg chg="mod">
          <ac:chgData name="Eddie Corr" userId="99a90b33-2264-4037-8867-c8cea06dfde5" providerId="ADAL" clId="{8207E6F4-09D4-4F66-BBB9-C6C2F9678906}" dt="2024-05-31T13:14:49.687" v="15797"/>
          <ac:spMkLst>
            <pc:docMk/>
            <pc:sldMk cId="1635377456" sldId="336"/>
            <ac:spMk id="384" creationId="{7A3C11AB-D587-5CA1-18EE-31FBF709C01A}"/>
          </ac:spMkLst>
        </pc:spChg>
        <pc:spChg chg="mod">
          <ac:chgData name="Eddie Corr" userId="99a90b33-2264-4037-8867-c8cea06dfde5" providerId="ADAL" clId="{8207E6F4-09D4-4F66-BBB9-C6C2F9678906}" dt="2024-05-31T13:14:49.687" v="15797"/>
          <ac:spMkLst>
            <pc:docMk/>
            <pc:sldMk cId="1635377456" sldId="336"/>
            <ac:spMk id="385" creationId="{DB50C3B0-FA81-8039-F6E6-C9A040974CD9}"/>
          </ac:spMkLst>
        </pc:spChg>
        <pc:spChg chg="mod">
          <ac:chgData name="Eddie Corr" userId="99a90b33-2264-4037-8867-c8cea06dfde5" providerId="ADAL" clId="{8207E6F4-09D4-4F66-BBB9-C6C2F9678906}" dt="2024-05-31T13:14:49.687" v="15797"/>
          <ac:spMkLst>
            <pc:docMk/>
            <pc:sldMk cId="1635377456" sldId="336"/>
            <ac:spMk id="386" creationId="{1DD29269-7BC5-4E34-5183-87255BA67F77}"/>
          </ac:spMkLst>
        </pc:spChg>
        <pc:spChg chg="mod">
          <ac:chgData name="Eddie Corr" userId="99a90b33-2264-4037-8867-c8cea06dfde5" providerId="ADAL" clId="{8207E6F4-09D4-4F66-BBB9-C6C2F9678906}" dt="2024-05-31T13:14:49.687" v="15797"/>
          <ac:spMkLst>
            <pc:docMk/>
            <pc:sldMk cId="1635377456" sldId="336"/>
            <ac:spMk id="387" creationId="{75767867-992B-5940-A495-F5589E3D2E8B}"/>
          </ac:spMkLst>
        </pc:spChg>
        <pc:spChg chg="mod">
          <ac:chgData name="Eddie Corr" userId="99a90b33-2264-4037-8867-c8cea06dfde5" providerId="ADAL" clId="{8207E6F4-09D4-4F66-BBB9-C6C2F9678906}" dt="2024-05-31T13:14:49.687" v="15797"/>
          <ac:spMkLst>
            <pc:docMk/>
            <pc:sldMk cId="1635377456" sldId="336"/>
            <ac:spMk id="388" creationId="{F48C2894-0D5B-0A8F-C21E-B3B683531348}"/>
          </ac:spMkLst>
        </pc:spChg>
        <pc:spChg chg="mod">
          <ac:chgData name="Eddie Corr" userId="99a90b33-2264-4037-8867-c8cea06dfde5" providerId="ADAL" clId="{8207E6F4-09D4-4F66-BBB9-C6C2F9678906}" dt="2024-05-31T13:14:49.687" v="15797"/>
          <ac:spMkLst>
            <pc:docMk/>
            <pc:sldMk cId="1635377456" sldId="336"/>
            <ac:spMk id="389" creationId="{6B0BE9A2-D433-2E32-15C5-379AB519B4B8}"/>
          </ac:spMkLst>
        </pc:spChg>
        <pc:spChg chg="mod">
          <ac:chgData name="Eddie Corr" userId="99a90b33-2264-4037-8867-c8cea06dfde5" providerId="ADAL" clId="{8207E6F4-09D4-4F66-BBB9-C6C2F9678906}" dt="2024-05-31T13:14:49.687" v="15797"/>
          <ac:spMkLst>
            <pc:docMk/>
            <pc:sldMk cId="1635377456" sldId="336"/>
            <ac:spMk id="390" creationId="{1A9732B8-9C3C-384B-D7DD-DB9BB5B173F7}"/>
          </ac:spMkLst>
        </pc:spChg>
        <pc:spChg chg="mod">
          <ac:chgData name="Eddie Corr" userId="99a90b33-2264-4037-8867-c8cea06dfde5" providerId="ADAL" clId="{8207E6F4-09D4-4F66-BBB9-C6C2F9678906}" dt="2024-05-31T13:14:49.687" v="15797"/>
          <ac:spMkLst>
            <pc:docMk/>
            <pc:sldMk cId="1635377456" sldId="336"/>
            <ac:spMk id="391" creationId="{E61A19DF-B37B-00E2-968B-E9139F816A45}"/>
          </ac:spMkLst>
        </pc:spChg>
        <pc:spChg chg="mod">
          <ac:chgData name="Eddie Corr" userId="99a90b33-2264-4037-8867-c8cea06dfde5" providerId="ADAL" clId="{8207E6F4-09D4-4F66-BBB9-C6C2F9678906}" dt="2024-05-31T13:14:49.687" v="15797"/>
          <ac:spMkLst>
            <pc:docMk/>
            <pc:sldMk cId="1635377456" sldId="336"/>
            <ac:spMk id="392" creationId="{6A9ED91B-2F3A-A2B0-AF3B-66BFF76D7307}"/>
          </ac:spMkLst>
        </pc:spChg>
        <pc:spChg chg="mod">
          <ac:chgData name="Eddie Corr" userId="99a90b33-2264-4037-8867-c8cea06dfde5" providerId="ADAL" clId="{8207E6F4-09D4-4F66-BBB9-C6C2F9678906}" dt="2024-05-31T13:14:49.687" v="15797"/>
          <ac:spMkLst>
            <pc:docMk/>
            <pc:sldMk cId="1635377456" sldId="336"/>
            <ac:spMk id="393" creationId="{2A67F35E-5AD8-41CA-29E0-3A1D8F4BE848}"/>
          </ac:spMkLst>
        </pc:spChg>
        <pc:spChg chg="mod">
          <ac:chgData name="Eddie Corr" userId="99a90b33-2264-4037-8867-c8cea06dfde5" providerId="ADAL" clId="{8207E6F4-09D4-4F66-BBB9-C6C2F9678906}" dt="2024-05-31T13:14:49.687" v="15797"/>
          <ac:spMkLst>
            <pc:docMk/>
            <pc:sldMk cId="1635377456" sldId="336"/>
            <ac:spMk id="394" creationId="{0CBE2407-FBC8-3FF4-48E0-73AAF54DF615}"/>
          </ac:spMkLst>
        </pc:spChg>
        <pc:spChg chg="mod">
          <ac:chgData name="Eddie Corr" userId="99a90b33-2264-4037-8867-c8cea06dfde5" providerId="ADAL" clId="{8207E6F4-09D4-4F66-BBB9-C6C2F9678906}" dt="2024-05-31T13:14:49.687" v="15797"/>
          <ac:spMkLst>
            <pc:docMk/>
            <pc:sldMk cId="1635377456" sldId="336"/>
            <ac:spMk id="395" creationId="{07E08D38-12E7-1316-D080-6615F2B884C9}"/>
          </ac:spMkLst>
        </pc:spChg>
        <pc:spChg chg="mod">
          <ac:chgData name="Eddie Corr" userId="99a90b33-2264-4037-8867-c8cea06dfde5" providerId="ADAL" clId="{8207E6F4-09D4-4F66-BBB9-C6C2F9678906}" dt="2024-05-31T13:14:49.687" v="15797"/>
          <ac:spMkLst>
            <pc:docMk/>
            <pc:sldMk cId="1635377456" sldId="336"/>
            <ac:spMk id="396" creationId="{4B375B9F-5379-58E5-C41A-0C15B3540102}"/>
          </ac:spMkLst>
        </pc:spChg>
        <pc:spChg chg="mod">
          <ac:chgData name="Eddie Corr" userId="99a90b33-2264-4037-8867-c8cea06dfde5" providerId="ADAL" clId="{8207E6F4-09D4-4F66-BBB9-C6C2F9678906}" dt="2024-05-31T13:14:49.687" v="15797"/>
          <ac:spMkLst>
            <pc:docMk/>
            <pc:sldMk cId="1635377456" sldId="336"/>
            <ac:spMk id="397" creationId="{9D2AD1E7-5F1A-EB66-2D0E-7950F29C5827}"/>
          </ac:spMkLst>
        </pc:spChg>
        <pc:spChg chg="mod">
          <ac:chgData name="Eddie Corr" userId="99a90b33-2264-4037-8867-c8cea06dfde5" providerId="ADAL" clId="{8207E6F4-09D4-4F66-BBB9-C6C2F9678906}" dt="2024-05-31T13:14:49.687" v="15797"/>
          <ac:spMkLst>
            <pc:docMk/>
            <pc:sldMk cId="1635377456" sldId="336"/>
            <ac:spMk id="398" creationId="{D1D15EE2-89A4-D256-B92D-E21AAF3DE558}"/>
          </ac:spMkLst>
        </pc:spChg>
        <pc:spChg chg="mod">
          <ac:chgData name="Eddie Corr" userId="99a90b33-2264-4037-8867-c8cea06dfde5" providerId="ADAL" clId="{8207E6F4-09D4-4F66-BBB9-C6C2F9678906}" dt="2024-05-31T13:14:49.687" v="15797"/>
          <ac:spMkLst>
            <pc:docMk/>
            <pc:sldMk cId="1635377456" sldId="336"/>
            <ac:spMk id="399" creationId="{C010FD22-B674-7977-E179-D560856A23A9}"/>
          </ac:spMkLst>
        </pc:spChg>
        <pc:spChg chg="mod">
          <ac:chgData name="Eddie Corr" userId="99a90b33-2264-4037-8867-c8cea06dfde5" providerId="ADAL" clId="{8207E6F4-09D4-4F66-BBB9-C6C2F9678906}" dt="2024-05-31T13:14:49.687" v="15797"/>
          <ac:spMkLst>
            <pc:docMk/>
            <pc:sldMk cId="1635377456" sldId="336"/>
            <ac:spMk id="400" creationId="{62BCF732-49D6-6E75-A9A9-9A835E57F863}"/>
          </ac:spMkLst>
        </pc:spChg>
        <pc:spChg chg="mod">
          <ac:chgData name="Eddie Corr" userId="99a90b33-2264-4037-8867-c8cea06dfde5" providerId="ADAL" clId="{8207E6F4-09D4-4F66-BBB9-C6C2F9678906}" dt="2024-05-31T13:14:49.687" v="15797"/>
          <ac:spMkLst>
            <pc:docMk/>
            <pc:sldMk cId="1635377456" sldId="336"/>
            <ac:spMk id="401" creationId="{0D43D29E-6AC1-FB0A-5C4D-24AB62895AC7}"/>
          </ac:spMkLst>
        </pc:spChg>
        <pc:spChg chg="mod">
          <ac:chgData name="Eddie Corr" userId="99a90b33-2264-4037-8867-c8cea06dfde5" providerId="ADAL" clId="{8207E6F4-09D4-4F66-BBB9-C6C2F9678906}" dt="2024-05-31T13:14:49.687" v="15797"/>
          <ac:spMkLst>
            <pc:docMk/>
            <pc:sldMk cId="1635377456" sldId="336"/>
            <ac:spMk id="402" creationId="{BC40A117-6E17-C965-ED4A-247423FB2B92}"/>
          </ac:spMkLst>
        </pc:spChg>
        <pc:spChg chg="mod">
          <ac:chgData name="Eddie Corr" userId="99a90b33-2264-4037-8867-c8cea06dfde5" providerId="ADAL" clId="{8207E6F4-09D4-4F66-BBB9-C6C2F9678906}" dt="2024-05-31T13:14:49.687" v="15797"/>
          <ac:spMkLst>
            <pc:docMk/>
            <pc:sldMk cId="1635377456" sldId="336"/>
            <ac:spMk id="403" creationId="{8053837A-E0B3-1627-435B-38E5A3F9754C}"/>
          </ac:spMkLst>
        </pc:spChg>
        <pc:spChg chg="mod">
          <ac:chgData name="Eddie Corr" userId="99a90b33-2264-4037-8867-c8cea06dfde5" providerId="ADAL" clId="{8207E6F4-09D4-4F66-BBB9-C6C2F9678906}" dt="2024-05-31T13:14:49.687" v="15797"/>
          <ac:spMkLst>
            <pc:docMk/>
            <pc:sldMk cId="1635377456" sldId="336"/>
            <ac:spMk id="404" creationId="{7DF98282-B0FC-C732-2DD2-D4FEB98ED435}"/>
          </ac:spMkLst>
        </pc:spChg>
        <pc:spChg chg="mod">
          <ac:chgData name="Eddie Corr" userId="99a90b33-2264-4037-8867-c8cea06dfde5" providerId="ADAL" clId="{8207E6F4-09D4-4F66-BBB9-C6C2F9678906}" dt="2024-05-31T13:14:49.687" v="15797"/>
          <ac:spMkLst>
            <pc:docMk/>
            <pc:sldMk cId="1635377456" sldId="336"/>
            <ac:spMk id="405" creationId="{759D13D9-7D50-8274-E608-83D64CA0F61A}"/>
          </ac:spMkLst>
        </pc:spChg>
        <pc:spChg chg="mod">
          <ac:chgData name="Eddie Corr" userId="99a90b33-2264-4037-8867-c8cea06dfde5" providerId="ADAL" clId="{8207E6F4-09D4-4F66-BBB9-C6C2F9678906}" dt="2024-05-31T13:14:49.687" v="15797"/>
          <ac:spMkLst>
            <pc:docMk/>
            <pc:sldMk cId="1635377456" sldId="336"/>
            <ac:spMk id="406" creationId="{4F149663-3A3C-6A01-2067-0DA35BFE6000}"/>
          </ac:spMkLst>
        </pc:spChg>
        <pc:spChg chg="mod">
          <ac:chgData name="Eddie Corr" userId="99a90b33-2264-4037-8867-c8cea06dfde5" providerId="ADAL" clId="{8207E6F4-09D4-4F66-BBB9-C6C2F9678906}" dt="2024-05-31T13:14:49.687" v="15797"/>
          <ac:spMkLst>
            <pc:docMk/>
            <pc:sldMk cId="1635377456" sldId="336"/>
            <ac:spMk id="407" creationId="{EA1605DA-6D62-050C-5315-4EDFFE9BF05B}"/>
          </ac:spMkLst>
        </pc:spChg>
        <pc:spChg chg="mod">
          <ac:chgData name="Eddie Corr" userId="99a90b33-2264-4037-8867-c8cea06dfde5" providerId="ADAL" clId="{8207E6F4-09D4-4F66-BBB9-C6C2F9678906}" dt="2024-05-31T13:14:49.687" v="15797"/>
          <ac:spMkLst>
            <pc:docMk/>
            <pc:sldMk cId="1635377456" sldId="336"/>
            <ac:spMk id="408" creationId="{E915EE59-FECE-265E-66E8-90003FD3B0D0}"/>
          </ac:spMkLst>
        </pc:spChg>
        <pc:spChg chg="mod">
          <ac:chgData name="Eddie Corr" userId="99a90b33-2264-4037-8867-c8cea06dfde5" providerId="ADAL" clId="{8207E6F4-09D4-4F66-BBB9-C6C2F9678906}" dt="2024-05-31T13:14:49.687" v="15797"/>
          <ac:spMkLst>
            <pc:docMk/>
            <pc:sldMk cId="1635377456" sldId="336"/>
            <ac:spMk id="409" creationId="{52720696-FDFA-2391-635D-E9BC08CE75BA}"/>
          </ac:spMkLst>
        </pc:spChg>
        <pc:spChg chg="mod">
          <ac:chgData name="Eddie Corr" userId="99a90b33-2264-4037-8867-c8cea06dfde5" providerId="ADAL" clId="{8207E6F4-09D4-4F66-BBB9-C6C2F9678906}" dt="2024-05-31T13:14:49.687" v="15797"/>
          <ac:spMkLst>
            <pc:docMk/>
            <pc:sldMk cId="1635377456" sldId="336"/>
            <ac:spMk id="410" creationId="{AF03F606-76EF-53F3-B7D0-85A2CBC5ACE2}"/>
          </ac:spMkLst>
        </pc:spChg>
        <pc:spChg chg="mod">
          <ac:chgData name="Eddie Corr" userId="99a90b33-2264-4037-8867-c8cea06dfde5" providerId="ADAL" clId="{8207E6F4-09D4-4F66-BBB9-C6C2F9678906}" dt="2024-05-31T13:14:49.687" v="15797"/>
          <ac:spMkLst>
            <pc:docMk/>
            <pc:sldMk cId="1635377456" sldId="336"/>
            <ac:spMk id="411" creationId="{6ABE9802-B941-8379-FE96-D31F75C41C8D}"/>
          </ac:spMkLst>
        </pc:spChg>
        <pc:spChg chg="mod">
          <ac:chgData name="Eddie Corr" userId="99a90b33-2264-4037-8867-c8cea06dfde5" providerId="ADAL" clId="{8207E6F4-09D4-4F66-BBB9-C6C2F9678906}" dt="2024-05-31T13:14:49.687" v="15797"/>
          <ac:spMkLst>
            <pc:docMk/>
            <pc:sldMk cId="1635377456" sldId="336"/>
            <ac:spMk id="412" creationId="{0B35C186-154A-E877-7851-552E808CCBF8}"/>
          </ac:spMkLst>
        </pc:spChg>
        <pc:spChg chg="mod">
          <ac:chgData name="Eddie Corr" userId="99a90b33-2264-4037-8867-c8cea06dfde5" providerId="ADAL" clId="{8207E6F4-09D4-4F66-BBB9-C6C2F9678906}" dt="2024-05-31T13:14:49.687" v="15797"/>
          <ac:spMkLst>
            <pc:docMk/>
            <pc:sldMk cId="1635377456" sldId="336"/>
            <ac:spMk id="413" creationId="{B18A1693-0A0C-3C8A-EA52-47D2A62B0908}"/>
          </ac:spMkLst>
        </pc:spChg>
        <pc:spChg chg="mod">
          <ac:chgData name="Eddie Corr" userId="99a90b33-2264-4037-8867-c8cea06dfde5" providerId="ADAL" clId="{8207E6F4-09D4-4F66-BBB9-C6C2F9678906}" dt="2024-05-31T13:14:49.687" v="15797"/>
          <ac:spMkLst>
            <pc:docMk/>
            <pc:sldMk cId="1635377456" sldId="336"/>
            <ac:spMk id="414" creationId="{33DBCF6C-F1D7-C8C0-C529-BE90000F0BF6}"/>
          </ac:spMkLst>
        </pc:spChg>
        <pc:spChg chg="mod">
          <ac:chgData name="Eddie Corr" userId="99a90b33-2264-4037-8867-c8cea06dfde5" providerId="ADAL" clId="{8207E6F4-09D4-4F66-BBB9-C6C2F9678906}" dt="2024-05-31T13:14:49.687" v="15797"/>
          <ac:spMkLst>
            <pc:docMk/>
            <pc:sldMk cId="1635377456" sldId="336"/>
            <ac:spMk id="415" creationId="{526727B9-E682-CD36-CC95-6CB1434B7366}"/>
          </ac:spMkLst>
        </pc:spChg>
        <pc:spChg chg="mod">
          <ac:chgData name="Eddie Corr" userId="99a90b33-2264-4037-8867-c8cea06dfde5" providerId="ADAL" clId="{8207E6F4-09D4-4F66-BBB9-C6C2F9678906}" dt="2024-05-31T13:14:49.687" v="15797"/>
          <ac:spMkLst>
            <pc:docMk/>
            <pc:sldMk cId="1635377456" sldId="336"/>
            <ac:spMk id="416" creationId="{F9D03980-B740-149E-AED6-BF7465BFD44A}"/>
          </ac:spMkLst>
        </pc:spChg>
        <pc:spChg chg="mod">
          <ac:chgData name="Eddie Corr" userId="99a90b33-2264-4037-8867-c8cea06dfde5" providerId="ADAL" clId="{8207E6F4-09D4-4F66-BBB9-C6C2F9678906}" dt="2024-05-31T13:14:49.687" v="15797"/>
          <ac:spMkLst>
            <pc:docMk/>
            <pc:sldMk cId="1635377456" sldId="336"/>
            <ac:spMk id="417" creationId="{B87D9BC5-ADA4-F04F-EE4E-235A11AD6A2F}"/>
          </ac:spMkLst>
        </pc:spChg>
        <pc:spChg chg="mod">
          <ac:chgData name="Eddie Corr" userId="99a90b33-2264-4037-8867-c8cea06dfde5" providerId="ADAL" clId="{8207E6F4-09D4-4F66-BBB9-C6C2F9678906}" dt="2024-05-31T13:14:49.687" v="15797"/>
          <ac:spMkLst>
            <pc:docMk/>
            <pc:sldMk cId="1635377456" sldId="336"/>
            <ac:spMk id="418" creationId="{7FDA6A9D-9739-6688-CAD4-831D2F7A3219}"/>
          </ac:spMkLst>
        </pc:spChg>
        <pc:spChg chg="mod">
          <ac:chgData name="Eddie Corr" userId="99a90b33-2264-4037-8867-c8cea06dfde5" providerId="ADAL" clId="{8207E6F4-09D4-4F66-BBB9-C6C2F9678906}" dt="2024-05-31T13:14:49.687" v="15797"/>
          <ac:spMkLst>
            <pc:docMk/>
            <pc:sldMk cId="1635377456" sldId="336"/>
            <ac:spMk id="419" creationId="{EF2EA291-AD44-CB9F-CB09-79395F0F416C}"/>
          </ac:spMkLst>
        </pc:spChg>
        <pc:spChg chg="mod">
          <ac:chgData name="Eddie Corr" userId="99a90b33-2264-4037-8867-c8cea06dfde5" providerId="ADAL" clId="{8207E6F4-09D4-4F66-BBB9-C6C2F9678906}" dt="2024-05-31T13:14:49.687" v="15797"/>
          <ac:spMkLst>
            <pc:docMk/>
            <pc:sldMk cId="1635377456" sldId="336"/>
            <ac:spMk id="420" creationId="{7EFFA9EB-4FA0-5121-4EF7-799DEF423F14}"/>
          </ac:spMkLst>
        </pc:spChg>
        <pc:spChg chg="mod">
          <ac:chgData name="Eddie Corr" userId="99a90b33-2264-4037-8867-c8cea06dfde5" providerId="ADAL" clId="{8207E6F4-09D4-4F66-BBB9-C6C2F9678906}" dt="2024-05-31T13:14:49.687" v="15797"/>
          <ac:spMkLst>
            <pc:docMk/>
            <pc:sldMk cId="1635377456" sldId="336"/>
            <ac:spMk id="421" creationId="{6064BC58-7929-0878-0515-30B5C7594F4B}"/>
          </ac:spMkLst>
        </pc:spChg>
        <pc:spChg chg="mod">
          <ac:chgData name="Eddie Corr" userId="99a90b33-2264-4037-8867-c8cea06dfde5" providerId="ADAL" clId="{8207E6F4-09D4-4F66-BBB9-C6C2F9678906}" dt="2024-05-31T13:14:49.687" v="15797"/>
          <ac:spMkLst>
            <pc:docMk/>
            <pc:sldMk cId="1635377456" sldId="336"/>
            <ac:spMk id="422" creationId="{2E677B2E-F177-5C39-5F16-4108B9325680}"/>
          </ac:spMkLst>
        </pc:spChg>
        <pc:spChg chg="mod">
          <ac:chgData name="Eddie Corr" userId="99a90b33-2264-4037-8867-c8cea06dfde5" providerId="ADAL" clId="{8207E6F4-09D4-4F66-BBB9-C6C2F9678906}" dt="2024-05-31T13:14:49.687" v="15797"/>
          <ac:spMkLst>
            <pc:docMk/>
            <pc:sldMk cId="1635377456" sldId="336"/>
            <ac:spMk id="423" creationId="{313894B7-87B9-00AB-5CE7-CB658CFAD14B}"/>
          </ac:spMkLst>
        </pc:spChg>
        <pc:spChg chg="mod">
          <ac:chgData name="Eddie Corr" userId="99a90b33-2264-4037-8867-c8cea06dfde5" providerId="ADAL" clId="{8207E6F4-09D4-4F66-BBB9-C6C2F9678906}" dt="2024-05-31T13:14:49.687" v="15797"/>
          <ac:spMkLst>
            <pc:docMk/>
            <pc:sldMk cId="1635377456" sldId="336"/>
            <ac:spMk id="424" creationId="{07D42A21-D720-D113-08CA-C48B81234EAA}"/>
          </ac:spMkLst>
        </pc:spChg>
        <pc:spChg chg="mod">
          <ac:chgData name="Eddie Corr" userId="99a90b33-2264-4037-8867-c8cea06dfde5" providerId="ADAL" clId="{8207E6F4-09D4-4F66-BBB9-C6C2F9678906}" dt="2024-05-31T13:14:49.687" v="15797"/>
          <ac:spMkLst>
            <pc:docMk/>
            <pc:sldMk cId="1635377456" sldId="336"/>
            <ac:spMk id="425" creationId="{04C8C43C-11FB-97AD-E0BE-39E1A8A1147F}"/>
          </ac:spMkLst>
        </pc:spChg>
        <pc:spChg chg="mod">
          <ac:chgData name="Eddie Corr" userId="99a90b33-2264-4037-8867-c8cea06dfde5" providerId="ADAL" clId="{8207E6F4-09D4-4F66-BBB9-C6C2F9678906}" dt="2024-05-31T13:14:49.687" v="15797"/>
          <ac:spMkLst>
            <pc:docMk/>
            <pc:sldMk cId="1635377456" sldId="336"/>
            <ac:spMk id="426" creationId="{30998218-3B1F-DD08-1512-9E7C924D62DA}"/>
          </ac:spMkLst>
        </pc:spChg>
        <pc:spChg chg="mod">
          <ac:chgData name="Eddie Corr" userId="99a90b33-2264-4037-8867-c8cea06dfde5" providerId="ADAL" clId="{8207E6F4-09D4-4F66-BBB9-C6C2F9678906}" dt="2024-05-31T13:14:49.687" v="15797"/>
          <ac:spMkLst>
            <pc:docMk/>
            <pc:sldMk cId="1635377456" sldId="336"/>
            <ac:spMk id="427" creationId="{3EAAA9E6-4E19-26E0-4A71-4F5615126754}"/>
          </ac:spMkLst>
        </pc:spChg>
        <pc:spChg chg="mod">
          <ac:chgData name="Eddie Corr" userId="99a90b33-2264-4037-8867-c8cea06dfde5" providerId="ADAL" clId="{8207E6F4-09D4-4F66-BBB9-C6C2F9678906}" dt="2024-05-31T13:14:49.687" v="15797"/>
          <ac:spMkLst>
            <pc:docMk/>
            <pc:sldMk cId="1635377456" sldId="336"/>
            <ac:spMk id="428" creationId="{AE202613-42C6-2190-AE12-969D2789AECB}"/>
          </ac:spMkLst>
        </pc:spChg>
        <pc:spChg chg="mod">
          <ac:chgData name="Eddie Corr" userId="99a90b33-2264-4037-8867-c8cea06dfde5" providerId="ADAL" clId="{8207E6F4-09D4-4F66-BBB9-C6C2F9678906}" dt="2024-05-31T13:14:49.687" v="15797"/>
          <ac:spMkLst>
            <pc:docMk/>
            <pc:sldMk cId="1635377456" sldId="336"/>
            <ac:spMk id="429" creationId="{18F01B76-6710-381E-6091-DB970F7A64EC}"/>
          </ac:spMkLst>
        </pc:spChg>
        <pc:spChg chg="mod">
          <ac:chgData name="Eddie Corr" userId="99a90b33-2264-4037-8867-c8cea06dfde5" providerId="ADAL" clId="{8207E6F4-09D4-4F66-BBB9-C6C2F9678906}" dt="2024-05-31T13:14:49.687" v="15797"/>
          <ac:spMkLst>
            <pc:docMk/>
            <pc:sldMk cId="1635377456" sldId="336"/>
            <ac:spMk id="430" creationId="{F2675713-520A-44AD-5737-ACA64B10E400}"/>
          </ac:spMkLst>
        </pc:spChg>
        <pc:spChg chg="mod">
          <ac:chgData name="Eddie Corr" userId="99a90b33-2264-4037-8867-c8cea06dfde5" providerId="ADAL" clId="{8207E6F4-09D4-4F66-BBB9-C6C2F9678906}" dt="2024-05-31T13:14:49.687" v="15797"/>
          <ac:spMkLst>
            <pc:docMk/>
            <pc:sldMk cId="1635377456" sldId="336"/>
            <ac:spMk id="431" creationId="{8169E2E4-56B2-7736-6E21-6F89607A636D}"/>
          </ac:spMkLst>
        </pc:spChg>
        <pc:spChg chg="mod">
          <ac:chgData name="Eddie Corr" userId="99a90b33-2264-4037-8867-c8cea06dfde5" providerId="ADAL" clId="{8207E6F4-09D4-4F66-BBB9-C6C2F9678906}" dt="2024-05-31T13:14:49.687" v="15797"/>
          <ac:spMkLst>
            <pc:docMk/>
            <pc:sldMk cId="1635377456" sldId="336"/>
            <ac:spMk id="432" creationId="{237AFEEB-3E26-3EC6-BD24-BE3A0266A883}"/>
          </ac:spMkLst>
        </pc:spChg>
        <pc:spChg chg="mod">
          <ac:chgData name="Eddie Corr" userId="99a90b33-2264-4037-8867-c8cea06dfde5" providerId="ADAL" clId="{8207E6F4-09D4-4F66-BBB9-C6C2F9678906}" dt="2024-05-31T13:14:49.687" v="15797"/>
          <ac:spMkLst>
            <pc:docMk/>
            <pc:sldMk cId="1635377456" sldId="336"/>
            <ac:spMk id="433" creationId="{099330C5-E316-FD4B-9B91-9176C938D390}"/>
          </ac:spMkLst>
        </pc:spChg>
        <pc:spChg chg="mod">
          <ac:chgData name="Eddie Corr" userId="99a90b33-2264-4037-8867-c8cea06dfde5" providerId="ADAL" clId="{8207E6F4-09D4-4F66-BBB9-C6C2F9678906}" dt="2024-05-31T13:14:49.687" v="15797"/>
          <ac:spMkLst>
            <pc:docMk/>
            <pc:sldMk cId="1635377456" sldId="336"/>
            <ac:spMk id="434" creationId="{4ED319F9-6DE0-3BFF-E7DC-547BCA3D9A8F}"/>
          </ac:spMkLst>
        </pc:spChg>
        <pc:spChg chg="mod">
          <ac:chgData name="Eddie Corr" userId="99a90b33-2264-4037-8867-c8cea06dfde5" providerId="ADAL" clId="{8207E6F4-09D4-4F66-BBB9-C6C2F9678906}" dt="2024-05-31T13:14:49.687" v="15797"/>
          <ac:spMkLst>
            <pc:docMk/>
            <pc:sldMk cId="1635377456" sldId="336"/>
            <ac:spMk id="435" creationId="{89CAB16F-32F7-740D-E940-44A4A1E072E6}"/>
          </ac:spMkLst>
        </pc:spChg>
        <pc:spChg chg="mod">
          <ac:chgData name="Eddie Corr" userId="99a90b33-2264-4037-8867-c8cea06dfde5" providerId="ADAL" clId="{8207E6F4-09D4-4F66-BBB9-C6C2F9678906}" dt="2024-05-31T13:14:49.687" v="15797"/>
          <ac:spMkLst>
            <pc:docMk/>
            <pc:sldMk cId="1635377456" sldId="336"/>
            <ac:spMk id="436" creationId="{E4135A85-E823-EB04-25E2-ED9A0FDA77BC}"/>
          </ac:spMkLst>
        </pc:spChg>
        <pc:spChg chg="mod">
          <ac:chgData name="Eddie Corr" userId="99a90b33-2264-4037-8867-c8cea06dfde5" providerId="ADAL" clId="{8207E6F4-09D4-4F66-BBB9-C6C2F9678906}" dt="2024-05-31T13:14:49.687" v="15797"/>
          <ac:spMkLst>
            <pc:docMk/>
            <pc:sldMk cId="1635377456" sldId="336"/>
            <ac:spMk id="437" creationId="{7C73E843-7AF5-04CE-DB5E-9454660B2F2D}"/>
          </ac:spMkLst>
        </pc:spChg>
        <pc:spChg chg="mod">
          <ac:chgData name="Eddie Corr" userId="99a90b33-2264-4037-8867-c8cea06dfde5" providerId="ADAL" clId="{8207E6F4-09D4-4F66-BBB9-C6C2F9678906}" dt="2024-05-31T13:14:49.687" v="15797"/>
          <ac:spMkLst>
            <pc:docMk/>
            <pc:sldMk cId="1635377456" sldId="336"/>
            <ac:spMk id="438" creationId="{F960A303-C873-A566-FC39-48D2D4F4FCE5}"/>
          </ac:spMkLst>
        </pc:spChg>
        <pc:spChg chg="mod">
          <ac:chgData name="Eddie Corr" userId="99a90b33-2264-4037-8867-c8cea06dfde5" providerId="ADAL" clId="{8207E6F4-09D4-4F66-BBB9-C6C2F9678906}" dt="2024-05-31T13:14:49.687" v="15797"/>
          <ac:spMkLst>
            <pc:docMk/>
            <pc:sldMk cId="1635377456" sldId="336"/>
            <ac:spMk id="439" creationId="{EFD2A078-C3E7-01FF-E0FD-470EDE67D59B}"/>
          </ac:spMkLst>
        </pc:spChg>
        <pc:spChg chg="mod">
          <ac:chgData name="Eddie Corr" userId="99a90b33-2264-4037-8867-c8cea06dfde5" providerId="ADAL" clId="{8207E6F4-09D4-4F66-BBB9-C6C2F9678906}" dt="2024-05-31T13:14:49.687" v="15797"/>
          <ac:spMkLst>
            <pc:docMk/>
            <pc:sldMk cId="1635377456" sldId="336"/>
            <ac:spMk id="440" creationId="{84F03BAE-4248-293D-4C77-17768DD2EF6C}"/>
          </ac:spMkLst>
        </pc:spChg>
        <pc:spChg chg="mod">
          <ac:chgData name="Eddie Corr" userId="99a90b33-2264-4037-8867-c8cea06dfde5" providerId="ADAL" clId="{8207E6F4-09D4-4F66-BBB9-C6C2F9678906}" dt="2024-05-31T13:14:49.687" v="15797"/>
          <ac:spMkLst>
            <pc:docMk/>
            <pc:sldMk cId="1635377456" sldId="336"/>
            <ac:spMk id="441" creationId="{CA4CBC3D-7108-976E-6FC5-D5F75E958FBA}"/>
          </ac:spMkLst>
        </pc:spChg>
        <pc:spChg chg="mod">
          <ac:chgData name="Eddie Corr" userId="99a90b33-2264-4037-8867-c8cea06dfde5" providerId="ADAL" clId="{8207E6F4-09D4-4F66-BBB9-C6C2F9678906}" dt="2024-05-31T13:14:49.687" v="15797"/>
          <ac:spMkLst>
            <pc:docMk/>
            <pc:sldMk cId="1635377456" sldId="336"/>
            <ac:spMk id="442" creationId="{D67F350F-5DA3-673F-498B-24FCEE159872}"/>
          </ac:spMkLst>
        </pc:spChg>
        <pc:spChg chg="mod">
          <ac:chgData name="Eddie Corr" userId="99a90b33-2264-4037-8867-c8cea06dfde5" providerId="ADAL" clId="{8207E6F4-09D4-4F66-BBB9-C6C2F9678906}" dt="2024-05-31T13:14:49.687" v="15797"/>
          <ac:spMkLst>
            <pc:docMk/>
            <pc:sldMk cId="1635377456" sldId="336"/>
            <ac:spMk id="446" creationId="{D86993C0-8003-5FBB-EEB1-E55964DDF66D}"/>
          </ac:spMkLst>
        </pc:spChg>
        <pc:spChg chg="mod">
          <ac:chgData name="Eddie Corr" userId="99a90b33-2264-4037-8867-c8cea06dfde5" providerId="ADAL" clId="{8207E6F4-09D4-4F66-BBB9-C6C2F9678906}" dt="2024-05-31T13:14:49.687" v="15797"/>
          <ac:spMkLst>
            <pc:docMk/>
            <pc:sldMk cId="1635377456" sldId="336"/>
            <ac:spMk id="447" creationId="{8A3FC360-EEB0-40BC-246B-66D893BF14DA}"/>
          </ac:spMkLst>
        </pc:spChg>
        <pc:spChg chg="mod">
          <ac:chgData name="Eddie Corr" userId="99a90b33-2264-4037-8867-c8cea06dfde5" providerId="ADAL" clId="{8207E6F4-09D4-4F66-BBB9-C6C2F9678906}" dt="2024-05-31T13:14:49.687" v="15797"/>
          <ac:spMkLst>
            <pc:docMk/>
            <pc:sldMk cId="1635377456" sldId="336"/>
            <ac:spMk id="448" creationId="{1BFA5387-B01E-E685-1220-3DB34E6540A3}"/>
          </ac:spMkLst>
        </pc:spChg>
        <pc:spChg chg="mod">
          <ac:chgData name="Eddie Corr" userId="99a90b33-2264-4037-8867-c8cea06dfde5" providerId="ADAL" clId="{8207E6F4-09D4-4F66-BBB9-C6C2F9678906}" dt="2024-05-31T13:14:49.687" v="15797"/>
          <ac:spMkLst>
            <pc:docMk/>
            <pc:sldMk cId="1635377456" sldId="336"/>
            <ac:spMk id="449" creationId="{34763341-71C6-9A94-5DC4-30AD94E01A0C}"/>
          </ac:spMkLst>
        </pc:spChg>
        <pc:spChg chg="mod">
          <ac:chgData name="Eddie Corr" userId="99a90b33-2264-4037-8867-c8cea06dfde5" providerId="ADAL" clId="{8207E6F4-09D4-4F66-BBB9-C6C2F9678906}" dt="2024-05-31T13:14:49.687" v="15797"/>
          <ac:spMkLst>
            <pc:docMk/>
            <pc:sldMk cId="1635377456" sldId="336"/>
            <ac:spMk id="450" creationId="{A49E4AF9-E856-17C7-2064-772F38089B07}"/>
          </ac:spMkLst>
        </pc:spChg>
        <pc:spChg chg="mod">
          <ac:chgData name="Eddie Corr" userId="99a90b33-2264-4037-8867-c8cea06dfde5" providerId="ADAL" clId="{8207E6F4-09D4-4F66-BBB9-C6C2F9678906}" dt="2024-05-31T13:14:49.687" v="15797"/>
          <ac:spMkLst>
            <pc:docMk/>
            <pc:sldMk cId="1635377456" sldId="336"/>
            <ac:spMk id="451" creationId="{9E7B3B27-CC26-40C6-6080-078782F842F8}"/>
          </ac:spMkLst>
        </pc:spChg>
        <pc:spChg chg="mod">
          <ac:chgData name="Eddie Corr" userId="99a90b33-2264-4037-8867-c8cea06dfde5" providerId="ADAL" clId="{8207E6F4-09D4-4F66-BBB9-C6C2F9678906}" dt="2024-05-31T13:14:49.687" v="15797"/>
          <ac:spMkLst>
            <pc:docMk/>
            <pc:sldMk cId="1635377456" sldId="336"/>
            <ac:spMk id="452" creationId="{20BE1A39-5A64-DBB1-CDE3-6E291ED879D3}"/>
          </ac:spMkLst>
        </pc:spChg>
        <pc:spChg chg="mod">
          <ac:chgData name="Eddie Corr" userId="99a90b33-2264-4037-8867-c8cea06dfde5" providerId="ADAL" clId="{8207E6F4-09D4-4F66-BBB9-C6C2F9678906}" dt="2024-05-31T13:14:49.687" v="15797"/>
          <ac:spMkLst>
            <pc:docMk/>
            <pc:sldMk cId="1635377456" sldId="336"/>
            <ac:spMk id="453" creationId="{E44099EC-883C-4F8A-2BBA-BB588BB711AD}"/>
          </ac:spMkLst>
        </pc:spChg>
        <pc:spChg chg="mod">
          <ac:chgData name="Eddie Corr" userId="99a90b33-2264-4037-8867-c8cea06dfde5" providerId="ADAL" clId="{8207E6F4-09D4-4F66-BBB9-C6C2F9678906}" dt="2024-05-31T13:14:49.687" v="15797"/>
          <ac:spMkLst>
            <pc:docMk/>
            <pc:sldMk cId="1635377456" sldId="336"/>
            <ac:spMk id="454" creationId="{71E75366-747A-C032-E047-CB308D8AE72C}"/>
          </ac:spMkLst>
        </pc:spChg>
        <pc:spChg chg="mod">
          <ac:chgData name="Eddie Corr" userId="99a90b33-2264-4037-8867-c8cea06dfde5" providerId="ADAL" clId="{8207E6F4-09D4-4F66-BBB9-C6C2F9678906}" dt="2024-05-31T13:14:49.687" v="15797"/>
          <ac:spMkLst>
            <pc:docMk/>
            <pc:sldMk cId="1635377456" sldId="336"/>
            <ac:spMk id="455" creationId="{8506CEE0-573D-917B-CB3B-2A340960B48D}"/>
          </ac:spMkLst>
        </pc:spChg>
        <pc:spChg chg="mod">
          <ac:chgData name="Eddie Corr" userId="99a90b33-2264-4037-8867-c8cea06dfde5" providerId="ADAL" clId="{8207E6F4-09D4-4F66-BBB9-C6C2F9678906}" dt="2024-05-31T13:14:49.687" v="15797"/>
          <ac:spMkLst>
            <pc:docMk/>
            <pc:sldMk cId="1635377456" sldId="336"/>
            <ac:spMk id="456" creationId="{9CEC85AC-45CF-2E16-1844-D208F92FE4B3}"/>
          </ac:spMkLst>
        </pc:spChg>
        <pc:spChg chg="mod">
          <ac:chgData name="Eddie Corr" userId="99a90b33-2264-4037-8867-c8cea06dfde5" providerId="ADAL" clId="{8207E6F4-09D4-4F66-BBB9-C6C2F9678906}" dt="2024-05-31T13:14:49.687" v="15797"/>
          <ac:spMkLst>
            <pc:docMk/>
            <pc:sldMk cId="1635377456" sldId="336"/>
            <ac:spMk id="457" creationId="{01BD2DCD-7E7D-B688-7F76-088C07ACB69C}"/>
          </ac:spMkLst>
        </pc:spChg>
        <pc:spChg chg="mod">
          <ac:chgData name="Eddie Corr" userId="99a90b33-2264-4037-8867-c8cea06dfde5" providerId="ADAL" clId="{8207E6F4-09D4-4F66-BBB9-C6C2F9678906}" dt="2024-05-31T13:14:49.687" v="15797"/>
          <ac:spMkLst>
            <pc:docMk/>
            <pc:sldMk cId="1635377456" sldId="336"/>
            <ac:spMk id="458" creationId="{0B582731-6DB4-8945-6654-6C75DD3977E4}"/>
          </ac:spMkLst>
        </pc:spChg>
        <pc:spChg chg="mod">
          <ac:chgData name="Eddie Corr" userId="99a90b33-2264-4037-8867-c8cea06dfde5" providerId="ADAL" clId="{8207E6F4-09D4-4F66-BBB9-C6C2F9678906}" dt="2024-05-31T13:14:49.687" v="15797"/>
          <ac:spMkLst>
            <pc:docMk/>
            <pc:sldMk cId="1635377456" sldId="336"/>
            <ac:spMk id="459" creationId="{187F070D-FC3A-40A8-2AD6-4F97D2AE9675}"/>
          </ac:spMkLst>
        </pc:spChg>
        <pc:spChg chg="mod">
          <ac:chgData name="Eddie Corr" userId="99a90b33-2264-4037-8867-c8cea06dfde5" providerId="ADAL" clId="{8207E6F4-09D4-4F66-BBB9-C6C2F9678906}" dt="2024-05-31T13:14:49.687" v="15797"/>
          <ac:spMkLst>
            <pc:docMk/>
            <pc:sldMk cId="1635377456" sldId="336"/>
            <ac:spMk id="460" creationId="{023C1442-CF77-D33B-313A-59367ECDACE1}"/>
          </ac:spMkLst>
        </pc:spChg>
        <pc:spChg chg="mod">
          <ac:chgData name="Eddie Corr" userId="99a90b33-2264-4037-8867-c8cea06dfde5" providerId="ADAL" clId="{8207E6F4-09D4-4F66-BBB9-C6C2F9678906}" dt="2024-05-31T13:14:49.687" v="15797"/>
          <ac:spMkLst>
            <pc:docMk/>
            <pc:sldMk cId="1635377456" sldId="336"/>
            <ac:spMk id="461" creationId="{0E9770A4-E658-7719-569D-ED2F775FD1A1}"/>
          </ac:spMkLst>
        </pc:spChg>
        <pc:spChg chg="mod">
          <ac:chgData name="Eddie Corr" userId="99a90b33-2264-4037-8867-c8cea06dfde5" providerId="ADAL" clId="{8207E6F4-09D4-4F66-BBB9-C6C2F9678906}" dt="2024-05-31T13:14:49.687" v="15797"/>
          <ac:spMkLst>
            <pc:docMk/>
            <pc:sldMk cId="1635377456" sldId="336"/>
            <ac:spMk id="462" creationId="{3064E1D5-3313-3238-8F12-22733ED9BE69}"/>
          </ac:spMkLst>
        </pc:spChg>
        <pc:spChg chg="mod">
          <ac:chgData name="Eddie Corr" userId="99a90b33-2264-4037-8867-c8cea06dfde5" providerId="ADAL" clId="{8207E6F4-09D4-4F66-BBB9-C6C2F9678906}" dt="2024-05-31T13:14:49.687" v="15797"/>
          <ac:spMkLst>
            <pc:docMk/>
            <pc:sldMk cId="1635377456" sldId="336"/>
            <ac:spMk id="463" creationId="{F9826C17-6702-57C8-0C12-2C223D47E3C0}"/>
          </ac:spMkLst>
        </pc:spChg>
        <pc:spChg chg="mod">
          <ac:chgData name="Eddie Corr" userId="99a90b33-2264-4037-8867-c8cea06dfde5" providerId="ADAL" clId="{8207E6F4-09D4-4F66-BBB9-C6C2F9678906}" dt="2024-05-31T13:14:49.687" v="15797"/>
          <ac:spMkLst>
            <pc:docMk/>
            <pc:sldMk cId="1635377456" sldId="336"/>
            <ac:spMk id="464" creationId="{FC8F98C9-029E-8EFA-EF73-1BB3CE4E485B}"/>
          </ac:spMkLst>
        </pc:spChg>
        <pc:spChg chg="mod">
          <ac:chgData name="Eddie Corr" userId="99a90b33-2264-4037-8867-c8cea06dfde5" providerId="ADAL" clId="{8207E6F4-09D4-4F66-BBB9-C6C2F9678906}" dt="2024-05-31T13:14:49.687" v="15797"/>
          <ac:spMkLst>
            <pc:docMk/>
            <pc:sldMk cId="1635377456" sldId="336"/>
            <ac:spMk id="465" creationId="{43ED29BF-94C6-3495-0A15-0E64021493B1}"/>
          </ac:spMkLst>
        </pc:spChg>
        <pc:spChg chg="mod">
          <ac:chgData name="Eddie Corr" userId="99a90b33-2264-4037-8867-c8cea06dfde5" providerId="ADAL" clId="{8207E6F4-09D4-4F66-BBB9-C6C2F9678906}" dt="2024-05-31T13:14:49.687" v="15797"/>
          <ac:spMkLst>
            <pc:docMk/>
            <pc:sldMk cId="1635377456" sldId="336"/>
            <ac:spMk id="466" creationId="{021E25E9-201F-F621-15D2-982CBF2D9D16}"/>
          </ac:spMkLst>
        </pc:spChg>
        <pc:spChg chg="mod">
          <ac:chgData name="Eddie Corr" userId="99a90b33-2264-4037-8867-c8cea06dfde5" providerId="ADAL" clId="{8207E6F4-09D4-4F66-BBB9-C6C2F9678906}" dt="2024-05-31T13:14:49.687" v="15797"/>
          <ac:spMkLst>
            <pc:docMk/>
            <pc:sldMk cId="1635377456" sldId="336"/>
            <ac:spMk id="467" creationId="{2EAA59DE-E40E-5217-9CA2-8502DF7D7758}"/>
          </ac:spMkLst>
        </pc:spChg>
        <pc:spChg chg="mod">
          <ac:chgData name="Eddie Corr" userId="99a90b33-2264-4037-8867-c8cea06dfde5" providerId="ADAL" clId="{8207E6F4-09D4-4F66-BBB9-C6C2F9678906}" dt="2024-05-31T13:14:49.687" v="15797"/>
          <ac:spMkLst>
            <pc:docMk/>
            <pc:sldMk cId="1635377456" sldId="336"/>
            <ac:spMk id="468" creationId="{16347FD3-D1BE-FA08-E3AF-A83953EB6302}"/>
          </ac:spMkLst>
        </pc:spChg>
        <pc:spChg chg="mod">
          <ac:chgData name="Eddie Corr" userId="99a90b33-2264-4037-8867-c8cea06dfde5" providerId="ADAL" clId="{8207E6F4-09D4-4F66-BBB9-C6C2F9678906}" dt="2024-05-31T13:14:49.687" v="15797"/>
          <ac:spMkLst>
            <pc:docMk/>
            <pc:sldMk cId="1635377456" sldId="336"/>
            <ac:spMk id="469" creationId="{D9CC1BC9-BE43-C2A0-280A-026788C235DF}"/>
          </ac:spMkLst>
        </pc:spChg>
        <pc:spChg chg="mod">
          <ac:chgData name="Eddie Corr" userId="99a90b33-2264-4037-8867-c8cea06dfde5" providerId="ADAL" clId="{8207E6F4-09D4-4F66-BBB9-C6C2F9678906}" dt="2024-05-31T13:14:49.687" v="15797"/>
          <ac:spMkLst>
            <pc:docMk/>
            <pc:sldMk cId="1635377456" sldId="336"/>
            <ac:spMk id="470" creationId="{9BE8F3E2-82E6-00F0-F495-E8249B8C9A8F}"/>
          </ac:spMkLst>
        </pc:spChg>
        <pc:spChg chg="mod">
          <ac:chgData name="Eddie Corr" userId="99a90b33-2264-4037-8867-c8cea06dfde5" providerId="ADAL" clId="{8207E6F4-09D4-4F66-BBB9-C6C2F9678906}" dt="2024-05-31T13:14:49.687" v="15797"/>
          <ac:spMkLst>
            <pc:docMk/>
            <pc:sldMk cId="1635377456" sldId="336"/>
            <ac:spMk id="471" creationId="{0D7993DF-07FA-0042-A7E3-AE19C57D8645}"/>
          </ac:spMkLst>
        </pc:spChg>
        <pc:spChg chg="mod">
          <ac:chgData name="Eddie Corr" userId="99a90b33-2264-4037-8867-c8cea06dfde5" providerId="ADAL" clId="{8207E6F4-09D4-4F66-BBB9-C6C2F9678906}" dt="2024-05-31T13:14:49.687" v="15797"/>
          <ac:spMkLst>
            <pc:docMk/>
            <pc:sldMk cId="1635377456" sldId="336"/>
            <ac:spMk id="472" creationId="{67311AD1-F7BD-39FA-DDE1-E44692728A89}"/>
          </ac:spMkLst>
        </pc:spChg>
        <pc:spChg chg="mod">
          <ac:chgData name="Eddie Corr" userId="99a90b33-2264-4037-8867-c8cea06dfde5" providerId="ADAL" clId="{8207E6F4-09D4-4F66-BBB9-C6C2F9678906}" dt="2024-05-31T13:14:49.687" v="15797"/>
          <ac:spMkLst>
            <pc:docMk/>
            <pc:sldMk cId="1635377456" sldId="336"/>
            <ac:spMk id="473" creationId="{3E608B7B-5956-E9F1-0AC1-443AD975F9DD}"/>
          </ac:spMkLst>
        </pc:spChg>
        <pc:spChg chg="mod">
          <ac:chgData name="Eddie Corr" userId="99a90b33-2264-4037-8867-c8cea06dfde5" providerId="ADAL" clId="{8207E6F4-09D4-4F66-BBB9-C6C2F9678906}" dt="2024-05-31T13:14:49.687" v="15797"/>
          <ac:spMkLst>
            <pc:docMk/>
            <pc:sldMk cId="1635377456" sldId="336"/>
            <ac:spMk id="474" creationId="{9A4EE00F-6D0B-1BA9-0BE2-3E3BF45FA9E0}"/>
          </ac:spMkLst>
        </pc:spChg>
        <pc:spChg chg="mod">
          <ac:chgData name="Eddie Corr" userId="99a90b33-2264-4037-8867-c8cea06dfde5" providerId="ADAL" clId="{8207E6F4-09D4-4F66-BBB9-C6C2F9678906}" dt="2024-05-31T13:14:49.687" v="15797"/>
          <ac:spMkLst>
            <pc:docMk/>
            <pc:sldMk cId="1635377456" sldId="336"/>
            <ac:spMk id="475" creationId="{387F8B59-4803-BBFC-47BF-00091AFE7CF5}"/>
          </ac:spMkLst>
        </pc:spChg>
        <pc:spChg chg="mod">
          <ac:chgData name="Eddie Corr" userId="99a90b33-2264-4037-8867-c8cea06dfde5" providerId="ADAL" clId="{8207E6F4-09D4-4F66-BBB9-C6C2F9678906}" dt="2024-05-31T13:14:49.687" v="15797"/>
          <ac:spMkLst>
            <pc:docMk/>
            <pc:sldMk cId="1635377456" sldId="336"/>
            <ac:spMk id="476" creationId="{974EB73B-BE2C-2F73-91BC-655AF3491BCF}"/>
          </ac:spMkLst>
        </pc:spChg>
        <pc:spChg chg="mod">
          <ac:chgData name="Eddie Corr" userId="99a90b33-2264-4037-8867-c8cea06dfde5" providerId="ADAL" clId="{8207E6F4-09D4-4F66-BBB9-C6C2F9678906}" dt="2024-05-31T13:14:49.687" v="15797"/>
          <ac:spMkLst>
            <pc:docMk/>
            <pc:sldMk cId="1635377456" sldId="336"/>
            <ac:spMk id="477" creationId="{468A9E83-DADC-79DC-3F0D-5ACD2CD183EA}"/>
          </ac:spMkLst>
        </pc:spChg>
        <pc:spChg chg="mod">
          <ac:chgData name="Eddie Corr" userId="99a90b33-2264-4037-8867-c8cea06dfde5" providerId="ADAL" clId="{8207E6F4-09D4-4F66-BBB9-C6C2F9678906}" dt="2024-05-31T13:14:49.687" v="15797"/>
          <ac:spMkLst>
            <pc:docMk/>
            <pc:sldMk cId="1635377456" sldId="336"/>
            <ac:spMk id="478" creationId="{C60E04E7-9429-92BC-A35E-9EE848C40E6A}"/>
          </ac:spMkLst>
        </pc:spChg>
        <pc:spChg chg="mod">
          <ac:chgData name="Eddie Corr" userId="99a90b33-2264-4037-8867-c8cea06dfde5" providerId="ADAL" clId="{8207E6F4-09D4-4F66-BBB9-C6C2F9678906}" dt="2024-05-31T13:14:49.687" v="15797"/>
          <ac:spMkLst>
            <pc:docMk/>
            <pc:sldMk cId="1635377456" sldId="336"/>
            <ac:spMk id="479" creationId="{D5AD71DD-B4FE-DA0C-59D8-1673CFC670D6}"/>
          </ac:spMkLst>
        </pc:spChg>
        <pc:spChg chg="mod">
          <ac:chgData name="Eddie Corr" userId="99a90b33-2264-4037-8867-c8cea06dfde5" providerId="ADAL" clId="{8207E6F4-09D4-4F66-BBB9-C6C2F9678906}" dt="2024-05-31T13:14:49.687" v="15797"/>
          <ac:spMkLst>
            <pc:docMk/>
            <pc:sldMk cId="1635377456" sldId="336"/>
            <ac:spMk id="480" creationId="{B9EB07EF-2870-68E7-FCB5-C5C8337881E0}"/>
          </ac:spMkLst>
        </pc:spChg>
        <pc:spChg chg="mod">
          <ac:chgData name="Eddie Corr" userId="99a90b33-2264-4037-8867-c8cea06dfde5" providerId="ADAL" clId="{8207E6F4-09D4-4F66-BBB9-C6C2F9678906}" dt="2024-05-31T13:14:49.687" v="15797"/>
          <ac:spMkLst>
            <pc:docMk/>
            <pc:sldMk cId="1635377456" sldId="336"/>
            <ac:spMk id="481" creationId="{A73E685A-A412-78C1-1ED5-2F9C84708A4D}"/>
          </ac:spMkLst>
        </pc:spChg>
        <pc:spChg chg="mod">
          <ac:chgData name="Eddie Corr" userId="99a90b33-2264-4037-8867-c8cea06dfde5" providerId="ADAL" clId="{8207E6F4-09D4-4F66-BBB9-C6C2F9678906}" dt="2024-05-31T13:14:49.687" v="15797"/>
          <ac:spMkLst>
            <pc:docMk/>
            <pc:sldMk cId="1635377456" sldId="336"/>
            <ac:spMk id="482" creationId="{340D5E5F-EF23-02EE-D031-9CDAEF221CDD}"/>
          </ac:spMkLst>
        </pc:spChg>
        <pc:spChg chg="mod">
          <ac:chgData name="Eddie Corr" userId="99a90b33-2264-4037-8867-c8cea06dfde5" providerId="ADAL" clId="{8207E6F4-09D4-4F66-BBB9-C6C2F9678906}" dt="2024-05-31T13:14:49.687" v="15797"/>
          <ac:spMkLst>
            <pc:docMk/>
            <pc:sldMk cId="1635377456" sldId="336"/>
            <ac:spMk id="483" creationId="{9BEB9872-2ABA-EBC3-CD3E-EE4C71549130}"/>
          </ac:spMkLst>
        </pc:spChg>
        <pc:spChg chg="mod">
          <ac:chgData name="Eddie Corr" userId="99a90b33-2264-4037-8867-c8cea06dfde5" providerId="ADAL" clId="{8207E6F4-09D4-4F66-BBB9-C6C2F9678906}" dt="2024-05-31T13:14:49.687" v="15797"/>
          <ac:spMkLst>
            <pc:docMk/>
            <pc:sldMk cId="1635377456" sldId="336"/>
            <ac:spMk id="484" creationId="{CD871D72-375A-BC6F-FC45-D235BE37A843}"/>
          </ac:spMkLst>
        </pc:spChg>
        <pc:spChg chg="mod">
          <ac:chgData name="Eddie Corr" userId="99a90b33-2264-4037-8867-c8cea06dfde5" providerId="ADAL" clId="{8207E6F4-09D4-4F66-BBB9-C6C2F9678906}" dt="2024-05-31T13:14:49.687" v="15797"/>
          <ac:spMkLst>
            <pc:docMk/>
            <pc:sldMk cId="1635377456" sldId="336"/>
            <ac:spMk id="485" creationId="{7F12241C-5BFA-6AEC-18ED-AA7CAB1D9657}"/>
          </ac:spMkLst>
        </pc:spChg>
        <pc:spChg chg="mod">
          <ac:chgData name="Eddie Corr" userId="99a90b33-2264-4037-8867-c8cea06dfde5" providerId="ADAL" clId="{8207E6F4-09D4-4F66-BBB9-C6C2F9678906}" dt="2024-05-31T13:14:49.687" v="15797"/>
          <ac:spMkLst>
            <pc:docMk/>
            <pc:sldMk cId="1635377456" sldId="336"/>
            <ac:spMk id="486" creationId="{A8D51914-279D-642E-98E5-491C20B88488}"/>
          </ac:spMkLst>
        </pc:spChg>
        <pc:spChg chg="mod">
          <ac:chgData name="Eddie Corr" userId="99a90b33-2264-4037-8867-c8cea06dfde5" providerId="ADAL" clId="{8207E6F4-09D4-4F66-BBB9-C6C2F9678906}" dt="2024-05-31T13:14:49.687" v="15797"/>
          <ac:spMkLst>
            <pc:docMk/>
            <pc:sldMk cId="1635377456" sldId="336"/>
            <ac:spMk id="487" creationId="{398CF518-9992-274E-5096-5857EBACB8DA}"/>
          </ac:spMkLst>
        </pc:spChg>
        <pc:spChg chg="mod">
          <ac:chgData name="Eddie Corr" userId="99a90b33-2264-4037-8867-c8cea06dfde5" providerId="ADAL" clId="{8207E6F4-09D4-4F66-BBB9-C6C2F9678906}" dt="2024-05-31T13:14:49.687" v="15797"/>
          <ac:spMkLst>
            <pc:docMk/>
            <pc:sldMk cId="1635377456" sldId="336"/>
            <ac:spMk id="488" creationId="{6D17219F-8646-7122-9F71-98C763C86A0B}"/>
          </ac:spMkLst>
        </pc:spChg>
        <pc:spChg chg="mod">
          <ac:chgData name="Eddie Corr" userId="99a90b33-2264-4037-8867-c8cea06dfde5" providerId="ADAL" clId="{8207E6F4-09D4-4F66-BBB9-C6C2F9678906}" dt="2024-05-31T13:14:49.687" v="15797"/>
          <ac:spMkLst>
            <pc:docMk/>
            <pc:sldMk cId="1635377456" sldId="336"/>
            <ac:spMk id="489" creationId="{AC4E78E6-AA72-8997-927D-3A8A55E9EA17}"/>
          </ac:spMkLst>
        </pc:spChg>
        <pc:spChg chg="mod">
          <ac:chgData name="Eddie Corr" userId="99a90b33-2264-4037-8867-c8cea06dfde5" providerId="ADAL" clId="{8207E6F4-09D4-4F66-BBB9-C6C2F9678906}" dt="2024-05-31T13:14:49.687" v="15797"/>
          <ac:spMkLst>
            <pc:docMk/>
            <pc:sldMk cId="1635377456" sldId="336"/>
            <ac:spMk id="490" creationId="{962DA64C-22AA-8610-6C2C-DE5D7816E543}"/>
          </ac:spMkLst>
        </pc:spChg>
        <pc:spChg chg="mod">
          <ac:chgData name="Eddie Corr" userId="99a90b33-2264-4037-8867-c8cea06dfde5" providerId="ADAL" clId="{8207E6F4-09D4-4F66-BBB9-C6C2F9678906}" dt="2024-05-31T13:14:49.687" v="15797"/>
          <ac:spMkLst>
            <pc:docMk/>
            <pc:sldMk cId="1635377456" sldId="336"/>
            <ac:spMk id="491" creationId="{6A53B362-4F7F-0D0E-0DB1-51A0703EE4A9}"/>
          </ac:spMkLst>
        </pc:spChg>
        <pc:spChg chg="mod">
          <ac:chgData name="Eddie Corr" userId="99a90b33-2264-4037-8867-c8cea06dfde5" providerId="ADAL" clId="{8207E6F4-09D4-4F66-BBB9-C6C2F9678906}" dt="2024-05-31T13:14:49.687" v="15797"/>
          <ac:spMkLst>
            <pc:docMk/>
            <pc:sldMk cId="1635377456" sldId="336"/>
            <ac:spMk id="492" creationId="{DC2DC2A1-97B4-ADD0-D603-2D6FD2931AA8}"/>
          </ac:spMkLst>
        </pc:spChg>
        <pc:spChg chg="mod">
          <ac:chgData name="Eddie Corr" userId="99a90b33-2264-4037-8867-c8cea06dfde5" providerId="ADAL" clId="{8207E6F4-09D4-4F66-BBB9-C6C2F9678906}" dt="2024-05-31T13:14:49.687" v="15797"/>
          <ac:spMkLst>
            <pc:docMk/>
            <pc:sldMk cId="1635377456" sldId="336"/>
            <ac:spMk id="493" creationId="{90852BB6-83B9-7747-1A93-585DF945B370}"/>
          </ac:spMkLst>
        </pc:spChg>
        <pc:spChg chg="mod">
          <ac:chgData name="Eddie Corr" userId="99a90b33-2264-4037-8867-c8cea06dfde5" providerId="ADAL" clId="{8207E6F4-09D4-4F66-BBB9-C6C2F9678906}" dt="2024-05-31T13:14:49.687" v="15797"/>
          <ac:spMkLst>
            <pc:docMk/>
            <pc:sldMk cId="1635377456" sldId="336"/>
            <ac:spMk id="494" creationId="{9E7C29DA-451C-A2FB-3714-68F62A2D1AE1}"/>
          </ac:spMkLst>
        </pc:spChg>
        <pc:spChg chg="mod">
          <ac:chgData name="Eddie Corr" userId="99a90b33-2264-4037-8867-c8cea06dfde5" providerId="ADAL" clId="{8207E6F4-09D4-4F66-BBB9-C6C2F9678906}" dt="2024-05-31T13:14:49.687" v="15797"/>
          <ac:spMkLst>
            <pc:docMk/>
            <pc:sldMk cId="1635377456" sldId="336"/>
            <ac:spMk id="495" creationId="{4992AF44-56BD-3D74-1FFC-087B672D9B6D}"/>
          </ac:spMkLst>
        </pc:spChg>
        <pc:spChg chg="mod">
          <ac:chgData name="Eddie Corr" userId="99a90b33-2264-4037-8867-c8cea06dfde5" providerId="ADAL" clId="{8207E6F4-09D4-4F66-BBB9-C6C2F9678906}" dt="2024-05-31T13:14:49.687" v="15797"/>
          <ac:spMkLst>
            <pc:docMk/>
            <pc:sldMk cId="1635377456" sldId="336"/>
            <ac:spMk id="496" creationId="{6BD4CEA3-0A69-344D-A56A-BBEDB2C8C4DA}"/>
          </ac:spMkLst>
        </pc:spChg>
        <pc:spChg chg="mod">
          <ac:chgData name="Eddie Corr" userId="99a90b33-2264-4037-8867-c8cea06dfde5" providerId="ADAL" clId="{8207E6F4-09D4-4F66-BBB9-C6C2F9678906}" dt="2024-05-31T13:14:49.687" v="15797"/>
          <ac:spMkLst>
            <pc:docMk/>
            <pc:sldMk cId="1635377456" sldId="336"/>
            <ac:spMk id="497" creationId="{16485753-83CC-73C9-7A8D-4575FB0624FC}"/>
          </ac:spMkLst>
        </pc:spChg>
        <pc:spChg chg="mod">
          <ac:chgData name="Eddie Corr" userId="99a90b33-2264-4037-8867-c8cea06dfde5" providerId="ADAL" clId="{8207E6F4-09D4-4F66-BBB9-C6C2F9678906}" dt="2024-05-31T13:14:49.687" v="15797"/>
          <ac:spMkLst>
            <pc:docMk/>
            <pc:sldMk cId="1635377456" sldId="336"/>
            <ac:spMk id="498" creationId="{3860653B-3E7D-6F37-7969-CCEEA7ABC2AF}"/>
          </ac:spMkLst>
        </pc:spChg>
        <pc:spChg chg="mod">
          <ac:chgData name="Eddie Corr" userId="99a90b33-2264-4037-8867-c8cea06dfde5" providerId="ADAL" clId="{8207E6F4-09D4-4F66-BBB9-C6C2F9678906}" dt="2024-05-31T13:14:49.687" v="15797"/>
          <ac:spMkLst>
            <pc:docMk/>
            <pc:sldMk cId="1635377456" sldId="336"/>
            <ac:spMk id="499" creationId="{3923CB4D-751F-8E70-C4C0-72FDC268AB4E}"/>
          </ac:spMkLst>
        </pc:spChg>
        <pc:spChg chg="mod">
          <ac:chgData name="Eddie Corr" userId="99a90b33-2264-4037-8867-c8cea06dfde5" providerId="ADAL" clId="{8207E6F4-09D4-4F66-BBB9-C6C2F9678906}" dt="2024-05-31T13:14:49.687" v="15797"/>
          <ac:spMkLst>
            <pc:docMk/>
            <pc:sldMk cId="1635377456" sldId="336"/>
            <ac:spMk id="500" creationId="{C9064A1E-63CE-639E-E130-876EB0305427}"/>
          </ac:spMkLst>
        </pc:spChg>
        <pc:spChg chg="mod">
          <ac:chgData name="Eddie Corr" userId="99a90b33-2264-4037-8867-c8cea06dfde5" providerId="ADAL" clId="{8207E6F4-09D4-4F66-BBB9-C6C2F9678906}" dt="2024-05-31T13:14:49.687" v="15797"/>
          <ac:spMkLst>
            <pc:docMk/>
            <pc:sldMk cId="1635377456" sldId="336"/>
            <ac:spMk id="501" creationId="{88ED1C25-1D4C-C8F9-7FF6-FE083103F59B}"/>
          </ac:spMkLst>
        </pc:spChg>
        <pc:spChg chg="mod">
          <ac:chgData name="Eddie Corr" userId="99a90b33-2264-4037-8867-c8cea06dfde5" providerId="ADAL" clId="{8207E6F4-09D4-4F66-BBB9-C6C2F9678906}" dt="2024-05-31T13:14:49.687" v="15797"/>
          <ac:spMkLst>
            <pc:docMk/>
            <pc:sldMk cId="1635377456" sldId="336"/>
            <ac:spMk id="502" creationId="{A3FBC69A-7872-700F-3496-663F9CCB25E5}"/>
          </ac:spMkLst>
        </pc:spChg>
        <pc:spChg chg="mod">
          <ac:chgData name="Eddie Corr" userId="99a90b33-2264-4037-8867-c8cea06dfde5" providerId="ADAL" clId="{8207E6F4-09D4-4F66-BBB9-C6C2F9678906}" dt="2024-05-31T13:14:49.687" v="15797"/>
          <ac:spMkLst>
            <pc:docMk/>
            <pc:sldMk cId="1635377456" sldId="336"/>
            <ac:spMk id="503" creationId="{772BE158-728E-04A3-6CC2-0703BC418A21}"/>
          </ac:spMkLst>
        </pc:spChg>
        <pc:spChg chg="mod">
          <ac:chgData name="Eddie Corr" userId="99a90b33-2264-4037-8867-c8cea06dfde5" providerId="ADAL" clId="{8207E6F4-09D4-4F66-BBB9-C6C2F9678906}" dt="2024-05-31T13:14:49.687" v="15797"/>
          <ac:spMkLst>
            <pc:docMk/>
            <pc:sldMk cId="1635377456" sldId="336"/>
            <ac:spMk id="504" creationId="{F59E73C6-DC5C-8A7B-E7EF-37AD01FA70E5}"/>
          </ac:spMkLst>
        </pc:spChg>
        <pc:spChg chg="mod">
          <ac:chgData name="Eddie Corr" userId="99a90b33-2264-4037-8867-c8cea06dfde5" providerId="ADAL" clId="{8207E6F4-09D4-4F66-BBB9-C6C2F9678906}" dt="2024-05-31T13:14:49.687" v="15797"/>
          <ac:spMkLst>
            <pc:docMk/>
            <pc:sldMk cId="1635377456" sldId="336"/>
            <ac:spMk id="505" creationId="{2B66D90A-802B-E89B-3400-68FDEF2FF4DE}"/>
          </ac:spMkLst>
        </pc:spChg>
        <pc:spChg chg="mod">
          <ac:chgData name="Eddie Corr" userId="99a90b33-2264-4037-8867-c8cea06dfde5" providerId="ADAL" clId="{8207E6F4-09D4-4F66-BBB9-C6C2F9678906}" dt="2024-05-31T13:14:49.687" v="15797"/>
          <ac:spMkLst>
            <pc:docMk/>
            <pc:sldMk cId="1635377456" sldId="336"/>
            <ac:spMk id="506" creationId="{9913559D-38C1-30C8-CA26-921D01D25FFA}"/>
          </ac:spMkLst>
        </pc:spChg>
        <pc:spChg chg="mod">
          <ac:chgData name="Eddie Corr" userId="99a90b33-2264-4037-8867-c8cea06dfde5" providerId="ADAL" clId="{8207E6F4-09D4-4F66-BBB9-C6C2F9678906}" dt="2024-05-31T13:14:49.687" v="15797"/>
          <ac:spMkLst>
            <pc:docMk/>
            <pc:sldMk cId="1635377456" sldId="336"/>
            <ac:spMk id="507" creationId="{2C47555A-1541-477D-71FB-006635C7AE10}"/>
          </ac:spMkLst>
        </pc:spChg>
        <pc:spChg chg="mod">
          <ac:chgData name="Eddie Corr" userId="99a90b33-2264-4037-8867-c8cea06dfde5" providerId="ADAL" clId="{8207E6F4-09D4-4F66-BBB9-C6C2F9678906}" dt="2024-05-31T13:14:49.687" v="15797"/>
          <ac:spMkLst>
            <pc:docMk/>
            <pc:sldMk cId="1635377456" sldId="336"/>
            <ac:spMk id="508" creationId="{0901A1CD-F066-C502-9189-143D6737D804}"/>
          </ac:spMkLst>
        </pc:spChg>
        <pc:spChg chg="mod">
          <ac:chgData name="Eddie Corr" userId="99a90b33-2264-4037-8867-c8cea06dfde5" providerId="ADAL" clId="{8207E6F4-09D4-4F66-BBB9-C6C2F9678906}" dt="2024-05-31T13:14:49.687" v="15797"/>
          <ac:spMkLst>
            <pc:docMk/>
            <pc:sldMk cId="1635377456" sldId="336"/>
            <ac:spMk id="509" creationId="{B6BAC019-937D-0F04-C363-D6A4A382E150}"/>
          </ac:spMkLst>
        </pc:spChg>
        <pc:spChg chg="mod">
          <ac:chgData name="Eddie Corr" userId="99a90b33-2264-4037-8867-c8cea06dfde5" providerId="ADAL" clId="{8207E6F4-09D4-4F66-BBB9-C6C2F9678906}" dt="2024-05-31T13:14:49.687" v="15797"/>
          <ac:spMkLst>
            <pc:docMk/>
            <pc:sldMk cId="1635377456" sldId="336"/>
            <ac:spMk id="510" creationId="{652E904F-8CD3-0647-FF5C-E8FC33E9B989}"/>
          </ac:spMkLst>
        </pc:spChg>
        <pc:spChg chg="mod">
          <ac:chgData name="Eddie Corr" userId="99a90b33-2264-4037-8867-c8cea06dfde5" providerId="ADAL" clId="{8207E6F4-09D4-4F66-BBB9-C6C2F9678906}" dt="2024-05-31T13:14:49.687" v="15797"/>
          <ac:spMkLst>
            <pc:docMk/>
            <pc:sldMk cId="1635377456" sldId="336"/>
            <ac:spMk id="511" creationId="{EA6A1A8A-6DBB-EAAD-B97A-7F9B271A17BC}"/>
          </ac:spMkLst>
        </pc:spChg>
        <pc:spChg chg="mod">
          <ac:chgData name="Eddie Corr" userId="99a90b33-2264-4037-8867-c8cea06dfde5" providerId="ADAL" clId="{8207E6F4-09D4-4F66-BBB9-C6C2F9678906}" dt="2024-05-31T13:14:49.687" v="15797"/>
          <ac:spMkLst>
            <pc:docMk/>
            <pc:sldMk cId="1635377456" sldId="336"/>
            <ac:spMk id="512" creationId="{A74E69C9-256E-A7EE-12C1-2BA3948939CB}"/>
          </ac:spMkLst>
        </pc:spChg>
        <pc:spChg chg="mod">
          <ac:chgData name="Eddie Corr" userId="99a90b33-2264-4037-8867-c8cea06dfde5" providerId="ADAL" clId="{8207E6F4-09D4-4F66-BBB9-C6C2F9678906}" dt="2024-05-31T13:14:49.687" v="15797"/>
          <ac:spMkLst>
            <pc:docMk/>
            <pc:sldMk cId="1635377456" sldId="336"/>
            <ac:spMk id="513" creationId="{FDB6251C-FEE7-B185-E2CE-0CF740CEFEC9}"/>
          </ac:spMkLst>
        </pc:spChg>
        <pc:spChg chg="mod">
          <ac:chgData name="Eddie Corr" userId="99a90b33-2264-4037-8867-c8cea06dfde5" providerId="ADAL" clId="{8207E6F4-09D4-4F66-BBB9-C6C2F9678906}" dt="2024-05-31T13:14:49.687" v="15797"/>
          <ac:spMkLst>
            <pc:docMk/>
            <pc:sldMk cId="1635377456" sldId="336"/>
            <ac:spMk id="514" creationId="{35C77B4D-C4DC-32A1-BB1D-36CAB23E736E}"/>
          </ac:spMkLst>
        </pc:spChg>
        <pc:spChg chg="mod">
          <ac:chgData name="Eddie Corr" userId="99a90b33-2264-4037-8867-c8cea06dfde5" providerId="ADAL" clId="{8207E6F4-09D4-4F66-BBB9-C6C2F9678906}" dt="2024-05-31T13:14:49.687" v="15797"/>
          <ac:spMkLst>
            <pc:docMk/>
            <pc:sldMk cId="1635377456" sldId="336"/>
            <ac:spMk id="515" creationId="{4DB9B5D9-F3CD-E4D5-DA90-9B5F0AD142D0}"/>
          </ac:spMkLst>
        </pc:spChg>
        <pc:spChg chg="mod">
          <ac:chgData name="Eddie Corr" userId="99a90b33-2264-4037-8867-c8cea06dfde5" providerId="ADAL" clId="{8207E6F4-09D4-4F66-BBB9-C6C2F9678906}" dt="2024-05-31T13:14:49.687" v="15797"/>
          <ac:spMkLst>
            <pc:docMk/>
            <pc:sldMk cId="1635377456" sldId="336"/>
            <ac:spMk id="516" creationId="{22786B8B-30AF-043E-AD1B-F8FF7E0B4293}"/>
          </ac:spMkLst>
        </pc:spChg>
        <pc:spChg chg="mod">
          <ac:chgData name="Eddie Corr" userId="99a90b33-2264-4037-8867-c8cea06dfde5" providerId="ADAL" clId="{8207E6F4-09D4-4F66-BBB9-C6C2F9678906}" dt="2024-05-31T13:14:49.687" v="15797"/>
          <ac:spMkLst>
            <pc:docMk/>
            <pc:sldMk cId="1635377456" sldId="336"/>
            <ac:spMk id="517" creationId="{3AD8E592-34BB-865B-314F-FB8A13ECC026}"/>
          </ac:spMkLst>
        </pc:spChg>
        <pc:spChg chg="mod">
          <ac:chgData name="Eddie Corr" userId="99a90b33-2264-4037-8867-c8cea06dfde5" providerId="ADAL" clId="{8207E6F4-09D4-4F66-BBB9-C6C2F9678906}" dt="2024-05-31T13:14:49.687" v="15797"/>
          <ac:spMkLst>
            <pc:docMk/>
            <pc:sldMk cId="1635377456" sldId="336"/>
            <ac:spMk id="518" creationId="{A6AF8C2A-6DC8-3DC2-9428-8274017BCF16}"/>
          </ac:spMkLst>
        </pc:spChg>
        <pc:spChg chg="mod">
          <ac:chgData name="Eddie Corr" userId="99a90b33-2264-4037-8867-c8cea06dfde5" providerId="ADAL" clId="{8207E6F4-09D4-4F66-BBB9-C6C2F9678906}" dt="2024-05-31T13:14:49.687" v="15797"/>
          <ac:spMkLst>
            <pc:docMk/>
            <pc:sldMk cId="1635377456" sldId="336"/>
            <ac:spMk id="519" creationId="{997DB367-5B1C-D463-A311-05EFC1023750}"/>
          </ac:spMkLst>
        </pc:spChg>
        <pc:spChg chg="mod">
          <ac:chgData name="Eddie Corr" userId="99a90b33-2264-4037-8867-c8cea06dfde5" providerId="ADAL" clId="{8207E6F4-09D4-4F66-BBB9-C6C2F9678906}" dt="2024-05-31T13:14:49.687" v="15797"/>
          <ac:spMkLst>
            <pc:docMk/>
            <pc:sldMk cId="1635377456" sldId="336"/>
            <ac:spMk id="520" creationId="{91CE382D-A1D9-6FF0-9867-782BEDB95F00}"/>
          </ac:spMkLst>
        </pc:spChg>
        <pc:spChg chg="mod">
          <ac:chgData name="Eddie Corr" userId="99a90b33-2264-4037-8867-c8cea06dfde5" providerId="ADAL" clId="{8207E6F4-09D4-4F66-BBB9-C6C2F9678906}" dt="2024-05-31T13:14:49.687" v="15797"/>
          <ac:spMkLst>
            <pc:docMk/>
            <pc:sldMk cId="1635377456" sldId="336"/>
            <ac:spMk id="521" creationId="{78F8A8F7-7B37-12E3-F888-B04974DBF7E3}"/>
          </ac:spMkLst>
        </pc:spChg>
        <pc:spChg chg="mod">
          <ac:chgData name="Eddie Corr" userId="99a90b33-2264-4037-8867-c8cea06dfde5" providerId="ADAL" clId="{8207E6F4-09D4-4F66-BBB9-C6C2F9678906}" dt="2024-05-31T13:14:49.687" v="15797"/>
          <ac:spMkLst>
            <pc:docMk/>
            <pc:sldMk cId="1635377456" sldId="336"/>
            <ac:spMk id="522" creationId="{A6859CB5-8B31-75F9-1246-77C8F5AA6B99}"/>
          </ac:spMkLst>
        </pc:spChg>
        <pc:spChg chg="mod">
          <ac:chgData name="Eddie Corr" userId="99a90b33-2264-4037-8867-c8cea06dfde5" providerId="ADAL" clId="{8207E6F4-09D4-4F66-BBB9-C6C2F9678906}" dt="2024-05-31T13:14:49.687" v="15797"/>
          <ac:spMkLst>
            <pc:docMk/>
            <pc:sldMk cId="1635377456" sldId="336"/>
            <ac:spMk id="523" creationId="{299C6974-671C-046B-1D36-D46016A2D188}"/>
          </ac:spMkLst>
        </pc:spChg>
        <pc:spChg chg="mod">
          <ac:chgData name="Eddie Corr" userId="99a90b33-2264-4037-8867-c8cea06dfde5" providerId="ADAL" clId="{8207E6F4-09D4-4F66-BBB9-C6C2F9678906}" dt="2024-05-31T13:14:49.687" v="15797"/>
          <ac:spMkLst>
            <pc:docMk/>
            <pc:sldMk cId="1635377456" sldId="336"/>
            <ac:spMk id="524" creationId="{8CB68C80-BB34-EF43-E6E6-34138A5D049B}"/>
          </ac:spMkLst>
        </pc:spChg>
        <pc:spChg chg="mod">
          <ac:chgData name="Eddie Corr" userId="99a90b33-2264-4037-8867-c8cea06dfde5" providerId="ADAL" clId="{8207E6F4-09D4-4F66-BBB9-C6C2F9678906}" dt="2024-05-31T13:14:49.687" v="15797"/>
          <ac:spMkLst>
            <pc:docMk/>
            <pc:sldMk cId="1635377456" sldId="336"/>
            <ac:spMk id="525" creationId="{50D1B90E-9C31-CBC2-4C77-2EC1E14C5A85}"/>
          </ac:spMkLst>
        </pc:spChg>
        <pc:spChg chg="mod">
          <ac:chgData name="Eddie Corr" userId="99a90b33-2264-4037-8867-c8cea06dfde5" providerId="ADAL" clId="{8207E6F4-09D4-4F66-BBB9-C6C2F9678906}" dt="2024-05-31T13:14:49.687" v="15797"/>
          <ac:spMkLst>
            <pc:docMk/>
            <pc:sldMk cId="1635377456" sldId="336"/>
            <ac:spMk id="526" creationId="{0F300FC3-017F-84B0-BA10-529A73006F74}"/>
          </ac:spMkLst>
        </pc:spChg>
        <pc:spChg chg="mod">
          <ac:chgData name="Eddie Corr" userId="99a90b33-2264-4037-8867-c8cea06dfde5" providerId="ADAL" clId="{8207E6F4-09D4-4F66-BBB9-C6C2F9678906}" dt="2024-05-31T13:14:49.687" v="15797"/>
          <ac:spMkLst>
            <pc:docMk/>
            <pc:sldMk cId="1635377456" sldId="336"/>
            <ac:spMk id="527" creationId="{FFF9D11B-192E-AE6A-16FB-2A666DAC7FC8}"/>
          </ac:spMkLst>
        </pc:spChg>
        <pc:spChg chg="mod">
          <ac:chgData name="Eddie Corr" userId="99a90b33-2264-4037-8867-c8cea06dfde5" providerId="ADAL" clId="{8207E6F4-09D4-4F66-BBB9-C6C2F9678906}" dt="2024-05-31T13:14:49.687" v="15797"/>
          <ac:spMkLst>
            <pc:docMk/>
            <pc:sldMk cId="1635377456" sldId="336"/>
            <ac:spMk id="528" creationId="{E12EE851-3037-63EE-0B21-6F5CC2271DDA}"/>
          </ac:spMkLst>
        </pc:spChg>
        <pc:spChg chg="mod">
          <ac:chgData name="Eddie Corr" userId="99a90b33-2264-4037-8867-c8cea06dfde5" providerId="ADAL" clId="{8207E6F4-09D4-4F66-BBB9-C6C2F9678906}" dt="2024-05-31T13:14:49.687" v="15797"/>
          <ac:spMkLst>
            <pc:docMk/>
            <pc:sldMk cId="1635377456" sldId="336"/>
            <ac:spMk id="529" creationId="{040891E1-AEA7-CA2A-52FE-C7E5042E7263}"/>
          </ac:spMkLst>
        </pc:spChg>
        <pc:spChg chg="mod">
          <ac:chgData name="Eddie Corr" userId="99a90b33-2264-4037-8867-c8cea06dfde5" providerId="ADAL" clId="{8207E6F4-09D4-4F66-BBB9-C6C2F9678906}" dt="2024-05-31T13:14:49.687" v="15797"/>
          <ac:spMkLst>
            <pc:docMk/>
            <pc:sldMk cId="1635377456" sldId="336"/>
            <ac:spMk id="530" creationId="{BE25709D-64F2-AF7F-DE85-ABB219889013}"/>
          </ac:spMkLst>
        </pc:spChg>
        <pc:spChg chg="mod">
          <ac:chgData name="Eddie Corr" userId="99a90b33-2264-4037-8867-c8cea06dfde5" providerId="ADAL" clId="{8207E6F4-09D4-4F66-BBB9-C6C2F9678906}" dt="2024-05-31T13:14:49.687" v="15797"/>
          <ac:spMkLst>
            <pc:docMk/>
            <pc:sldMk cId="1635377456" sldId="336"/>
            <ac:spMk id="531" creationId="{FAC3F21B-B4FB-818C-B5E6-264A99EB6CCB}"/>
          </ac:spMkLst>
        </pc:spChg>
        <pc:spChg chg="mod">
          <ac:chgData name="Eddie Corr" userId="99a90b33-2264-4037-8867-c8cea06dfde5" providerId="ADAL" clId="{8207E6F4-09D4-4F66-BBB9-C6C2F9678906}" dt="2024-05-31T13:14:49.687" v="15797"/>
          <ac:spMkLst>
            <pc:docMk/>
            <pc:sldMk cId="1635377456" sldId="336"/>
            <ac:spMk id="532" creationId="{AF1D1875-FEAC-3146-E1F3-96ED08A27607}"/>
          </ac:spMkLst>
        </pc:spChg>
        <pc:spChg chg="mod">
          <ac:chgData name="Eddie Corr" userId="99a90b33-2264-4037-8867-c8cea06dfde5" providerId="ADAL" clId="{8207E6F4-09D4-4F66-BBB9-C6C2F9678906}" dt="2024-05-31T13:14:49.687" v="15797"/>
          <ac:spMkLst>
            <pc:docMk/>
            <pc:sldMk cId="1635377456" sldId="336"/>
            <ac:spMk id="533" creationId="{F6C30D36-681A-B423-C402-2E49337D9CF1}"/>
          </ac:spMkLst>
        </pc:spChg>
        <pc:spChg chg="mod">
          <ac:chgData name="Eddie Corr" userId="99a90b33-2264-4037-8867-c8cea06dfde5" providerId="ADAL" clId="{8207E6F4-09D4-4F66-BBB9-C6C2F9678906}" dt="2024-05-31T13:14:49.687" v="15797"/>
          <ac:spMkLst>
            <pc:docMk/>
            <pc:sldMk cId="1635377456" sldId="336"/>
            <ac:spMk id="534" creationId="{38ED1D32-D9F4-D972-6270-9E0FA57A847B}"/>
          </ac:spMkLst>
        </pc:spChg>
        <pc:spChg chg="mod">
          <ac:chgData name="Eddie Corr" userId="99a90b33-2264-4037-8867-c8cea06dfde5" providerId="ADAL" clId="{8207E6F4-09D4-4F66-BBB9-C6C2F9678906}" dt="2024-05-31T13:14:49.687" v="15797"/>
          <ac:spMkLst>
            <pc:docMk/>
            <pc:sldMk cId="1635377456" sldId="336"/>
            <ac:spMk id="535" creationId="{7E4A9AD4-9894-396C-DBFC-F423C21D3E97}"/>
          </ac:spMkLst>
        </pc:spChg>
        <pc:spChg chg="mod">
          <ac:chgData name="Eddie Corr" userId="99a90b33-2264-4037-8867-c8cea06dfde5" providerId="ADAL" clId="{8207E6F4-09D4-4F66-BBB9-C6C2F9678906}" dt="2024-05-31T13:14:49.687" v="15797"/>
          <ac:spMkLst>
            <pc:docMk/>
            <pc:sldMk cId="1635377456" sldId="336"/>
            <ac:spMk id="536" creationId="{0B9083E5-9621-DD27-B591-BFA719879E1E}"/>
          </ac:spMkLst>
        </pc:spChg>
        <pc:spChg chg="mod">
          <ac:chgData name="Eddie Corr" userId="99a90b33-2264-4037-8867-c8cea06dfde5" providerId="ADAL" clId="{8207E6F4-09D4-4F66-BBB9-C6C2F9678906}" dt="2024-05-31T13:14:49.687" v="15797"/>
          <ac:spMkLst>
            <pc:docMk/>
            <pc:sldMk cId="1635377456" sldId="336"/>
            <ac:spMk id="537" creationId="{4DA0C3F9-525C-CD8D-D12C-295F2D3190D1}"/>
          </ac:spMkLst>
        </pc:spChg>
        <pc:spChg chg="mod">
          <ac:chgData name="Eddie Corr" userId="99a90b33-2264-4037-8867-c8cea06dfde5" providerId="ADAL" clId="{8207E6F4-09D4-4F66-BBB9-C6C2F9678906}" dt="2024-05-31T13:14:49.687" v="15797"/>
          <ac:spMkLst>
            <pc:docMk/>
            <pc:sldMk cId="1635377456" sldId="336"/>
            <ac:spMk id="538" creationId="{DA736E73-155B-A1A4-53DB-0EB84E69A751}"/>
          </ac:spMkLst>
        </pc:spChg>
        <pc:spChg chg="mod">
          <ac:chgData name="Eddie Corr" userId="99a90b33-2264-4037-8867-c8cea06dfde5" providerId="ADAL" clId="{8207E6F4-09D4-4F66-BBB9-C6C2F9678906}" dt="2024-05-31T13:14:49.687" v="15797"/>
          <ac:spMkLst>
            <pc:docMk/>
            <pc:sldMk cId="1635377456" sldId="336"/>
            <ac:spMk id="539" creationId="{648A66EF-EFD2-4886-F191-AE40E83A00E4}"/>
          </ac:spMkLst>
        </pc:spChg>
        <pc:spChg chg="mod">
          <ac:chgData name="Eddie Corr" userId="99a90b33-2264-4037-8867-c8cea06dfde5" providerId="ADAL" clId="{8207E6F4-09D4-4F66-BBB9-C6C2F9678906}" dt="2024-05-31T13:14:49.687" v="15797"/>
          <ac:spMkLst>
            <pc:docMk/>
            <pc:sldMk cId="1635377456" sldId="336"/>
            <ac:spMk id="540" creationId="{B73521DC-C39F-07D9-72CB-D6F38C37A9E4}"/>
          </ac:spMkLst>
        </pc:spChg>
        <pc:spChg chg="mod">
          <ac:chgData name="Eddie Corr" userId="99a90b33-2264-4037-8867-c8cea06dfde5" providerId="ADAL" clId="{8207E6F4-09D4-4F66-BBB9-C6C2F9678906}" dt="2024-05-31T13:14:49.687" v="15797"/>
          <ac:spMkLst>
            <pc:docMk/>
            <pc:sldMk cId="1635377456" sldId="336"/>
            <ac:spMk id="541" creationId="{EC0B9FB3-76D6-198C-CCA9-202E40EE81CC}"/>
          </ac:spMkLst>
        </pc:spChg>
        <pc:spChg chg="mod">
          <ac:chgData name="Eddie Corr" userId="99a90b33-2264-4037-8867-c8cea06dfde5" providerId="ADAL" clId="{8207E6F4-09D4-4F66-BBB9-C6C2F9678906}" dt="2024-05-31T13:14:49.687" v="15797"/>
          <ac:spMkLst>
            <pc:docMk/>
            <pc:sldMk cId="1635377456" sldId="336"/>
            <ac:spMk id="542" creationId="{994FF987-833C-368E-CE1C-9E6C4F74A50F}"/>
          </ac:spMkLst>
        </pc:spChg>
        <pc:spChg chg="mod">
          <ac:chgData name="Eddie Corr" userId="99a90b33-2264-4037-8867-c8cea06dfde5" providerId="ADAL" clId="{8207E6F4-09D4-4F66-BBB9-C6C2F9678906}" dt="2024-05-31T13:14:49.687" v="15797"/>
          <ac:spMkLst>
            <pc:docMk/>
            <pc:sldMk cId="1635377456" sldId="336"/>
            <ac:spMk id="543" creationId="{268B085C-69C9-8F57-D789-DFA617CFEB1A}"/>
          </ac:spMkLst>
        </pc:spChg>
        <pc:spChg chg="mod">
          <ac:chgData name="Eddie Corr" userId="99a90b33-2264-4037-8867-c8cea06dfde5" providerId="ADAL" clId="{8207E6F4-09D4-4F66-BBB9-C6C2F9678906}" dt="2024-05-31T13:14:49.687" v="15797"/>
          <ac:spMkLst>
            <pc:docMk/>
            <pc:sldMk cId="1635377456" sldId="336"/>
            <ac:spMk id="544" creationId="{E8499A98-4CBD-EDB0-F425-6E0E842FEE70}"/>
          </ac:spMkLst>
        </pc:spChg>
        <pc:spChg chg="mod">
          <ac:chgData name="Eddie Corr" userId="99a90b33-2264-4037-8867-c8cea06dfde5" providerId="ADAL" clId="{8207E6F4-09D4-4F66-BBB9-C6C2F9678906}" dt="2024-05-31T13:14:49.687" v="15797"/>
          <ac:spMkLst>
            <pc:docMk/>
            <pc:sldMk cId="1635377456" sldId="336"/>
            <ac:spMk id="545" creationId="{C4F6133D-6E48-4FAB-B12E-DA02514C5FE5}"/>
          </ac:spMkLst>
        </pc:spChg>
        <pc:spChg chg="mod">
          <ac:chgData name="Eddie Corr" userId="99a90b33-2264-4037-8867-c8cea06dfde5" providerId="ADAL" clId="{8207E6F4-09D4-4F66-BBB9-C6C2F9678906}" dt="2024-05-31T13:14:49.687" v="15797"/>
          <ac:spMkLst>
            <pc:docMk/>
            <pc:sldMk cId="1635377456" sldId="336"/>
            <ac:spMk id="546" creationId="{26A8BDCA-0963-1DA7-A905-58F1F3C32FBE}"/>
          </ac:spMkLst>
        </pc:spChg>
        <pc:spChg chg="mod">
          <ac:chgData name="Eddie Corr" userId="99a90b33-2264-4037-8867-c8cea06dfde5" providerId="ADAL" clId="{8207E6F4-09D4-4F66-BBB9-C6C2F9678906}" dt="2024-05-31T13:14:49.687" v="15797"/>
          <ac:spMkLst>
            <pc:docMk/>
            <pc:sldMk cId="1635377456" sldId="336"/>
            <ac:spMk id="547" creationId="{66371212-85FB-BAAE-AD8D-FF30115CBF16}"/>
          </ac:spMkLst>
        </pc:spChg>
        <pc:spChg chg="mod">
          <ac:chgData name="Eddie Corr" userId="99a90b33-2264-4037-8867-c8cea06dfde5" providerId="ADAL" clId="{8207E6F4-09D4-4F66-BBB9-C6C2F9678906}" dt="2024-05-31T13:14:49.687" v="15797"/>
          <ac:spMkLst>
            <pc:docMk/>
            <pc:sldMk cId="1635377456" sldId="336"/>
            <ac:spMk id="548" creationId="{2817E7A1-1DB6-1AB1-02BE-C121BC59BCD4}"/>
          </ac:spMkLst>
        </pc:spChg>
        <pc:spChg chg="mod">
          <ac:chgData name="Eddie Corr" userId="99a90b33-2264-4037-8867-c8cea06dfde5" providerId="ADAL" clId="{8207E6F4-09D4-4F66-BBB9-C6C2F9678906}" dt="2024-05-31T13:14:49.687" v="15797"/>
          <ac:spMkLst>
            <pc:docMk/>
            <pc:sldMk cId="1635377456" sldId="336"/>
            <ac:spMk id="549" creationId="{C41374A4-983B-E345-38C9-CF09CEE83A75}"/>
          </ac:spMkLst>
        </pc:spChg>
        <pc:spChg chg="mod">
          <ac:chgData name="Eddie Corr" userId="99a90b33-2264-4037-8867-c8cea06dfde5" providerId="ADAL" clId="{8207E6F4-09D4-4F66-BBB9-C6C2F9678906}" dt="2024-05-31T13:14:49.687" v="15797"/>
          <ac:spMkLst>
            <pc:docMk/>
            <pc:sldMk cId="1635377456" sldId="336"/>
            <ac:spMk id="550" creationId="{416A9698-8B67-0686-1946-46AC9115C56F}"/>
          </ac:spMkLst>
        </pc:spChg>
        <pc:spChg chg="mod">
          <ac:chgData name="Eddie Corr" userId="99a90b33-2264-4037-8867-c8cea06dfde5" providerId="ADAL" clId="{8207E6F4-09D4-4F66-BBB9-C6C2F9678906}" dt="2024-05-31T13:14:49.687" v="15797"/>
          <ac:spMkLst>
            <pc:docMk/>
            <pc:sldMk cId="1635377456" sldId="336"/>
            <ac:spMk id="551" creationId="{FF5408BB-FA2A-637C-D55F-00CA566E2D38}"/>
          </ac:spMkLst>
        </pc:spChg>
        <pc:spChg chg="mod">
          <ac:chgData name="Eddie Corr" userId="99a90b33-2264-4037-8867-c8cea06dfde5" providerId="ADAL" clId="{8207E6F4-09D4-4F66-BBB9-C6C2F9678906}" dt="2024-05-31T13:14:49.687" v="15797"/>
          <ac:spMkLst>
            <pc:docMk/>
            <pc:sldMk cId="1635377456" sldId="336"/>
            <ac:spMk id="552" creationId="{105C4134-B1D8-FD6C-F4F7-0E916683DD62}"/>
          </ac:spMkLst>
        </pc:spChg>
        <pc:spChg chg="mod">
          <ac:chgData name="Eddie Corr" userId="99a90b33-2264-4037-8867-c8cea06dfde5" providerId="ADAL" clId="{8207E6F4-09D4-4F66-BBB9-C6C2F9678906}" dt="2024-05-31T13:14:49.687" v="15797"/>
          <ac:spMkLst>
            <pc:docMk/>
            <pc:sldMk cId="1635377456" sldId="336"/>
            <ac:spMk id="553" creationId="{CF90EE6C-271C-4A07-F487-0C397D92FB76}"/>
          </ac:spMkLst>
        </pc:spChg>
        <pc:spChg chg="mod">
          <ac:chgData name="Eddie Corr" userId="99a90b33-2264-4037-8867-c8cea06dfde5" providerId="ADAL" clId="{8207E6F4-09D4-4F66-BBB9-C6C2F9678906}" dt="2024-05-31T13:14:49.687" v="15797"/>
          <ac:spMkLst>
            <pc:docMk/>
            <pc:sldMk cId="1635377456" sldId="336"/>
            <ac:spMk id="554" creationId="{C0B1E3E9-1873-895E-1D69-D815D65742BA}"/>
          </ac:spMkLst>
        </pc:spChg>
        <pc:spChg chg="del mod">
          <ac:chgData name="Eddie Corr" userId="99a90b33-2264-4037-8867-c8cea06dfde5" providerId="ADAL" clId="{8207E6F4-09D4-4F66-BBB9-C6C2F9678906}" dt="2024-05-31T13:16:44.038" v="15832" actId="478"/>
          <ac:spMkLst>
            <pc:docMk/>
            <pc:sldMk cId="1635377456" sldId="336"/>
            <ac:spMk id="555" creationId="{4957CD52-00E2-6958-25B7-414F5086B025}"/>
          </ac:spMkLst>
        </pc:spChg>
        <pc:spChg chg="mod">
          <ac:chgData name="Eddie Corr" userId="99a90b33-2264-4037-8867-c8cea06dfde5" providerId="ADAL" clId="{8207E6F4-09D4-4F66-BBB9-C6C2F9678906}" dt="2024-05-31T13:14:49.687" v="15797"/>
          <ac:spMkLst>
            <pc:docMk/>
            <pc:sldMk cId="1635377456" sldId="336"/>
            <ac:spMk id="556" creationId="{6D12B710-33D0-451A-E673-F5C258492F86}"/>
          </ac:spMkLst>
        </pc:spChg>
        <pc:spChg chg="mod">
          <ac:chgData name="Eddie Corr" userId="99a90b33-2264-4037-8867-c8cea06dfde5" providerId="ADAL" clId="{8207E6F4-09D4-4F66-BBB9-C6C2F9678906}" dt="2024-05-31T13:14:49.687" v="15797"/>
          <ac:spMkLst>
            <pc:docMk/>
            <pc:sldMk cId="1635377456" sldId="336"/>
            <ac:spMk id="557" creationId="{97E80F4D-9B7A-A526-B92B-E3E946B5DABF}"/>
          </ac:spMkLst>
        </pc:spChg>
        <pc:spChg chg="mod">
          <ac:chgData name="Eddie Corr" userId="99a90b33-2264-4037-8867-c8cea06dfde5" providerId="ADAL" clId="{8207E6F4-09D4-4F66-BBB9-C6C2F9678906}" dt="2024-05-31T13:14:49.687" v="15797"/>
          <ac:spMkLst>
            <pc:docMk/>
            <pc:sldMk cId="1635377456" sldId="336"/>
            <ac:spMk id="558" creationId="{645EA0FF-9C81-C3E5-00CB-2415FEC0E138}"/>
          </ac:spMkLst>
        </pc:spChg>
        <pc:spChg chg="mod">
          <ac:chgData name="Eddie Corr" userId="99a90b33-2264-4037-8867-c8cea06dfde5" providerId="ADAL" clId="{8207E6F4-09D4-4F66-BBB9-C6C2F9678906}" dt="2024-05-31T13:14:49.687" v="15797"/>
          <ac:spMkLst>
            <pc:docMk/>
            <pc:sldMk cId="1635377456" sldId="336"/>
            <ac:spMk id="559" creationId="{8E22FD73-DE3C-7458-F1E0-3FD88BFC3FE0}"/>
          </ac:spMkLst>
        </pc:spChg>
        <pc:spChg chg="mod">
          <ac:chgData name="Eddie Corr" userId="99a90b33-2264-4037-8867-c8cea06dfde5" providerId="ADAL" clId="{8207E6F4-09D4-4F66-BBB9-C6C2F9678906}" dt="2024-05-31T13:14:49.687" v="15797"/>
          <ac:spMkLst>
            <pc:docMk/>
            <pc:sldMk cId="1635377456" sldId="336"/>
            <ac:spMk id="560" creationId="{AE54CB9A-B19D-BB41-66AA-82E04D915806}"/>
          </ac:spMkLst>
        </pc:spChg>
        <pc:spChg chg="mod">
          <ac:chgData name="Eddie Corr" userId="99a90b33-2264-4037-8867-c8cea06dfde5" providerId="ADAL" clId="{8207E6F4-09D4-4F66-BBB9-C6C2F9678906}" dt="2024-05-31T13:14:49.687" v="15797"/>
          <ac:spMkLst>
            <pc:docMk/>
            <pc:sldMk cId="1635377456" sldId="336"/>
            <ac:spMk id="561" creationId="{07BE1EB3-CEEE-9BC5-ED11-A60CC5E1FF6B}"/>
          </ac:spMkLst>
        </pc:spChg>
        <pc:spChg chg="mod">
          <ac:chgData name="Eddie Corr" userId="99a90b33-2264-4037-8867-c8cea06dfde5" providerId="ADAL" clId="{8207E6F4-09D4-4F66-BBB9-C6C2F9678906}" dt="2024-05-31T13:14:49.687" v="15797"/>
          <ac:spMkLst>
            <pc:docMk/>
            <pc:sldMk cId="1635377456" sldId="336"/>
            <ac:spMk id="562" creationId="{EDF0B974-C5C1-5B2B-F4CA-81E35C13AD14}"/>
          </ac:spMkLst>
        </pc:spChg>
        <pc:spChg chg="mod">
          <ac:chgData name="Eddie Corr" userId="99a90b33-2264-4037-8867-c8cea06dfde5" providerId="ADAL" clId="{8207E6F4-09D4-4F66-BBB9-C6C2F9678906}" dt="2024-05-31T13:14:49.687" v="15797"/>
          <ac:spMkLst>
            <pc:docMk/>
            <pc:sldMk cId="1635377456" sldId="336"/>
            <ac:spMk id="563" creationId="{27298516-4F9A-2DA9-CECB-9D0545BE44B4}"/>
          </ac:spMkLst>
        </pc:spChg>
        <pc:spChg chg="mod">
          <ac:chgData name="Eddie Corr" userId="99a90b33-2264-4037-8867-c8cea06dfde5" providerId="ADAL" clId="{8207E6F4-09D4-4F66-BBB9-C6C2F9678906}" dt="2024-05-31T13:14:49.687" v="15797"/>
          <ac:spMkLst>
            <pc:docMk/>
            <pc:sldMk cId="1635377456" sldId="336"/>
            <ac:spMk id="564" creationId="{45FADD33-D1D1-0EE6-8BD5-15E864004706}"/>
          </ac:spMkLst>
        </pc:spChg>
        <pc:spChg chg="mod">
          <ac:chgData name="Eddie Corr" userId="99a90b33-2264-4037-8867-c8cea06dfde5" providerId="ADAL" clId="{8207E6F4-09D4-4F66-BBB9-C6C2F9678906}" dt="2024-05-31T13:14:49.687" v="15797"/>
          <ac:spMkLst>
            <pc:docMk/>
            <pc:sldMk cId="1635377456" sldId="336"/>
            <ac:spMk id="565" creationId="{3E40500E-4E44-8689-B7D0-88A74CFEFE9D}"/>
          </ac:spMkLst>
        </pc:spChg>
        <pc:spChg chg="mod">
          <ac:chgData name="Eddie Corr" userId="99a90b33-2264-4037-8867-c8cea06dfde5" providerId="ADAL" clId="{8207E6F4-09D4-4F66-BBB9-C6C2F9678906}" dt="2024-05-31T13:14:49.687" v="15797"/>
          <ac:spMkLst>
            <pc:docMk/>
            <pc:sldMk cId="1635377456" sldId="336"/>
            <ac:spMk id="566" creationId="{812559DD-4BCA-5B30-DFA8-8F9E5AC038F5}"/>
          </ac:spMkLst>
        </pc:spChg>
        <pc:spChg chg="mod">
          <ac:chgData name="Eddie Corr" userId="99a90b33-2264-4037-8867-c8cea06dfde5" providerId="ADAL" clId="{8207E6F4-09D4-4F66-BBB9-C6C2F9678906}" dt="2024-05-31T13:14:49.687" v="15797"/>
          <ac:spMkLst>
            <pc:docMk/>
            <pc:sldMk cId="1635377456" sldId="336"/>
            <ac:spMk id="567" creationId="{C0F240C4-628A-94A4-F576-C72C0EBC74D1}"/>
          </ac:spMkLst>
        </pc:spChg>
        <pc:spChg chg="mod">
          <ac:chgData name="Eddie Corr" userId="99a90b33-2264-4037-8867-c8cea06dfde5" providerId="ADAL" clId="{8207E6F4-09D4-4F66-BBB9-C6C2F9678906}" dt="2024-05-31T13:14:49.687" v="15797"/>
          <ac:spMkLst>
            <pc:docMk/>
            <pc:sldMk cId="1635377456" sldId="336"/>
            <ac:spMk id="568" creationId="{05C5EB15-75B3-22E8-3468-8E9AAEAFB700}"/>
          </ac:spMkLst>
        </pc:spChg>
        <pc:spChg chg="mod">
          <ac:chgData name="Eddie Corr" userId="99a90b33-2264-4037-8867-c8cea06dfde5" providerId="ADAL" clId="{8207E6F4-09D4-4F66-BBB9-C6C2F9678906}" dt="2024-05-31T13:14:49.687" v="15797"/>
          <ac:spMkLst>
            <pc:docMk/>
            <pc:sldMk cId="1635377456" sldId="336"/>
            <ac:spMk id="569" creationId="{C1868D05-A035-FB08-31A8-8422BF4CC2F7}"/>
          </ac:spMkLst>
        </pc:spChg>
        <pc:spChg chg="mod">
          <ac:chgData name="Eddie Corr" userId="99a90b33-2264-4037-8867-c8cea06dfde5" providerId="ADAL" clId="{8207E6F4-09D4-4F66-BBB9-C6C2F9678906}" dt="2024-05-31T13:14:49.687" v="15797"/>
          <ac:spMkLst>
            <pc:docMk/>
            <pc:sldMk cId="1635377456" sldId="336"/>
            <ac:spMk id="570" creationId="{C02754E7-6CC1-6853-56B4-66D8C2A6A31F}"/>
          </ac:spMkLst>
        </pc:spChg>
        <pc:spChg chg="mod">
          <ac:chgData name="Eddie Corr" userId="99a90b33-2264-4037-8867-c8cea06dfde5" providerId="ADAL" clId="{8207E6F4-09D4-4F66-BBB9-C6C2F9678906}" dt="2024-05-31T13:14:49.687" v="15797"/>
          <ac:spMkLst>
            <pc:docMk/>
            <pc:sldMk cId="1635377456" sldId="336"/>
            <ac:spMk id="571" creationId="{277AFA0D-EF79-5442-1C52-6842E260FF0B}"/>
          </ac:spMkLst>
        </pc:spChg>
        <pc:spChg chg="mod">
          <ac:chgData name="Eddie Corr" userId="99a90b33-2264-4037-8867-c8cea06dfde5" providerId="ADAL" clId="{8207E6F4-09D4-4F66-BBB9-C6C2F9678906}" dt="2024-05-31T13:14:49.687" v="15797"/>
          <ac:spMkLst>
            <pc:docMk/>
            <pc:sldMk cId="1635377456" sldId="336"/>
            <ac:spMk id="572" creationId="{08FCD5AE-D984-C8D5-3156-4B5B05F782C2}"/>
          </ac:spMkLst>
        </pc:spChg>
        <pc:spChg chg="mod">
          <ac:chgData name="Eddie Corr" userId="99a90b33-2264-4037-8867-c8cea06dfde5" providerId="ADAL" clId="{8207E6F4-09D4-4F66-BBB9-C6C2F9678906}" dt="2024-05-31T13:14:49.687" v="15797"/>
          <ac:spMkLst>
            <pc:docMk/>
            <pc:sldMk cId="1635377456" sldId="336"/>
            <ac:spMk id="573" creationId="{AFFC8FEB-541B-DC0C-B889-E017ADA3D3AA}"/>
          </ac:spMkLst>
        </pc:spChg>
        <pc:spChg chg="mod">
          <ac:chgData name="Eddie Corr" userId="99a90b33-2264-4037-8867-c8cea06dfde5" providerId="ADAL" clId="{8207E6F4-09D4-4F66-BBB9-C6C2F9678906}" dt="2024-05-31T13:14:49.687" v="15797"/>
          <ac:spMkLst>
            <pc:docMk/>
            <pc:sldMk cId="1635377456" sldId="336"/>
            <ac:spMk id="574" creationId="{CB7B2973-42A6-07D0-4A2D-EF707116973D}"/>
          </ac:spMkLst>
        </pc:spChg>
        <pc:spChg chg="mod">
          <ac:chgData name="Eddie Corr" userId="99a90b33-2264-4037-8867-c8cea06dfde5" providerId="ADAL" clId="{8207E6F4-09D4-4F66-BBB9-C6C2F9678906}" dt="2024-05-31T13:14:49.687" v="15797"/>
          <ac:spMkLst>
            <pc:docMk/>
            <pc:sldMk cId="1635377456" sldId="336"/>
            <ac:spMk id="575" creationId="{CF42D3DC-3DC1-DE78-D25D-676ADEFB4E7F}"/>
          </ac:spMkLst>
        </pc:spChg>
        <pc:spChg chg="mod">
          <ac:chgData name="Eddie Corr" userId="99a90b33-2264-4037-8867-c8cea06dfde5" providerId="ADAL" clId="{8207E6F4-09D4-4F66-BBB9-C6C2F9678906}" dt="2024-05-31T13:14:49.687" v="15797"/>
          <ac:spMkLst>
            <pc:docMk/>
            <pc:sldMk cId="1635377456" sldId="336"/>
            <ac:spMk id="576" creationId="{77BCB264-3C0F-0E1F-3E60-D4943D5A69E4}"/>
          </ac:spMkLst>
        </pc:spChg>
        <pc:spChg chg="mod">
          <ac:chgData name="Eddie Corr" userId="99a90b33-2264-4037-8867-c8cea06dfde5" providerId="ADAL" clId="{8207E6F4-09D4-4F66-BBB9-C6C2F9678906}" dt="2024-05-31T13:14:49.687" v="15797"/>
          <ac:spMkLst>
            <pc:docMk/>
            <pc:sldMk cId="1635377456" sldId="336"/>
            <ac:spMk id="577" creationId="{067F072B-D057-DCA8-20DD-063116A7F2B7}"/>
          </ac:spMkLst>
        </pc:spChg>
        <pc:spChg chg="mod">
          <ac:chgData name="Eddie Corr" userId="99a90b33-2264-4037-8867-c8cea06dfde5" providerId="ADAL" clId="{8207E6F4-09D4-4F66-BBB9-C6C2F9678906}" dt="2024-05-31T13:14:49.687" v="15797"/>
          <ac:spMkLst>
            <pc:docMk/>
            <pc:sldMk cId="1635377456" sldId="336"/>
            <ac:spMk id="578" creationId="{1405B4A6-5BB8-3941-1CDA-3C144E530D24}"/>
          </ac:spMkLst>
        </pc:spChg>
        <pc:spChg chg="mod">
          <ac:chgData name="Eddie Corr" userId="99a90b33-2264-4037-8867-c8cea06dfde5" providerId="ADAL" clId="{8207E6F4-09D4-4F66-BBB9-C6C2F9678906}" dt="2024-05-31T13:14:49.687" v="15797"/>
          <ac:spMkLst>
            <pc:docMk/>
            <pc:sldMk cId="1635377456" sldId="336"/>
            <ac:spMk id="579" creationId="{E38B409C-8518-9954-8AAD-2B1F4DF899C3}"/>
          </ac:spMkLst>
        </pc:spChg>
        <pc:spChg chg="mod">
          <ac:chgData name="Eddie Corr" userId="99a90b33-2264-4037-8867-c8cea06dfde5" providerId="ADAL" clId="{8207E6F4-09D4-4F66-BBB9-C6C2F9678906}" dt="2024-05-31T13:14:49.687" v="15797"/>
          <ac:spMkLst>
            <pc:docMk/>
            <pc:sldMk cId="1635377456" sldId="336"/>
            <ac:spMk id="580" creationId="{0F57BCE7-1DAA-9F5A-9FCD-86F8690ACFBA}"/>
          </ac:spMkLst>
        </pc:spChg>
        <pc:spChg chg="mod">
          <ac:chgData name="Eddie Corr" userId="99a90b33-2264-4037-8867-c8cea06dfde5" providerId="ADAL" clId="{8207E6F4-09D4-4F66-BBB9-C6C2F9678906}" dt="2024-05-31T13:14:49.687" v="15797"/>
          <ac:spMkLst>
            <pc:docMk/>
            <pc:sldMk cId="1635377456" sldId="336"/>
            <ac:spMk id="581" creationId="{D1761AA5-6ABC-F3E8-FD54-EAFF101F9A8F}"/>
          </ac:spMkLst>
        </pc:spChg>
        <pc:spChg chg="mod">
          <ac:chgData name="Eddie Corr" userId="99a90b33-2264-4037-8867-c8cea06dfde5" providerId="ADAL" clId="{8207E6F4-09D4-4F66-BBB9-C6C2F9678906}" dt="2024-05-31T13:14:49.687" v="15797"/>
          <ac:spMkLst>
            <pc:docMk/>
            <pc:sldMk cId="1635377456" sldId="336"/>
            <ac:spMk id="582" creationId="{AEAD073D-F7CB-F8EA-508A-C9ABFEC7BB73}"/>
          </ac:spMkLst>
        </pc:spChg>
        <pc:spChg chg="mod">
          <ac:chgData name="Eddie Corr" userId="99a90b33-2264-4037-8867-c8cea06dfde5" providerId="ADAL" clId="{8207E6F4-09D4-4F66-BBB9-C6C2F9678906}" dt="2024-05-31T13:14:49.687" v="15797"/>
          <ac:spMkLst>
            <pc:docMk/>
            <pc:sldMk cId="1635377456" sldId="336"/>
            <ac:spMk id="583" creationId="{54D12A72-8997-9017-532F-BAA3F3182689}"/>
          </ac:spMkLst>
        </pc:spChg>
        <pc:spChg chg="mod">
          <ac:chgData name="Eddie Corr" userId="99a90b33-2264-4037-8867-c8cea06dfde5" providerId="ADAL" clId="{8207E6F4-09D4-4F66-BBB9-C6C2F9678906}" dt="2024-05-31T13:14:49.687" v="15797"/>
          <ac:spMkLst>
            <pc:docMk/>
            <pc:sldMk cId="1635377456" sldId="336"/>
            <ac:spMk id="584" creationId="{D04820B8-A853-9F00-98F6-387D2AD51A6A}"/>
          </ac:spMkLst>
        </pc:spChg>
        <pc:spChg chg="mod">
          <ac:chgData name="Eddie Corr" userId="99a90b33-2264-4037-8867-c8cea06dfde5" providerId="ADAL" clId="{8207E6F4-09D4-4F66-BBB9-C6C2F9678906}" dt="2024-05-31T13:14:49.687" v="15797"/>
          <ac:spMkLst>
            <pc:docMk/>
            <pc:sldMk cId="1635377456" sldId="336"/>
            <ac:spMk id="585" creationId="{B7910839-8C85-06F0-36FA-AE60DCC581BA}"/>
          </ac:spMkLst>
        </pc:spChg>
        <pc:spChg chg="mod">
          <ac:chgData name="Eddie Corr" userId="99a90b33-2264-4037-8867-c8cea06dfde5" providerId="ADAL" clId="{8207E6F4-09D4-4F66-BBB9-C6C2F9678906}" dt="2024-05-31T13:14:49.687" v="15797"/>
          <ac:spMkLst>
            <pc:docMk/>
            <pc:sldMk cId="1635377456" sldId="336"/>
            <ac:spMk id="586" creationId="{D63C98AC-D9DE-71E3-059E-B861E6760259}"/>
          </ac:spMkLst>
        </pc:spChg>
        <pc:spChg chg="mod">
          <ac:chgData name="Eddie Corr" userId="99a90b33-2264-4037-8867-c8cea06dfde5" providerId="ADAL" clId="{8207E6F4-09D4-4F66-BBB9-C6C2F9678906}" dt="2024-05-31T13:14:49.687" v="15797"/>
          <ac:spMkLst>
            <pc:docMk/>
            <pc:sldMk cId="1635377456" sldId="336"/>
            <ac:spMk id="587" creationId="{B3F3C764-E139-564D-2AC6-DDE63969247A}"/>
          </ac:spMkLst>
        </pc:spChg>
        <pc:spChg chg="mod">
          <ac:chgData name="Eddie Corr" userId="99a90b33-2264-4037-8867-c8cea06dfde5" providerId="ADAL" clId="{8207E6F4-09D4-4F66-BBB9-C6C2F9678906}" dt="2024-05-31T13:14:49.687" v="15797"/>
          <ac:spMkLst>
            <pc:docMk/>
            <pc:sldMk cId="1635377456" sldId="336"/>
            <ac:spMk id="588" creationId="{AA5309D3-DB44-A595-7295-C6C133B384C2}"/>
          </ac:spMkLst>
        </pc:spChg>
        <pc:spChg chg="mod">
          <ac:chgData name="Eddie Corr" userId="99a90b33-2264-4037-8867-c8cea06dfde5" providerId="ADAL" clId="{8207E6F4-09D4-4F66-BBB9-C6C2F9678906}" dt="2024-05-31T13:14:49.687" v="15797"/>
          <ac:spMkLst>
            <pc:docMk/>
            <pc:sldMk cId="1635377456" sldId="336"/>
            <ac:spMk id="589" creationId="{A2926201-71FB-9C6A-0AEF-207BBAE95D00}"/>
          </ac:spMkLst>
        </pc:spChg>
        <pc:spChg chg="mod">
          <ac:chgData name="Eddie Corr" userId="99a90b33-2264-4037-8867-c8cea06dfde5" providerId="ADAL" clId="{8207E6F4-09D4-4F66-BBB9-C6C2F9678906}" dt="2024-05-31T13:14:49.687" v="15797"/>
          <ac:spMkLst>
            <pc:docMk/>
            <pc:sldMk cId="1635377456" sldId="336"/>
            <ac:spMk id="590" creationId="{312C033F-3A70-924E-0EA7-4AC127EEEE72}"/>
          </ac:spMkLst>
        </pc:spChg>
        <pc:spChg chg="mod">
          <ac:chgData name="Eddie Corr" userId="99a90b33-2264-4037-8867-c8cea06dfde5" providerId="ADAL" clId="{8207E6F4-09D4-4F66-BBB9-C6C2F9678906}" dt="2024-05-31T13:14:49.687" v="15797"/>
          <ac:spMkLst>
            <pc:docMk/>
            <pc:sldMk cId="1635377456" sldId="336"/>
            <ac:spMk id="591" creationId="{D140CD8E-42A1-6C4C-5E1E-E4C56010379C}"/>
          </ac:spMkLst>
        </pc:spChg>
        <pc:spChg chg="mod">
          <ac:chgData name="Eddie Corr" userId="99a90b33-2264-4037-8867-c8cea06dfde5" providerId="ADAL" clId="{8207E6F4-09D4-4F66-BBB9-C6C2F9678906}" dt="2024-05-31T13:14:49.687" v="15797"/>
          <ac:spMkLst>
            <pc:docMk/>
            <pc:sldMk cId="1635377456" sldId="336"/>
            <ac:spMk id="592" creationId="{012BFC3E-01C9-8B18-3370-AD8C5744BFAD}"/>
          </ac:spMkLst>
        </pc:spChg>
        <pc:spChg chg="mod">
          <ac:chgData name="Eddie Corr" userId="99a90b33-2264-4037-8867-c8cea06dfde5" providerId="ADAL" clId="{8207E6F4-09D4-4F66-BBB9-C6C2F9678906}" dt="2024-05-31T13:14:49.687" v="15797"/>
          <ac:spMkLst>
            <pc:docMk/>
            <pc:sldMk cId="1635377456" sldId="336"/>
            <ac:spMk id="593" creationId="{84C059A6-B78F-508B-601C-98B26D38DB00}"/>
          </ac:spMkLst>
        </pc:spChg>
        <pc:spChg chg="mod">
          <ac:chgData name="Eddie Corr" userId="99a90b33-2264-4037-8867-c8cea06dfde5" providerId="ADAL" clId="{8207E6F4-09D4-4F66-BBB9-C6C2F9678906}" dt="2024-05-31T13:14:49.687" v="15797"/>
          <ac:spMkLst>
            <pc:docMk/>
            <pc:sldMk cId="1635377456" sldId="336"/>
            <ac:spMk id="594" creationId="{24441888-933B-AE3B-E173-5883E5617D46}"/>
          </ac:spMkLst>
        </pc:spChg>
        <pc:spChg chg="mod">
          <ac:chgData name="Eddie Corr" userId="99a90b33-2264-4037-8867-c8cea06dfde5" providerId="ADAL" clId="{8207E6F4-09D4-4F66-BBB9-C6C2F9678906}" dt="2024-05-31T13:14:49.687" v="15797"/>
          <ac:spMkLst>
            <pc:docMk/>
            <pc:sldMk cId="1635377456" sldId="336"/>
            <ac:spMk id="595" creationId="{79077910-B604-04D4-EA46-0CFAA77E5111}"/>
          </ac:spMkLst>
        </pc:spChg>
        <pc:spChg chg="mod">
          <ac:chgData name="Eddie Corr" userId="99a90b33-2264-4037-8867-c8cea06dfde5" providerId="ADAL" clId="{8207E6F4-09D4-4F66-BBB9-C6C2F9678906}" dt="2024-05-31T13:14:49.687" v="15797"/>
          <ac:spMkLst>
            <pc:docMk/>
            <pc:sldMk cId="1635377456" sldId="336"/>
            <ac:spMk id="596" creationId="{BE6BF19B-BC25-7B3E-2713-FF5EAA017466}"/>
          </ac:spMkLst>
        </pc:spChg>
        <pc:spChg chg="mod">
          <ac:chgData name="Eddie Corr" userId="99a90b33-2264-4037-8867-c8cea06dfde5" providerId="ADAL" clId="{8207E6F4-09D4-4F66-BBB9-C6C2F9678906}" dt="2024-05-31T13:14:49.687" v="15797"/>
          <ac:spMkLst>
            <pc:docMk/>
            <pc:sldMk cId="1635377456" sldId="336"/>
            <ac:spMk id="597" creationId="{594E03CB-BE34-DA97-B3B7-ACB3FB4997B0}"/>
          </ac:spMkLst>
        </pc:spChg>
        <pc:spChg chg="mod">
          <ac:chgData name="Eddie Corr" userId="99a90b33-2264-4037-8867-c8cea06dfde5" providerId="ADAL" clId="{8207E6F4-09D4-4F66-BBB9-C6C2F9678906}" dt="2024-05-31T13:14:49.687" v="15797"/>
          <ac:spMkLst>
            <pc:docMk/>
            <pc:sldMk cId="1635377456" sldId="336"/>
            <ac:spMk id="598" creationId="{81AF2013-F123-9E09-7243-6F565B0F647E}"/>
          </ac:spMkLst>
        </pc:spChg>
        <pc:spChg chg="mod">
          <ac:chgData name="Eddie Corr" userId="99a90b33-2264-4037-8867-c8cea06dfde5" providerId="ADAL" clId="{8207E6F4-09D4-4F66-BBB9-C6C2F9678906}" dt="2024-05-31T13:14:49.687" v="15797"/>
          <ac:spMkLst>
            <pc:docMk/>
            <pc:sldMk cId="1635377456" sldId="336"/>
            <ac:spMk id="599" creationId="{CC30ECA2-8A53-A24C-B90D-CDE15FF01A2F}"/>
          </ac:spMkLst>
        </pc:spChg>
        <pc:spChg chg="mod">
          <ac:chgData name="Eddie Corr" userId="99a90b33-2264-4037-8867-c8cea06dfde5" providerId="ADAL" clId="{8207E6F4-09D4-4F66-BBB9-C6C2F9678906}" dt="2024-05-31T13:14:49.687" v="15797"/>
          <ac:spMkLst>
            <pc:docMk/>
            <pc:sldMk cId="1635377456" sldId="336"/>
            <ac:spMk id="600" creationId="{6E30D823-BBC4-F604-A5BF-77DBAFADAA68}"/>
          </ac:spMkLst>
        </pc:spChg>
        <pc:spChg chg="mod">
          <ac:chgData name="Eddie Corr" userId="99a90b33-2264-4037-8867-c8cea06dfde5" providerId="ADAL" clId="{8207E6F4-09D4-4F66-BBB9-C6C2F9678906}" dt="2024-05-31T13:14:49.687" v="15797"/>
          <ac:spMkLst>
            <pc:docMk/>
            <pc:sldMk cId="1635377456" sldId="336"/>
            <ac:spMk id="601" creationId="{80950EE8-574E-C841-DF1F-015D101069C6}"/>
          </ac:spMkLst>
        </pc:spChg>
        <pc:spChg chg="mod">
          <ac:chgData name="Eddie Corr" userId="99a90b33-2264-4037-8867-c8cea06dfde5" providerId="ADAL" clId="{8207E6F4-09D4-4F66-BBB9-C6C2F9678906}" dt="2024-05-31T13:14:49.687" v="15797"/>
          <ac:spMkLst>
            <pc:docMk/>
            <pc:sldMk cId="1635377456" sldId="336"/>
            <ac:spMk id="602" creationId="{A33FF1E1-6FDD-A889-9F26-7EE4A74D14D0}"/>
          </ac:spMkLst>
        </pc:spChg>
        <pc:spChg chg="mod">
          <ac:chgData name="Eddie Corr" userId="99a90b33-2264-4037-8867-c8cea06dfde5" providerId="ADAL" clId="{8207E6F4-09D4-4F66-BBB9-C6C2F9678906}" dt="2024-05-31T13:14:49.687" v="15797"/>
          <ac:spMkLst>
            <pc:docMk/>
            <pc:sldMk cId="1635377456" sldId="336"/>
            <ac:spMk id="603" creationId="{9BEFA46F-365F-F340-F163-E00250AFB0B0}"/>
          </ac:spMkLst>
        </pc:spChg>
        <pc:spChg chg="mod">
          <ac:chgData name="Eddie Corr" userId="99a90b33-2264-4037-8867-c8cea06dfde5" providerId="ADAL" clId="{8207E6F4-09D4-4F66-BBB9-C6C2F9678906}" dt="2024-05-31T13:14:49.687" v="15797"/>
          <ac:spMkLst>
            <pc:docMk/>
            <pc:sldMk cId="1635377456" sldId="336"/>
            <ac:spMk id="604" creationId="{6B078BE2-57EB-FCF3-1397-7BC76915EED8}"/>
          </ac:spMkLst>
        </pc:spChg>
        <pc:spChg chg="mod">
          <ac:chgData name="Eddie Corr" userId="99a90b33-2264-4037-8867-c8cea06dfde5" providerId="ADAL" clId="{8207E6F4-09D4-4F66-BBB9-C6C2F9678906}" dt="2024-05-31T13:14:49.687" v="15797"/>
          <ac:spMkLst>
            <pc:docMk/>
            <pc:sldMk cId="1635377456" sldId="336"/>
            <ac:spMk id="605" creationId="{D56459F9-9B07-C925-A781-D6278F49DC92}"/>
          </ac:spMkLst>
        </pc:spChg>
        <pc:spChg chg="mod">
          <ac:chgData name="Eddie Corr" userId="99a90b33-2264-4037-8867-c8cea06dfde5" providerId="ADAL" clId="{8207E6F4-09D4-4F66-BBB9-C6C2F9678906}" dt="2024-05-31T13:14:49.687" v="15797"/>
          <ac:spMkLst>
            <pc:docMk/>
            <pc:sldMk cId="1635377456" sldId="336"/>
            <ac:spMk id="606" creationId="{78AE7016-4F02-45A5-20A4-F81D5E56A60E}"/>
          </ac:spMkLst>
        </pc:spChg>
        <pc:spChg chg="mod">
          <ac:chgData name="Eddie Corr" userId="99a90b33-2264-4037-8867-c8cea06dfde5" providerId="ADAL" clId="{8207E6F4-09D4-4F66-BBB9-C6C2F9678906}" dt="2024-05-31T13:14:49.687" v="15797"/>
          <ac:spMkLst>
            <pc:docMk/>
            <pc:sldMk cId="1635377456" sldId="336"/>
            <ac:spMk id="607" creationId="{ABAAD946-58ED-5505-9520-A73C5AF0B8AF}"/>
          </ac:spMkLst>
        </pc:spChg>
        <pc:spChg chg="mod">
          <ac:chgData name="Eddie Corr" userId="99a90b33-2264-4037-8867-c8cea06dfde5" providerId="ADAL" clId="{8207E6F4-09D4-4F66-BBB9-C6C2F9678906}" dt="2024-05-31T13:14:49.687" v="15797"/>
          <ac:spMkLst>
            <pc:docMk/>
            <pc:sldMk cId="1635377456" sldId="336"/>
            <ac:spMk id="608" creationId="{7373B92A-CAD4-8ED2-118C-C5CDADBB1FB7}"/>
          </ac:spMkLst>
        </pc:spChg>
        <pc:spChg chg="mod">
          <ac:chgData name="Eddie Corr" userId="99a90b33-2264-4037-8867-c8cea06dfde5" providerId="ADAL" clId="{8207E6F4-09D4-4F66-BBB9-C6C2F9678906}" dt="2024-05-31T13:14:49.687" v="15797"/>
          <ac:spMkLst>
            <pc:docMk/>
            <pc:sldMk cId="1635377456" sldId="336"/>
            <ac:spMk id="609" creationId="{BA3DE4A8-1D94-75D9-9E69-DC8AF1EA73BC}"/>
          </ac:spMkLst>
        </pc:spChg>
        <pc:spChg chg="mod">
          <ac:chgData name="Eddie Corr" userId="99a90b33-2264-4037-8867-c8cea06dfde5" providerId="ADAL" clId="{8207E6F4-09D4-4F66-BBB9-C6C2F9678906}" dt="2024-05-31T13:14:49.687" v="15797"/>
          <ac:spMkLst>
            <pc:docMk/>
            <pc:sldMk cId="1635377456" sldId="336"/>
            <ac:spMk id="610" creationId="{2B8217E4-F0BA-B57C-A0AF-5928DF8631F9}"/>
          </ac:spMkLst>
        </pc:spChg>
        <pc:spChg chg="mod">
          <ac:chgData name="Eddie Corr" userId="99a90b33-2264-4037-8867-c8cea06dfde5" providerId="ADAL" clId="{8207E6F4-09D4-4F66-BBB9-C6C2F9678906}" dt="2024-05-31T13:14:49.687" v="15797"/>
          <ac:spMkLst>
            <pc:docMk/>
            <pc:sldMk cId="1635377456" sldId="336"/>
            <ac:spMk id="611" creationId="{1F0FEF28-1F32-82BD-9BD2-27E66A503546}"/>
          </ac:spMkLst>
        </pc:spChg>
        <pc:spChg chg="mod">
          <ac:chgData name="Eddie Corr" userId="99a90b33-2264-4037-8867-c8cea06dfde5" providerId="ADAL" clId="{8207E6F4-09D4-4F66-BBB9-C6C2F9678906}" dt="2024-05-31T13:14:49.687" v="15797"/>
          <ac:spMkLst>
            <pc:docMk/>
            <pc:sldMk cId="1635377456" sldId="336"/>
            <ac:spMk id="612" creationId="{0E573986-D3DC-12D2-1A33-C83A7462B220}"/>
          </ac:spMkLst>
        </pc:spChg>
        <pc:spChg chg="mod">
          <ac:chgData name="Eddie Corr" userId="99a90b33-2264-4037-8867-c8cea06dfde5" providerId="ADAL" clId="{8207E6F4-09D4-4F66-BBB9-C6C2F9678906}" dt="2024-05-31T13:14:49.687" v="15797"/>
          <ac:spMkLst>
            <pc:docMk/>
            <pc:sldMk cId="1635377456" sldId="336"/>
            <ac:spMk id="613" creationId="{CDA9FAB9-F008-BC3A-072F-F7B9CCE3FF3C}"/>
          </ac:spMkLst>
        </pc:spChg>
        <pc:spChg chg="mod">
          <ac:chgData name="Eddie Corr" userId="99a90b33-2264-4037-8867-c8cea06dfde5" providerId="ADAL" clId="{8207E6F4-09D4-4F66-BBB9-C6C2F9678906}" dt="2024-05-31T13:14:49.687" v="15797"/>
          <ac:spMkLst>
            <pc:docMk/>
            <pc:sldMk cId="1635377456" sldId="336"/>
            <ac:spMk id="614" creationId="{53932E08-BF81-0A0C-6CDD-B7AF312D02D3}"/>
          </ac:spMkLst>
        </pc:spChg>
        <pc:spChg chg="mod">
          <ac:chgData name="Eddie Corr" userId="99a90b33-2264-4037-8867-c8cea06dfde5" providerId="ADAL" clId="{8207E6F4-09D4-4F66-BBB9-C6C2F9678906}" dt="2024-05-31T13:14:49.687" v="15797"/>
          <ac:spMkLst>
            <pc:docMk/>
            <pc:sldMk cId="1635377456" sldId="336"/>
            <ac:spMk id="615" creationId="{BF4FFEDC-BB12-F05C-948D-7869E8AAA006}"/>
          </ac:spMkLst>
        </pc:spChg>
        <pc:spChg chg="mod">
          <ac:chgData name="Eddie Corr" userId="99a90b33-2264-4037-8867-c8cea06dfde5" providerId="ADAL" clId="{8207E6F4-09D4-4F66-BBB9-C6C2F9678906}" dt="2024-05-31T13:14:49.687" v="15797"/>
          <ac:spMkLst>
            <pc:docMk/>
            <pc:sldMk cId="1635377456" sldId="336"/>
            <ac:spMk id="616" creationId="{7660D96A-D72A-EA39-9C5D-D5CFFF408938}"/>
          </ac:spMkLst>
        </pc:spChg>
        <pc:spChg chg="mod">
          <ac:chgData name="Eddie Corr" userId="99a90b33-2264-4037-8867-c8cea06dfde5" providerId="ADAL" clId="{8207E6F4-09D4-4F66-BBB9-C6C2F9678906}" dt="2024-05-31T13:14:49.687" v="15797"/>
          <ac:spMkLst>
            <pc:docMk/>
            <pc:sldMk cId="1635377456" sldId="336"/>
            <ac:spMk id="617" creationId="{3F24B527-724D-ED47-2F32-F2BE41906A7F}"/>
          </ac:spMkLst>
        </pc:spChg>
        <pc:spChg chg="mod">
          <ac:chgData name="Eddie Corr" userId="99a90b33-2264-4037-8867-c8cea06dfde5" providerId="ADAL" clId="{8207E6F4-09D4-4F66-BBB9-C6C2F9678906}" dt="2024-05-31T13:14:49.687" v="15797"/>
          <ac:spMkLst>
            <pc:docMk/>
            <pc:sldMk cId="1635377456" sldId="336"/>
            <ac:spMk id="618" creationId="{F6F32994-1AF8-1B5B-03A7-B44521D4D7F7}"/>
          </ac:spMkLst>
        </pc:spChg>
        <pc:spChg chg="mod">
          <ac:chgData name="Eddie Corr" userId="99a90b33-2264-4037-8867-c8cea06dfde5" providerId="ADAL" clId="{8207E6F4-09D4-4F66-BBB9-C6C2F9678906}" dt="2024-05-31T13:14:49.687" v="15797"/>
          <ac:spMkLst>
            <pc:docMk/>
            <pc:sldMk cId="1635377456" sldId="336"/>
            <ac:spMk id="619" creationId="{5565883A-1463-2654-AC6D-FBD384BF7387}"/>
          </ac:spMkLst>
        </pc:spChg>
        <pc:spChg chg="mod">
          <ac:chgData name="Eddie Corr" userId="99a90b33-2264-4037-8867-c8cea06dfde5" providerId="ADAL" clId="{8207E6F4-09D4-4F66-BBB9-C6C2F9678906}" dt="2024-05-31T13:14:49.687" v="15797"/>
          <ac:spMkLst>
            <pc:docMk/>
            <pc:sldMk cId="1635377456" sldId="336"/>
            <ac:spMk id="620" creationId="{2721F9D1-DBD1-4955-B792-D045AD547BBF}"/>
          </ac:spMkLst>
        </pc:spChg>
        <pc:spChg chg="mod">
          <ac:chgData name="Eddie Corr" userId="99a90b33-2264-4037-8867-c8cea06dfde5" providerId="ADAL" clId="{8207E6F4-09D4-4F66-BBB9-C6C2F9678906}" dt="2024-05-31T13:14:49.687" v="15797"/>
          <ac:spMkLst>
            <pc:docMk/>
            <pc:sldMk cId="1635377456" sldId="336"/>
            <ac:spMk id="621" creationId="{9495149A-D0BC-DF0F-1C34-93ED25C4EF15}"/>
          </ac:spMkLst>
        </pc:spChg>
        <pc:spChg chg="mod">
          <ac:chgData name="Eddie Corr" userId="99a90b33-2264-4037-8867-c8cea06dfde5" providerId="ADAL" clId="{8207E6F4-09D4-4F66-BBB9-C6C2F9678906}" dt="2024-05-31T13:14:49.687" v="15797"/>
          <ac:spMkLst>
            <pc:docMk/>
            <pc:sldMk cId="1635377456" sldId="336"/>
            <ac:spMk id="622" creationId="{47B204F4-517E-1A7C-0E59-0EFBD100C601}"/>
          </ac:spMkLst>
        </pc:spChg>
        <pc:spChg chg="mod">
          <ac:chgData name="Eddie Corr" userId="99a90b33-2264-4037-8867-c8cea06dfde5" providerId="ADAL" clId="{8207E6F4-09D4-4F66-BBB9-C6C2F9678906}" dt="2024-05-31T13:14:49.687" v="15797"/>
          <ac:spMkLst>
            <pc:docMk/>
            <pc:sldMk cId="1635377456" sldId="336"/>
            <ac:spMk id="623" creationId="{14C9A5CB-BA3B-6B50-016D-91E0DDEC878B}"/>
          </ac:spMkLst>
        </pc:spChg>
        <pc:spChg chg="mod">
          <ac:chgData name="Eddie Corr" userId="99a90b33-2264-4037-8867-c8cea06dfde5" providerId="ADAL" clId="{8207E6F4-09D4-4F66-BBB9-C6C2F9678906}" dt="2024-05-31T13:14:49.687" v="15797"/>
          <ac:spMkLst>
            <pc:docMk/>
            <pc:sldMk cId="1635377456" sldId="336"/>
            <ac:spMk id="624" creationId="{70E06747-607B-BCF5-F303-B46DFDB3955A}"/>
          </ac:spMkLst>
        </pc:spChg>
        <pc:spChg chg="mod">
          <ac:chgData name="Eddie Corr" userId="99a90b33-2264-4037-8867-c8cea06dfde5" providerId="ADAL" clId="{8207E6F4-09D4-4F66-BBB9-C6C2F9678906}" dt="2024-05-31T13:14:49.687" v="15797"/>
          <ac:spMkLst>
            <pc:docMk/>
            <pc:sldMk cId="1635377456" sldId="336"/>
            <ac:spMk id="625" creationId="{95037347-754C-44EC-AF5C-ACB3E91AEDA7}"/>
          </ac:spMkLst>
        </pc:spChg>
        <pc:spChg chg="mod">
          <ac:chgData name="Eddie Corr" userId="99a90b33-2264-4037-8867-c8cea06dfde5" providerId="ADAL" clId="{8207E6F4-09D4-4F66-BBB9-C6C2F9678906}" dt="2024-05-31T13:14:49.687" v="15797"/>
          <ac:spMkLst>
            <pc:docMk/>
            <pc:sldMk cId="1635377456" sldId="336"/>
            <ac:spMk id="626" creationId="{605A05E6-1A72-C2BB-20F0-37DD19805397}"/>
          </ac:spMkLst>
        </pc:spChg>
        <pc:spChg chg="mod">
          <ac:chgData name="Eddie Corr" userId="99a90b33-2264-4037-8867-c8cea06dfde5" providerId="ADAL" clId="{8207E6F4-09D4-4F66-BBB9-C6C2F9678906}" dt="2024-05-31T13:14:49.687" v="15797"/>
          <ac:spMkLst>
            <pc:docMk/>
            <pc:sldMk cId="1635377456" sldId="336"/>
            <ac:spMk id="627" creationId="{5D57EEE3-6C51-2F0B-002A-97EEF0C59C6B}"/>
          </ac:spMkLst>
        </pc:spChg>
        <pc:spChg chg="mod">
          <ac:chgData name="Eddie Corr" userId="99a90b33-2264-4037-8867-c8cea06dfde5" providerId="ADAL" clId="{8207E6F4-09D4-4F66-BBB9-C6C2F9678906}" dt="2024-05-31T13:14:49.687" v="15797"/>
          <ac:spMkLst>
            <pc:docMk/>
            <pc:sldMk cId="1635377456" sldId="336"/>
            <ac:spMk id="628" creationId="{87A121A8-0CA7-1503-1756-BDBE50D83269}"/>
          </ac:spMkLst>
        </pc:spChg>
        <pc:spChg chg="mod">
          <ac:chgData name="Eddie Corr" userId="99a90b33-2264-4037-8867-c8cea06dfde5" providerId="ADAL" clId="{8207E6F4-09D4-4F66-BBB9-C6C2F9678906}" dt="2024-05-31T13:14:49.687" v="15797"/>
          <ac:spMkLst>
            <pc:docMk/>
            <pc:sldMk cId="1635377456" sldId="336"/>
            <ac:spMk id="629" creationId="{40E9FBAD-7477-CB80-BEE4-69C50A0B99F7}"/>
          </ac:spMkLst>
        </pc:spChg>
        <pc:spChg chg="mod">
          <ac:chgData name="Eddie Corr" userId="99a90b33-2264-4037-8867-c8cea06dfde5" providerId="ADAL" clId="{8207E6F4-09D4-4F66-BBB9-C6C2F9678906}" dt="2024-05-31T13:14:49.687" v="15797"/>
          <ac:spMkLst>
            <pc:docMk/>
            <pc:sldMk cId="1635377456" sldId="336"/>
            <ac:spMk id="630" creationId="{6CCB2F39-E8AC-475C-229B-A5C8B8C9E64B}"/>
          </ac:spMkLst>
        </pc:spChg>
        <pc:spChg chg="mod">
          <ac:chgData name="Eddie Corr" userId="99a90b33-2264-4037-8867-c8cea06dfde5" providerId="ADAL" clId="{8207E6F4-09D4-4F66-BBB9-C6C2F9678906}" dt="2024-05-31T13:14:49.687" v="15797"/>
          <ac:spMkLst>
            <pc:docMk/>
            <pc:sldMk cId="1635377456" sldId="336"/>
            <ac:spMk id="631" creationId="{390B703C-8061-C69F-238F-8504C1B3C77D}"/>
          </ac:spMkLst>
        </pc:spChg>
        <pc:spChg chg="mod">
          <ac:chgData name="Eddie Corr" userId="99a90b33-2264-4037-8867-c8cea06dfde5" providerId="ADAL" clId="{8207E6F4-09D4-4F66-BBB9-C6C2F9678906}" dt="2024-05-31T13:14:49.687" v="15797"/>
          <ac:spMkLst>
            <pc:docMk/>
            <pc:sldMk cId="1635377456" sldId="336"/>
            <ac:spMk id="632" creationId="{CCB49F5F-D44D-5C75-4BF9-E64BE6E31AED}"/>
          </ac:spMkLst>
        </pc:spChg>
        <pc:spChg chg="mod">
          <ac:chgData name="Eddie Corr" userId="99a90b33-2264-4037-8867-c8cea06dfde5" providerId="ADAL" clId="{8207E6F4-09D4-4F66-BBB9-C6C2F9678906}" dt="2024-05-31T13:14:49.687" v="15797"/>
          <ac:spMkLst>
            <pc:docMk/>
            <pc:sldMk cId="1635377456" sldId="336"/>
            <ac:spMk id="633" creationId="{0841BEAE-F36F-1FFE-F252-06025CBF99D2}"/>
          </ac:spMkLst>
        </pc:spChg>
        <pc:spChg chg="mod">
          <ac:chgData name="Eddie Corr" userId="99a90b33-2264-4037-8867-c8cea06dfde5" providerId="ADAL" clId="{8207E6F4-09D4-4F66-BBB9-C6C2F9678906}" dt="2024-05-31T13:14:49.687" v="15797"/>
          <ac:spMkLst>
            <pc:docMk/>
            <pc:sldMk cId="1635377456" sldId="336"/>
            <ac:spMk id="634" creationId="{87B8C463-C9CB-65F3-A8FE-8075A0161F29}"/>
          </ac:spMkLst>
        </pc:spChg>
        <pc:spChg chg="mod">
          <ac:chgData name="Eddie Corr" userId="99a90b33-2264-4037-8867-c8cea06dfde5" providerId="ADAL" clId="{8207E6F4-09D4-4F66-BBB9-C6C2F9678906}" dt="2024-05-31T13:14:49.687" v="15797"/>
          <ac:spMkLst>
            <pc:docMk/>
            <pc:sldMk cId="1635377456" sldId="336"/>
            <ac:spMk id="635" creationId="{FA526E43-AEFC-1589-7143-6E74165FADF7}"/>
          </ac:spMkLst>
        </pc:spChg>
        <pc:spChg chg="mod">
          <ac:chgData name="Eddie Corr" userId="99a90b33-2264-4037-8867-c8cea06dfde5" providerId="ADAL" clId="{8207E6F4-09D4-4F66-BBB9-C6C2F9678906}" dt="2024-05-31T13:14:49.687" v="15797"/>
          <ac:spMkLst>
            <pc:docMk/>
            <pc:sldMk cId="1635377456" sldId="336"/>
            <ac:spMk id="636" creationId="{8B4798EF-DD77-4EC0-D970-25905DBF1BC1}"/>
          </ac:spMkLst>
        </pc:spChg>
        <pc:spChg chg="mod">
          <ac:chgData name="Eddie Corr" userId="99a90b33-2264-4037-8867-c8cea06dfde5" providerId="ADAL" clId="{8207E6F4-09D4-4F66-BBB9-C6C2F9678906}" dt="2024-05-31T13:14:49.687" v="15797"/>
          <ac:spMkLst>
            <pc:docMk/>
            <pc:sldMk cId="1635377456" sldId="336"/>
            <ac:spMk id="637" creationId="{85FEB762-3469-BC22-7E25-71F6A05C6F75}"/>
          </ac:spMkLst>
        </pc:spChg>
        <pc:spChg chg="mod">
          <ac:chgData name="Eddie Corr" userId="99a90b33-2264-4037-8867-c8cea06dfde5" providerId="ADAL" clId="{8207E6F4-09D4-4F66-BBB9-C6C2F9678906}" dt="2024-05-31T13:14:49.687" v="15797"/>
          <ac:spMkLst>
            <pc:docMk/>
            <pc:sldMk cId="1635377456" sldId="336"/>
            <ac:spMk id="638" creationId="{AB03A326-6C78-6D6C-DC5E-F7625A53AFC1}"/>
          </ac:spMkLst>
        </pc:spChg>
        <pc:spChg chg="mod">
          <ac:chgData name="Eddie Corr" userId="99a90b33-2264-4037-8867-c8cea06dfde5" providerId="ADAL" clId="{8207E6F4-09D4-4F66-BBB9-C6C2F9678906}" dt="2024-05-31T13:14:49.687" v="15797"/>
          <ac:spMkLst>
            <pc:docMk/>
            <pc:sldMk cId="1635377456" sldId="336"/>
            <ac:spMk id="639" creationId="{EAB4F5F4-167E-69C9-F803-FA90F730F484}"/>
          </ac:spMkLst>
        </pc:spChg>
        <pc:spChg chg="mod">
          <ac:chgData name="Eddie Corr" userId="99a90b33-2264-4037-8867-c8cea06dfde5" providerId="ADAL" clId="{8207E6F4-09D4-4F66-BBB9-C6C2F9678906}" dt="2024-05-31T13:14:49.687" v="15797"/>
          <ac:spMkLst>
            <pc:docMk/>
            <pc:sldMk cId="1635377456" sldId="336"/>
            <ac:spMk id="640" creationId="{01E43307-4AE9-FF48-1564-F78641D31639}"/>
          </ac:spMkLst>
        </pc:spChg>
        <pc:spChg chg="mod">
          <ac:chgData name="Eddie Corr" userId="99a90b33-2264-4037-8867-c8cea06dfde5" providerId="ADAL" clId="{8207E6F4-09D4-4F66-BBB9-C6C2F9678906}" dt="2024-05-31T13:14:49.687" v="15797"/>
          <ac:spMkLst>
            <pc:docMk/>
            <pc:sldMk cId="1635377456" sldId="336"/>
            <ac:spMk id="641" creationId="{9CC2FBB2-1856-5BAE-9E38-52E1B70CD263}"/>
          </ac:spMkLst>
        </pc:spChg>
        <pc:spChg chg="mod">
          <ac:chgData name="Eddie Corr" userId="99a90b33-2264-4037-8867-c8cea06dfde5" providerId="ADAL" clId="{8207E6F4-09D4-4F66-BBB9-C6C2F9678906}" dt="2024-05-31T13:14:49.687" v="15797"/>
          <ac:spMkLst>
            <pc:docMk/>
            <pc:sldMk cId="1635377456" sldId="336"/>
            <ac:spMk id="642" creationId="{278547EE-30F3-B602-42FF-79639A380667}"/>
          </ac:spMkLst>
        </pc:spChg>
        <pc:spChg chg="mod">
          <ac:chgData name="Eddie Corr" userId="99a90b33-2264-4037-8867-c8cea06dfde5" providerId="ADAL" clId="{8207E6F4-09D4-4F66-BBB9-C6C2F9678906}" dt="2024-05-31T13:14:49.687" v="15797"/>
          <ac:spMkLst>
            <pc:docMk/>
            <pc:sldMk cId="1635377456" sldId="336"/>
            <ac:spMk id="643" creationId="{73606BD0-D561-0EF6-DF3F-AF607C11CBEC}"/>
          </ac:spMkLst>
        </pc:spChg>
        <pc:spChg chg="mod">
          <ac:chgData name="Eddie Corr" userId="99a90b33-2264-4037-8867-c8cea06dfde5" providerId="ADAL" clId="{8207E6F4-09D4-4F66-BBB9-C6C2F9678906}" dt="2024-05-31T13:14:49.687" v="15797"/>
          <ac:spMkLst>
            <pc:docMk/>
            <pc:sldMk cId="1635377456" sldId="336"/>
            <ac:spMk id="644" creationId="{B6F40E0C-DF87-5C4C-D383-25F0746F76A1}"/>
          </ac:spMkLst>
        </pc:spChg>
        <pc:spChg chg="mod">
          <ac:chgData name="Eddie Corr" userId="99a90b33-2264-4037-8867-c8cea06dfde5" providerId="ADAL" clId="{8207E6F4-09D4-4F66-BBB9-C6C2F9678906}" dt="2024-05-31T13:14:49.687" v="15797"/>
          <ac:spMkLst>
            <pc:docMk/>
            <pc:sldMk cId="1635377456" sldId="336"/>
            <ac:spMk id="645" creationId="{D4C7C1FE-0005-ADF4-4B55-BABE6E936794}"/>
          </ac:spMkLst>
        </pc:spChg>
        <pc:spChg chg="mod">
          <ac:chgData name="Eddie Corr" userId="99a90b33-2264-4037-8867-c8cea06dfde5" providerId="ADAL" clId="{8207E6F4-09D4-4F66-BBB9-C6C2F9678906}" dt="2024-05-31T13:14:49.687" v="15797"/>
          <ac:spMkLst>
            <pc:docMk/>
            <pc:sldMk cId="1635377456" sldId="336"/>
            <ac:spMk id="646" creationId="{E97FF638-61DF-6B68-5759-BA783CE0DCFD}"/>
          </ac:spMkLst>
        </pc:spChg>
        <pc:spChg chg="mod">
          <ac:chgData name="Eddie Corr" userId="99a90b33-2264-4037-8867-c8cea06dfde5" providerId="ADAL" clId="{8207E6F4-09D4-4F66-BBB9-C6C2F9678906}" dt="2024-05-31T13:14:49.687" v="15797"/>
          <ac:spMkLst>
            <pc:docMk/>
            <pc:sldMk cId="1635377456" sldId="336"/>
            <ac:spMk id="647" creationId="{051CD03D-5DC6-A7FA-71B2-79DD398E2F98}"/>
          </ac:spMkLst>
        </pc:spChg>
        <pc:spChg chg="mod">
          <ac:chgData name="Eddie Corr" userId="99a90b33-2264-4037-8867-c8cea06dfde5" providerId="ADAL" clId="{8207E6F4-09D4-4F66-BBB9-C6C2F9678906}" dt="2024-05-31T13:14:49.687" v="15797"/>
          <ac:spMkLst>
            <pc:docMk/>
            <pc:sldMk cId="1635377456" sldId="336"/>
            <ac:spMk id="648" creationId="{72ECEC59-F662-9E7B-B5BC-14EEE4DE9057}"/>
          </ac:spMkLst>
        </pc:spChg>
        <pc:spChg chg="mod">
          <ac:chgData name="Eddie Corr" userId="99a90b33-2264-4037-8867-c8cea06dfde5" providerId="ADAL" clId="{8207E6F4-09D4-4F66-BBB9-C6C2F9678906}" dt="2024-05-31T13:14:49.687" v="15797"/>
          <ac:spMkLst>
            <pc:docMk/>
            <pc:sldMk cId="1635377456" sldId="336"/>
            <ac:spMk id="649" creationId="{D770A34D-9F77-AC93-92ED-759A9DB4EA37}"/>
          </ac:spMkLst>
        </pc:spChg>
        <pc:spChg chg="mod">
          <ac:chgData name="Eddie Corr" userId="99a90b33-2264-4037-8867-c8cea06dfde5" providerId="ADAL" clId="{8207E6F4-09D4-4F66-BBB9-C6C2F9678906}" dt="2024-05-31T13:14:49.687" v="15797"/>
          <ac:spMkLst>
            <pc:docMk/>
            <pc:sldMk cId="1635377456" sldId="336"/>
            <ac:spMk id="650" creationId="{0235CA13-C771-D7C0-2F4B-7DAFF481BF84}"/>
          </ac:spMkLst>
        </pc:spChg>
        <pc:spChg chg="mod">
          <ac:chgData name="Eddie Corr" userId="99a90b33-2264-4037-8867-c8cea06dfde5" providerId="ADAL" clId="{8207E6F4-09D4-4F66-BBB9-C6C2F9678906}" dt="2024-05-31T13:14:49.687" v="15797"/>
          <ac:spMkLst>
            <pc:docMk/>
            <pc:sldMk cId="1635377456" sldId="336"/>
            <ac:spMk id="651" creationId="{7F278E8C-984F-19DB-E241-61D1E6D5C86E}"/>
          </ac:spMkLst>
        </pc:spChg>
        <pc:spChg chg="mod">
          <ac:chgData name="Eddie Corr" userId="99a90b33-2264-4037-8867-c8cea06dfde5" providerId="ADAL" clId="{8207E6F4-09D4-4F66-BBB9-C6C2F9678906}" dt="2024-05-31T13:14:49.687" v="15797"/>
          <ac:spMkLst>
            <pc:docMk/>
            <pc:sldMk cId="1635377456" sldId="336"/>
            <ac:spMk id="652" creationId="{CB9727AD-03A0-EE2C-B4FA-BD9E2A72577B}"/>
          </ac:spMkLst>
        </pc:spChg>
        <pc:spChg chg="mod">
          <ac:chgData name="Eddie Corr" userId="99a90b33-2264-4037-8867-c8cea06dfde5" providerId="ADAL" clId="{8207E6F4-09D4-4F66-BBB9-C6C2F9678906}" dt="2024-05-31T13:14:49.687" v="15797"/>
          <ac:spMkLst>
            <pc:docMk/>
            <pc:sldMk cId="1635377456" sldId="336"/>
            <ac:spMk id="653" creationId="{7D8E28B9-9D09-9F66-5BF7-E270B8BC0BCC}"/>
          </ac:spMkLst>
        </pc:spChg>
        <pc:spChg chg="mod">
          <ac:chgData name="Eddie Corr" userId="99a90b33-2264-4037-8867-c8cea06dfde5" providerId="ADAL" clId="{8207E6F4-09D4-4F66-BBB9-C6C2F9678906}" dt="2024-05-31T13:14:49.687" v="15797"/>
          <ac:spMkLst>
            <pc:docMk/>
            <pc:sldMk cId="1635377456" sldId="336"/>
            <ac:spMk id="654" creationId="{AD9C943E-F9F2-B1EB-8B26-EE89E84F3101}"/>
          </ac:spMkLst>
        </pc:spChg>
        <pc:spChg chg="mod">
          <ac:chgData name="Eddie Corr" userId="99a90b33-2264-4037-8867-c8cea06dfde5" providerId="ADAL" clId="{8207E6F4-09D4-4F66-BBB9-C6C2F9678906}" dt="2024-05-31T13:14:49.687" v="15797"/>
          <ac:spMkLst>
            <pc:docMk/>
            <pc:sldMk cId="1635377456" sldId="336"/>
            <ac:spMk id="655" creationId="{FB1CB518-C2F0-A536-B001-420702BB2571}"/>
          </ac:spMkLst>
        </pc:spChg>
        <pc:spChg chg="mod">
          <ac:chgData name="Eddie Corr" userId="99a90b33-2264-4037-8867-c8cea06dfde5" providerId="ADAL" clId="{8207E6F4-09D4-4F66-BBB9-C6C2F9678906}" dt="2024-05-31T13:14:49.687" v="15797"/>
          <ac:spMkLst>
            <pc:docMk/>
            <pc:sldMk cId="1635377456" sldId="336"/>
            <ac:spMk id="656" creationId="{2FD6C455-1AE6-4A4C-95A8-48D3C0C982F5}"/>
          </ac:spMkLst>
        </pc:spChg>
        <pc:spChg chg="mod">
          <ac:chgData name="Eddie Corr" userId="99a90b33-2264-4037-8867-c8cea06dfde5" providerId="ADAL" clId="{8207E6F4-09D4-4F66-BBB9-C6C2F9678906}" dt="2024-05-31T13:14:49.687" v="15797"/>
          <ac:spMkLst>
            <pc:docMk/>
            <pc:sldMk cId="1635377456" sldId="336"/>
            <ac:spMk id="657" creationId="{764A3915-8AC8-E06B-0250-3ED2B427F1CA}"/>
          </ac:spMkLst>
        </pc:spChg>
        <pc:spChg chg="mod">
          <ac:chgData name="Eddie Corr" userId="99a90b33-2264-4037-8867-c8cea06dfde5" providerId="ADAL" clId="{8207E6F4-09D4-4F66-BBB9-C6C2F9678906}" dt="2024-05-31T13:14:49.687" v="15797"/>
          <ac:spMkLst>
            <pc:docMk/>
            <pc:sldMk cId="1635377456" sldId="336"/>
            <ac:spMk id="658" creationId="{9E930F1B-19BB-D8CC-2E3D-F47BE3827F00}"/>
          </ac:spMkLst>
        </pc:spChg>
        <pc:spChg chg="mod">
          <ac:chgData name="Eddie Corr" userId="99a90b33-2264-4037-8867-c8cea06dfde5" providerId="ADAL" clId="{8207E6F4-09D4-4F66-BBB9-C6C2F9678906}" dt="2024-05-31T13:14:49.687" v="15797"/>
          <ac:spMkLst>
            <pc:docMk/>
            <pc:sldMk cId="1635377456" sldId="336"/>
            <ac:spMk id="659" creationId="{14AC07C9-15F6-D154-B539-18C4CFA17DD5}"/>
          </ac:spMkLst>
        </pc:spChg>
        <pc:spChg chg="mod">
          <ac:chgData name="Eddie Corr" userId="99a90b33-2264-4037-8867-c8cea06dfde5" providerId="ADAL" clId="{8207E6F4-09D4-4F66-BBB9-C6C2F9678906}" dt="2024-05-31T13:14:49.687" v="15797"/>
          <ac:spMkLst>
            <pc:docMk/>
            <pc:sldMk cId="1635377456" sldId="336"/>
            <ac:spMk id="660" creationId="{B1308D94-4673-E349-51D6-C6544050B4FA}"/>
          </ac:spMkLst>
        </pc:spChg>
        <pc:spChg chg="mod">
          <ac:chgData name="Eddie Corr" userId="99a90b33-2264-4037-8867-c8cea06dfde5" providerId="ADAL" clId="{8207E6F4-09D4-4F66-BBB9-C6C2F9678906}" dt="2024-05-31T13:14:49.687" v="15797"/>
          <ac:spMkLst>
            <pc:docMk/>
            <pc:sldMk cId="1635377456" sldId="336"/>
            <ac:spMk id="661" creationId="{9E51B7B3-AA32-4A56-2B87-14BE8F3E0BFB}"/>
          </ac:spMkLst>
        </pc:spChg>
        <pc:spChg chg="mod">
          <ac:chgData name="Eddie Corr" userId="99a90b33-2264-4037-8867-c8cea06dfde5" providerId="ADAL" clId="{8207E6F4-09D4-4F66-BBB9-C6C2F9678906}" dt="2024-05-31T13:14:49.687" v="15797"/>
          <ac:spMkLst>
            <pc:docMk/>
            <pc:sldMk cId="1635377456" sldId="336"/>
            <ac:spMk id="662" creationId="{714EA287-060F-0107-07D4-CEAFA11C9C51}"/>
          </ac:spMkLst>
        </pc:spChg>
        <pc:spChg chg="mod">
          <ac:chgData name="Eddie Corr" userId="99a90b33-2264-4037-8867-c8cea06dfde5" providerId="ADAL" clId="{8207E6F4-09D4-4F66-BBB9-C6C2F9678906}" dt="2024-05-31T13:14:49.687" v="15797"/>
          <ac:spMkLst>
            <pc:docMk/>
            <pc:sldMk cId="1635377456" sldId="336"/>
            <ac:spMk id="663" creationId="{011F29F1-F2FC-047A-A3CC-8F91C59063A0}"/>
          </ac:spMkLst>
        </pc:spChg>
        <pc:spChg chg="mod">
          <ac:chgData name="Eddie Corr" userId="99a90b33-2264-4037-8867-c8cea06dfde5" providerId="ADAL" clId="{8207E6F4-09D4-4F66-BBB9-C6C2F9678906}" dt="2024-05-31T13:14:49.687" v="15797"/>
          <ac:spMkLst>
            <pc:docMk/>
            <pc:sldMk cId="1635377456" sldId="336"/>
            <ac:spMk id="664" creationId="{2A68E072-E743-C2EE-B761-358EB72A5B65}"/>
          </ac:spMkLst>
        </pc:spChg>
        <pc:spChg chg="mod">
          <ac:chgData name="Eddie Corr" userId="99a90b33-2264-4037-8867-c8cea06dfde5" providerId="ADAL" clId="{8207E6F4-09D4-4F66-BBB9-C6C2F9678906}" dt="2024-05-31T13:14:49.687" v="15797"/>
          <ac:spMkLst>
            <pc:docMk/>
            <pc:sldMk cId="1635377456" sldId="336"/>
            <ac:spMk id="665" creationId="{75F0B513-1988-F66E-4481-069AD0A1089F}"/>
          </ac:spMkLst>
        </pc:spChg>
        <pc:spChg chg="mod">
          <ac:chgData name="Eddie Corr" userId="99a90b33-2264-4037-8867-c8cea06dfde5" providerId="ADAL" clId="{8207E6F4-09D4-4F66-BBB9-C6C2F9678906}" dt="2024-05-31T13:14:49.687" v="15797"/>
          <ac:spMkLst>
            <pc:docMk/>
            <pc:sldMk cId="1635377456" sldId="336"/>
            <ac:spMk id="666" creationId="{F319B4C0-6A38-71E3-B191-07F6229C6F43}"/>
          </ac:spMkLst>
        </pc:spChg>
        <pc:spChg chg="mod">
          <ac:chgData name="Eddie Corr" userId="99a90b33-2264-4037-8867-c8cea06dfde5" providerId="ADAL" clId="{8207E6F4-09D4-4F66-BBB9-C6C2F9678906}" dt="2024-05-31T13:14:49.687" v="15797"/>
          <ac:spMkLst>
            <pc:docMk/>
            <pc:sldMk cId="1635377456" sldId="336"/>
            <ac:spMk id="667" creationId="{AD546DB8-701C-2E4D-73A1-6971CC4C6C89}"/>
          </ac:spMkLst>
        </pc:spChg>
        <pc:spChg chg="mod">
          <ac:chgData name="Eddie Corr" userId="99a90b33-2264-4037-8867-c8cea06dfde5" providerId="ADAL" clId="{8207E6F4-09D4-4F66-BBB9-C6C2F9678906}" dt="2024-05-31T13:14:49.687" v="15797"/>
          <ac:spMkLst>
            <pc:docMk/>
            <pc:sldMk cId="1635377456" sldId="336"/>
            <ac:spMk id="668" creationId="{115A8F75-69D4-E052-4B8D-8C5C2A18CE43}"/>
          </ac:spMkLst>
        </pc:spChg>
        <pc:spChg chg="mod">
          <ac:chgData name="Eddie Corr" userId="99a90b33-2264-4037-8867-c8cea06dfde5" providerId="ADAL" clId="{8207E6F4-09D4-4F66-BBB9-C6C2F9678906}" dt="2024-05-31T13:14:49.687" v="15797"/>
          <ac:spMkLst>
            <pc:docMk/>
            <pc:sldMk cId="1635377456" sldId="336"/>
            <ac:spMk id="669" creationId="{8A396B07-BC6C-5117-C85F-36E5D683C076}"/>
          </ac:spMkLst>
        </pc:spChg>
        <pc:spChg chg="mod">
          <ac:chgData name="Eddie Corr" userId="99a90b33-2264-4037-8867-c8cea06dfde5" providerId="ADAL" clId="{8207E6F4-09D4-4F66-BBB9-C6C2F9678906}" dt="2024-05-31T13:14:49.687" v="15797"/>
          <ac:spMkLst>
            <pc:docMk/>
            <pc:sldMk cId="1635377456" sldId="336"/>
            <ac:spMk id="670" creationId="{77CFFAD1-FF35-4075-1706-D7929387942C}"/>
          </ac:spMkLst>
        </pc:spChg>
        <pc:spChg chg="mod">
          <ac:chgData name="Eddie Corr" userId="99a90b33-2264-4037-8867-c8cea06dfde5" providerId="ADAL" clId="{8207E6F4-09D4-4F66-BBB9-C6C2F9678906}" dt="2024-05-31T13:14:49.687" v="15797"/>
          <ac:spMkLst>
            <pc:docMk/>
            <pc:sldMk cId="1635377456" sldId="336"/>
            <ac:spMk id="671" creationId="{A7B5C460-ABC6-5E62-387C-835F2F36AEAB}"/>
          </ac:spMkLst>
        </pc:spChg>
        <pc:spChg chg="mod">
          <ac:chgData name="Eddie Corr" userId="99a90b33-2264-4037-8867-c8cea06dfde5" providerId="ADAL" clId="{8207E6F4-09D4-4F66-BBB9-C6C2F9678906}" dt="2024-05-31T13:14:49.687" v="15797"/>
          <ac:spMkLst>
            <pc:docMk/>
            <pc:sldMk cId="1635377456" sldId="336"/>
            <ac:spMk id="672" creationId="{B9E45A47-533B-6BFF-8221-2692E04856D3}"/>
          </ac:spMkLst>
        </pc:spChg>
        <pc:spChg chg="mod">
          <ac:chgData name="Eddie Corr" userId="99a90b33-2264-4037-8867-c8cea06dfde5" providerId="ADAL" clId="{8207E6F4-09D4-4F66-BBB9-C6C2F9678906}" dt="2024-05-31T13:14:49.687" v="15797"/>
          <ac:spMkLst>
            <pc:docMk/>
            <pc:sldMk cId="1635377456" sldId="336"/>
            <ac:spMk id="673" creationId="{48A28F95-87B2-940A-8C98-5FC5F91F6393}"/>
          </ac:spMkLst>
        </pc:spChg>
        <pc:spChg chg="mod">
          <ac:chgData name="Eddie Corr" userId="99a90b33-2264-4037-8867-c8cea06dfde5" providerId="ADAL" clId="{8207E6F4-09D4-4F66-BBB9-C6C2F9678906}" dt="2024-05-31T13:14:49.687" v="15797"/>
          <ac:spMkLst>
            <pc:docMk/>
            <pc:sldMk cId="1635377456" sldId="336"/>
            <ac:spMk id="674" creationId="{53D993F4-47EA-CEA2-340A-0AFF18C33020}"/>
          </ac:spMkLst>
        </pc:spChg>
        <pc:spChg chg="mod">
          <ac:chgData name="Eddie Corr" userId="99a90b33-2264-4037-8867-c8cea06dfde5" providerId="ADAL" clId="{8207E6F4-09D4-4F66-BBB9-C6C2F9678906}" dt="2024-05-31T13:14:49.687" v="15797"/>
          <ac:spMkLst>
            <pc:docMk/>
            <pc:sldMk cId="1635377456" sldId="336"/>
            <ac:spMk id="675" creationId="{3BC49980-82F5-BCE2-6BD0-6B6F4CE1E626}"/>
          </ac:spMkLst>
        </pc:spChg>
        <pc:spChg chg="mod">
          <ac:chgData name="Eddie Corr" userId="99a90b33-2264-4037-8867-c8cea06dfde5" providerId="ADAL" clId="{8207E6F4-09D4-4F66-BBB9-C6C2F9678906}" dt="2024-05-31T13:14:49.687" v="15797"/>
          <ac:spMkLst>
            <pc:docMk/>
            <pc:sldMk cId="1635377456" sldId="336"/>
            <ac:spMk id="676" creationId="{B7CF2962-96F9-347B-A6AD-093DB682DB16}"/>
          </ac:spMkLst>
        </pc:spChg>
        <pc:spChg chg="mod">
          <ac:chgData name="Eddie Corr" userId="99a90b33-2264-4037-8867-c8cea06dfde5" providerId="ADAL" clId="{8207E6F4-09D4-4F66-BBB9-C6C2F9678906}" dt="2024-05-31T13:14:49.687" v="15797"/>
          <ac:spMkLst>
            <pc:docMk/>
            <pc:sldMk cId="1635377456" sldId="336"/>
            <ac:spMk id="677" creationId="{C6CCABD5-0332-53B3-C716-0F13B76F2EFC}"/>
          </ac:spMkLst>
        </pc:spChg>
        <pc:spChg chg="mod">
          <ac:chgData name="Eddie Corr" userId="99a90b33-2264-4037-8867-c8cea06dfde5" providerId="ADAL" clId="{8207E6F4-09D4-4F66-BBB9-C6C2F9678906}" dt="2024-05-31T13:14:49.687" v="15797"/>
          <ac:spMkLst>
            <pc:docMk/>
            <pc:sldMk cId="1635377456" sldId="336"/>
            <ac:spMk id="678" creationId="{A7987991-0C0C-6250-DC49-F2E03C479B91}"/>
          </ac:spMkLst>
        </pc:spChg>
        <pc:spChg chg="mod">
          <ac:chgData name="Eddie Corr" userId="99a90b33-2264-4037-8867-c8cea06dfde5" providerId="ADAL" clId="{8207E6F4-09D4-4F66-BBB9-C6C2F9678906}" dt="2024-05-31T13:14:49.687" v="15797"/>
          <ac:spMkLst>
            <pc:docMk/>
            <pc:sldMk cId="1635377456" sldId="336"/>
            <ac:spMk id="679" creationId="{A372F8B1-09C2-6125-91D8-0E2C7AA45943}"/>
          </ac:spMkLst>
        </pc:spChg>
        <pc:spChg chg="mod">
          <ac:chgData name="Eddie Corr" userId="99a90b33-2264-4037-8867-c8cea06dfde5" providerId="ADAL" clId="{8207E6F4-09D4-4F66-BBB9-C6C2F9678906}" dt="2024-05-31T13:14:49.687" v="15797"/>
          <ac:spMkLst>
            <pc:docMk/>
            <pc:sldMk cId="1635377456" sldId="336"/>
            <ac:spMk id="680" creationId="{8875CD03-6F3E-CB7A-D0F1-B99CC7894FB9}"/>
          </ac:spMkLst>
        </pc:spChg>
        <pc:spChg chg="mod">
          <ac:chgData name="Eddie Corr" userId="99a90b33-2264-4037-8867-c8cea06dfde5" providerId="ADAL" clId="{8207E6F4-09D4-4F66-BBB9-C6C2F9678906}" dt="2024-05-31T13:14:49.687" v="15797"/>
          <ac:spMkLst>
            <pc:docMk/>
            <pc:sldMk cId="1635377456" sldId="336"/>
            <ac:spMk id="681" creationId="{6F841A83-1B5E-C4D5-0213-30AA94468F25}"/>
          </ac:spMkLst>
        </pc:spChg>
        <pc:spChg chg="mod">
          <ac:chgData name="Eddie Corr" userId="99a90b33-2264-4037-8867-c8cea06dfde5" providerId="ADAL" clId="{8207E6F4-09D4-4F66-BBB9-C6C2F9678906}" dt="2024-05-31T13:14:49.687" v="15797"/>
          <ac:spMkLst>
            <pc:docMk/>
            <pc:sldMk cId="1635377456" sldId="336"/>
            <ac:spMk id="682" creationId="{AD7E69F9-5101-358E-C3F7-D29D05262B3B}"/>
          </ac:spMkLst>
        </pc:spChg>
        <pc:spChg chg="mod">
          <ac:chgData name="Eddie Corr" userId="99a90b33-2264-4037-8867-c8cea06dfde5" providerId="ADAL" clId="{8207E6F4-09D4-4F66-BBB9-C6C2F9678906}" dt="2024-05-31T13:14:49.687" v="15797"/>
          <ac:spMkLst>
            <pc:docMk/>
            <pc:sldMk cId="1635377456" sldId="336"/>
            <ac:spMk id="683" creationId="{DC060676-E449-F307-2F56-6FBD8EEB7EF7}"/>
          </ac:spMkLst>
        </pc:spChg>
        <pc:spChg chg="mod">
          <ac:chgData name="Eddie Corr" userId="99a90b33-2264-4037-8867-c8cea06dfde5" providerId="ADAL" clId="{8207E6F4-09D4-4F66-BBB9-C6C2F9678906}" dt="2024-05-31T13:14:49.687" v="15797"/>
          <ac:spMkLst>
            <pc:docMk/>
            <pc:sldMk cId="1635377456" sldId="336"/>
            <ac:spMk id="684" creationId="{3CDE34CB-6644-A607-F774-BFC14F4FFEC6}"/>
          </ac:spMkLst>
        </pc:spChg>
        <pc:spChg chg="mod">
          <ac:chgData name="Eddie Corr" userId="99a90b33-2264-4037-8867-c8cea06dfde5" providerId="ADAL" clId="{8207E6F4-09D4-4F66-BBB9-C6C2F9678906}" dt="2024-05-31T13:14:49.687" v="15797"/>
          <ac:spMkLst>
            <pc:docMk/>
            <pc:sldMk cId="1635377456" sldId="336"/>
            <ac:spMk id="685" creationId="{22E7A6E6-DDFE-8F6B-53A9-3BD29D6AEC41}"/>
          </ac:spMkLst>
        </pc:spChg>
        <pc:spChg chg="mod">
          <ac:chgData name="Eddie Corr" userId="99a90b33-2264-4037-8867-c8cea06dfde5" providerId="ADAL" clId="{8207E6F4-09D4-4F66-BBB9-C6C2F9678906}" dt="2024-05-31T13:14:49.687" v="15797"/>
          <ac:spMkLst>
            <pc:docMk/>
            <pc:sldMk cId="1635377456" sldId="336"/>
            <ac:spMk id="686" creationId="{714C2C58-052B-5F16-0B47-82A79A228373}"/>
          </ac:spMkLst>
        </pc:spChg>
        <pc:spChg chg="mod">
          <ac:chgData name="Eddie Corr" userId="99a90b33-2264-4037-8867-c8cea06dfde5" providerId="ADAL" clId="{8207E6F4-09D4-4F66-BBB9-C6C2F9678906}" dt="2024-05-31T13:14:49.687" v="15797"/>
          <ac:spMkLst>
            <pc:docMk/>
            <pc:sldMk cId="1635377456" sldId="336"/>
            <ac:spMk id="687" creationId="{F7CC9C2B-93DC-333B-D8C3-9906080401EA}"/>
          </ac:spMkLst>
        </pc:spChg>
        <pc:spChg chg="mod">
          <ac:chgData name="Eddie Corr" userId="99a90b33-2264-4037-8867-c8cea06dfde5" providerId="ADAL" clId="{8207E6F4-09D4-4F66-BBB9-C6C2F9678906}" dt="2024-05-31T13:14:49.687" v="15797"/>
          <ac:spMkLst>
            <pc:docMk/>
            <pc:sldMk cId="1635377456" sldId="336"/>
            <ac:spMk id="688" creationId="{1C16EAC5-1289-1AB5-B8E2-63BD578E6E0F}"/>
          </ac:spMkLst>
        </pc:spChg>
        <pc:spChg chg="mod">
          <ac:chgData name="Eddie Corr" userId="99a90b33-2264-4037-8867-c8cea06dfde5" providerId="ADAL" clId="{8207E6F4-09D4-4F66-BBB9-C6C2F9678906}" dt="2024-05-31T13:14:49.687" v="15797"/>
          <ac:spMkLst>
            <pc:docMk/>
            <pc:sldMk cId="1635377456" sldId="336"/>
            <ac:spMk id="689" creationId="{A1237C6C-1AFA-083C-D0E9-E1DBB065DA3C}"/>
          </ac:spMkLst>
        </pc:spChg>
        <pc:spChg chg="mod">
          <ac:chgData name="Eddie Corr" userId="99a90b33-2264-4037-8867-c8cea06dfde5" providerId="ADAL" clId="{8207E6F4-09D4-4F66-BBB9-C6C2F9678906}" dt="2024-05-31T13:14:49.687" v="15797"/>
          <ac:spMkLst>
            <pc:docMk/>
            <pc:sldMk cId="1635377456" sldId="336"/>
            <ac:spMk id="690" creationId="{B3C16A03-D0E5-B82F-32DA-4489DB9E8E54}"/>
          </ac:spMkLst>
        </pc:spChg>
        <pc:spChg chg="mod">
          <ac:chgData name="Eddie Corr" userId="99a90b33-2264-4037-8867-c8cea06dfde5" providerId="ADAL" clId="{8207E6F4-09D4-4F66-BBB9-C6C2F9678906}" dt="2024-05-31T13:14:49.687" v="15797"/>
          <ac:spMkLst>
            <pc:docMk/>
            <pc:sldMk cId="1635377456" sldId="336"/>
            <ac:spMk id="691" creationId="{6E944CA6-A265-E70E-CCCC-8265FEEC0D19}"/>
          </ac:spMkLst>
        </pc:spChg>
        <pc:spChg chg="mod">
          <ac:chgData name="Eddie Corr" userId="99a90b33-2264-4037-8867-c8cea06dfde5" providerId="ADAL" clId="{8207E6F4-09D4-4F66-BBB9-C6C2F9678906}" dt="2024-05-31T13:14:49.687" v="15797"/>
          <ac:spMkLst>
            <pc:docMk/>
            <pc:sldMk cId="1635377456" sldId="336"/>
            <ac:spMk id="692" creationId="{5EE88172-506E-2DD6-C58E-D47E168CCDB5}"/>
          </ac:spMkLst>
        </pc:spChg>
        <pc:spChg chg="mod">
          <ac:chgData name="Eddie Corr" userId="99a90b33-2264-4037-8867-c8cea06dfde5" providerId="ADAL" clId="{8207E6F4-09D4-4F66-BBB9-C6C2F9678906}" dt="2024-05-31T13:14:49.687" v="15797"/>
          <ac:spMkLst>
            <pc:docMk/>
            <pc:sldMk cId="1635377456" sldId="336"/>
            <ac:spMk id="693" creationId="{DD2060B8-273F-27AC-AC90-C1ECF5057C39}"/>
          </ac:spMkLst>
        </pc:spChg>
        <pc:spChg chg="mod">
          <ac:chgData name="Eddie Corr" userId="99a90b33-2264-4037-8867-c8cea06dfde5" providerId="ADAL" clId="{8207E6F4-09D4-4F66-BBB9-C6C2F9678906}" dt="2024-05-31T13:14:49.687" v="15797"/>
          <ac:spMkLst>
            <pc:docMk/>
            <pc:sldMk cId="1635377456" sldId="336"/>
            <ac:spMk id="694" creationId="{2EF451D2-FD08-7567-4D57-41AE483B6D6B}"/>
          </ac:spMkLst>
        </pc:spChg>
        <pc:spChg chg="mod">
          <ac:chgData name="Eddie Corr" userId="99a90b33-2264-4037-8867-c8cea06dfde5" providerId="ADAL" clId="{8207E6F4-09D4-4F66-BBB9-C6C2F9678906}" dt="2024-05-31T13:14:49.687" v="15797"/>
          <ac:spMkLst>
            <pc:docMk/>
            <pc:sldMk cId="1635377456" sldId="336"/>
            <ac:spMk id="695" creationId="{D655F1C8-3D27-C94E-6CAE-15F39922E55A}"/>
          </ac:spMkLst>
        </pc:spChg>
        <pc:spChg chg="mod">
          <ac:chgData name="Eddie Corr" userId="99a90b33-2264-4037-8867-c8cea06dfde5" providerId="ADAL" clId="{8207E6F4-09D4-4F66-BBB9-C6C2F9678906}" dt="2024-05-31T13:14:49.687" v="15797"/>
          <ac:spMkLst>
            <pc:docMk/>
            <pc:sldMk cId="1635377456" sldId="336"/>
            <ac:spMk id="696" creationId="{59DF782F-5B53-E054-19BE-CA3490F9E7E9}"/>
          </ac:spMkLst>
        </pc:spChg>
        <pc:spChg chg="mod">
          <ac:chgData name="Eddie Corr" userId="99a90b33-2264-4037-8867-c8cea06dfde5" providerId="ADAL" clId="{8207E6F4-09D4-4F66-BBB9-C6C2F9678906}" dt="2024-05-31T13:14:49.687" v="15797"/>
          <ac:spMkLst>
            <pc:docMk/>
            <pc:sldMk cId="1635377456" sldId="336"/>
            <ac:spMk id="697" creationId="{771DD96E-AE5E-5472-1C3B-F48F0A1B89BC}"/>
          </ac:spMkLst>
        </pc:spChg>
        <pc:spChg chg="mod">
          <ac:chgData name="Eddie Corr" userId="99a90b33-2264-4037-8867-c8cea06dfde5" providerId="ADAL" clId="{8207E6F4-09D4-4F66-BBB9-C6C2F9678906}" dt="2024-05-31T13:14:49.687" v="15797"/>
          <ac:spMkLst>
            <pc:docMk/>
            <pc:sldMk cId="1635377456" sldId="336"/>
            <ac:spMk id="698" creationId="{50F31460-AD03-7782-C7D9-F20BDC684EA4}"/>
          </ac:spMkLst>
        </pc:spChg>
        <pc:spChg chg="mod">
          <ac:chgData name="Eddie Corr" userId="99a90b33-2264-4037-8867-c8cea06dfde5" providerId="ADAL" clId="{8207E6F4-09D4-4F66-BBB9-C6C2F9678906}" dt="2024-05-31T13:14:49.687" v="15797"/>
          <ac:spMkLst>
            <pc:docMk/>
            <pc:sldMk cId="1635377456" sldId="336"/>
            <ac:spMk id="699" creationId="{F5AF3E49-2E8D-6641-A3AE-9973DAE4D361}"/>
          </ac:spMkLst>
        </pc:spChg>
        <pc:spChg chg="mod">
          <ac:chgData name="Eddie Corr" userId="99a90b33-2264-4037-8867-c8cea06dfde5" providerId="ADAL" clId="{8207E6F4-09D4-4F66-BBB9-C6C2F9678906}" dt="2024-05-31T13:14:49.687" v="15797"/>
          <ac:spMkLst>
            <pc:docMk/>
            <pc:sldMk cId="1635377456" sldId="336"/>
            <ac:spMk id="700" creationId="{D743C960-A8A7-28FB-21AF-0B6FCA11D937}"/>
          </ac:spMkLst>
        </pc:spChg>
        <pc:spChg chg="mod">
          <ac:chgData name="Eddie Corr" userId="99a90b33-2264-4037-8867-c8cea06dfde5" providerId="ADAL" clId="{8207E6F4-09D4-4F66-BBB9-C6C2F9678906}" dt="2024-05-31T13:14:49.687" v="15797"/>
          <ac:spMkLst>
            <pc:docMk/>
            <pc:sldMk cId="1635377456" sldId="336"/>
            <ac:spMk id="701" creationId="{F4593F87-BB67-ACFD-92EE-3ABBC0A03093}"/>
          </ac:spMkLst>
        </pc:spChg>
        <pc:spChg chg="mod">
          <ac:chgData name="Eddie Corr" userId="99a90b33-2264-4037-8867-c8cea06dfde5" providerId="ADAL" clId="{8207E6F4-09D4-4F66-BBB9-C6C2F9678906}" dt="2024-05-31T13:14:49.687" v="15797"/>
          <ac:spMkLst>
            <pc:docMk/>
            <pc:sldMk cId="1635377456" sldId="336"/>
            <ac:spMk id="702" creationId="{58B79FAA-F1A1-DCB9-B38D-D4196F18A88A}"/>
          </ac:spMkLst>
        </pc:spChg>
        <pc:spChg chg="mod">
          <ac:chgData name="Eddie Corr" userId="99a90b33-2264-4037-8867-c8cea06dfde5" providerId="ADAL" clId="{8207E6F4-09D4-4F66-BBB9-C6C2F9678906}" dt="2024-05-31T13:14:49.687" v="15797"/>
          <ac:spMkLst>
            <pc:docMk/>
            <pc:sldMk cId="1635377456" sldId="336"/>
            <ac:spMk id="703" creationId="{0122485B-F8A6-6339-D941-8576DB441765}"/>
          </ac:spMkLst>
        </pc:spChg>
        <pc:spChg chg="mod">
          <ac:chgData name="Eddie Corr" userId="99a90b33-2264-4037-8867-c8cea06dfde5" providerId="ADAL" clId="{8207E6F4-09D4-4F66-BBB9-C6C2F9678906}" dt="2024-05-31T13:14:49.687" v="15797"/>
          <ac:spMkLst>
            <pc:docMk/>
            <pc:sldMk cId="1635377456" sldId="336"/>
            <ac:spMk id="704" creationId="{71DE8881-0198-E060-843F-3C3EF9D735E5}"/>
          </ac:spMkLst>
        </pc:spChg>
        <pc:spChg chg="mod">
          <ac:chgData name="Eddie Corr" userId="99a90b33-2264-4037-8867-c8cea06dfde5" providerId="ADAL" clId="{8207E6F4-09D4-4F66-BBB9-C6C2F9678906}" dt="2024-05-31T13:14:49.687" v="15797"/>
          <ac:spMkLst>
            <pc:docMk/>
            <pc:sldMk cId="1635377456" sldId="336"/>
            <ac:spMk id="705" creationId="{1EF9BFE9-9987-EDE3-A002-34EA84585EDB}"/>
          </ac:spMkLst>
        </pc:spChg>
        <pc:spChg chg="mod">
          <ac:chgData name="Eddie Corr" userId="99a90b33-2264-4037-8867-c8cea06dfde5" providerId="ADAL" clId="{8207E6F4-09D4-4F66-BBB9-C6C2F9678906}" dt="2024-05-31T13:14:49.687" v="15797"/>
          <ac:spMkLst>
            <pc:docMk/>
            <pc:sldMk cId="1635377456" sldId="336"/>
            <ac:spMk id="706" creationId="{46ABF92D-BAAD-2A8D-D077-85B2832FD913}"/>
          </ac:spMkLst>
        </pc:spChg>
        <pc:spChg chg="mod">
          <ac:chgData name="Eddie Corr" userId="99a90b33-2264-4037-8867-c8cea06dfde5" providerId="ADAL" clId="{8207E6F4-09D4-4F66-BBB9-C6C2F9678906}" dt="2024-05-31T13:14:49.687" v="15797"/>
          <ac:spMkLst>
            <pc:docMk/>
            <pc:sldMk cId="1635377456" sldId="336"/>
            <ac:spMk id="707" creationId="{62B85A83-7D60-4557-FA31-0C71E370E6F6}"/>
          </ac:spMkLst>
        </pc:spChg>
        <pc:spChg chg="mod">
          <ac:chgData name="Eddie Corr" userId="99a90b33-2264-4037-8867-c8cea06dfde5" providerId="ADAL" clId="{8207E6F4-09D4-4F66-BBB9-C6C2F9678906}" dt="2024-05-31T13:14:49.687" v="15797"/>
          <ac:spMkLst>
            <pc:docMk/>
            <pc:sldMk cId="1635377456" sldId="336"/>
            <ac:spMk id="708" creationId="{5930C717-2963-3EF1-2680-52F63F3F5B55}"/>
          </ac:spMkLst>
        </pc:spChg>
        <pc:spChg chg="mod">
          <ac:chgData name="Eddie Corr" userId="99a90b33-2264-4037-8867-c8cea06dfde5" providerId="ADAL" clId="{8207E6F4-09D4-4F66-BBB9-C6C2F9678906}" dt="2024-05-31T13:14:49.687" v="15797"/>
          <ac:spMkLst>
            <pc:docMk/>
            <pc:sldMk cId="1635377456" sldId="336"/>
            <ac:spMk id="709" creationId="{08C3C14E-9822-22D9-7217-00E36F8498FD}"/>
          </ac:spMkLst>
        </pc:spChg>
        <pc:spChg chg="mod">
          <ac:chgData name="Eddie Corr" userId="99a90b33-2264-4037-8867-c8cea06dfde5" providerId="ADAL" clId="{8207E6F4-09D4-4F66-BBB9-C6C2F9678906}" dt="2024-05-31T13:14:49.687" v="15797"/>
          <ac:spMkLst>
            <pc:docMk/>
            <pc:sldMk cId="1635377456" sldId="336"/>
            <ac:spMk id="710" creationId="{937CED69-2F54-92DD-ECB2-819B87E3AE56}"/>
          </ac:spMkLst>
        </pc:spChg>
        <pc:spChg chg="mod">
          <ac:chgData name="Eddie Corr" userId="99a90b33-2264-4037-8867-c8cea06dfde5" providerId="ADAL" clId="{8207E6F4-09D4-4F66-BBB9-C6C2F9678906}" dt="2024-05-31T13:14:49.687" v="15797"/>
          <ac:spMkLst>
            <pc:docMk/>
            <pc:sldMk cId="1635377456" sldId="336"/>
            <ac:spMk id="711" creationId="{348F2717-13BB-9AEF-D205-7ED8DE552A4B}"/>
          </ac:spMkLst>
        </pc:spChg>
        <pc:spChg chg="mod">
          <ac:chgData name="Eddie Corr" userId="99a90b33-2264-4037-8867-c8cea06dfde5" providerId="ADAL" clId="{8207E6F4-09D4-4F66-BBB9-C6C2F9678906}" dt="2024-05-31T13:14:49.687" v="15797"/>
          <ac:spMkLst>
            <pc:docMk/>
            <pc:sldMk cId="1635377456" sldId="336"/>
            <ac:spMk id="712" creationId="{07A544C9-05D9-8F79-2E9D-9F5E4CBF4460}"/>
          </ac:spMkLst>
        </pc:spChg>
        <pc:spChg chg="mod">
          <ac:chgData name="Eddie Corr" userId="99a90b33-2264-4037-8867-c8cea06dfde5" providerId="ADAL" clId="{8207E6F4-09D4-4F66-BBB9-C6C2F9678906}" dt="2024-05-31T13:14:49.687" v="15797"/>
          <ac:spMkLst>
            <pc:docMk/>
            <pc:sldMk cId="1635377456" sldId="336"/>
            <ac:spMk id="713" creationId="{26D269C8-32D0-1414-E718-1BFF0719AFB8}"/>
          </ac:spMkLst>
        </pc:spChg>
        <pc:spChg chg="mod">
          <ac:chgData name="Eddie Corr" userId="99a90b33-2264-4037-8867-c8cea06dfde5" providerId="ADAL" clId="{8207E6F4-09D4-4F66-BBB9-C6C2F9678906}" dt="2024-05-31T13:14:49.687" v="15797"/>
          <ac:spMkLst>
            <pc:docMk/>
            <pc:sldMk cId="1635377456" sldId="336"/>
            <ac:spMk id="714" creationId="{E7F1E35B-0E07-5CB0-789F-B1099B2E8DDF}"/>
          </ac:spMkLst>
        </pc:spChg>
        <pc:spChg chg="mod">
          <ac:chgData name="Eddie Corr" userId="99a90b33-2264-4037-8867-c8cea06dfde5" providerId="ADAL" clId="{8207E6F4-09D4-4F66-BBB9-C6C2F9678906}" dt="2024-05-31T13:14:49.687" v="15797"/>
          <ac:spMkLst>
            <pc:docMk/>
            <pc:sldMk cId="1635377456" sldId="336"/>
            <ac:spMk id="715" creationId="{7F712071-7130-67EA-C4AE-25D7AE09B856}"/>
          </ac:spMkLst>
        </pc:spChg>
        <pc:spChg chg="mod">
          <ac:chgData name="Eddie Corr" userId="99a90b33-2264-4037-8867-c8cea06dfde5" providerId="ADAL" clId="{8207E6F4-09D4-4F66-BBB9-C6C2F9678906}" dt="2024-05-31T13:14:49.687" v="15797"/>
          <ac:spMkLst>
            <pc:docMk/>
            <pc:sldMk cId="1635377456" sldId="336"/>
            <ac:spMk id="716" creationId="{C209CC32-5794-3B94-0C5C-C194FDDF6835}"/>
          </ac:spMkLst>
        </pc:spChg>
        <pc:spChg chg="mod">
          <ac:chgData name="Eddie Corr" userId="99a90b33-2264-4037-8867-c8cea06dfde5" providerId="ADAL" clId="{8207E6F4-09D4-4F66-BBB9-C6C2F9678906}" dt="2024-05-31T13:14:49.687" v="15797"/>
          <ac:spMkLst>
            <pc:docMk/>
            <pc:sldMk cId="1635377456" sldId="336"/>
            <ac:spMk id="717" creationId="{9A6D8036-57A8-CE78-58BE-EF4C5497A39A}"/>
          </ac:spMkLst>
        </pc:spChg>
        <pc:spChg chg="mod">
          <ac:chgData name="Eddie Corr" userId="99a90b33-2264-4037-8867-c8cea06dfde5" providerId="ADAL" clId="{8207E6F4-09D4-4F66-BBB9-C6C2F9678906}" dt="2024-05-31T13:14:49.687" v="15797"/>
          <ac:spMkLst>
            <pc:docMk/>
            <pc:sldMk cId="1635377456" sldId="336"/>
            <ac:spMk id="718" creationId="{718A6B9F-531A-865A-365D-447A9B064A9D}"/>
          </ac:spMkLst>
        </pc:spChg>
        <pc:spChg chg="mod">
          <ac:chgData name="Eddie Corr" userId="99a90b33-2264-4037-8867-c8cea06dfde5" providerId="ADAL" clId="{8207E6F4-09D4-4F66-BBB9-C6C2F9678906}" dt="2024-05-31T13:14:49.687" v="15797"/>
          <ac:spMkLst>
            <pc:docMk/>
            <pc:sldMk cId="1635377456" sldId="336"/>
            <ac:spMk id="719" creationId="{103A1625-4B9A-D343-F573-30675537FEA7}"/>
          </ac:spMkLst>
        </pc:spChg>
        <pc:spChg chg="mod">
          <ac:chgData name="Eddie Corr" userId="99a90b33-2264-4037-8867-c8cea06dfde5" providerId="ADAL" clId="{8207E6F4-09D4-4F66-BBB9-C6C2F9678906}" dt="2024-05-31T13:14:49.687" v="15797"/>
          <ac:spMkLst>
            <pc:docMk/>
            <pc:sldMk cId="1635377456" sldId="336"/>
            <ac:spMk id="720" creationId="{15DB9877-92F8-2D8D-FCF6-40A7E50E2938}"/>
          </ac:spMkLst>
        </pc:spChg>
        <pc:spChg chg="mod">
          <ac:chgData name="Eddie Corr" userId="99a90b33-2264-4037-8867-c8cea06dfde5" providerId="ADAL" clId="{8207E6F4-09D4-4F66-BBB9-C6C2F9678906}" dt="2024-05-31T13:14:49.687" v="15797"/>
          <ac:spMkLst>
            <pc:docMk/>
            <pc:sldMk cId="1635377456" sldId="336"/>
            <ac:spMk id="721" creationId="{2B5C079B-9068-ED41-87C3-10697204E781}"/>
          </ac:spMkLst>
        </pc:spChg>
        <pc:spChg chg="mod">
          <ac:chgData name="Eddie Corr" userId="99a90b33-2264-4037-8867-c8cea06dfde5" providerId="ADAL" clId="{8207E6F4-09D4-4F66-BBB9-C6C2F9678906}" dt="2024-05-31T13:14:49.687" v="15797"/>
          <ac:spMkLst>
            <pc:docMk/>
            <pc:sldMk cId="1635377456" sldId="336"/>
            <ac:spMk id="722" creationId="{9D790585-81AF-3910-8F01-C363B64D9DB8}"/>
          </ac:spMkLst>
        </pc:spChg>
        <pc:spChg chg="mod">
          <ac:chgData name="Eddie Corr" userId="99a90b33-2264-4037-8867-c8cea06dfde5" providerId="ADAL" clId="{8207E6F4-09D4-4F66-BBB9-C6C2F9678906}" dt="2024-05-31T13:14:49.687" v="15797"/>
          <ac:spMkLst>
            <pc:docMk/>
            <pc:sldMk cId="1635377456" sldId="336"/>
            <ac:spMk id="723" creationId="{9036562D-A814-D22D-AD23-D2A268387705}"/>
          </ac:spMkLst>
        </pc:spChg>
        <pc:spChg chg="mod">
          <ac:chgData name="Eddie Corr" userId="99a90b33-2264-4037-8867-c8cea06dfde5" providerId="ADAL" clId="{8207E6F4-09D4-4F66-BBB9-C6C2F9678906}" dt="2024-05-31T13:14:49.687" v="15797"/>
          <ac:spMkLst>
            <pc:docMk/>
            <pc:sldMk cId="1635377456" sldId="336"/>
            <ac:spMk id="724" creationId="{1C0A49FB-A10A-6175-48B9-3CD033DDDE24}"/>
          </ac:spMkLst>
        </pc:spChg>
        <pc:spChg chg="mod">
          <ac:chgData name="Eddie Corr" userId="99a90b33-2264-4037-8867-c8cea06dfde5" providerId="ADAL" clId="{8207E6F4-09D4-4F66-BBB9-C6C2F9678906}" dt="2024-05-31T13:14:49.687" v="15797"/>
          <ac:spMkLst>
            <pc:docMk/>
            <pc:sldMk cId="1635377456" sldId="336"/>
            <ac:spMk id="725" creationId="{EA7C01C8-1656-2F04-0D26-97E92F8C8B31}"/>
          </ac:spMkLst>
        </pc:spChg>
        <pc:spChg chg="mod">
          <ac:chgData name="Eddie Corr" userId="99a90b33-2264-4037-8867-c8cea06dfde5" providerId="ADAL" clId="{8207E6F4-09D4-4F66-BBB9-C6C2F9678906}" dt="2024-05-31T13:14:49.687" v="15797"/>
          <ac:spMkLst>
            <pc:docMk/>
            <pc:sldMk cId="1635377456" sldId="336"/>
            <ac:spMk id="726" creationId="{67D7429B-6E92-319F-3066-02F0F655E2D8}"/>
          </ac:spMkLst>
        </pc:spChg>
        <pc:spChg chg="mod">
          <ac:chgData name="Eddie Corr" userId="99a90b33-2264-4037-8867-c8cea06dfde5" providerId="ADAL" clId="{8207E6F4-09D4-4F66-BBB9-C6C2F9678906}" dt="2024-05-31T13:14:49.687" v="15797"/>
          <ac:spMkLst>
            <pc:docMk/>
            <pc:sldMk cId="1635377456" sldId="336"/>
            <ac:spMk id="727" creationId="{97073E84-24FA-C4F7-7CA0-CEEE43ED4C58}"/>
          </ac:spMkLst>
        </pc:spChg>
        <pc:spChg chg="mod">
          <ac:chgData name="Eddie Corr" userId="99a90b33-2264-4037-8867-c8cea06dfde5" providerId="ADAL" clId="{8207E6F4-09D4-4F66-BBB9-C6C2F9678906}" dt="2024-05-31T13:14:49.687" v="15797"/>
          <ac:spMkLst>
            <pc:docMk/>
            <pc:sldMk cId="1635377456" sldId="336"/>
            <ac:spMk id="728" creationId="{0D97C3A9-3492-1903-23B8-DD58982B6F5A}"/>
          </ac:spMkLst>
        </pc:spChg>
        <pc:spChg chg="mod">
          <ac:chgData name="Eddie Corr" userId="99a90b33-2264-4037-8867-c8cea06dfde5" providerId="ADAL" clId="{8207E6F4-09D4-4F66-BBB9-C6C2F9678906}" dt="2024-05-31T13:14:49.687" v="15797"/>
          <ac:spMkLst>
            <pc:docMk/>
            <pc:sldMk cId="1635377456" sldId="336"/>
            <ac:spMk id="729" creationId="{48096A31-873F-6C15-A79F-9C2F581EC8D8}"/>
          </ac:spMkLst>
        </pc:spChg>
        <pc:spChg chg="mod">
          <ac:chgData name="Eddie Corr" userId="99a90b33-2264-4037-8867-c8cea06dfde5" providerId="ADAL" clId="{8207E6F4-09D4-4F66-BBB9-C6C2F9678906}" dt="2024-05-31T13:14:49.687" v="15797"/>
          <ac:spMkLst>
            <pc:docMk/>
            <pc:sldMk cId="1635377456" sldId="336"/>
            <ac:spMk id="730" creationId="{A7982F82-0330-E163-CC2E-D83EFA83F625}"/>
          </ac:spMkLst>
        </pc:spChg>
        <pc:spChg chg="mod">
          <ac:chgData name="Eddie Corr" userId="99a90b33-2264-4037-8867-c8cea06dfde5" providerId="ADAL" clId="{8207E6F4-09D4-4F66-BBB9-C6C2F9678906}" dt="2024-05-31T13:14:49.687" v="15797"/>
          <ac:spMkLst>
            <pc:docMk/>
            <pc:sldMk cId="1635377456" sldId="336"/>
            <ac:spMk id="731" creationId="{0EFAE8E4-FF1C-A0CE-4605-81BD246C4FBD}"/>
          </ac:spMkLst>
        </pc:spChg>
        <pc:spChg chg="mod">
          <ac:chgData name="Eddie Corr" userId="99a90b33-2264-4037-8867-c8cea06dfde5" providerId="ADAL" clId="{8207E6F4-09D4-4F66-BBB9-C6C2F9678906}" dt="2024-05-31T13:14:49.687" v="15797"/>
          <ac:spMkLst>
            <pc:docMk/>
            <pc:sldMk cId="1635377456" sldId="336"/>
            <ac:spMk id="732" creationId="{E498208A-40F9-5634-D16C-A980612C6984}"/>
          </ac:spMkLst>
        </pc:spChg>
        <pc:spChg chg="mod">
          <ac:chgData name="Eddie Corr" userId="99a90b33-2264-4037-8867-c8cea06dfde5" providerId="ADAL" clId="{8207E6F4-09D4-4F66-BBB9-C6C2F9678906}" dt="2024-05-31T13:14:49.687" v="15797"/>
          <ac:spMkLst>
            <pc:docMk/>
            <pc:sldMk cId="1635377456" sldId="336"/>
            <ac:spMk id="733" creationId="{077B898D-6926-D8F1-748B-C758E976CEB2}"/>
          </ac:spMkLst>
        </pc:spChg>
        <pc:spChg chg="mod">
          <ac:chgData name="Eddie Corr" userId="99a90b33-2264-4037-8867-c8cea06dfde5" providerId="ADAL" clId="{8207E6F4-09D4-4F66-BBB9-C6C2F9678906}" dt="2024-05-31T13:14:49.687" v="15797"/>
          <ac:spMkLst>
            <pc:docMk/>
            <pc:sldMk cId="1635377456" sldId="336"/>
            <ac:spMk id="734" creationId="{07959E0F-B6AF-AC1B-F760-0FDD4D6CE1A5}"/>
          </ac:spMkLst>
        </pc:spChg>
        <pc:spChg chg="mod">
          <ac:chgData name="Eddie Corr" userId="99a90b33-2264-4037-8867-c8cea06dfde5" providerId="ADAL" clId="{8207E6F4-09D4-4F66-BBB9-C6C2F9678906}" dt="2024-05-31T13:14:49.687" v="15797"/>
          <ac:spMkLst>
            <pc:docMk/>
            <pc:sldMk cId="1635377456" sldId="336"/>
            <ac:spMk id="735" creationId="{755AA013-B95E-C3FA-8BB6-E2E8AC66503A}"/>
          </ac:spMkLst>
        </pc:spChg>
        <pc:spChg chg="mod">
          <ac:chgData name="Eddie Corr" userId="99a90b33-2264-4037-8867-c8cea06dfde5" providerId="ADAL" clId="{8207E6F4-09D4-4F66-BBB9-C6C2F9678906}" dt="2024-05-31T13:14:49.687" v="15797"/>
          <ac:spMkLst>
            <pc:docMk/>
            <pc:sldMk cId="1635377456" sldId="336"/>
            <ac:spMk id="736" creationId="{9B9D020E-2544-A2F6-507F-F72F2308D2E9}"/>
          </ac:spMkLst>
        </pc:spChg>
        <pc:spChg chg="mod">
          <ac:chgData name="Eddie Corr" userId="99a90b33-2264-4037-8867-c8cea06dfde5" providerId="ADAL" clId="{8207E6F4-09D4-4F66-BBB9-C6C2F9678906}" dt="2024-05-31T13:14:49.687" v="15797"/>
          <ac:spMkLst>
            <pc:docMk/>
            <pc:sldMk cId="1635377456" sldId="336"/>
            <ac:spMk id="737" creationId="{B17076B0-C047-D192-B000-A45A557605A1}"/>
          </ac:spMkLst>
        </pc:spChg>
        <pc:spChg chg="mod">
          <ac:chgData name="Eddie Corr" userId="99a90b33-2264-4037-8867-c8cea06dfde5" providerId="ADAL" clId="{8207E6F4-09D4-4F66-BBB9-C6C2F9678906}" dt="2024-05-31T13:14:49.687" v="15797"/>
          <ac:spMkLst>
            <pc:docMk/>
            <pc:sldMk cId="1635377456" sldId="336"/>
            <ac:spMk id="738" creationId="{1BE40240-87CE-5F5B-DF6F-2A879E8CBB60}"/>
          </ac:spMkLst>
        </pc:spChg>
        <pc:spChg chg="mod">
          <ac:chgData name="Eddie Corr" userId="99a90b33-2264-4037-8867-c8cea06dfde5" providerId="ADAL" clId="{8207E6F4-09D4-4F66-BBB9-C6C2F9678906}" dt="2024-05-31T13:14:49.687" v="15797"/>
          <ac:spMkLst>
            <pc:docMk/>
            <pc:sldMk cId="1635377456" sldId="336"/>
            <ac:spMk id="739" creationId="{1DD90F5F-3D1F-8763-C009-872B4ABF01DB}"/>
          </ac:spMkLst>
        </pc:spChg>
        <pc:spChg chg="mod">
          <ac:chgData name="Eddie Corr" userId="99a90b33-2264-4037-8867-c8cea06dfde5" providerId="ADAL" clId="{8207E6F4-09D4-4F66-BBB9-C6C2F9678906}" dt="2024-05-31T13:14:49.687" v="15797"/>
          <ac:spMkLst>
            <pc:docMk/>
            <pc:sldMk cId="1635377456" sldId="336"/>
            <ac:spMk id="740" creationId="{322B838A-D2BF-370E-8B93-C6246515FC88}"/>
          </ac:spMkLst>
        </pc:spChg>
        <pc:spChg chg="mod">
          <ac:chgData name="Eddie Corr" userId="99a90b33-2264-4037-8867-c8cea06dfde5" providerId="ADAL" clId="{8207E6F4-09D4-4F66-BBB9-C6C2F9678906}" dt="2024-05-31T13:14:49.687" v="15797"/>
          <ac:spMkLst>
            <pc:docMk/>
            <pc:sldMk cId="1635377456" sldId="336"/>
            <ac:spMk id="741" creationId="{5CB99922-D174-03BF-535F-D89819C2CE58}"/>
          </ac:spMkLst>
        </pc:spChg>
        <pc:spChg chg="mod">
          <ac:chgData name="Eddie Corr" userId="99a90b33-2264-4037-8867-c8cea06dfde5" providerId="ADAL" clId="{8207E6F4-09D4-4F66-BBB9-C6C2F9678906}" dt="2024-05-31T13:14:49.687" v="15797"/>
          <ac:spMkLst>
            <pc:docMk/>
            <pc:sldMk cId="1635377456" sldId="336"/>
            <ac:spMk id="742" creationId="{1AD34E88-987E-AF1C-1F5E-0308A3F34E92}"/>
          </ac:spMkLst>
        </pc:spChg>
        <pc:spChg chg="mod">
          <ac:chgData name="Eddie Corr" userId="99a90b33-2264-4037-8867-c8cea06dfde5" providerId="ADAL" clId="{8207E6F4-09D4-4F66-BBB9-C6C2F9678906}" dt="2024-05-31T13:14:49.687" v="15797"/>
          <ac:spMkLst>
            <pc:docMk/>
            <pc:sldMk cId="1635377456" sldId="336"/>
            <ac:spMk id="743" creationId="{5BF6688F-BFEE-1C75-B75E-88EAAC2C1B2A}"/>
          </ac:spMkLst>
        </pc:spChg>
        <pc:spChg chg="mod">
          <ac:chgData name="Eddie Corr" userId="99a90b33-2264-4037-8867-c8cea06dfde5" providerId="ADAL" clId="{8207E6F4-09D4-4F66-BBB9-C6C2F9678906}" dt="2024-05-31T13:14:49.687" v="15797"/>
          <ac:spMkLst>
            <pc:docMk/>
            <pc:sldMk cId="1635377456" sldId="336"/>
            <ac:spMk id="744" creationId="{123D7E26-E033-3F9D-6736-81309F11E229}"/>
          </ac:spMkLst>
        </pc:spChg>
        <pc:spChg chg="mod">
          <ac:chgData name="Eddie Corr" userId="99a90b33-2264-4037-8867-c8cea06dfde5" providerId="ADAL" clId="{8207E6F4-09D4-4F66-BBB9-C6C2F9678906}" dt="2024-05-31T13:14:49.687" v="15797"/>
          <ac:spMkLst>
            <pc:docMk/>
            <pc:sldMk cId="1635377456" sldId="336"/>
            <ac:spMk id="745" creationId="{124D39A8-9100-3D73-B99C-F6B398912CA7}"/>
          </ac:spMkLst>
        </pc:spChg>
        <pc:spChg chg="mod">
          <ac:chgData name="Eddie Corr" userId="99a90b33-2264-4037-8867-c8cea06dfde5" providerId="ADAL" clId="{8207E6F4-09D4-4F66-BBB9-C6C2F9678906}" dt="2024-05-31T13:14:49.687" v="15797"/>
          <ac:spMkLst>
            <pc:docMk/>
            <pc:sldMk cId="1635377456" sldId="336"/>
            <ac:spMk id="746" creationId="{F721CE62-C6F6-20CE-46E9-524083B44B32}"/>
          </ac:spMkLst>
        </pc:spChg>
        <pc:spChg chg="mod">
          <ac:chgData name="Eddie Corr" userId="99a90b33-2264-4037-8867-c8cea06dfde5" providerId="ADAL" clId="{8207E6F4-09D4-4F66-BBB9-C6C2F9678906}" dt="2024-05-31T13:14:49.687" v="15797"/>
          <ac:spMkLst>
            <pc:docMk/>
            <pc:sldMk cId="1635377456" sldId="336"/>
            <ac:spMk id="747" creationId="{09297DC6-788B-D5B8-E0C8-672CFC25FD61}"/>
          </ac:spMkLst>
        </pc:spChg>
        <pc:spChg chg="mod">
          <ac:chgData name="Eddie Corr" userId="99a90b33-2264-4037-8867-c8cea06dfde5" providerId="ADAL" clId="{8207E6F4-09D4-4F66-BBB9-C6C2F9678906}" dt="2024-05-31T13:14:49.687" v="15797"/>
          <ac:spMkLst>
            <pc:docMk/>
            <pc:sldMk cId="1635377456" sldId="336"/>
            <ac:spMk id="748" creationId="{4BBF881C-8AB3-60F0-E8B8-552BE48A921A}"/>
          </ac:spMkLst>
        </pc:spChg>
        <pc:spChg chg="mod">
          <ac:chgData name="Eddie Corr" userId="99a90b33-2264-4037-8867-c8cea06dfde5" providerId="ADAL" clId="{8207E6F4-09D4-4F66-BBB9-C6C2F9678906}" dt="2024-05-31T13:14:49.687" v="15797"/>
          <ac:spMkLst>
            <pc:docMk/>
            <pc:sldMk cId="1635377456" sldId="336"/>
            <ac:spMk id="749" creationId="{11D59546-6667-7515-CE1A-5E14A196E5E6}"/>
          </ac:spMkLst>
        </pc:spChg>
        <pc:spChg chg="mod">
          <ac:chgData name="Eddie Corr" userId="99a90b33-2264-4037-8867-c8cea06dfde5" providerId="ADAL" clId="{8207E6F4-09D4-4F66-BBB9-C6C2F9678906}" dt="2024-05-31T13:14:49.687" v="15797"/>
          <ac:spMkLst>
            <pc:docMk/>
            <pc:sldMk cId="1635377456" sldId="336"/>
            <ac:spMk id="750" creationId="{79CC6895-BABF-0D52-E4DE-0448CB7230D1}"/>
          </ac:spMkLst>
        </pc:spChg>
        <pc:spChg chg="mod">
          <ac:chgData name="Eddie Corr" userId="99a90b33-2264-4037-8867-c8cea06dfde5" providerId="ADAL" clId="{8207E6F4-09D4-4F66-BBB9-C6C2F9678906}" dt="2024-05-31T13:14:49.687" v="15797"/>
          <ac:spMkLst>
            <pc:docMk/>
            <pc:sldMk cId="1635377456" sldId="336"/>
            <ac:spMk id="751" creationId="{E472CCDD-D5DD-1277-2DD0-D938D7B2381D}"/>
          </ac:spMkLst>
        </pc:spChg>
        <pc:spChg chg="mod">
          <ac:chgData name="Eddie Corr" userId="99a90b33-2264-4037-8867-c8cea06dfde5" providerId="ADAL" clId="{8207E6F4-09D4-4F66-BBB9-C6C2F9678906}" dt="2024-05-31T13:14:49.687" v="15797"/>
          <ac:spMkLst>
            <pc:docMk/>
            <pc:sldMk cId="1635377456" sldId="336"/>
            <ac:spMk id="752" creationId="{4DB1AF33-06DE-9C72-FB3F-A298C691B616}"/>
          </ac:spMkLst>
        </pc:spChg>
        <pc:spChg chg="mod">
          <ac:chgData name="Eddie Corr" userId="99a90b33-2264-4037-8867-c8cea06dfde5" providerId="ADAL" clId="{8207E6F4-09D4-4F66-BBB9-C6C2F9678906}" dt="2024-05-31T13:14:49.687" v="15797"/>
          <ac:spMkLst>
            <pc:docMk/>
            <pc:sldMk cId="1635377456" sldId="336"/>
            <ac:spMk id="753" creationId="{BB0B7BF5-D2C0-73F1-6522-D902718DEFD9}"/>
          </ac:spMkLst>
        </pc:spChg>
        <pc:spChg chg="mod">
          <ac:chgData name="Eddie Corr" userId="99a90b33-2264-4037-8867-c8cea06dfde5" providerId="ADAL" clId="{8207E6F4-09D4-4F66-BBB9-C6C2F9678906}" dt="2024-05-31T13:14:49.687" v="15797"/>
          <ac:spMkLst>
            <pc:docMk/>
            <pc:sldMk cId="1635377456" sldId="336"/>
            <ac:spMk id="754" creationId="{847EA322-45EC-82D0-43C2-7BB3DD006424}"/>
          </ac:spMkLst>
        </pc:spChg>
        <pc:spChg chg="mod">
          <ac:chgData name="Eddie Corr" userId="99a90b33-2264-4037-8867-c8cea06dfde5" providerId="ADAL" clId="{8207E6F4-09D4-4F66-BBB9-C6C2F9678906}" dt="2024-05-31T13:14:49.687" v="15797"/>
          <ac:spMkLst>
            <pc:docMk/>
            <pc:sldMk cId="1635377456" sldId="336"/>
            <ac:spMk id="755" creationId="{5A768F40-0AE3-2AEE-A412-84D115620CE3}"/>
          </ac:spMkLst>
        </pc:spChg>
        <pc:spChg chg="mod">
          <ac:chgData name="Eddie Corr" userId="99a90b33-2264-4037-8867-c8cea06dfde5" providerId="ADAL" clId="{8207E6F4-09D4-4F66-BBB9-C6C2F9678906}" dt="2024-05-31T13:14:49.687" v="15797"/>
          <ac:spMkLst>
            <pc:docMk/>
            <pc:sldMk cId="1635377456" sldId="336"/>
            <ac:spMk id="756" creationId="{F21491C4-7CB4-CF55-DD70-37FDE868B653}"/>
          </ac:spMkLst>
        </pc:spChg>
        <pc:spChg chg="mod">
          <ac:chgData name="Eddie Corr" userId="99a90b33-2264-4037-8867-c8cea06dfde5" providerId="ADAL" clId="{8207E6F4-09D4-4F66-BBB9-C6C2F9678906}" dt="2024-05-31T13:14:49.687" v="15797"/>
          <ac:spMkLst>
            <pc:docMk/>
            <pc:sldMk cId="1635377456" sldId="336"/>
            <ac:spMk id="757" creationId="{EA44084D-D120-1493-8CFE-E9CE32D41743}"/>
          </ac:spMkLst>
        </pc:spChg>
        <pc:spChg chg="mod">
          <ac:chgData name="Eddie Corr" userId="99a90b33-2264-4037-8867-c8cea06dfde5" providerId="ADAL" clId="{8207E6F4-09D4-4F66-BBB9-C6C2F9678906}" dt="2024-05-31T13:14:49.687" v="15797"/>
          <ac:spMkLst>
            <pc:docMk/>
            <pc:sldMk cId="1635377456" sldId="336"/>
            <ac:spMk id="758" creationId="{A55C8902-221F-CDBF-3694-84A5ACE1945A}"/>
          </ac:spMkLst>
        </pc:spChg>
        <pc:spChg chg="mod">
          <ac:chgData name="Eddie Corr" userId="99a90b33-2264-4037-8867-c8cea06dfde5" providerId="ADAL" clId="{8207E6F4-09D4-4F66-BBB9-C6C2F9678906}" dt="2024-05-31T13:14:49.687" v="15797"/>
          <ac:spMkLst>
            <pc:docMk/>
            <pc:sldMk cId="1635377456" sldId="336"/>
            <ac:spMk id="759" creationId="{E95DF1C7-C939-2EB2-BA3F-788DBD0CD623}"/>
          </ac:spMkLst>
        </pc:spChg>
        <pc:spChg chg="mod">
          <ac:chgData name="Eddie Corr" userId="99a90b33-2264-4037-8867-c8cea06dfde5" providerId="ADAL" clId="{8207E6F4-09D4-4F66-BBB9-C6C2F9678906}" dt="2024-05-31T13:14:49.687" v="15797"/>
          <ac:spMkLst>
            <pc:docMk/>
            <pc:sldMk cId="1635377456" sldId="336"/>
            <ac:spMk id="760" creationId="{32ADD67C-02AA-2FD9-E360-8FE0A911FA6C}"/>
          </ac:spMkLst>
        </pc:spChg>
        <pc:spChg chg="mod">
          <ac:chgData name="Eddie Corr" userId="99a90b33-2264-4037-8867-c8cea06dfde5" providerId="ADAL" clId="{8207E6F4-09D4-4F66-BBB9-C6C2F9678906}" dt="2024-05-31T13:14:49.687" v="15797"/>
          <ac:spMkLst>
            <pc:docMk/>
            <pc:sldMk cId="1635377456" sldId="336"/>
            <ac:spMk id="761" creationId="{308B6025-B130-F5CD-9D50-CF086395FBC4}"/>
          </ac:spMkLst>
        </pc:spChg>
        <pc:spChg chg="mod">
          <ac:chgData name="Eddie Corr" userId="99a90b33-2264-4037-8867-c8cea06dfde5" providerId="ADAL" clId="{8207E6F4-09D4-4F66-BBB9-C6C2F9678906}" dt="2024-05-31T13:14:49.687" v="15797"/>
          <ac:spMkLst>
            <pc:docMk/>
            <pc:sldMk cId="1635377456" sldId="336"/>
            <ac:spMk id="762" creationId="{A7EE7496-D993-D901-CBC1-85E09E4E12EC}"/>
          </ac:spMkLst>
        </pc:spChg>
        <pc:spChg chg="mod">
          <ac:chgData name="Eddie Corr" userId="99a90b33-2264-4037-8867-c8cea06dfde5" providerId="ADAL" clId="{8207E6F4-09D4-4F66-BBB9-C6C2F9678906}" dt="2024-05-31T13:14:49.687" v="15797"/>
          <ac:spMkLst>
            <pc:docMk/>
            <pc:sldMk cId="1635377456" sldId="336"/>
            <ac:spMk id="763" creationId="{85D0334D-8587-E884-E6F8-A4DBFFC9F29E}"/>
          </ac:spMkLst>
        </pc:spChg>
        <pc:spChg chg="mod">
          <ac:chgData name="Eddie Corr" userId="99a90b33-2264-4037-8867-c8cea06dfde5" providerId="ADAL" clId="{8207E6F4-09D4-4F66-BBB9-C6C2F9678906}" dt="2024-05-31T13:14:49.687" v="15797"/>
          <ac:spMkLst>
            <pc:docMk/>
            <pc:sldMk cId="1635377456" sldId="336"/>
            <ac:spMk id="764" creationId="{E8CFC9BD-D44D-12CE-0B6C-F6C4262F408E}"/>
          </ac:spMkLst>
        </pc:spChg>
        <pc:spChg chg="mod">
          <ac:chgData name="Eddie Corr" userId="99a90b33-2264-4037-8867-c8cea06dfde5" providerId="ADAL" clId="{8207E6F4-09D4-4F66-BBB9-C6C2F9678906}" dt="2024-05-31T13:14:49.687" v="15797"/>
          <ac:spMkLst>
            <pc:docMk/>
            <pc:sldMk cId="1635377456" sldId="336"/>
            <ac:spMk id="765" creationId="{9E0BCAD5-9FD7-9DA8-9C18-473ABBD36D25}"/>
          </ac:spMkLst>
        </pc:spChg>
        <pc:spChg chg="mod">
          <ac:chgData name="Eddie Corr" userId="99a90b33-2264-4037-8867-c8cea06dfde5" providerId="ADAL" clId="{8207E6F4-09D4-4F66-BBB9-C6C2F9678906}" dt="2024-05-31T13:14:49.687" v="15797"/>
          <ac:spMkLst>
            <pc:docMk/>
            <pc:sldMk cId="1635377456" sldId="336"/>
            <ac:spMk id="766" creationId="{82D71B56-1D72-737A-CEE0-64CB2E1DE564}"/>
          </ac:spMkLst>
        </pc:spChg>
        <pc:spChg chg="mod">
          <ac:chgData name="Eddie Corr" userId="99a90b33-2264-4037-8867-c8cea06dfde5" providerId="ADAL" clId="{8207E6F4-09D4-4F66-BBB9-C6C2F9678906}" dt="2024-05-31T13:14:49.687" v="15797"/>
          <ac:spMkLst>
            <pc:docMk/>
            <pc:sldMk cId="1635377456" sldId="336"/>
            <ac:spMk id="767" creationId="{34CB2576-70E2-9F76-888B-5C9539624F60}"/>
          </ac:spMkLst>
        </pc:spChg>
        <pc:spChg chg="mod">
          <ac:chgData name="Eddie Corr" userId="99a90b33-2264-4037-8867-c8cea06dfde5" providerId="ADAL" clId="{8207E6F4-09D4-4F66-BBB9-C6C2F9678906}" dt="2024-05-31T13:14:49.687" v="15797"/>
          <ac:spMkLst>
            <pc:docMk/>
            <pc:sldMk cId="1635377456" sldId="336"/>
            <ac:spMk id="768" creationId="{D5115772-C56B-D23C-25E5-1BF1D75E49DA}"/>
          </ac:spMkLst>
        </pc:spChg>
        <pc:spChg chg="mod">
          <ac:chgData name="Eddie Corr" userId="99a90b33-2264-4037-8867-c8cea06dfde5" providerId="ADAL" clId="{8207E6F4-09D4-4F66-BBB9-C6C2F9678906}" dt="2024-05-31T13:14:49.687" v="15797"/>
          <ac:spMkLst>
            <pc:docMk/>
            <pc:sldMk cId="1635377456" sldId="336"/>
            <ac:spMk id="769" creationId="{F4375737-ED5C-6F55-EDA6-9E29912FBAC0}"/>
          </ac:spMkLst>
        </pc:spChg>
        <pc:spChg chg="mod">
          <ac:chgData name="Eddie Corr" userId="99a90b33-2264-4037-8867-c8cea06dfde5" providerId="ADAL" clId="{8207E6F4-09D4-4F66-BBB9-C6C2F9678906}" dt="2024-05-31T13:14:49.687" v="15797"/>
          <ac:spMkLst>
            <pc:docMk/>
            <pc:sldMk cId="1635377456" sldId="336"/>
            <ac:spMk id="770" creationId="{14744F65-45F4-B198-AD71-CAAE8E690EBA}"/>
          </ac:spMkLst>
        </pc:spChg>
        <pc:spChg chg="add mod">
          <ac:chgData name="Eddie Corr" userId="99a90b33-2264-4037-8867-c8cea06dfde5" providerId="ADAL" clId="{8207E6F4-09D4-4F66-BBB9-C6C2F9678906}" dt="2024-05-31T13:16:08.942" v="15825" actId="164"/>
          <ac:spMkLst>
            <pc:docMk/>
            <pc:sldMk cId="1635377456" sldId="336"/>
            <ac:spMk id="771" creationId="{3795645F-8580-2383-409C-DEBACFC75626}"/>
          </ac:spMkLst>
        </pc:spChg>
        <pc:grpChg chg="add mod ord">
          <ac:chgData name="Eddie Corr" userId="99a90b33-2264-4037-8867-c8cea06dfde5" providerId="ADAL" clId="{8207E6F4-09D4-4F66-BBB9-C6C2F9678906}" dt="2024-05-31T13:16:08.942" v="15825" actId="164"/>
          <ac:grpSpMkLst>
            <pc:docMk/>
            <pc:sldMk cId="1635377456" sldId="336"/>
            <ac:grpSpMk id="12" creationId="{73B90CFB-CB68-D65F-2B84-345A3FA0EC87}"/>
          </ac:grpSpMkLst>
        </pc:grpChg>
        <pc:grpChg chg="add del mod">
          <ac:chgData name="Eddie Corr" userId="99a90b33-2264-4037-8867-c8cea06dfde5" providerId="ADAL" clId="{8207E6F4-09D4-4F66-BBB9-C6C2F9678906}" dt="2024-05-31T13:16:45.838" v="15833" actId="478"/>
          <ac:grpSpMkLst>
            <pc:docMk/>
            <pc:sldMk cId="1635377456" sldId="336"/>
            <ac:grpSpMk id="772" creationId="{FEFDA4C9-600D-5B15-4460-8192FFAB9117}"/>
          </ac:grpSpMkLst>
        </pc:grpChg>
      </pc:sldChg>
      <pc:sldChg chg="delSp modSp mod">
        <pc:chgData name="Eddie Corr" userId="99a90b33-2264-4037-8867-c8cea06dfde5" providerId="ADAL" clId="{8207E6F4-09D4-4F66-BBB9-C6C2F9678906}" dt="2024-05-31T13:13:09.439" v="8417" actId="478"/>
        <pc:sldMkLst>
          <pc:docMk/>
          <pc:sldMk cId="738081387" sldId="340"/>
        </pc:sldMkLst>
        <pc:spChg chg="mod">
          <ac:chgData name="Eddie Corr" userId="99a90b33-2264-4037-8867-c8cea06dfde5" providerId="ADAL" clId="{8207E6F4-09D4-4F66-BBB9-C6C2F9678906}" dt="2024-05-31T13:08:16.221" v="4463"/>
          <ac:spMkLst>
            <pc:docMk/>
            <pc:sldMk cId="738081387" sldId="340"/>
            <ac:spMk id="8" creationId="{F4E402A2-7616-4E5E-BEA9-DE4CDFCEF625}"/>
          </ac:spMkLst>
        </pc:spChg>
        <pc:spChg chg="mod">
          <ac:chgData name="Eddie Corr" userId="99a90b33-2264-4037-8867-c8cea06dfde5" providerId="ADAL" clId="{8207E6F4-09D4-4F66-BBB9-C6C2F9678906}" dt="2024-05-31T13:08:16.300" v="4475"/>
          <ac:spMkLst>
            <pc:docMk/>
            <pc:sldMk cId="738081387" sldId="340"/>
            <ac:spMk id="10" creationId="{F47C6D17-8D58-4CDE-9AA0-2535A3697AF1}"/>
          </ac:spMkLst>
        </pc:spChg>
        <pc:grpChg chg="del mod">
          <ac:chgData name="Eddie Corr" userId="99a90b33-2264-4037-8867-c8cea06dfde5" providerId="ADAL" clId="{8207E6F4-09D4-4F66-BBB9-C6C2F9678906}" dt="2024-05-31T13:13:09.439" v="8417" actId="478"/>
          <ac:grpSpMkLst>
            <pc:docMk/>
            <pc:sldMk cId="738081387" sldId="340"/>
            <ac:grpSpMk id="18" creationId="{8216EA96-5DB2-A2D6-E5F8-3AF4EF819ACC}"/>
          </ac:grpSpMkLst>
        </pc:grpChg>
      </pc:sldChg>
      <pc:sldChg chg="delSp modSp mod">
        <pc:chgData name="Eddie Corr" userId="99a90b33-2264-4037-8867-c8cea06dfde5" providerId="ADAL" clId="{8207E6F4-09D4-4F66-BBB9-C6C2F9678906}" dt="2024-05-31T13:16:50.219" v="15834" actId="478"/>
        <pc:sldMkLst>
          <pc:docMk/>
          <pc:sldMk cId="3612817414" sldId="342"/>
        </pc:sldMkLst>
        <pc:spChg chg="mod">
          <ac:chgData name="Eddie Corr" userId="99a90b33-2264-4037-8867-c8cea06dfde5" providerId="ADAL" clId="{8207E6F4-09D4-4F66-BBB9-C6C2F9678906}" dt="2024-05-31T13:08:16.253" v="4466"/>
          <ac:spMkLst>
            <pc:docMk/>
            <pc:sldMk cId="3612817414" sldId="342"/>
            <ac:spMk id="8" creationId="{139D30D7-6CB1-4BAA-B71D-680F9A379503}"/>
          </ac:spMkLst>
        </pc:spChg>
        <pc:spChg chg="mod">
          <ac:chgData name="Eddie Corr" userId="99a90b33-2264-4037-8867-c8cea06dfde5" providerId="ADAL" clId="{8207E6F4-09D4-4F66-BBB9-C6C2F9678906}" dt="2024-05-31T13:08:16.315" v="4479"/>
          <ac:spMkLst>
            <pc:docMk/>
            <pc:sldMk cId="3612817414" sldId="342"/>
            <ac:spMk id="10" creationId="{962AEA16-B845-48D4-B401-BF822F47642E}"/>
          </ac:spMkLst>
        </pc:spChg>
        <pc:grpChg chg="del">
          <ac:chgData name="Eddie Corr" userId="99a90b33-2264-4037-8867-c8cea06dfde5" providerId="ADAL" clId="{8207E6F4-09D4-4F66-BBB9-C6C2F9678906}" dt="2024-05-31T13:16:50.219" v="15834" actId="478"/>
          <ac:grpSpMkLst>
            <pc:docMk/>
            <pc:sldMk cId="3612817414" sldId="342"/>
            <ac:grpSpMk id="16" creationId="{3CD2956C-2CF5-D2A3-6AA5-4722FEFCDAE1}"/>
          </ac:grpSpMkLst>
        </pc:grpChg>
      </pc:sldChg>
      <pc:sldChg chg="delSp modSp mod">
        <pc:chgData name="Eddie Corr" userId="99a90b33-2264-4037-8867-c8cea06dfde5" providerId="ADAL" clId="{8207E6F4-09D4-4F66-BBB9-C6C2F9678906}" dt="2024-05-31T13:16:53.062" v="15835" actId="478"/>
        <pc:sldMkLst>
          <pc:docMk/>
          <pc:sldMk cId="3930213409" sldId="344"/>
        </pc:sldMkLst>
        <pc:spChg chg="mod">
          <ac:chgData name="Eddie Corr" userId="99a90b33-2264-4037-8867-c8cea06dfde5" providerId="ADAL" clId="{8207E6F4-09D4-4F66-BBB9-C6C2F9678906}" dt="2024-05-31T13:08:16.268" v="4469"/>
          <ac:spMkLst>
            <pc:docMk/>
            <pc:sldMk cId="3930213409" sldId="344"/>
            <ac:spMk id="8" creationId="{FDF200BA-A237-4AAF-913B-4E2A2807D8FB}"/>
          </ac:spMkLst>
        </pc:spChg>
        <pc:spChg chg="mod">
          <ac:chgData name="Eddie Corr" userId="99a90b33-2264-4037-8867-c8cea06dfde5" providerId="ADAL" clId="{8207E6F4-09D4-4F66-BBB9-C6C2F9678906}" dt="2024-05-31T13:08:16.332" v="4483"/>
          <ac:spMkLst>
            <pc:docMk/>
            <pc:sldMk cId="3930213409" sldId="344"/>
            <ac:spMk id="10" creationId="{8EEA04EE-1673-417D-AE81-018A74D736C1}"/>
          </ac:spMkLst>
        </pc:spChg>
        <pc:grpChg chg="del">
          <ac:chgData name="Eddie Corr" userId="99a90b33-2264-4037-8867-c8cea06dfde5" providerId="ADAL" clId="{8207E6F4-09D4-4F66-BBB9-C6C2F9678906}" dt="2024-05-31T13:16:53.062" v="15835" actId="478"/>
          <ac:grpSpMkLst>
            <pc:docMk/>
            <pc:sldMk cId="3930213409" sldId="344"/>
            <ac:grpSpMk id="18" creationId="{D6EED1D3-12EE-9681-3984-F11279857A38}"/>
          </ac:grpSpMkLst>
        </pc:grpChg>
      </pc:sldChg>
      <pc:sldChg chg="addSp modSp mod">
        <pc:chgData name="Eddie Corr" userId="99a90b33-2264-4037-8867-c8cea06dfde5" providerId="ADAL" clId="{8207E6F4-09D4-4F66-BBB9-C6C2F9678906}" dt="2024-05-31T13:08:16.300" v="4473"/>
        <pc:sldMkLst>
          <pc:docMk/>
          <pc:sldMk cId="513298462" sldId="350"/>
        </pc:sldMkLst>
        <pc:spChg chg="mod">
          <ac:chgData name="Eddie Corr" userId="99a90b33-2264-4037-8867-c8cea06dfde5" providerId="ADAL" clId="{8207E6F4-09D4-4F66-BBB9-C6C2F9678906}" dt="2024-05-31T13:08:16.300" v="4473"/>
          <ac:spMkLst>
            <pc:docMk/>
            <pc:sldMk cId="513298462" sldId="350"/>
            <ac:spMk id="16" creationId="{3A357B31-049A-44DD-9435-4550371F681E}"/>
          </ac:spMkLst>
        </pc:spChg>
        <pc:spChg chg="mod replST">
          <ac:chgData name="Eddie Corr" userId="99a90b33-2264-4037-8867-c8cea06dfde5" providerId="ADAL" clId="{8207E6F4-09D4-4F66-BBB9-C6C2F9678906}" dt="2024-05-31T13:08:16.143" v="4445"/>
          <ac:spMkLst>
            <pc:docMk/>
            <pc:sldMk cId="513298462" sldId="350"/>
            <ac:spMk id="17" creationId="{72123B8F-59B4-4989-A734-BD7380351AF7}"/>
          </ac:spMkLst>
        </pc:spChg>
        <pc:spChg chg="add mod replST">
          <ac:chgData name="Eddie Corr" userId="99a90b33-2264-4037-8867-c8cea06dfde5" providerId="ADAL" clId="{8207E6F4-09D4-4F66-BBB9-C6C2F9678906}" dt="2024-05-31T13:08:14.721" v="13"/>
          <ac:spMkLst>
            <pc:docMk/>
            <pc:sldMk cId="513298462" sldId="350"/>
            <ac:spMk id="18" creationId="{B5F19111-3A0E-4B40-940B-6CED2B9FEA82}"/>
          </ac:spMkLst>
        </pc:spChg>
      </pc:sldChg>
      <pc:sldChg chg="addSp modSp mod">
        <pc:chgData name="Eddie Corr" userId="99a90b33-2264-4037-8867-c8cea06dfde5" providerId="ADAL" clId="{8207E6F4-09D4-4F66-BBB9-C6C2F9678906}" dt="2024-05-31T13:08:16.315" v="4477"/>
        <pc:sldMkLst>
          <pc:docMk/>
          <pc:sldMk cId="3826277098" sldId="351"/>
        </pc:sldMkLst>
        <pc:spChg chg="mod">
          <ac:chgData name="Eddie Corr" userId="99a90b33-2264-4037-8867-c8cea06dfde5" providerId="ADAL" clId="{8207E6F4-09D4-4F66-BBB9-C6C2F9678906}" dt="2024-05-31T13:08:16.315" v="4477"/>
          <ac:spMkLst>
            <pc:docMk/>
            <pc:sldMk cId="3826277098" sldId="351"/>
            <ac:spMk id="16" creationId="{6101DDE9-BDC7-49AF-927C-CBAE3B53E208}"/>
          </ac:spMkLst>
        </pc:spChg>
        <pc:spChg chg="mod replST">
          <ac:chgData name="Eddie Corr" userId="99a90b33-2264-4037-8867-c8cea06dfde5" providerId="ADAL" clId="{8207E6F4-09D4-4F66-BBB9-C6C2F9678906}" dt="2024-05-31T13:08:16.143" v="4449"/>
          <ac:spMkLst>
            <pc:docMk/>
            <pc:sldMk cId="3826277098" sldId="351"/>
            <ac:spMk id="17" creationId="{5E28883B-2683-4ADC-862B-B37DF0ABD772}"/>
          </ac:spMkLst>
        </pc:spChg>
        <pc:spChg chg="add mod replST">
          <ac:chgData name="Eddie Corr" userId="99a90b33-2264-4037-8867-c8cea06dfde5" providerId="ADAL" clId="{8207E6F4-09D4-4F66-BBB9-C6C2F9678906}" dt="2024-05-31T13:08:14.830" v="27"/>
          <ac:spMkLst>
            <pc:docMk/>
            <pc:sldMk cId="3826277098" sldId="351"/>
            <ac:spMk id="18" creationId="{D37C53A4-A126-4785-8912-3FAB9EB965AC}"/>
          </ac:spMkLst>
        </pc:spChg>
      </pc:sldChg>
      <pc:sldChg chg="addSp modSp mod">
        <pc:chgData name="Eddie Corr" userId="99a90b33-2264-4037-8867-c8cea06dfde5" providerId="ADAL" clId="{8207E6F4-09D4-4F66-BBB9-C6C2F9678906}" dt="2024-05-31T13:08:16.315" v="4481"/>
        <pc:sldMkLst>
          <pc:docMk/>
          <pc:sldMk cId="1237251365" sldId="352"/>
        </pc:sldMkLst>
        <pc:spChg chg="mod">
          <ac:chgData name="Eddie Corr" userId="99a90b33-2264-4037-8867-c8cea06dfde5" providerId="ADAL" clId="{8207E6F4-09D4-4F66-BBB9-C6C2F9678906}" dt="2024-05-31T13:08:16.315" v="4481"/>
          <ac:spMkLst>
            <pc:docMk/>
            <pc:sldMk cId="1237251365" sldId="352"/>
            <ac:spMk id="16" creationId="{B30E52D4-99C7-4E07-8DD7-D6848906FD72}"/>
          </ac:spMkLst>
        </pc:spChg>
        <pc:spChg chg="mod replST">
          <ac:chgData name="Eddie Corr" userId="99a90b33-2264-4037-8867-c8cea06dfde5" providerId="ADAL" clId="{8207E6F4-09D4-4F66-BBB9-C6C2F9678906}" dt="2024-05-31T13:08:16.143" v="4453"/>
          <ac:spMkLst>
            <pc:docMk/>
            <pc:sldMk cId="1237251365" sldId="352"/>
            <ac:spMk id="17" creationId="{67FFAECA-5CF7-42BA-BCD4-7B06ADA9A207}"/>
          </ac:spMkLst>
        </pc:spChg>
        <pc:spChg chg="add mod replST">
          <ac:chgData name="Eddie Corr" userId="99a90b33-2264-4037-8867-c8cea06dfde5" providerId="ADAL" clId="{8207E6F4-09D4-4F66-BBB9-C6C2F9678906}" dt="2024-05-31T13:08:14.885" v="41"/>
          <ac:spMkLst>
            <pc:docMk/>
            <pc:sldMk cId="1237251365" sldId="352"/>
            <ac:spMk id="18" creationId="{B13F9297-429E-44E3-AF03-18DE3D411C43}"/>
          </ac:spMkLst>
        </pc:spChg>
      </pc:sldChg>
      <pc:sldChg chg="addSp modSp mod">
        <pc:chgData name="Eddie Corr" userId="99a90b33-2264-4037-8867-c8cea06dfde5" providerId="ADAL" clId="{8207E6F4-09D4-4F66-BBB9-C6C2F9678906}" dt="2024-05-31T13:08:16.332" v="4485"/>
        <pc:sldMkLst>
          <pc:docMk/>
          <pc:sldMk cId="701076740" sldId="353"/>
        </pc:sldMkLst>
        <pc:spChg chg="mod">
          <ac:chgData name="Eddie Corr" userId="99a90b33-2264-4037-8867-c8cea06dfde5" providerId="ADAL" clId="{8207E6F4-09D4-4F66-BBB9-C6C2F9678906}" dt="2024-05-31T13:08:16.332" v="4485"/>
          <ac:spMkLst>
            <pc:docMk/>
            <pc:sldMk cId="701076740" sldId="353"/>
            <ac:spMk id="16" creationId="{51A3533A-A9E8-479B-8A26-FE8F39EAC632}"/>
          </ac:spMkLst>
        </pc:spChg>
        <pc:spChg chg="mod replST">
          <ac:chgData name="Eddie Corr" userId="99a90b33-2264-4037-8867-c8cea06dfde5" providerId="ADAL" clId="{8207E6F4-09D4-4F66-BBB9-C6C2F9678906}" dt="2024-05-31T13:08:16.143" v="4457"/>
          <ac:spMkLst>
            <pc:docMk/>
            <pc:sldMk cId="701076740" sldId="353"/>
            <ac:spMk id="17" creationId="{A26BFB8A-6E0F-4279-BF2F-061E44722E0F}"/>
          </ac:spMkLst>
        </pc:spChg>
        <pc:spChg chg="add mod replST">
          <ac:chgData name="Eddie Corr" userId="99a90b33-2264-4037-8867-c8cea06dfde5" providerId="ADAL" clId="{8207E6F4-09D4-4F66-BBB9-C6C2F9678906}" dt="2024-05-31T13:08:14.909" v="55"/>
          <ac:spMkLst>
            <pc:docMk/>
            <pc:sldMk cId="701076740" sldId="353"/>
            <ac:spMk id="18" creationId="{E64BC77F-A224-4BCD-B672-1D853FC6B1BB}"/>
          </ac:spMkLst>
        </pc:spChg>
      </pc:sldChg>
      <pc:sldChg chg="modSp add del mod">
        <pc:chgData name="Eddie Corr" userId="99a90b33-2264-4037-8867-c8cea06dfde5" providerId="ADAL" clId="{8207E6F4-09D4-4F66-BBB9-C6C2F9678906}" dt="2024-05-31T13:34:53.848" v="16404" actId="2696"/>
        <pc:sldMkLst>
          <pc:docMk/>
          <pc:sldMk cId="21926446" sldId="355"/>
        </pc:sldMkLst>
        <pc:spChg chg="mod">
          <ac:chgData name="Eddie Corr" userId="99a90b33-2264-4037-8867-c8cea06dfde5" providerId="ADAL" clId="{8207E6F4-09D4-4F66-BBB9-C6C2F9678906}" dt="2024-05-31T13:30:18.835" v="16278" actId="20577"/>
          <ac:spMkLst>
            <pc:docMk/>
            <pc:sldMk cId="21926446" sldId="355"/>
            <ac:spMk id="2" creationId="{1B9FD3A0-C27B-40E6-29B6-C931B1947B36}"/>
          </ac:spMkLst>
        </pc:spChg>
      </pc:sldChg>
      <pc:sldChg chg="addSp delSp modSp add del mod replTag delTag">
        <pc:chgData name="Eddie Corr" userId="99a90b33-2264-4037-8867-c8cea06dfde5" providerId="ADAL" clId="{8207E6F4-09D4-4F66-BBB9-C6C2F9678906}" dt="2024-05-31T13:14:46.955" v="15796" actId="2696"/>
        <pc:sldMkLst>
          <pc:docMk/>
          <pc:sldMk cId="263597567" sldId="355"/>
        </pc:sldMkLst>
        <pc:spChg chg="del mod replST">
          <ac:chgData name="Eddie Corr" userId="99a90b33-2264-4037-8867-c8cea06dfde5" providerId="ADAL" clId="{8207E6F4-09D4-4F66-BBB9-C6C2F9678906}" dt="2024-05-31T13:14:00.977" v="15789" actId="478"/>
          <ac:spMkLst>
            <pc:docMk/>
            <pc:sldMk cId="263597567" sldId="355"/>
            <ac:spMk id="2" creationId="{9C65432C-6EE4-3A48-B260-083AF2E7E36A}"/>
          </ac:spMkLst>
        </pc:spChg>
        <pc:spChg chg="mod replST">
          <ac:chgData name="Eddie Corr" userId="99a90b33-2264-4037-8867-c8cea06dfde5" providerId="ADAL" clId="{8207E6F4-09D4-4F66-BBB9-C6C2F9678906}" dt="2024-05-31T13:13:55.417" v="11870"/>
          <ac:spMkLst>
            <pc:docMk/>
            <pc:sldMk cId="263597567" sldId="355"/>
            <ac:spMk id="3" creationId="{69BB87DD-025D-AE43-4A03-910135B61E5D}"/>
          </ac:spMkLst>
        </pc:spChg>
        <pc:spChg chg="add del mod replST">
          <ac:chgData name="Eddie Corr" userId="99a90b33-2264-4037-8867-c8cea06dfde5" providerId="ADAL" clId="{8207E6F4-09D4-4F66-BBB9-C6C2F9678906}" dt="2024-05-31T13:13:59.499" v="15788" actId="478"/>
          <ac:spMkLst>
            <pc:docMk/>
            <pc:sldMk cId="263597567" sldId="355"/>
            <ac:spMk id="4" creationId="{AFEA70B1-CF2E-4FE1-996D-1A6783063985}"/>
          </ac:spMkLst>
        </pc:spChg>
        <pc:spChg chg="add del mod replST">
          <ac:chgData name="Eddie Corr" userId="99a90b33-2264-4037-8867-c8cea06dfde5" providerId="ADAL" clId="{8207E6F4-09D4-4F66-BBB9-C6C2F9678906}" dt="2024-05-31T13:14:31.878" v="15793" actId="478"/>
          <ac:spMkLst>
            <pc:docMk/>
            <pc:sldMk cId="263597567" sldId="355"/>
            <ac:spMk id="5" creationId="{F38FC367-2230-4C9F-8EE8-C20DA11DDD51}"/>
          </ac:spMkLst>
        </pc:spChg>
        <pc:spChg chg="add mod replST">
          <ac:chgData name="Eddie Corr" userId="99a90b33-2264-4037-8867-c8cea06dfde5" providerId="ADAL" clId="{8207E6F4-09D4-4F66-BBB9-C6C2F9678906}" dt="2024-05-31T13:14:39.871" v="15794" actId="164"/>
          <ac:spMkLst>
            <pc:docMk/>
            <pc:sldMk cId="263597567" sldId="355"/>
            <ac:spMk id="6" creationId="{51FF8F29-CF3F-4793-BE66-B8D8A14BC66F}"/>
          </ac:spMkLst>
        </pc:spChg>
        <pc:spChg chg="add mod replST">
          <ac:chgData name="Eddie Corr" userId="99a90b33-2264-4037-8867-c8cea06dfde5" providerId="ADAL" clId="{8207E6F4-09D4-4F66-BBB9-C6C2F9678906}" dt="2024-05-31T13:14:39.871" v="15794" actId="164"/>
          <ac:spMkLst>
            <pc:docMk/>
            <pc:sldMk cId="263597567" sldId="355"/>
            <ac:spMk id="7" creationId="{9CA60A59-B7C2-400B-B0E9-75EB109EA27B}"/>
          </ac:spMkLst>
        </pc:spChg>
        <pc:spChg chg="add mod replST">
          <ac:chgData name="Eddie Corr" userId="99a90b33-2264-4037-8867-c8cea06dfde5" providerId="ADAL" clId="{8207E6F4-09D4-4F66-BBB9-C6C2F9678906}" dt="2024-05-31T13:14:39.871" v="15794" actId="164"/>
          <ac:spMkLst>
            <pc:docMk/>
            <pc:sldMk cId="263597567" sldId="355"/>
            <ac:spMk id="8" creationId="{E97BABB3-3216-402E-ACC9-89954AEC5E01}"/>
          </ac:spMkLst>
        </pc:spChg>
        <pc:spChg chg="add mod replST">
          <ac:chgData name="Eddie Corr" userId="99a90b33-2264-4037-8867-c8cea06dfde5" providerId="ADAL" clId="{8207E6F4-09D4-4F66-BBB9-C6C2F9678906}" dt="2024-05-31T13:14:39.871" v="15794" actId="164"/>
          <ac:spMkLst>
            <pc:docMk/>
            <pc:sldMk cId="263597567" sldId="355"/>
            <ac:spMk id="9" creationId="{DD43F062-00C2-42F8-B4D5-D04BA28DB975}"/>
          </ac:spMkLst>
        </pc:spChg>
        <pc:spChg chg="add mod replST">
          <ac:chgData name="Eddie Corr" userId="99a90b33-2264-4037-8867-c8cea06dfde5" providerId="ADAL" clId="{8207E6F4-09D4-4F66-BBB9-C6C2F9678906}" dt="2024-05-31T13:14:39.871" v="15794" actId="164"/>
          <ac:spMkLst>
            <pc:docMk/>
            <pc:sldMk cId="263597567" sldId="355"/>
            <ac:spMk id="10" creationId="{1C11F91B-AC24-41AD-BAF8-C712D4A857FE}"/>
          </ac:spMkLst>
        </pc:spChg>
        <pc:spChg chg="add mod replST">
          <ac:chgData name="Eddie Corr" userId="99a90b33-2264-4037-8867-c8cea06dfde5" providerId="ADAL" clId="{8207E6F4-09D4-4F66-BBB9-C6C2F9678906}" dt="2024-05-31T13:14:39.871" v="15794" actId="164"/>
          <ac:spMkLst>
            <pc:docMk/>
            <pc:sldMk cId="263597567" sldId="355"/>
            <ac:spMk id="11" creationId="{4A1E0ADC-CCD5-45D7-9D87-4249B166784E}"/>
          </ac:spMkLst>
        </pc:spChg>
        <pc:spChg chg="add mod replST">
          <ac:chgData name="Eddie Corr" userId="99a90b33-2264-4037-8867-c8cea06dfde5" providerId="ADAL" clId="{8207E6F4-09D4-4F66-BBB9-C6C2F9678906}" dt="2024-05-31T13:14:39.871" v="15794" actId="164"/>
          <ac:spMkLst>
            <pc:docMk/>
            <pc:sldMk cId="263597567" sldId="355"/>
            <ac:spMk id="12" creationId="{CE284386-CBA2-45A6-8CBA-94C7280A2203}"/>
          </ac:spMkLst>
        </pc:spChg>
        <pc:spChg chg="add mod replST">
          <ac:chgData name="Eddie Corr" userId="99a90b33-2264-4037-8867-c8cea06dfde5" providerId="ADAL" clId="{8207E6F4-09D4-4F66-BBB9-C6C2F9678906}" dt="2024-05-31T13:14:39.871" v="15794" actId="164"/>
          <ac:spMkLst>
            <pc:docMk/>
            <pc:sldMk cId="263597567" sldId="355"/>
            <ac:spMk id="13" creationId="{60464BF3-8EF8-4F37-9F10-61AD5D44F925}"/>
          </ac:spMkLst>
        </pc:spChg>
        <pc:spChg chg="add mod replST">
          <ac:chgData name="Eddie Corr" userId="99a90b33-2264-4037-8867-c8cea06dfde5" providerId="ADAL" clId="{8207E6F4-09D4-4F66-BBB9-C6C2F9678906}" dt="2024-05-31T13:14:39.871" v="15794" actId="164"/>
          <ac:spMkLst>
            <pc:docMk/>
            <pc:sldMk cId="263597567" sldId="355"/>
            <ac:spMk id="14" creationId="{EF8B8668-99CD-4C2D-9327-3189BEA4F3B5}"/>
          </ac:spMkLst>
        </pc:spChg>
        <pc:spChg chg="add mod replST">
          <ac:chgData name="Eddie Corr" userId="99a90b33-2264-4037-8867-c8cea06dfde5" providerId="ADAL" clId="{8207E6F4-09D4-4F66-BBB9-C6C2F9678906}" dt="2024-05-31T13:14:39.871" v="15794" actId="164"/>
          <ac:spMkLst>
            <pc:docMk/>
            <pc:sldMk cId="263597567" sldId="355"/>
            <ac:spMk id="15" creationId="{023A561D-4382-4D33-B278-009E0773A3AA}"/>
          </ac:spMkLst>
        </pc:spChg>
        <pc:spChg chg="add mod replST">
          <ac:chgData name="Eddie Corr" userId="99a90b33-2264-4037-8867-c8cea06dfde5" providerId="ADAL" clId="{8207E6F4-09D4-4F66-BBB9-C6C2F9678906}" dt="2024-05-31T13:14:39.871" v="15794" actId="164"/>
          <ac:spMkLst>
            <pc:docMk/>
            <pc:sldMk cId="263597567" sldId="355"/>
            <ac:spMk id="16" creationId="{B7BBAB54-05CF-4B69-A379-EF1A4804F49F}"/>
          </ac:spMkLst>
        </pc:spChg>
        <pc:spChg chg="add mod replST">
          <ac:chgData name="Eddie Corr" userId="99a90b33-2264-4037-8867-c8cea06dfde5" providerId="ADAL" clId="{8207E6F4-09D4-4F66-BBB9-C6C2F9678906}" dt="2024-05-31T13:14:39.871" v="15794" actId="164"/>
          <ac:spMkLst>
            <pc:docMk/>
            <pc:sldMk cId="263597567" sldId="355"/>
            <ac:spMk id="17" creationId="{265EB98C-E744-40B7-BA0A-96BCD03494CC}"/>
          </ac:spMkLst>
        </pc:spChg>
        <pc:spChg chg="add mod replST">
          <ac:chgData name="Eddie Corr" userId="99a90b33-2264-4037-8867-c8cea06dfde5" providerId="ADAL" clId="{8207E6F4-09D4-4F66-BBB9-C6C2F9678906}" dt="2024-05-31T13:14:39.871" v="15794" actId="164"/>
          <ac:spMkLst>
            <pc:docMk/>
            <pc:sldMk cId="263597567" sldId="355"/>
            <ac:spMk id="18" creationId="{98C28D0C-BA68-4718-987B-5E6043E7B9AA}"/>
          </ac:spMkLst>
        </pc:spChg>
        <pc:spChg chg="add mod replST">
          <ac:chgData name="Eddie Corr" userId="99a90b33-2264-4037-8867-c8cea06dfde5" providerId="ADAL" clId="{8207E6F4-09D4-4F66-BBB9-C6C2F9678906}" dt="2024-05-31T13:14:39.871" v="15794" actId="164"/>
          <ac:spMkLst>
            <pc:docMk/>
            <pc:sldMk cId="263597567" sldId="355"/>
            <ac:spMk id="19" creationId="{7C1B24F2-5E77-43A3-8E02-D0F55BB5F957}"/>
          </ac:spMkLst>
        </pc:spChg>
        <pc:spChg chg="add mod replST">
          <ac:chgData name="Eddie Corr" userId="99a90b33-2264-4037-8867-c8cea06dfde5" providerId="ADAL" clId="{8207E6F4-09D4-4F66-BBB9-C6C2F9678906}" dt="2024-05-31T13:14:39.871" v="15794" actId="164"/>
          <ac:spMkLst>
            <pc:docMk/>
            <pc:sldMk cId="263597567" sldId="355"/>
            <ac:spMk id="20" creationId="{F64424DF-E440-4BA1-8ECA-709377246D83}"/>
          </ac:spMkLst>
        </pc:spChg>
        <pc:spChg chg="add mod replST">
          <ac:chgData name="Eddie Corr" userId="99a90b33-2264-4037-8867-c8cea06dfde5" providerId="ADAL" clId="{8207E6F4-09D4-4F66-BBB9-C6C2F9678906}" dt="2024-05-31T13:14:39.871" v="15794" actId="164"/>
          <ac:spMkLst>
            <pc:docMk/>
            <pc:sldMk cId="263597567" sldId="355"/>
            <ac:spMk id="21" creationId="{614186E3-2645-41BD-A327-9E51B9ADD771}"/>
          </ac:spMkLst>
        </pc:spChg>
        <pc:spChg chg="add mod replST">
          <ac:chgData name="Eddie Corr" userId="99a90b33-2264-4037-8867-c8cea06dfde5" providerId="ADAL" clId="{8207E6F4-09D4-4F66-BBB9-C6C2F9678906}" dt="2024-05-31T13:14:39.871" v="15794" actId="164"/>
          <ac:spMkLst>
            <pc:docMk/>
            <pc:sldMk cId="263597567" sldId="355"/>
            <ac:spMk id="22" creationId="{B399C502-F28F-408E-8532-089DBB9C2B6F}"/>
          </ac:spMkLst>
        </pc:spChg>
        <pc:spChg chg="add mod replST">
          <ac:chgData name="Eddie Corr" userId="99a90b33-2264-4037-8867-c8cea06dfde5" providerId="ADAL" clId="{8207E6F4-09D4-4F66-BBB9-C6C2F9678906}" dt="2024-05-31T13:14:39.871" v="15794" actId="164"/>
          <ac:spMkLst>
            <pc:docMk/>
            <pc:sldMk cId="263597567" sldId="355"/>
            <ac:spMk id="23" creationId="{B401D98B-479E-4227-BF9B-95F8644F51E2}"/>
          </ac:spMkLst>
        </pc:spChg>
        <pc:spChg chg="add mod replST">
          <ac:chgData name="Eddie Corr" userId="99a90b33-2264-4037-8867-c8cea06dfde5" providerId="ADAL" clId="{8207E6F4-09D4-4F66-BBB9-C6C2F9678906}" dt="2024-05-31T13:14:39.871" v="15794" actId="164"/>
          <ac:spMkLst>
            <pc:docMk/>
            <pc:sldMk cId="263597567" sldId="355"/>
            <ac:spMk id="24" creationId="{2B7D4050-F654-4823-ACD7-A9A71B8F7405}"/>
          </ac:spMkLst>
        </pc:spChg>
        <pc:spChg chg="add mod replST">
          <ac:chgData name="Eddie Corr" userId="99a90b33-2264-4037-8867-c8cea06dfde5" providerId="ADAL" clId="{8207E6F4-09D4-4F66-BBB9-C6C2F9678906}" dt="2024-05-31T13:14:39.871" v="15794" actId="164"/>
          <ac:spMkLst>
            <pc:docMk/>
            <pc:sldMk cId="263597567" sldId="355"/>
            <ac:spMk id="25" creationId="{40DA2BE8-FFEA-42A3-9FE3-2E36D4737BC2}"/>
          </ac:spMkLst>
        </pc:spChg>
        <pc:spChg chg="add mod replST">
          <ac:chgData name="Eddie Corr" userId="99a90b33-2264-4037-8867-c8cea06dfde5" providerId="ADAL" clId="{8207E6F4-09D4-4F66-BBB9-C6C2F9678906}" dt="2024-05-31T13:14:39.871" v="15794" actId="164"/>
          <ac:spMkLst>
            <pc:docMk/>
            <pc:sldMk cId="263597567" sldId="355"/>
            <ac:spMk id="26" creationId="{D388AB3D-9A7B-4D96-9663-45CD06109849}"/>
          </ac:spMkLst>
        </pc:spChg>
        <pc:spChg chg="add mod replST">
          <ac:chgData name="Eddie Corr" userId="99a90b33-2264-4037-8867-c8cea06dfde5" providerId="ADAL" clId="{8207E6F4-09D4-4F66-BBB9-C6C2F9678906}" dt="2024-05-31T13:14:39.871" v="15794" actId="164"/>
          <ac:spMkLst>
            <pc:docMk/>
            <pc:sldMk cId="263597567" sldId="355"/>
            <ac:spMk id="27" creationId="{640D4112-4F66-4636-A90D-09F62ECEE0D2}"/>
          </ac:spMkLst>
        </pc:spChg>
        <pc:spChg chg="add mod replST">
          <ac:chgData name="Eddie Corr" userId="99a90b33-2264-4037-8867-c8cea06dfde5" providerId="ADAL" clId="{8207E6F4-09D4-4F66-BBB9-C6C2F9678906}" dt="2024-05-31T13:14:39.871" v="15794" actId="164"/>
          <ac:spMkLst>
            <pc:docMk/>
            <pc:sldMk cId="263597567" sldId="355"/>
            <ac:spMk id="28" creationId="{12993A4C-EFDD-404B-B6E0-4FA08A315202}"/>
          </ac:spMkLst>
        </pc:spChg>
        <pc:spChg chg="add mod replST">
          <ac:chgData name="Eddie Corr" userId="99a90b33-2264-4037-8867-c8cea06dfde5" providerId="ADAL" clId="{8207E6F4-09D4-4F66-BBB9-C6C2F9678906}" dt="2024-05-31T13:14:39.871" v="15794" actId="164"/>
          <ac:spMkLst>
            <pc:docMk/>
            <pc:sldMk cId="263597567" sldId="355"/>
            <ac:spMk id="29" creationId="{627BD00A-D301-4FD4-927F-6038F2A9375E}"/>
          </ac:spMkLst>
        </pc:spChg>
        <pc:spChg chg="add mod replST">
          <ac:chgData name="Eddie Corr" userId="99a90b33-2264-4037-8867-c8cea06dfde5" providerId="ADAL" clId="{8207E6F4-09D4-4F66-BBB9-C6C2F9678906}" dt="2024-05-31T13:14:39.871" v="15794" actId="164"/>
          <ac:spMkLst>
            <pc:docMk/>
            <pc:sldMk cId="263597567" sldId="355"/>
            <ac:spMk id="30" creationId="{C7AEECF2-260A-4612-B3F5-B36CD3A83C6A}"/>
          </ac:spMkLst>
        </pc:spChg>
        <pc:spChg chg="add mod replST">
          <ac:chgData name="Eddie Corr" userId="99a90b33-2264-4037-8867-c8cea06dfde5" providerId="ADAL" clId="{8207E6F4-09D4-4F66-BBB9-C6C2F9678906}" dt="2024-05-31T13:14:39.871" v="15794" actId="164"/>
          <ac:spMkLst>
            <pc:docMk/>
            <pc:sldMk cId="263597567" sldId="355"/>
            <ac:spMk id="31" creationId="{219BD04A-84FA-434E-9785-B570CE0FA352}"/>
          </ac:spMkLst>
        </pc:spChg>
        <pc:spChg chg="add mod replST">
          <ac:chgData name="Eddie Corr" userId="99a90b33-2264-4037-8867-c8cea06dfde5" providerId="ADAL" clId="{8207E6F4-09D4-4F66-BBB9-C6C2F9678906}" dt="2024-05-31T13:14:39.871" v="15794" actId="164"/>
          <ac:spMkLst>
            <pc:docMk/>
            <pc:sldMk cId="263597567" sldId="355"/>
            <ac:spMk id="32" creationId="{1DDCE085-B742-4324-A063-C67552B6BC66}"/>
          </ac:spMkLst>
        </pc:spChg>
        <pc:spChg chg="add mod replST">
          <ac:chgData name="Eddie Corr" userId="99a90b33-2264-4037-8867-c8cea06dfde5" providerId="ADAL" clId="{8207E6F4-09D4-4F66-BBB9-C6C2F9678906}" dt="2024-05-31T13:14:39.871" v="15794" actId="164"/>
          <ac:spMkLst>
            <pc:docMk/>
            <pc:sldMk cId="263597567" sldId="355"/>
            <ac:spMk id="33" creationId="{27F5F5AE-2D9F-4F2C-ABCD-E959374D782E}"/>
          </ac:spMkLst>
        </pc:spChg>
        <pc:spChg chg="add mod replST">
          <ac:chgData name="Eddie Corr" userId="99a90b33-2264-4037-8867-c8cea06dfde5" providerId="ADAL" clId="{8207E6F4-09D4-4F66-BBB9-C6C2F9678906}" dt="2024-05-31T13:14:39.871" v="15794" actId="164"/>
          <ac:spMkLst>
            <pc:docMk/>
            <pc:sldMk cId="263597567" sldId="355"/>
            <ac:spMk id="34" creationId="{89499EC6-5026-4450-96B6-1BD382EF7500}"/>
          </ac:spMkLst>
        </pc:spChg>
        <pc:spChg chg="add mod replST">
          <ac:chgData name="Eddie Corr" userId="99a90b33-2264-4037-8867-c8cea06dfde5" providerId="ADAL" clId="{8207E6F4-09D4-4F66-BBB9-C6C2F9678906}" dt="2024-05-31T13:14:39.871" v="15794" actId="164"/>
          <ac:spMkLst>
            <pc:docMk/>
            <pc:sldMk cId="263597567" sldId="355"/>
            <ac:spMk id="35" creationId="{1004A97F-2E5A-4EC6-A282-FA25A8C620D8}"/>
          </ac:spMkLst>
        </pc:spChg>
        <pc:spChg chg="add mod replST">
          <ac:chgData name="Eddie Corr" userId="99a90b33-2264-4037-8867-c8cea06dfde5" providerId="ADAL" clId="{8207E6F4-09D4-4F66-BBB9-C6C2F9678906}" dt="2024-05-31T13:14:39.871" v="15794" actId="164"/>
          <ac:spMkLst>
            <pc:docMk/>
            <pc:sldMk cId="263597567" sldId="355"/>
            <ac:spMk id="36" creationId="{84351C6C-FDA3-42B2-B6BD-FA0B50A9E402}"/>
          </ac:spMkLst>
        </pc:spChg>
        <pc:spChg chg="add mod replST">
          <ac:chgData name="Eddie Corr" userId="99a90b33-2264-4037-8867-c8cea06dfde5" providerId="ADAL" clId="{8207E6F4-09D4-4F66-BBB9-C6C2F9678906}" dt="2024-05-31T13:14:39.871" v="15794" actId="164"/>
          <ac:spMkLst>
            <pc:docMk/>
            <pc:sldMk cId="263597567" sldId="355"/>
            <ac:spMk id="37" creationId="{2284AD80-50E0-4017-BBCA-EFEC26395576}"/>
          </ac:spMkLst>
        </pc:spChg>
        <pc:spChg chg="add mod replST">
          <ac:chgData name="Eddie Corr" userId="99a90b33-2264-4037-8867-c8cea06dfde5" providerId="ADAL" clId="{8207E6F4-09D4-4F66-BBB9-C6C2F9678906}" dt="2024-05-31T13:14:39.871" v="15794" actId="164"/>
          <ac:spMkLst>
            <pc:docMk/>
            <pc:sldMk cId="263597567" sldId="355"/>
            <ac:spMk id="38" creationId="{EC42D7B0-4350-4FF4-9E19-CCE4307C63D2}"/>
          </ac:spMkLst>
        </pc:spChg>
        <pc:spChg chg="add mod replST">
          <ac:chgData name="Eddie Corr" userId="99a90b33-2264-4037-8867-c8cea06dfde5" providerId="ADAL" clId="{8207E6F4-09D4-4F66-BBB9-C6C2F9678906}" dt="2024-05-31T13:14:39.871" v="15794" actId="164"/>
          <ac:spMkLst>
            <pc:docMk/>
            <pc:sldMk cId="263597567" sldId="355"/>
            <ac:spMk id="39" creationId="{9319D438-FAF4-4C04-BC1B-A7DCD0346A7D}"/>
          </ac:spMkLst>
        </pc:spChg>
        <pc:spChg chg="add mod replST">
          <ac:chgData name="Eddie Corr" userId="99a90b33-2264-4037-8867-c8cea06dfde5" providerId="ADAL" clId="{8207E6F4-09D4-4F66-BBB9-C6C2F9678906}" dt="2024-05-31T13:14:39.871" v="15794" actId="164"/>
          <ac:spMkLst>
            <pc:docMk/>
            <pc:sldMk cId="263597567" sldId="355"/>
            <ac:spMk id="40" creationId="{EE2BDE39-675B-4632-9406-61252E60AA12}"/>
          </ac:spMkLst>
        </pc:spChg>
        <pc:spChg chg="add mod replST">
          <ac:chgData name="Eddie Corr" userId="99a90b33-2264-4037-8867-c8cea06dfde5" providerId="ADAL" clId="{8207E6F4-09D4-4F66-BBB9-C6C2F9678906}" dt="2024-05-31T13:14:39.871" v="15794" actId="164"/>
          <ac:spMkLst>
            <pc:docMk/>
            <pc:sldMk cId="263597567" sldId="355"/>
            <ac:spMk id="41" creationId="{2189311B-DEDC-4E30-B23A-82C45A49216D}"/>
          </ac:spMkLst>
        </pc:spChg>
        <pc:spChg chg="add mod replST">
          <ac:chgData name="Eddie Corr" userId="99a90b33-2264-4037-8867-c8cea06dfde5" providerId="ADAL" clId="{8207E6F4-09D4-4F66-BBB9-C6C2F9678906}" dt="2024-05-31T13:14:39.871" v="15794" actId="164"/>
          <ac:spMkLst>
            <pc:docMk/>
            <pc:sldMk cId="263597567" sldId="355"/>
            <ac:spMk id="42" creationId="{6EFC4553-48C6-4AB7-BE71-480A9B1B25B7}"/>
          </ac:spMkLst>
        </pc:spChg>
        <pc:spChg chg="add mod replST">
          <ac:chgData name="Eddie Corr" userId="99a90b33-2264-4037-8867-c8cea06dfde5" providerId="ADAL" clId="{8207E6F4-09D4-4F66-BBB9-C6C2F9678906}" dt="2024-05-31T13:14:39.871" v="15794" actId="164"/>
          <ac:spMkLst>
            <pc:docMk/>
            <pc:sldMk cId="263597567" sldId="355"/>
            <ac:spMk id="43" creationId="{72D2E17F-6254-41CE-9673-E9AA347A5B43}"/>
          </ac:spMkLst>
        </pc:spChg>
        <pc:spChg chg="add mod replST">
          <ac:chgData name="Eddie Corr" userId="99a90b33-2264-4037-8867-c8cea06dfde5" providerId="ADAL" clId="{8207E6F4-09D4-4F66-BBB9-C6C2F9678906}" dt="2024-05-31T13:14:39.871" v="15794" actId="164"/>
          <ac:spMkLst>
            <pc:docMk/>
            <pc:sldMk cId="263597567" sldId="355"/>
            <ac:spMk id="44" creationId="{695317B6-55DE-423B-AE2D-990A91510F23}"/>
          </ac:spMkLst>
        </pc:spChg>
        <pc:spChg chg="add mod replST">
          <ac:chgData name="Eddie Corr" userId="99a90b33-2264-4037-8867-c8cea06dfde5" providerId="ADAL" clId="{8207E6F4-09D4-4F66-BBB9-C6C2F9678906}" dt="2024-05-31T13:14:39.871" v="15794" actId="164"/>
          <ac:spMkLst>
            <pc:docMk/>
            <pc:sldMk cId="263597567" sldId="355"/>
            <ac:spMk id="45" creationId="{E2BF2A63-0906-4463-A4C1-894DD9409B36}"/>
          </ac:spMkLst>
        </pc:spChg>
        <pc:spChg chg="add mod replST">
          <ac:chgData name="Eddie Corr" userId="99a90b33-2264-4037-8867-c8cea06dfde5" providerId="ADAL" clId="{8207E6F4-09D4-4F66-BBB9-C6C2F9678906}" dt="2024-05-31T13:14:39.871" v="15794" actId="164"/>
          <ac:spMkLst>
            <pc:docMk/>
            <pc:sldMk cId="263597567" sldId="355"/>
            <ac:spMk id="46" creationId="{BB84ACB4-A1F5-44F1-9ED2-AA502085B5A7}"/>
          </ac:spMkLst>
        </pc:spChg>
        <pc:spChg chg="add mod replST">
          <ac:chgData name="Eddie Corr" userId="99a90b33-2264-4037-8867-c8cea06dfde5" providerId="ADAL" clId="{8207E6F4-09D4-4F66-BBB9-C6C2F9678906}" dt="2024-05-31T13:14:39.871" v="15794" actId="164"/>
          <ac:spMkLst>
            <pc:docMk/>
            <pc:sldMk cId="263597567" sldId="355"/>
            <ac:spMk id="47" creationId="{5EDBB54F-05B4-4B09-80C9-5741FB0E3FBD}"/>
          </ac:spMkLst>
        </pc:spChg>
        <pc:spChg chg="add mod replST">
          <ac:chgData name="Eddie Corr" userId="99a90b33-2264-4037-8867-c8cea06dfde5" providerId="ADAL" clId="{8207E6F4-09D4-4F66-BBB9-C6C2F9678906}" dt="2024-05-31T13:14:39.871" v="15794" actId="164"/>
          <ac:spMkLst>
            <pc:docMk/>
            <pc:sldMk cId="263597567" sldId="355"/>
            <ac:spMk id="48" creationId="{B0F64C06-F898-473C-BA5D-3504742455FE}"/>
          </ac:spMkLst>
        </pc:spChg>
        <pc:spChg chg="add mod replST">
          <ac:chgData name="Eddie Corr" userId="99a90b33-2264-4037-8867-c8cea06dfde5" providerId="ADAL" clId="{8207E6F4-09D4-4F66-BBB9-C6C2F9678906}" dt="2024-05-31T13:14:39.871" v="15794" actId="164"/>
          <ac:spMkLst>
            <pc:docMk/>
            <pc:sldMk cId="263597567" sldId="355"/>
            <ac:spMk id="49" creationId="{F484D7A5-CBA8-4765-8F5A-25BCBB2AF065}"/>
          </ac:spMkLst>
        </pc:spChg>
        <pc:spChg chg="add mod replST">
          <ac:chgData name="Eddie Corr" userId="99a90b33-2264-4037-8867-c8cea06dfde5" providerId="ADAL" clId="{8207E6F4-09D4-4F66-BBB9-C6C2F9678906}" dt="2024-05-31T13:14:39.871" v="15794" actId="164"/>
          <ac:spMkLst>
            <pc:docMk/>
            <pc:sldMk cId="263597567" sldId="355"/>
            <ac:spMk id="50" creationId="{7A64D062-46EB-4A09-80A5-95C2F33B76DB}"/>
          </ac:spMkLst>
        </pc:spChg>
        <pc:spChg chg="add mod replST">
          <ac:chgData name="Eddie Corr" userId="99a90b33-2264-4037-8867-c8cea06dfde5" providerId="ADAL" clId="{8207E6F4-09D4-4F66-BBB9-C6C2F9678906}" dt="2024-05-31T13:14:39.871" v="15794" actId="164"/>
          <ac:spMkLst>
            <pc:docMk/>
            <pc:sldMk cId="263597567" sldId="355"/>
            <ac:spMk id="51" creationId="{BE601586-550C-46B0-8290-C74E5708144C}"/>
          </ac:spMkLst>
        </pc:spChg>
        <pc:spChg chg="add mod replST">
          <ac:chgData name="Eddie Corr" userId="99a90b33-2264-4037-8867-c8cea06dfde5" providerId="ADAL" clId="{8207E6F4-09D4-4F66-BBB9-C6C2F9678906}" dt="2024-05-31T13:14:39.871" v="15794" actId="164"/>
          <ac:spMkLst>
            <pc:docMk/>
            <pc:sldMk cId="263597567" sldId="355"/>
            <ac:spMk id="52" creationId="{F84F5B5B-E922-475D-8BE6-38660D61235D}"/>
          </ac:spMkLst>
        </pc:spChg>
        <pc:spChg chg="add mod replST">
          <ac:chgData name="Eddie Corr" userId="99a90b33-2264-4037-8867-c8cea06dfde5" providerId="ADAL" clId="{8207E6F4-09D4-4F66-BBB9-C6C2F9678906}" dt="2024-05-31T13:14:39.871" v="15794" actId="164"/>
          <ac:spMkLst>
            <pc:docMk/>
            <pc:sldMk cId="263597567" sldId="355"/>
            <ac:spMk id="53" creationId="{E788648D-F7D8-420D-887D-4F9F35981A35}"/>
          </ac:spMkLst>
        </pc:spChg>
        <pc:spChg chg="add mod replST">
          <ac:chgData name="Eddie Corr" userId="99a90b33-2264-4037-8867-c8cea06dfde5" providerId="ADAL" clId="{8207E6F4-09D4-4F66-BBB9-C6C2F9678906}" dt="2024-05-31T13:14:39.871" v="15794" actId="164"/>
          <ac:spMkLst>
            <pc:docMk/>
            <pc:sldMk cId="263597567" sldId="355"/>
            <ac:spMk id="54" creationId="{610DDAD9-2C9D-457B-BE1D-53D18F46E3B8}"/>
          </ac:spMkLst>
        </pc:spChg>
        <pc:spChg chg="add mod replST">
          <ac:chgData name="Eddie Corr" userId="99a90b33-2264-4037-8867-c8cea06dfde5" providerId="ADAL" clId="{8207E6F4-09D4-4F66-BBB9-C6C2F9678906}" dt="2024-05-31T13:14:39.871" v="15794" actId="164"/>
          <ac:spMkLst>
            <pc:docMk/>
            <pc:sldMk cId="263597567" sldId="355"/>
            <ac:spMk id="55" creationId="{687B7639-7909-4CE7-A512-C050E19997C3}"/>
          </ac:spMkLst>
        </pc:spChg>
        <pc:spChg chg="add mod replST">
          <ac:chgData name="Eddie Corr" userId="99a90b33-2264-4037-8867-c8cea06dfde5" providerId="ADAL" clId="{8207E6F4-09D4-4F66-BBB9-C6C2F9678906}" dt="2024-05-31T13:14:39.871" v="15794" actId="164"/>
          <ac:spMkLst>
            <pc:docMk/>
            <pc:sldMk cId="263597567" sldId="355"/>
            <ac:spMk id="56" creationId="{E32738ED-53FF-4C90-8D10-9DC105EF7534}"/>
          </ac:spMkLst>
        </pc:spChg>
        <pc:spChg chg="add mod replST">
          <ac:chgData name="Eddie Corr" userId="99a90b33-2264-4037-8867-c8cea06dfde5" providerId="ADAL" clId="{8207E6F4-09D4-4F66-BBB9-C6C2F9678906}" dt="2024-05-31T13:14:39.871" v="15794" actId="164"/>
          <ac:spMkLst>
            <pc:docMk/>
            <pc:sldMk cId="263597567" sldId="355"/>
            <ac:spMk id="57" creationId="{7BA0AFE8-BBE7-4424-A6A7-D19DDB376B75}"/>
          </ac:spMkLst>
        </pc:spChg>
        <pc:spChg chg="add mod replST">
          <ac:chgData name="Eddie Corr" userId="99a90b33-2264-4037-8867-c8cea06dfde5" providerId="ADAL" clId="{8207E6F4-09D4-4F66-BBB9-C6C2F9678906}" dt="2024-05-31T13:14:39.871" v="15794" actId="164"/>
          <ac:spMkLst>
            <pc:docMk/>
            <pc:sldMk cId="263597567" sldId="355"/>
            <ac:spMk id="58" creationId="{F889F809-B67E-49E1-A960-15706890E9CD}"/>
          </ac:spMkLst>
        </pc:spChg>
        <pc:spChg chg="add mod replST">
          <ac:chgData name="Eddie Corr" userId="99a90b33-2264-4037-8867-c8cea06dfde5" providerId="ADAL" clId="{8207E6F4-09D4-4F66-BBB9-C6C2F9678906}" dt="2024-05-31T13:14:39.871" v="15794" actId="164"/>
          <ac:spMkLst>
            <pc:docMk/>
            <pc:sldMk cId="263597567" sldId="355"/>
            <ac:spMk id="59" creationId="{BB9754C6-C03E-42FF-9F1E-31FC1F8C7382}"/>
          </ac:spMkLst>
        </pc:spChg>
        <pc:spChg chg="add mod replST">
          <ac:chgData name="Eddie Corr" userId="99a90b33-2264-4037-8867-c8cea06dfde5" providerId="ADAL" clId="{8207E6F4-09D4-4F66-BBB9-C6C2F9678906}" dt="2024-05-31T13:14:39.871" v="15794" actId="164"/>
          <ac:spMkLst>
            <pc:docMk/>
            <pc:sldMk cId="263597567" sldId="355"/>
            <ac:spMk id="60" creationId="{3E9F7A84-0EA4-46F4-8B4D-A27C13B15035}"/>
          </ac:spMkLst>
        </pc:spChg>
        <pc:spChg chg="add mod replST">
          <ac:chgData name="Eddie Corr" userId="99a90b33-2264-4037-8867-c8cea06dfde5" providerId="ADAL" clId="{8207E6F4-09D4-4F66-BBB9-C6C2F9678906}" dt="2024-05-31T13:14:39.871" v="15794" actId="164"/>
          <ac:spMkLst>
            <pc:docMk/>
            <pc:sldMk cId="263597567" sldId="355"/>
            <ac:spMk id="61" creationId="{E964C89B-1EB5-4DCC-A788-154CACD795FD}"/>
          </ac:spMkLst>
        </pc:spChg>
        <pc:spChg chg="add mod replST">
          <ac:chgData name="Eddie Corr" userId="99a90b33-2264-4037-8867-c8cea06dfde5" providerId="ADAL" clId="{8207E6F4-09D4-4F66-BBB9-C6C2F9678906}" dt="2024-05-31T13:14:39.871" v="15794" actId="164"/>
          <ac:spMkLst>
            <pc:docMk/>
            <pc:sldMk cId="263597567" sldId="355"/>
            <ac:spMk id="62" creationId="{988E9804-7F54-4635-863D-B4E92CB9758A}"/>
          </ac:spMkLst>
        </pc:spChg>
        <pc:spChg chg="add mod replST">
          <ac:chgData name="Eddie Corr" userId="99a90b33-2264-4037-8867-c8cea06dfde5" providerId="ADAL" clId="{8207E6F4-09D4-4F66-BBB9-C6C2F9678906}" dt="2024-05-31T13:14:39.871" v="15794" actId="164"/>
          <ac:spMkLst>
            <pc:docMk/>
            <pc:sldMk cId="263597567" sldId="355"/>
            <ac:spMk id="63" creationId="{B0BE2225-B383-4243-8819-B34B4D90C8E7}"/>
          </ac:spMkLst>
        </pc:spChg>
        <pc:spChg chg="add mod replST">
          <ac:chgData name="Eddie Corr" userId="99a90b33-2264-4037-8867-c8cea06dfde5" providerId="ADAL" clId="{8207E6F4-09D4-4F66-BBB9-C6C2F9678906}" dt="2024-05-31T13:14:39.871" v="15794" actId="164"/>
          <ac:spMkLst>
            <pc:docMk/>
            <pc:sldMk cId="263597567" sldId="355"/>
            <ac:spMk id="64" creationId="{EB14DE3D-FF2A-49FF-89B6-7C193D050CC3}"/>
          </ac:spMkLst>
        </pc:spChg>
        <pc:spChg chg="add mod replST">
          <ac:chgData name="Eddie Corr" userId="99a90b33-2264-4037-8867-c8cea06dfde5" providerId="ADAL" clId="{8207E6F4-09D4-4F66-BBB9-C6C2F9678906}" dt="2024-05-31T13:14:39.871" v="15794" actId="164"/>
          <ac:spMkLst>
            <pc:docMk/>
            <pc:sldMk cId="263597567" sldId="355"/>
            <ac:spMk id="65" creationId="{5F1D85B8-9A9D-47FD-AC08-1B87F6325227}"/>
          </ac:spMkLst>
        </pc:spChg>
        <pc:spChg chg="add mod replST">
          <ac:chgData name="Eddie Corr" userId="99a90b33-2264-4037-8867-c8cea06dfde5" providerId="ADAL" clId="{8207E6F4-09D4-4F66-BBB9-C6C2F9678906}" dt="2024-05-31T13:14:39.871" v="15794" actId="164"/>
          <ac:spMkLst>
            <pc:docMk/>
            <pc:sldMk cId="263597567" sldId="355"/>
            <ac:spMk id="66" creationId="{15A142E9-DCE8-4D10-A802-EC784846B231}"/>
          </ac:spMkLst>
        </pc:spChg>
        <pc:spChg chg="add mod replST">
          <ac:chgData name="Eddie Corr" userId="99a90b33-2264-4037-8867-c8cea06dfde5" providerId="ADAL" clId="{8207E6F4-09D4-4F66-BBB9-C6C2F9678906}" dt="2024-05-31T13:14:39.871" v="15794" actId="164"/>
          <ac:spMkLst>
            <pc:docMk/>
            <pc:sldMk cId="263597567" sldId="355"/>
            <ac:spMk id="67" creationId="{294D643E-683A-425B-9DB0-2C1C30116DF2}"/>
          </ac:spMkLst>
        </pc:spChg>
        <pc:spChg chg="add mod replST">
          <ac:chgData name="Eddie Corr" userId="99a90b33-2264-4037-8867-c8cea06dfde5" providerId="ADAL" clId="{8207E6F4-09D4-4F66-BBB9-C6C2F9678906}" dt="2024-05-31T13:14:39.871" v="15794" actId="164"/>
          <ac:spMkLst>
            <pc:docMk/>
            <pc:sldMk cId="263597567" sldId="355"/>
            <ac:spMk id="68" creationId="{546F9912-466B-4A58-92E8-91D5166266B0}"/>
          </ac:spMkLst>
        </pc:spChg>
        <pc:spChg chg="add mod replST">
          <ac:chgData name="Eddie Corr" userId="99a90b33-2264-4037-8867-c8cea06dfde5" providerId="ADAL" clId="{8207E6F4-09D4-4F66-BBB9-C6C2F9678906}" dt="2024-05-31T13:14:39.871" v="15794" actId="164"/>
          <ac:spMkLst>
            <pc:docMk/>
            <pc:sldMk cId="263597567" sldId="355"/>
            <ac:spMk id="69" creationId="{630DC056-82F4-4CCF-AE80-37E85155E129}"/>
          </ac:spMkLst>
        </pc:spChg>
        <pc:spChg chg="add mod replST">
          <ac:chgData name="Eddie Corr" userId="99a90b33-2264-4037-8867-c8cea06dfde5" providerId="ADAL" clId="{8207E6F4-09D4-4F66-BBB9-C6C2F9678906}" dt="2024-05-31T13:14:39.871" v="15794" actId="164"/>
          <ac:spMkLst>
            <pc:docMk/>
            <pc:sldMk cId="263597567" sldId="355"/>
            <ac:spMk id="70" creationId="{FF1C0E0C-BF55-4C42-B131-13AC916316CC}"/>
          </ac:spMkLst>
        </pc:spChg>
        <pc:spChg chg="add mod replST">
          <ac:chgData name="Eddie Corr" userId="99a90b33-2264-4037-8867-c8cea06dfde5" providerId="ADAL" clId="{8207E6F4-09D4-4F66-BBB9-C6C2F9678906}" dt="2024-05-31T13:14:39.871" v="15794" actId="164"/>
          <ac:spMkLst>
            <pc:docMk/>
            <pc:sldMk cId="263597567" sldId="355"/>
            <ac:spMk id="71" creationId="{6251F4D1-7125-424F-86D7-AEA4157F8BD0}"/>
          </ac:spMkLst>
        </pc:spChg>
        <pc:spChg chg="add mod replST">
          <ac:chgData name="Eddie Corr" userId="99a90b33-2264-4037-8867-c8cea06dfde5" providerId="ADAL" clId="{8207E6F4-09D4-4F66-BBB9-C6C2F9678906}" dt="2024-05-31T13:14:39.871" v="15794" actId="164"/>
          <ac:spMkLst>
            <pc:docMk/>
            <pc:sldMk cId="263597567" sldId="355"/>
            <ac:spMk id="72" creationId="{ADE92A0B-EC39-4C8E-B524-65A30DC6345B}"/>
          </ac:spMkLst>
        </pc:spChg>
        <pc:spChg chg="add mod replST">
          <ac:chgData name="Eddie Corr" userId="99a90b33-2264-4037-8867-c8cea06dfde5" providerId="ADAL" clId="{8207E6F4-09D4-4F66-BBB9-C6C2F9678906}" dt="2024-05-31T13:14:39.871" v="15794" actId="164"/>
          <ac:spMkLst>
            <pc:docMk/>
            <pc:sldMk cId="263597567" sldId="355"/>
            <ac:spMk id="73" creationId="{99654D16-F633-42E4-B390-A23C916CEB80}"/>
          </ac:spMkLst>
        </pc:spChg>
        <pc:spChg chg="add mod replST">
          <ac:chgData name="Eddie Corr" userId="99a90b33-2264-4037-8867-c8cea06dfde5" providerId="ADAL" clId="{8207E6F4-09D4-4F66-BBB9-C6C2F9678906}" dt="2024-05-31T13:14:39.871" v="15794" actId="164"/>
          <ac:spMkLst>
            <pc:docMk/>
            <pc:sldMk cId="263597567" sldId="355"/>
            <ac:spMk id="74" creationId="{4EECEFB9-5712-40FF-8D4D-C54B7D28824B}"/>
          </ac:spMkLst>
        </pc:spChg>
        <pc:spChg chg="add mod replST">
          <ac:chgData name="Eddie Corr" userId="99a90b33-2264-4037-8867-c8cea06dfde5" providerId="ADAL" clId="{8207E6F4-09D4-4F66-BBB9-C6C2F9678906}" dt="2024-05-31T13:14:39.871" v="15794" actId="164"/>
          <ac:spMkLst>
            <pc:docMk/>
            <pc:sldMk cId="263597567" sldId="355"/>
            <ac:spMk id="75" creationId="{11A255B7-3C55-4320-8AAA-3990CFEA7CE6}"/>
          </ac:spMkLst>
        </pc:spChg>
        <pc:spChg chg="add mod replST">
          <ac:chgData name="Eddie Corr" userId="99a90b33-2264-4037-8867-c8cea06dfde5" providerId="ADAL" clId="{8207E6F4-09D4-4F66-BBB9-C6C2F9678906}" dt="2024-05-31T13:14:39.871" v="15794" actId="164"/>
          <ac:spMkLst>
            <pc:docMk/>
            <pc:sldMk cId="263597567" sldId="355"/>
            <ac:spMk id="76" creationId="{9E79F128-F725-431B-B1FE-67CEB3206166}"/>
          </ac:spMkLst>
        </pc:spChg>
        <pc:spChg chg="add mod replST">
          <ac:chgData name="Eddie Corr" userId="99a90b33-2264-4037-8867-c8cea06dfde5" providerId="ADAL" clId="{8207E6F4-09D4-4F66-BBB9-C6C2F9678906}" dt="2024-05-31T13:14:39.871" v="15794" actId="164"/>
          <ac:spMkLst>
            <pc:docMk/>
            <pc:sldMk cId="263597567" sldId="355"/>
            <ac:spMk id="77" creationId="{97E40B53-3972-4DA9-A574-35BD894AA9F5}"/>
          </ac:spMkLst>
        </pc:spChg>
        <pc:spChg chg="add mod replST">
          <ac:chgData name="Eddie Corr" userId="99a90b33-2264-4037-8867-c8cea06dfde5" providerId="ADAL" clId="{8207E6F4-09D4-4F66-BBB9-C6C2F9678906}" dt="2024-05-31T13:14:39.871" v="15794" actId="164"/>
          <ac:spMkLst>
            <pc:docMk/>
            <pc:sldMk cId="263597567" sldId="355"/>
            <ac:spMk id="78" creationId="{09A73906-6A38-4848-98AB-60346D32DF29}"/>
          </ac:spMkLst>
        </pc:spChg>
        <pc:spChg chg="add mod replST">
          <ac:chgData name="Eddie Corr" userId="99a90b33-2264-4037-8867-c8cea06dfde5" providerId="ADAL" clId="{8207E6F4-09D4-4F66-BBB9-C6C2F9678906}" dt="2024-05-31T13:14:39.871" v="15794" actId="164"/>
          <ac:spMkLst>
            <pc:docMk/>
            <pc:sldMk cId="263597567" sldId="355"/>
            <ac:spMk id="79" creationId="{7D156052-5A01-4375-BECF-E8C66BD2FCD7}"/>
          </ac:spMkLst>
        </pc:spChg>
        <pc:spChg chg="add mod replST">
          <ac:chgData name="Eddie Corr" userId="99a90b33-2264-4037-8867-c8cea06dfde5" providerId="ADAL" clId="{8207E6F4-09D4-4F66-BBB9-C6C2F9678906}" dt="2024-05-31T13:14:39.871" v="15794" actId="164"/>
          <ac:spMkLst>
            <pc:docMk/>
            <pc:sldMk cId="263597567" sldId="355"/>
            <ac:spMk id="80" creationId="{530D3CA8-75E3-4C63-AA18-62D5F0421F5C}"/>
          </ac:spMkLst>
        </pc:spChg>
        <pc:spChg chg="add mod replST">
          <ac:chgData name="Eddie Corr" userId="99a90b33-2264-4037-8867-c8cea06dfde5" providerId="ADAL" clId="{8207E6F4-09D4-4F66-BBB9-C6C2F9678906}" dt="2024-05-31T13:14:39.871" v="15794" actId="164"/>
          <ac:spMkLst>
            <pc:docMk/>
            <pc:sldMk cId="263597567" sldId="355"/>
            <ac:spMk id="81" creationId="{99D22058-F57B-4287-B212-974893DDD2C4}"/>
          </ac:spMkLst>
        </pc:spChg>
        <pc:spChg chg="add mod replST">
          <ac:chgData name="Eddie Corr" userId="99a90b33-2264-4037-8867-c8cea06dfde5" providerId="ADAL" clId="{8207E6F4-09D4-4F66-BBB9-C6C2F9678906}" dt="2024-05-31T13:14:39.871" v="15794" actId="164"/>
          <ac:spMkLst>
            <pc:docMk/>
            <pc:sldMk cId="263597567" sldId="355"/>
            <ac:spMk id="82" creationId="{DC12EE28-6406-480C-A918-2DD3FD81458F}"/>
          </ac:spMkLst>
        </pc:spChg>
        <pc:spChg chg="add mod replST">
          <ac:chgData name="Eddie Corr" userId="99a90b33-2264-4037-8867-c8cea06dfde5" providerId="ADAL" clId="{8207E6F4-09D4-4F66-BBB9-C6C2F9678906}" dt="2024-05-31T13:14:39.871" v="15794" actId="164"/>
          <ac:spMkLst>
            <pc:docMk/>
            <pc:sldMk cId="263597567" sldId="355"/>
            <ac:spMk id="83" creationId="{A412ED20-4F51-45DE-A1BC-B9CD5951CAEF}"/>
          </ac:spMkLst>
        </pc:spChg>
        <pc:spChg chg="add mod replST">
          <ac:chgData name="Eddie Corr" userId="99a90b33-2264-4037-8867-c8cea06dfde5" providerId="ADAL" clId="{8207E6F4-09D4-4F66-BBB9-C6C2F9678906}" dt="2024-05-31T13:14:39.871" v="15794" actId="164"/>
          <ac:spMkLst>
            <pc:docMk/>
            <pc:sldMk cId="263597567" sldId="355"/>
            <ac:spMk id="84" creationId="{3B822D13-ED2A-4F01-9D06-037AD8B9C516}"/>
          </ac:spMkLst>
        </pc:spChg>
        <pc:spChg chg="add mod replST">
          <ac:chgData name="Eddie Corr" userId="99a90b33-2264-4037-8867-c8cea06dfde5" providerId="ADAL" clId="{8207E6F4-09D4-4F66-BBB9-C6C2F9678906}" dt="2024-05-31T13:14:39.871" v="15794" actId="164"/>
          <ac:spMkLst>
            <pc:docMk/>
            <pc:sldMk cId="263597567" sldId="355"/>
            <ac:spMk id="85" creationId="{9F4D6F6F-95DA-4281-AC6C-F22B7F5D6615}"/>
          </ac:spMkLst>
        </pc:spChg>
        <pc:spChg chg="add mod replST">
          <ac:chgData name="Eddie Corr" userId="99a90b33-2264-4037-8867-c8cea06dfde5" providerId="ADAL" clId="{8207E6F4-09D4-4F66-BBB9-C6C2F9678906}" dt="2024-05-31T13:14:39.871" v="15794" actId="164"/>
          <ac:spMkLst>
            <pc:docMk/>
            <pc:sldMk cId="263597567" sldId="355"/>
            <ac:spMk id="86" creationId="{8AABBD5F-EB2B-4BED-B3CD-30A603592246}"/>
          </ac:spMkLst>
        </pc:spChg>
        <pc:spChg chg="add mod replST">
          <ac:chgData name="Eddie Corr" userId="99a90b33-2264-4037-8867-c8cea06dfde5" providerId="ADAL" clId="{8207E6F4-09D4-4F66-BBB9-C6C2F9678906}" dt="2024-05-31T13:14:39.871" v="15794" actId="164"/>
          <ac:spMkLst>
            <pc:docMk/>
            <pc:sldMk cId="263597567" sldId="355"/>
            <ac:spMk id="87" creationId="{51E9E3EA-E5DF-4FF5-8FB0-37E2B9F13464}"/>
          </ac:spMkLst>
        </pc:spChg>
        <pc:spChg chg="add mod replST">
          <ac:chgData name="Eddie Corr" userId="99a90b33-2264-4037-8867-c8cea06dfde5" providerId="ADAL" clId="{8207E6F4-09D4-4F66-BBB9-C6C2F9678906}" dt="2024-05-31T13:14:39.871" v="15794" actId="164"/>
          <ac:spMkLst>
            <pc:docMk/>
            <pc:sldMk cId="263597567" sldId="355"/>
            <ac:spMk id="88" creationId="{3AE6D3B3-F9C4-403D-83C2-82E6D98D3DD2}"/>
          </ac:spMkLst>
        </pc:spChg>
        <pc:spChg chg="add mod replST">
          <ac:chgData name="Eddie Corr" userId="99a90b33-2264-4037-8867-c8cea06dfde5" providerId="ADAL" clId="{8207E6F4-09D4-4F66-BBB9-C6C2F9678906}" dt="2024-05-31T13:14:39.871" v="15794" actId="164"/>
          <ac:spMkLst>
            <pc:docMk/>
            <pc:sldMk cId="263597567" sldId="355"/>
            <ac:spMk id="89" creationId="{FD3BC7F5-DB16-4C5E-9EC1-294F89611AC8}"/>
          </ac:spMkLst>
        </pc:spChg>
        <pc:spChg chg="add mod replST">
          <ac:chgData name="Eddie Corr" userId="99a90b33-2264-4037-8867-c8cea06dfde5" providerId="ADAL" clId="{8207E6F4-09D4-4F66-BBB9-C6C2F9678906}" dt="2024-05-31T13:14:39.871" v="15794" actId="164"/>
          <ac:spMkLst>
            <pc:docMk/>
            <pc:sldMk cId="263597567" sldId="355"/>
            <ac:spMk id="90" creationId="{49928B0B-3BE7-45D1-9E03-30650955EDCC}"/>
          </ac:spMkLst>
        </pc:spChg>
        <pc:spChg chg="add mod replST">
          <ac:chgData name="Eddie Corr" userId="99a90b33-2264-4037-8867-c8cea06dfde5" providerId="ADAL" clId="{8207E6F4-09D4-4F66-BBB9-C6C2F9678906}" dt="2024-05-31T13:14:39.871" v="15794" actId="164"/>
          <ac:spMkLst>
            <pc:docMk/>
            <pc:sldMk cId="263597567" sldId="355"/>
            <ac:spMk id="91" creationId="{9C19FE69-B093-4264-BB6E-5B32DADC5C2A}"/>
          </ac:spMkLst>
        </pc:spChg>
        <pc:spChg chg="add mod replST">
          <ac:chgData name="Eddie Corr" userId="99a90b33-2264-4037-8867-c8cea06dfde5" providerId="ADAL" clId="{8207E6F4-09D4-4F66-BBB9-C6C2F9678906}" dt="2024-05-31T13:14:39.871" v="15794" actId="164"/>
          <ac:spMkLst>
            <pc:docMk/>
            <pc:sldMk cId="263597567" sldId="355"/>
            <ac:spMk id="92" creationId="{5D64FA93-9B2C-41E0-8EEB-49B497D60839}"/>
          </ac:spMkLst>
        </pc:spChg>
        <pc:spChg chg="add mod replST">
          <ac:chgData name="Eddie Corr" userId="99a90b33-2264-4037-8867-c8cea06dfde5" providerId="ADAL" clId="{8207E6F4-09D4-4F66-BBB9-C6C2F9678906}" dt="2024-05-31T13:14:39.871" v="15794" actId="164"/>
          <ac:spMkLst>
            <pc:docMk/>
            <pc:sldMk cId="263597567" sldId="355"/>
            <ac:spMk id="93" creationId="{530AD460-13F0-41BA-8311-13633060D4ED}"/>
          </ac:spMkLst>
        </pc:spChg>
        <pc:spChg chg="add mod replST">
          <ac:chgData name="Eddie Corr" userId="99a90b33-2264-4037-8867-c8cea06dfde5" providerId="ADAL" clId="{8207E6F4-09D4-4F66-BBB9-C6C2F9678906}" dt="2024-05-31T13:14:39.871" v="15794" actId="164"/>
          <ac:spMkLst>
            <pc:docMk/>
            <pc:sldMk cId="263597567" sldId="355"/>
            <ac:spMk id="94" creationId="{E117EC68-0EDF-4C78-AF32-0EBCD88A4AD0}"/>
          </ac:spMkLst>
        </pc:spChg>
        <pc:spChg chg="add mod replST">
          <ac:chgData name="Eddie Corr" userId="99a90b33-2264-4037-8867-c8cea06dfde5" providerId="ADAL" clId="{8207E6F4-09D4-4F66-BBB9-C6C2F9678906}" dt="2024-05-31T13:14:39.871" v="15794" actId="164"/>
          <ac:spMkLst>
            <pc:docMk/>
            <pc:sldMk cId="263597567" sldId="355"/>
            <ac:spMk id="95" creationId="{FD586427-E6FA-400F-9255-062D4D321CB9}"/>
          </ac:spMkLst>
        </pc:spChg>
        <pc:spChg chg="add mod replST">
          <ac:chgData name="Eddie Corr" userId="99a90b33-2264-4037-8867-c8cea06dfde5" providerId="ADAL" clId="{8207E6F4-09D4-4F66-BBB9-C6C2F9678906}" dt="2024-05-31T13:14:39.871" v="15794" actId="164"/>
          <ac:spMkLst>
            <pc:docMk/>
            <pc:sldMk cId="263597567" sldId="355"/>
            <ac:spMk id="96" creationId="{1A155285-1D08-446B-A48C-F966B67CEE5F}"/>
          </ac:spMkLst>
        </pc:spChg>
        <pc:spChg chg="add mod replST">
          <ac:chgData name="Eddie Corr" userId="99a90b33-2264-4037-8867-c8cea06dfde5" providerId="ADAL" clId="{8207E6F4-09D4-4F66-BBB9-C6C2F9678906}" dt="2024-05-31T13:14:39.871" v="15794" actId="164"/>
          <ac:spMkLst>
            <pc:docMk/>
            <pc:sldMk cId="263597567" sldId="355"/>
            <ac:spMk id="97" creationId="{011280FA-40C6-4E76-AA0D-2B851EA22478}"/>
          </ac:spMkLst>
        </pc:spChg>
        <pc:spChg chg="add mod replST">
          <ac:chgData name="Eddie Corr" userId="99a90b33-2264-4037-8867-c8cea06dfde5" providerId="ADAL" clId="{8207E6F4-09D4-4F66-BBB9-C6C2F9678906}" dt="2024-05-31T13:14:39.871" v="15794" actId="164"/>
          <ac:spMkLst>
            <pc:docMk/>
            <pc:sldMk cId="263597567" sldId="355"/>
            <ac:spMk id="98" creationId="{2463F32E-8AEE-4264-92A4-A242A3091ADF}"/>
          </ac:spMkLst>
        </pc:spChg>
        <pc:spChg chg="add mod replST">
          <ac:chgData name="Eddie Corr" userId="99a90b33-2264-4037-8867-c8cea06dfde5" providerId="ADAL" clId="{8207E6F4-09D4-4F66-BBB9-C6C2F9678906}" dt="2024-05-31T13:14:39.871" v="15794" actId="164"/>
          <ac:spMkLst>
            <pc:docMk/>
            <pc:sldMk cId="263597567" sldId="355"/>
            <ac:spMk id="99" creationId="{77A90C0C-73A1-48CF-9F67-DDA4EFDFECE8}"/>
          </ac:spMkLst>
        </pc:spChg>
        <pc:spChg chg="add mod replST">
          <ac:chgData name="Eddie Corr" userId="99a90b33-2264-4037-8867-c8cea06dfde5" providerId="ADAL" clId="{8207E6F4-09D4-4F66-BBB9-C6C2F9678906}" dt="2024-05-31T13:14:39.871" v="15794" actId="164"/>
          <ac:spMkLst>
            <pc:docMk/>
            <pc:sldMk cId="263597567" sldId="355"/>
            <ac:spMk id="100" creationId="{5055C03A-761E-4608-8FCD-50EDDEE4E1C7}"/>
          </ac:spMkLst>
        </pc:spChg>
        <pc:spChg chg="add mod replST">
          <ac:chgData name="Eddie Corr" userId="99a90b33-2264-4037-8867-c8cea06dfde5" providerId="ADAL" clId="{8207E6F4-09D4-4F66-BBB9-C6C2F9678906}" dt="2024-05-31T13:14:39.871" v="15794" actId="164"/>
          <ac:spMkLst>
            <pc:docMk/>
            <pc:sldMk cId="263597567" sldId="355"/>
            <ac:spMk id="101" creationId="{974FEF83-EC08-478D-9E92-AFE5E2D3926F}"/>
          </ac:spMkLst>
        </pc:spChg>
        <pc:spChg chg="add mod replST">
          <ac:chgData name="Eddie Corr" userId="99a90b33-2264-4037-8867-c8cea06dfde5" providerId="ADAL" clId="{8207E6F4-09D4-4F66-BBB9-C6C2F9678906}" dt="2024-05-31T13:14:39.871" v="15794" actId="164"/>
          <ac:spMkLst>
            <pc:docMk/>
            <pc:sldMk cId="263597567" sldId="355"/>
            <ac:spMk id="102" creationId="{C6D016A8-5F26-4625-B481-792DE1C1D1F7}"/>
          </ac:spMkLst>
        </pc:spChg>
        <pc:spChg chg="add mod replST">
          <ac:chgData name="Eddie Corr" userId="99a90b33-2264-4037-8867-c8cea06dfde5" providerId="ADAL" clId="{8207E6F4-09D4-4F66-BBB9-C6C2F9678906}" dt="2024-05-31T13:14:39.871" v="15794" actId="164"/>
          <ac:spMkLst>
            <pc:docMk/>
            <pc:sldMk cId="263597567" sldId="355"/>
            <ac:spMk id="103" creationId="{77907AB3-3367-4904-8B49-7230129C4DF0}"/>
          </ac:spMkLst>
        </pc:spChg>
        <pc:spChg chg="add mod replST">
          <ac:chgData name="Eddie Corr" userId="99a90b33-2264-4037-8867-c8cea06dfde5" providerId="ADAL" clId="{8207E6F4-09D4-4F66-BBB9-C6C2F9678906}" dt="2024-05-31T13:14:39.871" v="15794" actId="164"/>
          <ac:spMkLst>
            <pc:docMk/>
            <pc:sldMk cId="263597567" sldId="355"/>
            <ac:spMk id="104" creationId="{779BA6DD-DBAD-4E64-AC95-C070D25B4613}"/>
          </ac:spMkLst>
        </pc:spChg>
        <pc:spChg chg="add mod replST">
          <ac:chgData name="Eddie Corr" userId="99a90b33-2264-4037-8867-c8cea06dfde5" providerId="ADAL" clId="{8207E6F4-09D4-4F66-BBB9-C6C2F9678906}" dt="2024-05-31T13:14:39.871" v="15794" actId="164"/>
          <ac:spMkLst>
            <pc:docMk/>
            <pc:sldMk cId="263597567" sldId="355"/>
            <ac:spMk id="105" creationId="{03FFDB86-B278-40BB-88CC-E93C9C298BA3}"/>
          </ac:spMkLst>
        </pc:spChg>
        <pc:spChg chg="add mod replST">
          <ac:chgData name="Eddie Corr" userId="99a90b33-2264-4037-8867-c8cea06dfde5" providerId="ADAL" clId="{8207E6F4-09D4-4F66-BBB9-C6C2F9678906}" dt="2024-05-31T13:14:39.871" v="15794" actId="164"/>
          <ac:spMkLst>
            <pc:docMk/>
            <pc:sldMk cId="263597567" sldId="355"/>
            <ac:spMk id="106" creationId="{CFEED90C-4B5D-4B8A-BA99-EF2A4B5DF084}"/>
          </ac:spMkLst>
        </pc:spChg>
        <pc:spChg chg="add mod replST">
          <ac:chgData name="Eddie Corr" userId="99a90b33-2264-4037-8867-c8cea06dfde5" providerId="ADAL" clId="{8207E6F4-09D4-4F66-BBB9-C6C2F9678906}" dt="2024-05-31T13:14:39.871" v="15794" actId="164"/>
          <ac:spMkLst>
            <pc:docMk/>
            <pc:sldMk cId="263597567" sldId="355"/>
            <ac:spMk id="107" creationId="{3B3165E9-E8ED-4BBC-B094-68E00F02D8E7}"/>
          </ac:spMkLst>
        </pc:spChg>
        <pc:spChg chg="add mod replST">
          <ac:chgData name="Eddie Corr" userId="99a90b33-2264-4037-8867-c8cea06dfde5" providerId="ADAL" clId="{8207E6F4-09D4-4F66-BBB9-C6C2F9678906}" dt="2024-05-31T13:14:39.871" v="15794" actId="164"/>
          <ac:spMkLst>
            <pc:docMk/>
            <pc:sldMk cId="263597567" sldId="355"/>
            <ac:spMk id="108" creationId="{AC2C3225-F964-40E7-B1D5-D74D5146C684}"/>
          </ac:spMkLst>
        </pc:spChg>
        <pc:spChg chg="add mod replST">
          <ac:chgData name="Eddie Corr" userId="99a90b33-2264-4037-8867-c8cea06dfde5" providerId="ADAL" clId="{8207E6F4-09D4-4F66-BBB9-C6C2F9678906}" dt="2024-05-31T13:14:39.871" v="15794" actId="164"/>
          <ac:spMkLst>
            <pc:docMk/>
            <pc:sldMk cId="263597567" sldId="355"/>
            <ac:spMk id="109" creationId="{CAD96D55-3F92-40DF-A393-D925A7B1D3CF}"/>
          </ac:spMkLst>
        </pc:spChg>
        <pc:spChg chg="add mod replST">
          <ac:chgData name="Eddie Corr" userId="99a90b33-2264-4037-8867-c8cea06dfde5" providerId="ADAL" clId="{8207E6F4-09D4-4F66-BBB9-C6C2F9678906}" dt="2024-05-31T13:14:39.871" v="15794" actId="164"/>
          <ac:spMkLst>
            <pc:docMk/>
            <pc:sldMk cId="263597567" sldId="355"/>
            <ac:spMk id="110" creationId="{50A7FC9A-03D5-4324-BCCE-73ACAD8226AA}"/>
          </ac:spMkLst>
        </pc:spChg>
        <pc:spChg chg="add mod replST">
          <ac:chgData name="Eddie Corr" userId="99a90b33-2264-4037-8867-c8cea06dfde5" providerId="ADAL" clId="{8207E6F4-09D4-4F66-BBB9-C6C2F9678906}" dt="2024-05-31T13:14:39.871" v="15794" actId="164"/>
          <ac:spMkLst>
            <pc:docMk/>
            <pc:sldMk cId="263597567" sldId="355"/>
            <ac:spMk id="111" creationId="{A19424CC-0318-4CD8-8C44-35D6E5919226}"/>
          </ac:spMkLst>
        </pc:spChg>
        <pc:spChg chg="add mod replST">
          <ac:chgData name="Eddie Corr" userId="99a90b33-2264-4037-8867-c8cea06dfde5" providerId="ADAL" clId="{8207E6F4-09D4-4F66-BBB9-C6C2F9678906}" dt="2024-05-31T13:14:39.871" v="15794" actId="164"/>
          <ac:spMkLst>
            <pc:docMk/>
            <pc:sldMk cId="263597567" sldId="355"/>
            <ac:spMk id="112" creationId="{72F6F405-8288-4745-A87A-9D0929973E58}"/>
          </ac:spMkLst>
        </pc:spChg>
        <pc:spChg chg="add mod replST">
          <ac:chgData name="Eddie Corr" userId="99a90b33-2264-4037-8867-c8cea06dfde5" providerId="ADAL" clId="{8207E6F4-09D4-4F66-BBB9-C6C2F9678906}" dt="2024-05-31T13:14:39.871" v="15794" actId="164"/>
          <ac:spMkLst>
            <pc:docMk/>
            <pc:sldMk cId="263597567" sldId="355"/>
            <ac:spMk id="113" creationId="{B584C262-2C48-4345-9863-9F54085EBC4E}"/>
          </ac:spMkLst>
        </pc:spChg>
        <pc:spChg chg="add mod replST">
          <ac:chgData name="Eddie Corr" userId="99a90b33-2264-4037-8867-c8cea06dfde5" providerId="ADAL" clId="{8207E6F4-09D4-4F66-BBB9-C6C2F9678906}" dt="2024-05-31T13:14:39.871" v="15794" actId="164"/>
          <ac:spMkLst>
            <pc:docMk/>
            <pc:sldMk cId="263597567" sldId="355"/>
            <ac:spMk id="114" creationId="{811A7D61-B162-41E0-9263-2046B2476BC6}"/>
          </ac:spMkLst>
        </pc:spChg>
        <pc:spChg chg="add mod replST">
          <ac:chgData name="Eddie Corr" userId="99a90b33-2264-4037-8867-c8cea06dfde5" providerId="ADAL" clId="{8207E6F4-09D4-4F66-BBB9-C6C2F9678906}" dt="2024-05-31T13:14:39.871" v="15794" actId="164"/>
          <ac:spMkLst>
            <pc:docMk/>
            <pc:sldMk cId="263597567" sldId="355"/>
            <ac:spMk id="115" creationId="{35B5C686-AFD0-4EBF-91DD-BCC14D44AAFD}"/>
          </ac:spMkLst>
        </pc:spChg>
        <pc:spChg chg="add mod replST">
          <ac:chgData name="Eddie Corr" userId="99a90b33-2264-4037-8867-c8cea06dfde5" providerId="ADAL" clId="{8207E6F4-09D4-4F66-BBB9-C6C2F9678906}" dt="2024-05-31T13:14:39.871" v="15794" actId="164"/>
          <ac:spMkLst>
            <pc:docMk/>
            <pc:sldMk cId="263597567" sldId="355"/>
            <ac:spMk id="116" creationId="{5AB32A98-16C4-4B19-8B30-63CDF9B51F4B}"/>
          </ac:spMkLst>
        </pc:spChg>
        <pc:spChg chg="add mod replST">
          <ac:chgData name="Eddie Corr" userId="99a90b33-2264-4037-8867-c8cea06dfde5" providerId="ADAL" clId="{8207E6F4-09D4-4F66-BBB9-C6C2F9678906}" dt="2024-05-31T13:14:39.871" v="15794" actId="164"/>
          <ac:spMkLst>
            <pc:docMk/>
            <pc:sldMk cId="263597567" sldId="355"/>
            <ac:spMk id="117" creationId="{86EB542A-727B-4E97-87D7-EB1AEC24A7E3}"/>
          </ac:spMkLst>
        </pc:spChg>
        <pc:spChg chg="add mod replST">
          <ac:chgData name="Eddie Corr" userId="99a90b33-2264-4037-8867-c8cea06dfde5" providerId="ADAL" clId="{8207E6F4-09D4-4F66-BBB9-C6C2F9678906}" dt="2024-05-31T13:14:39.871" v="15794" actId="164"/>
          <ac:spMkLst>
            <pc:docMk/>
            <pc:sldMk cId="263597567" sldId="355"/>
            <ac:spMk id="118" creationId="{181F08D3-AE5A-4811-9FB2-6FFC34FBB51B}"/>
          </ac:spMkLst>
        </pc:spChg>
        <pc:spChg chg="add mod replST">
          <ac:chgData name="Eddie Corr" userId="99a90b33-2264-4037-8867-c8cea06dfde5" providerId="ADAL" clId="{8207E6F4-09D4-4F66-BBB9-C6C2F9678906}" dt="2024-05-31T13:14:39.871" v="15794" actId="164"/>
          <ac:spMkLst>
            <pc:docMk/>
            <pc:sldMk cId="263597567" sldId="355"/>
            <ac:spMk id="119" creationId="{B9892939-2AAB-4924-B709-42BA69766659}"/>
          </ac:spMkLst>
        </pc:spChg>
        <pc:spChg chg="add mod replST">
          <ac:chgData name="Eddie Corr" userId="99a90b33-2264-4037-8867-c8cea06dfde5" providerId="ADAL" clId="{8207E6F4-09D4-4F66-BBB9-C6C2F9678906}" dt="2024-05-31T13:14:39.871" v="15794" actId="164"/>
          <ac:spMkLst>
            <pc:docMk/>
            <pc:sldMk cId="263597567" sldId="355"/>
            <ac:spMk id="120" creationId="{E48839FD-D66A-4F83-BC48-B0B5B65C2FF5}"/>
          </ac:spMkLst>
        </pc:spChg>
        <pc:spChg chg="add mod replST">
          <ac:chgData name="Eddie Corr" userId="99a90b33-2264-4037-8867-c8cea06dfde5" providerId="ADAL" clId="{8207E6F4-09D4-4F66-BBB9-C6C2F9678906}" dt="2024-05-31T13:14:39.871" v="15794" actId="164"/>
          <ac:spMkLst>
            <pc:docMk/>
            <pc:sldMk cId="263597567" sldId="355"/>
            <ac:spMk id="121" creationId="{65D0498F-9F9A-4534-9BEF-B92F6E115183}"/>
          </ac:spMkLst>
        </pc:spChg>
        <pc:spChg chg="add mod replST">
          <ac:chgData name="Eddie Corr" userId="99a90b33-2264-4037-8867-c8cea06dfde5" providerId="ADAL" clId="{8207E6F4-09D4-4F66-BBB9-C6C2F9678906}" dt="2024-05-31T13:14:39.871" v="15794" actId="164"/>
          <ac:spMkLst>
            <pc:docMk/>
            <pc:sldMk cId="263597567" sldId="355"/>
            <ac:spMk id="122" creationId="{81F87211-7E00-4990-A59E-4D7BCC86E20C}"/>
          </ac:spMkLst>
        </pc:spChg>
        <pc:spChg chg="add mod replST">
          <ac:chgData name="Eddie Corr" userId="99a90b33-2264-4037-8867-c8cea06dfde5" providerId="ADAL" clId="{8207E6F4-09D4-4F66-BBB9-C6C2F9678906}" dt="2024-05-31T13:14:39.871" v="15794" actId="164"/>
          <ac:spMkLst>
            <pc:docMk/>
            <pc:sldMk cId="263597567" sldId="355"/>
            <ac:spMk id="123" creationId="{9C0226D7-75DC-445F-B5B5-D678BE3FB756}"/>
          </ac:spMkLst>
        </pc:spChg>
        <pc:spChg chg="add mod replST">
          <ac:chgData name="Eddie Corr" userId="99a90b33-2264-4037-8867-c8cea06dfde5" providerId="ADAL" clId="{8207E6F4-09D4-4F66-BBB9-C6C2F9678906}" dt="2024-05-31T13:14:39.871" v="15794" actId="164"/>
          <ac:spMkLst>
            <pc:docMk/>
            <pc:sldMk cId="263597567" sldId="355"/>
            <ac:spMk id="124" creationId="{52E794E8-8259-4732-9D31-067E7ADE952A}"/>
          </ac:spMkLst>
        </pc:spChg>
        <pc:spChg chg="add mod replST">
          <ac:chgData name="Eddie Corr" userId="99a90b33-2264-4037-8867-c8cea06dfde5" providerId="ADAL" clId="{8207E6F4-09D4-4F66-BBB9-C6C2F9678906}" dt="2024-05-31T13:14:39.871" v="15794" actId="164"/>
          <ac:spMkLst>
            <pc:docMk/>
            <pc:sldMk cId="263597567" sldId="355"/>
            <ac:spMk id="125" creationId="{C54AA58C-1549-4CA5-9645-6B2ACE2911BE}"/>
          </ac:spMkLst>
        </pc:spChg>
        <pc:spChg chg="add mod replST">
          <ac:chgData name="Eddie Corr" userId="99a90b33-2264-4037-8867-c8cea06dfde5" providerId="ADAL" clId="{8207E6F4-09D4-4F66-BBB9-C6C2F9678906}" dt="2024-05-31T13:14:39.871" v="15794" actId="164"/>
          <ac:spMkLst>
            <pc:docMk/>
            <pc:sldMk cId="263597567" sldId="355"/>
            <ac:spMk id="126" creationId="{8A8F3DE4-DE1D-4F3B-81DE-913B9532DA35}"/>
          </ac:spMkLst>
        </pc:spChg>
        <pc:spChg chg="add mod replST">
          <ac:chgData name="Eddie Corr" userId="99a90b33-2264-4037-8867-c8cea06dfde5" providerId="ADAL" clId="{8207E6F4-09D4-4F66-BBB9-C6C2F9678906}" dt="2024-05-31T13:14:39.871" v="15794" actId="164"/>
          <ac:spMkLst>
            <pc:docMk/>
            <pc:sldMk cId="263597567" sldId="355"/>
            <ac:spMk id="127" creationId="{06341C5B-8FF1-4EF7-9460-A7CC52034A39}"/>
          </ac:spMkLst>
        </pc:spChg>
        <pc:spChg chg="add mod replST">
          <ac:chgData name="Eddie Corr" userId="99a90b33-2264-4037-8867-c8cea06dfde5" providerId="ADAL" clId="{8207E6F4-09D4-4F66-BBB9-C6C2F9678906}" dt="2024-05-31T13:14:39.871" v="15794" actId="164"/>
          <ac:spMkLst>
            <pc:docMk/>
            <pc:sldMk cId="263597567" sldId="355"/>
            <ac:spMk id="128" creationId="{4AC9CA92-809A-4626-9D34-DA5861784BAE}"/>
          </ac:spMkLst>
        </pc:spChg>
        <pc:spChg chg="add mod replST">
          <ac:chgData name="Eddie Corr" userId="99a90b33-2264-4037-8867-c8cea06dfde5" providerId="ADAL" clId="{8207E6F4-09D4-4F66-BBB9-C6C2F9678906}" dt="2024-05-31T13:14:39.871" v="15794" actId="164"/>
          <ac:spMkLst>
            <pc:docMk/>
            <pc:sldMk cId="263597567" sldId="355"/>
            <ac:spMk id="129" creationId="{9F561A69-B91B-41D5-9E1D-02B9615E561B}"/>
          </ac:spMkLst>
        </pc:spChg>
        <pc:spChg chg="add mod replST">
          <ac:chgData name="Eddie Corr" userId="99a90b33-2264-4037-8867-c8cea06dfde5" providerId="ADAL" clId="{8207E6F4-09D4-4F66-BBB9-C6C2F9678906}" dt="2024-05-31T13:14:39.871" v="15794" actId="164"/>
          <ac:spMkLst>
            <pc:docMk/>
            <pc:sldMk cId="263597567" sldId="355"/>
            <ac:spMk id="130" creationId="{9C0EE833-9CCD-44B1-8134-4B289D2EEC9D}"/>
          </ac:spMkLst>
        </pc:spChg>
        <pc:spChg chg="add mod replST">
          <ac:chgData name="Eddie Corr" userId="99a90b33-2264-4037-8867-c8cea06dfde5" providerId="ADAL" clId="{8207E6F4-09D4-4F66-BBB9-C6C2F9678906}" dt="2024-05-31T13:14:39.871" v="15794" actId="164"/>
          <ac:spMkLst>
            <pc:docMk/>
            <pc:sldMk cId="263597567" sldId="355"/>
            <ac:spMk id="131" creationId="{ADD96C03-249B-408F-ACA4-8449A46DDF50}"/>
          </ac:spMkLst>
        </pc:spChg>
        <pc:spChg chg="add mod replST">
          <ac:chgData name="Eddie Corr" userId="99a90b33-2264-4037-8867-c8cea06dfde5" providerId="ADAL" clId="{8207E6F4-09D4-4F66-BBB9-C6C2F9678906}" dt="2024-05-31T13:14:39.871" v="15794" actId="164"/>
          <ac:spMkLst>
            <pc:docMk/>
            <pc:sldMk cId="263597567" sldId="355"/>
            <ac:spMk id="132" creationId="{AFF09AB0-C949-4976-BC3E-D7DD47FC8604}"/>
          </ac:spMkLst>
        </pc:spChg>
        <pc:spChg chg="add mod replST">
          <ac:chgData name="Eddie Corr" userId="99a90b33-2264-4037-8867-c8cea06dfde5" providerId="ADAL" clId="{8207E6F4-09D4-4F66-BBB9-C6C2F9678906}" dt="2024-05-31T13:14:39.871" v="15794" actId="164"/>
          <ac:spMkLst>
            <pc:docMk/>
            <pc:sldMk cId="263597567" sldId="355"/>
            <ac:spMk id="133" creationId="{864C7C3A-11F9-4EA3-85DA-6079E5BA9A2E}"/>
          </ac:spMkLst>
        </pc:spChg>
        <pc:spChg chg="add mod replST">
          <ac:chgData name="Eddie Corr" userId="99a90b33-2264-4037-8867-c8cea06dfde5" providerId="ADAL" clId="{8207E6F4-09D4-4F66-BBB9-C6C2F9678906}" dt="2024-05-31T13:14:39.871" v="15794" actId="164"/>
          <ac:spMkLst>
            <pc:docMk/>
            <pc:sldMk cId="263597567" sldId="355"/>
            <ac:spMk id="134" creationId="{1A1980B2-3077-4F14-8DFD-595F3D73C3E8}"/>
          </ac:spMkLst>
        </pc:spChg>
        <pc:spChg chg="add mod replST">
          <ac:chgData name="Eddie Corr" userId="99a90b33-2264-4037-8867-c8cea06dfde5" providerId="ADAL" clId="{8207E6F4-09D4-4F66-BBB9-C6C2F9678906}" dt="2024-05-31T13:14:39.871" v="15794" actId="164"/>
          <ac:spMkLst>
            <pc:docMk/>
            <pc:sldMk cId="263597567" sldId="355"/>
            <ac:spMk id="135" creationId="{0FE95E18-0B2C-4070-869A-0EBD882581DA}"/>
          </ac:spMkLst>
        </pc:spChg>
        <pc:spChg chg="add mod replST">
          <ac:chgData name="Eddie Corr" userId="99a90b33-2264-4037-8867-c8cea06dfde5" providerId="ADAL" clId="{8207E6F4-09D4-4F66-BBB9-C6C2F9678906}" dt="2024-05-31T13:14:39.871" v="15794" actId="164"/>
          <ac:spMkLst>
            <pc:docMk/>
            <pc:sldMk cId="263597567" sldId="355"/>
            <ac:spMk id="136" creationId="{6E9D47C0-8AF5-42F7-8CD8-30DB325F01E2}"/>
          </ac:spMkLst>
        </pc:spChg>
        <pc:spChg chg="add mod replST">
          <ac:chgData name="Eddie Corr" userId="99a90b33-2264-4037-8867-c8cea06dfde5" providerId="ADAL" clId="{8207E6F4-09D4-4F66-BBB9-C6C2F9678906}" dt="2024-05-31T13:14:39.871" v="15794" actId="164"/>
          <ac:spMkLst>
            <pc:docMk/>
            <pc:sldMk cId="263597567" sldId="355"/>
            <ac:spMk id="137" creationId="{630A5B03-2D0B-4AEC-8602-4B7CD32CB863}"/>
          </ac:spMkLst>
        </pc:spChg>
        <pc:spChg chg="add mod replST">
          <ac:chgData name="Eddie Corr" userId="99a90b33-2264-4037-8867-c8cea06dfde5" providerId="ADAL" clId="{8207E6F4-09D4-4F66-BBB9-C6C2F9678906}" dt="2024-05-31T13:14:39.871" v="15794" actId="164"/>
          <ac:spMkLst>
            <pc:docMk/>
            <pc:sldMk cId="263597567" sldId="355"/>
            <ac:spMk id="138" creationId="{702958D9-D766-4432-99AD-829E55358ADA}"/>
          </ac:spMkLst>
        </pc:spChg>
        <pc:spChg chg="add mod replST">
          <ac:chgData name="Eddie Corr" userId="99a90b33-2264-4037-8867-c8cea06dfde5" providerId="ADAL" clId="{8207E6F4-09D4-4F66-BBB9-C6C2F9678906}" dt="2024-05-31T13:14:39.871" v="15794" actId="164"/>
          <ac:spMkLst>
            <pc:docMk/>
            <pc:sldMk cId="263597567" sldId="355"/>
            <ac:spMk id="139" creationId="{6364C53E-A611-4343-A302-051F7566BE11}"/>
          </ac:spMkLst>
        </pc:spChg>
        <pc:spChg chg="add mod replST">
          <ac:chgData name="Eddie Corr" userId="99a90b33-2264-4037-8867-c8cea06dfde5" providerId="ADAL" clId="{8207E6F4-09D4-4F66-BBB9-C6C2F9678906}" dt="2024-05-31T13:14:39.871" v="15794" actId="164"/>
          <ac:spMkLst>
            <pc:docMk/>
            <pc:sldMk cId="263597567" sldId="355"/>
            <ac:spMk id="140" creationId="{052D1369-3FE0-40F5-A021-237DCBDA5FE0}"/>
          </ac:spMkLst>
        </pc:spChg>
        <pc:spChg chg="add mod replST">
          <ac:chgData name="Eddie Corr" userId="99a90b33-2264-4037-8867-c8cea06dfde5" providerId="ADAL" clId="{8207E6F4-09D4-4F66-BBB9-C6C2F9678906}" dt="2024-05-31T13:14:39.871" v="15794" actId="164"/>
          <ac:spMkLst>
            <pc:docMk/>
            <pc:sldMk cId="263597567" sldId="355"/>
            <ac:spMk id="141" creationId="{D5D09D3A-B245-4428-891F-785268C0DF90}"/>
          </ac:spMkLst>
        </pc:spChg>
        <pc:spChg chg="add mod replST">
          <ac:chgData name="Eddie Corr" userId="99a90b33-2264-4037-8867-c8cea06dfde5" providerId="ADAL" clId="{8207E6F4-09D4-4F66-BBB9-C6C2F9678906}" dt="2024-05-31T13:14:39.871" v="15794" actId="164"/>
          <ac:spMkLst>
            <pc:docMk/>
            <pc:sldMk cId="263597567" sldId="355"/>
            <ac:spMk id="142" creationId="{CE781F53-D86D-47F2-A84D-FBB4008F40E1}"/>
          </ac:spMkLst>
        </pc:spChg>
        <pc:spChg chg="add mod replST">
          <ac:chgData name="Eddie Corr" userId="99a90b33-2264-4037-8867-c8cea06dfde5" providerId="ADAL" clId="{8207E6F4-09D4-4F66-BBB9-C6C2F9678906}" dt="2024-05-31T13:14:39.871" v="15794" actId="164"/>
          <ac:spMkLst>
            <pc:docMk/>
            <pc:sldMk cId="263597567" sldId="355"/>
            <ac:spMk id="143" creationId="{837181DA-21DD-41F0-BFF6-8C996818C16E}"/>
          </ac:spMkLst>
        </pc:spChg>
        <pc:spChg chg="add mod replST">
          <ac:chgData name="Eddie Corr" userId="99a90b33-2264-4037-8867-c8cea06dfde5" providerId="ADAL" clId="{8207E6F4-09D4-4F66-BBB9-C6C2F9678906}" dt="2024-05-31T13:14:39.871" v="15794" actId="164"/>
          <ac:spMkLst>
            <pc:docMk/>
            <pc:sldMk cId="263597567" sldId="355"/>
            <ac:spMk id="144" creationId="{F7F614C0-24CD-4D29-B059-C1F85B6EAC2E}"/>
          </ac:spMkLst>
        </pc:spChg>
        <pc:spChg chg="add mod replST">
          <ac:chgData name="Eddie Corr" userId="99a90b33-2264-4037-8867-c8cea06dfde5" providerId="ADAL" clId="{8207E6F4-09D4-4F66-BBB9-C6C2F9678906}" dt="2024-05-31T13:14:39.871" v="15794" actId="164"/>
          <ac:spMkLst>
            <pc:docMk/>
            <pc:sldMk cId="263597567" sldId="355"/>
            <ac:spMk id="145" creationId="{FCE8242A-228F-430D-B1BB-F1274FFC8561}"/>
          </ac:spMkLst>
        </pc:spChg>
        <pc:spChg chg="add mod replST">
          <ac:chgData name="Eddie Corr" userId="99a90b33-2264-4037-8867-c8cea06dfde5" providerId="ADAL" clId="{8207E6F4-09D4-4F66-BBB9-C6C2F9678906}" dt="2024-05-31T13:14:39.871" v="15794" actId="164"/>
          <ac:spMkLst>
            <pc:docMk/>
            <pc:sldMk cId="263597567" sldId="355"/>
            <ac:spMk id="146" creationId="{E643D0A7-507A-49D5-B2F1-27B994CC5067}"/>
          </ac:spMkLst>
        </pc:spChg>
        <pc:spChg chg="add mod replST">
          <ac:chgData name="Eddie Corr" userId="99a90b33-2264-4037-8867-c8cea06dfde5" providerId="ADAL" clId="{8207E6F4-09D4-4F66-BBB9-C6C2F9678906}" dt="2024-05-31T13:14:39.871" v="15794" actId="164"/>
          <ac:spMkLst>
            <pc:docMk/>
            <pc:sldMk cId="263597567" sldId="355"/>
            <ac:spMk id="147" creationId="{AA121394-D6DE-4927-B7AF-518CF3D96411}"/>
          </ac:spMkLst>
        </pc:spChg>
        <pc:spChg chg="add mod replST">
          <ac:chgData name="Eddie Corr" userId="99a90b33-2264-4037-8867-c8cea06dfde5" providerId="ADAL" clId="{8207E6F4-09D4-4F66-BBB9-C6C2F9678906}" dt="2024-05-31T13:14:39.871" v="15794" actId="164"/>
          <ac:spMkLst>
            <pc:docMk/>
            <pc:sldMk cId="263597567" sldId="355"/>
            <ac:spMk id="148" creationId="{3F5C85AC-F430-42A8-8EF2-8C56EC1D685B}"/>
          </ac:spMkLst>
        </pc:spChg>
        <pc:spChg chg="add mod replST">
          <ac:chgData name="Eddie Corr" userId="99a90b33-2264-4037-8867-c8cea06dfde5" providerId="ADAL" clId="{8207E6F4-09D4-4F66-BBB9-C6C2F9678906}" dt="2024-05-31T13:14:39.871" v="15794" actId="164"/>
          <ac:spMkLst>
            <pc:docMk/>
            <pc:sldMk cId="263597567" sldId="355"/>
            <ac:spMk id="149" creationId="{340C03D8-E7DC-4731-8A2D-3C61B6053731}"/>
          </ac:spMkLst>
        </pc:spChg>
        <pc:spChg chg="add mod replST">
          <ac:chgData name="Eddie Corr" userId="99a90b33-2264-4037-8867-c8cea06dfde5" providerId="ADAL" clId="{8207E6F4-09D4-4F66-BBB9-C6C2F9678906}" dt="2024-05-31T13:14:39.871" v="15794" actId="164"/>
          <ac:spMkLst>
            <pc:docMk/>
            <pc:sldMk cId="263597567" sldId="355"/>
            <ac:spMk id="150" creationId="{2DB477A0-E1A6-468B-9CFD-7A3FA4CAA9BA}"/>
          </ac:spMkLst>
        </pc:spChg>
        <pc:spChg chg="add mod replST">
          <ac:chgData name="Eddie Corr" userId="99a90b33-2264-4037-8867-c8cea06dfde5" providerId="ADAL" clId="{8207E6F4-09D4-4F66-BBB9-C6C2F9678906}" dt="2024-05-31T13:14:39.871" v="15794" actId="164"/>
          <ac:spMkLst>
            <pc:docMk/>
            <pc:sldMk cId="263597567" sldId="355"/>
            <ac:spMk id="151" creationId="{B75B1E4B-0F83-472F-B31E-319E31C0966C}"/>
          </ac:spMkLst>
        </pc:spChg>
        <pc:spChg chg="add mod replST">
          <ac:chgData name="Eddie Corr" userId="99a90b33-2264-4037-8867-c8cea06dfde5" providerId="ADAL" clId="{8207E6F4-09D4-4F66-BBB9-C6C2F9678906}" dt="2024-05-31T13:14:39.871" v="15794" actId="164"/>
          <ac:spMkLst>
            <pc:docMk/>
            <pc:sldMk cId="263597567" sldId="355"/>
            <ac:spMk id="152" creationId="{25245DEF-D6A2-43A5-B00D-18B165893A6F}"/>
          </ac:spMkLst>
        </pc:spChg>
        <pc:spChg chg="add mod replST">
          <ac:chgData name="Eddie Corr" userId="99a90b33-2264-4037-8867-c8cea06dfde5" providerId="ADAL" clId="{8207E6F4-09D4-4F66-BBB9-C6C2F9678906}" dt="2024-05-31T13:14:39.871" v="15794" actId="164"/>
          <ac:spMkLst>
            <pc:docMk/>
            <pc:sldMk cId="263597567" sldId="355"/>
            <ac:spMk id="153" creationId="{4BCF0A88-EEDA-4383-B640-778C2AEF4295}"/>
          </ac:spMkLst>
        </pc:spChg>
        <pc:spChg chg="add mod replST">
          <ac:chgData name="Eddie Corr" userId="99a90b33-2264-4037-8867-c8cea06dfde5" providerId="ADAL" clId="{8207E6F4-09D4-4F66-BBB9-C6C2F9678906}" dt="2024-05-31T13:14:39.871" v="15794" actId="164"/>
          <ac:spMkLst>
            <pc:docMk/>
            <pc:sldMk cId="263597567" sldId="355"/>
            <ac:spMk id="154" creationId="{5C08D5AA-2C2A-4558-9399-F568C472F61D}"/>
          </ac:spMkLst>
        </pc:spChg>
        <pc:spChg chg="add mod replST">
          <ac:chgData name="Eddie Corr" userId="99a90b33-2264-4037-8867-c8cea06dfde5" providerId="ADAL" clId="{8207E6F4-09D4-4F66-BBB9-C6C2F9678906}" dt="2024-05-31T13:14:39.871" v="15794" actId="164"/>
          <ac:spMkLst>
            <pc:docMk/>
            <pc:sldMk cId="263597567" sldId="355"/>
            <ac:spMk id="155" creationId="{9A5FCDAE-2DAF-43C9-A4D0-0E7B63F72F1D}"/>
          </ac:spMkLst>
        </pc:spChg>
        <pc:spChg chg="add mod replST">
          <ac:chgData name="Eddie Corr" userId="99a90b33-2264-4037-8867-c8cea06dfde5" providerId="ADAL" clId="{8207E6F4-09D4-4F66-BBB9-C6C2F9678906}" dt="2024-05-31T13:14:39.871" v="15794" actId="164"/>
          <ac:spMkLst>
            <pc:docMk/>
            <pc:sldMk cId="263597567" sldId="355"/>
            <ac:spMk id="156" creationId="{85FE109B-FA01-45DC-AC90-944168667AB7}"/>
          </ac:spMkLst>
        </pc:spChg>
        <pc:spChg chg="add mod replST">
          <ac:chgData name="Eddie Corr" userId="99a90b33-2264-4037-8867-c8cea06dfde5" providerId="ADAL" clId="{8207E6F4-09D4-4F66-BBB9-C6C2F9678906}" dt="2024-05-31T13:14:39.871" v="15794" actId="164"/>
          <ac:spMkLst>
            <pc:docMk/>
            <pc:sldMk cId="263597567" sldId="355"/>
            <ac:spMk id="157" creationId="{F3AEAAA2-6B2F-489E-9BE4-6F433D92E6B0}"/>
          </ac:spMkLst>
        </pc:spChg>
        <pc:spChg chg="add mod replST">
          <ac:chgData name="Eddie Corr" userId="99a90b33-2264-4037-8867-c8cea06dfde5" providerId="ADAL" clId="{8207E6F4-09D4-4F66-BBB9-C6C2F9678906}" dt="2024-05-31T13:14:39.871" v="15794" actId="164"/>
          <ac:spMkLst>
            <pc:docMk/>
            <pc:sldMk cId="263597567" sldId="355"/>
            <ac:spMk id="158" creationId="{C807BBC5-0E58-4FE3-8619-0AC690037AAC}"/>
          </ac:spMkLst>
        </pc:spChg>
        <pc:spChg chg="add mod replST">
          <ac:chgData name="Eddie Corr" userId="99a90b33-2264-4037-8867-c8cea06dfde5" providerId="ADAL" clId="{8207E6F4-09D4-4F66-BBB9-C6C2F9678906}" dt="2024-05-31T13:14:39.871" v="15794" actId="164"/>
          <ac:spMkLst>
            <pc:docMk/>
            <pc:sldMk cId="263597567" sldId="355"/>
            <ac:spMk id="159" creationId="{DC8954AB-0E45-4F26-9B69-AF074F21ECA0}"/>
          </ac:spMkLst>
        </pc:spChg>
        <pc:spChg chg="add mod replST">
          <ac:chgData name="Eddie Corr" userId="99a90b33-2264-4037-8867-c8cea06dfde5" providerId="ADAL" clId="{8207E6F4-09D4-4F66-BBB9-C6C2F9678906}" dt="2024-05-31T13:14:39.871" v="15794" actId="164"/>
          <ac:spMkLst>
            <pc:docMk/>
            <pc:sldMk cId="263597567" sldId="355"/>
            <ac:spMk id="160" creationId="{29518350-CFDB-4AE5-A953-C70B8C684290}"/>
          </ac:spMkLst>
        </pc:spChg>
        <pc:spChg chg="add mod replST">
          <ac:chgData name="Eddie Corr" userId="99a90b33-2264-4037-8867-c8cea06dfde5" providerId="ADAL" clId="{8207E6F4-09D4-4F66-BBB9-C6C2F9678906}" dt="2024-05-31T13:14:39.871" v="15794" actId="164"/>
          <ac:spMkLst>
            <pc:docMk/>
            <pc:sldMk cId="263597567" sldId="355"/>
            <ac:spMk id="161" creationId="{FC037496-4A6D-4280-B7C2-6AF6C9744D30}"/>
          </ac:spMkLst>
        </pc:spChg>
        <pc:spChg chg="add mod replST">
          <ac:chgData name="Eddie Corr" userId="99a90b33-2264-4037-8867-c8cea06dfde5" providerId="ADAL" clId="{8207E6F4-09D4-4F66-BBB9-C6C2F9678906}" dt="2024-05-31T13:14:39.871" v="15794" actId="164"/>
          <ac:spMkLst>
            <pc:docMk/>
            <pc:sldMk cId="263597567" sldId="355"/>
            <ac:spMk id="162" creationId="{51E7B4B9-339D-4FA0-B6B7-67EFA60EEE7F}"/>
          </ac:spMkLst>
        </pc:spChg>
        <pc:spChg chg="add mod replST">
          <ac:chgData name="Eddie Corr" userId="99a90b33-2264-4037-8867-c8cea06dfde5" providerId="ADAL" clId="{8207E6F4-09D4-4F66-BBB9-C6C2F9678906}" dt="2024-05-31T13:14:39.871" v="15794" actId="164"/>
          <ac:spMkLst>
            <pc:docMk/>
            <pc:sldMk cId="263597567" sldId="355"/>
            <ac:spMk id="163" creationId="{26A34246-8344-4D25-9C1E-9CE2D4F711CE}"/>
          </ac:spMkLst>
        </pc:spChg>
        <pc:spChg chg="add mod replST">
          <ac:chgData name="Eddie Corr" userId="99a90b33-2264-4037-8867-c8cea06dfde5" providerId="ADAL" clId="{8207E6F4-09D4-4F66-BBB9-C6C2F9678906}" dt="2024-05-31T13:14:39.871" v="15794" actId="164"/>
          <ac:spMkLst>
            <pc:docMk/>
            <pc:sldMk cId="263597567" sldId="355"/>
            <ac:spMk id="164" creationId="{9E23A150-2E01-4078-AEE5-7A5296EED63A}"/>
          </ac:spMkLst>
        </pc:spChg>
        <pc:spChg chg="add mod replST">
          <ac:chgData name="Eddie Corr" userId="99a90b33-2264-4037-8867-c8cea06dfde5" providerId="ADAL" clId="{8207E6F4-09D4-4F66-BBB9-C6C2F9678906}" dt="2024-05-31T13:14:39.871" v="15794" actId="164"/>
          <ac:spMkLst>
            <pc:docMk/>
            <pc:sldMk cId="263597567" sldId="355"/>
            <ac:spMk id="165" creationId="{3DCD6C5E-C387-4596-A683-9065A20C3E63}"/>
          </ac:spMkLst>
        </pc:spChg>
        <pc:spChg chg="add mod replST">
          <ac:chgData name="Eddie Corr" userId="99a90b33-2264-4037-8867-c8cea06dfde5" providerId="ADAL" clId="{8207E6F4-09D4-4F66-BBB9-C6C2F9678906}" dt="2024-05-31T13:14:39.871" v="15794" actId="164"/>
          <ac:spMkLst>
            <pc:docMk/>
            <pc:sldMk cId="263597567" sldId="355"/>
            <ac:spMk id="166" creationId="{3FA5A002-27C2-4DC8-B9DB-CB4676EBEE15}"/>
          </ac:spMkLst>
        </pc:spChg>
        <pc:spChg chg="add mod replST">
          <ac:chgData name="Eddie Corr" userId="99a90b33-2264-4037-8867-c8cea06dfde5" providerId="ADAL" clId="{8207E6F4-09D4-4F66-BBB9-C6C2F9678906}" dt="2024-05-31T13:14:39.871" v="15794" actId="164"/>
          <ac:spMkLst>
            <pc:docMk/>
            <pc:sldMk cId="263597567" sldId="355"/>
            <ac:spMk id="167" creationId="{7271A4A8-A32F-4D9F-882F-A67F1AFAED04}"/>
          </ac:spMkLst>
        </pc:spChg>
        <pc:spChg chg="add mod replST">
          <ac:chgData name="Eddie Corr" userId="99a90b33-2264-4037-8867-c8cea06dfde5" providerId="ADAL" clId="{8207E6F4-09D4-4F66-BBB9-C6C2F9678906}" dt="2024-05-31T13:14:39.871" v="15794" actId="164"/>
          <ac:spMkLst>
            <pc:docMk/>
            <pc:sldMk cId="263597567" sldId="355"/>
            <ac:spMk id="168" creationId="{DB2E4A87-FC71-4BFB-BF3F-3E76BB09B6B0}"/>
          </ac:spMkLst>
        </pc:spChg>
        <pc:spChg chg="add mod replST">
          <ac:chgData name="Eddie Corr" userId="99a90b33-2264-4037-8867-c8cea06dfde5" providerId="ADAL" clId="{8207E6F4-09D4-4F66-BBB9-C6C2F9678906}" dt="2024-05-31T13:14:39.871" v="15794" actId="164"/>
          <ac:spMkLst>
            <pc:docMk/>
            <pc:sldMk cId="263597567" sldId="355"/>
            <ac:spMk id="169" creationId="{5C118A9E-356B-4636-9B1F-CA9435A9EF24}"/>
          </ac:spMkLst>
        </pc:spChg>
        <pc:spChg chg="add mod replST">
          <ac:chgData name="Eddie Corr" userId="99a90b33-2264-4037-8867-c8cea06dfde5" providerId="ADAL" clId="{8207E6F4-09D4-4F66-BBB9-C6C2F9678906}" dt="2024-05-31T13:14:39.871" v="15794" actId="164"/>
          <ac:spMkLst>
            <pc:docMk/>
            <pc:sldMk cId="263597567" sldId="355"/>
            <ac:spMk id="170" creationId="{F0A84F25-2121-47B4-9048-DA3A2199AAAC}"/>
          </ac:spMkLst>
        </pc:spChg>
        <pc:spChg chg="add mod replST">
          <ac:chgData name="Eddie Corr" userId="99a90b33-2264-4037-8867-c8cea06dfde5" providerId="ADAL" clId="{8207E6F4-09D4-4F66-BBB9-C6C2F9678906}" dt="2024-05-31T13:14:39.871" v="15794" actId="164"/>
          <ac:spMkLst>
            <pc:docMk/>
            <pc:sldMk cId="263597567" sldId="355"/>
            <ac:spMk id="171" creationId="{5CCA9650-B3B8-44E6-99A4-14395AFE820B}"/>
          </ac:spMkLst>
        </pc:spChg>
        <pc:spChg chg="add mod replST">
          <ac:chgData name="Eddie Corr" userId="99a90b33-2264-4037-8867-c8cea06dfde5" providerId="ADAL" clId="{8207E6F4-09D4-4F66-BBB9-C6C2F9678906}" dt="2024-05-31T13:14:39.871" v="15794" actId="164"/>
          <ac:spMkLst>
            <pc:docMk/>
            <pc:sldMk cId="263597567" sldId="355"/>
            <ac:spMk id="172" creationId="{D8C39AA7-7487-4E23-8FF3-EFE393DC1844}"/>
          </ac:spMkLst>
        </pc:spChg>
        <pc:spChg chg="add mod replST">
          <ac:chgData name="Eddie Corr" userId="99a90b33-2264-4037-8867-c8cea06dfde5" providerId="ADAL" clId="{8207E6F4-09D4-4F66-BBB9-C6C2F9678906}" dt="2024-05-31T13:14:39.871" v="15794" actId="164"/>
          <ac:spMkLst>
            <pc:docMk/>
            <pc:sldMk cId="263597567" sldId="355"/>
            <ac:spMk id="173" creationId="{2C1BAE0A-9B3A-44E6-A2FD-A05399A413F9}"/>
          </ac:spMkLst>
        </pc:spChg>
        <pc:spChg chg="add mod replST">
          <ac:chgData name="Eddie Corr" userId="99a90b33-2264-4037-8867-c8cea06dfde5" providerId="ADAL" clId="{8207E6F4-09D4-4F66-BBB9-C6C2F9678906}" dt="2024-05-31T13:14:39.871" v="15794" actId="164"/>
          <ac:spMkLst>
            <pc:docMk/>
            <pc:sldMk cId="263597567" sldId="355"/>
            <ac:spMk id="174" creationId="{38F8B35A-13A7-421D-A244-8B8D282731B3}"/>
          </ac:spMkLst>
        </pc:spChg>
        <pc:spChg chg="add mod replST">
          <ac:chgData name="Eddie Corr" userId="99a90b33-2264-4037-8867-c8cea06dfde5" providerId="ADAL" clId="{8207E6F4-09D4-4F66-BBB9-C6C2F9678906}" dt="2024-05-31T13:14:39.871" v="15794" actId="164"/>
          <ac:spMkLst>
            <pc:docMk/>
            <pc:sldMk cId="263597567" sldId="355"/>
            <ac:spMk id="175" creationId="{20F8AE02-7376-41A2-A7A5-F121F697710F}"/>
          </ac:spMkLst>
        </pc:spChg>
        <pc:spChg chg="add mod replST">
          <ac:chgData name="Eddie Corr" userId="99a90b33-2264-4037-8867-c8cea06dfde5" providerId="ADAL" clId="{8207E6F4-09D4-4F66-BBB9-C6C2F9678906}" dt="2024-05-31T13:14:39.871" v="15794" actId="164"/>
          <ac:spMkLst>
            <pc:docMk/>
            <pc:sldMk cId="263597567" sldId="355"/>
            <ac:spMk id="176" creationId="{A412257D-8ABC-4A41-8968-FA609FA26C7C}"/>
          </ac:spMkLst>
        </pc:spChg>
        <pc:spChg chg="add mod replST">
          <ac:chgData name="Eddie Corr" userId="99a90b33-2264-4037-8867-c8cea06dfde5" providerId="ADAL" clId="{8207E6F4-09D4-4F66-BBB9-C6C2F9678906}" dt="2024-05-31T13:14:39.871" v="15794" actId="164"/>
          <ac:spMkLst>
            <pc:docMk/>
            <pc:sldMk cId="263597567" sldId="355"/>
            <ac:spMk id="177" creationId="{DA0F8164-2F39-4499-A106-AA2E984F09F6}"/>
          </ac:spMkLst>
        </pc:spChg>
        <pc:spChg chg="add mod replST">
          <ac:chgData name="Eddie Corr" userId="99a90b33-2264-4037-8867-c8cea06dfde5" providerId="ADAL" clId="{8207E6F4-09D4-4F66-BBB9-C6C2F9678906}" dt="2024-05-31T13:14:39.871" v="15794" actId="164"/>
          <ac:spMkLst>
            <pc:docMk/>
            <pc:sldMk cId="263597567" sldId="355"/>
            <ac:spMk id="178" creationId="{71DCDCEC-0F2D-4559-94D5-A4D0198ACFBF}"/>
          </ac:spMkLst>
        </pc:spChg>
        <pc:spChg chg="add mod replST">
          <ac:chgData name="Eddie Corr" userId="99a90b33-2264-4037-8867-c8cea06dfde5" providerId="ADAL" clId="{8207E6F4-09D4-4F66-BBB9-C6C2F9678906}" dt="2024-05-31T13:14:39.871" v="15794" actId="164"/>
          <ac:spMkLst>
            <pc:docMk/>
            <pc:sldMk cId="263597567" sldId="355"/>
            <ac:spMk id="179" creationId="{24D4D8B9-CE49-4D6B-958B-8E75343F04A5}"/>
          </ac:spMkLst>
        </pc:spChg>
        <pc:spChg chg="add mod replST">
          <ac:chgData name="Eddie Corr" userId="99a90b33-2264-4037-8867-c8cea06dfde5" providerId="ADAL" clId="{8207E6F4-09D4-4F66-BBB9-C6C2F9678906}" dt="2024-05-31T13:14:39.871" v="15794" actId="164"/>
          <ac:spMkLst>
            <pc:docMk/>
            <pc:sldMk cId="263597567" sldId="355"/>
            <ac:spMk id="180" creationId="{0D3B794F-DBB5-4DFE-A324-B8FB389BEBE1}"/>
          </ac:spMkLst>
        </pc:spChg>
        <pc:spChg chg="add mod replST">
          <ac:chgData name="Eddie Corr" userId="99a90b33-2264-4037-8867-c8cea06dfde5" providerId="ADAL" clId="{8207E6F4-09D4-4F66-BBB9-C6C2F9678906}" dt="2024-05-31T13:14:39.871" v="15794" actId="164"/>
          <ac:spMkLst>
            <pc:docMk/>
            <pc:sldMk cId="263597567" sldId="355"/>
            <ac:spMk id="181" creationId="{787F67E0-79B4-49E4-886D-C4C5A7648916}"/>
          </ac:spMkLst>
        </pc:spChg>
        <pc:spChg chg="add mod replST">
          <ac:chgData name="Eddie Corr" userId="99a90b33-2264-4037-8867-c8cea06dfde5" providerId="ADAL" clId="{8207E6F4-09D4-4F66-BBB9-C6C2F9678906}" dt="2024-05-31T13:14:39.871" v="15794" actId="164"/>
          <ac:spMkLst>
            <pc:docMk/>
            <pc:sldMk cId="263597567" sldId="355"/>
            <ac:spMk id="182" creationId="{CA4C4246-DF81-4AD7-B77D-9C334ECBB367}"/>
          </ac:spMkLst>
        </pc:spChg>
        <pc:spChg chg="add mod replST">
          <ac:chgData name="Eddie Corr" userId="99a90b33-2264-4037-8867-c8cea06dfde5" providerId="ADAL" clId="{8207E6F4-09D4-4F66-BBB9-C6C2F9678906}" dt="2024-05-31T13:14:39.871" v="15794" actId="164"/>
          <ac:spMkLst>
            <pc:docMk/>
            <pc:sldMk cId="263597567" sldId="355"/>
            <ac:spMk id="183" creationId="{CA14B19C-AB1A-4990-9E2E-8D064AF26E9E}"/>
          </ac:spMkLst>
        </pc:spChg>
        <pc:spChg chg="add mod replST">
          <ac:chgData name="Eddie Corr" userId="99a90b33-2264-4037-8867-c8cea06dfde5" providerId="ADAL" clId="{8207E6F4-09D4-4F66-BBB9-C6C2F9678906}" dt="2024-05-31T13:14:39.871" v="15794" actId="164"/>
          <ac:spMkLst>
            <pc:docMk/>
            <pc:sldMk cId="263597567" sldId="355"/>
            <ac:spMk id="184" creationId="{48AE1CD8-EE5B-4540-9317-442F7245DDC8}"/>
          </ac:spMkLst>
        </pc:spChg>
        <pc:spChg chg="add mod replST">
          <ac:chgData name="Eddie Corr" userId="99a90b33-2264-4037-8867-c8cea06dfde5" providerId="ADAL" clId="{8207E6F4-09D4-4F66-BBB9-C6C2F9678906}" dt="2024-05-31T13:14:39.871" v="15794" actId="164"/>
          <ac:spMkLst>
            <pc:docMk/>
            <pc:sldMk cId="263597567" sldId="355"/>
            <ac:spMk id="185" creationId="{BDCFCA67-73C1-4DB8-85D7-EFAA76BC75C9}"/>
          </ac:spMkLst>
        </pc:spChg>
        <pc:spChg chg="add mod replST">
          <ac:chgData name="Eddie Corr" userId="99a90b33-2264-4037-8867-c8cea06dfde5" providerId="ADAL" clId="{8207E6F4-09D4-4F66-BBB9-C6C2F9678906}" dt="2024-05-31T13:14:39.871" v="15794" actId="164"/>
          <ac:spMkLst>
            <pc:docMk/>
            <pc:sldMk cId="263597567" sldId="355"/>
            <ac:spMk id="186" creationId="{2740BE17-6159-4EC3-889C-091C4C6B87E4}"/>
          </ac:spMkLst>
        </pc:spChg>
        <pc:spChg chg="add mod replST">
          <ac:chgData name="Eddie Corr" userId="99a90b33-2264-4037-8867-c8cea06dfde5" providerId="ADAL" clId="{8207E6F4-09D4-4F66-BBB9-C6C2F9678906}" dt="2024-05-31T13:14:39.871" v="15794" actId="164"/>
          <ac:spMkLst>
            <pc:docMk/>
            <pc:sldMk cId="263597567" sldId="355"/>
            <ac:spMk id="187" creationId="{564F32D7-D261-4932-A058-F2022AB20658}"/>
          </ac:spMkLst>
        </pc:spChg>
        <pc:spChg chg="add mod replST">
          <ac:chgData name="Eddie Corr" userId="99a90b33-2264-4037-8867-c8cea06dfde5" providerId="ADAL" clId="{8207E6F4-09D4-4F66-BBB9-C6C2F9678906}" dt="2024-05-31T13:14:39.871" v="15794" actId="164"/>
          <ac:spMkLst>
            <pc:docMk/>
            <pc:sldMk cId="263597567" sldId="355"/>
            <ac:spMk id="188" creationId="{3064E6E8-8DC8-42C4-AE74-B69C417E988E}"/>
          </ac:spMkLst>
        </pc:spChg>
        <pc:spChg chg="add mod replST">
          <ac:chgData name="Eddie Corr" userId="99a90b33-2264-4037-8867-c8cea06dfde5" providerId="ADAL" clId="{8207E6F4-09D4-4F66-BBB9-C6C2F9678906}" dt="2024-05-31T13:14:39.871" v="15794" actId="164"/>
          <ac:spMkLst>
            <pc:docMk/>
            <pc:sldMk cId="263597567" sldId="355"/>
            <ac:spMk id="189" creationId="{E15398E7-6527-4C74-8B53-020B2001BAE8}"/>
          </ac:spMkLst>
        </pc:spChg>
        <pc:spChg chg="add mod replST">
          <ac:chgData name="Eddie Corr" userId="99a90b33-2264-4037-8867-c8cea06dfde5" providerId="ADAL" clId="{8207E6F4-09D4-4F66-BBB9-C6C2F9678906}" dt="2024-05-31T13:14:39.871" v="15794" actId="164"/>
          <ac:spMkLst>
            <pc:docMk/>
            <pc:sldMk cId="263597567" sldId="355"/>
            <ac:spMk id="190" creationId="{275CB557-BDE6-4FA6-83D8-E53AFA278C58}"/>
          </ac:spMkLst>
        </pc:spChg>
        <pc:spChg chg="add mod replST">
          <ac:chgData name="Eddie Corr" userId="99a90b33-2264-4037-8867-c8cea06dfde5" providerId="ADAL" clId="{8207E6F4-09D4-4F66-BBB9-C6C2F9678906}" dt="2024-05-31T13:14:39.871" v="15794" actId="164"/>
          <ac:spMkLst>
            <pc:docMk/>
            <pc:sldMk cId="263597567" sldId="355"/>
            <ac:spMk id="191" creationId="{9F2C766C-7B11-48F4-A5DA-E05345EDC787}"/>
          </ac:spMkLst>
        </pc:spChg>
        <pc:spChg chg="add mod replST">
          <ac:chgData name="Eddie Corr" userId="99a90b33-2264-4037-8867-c8cea06dfde5" providerId="ADAL" clId="{8207E6F4-09D4-4F66-BBB9-C6C2F9678906}" dt="2024-05-31T13:14:39.871" v="15794" actId="164"/>
          <ac:spMkLst>
            <pc:docMk/>
            <pc:sldMk cId="263597567" sldId="355"/>
            <ac:spMk id="192" creationId="{A22D0D38-5D73-40E1-A0DC-89E310C75716}"/>
          </ac:spMkLst>
        </pc:spChg>
        <pc:spChg chg="add mod replST">
          <ac:chgData name="Eddie Corr" userId="99a90b33-2264-4037-8867-c8cea06dfde5" providerId="ADAL" clId="{8207E6F4-09D4-4F66-BBB9-C6C2F9678906}" dt="2024-05-31T13:14:39.871" v="15794" actId="164"/>
          <ac:spMkLst>
            <pc:docMk/>
            <pc:sldMk cId="263597567" sldId="355"/>
            <ac:spMk id="193" creationId="{E74A8D59-FF44-4624-89DF-649B5643535C}"/>
          </ac:spMkLst>
        </pc:spChg>
        <pc:spChg chg="add mod replST">
          <ac:chgData name="Eddie Corr" userId="99a90b33-2264-4037-8867-c8cea06dfde5" providerId="ADAL" clId="{8207E6F4-09D4-4F66-BBB9-C6C2F9678906}" dt="2024-05-31T13:14:39.871" v="15794" actId="164"/>
          <ac:spMkLst>
            <pc:docMk/>
            <pc:sldMk cId="263597567" sldId="355"/>
            <ac:spMk id="194" creationId="{A0587CBE-EC7D-40A2-AB25-39A0471834A7}"/>
          </ac:spMkLst>
        </pc:spChg>
        <pc:spChg chg="add mod replST">
          <ac:chgData name="Eddie Corr" userId="99a90b33-2264-4037-8867-c8cea06dfde5" providerId="ADAL" clId="{8207E6F4-09D4-4F66-BBB9-C6C2F9678906}" dt="2024-05-31T13:14:39.871" v="15794" actId="164"/>
          <ac:spMkLst>
            <pc:docMk/>
            <pc:sldMk cId="263597567" sldId="355"/>
            <ac:spMk id="195" creationId="{C6889021-3C1B-40D8-8AC3-2E7797BA39F9}"/>
          </ac:spMkLst>
        </pc:spChg>
        <pc:spChg chg="add mod replST">
          <ac:chgData name="Eddie Corr" userId="99a90b33-2264-4037-8867-c8cea06dfde5" providerId="ADAL" clId="{8207E6F4-09D4-4F66-BBB9-C6C2F9678906}" dt="2024-05-31T13:14:39.871" v="15794" actId="164"/>
          <ac:spMkLst>
            <pc:docMk/>
            <pc:sldMk cId="263597567" sldId="355"/>
            <ac:spMk id="196" creationId="{5E824F89-1AFE-4397-837F-4565F3434D57}"/>
          </ac:spMkLst>
        </pc:spChg>
        <pc:spChg chg="add mod replST">
          <ac:chgData name="Eddie Corr" userId="99a90b33-2264-4037-8867-c8cea06dfde5" providerId="ADAL" clId="{8207E6F4-09D4-4F66-BBB9-C6C2F9678906}" dt="2024-05-31T13:14:39.871" v="15794" actId="164"/>
          <ac:spMkLst>
            <pc:docMk/>
            <pc:sldMk cId="263597567" sldId="355"/>
            <ac:spMk id="197" creationId="{1F23DA7A-BABB-45BA-B76D-50D8730D553D}"/>
          </ac:spMkLst>
        </pc:spChg>
        <pc:spChg chg="add mod replST">
          <ac:chgData name="Eddie Corr" userId="99a90b33-2264-4037-8867-c8cea06dfde5" providerId="ADAL" clId="{8207E6F4-09D4-4F66-BBB9-C6C2F9678906}" dt="2024-05-31T13:14:39.871" v="15794" actId="164"/>
          <ac:spMkLst>
            <pc:docMk/>
            <pc:sldMk cId="263597567" sldId="355"/>
            <ac:spMk id="198" creationId="{A92C56EC-30BF-41BB-9193-26D0B79B8CF9}"/>
          </ac:spMkLst>
        </pc:spChg>
        <pc:spChg chg="add mod replST">
          <ac:chgData name="Eddie Corr" userId="99a90b33-2264-4037-8867-c8cea06dfde5" providerId="ADAL" clId="{8207E6F4-09D4-4F66-BBB9-C6C2F9678906}" dt="2024-05-31T13:14:39.871" v="15794" actId="164"/>
          <ac:spMkLst>
            <pc:docMk/>
            <pc:sldMk cId="263597567" sldId="355"/>
            <ac:spMk id="199" creationId="{4E44FE01-7CF1-4480-8480-C0D453C72EA5}"/>
          </ac:spMkLst>
        </pc:spChg>
        <pc:spChg chg="add mod replST">
          <ac:chgData name="Eddie Corr" userId="99a90b33-2264-4037-8867-c8cea06dfde5" providerId="ADAL" clId="{8207E6F4-09D4-4F66-BBB9-C6C2F9678906}" dt="2024-05-31T13:14:39.871" v="15794" actId="164"/>
          <ac:spMkLst>
            <pc:docMk/>
            <pc:sldMk cId="263597567" sldId="355"/>
            <ac:spMk id="200" creationId="{BB6BD80F-6EBD-415A-AA77-C465506E5116}"/>
          </ac:spMkLst>
        </pc:spChg>
        <pc:spChg chg="add mod replST">
          <ac:chgData name="Eddie Corr" userId="99a90b33-2264-4037-8867-c8cea06dfde5" providerId="ADAL" clId="{8207E6F4-09D4-4F66-BBB9-C6C2F9678906}" dt="2024-05-31T13:14:39.871" v="15794" actId="164"/>
          <ac:spMkLst>
            <pc:docMk/>
            <pc:sldMk cId="263597567" sldId="355"/>
            <ac:spMk id="201" creationId="{5C6C7364-C37B-4D4F-9044-B41B69CF0293}"/>
          </ac:spMkLst>
        </pc:spChg>
        <pc:spChg chg="add mod replST">
          <ac:chgData name="Eddie Corr" userId="99a90b33-2264-4037-8867-c8cea06dfde5" providerId="ADAL" clId="{8207E6F4-09D4-4F66-BBB9-C6C2F9678906}" dt="2024-05-31T13:14:39.871" v="15794" actId="164"/>
          <ac:spMkLst>
            <pc:docMk/>
            <pc:sldMk cId="263597567" sldId="355"/>
            <ac:spMk id="202" creationId="{79DE7774-0922-4F0D-8414-F7EFC8DCF15B}"/>
          </ac:spMkLst>
        </pc:spChg>
        <pc:spChg chg="add mod replST">
          <ac:chgData name="Eddie Corr" userId="99a90b33-2264-4037-8867-c8cea06dfde5" providerId="ADAL" clId="{8207E6F4-09D4-4F66-BBB9-C6C2F9678906}" dt="2024-05-31T13:14:39.871" v="15794" actId="164"/>
          <ac:spMkLst>
            <pc:docMk/>
            <pc:sldMk cId="263597567" sldId="355"/>
            <ac:spMk id="203" creationId="{9E5764F8-9CE7-43D9-961F-C110C9227B11}"/>
          </ac:spMkLst>
        </pc:spChg>
        <pc:spChg chg="add mod replST">
          <ac:chgData name="Eddie Corr" userId="99a90b33-2264-4037-8867-c8cea06dfde5" providerId="ADAL" clId="{8207E6F4-09D4-4F66-BBB9-C6C2F9678906}" dt="2024-05-31T13:14:39.871" v="15794" actId="164"/>
          <ac:spMkLst>
            <pc:docMk/>
            <pc:sldMk cId="263597567" sldId="355"/>
            <ac:spMk id="204" creationId="{DA26B50B-7C6F-4E7B-AA79-0B96B45DCDE3}"/>
          </ac:spMkLst>
        </pc:spChg>
        <pc:spChg chg="add mod replST">
          <ac:chgData name="Eddie Corr" userId="99a90b33-2264-4037-8867-c8cea06dfde5" providerId="ADAL" clId="{8207E6F4-09D4-4F66-BBB9-C6C2F9678906}" dt="2024-05-31T13:14:39.871" v="15794" actId="164"/>
          <ac:spMkLst>
            <pc:docMk/>
            <pc:sldMk cId="263597567" sldId="355"/>
            <ac:spMk id="205" creationId="{293D46D9-3AD5-4F8B-A258-6B83ECFD0728}"/>
          </ac:spMkLst>
        </pc:spChg>
        <pc:spChg chg="add mod replST">
          <ac:chgData name="Eddie Corr" userId="99a90b33-2264-4037-8867-c8cea06dfde5" providerId="ADAL" clId="{8207E6F4-09D4-4F66-BBB9-C6C2F9678906}" dt="2024-05-31T13:14:39.871" v="15794" actId="164"/>
          <ac:spMkLst>
            <pc:docMk/>
            <pc:sldMk cId="263597567" sldId="355"/>
            <ac:spMk id="206" creationId="{FFA07EFE-BA27-45C5-B228-6ECC8E57D762}"/>
          </ac:spMkLst>
        </pc:spChg>
        <pc:spChg chg="add mod replST">
          <ac:chgData name="Eddie Corr" userId="99a90b33-2264-4037-8867-c8cea06dfde5" providerId="ADAL" clId="{8207E6F4-09D4-4F66-BBB9-C6C2F9678906}" dt="2024-05-31T13:14:39.871" v="15794" actId="164"/>
          <ac:spMkLst>
            <pc:docMk/>
            <pc:sldMk cId="263597567" sldId="355"/>
            <ac:spMk id="207" creationId="{4C3ED2C2-0B70-4493-9132-9BFA3795EA20}"/>
          </ac:spMkLst>
        </pc:spChg>
        <pc:spChg chg="add mod replST">
          <ac:chgData name="Eddie Corr" userId="99a90b33-2264-4037-8867-c8cea06dfde5" providerId="ADAL" clId="{8207E6F4-09D4-4F66-BBB9-C6C2F9678906}" dt="2024-05-31T13:14:39.871" v="15794" actId="164"/>
          <ac:spMkLst>
            <pc:docMk/>
            <pc:sldMk cId="263597567" sldId="355"/>
            <ac:spMk id="208" creationId="{CDED08C6-70EF-464C-8C3A-D75A6C4A1CF0}"/>
          </ac:spMkLst>
        </pc:spChg>
        <pc:spChg chg="add mod replST">
          <ac:chgData name="Eddie Corr" userId="99a90b33-2264-4037-8867-c8cea06dfde5" providerId="ADAL" clId="{8207E6F4-09D4-4F66-BBB9-C6C2F9678906}" dt="2024-05-31T13:14:39.871" v="15794" actId="164"/>
          <ac:spMkLst>
            <pc:docMk/>
            <pc:sldMk cId="263597567" sldId="355"/>
            <ac:spMk id="209" creationId="{CC5F0580-769A-443A-8F54-91D0F17DA1F2}"/>
          </ac:spMkLst>
        </pc:spChg>
        <pc:spChg chg="add mod replST">
          <ac:chgData name="Eddie Corr" userId="99a90b33-2264-4037-8867-c8cea06dfde5" providerId="ADAL" clId="{8207E6F4-09D4-4F66-BBB9-C6C2F9678906}" dt="2024-05-31T13:14:39.871" v="15794" actId="164"/>
          <ac:spMkLst>
            <pc:docMk/>
            <pc:sldMk cId="263597567" sldId="355"/>
            <ac:spMk id="210" creationId="{2C267CCA-5058-43D6-8A18-FC99D4223F55}"/>
          </ac:spMkLst>
        </pc:spChg>
        <pc:spChg chg="add mod replST">
          <ac:chgData name="Eddie Corr" userId="99a90b33-2264-4037-8867-c8cea06dfde5" providerId="ADAL" clId="{8207E6F4-09D4-4F66-BBB9-C6C2F9678906}" dt="2024-05-31T13:14:39.871" v="15794" actId="164"/>
          <ac:spMkLst>
            <pc:docMk/>
            <pc:sldMk cId="263597567" sldId="355"/>
            <ac:spMk id="211" creationId="{4102A14B-C57B-4191-A9E9-80DEA4B127E8}"/>
          </ac:spMkLst>
        </pc:spChg>
        <pc:spChg chg="add mod replST">
          <ac:chgData name="Eddie Corr" userId="99a90b33-2264-4037-8867-c8cea06dfde5" providerId="ADAL" clId="{8207E6F4-09D4-4F66-BBB9-C6C2F9678906}" dt="2024-05-31T13:14:39.871" v="15794" actId="164"/>
          <ac:spMkLst>
            <pc:docMk/>
            <pc:sldMk cId="263597567" sldId="355"/>
            <ac:spMk id="212" creationId="{CC9243B0-9909-4919-B0DF-29B9CD67629E}"/>
          </ac:spMkLst>
        </pc:spChg>
        <pc:spChg chg="add mod replST">
          <ac:chgData name="Eddie Corr" userId="99a90b33-2264-4037-8867-c8cea06dfde5" providerId="ADAL" clId="{8207E6F4-09D4-4F66-BBB9-C6C2F9678906}" dt="2024-05-31T13:14:39.871" v="15794" actId="164"/>
          <ac:spMkLst>
            <pc:docMk/>
            <pc:sldMk cId="263597567" sldId="355"/>
            <ac:spMk id="213" creationId="{43C8B043-965F-4B40-B243-2FB206683C60}"/>
          </ac:spMkLst>
        </pc:spChg>
        <pc:spChg chg="add mod replST">
          <ac:chgData name="Eddie Corr" userId="99a90b33-2264-4037-8867-c8cea06dfde5" providerId="ADAL" clId="{8207E6F4-09D4-4F66-BBB9-C6C2F9678906}" dt="2024-05-31T13:14:39.871" v="15794" actId="164"/>
          <ac:spMkLst>
            <pc:docMk/>
            <pc:sldMk cId="263597567" sldId="355"/>
            <ac:spMk id="214" creationId="{B33B0D9E-3178-4C8E-B997-E2CC89378B8E}"/>
          </ac:spMkLst>
        </pc:spChg>
        <pc:spChg chg="add mod replST">
          <ac:chgData name="Eddie Corr" userId="99a90b33-2264-4037-8867-c8cea06dfde5" providerId="ADAL" clId="{8207E6F4-09D4-4F66-BBB9-C6C2F9678906}" dt="2024-05-31T13:14:39.871" v="15794" actId="164"/>
          <ac:spMkLst>
            <pc:docMk/>
            <pc:sldMk cId="263597567" sldId="355"/>
            <ac:spMk id="215" creationId="{21E14274-1C9E-4284-86E6-F63D28899FE0}"/>
          </ac:spMkLst>
        </pc:spChg>
        <pc:spChg chg="add mod replST">
          <ac:chgData name="Eddie Corr" userId="99a90b33-2264-4037-8867-c8cea06dfde5" providerId="ADAL" clId="{8207E6F4-09D4-4F66-BBB9-C6C2F9678906}" dt="2024-05-31T13:14:39.871" v="15794" actId="164"/>
          <ac:spMkLst>
            <pc:docMk/>
            <pc:sldMk cId="263597567" sldId="355"/>
            <ac:spMk id="216" creationId="{1090BF0B-3FC3-41FB-9DCA-11B03C00CAA0}"/>
          </ac:spMkLst>
        </pc:spChg>
        <pc:spChg chg="add mod replST">
          <ac:chgData name="Eddie Corr" userId="99a90b33-2264-4037-8867-c8cea06dfde5" providerId="ADAL" clId="{8207E6F4-09D4-4F66-BBB9-C6C2F9678906}" dt="2024-05-31T13:14:39.871" v="15794" actId="164"/>
          <ac:spMkLst>
            <pc:docMk/>
            <pc:sldMk cId="263597567" sldId="355"/>
            <ac:spMk id="217" creationId="{EC20F472-4DBF-4544-8046-F086629A8C0D}"/>
          </ac:spMkLst>
        </pc:spChg>
        <pc:spChg chg="add mod replST">
          <ac:chgData name="Eddie Corr" userId="99a90b33-2264-4037-8867-c8cea06dfde5" providerId="ADAL" clId="{8207E6F4-09D4-4F66-BBB9-C6C2F9678906}" dt="2024-05-31T13:14:39.871" v="15794" actId="164"/>
          <ac:spMkLst>
            <pc:docMk/>
            <pc:sldMk cId="263597567" sldId="355"/>
            <ac:spMk id="218" creationId="{1852FE00-CAFC-4931-938C-D5F6EA311A4A}"/>
          </ac:spMkLst>
        </pc:spChg>
        <pc:spChg chg="add mod replST">
          <ac:chgData name="Eddie Corr" userId="99a90b33-2264-4037-8867-c8cea06dfde5" providerId="ADAL" clId="{8207E6F4-09D4-4F66-BBB9-C6C2F9678906}" dt="2024-05-31T13:14:39.871" v="15794" actId="164"/>
          <ac:spMkLst>
            <pc:docMk/>
            <pc:sldMk cId="263597567" sldId="355"/>
            <ac:spMk id="219" creationId="{49007B54-E66F-414A-8F8F-7F2ECD880105}"/>
          </ac:spMkLst>
        </pc:spChg>
        <pc:spChg chg="add mod replST">
          <ac:chgData name="Eddie Corr" userId="99a90b33-2264-4037-8867-c8cea06dfde5" providerId="ADAL" clId="{8207E6F4-09D4-4F66-BBB9-C6C2F9678906}" dt="2024-05-31T13:14:39.871" v="15794" actId="164"/>
          <ac:spMkLst>
            <pc:docMk/>
            <pc:sldMk cId="263597567" sldId="355"/>
            <ac:spMk id="220" creationId="{3FD79B67-E1BF-4D88-A702-3C53523C6F55}"/>
          </ac:spMkLst>
        </pc:spChg>
        <pc:spChg chg="add mod replST">
          <ac:chgData name="Eddie Corr" userId="99a90b33-2264-4037-8867-c8cea06dfde5" providerId="ADAL" clId="{8207E6F4-09D4-4F66-BBB9-C6C2F9678906}" dt="2024-05-31T13:14:39.871" v="15794" actId="164"/>
          <ac:spMkLst>
            <pc:docMk/>
            <pc:sldMk cId="263597567" sldId="355"/>
            <ac:spMk id="221" creationId="{6F826F0A-064B-4A41-A329-B891705D0ACB}"/>
          </ac:spMkLst>
        </pc:spChg>
        <pc:spChg chg="add mod replST">
          <ac:chgData name="Eddie Corr" userId="99a90b33-2264-4037-8867-c8cea06dfde5" providerId="ADAL" clId="{8207E6F4-09D4-4F66-BBB9-C6C2F9678906}" dt="2024-05-31T13:14:39.871" v="15794" actId="164"/>
          <ac:spMkLst>
            <pc:docMk/>
            <pc:sldMk cId="263597567" sldId="355"/>
            <ac:spMk id="222" creationId="{29619EE1-AD67-4E7D-95C1-298FC52D9E92}"/>
          </ac:spMkLst>
        </pc:spChg>
        <pc:spChg chg="add mod replST">
          <ac:chgData name="Eddie Corr" userId="99a90b33-2264-4037-8867-c8cea06dfde5" providerId="ADAL" clId="{8207E6F4-09D4-4F66-BBB9-C6C2F9678906}" dt="2024-05-31T13:14:39.871" v="15794" actId="164"/>
          <ac:spMkLst>
            <pc:docMk/>
            <pc:sldMk cId="263597567" sldId="355"/>
            <ac:spMk id="223" creationId="{F54AF15B-29EE-4598-B14A-5C3E2920A387}"/>
          </ac:spMkLst>
        </pc:spChg>
        <pc:spChg chg="add mod replST">
          <ac:chgData name="Eddie Corr" userId="99a90b33-2264-4037-8867-c8cea06dfde5" providerId="ADAL" clId="{8207E6F4-09D4-4F66-BBB9-C6C2F9678906}" dt="2024-05-31T13:14:39.871" v="15794" actId="164"/>
          <ac:spMkLst>
            <pc:docMk/>
            <pc:sldMk cId="263597567" sldId="355"/>
            <ac:spMk id="224" creationId="{CC06732E-414D-4E0C-A7C7-D360E5E4F756}"/>
          </ac:spMkLst>
        </pc:spChg>
        <pc:spChg chg="add mod replST">
          <ac:chgData name="Eddie Corr" userId="99a90b33-2264-4037-8867-c8cea06dfde5" providerId="ADAL" clId="{8207E6F4-09D4-4F66-BBB9-C6C2F9678906}" dt="2024-05-31T13:14:39.871" v="15794" actId="164"/>
          <ac:spMkLst>
            <pc:docMk/>
            <pc:sldMk cId="263597567" sldId="355"/>
            <ac:spMk id="225" creationId="{FAE16E26-039B-4EF6-9EF4-6E4F63D2E85F}"/>
          </ac:spMkLst>
        </pc:spChg>
        <pc:spChg chg="add mod replST">
          <ac:chgData name="Eddie Corr" userId="99a90b33-2264-4037-8867-c8cea06dfde5" providerId="ADAL" clId="{8207E6F4-09D4-4F66-BBB9-C6C2F9678906}" dt="2024-05-31T13:14:39.871" v="15794" actId="164"/>
          <ac:spMkLst>
            <pc:docMk/>
            <pc:sldMk cId="263597567" sldId="355"/>
            <ac:spMk id="226" creationId="{96F96082-2A0C-40AF-A55E-FA075ABEC4CA}"/>
          </ac:spMkLst>
        </pc:spChg>
        <pc:spChg chg="add mod replST">
          <ac:chgData name="Eddie Corr" userId="99a90b33-2264-4037-8867-c8cea06dfde5" providerId="ADAL" clId="{8207E6F4-09D4-4F66-BBB9-C6C2F9678906}" dt="2024-05-31T13:14:39.871" v="15794" actId="164"/>
          <ac:spMkLst>
            <pc:docMk/>
            <pc:sldMk cId="263597567" sldId="355"/>
            <ac:spMk id="227" creationId="{64364C9B-8C0B-4B62-89F4-EACA8F3FDD88}"/>
          </ac:spMkLst>
        </pc:spChg>
        <pc:spChg chg="add mod replST">
          <ac:chgData name="Eddie Corr" userId="99a90b33-2264-4037-8867-c8cea06dfde5" providerId="ADAL" clId="{8207E6F4-09D4-4F66-BBB9-C6C2F9678906}" dt="2024-05-31T13:14:39.871" v="15794" actId="164"/>
          <ac:spMkLst>
            <pc:docMk/>
            <pc:sldMk cId="263597567" sldId="355"/>
            <ac:spMk id="228" creationId="{EE4727A1-5F02-4A4F-B3E8-4DD341FBB777}"/>
          </ac:spMkLst>
        </pc:spChg>
        <pc:spChg chg="add mod replST">
          <ac:chgData name="Eddie Corr" userId="99a90b33-2264-4037-8867-c8cea06dfde5" providerId="ADAL" clId="{8207E6F4-09D4-4F66-BBB9-C6C2F9678906}" dt="2024-05-31T13:14:39.871" v="15794" actId="164"/>
          <ac:spMkLst>
            <pc:docMk/>
            <pc:sldMk cId="263597567" sldId="355"/>
            <ac:spMk id="229" creationId="{AF10E854-0509-4ED5-A5A2-C2E5D8C47F4F}"/>
          </ac:spMkLst>
        </pc:spChg>
        <pc:spChg chg="add mod replST">
          <ac:chgData name="Eddie Corr" userId="99a90b33-2264-4037-8867-c8cea06dfde5" providerId="ADAL" clId="{8207E6F4-09D4-4F66-BBB9-C6C2F9678906}" dt="2024-05-31T13:14:39.871" v="15794" actId="164"/>
          <ac:spMkLst>
            <pc:docMk/>
            <pc:sldMk cId="263597567" sldId="355"/>
            <ac:spMk id="230" creationId="{AD184D2B-FC58-4BB9-A521-4342CC1A7978}"/>
          </ac:spMkLst>
        </pc:spChg>
        <pc:spChg chg="add mod replST">
          <ac:chgData name="Eddie Corr" userId="99a90b33-2264-4037-8867-c8cea06dfde5" providerId="ADAL" clId="{8207E6F4-09D4-4F66-BBB9-C6C2F9678906}" dt="2024-05-31T13:14:39.871" v="15794" actId="164"/>
          <ac:spMkLst>
            <pc:docMk/>
            <pc:sldMk cId="263597567" sldId="355"/>
            <ac:spMk id="231" creationId="{4D685654-219A-4B94-9947-FFCA3FCDD211}"/>
          </ac:spMkLst>
        </pc:spChg>
        <pc:spChg chg="add mod replST">
          <ac:chgData name="Eddie Corr" userId="99a90b33-2264-4037-8867-c8cea06dfde5" providerId="ADAL" clId="{8207E6F4-09D4-4F66-BBB9-C6C2F9678906}" dt="2024-05-31T13:14:39.871" v="15794" actId="164"/>
          <ac:spMkLst>
            <pc:docMk/>
            <pc:sldMk cId="263597567" sldId="355"/>
            <ac:spMk id="232" creationId="{5C138022-F342-46D8-9534-47038644F91E}"/>
          </ac:spMkLst>
        </pc:spChg>
        <pc:spChg chg="add mod replST">
          <ac:chgData name="Eddie Corr" userId="99a90b33-2264-4037-8867-c8cea06dfde5" providerId="ADAL" clId="{8207E6F4-09D4-4F66-BBB9-C6C2F9678906}" dt="2024-05-31T13:14:39.871" v="15794" actId="164"/>
          <ac:spMkLst>
            <pc:docMk/>
            <pc:sldMk cId="263597567" sldId="355"/>
            <ac:spMk id="233" creationId="{BA1D6065-C3EF-4F8D-BB02-74077E25C839}"/>
          </ac:spMkLst>
        </pc:spChg>
        <pc:spChg chg="add mod replST">
          <ac:chgData name="Eddie Corr" userId="99a90b33-2264-4037-8867-c8cea06dfde5" providerId="ADAL" clId="{8207E6F4-09D4-4F66-BBB9-C6C2F9678906}" dt="2024-05-31T13:14:39.871" v="15794" actId="164"/>
          <ac:spMkLst>
            <pc:docMk/>
            <pc:sldMk cId="263597567" sldId="355"/>
            <ac:spMk id="234" creationId="{7B0EAE73-E83D-41DF-B734-A9DCCE42F02E}"/>
          </ac:spMkLst>
        </pc:spChg>
        <pc:spChg chg="add mod replST">
          <ac:chgData name="Eddie Corr" userId="99a90b33-2264-4037-8867-c8cea06dfde5" providerId="ADAL" clId="{8207E6F4-09D4-4F66-BBB9-C6C2F9678906}" dt="2024-05-31T13:14:39.871" v="15794" actId="164"/>
          <ac:spMkLst>
            <pc:docMk/>
            <pc:sldMk cId="263597567" sldId="355"/>
            <ac:spMk id="235" creationId="{1084123D-C473-429F-A5AF-DD610312DAC2}"/>
          </ac:spMkLst>
        </pc:spChg>
        <pc:spChg chg="add mod replST">
          <ac:chgData name="Eddie Corr" userId="99a90b33-2264-4037-8867-c8cea06dfde5" providerId="ADAL" clId="{8207E6F4-09D4-4F66-BBB9-C6C2F9678906}" dt="2024-05-31T13:14:39.871" v="15794" actId="164"/>
          <ac:spMkLst>
            <pc:docMk/>
            <pc:sldMk cId="263597567" sldId="355"/>
            <ac:spMk id="236" creationId="{35FE4465-1252-4A1C-83AB-1A16A5E0DFB4}"/>
          </ac:spMkLst>
        </pc:spChg>
        <pc:spChg chg="add mod replST">
          <ac:chgData name="Eddie Corr" userId="99a90b33-2264-4037-8867-c8cea06dfde5" providerId="ADAL" clId="{8207E6F4-09D4-4F66-BBB9-C6C2F9678906}" dt="2024-05-31T13:14:39.871" v="15794" actId="164"/>
          <ac:spMkLst>
            <pc:docMk/>
            <pc:sldMk cId="263597567" sldId="355"/>
            <ac:spMk id="237" creationId="{1A8097B2-70AE-4D55-A671-76EA855C1B02}"/>
          </ac:spMkLst>
        </pc:spChg>
        <pc:spChg chg="add mod replST">
          <ac:chgData name="Eddie Corr" userId="99a90b33-2264-4037-8867-c8cea06dfde5" providerId="ADAL" clId="{8207E6F4-09D4-4F66-BBB9-C6C2F9678906}" dt="2024-05-31T13:14:39.871" v="15794" actId="164"/>
          <ac:spMkLst>
            <pc:docMk/>
            <pc:sldMk cId="263597567" sldId="355"/>
            <ac:spMk id="238" creationId="{C06032C5-861F-4F0A-9C5F-5595F662A98D}"/>
          </ac:spMkLst>
        </pc:spChg>
        <pc:spChg chg="add mod replST">
          <ac:chgData name="Eddie Corr" userId="99a90b33-2264-4037-8867-c8cea06dfde5" providerId="ADAL" clId="{8207E6F4-09D4-4F66-BBB9-C6C2F9678906}" dt="2024-05-31T13:14:39.871" v="15794" actId="164"/>
          <ac:spMkLst>
            <pc:docMk/>
            <pc:sldMk cId="263597567" sldId="355"/>
            <ac:spMk id="239" creationId="{31DD9547-0824-4E34-9FC4-98007DE5081E}"/>
          </ac:spMkLst>
        </pc:spChg>
        <pc:spChg chg="add mod replST">
          <ac:chgData name="Eddie Corr" userId="99a90b33-2264-4037-8867-c8cea06dfde5" providerId="ADAL" clId="{8207E6F4-09D4-4F66-BBB9-C6C2F9678906}" dt="2024-05-31T13:14:39.871" v="15794" actId="164"/>
          <ac:spMkLst>
            <pc:docMk/>
            <pc:sldMk cId="263597567" sldId="355"/>
            <ac:spMk id="240" creationId="{DB261425-F067-4564-90FA-B6161A365081}"/>
          </ac:spMkLst>
        </pc:spChg>
        <pc:spChg chg="add mod replST">
          <ac:chgData name="Eddie Corr" userId="99a90b33-2264-4037-8867-c8cea06dfde5" providerId="ADAL" clId="{8207E6F4-09D4-4F66-BBB9-C6C2F9678906}" dt="2024-05-31T13:14:39.871" v="15794" actId="164"/>
          <ac:spMkLst>
            <pc:docMk/>
            <pc:sldMk cId="263597567" sldId="355"/>
            <ac:spMk id="241" creationId="{86993A81-3877-4331-B7C1-4D145739134C}"/>
          </ac:spMkLst>
        </pc:spChg>
        <pc:spChg chg="add mod replST">
          <ac:chgData name="Eddie Corr" userId="99a90b33-2264-4037-8867-c8cea06dfde5" providerId="ADAL" clId="{8207E6F4-09D4-4F66-BBB9-C6C2F9678906}" dt="2024-05-31T13:14:39.871" v="15794" actId="164"/>
          <ac:spMkLst>
            <pc:docMk/>
            <pc:sldMk cId="263597567" sldId="355"/>
            <ac:spMk id="242" creationId="{FD282C9D-EA12-4525-8689-74AC9F70766B}"/>
          </ac:spMkLst>
        </pc:spChg>
        <pc:spChg chg="add mod replST">
          <ac:chgData name="Eddie Corr" userId="99a90b33-2264-4037-8867-c8cea06dfde5" providerId="ADAL" clId="{8207E6F4-09D4-4F66-BBB9-C6C2F9678906}" dt="2024-05-31T13:14:39.871" v="15794" actId="164"/>
          <ac:spMkLst>
            <pc:docMk/>
            <pc:sldMk cId="263597567" sldId="355"/>
            <ac:spMk id="243" creationId="{3F3F57D7-F1F1-4A29-AE30-39F4219EF10A}"/>
          </ac:spMkLst>
        </pc:spChg>
        <pc:spChg chg="add mod replST">
          <ac:chgData name="Eddie Corr" userId="99a90b33-2264-4037-8867-c8cea06dfde5" providerId="ADAL" clId="{8207E6F4-09D4-4F66-BBB9-C6C2F9678906}" dt="2024-05-31T13:14:39.871" v="15794" actId="164"/>
          <ac:spMkLst>
            <pc:docMk/>
            <pc:sldMk cId="263597567" sldId="355"/>
            <ac:spMk id="244" creationId="{64A31C35-FD7B-4D0F-9D39-D1D483878D2E}"/>
          </ac:spMkLst>
        </pc:spChg>
        <pc:spChg chg="add mod replST">
          <ac:chgData name="Eddie Corr" userId="99a90b33-2264-4037-8867-c8cea06dfde5" providerId="ADAL" clId="{8207E6F4-09D4-4F66-BBB9-C6C2F9678906}" dt="2024-05-31T13:14:39.871" v="15794" actId="164"/>
          <ac:spMkLst>
            <pc:docMk/>
            <pc:sldMk cId="263597567" sldId="355"/>
            <ac:spMk id="245" creationId="{63870763-5884-4F22-8F3C-65E4F7208DA0}"/>
          </ac:spMkLst>
        </pc:spChg>
        <pc:spChg chg="add mod replST">
          <ac:chgData name="Eddie Corr" userId="99a90b33-2264-4037-8867-c8cea06dfde5" providerId="ADAL" clId="{8207E6F4-09D4-4F66-BBB9-C6C2F9678906}" dt="2024-05-31T13:14:39.871" v="15794" actId="164"/>
          <ac:spMkLst>
            <pc:docMk/>
            <pc:sldMk cId="263597567" sldId="355"/>
            <ac:spMk id="246" creationId="{EF3CF6CE-2851-49CF-AE62-618B9D6F06DE}"/>
          </ac:spMkLst>
        </pc:spChg>
        <pc:spChg chg="add mod replST">
          <ac:chgData name="Eddie Corr" userId="99a90b33-2264-4037-8867-c8cea06dfde5" providerId="ADAL" clId="{8207E6F4-09D4-4F66-BBB9-C6C2F9678906}" dt="2024-05-31T13:14:39.871" v="15794" actId="164"/>
          <ac:spMkLst>
            <pc:docMk/>
            <pc:sldMk cId="263597567" sldId="355"/>
            <ac:spMk id="247" creationId="{F365171C-CC64-4425-B194-2E28AA246141}"/>
          </ac:spMkLst>
        </pc:spChg>
        <pc:spChg chg="add mod replST">
          <ac:chgData name="Eddie Corr" userId="99a90b33-2264-4037-8867-c8cea06dfde5" providerId="ADAL" clId="{8207E6F4-09D4-4F66-BBB9-C6C2F9678906}" dt="2024-05-31T13:14:39.871" v="15794" actId="164"/>
          <ac:spMkLst>
            <pc:docMk/>
            <pc:sldMk cId="263597567" sldId="355"/>
            <ac:spMk id="248" creationId="{AD0AA4DC-812B-45F8-878E-56C56D89BDB2}"/>
          </ac:spMkLst>
        </pc:spChg>
        <pc:spChg chg="add mod replST">
          <ac:chgData name="Eddie Corr" userId="99a90b33-2264-4037-8867-c8cea06dfde5" providerId="ADAL" clId="{8207E6F4-09D4-4F66-BBB9-C6C2F9678906}" dt="2024-05-31T13:14:39.871" v="15794" actId="164"/>
          <ac:spMkLst>
            <pc:docMk/>
            <pc:sldMk cId="263597567" sldId="355"/>
            <ac:spMk id="249" creationId="{BA8F2EEE-21A7-40B2-9841-D9A8897A0006}"/>
          </ac:spMkLst>
        </pc:spChg>
        <pc:spChg chg="add mod replST">
          <ac:chgData name="Eddie Corr" userId="99a90b33-2264-4037-8867-c8cea06dfde5" providerId="ADAL" clId="{8207E6F4-09D4-4F66-BBB9-C6C2F9678906}" dt="2024-05-31T13:14:39.871" v="15794" actId="164"/>
          <ac:spMkLst>
            <pc:docMk/>
            <pc:sldMk cId="263597567" sldId="355"/>
            <ac:spMk id="250" creationId="{A7C18E51-6AF7-4D2F-A5A2-B54FAE4ECFF9}"/>
          </ac:spMkLst>
        </pc:spChg>
        <pc:spChg chg="add mod replST">
          <ac:chgData name="Eddie Corr" userId="99a90b33-2264-4037-8867-c8cea06dfde5" providerId="ADAL" clId="{8207E6F4-09D4-4F66-BBB9-C6C2F9678906}" dt="2024-05-31T13:14:39.871" v="15794" actId="164"/>
          <ac:spMkLst>
            <pc:docMk/>
            <pc:sldMk cId="263597567" sldId="355"/>
            <ac:spMk id="251" creationId="{1BC2F0F9-D843-46B1-8721-9B62B9442197}"/>
          </ac:spMkLst>
        </pc:spChg>
        <pc:spChg chg="add mod replST">
          <ac:chgData name="Eddie Corr" userId="99a90b33-2264-4037-8867-c8cea06dfde5" providerId="ADAL" clId="{8207E6F4-09D4-4F66-BBB9-C6C2F9678906}" dt="2024-05-31T13:14:39.871" v="15794" actId="164"/>
          <ac:spMkLst>
            <pc:docMk/>
            <pc:sldMk cId="263597567" sldId="355"/>
            <ac:spMk id="252" creationId="{88BF65AB-4B08-449E-9B3C-B663E7DC7047}"/>
          </ac:spMkLst>
        </pc:spChg>
        <pc:spChg chg="add mod replST">
          <ac:chgData name="Eddie Corr" userId="99a90b33-2264-4037-8867-c8cea06dfde5" providerId="ADAL" clId="{8207E6F4-09D4-4F66-BBB9-C6C2F9678906}" dt="2024-05-31T13:14:39.871" v="15794" actId="164"/>
          <ac:spMkLst>
            <pc:docMk/>
            <pc:sldMk cId="263597567" sldId="355"/>
            <ac:spMk id="253" creationId="{B9F098FF-F16D-434C-8383-0C1862964244}"/>
          </ac:spMkLst>
        </pc:spChg>
        <pc:spChg chg="add mod replST">
          <ac:chgData name="Eddie Corr" userId="99a90b33-2264-4037-8867-c8cea06dfde5" providerId="ADAL" clId="{8207E6F4-09D4-4F66-BBB9-C6C2F9678906}" dt="2024-05-31T13:14:39.871" v="15794" actId="164"/>
          <ac:spMkLst>
            <pc:docMk/>
            <pc:sldMk cId="263597567" sldId="355"/>
            <ac:spMk id="254" creationId="{00A46CBC-DBF8-4550-9571-B0D5EA0CCC5F}"/>
          </ac:spMkLst>
        </pc:spChg>
        <pc:spChg chg="add mod replST">
          <ac:chgData name="Eddie Corr" userId="99a90b33-2264-4037-8867-c8cea06dfde5" providerId="ADAL" clId="{8207E6F4-09D4-4F66-BBB9-C6C2F9678906}" dt="2024-05-31T13:14:39.871" v="15794" actId="164"/>
          <ac:spMkLst>
            <pc:docMk/>
            <pc:sldMk cId="263597567" sldId="355"/>
            <ac:spMk id="255" creationId="{1A1DC250-0386-4D8D-8F66-35A681220308}"/>
          </ac:spMkLst>
        </pc:spChg>
        <pc:spChg chg="add mod replST">
          <ac:chgData name="Eddie Corr" userId="99a90b33-2264-4037-8867-c8cea06dfde5" providerId="ADAL" clId="{8207E6F4-09D4-4F66-BBB9-C6C2F9678906}" dt="2024-05-31T13:14:39.871" v="15794" actId="164"/>
          <ac:spMkLst>
            <pc:docMk/>
            <pc:sldMk cId="263597567" sldId="355"/>
            <ac:spMk id="256" creationId="{C7670B0E-5D1D-4DCD-A51B-7768718D933E}"/>
          </ac:spMkLst>
        </pc:spChg>
        <pc:spChg chg="add mod replST">
          <ac:chgData name="Eddie Corr" userId="99a90b33-2264-4037-8867-c8cea06dfde5" providerId="ADAL" clId="{8207E6F4-09D4-4F66-BBB9-C6C2F9678906}" dt="2024-05-31T13:14:39.871" v="15794" actId="164"/>
          <ac:spMkLst>
            <pc:docMk/>
            <pc:sldMk cId="263597567" sldId="355"/>
            <ac:spMk id="257" creationId="{E1F0820A-8958-4E9D-88C9-75B5AE65D50B}"/>
          </ac:spMkLst>
        </pc:spChg>
        <pc:spChg chg="add mod replST">
          <ac:chgData name="Eddie Corr" userId="99a90b33-2264-4037-8867-c8cea06dfde5" providerId="ADAL" clId="{8207E6F4-09D4-4F66-BBB9-C6C2F9678906}" dt="2024-05-31T13:14:39.871" v="15794" actId="164"/>
          <ac:spMkLst>
            <pc:docMk/>
            <pc:sldMk cId="263597567" sldId="355"/>
            <ac:spMk id="258" creationId="{39C1D1E1-0A4B-44FD-A2DB-2523B085640E}"/>
          </ac:spMkLst>
        </pc:spChg>
        <pc:spChg chg="add mod replST">
          <ac:chgData name="Eddie Corr" userId="99a90b33-2264-4037-8867-c8cea06dfde5" providerId="ADAL" clId="{8207E6F4-09D4-4F66-BBB9-C6C2F9678906}" dt="2024-05-31T13:14:39.871" v="15794" actId="164"/>
          <ac:spMkLst>
            <pc:docMk/>
            <pc:sldMk cId="263597567" sldId="355"/>
            <ac:spMk id="259" creationId="{895DA4F9-C486-482B-9DAA-AF7AE646BDE0}"/>
          </ac:spMkLst>
        </pc:spChg>
        <pc:spChg chg="add mod replST">
          <ac:chgData name="Eddie Corr" userId="99a90b33-2264-4037-8867-c8cea06dfde5" providerId="ADAL" clId="{8207E6F4-09D4-4F66-BBB9-C6C2F9678906}" dt="2024-05-31T13:14:39.871" v="15794" actId="164"/>
          <ac:spMkLst>
            <pc:docMk/>
            <pc:sldMk cId="263597567" sldId="355"/>
            <ac:spMk id="260" creationId="{80A2CDE4-3AD7-47F9-9239-ADA4959C1810}"/>
          </ac:spMkLst>
        </pc:spChg>
        <pc:spChg chg="add mod replST">
          <ac:chgData name="Eddie Corr" userId="99a90b33-2264-4037-8867-c8cea06dfde5" providerId="ADAL" clId="{8207E6F4-09D4-4F66-BBB9-C6C2F9678906}" dt="2024-05-31T13:14:39.871" v="15794" actId="164"/>
          <ac:spMkLst>
            <pc:docMk/>
            <pc:sldMk cId="263597567" sldId="355"/>
            <ac:spMk id="261" creationId="{07F43D47-FA08-49CF-8976-ED8106E8D379}"/>
          </ac:spMkLst>
        </pc:spChg>
        <pc:spChg chg="add mod replST">
          <ac:chgData name="Eddie Corr" userId="99a90b33-2264-4037-8867-c8cea06dfde5" providerId="ADAL" clId="{8207E6F4-09D4-4F66-BBB9-C6C2F9678906}" dt="2024-05-31T13:14:39.871" v="15794" actId="164"/>
          <ac:spMkLst>
            <pc:docMk/>
            <pc:sldMk cId="263597567" sldId="355"/>
            <ac:spMk id="262" creationId="{370AC6C7-9F64-4FFA-A237-5BB9F3C0785C}"/>
          </ac:spMkLst>
        </pc:spChg>
        <pc:spChg chg="add mod replST">
          <ac:chgData name="Eddie Corr" userId="99a90b33-2264-4037-8867-c8cea06dfde5" providerId="ADAL" clId="{8207E6F4-09D4-4F66-BBB9-C6C2F9678906}" dt="2024-05-31T13:14:39.871" v="15794" actId="164"/>
          <ac:spMkLst>
            <pc:docMk/>
            <pc:sldMk cId="263597567" sldId="355"/>
            <ac:spMk id="263" creationId="{E5102743-AB8A-485D-85A2-6267254503D4}"/>
          </ac:spMkLst>
        </pc:spChg>
        <pc:spChg chg="add mod replST">
          <ac:chgData name="Eddie Corr" userId="99a90b33-2264-4037-8867-c8cea06dfde5" providerId="ADAL" clId="{8207E6F4-09D4-4F66-BBB9-C6C2F9678906}" dt="2024-05-31T13:14:39.871" v="15794" actId="164"/>
          <ac:spMkLst>
            <pc:docMk/>
            <pc:sldMk cId="263597567" sldId="355"/>
            <ac:spMk id="264" creationId="{3EB4E236-D811-4335-88C6-C7DA4F868228}"/>
          </ac:spMkLst>
        </pc:spChg>
        <pc:spChg chg="add mod replST">
          <ac:chgData name="Eddie Corr" userId="99a90b33-2264-4037-8867-c8cea06dfde5" providerId="ADAL" clId="{8207E6F4-09D4-4F66-BBB9-C6C2F9678906}" dt="2024-05-31T13:14:39.871" v="15794" actId="164"/>
          <ac:spMkLst>
            <pc:docMk/>
            <pc:sldMk cId="263597567" sldId="355"/>
            <ac:spMk id="265" creationId="{23F37D5E-4826-4B11-A190-D984E5B1F6BD}"/>
          </ac:spMkLst>
        </pc:spChg>
        <pc:spChg chg="add mod replST">
          <ac:chgData name="Eddie Corr" userId="99a90b33-2264-4037-8867-c8cea06dfde5" providerId="ADAL" clId="{8207E6F4-09D4-4F66-BBB9-C6C2F9678906}" dt="2024-05-31T13:14:39.871" v="15794" actId="164"/>
          <ac:spMkLst>
            <pc:docMk/>
            <pc:sldMk cId="263597567" sldId="355"/>
            <ac:spMk id="266" creationId="{B9DDB757-5046-46F9-8DD9-471D7BDEF623}"/>
          </ac:spMkLst>
        </pc:spChg>
        <pc:spChg chg="add mod replST">
          <ac:chgData name="Eddie Corr" userId="99a90b33-2264-4037-8867-c8cea06dfde5" providerId="ADAL" clId="{8207E6F4-09D4-4F66-BBB9-C6C2F9678906}" dt="2024-05-31T13:14:39.871" v="15794" actId="164"/>
          <ac:spMkLst>
            <pc:docMk/>
            <pc:sldMk cId="263597567" sldId="355"/>
            <ac:spMk id="267" creationId="{445944C6-5904-475F-9712-1E7000146605}"/>
          </ac:spMkLst>
        </pc:spChg>
        <pc:spChg chg="add mod replST">
          <ac:chgData name="Eddie Corr" userId="99a90b33-2264-4037-8867-c8cea06dfde5" providerId="ADAL" clId="{8207E6F4-09D4-4F66-BBB9-C6C2F9678906}" dt="2024-05-31T13:14:39.871" v="15794" actId="164"/>
          <ac:spMkLst>
            <pc:docMk/>
            <pc:sldMk cId="263597567" sldId="355"/>
            <ac:spMk id="268" creationId="{501B0D1D-0ABF-4BED-A792-C23C12BE5806}"/>
          </ac:spMkLst>
        </pc:spChg>
        <pc:spChg chg="add mod replST">
          <ac:chgData name="Eddie Corr" userId="99a90b33-2264-4037-8867-c8cea06dfde5" providerId="ADAL" clId="{8207E6F4-09D4-4F66-BBB9-C6C2F9678906}" dt="2024-05-31T13:14:39.871" v="15794" actId="164"/>
          <ac:spMkLst>
            <pc:docMk/>
            <pc:sldMk cId="263597567" sldId="355"/>
            <ac:spMk id="269" creationId="{1CEAAEEE-4CFF-4E65-9340-4958832A11FA}"/>
          </ac:spMkLst>
        </pc:spChg>
        <pc:spChg chg="add mod replST">
          <ac:chgData name="Eddie Corr" userId="99a90b33-2264-4037-8867-c8cea06dfde5" providerId="ADAL" clId="{8207E6F4-09D4-4F66-BBB9-C6C2F9678906}" dt="2024-05-31T13:14:39.871" v="15794" actId="164"/>
          <ac:spMkLst>
            <pc:docMk/>
            <pc:sldMk cId="263597567" sldId="355"/>
            <ac:spMk id="270" creationId="{EED3FDBC-3CDE-4FC0-B227-F62E05CF3833}"/>
          </ac:spMkLst>
        </pc:spChg>
        <pc:spChg chg="add mod replST">
          <ac:chgData name="Eddie Corr" userId="99a90b33-2264-4037-8867-c8cea06dfde5" providerId="ADAL" clId="{8207E6F4-09D4-4F66-BBB9-C6C2F9678906}" dt="2024-05-31T13:14:39.871" v="15794" actId="164"/>
          <ac:spMkLst>
            <pc:docMk/>
            <pc:sldMk cId="263597567" sldId="355"/>
            <ac:spMk id="271" creationId="{438DF71F-F95E-4C4F-9B62-C62823C075E4}"/>
          </ac:spMkLst>
        </pc:spChg>
        <pc:spChg chg="add mod replST">
          <ac:chgData name="Eddie Corr" userId="99a90b33-2264-4037-8867-c8cea06dfde5" providerId="ADAL" clId="{8207E6F4-09D4-4F66-BBB9-C6C2F9678906}" dt="2024-05-31T13:14:39.871" v="15794" actId="164"/>
          <ac:spMkLst>
            <pc:docMk/>
            <pc:sldMk cId="263597567" sldId="355"/>
            <ac:spMk id="272" creationId="{661B409A-D54E-490E-8DD8-F03AC7B4491C}"/>
          </ac:spMkLst>
        </pc:spChg>
        <pc:spChg chg="add mod replST">
          <ac:chgData name="Eddie Corr" userId="99a90b33-2264-4037-8867-c8cea06dfde5" providerId="ADAL" clId="{8207E6F4-09D4-4F66-BBB9-C6C2F9678906}" dt="2024-05-31T13:14:39.871" v="15794" actId="164"/>
          <ac:spMkLst>
            <pc:docMk/>
            <pc:sldMk cId="263597567" sldId="355"/>
            <ac:spMk id="273" creationId="{EB3547AA-BEB2-4846-90B9-7030DF32985B}"/>
          </ac:spMkLst>
        </pc:spChg>
        <pc:spChg chg="add mod replST">
          <ac:chgData name="Eddie Corr" userId="99a90b33-2264-4037-8867-c8cea06dfde5" providerId="ADAL" clId="{8207E6F4-09D4-4F66-BBB9-C6C2F9678906}" dt="2024-05-31T13:14:39.871" v="15794" actId="164"/>
          <ac:spMkLst>
            <pc:docMk/>
            <pc:sldMk cId="263597567" sldId="355"/>
            <ac:spMk id="274" creationId="{C829BFF5-AC0A-4D50-8239-0A17AB85D6E3}"/>
          </ac:spMkLst>
        </pc:spChg>
        <pc:spChg chg="add mod replST">
          <ac:chgData name="Eddie Corr" userId="99a90b33-2264-4037-8867-c8cea06dfde5" providerId="ADAL" clId="{8207E6F4-09D4-4F66-BBB9-C6C2F9678906}" dt="2024-05-31T13:14:39.871" v="15794" actId="164"/>
          <ac:spMkLst>
            <pc:docMk/>
            <pc:sldMk cId="263597567" sldId="355"/>
            <ac:spMk id="275" creationId="{687E4D62-3DB3-492F-AB3D-2BF4CEEA2D7D}"/>
          </ac:spMkLst>
        </pc:spChg>
        <pc:spChg chg="add mod replST">
          <ac:chgData name="Eddie Corr" userId="99a90b33-2264-4037-8867-c8cea06dfde5" providerId="ADAL" clId="{8207E6F4-09D4-4F66-BBB9-C6C2F9678906}" dt="2024-05-31T13:14:39.871" v="15794" actId="164"/>
          <ac:spMkLst>
            <pc:docMk/>
            <pc:sldMk cId="263597567" sldId="355"/>
            <ac:spMk id="276" creationId="{E9905484-0E00-44DE-8863-DA325E90DF22}"/>
          </ac:spMkLst>
        </pc:spChg>
        <pc:spChg chg="add mod replST">
          <ac:chgData name="Eddie Corr" userId="99a90b33-2264-4037-8867-c8cea06dfde5" providerId="ADAL" clId="{8207E6F4-09D4-4F66-BBB9-C6C2F9678906}" dt="2024-05-31T13:14:39.871" v="15794" actId="164"/>
          <ac:spMkLst>
            <pc:docMk/>
            <pc:sldMk cId="263597567" sldId="355"/>
            <ac:spMk id="277" creationId="{CC5E6DB7-99EF-472F-A98E-C575B9DF6706}"/>
          </ac:spMkLst>
        </pc:spChg>
        <pc:spChg chg="add mod replST">
          <ac:chgData name="Eddie Corr" userId="99a90b33-2264-4037-8867-c8cea06dfde5" providerId="ADAL" clId="{8207E6F4-09D4-4F66-BBB9-C6C2F9678906}" dt="2024-05-31T13:14:39.871" v="15794" actId="164"/>
          <ac:spMkLst>
            <pc:docMk/>
            <pc:sldMk cId="263597567" sldId="355"/>
            <ac:spMk id="278" creationId="{7F585F92-49EB-4860-8CA4-87C620217A0B}"/>
          </ac:spMkLst>
        </pc:spChg>
        <pc:spChg chg="add mod replST">
          <ac:chgData name="Eddie Corr" userId="99a90b33-2264-4037-8867-c8cea06dfde5" providerId="ADAL" clId="{8207E6F4-09D4-4F66-BBB9-C6C2F9678906}" dt="2024-05-31T13:14:39.871" v="15794" actId="164"/>
          <ac:spMkLst>
            <pc:docMk/>
            <pc:sldMk cId="263597567" sldId="355"/>
            <ac:spMk id="279" creationId="{13396770-E102-40AA-B11F-D48FE5E6BAC4}"/>
          </ac:spMkLst>
        </pc:spChg>
        <pc:spChg chg="add mod replST">
          <ac:chgData name="Eddie Corr" userId="99a90b33-2264-4037-8867-c8cea06dfde5" providerId="ADAL" clId="{8207E6F4-09D4-4F66-BBB9-C6C2F9678906}" dt="2024-05-31T13:14:39.871" v="15794" actId="164"/>
          <ac:spMkLst>
            <pc:docMk/>
            <pc:sldMk cId="263597567" sldId="355"/>
            <ac:spMk id="280" creationId="{434E0B4D-4C3C-4AAA-89D5-383220B266C2}"/>
          </ac:spMkLst>
        </pc:spChg>
        <pc:spChg chg="add mod replST">
          <ac:chgData name="Eddie Corr" userId="99a90b33-2264-4037-8867-c8cea06dfde5" providerId="ADAL" clId="{8207E6F4-09D4-4F66-BBB9-C6C2F9678906}" dt="2024-05-31T13:14:39.871" v="15794" actId="164"/>
          <ac:spMkLst>
            <pc:docMk/>
            <pc:sldMk cId="263597567" sldId="355"/>
            <ac:spMk id="281" creationId="{FD75F575-1F2C-4BA4-A0EB-CA7E668A967D}"/>
          </ac:spMkLst>
        </pc:spChg>
        <pc:spChg chg="add mod replST">
          <ac:chgData name="Eddie Corr" userId="99a90b33-2264-4037-8867-c8cea06dfde5" providerId="ADAL" clId="{8207E6F4-09D4-4F66-BBB9-C6C2F9678906}" dt="2024-05-31T13:14:39.871" v="15794" actId="164"/>
          <ac:spMkLst>
            <pc:docMk/>
            <pc:sldMk cId="263597567" sldId="355"/>
            <ac:spMk id="282" creationId="{69063605-6E31-4298-8C23-61437EDB7ACD}"/>
          </ac:spMkLst>
        </pc:spChg>
        <pc:spChg chg="add mod replST">
          <ac:chgData name="Eddie Corr" userId="99a90b33-2264-4037-8867-c8cea06dfde5" providerId="ADAL" clId="{8207E6F4-09D4-4F66-BBB9-C6C2F9678906}" dt="2024-05-31T13:14:39.871" v="15794" actId="164"/>
          <ac:spMkLst>
            <pc:docMk/>
            <pc:sldMk cId="263597567" sldId="355"/>
            <ac:spMk id="283" creationId="{51E2595B-8192-4B4D-948F-EEB4E86A5C61}"/>
          </ac:spMkLst>
        </pc:spChg>
        <pc:spChg chg="add mod replST">
          <ac:chgData name="Eddie Corr" userId="99a90b33-2264-4037-8867-c8cea06dfde5" providerId="ADAL" clId="{8207E6F4-09D4-4F66-BBB9-C6C2F9678906}" dt="2024-05-31T13:14:39.871" v="15794" actId="164"/>
          <ac:spMkLst>
            <pc:docMk/>
            <pc:sldMk cId="263597567" sldId="355"/>
            <ac:spMk id="284" creationId="{136B25C9-050C-4B3F-B7B3-76BB110605C2}"/>
          </ac:spMkLst>
        </pc:spChg>
        <pc:spChg chg="add mod replST">
          <ac:chgData name="Eddie Corr" userId="99a90b33-2264-4037-8867-c8cea06dfde5" providerId="ADAL" clId="{8207E6F4-09D4-4F66-BBB9-C6C2F9678906}" dt="2024-05-31T13:14:39.871" v="15794" actId="164"/>
          <ac:spMkLst>
            <pc:docMk/>
            <pc:sldMk cId="263597567" sldId="355"/>
            <ac:spMk id="285" creationId="{8995F0C2-46EB-4D6C-AAFE-3B5B00C1129D}"/>
          </ac:spMkLst>
        </pc:spChg>
        <pc:spChg chg="add mod replST">
          <ac:chgData name="Eddie Corr" userId="99a90b33-2264-4037-8867-c8cea06dfde5" providerId="ADAL" clId="{8207E6F4-09D4-4F66-BBB9-C6C2F9678906}" dt="2024-05-31T13:14:39.871" v="15794" actId="164"/>
          <ac:spMkLst>
            <pc:docMk/>
            <pc:sldMk cId="263597567" sldId="355"/>
            <ac:spMk id="286" creationId="{D72DAE16-842E-4B3A-B715-3153FA99AA0A}"/>
          </ac:spMkLst>
        </pc:spChg>
        <pc:spChg chg="add mod replST">
          <ac:chgData name="Eddie Corr" userId="99a90b33-2264-4037-8867-c8cea06dfde5" providerId="ADAL" clId="{8207E6F4-09D4-4F66-BBB9-C6C2F9678906}" dt="2024-05-31T13:14:39.871" v="15794" actId="164"/>
          <ac:spMkLst>
            <pc:docMk/>
            <pc:sldMk cId="263597567" sldId="355"/>
            <ac:spMk id="287" creationId="{029A7EBA-047D-4B22-9E60-DB93E9FFDD28}"/>
          </ac:spMkLst>
        </pc:spChg>
        <pc:spChg chg="add mod replST">
          <ac:chgData name="Eddie Corr" userId="99a90b33-2264-4037-8867-c8cea06dfde5" providerId="ADAL" clId="{8207E6F4-09D4-4F66-BBB9-C6C2F9678906}" dt="2024-05-31T13:14:39.871" v="15794" actId="164"/>
          <ac:spMkLst>
            <pc:docMk/>
            <pc:sldMk cId="263597567" sldId="355"/>
            <ac:spMk id="288" creationId="{19315B0B-0637-40EE-BD0A-44709CE921AB}"/>
          </ac:spMkLst>
        </pc:spChg>
        <pc:spChg chg="add mod replST">
          <ac:chgData name="Eddie Corr" userId="99a90b33-2264-4037-8867-c8cea06dfde5" providerId="ADAL" clId="{8207E6F4-09D4-4F66-BBB9-C6C2F9678906}" dt="2024-05-31T13:14:39.871" v="15794" actId="164"/>
          <ac:spMkLst>
            <pc:docMk/>
            <pc:sldMk cId="263597567" sldId="355"/>
            <ac:spMk id="289" creationId="{297505FB-D165-4225-9EF8-462545103B45}"/>
          </ac:spMkLst>
        </pc:spChg>
        <pc:spChg chg="add mod replST">
          <ac:chgData name="Eddie Corr" userId="99a90b33-2264-4037-8867-c8cea06dfde5" providerId="ADAL" clId="{8207E6F4-09D4-4F66-BBB9-C6C2F9678906}" dt="2024-05-31T13:14:39.871" v="15794" actId="164"/>
          <ac:spMkLst>
            <pc:docMk/>
            <pc:sldMk cId="263597567" sldId="355"/>
            <ac:spMk id="290" creationId="{43850C43-1FCE-43CD-8A70-76EBB69F57D2}"/>
          </ac:spMkLst>
        </pc:spChg>
        <pc:spChg chg="add mod replST">
          <ac:chgData name="Eddie Corr" userId="99a90b33-2264-4037-8867-c8cea06dfde5" providerId="ADAL" clId="{8207E6F4-09D4-4F66-BBB9-C6C2F9678906}" dt="2024-05-31T13:14:39.871" v="15794" actId="164"/>
          <ac:spMkLst>
            <pc:docMk/>
            <pc:sldMk cId="263597567" sldId="355"/>
            <ac:spMk id="291" creationId="{10561CEA-F422-4E75-A6F1-31CDEC928695}"/>
          </ac:spMkLst>
        </pc:spChg>
        <pc:spChg chg="add mod replST">
          <ac:chgData name="Eddie Corr" userId="99a90b33-2264-4037-8867-c8cea06dfde5" providerId="ADAL" clId="{8207E6F4-09D4-4F66-BBB9-C6C2F9678906}" dt="2024-05-31T13:14:39.871" v="15794" actId="164"/>
          <ac:spMkLst>
            <pc:docMk/>
            <pc:sldMk cId="263597567" sldId="355"/>
            <ac:spMk id="292" creationId="{099A36A2-4091-46DC-B5EC-056958906D60}"/>
          </ac:spMkLst>
        </pc:spChg>
        <pc:spChg chg="add mod replST">
          <ac:chgData name="Eddie Corr" userId="99a90b33-2264-4037-8867-c8cea06dfde5" providerId="ADAL" clId="{8207E6F4-09D4-4F66-BBB9-C6C2F9678906}" dt="2024-05-31T13:14:39.871" v="15794" actId="164"/>
          <ac:spMkLst>
            <pc:docMk/>
            <pc:sldMk cId="263597567" sldId="355"/>
            <ac:spMk id="293" creationId="{22039C6F-4DC8-4385-9F1F-A12E31306DAF}"/>
          </ac:spMkLst>
        </pc:spChg>
        <pc:spChg chg="add mod replST">
          <ac:chgData name="Eddie Corr" userId="99a90b33-2264-4037-8867-c8cea06dfde5" providerId="ADAL" clId="{8207E6F4-09D4-4F66-BBB9-C6C2F9678906}" dt="2024-05-31T13:14:39.871" v="15794" actId="164"/>
          <ac:spMkLst>
            <pc:docMk/>
            <pc:sldMk cId="263597567" sldId="355"/>
            <ac:spMk id="294" creationId="{B3D43DE4-A3A1-4EE1-8996-75A6EF798D92}"/>
          </ac:spMkLst>
        </pc:spChg>
        <pc:spChg chg="add mod replST">
          <ac:chgData name="Eddie Corr" userId="99a90b33-2264-4037-8867-c8cea06dfde5" providerId="ADAL" clId="{8207E6F4-09D4-4F66-BBB9-C6C2F9678906}" dt="2024-05-31T13:14:39.871" v="15794" actId="164"/>
          <ac:spMkLst>
            <pc:docMk/>
            <pc:sldMk cId="263597567" sldId="355"/>
            <ac:spMk id="295" creationId="{BB4DD9D3-BFF9-4723-BEB3-A46CAB81D31F}"/>
          </ac:spMkLst>
        </pc:spChg>
        <pc:spChg chg="add mod replST">
          <ac:chgData name="Eddie Corr" userId="99a90b33-2264-4037-8867-c8cea06dfde5" providerId="ADAL" clId="{8207E6F4-09D4-4F66-BBB9-C6C2F9678906}" dt="2024-05-31T13:14:39.871" v="15794" actId="164"/>
          <ac:spMkLst>
            <pc:docMk/>
            <pc:sldMk cId="263597567" sldId="355"/>
            <ac:spMk id="296" creationId="{A8BB8682-FB42-477C-A6E9-AA654F8D4E03}"/>
          </ac:spMkLst>
        </pc:spChg>
        <pc:spChg chg="add mod replST">
          <ac:chgData name="Eddie Corr" userId="99a90b33-2264-4037-8867-c8cea06dfde5" providerId="ADAL" clId="{8207E6F4-09D4-4F66-BBB9-C6C2F9678906}" dt="2024-05-31T13:14:39.871" v="15794" actId="164"/>
          <ac:spMkLst>
            <pc:docMk/>
            <pc:sldMk cId="263597567" sldId="355"/>
            <ac:spMk id="297" creationId="{2AE2D9B0-7CA9-4DBB-A37F-2EAFA71BB157}"/>
          </ac:spMkLst>
        </pc:spChg>
        <pc:spChg chg="add mod replST">
          <ac:chgData name="Eddie Corr" userId="99a90b33-2264-4037-8867-c8cea06dfde5" providerId="ADAL" clId="{8207E6F4-09D4-4F66-BBB9-C6C2F9678906}" dt="2024-05-31T13:14:39.871" v="15794" actId="164"/>
          <ac:spMkLst>
            <pc:docMk/>
            <pc:sldMk cId="263597567" sldId="355"/>
            <ac:spMk id="298" creationId="{702FEEFF-72E6-403F-A252-B9C9DE546B15}"/>
          </ac:spMkLst>
        </pc:spChg>
        <pc:spChg chg="add mod replST">
          <ac:chgData name="Eddie Corr" userId="99a90b33-2264-4037-8867-c8cea06dfde5" providerId="ADAL" clId="{8207E6F4-09D4-4F66-BBB9-C6C2F9678906}" dt="2024-05-31T13:14:39.871" v="15794" actId="164"/>
          <ac:spMkLst>
            <pc:docMk/>
            <pc:sldMk cId="263597567" sldId="355"/>
            <ac:spMk id="299" creationId="{6149D881-3CA5-463D-AFA0-54C29E95F1BC}"/>
          </ac:spMkLst>
        </pc:spChg>
        <pc:spChg chg="add mod replST">
          <ac:chgData name="Eddie Corr" userId="99a90b33-2264-4037-8867-c8cea06dfde5" providerId="ADAL" clId="{8207E6F4-09D4-4F66-BBB9-C6C2F9678906}" dt="2024-05-31T13:14:39.871" v="15794" actId="164"/>
          <ac:spMkLst>
            <pc:docMk/>
            <pc:sldMk cId="263597567" sldId="355"/>
            <ac:spMk id="300" creationId="{90B456DD-A94F-4675-B893-777A198F0484}"/>
          </ac:spMkLst>
        </pc:spChg>
        <pc:spChg chg="add mod replST">
          <ac:chgData name="Eddie Corr" userId="99a90b33-2264-4037-8867-c8cea06dfde5" providerId="ADAL" clId="{8207E6F4-09D4-4F66-BBB9-C6C2F9678906}" dt="2024-05-31T13:14:39.871" v="15794" actId="164"/>
          <ac:spMkLst>
            <pc:docMk/>
            <pc:sldMk cId="263597567" sldId="355"/>
            <ac:spMk id="301" creationId="{E1AD1AAF-D730-4C46-9F43-07E055B26518}"/>
          </ac:spMkLst>
        </pc:spChg>
        <pc:spChg chg="add mod replST">
          <ac:chgData name="Eddie Corr" userId="99a90b33-2264-4037-8867-c8cea06dfde5" providerId="ADAL" clId="{8207E6F4-09D4-4F66-BBB9-C6C2F9678906}" dt="2024-05-31T13:14:39.871" v="15794" actId="164"/>
          <ac:spMkLst>
            <pc:docMk/>
            <pc:sldMk cId="263597567" sldId="355"/>
            <ac:spMk id="302" creationId="{48090A35-3810-49BB-A7D8-8A77DCF94A75}"/>
          </ac:spMkLst>
        </pc:spChg>
        <pc:spChg chg="add mod replST">
          <ac:chgData name="Eddie Corr" userId="99a90b33-2264-4037-8867-c8cea06dfde5" providerId="ADAL" clId="{8207E6F4-09D4-4F66-BBB9-C6C2F9678906}" dt="2024-05-31T13:14:39.871" v="15794" actId="164"/>
          <ac:spMkLst>
            <pc:docMk/>
            <pc:sldMk cId="263597567" sldId="355"/>
            <ac:spMk id="303" creationId="{3A795394-3352-4660-91DD-C8BA0B2C4902}"/>
          </ac:spMkLst>
        </pc:spChg>
        <pc:spChg chg="add mod replST">
          <ac:chgData name="Eddie Corr" userId="99a90b33-2264-4037-8867-c8cea06dfde5" providerId="ADAL" clId="{8207E6F4-09D4-4F66-BBB9-C6C2F9678906}" dt="2024-05-31T13:14:39.871" v="15794" actId="164"/>
          <ac:spMkLst>
            <pc:docMk/>
            <pc:sldMk cId="263597567" sldId="355"/>
            <ac:spMk id="304" creationId="{43CD6C81-FB71-4706-9DB3-FEC28A94F7FC}"/>
          </ac:spMkLst>
        </pc:spChg>
        <pc:spChg chg="add mod replST">
          <ac:chgData name="Eddie Corr" userId="99a90b33-2264-4037-8867-c8cea06dfde5" providerId="ADAL" clId="{8207E6F4-09D4-4F66-BBB9-C6C2F9678906}" dt="2024-05-31T13:14:39.871" v="15794" actId="164"/>
          <ac:spMkLst>
            <pc:docMk/>
            <pc:sldMk cId="263597567" sldId="355"/>
            <ac:spMk id="305" creationId="{65631792-9782-4AAF-B2FA-50CBB384DC14}"/>
          </ac:spMkLst>
        </pc:spChg>
        <pc:spChg chg="add mod replST">
          <ac:chgData name="Eddie Corr" userId="99a90b33-2264-4037-8867-c8cea06dfde5" providerId="ADAL" clId="{8207E6F4-09D4-4F66-BBB9-C6C2F9678906}" dt="2024-05-31T13:14:39.871" v="15794" actId="164"/>
          <ac:spMkLst>
            <pc:docMk/>
            <pc:sldMk cId="263597567" sldId="355"/>
            <ac:spMk id="306" creationId="{64A4022D-B47F-4977-BDA4-8C30BE11D858}"/>
          </ac:spMkLst>
        </pc:spChg>
        <pc:spChg chg="add mod replST">
          <ac:chgData name="Eddie Corr" userId="99a90b33-2264-4037-8867-c8cea06dfde5" providerId="ADAL" clId="{8207E6F4-09D4-4F66-BBB9-C6C2F9678906}" dt="2024-05-31T13:14:39.871" v="15794" actId="164"/>
          <ac:spMkLst>
            <pc:docMk/>
            <pc:sldMk cId="263597567" sldId="355"/>
            <ac:spMk id="307" creationId="{979AD2A3-6B30-4CB1-A6DF-ABCB83EDE734}"/>
          </ac:spMkLst>
        </pc:spChg>
        <pc:spChg chg="add mod replST">
          <ac:chgData name="Eddie Corr" userId="99a90b33-2264-4037-8867-c8cea06dfde5" providerId="ADAL" clId="{8207E6F4-09D4-4F66-BBB9-C6C2F9678906}" dt="2024-05-31T13:14:39.871" v="15794" actId="164"/>
          <ac:spMkLst>
            <pc:docMk/>
            <pc:sldMk cId="263597567" sldId="355"/>
            <ac:spMk id="308" creationId="{912E99B6-42F0-47EF-9652-2A688778761F}"/>
          </ac:spMkLst>
        </pc:spChg>
        <pc:spChg chg="add mod replST">
          <ac:chgData name="Eddie Corr" userId="99a90b33-2264-4037-8867-c8cea06dfde5" providerId="ADAL" clId="{8207E6F4-09D4-4F66-BBB9-C6C2F9678906}" dt="2024-05-31T13:14:39.871" v="15794" actId="164"/>
          <ac:spMkLst>
            <pc:docMk/>
            <pc:sldMk cId="263597567" sldId="355"/>
            <ac:spMk id="309" creationId="{7FBDA1F2-0652-470E-AD13-BAA82F521E60}"/>
          </ac:spMkLst>
        </pc:spChg>
        <pc:spChg chg="add mod replST">
          <ac:chgData name="Eddie Corr" userId="99a90b33-2264-4037-8867-c8cea06dfde5" providerId="ADAL" clId="{8207E6F4-09D4-4F66-BBB9-C6C2F9678906}" dt="2024-05-31T13:14:39.871" v="15794" actId="164"/>
          <ac:spMkLst>
            <pc:docMk/>
            <pc:sldMk cId="263597567" sldId="355"/>
            <ac:spMk id="310" creationId="{A331FADC-7888-4608-AF3A-8F10C31EAA17}"/>
          </ac:spMkLst>
        </pc:spChg>
        <pc:spChg chg="add mod replST">
          <ac:chgData name="Eddie Corr" userId="99a90b33-2264-4037-8867-c8cea06dfde5" providerId="ADAL" clId="{8207E6F4-09D4-4F66-BBB9-C6C2F9678906}" dt="2024-05-31T13:14:39.871" v="15794" actId="164"/>
          <ac:spMkLst>
            <pc:docMk/>
            <pc:sldMk cId="263597567" sldId="355"/>
            <ac:spMk id="311" creationId="{7B4A9526-38E1-4421-98A8-1F96A7A732F0}"/>
          </ac:spMkLst>
        </pc:spChg>
        <pc:spChg chg="add mod replST">
          <ac:chgData name="Eddie Corr" userId="99a90b33-2264-4037-8867-c8cea06dfde5" providerId="ADAL" clId="{8207E6F4-09D4-4F66-BBB9-C6C2F9678906}" dt="2024-05-31T13:14:39.871" v="15794" actId="164"/>
          <ac:spMkLst>
            <pc:docMk/>
            <pc:sldMk cId="263597567" sldId="355"/>
            <ac:spMk id="312" creationId="{B91D191C-24E8-449A-A9E5-54AABFE95577}"/>
          </ac:spMkLst>
        </pc:spChg>
        <pc:spChg chg="add mod replST">
          <ac:chgData name="Eddie Corr" userId="99a90b33-2264-4037-8867-c8cea06dfde5" providerId="ADAL" clId="{8207E6F4-09D4-4F66-BBB9-C6C2F9678906}" dt="2024-05-31T13:14:39.871" v="15794" actId="164"/>
          <ac:spMkLst>
            <pc:docMk/>
            <pc:sldMk cId="263597567" sldId="355"/>
            <ac:spMk id="313" creationId="{BDDFA1A3-CB2E-4CBC-9805-F74A53377D40}"/>
          </ac:spMkLst>
        </pc:spChg>
        <pc:spChg chg="add mod replST">
          <ac:chgData name="Eddie Corr" userId="99a90b33-2264-4037-8867-c8cea06dfde5" providerId="ADAL" clId="{8207E6F4-09D4-4F66-BBB9-C6C2F9678906}" dt="2024-05-31T13:14:39.871" v="15794" actId="164"/>
          <ac:spMkLst>
            <pc:docMk/>
            <pc:sldMk cId="263597567" sldId="355"/>
            <ac:spMk id="314" creationId="{53556E50-D4A3-44CA-B58D-5CA2BEDCA193}"/>
          </ac:spMkLst>
        </pc:spChg>
        <pc:spChg chg="add mod replST">
          <ac:chgData name="Eddie Corr" userId="99a90b33-2264-4037-8867-c8cea06dfde5" providerId="ADAL" clId="{8207E6F4-09D4-4F66-BBB9-C6C2F9678906}" dt="2024-05-31T13:14:39.871" v="15794" actId="164"/>
          <ac:spMkLst>
            <pc:docMk/>
            <pc:sldMk cId="263597567" sldId="355"/>
            <ac:spMk id="315" creationId="{F7FF0ECD-EFDF-4064-94B4-8BC89607A998}"/>
          </ac:spMkLst>
        </pc:spChg>
        <pc:spChg chg="add mod replST">
          <ac:chgData name="Eddie Corr" userId="99a90b33-2264-4037-8867-c8cea06dfde5" providerId="ADAL" clId="{8207E6F4-09D4-4F66-BBB9-C6C2F9678906}" dt="2024-05-31T13:14:39.871" v="15794" actId="164"/>
          <ac:spMkLst>
            <pc:docMk/>
            <pc:sldMk cId="263597567" sldId="355"/>
            <ac:spMk id="316" creationId="{C9A422C2-CC6D-43EB-80BB-E3D01D271472}"/>
          </ac:spMkLst>
        </pc:spChg>
        <pc:spChg chg="add mod replST">
          <ac:chgData name="Eddie Corr" userId="99a90b33-2264-4037-8867-c8cea06dfde5" providerId="ADAL" clId="{8207E6F4-09D4-4F66-BBB9-C6C2F9678906}" dt="2024-05-31T13:14:39.871" v="15794" actId="164"/>
          <ac:spMkLst>
            <pc:docMk/>
            <pc:sldMk cId="263597567" sldId="355"/>
            <ac:spMk id="317" creationId="{E11A379B-4FCE-46AC-8E35-2DCA0CE59F13}"/>
          </ac:spMkLst>
        </pc:spChg>
        <pc:spChg chg="add mod replST">
          <ac:chgData name="Eddie Corr" userId="99a90b33-2264-4037-8867-c8cea06dfde5" providerId="ADAL" clId="{8207E6F4-09D4-4F66-BBB9-C6C2F9678906}" dt="2024-05-31T13:14:39.871" v="15794" actId="164"/>
          <ac:spMkLst>
            <pc:docMk/>
            <pc:sldMk cId="263597567" sldId="355"/>
            <ac:spMk id="318" creationId="{CC6D33A8-AF79-4DA7-9D14-FA9069CE612B}"/>
          </ac:spMkLst>
        </pc:spChg>
        <pc:spChg chg="add mod replST">
          <ac:chgData name="Eddie Corr" userId="99a90b33-2264-4037-8867-c8cea06dfde5" providerId="ADAL" clId="{8207E6F4-09D4-4F66-BBB9-C6C2F9678906}" dt="2024-05-31T13:14:39.871" v="15794" actId="164"/>
          <ac:spMkLst>
            <pc:docMk/>
            <pc:sldMk cId="263597567" sldId="355"/>
            <ac:spMk id="319" creationId="{7D9759E5-6A84-4DEB-876A-A459A92CDB7E}"/>
          </ac:spMkLst>
        </pc:spChg>
        <pc:spChg chg="add mod replST">
          <ac:chgData name="Eddie Corr" userId="99a90b33-2264-4037-8867-c8cea06dfde5" providerId="ADAL" clId="{8207E6F4-09D4-4F66-BBB9-C6C2F9678906}" dt="2024-05-31T13:14:39.871" v="15794" actId="164"/>
          <ac:spMkLst>
            <pc:docMk/>
            <pc:sldMk cId="263597567" sldId="355"/>
            <ac:spMk id="320" creationId="{D95A38FF-37D8-46A5-B0C8-ED16CF9112FD}"/>
          </ac:spMkLst>
        </pc:spChg>
        <pc:spChg chg="add mod replST">
          <ac:chgData name="Eddie Corr" userId="99a90b33-2264-4037-8867-c8cea06dfde5" providerId="ADAL" clId="{8207E6F4-09D4-4F66-BBB9-C6C2F9678906}" dt="2024-05-31T13:14:39.871" v="15794" actId="164"/>
          <ac:spMkLst>
            <pc:docMk/>
            <pc:sldMk cId="263597567" sldId="355"/>
            <ac:spMk id="321" creationId="{C4446B83-1166-45AA-BE69-002C8B568ECB}"/>
          </ac:spMkLst>
        </pc:spChg>
        <pc:spChg chg="add mod replST">
          <ac:chgData name="Eddie Corr" userId="99a90b33-2264-4037-8867-c8cea06dfde5" providerId="ADAL" clId="{8207E6F4-09D4-4F66-BBB9-C6C2F9678906}" dt="2024-05-31T13:14:39.871" v="15794" actId="164"/>
          <ac:spMkLst>
            <pc:docMk/>
            <pc:sldMk cId="263597567" sldId="355"/>
            <ac:spMk id="322" creationId="{345B9A61-DF62-4B8F-B6BF-07E0E94EFE96}"/>
          </ac:spMkLst>
        </pc:spChg>
        <pc:spChg chg="add mod replST">
          <ac:chgData name="Eddie Corr" userId="99a90b33-2264-4037-8867-c8cea06dfde5" providerId="ADAL" clId="{8207E6F4-09D4-4F66-BBB9-C6C2F9678906}" dt="2024-05-31T13:14:39.871" v="15794" actId="164"/>
          <ac:spMkLst>
            <pc:docMk/>
            <pc:sldMk cId="263597567" sldId="355"/>
            <ac:spMk id="323" creationId="{2A7DF75D-C39E-447C-B6D1-9376C56C6D49}"/>
          </ac:spMkLst>
        </pc:spChg>
        <pc:spChg chg="add mod replST">
          <ac:chgData name="Eddie Corr" userId="99a90b33-2264-4037-8867-c8cea06dfde5" providerId="ADAL" clId="{8207E6F4-09D4-4F66-BBB9-C6C2F9678906}" dt="2024-05-31T13:14:39.871" v="15794" actId="164"/>
          <ac:spMkLst>
            <pc:docMk/>
            <pc:sldMk cId="263597567" sldId="355"/>
            <ac:spMk id="324" creationId="{604E6C2B-AA09-4B22-8495-11B47913DA13}"/>
          </ac:spMkLst>
        </pc:spChg>
        <pc:spChg chg="add mod replST">
          <ac:chgData name="Eddie Corr" userId="99a90b33-2264-4037-8867-c8cea06dfde5" providerId="ADAL" clId="{8207E6F4-09D4-4F66-BBB9-C6C2F9678906}" dt="2024-05-31T13:14:39.871" v="15794" actId="164"/>
          <ac:spMkLst>
            <pc:docMk/>
            <pc:sldMk cId="263597567" sldId="355"/>
            <ac:spMk id="325" creationId="{E1A5527D-674D-48BC-9B53-1846E868F819}"/>
          </ac:spMkLst>
        </pc:spChg>
        <pc:spChg chg="add mod replST">
          <ac:chgData name="Eddie Corr" userId="99a90b33-2264-4037-8867-c8cea06dfde5" providerId="ADAL" clId="{8207E6F4-09D4-4F66-BBB9-C6C2F9678906}" dt="2024-05-31T13:14:39.871" v="15794" actId="164"/>
          <ac:spMkLst>
            <pc:docMk/>
            <pc:sldMk cId="263597567" sldId="355"/>
            <ac:spMk id="326" creationId="{0EA9A452-E9E7-4BEC-9A7F-581F14B979C3}"/>
          </ac:spMkLst>
        </pc:spChg>
        <pc:spChg chg="add mod replST">
          <ac:chgData name="Eddie Corr" userId="99a90b33-2264-4037-8867-c8cea06dfde5" providerId="ADAL" clId="{8207E6F4-09D4-4F66-BBB9-C6C2F9678906}" dt="2024-05-31T13:14:39.871" v="15794" actId="164"/>
          <ac:spMkLst>
            <pc:docMk/>
            <pc:sldMk cId="263597567" sldId="355"/>
            <ac:spMk id="327" creationId="{5B9BDF8F-FB64-466B-826F-3A5DF8FD8D49}"/>
          </ac:spMkLst>
        </pc:spChg>
        <pc:spChg chg="add mod replST">
          <ac:chgData name="Eddie Corr" userId="99a90b33-2264-4037-8867-c8cea06dfde5" providerId="ADAL" clId="{8207E6F4-09D4-4F66-BBB9-C6C2F9678906}" dt="2024-05-31T13:14:39.871" v="15794" actId="164"/>
          <ac:spMkLst>
            <pc:docMk/>
            <pc:sldMk cId="263597567" sldId="355"/>
            <ac:spMk id="328" creationId="{79C5EEF5-6FBC-42DF-9587-FBA8E9A748A4}"/>
          </ac:spMkLst>
        </pc:spChg>
        <pc:spChg chg="add mod replST">
          <ac:chgData name="Eddie Corr" userId="99a90b33-2264-4037-8867-c8cea06dfde5" providerId="ADAL" clId="{8207E6F4-09D4-4F66-BBB9-C6C2F9678906}" dt="2024-05-31T13:14:39.871" v="15794" actId="164"/>
          <ac:spMkLst>
            <pc:docMk/>
            <pc:sldMk cId="263597567" sldId="355"/>
            <ac:spMk id="329" creationId="{E1CB7B08-299B-46A1-8A37-66FC68910FC7}"/>
          </ac:spMkLst>
        </pc:spChg>
        <pc:spChg chg="add mod replST">
          <ac:chgData name="Eddie Corr" userId="99a90b33-2264-4037-8867-c8cea06dfde5" providerId="ADAL" clId="{8207E6F4-09D4-4F66-BBB9-C6C2F9678906}" dt="2024-05-31T13:14:39.871" v="15794" actId="164"/>
          <ac:spMkLst>
            <pc:docMk/>
            <pc:sldMk cId="263597567" sldId="355"/>
            <ac:spMk id="330" creationId="{AE823BCA-9C57-4788-8993-4816DD61613E}"/>
          </ac:spMkLst>
        </pc:spChg>
        <pc:spChg chg="add mod replST">
          <ac:chgData name="Eddie Corr" userId="99a90b33-2264-4037-8867-c8cea06dfde5" providerId="ADAL" clId="{8207E6F4-09D4-4F66-BBB9-C6C2F9678906}" dt="2024-05-31T13:14:39.871" v="15794" actId="164"/>
          <ac:spMkLst>
            <pc:docMk/>
            <pc:sldMk cId="263597567" sldId="355"/>
            <ac:spMk id="331" creationId="{83FEF113-1F3B-4135-80F2-B3063B92EA3B}"/>
          </ac:spMkLst>
        </pc:spChg>
        <pc:spChg chg="add mod replST">
          <ac:chgData name="Eddie Corr" userId="99a90b33-2264-4037-8867-c8cea06dfde5" providerId="ADAL" clId="{8207E6F4-09D4-4F66-BBB9-C6C2F9678906}" dt="2024-05-31T13:14:39.871" v="15794" actId="164"/>
          <ac:spMkLst>
            <pc:docMk/>
            <pc:sldMk cId="263597567" sldId="355"/>
            <ac:spMk id="332" creationId="{BF96E584-C605-4482-B3CD-599D5BE9DDAB}"/>
          </ac:spMkLst>
        </pc:spChg>
        <pc:spChg chg="add mod replST">
          <ac:chgData name="Eddie Corr" userId="99a90b33-2264-4037-8867-c8cea06dfde5" providerId="ADAL" clId="{8207E6F4-09D4-4F66-BBB9-C6C2F9678906}" dt="2024-05-31T13:14:39.871" v="15794" actId="164"/>
          <ac:spMkLst>
            <pc:docMk/>
            <pc:sldMk cId="263597567" sldId="355"/>
            <ac:spMk id="333" creationId="{D5BEB845-99B7-46AC-A4E4-FE3AF5E47669}"/>
          </ac:spMkLst>
        </pc:spChg>
        <pc:spChg chg="add mod replST">
          <ac:chgData name="Eddie Corr" userId="99a90b33-2264-4037-8867-c8cea06dfde5" providerId="ADAL" clId="{8207E6F4-09D4-4F66-BBB9-C6C2F9678906}" dt="2024-05-31T13:14:39.871" v="15794" actId="164"/>
          <ac:spMkLst>
            <pc:docMk/>
            <pc:sldMk cId="263597567" sldId="355"/>
            <ac:spMk id="334" creationId="{5E112A52-3D68-4072-9A01-4B094BD201B0}"/>
          </ac:spMkLst>
        </pc:spChg>
        <pc:spChg chg="add mod replST">
          <ac:chgData name="Eddie Corr" userId="99a90b33-2264-4037-8867-c8cea06dfde5" providerId="ADAL" clId="{8207E6F4-09D4-4F66-BBB9-C6C2F9678906}" dt="2024-05-31T13:14:39.871" v="15794" actId="164"/>
          <ac:spMkLst>
            <pc:docMk/>
            <pc:sldMk cId="263597567" sldId="355"/>
            <ac:spMk id="335" creationId="{B10E2521-01BB-4D9E-BFAD-6224BA1B12B2}"/>
          </ac:spMkLst>
        </pc:spChg>
        <pc:spChg chg="add mod replST">
          <ac:chgData name="Eddie Corr" userId="99a90b33-2264-4037-8867-c8cea06dfde5" providerId="ADAL" clId="{8207E6F4-09D4-4F66-BBB9-C6C2F9678906}" dt="2024-05-31T13:14:39.871" v="15794" actId="164"/>
          <ac:spMkLst>
            <pc:docMk/>
            <pc:sldMk cId="263597567" sldId="355"/>
            <ac:spMk id="336" creationId="{D38165E1-B262-4CAD-A622-F20D4AE8FE7D}"/>
          </ac:spMkLst>
        </pc:spChg>
        <pc:spChg chg="add mod replST">
          <ac:chgData name="Eddie Corr" userId="99a90b33-2264-4037-8867-c8cea06dfde5" providerId="ADAL" clId="{8207E6F4-09D4-4F66-BBB9-C6C2F9678906}" dt="2024-05-31T13:14:39.871" v="15794" actId="164"/>
          <ac:spMkLst>
            <pc:docMk/>
            <pc:sldMk cId="263597567" sldId="355"/>
            <ac:spMk id="337" creationId="{ADFBB015-43FD-48F3-80EF-B8A70075F90A}"/>
          </ac:spMkLst>
        </pc:spChg>
        <pc:spChg chg="add mod replST">
          <ac:chgData name="Eddie Corr" userId="99a90b33-2264-4037-8867-c8cea06dfde5" providerId="ADAL" clId="{8207E6F4-09D4-4F66-BBB9-C6C2F9678906}" dt="2024-05-31T13:14:39.871" v="15794" actId="164"/>
          <ac:spMkLst>
            <pc:docMk/>
            <pc:sldMk cId="263597567" sldId="355"/>
            <ac:spMk id="338" creationId="{C16B5257-4C2B-4EDA-BC22-5315E4CA06A7}"/>
          </ac:spMkLst>
        </pc:spChg>
        <pc:spChg chg="add mod replST">
          <ac:chgData name="Eddie Corr" userId="99a90b33-2264-4037-8867-c8cea06dfde5" providerId="ADAL" clId="{8207E6F4-09D4-4F66-BBB9-C6C2F9678906}" dt="2024-05-31T13:14:39.871" v="15794" actId="164"/>
          <ac:spMkLst>
            <pc:docMk/>
            <pc:sldMk cId="263597567" sldId="355"/>
            <ac:spMk id="339" creationId="{48798822-9D9E-4447-B2B4-775AB7EF23DF}"/>
          </ac:spMkLst>
        </pc:spChg>
        <pc:spChg chg="add mod replST">
          <ac:chgData name="Eddie Corr" userId="99a90b33-2264-4037-8867-c8cea06dfde5" providerId="ADAL" clId="{8207E6F4-09D4-4F66-BBB9-C6C2F9678906}" dt="2024-05-31T13:14:39.871" v="15794" actId="164"/>
          <ac:spMkLst>
            <pc:docMk/>
            <pc:sldMk cId="263597567" sldId="355"/>
            <ac:spMk id="340" creationId="{9CD2878A-8D82-4BFD-82EB-C103B7CD77C1}"/>
          </ac:spMkLst>
        </pc:spChg>
        <pc:spChg chg="add mod replST">
          <ac:chgData name="Eddie Corr" userId="99a90b33-2264-4037-8867-c8cea06dfde5" providerId="ADAL" clId="{8207E6F4-09D4-4F66-BBB9-C6C2F9678906}" dt="2024-05-31T13:14:39.871" v="15794" actId="164"/>
          <ac:spMkLst>
            <pc:docMk/>
            <pc:sldMk cId="263597567" sldId="355"/>
            <ac:spMk id="341" creationId="{C19482B7-22AF-4E0E-BD9A-ED268D45CB1C}"/>
          </ac:spMkLst>
        </pc:spChg>
        <pc:spChg chg="add mod replST">
          <ac:chgData name="Eddie Corr" userId="99a90b33-2264-4037-8867-c8cea06dfde5" providerId="ADAL" clId="{8207E6F4-09D4-4F66-BBB9-C6C2F9678906}" dt="2024-05-31T13:14:39.871" v="15794" actId="164"/>
          <ac:spMkLst>
            <pc:docMk/>
            <pc:sldMk cId="263597567" sldId="355"/>
            <ac:spMk id="342" creationId="{5DE6583F-E93E-46B2-8EFA-33D46542A543}"/>
          </ac:spMkLst>
        </pc:spChg>
        <pc:spChg chg="add mod replST">
          <ac:chgData name="Eddie Corr" userId="99a90b33-2264-4037-8867-c8cea06dfde5" providerId="ADAL" clId="{8207E6F4-09D4-4F66-BBB9-C6C2F9678906}" dt="2024-05-31T13:14:39.871" v="15794" actId="164"/>
          <ac:spMkLst>
            <pc:docMk/>
            <pc:sldMk cId="263597567" sldId="355"/>
            <ac:spMk id="343" creationId="{39068F96-5CFA-4346-9524-1DDE210A3053}"/>
          </ac:spMkLst>
        </pc:spChg>
        <pc:spChg chg="add mod replST">
          <ac:chgData name="Eddie Corr" userId="99a90b33-2264-4037-8867-c8cea06dfde5" providerId="ADAL" clId="{8207E6F4-09D4-4F66-BBB9-C6C2F9678906}" dt="2024-05-31T13:14:39.871" v="15794" actId="164"/>
          <ac:spMkLst>
            <pc:docMk/>
            <pc:sldMk cId="263597567" sldId="355"/>
            <ac:spMk id="344" creationId="{BBA63F90-5CFC-4E05-BE4C-E413D67FF76B}"/>
          </ac:spMkLst>
        </pc:spChg>
        <pc:spChg chg="add mod replST">
          <ac:chgData name="Eddie Corr" userId="99a90b33-2264-4037-8867-c8cea06dfde5" providerId="ADAL" clId="{8207E6F4-09D4-4F66-BBB9-C6C2F9678906}" dt="2024-05-31T13:14:39.871" v="15794" actId="164"/>
          <ac:spMkLst>
            <pc:docMk/>
            <pc:sldMk cId="263597567" sldId="355"/>
            <ac:spMk id="345" creationId="{F3BA0653-1DDE-496D-B66A-0CF33AF743B4}"/>
          </ac:spMkLst>
        </pc:spChg>
        <pc:spChg chg="add mod replST">
          <ac:chgData name="Eddie Corr" userId="99a90b33-2264-4037-8867-c8cea06dfde5" providerId="ADAL" clId="{8207E6F4-09D4-4F66-BBB9-C6C2F9678906}" dt="2024-05-31T13:14:39.871" v="15794" actId="164"/>
          <ac:spMkLst>
            <pc:docMk/>
            <pc:sldMk cId="263597567" sldId="355"/>
            <ac:spMk id="346" creationId="{136902CC-5721-4B67-8612-A8870659CF4E}"/>
          </ac:spMkLst>
        </pc:spChg>
        <pc:spChg chg="add mod replST">
          <ac:chgData name="Eddie Corr" userId="99a90b33-2264-4037-8867-c8cea06dfde5" providerId="ADAL" clId="{8207E6F4-09D4-4F66-BBB9-C6C2F9678906}" dt="2024-05-31T13:14:39.871" v="15794" actId="164"/>
          <ac:spMkLst>
            <pc:docMk/>
            <pc:sldMk cId="263597567" sldId="355"/>
            <ac:spMk id="347" creationId="{940CAA88-1971-4850-BB3E-929587858BAE}"/>
          </ac:spMkLst>
        </pc:spChg>
        <pc:spChg chg="add mod replST">
          <ac:chgData name="Eddie Corr" userId="99a90b33-2264-4037-8867-c8cea06dfde5" providerId="ADAL" clId="{8207E6F4-09D4-4F66-BBB9-C6C2F9678906}" dt="2024-05-31T13:14:39.871" v="15794" actId="164"/>
          <ac:spMkLst>
            <pc:docMk/>
            <pc:sldMk cId="263597567" sldId="355"/>
            <ac:spMk id="348" creationId="{503809DC-5639-4468-AD3D-E37AB27BDD8A}"/>
          </ac:spMkLst>
        </pc:spChg>
        <pc:spChg chg="add mod replST">
          <ac:chgData name="Eddie Corr" userId="99a90b33-2264-4037-8867-c8cea06dfde5" providerId="ADAL" clId="{8207E6F4-09D4-4F66-BBB9-C6C2F9678906}" dt="2024-05-31T13:14:39.871" v="15794" actId="164"/>
          <ac:spMkLst>
            <pc:docMk/>
            <pc:sldMk cId="263597567" sldId="355"/>
            <ac:spMk id="349" creationId="{EE11BCDB-3CCA-42D9-AA93-F6FAE405B84E}"/>
          </ac:spMkLst>
        </pc:spChg>
        <pc:spChg chg="add mod replST">
          <ac:chgData name="Eddie Corr" userId="99a90b33-2264-4037-8867-c8cea06dfde5" providerId="ADAL" clId="{8207E6F4-09D4-4F66-BBB9-C6C2F9678906}" dt="2024-05-31T13:14:39.871" v="15794" actId="164"/>
          <ac:spMkLst>
            <pc:docMk/>
            <pc:sldMk cId="263597567" sldId="355"/>
            <ac:spMk id="350" creationId="{CE5AB324-B8E8-44CD-A780-041A8D1166EE}"/>
          </ac:spMkLst>
        </pc:spChg>
        <pc:spChg chg="add mod replST">
          <ac:chgData name="Eddie Corr" userId="99a90b33-2264-4037-8867-c8cea06dfde5" providerId="ADAL" clId="{8207E6F4-09D4-4F66-BBB9-C6C2F9678906}" dt="2024-05-31T13:14:39.871" v="15794" actId="164"/>
          <ac:spMkLst>
            <pc:docMk/>
            <pc:sldMk cId="263597567" sldId="355"/>
            <ac:spMk id="351" creationId="{A2E2A317-3D0B-4BAE-85B2-ACF66BF67631}"/>
          </ac:spMkLst>
        </pc:spChg>
        <pc:spChg chg="add mod replST">
          <ac:chgData name="Eddie Corr" userId="99a90b33-2264-4037-8867-c8cea06dfde5" providerId="ADAL" clId="{8207E6F4-09D4-4F66-BBB9-C6C2F9678906}" dt="2024-05-31T13:14:39.871" v="15794" actId="164"/>
          <ac:spMkLst>
            <pc:docMk/>
            <pc:sldMk cId="263597567" sldId="355"/>
            <ac:spMk id="352" creationId="{683CAE62-C9BB-4AED-8E42-2FC6983C5E0B}"/>
          </ac:spMkLst>
        </pc:spChg>
        <pc:spChg chg="add mod replST">
          <ac:chgData name="Eddie Corr" userId="99a90b33-2264-4037-8867-c8cea06dfde5" providerId="ADAL" clId="{8207E6F4-09D4-4F66-BBB9-C6C2F9678906}" dt="2024-05-31T13:14:39.871" v="15794" actId="164"/>
          <ac:spMkLst>
            <pc:docMk/>
            <pc:sldMk cId="263597567" sldId="355"/>
            <ac:spMk id="353" creationId="{E9D54A6F-32D7-41EF-98F4-FD26FB296921}"/>
          </ac:spMkLst>
        </pc:spChg>
        <pc:spChg chg="add mod replST">
          <ac:chgData name="Eddie Corr" userId="99a90b33-2264-4037-8867-c8cea06dfde5" providerId="ADAL" clId="{8207E6F4-09D4-4F66-BBB9-C6C2F9678906}" dt="2024-05-31T13:14:39.871" v="15794" actId="164"/>
          <ac:spMkLst>
            <pc:docMk/>
            <pc:sldMk cId="263597567" sldId="355"/>
            <ac:spMk id="354" creationId="{7646ECEB-6283-4B3A-A52A-E6422D5222B8}"/>
          </ac:spMkLst>
        </pc:spChg>
        <pc:spChg chg="add mod replST">
          <ac:chgData name="Eddie Corr" userId="99a90b33-2264-4037-8867-c8cea06dfde5" providerId="ADAL" clId="{8207E6F4-09D4-4F66-BBB9-C6C2F9678906}" dt="2024-05-31T13:14:39.871" v="15794" actId="164"/>
          <ac:spMkLst>
            <pc:docMk/>
            <pc:sldMk cId="263597567" sldId="355"/>
            <ac:spMk id="355" creationId="{17A0C012-6FA7-4566-AC88-EF5B7101EF6B}"/>
          </ac:spMkLst>
        </pc:spChg>
        <pc:spChg chg="add mod replST">
          <ac:chgData name="Eddie Corr" userId="99a90b33-2264-4037-8867-c8cea06dfde5" providerId="ADAL" clId="{8207E6F4-09D4-4F66-BBB9-C6C2F9678906}" dt="2024-05-31T13:14:39.871" v="15794" actId="164"/>
          <ac:spMkLst>
            <pc:docMk/>
            <pc:sldMk cId="263597567" sldId="355"/>
            <ac:spMk id="356" creationId="{D6690E16-BFFE-4832-BF6B-B7AA3C37146A}"/>
          </ac:spMkLst>
        </pc:spChg>
        <pc:spChg chg="add mod replST">
          <ac:chgData name="Eddie Corr" userId="99a90b33-2264-4037-8867-c8cea06dfde5" providerId="ADAL" clId="{8207E6F4-09D4-4F66-BBB9-C6C2F9678906}" dt="2024-05-31T13:14:39.871" v="15794" actId="164"/>
          <ac:spMkLst>
            <pc:docMk/>
            <pc:sldMk cId="263597567" sldId="355"/>
            <ac:spMk id="357" creationId="{8AF921D6-7C62-43C6-837E-4E1C1845CE0B}"/>
          </ac:spMkLst>
        </pc:spChg>
        <pc:spChg chg="add mod replST">
          <ac:chgData name="Eddie Corr" userId="99a90b33-2264-4037-8867-c8cea06dfde5" providerId="ADAL" clId="{8207E6F4-09D4-4F66-BBB9-C6C2F9678906}" dt="2024-05-31T13:14:39.871" v="15794" actId="164"/>
          <ac:spMkLst>
            <pc:docMk/>
            <pc:sldMk cId="263597567" sldId="355"/>
            <ac:spMk id="358" creationId="{3289750C-AD33-47D6-B374-90F36C5D3D9D}"/>
          </ac:spMkLst>
        </pc:spChg>
        <pc:spChg chg="add mod replST">
          <ac:chgData name="Eddie Corr" userId="99a90b33-2264-4037-8867-c8cea06dfde5" providerId="ADAL" clId="{8207E6F4-09D4-4F66-BBB9-C6C2F9678906}" dt="2024-05-31T13:14:39.871" v="15794" actId="164"/>
          <ac:spMkLst>
            <pc:docMk/>
            <pc:sldMk cId="263597567" sldId="355"/>
            <ac:spMk id="359" creationId="{4DAEA058-6661-42E1-B671-A5EB4D1DAA9F}"/>
          </ac:spMkLst>
        </pc:spChg>
        <pc:spChg chg="add mod replST">
          <ac:chgData name="Eddie Corr" userId="99a90b33-2264-4037-8867-c8cea06dfde5" providerId="ADAL" clId="{8207E6F4-09D4-4F66-BBB9-C6C2F9678906}" dt="2024-05-31T13:14:39.871" v="15794" actId="164"/>
          <ac:spMkLst>
            <pc:docMk/>
            <pc:sldMk cId="263597567" sldId="355"/>
            <ac:spMk id="360" creationId="{DFB7CBAD-3B7D-4398-9400-BA744318FD61}"/>
          </ac:spMkLst>
        </pc:spChg>
        <pc:spChg chg="add mod replST">
          <ac:chgData name="Eddie Corr" userId="99a90b33-2264-4037-8867-c8cea06dfde5" providerId="ADAL" clId="{8207E6F4-09D4-4F66-BBB9-C6C2F9678906}" dt="2024-05-31T13:14:39.871" v="15794" actId="164"/>
          <ac:spMkLst>
            <pc:docMk/>
            <pc:sldMk cId="263597567" sldId="355"/>
            <ac:spMk id="361" creationId="{46785929-4D57-4645-9CD3-A2B7B6B2A7AD}"/>
          </ac:spMkLst>
        </pc:spChg>
        <pc:spChg chg="add mod replST">
          <ac:chgData name="Eddie Corr" userId="99a90b33-2264-4037-8867-c8cea06dfde5" providerId="ADAL" clId="{8207E6F4-09D4-4F66-BBB9-C6C2F9678906}" dt="2024-05-31T13:14:39.871" v="15794" actId="164"/>
          <ac:spMkLst>
            <pc:docMk/>
            <pc:sldMk cId="263597567" sldId="355"/>
            <ac:spMk id="362" creationId="{C5016BD6-7BEB-46FA-8D94-18E833EDE0F1}"/>
          </ac:spMkLst>
        </pc:spChg>
        <pc:spChg chg="add mod replST">
          <ac:chgData name="Eddie Corr" userId="99a90b33-2264-4037-8867-c8cea06dfde5" providerId="ADAL" clId="{8207E6F4-09D4-4F66-BBB9-C6C2F9678906}" dt="2024-05-31T13:14:39.871" v="15794" actId="164"/>
          <ac:spMkLst>
            <pc:docMk/>
            <pc:sldMk cId="263597567" sldId="355"/>
            <ac:spMk id="363" creationId="{F3099DE9-761B-4BAD-9A47-032EE4797998}"/>
          </ac:spMkLst>
        </pc:spChg>
        <pc:spChg chg="add mod replST">
          <ac:chgData name="Eddie Corr" userId="99a90b33-2264-4037-8867-c8cea06dfde5" providerId="ADAL" clId="{8207E6F4-09D4-4F66-BBB9-C6C2F9678906}" dt="2024-05-31T13:14:39.871" v="15794" actId="164"/>
          <ac:spMkLst>
            <pc:docMk/>
            <pc:sldMk cId="263597567" sldId="355"/>
            <ac:spMk id="364" creationId="{059E854D-0899-4CEA-9D77-F19B3CDCE66E}"/>
          </ac:spMkLst>
        </pc:spChg>
        <pc:spChg chg="add mod replST">
          <ac:chgData name="Eddie Corr" userId="99a90b33-2264-4037-8867-c8cea06dfde5" providerId="ADAL" clId="{8207E6F4-09D4-4F66-BBB9-C6C2F9678906}" dt="2024-05-31T13:14:39.871" v="15794" actId="164"/>
          <ac:spMkLst>
            <pc:docMk/>
            <pc:sldMk cId="263597567" sldId="355"/>
            <ac:spMk id="365" creationId="{6B8ABC88-2C15-4621-A9CE-7E55C85FB0B1}"/>
          </ac:spMkLst>
        </pc:spChg>
        <pc:spChg chg="add mod replST">
          <ac:chgData name="Eddie Corr" userId="99a90b33-2264-4037-8867-c8cea06dfde5" providerId="ADAL" clId="{8207E6F4-09D4-4F66-BBB9-C6C2F9678906}" dt="2024-05-31T13:14:39.871" v="15794" actId="164"/>
          <ac:spMkLst>
            <pc:docMk/>
            <pc:sldMk cId="263597567" sldId="355"/>
            <ac:spMk id="366" creationId="{C13C254D-B373-44F1-87C6-6FA33E3641AA}"/>
          </ac:spMkLst>
        </pc:spChg>
        <pc:spChg chg="add mod replST">
          <ac:chgData name="Eddie Corr" userId="99a90b33-2264-4037-8867-c8cea06dfde5" providerId="ADAL" clId="{8207E6F4-09D4-4F66-BBB9-C6C2F9678906}" dt="2024-05-31T13:14:39.871" v="15794" actId="164"/>
          <ac:spMkLst>
            <pc:docMk/>
            <pc:sldMk cId="263597567" sldId="355"/>
            <ac:spMk id="367" creationId="{84928AD2-BF1F-4D4C-BD00-F73B8F7930F5}"/>
          </ac:spMkLst>
        </pc:spChg>
        <pc:spChg chg="add mod replST">
          <ac:chgData name="Eddie Corr" userId="99a90b33-2264-4037-8867-c8cea06dfde5" providerId="ADAL" clId="{8207E6F4-09D4-4F66-BBB9-C6C2F9678906}" dt="2024-05-31T13:14:39.871" v="15794" actId="164"/>
          <ac:spMkLst>
            <pc:docMk/>
            <pc:sldMk cId="263597567" sldId="355"/>
            <ac:spMk id="368" creationId="{EB9AEB5A-A9A0-4F6F-B913-56830DBEC4C2}"/>
          </ac:spMkLst>
        </pc:spChg>
        <pc:spChg chg="add mod replST">
          <ac:chgData name="Eddie Corr" userId="99a90b33-2264-4037-8867-c8cea06dfde5" providerId="ADAL" clId="{8207E6F4-09D4-4F66-BBB9-C6C2F9678906}" dt="2024-05-31T13:14:39.871" v="15794" actId="164"/>
          <ac:spMkLst>
            <pc:docMk/>
            <pc:sldMk cId="263597567" sldId="355"/>
            <ac:spMk id="369" creationId="{A7C46350-8253-4C4E-B8AE-3203781D7603}"/>
          </ac:spMkLst>
        </pc:spChg>
        <pc:spChg chg="add mod replST">
          <ac:chgData name="Eddie Corr" userId="99a90b33-2264-4037-8867-c8cea06dfde5" providerId="ADAL" clId="{8207E6F4-09D4-4F66-BBB9-C6C2F9678906}" dt="2024-05-31T13:14:39.871" v="15794" actId="164"/>
          <ac:spMkLst>
            <pc:docMk/>
            <pc:sldMk cId="263597567" sldId="355"/>
            <ac:spMk id="370" creationId="{320AB08B-2016-47A6-87E1-D177139F2882}"/>
          </ac:spMkLst>
        </pc:spChg>
        <pc:spChg chg="add mod replST">
          <ac:chgData name="Eddie Corr" userId="99a90b33-2264-4037-8867-c8cea06dfde5" providerId="ADAL" clId="{8207E6F4-09D4-4F66-BBB9-C6C2F9678906}" dt="2024-05-31T13:14:39.871" v="15794" actId="164"/>
          <ac:spMkLst>
            <pc:docMk/>
            <pc:sldMk cId="263597567" sldId="355"/>
            <ac:spMk id="371" creationId="{AD248534-6757-4C81-B1C3-D645026BF3F0}"/>
          </ac:spMkLst>
        </pc:spChg>
        <pc:spChg chg="add mod replST">
          <ac:chgData name="Eddie Corr" userId="99a90b33-2264-4037-8867-c8cea06dfde5" providerId="ADAL" clId="{8207E6F4-09D4-4F66-BBB9-C6C2F9678906}" dt="2024-05-31T13:14:39.871" v="15794" actId="164"/>
          <ac:spMkLst>
            <pc:docMk/>
            <pc:sldMk cId="263597567" sldId="355"/>
            <ac:spMk id="372" creationId="{94AD1968-D150-4C03-BA5C-7F33745A7FB9}"/>
          </ac:spMkLst>
        </pc:spChg>
        <pc:spChg chg="add mod replST">
          <ac:chgData name="Eddie Corr" userId="99a90b33-2264-4037-8867-c8cea06dfde5" providerId="ADAL" clId="{8207E6F4-09D4-4F66-BBB9-C6C2F9678906}" dt="2024-05-31T13:14:39.871" v="15794" actId="164"/>
          <ac:spMkLst>
            <pc:docMk/>
            <pc:sldMk cId="263597567" sldId="355"/>
            <ac:spMk id="373" creationId="{D2F22046-A0F5-4C4D-BF06-1CD2BFBDDBF5}"/>
          </ac:spMkLst>
        </pc:spChg>
        <pc:spChg chg="add mod replST">
          <ac:chgData name="Eddie Corr" userId="99a90b33-2264-4037-8867-c8cea06dfde5" providerId="ADAL" clId="{8207E6F4-09D4-4F66-BBB9-C6C2F9678906}" dt="2024-05-31T13:14:39.871" v="15794" actId="164"/>
          <ac:spMkLst>
            <pc:docMk/>
            <pc:sldMk cId="263597567" sldId="355"/>
            <ac:spMk id="374" creationId="{17B30A14-CB95-4443-8987-8089F1B5CA85}"/>
          </ac:spMkLst>
        </pc:spChg>
        <pc:spChg chg="add mod replST">
          <ac:chgData name="Eddie Corr" userId="99a90b33-2264-4037-8867-c8cea06dfde5" providerId="ADAL" clId="{8207E6F4-09D4-4F66-BBB9-C6C2F9678906}" dt="2024-05-31T13:14:39.871" v="15794" actId="164"/>
          <ac:spMkLst>
            <pc:docMk/>
            <pc:sldMk cId="263597567" sldId="355"/>
            <ac:spMk id="375" creationId="{8E6EB65B-B65C-49D8-8BC0-AAC062984D11}"/>
          </ac:spMkLst>
        </pc:spChg>
        <pc:spChg chg="add mod replST">
          <ac:chgData name="Eddie Corr" userId="99a90b33-2264-4037-8867-c8cea06dfde5" providerId="ADAL" clId="{8207E6F4-09D4-4F66-BBB9-C6C2F9678906}" dt="2024-05-31T13:14:39.871" v="15794" actId="164"/>
          <ac:spMkLst>
            <pc:docMk/>
            <pc:sldMk cId="263597567" sldId="355"/>
            <ac:spMk id="376" creationId="{6FDFAB36-6AA9-4CC8-A74B-C5CC4186FBF8}"/>
          </ac:spMkLst>
        </pc:spChg>
        <pc:spChg chg="add mod replST">
          <ac:chgData name="Eddie Corr" userId="99a90b33-2264-4037-8867-c8cea06dfde5" providerId="ADAL" clId="{8207E6F4-09D4-4F66-BBB9-C6C2F9678906}" dt="2024-05-31T13:14:39.871" v="15794" actId="164"/>
          <ac:spMkLst>
            <pc:docMk/>
            <pc:sldMk cId="263597567" sldId="355"/>
            <ac:spMk id="377" creationId="{5A516598-AC95-4ECD-8228-5D6A3BD70CD4}"/>
          </ac:spMkLst>
        </pc:spChg>
        <pc:spChg chg="add mod replST">
          <ac:chgData name="Eddie Corr" userId="99a90b33-2264-4037-8867-c8cea06dfde5" providerId="ADAL" clId="{8207E6F4-09D4-4F66-BBB9-C6C2F9678906}" dt="2024-05-31T13:14:39.871" v="15794" actId="164"/>
          <ac:spMkLst>
            <pc:docMk/>
            <pc:sldMk cId="263597567" sldId="355"/>
            <ac:spMk id="378" creationId="{BCD38B02-8C19-4B9D-A76B-004C8E3980A9}"/>
          </ac:spMkLst>
        </pc:spChg>
        <pc:spChg chg="add mod replST">
          <ac:chgData name="Eddie Corr" userId="99a90b33-2264-4037-8867-c8cea06dfde5" providerId="ADAL" clId="{8207E6F4-09D4-4F66-BBB9-C6C2F9678906}" dt="2024-05-31T13:14:39.871" v="15794" actId="164"/>
          <ac:spMkLst>
            <pc:docMk/>
            <pc:sldMk cId="263597567" sldId="355"/>
            <ac:spMk id="379" creationId="{F14FB000-2C66-437B-99FA-77A2995D552A}"/>
          </ac:spMkLst>
        </pc:spChg>
        <pc:spChg chg="add mod replST">
          <ac:chgData name="Eddie Corr" userId="99a90b33-2264-4037-8867-c8cea06dfde5" providerId="ADAL" clId="{8207E6F4-09D4-4F66-BBB9-C6C2F9678906}" dt="2024-05-31T13:14:39.871" v="15794" actId="164"/>
          <ac:spMkLst>
            <pc:docMk/>
            <pc:sldMk cId="263597567" sldId="355"/>
            <ac:spMk id="380" creationId="{7D9E46F9-D50A-42DA-99B3-D269A32AC762}"/>
          </ac:spMkLst>
        </pc:spChg>
        <pc:spChg chg="add mod replST">
          <ac:chgData name="Eddie Corr" userId="99a90b33-2264-4037-8867-c8cea06dfde5" providerId="ADAL" clId="{8207E6F4-09D4-4F66-BBB9-C6C2F9678906}" dt="2024-05-31T13:14:39.871" v="15794" actId="164"/>
          <ac:spMkLst>
            <pc:docMk/>
            <pc:sldMk cId="263597567" sldId="355"/>
            <ac:spMk id="381" creationId="{9EC6F461-7698-49BB-BA63-5EEFCB9B317A}"/>
          </ac:spMkLst>
        </pc:spChg>
        <pc:spChg chg="add mod replST">
          <ac:chgData name="Eddie Corr" userId="99a90b33-2264-4037-8867-c8cea06dfde5" providerId="ADAL" clId="{8207E6F4-09D4-4F66-BBB9-C6C2F9678906}" dt="2024-05-31T13:14:39.871" v="15794" actId="164"/>
          <ac:spMkLst>
            <pc:docMk/>
            <pc:sldMk cId="263597567" sldId="355"/>
            <ac:spMk id="382" creationId="{95D5FFFC-615F-4F3F-AA50-5A6049BDCE75}"/>
          </ac:spMkLst>
        </pc:spChg>
        <pc:spChg chg="add mod replST">
          <ac:chgData name="Eddie Corr" userId="99a90b33-2264-4037-8867-c8cea06dfde5" providerId="ADAL" clId="{8207E6F4-09D4-4F66-BBB9-C6C2F9678906}" dt="2024-05-31T13:14:39.871" v="15794" actId="164"/>
          <ac:spMkLst>
            <pc:docMk/>
            <pc:sldMk cId="263597567" sldId="355"/>
            <ac:spMk id="383" creationId="{1EBF872C-FBDE-44B9-A4B0-8C243E89CA31}"/>
          </ac:spMkLst>
        </pc:spChg>
        <pc:spChg chg="add mod replST">
          <ac:chgData name="Eddie Corr" userId="99a90b33-2264-4037-8867-c8cea06dfde5" providerId="ADAL" clId="{8207E6F4-09D4-4F66-BBB9-C6C2F9678906}" dt="2024-05-31T13:14:39.871" v="15794" actId="164"/>
          <ac:spMkLst>
            <pc:docMk/>
            <pc:sldMk cId="263597567" sldId="355"/>
            <ac:spMk id="384" creationId="{17F4BF92-67F6-4875-A1E8-3F10347A7C3C}"/>
          </ac:spMkLst>
        </pc:spChg>
        <pc:spChg chg="add mod replST">
          <ac:chgData name="Eddie Corr" userId="99a90b33-2264-4037-8867-c8cea06dfde5" providerId="ADAL" clId="{8207E6F4-09D4-4F66-BBB9-C6C2F9678906}" dt="2024-05-31T13:14:39.871" v="15794" actId="164"/>
          <ac:spMkLst>
            <pc:docMk/>
            <pc:sldMk cId="263597567" sldId="355"/>
            <ac:spMk id="385" creationId="{5789D628-4537-44CD-A187-9E74E2A97A05}"/>
          </ac:spMkLst>
        </pc:spChg>
        <pc:spChg chg="add mod replST">
          <ac:chgData name="Eddie Corr" userId="99a90b33-2264-4037-8867-c8cea06dfde5" providerId="ADAL" clId="{8207E6F4-09D4-4F66-BBB9-C6C2F9678906}" dt="2024-05-31T13:14:39.871" v="15794" actId="164"/>
          <ac:spMkLst>
            <pc:docMk/>
            <pc:sldMk cId="263597567" sldId="355"/>
            <ac:spMk id="386" creationId="{AD042E0A-03AD-4049-9CD6-CDD20124B9D9}"/>
          </ac:spMkLst>
        </pc:spChg>
        <pc:spChg chg="add mod replST">
          <ac:chgData name="Eddie Corr" userId="99a90b33-2264-4037-8867-c8cea06dfde5" providerId="ADAL" clId="{8207E6F4-09D4-4F66-BBB9-C6C2F9678906}" dt="2024-05-31T13:14:39.871" v="15794" actId="164"/>
          <ac:spMkLst>
            <pc:docMk/>
            <pc:sldMk cId="263597567" sldId="355"/>
            <ac:spMk id="387" creationId="{FD74D814-06CD-484A-98C8-3E3AD857D7A5}"/>
          </ac:spMkLst>
        </pc:spChg>
        <pc:spChg chg="add mod replST">
          <ac:chgData name="Eddie Corr" userId="99a90b33-2264-4037-8867-c8cea06dfde5" providerId="ADAL" clId="{8207E6F4-09D4-4F66-BBB9-C6C2F9678906}" dt="2024-05-31T13:14:39.871" v="15794" actId="164"/>
          <ac:spMkLst>
            <pc:docMk/>
            <pc:sldMk cId="263597567" sldId="355"/>
            <ac:spMk id="388" creationId="{5F3032C2-5CCE-4F7D-BBC6-9FB78680B686}"/>
          </ac:spMkLst>
        </pc:spChg>
        <pc:spChg chg="add mod replST">
          <ac:chgData name="Eddie Corr" userId="99a90b33-2264-4037-8867-c8cea06dfde5" providerId="ADAL" clId="{8207E6F4-09D4-4F66-BBB9-C6C2F9678906}" dt="2024-05-31T13:14:39.871" v="15794" actId="164"/>
          <ac:spMkLst>
            <pc:docMk/>
            <pc:sldMk cId="263597567" sldId="355"/>
            <ac:spMk id="389" creationId="{FB089CE6-6911-4567-9D3D-809EAA8CA203}"/>
          </ac:spMkLst>
        </pc:spChg>
        <pc:spChg chg="add mod replST">
          <ac:chgData name="Eddie Corr" userId="99a90b33-2264-4037-8867-c8cea06dfde5" providerId="ADAL" clId="{8207E6F4-09D4-4F66-BBB9-C6C2F9678906}" dt="2024-05-31T13:14:39.871" v="15794" actId="164"/>
          <ac:spMkLst>
            <pc:docMk/>
            <pc:sldMk cId="263597567" sldId="355"/>
            <ac:spMk id="390" creationId="{7462322E-6B17-489E-BF3F-DCEC406BC039}"/>
          </ac:spMkLst>
        </pc:spChg>
        <pc:spChg chg="add mod replST">
          <ac:chgData name="Eddie Corr" userId="99a90b33-2264-4037-8867-c8cea06dfde5" providerId="ADAL" clId="{8207E6F4-09D4-4F66-BBB9-C6C2F9678906}" dt="2024-05-31T13:14:39.871" v="15794" actId="164"/>
          <ac:spMkLst>
            <pc:docMk/>
            <pc:sldMk cId="263597567" sldId="355"/>
            <ac:spMk id="391" creationId="{8FB0DA4F-FA3C-403F-904A-2A7025A2176E}"/>
          </ac:spMkLst>
        </pc:spChg>
        <pc:spChg chg="add mod replST">
          <ac:chgData name="Eddie Corr" userId="99a90b33-2264-4037-8867-c8cea06dfde5" providerId="ADAL" clId="{8207E6F4-09D4-4F66-BBB9-C6C2F9678906}" dt="2024-05-31T13:14:39.871" v="15794" actId="164"/>
          <ac:spMkLst>
            <pc:docMk/>
            <pc:sldMk cId="263597567" sldId="355"/>
            <ac:spMk id="392" creationId="{A9C71391-32A3-495B-A214-BE2045E01977}"/>
          </ac:spMkLst>
        </pc:spChg>
        <pc:spChg chg="add mod replST">
          <ac:chgData name="Eddie Corr" userId="99a90b33-2264-4037-8867-c8cea06dfde5" providerId="ADAL" clId="{8207E6F4-09D4-4F66-BBB9-C6C2F9678906}" dt="2024-05-31T13:14:39.871" v="15794" actId="164"/>
          <ac:spMkLst>
            <pc:docMk/>
            <pc:sldMk cId="263597567" sldId="355"/>
            <ac:spMk id="393" creationId="{530FE522-9E87-45EA-B456-7C7E00678F26}"/>
          </ac:spMkLst>
        </pc:spChg>
        <pc:spChg chg="add mod replST">
          <ac:chgData name="Eddie Corr" userId="99a90b33-2264-4037-8867-c8cea06dfde5" providerId="ADAL" clId="{8207E6F4-09D4-4F66-BBB9-C6C2F9678906}" dt="2024-05-31T13:14:39.871" v="15794" actId="164"/>
          <ac:spMkLst>
            <pc:docMk/>
            <pc:sldMk cId="263597567" sldId="355"/>
            <ac:spMk id="394" creationId="{A6048A3E-F05C-4A39-8311-38378AB82358}"/>
          </ac:spMkLst>
        </pc:spChg>
        <pc:spChg chg="add mod replST">
          <ac:chgData name="Eddie Corr" userId="99a90b33-2264-4037-8867-c8cea06dfde5" providerId="ADAL" clId="{8207E6F4-09D4-4F66-BBB9-C6C2F9678906}" dt="2024-05-31T13:14:39.871" v="15794" actId="164"/>
          <ac:spMkLst>
            <pc:docMk/>
            <pc:sldMk cId="263597567" sldId="355"/>
            <ac:spMk id="395" creationId="{F938F067-D826-406E-A96B-19CA6A4D9F01}"/>
          </ac:spMkLst>
        </pc:spChg>
        <pc:spChg chg="add mod replST">
          <ac:chgData name="Eddie Corr" userId="99a90b33-2264-4037-8867-c8cea06dfde5" providerId="ADAL" clId="{8207E6F4-09D4-4F66-BBB9-C6C2F9678906}" dt="2024-05-31T13:14:39.871" v="15794" actId="164"/>
          <ac:spMkLst>
            <pc:docMk/>
            <pc:sldMk cId="263597567" sldId="355"/>
            <ac:spMk id="396" creationId="{1DDE08EE-E33D-4C58-9302-F4806ED2F0B2}"/>
          </ac:spMkLst>
        </pc:spChg>
        <pc:spChg chg="add mod replST">
          <ac:chgData name="Eddie Corr" userId="99a90b33-2264-4037-8867-c8cea06dfde5" providerId="ADAL" clId="{8207E6F4-09D4-4F66-BBB9-C6C2F9678906}" dt="2024-05-31T13:14:39.871" v="15794" actId="164"/>
          <ac:spMkLst>
            <pc:docMk/>
            <pc:sldMk cId="263597567" sldId="355"/>
            <ac:spMk id="397" creationId="{8AFB2D76-BD40-4083-A97D-04173AEB381F}"/>
          </ac:spMkLst>
        </pc:spChg>
        <pc:spChg chg="add mod replST">
          <ac:chgData name="Eddie Corr" userId="99a90b33-2264-4037-8867-c8cea06dfde5" providerId="ADAL" clId="{8207E6F4-09D4-4F66-BBB9-C6C2F9678906}" dt="2024-05-31T13:14:39.871" v="15794" actId="164"/>
          <ac:spMkLst>
            <pc:docMk/>
            <pc:sldMk cId="263597567" sldId="355"/>
            <ac:spMk id="398" creationId="{DECFAA65-A025-47A6-86C2-F7237E814878}"/>
          </ac:spMkLst>
        </pc:spChg>
        <pc:spChg chg="add mod replST">
          <ac:chgData name="Eddie Corr" userId="99a90b33-2264-4037-8867-c8cea06dfde5" providerId="ADAL" clId="{8207E6F4-09D4-4F66-BBB9-C6C2F9678906}" dt="2024-05-31T13:14:39.871" v="15794" actId="164"/>
          <ac:spMkLst>
            <pc:docMk/>
            <pc:sldMk cId="263597567" sldId="355"/>
            <ac:spMk id="399" creationId="{501D4B06-AB37-40F6-BE77-8511A8DC1B3C}"/>
          </ac:spMkLst>
        </pc:spChg>
        <pc:spChg chg="add mod replST">
          <ac:chgData name="Eddie Corr" userId="99a90b33-2264-4037-8867-c8cea06dfde5" providerId="ADAL" clId="{8207E6F4-09D4-4F66-BBB9-C6C2F9678906}" dt="2024-05-31T13:14:39.871" v="15794" actId="164"/>
          <ac:spMkLst>
            <pc:docMk/>
            <pc:sldMk cId="263597567" sldId="355"/>
            <ac:spMk id="400" creationId="{15518FC1-3423-493A-BFCF-0F946229E8AD}"/>
          </ac:spMkLst>
        </pc:spChg>
        <pc:spChg chg="add mod replST">
          <ac:chgData name="Eddie Corr" userId="99a90b33-2264-4037-8867-c8cea06dfde5" providerId="ADAL" clId="{8207E6F4-09D4-4F66-BBB9-C6C2F9678906}" dt="2024-05-31T13:14:39.871" v="15794" actId="164"/>
          <ac:spMkLst>
            <pc:docMk/>
            <pc:sldMk cId="263597567" sldId="355"/>
            <ac:spMk id="401" creationId="{46038308-B971-4290-80AA-253E004119CF}"/>
          </ac:spMkLst>
        </pc:spChg>
        <pc:spChg chg="add mod replST">
          <ac:chgData name="Eddie Corr" userId="99a90b33-2264-4037-8867-c8cea06dfde5" providerId="ADAL" clId="{8207E6F4-09D4-4F66-BBB9-C6C2F9678906}" dt="2024-05-31T13:14:39.871" v="15794" actId="164"/>
          <ac:spMkLst>
            <pc:docMk/>
            <pc:sldMk cId="263597567" sldId="355"/>
            <ac:spMk id="402" creationId="{7B71B3FA-B31F-48C8-B57B-1B1AC495E956}"/>
          </ac:spMkLst>
        </pc:spChg>
        <pc:spChg chg="add mod replST">
          <ac:chgData name="Eddie Corr" userId="99a90b33-2264-4037-8867-c8cea06dfde5" providerId="ADAL" clId="{8207E6F4-09D4-4F66-BBB9-C6C2F9678906}" dt="2024-05-31T13:14:39.871" v="15794" actId="164"/>
          <ac:spMkLst>
            <pc:docMk/>
            <pc:sldMk cId="263597567" sldId="355"/>
            <ac:spMk id="403" creationId="{B853D3CC-5722-499A-952E-73AB8130A3A8}"/>
          </ac:spMkLst>
        </pc:spChg>
        <pc:spChg chg="add mod replST">
          <ac:chgData name="Eddie Corr" userId="99a90b33-2264-4037-8867-c8cea06dfde5" providerId="ADAL" clId="{8207E6F4-09D4-4F66-BBB9-C6C2F9678906}" dt="2024-05-31T13:14:39.871" v="15794" actId="164"/>
          <ac:spMkLst>
            <pc:docMk/>
            <pc:sldMk cId="263597567" sldId="355"/>
            <ac:spMk id="404" creationId="{FFC6C30B-0094-459C-99AB-EBDB16E09F17}"/>
          </ac:spMkLst>
        </pc:spChg>
        <pc:spChg chg="add mod replST">
          <ac:chgData name="Eddie Corr" userId="99a90b33-2264-4037-8867-c8cea06dfde5" providerId="ADAL" clId="{8207E6F4-09D4-4F66-BBB9-C6C2F9678906}" dt="2024-05-31T13:14:39.871" v="15794" actId="164"/>
          <ac:spMkLst>
            <pc:docMk/>
            <pc:sldMk cId="263597567" sldId="355"/>
            <ac:spMk id="405" creationId="{A12748ED-6DAD-4094-A4BD-0BFC181CF48C}"/>
          </ac:spMkLst>
        </pc:spChg>
        <pc:spChg chg="add mod replST">
          <ac:chgData name="Eddie Corr" userId="99a90b33-2264-4037-8867-c8cea06dfde5" providerId="ADAL" clId="{8207E6F4-09D4-4F66-BBB9-C6C2F9678906}" dt="2024-05-31T13:14:39.871" v="15794" actId="164"/>
          <ac:spMkLst>
            <pc:docMk/>
            <pc:sldMk cId="263597567" sldId="355"/>
            <ac:spMk id="406" creationId="{08B71003-B3FB-4C6F-BDA2-A9EA5351BF51}"/>
          </ac:spMkLst>
        </pc:spChg>
        <pc:spChg chg="add mod replST">
          <ac:chgData name="Eddie Corr" userId="99a90b33-2264-4037-8867-c8cea06dfde5" providerId="ADAL" clId="{8207E6F4-09D4-4F66-BBB9-C6C2F9678906}" dt="2024-05-31T13:14:39.871" v="15794" actId="164"/>
          <ac:spMkLst>
            <pc:docMk/>
            <pc:sldMk cId="263597567" sldId="355"/>
            <ac:spMk id="407" creationId="{B8E3B055-0EE9-4DE0-BA0F-677D292586A6}"/>
          </ac:spMkLst>
        </pc:spChg>
        <pc:spChg chg="add mod replST">
          <ac:chgData name="Eddie Corr" userId="99a90b33-2264-4037-8867-c8cea06dfde5" providerId="ADAL" clId="{8207E6F4-09D4-4F66-BBB9-C6C2F9678906}" dt="2024-05-31T13:14:39.871" v="15794" actId="164"/>
          <ac:spMkLst>
            <pc:docMk/>
            <pc:sldMk cId="263597567" sldId="355"/>
            <ac:spMk id="408" creationId="{F8CB1063-1FBD-442B-9F92-008F508D6840}"/>
          </ac:spMkLst>
        </pc:spChg>
        <pc:spChg chg="add mod replST">
          <ac:chgData name="Eddie Corr" userId="99a90b33-2264-4037-8867-c8cea06dfde5" providerId="ADAL" clId="{8207E6F4-09D4-4F66-BBB9-C6C2F9678906}" dt="2024-05-31T13:14:39.871" v="15794" actId="164"/>
          <ac:spMkLst>
            <pc:docMk/>
            <pc:sldMk cId="263597567" sldId="355"/>
            <ac:spMk id="409" creationId="{4DF5A588-01AC-41E8-BFDB-FF0E616CE134}"/>
          </ac:spMkLst>
        </pc:spChg>
        <pc:spChg chg="add mod replST">
          <ac:chgData name="Eddie Corr" userId="99a90b33-2264-4037-8867-c8cea06dfde5" providerId="ADAL" clId="{8207E6F4-09D4-4F66-BBB9-C6C2F9678906}" dt="2024-05-31T13:14:39.871" v="15794" actId="164"/>
          <ac:spMkLst>
            <pc:docMk/>
            <pc:sldMk cId="263597567" sldId="355"/>
            <ac:spMk id="410" creationId="{D293E25E-73FB-4FD4-BD00-D2DF980CEFAE}"/>
          </ac:spMkLst>
        </pc:spChg>
        <pc:spChg chg="add mod replST">
          <ac:chgData name="Eddie Corr" userId="99a90b33-2264-4037-8867-c8cea06dfde5" providerId="ADAL" clId="{8207E6F4-09D4-4F66-BBB9-C6C2F9678906}" dt="2024-05-31T13:14:39.871" v="15794" actId="164"/>
          <ac:spMkLst>
            <pc:docMk/>
            <pc:sldMk cId="263597567" sldId="355"/>
            <ac:spMk id="411" creationId="{A66B369E-5766-44B3-8B4B-53D1F4088DDC}"/>
          </ac:spMkLst>
        </pc:spChg>
        <pc:spChg chg="add mod replST">
          <ac:chgData name="Eddie Corr" userId="99a90b33-2264-4037-8867-c8cea06dfde5" providerId="ADAL" clId="{8207E6F4-09D4-4F66-BBB9-C6C2F9678906}" dt="2024-05-31T13:14:39.871" v="15794" actId="164"/>
          <ac:spMkLst>
            <pc:docMk/>
            <pc:sldMk cId="263597567" sldId="355"/>
            <ac:spMk id="412" creationId="{504F1D58-01AC-4B8E-9F0A-13D288647C42}"/>
          </ac:spMkLst>
        </pc:spChg>
        <pc:spChg chg="add mod replST">
          <ac:chgData name="Eddie Corr" userId="99a90b33-2264-4037-8867-c8cea06dfde5" providerId="ADAL" clId="{8207E6F4-09D4-4F66-BBB9-C6C2F9678906}" dt="2024-05-31T13:14:39.871" v="15794" actId="164"/>
          <ac:spMkLst>
            <pc:docMk/>
            <pc:sldMk cId="263597567" sldId="355"/>
            <ac:spMk id="413" creationId="{97255B71-DF0B-443B-A8FE-A8D89A62F5C0}"/>
          </ac:spMkLst>
        </pc:spChg>
        <pc:spChg chg="add mod replST">
          <ac:chgData name="Eddie Corr" userId="99a90b33-2264-4037-8867-c8cea06dfde5" providerId="ADAL" clId="{8207E6F4-09D4-4F66-BBB9-C6C2F9678906}" dt="2024-05-31T13:14:39.871" v="15794" actId="164"/>
          <ac:spMkLst>
            <pc:docMk/>
            <pc:sldMk cId="263597567" sldId="355"/>
            <ac:spMk id="414" creationId="{AF01034C-B87A-4862-AA66-E8623BA760C4}"/>
          </ac:spMkLst>
        </pc:spChg>
        <pc:spChg chg="add mod replST">
          <ac:chgData name="Eddie Corr" userId="99a90b33-2264-4037-8867-c8cea06dfde5" providerId="ADAL" clId="{8207E6F4-09D4-4F66-BBB9-C6C2F9678906}" dt="2024-05-31T13:14:39.871" v="15794" actId="164"/>
          <ac:spMkLst>
            <pc:docMk/>
            <pc:sldMk cId="263597567" sldId="355"/>
            <ac:spMk id="415" creationId="{8A835A58-63A7-48C1-8081-E6D36EEE3B3B}"/>
          </ac:spMkLst>
        </pc:spChg>
        <pc:spChg chg="add mod replST">
          <ac:chgData name="Eddie Corr" userId="99a90b33-2264-4037-8867-c8cea06dfde5" providerId="ADAL" clId="{8207E6F4-09D4-4F66-BBB9-C6C2F9678906}" dt="2024-05-31T13:14:39.871" v="15794" actId="164"/>
          <ac:spMkLst>
            <pc:docMk/>
            <pc:sldMk cId="263597567" sldId="355"/>
            <ac:spMk id="416" creationId="{57ABE795-3A91-4EB6-8992-875ABD8623EC}"/>
          </ac:spMkLst>
        </pc:spChg>
        <pc:spChg chg="add mod replST">
          <ac:chgData name="Eddie Corr" userId="99a90b33-2264-4037-8867-c8cea06dfde5" providerId="ADAL" clId="{8207E6F4-09D4-4F66-BBB9-C6C2F9678906}" dt="2024-05-31T13:14:39.871" v="15794" actId="164"/>
          <ac:spMkLst>
            <pc:docMk/>
            <pc:sldMk cId="263597567" sldId="355"/>
            <ac:spMk id="417" creationId="{91B1AC4E-50DD-4312-B785-1EDDF5848631}"/>
          </ac:spMkLst>
        </pc:spChg>
        <pc:spChg chg="add mod replST">
          <ac:chgData name="Eddie Corr" userId="99a90b33-2264-4037-8867-c8cea06dfde5" providerId="ADAL" clId="{8207E6F4-09D4-4F66-BBB9-C6C2F9678906}" dt="2024-05-31T13:14:39.871" v="15794" actId="164"/>
          <ac:spMkLst>
            <pc:docMk/>
            <pc:sldMk cId="263597567" sldId="355"/>
            <ac:spMk id="418" creationId="{59257551-4F41-448D-B9B5-99C1E157984D}"/>
          </ac:spMkLst>
        </pc:spChg>
        <pc:spChg chg="add mod replST">
          <ac:chgData name="Eddie Corr" userId="99a90b33-2264-4037-8867-c8cea06dfde5" providerId="ADAL" clId="{8207E6F4-09D4-4F66-BBB9-C6C2F9678906}" dt="2024-05-31T13:14:39.871" v="15794" actId="164"/>
          <ac:spMkLst>
            <pc:docMk/>
            <pc:sldMk cId="263597567" sldId="355"/>
            <ac:spMk id="419" creationId="{BCB55589-3DD8-4BB6-A144-69BA75F94FBB}"/>
          </ac:spMkLst>
        </pc:spChg>
        <pc:spChg chg="add mod replST">
          <ac:chgData name="Eddie Corr" userId="99a90b33-2264-4037-8867-c8cea06dfde5" providerId="ADAL" clId="{8207E6F4-09D4-4F66-BBB9-C6C2F9678906}" dt="2024-05-31T13:14:39.871" v="15794" actId="164"/>
          <ac:spMkLst>
            <pc:docMk/>
            <pc:sldMk cId="263597567" sldId="355"/>
            <ac:spMk id="420" creationId="{9E083546-A94E-4CB2-9B96-1FB002D939B5}"/>
          </ac:spMkLst>
        </pc:spChg>
        <pc:spChg chg="add mod replST">
          <ac:chgData name="Eddie Corr" userId="99a90b33-2264-4037-8867-c8cea06dfde5" providerId="ADAL" clId="{8207E6F4-09D4-4F66-BBB9-C6C2F9678906}" dt="2024-05-31T13:14:39.871" v="15794" actId="164"/>
          <ac:spMkLst>
            <pc:docMk/>
            <pc:sldMk cId="263597567" sldId="355"/>
            <ac:spMk id="421" creationId="{3834FA84-268F-41C0-B394-FF62CF0A0E4C}"/>
          </ac:spMkLst>
        </pc:spChg>
        <pc:spChg chg="add mod replST">
          <ac:chgData name="Eddie Corr" userId="99a90b33-2264-4037-8867-c8cea06dfde5" providerId="ADAL" clId="{8207E6F4-09D4-4F66-BBB9-C6C2F9678906}" dt="2024-05-31T13:14:39.871" v="15794" actId="164"/>
          <ac:spMkLst>
            <pc:docMk/>
            <pc:sldMk cId="263597567" sldId="355"/>
            <ac:spMk id="422" creationId="{11895EFE-3645-4627-ABFB-DB8925521B93}"/>
          </ac:spMkLst>
        </pc:spChg>
        <pc:spChg chg="add mod replST">
          <ac:chgData name="Eddie Corr" userId="99a90b33-2264-4037-8867-c8cea06dfde5" providerId="ADAL" clId="{8207E6F4-09D4-4F66-BBB9-C6C2F9678906}" dt="2024-05-31T13:14:39.871" v="15794" actId="164"/>
          <ac:spMkLst>
            <pc:docMk/>
            <pc:sldMk cId="263597567" sldId="355"/>
            <ac:spMk id="423" creationId="{FA256562-CB5C-47B1-914E-2B29082A2F57}"/>
          </ac:spMkLst>
        </pc:spChg>
        <pc:spChg chg="add mod replST">
          <ac:chgData name="Eddie Corr" userId="99a90b33-2264-4037-8867-c8cea06dfde5" providerId="ADAL" clId="{8207E6F4-09D4-4F66-BBB9-C6C2F9678906}" dt="2024-05-31T13:14:39.871" v="15794" actId="164"/>
          <ac:spMkLst>
            <pc:docMk/>
            <pc:sldMk cId="263597567" sldId="355"/>
            <ac:spMk id="424" creationId="{6111BF7E-BB22-47F7-BDB3-ECCDD4D18EFE}"/>
          </ac:spMkLst>
        </pc:spChg>
        <pc:spChg chg="add mod replST">
          <ac:chgData name="Eddie Corr" userId="99a90b33-2264-4037-8867-c8cea06dfde5" providerId="ADAL" clId="{8207E6F4-09D4-4F66-BBB9-C6C2F9678906}" dt="2024-05-31T13:14:39.871" v="15794" actId="164"/>
          <ac:spMkLst>
            <pc:docMk/>
            <pc:sldMk cId="263597567" sldId="355"/>
            <ac:spMk id="425" creationId="{04504F8F-65AD-4BA1-975A-0CBE25FA5418}"/>
          </ac:spMkLst>
        </pc:spChg>
        <pc:spChg chg="add mod replST">
          <ac:chgData name="Eddie Corr" userId="99a90b33-2264-4037-8867-c8cea06dfde5" providerId="ADAL" clId="{8207E6F4-09D4-4F66-BBB9-C6C2F9678906}" dt="2024-05-31T13:14:39.871" v="15794" actId="164"/>
          <ac:spMkLst>
            <pc:docMk/>
            <pc:sldMk cId="263597567" sldId="355"/>
            <ac:spMk id="426" creationId="{4BA8201F-284B-4926-9EE6-7E157330987A}"/>
          </ac:spMkLst>
        </pc:spChg>
        <pc:spChg chg="add mod replST">
          <ac:chgData name="Eddie Corr" userId="99a90b33-2264-4037-8867-c8cea06dfde5" providerId="ADAL" clId="{8207E6F4-09D4-4F66-BBB9-C6C2F9678906}" dt="2024-05-31T13:14:39.871" v="15794" actId="164"/>
          <ac:spMkLst>
            <pc:docMk/>
            <pc:sldMk cId="263597567" sldId="355"/>
            <ac:spMk id="427" creationId="{8FBEEC87-9019-4CB0-9E3F-06A85CF066C4}"/>
          </ac:spMkLst>
        </pc:spChg>
        <pc:spChg chg="add mod replST">
          <ac:chgData name="Eddie Corr" userId="99a90b33-2264-4037-8867-c8cea06dfde5" providerId="ADAL" clId="{8207E6F4-09D4-4F66-BBB9-C6C2F9678906}" dt="2024-05-31T13:14:39.871" v="15794" actId="164"/>
          <ac:spMkLst>
            <pc:docMk/>
            <pc:sldMk cId="263597567" sldId="355"/>
            <ac:spMk id="428" creationId="{AF8398FD-19DD-4C39-AD97-9D7D92C18CEA}"/>
          </ac:spMkLst>
        </pc:spChg>
        <pc:spChg chg="add mod replST">
          <ac:chgData name="Eddie Corr" userId="99a90b33-2264-4037-8867-c8cea06dfde5" providerId="ADAL" clId="{8207E6F4-09D4-4F66-BBB9-C6C2F9678906}" dt="2024-05-31T13:14:39.871" v="15794" actId="164"/>
          <ac:spMkLst>
            <pc:docMk/>
            <pc:sldMk cId="263597567" sldId="355"/>
            <ac:spMk id="429" creationId="{1E49F4A7-3552-46D9-8F86-E56373FF4F0F}"/>
          </ac:spMkLst>
        </pc:spChg>
        <pc:spChg chg="add mod replST">
          <ac:chgData name="Eddie Corr" userId="99a90b33-2264-4037-8867-c8cea06dfde5" providerId="ADAL" clId="{8207E6F4-09D4-4F66-BBB9-C6C2F9678906}" dt="2024-05-31T13:14:39.871" v="15794" actId="164"/>
          <ac:spMkLst>
            <pc:docMk/>
            <pc:sldMk cId="263597567" sldId="355"/>
            <ac:spMk id="430" creationId="{F8546FB6-DAB3-40AC-A65D-EE2614083E88}"/>
          </ac:spMkLst>
        </pc:spChg>
        <pc:spChg chg="add mod replST">
          <ac:chgData name="Eddie Corr" userId="99a90b33-2264-4037-8867-c8cea06dfde5" providerId="ADAL" clId="{8207E6F4-09D4-4F66-BBB9-C6C2F9678906}" dt="2024-05-31T13:14:39.871" v="15794" actId="164"/>
          <ac:spMkLst>
            <pc:docMk/>
            <pc:sldMk cId="263597567" sldId="355"/>
            <ac:spMk id="431" creationId="{D7E410F0-05FB-4E97-87F5-EE178073D101}"/>
          </ac:spMkLst>
        </pc:spChg>
        <pc:spChg chg="add mod replST">
          <ac:chgData name="Eddie Corr" userId="99a90b33-2264-4037-8867-c8cea06dfde5" providerId="ADAL" clId="{8207E6F4-09D4-4F66-BBB9-C6C2F9678906}" dt="2024-05-31T13:14:39.871" v="15794" actId="164"/>
          <ac:spMkLst>
            <pc:docMk/>
            <pc:sldMk cId="263597567" sldId="355"/>
            <ac:spMk id="432" creationId="{06D9A832-35AD-40CA-A760-C83D13F98F35}"/>
          </ac:spMkLst>
        </pc:spChg>
        <pc:spChg chg="add mod replST">
          <ac:chgData name="Eddie Corr" userId="99a90b33-2264-4037-8867-c8cea06dfde5" providerId="ADAL" clId="{8207E6F4-09D4-4F66-BBB9-C6C2F9678906}" dt="2024-05-31T13:14:39.871" v="15794" actId="164"/>
          <ac:spMkLst>
            <pc:docMk/>
            <pc:sldMk cId="263597567" sldId="355"/>
            <ac:spMk id="433" creationId="{FBB2362D-5F9F-40A2-82D6-FDA5C55B9666}"/>
          </ac:spMkLst>
        </pc:spChg>
        <pc:spChg chg="add mod replST">
          <ac:chgData name="Eddie Corr" userId="99a90b33-2264-4037-8867-c8cea06dfde5" providerId="ADAL" clId="{8207E6F4-09D4-4F66-BBB9-C6C2F9678906}" dt="2024-05-31T13:14:39.871" v="15794" actId="164"/>
          <ac:spMkLst>
            <pc:docMk/>
            <pc:sldMk cId="263597567" sldId="355"/>
            <ac:spMk id="434" creationId="{F00CCA8C-F873-4C90-B3A2-C901691EFB4C}"/>
          </ac:spMkLst>
        </pc:spChg>
        <pc:spChg chg="add mod replST">
          <ac:chgData name="Eddie Corr" userId="99a90b33-2264-4037-8867-c8cea06dfde5" providerId="ADAL" clId="{8207E6F4-09D4-4F66-BBB9-C6C2F9678906}" dt="2024-05-31T13:14:39.871" v="15794" actId="164"/>
          <ac:spMkLst>
            <pc:docMk/>
            <pc:sldMk cId="263597567" sldId="355"/>
            <ac:spMk id="435" creationId="{0CC5BD1E-2B3D-4252-BFD6-11DD14C4FEE5}"/>
          </ac:spMkLst>
        </pc:spChg>
        <pc:spChg chg="add mod replST">
          <ac:chgData name="Eddie Corr" userId="99a90b33-2264-4037-8867-c8cea06dfde5" providerId="ADAL" clId="{8207E6F4-09D4-4F66-BBB9-C6C2F9678906}" dt="2024-05-31T13:14:39.871" v="15794" actId="164"/>
          <ac:spMkLst>
            <pc:docMk/>
            <pc:sldMk cId="263597567" sldId="355"/>
            <ac:spMk id="436" creationId="{93D1EA91-2AF3-4660-B611-337B7CFDB970}"/>
          </ac:spMkLst>
        </pc:spChg>
        <pc:spChg chg="add mod replST">
          <ac:chgData name="Eddie Corr" userId="99a90b33-2264-4037-8867-c8cea06dfde5" providerId="ADAL" clId="{8207E6F4-09D4-4F66-BBB9-C6C2F9678906}" dt="2024-05-31T13:14:39.871" v="15794" actId="164"/>
          <ac:spMkLst>
            <pc:docMk/>
            <pc:sldMk cId="263597567" sldId="355"/>
            <ac:spMk id="437" creationId="{8C2EB003-2637-4821-89D2-23A48B0F1D46}"/>
          </ac:spMkLst>
        </pc:spChg>
        <pc:spChg chg="add mod replST">
          <ac:chgData name="Eddie Corr" userId="99a90b33-2264-4037-8867-c8cea06dfde5" providerId="ADAL" clId="{8207E6F4-09D4-4F66-BBB9-C6C2F9678906}" dt="2024-05-31T13:14:39.871" v="15794" actId="164"/>
          <ac:spMkLst>
            <pc:docMk/>
            <pc:sldMk cId="263597567" sldId="355"/>
            <ac:spMk id="438" creationId="{305DA14C-E027-45CC-A023-CEF91B632B86}"/>
          </ac:spMkLst>
        </pc:spChg>
        <pc:spChg chg="add del mod">
          <ac:chgData name="Eddie Corr" userId="99a90b33-2264-4037-8867-c8cea06dfde5" providerId="ADAL" clId="{8207E6F4-09D4-4F66-BBB9-C6C2F9678906}" dt="2024-05-31T13:14:02.658" v="15790" actId="478"/>
          <ac:spMkLst>
            <pc:docMk/>
            <pc:sldMk cId="263597567" sldId="355"/>
            <ac:spMk id="440" creationId="{4EFFB39A-24D1-D113-0634-6657B3DE91F3}"/>
          </ac:spMkLst>
        </pc:spChg>
        <pc:grpChg chg="add del mod">
          <ac:chgData name="Eddie Corr" userId="99a90b33-2264-4037-8867-c8cea06dfde5" providerId="ADAL" clId="{8207E6F4-09D4-4F66-BBB9-C6C2F9678906}" dt="2024-05-31T13:14:43.152" v="15795" actId="478"/>
          <ac:grpSpMkLst>
            <pc:docMk/>
            <pc:sldMk cId="263597567" sldId="355"/>
            <ac:grpSpMk id="441" creationId="{BEF3C307-A392-F2E7-46D4-238D5EDABD0F}"/>
          </ac:grpSpMkLst>
        </pc:grpChg>
      </pc:sldChg>
      <pc:sldChg chg="addSp modSp add del mod replTag delTag">
        <pc:chgData name="Eddie Corr" userId="99a90b33-2264-4037-8867-c8cea06dfde5" providerId="ADAL" clId="{8207E6F4-09D4-4F66-BBB9-C6C2F9678906}" dt="2024-05-31T13:12:16.395" v="8409" actId="2696"/>
        <pc:sldMkLst>
          <pc:docMk/>
          <pc:sldMk cId="3453411974" sldId="355"/>
        </pc:sldMkLst>
        <pc:spChg chg="mod replST">
          <ac:chgData name="Eddie Corr" userId="99a90b33-2264-4037-8867-c8cea06dfde5" providerId="ADAL" clId="{8207E6F4-09D4-4F66-BBB9-C6C2F9678906}" dt="2024-05-31T13:11:46.616" v="4489"/>
          <ac:spMkLst>
            <pc:docMk/>
            <pc:sldMk cId="3453411974" sldId="355"/>
            <ac:spMk id="2" creationId="{9C65432C-6EE4-3A48-B260-083AF2E7E36A}"/>
          </ac:spMkLst>
        </pc:spChg>
        <pc:spChg chg="mod replST">
          <ac:chgData name="Eddie Corr" userId="99a90b33-2264-4037-8867-c8cea06dfde5" providerId="ADAL" clId="{8207E6F4-09D4-4F66-BBB9-C6C2F9678906}" dt="2024-05-31T13:11:46.670" v="4491"/>
          <ac:spMkLst>
            <pc:docMk/>
            <pc:sldMk cId="3453411974" sldId="355"/>
            <ac:spMk id="3" creationId="{69BB87DD-025D-AE43-4A03-910135B61E5D}"/>
          </ac:spMkLst>
        </pc:spChg>
        <pc:spChg chg="add mod replST">
          <ac:chgData name="Eddie Corr" userId="99a90b33-2264-4037-8867-c8cea06dfde5" providerId="ADAL" clId="{8207E6F4-09D4-4F66-BBB9-C6C2F9678906}" dt="2024-05-31T13:11:46.689" v="4501"/>
          <ac:spMkLst>
            <pc:docMk/>
            <pc:sldMk cId="3453411974" sldId="355"/>
            <ac:spMk id="4" creationId="{5F6CE7E9-0780-4FCC-9C91-869EFED3B519}"/>
          </ac:spMkLst>
        </pc:spChg>
        <pc:spChg chg="add mod replST">
          <ac:chgData name="Eddie Corr" userId="99a90b33-2264-4037-8867-c8cea06dfde5" providerId="ADAL" clId="{8207E6F4-09D4-4F66-BBB9-C6C2F9678906}" dt="2024-05-31T13:11:46.736" v="4510"/>
          <ac:spMkLst>
            <pc:docMk/>
            <pc:sldMk cId="3453411974" sldId="355"/>
            <ac:spMk id="5" creationId="{D1C07E7F-82D1-4C9A-8C1F-02402A6D0E72}"/>
          </ac:spMkLst>
        </pc:spChg>
        <pc:spChg chg="add mod replST">
          <ac:chgData name="Eddie Corr" userId="99a90b33-2264-4037-8867-c8cea06dfde5" providerId="ADAL" clId="{8207E6F4-09D4-4F66-BBB9-C6C2F9678906}" dt="2024-05-31T13:11:46.738" v="4519"/>
          <ac:spMkLst>
            <pc:docMk/>
            <pc:sldMk cId="3453411974" sldId="355"/>
            <ac:spMk id="6" creationId="{F217E689-D7EB-4419-B355-143B39DE52DA}"/>
          </ac:spMkLst>
        </pc:spChg>
        <pc:spChg chg="add mod replST">
          <ac:chgData name="Eddie Corr" userId="99a90b33-2264-4037-8867-c8cea06dfde5" providerId="ADAL" clId="{8207E6F4-09D4-4F66-BBB9-C6C2F9678906}" dt="2024-05-31T13:11:46.740" v="4528"/>
          <ac:spMkLst>
            <pc:docMk/>
            <pc:sldMk cId="3453411974" sldId="355"/>
            <ac:spMk id="7" creationId="{3E152605-9628-425D-B719-6E0692A55369}"/>
          </ac:spMkLst>
        </pc:spChg>
        <pc:spChg chg="add mod replST">
          <ac:chgData name="Eddie Corr" userId="99a90b33-2264-4037-8867-c8cea06dfde5" providerId="ADAL" clId="{8207E6F4-09D4-4F66-BBB9-C6C2F9678906}" dt="2024-05-31T13:11:46.742" v="4537"/>
          <ac:spMkLst>
            <pc:docMk/>
            <pc:sldMk cId="3453411974" sldId="355"/>
            <ac:spMk id="8" creationId="{130A2836-6C07-4949-B51E-F8611DCAC365}"/>
          </ac:spMkLst>
        </pc:spChg>
        <pc:spChg chg="add mod replST">
          <ac:chgData name="Eddie Corr" userId="99a90b33-2264-4037-8867-c8cea06dfde5" providerId="ADAL" clId="{8207E6F4-09D4-4F66-BBB9-C6C2F9678906}" dt="2024-05-31T13:11:46.744" v="4546"/>
          <ac:spMkLst>
            <pc:docMk/>
            <pc:sldMk cId="3453411974" sldId="355"/>
            <ac:spMk id="9" creationId="{82C6068F-BFE1-4540-9A0F-03F691470B23}"/>
          </ac:spMkLst>
        </pc:spChg>
        <pc:spChg chg="add mod replST">
          <ac:chgData name="Eddie Corr" userId="99a90b33-2264-4037-8867-c8cea06dfde5" providerId="ADAL" clId="{8207E6F4-09D4-4F66-BBB9-C6C2F9678906}" dt="2024-05-31T13:11:46.746" v="4555"/>
          <ac:spMkLst>
            <pc:docMk/>
            <pc:sldMk cId="3453411974" sldId="355"/>
            <ac:spMk id="10" creationId="{082C8133-6DE2-4B7D-98E1-6F15D77F2B65}"/>
          </ac:spMkLst>
        </pc:spChg>
        <pc:spChg chg="add mod replST">
          <ac:chgData name="Eddie Corr" userId="99a90b33-2264-4037-8867-c8cea06dfde5" providerId="ADAL" clId="{8207E6F4-09D4-4F66-BBB9-C6C2F9678906}" dt="2024-05-31T13:11:46.748" v="4564"/>
          <ac:spMkLst>
            <pc:docMk/>
            <pc:sldMk cId="3453411974" sldId="355"/>
            <ac:spMk id="11" creationId="{9F463787-0A5D-4B29-A227-55EB7F34A6AC}"/>
          </ac:spMkLst>
        </pc:spChg>
        <pc:spChg chg="add mod replST">
          <ac:chgData name="Eddie Corr" userId="99a90b33-2264-4037-8867-c8cea06dfde5" providerId="ADAL" clId="{8207E6F4-09D4-4F66-BBB9-C6C2F9678906}" dt="2024-05-31T13:11:46.749" v="4573"/>
          <ac:spMkLst>
            <pc:docMk/>
            <pc:sldMk cId="3453411974" sldId="355"/>
            <ac:spMk id="12" creationId="{D80617CB-35A7-4CC7-BA25-A4CE6A03D49E}"/>
          </ac:spMkLst>
        </pc:spChg>
        <pc:spChg chg="add mod replST">
          <ac:chgData name="Eddie Corr" userId="99a90b33-2264-4037-8867-c8cea06dfde5" providerId="ADAL" clId="{8207E6F4-09D4-4F66-BBB9-C6C2F9678906}" dt="2024-05-31T13:11:46.749" v="4582"/>
          <ac:spMkLst>
            <pc:docMk/>
            <pc:sldMk cId="3453411974" sldId="355"/>
            <ac:spMk id="13" creationId="{074E7DF4-7491-4256-AEB5-2749A4B18640}"/>
          </ac:spMkLst>
        </pc:spChg>
        <pc:spChg chg="add mod replST">
          <ac:chgData name="Eddie Corr" userId="99a90b33-2264-4037-8867-c8cea06dfde5" providerId="ADAL" clId="{8207E6F4-09D4-4F66-BBB9-C6C2F9678906}" dt="2024-05-31T13:11:46.749" v="4591"/>
          <ac:spMkLst>
            <pc:docMk/>
            <pc:sldMk cId="3453411974" sldId="355"/>
            <ac:spMk id="14" creationId="{A83C848C-800F-4F53-9E50-B30A0CA519BA}"/>
          </ac:spMkLst>
        </pc:spChg>
        <pc:spChg chg="add mod replST">
          <ac:chgData name="Eddie Corr" userId="99a90b33-2264-4037-8867-c8cea06dfde5" providerId="ADAL" clId="{8207E6F4-09D4-4F66-BBB9-C6C2F9678906}" dt="2024-05-31T13:11:46.749" v="4600"/>
          <ac:spMkLst>
            <pc:docMk/>
            <pc:sldMk cId="3453411974" sldId="355"/>
            <ac:spMk id="15" creationId="{F8E47FFB-10F6-4383-ABF0-CF2905C22B00}"/>
          </ac:spMkLst>
        </pc:spChg>
        <pc:spChg chg="add mod replST">
          <ac:chgData name="Eddie Corr" userId="99a90b33-2264-4037-8867-c8cea06dfde5" providerId="ADAL" clId="{8207E6F4-09D4-4F66-BBB9-C6C2F9678906}" dt="2024-05-31T13:11:46.749" v="4609"/>
          <ac:spMkLst>
            <pc:docMk/>
            <pc:sldMk cId="3453411974" sldId="355"/>
            <ac:spMk id="16" creationId="{AFE75A48-2810-4C25-966D-A7CA78963AD2}"/>
          </ac:spMkLst>
        </pc:spChg>
        <pc:spChg chg="add mod replST">
          <ac:chgData name="Eddie Corr" userId="99a90b33-2264-4037-8867-c8cea06dfde5" providerId="ADAL" clId="{8207E6F4-09D4-4F66-BBB9-C6C2F9678906}" dt="2024-05-31T13:11:46.749" v="4618"/>
          <ac:spMkLst>
            <pc:docMk/>
            <pc:sldMk cId="3453411974" sldId="355"/>
            <ac:spMk id="17" creationId="{37710895-3657-427E-9F59-C7E84DF3AEA6}"/>
          </ac:spMkLst>
        </pc:spChg>
        <pc:spChg chg="add mod replST">
          <ac:chgData name="Eddie Corr" userId="99a90b33-2264-4037-8867-c8cea06dfde5" providerId="ADAL" clId="{8207E6F4-09D4-4F66-BBB9-C6C2F9678906}" dt="2024-05-31T13:11:46.761" v="4627"/>
          <ac:spMkLst>
            <pc:docMk/>
            <pc:sldMk cId="3453411974" sldId="355"/>
            <ac:spMk id="18" creationId="{B13ADAFD-9851-4A02-B2D1-B9B6ED32DFEC}"/>
          </ac:spMkLst>
        </pc:spChg>
        <pc:spChg chg="add mod replST">
          <ac:chgData name="Eddie Corr" userId="99a90b33-2264-4037-8867-c8cea06dfde5" providerId="ADAL" clId="{8207E6F4-09D4-4F66-BBB9-C6C2F9678906}" dt="2024-05-31T13:11:46.761" v="4636"/>
          <ac:spMkLst>
            <pc:docMk/>
            <pc:sldMk cId="3453411974" sldId="355"/>
            <ac:spMk id="19" creationId="{BACA76A1-6E1F-4446-8533-8B306D3E3EB9}"/>
          </ac:spMkLst>
        </pc:spChg>
        <pc:spChg chg="add mod replST">
          <ac:chgData name="Eddie Corr" userId="99a90b33-2264-4037-8867-c8cea06dfde5" providerId="ADAL" clId="{8207E6F4-09D4-4F66-BBB9-C6C2F9678906}" dt="2024-05-31T13:11:46.764" v="4645"/>
          <ac:spMkLst>
            <pc:docMk/>
            <pc:sldMk cId="3453411974" sldId="355"/>
            <ac:spMk id="20" creationId="{5409C12E-9B0F-4BCB-9905-6AE6F97E5228}"/>
          </ac:spMkLst>
        </pc:spChg>
        <pc:spChg chg="add mod replST">
          <ac:chgData name="Eddie Corr" userId="99a90b33-2264-4037-8867-c8cea06dfde5" providerId="ADAL" clId="{8207E6F4-09D4-4F66-BBB9-C6C2F9678906}" dt="2024-05-31T13:11:46.764" v="4654"/>
          <ac:spMkLst>
            <pc:docMk/>
            <pc:sldMk cId="3453411974" sldId="355"/>
            <ac:spMk id="21" creationId="{486D8F30-4DFA-4A98-94AE-055C21F7E53A}"/>
          </ac:spMkLst>
        </pc:spChg>
        <pc:spChg chg="add mod replST">
          <ac:chgData name="Eddie Corr" userId="99a90b33-2264-4037-8867-c8cea06dfde5" providerId="ADAL" clId="{8207E6F4-09D4-4F66-BBB9-C6C2F9678906}" dt="2024-05-31T13:11:46.764" v="4663"/>
          <ac:spMkLst>
            <pc:docMk/>
            <pc:sldMk cId="3453411974" sldId="355"/>
            <ac:spMk id="22" creationId="{FD0E4120-3D17-4AF1-AA37-132FF6EDF784}"/>
          </ac:spMkLst>
        </pc:spChg>
        <pc:spChg chg="add mod replST">
          <ac:chgData name="Eddie Corr" userId="99a90b33-2264-4037-8867-c8cea06dfde5" providerId="ADAL" clId="{8207E6F4-09D4-4F66-BBB9-C6C2F9678906}" dt="2024-05-31T13:11:46.764" v="4672"/>
          <ac:spMkLst>
            <pc:docMk/>
            <pc:sldMk cId="3453411974" sldId="355"/>
            <ac:spMk id="23" creationId="{8A14275C-3056-494C-B5FE-66807D93C733}"/>
          </ac:spMkLst>
        </pc:spChg>
        <pc:spChg chg="add mod replST">
          <ac:chgData name="Eddie Corr" userId="99a90b33-2264-4037-8867-c8cea06dfde5" providerId="ADAL" clId="{8207E6F4-09D4-4F66-BBB9-C6C2F9678906}" dt="2024-05-31T13:11:46.764" v="4681"/>
          <ac:spMkLst>
            <pc:docMk/>
            <pc:sldMk cId="3453411974" sldId="355"/>
            <ac:spMk id="24" creationId="{A96D71BA-2B0E-4912-ABDF-96BD69887A45}"/>
          </ac:spMkLst>
        </pc:spChg>
        <pc:spChg chg="add mod replST">
          <ac:chgData name="Eddie Corr" userId="99a90b33-2264-4037-8867-c8cea06dfde5" providerId="ADAL" clId="{8207E6F4-09D4-4F66-BBB9-C6C2F9678906}" dt="2024-05-31T13:11:46.764" v="4690"/>
          <ac:spMkLst>
            <pc:docMk/>
            <pc:sldMk cId="3453411974" sldId="355"/>
            <ac:spMk id="25" creationId="{E2422D9A-AA28-467F-8749-21821BF801FB}"/>
          </ac:spMkLst>
        </pc:spChg>
        <pc:spChg chg="add mod replST">
          <ac:chgData name="Eddie Corr" userId="99a90b33-2264-4037-8867-c8cea06dfde5" providerId="ADAL" clId="{8207E6F4-09D4-4F66-BBB9-C6C2F9678906}" dt="2024-05-31T13:11:46.764" v="4699"/>
          <ac:spMkLst>
            <pc:docMk/>
            <pc:sldMk cId="3453411974" sldId="355"/>
            <ac:spMk id="26" creationId="{FE4FB0E8-F5F3-41CD-965E-B6F2ABA64723}"/>
          </ac:spMkLst>
        </pc:spChg>
        <pc:spChg chg="add mod replST">
          <ac:chgData name="Eddie Corr" userId="99a90b33-2264-4037-8867-c8cea06dfde5" providerId="ADAL" clId="{8207E6F4-09D4-4F66-BBB9-C6C2F9678906}" dt="2024-05-31T13:11:46.764" v="4708"/>
          <ac:spMkLst>
            <pc:docMk/>
            <pc:sldMk cId="3453411974" sldId="355"/>
            <ac:spMk id="27" creationId="{E412ABAA-7811-4ABA-B8E9-977EA43CF0ED}"/>
          </ac:spMkLst>
        </pc:spChg>
        <pc:spChg chg="add mod replST">
          <ac:chgData name="Eddie Corr" userId="99a90b33-2264-4037-8867-c8cea06dfde5" providerId="ADAL" clId="{8207E6F4-09D4-4F66-BBB9-C6C2F9678906}" dt="2024-05-31T13:11:46.780" v="4717"/>
          <ac:spMkLst>
            <pc:docMk/>
            <pc:sldMk cId="3453411974" sldId="355"/>
            <ac:spMk id="28" creationId="{69A0E9B2-51A8-4024-93F0-B3A3CB92FE17}"/>
          </ac:spMkLst>
        </pc:spChg>
        <pc:spChg chg="add mod replST">
          <ac:chgData name="Eddie Corr" userId="99a90b33-2264-4037-8867-c8cea06dfde5" providerId="ADAL" clId="{8207E6F4-09D4-4F66-BBB9-C6C2F9678906}" dt="2024-05-31T13:11:46.780" v="4726"/>
          <ac:spMkLst>
            <pc:docMk/>
            <pc:sldMk cId="3453411974" sldId="355"/>
            <ac:spMk id="29" creationId="{E90B2C7B-94F4-4071-9427-382766D4473D}"/>
          </ac:spMkLst>
        </pc:spChg>
        <pc:spChg chg="add mod replST">
          <ac:chgData name="Eddie Corr" userId="99a90b33-2264-4037-8867-c8cea06dfde5" providerId="ADAL" clId="{8207E6F4-09D4-4F66-BBB9-C6C2F9678906}" dt="2024-05-31T13:11:46.780" v="4735"/>
          <ac:spMkLst>
            <pc:docMk/>
            <pc:sldMk cId="3453411974" sldId="355"/>
            <ac:spMk id="30" creationId="{D505F9BA-12FC-4CF8-9920-0187138F0B4C}"/>
          </ac:spMkLst>
        </pc:spChg>
        <pc:spChg chg="add mod replST">
          <ac:chgData name="Eddie Corr" userId="99a90b33-2264-4037-8867-c8cea06dfde5" providerId="ADAL" clId="{8207E6F4-09D4-4F66-BBB9-C6C2F9678906}" dt="2024-05-31T13:11:46.780" v="4744"/>
          <ac:spMkLst>
            <pc:docMk/>
            <pc:sldMk cId="3453411974" sldId="355"/>
            <ac:spMk id="31" creationId="{07BF50F4-208A-4694-BDE4-C8029DCBEA37}"/>
          </ac:spMkLst>
        </pc:spChg>
        <pc:spChg chg="add mod replST">
          <ac:chgData name="Eddie Corr" userId="99a90b33-2264-4037-8867-c8cea06dfde5" providerId="ADAL" clId="{8207E6F4-09D4-4F66-BBB9-C6C2F9678906}" dt="2024-05-31T13:11:46.780" v="4753"/>
          <ac:spMkLst>
            <pc:docMk/>
            <pc:sldMk cId="3453411974" sldId="355"/>
            <ac:spMk id="32" creationId="{1C9A6E19-E8A3-4942-B312-DE5398EAE589}"/>
          </ac:spMkLst>
        </pc:spChg>
        <pc:spChg chg="add mod replST">
          <ac:chgData name="Eddie Corr" userId="99a90b33-2264-4037-8867-c8cea06dfde5" providerId="ADAL" clId="{8207E6F4-09D4-4F66-BBB9-C6C2F9678906}" dt="2024-05-31T13:11:46.780" v="4762"/>
          <ac:spMkLst>
            <pc:docMk/>
            <pc:sldMk cId="3453411974" sldId="355"/>
            <ac:spMk id="33" creationId="{6268567A-13EA-4F59-9323-38235092F35A}"/>
          </ac:spMkLst>
        </pc:spChg>
        <pc:spChg chg="add mod replST">
          <ac:chgData name="Eddie Corr" userId="99a90b33-2264-4037-8867-c8cea06dfde5" providerId="ADAL" clId="{8207E6F4-09D4-4F66-BBB9-C6C2F9678906}" dt="2024-05-31T13:11:46.780" v="4771"/>
          <ac:spMkLst>
            <pc:docMk/>
            <pc:sldMk cId="3453411974" sldId="355"/>
            <ac:spMk id="34" creationId="{F8D8DDAC-36FE-4F59-9DF4-97CC9D368E3F}"/>
          </ac:spMkLst>
        </pc:spChg>
        <pc:spChg chg="add mod replST">
          <ac:chgData name="Eddie Corr" userId="99a90b33-2264-4037-8867-c8cea06dfde5" providerId="ADAL" clId="{8207E6F4-09D4-4F66-BBB9-C6C2F9678906}" dt="2024-05-31T13:11:46.780" v="4780"/>
          <ac:spMkLst>
            <pc:docMk/>
            <pc:sldMk cId="3453411974" sldId="355"/>
            <ac:spMk id="35" creationId="{4D94E6C7-F7A2-409C-819C-A99AD3AEA8E2}"/>
          </ac:spMkLst>
        </pc:spChg>
        <pc:spChg chg="add mod replST">
          <ac:chgData name="Eddie Corr" userId="99a90b33-2264-4037-8867-c8cea06dfde5" providerId="ADAL" clId="{8207E6F4-09D4-4F66-BBB9-C6C2F9678906}" dt="2024-05-31T13:11:46.780" v="4789"/>
          <ac:spMkLst>
            <pc:docMk/>
            <pc:sldMk cId="3453411974" sldId="355"/>
            <ac:spMk id="36" creationId="{4B12AF05-47A8-4260-AB70-2C67D1F03CD7}"/>
          </ac:spMkLst>
        </pc:spChg>
        <pc:spChg chg="add mod replST">
          <ac:chgData name="Eddie Corr" userId="99a90b33-2264-4037-8867-c8cea06dfde5" providerId="ADAL" clId="{8207E6F4-09D4-4F66-BBB9-C6C2F9678906}" dt="2024-05-31T13:11:46.795" v="4798"/>
          <ac:spMkLst>
            <pc:docMk/>
            <pc:sldMk cId="3453411974" sldId="355"/>
            <ac:spMk id="37" creationId="{EB14301E-037C-458F-95CA-295D15593F5C}"/>
          </ac:spMkLst>
        </pc:spChg>
        <pc:spChg chg="add mod replST">
          <ac:chgData name="Eddie Corr" userId="99a90b33-2264-4037-8867-c8cea06dfde5" providerId="ADAL" clId="{8207E6F4-09D4-4F66-BBB9-C6C2F9678906}" dt="2024-05-31T13:11:46.795" v="4807"/>
          <ac:spMkLst>
            <pc:docMk/>
            <pc:sldMk cId="3453411974" sldId="355"/>
            <ac:spMk id="38" creationId="{41395B8D-7B36-4702-BFF2-686D62D572DF}"/>
          </ac:spMkLst>
        </pc:spChg>
        <pc:spChg chg="add mod replST">
          <ac:chgData name="Eddie Corr" userId="99a90b33-2264-4037-8867-c8cea06dfde5" providerId="ADAL" clId="{8207E6F4-09D4-4F66-BBB9-C6C2F9678906}" dt="2024-05-31T13:11:46.795" v="4816"/>
          <ac:spMkLst>
            <pc:docMk/>
            <pc:sldMk cId="3453411974" sldId="355"/>
            <ac:spMk id="39" creationId="{DB0A6A29-1B99-4F16-9F2E-B30D7910EA23}"/>
          </ac:spMkLst>
        </pc:spChg>
        <pc:spChg chg="add mod replST">
          <ac:chgData name="Eddie Corr" userId="99a90b33-2264-4037-8867-c8cea06dfde5" providerId="ADAL" clId="{8207E6F4-09D4-4F66-BBB9-C6C2F9678906}" dt="2024-05-31T13:11:46.795" v="4825"/>
          <ac:spMkLst>
            <pc:docMk/>
            <pc:sldMk cId="3453411974" sldId="355"/>
            <ac:spMk id="40" creationId="{30E75F4F-4E7B-4743-A557-AB3AF5A7AD86}"/>
          </ac:spMkLst>
        </pc:spChg>
        <pc:spChg chg="add mod replST">
          <ac:chgData name="Eddie Corr" userId="99a90b33-2264-4037-8867-c8cea06dfde5" providerId="ADAL" clId="{8207E6F4-09D4-4F66-BBB9-C6C2F9678906}" dt="2024-05-31T13:11:46.795" v="4834"/>
          <ac:spMkLst>
            <pc:docMk/>
            <pc:sldMk cId="3453411974" sldId="355"/>
            <ac:spMk id="41" creationId="{298AD436-8D90-40FD-8C43-714EAE087012}"/>
          </ac:spMkLst>
        </pc:spChg>
        <pc:spChg chg="add mod replST">
          <ac:chgData name="Eddie Corr" userId="99a90b33-2264-4037-8867-c8cea06dfde5" providerId="ADAL" clId="{8207E6F4-09D4-4F66-BBB9-C6C2F9678906}" dt="2024-05-31T13:11:46.795" v="4843"/>
          <ac:spMkLst>
            <pc:docMk/>
            <pc:sldMk cId="3453411974" sldId="355"/>
            <ac:spMk id="42" creationId="{D95FA85E-1BEB-4AD2-AFD6-76BB9EC7895C}"/>
          </ac:spMkLst>
        </pc:spChg>
        <pc:spChg chg="add mod replST">
          <ac:chgData name="Eddie Corr" userId="99a90b33-2264-4037-8867-c8cea06dfde5" providerId="ADAL" clId="{8207E6F4-09D4-4F66-BBB9-C6C2F9678906}" dt="2024-05-31T13:11:46.795" v="4852"/>
          <ac:spMkLst>
            <pc:docMk/>
            <pc:sldMk cId="3453411974" sldId="355"/>
            <ac:spMk id="43" creationId="{A350F923-676F-443C-A14D-E2E82618D274}"/>
          </ac:spMkLst>
        </pc:spChg>
        <pc:spChg chg="add mod replST">
          <ac:chgData name="Eddie Corr" userId="99a90b33-2264-4037-8867-c8cea06dfde5" providerId="ADAL" clId="{8207E6F4-09D4-4F66-BBB9-C6C2F9678906}" dt="2024-05-31T13:11:46.795" v="4861"/>
          <ac:spMkLst>
            <pc:docMk/>
            <pc:sldMk cId="3453411974" sldId="355"/>
            <ac:spMk id="44" creationId="{BE7DBAD8-07AF-4D76-9320-E45A2D02154B}"/>
          </ac:spMkLst>
        </pc:spChg>
        <pc:spChg chg="add mod replST">
          <ac:chgData name="Eddie Corr" userId="99a90b33-2264-4037-8867-c8cea06dfde5" providerId="ADAL" clId="{8207E6F4-09D4-4F66-BBB9-C6C2F9678906}" dt="2024-05-31T13:11:46.811" v="4870"/>
          <ac:spMkLst>
            <pc:docMk/>
            <pc:sldMk cId="3453411974" sldId="355"/>
            <ac:spMk id="45" creationId="{F6DCF081-B87E-4129-B0B8-4116AAB7D7EC}"/>
          </ac:spMkLst>
        </pc:spChg>
        <pc:spChg chg="add mod replST">
          <ac:chgData name="Eddie Corr" userId="99a90b33-2264-4037-8867-c8cea06dfde5" providerId="ADAL" clId="{8207E6F4-09D4-4F66-BBB9-C6C2F9678906}" dt="2024-05-31T13:11:46.811" v="4879"/>
          <ac:spMkLst>
            <pc:docMk/>
            <pc:sldMk cId="3453411974" sldId="355"/>
            <ac:spMk id="46" creationId="{4C318BFD-2B94-423C-9DC8-090E1E3E8E6A}"/>
          </ac:spMkLst>
        </pc:spChg>
        <pc:spChg chg="add mod replST">
          <ac:chgData name="Eddie Corr" userId="99a90b33-2264-4037-8867-c8cea06dfde5" providerId="ADAL" clId="{8207E6F4-09D4-4F66-BBB9-C6C2F9678906}" dt="2024-05-31T13:11:46.811" v="4888"/>
          <ac:spMkLst>
            <pc:docMk/>
            <pc:sldMk cId="3453411974" sldId="355"/>
            <ac:spMk id="47" creationId="{3DC411AD-1D71-421B-9F61-1A434C088CB8}"/>
          </ac:spMkLst>
        </pc:spChg>
        <pc:spChg chg="add mod replST">
          <ac:chgData name="Eddie Corr" userId="99a90b33-2264-4037-8867-c8cea06dfde5" providerId="ADAL" clId="{8207E6F4-09D4-4F66-BBB9-C6C2F9678906}" dt="2024-05-31T13:11:46.811" v="4897"/>
          <ac:spMkLst>
            <pc:docMk/>
            <pc:sldMk cId="3453411974" sldId="355"/>
            <ac:spMk id="48" creationId="{49A1A069-C80C-4972-AB96-D8A17385E297}"/>
          </ac:spMkLst>
        </pc:spChg>
        <pc:spChg chg="add mod replST">
          <ac:chgData name="Eddie Corr" userId="99a90b33-2264-4037-8867-c8cea06dfde5" providerId="ADAL" clId="{8207E6F4-09D4-4F66-BBB9-C6C2F9678906}" dt="2024-05-31T13:11:46.811" v="4906"/>
          <ac:spMkLst>
            <pc:docMk/>
            <pc:sldMk cId="3453411974" sldId="355"/>
            <ac:spMk id="49" creationId="{3DAECF2D-DF61-44FF-B620-54A1B7A3A2C6}"/>
          </ac:spMkLst>
        </pc:spChg>
        <pc:spChg chg="add mod replST">
          <ac:chgData name="Eddie Corr" userId="99a90b33-2264-4037-8867-c8cea06dfde5" providerId="ADAL" clId="{8207E6F4-09D4-4F66-BBB9-C6C2F9678906}" dt="2024-05-31T13:11:46.811" v="4915"/>
          <ac:spMkLst>
            <pc:docMk/>
            <pc:sldMk cId="3453411974" sldId="355"/>
            <ac:spMk id="50" creationId="{B1E119B5-F845-492A-8C27-87FAFE954CD7}"/>
          </ac:spMkLst>
        </pc:spChg>
        <pc:spChg chg="add mod replST">
          <ac:chgData name="Eddie Corr" userId="99a90b33-2264-4037-8867-c8cea06dfde5" providerId="ADAL" clId="{8207E6F4-09D4-4F66-BBB9-C6C2F9678906}" dt="2024-05-31T13:11:46.811" v="4924"/>
          <ac:spMkLst>
            <pc:docMk/>
            <pc:sldMk cId="3453411974" sldId="355"/>
            <ac:spMk id="51" creationId="{8BC2034B-5040-47FF-956C-76C4A0085AC5}"/>
          </ac:spMkLst>
        </pc:spChg>
        <pc:spChg chg="add mod replST">
          <ac:chgData name="Eddie Corr" userId="99a90b33-2264-4037-8867-c8cea06dfde5" providerId="ADAL" clId="{8207E6F4-09D4-4F66-BBB9-C6C2F9678906}" dt="2024-05-31T13:11:46.811" v="4933"/>
          <ac:spMkLst>
            <pc:docMk/>
            <pc:sldMk cId="3453411974" sldId="355"/>
            <ac:spMk id="52" creationId="{6B800AF5-38BC-447B-852B-09733E37648A}"/>
          </ac:spMkLst>
        </pc:spChg>
        <pc:spChg chg="add mod replST">
          <ac:chgData name="Eddie Corr" userId="99a90b33-2264-4037-8867-c8cea06dfde5" providerId="ADAL" clId="{8207E6F4-09D4-4F66-BBB9-C6C2F9678906}" dt="2024-05-31T13:11:46.811" v="4942"/>
          <ac:spMkLst>
            <pc:docMk/>
            <pc:sldMk cId="3453411974" sldId="355"/>
            <ac:spMk id="53" creationId="{962D5865-C4B6-4016-ABE6-C509DAF0ED71}"/>
          </ac:spMkLst>
        </pc:spChg>
        <pc:spChg chg="add mod replST">
          <ac:chgData name="Eddie Corr" userId="99a90b33-2264-4037-8867-c8cea06dfde5" providerId="ADAL" clId="{8207E6F4-09D4-4F66-BBB9-C6C2F9678906}" dt="2024-05-31T13:11:46.827" v="4951"/>
          <ac:spMkLst>
            <pc:docMk/>
            <pc:sldMk cId="3453411974" sldId="355"/>
            <ac:spMk id="54" creationId="{5D961ACA-F4FC-43F9-B6F3-37E6B2287831}"/>
          </ac:spMkLst>
        </pc:spChg>
        <pc:spChg chg="add mod replST">
          <ac:chgData name="Eddie Corr" userId="99a90b33-2264-4037-8867-c8cea06dfde5" providerId="ADAL" clId="{8207E6F4-09D4-4F66-BBB9-C6C2F9678906}" dt="2024-05-31T13:11:46.827" v="4960"/>
          <ac:spMkLst>
            <pc:docMk/>
            <pc:sldMk cId="3453411974" sldId="355"/>
            <ac:spMk id="55" creationId="{02765E8A-AA4D-47D6-B47F-964685028A69}"/>
          </ac:spMkLst>
        </pc:spChg>
        <pc:spChg chg="add mod replST">
          <ac:chgData name="Eddie Corr" userId="99a90b33-2264-4037-8867-c8cea06dfde5" providerId="ADAL" clId="{8207E6F4-09D4-4F66-BBB9-C6C2F9678906}" dt="2024-05-31T13:11:46.827" v="4969"/>
          <ac:spMkLst>
            <pc:docMk/>
            <pc:sldMk cId="3453411974" sldId="355"/>
            <ac:spMk id="56" creationId="{AD9CB3FF-174A-44F2-B4D9-1BA4D0DDF21C}"/>
          </ac:spMkLst>
        </pc:spChg>
        <pc:spChg chg="add mod replST">
          <ac:chgData name="Eddie Corr" userId="99a90b33-2264-4037-8867-c8cea06dfde5" providerId="ADAL" clId="{8207E6F4-09D4-4F66-BBB9-C6C2F9678906}" dt="2024-05-31T13:11:46.827" v="4978"/>
          <ac:spMkLst>
            <pc:docMk/>
            <pc:sldMk cId="3453411974" sldId="355"/>
            <ac:spMk id="57" creationId="{FF795700-591F-465C-B320-D2FD8670C0DC}"/>
          </ac:spMkLst>
        </pc:spChg>
        <pc:spChg chg="add mod replST">
          <ac:chgData name="Eddie Corr" userId="99a90b33-2264-4037-8867-c8cea06dfde5" providerId="ADAL" clId="{8207E6F4-09D4-4F66-BBB9-C6C2F9678906}" dt="2024-05-31T13:11:46.827" v="4987"/>
          <ac:spMkLst>
            <pc:docMk/>
            <pc:sldMk cId="3453411974" sldId="355"/>
            <ac:spMk id="58" creationId="{5DE6BCA5-FBDA-4AB2-8BDE-326834106385}"/>
          </ac:spMkLst>
        </pc:spChg>
        <pc:spChg chg="add mod replST">
          <ac:chgData name="Eddie Corr" userId="99a90b33-2264-4037-8867-c8cea06dfde5" providerId="ADAL" clId="{8207E6F4-09D4-4F66-BBB9-C6C2F9678906}" dt="2024-05-31T13:11:46.827" v="4996"/>
          <ac:spMkLst>
            <pc:docMk/>
            <pc:sldMk cId="3453411974" sldId="355"/>
            <ac:spMk id="59" creationId="{0C4F51E3-228D-4120-95DD-51E1645BD2EC}"/>
          </ac:spMkLst>
        </pc:spChg>
        <pc:spChg chg="add mod replST">
          <ac:chgData name="Eddie Corr" userId="99a90b33-2264-4037-8867-c8cea06dfde5" providerId="ADAL" clId="{8207E6F4-09D4-4F66-BBB9-C6C2F9678906}" dt="2024-05-31T13:11:46.827" v="5005"/>
          <ac:spMkLst>
            <pc:docMk/>
            <pc:sldMk cId="3453411974" sldId="355"/>
            <ac:spMk id="60" creationId="{3EBC9944-1D16-4766-B89F-1C658E7B1DB0}"/>
          </ac:spMkLst>
        </pc:spChg>
        <pc:spChg chg="add mod replST">
          <ac:chgData name="Eddie Corr" userId="99a90b33-2264-4037-8867-c8cea06dfde5" providerId="ADAL" clId="{8207E6F4-09D4-4F66-BBB9-C6C2F9678906}" dt="2024-05-31T13:11:46.827" v="5014"/>
          <ac:spMkLst>
            <pc:docMk/>
            <pc:sldMk cId="3453411974" sldId="355"/>
            <ac:spMk id="61" creationId="{C17A912B-264E-4D25-9F50-31DCE71B8568}"/>
          </ac:spMkLst>
        </pc:spChg>
        <pc:spChg chg="add mod replST">
          <ac:chgData name="Eddie Corr" userId="99a90b33-2264-4037-8867-c8cea06dfde5" providerId="ADAL" clId="{8207E6F4-09D4-4F66-BBB9-C6C2F9678906}" dt="2024-05-31T13:11:46.842" v="5023"/>
          <ac:spMkLst>
            <pc:docMk/>
            <pc:sldMk cId="3453411974" sldId="355"/>
            <ac:spMk id="62" creationId="{A46440EE-4F99-4EFA-B6F8-33079C29C08F}"/>
          </ac:spMkLst>
        </pc:spChg>
        <pc:spChg chg="add mod replST">
          <ac:chgData name="Eddie Corr" userId="99a90b33-2264-4037-8867-c8cea06dfde5" providerId="ADAL" clId="{8207E6F4-09D4-4F66-BBB9-C6C2F9678906}" dt="2024-05-31T13:11:46.842" v="5032"/>
          <ac:spMkLst>
            <pc:docMk/>
            <pc:sldMk cId="3453411974" sldId="355"/>
            <ac:spMk id="63" creationId="{EAADB052-7132-48F0-8217-ADF91C5AF78C}"/>
          </ac:spMkLst>
        </pc:spChg>
        <pc:spChg chg="add mod replST">
          <ac:chgData name="Eddie Corr" userId="99a90b33-2264-4037-8867-c8cea06dfde5" providerId="ADAL" clId="{8207E6F4-09D4-4F66-BBB9-C6C2F9678906}" dt="2024-05-31T13:11:46.842" v="5041"/>
          <ac:spMkLst>
            <pc:docMk/>
            <pc:sldMk cId="3453411974" sldId="355"/>
            <ac:spMk id="64" creationId="{BFF68DA8-4A25-42BB-B313-FBB80FA68EF1}"/>
          </ac:spMkLst>
        </pc:spChg>
        <pc:spChg chg="add mod replST">
          <ac:chgData name="Eddie Corr" userId="99a90b33-2264-4037-8867-c8cea06dfde5" providerId="ADAL" clId="{8207E6F4-09D4-4F66-BBB9-C6C2F9678906}" dt="2024-05-31T13:11:46.842" v="5050"/>
          <ac:spMkLst>
            <pc:docMk/>
            <pc:sldMk cId="3453411974" sldId="355"/>
            <ac:spMk id="65" creationId="{2918284A-2D4B-4186-BA2F-AADC201FBB56}"/>
          </ac:spMkLst>
        </pc:spChg>
        <pc:spChg chg="add mod replST">
          <ac:chgData name="Eddie Corr" userId="99a90b33-2264-4037-8867-c8cea06dfde5" providerId="ADAL" clId="{8207E6F4-09D4-4F66-BBB9-C6C2F9678906}" dt="2024-05-31T13:11:46.842" v="5059"/>
          <ac:spMkLst>
            <pc:docMk/>
            <pc:sldMk cId="3453411974" sldId="355"/>
            <ac:spMk id="66" creationId="{C91B66DE-0D44-4A64-9AE2-CDB5077B0EB7}"/>
          </ac:spMkLst>
        </pc:spChg>
        <pc:spChg chg="add mod replST">
          <ac:chgData name="Eddie Corr" userId="99a90b33-2264-4037-8867-c8cea06dfde5" providerId="ADAL" clId="{8207E6F4-09D4-4F66-BBB9-C6C2F9678906}" dt="2024-05-31T13:11:46.842" v="5068"/>
          <ac:spMkLst>
            <pc:docMk/>
            <pc:sldMk cId="3453411974" sldId="355"/>
            <ac:spMk id="67" creationId="{3F467000-18BA-4F56-BB57-3F946BF3B7DA}"/>
          </ac:spMkLst>
        </pc:spChg>
        <pc:spChg chg="add mod replST">
          <ac:chgData name="Eddie Corr" userId="99a90b33-2264-4037-8867-c8cea06dfde5" providerId="ADAL" clId="{8207E6F4-09D4-4F66-BBB9-C6C2F9678906}" dt="2024-05-31T13:11:46.842" v="5077"/>
          <ac:spMkLst>
            <pc:docMk/>
            <pc:sldMk cId="3453411974" sldId="355"/>
            <ac:spMk id="68" creationId="{C0CD3106-66AD-456B-B67D-F77371C83192}"/>
          </ac:spMkLst>
        </pc:spChg>
        <pc:spChg chg="add mod replST">
          <ac:chgData name="Eddie Corr" userId="99a90b33-2264-4037-8867-c8cea06dfde5" providerId="ADAL" clId="{8207E6F4-09D4-4F66-BBB9-C6C2F9678906}" dt="2024-05-31T13:11:46.842" v="5086"/>
          <ac:spMkLst>
            <pc:docMk/>
            <pc:sldMk cId="3453411974" sldId="355"/>
            <ac:spMk id="69" creationId="{8709EB0A-2269-4B6A-96E8-73F4FE0D091A}"/>
          </ac:spMkLst>
        </pc:spChg>
        <pc:spChg chg="add mod replST">
          <ac:chgData name="Eddie Corr" userId="99a90b33-2264-4037-8867-c8cea06dfde5" providerId="ADAL" clId="{8207E6F4-09D4-4F66-BBB9-C6C2F9678906}" dt="2024-05-31T13:11:46.858" v="5095"/>
          <ac:spMkLst>
            <pc:docMk/>
            <pc:sldMk cId="3453411974" sldId="355"/>
            <ac:spMk id="70" creationId="{D2DCA4F8-A9DF-4F2A-B898-F700AD088EAC}"/>
          </ac:spMkLst>
        </pc:spChg>
        <pc:spChg chg="add mod replST">
          <ac:chgData name="Eddie Corr" userId="99a90b33-2264-4037-8867-c8cea06dfde5" providerId="ADAL" clId="{8207E6F4-09D4-4F66-BBB9-C6C2F9678906}" dt="2024-05-31T13:11:46.858" v="5104"/>
          <ac:spMkLst>
            <pc:docMk/>
            <pc:sldMk cId="3453411974" sldId="355"/>
            <ac:spMk id="71" creationId="{FF4491E6-E6FF-4AAA-8C55-4356C0E27810}"/>
          </ac:spMkLst>
        </pc:spChg>
        <pc:spChg chg="add mod replST">
          <ac:chgData name="Eddie Corr" userId="99a90b33-2264-4037-8867-c8cea06dfde5" providerId="ADAL" clId="{8207E6F4-09D4-4F66-BBB9-C6C2F9678906}" dt="2024-05-31T13:11:46.861" v="5113"/>
          <ac:spMkLst>
            <pc:docMk/>
            <pc:sldMk cId="3453411974" sldId="355"/>
            <ac:spMk id="72" creationId="{1DBA809D-DBAD-4119-9464-9A4F67E2CDED}"/>
          </ac:spMkLst>
        </pc:spChg>
        <pc:spChg chg="add mod replST">
          <ac:chgData name="Eddie Corr" userId="99a90b33-2264-4037-8867-c8cea06dfde5" providerId="ADAL" clId="{8207E6F4-09D4-4F66-BBB9-C6C2F9678906}" dt="2024-05-31T13:11:46.861" v="5122"/>
          <ac:spMkLst>
            <pc:docMk/>
            <pc:sldMk cId="3453411974" sldId="355"/>
            <ac:spMk id="73" creationId="{8856CF83-F3BD-47A4-897E-B189C2932411}"/>
          </ac:spMkLst>
        </pc:spChg>
        <pc:spChg chg="add mod replST">
          <ac:chgData name="Eddie Corr" userId="99a90b33-2264-4037-8867-c8cea06dfde5" providerId="ADAL" clId="{8207E6F4-09D4-4F66-BBB9-C6C2F9678906}" dt="2024-05-31T13:11:46.861" v="5131"/>
          <ac:spMkLst>
            <pc:docMk/>
            <pc:sldMk cId="3453411974" sldId="355"/>
            <ac:spMk id="74" creationId="{62EDF163-8499-4FF6-85DE-456B27E9353F}"/>
          </ac:spMkLst>
        </pc:spChg>
        <pc:spChg chg="add mod replST">
          <ac:chgData name="Eddie Corr" userId="99a90b33-2264-4037-8867-c8cea06dfde5" providerId="ADAL" clId="{8207E6F4-09D4-4F66-BBB9-C6C2F9678906}" dt="2024-05-31T13:11:46.861" v="5140"/>
          <ac:spMkLst>
            <pc:docMk/>
            <pc:sldMk cId="3453411974" sldId="355"/>
            <ac:spMk id="75" creationId="{916C9422-8555-4D7B-A294-6FFEA781CAC7}"/>
          </ac:spMkLst>
        </pc:spChg>
        <pc:spChg chg="add mod replST">
          <ac:chgData name="Eddie Corr" userId="99a90b33-2264-4037-8867-c8cea06dfde5" providerId="ADAL" clId="{8207E6F4-09D4-4F66-BBB9-C6C2F9678906}" dt="2024-05-31T13:11:46.861" v="5149"/>
          <ac:spMkLst>
            <pc:docMk/>
            <pc:sldMk cId="3453411974" sldId="355"/>
            <ac:spMk id="76" creationId="{94E6BF0A-9B33-420A-B76A-A8C378010EFB}"/>
          </ac:spMkLst>
        </pc:spChg>
        <pc:spChg chg="add mod replST">
          <ac:chgData name="Eddie Corr" userId="99a90b33-2264-4037-8867-c8cea06dfde5" providerId="ADAL" clId="{8207E6F4-09D4-4F66-BBB9-C6C2F9678906}" dt="2024-05-31T13:11:46.861" v="5158"/>
          <ac:spMkLst>
            <pc:docMk/>
            <pc:sldMk cId="3453411974" sldId="355"/>
            <ac:spMk id="77" creationId="{48C4D812-96B3-415C-B7A5-7ED83BEAB35A}"/>
          </ac:spMkLst>
        </pc:spChg>
        <pc:spChg chg="add mod replST">
          <ac:chgData name="Eddie Corr" userId="99a90b33-2264-4037-8867-c8cea06dfde5" providerId="ADAL" clId="{8207E6F4-09D4-4F66-BBB9-C6C2F9678906}" dt="2024-05-31T13:11:46.861" v="5167"/>
          <ac:spMkLst>
            <pc:docMk/>
            <pc:sldMk cId="3453411974" sldId="355"/>
            <ac:spMk id="78" creationId="{A9FCDA62-DA42-4EDE-9112-5EA533D0D58A}"/>
          </ac:spMkLst>
        </pc:spChg>
        <pc:spChg chg="add mod replST">
          <ac:chgData name="Eddie Corr" userId="99a90b33-2264-4037-8867-c8cea06dfde5" providerId="ADAL" clId="{8207E6F4-09D4-4F66-BBB9-C6C2F9678906}" dt="2024-05-31T13:11:46.874" v="5176"/>
          <ac:spMkLst>
            <pc:docMk/>
            <pc:sldMk cId="3453411974" sldId="355"/>
            <ac:spMk id="79" creationId="{90ACC501-FD00-4F78-B664-77C69626E581}"/>
          </ac:spMkLst>
        </pc:spChg>
        <pc:spChg chg="add mod replST">
          <ac:chgData name="Eddie Corr" userId="99a90b33-2264-4037-8867-c8cea06dfde5" providerId="ADAL" clId="{8207E6F4-09D4-4F66-BBB9-C6C2F9678906}" dt="2024-05-31T13:11:46.874" v="5185"/>
          <ac:spMkLst>
            <pc:docMk/>
            <pc:sldMk cId="3453411974" sldId="355"/>
            <ac:spMk id="80" creationId="{F4F2F2B7-5FB5-4A0B-91AD-02D50CEDF55B}"/>
          </ac:spMkLst>
        </pc:spChg>
        <pc:spChg chg="add mod replST">
          <ac:chgData name="Eddie Corr" userId="99a90b33-2264-4037-8867-c8cea06dfde5" providerId="ADAL" clId="{8207E6F4-09D4-4F66-BBB9-C6C2F9678906}" dt="2024-05-31T13:11:46.874" v="5194"/>
          <ac:spMkLst>
            <pc:docMk/>
            <pc:sldMk cId="3453411974" sldId="355"/>
            <ac:spMk id="81" creationId="{79A496DC-BE45-4A46-BA98-EBD54B700373}"/>
          </ac:spMkLst>
        </pc:spChg>
        <pc:spChg chg="add mod replST">
          <ac:chgData name="Eddie Corr" userId="99a90b33-2264-4037-8867-c8cea06dfde5" providerId="ADAL" clId="{8207E6F4-09D4-4F66-BBB9-C6C2F9678906}" dt="2024-05-31T13:11:46.874" v="5203"/>
          <ac:spMkLst>
            <pc:docMk/>
            <pc:sldMk cId="3453411974" sldId="355"/>
            <ac:spMk id="82" creationId="{C5F744F5-B794-4904-899C-5F147C735691}"/>
          </ac:spMkLst>
        </pc:spChg>
        <pc:spChg chg="add mod replST">
          <ac:chgData name="Eddie Corr" userId="99a90b33-2264-4037-8867-c8cea06dfde5" providerId="ADAL" clId="{8207E6F4-09D4-4F66-BBB9-C6C2F9678906}" dt="2024-05-31T13:11:46.874" v="5212"/>
          <ac:spMkLst>
            <pc:docMk/>
            <pc:sldMk cId="3453411974" sldId="355"/>
            <ac:spMk id="83" creationId="{14240DC8-D5AF-4961-84D8-4F20FD9C7401}"/>
          </ac:spMkLst>
        </pc:spChg>
        <pc:spChg chg="add mod replST">
          <ac:chgData name="Eddie Corr" userId="99a90b33-2264-4037-8867-c8cea06dfde5" providerId="ADAL" clId="{8207E6F4-09D4-4F66-BBB9-C6C2F9678906}" dt="2024-05-31T13:11:46.874" v="5221"/>
          <ac:spMkLst>
            <pc:docMk/>
            <pc:sldMk cId="3453411974" sldId="355"/>
            <ac:spMk id="84" creationId="{94AF0BF9-7958-4597-87EC-9874ED3DC250}"/>
          </ac:spMkLst>
        </pc:spChg>
        <pc:spChg chg="add mod replST">
          <ac:chgData name="Eddie Corr" userId="99a90b33-2264-4037-8867-c8cea06dfde5" providerId="ADAL" clId="{8207E6F4-09D4-4F66-BBB9-C6C2F9678906}" dt="2024-05-31T13:11:46.874" v="5230"/>
          <ac:spMkLst>
            <pc:docMk/>
            <pc:sldMk cId="3453411974" sldId="355"/>
            <ac:spMk id="85" creationId="{7D22E39D-0380-454A-87A9-9FFDB5AA2A62}"/>
          </ac:spMkLst>
        </pc:spChg>
        <pc:spChg chg="add mod replST">
          <ac:chgData name="Eddie Corr" userId="99a90b33-2264-4037-8867-c8cea06dfde5" providerId="ADAL" clId="{8207E6F4-09D4-4F66-BBB9-C6C2F9678906}" dt="2024-05-31T13:11:46.874" v="5239"/>
          <ac:spMkLst>
            <pc:docMk/>
            <pc:sldMk cId="3453411974" sldId="355"/>
            <ac:spMk id="86" creationId="{CB4E04A0-6DB7-4684-8406-6EEB26B47B0A}"/>
          </ac:spMkLst>
        </pc:spChg>
        <pc:spChg chg="add mod replST">
          <ac:chgData name="Eddie Corr" userId="99a90b33-2264-4037-8867-c8cea06dfde5" providerId="ADAL" clId="{8207E6F4-09D4-4F66-BBB9-C6C2F9678906}" dt="2024-05-31T13:11:46.889" v="5248"/>
          <ac:spMkLst>
            <pc:docMk/>
            <pc:sldMk cId="3453411974" sldId="355"/>
            <ac:spMk id="87" creationId="{92E9FDA4-08FE-428C-9544-16FFA5C548EF}"/>
          </ac:spMkLst>
        </pc:spChg>
        <pc:spChg chg="add mod replST">
          <ac:chgData name="Eddie Corr" userId="99a90b33-2264-4037-8867-c8cea06dfde5" providerId="ADAL" clId="{8207E6F4-09D4-4F66-BBB9-C6C2F9678906}" dt="2024-05-31T13:11:46.889" v="5257"/>
          <ac:spMkLst>
            <pc:docMk/>
            <pc:sldMk cId="3453411974" sldId="355"/>
            <ac:spMk id="88" creationId="{52F171AA-27C6-4037-B7D8-47F3188DD0BC}"/>
          </ac:spMkLst>
        </pc:spChg>
        <pc:spChg chg="add mod replST">
          <ac:chgData name="Eddie Corr" userId="99a90b33-2264-4037-8867-c8cea06dfde5" providerId="ADAL" clId="{8207E6F4-09D4-4F66-BBB9-C6C2F9678906}" dt="2024-05-31T13:11:46.889" v="5266"/>
          <ac:spMkLst>
            <pc:docMk/>
            <pc:sldMk cId="3453411974" sldId="355"/>
            <ac:spMk id="89" creationId="{46246FC8-0565-4780-A220-22910BA2AD16}"/>
          </ac:spMkLst>
        </pc:spChg>
        <pc:spChg chg="add mod replST">
          <ac:chgData name="Eddie Corr" userId="99a90b33-2264-4037-8867-c8cea06dfde5" providerId="ADAL" clId="{8207E6F4-09D4-4F66-BBB9-C6C2F9678906}" dt="2024-05-31T13:11:46.889" v="5275"/>
          <ac:spMkLst>
            <pc:docMk/>
            <pc:sldMk cId="3453411974" sldId="355"/>
            <ac:spMk id="90" creationId="{56ECC3A6-60D9-4134-ACD3-D8D8BCADC6D9}"/>
          </ac:spMkLst>
        </pc:spChg>
        <pc:spChg chg="add mod replST">
          <ac:chgData name="Eddie Corr" userId="99a90b33-2264-4037-8867-c8cea06dfde5" providerId="ADAL" clId="{8207E6F4-09D4-4F66-BBB9-C6C2F9678906}" dt="2024-05-31T13:11:46.889" v="5284"/>
          <ac:spMkLst>
            <pc:docMk/>
            <pc:sldMk cId="3453411974" sldId="355"/>
            <ac:spMk id="91" creationId="{8FDF4970-2809-40BF-8822-F132D3828F13}"/>
          </ac:spMkLst>
        </pc:spChg>
        <pc:spChg chg="add mod replST">
          <ac:chgData name="Eddie Corr" userId="99a90b33-2264-4037-8867-c8cea06dfde5" providerId="ADAL" clId="{8207E6F4-09D4-4F66-BBB9-C6C2F9678906}" dt="2024-05-31T13:11:46.889" v="5293"/>
          <ac:spMkLst>
            <pc:docMk/>
            <pc:sldMk cId="3453411974" sldId="355"/>
            <ac:spMk id="92" creationId="{7EB3C8C6-C3A4-4287-84B3-D6F542840736}"/>
          </ac:spMkLst>
        </pc:spChg>
        <pc:spChg chg="add mod replST">
          <ac:chgData name="Eddie Corr" userId="99a90b33-2264-4037-8867-c8cea06dfde5" providerId="ADAL" clId="{8207E6F4-09D4-4F66-BBB9-C6C2F9678906}" dt="2024-05-31T13:11:46.889" v="5302"/>
          <ac:spMkLst>
            <pc:docMk/>
            <pc:sldMk cId="3453411974" sldId="355"/>
            <ac:spMk id="93" creationId="{CF9BE5B4-FD00-4953-A48D-BD41A533283F}"/>
          </ac:spMkLst>
        </pc:spChg>
        <pc:spChg chg="add mod replST">
          <ac:chgData name="Eddie Corr" userId="99a90b33-2264-4037-8867-c8cea06dfde5" providerId="ADAL" clId="{8207E6F4-09D4-4F66-BBB9-C6C2F9678906}" dt="2024-05-31T13:11:46.889" v="5311"/>
          <ac:spMkLst>
            <pc:docMk/>
            <pc:sldMk cId="3453411974" sldId="355"/>
            <ac:spMk id="94" creationId="{D478B5D0-DC84-440A-AE22-E316AC2F6F1F}"/>
          </ac:spMkLst>
        </pc:spChg>
        <pc:spChg chg="add mod replST">
          <ac:chgData name="Eddie Corr" userId="99a90b33-2264-4037-8867-c8cea06dfde5" providerId="ADAL" clId="{8207E6F4-09D4-4F66-BBB9-C6C2F9678906}" dt="2024-05-31T13:11:46.905" v="5320"/>
          <ac:spMkLst>
            <pc:docMk/>
            <pc:sldMk cId="3453411974" sldId="355"/>
            <ac:spMk id="95" creationId="{DD1D1A19-F2DC-4BD2-AAA1-E60BBA4AF136}"/>
          </ac:spMkLst>
        </pc:spChg>
        <pc:spChg chg="add mod replST">
          <ac:chgData name="Eddie Corr" userId="99a90b33-2264-4037-8867-c8cea06dfde5" providerId="ADAL" clId="{8207E6F4-09D4-4F66-BBB9-C6C2F9678906}" dt="2024-05-31T13:11:46.905" v="5329"/>
          <ac:spMkLst>
            <pc:docMk/>
            <pc:sldMk cId="3453411974" sldId="355"/>
            <ac:spMk id="96" creationId="{A1A0067E-B11D-49B6-BDFF-EA52D2F42424}"/>
          </ac:spMkLst>
        </pc:spChg>
        <pc:spChg chg="add mod replST">
          <ac:chgData name="Eddie Corr" userId="99a90b33-2264-4037-8867-c8cea06dfde5" providerId="ADAL" clId="{8207E6F4-09D4-4F66-BBB9-C6C2F9678906}" dt="2024-05-31T13:11:46.905" v="5338"/>
          <ac:spMkLst>
            <pc:docMk/>
            <pc:sldMk cId="3453411974" sldId="355"/>
            <ac:spMk id="97" creationId="{4F388F28-C4F2-4062-88FD-E132AAD9861A}"/>
          </ac:spMkLst>
        </pc:spChg>
        <pc:spChg chg="add mod replST">
          <ac:chgData name="Eddie Corr" userId="99a90b33-2264-4037-8867-c8cea06dfde5" providerId="ADAL" clId="{8207E6F4-09D4-4F66-BBB9-C6C2F9678906}" dt="2024-05-31T13:11:46.905" v="5347"/>
          <ac:spMkLst>
            <pc:docMk/>
            <pc:sldMk cId="3453411974" sldId="355"/>
            <ac:spMk id="98" creationId="{A9749F1E-DCBB-4CEE-9134-4C752DADF87A}"/>
          </ac:spMkLst>
        </pc:spChg>
        <pc:spChg chg="add mod replST">
          <ac:chgData name="Eddie Corr" userId="99a90b33-2264-4037-8867-c8cea06dfde5" providerId="ADAL" clId="{8207E6F4-09D4-4F66-BBB9-C6C2F9678906}" dt="2024-05-31T13:11:46.905" v="5356"/>
          <ac:spMkLst>
            <pc:docMk/>
            <pc:sldMk cId="3453411974" sldId="355"/>
            <ac:spMk id="99" creationId="{C5561F47-D5B0-4BED-A29B-232B091EEC3C}"/>
          </ac:spMkLst>
        </pc:spChg>
        <pc:spChg chg="add mod replST">
          <ac:chgData name="Eddie Corr" userId="99a90b33-2264-4037-8867-c8cea06dfde5" providerId="ADAL" clId="{8207E6F4-09D4-4F66-BBB9-C6C2F9678906}" dt="2024-05-31T13:11:46.905" v="5365"/>
          <ac:spMkLst>
            <pc:docMk/>
            <pc:sldMk cId="3453411974" sldId="355"/>
            <ac:spMk id="100" creationId="{4009A4D9-6825-4549-A230-A0E924BF70FC}"/>
          </ac:spMkLst>
        </pc:spChg>
        <pc:spChg chg="add mod replST">
          <ac:chgData name="Eddie Corr" userId="99a90b33-2264-4037-8867-c8cea06dfde5" providerId="ADAL" clId="{8207E6F4-09D4-4F66-BBB9-C6C2F9678906}" dt="2024-05-31T13:11:46.905" v="5374"/>
          <ac:spMkLst>
            <pc:docMk/>
            <pc:sldMk cId="3453411974" sldId="355"/>
            <ac:spMk id="101" creationId="{EF12B02A-F955-4761-85AF-A4AB80DAEC9E}"/>
          </ac:spMkLst>
        </pc:spChg>
        <pc:spChg chg="add mod replST">
          <ac:chgData name="Eddie Corr" userId="99a90b33-2264-4037-8867-c8cea06dfde5" providerId="ADAL" clId="{8207E6F4-09D4-4F66-BBB9-C6C2F9678906}" dt="2024-05-31T13:11:46.905" v="5383"/>
          <ac:spMkLst>
            <pc:docMk/>
            <pc:sldMk cId="3453411974" sldId="355"/>
            <ac:spMk id="102" creationId="{7322BAC0-3673-4226-996E-ECF4E213C12E}"/>
          </ac:spMkLst>
        </pc:spChg>
        <pc:spChg chg="add mod replST">
          <ac:chgData name="Eddie Corr" userId="99a90b33-2264-4037-8867-c8cea06dfde5" providerId="ADAL" clId="{8207E6F4-09D4-4F66-BBB9-C6C2F9678906}" dt="2024-05-31T13:11:46.905" v="5392"/>
          <ac:spMkLst>
            <pc:docMk/>
            <pc:sldMk cId="3453411974" sldId="355"/>
            <ac:spMk id="103" creationId="{EABCF484-3558-49E6-8F4E-78F657D088E4}"/>
          </ac:spMkLst>
        </pc:spChg>
        <pc:spChg chg="add mod replST">
          <ac:chgData name="Eddie Corr" userId="99a90b33-2264-4037-8867-c8cea06dfde5" providerId="ADAL" clId="{8207E6F4-09D4-4F66-BBB9-C6C2F9678906}" dt="2024-05-31T13:11:46.921" v="5401"/>
          <ac:spMkLst>
            <pc:docMk/>
            <pc:sldMk cId="3453411974" sldId="355"/>
            <ac:spMk id="104" creationId="{C7C75110-8FC0-40D9-AFA1-DB52962427E2}"/>
          </ac:spMkLst>
        </pc:spChg>
        <pc:spChg chg="add mod replST">
          <ac:chgData name="Eddie Corr" userId="99a90b33-2264-4037-8867-c8cea06dfde5" providerId="ADAL" clId="{8207E6F4-09D4-4F66-BBB9-C6C2F9678906}" dt="2024-05-31T13:11:46.921" v="5410"/>
          <ac:spMkLst>
            <pc:docMk/>
            <pc:sldMk cId="3453411974" sldId="355"/>
            <ac:spMk id="105" creationId="{44E9162F-0D10-4832-94E6-9B3DACB29EAF}"/>
          </ac:spMkLst>
        </pc:spChg>
        <pc:spChg chg="add mod replST">
          <ac:chgData name="Eddie Corr" userId="99a90b33-2264-4037-8867-c8cea06dfde5" providerId="ADAL" clId="{8207E6F4-09D4-4F66-BBB9-C6C2F9678906}" dt="2024-05-31T13:11:46.921" v="5419"/>
          <ac:spMkLst>
            <pc:docMk/>
            <pc:sldMk cId="3453411974" sldId="355"/>
            <ac:spMk id="106" creationId="{42EEE0D8-F1E8-4497-8D94-378F29045B88}"/>
          </ac:spMkLst>
        </pc:spChg>
        <pc:spChg chg="add mod replST">
          <ac:chgData name="Eddie Corr" userId="99a90b33-2264-4037-8867-c8cea06dfde5" providerId="ADAL" clId="{8207E6F4-09D4-4F66-BBB9-C6C2F9678906}" dt="2024-05-31T13:11:46.921" v="5428"/>
          <ac:spMkLst>
            <pc:docMk/>
            <pc:sldMk cId="3453411974" sldId="355"/>
            <ac:spMk id="107" creationId="{8E2FEBEC-3ED0-4526-9D70-C112EFB2BEF0}"/>
          </ac:spMkLst>
        </pc:spChg>
        <pc:spChg chg="add mod replST">
          <ac:chgData name="Eddie Corr" userId="99a90b33-2264-4037-8867-c8cea06dfde5" providerId="ADAL" clId="{8207E6F4-09D4-4F66-BBB9-C6C2F9678906}" dt="2024-05-31T13:11:46.921" v="5437"/>
          <ac:spMkLst>
            <pc:docMk/>
            <pc:sldMk cId="3453411974" sldId="355"/>
            <ac:spMk id="108" creationId="{FFA1022F-5F38-461D-8CAD-F73850B7F2FD}"/>
          </ac:spMkLst>
        </pc:spChg>
        <pc:spChg chg="add mod replST">
          <ac:chgData name="Eddie Corr" userId="99a90b33-2264-4037-8867-c8cea06dfde5" providerId="ADAL" clId="{8207E6F4-09D4-4F66-BBB9-C6C2F9678906}" dt="2024-05-31T13:11:46.921" v="5446"/>
          <ac:spMkLst>
            <pc:docMk/>
            <pc:sldMk cId="3453411974" sldId="355"/>
            <ac:spMk id="109" creationId="{F9760AA8-7E53-4490-BBD4-4BE9D81AA792}"/>
          </ac:spMkLst>
        </pc:spChg>
        <pc:spChg chg="add mod replST">
          <ac:chgData name="Eddie Corr" userId="99a90b33-2264-4037-8867-c8cea06dfde5" providerId="ADAL" clId="{8207E6F4-09D4-4F66-BBB9-C6C2F9678906}" dt="2024-05-31T13:11:46.921" v="5455"/>
          <ac:spMkLst>
            <pc:docMk/>
            <pc:sldMk cId="3453411974" sldId="355"/>
            <ac:spMk id="110" creationId="{EAC8A6B3-7AEE-4439-A56E-75CA2E933914}"/>
          </ac:spMkLst>
        </pc:spChg>
        <pc:spChg chg="add mod replST">
          <ac:chgData name="Eddie Corr" userId="99a90b33-2264-4037-8867-c8cea06dfde5" providerId="ADAL" clId="{8207E6F4-09D4-4F66-BBB9-C6C2F9678906}" dt="2024-05-31T13:11:46.921" v="5464"/>
          <ac:spMkLst>
            <pc:docMk/>
            <pc:sldMk cId="3453411974" sldId="355"/>
            <ac:spMk id="111" creationId="{27CB6A02-90E9-46E4-9410-438365E56EF4}"/>
          </ac:spMkLst>
        </pc:spChg>
        <pc:spChg chg="add mod replST">
          <ac:chgData name="Eddie Corr" userId="99a90b33-2264-4037-8867-c8cea06dfde5" providerId="ADAL" clId="{8207E6F4-09D4-4F66-BBB9-C6C2F9678906}" dt="2024-05-31T13:11:46.936" v="5473"/>
          <ac:spMkLst>
            <pc:docMk/>
            <pc:sldMk cId="3453411974" sldId="355"/>
            <ac:spMk id="112" creationId="{ECC41A78-EF83-46C1-8468-BF97443EE1FB}"/>
          </ac:spMkLst>
        </pc:spChg>
        <pc:spChg chg="add mod replST">
          <ac:chgData name="Eddie Corr" userId="99a90b33-2264-4037-8867-c8cea06dfde5" providerId="ADAL" clId="{8207E6F4-09D4-4F66-BBB9-C6C2F9678906}" dt="2024-05-31T13:11:46.936" v="5482"/>
          <ac:spMkLst>
            <pc:docMk/>
            <pc:sldMk cId="3453411974" sldId="355"/>
            <ac:spMk id="113" creationId="{3EF13D33-B3B9-4AE0-8B2A-7E2A1BB52BD0}"/>
          </ac:spMkLst>
        </pc:spChg>
        <pc:spChg chg="add mod replST">
          <ac:chgData name="Eddie Corr" userId="99a90b33-2264-4037-8867-c8cea06dfde5" providerId="ADAL" clId="{8207E6F4-09D4-4F66-BBB9-C6C2F9678906}" dt="2024-05-31T13:11:46.936" v="5491"/>
          <ac:spMkLst>
            <pc:docMk/>
            <pc:sldMk cId="3453411974" sldId="355"/>
            <ac:spMk id="114" creationId="{9C523479-2BF9-409E-814E-BF3804F24B11}"/>
          </ac:spMkLst>
        </pc:spChg>
        <pc:spChg chg="add mod replST">
          <ac:chgData name="Eddie Corr" userId="99a90b33-2264-4037-8867-c8cea06dfde5" providerId="ADAL" clId="{8207E6F4-09D4-4F66-BBB9-C6C2F9678906}" dt="2024-05-31T13:11:46.936" v="5500"/>
          <ac:spMkLst>
            <pc:docMk/>
            <pc:sldMk cId="3453411974" sldId="355"/>
            <ac:spMk id="115" creationId="{5132CA04-F629-4858-9FC6-66F902DD1381}"/>
          </ac:spMkLst>
        </pc:spChg>
        <pc:spChg chg="add mod replST">
          <ac:chgData name="Eddie Corr" userId="99a90b33-2264-4037-8867-c8cea06dfde5" providerId="ADAL" clId="{8207E6F4-09D4-4F66-BBB9-C6C2F9678906}" dt="2024-05-31T13:11:46.936" v="5509"/>
          <ac:spMkLst>
            <pc:docMk/>
            <pc:sldMk cId="3453411974" sldId="355"/>
            <ac:spMk id="116" creationId="{93FCCAFA-F60A-4DB9-88EB-CE0B1A957B0A}"/>
          </ac:spMkLst>
        </pc:spChg>
        <pc:spChg chg="add mod replST">
          <ac:chgData name="Eddie Corr" userId="99a90b33-2264-4037-8867-c8cea06dfde5" providerId="ADAL" clId="{8207E6F4-09D4-4F66-BBB9-C6C2F9678906}" dt="2024-05-31T13:11:46.936" v="5518"/>
          <ac:spMkLst>
            <pc:docMk/>
            <pc:sldMk cId="3453411974" sldId="355"/>
            <ac:spMk id="117" creationId="{2700AC81-BEB5-4413-8650-8924739832DD}"/>
          </ac:spMkLst>
        </pc:spChg>
        <pc:spChg chg="add mod replST">
          <ac:chgData name="Eddie Corr" userId="99a90b33-2264-4037-8867-c8cea06dfde5" providerId="ADAL" clId="{8207E6F4-09D4-4F66-BBB9-C6C2F9678906}" dt="2024-05-31T13:11:46.936" v="5527"/>
          <ac:spMkLst>
            <pc:docMk/>
            <pc:sldMk cId="3453411974" sldId="355"/>
            <ac:spMk id="118" creationId="{AF149578-8F3E-4589-AF3E-FAD1EAAAC534}"/>
          </ac:spMkLst>
        </pc:spChg>
        <pc:spChg chg="add mod replST">
          <ac:chgData name="Eddie Corr" userId="99a90b33-2264-4037-8867-c8cea06dfde5" providerId="ADAL" clId="{8207E6F4-09D4-4F66-BBB9-C6C2F9678906}" dt="2024-05-31T13:11:46.936" v="5536"/>
          <ac:spMkLst>
            <pc:docMk/>
            <pc:sldMk cId="3453411974" sldId="355"/>
            <ac:spMk id="119" creationId="{C1B0BC4F-865B-401E-8406-C50F62579B0C}"/>
          </ac:spMkLst>
        </pc:spChg>
        <pc:spChg chg="add mod replST">
          <ac:chgData name="Eddie Corr" userId="99a90b33-2264-4037-8867-c8cea06dfde5" providerId="ADAL" clId="{8207E6F4-09D4-4F66-BBB9-C6C2F9678906}" dt="2024-05-31T13:11:46.936" v="5545"/>
          <ac:spMkLst>
            <pc:docMk/>
            <pc:sldMk cId="3453411974" sldId="355"/>
            <ac:spMk id="120" creationId="{41920DF9-CB97-4517-BDE2-395FBF529834}"/>
          </ac:spMkLst>
        </pc:spChg>
        <pc:spChg chg="add mod replST">
          <ac:chgData name="Eddie Corr" userId="99a90b33-2264-4037-8867-c8cea06dfde5" providerId="ADAL" clId="{8207E6F4-09D4-4F66-BBB9-C6C2F9678906}" dt="2024-05-31T13:11:46.952" v="5554"/>
          <ac:spMkLst>
            <pc:docMk/>
            <pc:sldMk cId="3453411974" sldId="355"/>
            <ac:spMk id="121" creationId="{9C1E092D-41A4-4B06-990E-E9EDE5EE26D7}"/>
          </ac:spMkLst>
        </pc:spChg>
        <pc:spChg chg="add mod replST">
          <ac:chgData name="Eddie Corr" userId="99a90b33-2264-4037-8867-c8cea06dfde5" providerId="ADAL" clId="{8207E6F4-09D4-4F66-BBB9-C6C2F9678906}" dt="2024-05-31T13:11:46.952" v="5563"/>
          <ac:spMkLst>
            <pc:docMk/>
            <pc:sldMk cId="3453411974" sldId="355"/>
            <ac:spMk id="122" creationId="{FB0E936E-57F9-4391-B395-0E896A28DC75}"/>
          </ac:spMkLst>
        </pc:spChg>
        <pc:spChg chg="add mod replST">
          <ac:chgData name="Eddie Corr" userId="99a90b33-2264-4037-8867-c8cea06dfde5" providerId="ADAL" clId="{8207E6F4-09D4-4F66-BBB9-C6C2F9678906}" dt="2024-05-31T13:11:46.952" v="5572"/>
          <ac:spMkLst>
            <pc:docMk/>
            <pc:sldMk cId="3453411974" sldId="355"/>
            <ac:spMk id="123" creationId="{1FDF5C66-E5F4-43AC-B967-A995F667B3DE}"/>
          </ac:spMkLst>
        </pc:spChg>
        <pc:spChg chg="add mod replST">
          <ac:chgData name="Eddie Corr" userId="99a90b33-2264-4037-8867-c8cea06dfde5" providerId="ADAL" clId="{8207E6F4-09D4-4F66-BBB9-C6C2F9678906}" dt="2024-05-31T13:11:46.952" v="5581"/>
          <ac:spMkLst>
            <pc:docMk/>
            <pc:sldMk cId="3453411974" sldId="355"/>
            <ac:spMk id="124" creationId="{CEB253B2-8B05-44A2-B073-BEF7E39364B4}"/>
          </ac:spMkLst>
        </pc:spChg>
        <pc:spChg chg="add mod replST">
          <ac:chgData name="Eddie Corr" userId="99a90b33-2264-4037-8867-c8cea06dfde5" providerId="ADAL" clId="{8207E6F4-09D4-4F66-BBB9-C6C2F9678906}" dt="2024-05-31T13:11:46.952" v="5590"/>
          <ac:spMkLst>
            <pc:docMk/>
            <pc:sldMk cId="3453411974" sldId="355"/>
            <ac:spMk id="125" creationId="{EF389804-9827-446E-8DD9-60AF489B8487}"/>
          </ac:spMkLst>
        </pc:spChg>
        <pc:spChg chg="add mod replST">
          <ac:chgData name="Eddie Corr" userId="99a90b33-2264-4037-8867-c8cea06dfde5" providerId="ADAL" clId="{8207E6F4-09D4-4F66-BBB9-C6C2F9678906}" dt="2024-05-31T13:11:46.961" v="5599"/>
          <ac:spMkLst>
            <pc:docMk/>
            <pc:sldMk cId="3453411974" sldId="355"/>
            <ac:spMk id="126" creationId="{DF982B29-6B98-42CD-BFBF-08C38BD20C56}"/>
          </ac:spMkLst>
        </pc:spChg>
        <pc:spChg chg="add mod replST">
          <ac:chgData name="Eddie Corr" userId="99a90b33-2264-4037-8867-c8cea06dfde5" providerId="ADAL" clId="{8207E6F4-09D4-4F66-BBB9-C6C2F9678906}" dt="2024-05-31T13:11:46.961" v="5608"/>
          <ac:spMkLst>
            <pc:docMk/>
            <pc:sldMk cId="3453411974" sldId="355"/>
            <ac:spMk id="127" creationId="{10F50923-84C8-49F9-94F5-A83734AF390E}"/>
          </ac:spMkLst>
        </pc:spChg>
        <pc:spChg chg="add mod replST">
          <ac:chgData name="Eddie Corr" userId="99a90b33-2264-4037-8867-c8cea06dfde5" providerId="ADAL" clId="{8207E6F4-09D4-4F66-BBB9-C6C2F9678906}" dt="2024-05-31T13:11:46.961" v="5617"/>
          <ac:spMkLst>
            <pc:docMk/>
            <pc:sldMk cId="3453411974" sldId="355"/>
            <ac:spMk id="128" creationId="{BD46DF81-ED01-4FF4-94CE-D7A8DE7A322C}"/>
          </ac:spMkLst>
        </pc:spChg>
        <pc:spChg chg="add mod replST">
          <ac:chgData name="Eddie Corr" userId="99a90b33-2264-4037-8867-c8cea06dfde5" providerId="ADAL" clId="{8207E6F4-09D4-4F66-BBB9-C6C2F9678906}" dt="2024-05-31T13:11:46.968" v="5626"/>
          <ac:spMkLst>
            <pc:docMk/>
            <pc:sldMk cId="3453411974" sldId="355"/>
            <ac:spMk id="129" creationId="{E2F85234-FE8A-4C89-84E2-D566DF749495}"/>
          </ac:spMkLst>
        </pc:spChg>
        <pc:spChg chg="add mod replST">
          <ac:chgData name="Eddie Corr" userId="99a90b33-2264-4037-8867-c8cea06dfde5" providerId="ADAL" clId="{8207E6F4-09D4-4F66-BBB9-C6C2F9678906}" dt="2024-05-31T13:11:46.968" v="5635"/>
          <ac:spMkLst>
            <pc:docMk/>
            <pc:sldMk cId="3453411974" sldId="355"/>
            <ac:spMk id="130" creationId="{98043674-7914-4DE1-9A62-137F27EBB245}"/>
          </ac:spMkLst>
        </pc:spChg>
        <pc:spChg chg="add mod replST">
          <ac:chgData name="Eddie Corr" userId="99a90b33-2264-4037-8867-c8cea06dfde5" providerId="ADAL" clId="{8207E6F4-09D4-4F66-BBB9-C6C2F9678906}" dt="2024-05-31T13:11:46.968" v="5644"/>
          <ac:spMkLst>
            <pc:docMk/>
            <pc:sldMk cId="3453411974" sldId="355"/>
            <ac:spMk id="131" creationId="{5D10AD47-42C7-40FD-9724-33C42D9A697C}"/>
          </ac:spMkLst>
        </pc:spChg>
        <pc:spChg chg="add mod replST">
          <ac:chgData name="Eddie Corr" userId="99a90b33-2264-4037-8867-c8cea06dfde5" providerId="ADAL" clId="{8207E6F4-09D4-4F66-BBB9-C6C2F9678906}" dt="2024-05-31T13:11:46.968" v="5653"/>
          <ac:spMkLst>
            <pc:docMk/>
            <pc:sldMk cId="3453411974" sldId="355"/>
            <ac:spMk id="132" creationId="{D87E4733-7CE8-4198-AB44-18BEBFE2C513}"/>
          </ac:spMkLst>
        </pc:spChg>
        <pc:spChg chg="add mod replST">
          <ac:chgData name="Eddie Corr" userId="99a90b33-2264-4037-8867-c8cea06dfde5" providerId="ADAL" clId="{8207E6F4-09D4-4F66-BBB9-C6C2F9678906}" dt="2024-05-31T13:11:46.968" v="5662"/>
          <ac:spMkLst>
            <pc:docMk/>
            <pc:sldMk cId="3453411974" sldId="355"/>
            <ac:spMk id="133" creationId="{2F103699-F7A7-489B-A565-BF89EB9E99A6}"/>
          </ac:spMkLst>
        </pc:spChg>
        <pc:spChg chg="add mod replST">
          <ac:chgData name="Eddie Corr" userId="99a90b33-2264-4037-8867-c8cea06dfde5" providerId="ADAL" clId="{8207E6F4-09D4-4F66-BBB9-C6C2F9678906}" dt="2024-05-31T13:11:46.968" v="5671"/>
          <ac:spMkLst>
            <pc:docMk/>
            <pc:sldMk cId="3453411974" sldId="355"/>
            <ac:spMk id="134" creationId="{5A1F797D-EDFE-4812-A643-93E81565CA96}"/>
          </ac:spMkLst>
        </pc:spChg>
        <pc:spChg chg="add mod replST">
          <ac:chgData name="Eddie Corr" userId="99a90b33-2264-4037-8867-c8cea06dfde5" providerId="ADAL" clId="{8207E6F4-09D4-4F66-BBB9-C6C2F9678906}" dt="2024-05-31T13:11:46.968" v="5680"/>
          <ac:spMkLst>
            <pc:docMk/>
            <pc:sldMk cId="3453411974" sldId="355"/>
            <ac:spMk id="135" creationId="{E42A8721-EFB0-4B9B-8005-5FC7F15B00BC}"/>
          </ac:spMkLst>
        </pc:spChg>
        <pc:spChg chg="add mod replST">
          <ac:chgData name="Eddie Corr" userId="99a90b33-2264-4037-8867-c8cea06dfde5" providerId="ADAL" clId="{8207E6F4-09D4-4F66-BBB9-C6C2F9678906}" dt="2024-05-31T13:11:46.968" v="5689"/>
          <ac:spMkLst>
            <pc:docMk/>
            <pc:sldMk cId="3453411974" sldId="355"/>
            <ac:spMk id="136" creationId="{C1AF777B-EF13-4D66-B870-B9F062C6E13B}"/>
          </ac:spMkLst>
        </pc:spChg>
        <pc:spChg chg="add mod replST">
          <ac:chgData name="Eddie Corr" userId="99a90b33-2264-4037-8867-c8cea06dfde5" providerId="ADAL" clId="{8207E6F4-09D4-4F66-BBB9-C6C2F9678906}" dt="2024-05-31T13:11:46.968" v="5698"/>
          <ac:spMkLst>
            <pc:docMk/>
            <pc:sldMk cId="3453411974" sldId="355"/>
            <ac:spMk id="137" creationId="{12F6A143-80F8-470A-9289-AF826FF0FF52}"/>
          </ac:spMkLst>
        </pc:spChg>
        <pc:spChg chg="add mod replST">
          <ac:chgData name="Eddie Corr" userId="99a90b33-2264-4037-8867-c8cea06dfde5" providerId="ADAL" clId="{8207E6F4-09D4-4F66-BBB9-C6C2F9678906}" dt="2024-05-31T13:11:46.984" v="5707"/>
          <ac:spMkLst>
            <pc:docMk/>
            <pc:sldMk cId="3453411974" sldId="355"/>
            <ac:spMk id="138" creationId="{10298ACC-95F0-487F-A3E7-D07903020709}"/>
          </ac:spMkLst>
        </pc:spChg>
        <pc:spChg chg="add mod replST">
          <ac:chgData name="Eddie Corr" userId="99a90b33-2264-4037-8867-c8cea06dfde5" providerId="ADAL" clId="{8207E6F4-09D4-4F66-BBB9-C6C2F9678906}" dt="2024-05-31T13:11:46.984" v="5716"/>
          <ac:spMkLst>
            <pc:docMk/>
            <pc:sldMk cId="3453411974" sldId="355"/>
            <ac:spMk id="139" creationId="{E7512DA4-4EF8-4A41-AC1B-4AAA25EDB1CD}"/>
          </ac:spMkLst>
        </pc:spChg>
        <pc:spChg chg="add mod replST">
          <ac:chgData name="Eddie Corr" userId="99a90b33-2264-4037-8867-c8cea06dfde5" providerId="ADAL" clId="{8207E6F4-09D4-4F66-BBB9-C6C2F9678906}" dt="2024-05-31T13:11:46.984" v="5725"/>
          <ac:spMkLst>
            <pc:docMk/>
            <pc:sldMk cId="3453411974" sldId="355"/>
            <ac:spMk id="140" creationId="{59125DF4-69BD-4646-B2E6-53EA8C89E545}"/>
          </ac:spMkLst>
        </pc:spChg>
        <pc:spChg chg="add mod replST">
          <ac:chgData name="Eddie Corr" userId="99a90b33-2264-4037-8867-c8cea06dfde5" providerId="ADAL" clId="{8207E6F4-09D4-4F66-BBB9-C6C2F9678906}" dt="2024-05-31T13:11:46.984" v="5734"/>
          <ac:spMkLst>
            <pc:docMk/>
            <pc:sldMk cId="3453411974" sldId="355"/>
            <ac:spMk id="141" creationId="{7C928597-D6B3-4002-803C-3A37C896230F}"/>
          </ac:spMkLst>
        </pc:spChg>
        <pc:spChg chg="add mod replST">
          <ac:chgData name="Eddie Corr" userId="99a90b33-2264-4037-8867-c8cea06dfde5" providerId="ADAL" clId="{8207E6F4-09D4-4F66-BBB9-C6C2F9678906}" dt="2024-05-31T13:11:46.984" v="5743"/>
          <ac:spMkLst>
            <pc:docMk/>
            <pc:sldMk cId="3453411974" sldId="355"/>
            <ac:spMk id="142" creationId="{03792B98-9F55-4E99-83F0-FA2518EB8177}"/>
          </ac:spMkLst>
        </pc:spChg>
        <pc:spChg chg="add mod replST">
          <ac:chgData name="Eddie Corr" userId="99a90b33-2264-4037-8867-c8cea06dfde5" providerId="ADAL" clId="{8207E6F4-09D4-4F66-BBB9-C6C2F9678906}" dt="2024-05-31T13:11:46.984" v="5752"/>
          <ac:spMkLst>
            <pc:docMk/>
            <pc:sldMk cId="3453411974" sldId="355"/>
            <ac:spMk id="143" creationId="{BEFD876C-E20D-485D-957B-608D10297EEA}"/>
          </ac:spMkLst>
        </pc:spChg>
        <pc:spChg chg="add mod replST">
          <ac:chgData name="Eddie Corr" userId="99a90b33-2264-4037-8867-c8cea06dfde5" providerId="ADAL" clId="{8207E6F4-09D4-4F66-BBB9-C6C2F9678906}" dt="2024-05-31T13:11:46.984" v="5761"/>
          <ac:spMkLst>
            <pc:docMk/>
            <pc:sldMk cId="3453411974" sldId="355"/>
            <ac:spMk id="144" creationId="{408208AB-7912-4F3B-A448-A5A86CBCB318}"/>
          </ac:spMkLst>
        </pc:spChg>
        <pc:spChg chg="add mod replST">
          <ac:chgData name="Eddie Corr" userId="99a90b33-2264-4037-8867-c8cea06dfde5" providerId="ADAL" clId="{8207E6F4-09D4-4F66-BBB9-C6C2F9678906}" dt="2024-05-31T13:11:46.984" v="5770"/>
          <ac:spMkLst>
            <pc:docMk/>
            <pc:sldMk cId="3453411974" sldId="355"/>
            <ac:spMk id="145" creationId="{875A672B-43CA-467A-A3A4-4CB98D57304E}"/>
          </ac:spMkLst>
        </pc:spChg>
        <pc:spChg chg="add mod replST">
          <ac:chgData name="Eddie Corr" userId="99a90b33-2264-4037-8867-c8cea06dfde5" providerId="ADAL" clId="{8207E6F4-09D4-4F66-BBB9-C6C2F9678906}" dt="2024-05-31T13:11:46.999" v="5779"/>
          <ac:spMkLst>
            <pc:docMk/>
            <pc:sldMk cId="3453411974" sldId="355"/>
            <ac:spMk id="146" creationId="{7A78D7E8-7E9B-47DE-81B9-DF50C7178D55}"/>
          </ac:spMkLst>
        </pc:spChg>
        <pc:spChg chg="add mod replST">
          <ac:chgData name="Eddie Corr" userId="99a90b33-2264-4037-8867-c8cea06dfde5" providerId="ADAL" clId="{8207E6F4-09D4-4F66-BBB9-C6C2F9678906}" dt="2024-05-31T13:11:46.999" v="5788"/>
          <ac:spMkLst>
            <pc:docMk/>
            <pc:sldMk cId="3453411974" sldId="355"/>
            <ac:spMk id="147" creationId="{866A6CA3-EAC9-4BAA-A080-93D22FD60472}"/>
          </ac:spMkLst>
        </pc:spChg>
        <pc:spChg chg="add mod replST">
          <ac:chgData name="Eddie Corr" userId="99a90b33-2264-4037-8867-c8cea06dfde5" providerId="ADAL" clId="{8207E6F4-09D4-4F66-BBB9-C6C2F9678906}" dt="2024-05-31T13:11:46.999" v="5797"/>
          <ac:spMkLst>
            <pc:docMk/>
            <pc:sldMk cId="3453411974" sldId="355"/>
            <ac:spMk id="148" creationId="{316A5ABE-FC99-4F39-83F5-B6400059B4E2}"/>
          </ac:spMkLst>
        </pc:spChg>
        <pc:spChg chg="add mod replST">
          <ac:chgData name="Eddie Corr" userId="99a90b33-2264-4037-8867-c8cea06dfde5" providerId="ADAL" clId="{8207E6F4-09D4-4F66-BBB9-C6C2F9678906}" dt="2024-05-31T13:11:46.999" v="5806"/>
          <ac:spMkLst>
            <pc:docMk/>
            <pc:sldMk cId="3453411974" sldId="355"/>
            <ac:spMk id="149" creationId="{2AF8BD35-D96C-40AB-8874-3DEFD1471F89}"/>
          </ac:spMkLst>
        </pc:spChg>
        <pc:spChg chg="add mod replST">
          <ac:chgData name="Eddie Corr" userId="99a90b33-2264-4037-8867-c8cea06dfde5" providerId="ADAL" clId="{8207E6F4-09D4-4F66-BBB9-C6C2F9678906}" dt="2024-05-31T13:11:46.999" v="5815"/>
          <ac:spMkLst>
            <pc:docMk/>
            <pc:sldMk cId="3453411974" sldId="355"/>
            <ac:spMk id="150" creationId="{2061E7D6-029C-4396-B05E-80E3EC5991ED}"/>
          </ac:spMkLst>
        </pc:spChg>
        <pc:spChg chg="add mod replST">
          <ac:chgData name="Eddie Corr" userId="99a90b33-2264-4037-8867-c8cea06dfde5" providerId="ADAL" clId="{8207E6F4-09D4-4F66-BBB9-C6C2F9678906}" dt="2024-05-31T13:11:46.999" v="5824"/>
          <ac:spMkLst>
            <pc:docMk/>
            <pc:sldMk cId="3453411974" sldId="355"/>
            <ac:spMk id="151" creationId="{F69C8CBF-E6A0-4016-A308-03AD2A292EE0}"/>
          </ac:spMkLst>
        </pc:spChg>
        <pc:spChg chg="add mod replST">
          <ac:chgData name="Eddie Corr" userId="99a90b33-2264-4037-8867-c8cea06dfde5" providerId="ADAL" clId="{8207E6F4-09D4-4F66-BBB9-C6C2F9678906}" dt="2024-05-31T13:11:46.999" v="5833"/>
          <ac:spMkLst>
            <pc:docMk/>
            <pc:sldMk cId="3453411974" sldId="355"/>
            <ac:spMk id="152" creationId="{26A40297-3B6B-4429-8BD5-FFA7646CE661}"/>
          </ac:spMkLst>
        </pc:spChg>
        <pc:spChg chg="add mod replST">
          <ac:chgData name="Eddie Corr" userId="99a90b33-2264-4037-8867-c8cea06dfde5" providerId="ADAL" clId="{8207E6F4-09D4-4F66-BBB9-C6C2F9678906}" dt="2024-05-31T13:11:46.999" v="5842"/>
          <ac:spMkLst>
            <pc:docMk/>
            <pc:sldMk cId="3453411974" sldId="355"/>
            <ac:spMk id="153" creationId="{307BFF93-629E-4D59-94A3-FCE84DD7F51A}"/>
          </ac:spMkLst>
        </pc:spChg>
        <pc:spChg chg="add mod replST">
          <ac:chgData name="Eddie Corr" userId="99a90b33-2264-4037-8867-c8cea06dfde5" providerId="ADAL" clId="{8207E6F4-09D4-4F66-BBB9-C6C2F9678906}" dt="2024-05-31T13:11:46.999" v="5851"/>
          <ac:spMkLst>
            <pc:docMk/>
            <pc:sldMk cId="3453411974" sldId="355"/>
            <ac:spMk id="154" creationId="{859EA810-0EAA-4942-AE14-A4E22176C189}"/>
          </ac:spMkLst>
        </pc:spChg>
        <pc:spChg chg="add mod replST">
          <ac:chgData name="Eddie Corr" userId="99a90b33-2264-4037-8867-c8cea06dfde5" providerId="ADAL" clId="{8207E6F4-09D4-4F66-BBB9-C6C2F9678906}" dt="2024-05-31T13:11:47.015" v="5860"/>
          <ac:spMkLst>
            <pc:docMk/>
            <pc:sldMk cId="3453411974" sldId="355"/>
            <ac:spMk id="155" creationId="{9A235CDE-87E3-44D6-A79C-E3FC5A760A8F}"/>
          </ac:spMkLst>
        </pc:spChg>
        <pc:spChg chg="add mod replST">
          <ac:chgData name="Eddie Corr" userId="99a90b33-2264-4037-8867-c8cea06dfde5" providerId="ADAL" clId="{8207E6F4-09D4-4F66-BBB9-C6C2F9678906}" dt="2024-05-31T13:11:47.015" v="5869"/>
          <ac:spMkLst>
            <pc:docMk/>
            <pc:sldMk cId="3453411974" sldId="355"/>
            <ac:spMk id="156" creationId="{DCDD40DD-CDE0-41FE-9697-BD4A3E424BA5}"/>
          </ac:spMkLst>
        </pc:spChg>
        <pc:spChg chg="add mod replST">
          <ac:chgData name="Eddie Corr" userId="99a90b33-2264-4037-8867-c8cea06dfde5" providerId="ADAL" clId="{8207E6F4-09D4-4F66-BBB9-C6C2F9678906}" dt="2024-05-31T13:11:47.015" v="5878"/>
          <ac:spMkLst>
            <pc:docMk/>
            <pc:sldMk cId="3453411974" sldId="355"/>
            <ac:spMk id="157" creationId="{85A46B03-2FED-4EC2-B372-712CED766728}"/>
          </ac:spMkLst>
        </pc:spChg>
        <pc:spChg chg="add mod replST">
          <ac:chgData name="Eddie Corr" userId="99a90b33-2264-4037-8867-c8cea06dfde5" providerId="ADAL" clId="{8207E6F4-09D4-4F66-BBB9-C6C2F9678906}" dt="2024-05-31T13:11:47.015" v="5887"/>
          <ac:spMkLst>
            <pc:docMk/>
            <pc:sldMk cId="3453411974" sldId="355"/>
            <ac:spMk id="158" creationId="{9F9875CF-B62D-4614-AC68-F8AE2E61E94B}"/>
          </ac:spMkLst>
        </pc:spChg>
        <pc:spChg chg="add mod replST">
          <ac:chgData name="Eddie Corr" userId="99a90b33-2264-4037-8867-c8cea06dfde5" providerId="ADAL" clId="{8207E6F4-09D4-4F66-BBB9-C6C2F9678906}" dt="2024-05-31T13:11:47.015" v="5896"/>
          <ac:spMkLst>
            <pc:docMk/>
            <pc:sldMk cId="3453411974" sldId="355"/>
            <ac:spMk id="159" creationId="{AAC8A358-F7C8-4448-90B9-F7CAA3DA1C37}"/>
          </ac:spMkLst>
        </pc:spChg>
        <pc:spChg chg="add mod replST">
          <ac:chgData name="Eddie Corr" userId="99a90b33-2264-4037-8867-c8cea06dfde5" providerId="ADAL" clId="{8207E6F4-09D4-4F66-BBB9-C6C2F9678906}" dt="2024-05-31T13:11:47.015" v="5905"/>
          <ac:spMkLst>
            <pc:docMk/>
            <pc:sldMk cId="3453411974" sldId="355"/>
            <ac:spMk id="160" creationId="{A9647938-8643-456F-B535-9CD32889A26A}"/>
          </ac:spMkLst>
        </pc:spChg>
        <pc:spChg chg="add mod replST">
          <ac:chgData name="Eddie Corr" userId="99a90b33-2264-4037-8867-c8cea06dfde5" providerId="ADAL" clId="{8207E6F4-09D4-4F66-BBB9-C6C2F9678906}" dt="2024-05-31T13:11:47.015" v="5914"/>
          <ac:spMkLst>
            <pc:docMk/>
            <pc:sldMk cId="3453411974" sldId="355"/>
            <ac:spMk id="161" creationId="{1D000E7A-C72B-446F-B95F-6A3E1261678F}"/>
          </ac:spMkLst>
        </pc:spChg>
        <pc:spChg chg="add mod replST">
          <ac:chgData name="Eddie Corr" userId="99a90b33-2264-4037-8867-c8cea06dfde5" providerId="ADAL" clId="{8207E6F4-09D4-4F66-BBB9-C6C2F9678906}" dt="2024-05-31T13:11:47.015" v="5923"/>
          <ac:spMkLst>
            <pc:docMk/>
            <pc:sldMk cId="3453411974" sldId="355"/>
            <ac:spMk id="162" creationId="{832EAEB1-9A5F-42E1-ADF6-0CD1E2F7423D}"/>
          </ac:spMkLst>
        </pc:spChg>
        <pc:spChg chg="add mod replST">
          <ac:chgData name="Eddie Corr" userId="99a90b33-2264-4037-8867-c8cea06dfde5" providerId="ADAL" clId="{8207E6F4-09D4-4F66-BBB9-C6C2F9678906}" dt="2024-05-31T13:11:47.030" v="5932"/>
          <ac:spMkLst>
            <pc:docMk/>
            <pc:sldMk cId="3453411974" sldId="355"/>
            <ac:spMk id="163" creationId="{B0803D3C-4D36-40FC-974C-2F598330AD02}"/>
          </ac:spMkLst>
        </pc:spChg>
        <pc:spChg chg="add mod replST">
          <ac:chgData name="Eddie Corr" userId="99a90b33-2264-4037-8867-c8cea06dfde5" providerId="ADAL" clId="{8207E6F4-09D4-4F66-BBB9-C6C2F9678906}" dt="2024-05-31T13:11:47.030" v="5941"/>
          <ac:spMkLst>
            <pc:docMk/>
            <pc:sldMk cId="3453411974" sldId="355"/>
            <ac:spMk id="164" creationId="{6E0FE773-2205-4154-B624-EA8E210AA70A}"/>
          </ac:spMkLst>
        </pc:spChg>
        <pc:spChg chg="add mod replST">
          <ac:chgData name="Eddie Corr" userId="99a90b33-2264-4037-8867-c8cea06dfde5" providerId="ADAL" clId="{8207E6F4-09D4-4F66-BBB9-C6C2F9678906}" dt="2024-05-31T13:11:47.030" v="5950"/>
          <ac:spMkLst>
            <pc:docMk/>
            <pc:sldMk cId="3453411974" sldId="355"/>
            <ac:spMk id="165" creationId="{B98BA67E-A09F-437B-9416-34ADC349618B}"/>
          </ac:spMkLst>
        </pc:spChg>
        <pc:spChg chg="add mod replST">
          <ac:chgData name="Eddie Corr" userId="99a90b33-2264-4037-8867-c8cea06dfde5" providerId="ADAL" clId="{8207E6F4-09D4-4F66-BBB9-C6C2F9678906}" dt="2024-05-31T13:11:47.030" v="5959"/>
          <ac:spMkLst>
            <pc:docMk/>
            <pc:sldMk cId="3453411974" sldId="355"/>
            <ac:spMk id="166" creationId="{E687B8A3-71EC-4757-A21B-08F27FC65622}"/>
          </ac:spMkLst>
        </pc:spChg>
        <pc:spChg chg="add mod replST">
          <ac:chgData name="Eddie Corr" userId="99a90b33-2264-4037-8867-c8cea06dfde5" providerId="ADAL" clId="{8207E6F4-09D4-4F66-BBB9-C6C2F9678906}" dt="2024-05-31T13:11:47.030" v="5968"/>
          <ac:spMkLst>
            <pc:docMk/>
            <pc:sldMk cId="3453411974" sldId="355"/>
            <ac:spMk id="167" creationId="{CA96CAD6-9860-4076-928C-2CB723105E49}"/>
          </ac:spMkLst>
        </pc:spChg>
        <pc:spChg chg="add mod replST">
          <ac:chgData name="Eddie Corr" userId="99a90b33-2264-4037-8867-c8cea06dfde5" providerId="ADAL" clId="{8207E6F4-09D4-4F66-BBB9-C6C2F9678906}" dt="2024-05-31T13:11:47.030" v="5977"/>
          <ac:spMkLst>
            <pc:docMk/>
            <pc:sldMk cId="3453411974" sldId="355"/>
            <ac:spMk id="168" creationId="{CC1AE57E-F33D-4EEE-9598-5D10DD1EF27C}"/>
          </ac:spMkLst>
        </pc:spChg>
        <pc:spChg chg="add mod replST">
          <ac:chgData name="Eddie Corr" userId="99a90b33-2264-4037-8867-c8cea06dfde5" providerId="ADAL" clId="{8207E6F4-09D4-4F66-BBB9-C6C2F9678906}" dt="2024-05-31T13:11:47.030" v="5986"/>
          <ac:spMkLst>
            <pc:docMk/>
            <pc:sldMk cId="3453411974" sldId="355"/>
            <ac:spMk id="169" creationId="{42B9959C-A725-45D1-BEC9-079EBAB2EEFF}"/>
          </ac:spMkLst>
        </pc:spChg>
        <pc:spChg chg="add mod replST">
          <ac:chgData name="Eddie Corr" userId="99a90b33-2264-4037-8867-c8cea06dfde5" providerId="ADAL" clId="{8207E6F4-09D4-4F66-BBB9-C6C2F9678906}" dt="2024-05-31T13:11:47.030" v="5995"/>
          <ac:spMkLst>
            <pc:docMk/>
            <pc:sldMk cId="3453411974" sldId="355"/>
            <ac:spMk id="170" creationId="{67EA44F9-7E49-47E7-9FCB-6B8B9D79BEA1}"/>
          </ac:spMkLst>
        </pc:spChg>
        <pc:spChg chg="add mod replST">
          <ac:chgData name="Eddie Corr" userId="99a90b33-2264-4037-8867-c8cea06dfde5" providerId="ADAL" clId="{8207E6F4-09D4-4F66-BBB9-C6C2F9678906}" dt="2024-05-31T13:11:47.030" v="6004"/>
          <ac:spMkLst>
            <pc:docMk/>
            <pc:sldMk cId="3453411974" sldId="355"/>
            <ac:spMk id="171" creationId="{378E24A1-27D5-4545-B040-70895FC9CCE5}"/>
          </ac:spMkLst>
        </pc:spChg>
        <pc:spChg chg="add mod replST">
          <ac:chgData name="Eddie Corr" userId="99a90b33-2264-4037-8867-c8cea06dfde5" providerId="ADAL" clId="{8207E6F4-09D4-4F66-BBB9-C6C2F9678906}" dt="2024-05-31T13:11:47.046" v="6013"/>
          <ac:spMkLst>
            <pc:docMk/>
            <pc:sldMk cId="3453411974" sldId="355"/>
            <ac:spMk id="172" creationId="{0837BBFB-333B-41F0-9526-FB3F998CB069}"/>
          </ac:spMkLst>
        </pc:spChg>
        <pc:spChg chg="add mod replST">
          <ac:chgData name="Eddie Corr" userId="99a90b33-2264-4037-8867-c8cea06dfde5" providerId="ADAL" clId="{8207E6F4-09D4-4F66-BBB9-C6C2F9678906}" dt="2024-05-31T13:11:47.046" v="6022"/>
          <ac:spMkLst>
            <pc:docMk/>
            <pc:sldMk cId="3453411974" sldId="355"/>
            <ac:spMk id="173" creationId="{7F021C08-6A5C-4F3D-A654-CF9B402B9467}"/>
          </ac:spMkLst>
        </pc:spChg>
        <pc:spChg chg="add mod replST">
          <ac:chgData name="Eddie Corr" userId="99a90b33-2264-4037-8867-c8cea06dfde5" providerId="ADAL" clId="{8207E6F4-09D4-4F66-BBB9-C6C2F9678906}" dt="2024-05-31T13:11:47.046" v="6031"/>
          <ac:spMkLst>
            <pc:docMk/>
            <pc:sldMk cId="3453411974" sldId="355"/>
            <ac:spMk id="174" creationId="{C8CCF85F-789A-4DCA-BC39-5FDA17648C76}"/>
          </ac:spMkLst>
        </pc:spChg>
        <pc:spChg chg="add mod replST">
          <ac:chgData name="Eddie Corr" userId="99a90b33-2264-4037-8867-c8cea06dfde5" providerId="ADAL" clId="{8207E6F4-09D4-4F66-BBB9-C6C2F9678906}" dt="2024-05-31T13:11:47.046" v="6040"/>
          <ac:spMkLst>
            <pc:docMk/>
            <pc:sldMk cId="3453411974" sldId="355"/>
            <ac:spMk id="175" creationId="{A8920C90-66EB-406D-965C-D6007BE03AED}"/>
          </ac:spMkLst>
        </pc:spChg>
        <pc:spChg chg="add mod replST">
          <ac:chgData name="Eddie Corr" userId="99a90b33-2264-4037-8867-c8cea06dfde5" providerId="ADAL" clId="{8207E6F4-09D4-4F66-BBB9-C6C2F9678906}" dt="2024-05-31T13:11:47.046" v="6049"/>
          <ac:spMkLst>
            <pc:docMk/>
            <pc:sldMk cId="3453411974" sldId="355"/>
            <ac:spMk id="176" creationId="{6545799E-1E76-457F-84A1-3F8CD57E7A77}"/>
          </ac:spMkLst>
        </pc:spChg>
        <pc:spChg chg="add mod replST">
          <ac:chgData name="Eddie Corr" userId="99a90b33-2264-4037-8867-c8cea06dfde5" providerId="ADAL" clId="{8207E6F4-09D4-4F66-BBB9-C6C2F9678906}" dt="2024-05-31T13:11:47.046" v="6058"/>
          <ac:spMkLst>
            <pc:docMk/>
            <pc:sldMk cId="3453411974" sldId="355"/>
            <ac:spMk id="177" creationId="{4BF75A01-3BA7-45A0-8274-148504475741}"/>
          </ac:spMkLst>
        </pc:spChg>
        <pc:spChg chg="add mod replST">
          <ac:chgData name="Eddie Corr" userId="99a90b33-2264-4037-8867-c8cea06dfde5" providerId="ADAL" clId="{8207E6F4-09D4-4F66-BBB9-C6C2F9678906}" dt="2024-05-31T13:11:47.046" v="6067"/>
          <ac:spMkLst>
            <pc:docMk/>
            <pc:sldMk cId="3453411974" sldId="355"/>
            <ac:spMk id="178" creationId="{22F3B31D-00E8-4B9A-8B68-1D9AD9E42864}"/>
          </ac:spMkLst>
        </pc:spChg>
        <pc:spChg chg="add mod replST">
          <ac:chgData name="Eddie Corr" userId="99a90b33-2264-4037-8867-c8cea06dfde5" providerId="ADAL" clId="{8207E6F4-09D4-4F66-BBB9-C6C2F9678906}" dt="2024-05-31T13:11:47.046" v="6076"/>
          <ac:spMkLst>
            <pc:docMk/>
            <pc:sldMk cId="3453411974" sldId="355"/>
            <ac:spMk id="179" creationId="{A15AF3C7-12CD-4AF5-8235-23663C4A35E1}"/>
          </ac:spMkLst>
        </pc:spChg>
        <pc:spChg chg="add mod replST">
          <ac:chgData name="Eddie Corr" userId="99a90b33-2264-4037-8867-c8cea06dfde5" providerId="ADAL" clId="{8207E6F4-09D4-4F66-BBB9-C6C2F9678906}" dt="2024-05-31T13:11:47.062" v="6085"/>
          <ac:spMkLst>
            <pc:docMk/>
            <pc:sldMk cId="3453411974" sldId="355"/>
            <ac:spMk id="180" creationId="{10FAF3D0-911F-4886-84EF-88CF7A171AC9}"/>
          </ac:spMkLst>
        </pc:spChg>
        <pc:spChg chg="add mod replST">
          <ac:chgData name="Eddie Corr" userId="99a90b33-2264-4037-8867-c8cea06dfde5" providerId="ADAL" clId="{8207E6F4-09D4-4F66-BBB9-C6C2F9678906}" dt="2024-05-31T13:11:47.062" v="6094"/>
          <ac:spMkLst>
            <pc:docMk/>
            <pc:sldMk cId="3453411974" sldId="355"/>
            <ac:spMk id="181" creationId="{57FD43FC-36E9-4D82-8E74-91AD1C5EBB91}"/>
          </ac:spMkLst>
        </pc:spChg>
        <pc:spChg chg="add mod replST">
          <ac:chgData name="Eddie Corr" userId="99a90b33-2264-4037-8867-c8cea06dfde5" providerId="ADAL" clId="{8207E6F4-09D4-4F66-BBB9-C6C2F9678906}" dt="2024-05-31T13:11:47.062" v="6103"/>
          <ac:spMkLst>
            <pc:docMk/>
            <pc:sldMk cId="3453411974" sldId="355"/>
            <ac:spMk id="182" creationId="{B4D9F2F1-2C02-44B2-83D4-9E8ED71D0F5B}"/>
          </ac:spMkLst>
        </pc:spChg>
        <pc:spChg chg="add mod replST">
          <ac:chgData name="Eddie Corr" userId="99a90b33-2264-4037-8867-c8cea06dfde5" providerId="ADAL" clId="{8207E6F4-09D4-4F66-BBB9-C6C2F9678906}" dt="2024-05-31T13:11:47.062" v="6112"/>
          <ac:spMkLst>
            <pc:docMk/>
            <pc:sldMk cId="3453411974" sldId="355"/>
            <ac:spMk id="183" creationId="{F66E8F23-CE76-4C05-B977-E4F5235094E1}"/>
          </ac:spMkLst>
        </pc:spChg>
        <pc:spChg chg="add mod replST">
          <ac:chgData name="Eddie Corr" userId="99a90b33-2264-4037-8867-c8cea06dfde5" providerId="ADAL" clId="{8207E6F4-09D4-4F66-BBB9-C6C2F9678906}" dt="2024-05-31T13:11:47.062" v="6121"/>
          <ac:spMkLst>
            <pc:docMk/>
            <pc:sldMk cId="3453411974" sldId="355"/>
            <ac:spMk id="184" creationId="{2D832A76-52DF-4671-8C1E-2DC234DB54D3}"/>
          </ac:spMkLst>
        </pc:spChg>
        <pc:spChg chg="add mod replST">
          <ac:chgData name="Eddie Corr" userId="99a90b33-2264-4037-8867-c8cea06dfde5" providerId="ADAL" clId="{8207E6F4-09D4-4F66-BBB9-C6C2F9678906}" dt="2024-05-31T13:11:47.062" v="6130"/>
          <ac:spMkLst>
            <pc:docMk/>
            <pc:sldMk cId="3453411974" sldId="355"/>
            <ac:spMk id="185" creationId="{D83A810E-0AD5-4DA3-94F9-94A8F092049B}"/>
          </ac:spMkLst>
        </pc:spChg>
        <pc:spChg chg="add mod replST">
          <ac:chgData name="Eddie Corr" userId="99a90b33-2264-4037-8867-c8cea06dfde5" providerId="ADAL" clId="{8207E6F4-09D4-4F66-BBB9-C6C2F9678906}" dt="2024-05-31T13:11:47.062" v="6139"/>
          <ac:spMkLst>
            <pc:docMk/>
            <pc:sldMk cId="3453411974" sldId="355"/>
            <ac:spMk id="186" creationId="{B732BC8E-4ABF-4B66-A631-1D32B60CAAF1}"/>
          </ac:spMkLst>
        </pc:spChg>
        <pc:spChg chg="add mod replST">
          <ac:chgData name="Eddie Corr" userId="99a90b33-2264-4037-8867-c8cea06dfde5" providerId="ADAL" clId="{8207E6F4-09D4-4F66-BBB9-C6C2F9678906}" dt="2024-05-31T13:11:47.062" v="6148"/>
          <ac:spMkLst>
            <pc:docMk/>
            <pc:sldMk cId="3453411974" sldId="355"/>
            <ac:spMk id="187" creationId="{9AE96BAA-2086-4338-BACE-02BD9EBB8706}"/>
          </ac:spMkLst>
        </pc:spChg>
        <pc:spChg chg="add mod replST">
          <ac:chgData name="Eddie Corr" userId="99a90b33-2264-4037-8867-c8cea06dfde5" providerId="ADAL" clId="{8207E6F4-09D4-4F66-BBB9-C6C2F9678906}" dt="2024-05-31T13:11:47.078" v="6157"/>
          <ac:spMkLst>
            <pc:docMk/>
            <pc:sldMk cId="3453411974" sldId="355"/>
            <ac:spMk id="188" creationId="{0A430E59-FE71-4353-91E1-EE9A0792748C}"/>
          </ac:spMkLst>
        </pc:spChg>
        <pc:spChg chg="add mod replST">
          <ac:chgData name="Eddie Corr" userId="99a90b33-2264-4037-8867-c8cea06dfde5" providerId="ADAL" clId="{8207E6F4-09D4-4F66-BBB9-C6C2F9678906}" dt="2024-05-31T13:11:47.078" v="6166"/>
          <ac:spMkLst>
            <pc:docMk/>
            <pc:sldMk cId="3453411974" sldId="355"/>
            <ac:spMk id="189" creationId="{D0F7513A-08EA-47AF-84D7-3AB74EA4DB0D}"/>
          </ac:spMkLst>
        </pc:spChg>
        <pc:spChg chg="add mod replST">
          <ac:chgData name="Eddie Corr" userId="99a90b33-2264-4037-8867-c8cea06dfde5" providerId="ADAL" clId="{8207E6F4-09D4-4F66-BBB9-C6C2F9678906}" dt="2024-05-31T13:11:47.078" v="6175"/>
          <ac:spMkLst>
            <pc:docMk/>
            <pc:sldMk cId="3453411974" sldId="355"/>
            <ac:spMk id="190" creationId="{6BF5A2EB-6A14-47C6-BD12-924E94CEDDC8}"/>
          </ac:spMkLst>
        </pc:spChg>
        <pc:spChg chg="add mod replST">
          <ac:chgData name="Eddie Corr" userId="99a90b33-2264-4037-8867-c8cea06dfde5" providerId="ADAL" clId="{8207E6F4-09D4-4F66-BBB9-C6C2F9678906}" dt="2024-05-31T13:11:47.078" v="6184"/>
          <ac:spMkLst>
            <pc:docMk/>
            <pc:sldMk cId="3453411974" sldId="355"/>
            <ac:spMk id="191" creationId="{33113022-40F6-421B-BDA1-D8A0F4A2ABA5}"/>
          </ac:spMkLst>
        </pc:spChg>
        <pc:spChg chg="add mod replST">
          <ac:chgData name="Eddie Corr" userId="99a90b33-2264-4037-8867-c8cea06dfde5" providerId="ADAL" clId="{8207E6F4-09D4-4F66-BBB9-C6C2F9678906}" dt="2024-05-31T13:11:47.078" v="6193"/>
          <ac:spMkLst>
            <pc:docMk/>
            <pc:sldMk cId="3453411974" sldId="355"/>
            <ac:spMk id="192" creationId="{1741D3BA-7020-48C4-8D32-13BF1E0CDCE0}"/>
          </ac:spMkLst>
        </pc:spChg>
        <pc:spChg chg="add mod replST">
          <ac:chgData name="Eddie Corr" userId="99a90b33-2264-4037-8867-c8cea06dfde5" providerId="ADAL" clId="{8207E6F4-09D4-4F66-BBB9-C6C2F9678906}" dt="2024-05-31T13:11:47.078" v="6202"/>
          <ac:spMkLst>
            <pc:docMk/>
            <pc:sldMk cId="3453411974" sldId="355"/>
            <ac:spMk id="193" creationId="{6307E903-8025-4DB0-AEF6-142BEB0DADA9}"/>
          </ac:spMkLst>
        </pc:spChg>
        <pc:spChg chg="add mod replST">
          <ac:chgData name="Eddie Corr" userId="99a90b33-2264-4037-8867-c8cea06dfde5" providerId="ADAL" clId="{8207E6F4-09D4-4F66-BBB9-C6C2F9678906}" dt="2024-05-31T13:11:47.078" v="6211"/>
          <ac:spMkLst>
            <pc:docMk/>
            <pc:sldMk cId="3453411974" sldId="355"/>
            <ac:spMk id="194" creationId="{1B6D3078-F20E-4415-B3B9-4F11808BC8C4}"/>
          </ac:spMkLst>
        </pc:spChg>
        <pc:spChg chg="add mod replST">
          <ac:chgData name="Eddie Corr" userId="99a90b33-2264-4037-8867-c8cea06dfde5" providerId="ADAL" clId="{8207E6F4-09D4-4F66-BBB9-C6C2F9678906}" dt="2024-05-31T13:11:47.078" v="6220"/>
          <ac:spMkLst>
            <pc:docMk/>
            <pc:sldMk cId="3453411974" sldId="355"/>
            <ac:spMk id="195" creationId="{DC9FFC62-EA9C-4F11-99EB-26FD75587FC9}"/>
          </ac:spMkLst>
        </pc:spChg>
        <pc:spChg chg="add mod replST">
          <ac:chgData name="Eddie Corr" userId="99a90b33-2264-4037-8867-c8cea06dfde5" providerId="ADAL" clId="{8207E6F4-09D4-4F66-BBB9-C6C2F9678906}" dt="2024-05-31T13:11:47.093" v="6229"/>
          <ac:spMkLst>
            <pc:docMk/>
            <pc:sldMk cId="3453411974" sldId="355"/>
            <ac:spMk id="196" creationId="{B3A35445-B7DC-4CD4-8316-143504F582CB}"/>
          </ac:spMkLst>
        </pc:spChg>
        <pc:spChg chg="add mod replST">
          <ac:chgData name="Eddie Corr" userId="99a90b33-2264-4037-8867-c8cea06dfde5" providerId="ADAL" clId="{8207E6F4-09D4-4F66-BBB9-C6C2F9678906}" dt="2024-05-31T13:11:47.093" v="6238"/>
          <ac:spMkLst>
            <pc:docMk/>
            <pc:sldMk cId="3453411974" sldId="355"/>
            <ac:spMk id="197" creationId="{20E3849A-D28D-45B6-BBD3-160D5226B20D}"/>
          </ac:spMkLst>
        </pc:spChg>
        <pc:spChg chg="add mod replST">
          <ac:chgData name="Eddie Corr" userId="99a90b33-2264-4037-8867-c8cea06dfde5" providerId="ADAL" clId="{8207E6F4-09D4-4F66-BBB9-C6C2F9678906}" dt="2024-05-31T13:11:47.093" v="6247"/>
          <ac:spMkLst>
            <pc:docMk/>
            <pc:sldMk cId="3453411974" sldId="355"/>
            <ac:spMk id="198" creationId="{9428CA12-E7E4-4274-9DCD-37594AFA55B7}"/>
          </ac:spMkLst>
        </pc:spChg>
        <pc:spChg chg="add mod replST">
          <ac:chgData name="Eddie Corr" userId="99a90b33-2264-4037-8867-c8cea06dfde5" providerId="ADAL" clId="{8207E6F4-09D4-4F66-BBB9-C6C2F9678906}" dt="2024-05-31T13:11:47.093" v="6256"/>
          <ac:spMkLst>
            <pc:docMk/>
            <pc:sldMk cId="3453411974" sldId="355"/>
            <ac:spMk id="199" creationId="{A5633973-D462-4D07-AEAF-99FA570D5B92}"/>
          </ac:spMkLst>
        </pc:spChg>
        <pc:spChg chg="add mod replST">
          <ac:chgData name="Eddie Corr" userId="99a90b33-2264-4037-8867-c8cea06dfde5" providerId="ADAL" clId="{8207E6F4-09D4-4F66-BBB9-C6C2F9678906}" dt="2024-05-31T13:11:47.093" v="6265"/>
          <ac:spMkLst>
            <pc:docMk/>
            <pc:sldMk cId="3453411974" sldId="355"/>
            <ac:spMk id="200" creationId="{3E11CD54-7DAE-4D2C-8AED-6D6E4951B30A}"/>
          </ac:spMkLst>
        </pc:spChg>
        <pc:spChg chg="add mod replST">
          <ac:chgData name="Eddie Corr" userId="99a90b33-2264-4037-8867-c8cea06dfde5" providerId="ADAL" clId="{8207E6F4-09D4-4F66-BBB9-C6C2F9678906}" dt="2024-05-31T13:11:47.093" v="6274"/>
          <ac:spMkLst>
            <pc:docMk/>
            <pc:sldMk cId="3453411974" sldId="355"/>
            <ac:spMk id="201" creationId="{77377B03-6671-411C-97C2-31AA00C8E030}"/>
          </ac:spMkLst>
        </pc:spChg>
        <pc:spChg chg="add mod replST">
          <ac:chgData name="Eddie Corr" userId="99a90b33-2264-4037-8867-c8cea06dfde5" providerId="ADAL" clId="{8207E6F4-09D4-4F66-BBB9-C6C2F9678906}" dt="2024-05-31T13:11:47.093" v="6283"/>
          <ac:spMkLst>
            <pc:docMk/>
            <pc:sldMk cId="3453411974" sldId="355"/>
            <ac:spMk id="202" creationId="{F2D996D7-FFAD-4BB7-BE8D-E0B88E92D440}"/>
          </ac:spMkLst>
        </pc:spChg>
        <pc:spChg chg="add mod replST">
          <ac:chgData name="Eddie Corr" userId="99a90b33-2264-4037-8867-c8cea06dfde5" providerId="ADAL" clId="{8207E6F4-09D4-4F66-BBB9-C6C2F9678906}" dt="2024-05-31T13:11:47.093" v="6292"/>
          <ac:spMkLst>
            <pc:docMk/>
            <pc:sldMk cId="3453411974" sldId="355"/>
            <ac:spMk id="203" creationId="{5FEE8852-480B-4D2C-96FD-7EC18AF6A27A}"/>
          </ac:spMkLst>
        </pc:spChg>
        <pc:spChg chg="add mod replST">
          <ac:chgData name="Eddie Corr" userId="99a90b33-2264-4037-8867-c8cea06dfde5" providerId="ADAL" clId="{8207E6F4-09D4-4F66-BBB9-C6C2F9678906}" dt="2024-05-31T13:11:47.109" v="6301"/>
          <ac:spMkLst>
            <pc:docMk/>
            <pc:sldMk cId="3453411974" sldId="355"/>
            <ac:spMk id="204" creationId="{B41C6856-6181-45C0-B60C-17574D4807AC}"/>
          </ac:spMkLst>
        </pc:spChg>
        <pc:spChg chg="add mod replST">
          <ac:chgData name="Eddie Corr" userId="99a90b33-2264-4037-8867-c8cea06dfde5" providerId="ADAL" clId="{8207E6F4-09D4-4F66-BBB9-C6C2F9678906}" dt="2024-05-31T13:11:47.109" v="6310"/>
          <ac:spMkLst>
            <pc:docMk/>
            <pc:sldMk cId="3453411974" sldId="355"/>
            <ac:spMk id="205" creationId="{12528BE4-576A-4E88-A6DD-CA5E3C51252A}"/>
          </ac:spMkLst>
        </pc:spChg>
        <pc:spChg chg="add mod replST">
          <ac:chgData name="Eddie Corr" userId="99a90b33-2264-4037-8867-c8cea06dfde5" providerId="ADAL" clId="{8207E6F4-09D4-4F66-BBB9-C6C2F9678906}" dt="2024-05-31T13:11:47.109" v="6319"/>
          <ac:spMkLst>
            <pc:docMk/>
            <pc:sldMk cId="3453411974" sldId="355"/>
            <ac:spMk id="206" creationId="{CD0A988B-2E64-43A4-AECE-B439C8964D16}"/>
          </ac:spMkLst>
        </pc:spChg>
        <pc:spChg chg="add mod replST">
          <ac:chgData name="Eddie Corr" userId="99a90b33-2264-4037-8867-c8cea06dfde5" providerId="ADAL" clId="{8207E6F4-09D4-4F66-BBB9-C6C2F9678906}" dt="2024-05-31T13:11:47.109" v="6328"/>
          <ac:spMkLst>
            <pc:docMk/>
            <pc:sldMk cId="3453411974" sldId="355"/>
            <ac:spMk id="207" creationId="{88D1537A-308C-46A2-879A-17648A9EE16E}"/>
          </ac:spMkLst>
        </pc:spChg>
        <pc:spChg chg="add mod replST">
          <ac:chgData name="Eddie Corr" userId="99a90b33-2264-4037-8867-c8cea06dfde5" providerId="ADAL" clId="{8207E6F4-09D4-4F66-BBB9-C6C2F9678906}" dt="2024-05-31T13:11:47.109" v="6337"/>
          <ac:spMkLst>
            <pc:docMk/>
            <pc:sldMk cId="3453411974" sldId="355"/>
            <ac:spMk id="208" creationId="{F607257B-8C9F-4DD4-82E7-44473AEEDA7D}"/>
          </ac:spMkLst>
        </pc:spChg>
        <pc:spChg chg="add mod replST">
          <ac:chgData name="Eddie Corr" userId="99a90b33-2264-4037-8867-c8cea06dfde5" providerId="ADAL" clId="{8207E6F4-09D4-4F66-BBB9-C6C2F9678906}" dt="2024-05-31T13:11:47.109" v="6346"/>
          <ac:spMkLst>
            <pc:docMk/>
            <pc:sldMk cId="3453411974" sldId="355"/>
            <ac:spMk id="209" creationId="{D4F95E87-F487-4D72-B2D5-143E88C23BBD}"/>
          </ac:spMkLst>
        </pc:spChg>
        <pc:spChg chg="add mod replST">
          <ac:chgData name="Eddie Corr" userId="99a90b33-2264-4037-8867-c8cea06dfde5" providerId="ADAL" clId="{8207E6F4-09D4-4F66-BBB9-C6C2F9678906}" dt="2024-05-31T13:11:47.109" v="6355"/>
          <ac:spMkLst>
            <pc:docMk/>
            <pc:sldMk cId="3453411974" sldId="355"/>
            <ac:spMk id="210" creationId="{6EDA2A43-4D95-400A-B838-BAA4FD5D436C}"/>
          </ac:spMkLst>
        </pc:spChg>
        <pc:spChg chg="add mod replST">
          <ac:chgData name="Eddie Corr" userId="99a90b33-2264-4037-8867-c8cea06dfde5" providerId="ADAL" clId="{8207E6F4-09D4-4F66-BBB9-C6C2F9678906}" dt="2024-05-31T13:11:47.109" v="6364"/>
          <ac:spMkLst>
            <pc:docMk/>
            <pc:sldMk cId="3453411974" sldId="355"/>
            <ac:spMk id="211" creationId="{EB557BD5-B71F-46A3-ABCE-B452EE6828D3}"/>
          </ac:spMkLst>
        </pc:spChg>
        <pc:spChg chg="add mod replST">
          <ac:chgData name="Eddie Corr" userId="99a90b33-2264-4037-8867-c8cea06dfde5" providerId="ADAL" clId="{8207E6F4-09D4-4F66-BBB9-C6C2F9678906}" dt="2024-05-31T13:11:47.125" v="6373"/>
          <ac:spMkLst>
            <pc:docMk/>
            <pc:sldMk cId="3453411974" sldId="355"/>
            <ac:spMk id="212" creationId="{63CC2091-60B0-4C10-8C9D-AF983F593B6E}"/>
          </ac:spMkLst>
        </pc:spChg>
        <pc:spChg chg="add mod replST">
          <ac:chgData name="Eddie Corr" userId="99a90b33-2264-4037-8867-c8cea06dfde5" providerId="ADAL" clId="{8207E6F4-09D4-4F66-BBB9-C6C2F9678906}" dt="2024-05-31T13:11:47.125" v="6382"/>
          <ac:spMkLst>
            <pc:docMk/>
            <pc:sldMk cId="3453411974" sldId="355"/>
            <ac:spMk id="213" creationId="{73C4AB54-763E-41AB-8719-586B67AD6D7C}"/>
          </ac:spMkLst>
        </pc:spChg>
        <pc:spChg chg="add mod replST">
          <ac:chgData name="Eddie Corr" userId="99a90b33-2264-4037-8867-c8cea06dfde5" providerId="ADAL" clId="{8207E6F4-09D4-4F66-BBB9-C6C2F9678906}" dt="2024-05-31T13:11:47.125" v="6391"/>
          <ac:spMkLst>
            <pc:docMk/>
            <pc:sldMk cId="3453411974" sldId="355"/>
            <ac:spMk id="214" creationId="{F1183D97-CAE5-4166-8F3E-03E3A9463407}"/>
          </ac:spMkLst>
        </pc:spChg>
        <pc:spChg chg="add mod replST">
          <ac:chgData name="Eddie Corr" userId="99a90b33-2264-4037-8867-c8cea06dfde5" providerId="ADAL" clId="{8207E6F4-09D4-4F66-BBB9-C6C2F9678906}" dt="2024-05-31T13:11:47.125" v="6400"/>
          <ac:spMkLst>
            <pc:docMk/>
            <pc:sldMk cId="3453411974" sldId="355"/>
            <ac:spMk id="215" creationId="{B0A7A220-89C1-4C3A-8FD4-55A675E327EC}"/>
          </ac:spMkLst>
        </pc:spChg>
        <pc:spChg chg="add mod replST">
          <ac:chgData name="Eddie Corr" userId="99a90b33-2264-4037-8867-c8cea06dfde5" providerId="ADAL" clId="{8207E6F4-09D4-4F66-BBB9-C6C2F9678906}" dt="2024-05-31T13:11:47.125" v="6409"/>
          <ac:spMkLst>
            <pc:docMk/>
            <pc:sldMk cId="3453411974" sldId="355"/>
            <ac:spMk id="216" creationId="{B08AAD7C-39F5-4114-8148-D34630215944}"/>
          </ac:spMkLst>
        </pc:spChg>
        <pc:spChg chg="add mod replST">
          <ac:chgData name="Eddie Corr" userId="99a90b33-2264-4037-8867-c8cea06dfde5" providerId="ADAL" clId="{8207E6F4-09D4-4F66-BBB9-C6C2F9678906}" dt="2024-05-31T13:11:47.125" v="6418"/>
          <ac:spMkLst>
            <pc:docMk/>
            <pc:sldMk cId="3453411974" sldId="355"/>
            <ac:spMk id="217" creationId="{8AC5A849-C825-42E2-A240-AE88B74A8EB7}"/>
          </ac:spMkLst>
        </pc:spChg>
        <pc:spChg chg="add mod replST">
          <ac:chgData name="Eddie Corr" userId="99a90b33-2264-4037-8867-c8cea06dfde5" providerId="ADAL" clId="{8207E6F4-09D4-4F66-BBB9-C6C2F9678906}" dt="2024-05-31T13:11:47.125" v="6427"/>
          <ac:spMkLst>
            <pc:docMk/>
            <pc:sldMk cId="3453411974" sldId="355"/>
            <ac:spMk id="218" creationId="{EE89CCB3-26E4-4B6E-AAB8-6AB1D788EC41}"/>
          </ac:spMkLst>
        </pc:spChg>
        <pc:spChg chg="add mod replST">
          <ac:chgData name="Eddie Corr" userId="99a90b33-2264-4037-8867-c8cea06dfde5" providerId="ADAL" clId="{8207E6F4-09D4-4F66-BBB9-C6C2F9678906}" dt="2024-05-31T13:11:47.125" v="6436"/>
          <ac:spMkLst>
            <pc:docMk/>
            <pc:sldMk cId="3453411974" sldId="355"/>
            <ac:spMk id="219" creationId="{F1799CCC-65E2-4E6D-BE5E-D6AC350B2E90}"/>
          </ac:spMkLst>
        </pc:spChg>
        <pc:spChg chg="add mod replST">
          <ac:chgData name="Eddie Corr" userId="99a90b33-2264-4037-8867-c8cea06dfde5" providerId="ADAL" clId="{8207E6F4-09D4-4F66-BBB9-C6C2F9678906}" dt="2024-05-31T13:11:47.125" v="6445"/>
          <ac:spMkLst>
            <pc:docMk/>
            <pc:sldMk cId="3453411974" sldId="355"/>
            <ac:spMk id="220" creationId="{FAA3B426-8075-4A0D-B67B-641466F8CBBE}"/>
          </ac:spMkLst>
        </pc:spChg>
        <pc:spChg chg="add mod replST">
          <ac:chgData name="Eddie Corr" userId="99a90b33-2264-4037-8867-c8cea06dfde5" providerId="ADAL" clId="{8207E6F4-09D4-4F66-BBB9-C6C2F9678906}" dt="2024-05-31T13:11:47.140" v="6454"/>
          <ac:spMkLst>
            <pc:docMk/>
            <pc:sldMk cId="3453411974" sldId="355"/>
            <ac:spMk id="221" creationId="{54C3F0C7-210A-4AF8-AC7C-4B86DF6EE21D}"/>
          </ac:spMkLst>
        </pc:spChg>
        <pc:spChg chg="add mod replST">
          <ac:chgData name="Eddie Corr" userId="99a90b33-2264-4037-8867-c8cea06dfde5" providerId="ADAL" clId="{8207E6F4-09D4-4F66-BBB9-C6C2F9678906}" dt="2024-05-31T13:11:47.140" v="6463"/>
          <ac:spMkLst>
            <pc:docMk/>
            <pc:sldMk cId="3453411974" sldId="355"/>
            <ac:spMk id="222" creationId="{906511DA-8CDC-4096-BF82-D0FFD53FC6B3}"/>
          </ac:spMkLst>
        </pc:spChg>
        <pc:spChg chg="add mod replST">
          <ac:chgData name="Eddie Corr" userId="99a90b33-2264-4037-8867-c8cea06dfde5" providerId="ADAL" clId="{8207E6F4-09D4-4F66-BBB9-C6C2F9678906}" dt="2024-05-31T13:11:47.140" v="6472"/>
          <ac:spMkLst>
            <pc:docMk/>
            <pc:sldMk cId="3453411974" sldId="355"/>
            <ac:spMk id="223" creationId="{10ADFFA5-F7B3-42D6-8122-E0B5E3D52AA7}"/>
          </ac:spMkLst>
        </pc:spChg>
        <pc:spChg chg="add mod replST">
          <ac:chgData name="Eddie Corr" userId="99a90b33-2264-4037-8867-c8cea06dfde5" providerId="ADAL" clId="{8207E6F4-09D4-4F66-BBB9-C6C2F9678906}" dt="2024-05-31T13:11:47.140" v="6481"/>
          <ac:spMkLst>
            <pc:docMk/>
            <pc:sldMk cId="3453411974" sldId="355"/>
            <ac:spMk id="224" creationId="{F1828A8D-DFD9-4000-B9B7-1EFAC029B93F}"/>
          </ac:spMkLst>
        </pc:spChg>
        <pc:spChg chg="add mod replST">
          <ac:chgData name="Eddie Corr" userId="99a90b33-2264-4037-8867-c8cea06dfde5" providerId="ADAL" clId="{8207E6F4-09D4-4F66-BBB9-C6C2F9678906}" dt="2024-05-31T13:11:47.140" v="6490"/>
          <ac:spMkLst>
            <pc:docMk/>
            <pc:sldMk cId="3453411974" sldId="355"/>
            <ac:spMk id="225" creationId="{47B94D36-3889-4476-8779-ACCF783AD4B0}"/>
          </ac:spMkLst>
        </pc:spChg>
        <pc:spChg chg="add mod replST">
          <ac:chgData name="Eddie Corr" userId="99a90b33-2264-4037-8867-c8cea06dfde5" providerId="ADAL" clId="{8207E6F4-09D4-4F66-BBB9-C6C2F9678906}" dt="2024-05-31T13:11:47.140" v="6499"/>
          <ac:spMkLst>
            <pc:docMk/>
            <pc:sldMk cId="3453411974" sldId="355"/>
            <ac:spMk id="226" creationId="{D8A1765A-3BB0-4C43-BCF0-C967FC845EB1}"/>
          </ac:spMkLst>
        </pc:spChg>
        <pc:spChg chg="add mod replST">
          <ac:chgData name="Eddie Corr" userId="99a90b33-2264-4037-8867-c8cea06dfde5" providerId="ADAL" clId="{8207E6F4-09D4-4F66-BBB9-C6C2F9678906}" dt="2024-05-31T13:11:47.140" v="6508"/>
          <ac:spMkLst>
            <pc:docMk/>
            <pc:sldMk cId="3453411974" sldId="355"/>
            <ac:spMk id="227" creationId="{F9062793-E6AB-46DE-998C-26C93414503C}"/>
          </ac:spMkLst>
        </pc:spChg>
        <pc:spChg chg="add mod replST">
          <ac:chgData name="Eddie Corr" userId="99a90b33-2264-4037-8867-c8cea06dfde5" providerId="ADAL" clId="{8207E6F4-09D4-4F66-BBB9-C6C2F9678906}" dt="2024-05-31T13:11:47.140" v="6517"/>
          <ac:spMkLst>
            <pc:docMk/>
            <pc:sldMk cId="3453411974" sldId="355"/>
            <ac:spMk id="228" creationId="{1929C21C-B971-43C6-97EC-D501B4AEC06D}"/>
          </ac:spMkLst>
        </pc:spChg>
        <pc:spChg chg="add mod replST">
          <ac:chgData name="Eddie Corr" userId="99a90b33-2264-4037-8867-c8cea06dfde5" providerId="ADAL" clId="{8207E6F4-09D4-4F66-BBB9-C6C2F9678906}" dt="2024-05-31T13:11:47.156" v="6526"/>
          <ac:spMkLst>
            <pc:docMk/>
            <pc:sldMk cId="3453411974" sldId="355"/>
            <ac:spMk id="229" creationId="{96EA91C9-E649-451C-9B96-E2C2DF148162}"/>
          </ac:spMkLst>
        </pc:spChg>
        <pc:spChg chg="add mod replST">
          <ac:chgData name="Eddie Corr" userId="99a90b33-2264-4037-8867-c8cea06dfde5" providerId="ADAL" clId="{8207E6F4-09D4-4F66-BBB9-C6C2F9678906}" dt="2024-05-31T13:11:47.156" v="6535"/>
          <ac:spMkLst>
            <pc:docMk/>
            <pc:sldMk cId="3453411974" sldId="355"/>
            <ac:spMk id="230" creationId="{50D84530-3085-47FD-AB2F-1EF77BB6F4CC}"/>
          </ac:spMkLst>
        </pc:spChg>
        <pc:spChg chg="add mod replST">
          <ac:chgData name="Eddie Corr" userId="99a90b33-2264-4037-8867-c8cea06dfde5" providerId="ADAL" clId="{8207E6F4-09D4-4F66-BBB9-C6C2F9678906}" dt="2024-05-31T13:11:47.156" v="6544"/>
          <ac:spMkLst>
            <pc:docMk/>
            <pc:sldMk cId="3453411974" sldId="355"/>
            <ac:spMk id="231" creationId="{DB471113-3695-44B1-80D6-9B1A880128CC}"/>
          </ac:spMkLst>
        </pc:spChg>
        <pc:spChg chg="add mod replST">
          <ac:chgData name="Eddie Corr" userId="99a90b33-2264-4037-8867-c8cea06dfde5" providerId="ADAL" clId="{8207E6F4-09D4-4F66-BBB9-C6C2F9678906}" dt="2024-05-31T13:11:47.161" v="6553"/>
          <ac:spMkLst>
            <pc:docMk/>
            <pc:sldMk cId="3453411974" sldId="355"/>
            <ac:spMk id="232" creationId="{8E25781F-1ECB-4EEC-B745-A354D586E02F}"/>
          </ac:spMkLst>
        </pc:spChg>
        <pc:spChg chg="add mod replST">
          <ac:chgData name="Eddie Corr" userId="99a90b33-2264-4037-8867-c8cea06dfde5" providerId="ADAL" clId="{8207E6F4-09D4-4F66-BBB9-C6C2F9678906}" dt="2024-05-31T13:11:47.161" v="6562"/>
          <ac:spMkLst>
            <pc:docMk/>
            <pc:sldMk cId="3453411974" sldId="355"/>
            <ac:spMk id="233" creationId="{B4FF0FF8-69B3-4900-A23F-81000335E35B}"/>
          </ac:spMkLst>
        </pc:spChg>
        <pc:spChg chg="add mod replST">
          <ac:chgData name="Eddie Corr" userId="99a90b33-2264-4037-8867-c8cea06dfde5" providerId="ADAL" clId="{8207E6F4-09D4-4F66-BBB9-C6C2F9678906}" dt="2024-05-31T13:11:47.161" v="6571"/>
          <ac:spMkLst>
            <pc:docMk/>
            <pc:sldMk cId="3453411974" sldId="355"/>
            <ac:spMk id="234" creationId="{1FA688CC-6E72-4EB6-828E-BFE867C2CF2F}"/>
          </ac:spMkLst>
        </pc:spChg>
        <pc:spChg chg="add mod replST">
          <ac:chgData name="Eddie Corr" userId="99a90b33-2264-4037-8867-c8cea06dfde5" providerId="ADAL" clId="{8207E6F4-09D4-4F66-BBB9-C6C2F9678906}" dt="2024-05-31T13:11:47.161" v="6580"/>
          <ac:spMkLst>
            <pc:docMk/>
            <pc:sldMk cId="3453411974" sldId="355"/>
            <ac:spMk id="235" creationId="{F0C58060-A35C-4CD8-91B1-634A6BE33AC2}"/>
          </ac:spMkLst>
        </pc:spChg>
        <pc:spChg chg="add mod replST">
          <ac:chgData name="Eddie Corr" userId="99a90b33-2264-4037-8867-c8cea06dfde5" providerId="ADAL" clId="{8207E6F4-09D4-4F66-BBB9-C6C2F9678906}" dt="2024-05-31T13:11:47.161" v="6589"/>
          <ac:spMkLst>
            <pc:docMk/>
            <pc:sldMk cId="3453411974" sldId="355"/>
            <ac:spMk id="236" creationId="{355FFD3A-9235-41FD-9129-7F0E2BD7825F}"/>
          </ac:spMkLst>
        </pc:spChg>
        <pc:spChg chg="add mod replST">
          <ac:chgData name="Eddie Corr" userId="99a90b33-2264-4037-8867-c8cea06dfde5" providerId="ADAL" clId="{8207E6F4-09D4-4F66-BBB9-C6C2F9678906}" dt="2024-05-31T13:11:47.161" v="6598"/>
          <ac:spMkLst>
            <pc:docMk/>
            <pc:sldMk cId="3453411974" sldId="355"/>
            <ac:spMk id="237" creationId="{F5182BD8-CE23-4D62-BA04-818B2708C55E}"/>
          </ac:spMkLst>
        </pc:spChg>
        <pc:spChg chg="add mod replST">
          <ac:chgData name="Eddie Corr" userId="99a90b33-2264-4037-8867-c8cea06dfde5" providerId="ADAL" clId="{8207E6F4-09D4-4F66-BBB9-C6C2F9678906}" dt="2024-05-31T13:11:47.172" v="6607"/>
          <ac:spMkLst>
            <pc:docMk/>
            <pc:sldMk cId="3453411974" sldId="355"/>
            <ac:spMk id="238" creationId="{252E99F5-0048-4C90-94D9-E086EF6FE025}"/>
          </ac:spMkLst>
        </pc:spChg>
        <pc:spChg chg="add mod replST">
          <ac:chgData name="Eddie Corr" userId="99a90b33-2264-4037-8867-c8cea06dfde5" providerId="ADAL" clId="{8207E6F4-09D4-4F66-BBB9-C6C2F9678906}" dt="2024-05-31T13:11:47.172" v="6616"/>
          <ac:spMkLst>
            <pc:docMk/>
            <pc:sldMk cId="3453411974" sldId="355"/>
            <ac:spMk id="239" creationId="{D02324B5-3BF7-4A72-9CF2-64FA1F5A11AC}"/>
          </ac:spMkLst>
        </pc:spChg>
        <pc:spChg chg="add mod replST">
          <ac:chgData name="Eddie Corr" userId="99a90b33-2264-4037-8867-c8cea06dfde5" providerId="ADAL" clId="{8207E6F4-09D4-4F66-BBB9-C6C2F9678906}" dt="2024-05-31T13:11:47.172" v="6625"/>
          <ac:spMkLst>
            <pc:docMk/>
            <pc:sldMk cId="3453411974" sldId="355"/>
            <ac:spMk id="240" creationId="{FC690CEF-0466-41A1-9858-8770177B77EB}"/>
          </ac:spMkLst>
        </pc:spChg>
        <pc:spChg chg="add mod replST">
          <ac:chgData name="Eddie Corr" userId="99a90b33-2264-4037-8867-c8cea06dfde5" providerId="ADAL" clId="{8207E6F4-09D4-4F66-BBB9-C6C2F9678906}" dt="2024-05-31T13:11:47.172" v="6634"/>
          <ac:spMkLst>
            <pc:docMk/>
            <pc:sldMk cId="3453411974" sldId="355"/>
            <ac:spMk id="241" creationId="{EDB94007-8D8C-4473-B3C5-6B6BB0793615}"/>
          </ac:spMkLst>
        </pc:spChg>
        <pc:spChg chg="add mod replST">
          <ac:chgData name="Eddie Corr" userId="99a90b33-2264-4037-8867-c8cea06dfde5" providerId="ADAL" clId="{8207E6F4-09D4-4F66-BBB9-C6C2F9678906}" dt="2024-05-31T13:11:47.172" v="6643"/>
          <ac:spMkLst>
            <pc:docMk/>
            <pc:sldMk cId="3453411974" sldId="355"/>
            <ac:spMk id="242" creationId="{51C6780F-50EA-44CF-B203-E39E382303E4}"/>
          </ac:spMkLst>
        </pc:spChg>
        <pc:spChg chg="add mod replST">
          <ac:chgData name="Eddie Corr" userId="99a90b33-2264-4037-8867-c8cea06dfde5" providerId="ADAL" clId="{8207E6F4-09D4-4F66-BBB9-C6C2F9678906}" dt="2024-05-31T13:11:47.172" v="6652"/>
          <ac:spMkLst>
            <pc:docMk/>
            <pc:sldMk cId="3453411974" sldId="355"/>
            <ac:spMk id="243" creationId="{344639FC-A2AF-4D06-93BB-7ECA73D777E7}"/>
          </ac:spMkLst>
        </pc:spChg>
        <pc:spChg chg="add mod replST">
          <ac:chgData name="Eddie Corr" userId="99a90b33-2264-4037-8867-c8cea06dfde5" providerId="ADAL" clId="{8207E6F4-09D4-4F66-BBB9-C6C2F9678906}" dt="2024-05-31T13:11:47.172" v="6661"/>
          <ac:spMkLst>
            <pc:docMk/>
            <pc:sldMk cId="3453411974" sldId="355"/>
            <ac:spMk id="244" creationId="{1EEBF468-C7EF-4E5C-8A81-3AD63BE3D7EF}"/>
          </ac:spMkLst>
        </pc:spChg>
        <pc:spChg chg="add mod replST">
          <ac:chgData name="Eddie Corr" userId="99a90b33-2264-4037-8867-c8cea06dfde5" providerId="ADAL" clId="{8207E6F4-09D4-4F66-BBB9-C6C2F9678906}" dt="2024-05-31T13:11:47.172" v="6670"/>
          <ac:spMkLst>
            <pc:docMk/>
            <pc:sldMk cId="3453411974" sldId="355"/>
            <ac:spMk id="245" creationId="{D4E4A02C-A8A4-4D13-824E-118F8118EC8D}"/>
          </ac:spMkLst>
        </pc:spChg>
        <pc:spChg chg="add mod replST">
          <ac:chgData name="Eddie Corr" userId="99a90b33-2264-4037-8867-c8cea06dfde5" providerId="ADAL" clId="{8207E6F4-09D4-4F66-BBB9-C6C2F9678906}" dt="2024-05-31T13:11:47.172" v="6679"/>
          <ac:spMkLst>
            <pc:docMk/>
            <pc:sldMk cId="3453411974" sldId="355"/>
            <ac:spMk id="246" creationId="{6FEFC4CE-EAE4-4372-B949-90472D90BDC5}"/>
          </ac:spMkLst>
        </pc:spChg>
        <pc:spChg chg="add mod replST">
          <ac:chgData name="Eddie Corr" userId="99a90b33-2264-4037-8867-c8cea06dfde5" providerId="ADAL" clId="{8207E6F4-09D4-4F66-BBB9-C6C2F9678906}" dt="2024-05-31T13:11:47.188" v="6688"/>
          <ac:spMkLst>
            <pc:docMk/>
            <pc:sldMk cId="3453411974" sldId="355"/>
            <ac:spMk id="247" creationId="{8715740E-06B9-4834-88B8-F01FE75EF819}"/>
          </ac:spMkLst>
        </pc:spChg>
        <pc:spChg chg="add mod replST">
          <ac:chgData name="Eddie Corr" userId="99a90b33-2264-4037-8867-c8cea06dfde5" providerId="ADAL" clId="{8207E6F4-09D4-4F66-BBB9-C6C2F9678906}" dt="2024-05-31T13:11:47.188" v="6697"/>
          <ac:spMkLst>
            <pc:docMk/>
            <pc:sldMk cId="3453411974" sldId="355"/>
            <ac:spMk id="248" creationId="{037E9695-0046-41C5-8644-2677EBA1807C}"/>
          </ac:spMkLst>
        </pc:spChg>
        <pc:spChg chg="add mod replST">
          <ac:chgData name="Eddie Corr" userId="99a90b33-2264-4037-8867-c8cea06dfde5" providerId="ADAL" clId="{8207E6F4-09D4-4F66-BBB9-C6C2F9678906}" dt="2024-05-31T13:11:47.188" v="6706"/>
          <ac:spMkLst>
            <pc:docMk/>
            <pc:sldMk cId="3453411974" sldId="355"/>
            <ac:spMk id="249" creationId="{A5468B71-7CD1-4017-98E6-410868BEA074}"/>
          </ac:spMkLst>
        </pc:spChg>
        <pc:spChg chg="add mod replST">
          <ac:chgData name="Eddie Corr" userId="99a90b33-2264-4037-8867-c8cea06dfde5" providerId="ADAL" clId="{8207E6F4-09D4-4F66-BBB9-C6C2F9678906}" dt="2024-05-31T13:11:47.188" v="6715"/>
          <ac:spMkLst>
            <pc:docMk/>
            <pc:sldMk cId="3453411974" sldId="355"/>
            <ac:spMk id="250" creationId="{08E21F75-F355-41C6-82CA-6BE5EBD6DB71}"/>
          </ac:spMkLst>
        </pc:spChg>
        <pc:spChg chg="add mod replST">
          <ac:chgData name="Eddie Corr" userId="99a90b33-2264-4037-8867-c8cea06dfde5" providerId="ADAL" clId="{8207E6F4-09D4-4F66-BBB9-C6C2F9678906}" dt="2024-05-31T13:11:47.188" v="6724"/>
          <ac:spMkLst>
            <pc:docMk/>
            <pc:sldMk cId="3453411974" sldId="355"/>
            <ac:spMk id="251" creationId="{0BA88815-5880-4C78-9F9E-1501D9450276}"/>
          </ac:spMkLst>
        </pc:spChg>
        <pc:spChg chg="add mod replST">
          <ac:chgData name="Eddie Corr" userId="99a90b33-2264-4037-8867-c8cea06dfde5" providerId="ADAL" clId="{8207E6F4-09D4-4F66-BBB9-C6C2F9678906}" dt="2024-05-31T13:11:47.188" v="6733"/>
          <ac:spMkLst>
            <pc:docMk/>
            <pc:sldMk cId="3453411974" sldId="355"/>
            <ac:spMk id="252" creationId="{D2B1ED7D-5464-485F-9545-77000A599F5F}"/>
          </ac:spMkLst>
        </pc:spChg>
        <pc:spChg chg="add mod replST">
          <ac:chgData name="Eddie Corr" userId="99a90b33-2264-4037-8867-c8cea06dfde5" providerId="ADAL" clId="{8207E6F4-09D4-4F66-BBB9-C6C2F9678906}" dt="2024-05-31T13:11:47.188" v="6742"/>
          <ac:spMkLst>
            <pc:docMk/>
            <pc:sldMk cId="3453411974" sldId="355"/>
            <ac:spMk id="253" creationId="{B1FEFF4C-D696-461F-BE91-A97E5D5DA2C8}"/>
          </ac:spMkLst>
        </pc:spChg>
        <pc:spChg chg="add mod replST">
          <ac:chgData name="Eddie Corr" userId="99a90b33-2264-4037-8867-c8cea06dfde5" providerId="ADAL" clId="{8207E6F4-09D4-4F66-BBB9-C6C2F9678906}" dt="2024-05-31T13:11:47.188" v="6751"/>
          <ac:spMkLst>
            <pc:docMk/>
            <pc:sldMk cId="3453411974" sldId="355"/>
            <ac:spMk id="254" creationId="{4BE6FCA8-F408-47CA-A8F2-C4A0D0C958AC}"/>
          </ac:spMkLst>
        </pc:spChg>
        <pc:spChg chg="add mod replST">
          <ac:chgData name="Eddie Corr" userId="99a90b33-2264-4037-8867-c8cea06dfde5" providerId="ADAL" clId="{8207E6F4-09D4-4F66-BBB9-C6C2F9678906}" dt="2024-05-31T13:11:47.203" v="6760"/>
          <ac:spMkLst>
            <pc:docMk/>
            <pc:sldMk cId="3453411974" sldId="355"/>
            <ac:spMk id="255" creationId="{D7B86897-4503-44A2-BB21-71381F1CED7C}"/>
          </ac:spMkLst>
        </pc:spChg>
        <pc:spChg chg="add mod replST">
          <ac:chgData name="Eddie Corr" userId="99a90b33-2264-4037-8867-c8cea06dfde5" providerId="ADAL" clId="{8207E6F4-09D4-4F66-BBB9-C6C2F9678906}" dt="2024-05-31T13:11:47.203" v="6769"/>
          <ac:spMkLst>
            <pc:docMk/>
            <pc:sldMk cId="3453411974" sldId="355"/>
            <ac:spMk id="256" creationId="{4D97AF80-3BF6-442D-812C-CD87AB474E7B}"/>
          </ac:spMkLst>
        </pc:spChg>
        <pc:spChg chg="add mod replST">
          <ac:chgData name="Eddie Corr" userId="99a90b33-2264-4037-8867-c8cea06dfde5" providerId="ADAL" clId="{8207E6F4-09D4-4F66-BBB9-C6C2F9678906}" dt="2024-05-31T13:11:47.203" v="6778"/>
          <ac:spMkLst>
            <pc:docMk/>
            <pc:sldMk cId="3453411974" sldId="355"/>
            <ac:spMk id="257" creationId="{67EE4110-340B-4123-BC0B-217AD0445C7B}"/>
          </ac:spMkLst>
        </pc:spChg>
        <pc:spChg chg="add mod replST">
          <ac:chgData name="Eddie Corr" userId="99a90b33-2264-4037-8867-c8cea06dfde5" providerId="ADAL" clId="{8207E6F4-09D4-4F66-BBB9-C6C2F9678906}" dt="2024-05-31T13:11:47.203" v="6787"/>
          <ac:spMkLst>
            <pc:docMk/>
            <pc:sldMk cId="3453411974" sldId="355"/>
            <ac:spMk id="258" creationId="{39DE6A1D-A59C-4ECD-82C2-C4A8C8CE1EBC}"/>
          </ac:spMkLst>
        </pc:spChg>
        <pc:spChg chg="add mod replST">
          <ac:chgData name="Eddie Corr" userId="99a90b33-2264-4037-8867-c8cea06dfde5" providerId="ADAL" clId="{8207E6F4-09D4-4F66-BBB9-C6C2F9678906}" dt="2024-05-31T13:11:47.203" v="6796"/>
          <ac:spMkLst>
            <pc:docMk/>
            <pc:sldMk cId="3453411974" sldId="355"/>
            <ac:spMk id="259" creationId="{F9A7F37C-E089-4576-B623-11BFDD1B2238}"/>
          </ac:spMkLst>
        </pc:spChg>
        <pc:spChg chg="add mod replST">
          <ac:chgData name="Eddie Corr" userId="99a90b33-2264-4037-8867-c8cea06dfde5" providerId="ADAL" clId="{8207E6F4-09D4-4F66-BBB9-C6C2F9678906}" dt="2024-05-31T13:11:47.203" v="6805"/>
          <ac:spMkLst>
            <pc:docMk/>
            <pc:sldMk cId="3453411974" sldId="355"/>
            <ac:spMk id="260" creationId="{0913F365-1709-4C79-9138-8A82191906EE}"/>
          </ac:spMkLst>
        </pc:spChg>
        <pc:spChg chg="add mod replST">
          <ac:chgData name="Eddie Corr" userId="99a90b33-2264-4037-8867-c8cea06dfde5" providerId="ADAL" clId="{8207E6F4-09D4-4F66-BBB9-C6C2F9678906}" dt="2024-05-31T13:11:47.203" v="6814"/>
          <ac:spMkLst>
            <pc:docMk/>
            <pc:sldMk cId="3453411974" sldId="355"/>
            <ac:spMk id="261" creationId="{75143106-BF98-45B9-AC35-32F2220957D8}"/>
          </ac:spMkLst>
        </pc:spChg>
        <pc:spChg chg="add mod replST">
          <ac:chgData name="Eddie Corr" userId="99a90b33-2264-4037-8867-c8cea06dfde5" providerId="ADAL" clId="{8207E6F4-09D4-4F66-BBB9-C6C2F9678906}" dt="2024-05-31T13:11:47.203" v="6823"/>
          <ac:spMkLst>
            <pc:docMk/>
            <pc:sldMk cId="3453411974" sldId="355"/>
            <ac:spMk id="262" creationId="{8156D057-6921-42B8-B8F4-6FD7C6B7EBA3}"/>
          </ac:spMkLst>
        </pc:spChg>
        <pc:spChg chg="add mod replST">
          <ac:chgData name="Eddie Corr" userId="99a90b33-2264-4037-8867-c8cea06dfde5" providerId="ADAL" clId="{8207E6F4-09D4-4F66-BBB9-C6C2F9678906}" dt="2024-05-31T13:11:47.203" v="6832"/>
          <ac:spMkLst>
            <pc:docMk/>
            <pc:sldMk cId="3453411974" sldId="355"/>
            <ac:spMk id="263" creationId="{093C802E-6307-424B-9424-17936A047078}"/>
          </ac:spMkLst>
        </pc:spChg>
        <pc:spChg chg="add mod replST">
          <ac:chgData name="Eddie Corr" userId="99a90b33-2264-4037-8867-c8cea06dfde5" providerId="ADAL" clId="{8207E6F4-09D4-4F66-BBB9-C6C2F9678906}" dt="2024-05-31T13:11:47.219" v="6841"/>
          <ac:spMkLst>
            <pc:docMk/>
            <pc:sldMk cId="3453411974" sldId="355"/>
            <ac:spMk id="264" creationId="{A96C0BEE-E882-4889-9C42-2938CAAA3DDD}"/>
          </ac:spMkLst>
        </pc:spChg>
        <pc:spChg chg="add mod replST">
          <ac:chgData name="Eddie Corr" userId="99a90b33-2264-4037-8867-c8cea06dfde5" providerId="ADAL" clId="{8207E6F4-09D4-4F66-BBB9-C6C2F9678906}" dt="2024-05-31T13:11:47.219" v="6850"/>
          <ac:spMkLst>
            <pc:docMk/>
            <pc:sldMk cId="3453411974" sldId="355"/>
            <ac:spMk id="265" creationId="{F1FE929C-454B-4AB5-8FBE-259C684022C0}"/>
          </ac:spMkLst>
        </pc:spChg>
        <pc:spChg chg="add mod replST">
          <ac:chgData name="Eddie Corr" userId="99a90b33-2264-4037-8867-c8cea06dfde5" providerId="ADAL" clId="{8207E6F4-09D4-4F66-BBB9-C6C2F9678906}" dt="2024-05-31T13:11:47.219" v="6859"/>
          <ac:spMkLst>
            <pc:docMk/>
            <pc:sldMk cId="3453411974" sldId="355"/>
            <ac:spMk id="266" creationId="{56312FBF-FD76-444A-8B90-3810DEFFAB5C}"/>
          </ac:spMkLst>
        </pc:spChg>
        <pc:spChg chg="add mod replST">
          <ac:chgData name="Eddie Corr" userId="99a90b33-2264-4037-8867-c8cea06dfde5" providerId="ADAL" clId="{8207E6F4-09D4-4F66-BBB9-C6C2F9678906}" dt="2024-05-31T13:11:47.219" v="6868"/>
          <ac:spMkLst>
            <pc:docMk/>
            <pc:sldMk cId="3453411974" sldId="355"/>
            <ac:spMk id="267" creationId="{5A7D3700-2F9F-4771-8831-37AECC16FC43}"/>
          </ac:spMkLst>
        </pc:spChg>
        <pc:spChg chg="add mod replST">
          <ac:chgData name="Eddie Corr" userId="99a90b33-2264-4037-8867-c8cea06dfde5" providerId="ADAL" clId="{8207E6F4-09D4-4F66-BBB9-C6C2F9678906}" dt="2024-05-31T13:11:47.219" v="6877"/>
          <ac:spMkLst>
            <pc:docMk/>
            <pc:sldMk cId="3453411974" sldId="355"/>
            <ac:spMk id="268" creationId="{EBA5D979-C0B1-472E-9EBD-41030208F9AC}"/>
          </ac:spMkLst>
        </pc:spChg>
        <pc:spChg chg="add mod replST">
          <ac:chgData name="Eddie Corr" userId="99a90b33-2264-4037-8867-c8cea06dfde5" providerId="ADAL" clId="{8207E6F4-09D4-4F66-BBB9-C6C2F9678906}" dt="2024-05-31T13:11:47.219" v="6886"/>
          <ac:spMkLst>
            <pc:docMk/>
            <pc:sldMk cId="3453411974" sldId="355"/>
            <ac:spMk id="269" creationId="{FCB1D67B-7EB7-4653-8367-6B32A95A4B75}"/>
          </ac:spMkLst>
        </pc:spChg>
        <pc:spChg chg="add mod replST">
          <ac:chgData name="Eddie Corr" userId="99a90b33-2264-4037-8867-c8cea06dfde5" providerId="ADAL" clId="{8207E6F4-09D4-4F66-BBB9-C6C2F9678906}" dt="2024-05-31T13:11:47.219" v="6895"/>
          <ac:spMkLst>
            <pc:docMk/>
            <pc:sldMk cId="3453411974" sldId="355"/>
            <ac:spMk id="270" creationId="{FB5A5C6A-D4DF-4FFF-A957-EF0A05B73A35}"/>
          </ac:spMkLst>
        </pc:spChg>
        <pc:spChg chg="add mod replST">
          <ac:chgData name="Eddie Corr" userId="99a90b33-2264-4037-8867-c8cea06dfde5" providerId="ADAL" clId="{8207E6F4-09D4-4F66-BBB9-C6C2F9678906}" dt="2024-05-31T13:11:47.219" v="6904"/>
          <ac:spMkLst>
            <pc:docMk/>
            <pc:sldMk cId="3453411974" sldId="355"/>
            <ac:spMk id="271" creationId="{13AD3E1A-977A-4FAB-80C1-F7226ABC7EB6}"/>
          </ac:spMkLst>
        </pc:spChg>
        <pc:spChg chg="add mod replST">
          <ac:chgData name="Eddie Corr" userId="99a90b33-2264-4037-8867-c8cea06dfde5" providerId="ADAL" clId="{8207E6F4-09D4-4F66-BBB9-C6C2F9678906}" dt="2024-05-31T13:11:47.234" v="6913"/>
          <ac:spMkLst>
            <pc:docMk/>
            <pc:sldMk cId="3453411974" sldId="355"/>
            <ac:spMk id="272" creationId="{010C982C-0F66-41B2-B610-FE840755FF02}"/>
          </ac:spMkLst>
        </pc:spChg>
        <pc:spChg chg="add mod replST">
          <ac:chgData name="Eddie Corr" userId="99a90b33-2264-4037-8867-c8cea06dfde5" providerId="ADAL" clId="{8207E6F4-09D4-4F66-BBB9-C6C2F9678906}" dt="2024-05-31T13:11:47.234" v="6922"/>
          <ac:spMkLst>
            <pc:docMk/>
            <pc:sldMk cId="3453411974" sldId="355"/>
            <ac:spMk id="273" creationId="{8E994113-9A5D-45CB-B4F5-6C8E38C5DF8A}"/>
          </ac:spMkLst>
        </pc:spChg>
        <pc:spChg chg="add mod replST">
          <ac:chgData name="Eddie Corr" userId="99a90b33-2264-4037-8867-c8cea06dfde5" providerId="ADAL" clId="{8207E6F4-09D4-4F66-BBB9-C6C2F9678906}" dt="2024-05-31T13:11:47.234" v="6931"/>
          <ac:spMkLst>
            <pc:docMk/>
            <pc:sldMk cId="3453411974" sldId="355"/>
            <ac:spMk id="274" creationId="{7FD45E1A-4BAC-40D9-9144-11E734C57E38}"/>
          </ac:spMkLst>
        </pc:spChg>
        <pc:spChg chg="add mod replST">
          <ac:chgData name="Eddie Corr" userId="99a90b33-2264-4037-8867-c8cea06dfde5" providerId="ADAL" clId="{8207E6F4-09D4-4F66-BBB9-C6C2F9678906}" dt="2024-05-31T13:11:47.234" v="6940"/>
          <ac:spMkLst>
            <pc:docMk/>
            <pc:sldMk cId="3453411974" sldId="355"/>
            <ac:spMk id="275" creationId="{5CE4A1C9-23DE-466C-B9F1-D553D211CBBE}"/>
          </ac:spMkLst>
        </pc:spChg>
        <pc:spChg chg="add mod replST">
          <ac:chgData name="Eddie Corr" userId="99a90b33-2264-4037-8867-c8cea06dfde5" providerId="ADAL" clId="{8207E6F4-09D4-4F66-BBB9-C6C2F9678906}" dt="2024-05-31T13:11:47.234" v="6949"/>
          <ac:spMkLst>
            <pc:docMk/>
            <pc:sldMk cId="3453411974" sldId="355"/>
            <ac:spMk id="276" creationId="{F01AEE39-E7C0-4DCA-A4CD-F1DF94BA1195}"/>
          </ac:spMkLst>
        </pc:spChg>
        <pc:spChg chg="add mod replST">
          <ac:chgData name="Eddie Corr" userId="99a90b33-2264-4037-8867-c8cea06dfde5" providerId="ADAL" clId="{8207E6F4-09D4-4F66-BBB9-C6C2F9678906}" dt="2024-05-31T13:11:47.234" v="6958"/>
          <ac:spMkLst>
            <pc:docMk/>
            <pc:sldMk cId="3453411974" sldId="355"/>
            <ac:spMk id="277" creationId="{98ED897F-4949-428A-8B77-B12CBF796F32}"/>
          </ac:spMkLst>
        </pc:spChg>
        <pc:spChg chg="add mod replST">
          <ac:chgData name="Eddie Corr" userId="99a90b33-2264-4037-8867-c8cea06dfde5" providerId="ADAL" clId="{8207E6F4-09D4-4F66-BBB9-C6C2F9678906}" dt="2024-05-31T13:11:47.234" v="6967"/>
          <ac:spMkLst>
            <pc:docMk/>
            <pc:sldMk cId="3453411974" sldId="355"/>
            <ac:spMk id="278" creationId="{544AEBFC-FA10-42D8-B1AD-B988059BF337}"/>
          </ac:spMkLst>
        </pc:spChg>
        <pc:spChg chg="add mod replST">
          <ac:chgData name="Eddie Corr" userId="99a90b33-2264-4037-8867-c8cea06dfde5" providerId="ADAL" clId="{8207E6F4-09D4-4F66-BBB9-C6C2F9678906}" dt="2024-05-31T13:11:47.234" v="6976"/>
          <ac:spMkLst>
            <pc:docMk/>
            <pc:sldMk cId="3453411974" sldId="355"/>
            <ac:spMk id="279" creationId="{5FADE26A-00A0-4708-81C4-F6CE4CDB4C98}"/>
          </ac:spMkLst>
        </pc:spChg>
        <pc:spChg chg="add mod replST">
          <ac:chgData name="Eddie Corr" userId="99a90b33-2264-4037-8867-c8cea06dfde5" providerId="ADAL" clId="{8207E6F4-09D4-4F66-BBB9-C6C2F9678906}" dt="2024-05-31T13:11:47.250" v="6985"/>
          <ac:spMkLst>
            <pc:docMk/>
            <pc:sldMk cId="3453411974" sldId="355"/>
            <ac:spMk id="280" creationId="{993EDCC9-DC80-488F-8E65-2E5DDF76DD5A}"/>
          </ac:spMkLst>
        </pc:spChg>
        <pc:spChg chg="add mod replST">
          <ac:chgData name="Eddie Corr" userId="99a90b33-2264-4037-8867-c8cea06dfde5" providerId="ADAL" clId="{8207E6F4-09D4-4F66-BBB9-C6C2F9678906}" dt="2024-05-31T13:11:47.250" v="6994"/>
          <ac:spMkLst>
            <pc:docMk/>
            <pc:sldMk cId="3453411974" sldId="355"/>
            <ac:spMk id="281" creationId="{4C46EEBA-FF39-4441-AD20-0C373B71056D}"/>
          </ac:spMkLst>
        </pc:spChg>
        <pc:spChg chg="add mod replST">
          <ac:chgData name="Eddie Corr" userId="99a90b33-2264-4037-8867-c8cea06dfde5" providerId="ADAL" clId="{8207E6F4-09D4-4F66-BBB9-C6C2F9678906}" dt="2024-05-31T13:11:47.250" v="7003"/>
          <ac:spMkLst>
            <pc:docMk/>
            <pc:sldMk cId="3453411974" sldId="355"/>
            <ac:spMk id="282" creationId="{8BAB2E6F-0A20-4047-BBD7-3AF3556E1D92}"/>
          </ac:spMkLst>
        </pc:spChg>
        <pc:spChg chg="add mod replST">
          <ac:chgData name="Eddie Corr" userId="99a90b33-2264-4037-8867-c8cea06dfde5" providerId="ADAL" clId="{8207E6F4-09D4-4F66-BBB9-C6C2F9678906}" dt="2024-05-31T13:11:47.250" v="7012"/>
          <ac:spMkLst>
            <pc:docMk/>
            <pc:sldMk cId="3453411974" sldId="355"/>
            <ac:spMk id="283" creationId="{A6C9D1B8-F4CC-4C96-977F-EC8612AAB95C}"/>
          </ac:spMkLst>
        </pc:spChg>
        <pc:spChg chg="add mod replST">
          <ac:chgData name="Eddie Corr" userId="99a90b33-2264-4037-8867-c8cea06dfde5" providerId="ADAL" clId="{8207E6F4-09D4-4F66-BBB9-C6C2F9678906}" dt="2024-05-31T13:11:47.250" v="7021"/>
          <ac:spMkLst>
            <pc:docMk/>
            <pc:sldMk cId="3453411974" sldId="355"/>
            <ac:spMk id="284" creationId="{34EFF367-457C-495F-9560-66A425BA885F}"/>
          </ac:spMkLst>
        </pc:spChg>
        <pc:spChg chg="add mod replST">
          <ac:chgData name="Eddie Corr" userId="99a90b33-2264-4037-8867-c8cea06dfde5" providerId="ADAL" clId="{8207E6F4-09D4-4F66-BBB9-C6C2F9678906}" dt="2024-05-31T13:11:47.250" v="7030"/>
          <ac:spMkLst>
            <pc:docMk/>
            <pc:sldMk cId="3453411974" sldId="355"/>
            <ac:spMk id="285" creationId="{15621FA7-AEFB-4DB0-96C0-789D8C8A3BC2}"/>
          </ac:spMkLst>
        </pc:spChg>
        <pc:spChg chg="add mod replST">
          <ac:chgData name="Eddie Corr" userId="99a90b33-2264-4037-8867-c8cea06dfde5" providerId="ADAL" clId="{8207E6F4-09D4-4F66-BBB9-C6C2F9678906}" dt="2024-05-31T13:11:47.250" v="7039"/>
          <ac:spMkLst>
            <pc:docMk/>
            <pc:sldMk cId="3453411974" sldId="355"/>
            <ac:spMk id="286" creationId="{D776E93C-2884-458F-8187-0B9A80B6E37D}"/>
          </ac:spMkLst>
        </pc:spChg>
        <pc:spChg chg="add mod replST">
          <ac:chgData name="Eddie Corr" userId="99a90b33-2264-4037-8867-c8cea06dfde5" providerId="ADAL" clId="{8207E6F4-09D4-4F66-BBB9-C6C2F9678906}" dt="2024-05-31T13:11:47.262" v="7048"/>
          <ac:spMkLst>
            <pc:docMk/>
            <pc:sldMk cId="3453411974" sldId="355"/>
            <ac:spMk id="287" creationId="{41110179-00A4-4D5E-B8D3-7710712A09FD}"/>
          </ac:spMkLst>
        </pc:spChg>
        <pc:spChg chg="add mod replST">
          <ac:chgData name="Eddie Corr" userId="99a90b33-2264-4037-8867-c8cea06dfde5" providerId="ADAL" clId="{8207E6F4-09D4-4F66-BBB9-C6C2F9678906}" dt="2024-05-31T13:11:47.262" v="7057"/>
          <ac:spMkLst>
            <pc:docMk/>
            <pc:sldMk cId="3453411974" sldId="355"/>
            <ac:spMk id="288" creationId="{891D43DF-80FD-485E-AE49-840A548EE277}"/>
          </ac:spMkLst>
        </pc:spChg>
        <pc:spChg chg="add mod replST">
          <ac:chgData name="Eddie Corr" userId="99a90b33-2264-4037-8867-c8cea06dfde5" providerId="ADAL" clId="{8207E6F4-09D4-4F66-BBB9-C6C2F9678906}" dt="2024-05-31T13:11:47.266" v="7066"/>
          <ac:spMkLst>
            <pc:docMk/>
            <pc:sldMk cId="3453411974" sldId="355"/>
            <ac:spMk id="289" creationId="{56C6C4CE-309B-4433-A485-EAC0CCD29505}"/>
          </ac:spMkLst>
        </pc:spChg>
        <pc:spChg chg="add mod replST">
          <ac:chgData name="Eddie Corr" userId="99a90b33-2264-4037-8867-c8cea06dfde5" providerId="ADAL" clId="{8207E6F4-09D4-4F66-BBB9-C6C2F9678906}" dt="2024-05-31T13:11:47.266" v="7075"/>
          <ac:spMkLst>
            <pc:docMk/>
            <pc:sldMk cId="3453411974" sldId="355"/>
            <ac:spMk id="290" creationId="{D420C85E-2784-499B-AA2E-52CA5E4D7E60}"/>
          </ac:spMkLst>
        </pc:spChg>
        <pc:spChg chg="add mod replST">
          <ac:chgData name="Eddie Corr" userId="99a90b33-2264-4037-8867-c8cea06dfde5" providerId="ADAL" clId="{8207E6F4-09D4-4F66-BBB9-C6C2F9678906}" dt="2024-05-31T13:11:47.266" v="7084"/>
          <ac:spMkLst>
            <pc:docMk/>
            <pc:sldMk cId="3453411974" sldId="355"/>
            <ac:spMk id="291" creationId="{6B317EF6-13D9-4ADA-ABBA-66FA7705A5B6}"/>
          </ac:spMkLst>
        </pc:spChg>
        <pc:spChg chg="add mod replST">
          <ac:chgData name="Eddie Corr" userId="99a90b33-2264-4037-8867-c8cea06dfde5" providerId="ADAL" clId="{8207E6F4-09D4-4F66-BBB9-C6C2F9678906}" dt="2024-05-31T13:11:47.266" v="7093"/>
          <ac:spMkLst>
            <pc:docMk/>
            <pc:sldMk cId="3453411974" sldId="355"/>
            <ac:spMk id="292" creationId="{DDC2B0E2-3CEC-4B70-B84C-74EAD2381B20}"/>
          </ac:spMkLst>
        </pc:spChg>
        <pc:spChg chg="add mod replST">
          <ac:chgData name="Eddie Corr" userId="99a90b33-2264-4037-8867-c8cea06dfde5" providerId="ADAL" clId="{8207E6F4-09D4-4F66-BBB9-C6C2F9678906}" dt="2024-05-31T13:11:47.266" v="7102"/>
          <ac:spMkLst>
            <pc:docMk/>
            <pc:sldMk cId="3453411974" sldId="355"/>
            <ac:spMk id="293" creationId="{4C7A9E2B-1D39-4FA6-B077-890DB91A2CE0}"/>
          </ac:spMkLst>
        </pc:spChg>
        <pc:spChg chg="add mod replST">
          <ac:chgData name="Eddie Corr" userId="99a90b33-2264-4037-8867-c8cea06dfde5" providerId="ADAL" clId="{8207E6F4-09D4-4F66-BBB9-C6C2F9678906}" dt="2024-05-31T13:11:47.266" v="7111"/>
          <ac:spMkLst>
            <pc:docMk/>
            <pc:sldMk cId="3453411974" sldId="355"/>
            <ac:spMk id="294" creationId="{771C092A-A68E-4EAD-96DB-1EBB110C046B}"/>
          </ac:spMkLst>
        </pc:spChg>
        <pc:spChg chg="add mod replST">
          <ac:chgData name="Eddie Corr" userId="99a90b33-2264-4037-8867-c8cea06dfde5" providerId="ADAL" clId="{8207E6F4-09D4-4F66-BBB9-C6C2F9678906}" dt="2024-05-31T13:11:47.266" v="7120"/>
          <ac:spMkLst>
            <pc:docMk/>
            <pc:sldMk cId="3453411974" sldId="355"/>
            <ac:spMk id="295" creationId="{BBC503B5-6429-4AF6-8E11-D460BB35D463}"/>
          </ac:spMkLst>
        </pc:spChg>
        <pc:spChg chg="add mod replST">
          <ac:chgData name="Eddie Corr" userId="99a90b33-2264-4037-8867-c8cea06dfde5" providerId="ADAL" clId="{8207E6F4-09D4-4F66-BBB9-C6C2F9678906}" dt="2024-05-31T13:11:47.266" v="7129"/>
          <ac:spMkLst>
            <pc:docMk/>
            <pc:sldMk cId="3453411974" sldId="355"/>
            <ac:spMk id="296" creationId="{028DB7E8-CB04-4559-87D8-9D514EB5EEEF}"/>
          </ac:spMkLst>
        </pc:spChg>
        <pc:spChg chg="add mod replST">
          <ac:chgData name="Eddie Corr" userId="99a90b33-2264-4037-8867-c8cea06dfde5" providerId="ADAL" clId="{8207E6F4-09D4-4F66-BBB9-C6C2F9678906}" dt="2024-05-31T13:11:47.282" v="7138"/>
          <ac:spMkLst>
            <pc:docMk/>
            <pc:sldMk cId="3453411974" sldId="355"/>
            <ac:spMk id="297" creationId="{BCD6D6B5-1A60-4471-A2F5-D3A70D47EA87}"/>
          </ac:spMkLst>
        </pc:spChg>
        <pc:spChg chg="add mod replST">
          <ac:chgData name="Eddie Corr" userId="99a90b33-2264-4037-8867-c8cea06dfde5" providerId="ADAL" clId="{8207E6F4-09D4-4F66-BBB9-C6C2F9678906}" dt="2024-05-31T13:11:47.282" v="7147"/>
          <ac:spMkLst>
            <pc:docMk/>
            <pc:sldMk cId="3453411974" sldId="355"/>
            <ac:spMk id="298" creationId="{B60CA4AA-FB0B-4A94-B670-83C6EB6F6AA9}"/>
          </ac:spMkLst>
        </pc:spChg>
        <pc:spChg chg="add mod replST">
          <ac:chgData name="Eddie Corr" userId="99a90b33-2264-4037-8867-c8cea06dfde5" providerId="ADAL" clId="{8207E6F4-09D4-4F66-BBB9-C6C2F9678906}" dt="2024-05-31T13:11:47.282" v="7156"/>
          <ac:spMkLst>
            <pc:docMk/>
            <pc:sldMk cId="3453411974" sldId="355"/>
            <ac:spMk id="299" creationId="{3394AA49-38AC-4549-BB21-6F5274AB75D6}"/>
          </ac:spMkLst>
        </pc:spChg>
        <pc:spChg chg="add mod replST">
          <ac:chgData name="Eddie Corr" userId="99a90b33-2264-4037-8867-c8cea06dfde5" providerId="ADAL" clId="{8207E6F4-09D4-4F66-BBB9-C6C2F9678906}" dt="2024-05-31T13:11:47.282" v="7165"/>
          <ac:spMkLst>
            <pc:docMk/>
            <pc:sldMk cId="3453411974" sldId="355"/>
            <ac:spMk id="300" creationId="{4CDE21D7-8566-4352-A37B-188150822488}"/>
          </ac:spMkLst>
        </pc:spChg>
        <pc:spChg chg="add mod replST">
          <ac:chgData name="Eddie Corr" userId="99a90b33-2264-4037-8867-c8cea06dfde5" providerId="ADAL" clId="{8207E6F4-09D4-4F66-BBB9-C6C2F9678906}" dt="2024-05-31T13:11:47.282" v="7174"/>
          <ac:spMkLst>
            <pc:docMk/>
            <pc:sldMk cId="3453411974" sldId="355"/>
            <ac:spMk id="301" creationId="{1C47D15B-2A8C-431F-BA3E-F8EA9B210910}"/>
          </ac:spMkLst>
        </pc:spChg>
        <pc:spChg chg="add mod replST">
          <ac:chgData name="Eddie Corr" userId="99a90b33-2264-4037-8867-c8cea06dfde5" providerId="ADAL" clId="{8207E6F4-09D4-4F66-BBB9-C6C2F9678906}" dt="2024-05-31T13:11:47.282" v="7183"/>
          <ac:spMkLst>
            <pc:docMk/>
            <pc:sldMk cId="3453411974" sldId="355"/>
            <ac:spMk id="302" creationId="{AFD98425-7CB8-4DF7-B672-38B4426E918A}"/>
          </ac:spMkLst>
        </pc:spChg>
        <pc:spChg chg="add mod replST">
          <ac:chgData name="Eddie Corr" userId="99a90b33-2264-4037-8867-c8cea06dfde5" providerId="ADAL" clId="{8207E6F4-09D4-4F66-BBB9-C6C2F9678906}" dt="2024-05-31T13:11:47.282" v="7192"/>
          <ac:spMkLst>
            <pc:docMk/>
            <pc:sldMk cId="3453411974" sldId="355"/>
            <ac:spMk id="303" creationId="{4F4971F7-B445-4456-A3B0-711B29A570A3}"/>
          </ac:spMkLst>
        </pc:spChg>
        <pc:spChg chg="add mod replST">
          <ac:chgData name="Eddie Corr" userId="99a90b33-2264-4037-8867-c8cea06dfde5" providerId="ADAL" clId="{8207E6F4-09D4-4F66-BBB9-C6C2F9678906}" dt="2024-05-31T13:11:47.282" v="7201"/>
          <ac:spMkLst>
            <pc:docMk/>
            <pc:sldMk cId="3453411974" sldId="355"/>
            <ac:spMk id="304" creationId="{F57E7A5E-F560-4D11-A299-93301038D07E}"/>
          </ac:spMkLst>
        </pc:spChg>
        <pc:spChg chg="add mod replST">
          <ac:chgData name="Eddie Corr" userId="99a90b33-2264-4037-8867-c8cea06dfde5" providerId="ADAL" clId="{8207E6F4-09D4-4F66-BBB9-C6C2F9678906}" dt="2024-05-31T13:11:47.282" v="7210"/>
          <ac:spMkLst>
            <pc:docMk/>
            <pc:sldMk cId="3453411974" sldId="355"/>
            <ac:spMk id="305" creationId="{B41A1DC5-0975-47DD-8E8F-DF101391D860}"/>
          </ac:spMkLst>
        </pc:spChg>
        <pc:spChg chg="add mod replST">
          <ac:chgData name="Eddie Corr" userId="99a90b33-2264-4037-8867-c8cea06dfde5" providerId="ADAL" clId="{8207E6F4-09D4-4F66-BBB9-C6C2F9678906}" dt="2024-05-31T13:11:47.297" v="7219"/>
          <ac:spMkLst>
            <pc:docMk/>
            <pc:sldMk cId="3453411974" sldId="355"/>
            <ac:spMk id="306" creationId="{E44D8958-5CE6-425A-8C31-9A90E4D791ED}"/>
          </ac:spMkLst>
        </pc:spChg>
        <pc:spChg chg="add mod replST">
          <ac:chgData name="Eddie Corr" userId="99a90b33-2264-4037-8867-c8cea06dfde5" providerId="ADAL" clId="{8207E6F4-09D4-4F66-BBB9-C6C2F9678906}" dt="2024-05-31T13:11:47.297" v="7228"/>
          <ac:spMkLst>
            <pc:docMk/>
            <pc:sldMk cId="3453411974" sldId="355"/>
            <ac:spMk id="307" creationId="{BFF70E44-A33D-4606-9472-D969E1DBFECC}"/>
          </ac:spMkLst>
        </pc:spChg>
        <pc:spChg chg="add mod replST">
          <ac:chgData name="Eddie Corr" userId="99a90b33-2264-4037-8867-c8cea06dfde5" providerId="ADAL" clId="{8207E6F4-09D4-4F66-BBB9-C6C2F9678906}" dt="2024-05-31T13:11:47.297" v="7237"/>
          <ac:spMkLst>
            <pc:docMk/>
            <pc:sldMk cId="3453411974" sldId="355"/>
            <ac:spMk id="308" creationId="{62D4B605-2BD4-4738-A7C1-E1D2CF4C46F5}"/>
          </ac:spMkLst>
        </pc:spChg>
        <pc:spChg chg="add mod replST">
          <ac:chgData name="Eddie Corr" userId="99a90b33-2264-4037-8867-c8cea06dfde5" providerId="ADAL" clId="{8207E6F4-09D4-4F66-BBB9-C6C2F9678906}" dt="2024-05-31T13:11:47.297" v="7246"/>
          <ac:spMkLst>
            <pc:docMk/>
            <pc:sldMk cId="3453411974" sldId="355"/>
            <ac:spMk id="309" creationId="{D3F3E1D5-C525-484D-AEB9-FB9EC165A86F}"/>
          </ac:spMkLst>
        </pc:spChg>
        <pc:spChg chg="add mod replST">
          <ac:chgData name="Eddie Corr" userId="99a90b33-2264-4037-8867-c8cea06dfde5" providerId="ADAL" clId="{8207E6F4-09D4-4F66-BBB9-C6C2F9678906}" dt="2024-05-31T13:11:47.297" v="7255"/>
          <ac:spMkLst>
            <pc:docMk/>
            <pc:sldMk cId="3453411974" sldId="355"/>
            <ac:spMk id="310" creationId="{9051E704-695F-4068-89C9-E2EA8E4A5512}"/>
          </ac:spMkLst>
        </pc:spChg>
        <pc:spChg chg="add mod replST">
          <ac:chgData name="Eddie Corr" userId="99a90b33-2264-4037-8867-c8cea06dfde5" providerId="ADAL" clId="{8207E6F4-09D4-4F66-BBB9-C6C2F9678906}" dt="2024-05-31T13:11:47.297" v="7264"/>
          <ac:spMkLst>
            <pc:docMk/>
            <pc:sldMk cId="3453411974" sldId="355"/>
            <ac:spMk id="311" creationId="{C993FF1E-6C9D-4DBC-AD2F-DC913926FA51}"/>
          </ac:spMkLst>
        </pc:spChg>
        <pc:spChg chg="add mod replST">
          <ac:chgData name="Eddie Corr" userId="99a90b33-2264-4037-8867-c8cea06dfde5" providerId="ADAL" clId="{8207E6F4-09D4-4F66-BBB9-C6C2F9678906}" dt="2024-05-31T13:11:47.297" v="7273"/>
          <ac:spMkLst>
            <pc:docMk/>
            <pc:sldMk cId="3453411974" sldId="355"/>
            <ac:spMk id="312" creationId="{778820D9-2A05-4499-8D40-0B063BD8DE3E}"/>
          </ac:spMkLst>
        </pc:spChg>
        <pc:spChg chg="add mod replST">
          <ac:chgData name="Eddie Corr" userId="99a90b33-2264-4037-8867-c8cea06dfde5" providerId="ADAL" clId="{8207E6F4-09D4-4F66-BBB9-C6C2F9678906}" dt="2024-05-31T13:11:47.297" v="7282"/>
          <ac:spMkLst>
            <pc:docMk/>
            <pc:sldMk cId="3453411974" sldId="355"/>
            <ac:spMk id="313" creationId="{EAD38630-5042-4A2D-97B8-0D55B363676A}"/>
          </ac:spMkLst>
        </pc:spChg>
        <pc:spChg chg="add mod replST">
          <ac:chgData name="Eddie Corr" userId="99a90b33-2264-4037-8867-c8cea06dfde5" providerId="ADAL" clId="{8207E6F4-09D4-4F66-BBB9-C6C2F9678906}" dt="2024-05-31T13:11:47.313" v="7291"/>
          <ac:spMkLst>
            <pc:docMk/>
            <pc:sldMk cId="3453411974" sldId="355"/>
            <ac:spMk id="314" creationId="{9F321D69-2173-4A6F-A6E0-2EF32B90A3EE}"/>
          </ac:spMkLst>
        </pc:spChg>
        <pc:spChg chg="add mod replST">
          <ac:chgData name="Eddie Corr" userId="99a90b33-2264-4037-8867-c8cea06dfde5" providerId="ADAL" clId="{8207E6F4-09D4-4F66-BBB9-C6C2F9678906}" dt="2024-05-31T13:11:47.313" v="7300"/>
          <ac:spMkLst>
            <pc:docMk/>
            <pc:sldMk cId="3453411974" sldId="355"/>
            <ac:spMk id="315" creationId="{699C69F3-F67B-4643-83E2-62B3B9929DAA}"/>
          </ac:spMkLst>
        </pc:spChg>
        <pc:spChg chg="add mod replST">
          <ac:chgData name="Eddie Corr" userId="99a90b33-2264-4037-8867-c8cea06dfde5" providerId="ADAL" clId="{8207E6F4-09D4-4F66-BBB9-C6C2F9678906}" dt="2024-05-31T13:11:47.313" v="7309"/>
          <ac:spMkLst>
            <pc:docMk/>
            <pc:sldMk cId="3453411974" sldId="355"/>
            <ac:spMk id="316" creationId="{DCE23181-ACD9-4C1D-A76A-C05D6F901864}"/>
          </ac:spMkLst>
        </pc:spChg>
        <pc:spChg chg="add mod replST">
          <ac:chgData name="Eddie Corr" userId="99a90b33-2264-4037-8867-c8cea06dfde5" providerId="ADAL" clId="{8207E6F4-09D4-4F66-BBB9-C6C2F9678906}" dt="2024-05-31T13:11:47.313" v="7318"/>
          <ac:spMkLst>
            <pc:docMk/>
            <pc:sldMk cId="3453411974" sldId="355"/>
            <ac:spMk id="317" creationId="{9D38A652-23C8-4E11-9986-6EBDA4EC2CA3}"/>
          </ac:spMkLst>
        </pc:spChg>
        <pc:spChg chg="add mod replST">
          <ac:chgData name="Eddie Corr" userId="99a90b33-2264-4037-8867-c8cea06dfde5" providerId="ADAL" clId="{8207E6F4-09D4-4F66-BBB9-C6C2F9678906}" dt="2024-05-31T13:11:47.313" v="7327"/>
          <ac:spMkLst>
            <pc:docMk/>
            <pc:sldMk cId="3453411974" sldId="355"/>
            <ac:spMk id="318" creationId="{967E1AC9-01C7-448F-AACD-6C200BD71344}"/>
          </ac:spMkLst>
        </pc:spChg>
        <pc:spChg chg="add mod replST">
          <ac:chgData name="Eddie Corr" userId="99a90b33-2264-4037-8867-c8cea06dfde5" providerId="ADAL" clId="{8207E6F4-09D4-4F66-BBB9-C6C2F9678906}" dt="2024-05-31T13:11:47.313" v="7336"/>
          <ac:spMkLst>
            <pc:docMk/>
            <pc:sldMk cId="3453411974" sldId="355"/>
            <ac:spMk id="319" creationId="{C2330536-122A-4FA5-8469-278EC3203719}"/>
          </ac:spMkLst>
        </pc:spChg>
        <pc:spChg chg="add mod replST">
          <ac:chgData name="Eddie Corr" userId="99a90b33-2264-4037-8867-c8cea06dfde5" providerId="ADAL" clId="{8207E6F4-09D4-4F66-BBB9-C6C2F9678906}" dt="2024-05-31T13:11:47.313" v="7345"/>
          <ac:spMkLst>
            <pc:docMk/>
            <pc:sldMk cId="3453411974" sldId="355"/>
            <ac:spMk id="320" creationId="{FB8C2E6F-FDE4-4C2E-A6BA-D783230CF036}"/>
          </ac:spMkLst>
        </pc:spChg>
        <pc:spChg chg="add mod replST">
          <ac:chgData name="Eddie Corr" userId="99a90b33-2264-4037-8867-c8cea06dfde5" providerId="ADAL" clId="{8207E6F4-09D4-4F66-BBB9-C6C2F9678906}" dt="2024-05-31T13:11:47.313" v="7354"/>
          <ac:spMkLst>
            <pc:docMk/>
            <pc:sldMk cId="3453411974" sldId="355"/>
            <ac:spMk id="321" creationId="{F2EBFAAD-5BD9-40BB-A4FA-CB9D83A26739}"/>
          </ac:spMkLst>
        </pc:spChg>
        <pc:spChg chg="add mod replST">
          <ac:chgData name="Eddie Corr" userId="99a90b33-2264-4037-8867-c8cea06dfde5" providerId="ADAL" clId="{8207E6F4-09D4-4F66-BBB9-C6C2F9678906}" dt="2024-05-31T13:11:47.313" v="7363"/>
          <ac:spMkLst>
            <pc:docMk/>
            <pc:sldMk cId="3453411974" sldId="355"/>
            <ac:spMk id="322" creationId="{111B7002-CCFD-45CE-BE9A-7B6538FEA146}"/>
          </ac:spMkLst>
        </pc:spChg>
        <pc:spChg chg="add mod replST">
          <ac:chgData name="Eddie Corr" userId="99a90b33-2264-4037-8867-c8cea06dfde5" providerId="ADAL" clId="{8207E6F4-09D4-4F66-BBB9-C6C2F9678906}" dt="2024-05-31T13:11:47.329" v="7372"/>
          <ac:spMkLst>
            <pc:docMk/>
            <pc:sldMk cId="3453411974" sldId="355"/>
            <ac:spMk id="323" creationId="{B05370BE-F0D8-459D-96D9-7D7C65CEC040}"/>
          </ac:spMkLst>
        </pc:spChg>
        <pc:spChg chg="add mod replST">
          <ac:chgData name="Eddie Corr" userId="99a90b33-2264-4037-8867-c8cea06dfde5" providerId="ADAL" clId="{8207E6F4-09D4-4F66-BBB9-C6C2F9678906}" dt="2024-05-31T13:11:47.329" v="7381"/>
          <ac:spMkLst>
            <pc:docMk/>
            <pc:sldMk cId="3453411974" sldId="355"/>
            <ac:spMk id="324" creationId="{2BF971FE-8379-454B-9E14-03F54582A7B1}"/>
          </ac:spMkLst>
        </pc:spChg>
        <pc:spChg chg="add mod replST">
          <ac:chgData name="Eddie Corr" userId="99a90b33-2264-4037-8867-c8cea06dfde5" providerId="ADAL" clId="{8207E6F4-09D4-4F66-BBB9-C6C2F9678906}" dt="2024-05-31T13:11:47.329" v="7390"/>
          <ac:spMkLst>
            <pc:docMk/>
            <pc:sldMk cId="3453411974" sldId="355"/>
            <ac:spMk id="325" creationId="{D6C62EC4-41F2-4A73-BA21-D6E754DBCE4C}"/>
          </ac:spMkLst>
        </pc:spChg>
        <pc:spChg chg="add mod replST">
          <ac:chgData name="Eddie Corr" userId="99a90b33-2264-4037-8867-c8cea06dfde5" providerId="ADAL" clId="{8207E6F4-09D4-4F66-BBB9-C6C2F9678906}" dt="2024-05-31T13:11:47.329" v="7399"/>
          <ac:spMkLst>
            <pc:docMk/>
            <pc:sldMk cId="3453411974" sldId="355"/>
            <ac:spMk id="326" creationId="{0938B3C1-B5A8-46C0-8D5C-97518753A34E}"/>
          </ac:spMkLst>
        </pc:spChg>
        <pc:spChg chg="add mod replST">
          <ac:chgData name="Eddie Corr" userId="99a90b33-2264-4037-8867-c8cea06dfde5" providerId="ADAL" clId="{8207E6F4-09D4-4F66-BBB9-C6C2F9678906}" dt="2024-05-31T13:11:47.329" v="7408"/>
          <ac:spMkLst>
            <pc:docMk/>
            <pc:sldMk cId="3453411974" sldId="355"/>
            <ac:spMk id="327" creationId="{51EC0A1E-8D00-4082-B56A-430EB485AD3F}"/>
          </ac:spMkLst>
        </pc:spChg>
        <pc:spChg chg="add mod replST">
          <ac:chgData name="Eddie Corr" userId="99a90b33-2264-4037-8867-c8cea06dfde5" providerId="ADAL" clId="{8207E6F4-09D4-4F66-BBB9-C6C2F9678906}" dt="2024-05-31T13:11:47.329" v="7417"/>
          <ac:spMkLst>
            <pc:docMk/>
            <pc:sldMk cId="3453411974" sldId="355"/>
            <ac:spMk id="328" creationId="{346417B7-C2A9-4987-A2A8-23DB97D0402E}"/>
          </ac:spMkLst>
        </pc:spChg>
        <pc:spChg chg="add mod replST">
          <ac:chgData name="Eddie Corr" userId="99a90b33-2264-4037-8867-c8cea06dfde5" providerId="ADAL" clId="{8207E6F4-09D4-4F66-BBB9-C6C2F9678906}" dt="2024-05-31T13:11:47.329" v="7426"/>
          <ac:spMkLst>
            <pc:docMk/>
            <pc:sldMk cId="3453411974" sldId="355"/>
            <ac:spMk id="329" creationId="{B94BAA8C-04D8-4F30-AB09-27DC584FC7A2}"/>
          </ac:spMkLst>
        </pc:spChg>
        <pc:spChg chg="add mod replST">
          <ac:chgData name="Eddie Corr" userId="99a90b33-2264-4037-8867-c8cea06dfde5" providerId="ADAL" clId="{8207E6F4-09D4-4F66-BBB9-C6C2F9678906}" dt="2024-05-31T13:11:47.329" v="7435"/>
          <ac:spMkLst>
            <pc:docMk/>
            <pc:sldMk cId="3453411974" sldId="355"/>
            <ac:spMk id="330" creationId="{3BFAB0B4-E81B-484F-A74F-9F14A2198B3C}"/>
          </ac:spMkLst>
        </pc:spChg>
        <pc:spChg chg="add mod replST">
          <ac:chgData name="Eddie Corr" userId="99a90b33-2264-4037-8867-c8cea06dfde5" providerId="ADAL" clId="{8207E6F4-09D4-4F66-BBB9-C6C2F9678906}" dt="2024-05-31T13:11:47.344" v="7444"/>
          <ac:spMkLst>
            <pc:docMk/>
            <pc:sldMk cId="3453411974" sldId="355"/>
            <ac:spMk id="331" creationId="{445EA55F-1D54-4A1E-B4D9-DB6C775ECE97}"/>
          </ac:spMkLst>
        </pc:spChg>
        <pc:spChg chg="add mod replST">
          <ac:chgData name="Eddie Corr" userId="99a90b33-2264-4037-8867-c8cea06dfde5" providerId="ADAL" clId="{8207E6F4-09D4-4F66-BBB9-C6C2F9678906}" dt="2024-05-31T13:11:47.344" v="7453"/>
          <ac:spMkLst>
            <pc:docMk/>
            <pc:sldMk cId="3453411974" sldId="355"/>
            <ac:spMk id="332" creationId="{485DA88B-D105-49EB-8343-7100417312D7}"/>
          </ac:spMkLst>
        </pc:spChg>
        <pc:spChg chg="add mod replST">
          <ac:chgData name="Eddie Corr" userId="99a90b33-2264-4037-8867-c8cea06dfde5" providerId="ADAL" clId="{8207E6F4-09D4-4F66-BBB9-C6C2F9678906}" dt="2024-05-31T13:11:47.344" v="7462"/>
          <ac:spMkLst>
            <pc:docMk/>
            <pc:sldMk cId="3453411974" sldId="355"/>
            <ac:spMk id="333" creationId="{3020BB0C-6DDA-4FB7-92D3-06ACBDA74BDC}"/>
          </ac:spMkLst>
        </pc:spChg>
        <pc:spChg chg="add mod replST">
          <ac:chgData name="Eddie Corr" userId="99a90b33-2264-4037-8867-c8cea06dfde5" providerId="ADAL" clId="{8207E6F4-09D4-4F66-BBB9-C6C2F9678906}" dt="2024-05-31T13:11:47.344" v="7471"/>
          <ac:spMkLst>
            <pc:docMk/>
            <pc:sldMk cId="3453411974" sldId="355"/>
            <ac:spMk id="334" creationId="{35B0282D-2840-43F9-BFC7-BE302345E7CD}"/>
          </ac:spMkLst>
        </pc:spChg>
        <pc:spChg chg="add mod replST">
          <ac:chgData name="Eddie Corr" userId="99a90b33-2264-4037-8867-c8cea06dfde5" providerId="ADAL" clId="{8207E6F4-09D4-4F66-BBB9-C6C2F9678906}" dt="2024-05-31T13:11:47.344" v="7480"/>
          <ac:spMkLst>
            <pc:docMk/>
            <pc:sldMk cId="3453411974" sldId="355"/>
            <ac:spMk id="335" creationId="{D260A48A-41A3-4B6C-AE5B-A64CDE345BE7}"/>
          </ac:spMkLst>
        </pc:spChg>
        <pc:spChg chg="add mod replST">
          <ac:chgData name="Eddie Corr" userId="99a90b33-2264-4037-8867-c8cea06dfde5" providerId="ADAL" clId="{8207E6F4-09D4-4F66-BBB9-C6C2F9678906}" dt="2024-05-31T13:11:47.344" v="7489"/>
          <ac:spMkLst>
            <pc:docMk/>
            <pc:sldMk cId="3453411974" sldId="355"/>
            <ac:spMk id="336" creationId="{AEA1C286-D2F9-4F74-B498-03749B925175}"/>
          </ac:spMkLst>
        </pc:spChg>
        <pc:spChg chg="add mod replST">
          <ac:chgData name="Eddie Corr" userId="99a90b33-2264-4037-8867-c8cea06dfde5" providerId="ADAL" clId="{8207E6F4-09D4-4F66-BBB9-C6C2F9678906}" dt="2024-05-31T13:11:47.344" v="7498"/>
          <ac:spMkLst>
            <pc:docMk/>
            <pc:sldMk cId="3453411974" sldId="355"/>
            <ac:spMk id="337" creationId="{DFFCC6DE-E427-4A6A-A35A-4E0B70BF0F90}"/>
          </ac:spMkLst>
        </pc:spChg>
        <pc:spChg chg="add mod replST">
          <ac:chgData name="Eddie Corr" userId="99a90b33-2264-4037-8867-c8cea06dfde5" providerId="ADAL" clId="{8207E6F4-09D4-4F66-BBB9-C6C2F9678906}" dt="2024-05-31T13:11:47.344" v="7507"/>
          <ac:spMkLst>
            <pc:docMk/>
            <pc:sldMk cId="3453411974" sldId="355"/>
            <ac:spMk id="338" creationId="{94BA45D2-1BD1-4717-98A4-075617F0FA97}"/>
          </ac:spMkLst>
        </pc:spChg>
        <pc:spChg chg="add mod replST">
          <ac:chgData name="Eddie Corr" userId="99a90b33-2264-4037-8867-c8cea06dfde5" providerId="ADAL" clId="{8207E6F4-09D4-4F66-BBB9-C6C2F9678906}" dt="2024-05-31T13:11:47.344" v="7516"/>
          <ac:spMkLst>
            <pc:docMk/>
            <pc:sldMk cId="3453411974" sldId="355"/>
            <ac:spMk id="339" creationId="{0E00B7AE-EDBA-40A4-8F60-A03EDE974852}"/>
          </ac:spMkLst>
        </pc:spChg>
        <pc:spChg chg="add mod replST">
          <ac:chgData name="Eddie Corr" userId="99a90b33-2264-4037-8867-c8cea06dfde5" providerId="ADAL" clId="{8207E6F4-09D4-4F66-BBB9-C6C2F9678906}" dt="2024-05-31T13:11:47.360" v="7525"/>
          <ac:spMkLst>
            <pc:docMk/>
            <pc:sldMk cId="3453411974" sldId="355"/>
            <ac:spMk id="340" creationId="{6E597071-BB9D-4677-BF54-15B705227F04}"/>
          </ac:spMkLst>
        </pc:spChg>
        <pc:spChg chg="add mod replST">
          <ac:chgData name="Eddie Corr" userId="99a90b33-2264-4037-8867-c8cea06dfde5" providerId="ADAL" clId="{8207E6F4-09D4-4F66-BBB9-C6C2F9678906}" dt="2024-05-31T13:11:47.362" v="7534"/>
          <ac:spMkLst>
            <pc:docMk/>
            <pc:sldMk cId="3453411974" sldId="355"/>
            <ac:spMk id="341" creationId="{71C26945-F32E-4A20-80A7-4A702E13A6C5}"/>
          </ac:spMkLst>
        </pc:spChg>
        <pc:spChg chg="add mod replST">
          <ac:chgData name="Eddie Corr" userId="99a90b33-2264-4037-8867-c8cea06dfde5" providerId="ADAL" clId="{8207E6F4-09D4-4F66-BBB9-C6C2F9678906}" dt="2024-05-31T13:11:47.362" v="7543"/>
          <ac:spMkLst>
            <pc:docMk/>
            <pc:sldMk cId="3453411974" sldId="355"/>
            <ac:spMk id="342" creationId="{E02A3D0D-9745-4AFD-8A37-9111CDADE759}"/>
          </ac:spMkLst>
        </pc:spChg>
        <pc:spChg chg="add mod replST">
          <ac:chgData name="Eddie Corr" userId="99a90b33-2264-4037-8867-c8cea06dfde5" providerId="ADAL" clId="{8207E6F4-09D4-4F66-BBB9-C6C2F9678906}" dt="2024-05-31T13:11:47.362" v="7552"/>
          <ac:spMkLst>
            <pc:docMk/>
            <pc:sldMk cId="3453411974" sldId="355"/>
            <ac:spMk id="343" creationId="{191E6919-E205-4F35-ADB4-19A545ADF5DC}"/>
          </ac:spMkLst>
        </pc:spChg>
        <pc:spChg chg="add mod replST">
          <ac:chgData name="Eddie Corr" userId="99a90b33-2264-4037-8867-c8cea06dfde5" providerId="ADAL" clId="{8207E6F4-09D4-4F66-BBB9-C6C2F9678906}" dt="2024-05-31T13:11:47.362" v="7561"/>
          <ac:spMkLst>
            <pc:docMk/>
            <pc:sldMk cId="3453411974" sldId="355"/>
            <ac:spMk id="344" creationId="{3DD1B777-3BB7-4556-BB9C-1C9C7B544AA7}"/>
          </ac:spMkLst>
        </pc:spChg>
        <pc:spChg chg="add mod replST">
          <ac:chgData name="Eddie Corr" userId="99a90b33-2264-4037-8867-c8cea06dfde5" providerId="ADAL" clId="{8207E6F4-09D4-4F66-BBB9-C6C2F9678906}" dt="2024-05-31T13:11:47.362" v="7570"/>
          <ac:spMkLst>
            <pc:docMk/>
            <pc:sldMk cId="3453411974" sldId="355"/>
            <ac:spMk id="345" creationId="{8C01BC52-C828-49AC-9F13-B4A80713B5B1}"/>
          </ac:spMkLst>
        </pc:spChg>
        <pc:spChg chg="add mod replST">
          <ac:chgData name="Eddie Corr" userId="99a90b33-2264-4037-8867-c8cea06dfde5" providerId="ADAL" clId="{8207E6F4-09D4-4F66-BBB9-C6C2F9678906}" dt="2024-05-31T13:11:47.362" v="7579"/>
          <ac:spMkLst>
            <pc:docMk/>
            <pc:sldMk cId="3453411974" sldId="355"/>
            <ac:spMk id="346" creationId="{7D7A9AAB-406D-4081-83A6-E42AB826C5E1}"/>
          </ac:spMkLst>
        </pc:spChg>
        <pc:spChg chg="add mod replST">
          <ac:chgData name="Eddie Corr" userId="99a90b33-2264-4037-8867-c8cea06dfde5" providerId="ADAL" clId="{8207E6F4-09D4-4F66-BBB9-C6C2F9678906}" dt="2024-05-31T13:11:47.362" v="7588"/>
          <ac:spMkLst>
            <pc:docMk/>
            <pc:sldMk cId="3453411974" sldId="355"/>
            <ac:spMk id="347" creationId="{20F6B9B6-C2AA-4779-9224-1B3310499CC4}"/>
          </ac:spMkLst>
        </pc:spChg>
        <pc:spChg chg="add mod replST">
          <ac:chgData name="Eddie Corr" userId="99a90b33-2264-4037-8867-c8cea06dfde5" providerId="ADAL" clId="{8207E6F4-09D4-4F66-BBB9-C6C2F9678906}" dt="2024-05-31T13:11:47.362" v="7597"/>
          <ac:spMkLst>
            <pc:docMk/>
            <pc:sldMk cId="3453411974" sldId="355"/>
            <ac:spMk id="348" creationId="{85C8D040-61EE-4682-BB41-FA169556BED4}"/>
          </ac:spMkLst>
        </pc:spChg>
        <pc:spChg chg="add mod replST">
          <ac:chgData name="Eddie Corr" userId="99a90b33-2264-4037-8867-c8cea06dfde5" providerId="ADAL" clId="{8207E6F4-09D4-4F66-BBB9-C6C2F9678906}" dt="2024-05-31T13:11:47.376" v="7606"/>
          <ac:spMkLst>
            <pc:docMk/>
            <pc:sldMk cId="3453411974" sldId="355"/>
            <ac:spMk id="349" creationId="{F574DE00-1F31-4AA6-AB5C-23571ECEAE33}"/>
          </ac:spMkLst>
        </pc:spChg>
        <pc:spChg chg="add mod replST">
          <ac:chgData name="Eddie Corr" userId="99a90b33-2264-4037-8867-c8cea06dfde5" providerId="ADAL" clId="{8207E6F4-09D4-4F66-BBB9-C6C2F9678906}" dt="2024-05-31T13:11:47.376" v="7615"/>
          <ac:spMkLst>
            <pc:docMk/>
            <pc:sldMk cId="3453411974" sldId="355"/>
            <ac:spMk id="350" creationId="{A6B9538E-45F1-4A7A-8F0A-7E83F9682806}"/>
          </ac:spMkLst>
        </pc:spChg>
        <pc:spChg chg="add mod replST">
          <ac:chgData name="Eddie Corr" userId="99a90b33-2264-4037-8867-c8cea06dfde5" providerId="ADAL" clId="{8207E6F4-09D4-4F66-BBB9-C6C2F9678906}" dt="2024-05-31T13:11:47.376" v="7624"/>
          <ac:spMkLst>
            <pc:docMk/>
            <pc:sldMk cId="3453411974" sldId="355"/>
            <ac:spMk id="351" creationId="{AED2EA64-FEF8-4A5F-A495-4B0335B872B7}"/>
          </ac:spMkLst>
        </pc:spChg>
        <pc:spChg chg="add mod replST">
          <ac:chgData name="Eddie Corr" userId="99a90b33-2264-4037-8867-c8cea06dfde5" providerId="ADAL" clId="{8207E6F4-09D4-4F66-BBB9-C6C2F9678906}" dt="2024-05-31T13:11:47.376" v="7633"/>
          <ac:spMkLst>
            <pc:docMk/>
            <pc:sldMk cId="3453411974" sldId="355"/>
            <ac:spMk id="352" creationId="{73A2059C-1564-4947-A2B3-0523D024342D}"/>
          </ac:spMkLst>
        </pc:spChg>
        <pc:spChg chg="add mod replST">
          <ac:chgData name="Eddie Corr" userId="99a90b33-2264-4037-8867-c8cea06dfde5" providerId="ADAL" clId="{8207E6F4-09D4-4F66-BBB9-C6C2F9678906}" dt="2024-05-31T13:11:47.376" v="7642"/>
          <ac:spMkLst>
            <pc:docMk/>
            <pc:sldMk cId="3453411974" sldId="355"/>
            <ac:spMk id="353" creationId="{522BA1CC-748B-4418-B9B1-A0CDA8CED38A}"/>
          </ac:spMkLst>
        </pc:spChg>
        <pc:spChg chg="add mod replST">
          <ac:chgData name="Eddie Corr" userId="99a90b33-2264-4037-8867-c8cea06dfde5" providerId="ADAL" clId="{8207E6F4-09D4-4F66-BBB9-C6C2F9678906}" dt="2024-05-31T13:11:47.376" v="7651"/>
          <ac:spMkLst>
            <pc:docMk/>
            <pc:sldMk cId="3453411974" sldId="355"/>
            <ac:spMk id="354" creationId="{4290ECD4-BA95-488B-9BC2-01AE15698BD6}"/>
          </ac:spMkLst>
        </pc:spChg>
        <pc:spChg chg="add mod replST">
          <ac:chgData name="Eddie Corr" userId="99a90b33-2264-4037-8867-c8cea06dfde5" providerId="ADAL" clId="{8207E6F4-09D4-4F66-BBB9-C6C2F9678906}" dt="2024-05-31T13:11:47.376" v="7660"/>
          <ac:spMkLst>
            <pc:docMk/>
            <pc:sldMk cId="3453411974" sldId="355"/>
            <ac:spMk id="355" creationId="{A3AF9E26-D5FD-40CB-9F0D-40A4BC5F553F}"/>
          </ac:spMkLst>
        </pc:spChg>
        <pc:spChg chg="add mod replST">
          <ac:chgData name="Eddie Corr" userId="99a90b33-2264-4037-8867-c8cea06dfde5" providerId="ADAL" clId="{8207E6F4-09D4-4F66-BBB9-C6C2F9678906}" dt="2024-05-31T13:11:47.376" v="7669"/>
          <ac:spMkLst>
            <pc:docMk/>
            <pc:sldMk cId="3453411974" sldId="355"/>
            <ac:spMk id="356" creationId="{CCB32603-BFE6-4974-96AA-9BCFC0107AA0}"/>
          </ac:spMkLst>
        </pc:spChg>
        <pc:spChg chg="add mod replST">
          <ac:chgData name="Eddie Corr" userId="99a90b33-2264-4037-8867-c8cea06dfde5" providerId="ADAL" clId="{8207E6F4-09D4-4F66-BBB9-C6C2F9678906}" dt="2024-05-31T13:11:47.391" v="7678"/>
          <ac:spMkLst>
            <pc:docMk/>
            <pc:sldMk cId="3453411974" sldId="355"/>
            <ac:spMk id="357" creationId="{D1008C5C-EEE9-4942-AFC5-469D76081EF6}"/>
          </ac:spMkLst>
        </pc:spChg>
        <pc:spChg chg="add mod replST">
          <ac:chgData name="Eddie Corr" userId="99a90b33-2264-4037-8867-c8cea06dfde5" providerId="ADAL" clId="{8207E6F4-09D4-4F66-BBB9-C6C2F9678906}" dt="2024-05-31T13:11:47.391" v="7687"/>
          <ac:spMkLst>
            <pc:docMk/>
            <pc:sldMk cId="3453411974" sldId="355"/>
            <ac:spMk id="358" creationId="{A30F0E20-13C2-4901-A286-A8CD17CBC52E}"/>
          </ac:spMkLst>
        </pc:spChg>
        <pc:spChg chg="add mod replST">
          <ac:chgData name="Eddie Corr" userId="99a90b33-2264-4037-8867-c8cea06dfde5" providerId="ADAL" clId="{8207E6F4-09D4-4F66-BBB9-C6C2F9678906}" dt="2024-05-31T13:11:47.391" v="7696"/>
          <ac:spMkLst>
            <pc:docMk/>
            <pc:sldMk cId="3453411974" sldId="355"/>
            <ac:spMk id="359" creationId="{838647A5-0C8D-4388-B548-971AE341A653}"/>
          </ac:spMkLst>
        </pc:spChg>
        <pc:spChg chg="add mod replST">
          <ac:chgData name="Eddie Corr" userId="99a90b33-2264-4037-8867-c8cea06dfde5" providerId="ADAL" clId="{8207E6F4-09D4-4F66-BBB9-C6C2F9678906}" dt="2024-05-31T13:11:47.391" v="7705"/>
          <ac:spMkLst>
            <pc:docMk/>
            <pc:sldMk cId="3453411974" sldId="355"/>
            <ac:spMk id="360" creationId="{38A64204-B6CC-4B87-8067-6BA214529B28}"/>
          </ac:spMkLst>
        </pc:spChg>
        <pc:spChg chg="add mod replST">
          <ac:chgData name="Eddie Corr" userId="99a90b33-2264-4037-8867-c8cea06dfde5" providerId="ADAL" clId="{8207E6F4-09D4-4F66-BBB9-C6C2F9678906}" dt="2024-05-31T13:11:47.391" v="7714"/>
          <ac:spMkLst>
            <pc:docMk/>
            <pc:sldMk cId="3453411974" sldId="355"/>
            <ac:spMk id="361" creationId="{75F11D2C-4407-4CCE-B75D-AF21165CCE11}"/>
          </ac:spMkLst>
        </pc:spChg>
        <pc:spChg chg="add mod replST">
          <ac:chgData name="Eddie Corr" userId="99a90b33-2264-4037-8867-c8cea06dfde5" providerId="ADAL" clId="{8207E6F4-09D4-4F66-BBB9-C6C2F9678906}" dt="2024-05-31T13:11:47.391" v="7723"/>
          <ac:spMkLst>
            <pc:docMk/>
            <pc:sldMk cId="3453411974" sldId="355"/>
            <ac:spMk id="362" creationId="{1874AD50-2F9C-4140-8A94-9E07302B977D}"/>
          </ac:spMkLst>
        </pc:spChg>
        <pc:spChg chg="add mod replST">
          <ac:chgData name="Eddie Corr" userId="99a90b33-2264-4037-8867-c8cea06dfde5" providerId="ADAL" clId="{8207E6F4-09D4-4F66-BBB9-C6C2F9678906}" dt="2024-05-31T13:11:47.391" v="7732"/>
          <ac:spMkLst>
            <pc:docMk/>
            <pc:sldMk cId="3453411974" sldId="355"/>
            <ac:spMk id="363" creationId="{5DFB502D-8B11-4CAE-A145-59178009BF04}"/>
          </ac:spMkLst>
        </pc:spChg>
        <pc:spChg chg="add mod replST">
          <ac:chgData name="Eddie Corr" userId="99a90b33-2264-4037-8867-c8cea06dfde5" providerId="ADAL" clId="{8207E6F4-09D4-4F66-BBB9-C6C2F9678906}" dt="2024-05-31T13:11:47.391" v="7741"/>
          <ac:spMkLst>
            <pc:docMk/>
            <pc:sldMk cId="3453411974" sldId="355"/>
            <ac:spMk id="364" creationId="{6117B13E-70E5-4014-A933-A9835B270171}"/>
          </ac:spMkLst>
        </pc:spChg>
        <pc:spChg chg="add mod replST">
          <ac:chgData name="Eddie Corr" userId="99a90b33-2264-4037-8867-c8cea06dfde5" providerId="ADAL" clId="{8207E6F4-09D4-4F66-BBB9-C6C2F9678906}" dt="2024-05-31T13:11:47.407" v="7750"/>
          <ac:spMkLst>
            <pc:docMk/>
            <pc:sldMk cId="3453411974" sldId="355"/>
            <ac:spMk id="365" creationId="{D6764253-3D70-4D48-A8E6-1AD61BAECEA7}"/>
          </ac:spMkLst>
        </pc:spChg>
        <pc:spChg chg="add mod replST">
          <ac:chgData name="Eddie Corr" userId="99a90b33-2264-4037-8867-c8cea06dfde5" providerId="ADAL" clId="{8207E6F4-09D4-4F66-BBB9-C6C2F9678906}" dt="2024-05-31T13:11:47.407" v="7759"/>
          <ac:spMkLst>
            <pc:docMk/>
            <pc:sldMk cId="3453411974" sldId="355"/>
            <ac:spMk id="366" creationId="{E4A1814E-3DD6-46F5-886C-AE08116622F5}"/>
          </ac:spMkLst>
        </pc:spChg>
        <pc:spChg chg="add mod replST">
          <ac:chgData name="Eddie Corr" userId="99a90b33-2264-4037-8867-c8cea06dfde5" providerId="ADAL" clId="{8207E6F4-09D4-4F66-BBB9-C6C2F9678906}" dt="2024-05-31T13:11:47.407" v="7768"/>
          <ac:spMkLst>
            <pc:docMk/>
            <pc:sldMk cId="3453411974" sldId="355"/>
            <ac:spMk id="367" creationId="{D9F082F7-9861-46FB-B38C-2B5D58F00ADF}"/>
          </ac:spMkLst>
        </pc:spChg>
        <pc:spChg chg="add mod replST">
          <ac:chgData name="Eddie Corr" userId="99a90b33-2264-4037-8867-c8cea06dfde5" providerId="ADAL" clId="{8207E6F4-09D4-4F66-BBB9-C6C2F9678906}" dt="2024-05-31T13:11:47.407" v="7777"/>
          <ac:spMkLst>
            <pc:docMk/>
            <pc:sldMk cId="3453411974" sldId="355"/>
            <ac:spMk id="368" creationId="{6520DADE-E211-4B48-AF13-2764FF34C453}"/>
          </ac:spMkLst>
        </pc:spChg>
        <pc:spChg chg="add mod replST">
          <ac:chgData name="Eddie Corr" userId="99a90b33-2264-4037-8867-c8cea06dfde5" providerId="ADAL" clId="{8207E6F4-09D4-4F66-BBB9-C6C2F9678906}" dt="2024-05-31T13:11:47.407" v="7786"/>
          <ac:spMkLst>
            <pc:docMk/>
            <pc:sldMk cId="3453411974" sldId="355"/>
            <ac:spMk id="369" creationId="{78D42BEE-7648-4AB7-B2CA-448C48C33E15}"/>
          </ac:spMkLst>
        </pc:spChg>
        <pc:spChg chg="add mod replST">
          <ac:chgData name="Eddie Corr" userId="99a90b33-2264-4037-8867-c8cea06dfde5" providerId="ADAL" clId="{8207E6F4-09D4-4F66-BBB9-C6C2F9678906}" dt="2024-05-31T13:11:47.407" v="7795"/>
          <ac:spMkLst>
            <pc:docMk/>
            <pc:sldMk cId="3453411974" sldId="355"/>
            <ac:spMk id="370" creationId="{C961620C-DE02-4181-8D1C-777DAD8528BD}"/>
          </ac:spMkLst>
        </pc:spChg>
        <pc:spChg chg="add mod replST">
          <ac:chgData name="Eddie Corr" userId="99a90b33-2264-4037-8867-c8cea06dfde5" providerId="ADAL" clId="{8207E6F4-09D4-4F66-BBB9-C6C2F9678906}" dt="2024-05-31T13:11:47.407" v="7804"/>
          <ac:spMkLst>
            <pc:docMk/>
            <pc:sldMk cId="3453411974" sldId="355"/>
            <ac:spMk id="371" creationId="{D7388BB7-5814-496C-96DB-CEBECEA92A6E}"/>
          </ac:spMkLst>
        </pc:spChg>
        <pc:spChg chg="add mod replST">
          <ac:chgData name="Eddie Corr" userId="99a90b33-2264-4037-8867-c8cea06dfde5" providerId="ADAL" clId="{8207E6F4-09D4-4F66-BBB9-C6C2F9678906}" dt="2024-05-31T13:11:47.407" v="7813"/>
          <ac:spMkLst>
            <pc:docMk/>
            <pc:sldMk cId="3453411974" sldId="355"/>
            <ac:spMk id="372" creationId="{00196CE9-0E93-421F-AF22-6E5A90E34E4E}"/>
          </ac:spMkLst>
        </pc:spChg>
        <pc:spChg chg="add mod replST">
          <ac:chgData name="Eddie Corr" userId="99a90b33-2264-4037-8867-c8cea06dfde5" providerId="ADAL" clId="{8207E6F4-09D4-4F66-BBB9-C6C2F9678906}" dt="2024-05-31T13:11:47.407" v="7822"/>
          <ac:spMkLst>
            <pc:docMk/>
            <pc:sldMk cId="3453411974" sldId="355"/>
            <ac:spMk id="373" creationId="{8D4A526B-E0C3-4B57-874F-8795964A5BE5}"/>
          </ac:spMkLst>
        </pc:spChg>
        <pc:spChg chg="add mod replST">
          <ac:chgData name="Eddie Corr" userId="99a90b33-2264-4037-8867-c8cea06dfde5" providerId="ADAL" clId="{8207E6F4-09D4-4F66-BBB9-C6C2F9678906}" dt="2024-05-31T13:11:47.423" v="7831"/>
          <ac:spMkLst>
            <pc:docMk/>
            <pc:sldMk cId="3453411974" sldId="355"/>
            <ac:spMk id="374" creationId="{35DA6366-8D70-44D7-BD6E-EE30D6604C49}"/>
          </ac:spMkLst>
        </pc:spChg>
        <pc:spChg chg="add mod replST">
          <ac:chgData name="Eddie Corr" userId="99a90b33-2264-4037-8867-c8cea06dfde5" providerId="ADAL" clId="{8207E6F4-09D4-4F66-BBB9-C6C2F9678906}" dt="2024-05-31T13:11:47.423" v="7840"/>
          <ac:spMkLst>
            <pc:docMk/>
            <pc:sldMk cId="3453411974" sldId="355"/>
            <ac:spMk id="375" creationId="{6F108E83-F3C9-4D6E-AA8D-7772989D0E17}"/>
          </ac:spMkLst>
        </pc:spChg>
        <pc:spChg chg="add mod replST">
          <ac:chgData name="Eddie Corr" userId="99a90b33-2264-4037-8867-c8cea06dfde5" providerId="ADAL" clId="{8207E6F4-09D4-4F66-BBB9-C6C2F9678906}" dt="2024-05-31T13:11:47.423" v="7849"/>
          <ac:spMkLst>
            <pc:docMk/>
            <pc:sldMk cId="3453411974" sldId="355"/>
            <ac:spMk id="376" creationId="{4946DFBB-43CE-4653-8943-52A5CBB1C5B6}"/>
          </ac:spMkLst>
        </pc:spChg>
        <pc:spChg chg="add mod replST">
          <ac:chgData name="Eddie Corr" userId="99a90b33-2264-4037-8867-c8cea06dfde5" providerId="ADAL" clId="{8207E6F4-09D4-4F66-BBB9-C6C2F9678906}" dt="2024-05-31T13:11:47.423" v="7858"/>
          <ac:spMkLst>
            <pc:docMk/>
            <pc:sldMk cId="3453411974" sldId="355"/>
            <ac:spMk id="377" creationId="{33EE2B67-35B3-4F5E-A448-AC01AB291923}"/>
          </ac:spMkLst>
        </pc:spChg>
        <pc:spChg chg="add mod replST">
          <ac:chgData name="Eddie Corr" userId="99a90b33-2264-4037-8867-c8cea06dfde5" providerId="ADAL" clId="{8207E6F4-09D4-4F66-BBB9-C6C2F9678906}" dt="2024-05-31T13:11:47.423" v="7867"/>
          <ac:spMkLst>
            <pc:docMk/>
            <pc:sldMk cId="3453411974" sldId="355"/>
            <ac:spMk id="378" creationId="{4AE28EAF-C126-4FEF-BF1B-750124317105}"/>
          </ac:spMkLst>
        </pc:spChg>
        <pc:spChg chg="add mod replST">
          <ac:chgData name="Eddie Corr" userId="99a90b33-2264-4037-8867-c8cea06dfde5" providerId="ADAL" clId="{8207E6F4-09D4-4F66-BBB9-C6C2F9678906}" dt="2024-05-31T13:11:47.423" v="7876"/>
          <ac:spMkLst>
            <pc:docMk/>
            <pc:sldMk cId="3453411974" sldId="355"/>
            <ac:spMk id="379" creationId="{F1B20313-45C3-4C54-8FE9-F576B4D36730}"/>
          </ac:spMkLst>
        </pc:spChg>
        <pc:spChg chg="add mod replST">
          <ac:chgData name="Eddie Corr" userId="99a90b33-2264-4037-8867-c8cea06dfde5" providerId="ADAL" clId="{8207E6F4-09D4-4F66-BBB9-C6C2F9678906}" dt="2024-05-31T13:11:47.423" v="7885"/>
          <ac:spMkLst>
            <pc:docMk/>
            <pc:sldMk cId="3453411974" sldId="355"/>
            <ac:spMk id="380" creationId="{5C43CC99-53E6-4E73-BC37-83398D14D1D6}"/>
          </ac:spMkLst>
        </pc:spChg>
        <pc:spChg chg="add mod replST">
          <ac:chgData name="Eddie Corr" userId="99a90b33-2264-4037-8867-c8cea06dfde5" providerId="ADAL" clId="{8207E6F4-09D4-4F66-BBB9-C6C2F9678906}" dt="2024-05-31T13:11:47.423" v="7894"/>
          <ac:spMkLst>
            <pc:docMk/>
            <pc:sldMk cId="3453411974" sldId="355"/>
            <ac:spMk id="381" creationId="{A12F3CCA-D35A-42FE-9630-7B712A396909}"/>
          </ac:spMkLst>
        </pc:spChg>
        <pc:spChg chg="add mod replST">
          <ac:chgData name="Eddie Corr" userId="99a90b33-2264-4037-8867-c8cea06dfde5" providerId="ADAL" clId="{8207E6F4-09D4-4F66-BBB9-C6C2F9678906}" dt="2024-05-31T13:11:47.423" v="7903"/>
          <ac:spMkLst>
            <pc:docMk/>
            <pc:sldMk cId="3453411974" sldId="355"/>
            <ac:spMk id="382" creationId="{B2EE7E8C-B550-41A8-861C-A3842080B8DF}"/>
          </ac:spMkLst>
        </pc:spChg>
        <pc:spChg chg="add mod replST">
          <ac:chgData name="Eddie Corr" userId="99a90b33-2264-4037-8867-c8cea06dfde5" providerId="ADAL" clId="{8207E6F4-09D4-4F66-BBB9-C6C2F9678906}" dt="2024-05-31T13:11:47.438" v="7912"/>
          <ac:spMkLst>
            <pc:docMk/>
            <pc:sldMk cId="3453411974" sldId="355"/>
            <ac:spMk id="383" creationId="{BBCAE0B9-0D4B-4B2B-84D8-5FA6D1024925}"/>
          </ac:spMkLst>
        </pc:spChg>
        <pc:spChg chg="add mod replST">
          <ac:chgData name="Eddie Corr" userId="99a90b33-2264-4037-8867-c8cea06dfde5" providerId="ADAL" clId="{8207E6F4-09D4-4F66-BBB9-C6C2F9678906}" dt="2024-05-31T13:11:47.438" v="7921"/>
          <ac:spMkLst>
            <pc:docMk/>
            <pc:sldMk cId="3453411974" sldId="355"/>
            <ac:spMk id="384" creationId="{B6C491F2-6662-4B24-AB88-48B0658E4F72}"/>
          </ac:spMkLst>
        </pc:spChg>
        <pc:spChg chg="add mod replST">
          <ac:chgData name="Eddie Corr" userId="99a90b33-2264-4037-8867-c8cea06dfde5" providerId="ADAL" clId="{8207E6F4-09D4-4F66-BBB9-C6C2F9678906}" dt="2024-05-31T13:11:47.438" v="7930"/>
          <ac:spMkLst>
            <pc:docMk/>
            <pc:sldMk cId="3453411974" sldId="355"/>
            <ac:spMk id="385" creationId="{DA02DE33-E56D-437D-9C1D-48FAF0CB4F7F}"/>
          </ac:spMkLst>
        </pc:spChg>
        <pc:spChg chg="add mod replST">
          <ac:chgData name="Eddie Corr" userId="99a90b33-2264-4037-8867-c8cea06dfde5" providerId="ADAL" clId="{8207E6F4-09D4-4F66-BBB9-C6C2F9678906}" dt="2024-05-31T13:11:47.438" v="7939"/>
          <ac:spMkLst>
            <pc:docMk/>
            <pc:sldMk cId="3453411974" sldId="355"/>
            <ac:spMk id="386" creationId="{6061A8FA-28DD-4139-9C28-78B4C551DA22}"/>
          </ac:spMkLst>
        </pc:spChg>
        <pc:spChg chg="add mod replST">
          <ac:chgData name="Eddie Corr" userId="99a90b33-2264-4037-8867-c8cea06dfde5" providerId="ADAL" clId="{8207E6F4-09D4-4F66-BBB9-C6C2F9678906}" dt="2024-05-31T13:11:47.438" v="7948"/>
          <ac:spMkLst>
            <pc:docMk/>
            <pc:sldMk cId="3453411974" sldId="355"/>
            <ac:spMk id="387" creationId="{D5D6AE2B-4F23-464D-86F0-626DDE52DA75}"/>
          </ac:spMkLst>
        </pc:spChg>
        <pc:spChg chg="add mod replST">
          <ac:chgData name="Eddie Corr" userId="99a90b33-2264-4037-8867-c8cea06dfde5" providerId="ADAL" clId="{8207E6F4-09D4-4F66-BBB9-C6C2F9678906}" dt="2024-05-31T13:11:47.438" v="7957"/>
          <ac:spMkLst>
            <pc:docMk/>
            <pc:sldMk cId="3453411974" sldId="355"/>
            <ac:spMk id="388" creationId="{3172EB82-5DFA-4B81-A7DF-5AFF616E859C}"/>
          </ac:spMkLst>
        </pc:spChg>
        <pc:spChg chg="add mod replST">
          <ac:chgData name="Eddie Corr" userId="99a90b33-2264-4037-8867-c8cea06dfde5" providerId="ADAL" clId="{8207E6F4-09D4-4F66-BBB9-C6C2F9678906}" dt="2024-05-31T13:11:47.438" v="7966"/>
          <ac:spMkLst>
            <pc:docMk/>
            <pc:sldMk cId="3453411974" sldId="355"/>
            <ac:spMk id="389" creationId="{41739089-D8DA-4BBC-A3F9-A878D443EB43}"/>
          </ac:spMkLst>
        </pc:spChg>
        <pc:spChg chg="add mod replST">
          <ac:chgData name="Eddie Corr" userId="99a90b33-2264-4037-8867-c8cea06dfde5" providerId="ADAL" clId="{8207E6F4-09D4-4F66-BBB9-C6C2F9678906}" dt="2024-05-31T13:11:47.438" v="7975"/>
          <ac:spMkLst>
            <pc:docMk/>
            <pc:sldMk cId="3453411974" sldId="355"/>
            <ac:spMk id="390" creationId="{6E01320D-3336-4048-B616-B489F789CD75}"/>
          </ac:spMkLst>
        </pc:spChg>
        <pc:spChg chg="add mod replST">
          <ac:chgData name="Eddie Corr" userId="99a90b33-2264-4037-8867-c8cea06dfde5" providerId="ADAL" clId="{8207E6F4-09D4-4F66-BBB9-C6C2F9678906}" dt="2024-05-31T13:11:47.454" v="7984"/>
          <ac:spMkLst>
            <pc:docMk/>
            <pc:sldMk cId="3453411974" sldId="355"/>
            <ac:spMk id="391" creationId="{6964AB23-B7BA-468E-8AC1-D352870EE8D7}"/>
          </ac:spMkLst>
        </pc:spChg>
        <pc:spChg chg="add mod replST">
          <ac:chgData name="Eddie Corr" userId="99a90b33-2264-4037-8867-c8cea06dfde5" providerId="ADAL" clId="{8207E6F4-09D4-4F66-BBB9-C6C2F9678906}" dt="2024-05-31T13:11:47.454" v="7993"/>
          <ac:spMkLst>
            <pc:docMk/>
            <pc:sldMk cId="3453411974" sldId="355"/>
            <ac:spMk id="392" creationId="{06CC0747-9EA7-42AE-8C15-E3653F1D3878}"/>
          </ac:spMkLst>
        </pc:spChg>
        <pc:spChg chg="add mod replST">
          <ac:chgData name="Eddie Corr" userId="99a90b33-2264-4037-8867-c8cea06dfde5" providerId="ADAL" clId="{8207E6F4-09D4-4F66-BBB9-C6C2F9678906}" dt="2024-05-31T13:11:47.454" v="8002"/>
          <ac:spMkLst>
            <pc:docMk/>
            <pc:sldMk cId="3453411974" sldId="355"/>
            <ac:spMk id="393" creationId="{DC96E24F-AA86-4579-B3DF-1254797E46CA}"/>
          </ac:spMkLst>
        </pc:spChg>
        <pc:spChg chg="add mod replST">
          <ac:chgData name="Eddie Corr" userId="99a90b33-2264-4037-8867-c8cea06dfde5" providerId="ADAL" clId="{8207E6F4-09D4-4F66-BBB9-C6C2F9678906}" dt="2024-05-31T13:11:47.454" v="8011"/>
          <ac:spMkLst>
            <pc:docMk/>
            <pc:sldMk cId="3453411974" sldId="355"/>
            <ac:spMk id="394" creationId="{5C4456D6-99F4-48D5-81D6-141F7C3E5ADA}"/>
          </ac:spMkLst>
        </pc:spChg>
        <pc:spChg chg="add mod replST">
          <ac:chgData name="Eddie Corr" userId="99a90b33-2264-4037-8867-c8cea06dfde5" providerId="ADAL" clId="{8207E6F4-09D4-4F66-BBB9-C6C2F9678906}" dt="2024-05-31T13:11:47.462" v="8020"/>
          <ac:spMkLst>
            <pc:docMk/>
            <pc:sldMk cId="3453411974" sldId="355"/>
            <ac:spMk id="395" creationId="{0FD73D0B-C839-43C6-B8F5-429691477BDA}"/>
          </ac:spMkLst>
        </pc:spChg>
        <pc:spChg chg="add mod replST">
          <ac:chgData name="Eddie Corr" userId="99a90b33-2264-4037-8867-c8cea06dfde5" providerId="ADAL" clId="{8207E6F4-09D4-4F66-BBB9-C6C2F9678906}" dt="2024-05-31T13:11:47.462" v="8029"/>
          <ac:spMkLst>
            <pc:docMk/>
            <pc:sldMk cId="3453411974" sldId="355"/>
            <ac:spMk id="396" creationId="{9A6FBA82-665B-4523-B413-A9D38F67E074}"/>
          </ac:spMkLst>
        </pc:spChg>
        <pc:spChg chg="add mod replST">
          <ac:chgData name="Eddie Corr" userId="99a90b33-2264-4037-8867-c8cea06dfde5" providerId="ADAL" clId="{8207E6F4-09D4-4F66-BBB9-C6C2F9678906}" dt="2024-05-31T13:11:47.462" v="8038"/>
          <ac:spMkLst>
            <pc:docMk/>
            <pc:sldMk cId="3453411974" sldId="355"/>
            <ac:spMk id="397" creationId="{B109CE07-A080-41C2-8D8C-767B28C5CE87}"/>
          </ac:spMkLst>
        </pc:spChg>
        <pc:spChg chg="add mod replST">
          <ac:chgData name="Eddie Corr" userId="99a90b33-2264-4037-8867-c8cea06dfde5" providerId="ADAL" clId="{8207E6F4-09D4-4F66-BBB9-C6C2F9678906}" dt="2024-05-31T13:11:47.462" v="8047"/>
          <ac:spMkLst>
            <pc:docMk/>
            <pc:sldMk cId="3453411974" sldId="355"/>
            <ac:spMk id="398" creationId="{5D8DCB3D-59FC-4F5D-A2FA-51ADDE4C16A5}"/>
          </ac:spMkLst>
        </pc:spChg>
        <pc:spChg chg="add mod replST">
          <ac:chgData name="Eddie Corr" userId="99a90b33-2264-4037-8867-c8cea06dfde5" providerId="ADAL" clId="{8207E6F4-09D4-4F66-BBB9-C6C2F9678906}" dt="2024-05-31T13:11:47.462" v="8056"/>
          <ac:spMkLst>
            <pc:docMk/>
            <pc:sldMk cId="3453411974" sldId="355"/>
            <ac:spMk id="399" creationId="{033BCF74-FF49-46F5-B132-96AE22BEF686}"/>
          </ac:spMkLst>
        </pc:spChg>
        <pc:spChg chg="add mod replST">
          <ac:chgData name="Eddie Corr" userId="99a90b33-2264-4037-8867-c8cea06dfde5" providerId="ADAL" clId="{8207E6F4-09D4-4F66-BBB9-C6C2F9678906}" dt="2024-05-31T13:11:47.470" v="8065"/>
          <ac:spMkLst>
            <pc:docMk/>
            <pc:sldMk cId="3453411974" sldId="355"/>
            <ac:spMk id="400" creationId="{CCC260D7-5927-4D1C-A259-E455EEE157BD}"/>
          </ac:spMkLst>
        </pc:spChg>
        <pc:spChg chg="add mod replST">
          <ac:chgData name="Eddie Corr" userId="99a90b33-2264-4037-8867-c8cea06dfde5" providerId="ADAL" clId="{8207E6F4-09D4-4F66-BBB9-C6C2F9678906}" dt="2024-05-31T13:11:47.470" v="8074"/>
          <ac:spMkLst>
            <pc:docMk/>
            <pc:sldMk cId="3453411974" sldId="355"/>
            <ac:spMk id="401" creationId="{035E9BF8-44E2-4862-B21C-D819E890DC09}"/>
          </ac:spMkLst>
        </pc:spChg>
        <pc:spChg chg="add mod replST">
          <ac:chgData name="Eddie Corr" userId="99a90b33-2264-4037-8867-c8cea06dfde5" providerId="ADAL" clId="{8207E6F4-09D4-4F66-BBB9-C6C2F9678906}" dt="2024-05-31T13:11:47.470" v="8083"/>
          <ac:spMkLst>
            <pc:docMk/>
            <pc:sldMk cId="3453411974" sldId="355"/>
            <ac:spMk id="402" creationId="{5D05FEFD-94F8-429B-B507-8773727F6FAD}"/>
          </ac:spMkLst>
        </pc:spChg>
        <pc:spChg chg="add mod replST">
          <ac:chgData name="Eddie Corr" userId="99a90b33-2264-4037-8867-c8cea06dfde5" providerId="ADAL" clId="{8207E6F4-09D4-4F66-BBB9-C6C2F9678906}" dt="2024-05-31T13:11:47.470" v="8092"/>
          <ac:spMkLst>
            <pc:docMk/>
            <pc:sldMk cId="3453411974" sldId="355"/>
            <ac:spMk id="403" creationId="{D644E784-E869-4350-A5FF-2020E94B8167}"/>
          </ac:spMkLst>
        </pc:spChg>
        <pc:spChg chg="add mod replST">
          <ac:chgData name="Eddie Corr" userId="99a90b33-2264-4037-8867-c8cea06dfde5" providerId="ADAL" clId="{8207E6F4-09D4-4F66-BBB9-C6C2F9678906}" dt="2024-05-31T13:11:47.470" v="8101"/>
          <ac:spMkLst>
            <pc:docMk/>
            <pc:sldMk cId="3453411974" sldId="355"/>
            <ac:spMk id="404" creationId="{CC0EEEC5-535F-4534-8475-75EA85E359B4}"/>
          </ac:spMkLst>
        </pc:spChg>
        <pc:spChg chg="add mod replST">
          <ac:chgData name="Eddie Corr" userId="99a90b33-2264-4037-8867-c8cea06dfde5" providerId="ADAL" clId="{8207E6F4-09D4-4F66-BBB9-C6C2F9678906}" dt="2024-05-31T13:11:47.470" v="8110"/>
          <ac:spMkLst>
            <pc:docMk/>
            <pc:sldMk cId="3453411974" sldId="355"/>
            <ac:spMk id="405" creationId="{BE91C9C6-4551-4059-86BE-9262B24AFC3D}"/>
          </ac:spMkLst>
        </pc:spChg>
        <pc:spChg chg="add mod replST">
          <ac:chgData name="Eddie Corr" userId="99a90b33-2264-4037-8867-c8cea06dfde5" providerId="ADAL" clId="{8207E6F4-09D4-4F66-BBB9-C6C2F9678906}" dt="2024-05-31T13:11:47.470" v="8119"/>
          <ac:spMkLst>
            <pc:docMk/>
            <pc:sldMk cId="3453411974" sldId="355"/>
            <ac:spMk id="406" creationId="{6671F2C2-A710-4369-81A0-695CD8B98734}"/>
          </ac:spMkLst>
        </pc:spChg>
        <pc:spChg chg="add mod replST">
          <ac:chgData name="Eddie Corr" userId="99a90b33-2264-4037-8867-c8cea06dfde5" providerId="ADAL" clId="{8207E6F4-09D4-4F66-BBB9-C6C2F9678906}" dt="2024-05-31T13:11:47.470" v="8128"/>
          <ac:spMkLst>
            <pc:docMk/>
            <pc:sldMk cId="3453411974" sldId="355"/>
            <ac:spMk id="407" creationId="{4C29D0EE-4F39-48F8-BC51-E4256E5822C0}"/>
          </ac:spMkLst>
        </pc:spChg>
        <pc:spChg chg="add mod replST">
          <ac:chgData name="Eddie Corr" userId="99a90b33-2264-4037-8867-c8cea06dfde5" providerId="ADAL" clId="{8207E6F4-09D4-4F66-BBB9-C6C2F9678906}" dt="2024-05-31T13:11:47.486" v="8137"/>
          <ac:spMkLst>
            <pc:docMk/>
            <pc:sldMk cId="3453411974" sldId="355"/>
            <ac:spMk id="408" creationId="{A2AC4DC8-16B1-4D06-84DE-E2A7F49EB22A}"/>
          </ac:spMkLst>
        </pc:spChg>
        <pc:spChg chg="add mod replST">
          <ac:chgData name="Eddie Corr" userId="99a90b33-2264-4037-8867-c8cea06dfde5" providerId="ADAL" clId="{8207E6F4-09D4-4F66-BBB9-C6C2F9678906}" dt="2024-05-31T13:11:47.486" v="8146"/>
          <ac:spMkLst>
            <pc:docMk/>
            <pc:sldMk cId="3453411974" sldId="355"/>
            <ac:spMk id="409" creationId="{09243764-39E8-4352-9AF4-87226714E91B}"/>
          </ac:spMkLst>
        </pc:spChg>
        <pc:spChg chg="add mod replST">
          <ac:chgData name="Eddie Corr" userId="99a90b33-2264-4037-8867-c8cea06dfde5" providerId="ADAL" clId="{8207E6F4-09D4-4F66-BBB9-C6C2F9678906}" dt="2024-05-31T13:11:47.486" v="8155"/>
          <ac:spMkLst>
            <pc:docMk/>
            <pc:sldMk cId="3453411974" sldId="355"/>
            <ac:spMk id="410" creationId="{1E8A875A-EA0B-4B0C-BD55-1CE5847CE4E7}"/>
          </ac:spMkLst>
        </pc:spChg>
        <pc:spChg chg="add mod replST">
          <ac:chgData name="Eddie Corr" userId="99a90b33-2264-4037-8867-c8cea06dfde5" providerId="ADAL" clId="{8207E6F4-09D4-4F66-BBB9-C6C2F9678906}" dt="2024-05-31T13:11:47.486" v="8164"/>
          <ac:spMkLst>
            <pc:docMk/>
            <pc:sldMk cId="3453411974" sldId="355"/>
            <ac:spMk id="411" creationId="{6FA2FBB7-9C0B-4AA1-9202-9F4C9E48577F}"/>
          </ac:spMkLst>
        </pc:spChg>
        <pc:spChg chg="add mod replST">
          <ac:chgData name="Eddie Corr" userId="99a90b33-2264-4037-8867-c8cea06dfde5" providerId="ADAL" clId="{8207E6F4-09D4-4F66-BBB9-C6C2F9678906}" dt="2024-05-31T13:11:47.486" v="8173"/>
          <ac:spMkLst>
            <pc:docMk/>
            <pc:sldMk cId="3453411974" sldId="355"/>
            <ac:spMk id="412" creationId="{40AF70DE-6E1F-4501-8490-C7EE890D130D}"/>
          </ac:spMkLst>
        </pc:spChg>
        <pc:spChg chg="add mod replST">
          <ac:chgData name="Eddie Corr" userId="99a90b33-2264-4037-8867-c8cea06dfde5" providerId="ADAL" clId="{8207E6F4-09D4-4F66-BBB9-C6C2F9678906}" dt="2024-05-31T13:11:47.486" v="8182"/>
          <ac:spMkLst>
            <pc:docMk/>
            <pc:sldMk cId="3453411974" sldId="355"/>
            <ac:spMk id="413" creationId="{A9FA1DE4-0FA5-47A8-9CE7-CF9C4CB6872A}"/>
          </ac:spMkLst>
        </pc:spChg>
        <pc:spChg chg="add mod replST">
          <ac:chgData name="Eddie Corr" userId="99a90b33-2264-4037-8867-c8cea06dfde5" providerId="ADAL" clId="{8207E6F4-09D4-4F66-BBB9-C6C2F9678906}" dt="2024-05-31T13:11:47.486" v="8191"/>
          <ac:spMkLst>
            <pc:docMk/>
            <pc:sldMk cId="3453411974" sldId="355"/>
            <ac:spMk id="414" creationId="{AADC3238-5E55-4419-B8D9-10F757915A8A}"/>
          </ac:spMkLst>
        </pc:spChg>
        <pc:spChg chg="add mod replST">
          <ac:chgData name="Eddie Corr" userId="99a90b33-2264-4037-8867-c8cea06dfde5" providerId="ADAL" clId="{8207E6F4-09D4-4F66-BBB9-C6C2F9678906}" dt="2024-05-31T13:11:47.486" v="8200"/>
          <ac:spMkLst>
            <pc:docMk/>
            <pc:sldMk cId="3453411974" sldId="355"/>
            <ac:spMk id="415" creationId="{13F3E576-E448-45ED-9A26-95ED55292D4F}"/>
          </ac:spMkLst>
        </pc:spChg>
        <pc:spChg chg="add mod replST">
          <ac:chgData name="Eddie Corr" userId="99a90b33-2264-4037-8867-c8cea06dfde5" providerId="ADAL" clId="{8207E6F4-09D4-4F66-BBB9-C6C2F9678906}" dt="2024-05-31T13:11:47.486" v="8209"/>
          <ac:spMkLst>
            <pc:docMk/>
            <pc:sldMk cId="3453411974" sldId="355"/>
            <ac:spMk id="416" creationId="{016F6F75-BEC0-4463-845E-EB77CF0D9FCE}"/>
          </ac:spMkLst>
        </pc:spChg>
        <pc:spChg chg="add mod replST">
          <ac:chgData name="Eddie Corr" userId="99a90b33-2264-4037-8867-c8cea06dfde5" providerId="ADAL" clId="{8207E6F4-09D4-4F66-BBB9-C6C2F9678906}" dt="2024-05-31T13:11:47.501" v="8218"/>
          <ac:spMkLst>
            <pc:docMk/>
            <pc:sldMk cId="3453411974" sldId="355"/>
            <ac:spMk id="417" creationId="{22EC0FF8-70D7-415A-A6C2-7F2DC5884373}"/>
          </ac:spMkLst>
        </pc:spChg>
        <pc:spChg chg="add mod replST">
          <ac:chgData name="Eddie Corr" userId="99a90b33-2264-4037-8867-c8cea06dfde5" providerId="ADAL" clId="{8207E6F4-09D4-4F66-BBB9-C6C2F9678906}" dt="2024-05-31T13:11:47.501" v="8227"/>
          <ac:spMkLst>
            <pc:docMk/>
            <pc:sldMk cId="3453411974" sldId="355"/>
            <ac:spMk id="418" creationId="{3839FDD5-3B4B-4B35-9A60-52CC8E6116FC}"/>
          </ac:spMkLst>
        </pc:spChg>
        <pc:spChg chg="add mod replST">
          <ac:chgData name="Eddie Corr" userId="99a90b33-2264-4037-8867-c8cea06dfde5" providerId="ADAL" clId="{8207E6F4-09D4-4F66-BBB9-C6C2F9678906}" dt="2024-05-31T13:11:47.501" v="8236"/>
          <ac:spMkLst>
            <pc:docMk/>
            <pc:sldMk cId="3453411974" sldId="355"/>
            <ac:spMk id="419" creationId="{C59B9F46-30B8-42C0-900E-6B03619F9A04}"/>
          </ac:spMkLst>
        </pc:spChg>
        <pc:spChg chg="add mod replST">
          <ac:chgData name="Eddie Corr" userId="99a90b33-2264-4037-8867-c8cea06dfde5" providerId="ADAL" clId="{8207E6F4-09D4-4F66-BBB9-C6C2F9678906}" dt="2024-05-31T13:11:47.501" v="8245"/>
          <ac:spMkLst>
            <pc:docMk/>
            <pc:sldMk cId="3453411974" sldId="355"/>
            <ac:spMk id="420" creationId="{631AC8EF-54B9-445B-A0FD-0852D465788B}"/>
          </ac:spMkLst>
        </pc:spChg>
        <pc:spChg chg="add mod replST">
          <ac:chgData name="Eddie Corr" userId="99a90b33-2264-4037-8867-c8cea06dfde5" providerId="ADAL" clId="{8207E6F4-09D4-4F66-BBB9-C6C2F9678906}" dt="2024-05-31T13:11:47.501" v="8254"/>
          <ac:spMkLst>
            <pc:docMk/>
            <pc:sldMk cId="3453411974" sldId="355"/>
            <ac:spMk id="421" creationId="{58B2B335-1A7D-4926-BBDF-5D1ACBFF5064}"/>
          </ac:spMkLst>
        </pc:spChg>
        <pc:spChg chg="add mod replST">
          <ac:chgData name="Eddie Corr" userId="99a90b33-2264-4037-8867-c8cea06dfde5" providerId="ADAL" clId="{8207E6F4-09D4-4F66-BBB9-C6C2F9678906}" dt="2024-05-31T13:11:47.501" v="8263"/>
          <ac:spMkLst>
            <pc:docMk/>
            <pc:sldMk cId="3453411974" sldId="355"/>
            <ac:spMk id="422" creationId="{40E7FDA4-7253-45C2-B496-0D5EF42A8863}"/>
          </ac:spMkLst>
        </pc:spChg>
        <pc:spChg chg="add mod replST">
          <ac:chgData name="Eddie Corr" userId="99a90b33-2264-4037-8867-c8cea06dfde5" providerId="ADAL" clId="{8207E6F4-09D4-4F66-BBB9-C6C2F9678906}" dt="2024-05-31T13:11:47.501" v="8272"/>
          <ac:spMkLst>
            <pc:docMk/>
            <pc:sldMk cId="3453411974" sldId="355"/>
            <ac:spMk id="423" creationId="{B3D4054D-61A6-40F7-B3D0-F0267C877114}"/>
          </ac:spMkLst>
        </pc:spChg>
        <pc:spChg chg="add mod replST">
          <ac:chgData name="Eddie Corr" userId="99a90b33-2264-4037-8867-c8cea06dfde5" providerId="ADAL" clId="{8207E6F4-09D4-4F66-BBB9-C6C2F9678906}" dt="2024-05-31T13:11:47.501" v="8281"/>
          <ac:spMkLst>
            <pc:docMk/>
            <pc:sldMk cId="3453411974" sldId="355"/>
            <ac:spMk id="424" creationId="{4A73F5FC-6FBB-4997-AF20-EB4EA0340897}"/>
          </ac:spMkLst>
        </pc:spChg>
        <pc:spChg chg="add mod replST">
          <ac:chgData name="Eddie Corr" userId="99a90b33-2264-4037-8867-c8cea06dfde5" providerId="ADAL" clId="{8207E6F4-09D4-4F66-BBB9-C6C2F9678906}" dt="2024-05-31T13:11:47.517" v="8290"/>
          <ac:spMkLst>
            <pc:docMk/>
            <pc:sldMk cId="3453411974" sldId="355"/>
            <ac:spMk id="425" creationId="{90173C0E-7927-4616-A2FF-C439A6ADE0B4}"/>
          </ac:spMkLst>
        </pc:spChg>
        <pc:spChg chg="add mod replST">
          <ac:chgData name="Eddie Corr" userId="99a90b33-2264-4037-8867-c8cea06dfde5" providerId="ADAL" clId="{8207E6F4-09D4-4F66-BBB9-C6C2F9678906}" dt="2024-05-31T13:11:47.517" v="8299"/>
          <ac:spMkLst>
            <pc:docMk/>
            <pc:sldMk cId="3453411974" sldId="355"/>
            <ac:spMk id="426" creationId="{D765B2DD-8ED8-4900-A92C-B6CDA30DE246}"/>
          </ac:spMkLst>
        </pc:spChg>
        <pc:spChg chg="add mod replST">
          <ac:chgData name="Eddie Corr" userId="99a90b33-2264-4037-8867-c8cea06dfde5" providerId="ADAL" clId="{8207E6F4-09D4-4F66-BBB9-C6C2F9678906}" dt="2024-05-31T13:11:47.517" v="8308"/>
          <ac:spMkLst>
            <pc:docMk/>
            <pc:sldMk cId="3453411974" sldId="355"/>
            <ac:spMk id="427" creationId="{8229D58B-7E6B-4E8B-91DE-41560D2A748B}"/>
          </ac:spMkLst>
        </pc:spChg>
        <pc:spChg chg="add mod replST">
          <ac:chgData name="Eddie Corr" userId="99a90b33-2264-4037-8867-c8cea06dfde5" providerId="ADAL" clId="{8207E6F4-09D4-4F66-BBB9-C6C2F9678906}" dt="2024-05-31T13:11:47.517" v="8317"/>
          <ac:spMkLst>
            <pc:docMk/>
            <pc:sldMk cId="3453411974" sldId="355"/>
            <ac:spMk id="428" creationId="{347BCB24-EE22-43D5-A2CE-C5AA7AC475EC}"/>
          </ac:spMkLst>
        </pc:spChg>
        <pc:spChg chg="add mod replST">
          <ac:chgData name="Eddie Corr" userId="99a90b33-2264-4037-8867-c8cea06dfde5" providerId="ADAL" clId="{8207E6F4-09D4-4F66-BBB9-C6C2F9678906}" dt="2024-05-31T13:11:47.517" v="8326"/>
          <ac:spMkLst>
            <pc:docMk/>
            <pc:sldMk cId="3453411974" sldId="355"/>
            <ac:spMk id="429" creationId="{511AF05C-867D-4924-855E-47134247467C}"/>
          </ac:spMkLst>
        </pc:spChg>
        <pc:spChg chg="add mod replST">
          <ac:chgData name="Eddie Corr" userId="99a90b33-2264-4037-8867-c8cea06dfde5" providerId="ADAL" clId="{8207E6F4-09D4-4F66-BBB9-C6C2F9678906}" dt="2024-05-31T13:11:47.517" v="8335"/>
          <ac:spMkLst>
            <pc:docMk/>
            <pc:sldMk cId="3453411974" sldId="355"/>
            <ac:spMk id="430" creationId="{A14842D6-9393-4C2A-A99F-3B034B4D01D0}"/>
          </ac:spMkLst>
        </pc:spChg>
        <pc:spChg chg="add mod replST">
          <ac:chgData name="Eddie Corr" userId="99a90b33-2264-4037-8867-c8cea06dfde5" providerId="ADAL" clId="{8207E6F4-09D4-4F66-BBB9-C6C2F9678906}" dt="2024-05-31T13:11:47.517" v="8344"/>
          <ac:spMkLst>
            <pc:docMk/>
            <pc:sldMk cId="3453411974" sldId="355"/>
            <ac:spMk id="431" creationId="{4E214A6C-7DD9-4BFF-9EAB-3DF1E543DC48}"/>
          </ac:spMkLst>
        </pc:spChg>
        <pc:spChg chg="add mod replST">
          <ac:chgData name="Eddie Corr" userId="99a90b33-2264-4037-8867-c8cea06dfde5" providerId="ADAL" clId="{8207E6F4-09D4-4F66-BBB9-C6C2F9678906}" dt="2024-05-31T13:11:47.517" v="8353"/>
          <ac:spMkLst>
            <pc:docMk/>
            <pc:sldMk cId="3453411974" sldId="355"/>
            <ac:spMk id="432" creationId="{72395F33-E96F-4357-B0F8-DCF6E2F3172E}"/>
          </ac:spMkLst>
        </pc:spChg>
        <pc:spChg chg="add mod replST">
          <ac:chgData name="Eddie Corr" userId="99a90b33-2264-4037-8867-c8cea06dfde5" providerId="ADAL" clId="{8207E6F4-09D4-4F66-BBB9-C6C2F9678906}" dt="2024-05-31T13:11:47.532" v="8362"/>
          <ac:spMkLst>
            <pc:docMk/>
            <pc:sldMk cId="3453411974" sldId="355"/>
            <ac:spMk id="433" creationId="{194A31BB-11B4-426B-996D-47C6E199A581}"/>
          </ac:spMkLst>
        </pc:spChg>
        <pc:spChg chg="add mod replST">
          <ac:chgData name="Eddie Corr" userId="99a90b33-2264-4037-8867-c8cea06dfde5" providerId="ADAL" clId="{8207E6F4-09D4-4F66-BBB9-C6C2F9678906}" dt="2024-05-31T13:11:47.532" v="8371"/>
          <ac:spMkLst>
            <pc:docMk/>
            <pc:sldMk cId="3453411974" sldId="355"/>
            <ac:spMk id="434" creationId="{00C5274A-5A77-4C67-B04D-E336BD95C3DC}"/>
          </ac:spMkLst>
        </pc:spChg>
        <pc:spChg chg="add mod replST">
          <ac:chgData name="Eddie Corr" userId="99a90b33-2264-4037-8867-c8cea06dfde5" providerId="ADAL" clId="{8207E6F4-09D4-4F66-BBB9-C6C2F9678906}" dt="2024-05-31T13:11:47.532" v="8380"/>
          <ac:spMkLst>
            <pc:docMk/>
            <pc:sldMk cId="3453411974" sldId="355"/>
            <ac:spMk id="435" creationId="{AB79E694-3577-4EE9-B06A-619683782F20}"/>
          </ac:spMkLst>
        </pc:spChg>
        <pc:spChg chg="add mod replST">
          <ac:chgData name="Eddie Corr" userId="99a90b33-2264-4037-8867-c8cea06dfde5" providerId="ADAL" clId="{8207E6F4-09D4-4F66-BBB9-C6C2F9678906}" dt="2024-05-31T13:11:47.532" v="8389"/>
          <ac:spMkLst>
            <pc:docMk/>
            <pc:sldMk cId="3453411974" sldId="355"/>
            <ac:spMk id="436" creationId="{2FA6AD63-43AC-4C99-92A4-96D2B24FFA94}"/>
          </ac:spMkLst>
        </pc:spChg>
        <pc:spChg chg="add mod replST">
          <ac:chgData name="Eddie Corr" userId="99a90b33-2264-4037-8867-c8cea06dfde5" providerId="ADAL" clId="{8207E6F4-09D4-4F66-BBB9-C6C2F9678906}" dt="2024-05-31T13:11:47.532" v="8398"/>
          <ac:spMkLst>
            <pc:docMk/>
            <pc:sldMk cId="3453411974" sldId="355"/>
            <ac:spMk id="437" creationId="{169EA8D3-7A26-4D51-9BAB-8A0B0F5A96C9}"/>
          </ac:spMkLst>
        </pc:spChg>
        <pc:spChg chg="add mod replST">
          <ac:chgData name="Eddie Corr" userId="99a90b33-2264-4037-8867-c8cea06dfde5" providerId="ADAL" clId="{8207E6F4-09D4-4F66-BBB9-C6C2F9678906}" dt="2024-05-31T13:11:47.532" v="8407"/>
          <ac:spMkLst>
            <pc:docMk/>
            <pc:sldMk cId="3453411974" sldId="355"/>
            <ac:spMk id="438" creationId="{0C88521B-C36C-473D-B9B2-FA5F8BF5B4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51D18-4C05-4A3C-AC72-F03E2FD3EC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E"/>
        </a:p>
      </dgm:t>
    </dgm:pt>
    <dgm:pt modelId="{D8A2C47A-DA4F-4433-9E0E-5A9DEC41099A}">
      <dgm:prSet phldrT="[Text]"/>
      <dgm:spPr>
        <a:solidFill>
          <a:schemeClr val="tx1"/>
        </a:solidFill>
      </dgm:spPr>
      <dgm:t>
        <a:bodyPr/>
        <a:lstStyle/>
        <a:p>
          <a:pPr>
            <a:buFont typeface="Arial" panose="020B0604020202020204" pitchFamily="34" charset="0"/>
            <a:buChar char="•"/>
          </a:pPr>
          <a:r>
            <a:rPr lang="en-US" dirty="0">
              <a:latin typeface="Calibri"/>
              <a:ea typeface="Calibri" panose="020F0502020204030204" pitchFamily="34" charset="0"/>
              <a:cs typeface="Calibri"/>
            </a:rPr>
            <a:t>Staff / Student Engagement</a:t>
          </a:r>
          <a:endParaRPr lang="en-IE" dirty="0"/>
        </a:p>
      </dgm:t>
    </dgm:pt>
    <dgm:pt modelId="{35624915-E64A-477F-8D61-B778AFAAFDD9}" type="parTrans" cxnId="{E795CE14-58BB-4EEE-A152-D7FE791E6E1F}">
      <dgm:prSet/>
      <dgm:spPr/>
      <dgm:t>
        <a:bodyPr/>
        <a:lstStyle/>
        <a:p>
          <a:endParaRPr lang="en-IE"/>
        </a:p>
      </dgm:t>
    </dgm:pt>
    <dgm:pt modelId="{85D74844-DEB9-48B4-B65A-C4EFE2454456}" type="sibTrans" cxnId="{E795CE14-58BB-4EEE-A152-D7FE791E6E1F}">
      <dgm:prSet/>
      <dgm:spPr/>
      <dgm:t>
        <a:bodyPr/>
        <a:lstStyle/>
        <a:p>
          <a:endParaRPr lang="en-IE"/>
        </a:p>
      </dgm:t>
    </dgm:pt>
    <dgm:pt modelId="{1CBF644D-A950-4B18-B717-87BAA6724C2B}">
      <dgm:prSet/>
      <dgm:spPr>
        <a:solidFill>
          <a:schemeClr val="tx1"/>
        </a:solidFill>
      </dgm:spPr>
      <dgm:t>
        <a:bodyPr/>
        <a:lstStyle/>
        <a:p>
          <a:r>
            <a:rPr lang="en-US" dirty="0">
              <a:latin typeface="Calibri"/>
              <a:ea typeface="Calibri" panose="020F0502020204030204" pitchFamily="34" charset="0"/>
              <a:cs typeface="Calibri"/>
            </a:rPr>
            <a:t>Orientation </a:t>
          </a:r>
          <a:r>
            <a:rPr lang="en-US" dirty="0" err="1">
              <a:latin typeface="Calibri"/>
              <a:ea typeface="Calibri" panose="020F0502020204030204" pitchFamily="34" charset="0"/>
              <a:cs typeface="Calibri"/>
            </a:rPr>
            <a:t>Programmes</a:t>
          </a:r>
          <a:endParaRPr lang="en-US" dirty="0">
            <a:latin typeface="Calibri"/>
            <a:ea typeface="Calibri" panose="020F0502020204030204" pitchFamily="34" charset="0"/>
            <a:cs typeface="Calibri"/>
          </a:endParaRPr>
        </a:p>
      </dgm:t>
    </dgm:pt>
    <dgm:pt modelId="{90552DEE-C697-41A4-84F1-0062AD664E56}" type="parTrans" cxnId="{13B5243A-C865-4131-B88A-8D850F4C2F1A}">
      <dgm:prSet/>
      <dgm:spPr/>
      <dgm:t>
        <a:bodyPr/>
        <a:lstStyle/>
        <a:p>
          <a:endParaRPr lang="en-IE"/>
        </a:p>
      </dgm:t>
    </dgm:pt>
    <dgm:pt modelId="{90068ED7-D9DC-45C6-8DDF-391F0351FB07}" type="sibTrans" cxnId="{13B5243A-C865-4131-B88A-8D850F4C2F1A}">
      <dgm:prSet/>
      <dgm:spPr/>
      <dgm:t>
        <a:bodyPr/>
        <a:lstStyle/>
        <a:p>
          <a:endParaRPr lang="en-IE"/>
        </a:p>
      </dgm:t>
    </dgm:pt>
    <dgm:pt modelId="{0733577B-0507-474D-B10F-A610EF23872C}">
      <dgm:prSet/>
      <dgm:spPr>
        <a:solidFill>
          <a:schemeClr val="tx1"/>
        </a:solidFill>
      </dgm:spPr>
      <dgm:t>
        <a:bodyPr/>
        <a:lstStyle/>
        <a:p>
          <a:r>
            <a:rPr lang="en-US" dirty="0">
              <a:latin typeface="Calibri"/>
              <a:ea typeface="Calibri" panose="020F0502020204030204" pitchFamily="34" charset="0"/>
              <a:cs typeface="Calibri"/>
            </a:rPr>
            <a:t>Extra-Curricular Activity </a:t>
          </a:r>
        </a:p>
      </dgm:t>
    </dgm:pt>
    <dgm:pt modelId="{7EE878FD-8734-4849-9DC9-EF24F693DB62}" type="parTrans" cxnId="{E4B3886F-63E5-47CF-8010-246C95F36CD3}">
      <dgm:prSet/>
      <dgm:spPr/>
      <dgm:t>
        <a:bodyPr/>
        <a:lstStyle/>
        <a:p>
          <a:endParaRPr lang="en-IE"/>
        </a:p>
      </dgm:t>
    </dgm:pt>
    <dgm:pt modelId="{54F36627-58CE-451B-904C-9FB0F2369A0A}" type="sibTrans" cxnId="{E4B3886F-63E5-47CF-8010-246C95F36CD3}">
      <dgm:prSet/>
      <dgm:spPr/>
      <dgm:t>
        <a:bodyPr/>
        <a:lstStyle/>
        <a:p>
          <a:endParaRPr lang="en-IE"/>
        </a:p>
      </dgm:t>
    </dgm:pt>
    <dgm:pt modelId="{C54C4E5C-1E85-4FF9-8404-894EE111A508}">
      <dgm:prSet/>
      <dgm:spPr>
        <a:solidFill>
          <a:schemeClr val="tx1"/>
        </a:solidFill>
      </dgm:spPr>
      <dgm:t>
        <a:bodyPr/>
        <a:lstStyle/>
        <a:p>
          <a:r>
            <a:rPr lang="en-US" dirty="0">
              <a:latin typeface="Calibri"/>
              <a:ea typeface="Calibri" panose="020F0502020204030204" pitchFamily="34" charset="0"/>
              <a:cs typeface="Calibri"/>
            </a:rPr>
            <a:t>On-Campus Accommodation</a:t>
          </a:r>
        </a:p>
      </dgm:t>
    </dgm:pt>
    <dgm:pt modelId="{31762E30-068F-42FF-939B-EE3C67376E23}" type="parTrans" cxnId="{ECE8EDE1-B394-49CD-BE4D-A41BAA7D043F}">
      <dgm:prSet/>
      <dgm:spPr/>
      <dgm:t>
        <a:bodyPr/>
        <a:lstStyle/>
        <a:p>
          <a:endParaRPr lang="en-IE"/>
        </a:p>
      </dgm:t>
    </dgm:pt>
    <dgm:pt modelId="{DFAADA52-05E2-4B09-874F-62EE61C0703F}" type="sibTrans" cxnId="{ECE8EDE1-B394-49CD-BE4D-A41BAA7D043F}">
      <dgm:prSet/>
      <dgm:spPr/>
      <dgm:t>
        <a:bodyPr/>
        <a:lstStyle/>
        <a:p>
          <a:endParaRPr lang="en-IE"/>
        </a:p>
      </dgm:t>
    </dgm:pt>
    <dgm:pt modelId="{534DBE26-F35D-4A3E-92C5-FCA6C61AA8BD}">
      <dgm:prSet/>
      <dgm:spPr>
        <a:solidFill>
          <a:schemeClr val="tx1"/>
        </a:solidFill>
      </dgm:spPr>
      <dgm:t>
        <a:bodyPr/>
        <a:lstStyle/>
        <a:p>
          <a:r>
            <a:rPr lang="en-US" dirty="0">
              <a:latin typeface="Calibri"/>
              <a:ea typeface="Calibri" panose="020F0502020204030204" pitchFamily="34" charset="0"/>
              <a:cs typeface="Calibri"/>
            </a:rPr>
            <a:t>Campus Spaces &amp; Infrastructure</a:t>
          </a:r>
        </a:p>
      </dgm:t>
    </dgm:pt>
    <dgm:pt modelId="{E1513A21-408B-478B-A256-3DA4CD83A928}" type="parTrans" cxnId="{454B2183-31EF-4959-9C43-F7058B7E6CB2}">
      <dgm:prSet/>
      <dgm:spPr/>
      <dgm:t>
        <a:bodyPr/>
        <a:lstStyle/>
        <a:p>
          <a:endParaRPr lang="en-IE"/>
        </a:p>
      </dgm:t>
    </dgm:pt>
    <dgm:pt modelId="{02E40196-6A2C-4339-9631-C5262B97D0E5}" type="sibTrans" cxnId="{454B2183-31EF-4959-9C43-F7058B7E6CB2}">
      <dgm:prSet/>
      <dgm:spPr/>
      <dgm:t>
        <a:bodyPr/>
        <a:lstStyle/>
        <a:p>
          <a:endParaRPr lang="en-IE"/>
        </a:p>
      </dgm:t>
    </dgm:pt>
    <dgm:pt modelId="{24EB58BF-4AF2-49EF-84B0-EC529F38284F}">
      <dgm:prSet/>
      <dgm:spPr>
        <a:solidFill>
          <a:schemeClr val="tx1"/>
        </a:solidFill>
      </dgm:spPr>
      <dgm:t>
        <a:bodyPr/>
        <a:lstStyle/>
        <a:p>
          <a:r>
            <a:rPr lang="en-US" dirty="0">
              <a:latin typeface="Calibri"/>
              <a:ea typeface="Calibri" panose="020F0502020204030204" pitchFamily="34" charset="0"/>
              <a:cs typeface="Calibri"/>
            </a:rPr>
            <a:t>Finances &amp; Budgeting</a:t>
          </a:r>
        </a:p>
      </dgm:t>
    </dgm:pt>
    <dgm:pt modelId="{561B7D75-B0CD-40AA-A1B6-F3BF393535ED}" type="parTrans" cxnId="{03353BC0-EA6B-49C9-AC8B-5E95F0C524E5}">
      <dgm:prSet/>
      <dgm:spPr/>
      <dgm:t>
        <a:bodyPr/>
        <a:lstStyle/>
        <a:p>
          <a:endParaRPr lang="en-IE"/>
        </a:p>
      </dgm:t>
    </dgm:pt>
    <dgm:pt modelId="{DC1D3C4B-C839-4CA1-8253-E2D738223246}" type="sibTrans" cxnId="{03353BC0-EA6B-49C9-AC8B-5E95F0C524E5}">
      <dgm:prSet/>
      <dgm:spPr/>
      <dgm:t>
        <a:bodyPr/>
        <a:lstStyle/>
        <a:p>
          <a:endParaRPr lang="en-IE"/>
        </a:p>
      </dgm:t>
    </dgm:pt>
    <dgm:pt modelId="{147FB1AF-BE61-4799-B9C2-DD94B5B61A0D}">
      <dgm:prSet phldrT="[Text]"/>
      <dgm:spPr>
        <a:solidFill>
          <a:schemeClr val="tx1"/>
        </a:solidFill>
      </dgm:spPr>
      <dgm:t>
        <a:bodyPr/>
        <a:lstStyle/>
        <a:p>
          <a:pPr>
            <a:buFont typeface="Arial" panose="020B0604020202020204" pitchFamily="34" charset="0"/>
            <a:buChar char="•"/>
          </a:pPr>
          <a:r>
            <a:rPr lang="en-US">
              <a:latin typeface="Calibri"/>
              <a:ea typeface="Calibri" panose="020F0502020204030204" pitchFamily="34" charset="0"/>
              <a:cs typeface="Calibri"/>
            </a:rPr>
            <a:t>Peer Support &amp; Mentoring</a:t>
          </a:r>
          <a:endParaRPr lang="en-IE" dirty="0"/>
        </a:p>
      </dgm:t>
    </dgm:pt>
    <dgm:pt modelId="{BCDF830D-5971-423D-9E9F-01DB892B1E8A}" type="parTrans" cxnId="{70974B48-D557-4826-BEE6-4C491689D0EC}">
      <dgm:prSet/>
      <dgm:spPr/>
      <dgm:t>
        <a:bodyPr/>
        <a:lstStyle/>
        <a:p>
          <a:endParaRPr lang="en-IE"/>
        </a:p>
      </dgm:t>
    </dgm:pt>
    <dgm:pt modelId="{B31A42EB-CEB3-40EA-8840-D088999B9077}" type="sibTrans" cxnId="{70974B48-D557-4826-BEE6-4C491689D0EC}">
      <dgm:prSet/>
      <dgm:spPr/>
      <dgm:t>
        <a:bodyPr/>
        <a:lstStyle/>
        <a:p>
          <a:endParaRPr lang="en-IE"/>
        </a:p>
      </dgm:t>
    </dgm:pt>
    <dgm:pt modelId="{304333EE-A600-4082-A591-9025F80C896D}" type="pres">
      <dgm:prSet presAssocID="{2A751D18-4C05-4A3C-AC72-F03E2FD3EC12}" presName="Name0" presStyleCnt="0">
        <dgm:presLayoutVars>
          <dgm:chMax val="7"/>
          <dgm:chPref val="7"/>
          <dgm:dir/>
        </dgm:presLayoutVars>
      </dgm:prSet>
      <dgm:spPr/>
    </dgm:pt>
    <dgm:pt modelId="{D57637EE-57C5-466E-AA02-7F6FE0378C81}" type="pres">
      <dgm:prSet presAssocID="{2A751D18-4C05-4A3C-AC72-F03E2FD3EC12}" presName="Name1" presStyleCnt="0"/>
      <dgm:spPr/>
    </dgm:pt>
    <dgm:pt modelId="{06DDC0D5-072A-4A42-A65B-5911DDA734FE}" type="pres">
      <dgm:prSet presAssocID="{2A751D18-4C05-4A3C-AC72-F03E2FD3EC12}" presName="cycle" presStyleCnt="0"/>
      <dgm:spPr/>
    </dgm:pt>
    <dgm:pt modelId="{1E368861-4FD9-4E24-82CC-167EAF00B7FF}" type="pres">
      <dgm:prSet presAssocID="{2A751D18-4C05-4A3C-AC72-F03E2FD3EC12}" presName="srcNode" presStyleLbl="node1" presStyleIdx="0" presStyleCnt="7"/>
      <dgm:spPr/>
    </dgm:pt>
    <dgm:pt modelId="{740AD994-7E7B-40F6-87AF-C79F73BAFD16}" type="pres">
      <dgm:prSet presAssocID="{2A751D18-4C05-4A3C-AC72-F03E2FD3EC12}" presName="conn" presStyleLbl="parChTrans1D2" presStyleIdx="0" presStyleCnt="1"/>
      <dgm:spPr/>
    </dgm:pt>
    <dgm:pt modelId="{13692C51-F113-4585-996F-ED66B7A4094E}" type="pres">
      <dgm:prSet presAssocID="{2A751D18-4C05-4A3C-AC72-F03E2FD3EC12}" presName="extraNode" presStyleLbl="node1" presStyleIdx="0" presStyleCnt="7"/>
      <dgm:spPr/>
    </dgm:pt>
    <dgm:pt modelId="{9B8B2CF7-FFF4-44A0-A10B-06327BD0AADE}" type="pres">
      <dgm:prSet presAssocID="{2A751D18-4C05-4A3C-AC72-F03E2FD3EC12}" presName="dstNode" presStyleLbl="node1" presStyleIdx="0" presStyleCnt="7"/>
      <dgm:spPr/>
    </dgm:pt>
    <dgm:pt modelId="{5B3CD8C8-C182-495F-BF27-02582A06A277}" type="pres">
      <dgm:prSet presAssocID="{D8A2C47A-DA4F-4433-9E0E-5A9DEC41099A}" presName="text_1" presStyleLbl="node1" presStyleIdx="0" presStyleCnt="7">
        <dgm:presLayoutVars>
          <dgm:bulletEnabled val="1"/>
        </dgm:presLayoutVars>
      </dgm:prSet>
      <dgm:spPr/>
    </dgm:pt>
    <dgm:pt modelId="{BC4279B6-6A18-44EB-B2C3-FAA70F5DEF27}" type="pres">
      <dgm:prSet presAssocID="{D8A2C47A-DA4F-4433-9E0E-5A9DEC41099A}" presName="accent_1" presStyleCnt="0"/>
      <dgm:spPr/>
    </dgm:pt>
    <dgm:pt modelId="{49210457-8FAB-4ADF-A945-38B57B191753}" type="pres">
      <dgm:prSet presAssocID="{D8A2C47A-DA4F-4433-9E0E-5A9DEC41099A}" presName="accentRepeatNode" presStyleLbl="solidFgAcc1" presStyleIdx="0" presStyleCnt="7"/>
      <dgm:spPr>
        <a:ln>
          <a:solidFill>
            <a:schemeClr val="tx1"/>
          </a:solidFill>
        </a:ln>
      </dgm:spPr>
    </dgm:pt>
    <dgm:pt modelId="{5B781A1B-B069-4FBE-B506-C4DC4CFC8EFB}" type="pres">
      <dgm:prSet presAssocID="{147FB1AF-BE61-4799-B9C2-DD94B5B61A0D}" presName="text_2" presStyleLbl="node1" presStyleIdx="1" presStyleCnt="7">
        <dgm:presLayoutVars>
          <dgm:bulletEnabled val="1"/>
        </dgm:presLayoutVars>
      </dgm:prSet>
      <dgm:spPr/>
    </dgm:pt>
    <dgm:pt modelId="{AA74B320-3F53-43D0-8CE4-FAC4F89B0638}" type="pres">
      <dgm:prSet presAssocID="{147FB1AF-BE61-4799-B9C2-DD94B5B61A0D}" presName="accent_2" presStyleCnt="0"/>
      <dgm:spPr/>
    </dgm:pt>
    <dgm:pt modelId="{3B182F20-780C-4E7D-81BC-6AF8DB01FD2A}" type="pres">
      <dgm:prSet presAssocID="{147FB1AF-BE61-4799-B9C2-DD94B5B61A0D}" presName="accentRepeatNode" presStyleLbl="solidFgAcc1" presStyleIdx="1" presStyleCnt="7"/>
      <dgm:spPr>
        <a:ln>
          <a:solidFill>
            <a:schemeClr val="tx1"/>
          </a:solidFill>
        </a:ln>
      </dgm:spPr>
    </dgm:pt>
    <dgm:pt modelId="{14B7FB9D-4E63-4481-A5C8-377F33C121D0}" type="pres">
      <dgm:prSet presAssocID="{1CBF644D-A950-4B18-B717-87BAA6724C2B}" presName="text_3" presStyleLbl="node1" presStyleIdx="2" presStyleCnt="7">
        <dgm:presLayoutVars>
          <dgm:bulletEnabled val="1"/>
        </dgm:presLayoutVars>
      </dgm:prSet>
      <dgm:spPr/>
    </dgm:pt>
    <dgm:pt modelId="{9F61E497-7CF5-44DC-B3C3-EA65437405FB}" type="pres">
      <dgm:prSet presAssocID="{1CBF644D-A950-4B18-B717-87BAA6724C2B}" presName="accent_3" presStyleCnt="0"/>
      <dgm:spPr/>
    </dgm:pt>
    <dgm:pt modelId="{0E87E14E-58FE-4B85-8273-B654CE8396D0}" type="pres">
      <dgm:prSet presAssocID="{1CBF644D-A950-4B18-B717-87BAA6724C2B}" presName="accentRepeatNode" presStyleLbl="solidFgAcc1" presStyleIdx="2" presStyleCnt="7"/>
      <dgm:spPr>
        <a:ln>
          <a:solidFill>
            <a:schemeClr val="tx1"/>
          </a:solidFill>
        </a:ln>
      </dgm:spPr>
    </dgm:pt>
    <dgm:pt modelId="{08A5E0C0-3870-4630-98B4-ABA5A4500BAB}" type="pres">
      <dgm:prSet presAssocID="{0733577B-0507-474D-B10F-A610EF23872C}" presName="text_4" presStyleLbl="node1" presStyleIdx="3" presStyleCnt="7">
        <dgm:presLayoutVars>
          <dgm:bulletEnabled val="1"/>
        </dgm:presLayoutVars>
      </dgm:prSet>
      <dgm:spPr/>
    </dgm:pt>
    <dgm:pt modelId="{0B6B11BF-665A-4BD0-BFDA-D267C20291E1}" type="pres">
      <dgm:prSet presAssocID="{0733577B-0507-474D-B10F-A610EF23872C}" presName="accent_4" presStyleCnt="0"/>
      <dgm:spPr/>
    </dgm:pt>
    <dgm:pt modelId="{FCEB33FC-A777-404F-8F4D-B22B87516748}" type="pres">
      <dgm:prSet presAssocID="{0733577B-0507-474D-B10F-A610EF23872C}" presName="accentRepeatNode" presStyleLbl="solidFgAcc1" presStyleIdx="3" presStyleCnt="7"/>
      <dgm:spPr>
        <a:ln>
          <a:solidFill>
            <a:schemeClr val="tx1"/>
          </a:solidFill>
        </a:ln>
      </dgm:spPr>
    </dgm:pt>
    <dgm:pt modelId="{78D88F1A-DEC7-48A7-BEA2-4E6B69FFB02F}" type="pres">
      <dgm:prSet presAssocID="{C54C4E5C-1E85-4FF9-8404-894EE111A508}" presName="text_5" presStyleLbl="node1" presStyleIdx="4" presStyleCnt="7">
        <dgm:presLayoutVars>
          <dgm:bulletEnabled val="1"/>
        </dgm:presLayoutVars>
      </dgm:prSet>
      <dgm:spPr/>
    </dgm:pt>
    <dgm:pt modelId="{2927AD30-6DFE-4636-AC94-45D5DD89B208}" type="pres">
      <dgm:prSet presAssocID="{C54C4E5C-1E85-4FF9-8404-894EE111A508}" presName="accent_5" presStyleCnt="0"/>
      <dgm:spPr/>
    </dgm:pt>
    <dgm:pt modelId="{0B64AC64-0B6C-4333-A7CE-D850F82B0599}" type="pres">
      <dgm:prSet presAssocID="{C54C4E5C-1E85-4FF9-8404-894EE111A508}" presName="accentRepeatNode" presStyleLbl="solidFgAcc1" presStyleIdx="4" presStyleCnt="7"/>
      <dgm:spPr>
        <a:ln>
          <a:solidFill>
            <a:schemeClr val="tx1"/>
          </a:solidFill>
        </a:ln>
      </dgm:spPr>
    </dgm:pt>
    <dgm:pt modelId="{25F3DB35-05F0-4944-AF31-4E0B0CB1BA35}" type="pres">
      <dgm:prSet presAssocID="{534DBE26-F35D-4A3E-92C5-FCA6C61AA8BD}" presName="text_6" presStyleLbl="node1" presStyleIdx="5" presStyleCnt="7">
        <dgm:presLayoutVars>
          <dgm:bulletEnabled val="1"/>
        </dgm:presLayoutVars>
      </dgm:prSet>
      <dgm:spPr/>
    </dgm:pt>
    <dgm:pt modelId="{5928AA6B-EC9F-4715-944B-B9E922268E7D}" type="pres">
      <dgm:prSet presAssocID="{534DBE26-F35D-4A3E-92C5-FCA6C61AA8BD}" presName="accent_6" presStyleCnt="0"/>
      <dgm:spPr/>
    </dgm:pt>
    <dgm:pt modelId="{4024DDF1-B6D7-4FBB-ABE4-F722C2B0E9A7}" type="pres">
      <dgm:prSet presAssocID="{534DBE26-F35D-4A3E-92C5-FCA6C61AA8BD}" presName="accentRepeatNode" presStyleLbl="solidFgAcc1" presStyleIdx="5" presStyleCnt="7"/>
      <dgm:spPr>
        <a:ln>
          <a:solidFill>
            <a:schemeClr val="tx1"/>
          </a:solidFill>
        </a:ln>
      </dgm:spPr>
    </dgm:pt>
    <dgm:pt modelId="{6B259FFE-6751-40C4-8711-15CDF1316562}" type="pres">
      <dgm:prSet presAssocID="{24EB58BF-4AF2-49EF-84B0-EC529F38284F}" presName="text_7" presStyleLbl="node1" presStyleIdx="6" presStyleCnt="7">
        <dgm:presLayoutVars>
          <dgm:bulletEnabled val="1"/>
        </dgm:presLayoutVars>
      </dgm:prSet>
      <dgm:spPr/>
    </dgm:pt>
    <dgm:pt modelId="{01DDA947-12EE-46D2-9055-2F34705DF2C9}" type="pres">
      <dgm:prSet presAssocID="{24EB58BF-4AF2-49EF-84B0-EC529F38284F}" presName="accent_7" presStyleCnt="0"/>
      <dgm:spPr/>
    </dgm:pt>
    <dgm:pt modelId="{69076682-56C9-4847-BFCB-394BBD2613FB}" type="pres">
      <dgm:prSet presAssocID="{24EB58BF-4AF2-49EF-84B0-EC529F38284F}" presName="accentRepeatNode" presStyleLbl="solidFgAcc1" presStyleIdx="6" presStyleCnt="7"/>
      <dgm:spPr>
        <a:ln>
          <a:solidFill>
            <a:schemeClr val="tx1"/>
          </a:solidFill>
        </a:ln>
      </dgm:spPr>
    </dgm:pt>
  </dgm:ptLst>
  <dgm:cxnLst>
    <dgm:cxn modelId="{58C63208-28E7-4E10-8409-E2E80952F576}" type="presOf" srcId="{C54C4E5C-1E85-4FF9-8404-894EE111A508}" destId="{78D88F1A-DEC7-48A7-BEA2-4E6B69FFB02F}" srcOrd="0" destOrd="0" presId="urn:microsoft.com/office/officeart/2008/layout/VerticalCurvedList"/>
    <dgm:cxn modelId="{E795CE14-58BB-4EEE-A152-D7FE791E6E1F}" srcId="{2A751D18-4C05-4A3C-AC72-F03E2FD3EC12}" destId="{D8A2C47A-DA4F-4433-9E0E-5A9DEC41099A}" srcOrd="0" destOrd="0" parTransId="{35624915-E64A-477F-8D61-B778AFAAFDD9}" sibTransId="{85D74844-DEB9-48B4-B65A-C4EFE2454456}"/>
    <dgm:cxn modelId="{90CF771E-6469-4CAD-8DD1-995400D3A93E}" type="presOf" srcId="{2A751D18-4C05-4A3C-AC72-F03E2FD3EC12}" destId="{304333EE-A600-4082-A591-9025F80C896D}" srcOrd="0" destOrd="0" presId="urn:microsoft.com/office/officeart/2008/layout/VerticalCurvedList"/>
    <dgm:cxn modelId="{CD4BE323-961D-4F77-A498-D7C16A0FE94E}" type="presOf" srcId="{1CBF644D-A950-4B18-B717-87BAA6724C2B}" destId="{14B7FB9D-4E63-4481-A5C8-377F33C121D0}" srcOrd="0" destOrd="0" presId="urn:microsoft.com/office/officeart/2008/layout/VerticalCurvedList"/>
    <dgm:cxn modelId="{D53E8927-1267-47A3-A36A-7226F868372A}" type="presOf" srcId="{534DBE26-F35D-4A3E-92C5-FCA6C61AA8BD}" destId="{25F3DB35-05F0-4944-AF31-4E0B0CB1BA35}" srcOrd="0" destOrd="0" presId="urn:microsoft.com/office/officeart/2008/layout/VerticalCurvedList"/>
    <dgm:cxn modelId="{8C8BB02F-D639-49B5-8E2E-4137276DB4FB}" type="presOf" srcId="{147FB1AF-BE61-4799-B9C2-DD94B5B61A0D}" destId="{5B781A1B-B069-4FBE-B506-C4DC4CFC8EFB}" srcOrd="0" destOrd="0" presId="urn:microsoft.com/office/officeart/2008/layout/VerticalCurvedList"/>
    <dgm:cxn modelId="{13B5243A-C865-4131-B88A-8D850F4C2F1A}" srcId="{2A751D18-4C05-4A3C-AC72-F03E2FD3EC12}" destId="{1CBF644D-A950-4B18-B717-87BAA6724C2B}" srcOrd="2" destOrd="0" parTransId="{90552DEE-C697-41A4-84F1-0062AD664E56}" sibTransId="{90068ED7-D9DC-45C6-8DDF-391F0351FB07}"/>
    <dgm:cxn modelId="{70974B48-D557-4826-BEE6-4C491689D0EC}" srcId="{2A751D18-4C05-4A3C-AC72-F03E2FD3EC12}" destId="{147FB1AF-BE61-4799-B9C2-DD94B5B61A0D}" srcOrd="1" destOrd="0" parTransId="{BCDF830D-5971-423D-9E9F-01DB892B1E8A}" sibTransId="{B31A42EB-CEB3-40EA-8840-D088999B9077}"/>
    <dgm:cxn modelId="{6CC03D6F-F14D-4A23-A1F0-D98A31C8F90A}" type="presOf" srcId="{24EB58BF-4AF2-49EF-84B0-EC529F38284F}" destId="{6B259FFE-6751-40C4-8711-15CDF1316562}" srcOrd="0" destOrd="0" presId="urn:microsoft.com/office/officeart/2008/layout/VerticalCurvedList"/>
    <dgm:cxn modelId="{E4B3886F-63E5-47CF-8010-246C95F36CD3}" srcId="{2A751D18-4C05-4A3C-AC72-F03E2FD3EC12}" destId="{0733577B-0507-474D-B10F-A610EF23872C}" srcOrd="3" destOrd="0" parTransId="{7EE878FD-8734-4849-9DC9-EF24F693DB62}" sibTransId="{54F36627-58CE-451B-904C-9FB0F2369A0A}"/>
    <dgm:cxn modelId="{454B2183-31EF-4959-9C43-F7058B7E6CB2}" srcId="{2A751D18-4C05-4A3C-AC72-F03E2FD3EC12}" destId="{534DBE26-F35D-4A3E-92C5-FCA6C61AA8BD}" srcOrd="5" destOrd="0" parTransId="{E1513A21-408B-478B-A256-3DA4CD83A928}" sibTransId="{02E40196-6A2C-4339-9631-C5262B97D0E5}"/>
    <dgm:cxn modelId="{9C09C987-6334-4BDC-AA18-D1921AD17FE3}" type="presOf" srcId="{0733577B-0507-474D-B10F-A610EF23872C}" destId="{08A5E0C0-3870-4630-98B4-ABA5A4500BAB}" srcOrd="0" destOrd="0" presId="urn:microsoft.com/office/officeart/2008/layout/VerticalCurvedList"/>
    <dgm:cxn modelId="{4BAA8695-37ED-4212-BF0A-4A25DE702689}" type="presOf" srcId="{85D74844-DEB9-48B4-B65A-C4EFE2454456}" destId="{740AD994-7E7B-40F6-87AF-C79F73BAFD16}" srcOrd="0" destOrd="0" presId="urn:microsoft.com/office/officeart/2008/layout/VerticalCurvedList"/>
    <dgm:cxn modelId="{03353BC0-EA6B-49C9-AC8B-5E95F0C524E5}" srcId="{2A751D18-4C05-4A3C-AC72-F03E2FD3EC12}" destId="{24EB58BF-4AF2-49EF-84B0-EC529F38284F}" srcOrd="6" destOrd="0" parTransId="{561B7D75-B0CD-40AA-A1B6-F3BF393535ED}" sibTransId="{DC1D3C4B-C839-4CA1-8253-E2D738223246}"/>
    <dgm:cxn modelId="{ECE8EDE1-B394-49CD-BE4D-A41BAA7D043F}" srcId="{2A751D18-4C05-4A3C-AC72-F03E2FD3EC12}" destId="{C54C4E5C-1E85-4FF9-8404-894EE111A508}" srcOrd="4" destOrd="0" parTransId="{31762E30-068F-42FF-939B-EE3C67376E23}" sibTransId="{DFAADA52-05E2-4B09-874F-62EE61C0703F}"/>
    <dgm:cxn modelId="{C84AD9EE-9B03-4B8F-AF24-ABDF18760AA0}" type="presOf" srcId="{D8A2C47A-DA4F-4433-9E0E-5A9DEC41099A}" destId="{5B3CD8C8-C182-495F-BF27-02582A06A277}" srcOrd="0" destOrd="0" presId="urn:microsoft.com/office/officeart/2008/layout/VerticalCurvedList"/>
    <dgm:cxn modelId="{C518325B-ECE0-4D85-B58C-36650E6DAE0D}" type="presParOf" srcId="{304333EE-A600-4082-A591-9025F80C896D}" destId="{D57637EE-57C5-466E-AA02-7F6FE0378C81}" srcOrd="0" destOrd="0" presId="urn:microsoft.com/office/officeart/2008/layout/VerticalCurvedList"/>
    <dgm:cxn modelId="{1F8C7EEE-B472-42FC-8CAE-62C5F64B0CFC}" type="presParOf" srcId="{D57637EE-57C5-466E-AA02-7F6FE0378C81}" destId="{06DDC0D5-072A-4A42-A65B-5911DDA734FE}" srcOrd="0" destOrd="0" presId="urn:microsoft.com/office/officeart/2008/layout/VerticalCurvedList"/>
    <dgm:cxn modelId="{063663ED-AFE0-4A61-A7FF-BE8DC12ED8E4}" type="presParOf" srcId="{06DDC0D5-072A-4A42-A65B-5911DDA734FE}" destId="{1E368861-4FD9-4E24-82CC-167EAF00B7FF}" srcOrd="0" destOrd="0" presId="urn:microsoft.com/office/officeart/2008/layout/VerticalCurvedList"/>
    <dgm:cxn modelId="{BB77DEA9-D9FD-4A62-B431-25E562A483D5}" type="presParOf" srcId="{06DDC0D5-072A-4A42-A65B-5911DDA734FE}" destId="{740AD994-7E7B-40F6-87AF-C79F73BAFD16}" srcOrd="1" destOrd="0" presId="urn:microsoft.com/office/officeart/2008/layout/VerticalCurvedList"/>
    <dgm:cxn modelId="{FCAFA698-5878-44A8-BC38-3B76795AFF6F}" type="presParOf" srcId="{06DDC0D5-072A-4A42-A65B-5911DDA734FE}" destId="{13692C51-F113-4585-996F-ED66B7A4094E}" srcOrd="2" destOrd="0" presId="urn:microsoft.com/office/officeart/2008/layout/VerticalCurvedList"/>
    <dgm:cxn modelId="{F10DC6BC-AF14-40D1-A971-906DF5EC901D}" type="presParOf" srcId="{06DDC0D5-072A-4A42-A65B-5911DDA734FE}" destId="{9B8B2CF7-FFF4-44A0-A10B-06327BD0AADE}" srcOrd="3" destOrd="0" presId="urn:microsoft.com/office/officeart/2008/layout/VerticalCurvedList"/>
    <dgm:cxn modelId="{FE49FBA8-341E-46B4-ACB9-C6FFFAF95D72}" type="presParOf" srcId="{D57637EE-57C5-466E-AA02-7F6FE0378C81}" destId="{5B3CD8C8-C182-495F-BF27-02582A06A277}" srcOrd="1" destOrd="0" presId="urn:microsoft.com/office/officeart/2008/layout/VerticalCurvedList"/>
    <dgm:cxn modelId="{64F33CB4-BA5A-49D6-8118-B7483805A52F}" type="presParOf" srcId="{D57637EE-57C5-466E-AA02-7F6FE0378C81}" destId="{BC4279B6-6A18-44EB-B2C3-FAA70F5DEF27}" srcOrd="2" destOrd="0" presId="urn:microsoft.com/office/officeart/2008/layout/VerticalCurvedList"/>
    <dgm:cxn modelId="{92398255-2C05-4EC6-9745-B1D8B162E4AD}" type="presParOf" srcId="{BC4279B6-6A18-44EB-B2C3-FAA70F5DEF27}" destId="{49210457-8FAB-4ADF-A945-38B57B191753}" srcOrd="0" destOrd="0" presId="urn:microsoft.com/office/officeart/2008/layout/VerticalCurvedList"/>
    <dgm:cxn modelId="{010DA513-7E8D-4DF6-AF96-DC833856AFDC}" type="presParOf" srcId="{D57637EE-57C5-466E-AA02-7F6FE0378C81}" destId="{5B781A1B-B069-4FBE-B506-C4DC4CFC8EFB}" srcOrd="3" destOrd="0" presId="urn:microsoft.com/office/officeart/2008/layout/VerticalCurvedList"/>
    <dgm:cxn modelId="{2A0FDF1E-C1A1-4D7A-A7EC-DA0350DA186D}" type="presParOf" srcId="{D57637EE-57C5-466E-AA02-7F6FE0378C81}" destId="{AA74B320-3F53-43D0-8CE4-FAC4F89B0638}" srcOrd="4" destOrd="0" presId="urn:microsoft.com/office/officeart/2008/layout/VerticalCurvedList"/>
    <dgm:cxn modelId="{5E71B977-4F71-410F-9B9A-182877879E84}" type="presParOf" srcId="{AA74B320-3F53-43D0-8CE4-FAC4F89B0638}" destId="{3B182F20-780C-4E7D-81BC-6AF8DB01FD2A}" srcOrd="0" destOrd="0" presId="urn:microsoft.com/office/officeart/2008/layout/VerticalCurvedList"/>
    <dgm:cxn modelId="{2636EC7A-23CA-4C9F-B815-BF89DF8FB22F}" type="presParOf" srcId="{D57637EE-57C5-466E-AA02-7F6FE0378C81}" destId="{14B7FB9D-4E63-4481-A5C8-377F33C121D0}" srcOrd="5" destOrd="0" presId="urn:microsoft.com/office/officeart/2008/layout/VerticalCurvedList"/>
    <dgm:cxn modelId="{8BCDF3FD-1538-495C-B813-289182654D0F}" type="presParOf" srcId="{D57637EE-57C5-466E-AA02-7F6FE0378C81}" destId="{9F61E497-7CF5-44DC-B3C3-EA65437405FB}" srcOrd="6" destOrd="0" presId="urn:microsoft.com/office/officeart/2008/layout/VerticalCurvedList"/>
    <dgm:cxn modelId="{4E94C4E5-D872-4155-BE4B-CC2C0121D3C8}" type="presParOf" srcId="{9F61E497-7CF5-44DC-B3C3-EA65437405FB}" destId="{0E87E14E-58FE-4B85-8273-B654CE8396D0}" srcOrd="0" destOrd="0" presId="urn:microsoft.com/office/officeart/2008/layout/VerticalCurvedList"/>
    <dgm:cxn modelId="{48B8C5C8-AA21-4C30-8AB9-596FCBFEAA1A}" type="presParOf" srcId="{D57637EE-57C5-466E-AA02-7F6FE0378C81}" destId="{08A5E0C0-3870-4630-98B4-ABA5A4500BAB}" srcOrd="7" destOrd="0" presId="urn:microsoft.com/office/officeart/2008/layout/VerticalCurvedList"/>
    <dgm:cxn modelId="{12EA913D-017D-47FE-A998-B97673EF1FAA}" type="presParOf" srcId="{D57637EE-57C5-466E-AA02-7F6FE0378C81}" destId="{0B6B11BF-665A-4BD0-BFDA-D267C20291E1}" srcOrd="8" destOrd="0" presId="urn:microsoft.com/office/officeart/2008/layout/VerticalCurvedList"/>
    <dgm:cxn modelId="{AA1BAC23-526E-4602-A439-2CBCB30FADF3}" type="presParOf" srcId="{0B6B11BF-665A-4BD0-BFDA-D267C20291E1}" destId="{FCEB33FC-A777-404F-8F4D-B22B87516748}" srcOrd="0" destOrd="0" presId="urn:microsoft.com/office/officeart/2008/layout/VerticalCurvedList"/>
    <dgm:cxn modelId="{F9AA2195-4D0A-4D1D-BCB1-CE7FA356B5B2}" type="presParOf" srcId="{D57637EE-57C5-466E-AA02-7F6FE0378C81}" destId="{78D88F1A-DEC7-48A7-BEA2-4E6B69FFB02F}" srcOrd="9" destOrd="0" presId="urn:microsoft.com/office/officeart/2008/layout/VerticalCurvedList"/>
    <dgm:cxn modelId="{699BD5B7-48DE-4A85-A1C6-091D49BDA87A}" type="presParOf" srcId="{D57637EE-57C5-466E-AA02-7F6FE0378C81}" destId="{2927AD30-6DFE-4636-AC94-45D5DD89B208}" srcOrd="10" destOrd="0" presId="urn:microsoft.com/office/officeart/2008/layout/VerticalCurvedList"/>
    <dgm:cxn modelId="{38DB95AA-F11F-4B33-B3B5-894CED15CD4F}" type="presParOf" srcId="{2927AD30-6DFE-4636-AC94-45D5DD89B208}" destId="{0B64AC64-0B6C-4333-A7CE-D850F82B0599}" srcOrd="0" destOrd="0" presId="urn:microsoft.com/office/officeart/2008/layout/VerticalCurvedList"/>
    <dgm:cxn modelId="{3263A362-0835-4B04-AB2D-54680BE495DF}" type="presParOf" srcId="{D57637EE-57C5-466E-AA02-7F6FE0378C81}" destId="{25F3DB35-05F0-4944-AF31-4E0B0CB1BA35}" srcOrd="11" destOrd="0" presId="urn:microsoft.com/office/officeart/2008/layout/VerticalCurvedList"/>
    <dgm:cxn modelId="{610A41AA-8B6D-4180-A259-27536D85A588}" type="presParOf" srcId="{D57637EE-57C5-466E-AA02-7F6FE0378C81}" destId="{5928AA6B-EC9F-4715-944B-B9E922268E7D}" srcOrd="12" destOrd="0" presId="urn:microsoft.com/office/officeart/2008/layout/VerticalCurvedList"/>
    <dgm:cxn modelId="{E8510942-CAB7-460E-B7CF-4A71EFC2B659}" type="presParOf" srcId="{5928AA6B-EC9F-4715-944B-B9E922268E7D}" destId="{4024DDF1-B6D7-4FBB-ABE4-F722C2B0E9A7}" srcOrd="0" destOrd="0" presId="urn:microsoft.com/office/officeart/2008/layout/VerticalCurvedList"/>
    <dgm:cxn modelId="{7A388FA5-BC80-465A-97A9-BB8FB0D7FFFF}" type="presParOf" srcId="{D57637EE-57C5-466E-AA02-7F6FE0378C81}" destId="{6B259FFE-6751-40C4-8711-15CDF1316562}" srcOrd="13" destOrd="0" presId="urn:microsoft.com/office/officeart/2008/layout/VerticalCurvedList"/>
    <dgm:cxn modelId="{17CBF555-BF49-461A-BCD1-943F11DB9148}" type="presParOf" srcId="{D57637EE-57C5-466E-AA02-7F6FE0378C81}" destId="{01DDA947-12EE-46D2-9055-2F34705DF2C9}" srcOrd="14" destOrd="0" presId="urn:microsoft.com/office/officeart/2008/layout/VerticalCurvedList"/>
    <dgm:cxn modelId="{FB59E71E-341D-4C53-93F3-19FE762EBF47}" type="presParOf" srcId="{01DDA947-12EE-46D2-9055-2F34705DF2C9}" destId="{69076682-56C9-4847-BFCB-394BBD2613F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087D7-8C45-4A5A-A4DD-367423565586}"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IE"/>
        </a:p>
      </dgm:t>
    </dgm:pt>
    <dgm:pt modelId="{DD7BF21A-D0DA-403C-8B8E-E78C90EB223B}">
      <dgm:prSet phldrT="[Text]"/>
      <dgm:spPr/>
      <dgm:t>
        <a:bodyPr/>
        <a:lstStyle/>
        <a:p>
          <a:r>
            <a:rPr lang="en-IE"/>
            <a:t>Sense of Belonging</a:t>
          </a:r>
        </a:p>
      </dgm:t>
    </dgm:pt>
    <dgm:pt modelId="{C45CC731-284B-436E-A9C3-2CE756AD920C}" type="parTrans" cxnId="{107E761F-302C-472F-873C-469EFDAB1B13}">
      <dgm:prSet/>
      <dgm:spPr/>
      <dgm:t>
        <a:bodyPr/>
        <a:lstStyle/>
        <a:p>
          <a:endParaRPr lang="en-IE"/>
        </a:p>
      </dgm:t>
    </dgm:pt>
    <dgm:pt modelId="{7D8FF89B-33B1-4697-B8E5-D3AB57D32BBD}" type="sibTrans" cxnId="{107E761F-302C-472F-873C-469EFDAB1B13}">
      <dgm:prSet/>
      <dgm:spPr/>
      <dgm:t>
        <a:bodyPr/>
        <a:lstStyle/>
        <a:p>
          <a:endParaRPr lang="en-IE"/>
        </a:p>
      </dgm:t>
    </dgm:pt>
    <dgm:pt modelId="{B5383A8D-6102-437B-8632-58532AF2F370}">
      <dgm:prSet phldrT="[Text]"/>
      <dgm:spPr/>
      <dgm:t>
        <a:bodyPr/>
        <a:lstStyle/>
        <a:p>
          <a:r>
            <a:rPr lang="en-IE"/>
            <a:t>Basic Universal human need</a:t>
          </a:r>
        </a:p>
      </dgm:t>
    </dgm:pt>
    <dgm:pt modelId="{77DA6C19-8585-4B35-828D-F30D30D17AC9}" type="parTrans" cxnId="{C1F20FEE-338D-4FB1-8BC2-BC01CFD4E706}">
      <dgm:prSet/>
      <dgm:spPr/>
      <dgm:t>
        <a:bodyPr/>
        <a:lstStyle/>
        <a:p>
          <a:endParaRPr lang="en-IE"/>
        </a:p>
      </dgm:t>
    </dgm:pt>
    <dgm:pt modelId="{C7B8F10B-6D8E-4228-BD23-4FEDFD46E4DB}" type="sibTrans" cxnId="{C1F20FEE-338D-4FB1-8BC2-BC01CFD4E706}">
      <dgm:prSet/>
      <dgm:spPr/>
      <dgm:t>
        <a:bodyPr/>
        <a:lstStyle/>
        <a:p>
          <a:endParaRPr lang="en-IE"/>
        </a:p>
      </dgm:t>
    </dgm:pt>
    <dgm:pt modelId="{68484B05-0DAA-428E-B4F8-202FB8101783}">
      <dgm:prSet phldrT="[Text]"/>
      <dgm:spPr/>
      <dgm:t>
        <a:bodyPr/>
        <a:lstStyle/>
        <a:p>
          <a:r>
            <a:rPr lang="en-IE"/>
            <a:t>Related to ‘mattering’</a:t>
          </a:r>
        </a:p>
      </dgm:t>
    </dgm:pt>
    <dgm:pt modelId="{047FDE28-81C9-4B85-9FAE-CABAC27DE7D1}" type="parTrans" cxnId="{A990B6FE-F816-405B-9797-A6A922567BA0}">
      <dgm:prSet/>
      <dgm:spPr/>
      <dgm:t>
        <a:bodyPr/>
        <a:lstStyle/>
        <a:p>
          <a:endParaRPr lang="en-IE"/>
        </a:p>
      </dgm:t>
    </dgm:pt>
    <dgm:pt modelId="{ECCD5A10-F67B-40B5-A60D-414716F933AB}" type="sibTrans" cxnId="{A990B6FE-F816-405B-9797-A6A922567BA0}">
      <dgm:prSet/>
      <dgm:spPr/>
      <dgm:t>
        <a:bodyPr/>
        <a:lstStyle/>
        <a:p>
          <a:endParaRPr lang="en-IE"/>
        </a:p>
      </dgm:t>
    </dgm:pt>
    <dgm:pt modelId="{93559DAF-9664-4DF3-89DE-0BF95694242C}">
      <dgm:prSet phldrT="[Text]"/>
      <dgm:spPr/>
      <dgm:t>
        <a:bodyPr/>
        <a:lstStyle/>
        <a:p>
          <a:r>
            <a:rPr lang="en-IE"/>
            <a:t>Context, time and factors determine importance</a:t>
          </a:r>
        </a:p>
      </dgm:t>
    </dgm:pt>
    <dgm:pt modelId="{1DAE9F48-C486-46BB-99A2-89C315F6BA43}" type="parTrans" cxnId="{3D7D8E1B-14ED-46EC-83F5-E55944A8D406}">
      <dgm:prSet/>
      <dgm:spPr/>
      <dgm:t>
        <a:bodyPr/>
        <a:lstStyle/>
        <a:p>
          <a:endParaRPr lang="en-IE"/>
        </a:p>
      </dgm:t>
    </dgm:pt>
    <dgm:pt modelId="{01504490-ADFC-495D-B3A1-76A6E1A46CB4}" type="sibTrans" cxnId="{3D7D8E1B-14ED-46EC-83F5-E55944A8D406}">
      <dgm:prSet/>
      <dgm:spPr/>
      <dgm:t>
        <a:bodyPr/>
        <a:lstStyle/>
        <a:p>
          <a:endParaRPr lang="en-IE"/>
        </a:p>
      </dgm:t>
    </dgm:pt>
    <dgm:pt modelId="{1CF2F09D-6963-4ADF-8B6F-7B191D472F92}">
      <dgm:prSet phldrT="[Text]"/>
      <dgm:spPr/>
      <dgm:t>
        <a:bodyPr/>
        <a:lstStyle/>
        <a:p>
          <a:r>
            <a:rPr lang="en-IE"/>
            <a:t>Fundamental motive sufficient to drive behaviour</a:t>
          </a:r>
        </a:p>
      </dgm:t>
    </dgm:pt>
    <dgm:pt modelId="{46B5D842-5251-482B-A7F3-1DB78C024ED0}" type="parTrans" cxnId="{EF61F14B-5C48-43DA-822F-F7BC9B3CFAE5}">
      <dgm:prSet/>
      <dgm:spPr/>
      <dgm:t>
        <a:bodyPr/>
        <a:lstStyle/>
        <a:p>
          <a:endParaRPr lang="en-IE"/>
        </a:p>
      </dgm:t>
    </dgm:pt>
    <dgm:pt modelId="{C24D8DD3-1FB7-463E-A53B-918669A5E7FB}" type="sibTrans" cxnId="{EF61F14B-5C48-43DA-822F-F7BC9B3CFAE5}">
      <dgm:prSet/>
      <dgm:spPr/>
      <dgm:t>
        <a:bodyPr/>
        <a:lstStyle/>
        <a:p>
          <a:endParaRPr lang="en-IE"/>
        </a:p>
      </dgm:t>
    </dgm:pt>
    <dgm:pt modelId="{CB0CE0AF-B7D1-4FD0-AB99-C49B610398D7}">
      <dgm:prSet phldrT="[Text]"/>
      <dgm:spPr/>
      <dgm:t>
        <a:bodyPr/>
        <a:lstStyle/>
        <a:p>
          <a:r>
            <a:rPr lang="en-IE"/>
            <a:t>Influenced by intersection of identities</a:t>
          </a:r>
        </a:p>
      </dgm:t>
    </dgm:pt>
    <dgm:pt modelId="{835DD81B-4E01-4C31-978B-4294172798BE}" type="parTrans" cxnId="{1BCFDA18-27E9-41A5-98D4-9207D1D4E1F4}">
      <dgm:prSet/>
      <dgm:spPr/>
      <dgm:t>
        <a:bodyPr/>
        <a:lstStyle/>
        <a:p>
          <a:endParaRPr lang="en-IE"/>
        </a:p>
      </dgm:t>
    </dgm:pt>
    <dgm:pt modelId="{9C98E389-C614-453B-A30B-24C68E4E5373}" type="sibTrans" cxnId="{1BCFDA18-27E9-41A5-98D4-9207D1D4E1F4}">
      <dgm:prSet/>
      <dgm:spPr/>
      <dgm:t>
        <a:bodyPr/>
        <a:lstStyle/>
        <a:p>
          <a:endParaRPr lang="en-IE"/>
        </a:p>
      </dgm:t>
    </dgm:pt>
    <dgm:pt modelId="{07CE2D5C-0890-4E52-A6AA-AD6F688D02A4}">
      <dgm:prSet phldrT="[Text]"/>
      <dgm:spPr/>
      <dgm:t>
        <a:bodyPr/>
        <a:lstStyle/>
        <a:p>
          <a:r>
            <a:rPr lang="en-IE"/>
            <a:t>Produces positive outcomes</a:t>
          </a:r>
        </a:p>
      </dgm:t>
    </dgm:pt>
    <dgm:pt modelId="{C710BBEF-9B73-4C11-8B51-FC0272D96ADD}" type="parTrans" cxnId="{648C3940-AADE-41D2-A14F-C9EDE288BCFF}">
      <dgm:prSet/>
      <dgm:spPr/>
      <dgm:t>
        <a:bodyPr/>
        <a:lstStyle/>
        <a:p>
          <a:endParaRPr lang="en-IE"/>
        </a:p>
      </dgm:t>
    </dgm:pt>
    <dgm:pt modelId="{6CB6BE7D-C361-4AD5-8889-631ED662EABB}" type="sibTrans" cxnId="{648C3940-AADE-41D2-A14F-C9EDE288BCFF}">
      <dgm:prSet/>
      <dgm:spPr/>
      <dgm:t>
        <a:bodyPr/>
        <a:lstStyle/>
        <a:p>
          <a:endParaRPr lang="en-IE"/>
        </a:p>
      </dgm:t>
    </dgm:pt>
    <dgm:pt modelId="{43A7EEF2-BA1B-4F9C-B414-5F15D4F10105}" type="pres">
      <dgm:prSet presAssocID="{CFB087D7-8C45-4A5A-A4DD-367423565586}" presName="Name0" presStyleCnt="0">
        <dgm:presLayoutVars>
          <dgm:chMax val="1"/>
          <dgm:dir/>
          <dgm:animLvl val="ctr"/>
          <dgm:resizeHandles val="exact"/>
        </dgm:presLayoutVars>
      </dgm:prSet>
      <dgm:spPr/>
    </dgm:pt>
    <dgm:pt modelId="{463556AA-3A16-4F07-9FC9-BBB952A98A55}" type="pres">
      <dgm:prSet presAssocID="{DD7BF21A-D0DA-403C-8B8E-E78C90EB223B}" presName="centerShape" presStyleLbl="node0" presStyleIdx="0" presStyleCnt="1" custLinFactNeighborX="0" custLinFactNeighborY="-2308"/>
      <dgm:spPr/>
    </dgm:pt>
    <dgm:pt modelId="{FFDE71E8-C7F5-406C-88DB-99C066176C18}" type="pres">
      <dgm:prSet presAssocID="{B5383A8D-6102-437B-8632-58532AF2F370}" presName="node" presStyleLbl="node1" presStyleIdx="0" presStyleCnt="6">
        <dgm:presLayoutVars>
          <dgm:bulletEnabled val="1"/>
        </dgm:presLayoutVars>
      </dgm:prSet>
      <dgm:spPr/>
    </dgm:pt>
    <dgm:pt modelId="{DEFB9A0E-B178-44FE-90F4-463EFD83EF86}" type="pres">
      <dgm:prSet presAssocID="{B5383A8D-6102-437B-8632-58532AF2F370}" presName="dummy" presStyleCnt="0"/>
      <dgm:spPr/>
    </dgm:pt>
    <dgm:pt modelId="{046658A6-62CF-495C-B238-DAAA4EA2C49D}" type="pres">
      <dgm:prSet presAssocID="{C7B8F10B-6D8E-4228-BD23-4FEDFD46E4DB}" presName="sibTrans" presStyleLbl="sibTrans2D1" presStyleIdx="0" presStyleCnt="6"/>
      <dgm:spPr/>
    </dgm:pt>
    <dgm:pt modelId="{5E496325-3EF1-4104-80C7-73D0DDFEC5D8}" type="pres">
      <dgm:prSet presAssocID="{68484B05-0DAA-428E-B4F8-202FB8101783}" presName="node" presStyleLbl="node1" presStyleIdx="1" presStyleCnt="6">
        <dgm:presLayoutVars>
          <dgm:bulletEnabled val="1"/>
        </dgm:presLayoutVars>
      </dgm:prSet>
      <dgm:spPr/>
    </dgm:pt>
    <dgm:pt modelId="{78FB7981-81B3-4EC7-B5DE-8E13ABF38CED}" type="pres">
      <dgm:prSet presAssocID="{68484B05-0DAA-428E-B4F8-202FB8101783}" presName="dummy" presStyleCnt="0"/>
      <dgm:spPr/>
    </dgm:pt>
    <dgm:pt modelId="{3DF65074-BBAF-4562-BD39-C4E1178B204F}" type="pres">
      <dgm:prSet presAssocID="{ECCD5A10-F67B-40B5-A60D-414716F933AB}" presName="sibTrans" presStyleLbl="sibTrans2D1" presStyleIdx="1" presStyleCnt="6"/>
      <dgm:spPr/>
    </dgm:pt>
    <dgm:pt modelId="{89D15A2C-D511-4104-B35E-17328A5831F3}" type="pres">
      <dgm:prSet presAssocID="{93559DAF-9664-4DF3-89DE-0BF95694242C}" presName="node" presStyleLbl="node1" presStyleIdx="2" presStyleCnt="6">
        <dgm:presLayoutVars>
          <dgm:bulletEnabled val="1"/>
        </dgm:presLayoutVars>
      </dgm:prSet>
      <dgm:spPr/>
    </dgm:pt>
    <dgm:pt modelId="{694E2F94-31EE-4BE4-B540-5BEE7A553905}" type="pres">
      <dgm:prSet presAssocID="{93559DAF-9664-4DF3-89DE-0BF95694242C}" presName="dummy" presStyleCnt="0"/>
      <dgm:spPr/>
    </dgm:pt>
    <dgm:pt modelId="{A9FB0440-F64A-4EAC-81A9-B9A70914808C}" type="pres">
      <dgm:prSet presAssocID="{01504490-ADFC-495D-B3A1-76A6E1A46CB4}" presName="sibTrans" presStyleLbl="sibTrans2D1" presStyleIdx="2" presStyleCnt="6"/>
      <dgm:spPr/>
    </dgm:pt>
    <dgm:pt modelId="{4ED7F9CC-F4A6-441A-AC90-E8B96A6319FB}" type="pres">
      <dgm:prSet presAssocID="{1CF2F09D-6963-4ADF-8B6F-7B191D472F92}" presName="node" presStyleLbl="node1" presStyleIdx="3" presStyleCnt="6">
        <dgm:presLayoutVars>
          <dgm:bulletEnabled val="1"/>
        </dgm:presLayoutVars>
      </dgm:prSet>
      <dgm:spPr/>
    </dgm:pt>
    <dgm:pt modelId="{FF3B8546-1D0D-4EF6-BC61-7B1E9A091D8B}" type="pres">
      <dgm:prSet presAssocID="{1CF2F09D-6963-4ADF-8B6F-7B191D472F92}" presName="dummy" presStyleCnt="0"/>
      <dgm:spPr/>
    </dgm:pt>
    <dgm:pt modelId="{D0334CC1-8E5D-43BE-9580-8065A917BBBC}" type="pres">
      <dgm:prSet presAssocID="{C24D8DD3-1FB7-463E-A53B-918669A5E7FB}" presName="sibTrans" presStyleLbl="sibTrans2D1" presStyleIdx="3" presStyleCnt="6"/>
      <dgm:spPr/>
    </dgm:pt>
    <dgm:pt modelId="{18F81C83-A555-4639-9C5A-6172CF9BD624}" type="pres">
      <dgm:prSet presAssocID="{CB0CE0AF-B7D1-4FD0-AB99-C49B610398D7}" presName="node" presStyleLbl="node1" presStyleIdx="4" presStyleCnt="6">
        <dgm:presLayoutVars>
          <dgm:bulletEnabled val="1"/>
        </dgm:presLayoutVars>
      </dgm:prSet>
      <dgm:spPr/>
    </dgm:pt>
    <dgm:pt modelId="{7946A82F-5D1A-4152-B61D-BBD34E83C831}" type="pres">
      <dgm:prSet presAssocID="{CB0CE0AF-B7D1-4FD0-AB99-C49B610398D7}" presName="dummy" presStyleCnt="0"/>
      <dgm:spPr/>
    </dgm:pt>
    <dgm:pt modelId="{DDEAB394-E3AE-4BC9-81B0-7E6314933CBC}" type="pres">
      <dgm:prSet presAssocID="{9C98E389-C614-453B-A30B-24C68E4E5373}" presName="sibTrans" presStyleLbl="sibTrans2D1" presStyleIdx="4" presStyleCnt="6"/>
      <dgm:spPr/>
    </dgm:pt>
    <dgm:pt modelId="{33132FCC-A470-4EC5-B776-46BC88E40492}" type="pres">
      <dgm:prSet presAssocID="{07CE2D5C-0890-4E52-A6AA-AD6F688D02A4}" presName="node" presStyleLbl="node1" presStyleIdx="5" presStyleCnt="6">
        <dgm:presLayoutVars>
          <dgm:bulletEnabled val="1"/>
        </dgm:presLayoutVars>
      </dgm:prSet>
      <dgm:spPr/>
    </dgm:pt>
    <dgm:pt modelId="{5B12725C-F48C-4F53-977C-4C2950E5F5CB}" type="pres">
      <dgm:prSet presAssocID="{07CE2D5C-0890-4E52-A6AA-AD6F688D02A4}" presName="dummy" presStyleCnt="0"/>
      <dgm:spPr/>
    </dgm:pt>
    <dgm:pt modelId="{DCD46E0B-C93E-4892-AE82-DE2F8B39E57A}" type="pres">
      <dgm:prSet presAssocID="{6CB6BE7D-C361-4AD5-8889-631ED662EABB}" presName="sibTrans" presStyleLbl="sibTrans2D1" presStyleIdx="5" presStyleCnt="6"/>
      <dgm:spPr/>
    </dgm:pt>
  </dgm:ptLst>
  <dgm:cxnLst>
    <dgm:cxn modelId="{7009F314-BCEF-4C32-9FF4-890F8EBFD4DF}" type="presOf" srcId="{9C98E389-C614-453B-A30B-24C68E4E5373}" destId="{DDEAB394-E3AE-4BC9-81B0-7E6314933CBC}" srcOrd="0" destOrd="0" presId="urn:microsoft.com/office/officeart/2005/8/layout/radial6"/>
    <dgm:cxn modelId="{1BCFDA18-27E9-41A5-98D4-9207D1D4E1F4}" srcId="{DD7BF21A-D0DA-403C-8B8E-E78C90EB223B}" destId="{CB0CE0AF-B7D1-4FD0-AB99-C49B610398D7}" srcOrd="4" destOrd="0" parTransId="{835DD81B-4E01-4C31-978B-4294172798BE}" sibTransId="{9C98E389-C614-453B-A30B-24C68E4E5373}"/>
    <dgm:cxn modelId="{3D7D8E1B-14ED-46EC-83F5-E55944A8D406}" srcId="{DD7BF21A-D0DA-403C-8B8E-E78C90EB223B}" destId="{93559DAF-9664-4DF3-89DE-0BF95694242C}" srcOrd="2" destOrd="0" parTransId="{1DAE9F48-C486-46BB-99A2-89C315F6BA43}" sibTransId="{01504490-ADFC-495D-B3A1-76A6E1A46CB4}"/>
    <dgm:cxn modelId="{E193121C-DE3A-4545-B89B-F9E1FDCDA657}" type="presOf" srcId="{6CB6BE7D-C361-4AD5-8889-631ED662EABB}" destId="{DCD46E0B-C93E-4892-AE82-DE2F8B39E57A}" srcOrd="0" destOrd="0" presId="urn:microsoft.com/office/officeart/2005/8/layout/radial6"/>
    <dgm:cxn modelId="{107E761F-302C-472F-873C-469EFDAB1B13}" srcId="{CFB087D7-8C45-4A5A-A4DD-367423565586}" destId="{DD7BF21A-D0DA-403C-8B8E-E78C90EB223B}" srcOrd="0" destOrd="0" parTransId="{C45CC731-284B-436E-A9C3-2CE756AD920C}" sibTransId="{7D8FF89B-33B1-4697-B8E5-D3AB57D32BBD}"/>
    <dgm:cxn modelId="{18F8DA2F-77A3-4AEC-8162-B38E032C1631}" type="presOf" srcId="{07CE2D5C-0890-4E52-A6AA-AD6F688D02A4}" destId="{33132FCC-A470-4EC5-B776-46BC88E40492}" srcOrd="0" destOrd="0" presId="urn:microsoft.com/office/officeart/2005/8/layout/radial6"/>
    <dgm:cxn modelId="{241FA631-5782-4066-8372-0B3B9A92BDEE}" type="presOf" srcId="{ECCD5A10-F67B-40B5-A60D-414716F933AB}" destId="{3DF65074-BBAF-4562-BD39-C4E1178B204F}" srcOrd="0" destOrd="0" presId="urn:microsoft.com/office/officeart/2005/8/layout/radial6"/>
    <dgm:cxn modelId="{71B81140-59A0-4DD0-93CC-569AA8E32F87}" type="presOf" srcId="{CB0CE0AF-B7D1-4FD0-AB99-C49B610398D7}" destId="{18F81C83-A555-4639-9C5A-6172CF9BD624}" srcOrd="0" destOrd="0" presId="urn:microsoft.com/office/officeart/2005/8/layout/radial6"/>
    <dgm:cxn modelId="{648C3940-AADE-41D2-A14F-C9EDE288BCFF}" srcId="{DD7BF21A-D0DA-403C-8B8E-E78C90EB223B}" destId="{07CE2D5C-0890-4E52-A6AA-AD6F688D02A4}" srcOrd="5" destOrd="0" parTransId="{C710BBEF-9B73-4C11-8B51-FC0272D96ADD}" sibTransId="{6CB6BE7D-C361-4AD5-8889-631ED662EABB}"/>
    <dgm:cxn modelId="{F4A2DD62-F7C4-47EF-9248-987D3CF00496}" type="presOf" srcId="{DD7BF21A-D0DA-403C-8B8E-E78C90EB223B}" destId="{463556AA-3A16-4F07-9FC9-BBB952A98A55}" srcOrd="0" destOrd="0" presId="urn:microsoft.com/office/officeart/2005/8/layout/radial6"/>
    <dgm:cxn modelId="{050EBA43-90BF-4A57-8053-3DD23F8B4C47}" type="presOf" srcId="{B5383A8D-6102-437B-8632-58532AF2F370}" destId="{FFDE71E8-C7F5-406C-88DB-99C066176C18}" srcOrd="0" destOrd="0" presId="urn:microsoft.com/office/officeart/2005/8/layout/radial6"/>
    <dgm:cxn modelId="{5EA4694A-AE32-4D51-B724-BEAEC8E5BC0B}" type="presOf" srcId="{C24D8DD3-1FB7-463E-A53B-918669A5E7FB}" destId="{D0334CC1-8E5D-43BE-9580-8065A917BBBC}" srcOrd="0" destOrd="0" presId="urn:microsoft.com/office/officeart/2005/8/layout/radial6"/>
    <dgm:cxn modelId="{EF61F14B-5C48-43DA-822F-F7BC9B3CFAE5}" srcId="{DD7BF21A-D0DA-403C-8B8E-E78C90EB223B}" destId="{1CF2F09D-6963-4ADF-8B6F-7B191D472F92}" srcOrd="3" destOrd="0" parTransId="{46B5D842-5251-482B-A7F3-1DB78C024ED0}" sibTransId="{C24D8DD3-1FB7-463E-A53B-918669A5E7FB}"/>
    <dgm:cxn modelId="{3DE9A96E-1E87-4577-B057-4585AFA2F7B5}" type="presOf" srcId="{C7B8F10B-6D8E-4228-BD23-4FEDFD46E4DB}" destId="{046658A6-62CF-495C-B238-DAAA4EA2C49D}" srcOrd="0" destOrd="0" presId="urn:microsoft.com/office/officeart/2005/8/layout/radial6"/>
    <dgm:cxn modelId="{E02B9651-7703-4D6D-AE7F-0E995BED64DC}" type="presOf" srcId="{68484B05-0DAA-428E-B4F8-202FB8101783}" destId="{5E496325-3EF1-4104-80C7-73D0DDFEC5D8}" srcOrd="0" destOrd="0" presId="urn:microsoft.com/office/officeart/2005/8/layout/radial6"/>
    <dgm:cxn modelId="{CB0B2855-0C3A-424E-96D0-034F74F98368}" type="presOf" srcId="{93559DAF-9664-4DF3-89DE-0BF95694242C}" destId="{89D15A2C-D511-4104-B35E-17328A5831F3}" srcOrd="0" destOrd="0" presId="urn:microsoft.com/office/officeart/2005/8/layout/radial6"/>
    <dgm:cxn modelId="{CA96F675-4734-4F5A-A14C-CA876436926D}" type="presOf" srcId="{CFB087D7-8C45-4A5A-A4DD-367423565586}" destId="{43A7EEF2-BA1B-4F9C-B414-5F15D4F10105}" srcOrd="0" destOrd="0" presId="urn:microsoft.com/office/officeart/2005/8/layout/radial6"/>
    <dgm:cxn modelId="{D7DD6AED-2CE6-49BC-8FC1-0813C32C2ED1}" type="presOf" srcId="{01504490-ADFC-495D-B3A1-76A6E1A46CB4}" destId="{A9FB0440-F64A-4EAC-81A9-B9A70914808C}" srcOrd="0" destOrd="0" presId="urn:microsoft.com/office/officeart/2005/8/layout/radial6"/>
    <dgm:cxn modelId="{C1F20FEE-338D-4FB1-8BC2-BC01CFD4E706}" srcId="{DD7BF21A-D0DA-403C-8B8E-E78C90EB223B}" destId="{B5383A8D-6102-437B-8632-58532AF2F370}" srcOrd="0" destOrd="0" parTransId="{77DA6C19-8585-4B35-828D-F30D30D17AC9}" sibTransId="{C7B8F10B-6D8E-4228-BD23-4FEDFD46E4DB}"/>
    <dgm:cxn modelId="{975AC7F0-3252-4393-A5AC-DEC38456358E}" type="presOf" srcId="{1CF2F09D-6963-4ADF-8B6F-7B191D472F92}" destId="{4ED7F9CC-F4A6-441A-AC90-E8B96A6319FB}" srcOrd="0" destOrd="0" presId="urn:microsoft.com/office/officeart/2005/8/layout/radial6"/>
    <dgm:cxn modelId="{A990B6FE-F816-405B-9797-A6A922567BA0}" srcId="{DD7BF21A-D0DA-403C-8B8E-E78C90EB223B}" destId="{68484B05-0DAA-428E-B4F8-202FB8101783}" srcOrd="1" destOrd="0" parTransId="{047FDE28-81C9-4B85-9FAE-CABAC27DE7D1}" sibTransId="{ECCD5A10-F67B-40B5-A60D-414716F933AB}"/>
    <dgm:cxn modelId="{CA87FFDB-3472-48A7-87FE-9BE0D5A3D8E2}" type="presParOf" srcId="{43A7EEF2-BA1B-4F9C-B414-5F15D4F10105}" destId="{463556AA-3A16-4F07-9FC9-BBB952A98A55}" srcOrd="0" destOrd="0" presId="urn:microsoft.com/office/officeart/2005/8/layout/radial6"/>
    <dgm:cxn modelId="{558A83C9-D24D-4874-9A33-F0A60E9DC917}" type="presParOf" srcId="{43A7EEF2-BA1B-4F9C-B414-5F15D4F10105}" destId="{FFDE71E8-C7F5-406C-88DB-99C066176C18}" srcOrd="1" destOrd="0" presId="urn:microsoft.com/office/officeart/2005/8/layout/radial6"/>
    <dgm:cxn modelId="{EDDF58B2-4052-4159-8434-6DCD6C25CDB9}" type="presParOf" srcId="{43A7EEF2-BA1B-4F9C-B414-5F15D4F10105}" destId="{DEFB9A0E-B178-44FE-90F4-463EFD83EF86}" srcOrd="2" destOrd="0" presId="urn:microsoft.com/office/officeart/2005/8/layout/radial6"/>
    <dgm:cxn modelId="{B6D0D717-B6E0-45F7-A618-BAD537F3FFC6}" type="presParOf" srcId="{43A7EEF2-BA1B-4F9C-B414-5F15D4F10105}" destId="{046658A6-62CF-495C-B238-DAAA4EA2C49D}" srcOrd="3" destOrd="0" presId="urn:microsoft.com/office/officeart/2005/8/layout/radial6"/>
    <dgm:cxn modelId="{79924C3A-B085-4342-81BB-8B260D3EBD21}" type="presParOf" srcId="{43A7EEF2-BA1B-4F9C-B414-5F15D4F10105}" destId="{5E496325-3EF1-4104-80C7-73D0DDFEC5D8}" srcOrd="4" destOrd="0" presId="urn:microsoft.com/office/officeart/2005/8/layout/radial6"/>
    <dgm:cxn modelId="{920D193C-F73A-4B6E-9BF0-0828E17BDF9A}" type="presParOf" srcId="{43A7EEF2-BA1B-4F9C-B414-5F15D4F10105}" destId="{78FB7981-81B3-4EC7-B5DE-8E13ABF38CED}" srcOrd="5" destOrd="0" presId="urn:microsoft.com/office/officeart/2005/8/layout/radial6"/>
    <dgm:cxn modelId="{2B3AAD41-893C-4C70-9146-A20F18D97422}" type="presParOf" srcId="{43A7EEF2-BA1B-4F9C-B414-5F15D4F10105}" destId="{3DF65074-BBAF-4562-BD39-C4E1178B204F}" srcOrd="6" destOrd="0" presId="urn:microsoft.com/office/officeart/2005/8/layout/radial6"/>
    <dgm:cxn modelId="{155565F1-6D01-4B33-9857-85713B875605}" type="presParOf" srcId="{43A7EEF2-BA1B-4F9C-B414-5F15D4F10105}" destId="{89D15A2C-D511-4104-B35E-17328A5831F3}" srcOrd="7" destOrd="0" presId="urn:microsoft.com/office/officeart/2005/8/layout/radial6"/>
    <dgm:cxn modelId="{BDD8DE01-10AB-4BDC-A35D-EEC2CB2F5488}" type="presParOf" srcId="{43A7EEF2-BA1B-4F9C-B414-5F15D4F10105}" destId="{694E2F94-31EE-4BE4-B540-5BEE7A553905}" srcOrd="8" destOrd="0" presId="urn:microsoft.com/office/officeart/2005/8/layout/radial6"/>
    <dgm:cxn modelId="{2DC98E9A-F588-430F-80C5-74D065D5E4CA}" type="presParOf" srcId="{43A7EEF2-BA1B-4F9C-B414-5F15D4F10105}" destId="{A9FB0440-F64A-4EAC-81A9-B9A70914808C}" srcOrd="9" destOrd="0" presId="urn:microsoft.com/office/officeart/2005/8/layout/radial6"/>
    <dgm:cxn modelId="{554EA0E4-022E-4A63-9E83-41F4B45538A6}" type="presParOf" srcId="{43A7EEF2-BA1B-4F9C-B414-5F15D4F10105}" destId="{4ED7F9CC-F4A6-441A-AC90-E8B96A6319FB}" srcOrd="10" destOrd="0" presId="urn:microsoft.com/office/officeart/2005/8/layout/radial6"/>
    <dgm:cxn modelId="{0A0176C8-E97E-429A-93F6-71E8EE14B03F}" type="presParOf" srcId="{43A7EEF2-BA1B-4F9C-B414-5F15D4F10105}" destId="{FF3B8546-1D0D-4EF6-BC61-7B1E9A091D8B}" srcOrd="11" destOrd="0" presId="urn:microsoft.com/office/officeart/2005/8/layout/radial6"/>
    <dgm:cxn modelId="{9E5FF8F3-45FC-4B28-BDEE-CF932E432BAD}" type="presParOf" srcId="{43A7EEF2-BA1B-4F9C-B414-5F15D4F10105}" destId="{D0334CC1-8E5D-43BE-9580-8065A917BBBC}" srcOrd="12" destOrd="0" presId="urn:microsoft.com/office/officeart/2005/8/layout/radial6"/>
    <dgm:cxn modelId="{0C81FEAB-9350-4AE9-9130-E488F5C63375}" type="presParOf" srcId="{43A7EEF2-BA1B-4F9C-B414-5F15D4F10105}" destId="{18F81C83-A555-4639-9C5A-6172CF9BD624}" srcOrd="13" destOrd="0" presId="urn:microsoft.com/office/officeart/2005/8/layout/radial6"/>
    <dgm:cxn modelId="{B1E869B1-3A67-4937-9FEA-EACAD96FA2C4}" type="presParOf" srcId="{43A7EEF2-BA1B-4F9C-B414-5F15D4F10105}" destId="{7946A82F-5D1A-4152-B61D-BBD34E83C831}" srcOrd="14" destOrd="0" presId="urn:microsoft.com/office/officeart/2005/8/layout/radial6"/>
    <dgm:cxn modelId="{C14537AC-AEA7-4DC8-96DB-812B2D7E2EE9}" type="presParOf" srcId="{43A7EEF2-BA1B-4F9C-B414-5F15D4F10105}" destId="{DDEAB394-E3AE-4BC9-81B0-7E6314933CBC}" srcOrd="15" destOrd="0" presId="urn:microsoft.com/office/officeart/2005/8/layout/radial6"/>
    <dgm:cxn modelId="{3BB65045-573D-4E06-A898-8443D15597AB}" type="presParOf" srcId="{43A7EEF2-BA1B-4F9C-B414-5F15D4F10105}" destId="{33132FCC-A470-4EC5-B776-46BC88E40492}" srcOrd="16" destOrd="0" presId="urn:microsoft.com/office/officeart/2005/8/layout/radial6"/>
    <dgm:cxn modelId="{30A0354F-20A4-4694-90FA-F09CBB8E0AB7}" type="presParOf" srcId="{43A7EEF2-BA1B-4F9C-B414-5F15D4F10105}" destId="{5B12725C-F48C-4F53-977C-4C2950E5F5CB}" srcOrd="17" destOrd="0" presId="urn:microsoft.com/office/officeart/2005/8/layout/radial6"/>
    <dgm:cxn modelId="{73C37D1F-3754-49C0-8A0A-3E3494BD6A71}" type="presParOf" srcId="{43A7EEF2-BA1B-4F9C-B414-5F15D4F10105}" destId="{DCD46E0B-C93E-4892-AE82-DE2F8B39E57A}"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296FC-3A96-49A9-B08F-48694CB4C06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IE"/>
        </a:p>
      </dgm:t>
    </dgm:pt>
    <dgm:pt modelId="{0C700801-E25A-43F0-921F-58A29859B3B8}">
      <dgm:prSet phldrT="[Text]"/>
      <dgm:spPr/>
      <dgm:t>
        <a:bodyPr/>
        <a:lstStyle/>
        <a:p>
          <a:r>
            <a:rPr lang="en-IE"/>
            <a:t>Must be satisfied on a continual basis</a:t>
          </a:r>
        </a:p>
      </dgm:t>
    </dgm:pt>
    <dgm:pt modelId="{1CFFCA94-D1A1-42A6-92B0-C939F29ED934}" type="parTrans" cxnId="{C75582C1-1BEC-4BB6-BC87-F1EBD2801E2C}">
      <dgm:prSet/>
      <dgm:spPr/>
      <dgm:t>
        <a:bodyPr/>
        <a:lstStyle/>
        <a:p>
          <a:endParaRPr lang="en-IE"/>
        </a:p>
      </dgm:t>
    </dgm:pt>
    <dgm:pt modelId="{59FB255C-F4D7-4AE3-B4D3-237E3470E46B}" type="sibTrans" cxnId="{C75582C1-1BEC-4BB6-BC87-F1EBD2801E2C}">
      <dgm:prSet/>
      <dgm:spPr/>
      <dgm:t>
        <a:bodyPr/>
        <a:lstStyle/>
        <a:p>
          <a:endParaRPr lang="en-IE"/>
        </a:p>
      </dgm:t>
    </dgm:pt>
    <dgm:pt modelId="{008607CC-59CB-4FF3-94E2-DC9E090094D2}">
      <dgm:prSet phldrT="[Text]"/>
      <dgm:spPr/>
      <dgm:t>
        <a:bodyPr/>
        <a:lstStyle/>
        <a:p>
          <a:r>
            <a:rPr lang="en-IE"/>
            <a:t>Likely to change with circumstances</a:t>
          </a:r>
        </a:p>
      </dgm:t>
    </dgm:pt>
    <dgm:pt modelId="{A3DC844A-CEBE-4FEC-9D08-06367B05545C}" type="parTrans" cxnId="{928ED54A-B36E-4D64-90FE-D189D491BD93}">
      <dgm:prSet/>
      <dgm:spPr/>
      <dgm:t>
        <a:bodyPr/>
        <a:lstStyle/>
        <a:p>
          <a:endParaRPr lang="en-IE"/>
        </a:p>
      </dgm:t>
    </dgm:pt>
    <dgm:pt modelId="{2780C52D-554A-49A1-9499-275B56C1F122}" type="sibTrans" cxnId="{928ED54A-B36E-4D64-90FE-D189D491BD93}">
      <dgm:prSet/>
      <dgm:spPr/>
      <dgm:t>
        <a:bodyPr/>
        <a:lstStyle/>
        <a:p>
          <a:endParaRPr lang="en-IE"/>
        </a:p>
      </dgm:t>
    </dgm:pt>
    <dgm:pt modelId="{D9ADB48A-793C-44F8-998E-2E657B1C6BE6}" type="pres">
      <dgm:prSet presAssocID="{EE4296FC-3A96-49A9-B08F-48694CB4C06A}" presName="cycle" presStyleCnt="0">
        <dgm:presLayoutVars>
          <dgm:dir/>
          <dgm:resizeHandles val="exact"/>
        </dgm:presLayoutVars>
      </dgm:prSet>
      <dgm:spPr/>
    </dgm:pt>
    <dgm:pt modelId="{F6E18A6D-7042-403E-BA5E-0A79D5127F59}" type="pres">
      <dgm:prSet presAssocID="{0C700801-E25A-43F0-921F-58A29859B3B8}" presName="arrow" presStyleLbl="node1" presStyleIdx="0" presStyleCnt="2">
        <dgm:presLayoutVars>
          <dgm:bulletEnabled val="1"/>
        </dgm:presLayoutVars>
      </dgm:prSet>
      <dgm:spPr/>
    </dgm:pt>
    <dgm:pt modelId="{AD00DBF3-23A7-40C6-AE5F-3E8D2C98E7A9}" type="pres">
      <dgm:prSet presAssocID="{008607CC-59CB-4FF3-94E2-DC9E090094D2}" presName="arrow" presStyleLbl="node1" presStyleIdx="1" presStyleCnt="2">
        <dgm:presLayoutVars>
          <dgm:bulletEnabled val="1"/>
        </dgm:presLayoutVars>
      </dgm:prSet>
      <dgm:spPr/>
    </dgm:pt>
  </dgm:ptLst>
  <dgm:cxnLst>
    <dgm:cxn modelId="{D3C0B52B-C8F7-42D2-BCE5-4CC1E5F6C761}" type="presOf" srcId="{008607CC-59CB-4FF3-94E2-DC9E090094D2}" destId="{AD00DBF3-23A7-40C6-AE5F-3E8D2C98E7A9}" srcOrd="0" destOrd="0" presId="urn:microsoft.com/office/officeart/2005/8/layout/arrow1"/>
    <dgm:cxn modelId="{8815E842-9C3F-4E40-A0B6-1D57A347A0AF}" type="presOf" srcId="{0C700801-E25A-43F0-921F-58A29859B3B8}" destId="{F6E18A6D-7042-403E-BA5E-0A79D5127F59}" srcOrd="0" destOrd="0" presId="urn:microsoft.com/office/officeart/2005/8/layout/arrow1"/>
    <dgm:cxn modelId="{928ED54A-B36E-4D64-90FE-D189D491BD93}" srcId="{EE4296FC-3A96-49A9-B08F-48694CB4C06A}" destId="{008607CC-59CB-4FF3-94E2-DC9E090094D2}" srcOrd="1" destOrd="0" parTransId="{A3DC844A-CEBE-4FEC-9D08-06367B05545C}" sibTransId="{2780C52D-554A-49A1-9499-275B56C1F122}"/>
    <dgm:cxn modelId="{C75582C1-1BEC-4BB6-BC87-F1EBD2801E2C}" srcId="{EE4296FC-3A96-49A9-B08F-48694CB4C06A}" destId="{0C700801-E25A-43F0-921F-58A29859B3B8}" srcOrd="0" destOrd="0" parTransId="{1CFFCA94-D1A1-42A6-92B0-C939F29ED934}" sibTransId="{59FB255C-F4D7-4AE3-B4D3-237E3470E46B}"/>
    <dgm:cxn modelId="{790AE5E4-CD65-4D60-97E1-CE5F6D0A6450}" type="presOf" srcId="{EE4296FC-3A96-49A9-B08F-48694CB4C06A}" destId="{D9ADB48A-793C-44F8-998E-2E657B1C6BE6}" srcOrd="0" destOrd="0" presId="urn:microsoft.com/office/officeart/2005/8/layout/arrow1"/>
    <dgm:cxn modelId="{1E0CF68A-9C96-47CE-97C6-505159CEE6D7}" type="presParOf" srcId="{D9ADB48A-793C-44F8-998E-2E657B1C6BE6}" destId="{F6E18A6D-7042-403E-BA5E-0A79D5127F59}" srcOrd="0" destOrd="0" presId="urn:microsoft.com/office/officeart/2005/8/layout/arrow1"/>
    <dgm:cxn modelId="{D403BEFB-6FE8-4ACE-BBEA-764049F3AB0E}" type="presParOf" srcId="{D9ADB48A-793C-44F8-998E-2E657B1C6BE6}" destId="{AD00DBF3-23A7-40C6-AE5F-3E8D2C98E7A9}" srcOrd="1" destOrd="0" presId="urn:microsoft.com/office/officeart/2005/8/layout/arrow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AD994-7E7B-40F6-87AF-C79F73BAFD16}">
      <dsp:nvSpPr>
        <dsp:cNvPr id="0" name=""/>
        <dsp:cNvSpPr/>
      </dsp:nvSpPr>
      <dsp:spPr>
        <a:xfrm>
          <a:off x="-5561607" y="-851919"/>
          <a:ext cx="6625462" cy="6625462"/>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CD8C8-C182-495F-BF27-02582A06A277}">
      <dsp:nvSpPr>
        <dsp:cNvPr id="0" name=""/>
        <dsp:cNvSpPr/>
      </dsp:nvSpPr>
      <dsp:spPr>
        <a:xfrm>
          <a:off x="345251" y="223737"/>
          <a:ext cx="3892847"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latin typeface="Calibri"/>
              <a:ea typeface="Calibri" panose="020F0502020204030204" pitchFamily="34" charset="0"/>
              <a:cs typeface="Calibri"/>
            </a:rPr>
            <a:t>Staff / Student Engagement</a:t>
          </a:r>
          <a:endParaRPr lang="en-IE" sz="1800" kern="1200" dirty="0"/>
        </a:p>
      </dsp:txBody>
      <dsp:txXfrm>
        <a:off x="345251" y="223737"/>
        <a:ext cx="3892847" cy="447277"/>
      </dsp:txXfrm>
    </dsp:sp>
    <dsp:sp modelId="{49210457-8FAB-4ADF-A945-38B57B191753}">
      <dsp:nvSpPr>
        <dsp:cNvPr id="0" name=""/>
        <dsp:cNvSpPr/>
      </dsp:nvSpPr>
      <dsp:spPr>
        <a:xfrm>
          <a:off x="65703" y="167827"/>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B781A1B-B069-4FBE-B506-C4DC4CFC8EFB}">
      <dsp:nvSpPr>
        <dsp:cNvPr id="0" name=""/>
        <dsp:cNvSpPr/>
      </dsp:nvSpPr>
      <dsp:spPr>
        <a:xfrm>
          <a:off x="750301" y="895046"/>
          <a:ext cx="3487797"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latin typeface="Calibri"/>
              <a:ea typeface="Calibri" panose="020F0502020204030204" pitchFamily="34" charset="0"/>
              <a:cs typeface="Calibri"/>
            </a:rPr>
            <a:t>Peer Support &amp; Mentoring</a:t>
          </a:r>
          <a:endParaRPr lang="en-IE" sz="1800" kern="1200" dirty="0"/>
        </a:p>
      </dsp:txBody>
      <dsp:txXfrm>
        <a:off x="750301" y="895046"/>
        <a:ext cx="3487797" cy="447277"/>
      </dsp:txXfrm>
    </dsp:sp>
    <dsp:sp modelId="{3B182F20-780C-4E7D-81BC-6AF8DB01FD2A}">
      <dsp:nvSpPr>
        <dsp:cNvPr id="0" name=""/>
        <dsp:cNvSpPr/>
      </dsp:nvSpPr>
      <dsp:spPr>
        <a:xfrm>
          <a:off x="470753" y="839136"/>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4B7FB9D-4E63-4481-A5C8-377F33C121D0}">
      <dsp:nvSpPr>
        <dsp:cNvPr id="0" name=""/>
        <dsp:cNvSpPr/>
      </dsp:nvSpPr>
      <dsp:spPr>
        <a:xfrm>
          <a:off x="972266" y="1565863"/>
          <a:ext cx="3265832"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panose="020F0502020204030204" pitchFamily="34" charset="0"/>
              <a:cs typeface="Calibri"/>
            </a:rPr>
            <a:t>Orientation </a:t>
          </a:r>
          <a:r>
            <a:rPr lang="en-US" sz="1800" kern="1200" dirty="0" err="1">
              <a:latin typeface="Calibri"/>
              <a:ea typeface="Calibri" panose="020F0502020204030204" pitchFamily="34" charset="0"/>
              <a:cs typeface="Calibri"/>
            </a:rPr>
            <a:t>Programmes</a:t>
          </a:r>
          <a:endParaRPr lang="en-US" sz="1800" kern="1200" dirty="0">
            <a:latin typeface="Calibri"/>
            <a:ea typeface="Calibri" panose="020F0502020204030204" pitchFamily="34" charset="0"/>
            <a:cs typeface="Calibri"/>
          </a:endParaRPr>
        </a:p>
      </dsp:txBody>
      <dsp:txXfrm>
        <a:off x="972266" y="1565863"/>
        <a:ext cx="3265832" cy="447277"/>
      </dsp:txXfrm>
    </dsp:sp>
    <dsp:sp modelId="{0E87E14E-58FE-4B85-8273-B654CE8396D0}">
      <dsp:nvSpPr>
        <dsp:cNvPr id="0" name=""/>
        <dsp:cNvSpPr/>
      </dsp:nvSpPr>
      <dsp:spPr>
        <a:xfrm>
          <a:off x="692718" y="1509954"/>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8A5E0C0-3870-4630-98B4-ABA5A4500BAB}">
      <dsp:nvSpPr>
        <dsp:cNvPr id="0" name=""/>
        <dsp:cNvSpPr/>
      </dsp:nvSpPr>
      <dsp:spPr>
        <a:xfrm>
          <a:off x="1043138" y="2237173"/>
          <a:ext cx="3194961"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panose="020F0502020204030204" pitchFamily="34" charset="0"/>
              <a:cs typeface="Calibri"/>
            </a:rPr>
            <a:t>Extra-Curricular Activity </a:t>
          </a:r>
        </a:p>
      </dsp:txBody>
      <dsp:txXfrm>
        <a:off x="1043138" y="2237173"/>
        <a:ext cx="3194961" cy="447277"/>
      </dsp:txXfrm>
    </dsp:sp>
    <dsp:sp modelId="{FCEB33FC-A777-404F-8F4D-B22B87516748}">
      <dsp:nvSpPr>
        <dsp:cNvPr id="0" name=""/>
        <dsp:cNvSpPr/>
      </dsp:nvSpPr>
      <dsp:spPr>
        <a:xfrm>
          <a:off x="763589" y="2181263"/>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8D88F1A-DEC7-48A7-BEA2-4E6B69FFB02F}">
      <dsp:nvSpPr>
        <dsp:cNvPr id="0" name=""/>
        <dsp:cNvSpPr/>
      </dsp:nvSpPr>
      <dsp:spPr>
        <a:xfrm>
          <a:off x="972266" y="2908482"/>
          <a:ext cx="3265832"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panose="020F0502020204030204" pitchFamily="34" charset="0"/>
              <a:cs typeface="Calibri"/>
            </a:rPr>
            <a:t>On-Campus Accommodation</a:t>
          </a:r>
        </a:p>
      </dsp:txBody>
      <dsp:txXfrm>
        <a:off x="972266" y="2908482"/>
        <a:ext cx="3265832" cy="447277"/>
      </dsp:txXfrm>
    </dsp:sp>
    <dsp:sp modelId="{0B64AC64-0B6C-4333-A7CE-D850F82B0599}">
      <dsp:nvSpPr>
        <dsp:cNvPr id="0" name=""/>
        <dsp:cNvSpPr/>
      </dsp:nvSpPr>
      <dsp:spPr>
        <a:xfrm>
          <a:off x="692718" y="2852573"/>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5F3DB35-05F0-4944-AF31-4E0B0CB1BA35}">
      <dsp:nvSpPr>
        <dsp:cNvPr id="0" name=""/>
        <dsp:cNvSpPr/>
      </dsp:nvSpPr>
      <dsp:spPr>
        <a:xfrm>
          <a:off x="750301" y="3579300"/>
          <a:ext cx="3487797"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panose="020F0502020204030204" pitchFamily="34" charset="0"/>
              <a:cs typeface="Calibri"/>
            </a:rPr>
            <a:t>Campus Spaces &amp; Infrastructure</a:t>
          </a:r>
        </a:p>
      </dsp:txBody>
      <dsp:txXfrm>
        <a:off x="750301" y="3579300"/>
        <a:ext cx="3487797" cy="447277"/>
      </dsp:txXfrm>
    </dsp:sp>
    <dsp:sp modelId="{4024DDF1-B6D7-4FBB-ABE4-F722C2B0E9A7}">
      <dsp:nvSpPr>
        <dsp:cNvPr id="0" name=""/>
        <dsp:cNvSpPr/>
      </dsp:nvSpPr>
      <dsp:spPr>
        <a:xfrm>
          <a:off x="470753" y="3523390"/>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B259FFE-6751-40C4-8711-15CDF1316562}">
      <dsp:nvSpPr>
        <dsp:cNvPr id="0" name=""/>
        <dsp:cNvSpPr/>
      </dsp:nvSpPr>
      <dsp:spPr>
        <a:xfrm>
          <a:off x="345251" y="4250609"/>
          <a:ext cx="3892847" cy="44727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2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panose="020F0502020204030204" pitchFamily="34" charset="0"/>
              <a:cs typeface="Calibri"/>
            </a:rPr>
            <a:t>Finances &amp; Budgeting</a:t>
          </a:r>
        </a:p>
      </dsp:txBody>
      <dsp:txXfrm>
        <a:off x="345251" y="4250609"/>
        <a:ext cx="3892847" cy="447277"/>
      </dsp:txXfrm>
    </dsp:sp>
    <dsp:sp modelId="{69076682-56C9-4847-BFCB-394BBD2613FB}">
      <dsp:nvSpPr>
        <dsp:cNvPr id="0" name=""/>
        <dsp:cNvSpPr/>
      </dsp:nvSpPr>
      <dsp:spPr>
        <a:xfrm>
          <a:off x="65703" y="4194700"/>
          <a:ext cx="559096" cy="55909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46E0B-C93E-4892-AE82-DE2F8B39E57A}">
      <dsp:nvSpPr>
        <dsp:cNvPr id="0" name=""/>
        <dsp:cNvSpPr/>
      </dsp:nvSpPr>
      <dsp:spPr>
        <a:xfrm>
          <a:off x="2303151" y="642195"/>
          <a:ext cx="4384739" cy="4384739"/>
        </a:xfrm>
        <a:prstGeom prst="blockArc">
          <a:avLst>
            <a:gd name="adj1" fmla="val 12600000"/>
            <a:gd name="adj2" fmla="val 16200000"/>
            <a:gd name="adj3" fmla="val 4526"/>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EAB394-E3AE-4BC9-81B0-7E6314933CBC}">
      <dsp:nvSpPr>
        <dsp:cNvPr id="0" name=""/>
        <dsp:cNvSpPr/>
      </dsp:nvSpPr>
      <dsp:spPr>
        <a:xfrm>
          <a:off x="2303151" y="642195"/>
          <a:ext cx="4384739" cy="4384739"/>
        </a:xfrm>
        <a:prstGeom prst="blockArc">
          <a:avLst>
            <a:gd name="adj1" fmla="val 9000000"/>
            <a:gd name="adj2" fmla="val 12600000"/>
            <a:gd name="adj3" fmla="val 4526"/>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34CC1-8E5D-43BE-9580-8065A917BBBC}">
      <dsp:nvSpPr>
        <dsp:cNvPr id="0" name=""/>
        <dsp:cNvSpPr/>
      </dsp:nvSpPr>
      <dsp:spPr>
        <a:xfrm>
          <a:off x="2303151" y="642195"/>
          <a:ext cx="4384739" cy="4384739"/>
        </a:xfrm>
        <a:prstGeom prst="blockArc">
          <a:avLst>
            <a:gd name="adj1" fmla="val 5400000"/>
            <a:gd name="adj2" fmla="val 9000000"/>
            <a:gd name="adj3" fmla="val 4526"/>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B0440-F64A-4EAC-81A9-B9A70914808C}">
      <dsp:nvSpPr>
        <dsp:cNvPr id="0" name=""/>
        <dsp:cNvSpPr/>
      </dsp:nvSpPr>
      <dsp:spPr>
        <a:xfrm>
          <a:off x="2303151" y="642195"/>
          <a:ext cx="4384739" cy="4384739"/>
        </a:xfrm>
        <a:prstGeom prst="blockArc">
          <a:avLst>
            <a:gd name="adj1" fmla="val 1800000"/>
            <a:gd name="adj2" fmla="val 5400000"/>
            <a:gd name="adj3" fmla="val 4526"/>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F65074-BBAF-4562-BD39-C4E1178B204F}">
      <dsp:nvSpPr>
        <dsp:cNvPr id="0" name=""/>
        <dsp:cNvSpPr/>
      </dsp:nvSpPr>
      <dsp:spPr>
        <a:xfrm>
          <a:off x="2303151" y="642195"/>
          <a:ext cx="4384739" cy="4384739"/>
        </a:xfrm>
        <a:prstGeom prst="blockArc">
          <a:avLst>
            <a:gd name="adj1" fmla="val 19800000"/>
            <a:gd name="adj2" fmla="val 1800000"/>
            <a:gd name="adj3" fmla="val 4526"/>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6658A6-62CF-495C-B238-DAAA4EA2C49D}">
      <dsp:nvSpPr>
        <dsp:cNvPr id="0" name=""/>
        <dsp:cNvSpPr/>
      </dsp:nvSpPr>
      <dsp:spPr>
        <a:xfrm>
          <a:off x="2303151" y="642195"/>
          <a:ext cx="4384739" cy="4384739"/>
        </a:xfrm>
        <a:prstGeom prst="blockArc">
          <a:avLst>
            <a:gd name="adj1" fmla="val 16200000"/>
            <a:gd name="adj2" fmla="val 19800000"/>
            <a:gd name="adj3" fmla="val 452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3556AA-3A16-4F07-9FC9-BBB952A98A55}">
      <dsp:nvSpPr>
        <dsp:cNvPr id="0" name=""/>
        <dsp:cNvSpPr/>
      </dsp:nvSpPr>
      <dsp:spPr>
        <a:xfrm>
          <a:off x="3511028" y="1751162"/>
          <a:ext cx="1968985" cy="19689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IE" sz="2500" kern="1200"/>
            <a:t>Sense of Belonging</a:t>
          </a:r>
        </a:p>
      </dsp:txBody>
      <dsp:txXfrm>
        <a:off x="3799379" y="2039513"/>
        <a:ext cx="1392283" cy="1392283"/>
      </dsp:txXfrm>
    </dsp:sp>
    <dsp:sp modelId="{FFDE71E8-C7F5-406C-88DB-99C066176C18}">
      <dsp:nvSpPr>
        <dsp:cNvPr id="0" name=""/>
        <dsp:cNvSpPr/>
      </dsp:nvSpPr>
      <dsp:spPr>
        <a:xfrm>
          <a:off x="3806376" y="2668"/>
          <a:ext cx="1378289" cy="13782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Basic Universal human need</a:t>
          </a:r>
        </a:p>
      </dsp:txBody>
      <dsp:txXfrm>
        <a:off x="4008222" y="204514"/>
        <a:ext cx="974597" cy="974597"/>
      </dsp:txXfrm>
    </dsp:sp>
    <dsp:sp modelId="{5E496325-3EF1-4104-80C7-73D0DDFEC5D8}">
      <dsp:nvSpPr>
        <dsp:cNvPr id="0" name=""/>
        <dsp:cNvSpPr/>
      </dsp:nvSpPr>
      <dsp:spPr>
        <a:xfrm>
          <a:off x="5662052" y="1074044"/>
          <a:ext cx="1378289" cy="1378289"/>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Related to ‘mattering’</a:t>
          </a:r>
        </a:p>
      </dsp:txBody>
      <dsp:txXfrm>
        <a:off x="5863898" y="1275890"/>
        <a:ext cx="974597" cy="974597"/>
      </dsp:txXfrm>
    </dsp:sp>
    <dsp:sp modelId="{89D15A2C-D511-4104-B35E-17328A5831F3}">
      <dsp:nvSpPr>
        <dsp:cNvPr id="0" name=""/>
        <dsp:cNvSpPr/>
      </dsp:nvSpPr>
      <dsp:spPr>
        <a:xfrm>
          <a:off x="5662052" y="3216795"/>
          <a:ext cx="1378289" cy="1378289"/>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Context, time and factors determine importance</a:t>
          </a:r>
        </a:p>
      </dsp:txBody>
      <dsp:txXfrm>
        <a:off x="5863898" y="3418641"/>
        <a:ext cx="974597" cy="974597"/>
      </dsp:txXfrm>
    </dsp:sp>
    <dsp:sp modelId="{4ED7F9CC-F4A6-441A-AC90-E8B96A6319FB}">
      <dsp:nvSpPr>
        <dsp:cNvPr id="0" name=""/>
        <dsp:cNvSpPr/>
      </dsp:nvSpPr>
      <dsp:spPr>
        <a:xfrm>
          <a:off x="3806376" y="4288171"/>
          <a:ext cx="1378289" cy="1378289"/>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Fundamental motive sufficient to drive behaviour</a:t>
          </a:r>
        </a:p>
      </dsp:txBody>
      <dsp:txXfrm>
        <a:off x="4008222" y="4490017"/>
        <a:ext cx="974597" cy="974597"/>
      </dsp:txXfrm>
    </dsp:sp>
    <dsp:sp modelId="{18F81C83-A555-4639-9C5A-6172CF9BD624}">
      <dsp:nvSpPr>
        <dsp:cNvPr id="0" name=""/>
        <dsp:cNvSpPr/>
      </dsp:nvSpPr>
      <dsp:spPr>
        <a:xfrm>
          <a:off x="1950699" y="3216795"/>
          <a:ext cx="1378289" cy="1378289"/>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Influenced by intersection of identities</a:t>
          </a:r>
        </a:p>
      </dsp:txBody>
      <dsp:txXfrm>
        <a:off x="2152545" y="3418641"/>
        <a:ext cx="974597" cy="974597"/>
      </dsp:txXfrm>
    </dsp:sp>
    <dsp:sp modelId="{33132FCC-A470-4EC5-B776-46BC88E40492}">
      <dsp:nvSpPr>
        <dsp:cNvPr id="0" name=""/>
        <dsp:cNvSpPr/>
      </dsp:nvSpPr>
      <dsp:spPr>
        <a:xfrm>
          <a:off x="1950699" y="1074044"/>
          <a:ext cx="1378289" cy="137828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a:t>Produces positive outcomes</a:t>
          </a:r>
        </a:p>
      </dsp:txBody>
      <dsp:txXfrm>
        <a:off x="2152545" y="1275890"/>
        <a:ext cx="974597" cy="974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8A6D-7042-403E-BA5E-0A79D5127F59}">
      <dsp:nvSpPr>
        <dsp:cNvPr id="0" name=""/>
        <dsp:cNvSpPr/>
      </dsp:nvSpPr>
      <dsp:spPr>
        <a:xfrm rot="16200000">
          <a:off x="106" y="130913"/>
          <a:ext cx="1224642" cy="122464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IE" sz="1000" kern="1200"/>
            <a:t>Must be satisfied on a continual basis</a:t>
          </a:r>
        </a:p>
      </dsp:txBody>
      <dsp:txXfrm rot="5400000">
        <a:off x="214419" y="437072"/>
        <a:ext cx="1010330" cy="612321"/>
      </dsp:txXfrm>
    </dsp:sp>
    <dsp:sp modelId="{AD00DBF3-23A7-40C6-AE5F-3E8D2C98E7A9}">
      <dsp:nvSpPr>
        <dsp:cNvPr id="0" name=""/>
        <dsp:cNvSpPr/>
      </dsp:nvSpPr>
      <dsp:spPr>
        <a:xfrm rot="5400000">
          <a:off x="1347627" y="130913"/>
          <a:ext cx="1224642" cy="122464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IE" sz="1000" kern="1200"/>
            <a:t>Likely to change with circumstances</a:t>
          </a:r>
        </a:p>
      </dsp:txBody>
      <dsp:txXfrm rot="-5400000">
        <a:off x="1347628" y="437074"/>
        <a:ext cx="1010330" cy="6123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5213" y="0"/>
            <a:ext cx="2971227" cy="458788"/>
          </a:xfrm>
          <a:prstGeom prst="rect">
            <a:avLst/>
          </a:prstGeom>
        </p:spPr>
        <p:txBody>
          <a:bodyPr vert="horz" lIns="91440" tIns="45720" rIns="91440" bIns="45720" rtlCol="0"/>
          <a:lstStyle>
            <a:lvl1pPr algn="r">
              <a:defRPr sz="1200"/>
            </a:lvl1pPr>
          </a:lstStyle>
          <a:p>
            <a:fld id="{EAE32234-73D2-47DD-86F7-9B6FE354B573}" type="datetimeFigureOut">
              <a:rPr lang="en-IE" smtClean="0"/>
              <a:t>31/05/2024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6268" y="4400550"/>
            <a:ext cx="5485464"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4"/>
            <a:ext cx="2971228"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5213" y="8685214"/>
            <a:ext cx="2971227" cy="458787"/>
          </a:xfrm>
          <a:prstGeom prst="rect">
            <a:avLst/>
          </a:prstGeom>
        </p:spPr>
        <p:txBody>
          <a:bodyPr vert="horz" lIns="91440" tIns="45720" rIns="91440" bIns="45720" rtlCol="0" anchor="b"/>
          <a:lstStyle>
            <a:lvl1pPr algn="r">
              <a:defRPr sz="1200"/>
            </a:lvl1pPr>
          </a:lstStyle>
          <a:p>
            <a:fld id="{B94250A7-3D4C-4278-83B7-966F3BB7150F}" type="slidenum">
              <a:rPr lang="en-IE" smtClean="0"/>
              <a:t>‹#›</a:t>
            </a:fld>
            <a:endParaRPr lang="en-IE"/>
          </a:p>
        </p:txBody>
      </p:sp>
    </p:spTree>
    <p:extLst>
      <p:ext uri="{BB962C8B-B14F-4D97-AF65-F5344CB8AC3E}">
        <p14:creationId xmlns:p14="http://schemas.microsoft.com/office/powerpoint/2010/main" val="377681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94250A7-3D4C-4278-83B7-966F3BB7150F}" type="slidenum">
              <a:rPr lang="en-IE" smtClean="0"/>
              <a:t>1</a:t>
            </a:fld>
            <a:endParaRPr lang="en-IE"/>
          </a:p>
        </p:txBody>
      </p:sp>
    </p:spTree>
    <p:extLst>
      <p:ext uri="{BB962C8B-B14F-4D97-AF65-F5344CB8AC3E}">
        <p14:creationId xmlns:p14="http://schemas.microsoft.com/office/powerpoint/2010/main" val="349620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When are we building Belonging?</a:t>
            </a:r>
          </a:p>
          <a:p>
            <a:pPr marL="171450" indent="-171450">
              <a:buFont typeface="Arial" panose="020B0604020202020204" pitchFamily="34" charset="0"/>
              <a:buChar char="•"/>
            </a:pPr>
            <a:r>
              <a:rPr lang="en-IE" dirty="0"/>
              <a:t>When does a sense of Belonging start?</a:t>
            </a:r>
          </a:p>
          <a:p>
            <a:pPr marL="171450" indent="-171450">
              <a:buFont typeface="Arial" panose="020B0604020202020204" pitchFamily="34" charset="0"/>
              <a:buChar char="•"/>
            </a:pPr>
            <a:r>
              <a:rPr lang="en-IE" dirty="0"/>
              <a:t>When does your sense of Belonging to a University end?</a:t>
            </a:r>
          </a:p>
          <a:p>
            <a:pPr marL="171450" indent="-171450">
              <a:buFont typeface="Arial" panose="020B0604020202020204" pitchFamily="34" charset="0"/>
              <a:buChar char="•"/>
            </a:pPr>
            <a:r>
              <a:rPr lang="en-IE" dirty="0"/>
              <a:t>What about staff, particularly lecturers or support staff?</a:t>
            </a:r>
          </a:p>
          <a:p>
            <a:pPr marL="0" indent="0">
              <a:buFont typeface="Arial" panose="020B0604020202020204" pitchFamily="34" charset="0"/>
              <a:buNone/>
            </a:pPr>
            <a:r>
              <a:rPr lang="en-IE" b="1" dirty="0"/>
              <a:t>Transition</a:t>
            </a:r>
          </a:p>
          <a:p>
            <a:pPr marL="171450" indent="-171450">
              <a:buFont typeface="Arial" panose="020B0604020202020204" pitchFamily="34" charset="0"/>
              <a:buChar char="•"/>
            </a:pPr>
            <a:r>
              <a:rPr lang="en-IE" dirty="0"/>
              <a:t>To Findings</a:t>
            </a:r>
          </a:p>
          <a:p>
            <a:endParaRPr lang="en-IE" dirty="0"/>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13</a:t>
            </a:fld>
            <a:endParaRPr lang="en-IE"/>
          </a:p>
        </p:txBody>
      </p:sp>
    </p:spTree>
    <p:extLst>
      <p:ext uri="{BB962C8B-B14F-4D97-AF65-F5344CB8AC3E}">
        <p14:creationId xmlns:p14="http://schemas.microsoft.com/office/powerpoint/2010/main" val="415018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have explored some of the Key Questions around Belonging. </a:t>
            </a:r>
          </a:p>
          <a:p>
            <a:r>
              <a:rPr lang="en-IE" dirty="0"/>
              <a:t>We know that our policy and frameworks emphasise its importance and I think deep down in our gut we know its important. But why?  </a:t>
            </a:r>
          </a:p>
          <a:p>
            <a:r>
              <a:rPr lang="en-IE" dirty="0"/>
              <a:t>It is important to consider why it is significant. Why does it matter? Well, the research back up our gut feelings on Belonging.</a:t>
            </a:r>
          </a:p>
          <a:p>
            <a:pPr marL="171450" indent="-171450">
              <a:buFont typeface="Arial" panose="020B0604020202020204" pitchFamily="34" charset="0"/>
              <a:buChar char="•"/>
            </a:pPr>
            <a:r>
              <a:rPr lang="en-IE" dirty="0"/>
              <a:t>There are many reasons why the literature says it is key. </a:t>
            </a:r>
          </a:p>
          <a:p>
            <a:pPr marL="171450" indent="-171450">
              <a:buFont typeface="Arial" panose="020B0604020202020204" pitchFamily="34" charset="0"/>
              <a:buChar char="•"/>
            </a:pPr>
            <a:r>
              <a:rPr lang="en-IE" dirty="0"/>
              <a:t>Strayhorn draws on </a:t>
            </a:r>
            <a:r>
              <a:rPr lang="en-IE" dirty="0" err="1"/>
              <a:t>Maslo’s</a:t>
            </a:r>
            <a:r>
              <a:rPr lang="en-IE" dirty="0"/>
              <a:t> Hierarchy of Human Needs. Takes it even further- it’s a motivator. </a:t>
            </a:r>
          </a:p>
          <a:p>
            <a:pPr marL="628650" lvl="1" indent="-171450">
              <a:buFont typeface="Arial" panose="020B0604020202020204" pitchFamily="34" charset="0"/>
              <a:buChar char="•"/>
            </a:pPr>
            <a:r>
              <a:rPr lang="en-IE" dirty="0"/>
              <a:t>If I feel like I belong before arrival I will be motivated to choose Maynooth. </a:t>
            </a:r>
          </a:p>
          <a:p>
            <a:pPr marL="628650" lvl="1" indent="-171450">
              <a:buFont typeface="Arial" panose="020B0604020202020204" pitchFamily="34" charset="0"/>
              <a:buChar char="•"/>
            </a:pPr>
            <a:r>
              <a:rPr lang="en-IE" dirty="0"/>
              <a:t>If I feel like I belong I will overcome adversity and I will want to stay. </a:t>
            </a:r>
          </a:p>
          <a:p>
            <a:pPr marL="628650" lvl="1" indent="-171450">
              <a:buFont typeface="Arial" panose="020B0604020202020204" pitchFamily="34" charset="0"/>
              <a:buChar char="•"/>
            </a:pPr>
            <a:r>
              <a:rPr lang="en-IE" dirty="0"/>
              <a:t>If I feel like I belong my identification as a student will grow and that bring academic benefits with it. </a:t>
            </a:r>
          </a:p>
          <a:p>
            <a:pPr marL="171450" indent="-171450">
              <a:buFont typeface="Arial" panose="020B0604020202020204" pitchFamily="34" charset="0"/>
              <a:buChar char="•"/>
            </a:pPr>
            <a:r>
              <a:rPr lang="en-IE" dirty="0"/>
              <a:t>Social connectedness &amp; wellbeing- friends, societies staff Challenging times. </a:t>
            </a:r>
          </a:p>
          <a:p>
            <a:pPr marL="171450" indent="-171450">
              <a:buFont typeface="Arial" panose="020B0604020202020204" pitchFamily="34" charset="0"/>
              <a:buChar char="•"/>
            </a:pPr>
            <a:r>
              <a:rPr lang="en-IE" dirty="0"/>
              <a:t>If I feel like I belong am likely to be more engaged, if I feel engaged I am more likely to feel like I belong.</a:t>
            </a:r>
          </a:p>
          <a:p>
            <a:pPr marL="171450" indent="-171450">
              <a:buFont typeface="Arial" panose="020B0604020202020204" pitchFamily="34" charset="0"/>
              <a:buChar char="•"/>
            </a:pPr>
            <a:r>
              <a:rPr lang="en-IE" dirty="0"/>
              <a:t>Lots of research showing a positive link between students identifying as Belonging and retention and satisfaction</a:t>
            </a:r>
          </a:p>
          <a:p>
            <a:pPr marL="171450" indent="-171450">
              <a:buFont typeface="Arial" panose="020B0604020202020204" pitchFamily="34" charset="0"/>
              <a:buChar char="•"/>
            </a:pPr>
            <a:r>
              <a:rPr lang="en-IE" dirty="0"/>
              <a:t>Basic human need that keeps us motivated is really significant.</a:t>
            </a:r>
          </a:p>
        </p:txBody>
      </p:sp>
      <p:sp>
        <p:nvSpPr>
          <p:cNvPr id="4" name="Slide Number Placeholder 3"/>
          <p:cNvSpPr>
            <a:spLocks noGrp="1"/>
          </p:cNvSpPr>
          <p:nvPr>
            <p:ph type="sldNum" sz="quarter" idx="5"/>
          </p:nvPr>
        </p:nvSpPr>
        <p:spPr/>
        <p:txBody>
          <a:bodyPr/>
          <a:lstStyle/>
          <a:p>
            <a:fld id="{B94250A7-3D4C-4278-83B7-966F3BB7150F}" type="slidenum">
              <a:rPr lang="en-IE" smtClean="0"/>
              <a:t>15</a:t>
            </a:fld>
            <a:endParaRPr lang="en-IE"/>
          </a:p>
        </p:txBody>
      </p:sp>
    </p:spTree>
    <p:extLst>
      <p:ext uri="{BB962C8B-B14F-4D97-AF65-F5344CB8AC3E}">
        <p14:creationId xmlns:p14="http://schemas.microsoft.com/office/powerpoint/2010/main" val="263233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Read Quote</a:t>
            </a:r>
          </a:p>
          <a:p>
            <a:r>
              <a:rPr lang="en-IE" dirty="0"/>
              <a:t>Quickly move to Transitions</a:t>
            </a:r>
          </a:p>
        </p:txBody>
      </p:sp>
      <p:sp>
        <p:nvSpPr>
          <p:cNvPr id="4" name="Slide Number Placeholder 3"/>
          <p:cNvSpPr>
            <a:spLocks noGrp="1"/>
          </p:cNvSpPr>
          <p:nvPr>
            <p:ph type="sldNum" sz="quarter" idx="5"/>
          </p:nvPr>
        </p:nvSpPr>
        <p:spPr/>
        <p:txBody>
          <a:bodyPr/>
          <a:lstStyle/>
          <a:p>
            <a:fld id="{B94250A7-3D4C-4278-83B7-966F3BB7150F}" type="slidenum">
              <a:rPr lang="en-IE" smtClean="0"/>
              <a:t>16</a:t>
            </a:fld>
            <a:endParaRPr lang="en-IE"/>
          </a:p>
        </p:txBody>
      </p:sp>
    </p:spTree>
    <p:extLst>
      <p:ext uri="{BB962C8B-B14F-4D97-AF65-F5344CB8AC3E}">
        <p14:creationId xmlns:p14="http://schemas.microsoft.com/office/powerpoint/2010/main" val="270043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Which comes first- Belonging or Engagement? </a:t>
            </a:r>
          </a:p>
          <a:p>
            <a:pPr marL="171450" indent="-171450">
              <a:buFont typeface="Arial" panose="020B0604020202020204" pitchFamily="34" charset="0"/>
              <a:buChar char="•"/>
            </a:pPr>
            <a:r>
              <a:rPr lang="en-IE" dirty="0"/>
              <a:t>Do I have to Belong in order to Engage? Or am I more likely to Engage once I feel like I belong?</a:t>
            </a:r>
          </a:p>
          <a:p>
            <a:pPr marL="171450" indent="-171450">
              <a:buFont typeface="Arial" panose="020B0604020202020204" pitchFamily="34" charset="0"/>
              <a:buChar char="•"/>
            </a:pPr>
            <a:r>
              <a:rPr lang="en-IE" dirty="0"/>
              <a:t>Is there a direct line between the 2, or is it a bit fuzzy or like a continuous cycle</a:t>
            </a:r>
          </a:p>
          <a:p>
            <a:pPr marL="171450" indent="-171450">
              <a:buFont typeface="Arial" panose="020B0604020202020204" pitchFamily="34" charset="0"/>
              <a:buChar char="•"/>
            </a:pPr>
            <a:r>
              <a:rPr lang="en-IE" dirty="0"/>
              <a:t>Alison Cook-Sather and Peter Felton argue that there is absolutely a link and one brings about the other</a:t>
            </a:r>
          </a:p>
          <a:p>
            <a:pPr marL="171450" indent="-171450">
              <a:buFont typeface="Arial" panose="020B0604020202020204" pitchFamily="34" charset="0"/>
              <a:buChar char="•"/>
            </a:pPr>
            <a:r>
              <a:rPr lang="en-IE" dirty="0"/>
              <a:t>If I feel like I belong am likely to be more engaged, if I feel engaged I am more likely to feel like I belong.</a:t>
            </a:r>
          </a:p>
          <a:p>
            <a:pPr marL="171450" indent="-171450">
              <a:buFont typeface="Arial" panose="020B0604020202020204" pitchFamily="34" charset="0"/>
              <a:buChar char="•"/>
            </a:pPr>
            <a:r>
              <a:rPr lang="en-IE" dirty="0"/>
              <a:t>What does this mean for us when designing activities to engage students and to build belonging? No answer, just something to consider</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17</a:t>
            </a:fld>
            <a:endParaRPr lang="en-IE"/>
          </a:p>
        </p:txBody>
      </p:sp>
    </p:spTree>
    <p:extLst>
      <p:ext uri="{BB962C8B-B14F-4D97-AF65-F5344CB8AC3E}">
        <p14:creationId xmlns:p14="http://schemas.microsoft.com/office/powerpoint/2010/main" val="287973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dirty="0"/>
              <a:t>Transition now understood as more than just ‘going to university’. Research now acknowledge multiple points of transition.</a:t>
            </a:r>
          </a:p>
          <a:p>
            <a:pPr marL="171450" indent="-171450">
              <a:buFont typeface="Arial" panose="020B0604020202020204" pitchFamily="34" charset="0"/>
              <a:buChar char="•"/>
            </a:pPr>
            <a:r>
              <a:rPr lang="en-IE" dirty="0"/>
              <a:t>Students continually negotiating new contexts, tasks and identities.</a:t>
            </a:r>
          </a:p>
          <a:p>
            <a:pPr marL="171450" indent="-171450">
              <a:buFont typeface="Arial" panose="020B0604020202020204" pitchFamily="34" charset="0"/>
              <a:buChar char="•"/>
            </a:pPr>
            <a:r>
              <a:rPr lang="en-IE" dirty="0"/>
              <a:t>Really re-enforces that Belonging is transitory and context specific. We need to consider the different points that students move through and as practitioners how can we support students through those transitions.</a:t>
            </a:r>
          </a:p>
          <a:p>
            <a:pPr marL="171450" indent="-171450">
              <a:buFont typeface="Arial" panose="020B0604020202020204" pitchFamily="34" charset="0"/>
              <a:buChar char="•"/>
            </a:pPr>
            <a:r>
              <a:rPr lang="en-IE" dirty="0"/>
              <a:t>As students move from one phase to another they may be shifting from a place of certainty to uncertainty. Being challenged in their knowledge and sense of self.</a:t>
            </a:r>
          </a:p>
          <a:p>
            <a:r>
              <a:rPr lang="en-IE" b="1" dirty="0"/>
              <a:t>Examples: </a:t>
            </a:r>
          </a:p>
          <a:p>
            <a:r>
              <a:rPr lang="en-IE" dirty="0"/>
              <a:t>New entry first-year student, captain of sports team at school, very popular, joins a large programme, doesn’t know anyone, has to try out for the college team- identity feels different</a:t>
            </a:r>
          </a:p>
          <a:p>
            <a:r>
              <a:rPr lang="en-IE" dirty="0"/>
              <a:t>Successful first year student – move to second year where I take on new modules or shift programmes, academic conventions are different, classmates are different, new lecturers, new types of assignment</a:t>
            </a:r>
          </a:p>
          <a:p>
            <a:r>
              <a:rPr lang="en-IE" b="1" dirty="0"/>
              <a:t>Transition: </a:t>
            </a:r>
          </a:p>
          <a:p>
            <a:r>
              <a:rPr lang="en-IE" dirty="0"/>
              <a:t>Students will negotiate many transitions, each having a positive or negative impact on their Belonging. How can we build activities and opportunities to best support them?</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18</a:t>
            </a:fld>
            <a:endParaRPr lang="en-IE"/>
          </a:p>
        </p:txBody>
      </p:sp>
    </p:spTree>
    <p:extLst>
      <p:ext uri="{BB962C8B-B14F-4D97-AF65-F5344CB8AC3E}">
        <p14:creationId xmlns:p14="http://schemas.microsoft.com/office/powerpoint/2010/main" val="130540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Belonging can be inherent on many existing activities within the University. </a:t>
            </a:r>
          </a:p>
          <a:p>
            <a:pPr marL="171450" indent="-171450">
              <a:buFont typeface="Arial" panose="020B0604020202020204" pitchFamily="34" charset="0"/>
              <a:buChar char="•"/>
            </a:pPr>
            <a:r>
              <a:rPr lang="en-IE" dirty="0"/>
              <a:t>Whether as a direct aim or as a by-product of that activity</a:t>
            </a:r>
          </a:p>
          <a:p>
            <a:pPr marL="171450" indent="-171450">
              <a:buFont typeface="Arial" panose="020B0604020202020204" pitchFamily="34" charset="0"/>
              <a:buChar char="•"/>
            </a:pPr>
            <a:r>
              <a:rPr lang="en-IE" dirty="0"/>
              <a:t>How do we build effective methods for building Belonging at University?</a:t>
            </a:r>
          </a:p>
          <a:p>
            <a:pPr marL="171450" indent="-171450">
              <a:buFont typeface="Arial" panose="020B0604020202020204" pitchFamily="34" charset="0"/>
              <a:buChar char="•"/>
            </a:pPr>
            <a:r>
              <a:rPr lang="en-IE" dirty="0"/>
              <a:t>What are the Enablers and Barriers to Belonging?</a:t>
            </a:r>
          </a:p>
          <a:p>
            <a:pPr marL="171450" indent="-171450">
              <a:buFont typeface="Arial" panose="020B0604020202020204" pitchFamily="34" charset="0"/>
              <a:buChar char="•"/>
            </a:pPr>
            <a:r>
              <a:rPr lang="en-IE" dirty="0"/>
              <a:t>That’s what you are going to consider!</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19</a:t>
            </a:fld>
            <a:endParaRPr lang="en-IE"/>
          </a:p>
        </p:txBody>
      </p:sp>
    </p:spTree>
    <p:extLst>
      <p:ext uri="{BB962C8B-B14F-4D97-AF65-F5344CB8AC3E}">
        <p14:creationId xmlns:p14="http://schemas.microsoft.com/office/powerpoint/2010/main" val="402250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Online will be put in Break out Rooms</a:t>
            </a:r>
          </a:p>
          <a:p>
            <a:pPr marL="171450" indent="-171450">
              <a:buFont typeface="Arial" panose="020B0604020202020204" pitchFamily="34" charset="0"/>
              <a:buChar char="•"/>
            </a:pPr>
            <a:r>
              <a:rPr lang="en-IE" dirty="0"/>
              <a:t>You will get 10/15 mins to discuss in groups</a:t>
            </a:r>
          </a:p>
          <a:p>
            <a:pPr marL="171450" indent="-171450">
              <a:buFont typeface="Arial" panose="020B0604020202020204" pitchFamily="34" charset="0"/>
              <a:buChar char="•"/>
            </a:pPr>
            <a:r>
              <a:rPr lang="en-IE" dirty="0"/>
              <a:t>Nominate a note-taker who will report back</a:t>
            </a:r>
          </a:p>
          <a:p>
            <a:pPr marL="171450" indent="-171450">
              <a:buFont typeface="Arial" panose="020B0604020202020204" pitchFamily="34" charset="0"/>
              <a:buChar char="•"/>
            </a:pPr>
            <a:r>
              <a:rPr lang="en-IE" dirty="0"/>
              <a:t>We will spend 10 mins discussing as a group</a:t>
            </a:r>
          </a:p>
        </p:txBody>
      </p:sp>
      <p:sp>
        <p:nvSpPr>
          <p:cNvPr id="4" name="Slide Number Placeholder 3"/>
          <p:cNvSpPr>
            <a:spLocks noGrp="1"/>
          </p:cNvSpPr>
          <p:nvPr>
            <p:ph type="sldNum" sz="quarter" idx="5"/>
          </p:nvPr>
        </p:nvSpPr>
        <p:spPr/>
        <p:txBody>
          <a:bodyPr/>
          <a:lstStyle/>
          <a:p>
            <a:fld id="{B94250A7-3D4C-4278-83B7-966F3BB7150F}" type="slidenum">
              <a:rPr lang="en-IE" smtClean="0"/>
              <a:t>20</a:t>
            </a:fld>
            <a:endParaRPr lang="en-IE"/>
          </a:p>
        </p:txBody>
      </p:sp>
    </p:spTree>
    <p:extLst>
      <p:ext uri="{BB962C8B-B14F-4D97-AF65-F5344CB8AC3E}">
        <p14:creationId xmlns:p14="http://schemas.microsoft.com/office/powerpoint/2010/main" val="166165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a:t>You </a:t>
            </a:r>
            <a:r>
              <a:rPr lang="en-IE" dirty="0"/>
              <a:t>will get 10/15 mins to discuss in groups</a:t>
            </a:r>
          </a:p>
          <a:p>
            <a:pPr marL="171450" indent="-171450">
              <a:buFont typeface="Arial" panose="020B0604020202020204" pitchFamily="34" charset="0"/>
              <a:buChar char="•"/>
            </a:pPr>
            <a:r>
              <a:rPr lang="en-IE" dirty="0"/>
              <a:t>Nominate a note-taker who will report back</a:t>
            </a:r>
          </a:p>
          <a:p>
            <a:pPr marL="171450" indent="-171450">
              <a:buFont typeface="Arial" panose="020B0604020202020204" pitchFamily="34" charset="0"/>
              <a:buChar char="•"/>
            </a:pPr>
            <a:r>
              <a:rPr lang="en-IE" dirty="0"/>
              <a:t>We will spend 10 mins discussing as a group</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21</a:t>
            </a:fld>
            <a:endParaRPr lang="en-IE"/>
          </a:p>
        </p:txBody>
      </p:sp>
    </p:spTree>
    <p:extLst>
      <p:ext uri="{BB962C8B-B14F-4D97-AF65-F5344CB8AC3E}">
        <p14:creationId xmlns:p14="http://schemas.microsoft.com/office/powerpoint/2010/main" val="54221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Everybody wants to belong and worrying about it is common</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Feeling valued as a member of the community</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Worries about belonging are common in vulnerability and fleeting – feeling safe in learning spaces</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Viewing adversity, hardship or self-doubt as malleable motivates </a:t>
            </a:r>
            <a:r>
              <a:rPr lang="en-US" sz="1200" dirty="0" err="1">
                <a:solidFill>
                  <a:schemeClr val="tx1">
                    <a:lumMod val="75000"/>
                    <a:lumOff val="25000"/>
                  </a:schemeClr>
                </a:solidFill>
                <a:latin typeface="Calibri"/>
                <a:ea typeface="Calibri" panose="020F0502020204030204" pitchFamily="34" charset="0"/>
                <a:cs typeface="Calibri"/>
              </a:rPr>
              <a:t>behaviour</a:t>
            </a:r>
            <a:r>
              <a:rPr lang="en-US" sz="1200" dirty="0">
                <a:solidFill>
                  <a:schemeClr val="tx1">
                    <a:lumMod val="75000"/>
                    <a:lumOff val="25000"/>
                  </a:schemeClr>
                </a:solidFill>
                <a:latin typeface="Calibri"/>
                <a:ea typeface="Calibri" panose="020F0502020204030204" pitchFamily="34" charset="0"/>
                <a:cs typeface="Calibri"/>
              </a:rPr>
              <a:t> to change it</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Belonging is shaped by how students ‘see’ themselves – acceptance, community</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Enduring perceptual changes is possible through short-term adjustment</a:t>
            </a:r>
          </a:p>
          <a:p>
            <a:pPr marL="285750" indent="-285750">
              <a:spcBef>
                <a:spcPts val="1200"/>
              </a:spcBef>
              <a:buFont typeface="Arial" panose="020B0604020202020204" pitchFamily="34" charset="0"/>
              <a:buChar char="•"/>
            </a:pPr>
            <a:r>
              <a:rPr lang="en-US" sz="1200" dirty="0">
                <a:solidFill>
                  <a:schemeClr val="tx1">
                    <a:lumMod val="75000"/>
                    <a:lumOff val="25000"/>
                  </a:schemeClr>
                </a:solidFill>
                <a:latin typeface="Calibri"/>
                <a:ea typeface="Calibri" panose="020F0502020204030204" pitchFamily="34" charset="0"/>
                <a:cs typeface="Calibri"/>
              </a:rPr>
              <a:t>Must be satisfied on a continual basis and likely changes with circumstances</a:t>
            </a:r>
          </a:p>
        </p:txBody>
      </p:sp>
      <p:sp>
        <p:nvSpPr>
          <p:cNvPr id="4" name="Slide Number Placeholder 3"/>
          <p:cNvSpPr>
            <a:spLocks noGrp="1"/>
          </p:cNvSpPr>
          <p:nvPr>
            <p:ph type="sldNum" sz="quarter" idx="5"/>
          </p:nvPr>
        </p:nvSpPr>
        <p:spPr/>
        <p:txBody>
          <a:bodyPr/>
          <a:lstStyle/>
          <a:p>
            <a:fld id="{B94250A7-3D4C-4278-83B7-966F3BB7150F}" type="slidenum">
              <a:rPr lang="en-IE" smtClean="0"/>
              <a:t>22</a:t>
            </a:fld>
            <a:endParaRPr lang="en-IE"/>
          </a:p>
        </p:txBody>
      </p:sp>
    </p:spTree>
    <p:extLst>
      <p:ext uri="{BB962C8B-B14F-4D97-AF65-F5344CB8AC3E}">
        <p14:creationId xmlns:p14="http://schemas.microsoft.com/office/powerpoint/2010/main" val="2798906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23</a:t>
            </a:fld>
            <a:endParaRPr lang="en-IE"/>
          </a:p>
        </p:txBody>
      </p:sp>
    </p:spTree>
    <p:extLst>
      <p:ext uri="{BB962C8B-B14F-4D97-AF65-F5344CB8AC3E}">
        <p14:creationId xmlns:p14="http://schemas.microsoft.com/office/powerpoint/2010/main" val="164804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Link to Social Justice</a:t>
            </a:r>
          </a:p>
        </p:txBody>
      </p:sp>
      <p:sp>
        <p:nvSpPr>
          <p:cNvPr id="4" name="Slide Number Placeholder 3"/>
          <p:cNvSpPr>
            <a:spLocks noGrp="1"/>
          </p:cNvSpPr>
          <p:nvPr>
            <p:ph type="sldNum" sz="quarter" idx="5"/>
          </p:nvPr>
        </p:nvSpPr>
        <p:spPr/>
        <p:txBody>
          <a:bodyPr/>
          <a:lstStyle/>
          <a:p>
            <a:fld id="{B94250A7-3D4C-4278-83B7-966F3BB7150F}" type="slidenum">
              <a:rPr lang="en-IE" smtClean="0"/>
              <a:t>2</a:t>
            </a:fld>
            <a:endParaRPr lang="en-IE"/>
          </a:p>
        </p:txBody>
      </p:sp>
    </p:spTree>
    <p:extLst>
      <p:ext uri="{BB962C8B-B14F-4D97-AF65-F5344CB8AC3E}">
        <p14:creationId xmlns:p14="http://schemas.microsoft.com/office/powerpoint/2010/main" val="309829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94250A7-3D4C-4278-83B7-966F3BB7150F}" type="slidenum">
              <a:rPr lang="en-IE" smtClean="0"/>
              <a:t>3</a:t>
            </a:fld>
            <a:endParaRPr lang="en-IE"/>
          </a:p>
        </p:txBody>
      </p:sp>
    </p:spTree>
    <p:extLst>
      <p:ext uri="{BB962C8B-B14F-4D97-AF65-F5344CB8AC3E}">
        <p14:creationId xmlns:p14="http://schemas.microsoft.com/office/powerpoint/2010/main" val="21491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We have a consensus within Higher Education that a ‘sense of Belonging’ is something important. </a:t>
            </a:r>
          </a:p>
          <a:p>
            <a:pPr marL="171450" indent="-171450">
              <a:buFont typeface="Arial" panose="020B0604020202020204" pitchFamily="34" charset="0"/>
              <a:buChar char="•"/>
            </a:pPr>
            <a:r>
              <a:rPr lang="en-IE" dirty="0"/>
              <a:t>It is something that should be created, nurtured &amp; developed</a:t>
            </a:r>
          </a:p>
          <a:p>
            <a:pPr marL="171450" indent="-171450">
              <a:buFont typeface="Arial" panose="020B0604020202020204" pitchFamily="34" charset="0"/>
              <a:buChar char="•"/>
            </a:pPr>
            <a:r>
              <a:rPr lang="en-IE" dirty="0"/>
              <a:t>Belonging is often referenced in policy and frameworks in this manner, often without the further context of ‘What Belonging Is’, ‘What does it mean to Belong’ and ‘What are we Belonging to?’</a:t>
            </a:r>
          </a:p>
          <a:p>
            <a:pPr marL="171450" indent="-171450">
              <a:buFont typeface="Arial" panose="020B0604020202020204" pitchFamily="34" charset="0"/>
              <a:buChar char="•"/>
            </a:pPr>
            <a:r>
              <a:rPr lang="en-IE" dirty="0"/>
              <a:t>That’s what we want to explore today.</a:t>
            </a:r>
          </a:p>
          <a:p>
            <a:pPr marL="0" indent="0">
              <a:buFont typeface="Arial" panose="020B0604020202020204" pitchFamily="34" charset="0"/>
              <a:buNone/>
            </a:pPr>
            <a:r>
              <a:rPr lang="en-IE" b="1" dirty="0"/>
              <a:t>Transition</a:t>
            </a:r>
          </a:p>
          <a:p>
            <a:pPr marL="171450" indent="-171450">
              <a:buFont typeface="Arial" panose="020B0604020202020204" pitchFamily="34" charset="0"/>
              <a:buChar char="•"/>
            </a:pPr>
            <a:r>
              <a:rPr lang="en-IE" dirty="0"/>
              <a:t>We are going to start with you! We will shortly open our first </a:t>
            </a:r>
            <a:r>
              <a:rPr lang="en-IE" dirty="0" err="1"/>
              <a:t>Vevox</a:t>
            </a:r>
            <a:r>
              <a:rPr lang="en-IE" dirty="0"/>
              <a:t> Question…</a:t>
            </a:r>
          </a:p>
        </p:txBody>
      </p:sp>
      <p:sp>
        <p:nvSpPr>
          <p:cNvPr id="4" name="Slide Number Placeholder 3"/>
          <p:cNvSpPr>
            <a:spLocks noGrp="1"/>
          </p:cNvSpPr>
          <p:nvPr>
            <p:ph type="sldNum" sz="quarter" idx="5"/>
          </p:nvPr>
        </p:nvSpPr>
        <p:spPr/>
        <p:txBody>
          <a:bodyPr/>
          <a:lstStyle/>
          <a:p>
            <a:fld id="{B94250A7-3D4C-4278-83B7-966F3BB7150F}" type="slidenum">
              <a:rPr lang="en-IE" smtClean="0"/>
              <a:t>4</a:t>
            </a:fld>
            <a:endParaRPr lang="en-IE"/>
          </a:p>
        </p:txBody>
      </p:sp>
    </p:spTree>
    <p:extLst>
      <p:ext uri="{BB962C8B-B14F-4D97-AF65-F5344CB8AC3E}">
        <p14:creationId xmlns:p14="http://schemas.microsoft.com/office/powerpoint/2010/main" val="124419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a:t>What does Belonging mean to you? created, nurtured &amp; developed</a:t>
            </a:r>
          </a:p>
          <a:p>
            <a:pPr marL="171450" indent="-171450">
              <a:buFont typeface="Arial" panose="020B0604020202020204" pitchFamily="34" charset="0"/>
              <a:buChar char="•"/>
            </a:pPr>
            <a:r>
              <a:rPr lang="en-IE" dirty="0"/>
              <a:t>You can consider this from an holistic point of view- what does belonging mean to the University as a whole</a:t>
            </a:r>
          </a:p>
          <a:p>
            <a:pPr marL="171450" indent="-171450">
              <a:buFont typeface="Arial" panose="020B0604020202020204" pitchFamily="34" charset="0"/>
              <a:buChar char="•"/>
            </a:pPr>
            <a:r>
              <a:rPr lang="en-IE" dirty="0"/>
              <a:t>Or a personal context- what made me feel like I belonged (or not belong) as a staff member or student?</a:t>
            </a:r>
          </a:p>
          <a:p>
            <a:pPr marL="171450" indent="-171450">
              <a:buFont typeface="Arial" panose="020B0604020202020204" pitchFamily="34" charset="0"/>
              <a:buChar char="•"/>
            </a:pPr>
            <a:r>
              <a:rPr lang="en-IE" dirty="0"/>
              <a:t>There’s no right or wrong answers and you can submit multiple responses</a:t>
            </a:r>
          </a:p>
          <a:p>
            <a:pPr marL="0" indent="0">
              <a:buFont typeface="Arial" panose="020B0604020202020204" pitchFamily="34" charset="0"/>
              <a:buNone/>
            </a:pPr>
            <a:r>
              <a:rPr lang="en-IE" b="1" dirty="0"/>
              <a:t>Transition</a:t>
            </a:r>
          </a:p>
          <a:p>
            <a:pPr marL="171450" indent="-171450">
              <a:buFont typeface="Arial" panose="020B0604020202020204" pitchFamily="34" charset="0"/>
              <a:buChar char="•"/>
            </a:pPr>
            <a:r>
              <a:rPr lang="en-IE" dirty="0"/>
              <a:t>Progress to Open </a:t>
            </a:r>
            <a:r>
              <a:rPr lang="en-IE" dirty="0" err="1"/>
              <a:t>Vevox</a:t>
            </a:r>
            <a:r>
              <a:rPr lang="en-IE" dirty="0"/>
              <a:t> Poll</a:t>
            </a:r>
          </a:p>
          <a:p>
            <a:endParaRPr lang="en-IE" dirty="0"/>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5</a:t>
            </a:fld>
            <a:endParaRPr lang="en-IE"/>
          </a:p>
        </p:txBody>
      </p:sp>
    </p:spTree>
    <p:extLst>
      <p:ext uri="{BB962C8B-B14F-4D97-AF65-F5344CB8AC3E}">
        <p14:creationId xmlns:p14="http://schemas.microsoft.com/office/powerpoint/2010/main" val="269106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Quote</a:t>
            </a:r>
          </a:p>
          <a:p>
            <a:pPr marL="171450" indent="-171450">
              <a:buFont typeface="Arial" panose="020B0604020202020204" pitchFamily="34" charset="0"/>
              <a:buChar char="•"/>
            </a:pPr>
            <a:r>
              <a:rPr lang="en-US" dirty="0"/>
              <a:t>A wicked problem - many interdependent factors with no definitive formula - making it seem impossible to solve </a:t>
            </a:r>
          </a:p>
          <a:p>
            <a:pPr marL="171450" indent="-171450">
              <a:buFont typeface="Arial" panose="020B0604020202020204" pitchFamily="34" charset="0"/>
              <a:buChar char="•"/>
            </a:pPr>
            <a:r>
              <a:rPr lang="en-US" dirty="0"/>
              <a:t>We saw references to Belonging earlier- What you will often see mentioned in relation to it are areas such as; social support on campus; connectedness; mattering or feeling cared about; feeling valued by the campus community</a:t>
            </a:r>
          </a:p>
          <a:p>
            <a:pPr marL="171450" indent="-171450">
              <a:buFont typeface="Arial" panose="020B0604020202020204" pitchFamily="34" charset="0"/>
              <a:buChar char="•"/>
            </a:pPr>
            <a:r>
              <a:rPr lang="en-US" dirty="0"/>
              <a:t>This is one of the most interesting things about Belonging- Contested term – Our understanding cannot be assumed as the same as our students. </a:t>
            </a:r>
          </a:p>
          <a:p>
            <a:pPr marL="0" indent="0">
              <a:buFont typeface="Arial" panose="020B0604020202020204" pitchFamily="34" charset="0"/>
              <a:buNone/>
            </a:pPr>
            <a:r>
              <a:rPr lang="en-US" b="1" dirty="0"/>
              <a:t>Transition</a:t>
            </a:r>
          </a:p>
          <a:p>
            <a:pPr marL="171450" indent="-171450">
              <a:buFont typeface="Arial" panose="020B0604020202020204" pitchFamily="34" charset="0"/>
              <a:buChar char="•"/>
            </a:pPr>
            <a:r>
              <a:rPr lang="en-US" dirty="0"/>
              <a:t>To asking questions</a:t>
            </a:r>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7</a:t>
            </a:fld>
            <a:endParaRPr lang="en-IE"/>
          </a:p>
        </p:txBody>
      </p:sp>
    </p:spTree>
    <p:extLst>
      <p:ext uri="{BB962C8B-B14F-4D97-AF65-F5344CB8AC3E}">
        <p14:creationId xmlns:p14="http://schemas.microsoft.com/office/powerpoint/2010/main" val="395674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What is clear is that Belonging covers a lot of areas, issues and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that’s the challenge for building belonging.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begs some questions about Belonging to help us understand it better and to find common 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need to continually explore What are we trying to build Belonging with? Who? And When are we building it?</a:t>
            </a:r>
            <a:endParaRPr lang="en-IE" dirty="0"/>
          </a:p>
          <a:p>
            <a:pPr marL="0" indent="0">
              <a:buFont typeface="Arial" panose="020B0604020202020204" pitchFamily="34" charset="0"/>
              <a:buNone/>
            </a:pPr>
            <a:r>
              <a:rPr lang="en-US" b="1" dirty="0"/>
              <a:t>Transition</a:t>
            </a:r>
          </a:p>
          <a:p>
            <a:pPr marL="171450" indent="-171450">
              <a:buFont typeface="Arial" panose="020B0604020202020204" pitchFamily="34" charset="0"/>
              <a:buChar char="•"/>
            </a:pPr>
            <a:r>
              <a:rPr lang="en-IE" dirty="0" err="1"/>
              <a:t>Vevox</a:t>
            </a:r>
            <a:r>
              <a:rPr lang="en-IE" dirty="0"/>
              <a:t> Question: To What?</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8</a:t>
            </a:fld>
            <a:endParaRPr lang="en-IE"/>
          </a:p>
        </p:txBody>
      </p:sp>
    </p:spTree>
    <p:extLst>
      <p:ext uri="{BB962C8B-B14F-4D97-AF65-F5344CB8AC3E}">
        <p14:creationId xmlns:p14="http://schemas.microsoft.com/office/powerpoint/2010/main" val="102356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What are we building Belonging with?</a:t>
            </a:r>
          </a:p>
          <a:p>
            <a:pPr marL="171450" indent="-171450">
              <a:buFont typeface="Arial" panose="020B0604020202020204" pitchFamily="34" charset="0"/>
              <a:buChar char="•"/>
            </a:pPr>
            <a:r>
              <a:rPr lang="en-IE" dirty="0"/>
              <a:t>Something tangible, like a building or a place?</a:t>
            </a:r>
          </a:p>
          <a:p>
            <a:pPr marL="171450" indent="-171450">
              <a:buFont typeface="Arial" panose="020B0604020202020204" pitchFamily="34" charset="0"/>
              <a:buChar char="•"/>
            </a:pPr>
            <a:r>
              <a:rPr lang="en-IE" dirty="0"/>
              <a:t>Or something intangible like your area of study, or a community?</a:t>
            </a:r>
          </a:p>
          <a:p>
            <a:pPr marL="0" indent="0">
              <a:buFont typeface="Arial" panose="020B0604020202020204" pitchFamily="34" charset="0"/>
              <a:buNone/>
            </a:pPr>
            <a:r>
              <a:rPr lang="en-IE" b="1" dirty="0"/>
              <a:t>Transition</a:t>
            </a:r>
          </a:p>
          <a:p>
            <a:pPr marL="171450" indent="-171450">
              <a:buFont typeface="Arial" panose="020B0604020202020204" pitchFamily="34" charset="0"/>
              <a:buChar char="•"/>
            </a:pPr>
            <a:r>
              <a:rPr lang="en-IE" dirty="0"/>
              <a:t>To Findings</a:t>
            </a:r>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9</a:t>
            </a:fld>
            <a:endParaRPr lang="en-IE"/>
          </a:p>
        </p:txBody>
      </p:sp>
    </p:spTree>
    <p:extLst>
      <p:ext uri="{BB962C8B-B14F-4D97-AF65-F5344CB8AC3E}">
        <p14:creationId xmlns:p14="http://schemas.microsoft.com/office/powerpoint/2010/main" val="73778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Who are we building Belonging with?</a:t>
            </a:r>
          </a:p>
          <a:p>
            <a:pPr marL="171450" indent="-171450">
              <a:buFont typeface="Arial" panose="020B0604020202020204" pitchFamily="34" charset="0"/>
              <a:buChar char="•"/>
            </a:pPr>
            <a:r>
              <a:rPr lang="en-IE" dirty="0"/>
              <a:t>Is something intrinsic, like ourselves?</a:t>
            </a:r>
          </a:p>
          <a:p>
            <a:pPr marL="171450" indent="-171450">
              <a:buFont typeface="Arial" panose="020B0604020202020204" pitchFamily="34" charset="0"/>
              <a:buChar char="•"/>
            </a:pPr>
            <a:r>
              <a:rPr lang="en-IE" dirty="0"/>
              <a:t>Or something more external like your classmates or particular student groups?</a:t>
            </a:r>
          </a:p>
          <a:p>
            <a:pPr marL="171450" indent="-171450">
              <a:buFont typeface="Arial" panose="020B0604020202020204" pitchFamily="34" charset="0"/>
              <a:buChar char="•"/>
            </a:pPr>
            <a:r>
              <a:rPr lang="en-IE" dirty="0"/>
              <a:t>What about staff, particularly lecturers or support staff?</a:t>
            </a:r>
          </a:p>
          <a:p>
            <a:pPr marL="0" indent="0">
              <a:buFont typeface="Arial" panose="020B0604020202020204" pitchFamily="34" charset="0"/>
              <a:buNone/>
            </a:pPr>
            <a:r>
              <a:rPr lang="en-IE" b="1" dirty="0"/>
              <a:t>Transition</a:t>
            </a:r>
          </a:p>
          <a:p>
            <a:pPr marL="171450" indent="-171450">
              <a:buFont typeface="Arial" panose="020B0604020202020204" pitchFamily="34" charset="0"/>
              <a:buChar char="•"/>
            </a:pPr>
            <a:r>
              <a:rPr lang="en-IE" dirty="0"/>
              <a:t>To Findings</a:t>
            </a:r>
          </a:p>
          <a:p>
            <a:endParaRPr lang="en-IE" dirty="0"/>
          </a:p>
          <a:p>
            <a:endParaRPr lang="en-IE" dirty="0"/>
          </a:p>
        </p:txBody>
      </p:sp>
      <p:sp>
        <p:nvSpPr>
          <p:cNvPr id="4" name="Slide Number Placeholder 3"/>
          <p:cNvSpPr>
            <a:spLocks noGrp="1"/>
          </p:cNvSpPr>
          <p:nvPr>
            <p:ph type="sldNum" sz="quarter" idx="5"/>
          </p:nvPr>
        </p:nvSpPr>
        <p:spPr/>
        <p:txBody>
          <a:bodyPr/>
          <a:lstStyle/>
          <a:p>
            <a:fld id="{B94250A7-3D4C-4278-83B7-966F3BB7150F}" type="slidenum">
              <a:rPr lang="en-IE" smtClean="0"/>
              <a:t>11</a:t>
            </a:fld>
            <a:endParaRPr lang="en-IE"/>
          </a:p>
        </p:txBody>
      </p:sp>
    </p:spTree>
    <p:extLst>
      <p:ext uri="{BB962C8B-B14F-4D97-AF65-F5344CB8AC3E}">
        <p14:creationId xmlns:p14="http://schemas.microsoft.com/office/powerpoint/2010/main" val="21233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vox Question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C5E4-F653-D1E5-781B-5C80DA9A1FD7}"/>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CA4B1EFF-8603-5BC3-A16F-837AA235F13A}"/>
              </a:ext>
            </a:extLst>
          </p:cNvPr>
          <p:cNvSpPr>
            <a:spLocks noGrp="1"/>
          </p:cNvSpPr>
          <p:nvPr>
            <p:ph type="dt" sz="half" idx="10"/>
          </p:nvPr>
        </p:nvSpPr>
        <p:spPr/>
        <p:txBody>
          <a:bodyPr/>
          <a:lstStyle/>
          <a:p>
            <a:fld id="{394372A0-9BC3-4EF0-8C14-89513E57C93F}" type="datetimeFigureOut">
              <a:rPr lang="en-FI" smtClean="0"/>
              <a:t>05/31/2024</a:t>
            </a:fld>
            <a:endParaRPr lang="en-FI"/>
          </a:p>
        </p:txBody>
      </p:sp>
      <p:sp>
        <p:nvSpPr>
          <p:cNvPr id="4" name="Footer Placeholder 3">
            <a:extLst>
              <a:ext uri="{FF2B5EF4-FFF2-40B4-BE49-F238E27FC236}">
                <a16:creationId xmlns:a16="http://schemas.microsoft.com/office/drawing/2014/main" id="{C1DFCB76-F866-AFF2-45A8-D75DD768A349}"/>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E8577D54-9E7B-8CA3-C7DA-9BF166CA6240}"/>
              </a:ext>
            </a:extLst>
          </p:cNvPr>
          <p:cNvSpPr>
            <a:spLocks noGrp="1"/>
          </p:cNvSpPr>
          <p:nvPr>
            <p:ph type="sldNum" sz="quarter" idx="12"/>
          </p:nvPr>
        </p:nvSpPr>
        <p:spPr/>
        <p:txBody>
          <a:bodyPr/>
          <a:lstStyle/>
          <a:p>
            <a:fld id="{C4DDFEFA-D601-40AB-9EFD-121C9BFF3B2B}" type="slidenum">
              <a:rPr lang="en-FI" smtClean="0"/>
              <a:t>‹#›</a:t>
            </a:fld>
            <a:endParaRPr lang="en-FI"/>
          </a:p>
        </p:txBody>
      </p:sp>
      <p:sp>
        <p:nvSpPr>
          <p:cNvPr id="7" name="Content Placeholder 6">
            <a:extLst>
              <a:ext uri="{FF2B5EF4-FFF2-40B4-BE49-F238E27FC236}">
                <a16:creationId xmlns:a16="http://schemas.microsoft.com/office/drawing/2014/main" id="{23589107-4708-E9D3-0A18-B23A231F8127}"/>
              </a:ext>
            </a:extLst>
          </p:cNvPr>
          <p:cNvSpPr>
            <a:spLocks noGrp="1"/>
          </p:cNvSpPr>
          <p:nvPr>
            <p:ph sz="quarter" idx="13"/>
          </p:nvPr>
        </p:nvSpPr>
        <p:spPr>
          <a:xfrm>
            <a:off x="838200" y="1798321"/>
            <a:ext cx="10515600" cy="4399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6059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4C67-751B-0C13-5B20-A66136FBBBA4}"/>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B31EBE19-7DC9-23D5-13D6-28B77C1F9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2AC23BD2-AEFD-1ABB-BBFB-6EC29B70EBD0}"/>
              </a:ext>
            </a:extLst>
          </p:cNvPr>
          <p:cNvSpPr>
            <a:spLocks noGrp="1"/>
          </p:cNvSpPr>
          <p:nvPr>
            <p:ph type="dt" sz="half" idx="10"/>
          </p:nvPr>
        </p:nvSpPr>
        <p:spPr/>
        <p:txBody>
          <a:bodyPr/>
          <a:lstStyle/>
          <a:p>
            <a:fld id="{A915BD7B-8104-4932-BDB9-78535C72F589}" type="datetimeFigureOut">
              <a:rPr lang="en-FI" smtClean="0"/>
              <a:t>05/31/2024</a:t>
            </a:fld>
            <a:endParaRPr lang="en-FI"/>
          </a:p>
        </p:txBody>
      </p:sp>
      <p:sp>
        <p:nvSpPr>
          <p:cNvPr id="5" name="Footer Placeholder 4">
            <a:extLst>
              <a:ext uri="{FF2B5EF4-FFF2-40B4-BE49-F238E27FC236}">
                <a16:creationId xmlns:a16="http://schemas.microsoft.com/office/drawing/2014/main" id="{B41644A3-35C0-177E-55D0-21467DB092F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D7A3C5B-0955-141E-1241-1D1E9377E400}"/>
              </a:ext>
            </a:extLst>
          </p:cNvPr>
          <p:cNvSpPr>
            <a:spLocks noGrp="1"/>
          </p:cNvSpPr>
          <p:nvPr>
            <p:ph type="sldNum" sz="quarter" idx="12"/>
          </p:nvPr>
        </p:nvSpPr>
        <p:spPr/>
        <p:txBody>
          <a:bodyPr/>
          <a:lstStyle/>
          <a:p>
            <a:fld id="{223D7E2C-7A9C-4A34-AF73-686455238EA2}" type="slidenum">
              <a:rPr lang="en-FI" smtClean="0"/>
              <a:t>‹#›</a:t>
            </a:fld>
            <a:endParaRPr lang="en-FI"/>
          </a:p>
        </p:txBody>
      </p:sp>
    </p:spTree>
    <p:extLst>
      <p:ext uri="{BB962C8B-B14F-4D97-AF65-F5344CB8AC3E}">
        <p14:creationId xmlns:p14="http://schemas.microsoft.com/office/powerpoint/2010/main" val="194020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vox 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2F2E-3F20-0DC0-CFA3-D11D49B01C69}"/>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33DD3D74-F972-E096-E828-44B6C11A314C}"/>
              </a:ext>
            </a:extLst>
          </p:cNvPr>
          <p:cNvSpPr>
            <a:spLocks noGrp="1"/>
          </p:cNvSpPr>
          <p:nvPr>
            <p:ph type="dt" sz="half" idx="10"/>
          </p:nvPr>
        </p:nvSpPr>
        <p:spPr/>
        <p:txBody>
          <a:bodyPr/>
          <a:lstStyle/>
          <a:p>
            <a:fld id="{1663657D-8E22-4681-BD7E-16E8F6F56673}" type="datetimeFigureOut">
              <a:rPr lang="en-FI" smtClean="0"/>
              <a:t>05/31/2024</a:t>
            </a:fld>
            <a:endParaRPr lang="en-FI"/>
          </a:p>
        </p:txBody>
      </p:sp>
      <p:sp>
        <p:nvSpPr>
          <p:cNvPr id="4" name="Footer Placeholder 3">
            <a:extLst>
              <a:ext uri="{FF2B5EF4-FFF2-40B4-BE49-F238E27FC236}">
                <a16:creationId xmlns:a16="http://schemas.microsoft.com/office/drawing/2014/main" id="{03087A18-8950-3A86-D6FB-14BF0F08BA1C}"/>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AED9F6BC-1B26-1DC3-0C4B-4C12F07C71C1}"/>
              </a:ext>
            </a:extLst>
          </p:cNvPr>
          <p:cNvSpPr>
            <a:spLocks noGrp="1"/>
          </p:cNvSpPr>
          <p:nvPr>
            <p:ph type="sldNum" sz="quarter" idx="12"/>
          </p:nvPr>
        </p:nvSpPr>
        <p:spPr/>
        <p:txBody>
          <a:bodyPr/>
          <a:lstStyle/>
          <a:p>
            <a:fld id="{9D4AD3D6-B89C-4D82-B254-B84B3D342745}" type="slidenum">
              <a:rPr lang="en-FI" smtClean="0"/>
              <a:t>‹#›</a:t>
            </a:fld>
            <a:endParaRPr lang="en-FI"/>
          </a:p>
        </p:txBody>
      </p:sp>
      <p:sp>
        <p:nvSpPr>
          <p:cNvPr id="7" name="Content Placeholder 6">
            <a:extLst>
              <a:ext uri="{FF2B5EF4-FFF2-40B4-BE49-F238E27FC236}">
                <a16:creationId xmlns:a16="http://schemas.microsoft.com/office/drawing/2014/main" id="{1CADAFE8-3608-FDE7-C3ED-12BD6811F72B}"/>
              </a:ext>
            </a:extLst>
          </p:cNvPr>
          <p:cNvSpPr>
            <a:spLocks noGrp="1"/>
          </p:cNvSpPr>
          <p:nvPr>
            <p:ph sz="quarter" idx="13"/>
          </p:nvPr>
        </p:nvSpPr>
        <p:spPr>
          <a:xfrm>
            <a:off x="838200" y="1798320"/>
            <a:ext cx="10515600" cy="4429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751328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503" y="183092"/>
            <a:ext cx="551705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6503" y="1066800"/>
            <a:ext cx="551705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6503" y="4237567"/>
            <a:ext cx="1430346"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2094436" y="4237567"/>
            <a:ext cx="1941184"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93207" y="4237567"/>
            <a:ext cx="1430346"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18" Type="http://schemas.openxmlformats.org/officeDocument/2006/relationships/tags" Target="../tags/tag490.xml"/><Relationship Id="rId3" Type="http://schemas.openxmlformats.org/officeDocument/2006/relationships/tags" Target="../tags/tag475.xml"/><Relationship Id="rId7" Type="http://schemas.openxmlformats.org/officeDocument/2006/relationships/tags" Target="../tags/tag479.xml"/><Relationship Id="rId12" Type="http://schemas.openxmlformats.org/officeDocument/2006/relationships/tags" Target="../tags/tag484.xml"/><Relationship Id="rId17" Type="http://schemas.openxmlformats.org/officeDocument/2006/relationships/tags" Target="../tags/tag489.xml"/><Relationship Id="rId2" Type="http://schemas.openxmlformats.org/officeDocument/2006/relationships/tags" Target="../tags/tag474.xml"/><Relationship Id="rId16" Type="http://schemas.openxmlformats.org/officeDocument/2006/relationships/tags" Target="../tags/tag488.xml"/><Relationship Id="rId20" Type="http://schemas.openxmlformats.org/officeDocument/2006/relationships/image" Target="../media/image13.png"/><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tags" Target="../tags/tag483.xml"/><Relationship Id="rId5" Type="http://schemas.openxmlformats.org/officeDocument/2006/relationships/tags" Target="../tags/tag477.xml"/><Relationship Id="rId15" Type="http://schemas.openxmlformats.org/officeDocument/2006/relationships/tags" Target="../tags/tag487.xml"/><Relationship Id="rId10" Type="http://schemas.openxmlformats.org/officeDocument/2006/relationships/tags" Target="../tags/tag482.xml"/><Relationship Id="rId19" Type="http://schemas.openxmlformats.org/officeDocument/2006/relationships/slideLayout" Target="../slideLayouts/slideLayout4.xml"/><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s>
</file>

<file path=ppt/slides/_rels/slide11.xml.rels><?xml version="1.0" encoding="UTF-8" standalone="yes"?>
<Relationships xmlns="http://schemas.openxmlformats.org/package/2006/relationships"><Relationship Id="rId8" Type="http://schemas.openxmlformats.org/officeDocument/2006/relationships/tags" Target="../tags/tag498.xml"/><Relationship Id="rId13" Type="http://schemas.openxmlformats.org/officeDocument/2006/relationships/image" Target="../media/image1.jpeg"/><Relationship Id="rId3" Type="http://schemas.openxmlformats.org/officeDocument/2006/relationships/tags" Target="../tags/tag493.xml"/><Relationship Id="rId7" Type="http://schemas.openxmlformats.org/officeDocument/2006/relationships/tags" Target="../tags/tag497.xml"/><Relationship Id="rId12" Type="http://schemas.openxmlformats.org/officeDocument/2006/relationships/notesSlide" Target="../notesSlides/notesSlide9.xml"/><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tags" Target="../tags/tag496.xml"/><Relationship Id="rId11" Type="http://schemas.openxmlformats.org/officeDocument/2006/relationships/slideLayout" Target="../slideLayouts/slideLayout4.xml"/><Relationship Id="rId5" Type="http://schemas.openxmlformats.org/officeDocument/2006/relationships/tags" Target="../tags/tag495.xml"/><Relationship Id="rId10" Type="http://schemas.openxmlformats.org/officeDocument/2006/relationships/tags" Target="../tags/tag500.xml"/><Relationship Id="rId4" Type="http://schemas.openxmlformats.org/officeDocument/2006/relationships/tags" Target="../tags/tag494.xml"/><Relationship Id="rId9" Type="http://schemas.openxmlformats.org/officeDocument/2006/relationships/tags" Target="../tags/tag499.xml"/><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image" Target="../media/image14.png"/><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5" Type="http://schemas.openxmlformats.org/officeDocument/2006/relationships/tags" Target="../tags/tag515.xml"/><Relationship Id="rId10" Type="http://schemas.openxmlformats.org/officeDocument/2006/relationships/tags" Target="../tags/tag510.xml"/><Relationship Id="rId19" Type="http://schemas.openxmlformats.org/officeDocument/2006/relationships/slideLayout" Target="../slideLayouts/slideLayout4.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s>
</file>

<file path=ppt/slides/_rels/slide13.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image" Target="../media/image10.png"/><Relationship Id="rId3" Type="http://schemas.openxmlformats.org/officeDocument/2006/relationships/tags" Target="../tags/tag521.xml"/><Relationship Id="rId7" Type="http://schemas.openxmlformats.org/officeDocument/2006/relationships/tags" Target="../tags/tag525.xml"/><Relationship Id="rId12" Type="http://schemas.openxmlformats.org/officeDocument/2006/relationships/image" Target="../media/image8.jpg"/><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notesSlide" Target="../notesSlides/notesSlide10.xml"/><Relationship Id="rId5" Type="http://schemas.openxmlformats.org/officeDocument/2006/relationships/tags" Target="../tags/tag523.xml"/><Relationship Id="rId10" Type="http://schemas.openxmlformats.org/officeDocument/2006/relationships/slideLayout" Target="../slideLayouts/slideLayout4.xml"/><Relationship Id="rId4" Type="http://schemas.openxmlformats.org/officeDocument/2006/relationships/tags" Target="../tags/tag522.xml"/><Relationship Id="rId9" Type="http://schemas.openxmlformats.org/officeDocument/2006/relationships/tags" Target="../tags/tag527.xml"/></Relationships>
</file>

<file path=ppt/slides/_rels/slide14.xml.rels><?xml version="1.0" encoding="UTF-8" standalone="yes"?>
<Relationships xmlns="http://schemas.openxmlformats.org/package/2006/relationships"><Relationship Id="rId8" Type="http://schemas.openxmlformats.org/officeDocument/2006/relationships/tags" Target="../tags/tag535.xml"/><Relationship Id="rId13" Type="http://schemas.openxmlformats.org/officeDocument/2006/relationships/tags" Target="../tags/tag540.xml"/><Relationship Id="rId18" Type="http://schemas.openxmlformats.org/officeDocument/2006/relationships/tags" Target="../tags/tag545.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tags" Target="../tags/tag539.xml"/><Relationship Id="rId17" Type="http://schemas.openxmlformats.org/officeDocument/2006/relationships/tags" Target="../tags/tag544.xml"/><Relationship Id="rId2" Type="http://schemas.openxmlformats.org/officeDocument/2006/relationships/tags" Target="../tags/tag529.xml"/><Relationship Id="rId16" Type="http://schemas.openxmlformats.org/officeDocument/2006/relationships/tags" Target="../tags/tag543.xml"/><Relationship Id="rId20" Type="http://schemas.openxmlformats.org/officeDocument/2006/relationships/image" Target="../media/image15.png"/><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tags" Target="../tags/tag538.xml"/><Relationship Id="rId5" Type="http://schemas.openxmlformats.org/officeDocument/2006/relationships/tags" Target="../tags/tag532.xml"/><Relationship Id="rId15" Type="http://schemas.openxmlformats.org/officeDocument/2006/relationships/tags" Target="../tags/tag542.xml"/><Relationship Id="rId10" Type="http://schemas.openxmlformats.org/officeDocument/2006/relationships/tags" Target="../tags/tag537.xml"/><Relationship Id="rId19" Type="http://schemas.openxmlformats.org/officeDocument/2006/relationships/slideLayout" Target="../slideLayouts/slideLayout4.xml"/><Relationship Id="rId4" Type="http://schemas.openxmlformats.org/officeDocument/2006/relationships/tags" Target="../tags/tag531.xml"/><Relationship Id="rId9" Type="http://schemas.openxmlformats.org/officeDocument/2006/relationships/tags" Target="../tags/tag536.xml"/><Relationship Id="rId14" Type="http://schemas.openxmlformats.org/officeDocument/2006/relationships/tags" Target="../tags/tag54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svg"/><Relationship Id="rId12"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433" Type="http://schemas.openxmlformats.org/officeDocument/2006/relationships/tags" Target="../tags/tag433.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402" Type="http://schemas.openxmlformats.org/officeDocument/2006/relationships/tags" Target="../tags/tag402.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388" Type="http://schemas.openxmlformats.org/officeDocument/2006/relationships/tags" Target="../tags/tag388.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413" Type="http://schemas.openxmlformats.org/officeDocument/2006/relationships/tags" Target="../tags/tag413.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399" Type="http://schemas.openxmlformats.org/officeDocument/2006/relationships/tags" Target="../tags/tag399.xml"/><Relationship Id="rId259" Type="http://schemas.openxmlformats.org/officeDocument/2006/relationships/tags" Target="../tags/tag259.xml"/><Relationship Id="rId424" Type="http://schemas.openxmlformats.org/officeDocument/2006/relationships/tags" Target="../tags/tag424.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435" Type="http://schemas.openxmlformats.org/officeDocument/2006/relationships/tags" Target="../tags/tag435.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390" Type="http://schemas.openxmlformats.org/officeDocument/2006/relationships/tags" Target="../tags/tag390.xml"/><Relationship Id="rId404" Type="http://schemas.openxmlformats.org/officeDocument/2006/relationships/tags" Target="../tags/tag404.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415" Type="http://schemas.openxmlformats.org/officeDocument/2006/relationships/tags" Target="../tags/tag415.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426" Type="http://schemas.openxmlformats.org/officeDocument/2006/relationships/tags" Target="../tags/tag426.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437" Type="http://schemas.openxmlformats.org/officeDocument/2006/relationships/slideLayout" Target="../slideLayouts/slideLayout2.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406" Type="http://schemas.openxmlformats.org/officeDocument/2006/relationships/tags" Target="../tags/tag406.xm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tags" Target="../tags/tag392.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89" Type="http://schemas.openxmlformats.org/officeDocument/2006/relationships/tags" Target="../tags/tag89.xml"/><Relationship Id="rId112" Type="http://schemas.openxmlformats.org/officeDocument/2006/relationships/tags" Target="../tags/tag112.xml"/><Relationship Id="rId154" Type="http://schemas.openxmlformats.org/officeDocument/2006/relationships/tags" Target="../tags/tag154.xml"/><Relationship Id="rId361" Type="http://schemas.openxmlformats.org/officeDocument/2006/relationships/tags" Target="../tags/tag361.xml"/><Relationship Id="rId196" Type="http://schemas.openxmlformats.org/officeDocument/2006/relationships/tags" Target="../tags/tag196.xml"/><Relationship Id="rId417" Type="http://schemas.openxmlformats.org/officeDocument/2006/relationships/tags" Target="../tags/tag417.xml"/><Relationship Id="rId16" Type="http://schemas.openxmlformats.org/officeDocument/2006/relationships/tags" Target="../tags/tag16.xml"/><Relationship Id="rId221" Type="http://schemas.openxmlformats.org/officeDocument/2006/relationships/tags" Target="../tags/tag221.xml"/><Relationship Id="rId263" Type="http://schemas.openxmlformats.org/officeDocument/2006/relationships/tags" Target="../tags/tag263.xml"/><Relationship Id="rId319" Type="http://schemas.openxmlformats.org/officeDocument/2006/relationships/tags" Target="../tags/tag319.xml"/><Relationship Id="rId58" Type="http://schemas.openxmlformats.org/officeDocument/2006/relationships/tags" Target="../tags/tag58.xml"/><Relationship Id="rId123" Type="http://schemas.openxmlformats.org/officeDocument/2006/relationships/tags" Target="../tags/tag123.xml"/><Relationship Id="rId330" Type="http://schemas.openxmlformats.org/officeDocument/2006/relationships/tags" Target="../tags/tag330.xml"/><Relationship Id="rId165" Type="http://schemas.openxmlformats.org/officeDocument/2006/relationships/tags" Target="../tags/tag165.xml"/><Relationship Id="rId372" Type="http://schemas.openxmlformats.org/officeDocument/2006/relationships/tags" Target="../tags/tag372.xml"/><Relationship Id="rId428" Type="http://schemas.openxmlformats.org/officeDocument/2006/relationships/tags" Target="../tags/tag428.xml"/><Relationship Id="rId232" Type="http://schemas.openxmlformats.org/officeDocument/2006/relationships/tags" Target="../tags/tag232.xml"/><Relationship Id="rId274" Type="http://schemas.openxmlformats.org/officeDocument/2006/relationships/tags" Target="../tags/tag274.xml"/><Relationship Id="rId27" Type="http://schemas.openxmlformats.org/officeDocument/2006/relationships/tags" Target="../tags/tag27.xml"/><Relationship Id="rId69" Type="http://schemas.openxmlformats.org/officeDocument/2006/relationships/tags" Target="../tags/tag69.xml"/><Relationship Id="rId134" Type="http://schemas.openxmlformats.org/officeDocument/2006/relationships/tags" Target="../tags/tag134.xml"/><Relationship Id="rId80" Type="http://schemas.openxmlformats.org/officeDocument/2006/relationships/tags" Target="../tags/tag80.xml"/><Relationship Id="rId176" Type="http://schemas.openxmlformats.org/officeDocument/2006/relationships/tags" Target="../tags/tag176.xml"/><Relationship Id="rId341" Type="http://schemas.openxmlformats.org/officeDocument/2006/relationships/tags" Target="../tags/tag341.xml"/><Relationship Id="rId383" Type="http://schemas.openxmlformats.org/officeDocument/2006/relationships/tags" Target="../tags/tag383.xml"/><Relationship Id="rId439" Type="http://schemas.openxmlformats.org/officeDocument/2006/relationships/image" Target="../media/image9.jpg"/><Relationship Id="rId201" Type="http://schemas.openxmlformats.org/officeDocument/2006/relationships/tags" Target="../tags/tag201.xml"/><Relationship Id="rId243" Type="http://schemas.openxmlformats.org/officeDocument/2006/relationships/tags" Target="../tags/tag243.xml"/><Relationship Id="rId285" Type="http://schemas.openxmlformats.org/officeDocument/2006/relationships/tags" Target="../tags/tag285.xml"/><Relationship Id="rId38" Type="http://schemas.openxmlformats.org/officeDocument/2006/relationships/tags" Target="../tags/tag38.xml"/><Relationship Id="rId103" Type="http://schemas.openxmlformats.org/officeDocument/2006/relationships/tags" Target="../tags/tag103.xml"/><Relationship Id="rId310" Type="http://schemas.openxmlformats.org/officeDocument/2006/relationships/tags" Target="../tags/tag310.xml"/><Relationship Id="rId91" Type="http://schemas.openxmlformats.org/officeDocument/2006/relationships/tags" Target="../tags/tag91.xml"/><Relationship Id="rId145" Type="http://schemas.openxmlformats.org/officeDocument/2006/relationships/tags" Target="../tags/tag145.xml"/><Relationship Id="rId187" Type="http://schemas.openxmlformats.org/officeDocument/2006/relationships/tags" Target="../tags/tag187.xml"/><Relationship Id="rId352" Type="http://schemas.openxmlformats.org/officeDocument/2006/relationships/tags" Target="../tags/tag352.xml"/><Relationship Id="rId394" Type="http://schemas.openxmlformats.org/officeDocument/2006/relationships/tags" Target="../tags/tag394.xml"/><Relationship Id="rId408" Type="http://schemas.openxmlformats.org/officeDocument/2006/relationships/tags" Target="../tags/tag408.xml"/><Relationship Id="rId212" Type="http://schemas.openxmlformats.org/officeDocument/2006/relationships/tags" Target="../tags/tag212.xml"/><Relationship Id="rId254" Type="http://schemas.openxmlformats.org/officeDocument/2006/relationships/tags" Target="../tags/tag254.xml"/><Relationship Id="rId49" Type="http://schemas.openxmlformats.org/officeDocument/2006/relationships/tags" Target="../tags/tag49.xml"/><Relationship Id="rId114" Type="http://schemas.openxmlformats.org/officeDocument/2006/relationships/tags" Target="../tags/tag114.xml"/><Relationship Id="rId296" Type="http://schemas.openxmlformats.org/officeDocument/2006/relationships/tags" Target="../tags/tag296.xml"/><Relationship Id="rId60" Type="http://schemas.openxmlformats.org/officeDocument/2006/relationships/tags" Target="../tags/tag60.xml"/><Relationship Id="rId156" Type="http://schemas.openxmlformats.org/officeDocument/2006/relationships/tags" Target="../tags/tag156.xml"/><Relationship Id="rId198" Type="http://schemas.openxmlformats.org/officeDocument/2006/relationships/tags" Target="../tags/tag198.xml"/><Relationship Id="rId321" Type="http://schemas.openxmlformats.org/officeDocument/2006/relationships/tags" Target="../tags/tag321.xml"/><Relationship Id="rId363" Type="http://schemas.openxmlformats.org/officeDocument/2006/relationships/tags" Target="../tags/tag363.xml"/><Relationship Id="rId419" Type="http://schemas.openxmlformats.org/officeDocument/2006/relationships/tags" Target="../tags/tag419.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430" Type="http://schemas.openxmlformats.org/officeDocument/2006/relationships/tags" Target="../tags/tag430.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395" Type="http://schemas.openxmlformats.org/officeDocument/2006/relationships/tags" Target="../tags/tag395.xml"/><Relationship Id="rId409" Type="http://schemas.openxmlformats.org/officeDocument/2006/relationships/tags" Target="../tags/tag409.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420" Type="http://schemas.openxmlformats.org/officeDocument/2006/relationships/tags" Target="../tags/tag420.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41" Type="http://schemas.openxmlformats.org/officeDocument/2006/relationships/image" Target="../media/image10.png"/><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tags" Target="../tags/tag385.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410" Type="http://schemas.openxmlformats.org/officeDocument/2006/relationships/tags" Target="../tags/tag410.xml"/><Relationship Id="rId431" Type="http://schemas.openxmlformats.org/officeDocument/2006/relationships/tags" Target="../tags/tag431.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96" Type="http://schemas.openxmlformats.org/officeDocument/2006/relationships/tags" Target="../tags/tag396.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400" Type="http://schemas.openxmlformats.org/officeDocument/2006/relationships/tags" Target="../tags/tag400.xml"/><Relationship Id="rId421" Type="http://schemas.openxmlformats.org/officeDocument/2006/relationships/tags" Target="../tags/tag421.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tags" Target="../tags/tag386.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411" Type="http://schemas.openxmlformats.org/officeDocument/2006/relationships/tags" Target="../tags/tag411.xml"/><Relationship Id="rId432" Type="http://schemas.openxmlformats.org/officeDocument/2006/relationships/tags" Target="../tags/tag432.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397" Type="http://schemas.openxmlformats.org/officeDocument/2006/relationships/tags" Target="../tags/tag397.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401" Type="http://schemas.openxmlformats.org/officeDocument/2006/relationships/tags" Target="../tags/tag401.xml"/><Relationship Id="rId422" Type="http://schemas.openxmlformats.org/officeDocument/2006/relationships/tags" Target="../tags/tag422.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tags" Target="../tags/tag387.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412" Type="http://schemas.openxmlformats.org/officeDocument/2006/relationships/tags" Target="../tags/tag412.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398" Type="http://schemas.openxmlformats.org/officeDocument/2006/relationships/tags" Target="../tags/tag398.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423" Type="http://schemas.openxmlformats.org/officeDocument/2006/relationships/tags" Target="../tags/tag423.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434" Type="http://schemas.openxmlformats.org/officeDocument/2006/relationships/tags" Target="../tags/tag434.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403" Type="http://schemas.openxmlformats.org/officeDocument/2006/relationships/tags" Target="../tags/tag403.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389" Type="http://schemas.openxmlformats.org/officeDocument/2006/relationships/tags" Target="../tags/tag389.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414" Type="http://schemas.openxmlformats.org/officeDocument/2006/relationships/tags" Target="../tags/tag414.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425" Type="http://schemas.openxmlformats.org/officeDocument/2006/relationships/tags" Target="../tags/tag425.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436" Type="http://schemas.openxmlformats.org/officeDocument/2006/relationships/tags" Target="../tags/tag436.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391" Type="http://schemas.openxmlformats.org/officeDocument/2006/relationships/tags" Target="../tags/tag391.xml"/><Relationship Id="rId405" Type="http://schemas.openxmlformats.org/officeDocument/2006/relationships/tags" Target="../tags/tag405.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416" Type="http://schemas.openxmlformats.org/officeDocument/2006/relationships/tags" Target="../tags/tag416.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427" Type="http://schemas.openxmlformats.org/officeDocument/2006/relationships/tags" Target="../tags/tag427.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 Id="rId68" Type="http://schemas.openxmlformats.org/officeDocument/2006/relationships/tags" Target="../tags/tag68.xml"/><Relationship Id="rId133" Type="http://schemas.openxmlformats.org/officeDocument/2006/relationships/tags" Target="../tags/tag133.xml"/><Relationship Id="rId175" Type="http://schemas.openxmlformats.org/officeDocument/2006/relationships/tags" Target="../tags/tag175.xml"/><Relationship Id="rId340" Type="http://schemas.openxmlformats.org/officeDocument/2006/relationships/tags" Target="../tags/tag340.xml"/><Relationship Id="rId200" Type="http://schemas.openxmlformats.org/officeDocument/2006/relationships/tags" Target="../tags/tag200.xml"/><Relationship Id="rId382" Type="http://schemas.openxmlformats.org/officeDocument/2006/relationships/tags" Target="../tags/tag382.xml"/><Relationship Id="rId438" Type="http://schemas.openxmlformats.org/officeDocument/2006/relationships/notesSlide" Target="../notesSlides/notesSlide3.xml"/><Relationship Id="rId242" Type="http://schemas.openxmlformats.org/officeDocument/2006/relationships/tags" Target="../tags/tag242.xml"/><Relationship Id="rId284" Type="http://schemas.openxmlformats.org/officeDocument/2006/relationships/tags" Target="../tags/tag284.xml"/><Relationship Id="rId37" Type="http://schemas.openxmlformats.org/officeDocument/2006/relationships/tags" Target="../tags/tag37.xml"/><Relationship Id="rId79" Type="http://schemas.openxmlformats.org/officeDocument/2006/relationships/tags" Target="../tags/tag79.xml"/><Relationship Id="rId102" Type="http://schemas.openxmlformats.org/officeDocument/2006/relationships/tags" Target="../tags/tag102.xml"/><Relationship Id="rId144" Type="http://schemas.openxmlformats.org/officeDocument/2006/relationships/tags" Target="../tags/tag144.xml"/><Relationship Id="rId90" Type="http://schemas.openxmlformats.org/officeDocument/2006/relationships/tags" Target="../tags/tag90.xml"/><Relationship Id="rId186" Type="http://schemas.openxmlformats.org/officeDocument/2006/relationships/tags" Target="../tags/tag186.xml"/><Relationship Id="rId351" Type="http://schemas.openxmlformats.org/officeDocument/2006/relationships/tags" Target="../tags/tag351.xml"/><Relationship Id="rId393" Type="http://schemas.openxmlformats.org/officeDocument/2006/relationships/tags" Target="../tags/tag393.xml"/><Relationship Id="rId407" Type="http://schemas.openxmlformats.org/officeDocument/2006/relationships/tags" Target="../tags/tag407.xml"/><Relationship Id="rId211" Type="http://schemas.openxmlformats.org/officeDocument/2006/relationships/tags" Target="../tags/tag211.xml"/><Relationship Id="rId253" Type="http://schemas.openxmlformats.org/officeDocument/2006/relationships/tags" Target="../tags/tag253.xml"/><Relationship Id="rId295" Type="http://schemas.openxmlformats.org/officeDocument/2006/relationships/tags" Target="../tags/tag295.xml"/><Relationship Id="rId309" Type="http://schemas.openxmlformats.org/officeDocument/2006/relationships/tags" Target="../tags/tag309.xml"/><Relationship Id="rId48" Type="http://schemas.openxmlformats.org/officeDocument/2006/relationships/tags" Target="../tags/tag48.xml"/><Relationship Id="rId113" Type="http://schemas.openxmlformats.org/officeDocument/2006/relationships/tags" Target="../tags/tag113.xml"/><Relationship Id="rId320" Type="http://schemas.openxmlformats.org/officeDocument/2006/relationships/tags" Target="../tags/tag320.xml"/><Relationship Id="rId155" Type="http://schemas.openxmlformats.org/officeDocument/2006/relationships/tags" Target="../tags/tag155.xml"/><Relationship Id="rId197" Type="http://schemas.openxmlformats.org/officeDocument/2006/relationships/tags" Target="../tags/tag197.xml"/><Relationship Id="rId362" Type="http://schemas.openxmlformats.org/officeDocument/2006/relationships/tags" Target="../tags/tag362.xml"/><Relationship Id="rId418" Type="http://schemas.openxmlformats.org/officeDocument/2006/relationships/tags" Target="../tags/tag418.xml"/><Relationship Id="rId222" Type="http://schemas.openxmlformats.org/officeDocument/2006/relationships/tags" Target="../tags/tag222.xml"/><Relationship Id="rId264" Type="http://schemas.openxmlformats.org/officeDocument/2006/relationships/tags" Target="../tags/tag264.xml"/><Relationship Id="rId17" Type="http://schemas.openxmlformats.org/officeDocument/2006/relationships/tags" Target="../tags/tag17.xml"/><Relationship Id="rId59" Type="http://schemas.openxmlformats.org/officeDocument/2006/relationships/tags" Target="../tags/tag59.xml"/><Relationship Id="rId124" Type="http://schemas.openxmlformats.org/officeDocument/2006/relationships/tags" Target="../tags/tag124.xml"/><Relationship Id="rId70" Type="http://schemas.openxmlformats.org/officeDocument/2006/relationships/tags" Target="../tags/tag70.xml"/><Relationship Id="rId166" Type="http://schemas.openxmlformats.org/officeDocument/2006/relationships/tags" Target="../tags/tag166.xml"/><Relationship Id="rId331" Type="http://schemas.openxmlformats.org/officeDocument/2006/relationships/tags" Target="../tags/tag331.xml"/><Relationship Id="rId373" Type="http://schemas.openxmlformats.org/officeDocument/2006/relationships/tags" Target="../tags/tag373.xml"/><Relationship Id="rId429" Type="http://schemas.openxmlformats.org/officeDocument/2006/relationships/tags" Target="../tags/tag429.xml"/><Relationship Id="rId1" Type="http://schemas.openxmlformats.org/officeDocument/2006/relationships/tags" Target="../tags/tag1.xml"/><Relationship Id="rId233" Type="http://schemas.openxmlformats.org/officeDocument/2006/relationships/tags" Target="../tags/tag233.xml"/><Relationship Id="rId440" Type="http://schemas.openxmlformats.org/officeDocument/2006/relationships/image" Target="../media/image7.png"/><Relationship Id="rId28" Type="http://schemas.openxmlformats.org/officeDocument/2006/relationships/tags" Target="../tags/tag28.xml"/><Relationship Id="rId275" Type="http://schemas.openxmlformats.org/officeDocument/2006/relationships/tags" Target="../tags/tag275.xml"/><Relationship Id="rId300" Type="http://schemas.openxmlformats.org/officeDocument/2006/relationships/tags" Target="../tags/tag300.xml"/><Relationship Id="rId81" Type="http://schemas.openxmlformats.org/officeDocument/2006/relationships/tags" Target="../tags/tag81.xml"/><Relationship Id="rId135" Type="http://schemas.openxmlformats.org/officeDocument/2006/relationships/tags" Target="../tags/tag135.xml"/><Relationship Id="rId177" Type="http://schemas.openxmlformats.org/officeDocument/2006/relationships/tags" Target="../tags/tag177.xml"/><Relationship Id="rId342" Type="http://schemas.openxmlformats.org/officeDocument/2006/relationships/tags" Target="../tags/tag342.xml"/><Relationship Id="rId384" Type="http://schemas.openxmlformats.org/officeDocument/2006/relationships/tags" Target="../tags/tag38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444.xml"/><Relationship Id="rId13" Type="http://schemas.openxmlformats.org/officeDocument/2006/relationships/image" Target="../media/image10.png"/><Relationship Id="rId3" Type="http://schemas.openxmlformats.org/officeDocument/2006/relationships/tags" Target="../tags/tag439.xml"/><Relationship Id="rId7" Type="http://schemas.openxmlformats.org/officeDocument/2006/relationships/tags" Target="../tags/tag443.xml"/><Relationship Id="rId12" Type="http://schemas.openxmlformats.org/officeDocument/2006/relationships/image" Target="../media/image8.jpg"/><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tags" Target="../tags/tag442.xml"/><Relationship Id="rId11" Type="http://schemas.openxmlformats.org/officeDocument/2006/relationships/notesSlide" Target="../notesSlides/notesSlide5.xml"/><Relationship Id="rId5" Type="http://schemas.openxmlformats.org/officeDocument/2006/relationships/tags" Target="../tags/tag441.xml"/><Relationship Id="rId10" Type="http://schemas.openxmlformats.org/officeDocument/2006/relationships/slideLayout" Target="../slideLayouts/slideLayout4.xml"/><Relationship Id="rId4" Type="http://schemas.openxmlformats.org/officeDocument/2006/relationships/tags" Target="../tags/tag440.xml"/><Relationship Id="rId9" Type="http://schemas.openxmlformats.org/officeDocument/2006/relationships/tags" Target="../tags/tag445.xml"/></Relationships>
</file>

<file path=ppt/slides/_rels/slide6.xml.rels><?xml version="1.0" encoding="UTF-8" standalone="yes"?>
<Relationships xmlns="http://schemas.openxmlformats.org/package/2006/relationships"><Relationship Id="rId8" Type="http://schemas.openxmlformats.org/officeDocument/2006/relationships/tags" Target="../tags/tag453.xml"/><Relationship Id="rId13" Type="http://schemas.openxmlformats.org/officeDocument/2006/relationships/tags" Target="../tags/tag458.xml"/><Relationship Id="rId18" Type="http://schemas.openxmlformats.org/officeDocument/2006/relationships/tags" Target="../tags/tag463.xml"/><Relationship Id="rId3" Type="http://schemas.openxmlformats.org/officeDocument/2006/relationships/tags" Target="../tags/tag448.xml"/><Relationship Id="rId7" Type="http://schemas.openxmlformats.org/officeDocument/2006/relationships/tags" Target="../tags/tag452.xml"/><Relationship Id="rId12" Type="http://schemas.openxmlformats.org/officeDocument/2006/relationships/tags" Target="../tags/tag457.xml"/><Relationship Id="rId17" Type="http://schemas.openxmlformats.org/officeDocument/2006/relationships/tags" Target="../tags/tag462.xml"/><Relationship Id="rId2" Type="http://schemas.openxmlformats.org/officeDocument/2006/relationships/tags" Target="../tags/tag447.xml"/><Relationship Id="rId16" Type="http://schemas.openxmlformats.org/officeDocument/2006/relationships/tags" Target="../tags/tag461.xml"/><Relationship Id="rId20" Type="http://schemas.openxmlformats.org/officeDocument/2006/relationships/image" Target="../media/image12.png"/><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tags" Target="../tags/tag456.xml"/><Relationship Id="rId5" Type="http://schemas.openxmlformats.org/officeDocument/2006/relationships/tags" Target="../tags/tag450.xml"/><Relationship Id="rId15" Type="http://schemas.openxmlformats.org/officeDocument/2006/relationships/tags" Target="../tags/tag460.xml"/><Relationship Id="rId10" Type="http://schemas.openxmlformats.org/officeDocument/2006/relationships/tags" Target="../tags/tag455.xml"/><Relationship Id="rId19" Type="http://schemas.openxmlformats.org/officeDocument/2006/relationships/slideLayout" Target="../slideLayouts/slideLayout4.xml"/><Relationship Id="rId4" Type="http://schemas.openxmlformats.org/officeDocument/2006/relationships/tags" Target="../tags/tag449.xml"/><Relationship Id="rId9" Type="http://schemas.openxmlformats.org/officeDocument/2006/relationships/tags" Target="../tags/tag454.xml"/><Relationship Id="rId14" Type="http://schemas.openxmlformats.org/officeDocument/2006/relationships/tags" Target="../tags/tag45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image" Target="../media/image10.png"/><Relationship Id="rId3" Type="http://schemas.openxmlformats.org/officeDocument/2006/relationships/tags" Target="../tags/tag466.xml"/><Relationship Id="rId7" Type="http://schemas.openxmlformats.org/officeDocument/2006/relationships/tags" Target="../tags/tag470.xml"/><Relationship Id="rId12" Type="http://schemas.openxmlformats.org/officeDocument/2006/relationships/image" Target="../media/image11.jpg"/><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notesSlide" Target="../notesSlides/notesSlide8.xml"/><Relationship Id="rId5" Type="http://schemas.openxmlformats.org/officeDocument/2006/relationships/tags" Target="../tags/tag468.xml"/><Relationship Id="rId10" Type="http://schemas.openxmlformats.org/officeDocument/2006/relationships/slideLayout" Target="../slideLayouts/slideLayout4.xml"/><Relationship Id="rId4" Type="http://schemas.openxmlformats.org/officeDocument/2006/relationships/tags" Target="../tags/tag467.xml"/><Relationship Id="rId9" Type="http://schemas.openxmlformats.org/officeDocument/2006/relationships/tags" Target="../tags/tag4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183225" h="10287000">
                <a:moveTo>
                  <a:pt x="0" y="0"/>
                </a:moveTo>
                <a:lnTo>
                  <a:pt x="18183225" y="0"/>
                </a:lnTo>
                <a:lnTo>
                  <a:pt x="18183225" y="10287000"/>
                </a:lnTo>
                <a:lnTo>
                  <a:pt x="0" y="10287000"/>
                </a:lnTo>
                <a:lnTo>
                  <a:pt x="0" y="0"/>
                </a:lnTo>
                <a:close/>
              </a:path>
            </a:pathLst>
          </a:custGeom>
          <a:blipFill>
            <a:blip r:embed="rId3"/>
            <a:stretch>
              <a:fillRect l="-17289" t="-28042" r="-23271" b="-12230"/>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nvGrpSpPr>
          <p:cNvPr id="3" name="Group 3"/>
          <p:cNvGrpSpPr/>
          <p:nvPr/>
        </p:nvGrpSpPr>
        <p:grpSpPr>
          <a:xfrm>
            <a:off x="-2082800" y="-346576"/>
            <a:ext cx="4010906" cy="2557305"/>
            <a:chOff x="0" y="0"/>
            <a:chExt cx="2996830" cy="2540000"/>
          </a:xfrm>
        </p:grpSpPr>
        <p:sp>
          <p:nvSpPr>
            <p:cNvPr id="4" name="Freeform 4"/>
            <p:cNvSpPr/>
            <p:nvPr/>
          </p:nvSpPr>
          <p:spPr>
            <a:xfrm>
              <a:off x="0" y="0"/>
              <a:ext cx="2996830" cy="2540000"/>
            </a:xfrm>
            <a:custGeom>
              <a:avLst/>
              <a:gdLst/>
              <a:ahLst/>
              <a:cxnLst/>
              <a:rect l="l" t="t" r="r" b="b"/>
              <a:pathLst>
                <a:path w="2996830" h="2540000">
                  <a:moveTo>
                    <a:pt x="0" y="2159000"/>
                  </a:moveTo>
                  <a:lnTo>
                    <a:pt x="0" y="381000"/>
                  </a:lnTo>
                  <a:cubicBezTo>
                    <a:pt x="0" y="170180"/>
                    <a:pt x="80315" y="0"/>
                    <a:pt x="179810" y="0"/>
                  </a:cubicBezTo>
                  <a:lnTo>
                    <a:pt x="2817021" y="0"/>
                  </a:lnTo>
                  <a:cubicBezTo>
                    <a:pt x="2916515" y="0"/>
                    <a:pt x="2996830" y="170180"/>
                    <a:pt x="2996830" y="381000"/>
                  </a:cubicBezTo>
                  <a:lnTo>
                    <a:pt x="2996830" y="2159000"/>
                  </a:lnTo>
                  <a:cubicBezTo>
                    <a:pt x="2996830" y="2369820"/>
                    <a:pt x="2916515" y="2540000"/>
                    <a:pt x="2817021" y="2540000"/>
                  </a:cubicBezTo>
                  <a:lnTo>
                    <a:pt x="179810" y="2540000"/>
                  </a:lnTo>
                  <a:cubicBezTo>
                    <a:pt x="80315" y="2540000"/>
                    <a:pt x="0" y="2369820"/>
                    <a:pt x="0" y="2159000"/>
                  </a:cubicBezTo>
                  <a:close/>
                </a:path>
              </a:pathLst>
            </a:custGeom>
            <a:blipFill>
              <a:blip r:embed="rId4"/>
              <a:stretch>
                <a:fillRect l="-17642" t="-6344" r="-17642"/>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grpSp>
        <p:nvGrpSpPr>
          <p:cNvPr id="5" name="Group 5"/>
          <p:cNvGrpSpPr/>
          <p:nvPr/>
        </p:nvGrpSpPr>
        <p:grpSpPr>
          <a:xfrm>
            <a:off x="-931773" y="2400762"/>
            <a:ext cx="5482173" cy="2192869"/>
            <a:chOff x="0" y="0"/>
            <a:chExt cx="6350000" cy="2540000"/>
          </a:xfrm>
        </p:grpSpPr>
        <p:sp>
          <p:nvSpPr>
            <p:cNvPr id="6" name="Freeform 6"/>
            <p:cNvSpPr/>
            <p:nvPr/>
          </p:nvSpPr>
          <p:spPr>
            <a:xfrm>
              <a:off x="0" y="0"/>
              <a:ext cx="6350000" cy="2540000"/>
            </a:xfrm>
            <a:custGeom>
              <a:avLst/>
              <a:gdLst/>
              <a:ahLst/>
              <a:cxnLst/>
              <a:rect l="l" t="t" r="r" b="b"/>
              <a:pathLst>
                <a:path w="6350000" h="2540000">
                  <a:moveTo>
                    <a:pt x="0" y="2159000"/>
                  </a:moveTo>
                  <a:lnTo>
                    <a:pt x="0" y="381000"/>
                  </a:lnTo>
                  <a:cubicBezTo>
                    <a:pt x="0" y="170180"/>
                    <a:pt x="170180" y="0"/>
                    <a:pt x="381000" y="0"/>
                  </a:cubicBezTo>
                  <a:lnTo>
                    <a:pt x="5969000" y="0"/>
                  </a:lnTo>
                  <a:cubicBezTo>
                    <a:pt x="6179820" y="0"/>
                    <a:pt x="6350000" y="170180"/>
                    <a:pt x="6350000" y="381000"/>
                  </a:cubicBezTo>
                  <a:lnTo>
                    <a:pt x="6350000" y="2159000"/>
                  </a:lnTo>
                  <a:cubicBezTo>
                    <a:pt x="6350000" y="2369820"/>
                    <a:pt x="6179820" y="2540000"/>
                    <a:pt x="5969000" y="2540000"/>
                  </a:cubicBezTo>
                  <a:lnTo>
                    <a:pt x="381000" y="2540000"/>
                  </a:lnTo>
                  <a:cubicBezTo>
                    <a:pt x="170180" y="2540000"/>
                    <a:pt x="0" y="2369820"/>
                    <a:pt x="0" y="2159000"/>
                  </a:cubicBezTo>
                  <a:close/>
                </a:path>
              </a:pathLst>
            </a:custGeom>
            <a:blipFill>
              <a:blip r:embed="rId5"/>
              <a:stretch>
                <a:fillRect t="-57341" b="-7658"/>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grpSp>
        <p:nvGrpSpPr>
          <p:cNvPr id="7" name="Group 7"/>
          <p:cNvGrpSpPr/>
          <p:nvPr/>
        </p:nvGrpSpPr>
        <p:grpSpPr>
          <a:xfrm>
            <a:off x="-1754015" y="4783664"/>
            <a:ext cx="3151397" cy="2394813"/>
            <a:chOff x="0" y="0"/>
            <a:chExt cx="8653091" cy="6575666"/>
          </a:xfrm>
        </p:grpSpPr>
        <p:sp>
          <p:nvSpPr>
            <p:cNvPr id="8" name="Freeform 8"/>
            <p:cNvSpPr/>
            <p:nvPr/>
          </p:nvSpPr>
          <p:spPr>
            <a:xfrm>
              <a:off x="8636" y="6350"/>
              <a:ext cx="8635837" cy="6562979"/>
            </a:xfrm>
            <a:custGeom>
              <a:avLst/>
              <a:gdLst/>
              <a:ahLst/>
              <a:cxnLst/>
              <a:rect l="l" t="t" r="r" b="b"/>
              <a:pathLst>
                <a:path w="8635837" h="6562979">
                  <a:moveTo>
                    <a:pt x="8635819" y="5480583"/>
                  </a:moveTo>
                  <a:cubicBezTo>
                    <a:pt x="8635819" y="6078372"/>
                    <a:pt x="7976802" y="6562979"/>
                    <a:pt x="7163809" y="6562979"/>
                  </a:cubicBezTo>
                  <a:lnTo>
                    <a:pt x="1472010" y="6562979"/>
                  </a:lnTo>
                  <a:cubicBezTo>
                    <a:pt x="659034" y="6562979"/>
                    <a:pt x="0" y="6078385"/>
                    <a:pt x="0" y="5480583"/>
                  </a:cubicBezTo>
                  <a:lnTo>
                    <a:pt x="0" y="1082383"/>
                  </a:lnTo>
                  <a:cubicBezTo>
                    <a:pt x="0" y="484594"/>
                    <a:pt x="659016" y="0"/>
                    <a:pt x="1472010" y="0"/>
                  </a:cubicBezTo>
                  <a:lnTo>
                    <a:pt x="7163826" y="0"/>
                  </a:lnTo>
                  <a:cubicBezTo>
                    <a:pt x="7976802" y="0"/>
                    <a:pt x="8635836" y="484594"/>
                    <a:pt x="8635836" y="1082383"/>
                  </a:cubicBezTo>
                  <a:lnTo>
                    <a:pt x="8635836" y="5480583"/>
                  </a:lnTo>
                  <a:close/>
                </a:path>
              </a:pathLst>
            </a:custGeom>
            <a:blipFill>
              <a:blip r:embed="rId6"/>
              <a:stretch>
                <a:fillRect l="-6997" t="-43433" r="-56510"/>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grpSp>
        <p:nvGrpSpPr>
          <p:cNvPr id="9" name="Group 9"/>
          <p:cNvGrpSpPr/>
          <p:nvPr/>
        </p:nvGrpSpPr>
        <p:grpSpPr>
          <a:xfrm>
            <a:off x="2075919" y="-346576"/>
            <a:ext cx="2474481" cy="2557305"/>
            <a:chOff x="0" y="0"/>
            <a:chExt cx="6362700" cy="6575666"/>
          </a:xfrm>
        </p:grpSpPr>
        <p:sp>
          <p:nvSpPr>
            <p:cNvPr id="10" name="Freeform 10"/>
            <p:cNvSpPr/>
            <p:nvPr/>
          </p:nvSpPr>
          <p:spPr>
            <a:xfrm>
              <a:off x="6350" y="6350"/>
              <a:ext cx="6350013" cy="6562979"/>
            </a:xfrm>
            <a:custGeom>
              <a:avLst/>
              <a:gdLst/>
              <a:ahLst/>
              <a:cxnLst/>
              <a:rect l="l" t="t" r="r" b="b"/>
              <a:pathLst>
                <a:path w="6350013"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a:blip r:embed="rId7"/>
              <a:stretch>
                <a:fillRect l="-27374" r="-27374"/>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grpSp>
        <p:nvGrpSpPr>
          <p:cNvPr id="11" name="Group 11"/>
          <p:cNvGrpSpPr/>
          <p:nvPr/>
        </p:nvGrpSpPr>
        <p:grpSpPr>
          <a:xfrm>
            <a:off x="1556883" y="4783663"/>
            <a:ext cx="2993517" cy="2280131"/>
            <a:chOff x="0" y="0"/>
            <a:chExt cx="5002037" cy="3810000"/>
          </a:xfrm>
        </p:grpSpPr>
        <p:sp>
          <p:nvSpPr>
            <p:cNvPr id="12" name="Freeform 12"/>
            <p:cNvSpPr/>
            <p:nvPr/>
          </p:nvSpPr>
          <p:spPr>
            <a:xfrm>
              <a:off x="0" y="0"/>
              <a:ext cx="5002037" cy="3810000"/>
            </a:xfrm>
            <a:custGeom>
              <a:avLst/>
              <a:gdLst/>
              <a:ahLst/>
              <a:cxnLst/>
              <a:rect l="l" t="t" r="r" b="b"/>
              <a:pathLst>
                <a:path w="5002037" h="3810000">
                  <a:moveTo>
                    <a:pt x="0" y="3175000"/>
                  </a:moveTo>
                  <a:lnTo>
                    <a:pt x="0" y="635000"/>
                  </a:lnTo>
                  <a:cubicBezTo>
                    <a:pt x="0" y="284480"/>
                    <a:pt x="224091" y="0"/>
                    <a:pt x="500204" y="0"/>
                  </a:cubicBezTo>
                  <a:lnTo>
                    <a:pt x="4501834" y="0"/>
                  </a:lnTo>
                  <a:cubicBezTo>
                    <a:pt x="4777946" y="0"/>
                    <a:pt x="5002037" y="284480"/>
                    <a:pt x="5002037" y="635000"/>
                  </a:cubicBezTo>
                  <a:lnTo>
                    <a:pt x="5002037" y="3175000"/>
                  </a:lnTo>
                  <a:cubicBezTo>
                    <a:pt x="5002037" y="3525520"/>
                    <a:pt x="4777946" y="3810000"/>
                    <a:pt x="4501834" y="3810000"/>
                  </a:cubicBezTo>
                  <a:lnTo>
                    <a:pt x="500204" y="3810000"/>
                  </a:lnTo>
                  <a:cubicBezTo>
                    <a:pt x="224091" y="3810000"/>
                    <a:pt x="0" y="3525520"/>
                    <a:pt x="0" y="3175000"/>
                  </a:cubicBezTo>
                  <a:close/>
                </a:path>
              </a:pathLst>
            </a:custGeom>
            <a:blipFill>
              <a:blip r:embed="rId8"/>
              <a:stretch>
                <a:fillRect l="-7162" r="-7162"/>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sp>
        <p:nvSpPr>
          <p:cNvPr id="21" name="TextBox 21"/>
          <p:cNvSpPr txBox="1"/>
          <p:nvPr/>
        </p:nvSpPr>
        <p:spPr>
          <a:xfrm>
            <a:off x="5549558" y="5785022"/>
            <a:ext cx="2492693" cy="624273"/>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2184" b="1" dirty="0">
                <a:solidFill>
                  <a:srgbClr val="1D1E20"/>
                </a:solidFill>
                <a:latin typeface="Public Sans Bold"/>
              </a:rPr>
              <a:t>Eddie Corr</a:t>
            </a:r>
          </a:p>
          <a:p>
            <a:pPr>
              <a:lnSpc>
                <a:spcPts val="2468"/>
              </a:lnSpc>
            </a:pPr>
            <a:r>
              <a:rPr lang="en-US" sz="1867" spc="-91" dirty="0">
                <a:solidFill>
                  <a:srgbClr val="1D1E20"/>
                </a:solidFill>
                <a:latin typeface="Public Sans"/>
              </a:rPr>
              <a:t>MU Student Success Officer</a:t>
            </a:r>
          </a:p>
        </p:txBody>
      </p:sp>
      <p:sp>
        <p:nvSpPr>
          <p:cNvPr id="23" name="Freeform 23"/>
          <p:cNvSpPr/>
          <p:nvPr/>
        </p:nvSpPr>
        <p:spPr>
          <a:xfrm>
            <a:off x="10194901" y="5750699"/>
            <a:ext cx="1627162" cy="68761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9"/>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24" name="TextBox 24"/>
          <p:cNvSpPr txBox="1"/>
          <p:nvPr/>
        </p:nvSpPr>
        <p:spPr>
          <a:xfrm>
            <a:off x="5549559" y="1409646"/>
            <a:ext cx="6527621" cy="1873367"/>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7836" b="1" spc="-150">
                <a:solidFill>
                  <a:srgbClr val="1D1E20"/>
                </a:solidFill>
                <a:latin typeface="Public Sans Bold"/>
              </a:rPr>
              <a:t>Belonging at University:</a:t>
            </a:r>
          </a:p>
        </p:txBody>
      </p:sp>
      <p:sp>
        <p:nvSpPr>
          <p:cNvPr id="25" name="TextBox 25"/>
          <p:cNvSpPr txBox="1"/>
          <p:nvPr/>
        </p:nvSpPr>
        <p:spPr>
          <a:xfrm>
            <a:off x="5549559" y="3238563"/>
            <a:ext cx="5948721" cy="628515"/>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4826"/>
              </a:lnSpc>
            </a:pPr>
            <a:r>
              <a:rPr lang="en-US" sz="4270" spc="-179">
                <a:solidFill>
                  <a:srgbClr val="1D1E20"/>
                </a:solidFill>
                <a:latin typeface="Public Sans Bold"/>
              </a:rPr>
              <a:t>To What and to Whom?</a:t>
            </a:r>
          </a:p>
        </p:txBody>
      </p:sp>
      <p:sp>
        <p:nvSpPr>
          <p:cNvPr id="26" name="TextBox 26"/>
          <p:cNvSpPr txBox="1"/>
          <p:nvPr/>
        </p:nvSpPr>
        <p:spPr>
          <a:xfrm>
            <a:off x="5549559" y="3955978"/>
            <a:ext cx="5948721" cy="635543"/>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90"/>
              </a:lnSpc>
            </a:pPr>
            <a:r>
              <a:rPr lang="en-US" sz="2200" spc="-92" dirty="0">
                <a:solidFill>
                  <a:srgbClr val="1D1E20"/>
                </a:solidFill>
                <a:latin typeface="Public Sans"/>
              </a:rPr>
              <a:t>An interactive session exploring what Belonging </a:t>
            </a:r>
          </a:p>
          <a:p>
            <a:pPr>
              <a:lnSpc>
                <a:spcPts val="2490"/>
              </a:lnSpc>
            </a:pPr>
            <a:r>
              <a:rPr lang="en-US" sz="2200" spc="-92" dirty="0">
                <a:solidFill>
                  <a:srgbClr val="1D1E20"/>
                </a:solidFill>
                <a:latin typeface="Public Sans"/>
              </a:rPr>
              <a:t>means within the University setting</a:t>
            </a:r>
          </a:p>
        </p:txBody>
      </p:sp>
      <p:sp>
        <p:nvSpPr>
          <p:cNvPr id="13" name="TextBox 21">
            <a:extLst>
              <a:ext uri="{FF2B5EF4-FFF2-40B4-BE49-F238E27FC236}">
                <a16:creationId xmlns:a16="http://schemas.microsoft.com/office/drawing/2014/main" id="{D1EFB1B1-F77E-2317-798C-735DB0FCEF81}"/>
              </a:ext>
            </a:extLst>
          </p:cNvPr>
          <p:cNvSpPr txBox="1"/>
          <p:nvPr/>
        </p:nvSpPr>
        <p:spPr>
          <a:xfrm>
            <a:off x="5549558" y="4791329"/>
            <a:ext cx="4735647" cy="641201"/>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2184" b="1" dirty="0">
                <a:solidFill>
                  <a:srgbClr val="1D1E20"/>
                </a:solidFill>
                <a:latin typeface="Public Sans Bold"/>
              </a:rPr>
              <a:t>Student Affairs Ireland Summer Seminar</a:t>
            </a:r>
          </a:p>
          <a:p>
            <a:pPr>
              <a:lnSpc>
                <a:spcPts val="2468"/>
              </a:lnSpc>
            </a:pPr>
            <a:r>
              <a:rPr lang="en-US" sz="1870" dirty="0">
                <a:solidFill>
                  <a:srgbClr val="1D1E20"/>
                </a:solidFill>
                <a:latin typeface="Public Sans Bold"/>
              </a:rPr>
              <a:t>June 2024</a:t>
            </a:r>
          </a:p>
        </p:txBody>
      </p:sp>
    </p:spTree>
    <p:extLst>
      <p:ext uri="{BB962C8B-B14F-4D97-AF65-F5344CB8AC3E}">
        <p14:creationId xmlns:p14="http://schemas.microsoft.com/office/powerpoint/2010/main" val="178860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Belonging: To What?</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3">
            <a:extLst>
              <a:ext uri="{FF2B5EF4-FFF2-40B4-BE49-F238E27FC236}">
                <a16:creationId xmlns:a16="http://schemas.microsoft.com/office/drawing/2014/main" id="{2027D873-2C0C-2FAE-C285-94FF890F42D0}"/>
              </a:ext>
            </a:extLst>
          </p:cNvPr>
          <p:cNvSpPr/>
          <p:nvPr>
            <p:custDataLst>
              <p:tags r:id="rId4"/>
            </p:custDataLst>
          </p:nvPr>
        </p:nvSpPr>
        <p:spPr>
          <a:xfrm>
            <a:off x="-2540000" y="190500"/>
            <a:ext cx="0" cy="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5" name="Rectangle 4">
            <a:extLst>
              <a:ext uri="{FF2B5EF4-FFF2-40B4-BE49-F238E27FC236}">
                <a16:creationId xmlns:a16="http://schemas.microsoft.com/office/drawing/2014/main" id="{98B97BF0-4D4C-481C-67BC-B5E1C2041849}"/>
              </a:ext>
            </a:extLst>
          </p:cNvPr>
          <p:cNvSpPr/>
          <p:nvPr>
            <p:custDataLst>
              <p:tags r:id="rId5"/>
            </p:custDataLst>
          </p:nvPr>
        </p:nvSpPr>
        <p:spPr>
          <a:xfrm>
            <a:off x="-2540000" y="381000"/>
            <a:ext cx="0" cy="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dirty="0"/>
          </a:p>
        </p:txBody>
      </p:sp>
      <p:sp>
        <p:nvSpPr>
          <p:cNvPr id="6" name="Rectangle 5">
            <a:extLst>
              <a:ext uri="{FF2B5EF4-FFF2-40B4-BE49-F238E27FC236}">
                <a16:creationId xmlns:a16="http://schemas.microsoft.com/office/drawing/2014/main" id="{6D7F7CD5-3FCD-C7F7-C116-CBEA49170231}"/>
              </a:ext>
            </a:extLst>
          </p:cNvPr>
          <p:cNvSpPr/>
          <p:nvPr>
            <p:custDataLst>
              <p:tags r:id="rId6"/>
            </p:custDataLst>
          </p:nvPr>
        </p:nvSpPr>
        <p:spPr>
          <a:xfrm>
            <a:off x="-254000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7" name="Rectangle 6">
            <a:extLst>
              <a:ext uri="{FF2B5EF4-FFF2-40B4-BE49-F238E27FC236}">
                <a16:creationId xmlns:a16="http://schemas.microsoft.com/office/drawing/2014/main" id="{0B62CD57-B2E9-F4BD-279D-974AA1F84153}"/>
              </a:ext>
            </a:extLst>
          </p:cNvPr>
          <p:cNvSpPr/>
          <p:nvPr>
            <p:custDataLst>
              <p:tags r:id="rId7"/>
            </p:custDataLst>
          </p:nvPr>
        </p:nvSpPr>
        <p:spPr>
          <a:xfrm>
            <a:off x="-2540000" y="571500"/>
            <a:ext cx="0" cy="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8" name="Rectangle 7">
            <a:extLst>
              <a:ext uri="{FF2B5EF4-FFF2-40B4-BE49-F238E27FC236}">
                <a16:creationId xmlns:a16="http://schemas.microsoft.com/office/drawing/2014/main" id="{0E70DA46-7AE2-44B7-7C46-36BE5904F3BD}"/>
              </a:ext>
            </a:extLst>
          </p:cNvPr>
          <p:cNvSpPr/>
          <p:nvPr>
            <p:custDataLst>
              <p:tags r:id="rId8"/>
            </p:custDataLst>
          </p:nvPr>
        </p:nvSpPr>
        <p:spPr>
          <a:xfrm>
            <a:off x="-2540000" y="762000"/>
            <a:ext cx="0" cy="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9" name="Rectangle 8">
            <a:extLst>
              <a:ext uri="{FF2B5EF4-FFF2-40B4-BE49-F238E27FC236}">
                <a16:creationId xmlns:a16="http://schemas.microsoft.com/office/drawing/2014/main" id="{2FA965C6-2143-8D42-170D-2D8FFD20C58E}"/>
              </a:ext>
            </a:extLst>
          </p:cNvPr>
          <p:cNvSpPr/>
          <p:nvPr>
            <p:custDataLst>
              <p:tags r:id="rId9"/>
            </p:custDataLst>
          </p:nvPr>
        </p:nvSpPr>
        <p:spPr>
          <a:xfrm>
            <a:off x="-2540000" y="952500"/>
            <a:ext cx="0" cy="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pic>
        <p:nvPicPr>
          <p:cNvPr id="10" name="Picture 9" descr="A black background with words&#10;&#10;Description automatically generated">
            <a:extLst>
              <a:ext uri="{FF2B5EF4-FFF2-40B4-BE49-F238E27FC236}">
                <a16:creationId xmlns:a16="http://schemas.microsoft.com/office/drawing/2014/main" id="{AF3A1080-ACC1-CC59-D256-E2DF24A29628}"/>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838200" y="1028700"/>
            <a:ext cx="10515600" cy="5168900"/>
          </a:xfrm>
          <a:prstGeom prst="rect">
            <a:avLst/>
          </a:prstGeom>
        </p:spPr>
      </p:pic>
      <p:sp>
        <p:nvSpPr>
          <p:cNvPr id="11" name="Rectangle: Rounded Corners 10">
            <a:extLst>
              <a:ext uri="{FF2B5EF4-FFF2-40B4-BE49-F238E27FC236}">
                <a16:creationId xmlns:a16="http://schemas.microsoft.com/office/drawing/2014/main" id="{ACC7CB59-B72B-4ED0-A310-3C4D02C343AB}"/>
              </a:ext>
            </a:extLst>
          </p:cNvPr>
          <p:cNvSpPr/>
          <p:nvPr>
            <p:custDataLst>
              <p:tags r:id="rId11"/>
            </p:custDataLst>
          </p:nvPr>
        </p:nvSpPr>
        <p:spPr>
          <a:xfrm>
            <a:off x="63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0</a:t>
            </a:r>
          </a:p>
        </p:txBody>
      </p:sp>
      <p:sp>
        <p:nvSpPr>
          <p:cNvPr id="12" name="Rectangle: Rounded Corners 11">
            <a:extLst>
              <a:ext uri="{FF2B5EF4-FFF2-40B4-BE49-F238E27FC236}">
                <a16:creationId xmlns:a16="http://schemas.microsoft.com/office/drawing/2014/main" id="{6711CEA4-FE9C-453B-8167-59318AE2DCE0}"/>
              </a:ext>
            </a:extLst>
          </p:cNvPr>
          <p:cNvSpPr/>
          <p:nvPr>
            <p:custDataLst>
              <p:tags r:id="rId12"/>
            </p:custDataLst>
          </p:nvPr>
        </p:nvSpPr>
        <p:spPr>
          <a:xfrm>
            <a:off x="10096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Showing Results</a:t>
            </a:r>
          </a:p>
        </p:txBody>
      </p:sp>
      <p:sp>
        <p:nvSpPr>
          <p:cNvPr id="13" name="Oval 12">
            <a:extLst>
              <a:ext uri="{FF2B5EF4-FFF2-40B4-BE49-F238E27FC236}">
                <a16:creationId xmlns:a16="http://schemas.microsoft.com/office/drawing/2014/main" id="{3683BB49-0C69-46F7-862B-892BC92CFEFE}"/>
              </a:ext>
            </a:extLst>
          </p:cNvPr>
          <p:cNvSpPr/>
          <p:nvPr>
            <p:custDataLst>
              <p:tags r:id="rId13"/>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Top Corners Snipped 13">
            <a:extLst>
              <a:ext uri="{FF2B5EF4-FFF2-40B4-BE49-F238E27FC236}">
                <a16:creationId xmlns:a16="http://schemas.microsoft.com/office/drawing/2014/main" id="{44747393-A9AE-48C5-9908-79416EAE5092}"/>
              </a:ext>
            </a:extLst>
          </p:cNvPr>
          <p:cNvSpPr/>
          <p:nvPr>
            <p:custDataLst>
              <p:tags r:id="rId14"/>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C1E51A3E-5C76-46D9-ADC9-6B7F6D673F1E}"/>
              </a:ext>
            </a:extLst>
          </p:cNvPr>
          <p:cNvSpPr txBox="1"/>
          <p:nvPr>
            <p:custDataLst>
              <p:tags r:id="rId15"/>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6" name="TextBox 15">
            <a:extLst>
              <a:ext uri="{FF2B5EF4-FFF2-40B4-BE49-F238E27FC236}">
                <a16:creationId xmlns:a16="http://schemas.microsoft.com/office/drawing/2014/main" id="{6101DDE9-BDC7-49AF-927C-CBAE3B53E208}"/>
              </a:ext>
            </a:extLst>
          </p:cNvPr>
          <p:cNvSpPr txBox="1"/>
          <p:nvPr>
            <p:custDataLst>
              <p:tags r:id="rId16"/>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
        <p:nvSpPr>
          <p:cNvPr id="17" name="Rectangle 16">
            <a:extLst>
              <a:ext uri="{FF2B5EF4-FFF2-40B4-BE49-F238E27FC236}">
                <a16:creationId xmlns:a16="http://schemas.microsoft.com/office/drawing/2014/main" id="{5E28883B-2683-4ADC-862B-B37DF0ABD772}"/>
              </a:ext>
            </a:extLst>
          </p:cNvPr>
          <p:cNvSpPr/>
          <p:nvPr>
            <p:custDataLst>
              <p:tags r:id="rId17"/>
            </p:custDataLst>
          </p:nvPr>
        </p:nvSpPr>
        <p:spPr>
          <a:xfrm>
            <a:off x="0" y="5486400"/>
            <a:ext cx="12192000" cy="1219200"/>
          </a:xfrm>
          <a:prstGeom prst="rect">
            <a:avLst/>
          </a:prstGeom>
          <a:solidFill>
            <a:srgbClr val="666666">
              <a:alpha val="40000"/>
              <a:alpha val="0"/>
              <a:alpha val="40000"/>
              <a:alpha val="0"/>
            </a:srgbClr>
          </a:solidFill>
          <a:ln w="12700" cap="flat" cmpd="sng" algn="ctr">
            <a:solidFill>
              <a:srgbClr val="808080">
                <a:alpha val="40000"/>
                <a:alpha val="0"/>
                <a:alpha val="40000"/>
                <a:alpha val="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IE" sz="8000">
              <a:solidFill>
                <a:srgbClr val="FFFFFF"/>
              </a:solidFill>
            </a:endParaRPr>
          </a:p>
        </p:txBody>
      </p:sp>
      <p:sp>
        <p:nvSpPr>
          <p:cNvPr id="18" name="Rectangle 17">
            <a:extLst>
              <a:ext uri="{FF2B5EF4-FFF2-40B4-BE49-F238E27FC236}">
                <a16:creationId xmlns:a16="http://schemas.microsoft.com/office/drawing/2014/main" id="{D37C53A4-A126-4785-8912-3FAB9EB965AC}"/>
              </a:ext>
            </a:extLst>
          </p:cNvPr>
          <p:cNvSpPr/>
          <p:nvPr>
            <p:custDataLst>
              <p:tags r:id="rId18"/>
            </p:custDataLst>
          </p:nvPr>
        </p:nvSpPr>
        <p:spPr>
          <a:xfrm>
            <a:off x="838200" y="1028700"/>
            <a:ext cx="10515600" cy="5168900"/>
          </a:xfrm>
          <a:prstGeom prst="rect">
            <a:avLst/>
          </a:prstGeom>
          <a:solidFill>
            <a:srgbClr val="4F81BD">
              <a:alpha val="0"/>
            </a:srgbClr>
          </a:solidFill>
          <a:ln w="12700" cap="flat" cmpd="sng" algn="ctr">
            <a:solidFill>
              <a:srgbClr val="808080"/>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Tree>
    <p:custDataLst>
      <p:tags r:id="rId1"/>
    </p:custDataLst>
    <p:extLst>
      <p:ext uri="{BB962C8B-B14F-4D97-AF65-F5344CB8AC3E}">
        <p14:creationId xmlns:p14="http://schemas.microsoft.com/office/powerpoint/2010/main" val="382627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Freeform 2">
            <a:extLst>
              <a:ext uri="{FF2B5EF4-FFF2-40B4-BE49-F238E27FC236}">
                <a16:creationId xmlns:a16="http://schemas.microsoft.com/office/drawing/2014/main" id="{B6098E03-6C69-7BBD-88D1-231DBD19B820}"/>
              </a:ext>
            </a:extLst>
          </p:cNvPr>
          <p:cNvSpPr/>
          <p:nvPr/>
        </p:nvSpPr>
        <p:spPr>
          <a:xfrm>
            <a:off x="2614" y="0"/>
            <a:ext cx="12189385" cy="6858000"/>
          </a:xfrm>
          <a:custGeom>
            <a:avLst/>
            <a:gdLst/>
            <a:ahLst/>
            <a:cxnLst/>
            <a:rect l="l" t="t" r="r" b="b"/>
            <a:pathLst>
              <a:path w="18183225" h="10287000">
                <a:moveTo>
                  <a:pt x="0" y="0"/>
                </a:moveTo>
                <a:lnTo>
                  <a:pt x="18183225" y="0"/>
                </a:lnTo>
                <a:lnTo>
                  <a:pt x="18183225" y="10287000"/>
                </a:lnTo>
                <a:lnTo>
                  <a:pt x="0" y="10287000"/>
                </a:lnTo>
                <a:lnTo>
                  <a:pt x="0" y="0"/>
                </a:lnTo>
                <a:close/>
              </a:path>
            </a:pathLst>
          </a:custGeom>
          <a:blipFill>
            <a:blip r:embed="rId13"/>
            <a:stretch>
              <a:fillRect l="-17289" t="-28042" r="-23271" b="-12230"/>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12" name="TextBox 11">
            <a:extLst>
              <a:ext uri="{FF2B5EF4-FFF2-40B4-BE49-F238E27FC236}">
                <a16:creationId xmlns:a16="http://schemas.microsoft.com/office/drawing/2014/main" id="{C5708D80-4E3E-068D-98AA-442EA7FC882B}"/>
              </a:ext>
            </a:extLst>
          </p:cNvPr>
          <p:cNvSpPr txBox="1"/>
          <p:nvPr/>
        </p:nvSpPr>
        <p:spPr>
          <a:xfrm>
            <a:off x="655024" y="2910435"/>
            <a:ext cx="6298226" cy="1354217"/>
          </a:xfrm>
          <a:prstGeom prst="rect">
            <a:avLst/>
          </a:prstGeom>
          <a:noFill/>
        </p:spPr>
        <p:txBody>
          <a:bodyPr wrap="square" lIns="91440" tIns="45720" rIns="91440" bIns="45720" anchor="t">
            <a:spAutoFit/>
          </a:bodyPr>
          <a:lstStyle/>
          <a:p>
            <a:r>
              <a:rPr lang="en-US" sz="2800" b="1" dirty="0">
                <a:latin typeface="Calibri"/>
                <a:ea typeface="Calibri" panose="020F0502020204030204" pitchFamily="34" charset="0"/>
                <a:cs typeface="Calibri"/>
              </a:rPr>
              <a:t>When considering ‘sense of belonging’:</a:t>
            </a:r>
          </a:p>
          <a:p>
            <a:r>
              <a:rPr lang="en-US" sz="5400" b="1" dirty="0">
                <a:latin typeface="Calibri"/>
                <a:ea typeface="Calibri" panose="020F0502020204030204" pitchFamily="34" charset="0"/>
                <a:cs typeface="Calibri"/>
              </a:rPr>
              <a:t>To whom?</a:t>
            </a:r>
          </a:p>
        </p:txBody>
      </p:sp>
      <p:pic>
        <p:nvPicPr>
          <p:cNvPr id="13" name="Picture 12" descr="A hand holding a cell phone&#10;&#10;Description automatically generated">
            <a:extLst>
              <a:ext uri="{FF2B5EF4-FFF2-40B4-BE49-F238E27FC236}">
                <a16:creationId xmlns:a16="http://schemas.microsoft.com/office/drawing/2014/main" id="{D7737611-D551-79CE-CD60-13C289F0C33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5081" y="1534928"/>
            <a:ext cx="3650653" cy="3788144"/>
          </a:xfrm>
          <a:prstGeom prst="rect">
            <a:avLst/>
          </a:prstGeom>
        </p:spPr>
      </p:pic>
      <p:sp>
        <p:nvSpPr>
          <p:cNvPr id="14" name="Rectangle 13">
            <a:extLst>
              <a:ext uri="{FF2B5EF4-FFF2-40B4-BE49-F238E27FC236}">
                <a16:creationId xmlns:a16="http://schemas.microsoft.com/office/drawing/2014/main" id="{C5118EA7-0FFF-DC86-FCFF-59AF5EB3F4F5}"/>
              </a:ext>
            </a:extLst>
          </p:cNvPr>
          <p:cNvSpPr/>
          <p:nvPr/>
        </p:nvSpPr>
        <p:spPr>
          <a:xfrm>
            <a:off x="645630" y="2049864"/>
            <a:ext cx="2662564"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24">
            <a:extLst>
              <a:ext uri="{FF2B5EF4-FFF2-40B4-BE49-F238E27FC236}">
                <a16:creationId xmlns:a16="http://schemas.microsoft.com/office/drawing/2014/main" id="{E0A31F97-78A0-46F7-9F70-A1E13811D0D8}"/>
              </a:ext>
            </a:extLst>
          </p:cNvPr>
          <p:cNvSpPr txBox="1"/>
          <p:nvPr/>
        </p:nvSpPr>
        <p:spPr>
          <a:xfrm>
            <a:off x="763923" y="1826058"/>
            <a:ext cx="2662564" cy="776303"/>
          </a:xfrm>
          <a:prstGeom prst="rect">
            <a:avLst/>
          </a:prstGeom>
        </p:spPr>
        <p:txBody>
          <a:bodyPr wrap="square" lIns="0" tIns="0" rIns="0" bIns="0" rtlCol="0" anchor="ctr">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3200" b="1" spc="-150" dirty="0">
                <a:solidFill>
                  <a:schemeClr val="bg1"/>
                </a:solidFill>
                <a:latin typeface="Public Sans Bold"/>
              </a:rPr>
              <a:t>Over to you…</a:t>
            </a:r>
          </a:p>
        </p:txBody>
      </p:sp>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Belonging: To Whom?</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45B7E13D-EF4A-4A4E-ACE0-36DB9167A9EC}"/>
              </a:ext>
            </a:extLst>
          </p:cNvPr>
          <p:cNvSpPr/>
          <p:nvPr>
            <p:custDataLst>
              <p:tags r:id="rId4"/>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0/1</a:t>
            </a:r>
          </a:p>
        </p:txBody>
      </p:sp>
      <p:sp>
        <p:nvSpPr>
          <p:cNvPr id="5" name="Rectangle: Rounded Corners 4">
            <a:extLst>
              <a:ext uri="{FF2B5EF4-FFF2-40B4-BE49-F238E27FC236}">
                <a16:creationId xmlns:a16="http://schemas.microsoft.com/office/drawing/2014/main" id="{CF0969AC-A97D-4CFF-8219-0F6F74F7A55F}"/>
              </a:ext>
            </a:extLst>
          </p:cNvPr>
          <p:cNvSpPr/>
          <p:nvPr>
            <p:custDataLst>
              <p:tags r:id="rId5"/>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Question slide</a:t>
            </a:r>
          </a:p>
        </p:txBody>
      </p:sp>
      <p:sp>
        <p:nvSpPr>
          <p:cNvPr id="6" name="Rectangle: Top Corners Snipped 5">
            <a:extLst>
              <a:ext uri="{FF2B5EF4-FFF2-40B4-BE49-F238E27FC236}">
                <a16:creationId xmlns:a16="http://schemas.microsoft.com/office/drawing/2014/main" id="{2D0C06F9-0E16-4E77-A2D6-403EB8C5946E}"/>
              </a:ext>
            </a:extLst>
          </p:cNvPr>
          <p:cNvSpPr/>
          <p:nvPr>
            <p:custDataLst>
              <p:tags r:id="rId6"/>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Oval 6">
            <a:extLst>
              <a:ext uri="{FF2B5EF4-FFF2-40B4-BE49-F238E27FC236}">
                <a16:creationId xmlns:a16="http://schemas.microsoft.com/office/drawing/2014/main" id="{CB9E17A5-9960-4CAE-B222-ED5C308E828E}"/>
              </a:ext>
            </a:extLst>
          </p:cNvPr>
          <p:cNvSpPr/>
          <p:nvPr>
            <p:custDataLst>
              <p:tags r:id="rId7"/>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Oval 7">
            <a:extLst>
              <a:ext uri="{FF2B5EF4-FFF2-40B4-BE49-F238E27FC236}">
                <a16:creationId xmlns:a16="http://schemas.microsoft.com/office/drawing/2014/main" id="{139D30D7-6CB1-4BAA-B71D-680F9A379503}"/>
              </a:ext>
            </a:extLst>
          </p:cNvPr>
          <p:cNvSpPr/>
          <p:nvPr>
            <p:custDataLst>
              <p:tags r:id="rId8"/>
            </p:custDataLst>
          </p:nvPr>
        </p:nvSpPr>
        <p:spPr>
          <a:xfrm>
            <a:off x="11341100" y="6007100"/>
            <a:ext cx="762000" cy="762000"/>
          </a:xfrm>
          <a:prstGeom prst="ellipse">
            <a:avLst/>
          </a:prstGeom>
          <a:solidFill>
            <a:srgbClr val="4F81BD">
              <a:alpha val="0"/>
              <a:alpha val="0"/>
              <a:alpha val="0"/>
              <a:alpha val="0"/>
              <a:alpha val="0"/>
              <a:alpha val="0"/>
              <a:alpha val="0"/>
            </a:srgbClr>
          </a:solidFill>
          <a:ln w="25400" cap="flat" cmpd="sng" algn="ctr">
            <a:solidFill>
              <a:srgbClr val="4F81BD">
                <a:shade val="15000"/>
                <a:alpha val="0"/>
                <a:alpha val="0"/>
                <a:alpha val="0"/>
                <a:alpha val="0"/>
                <a:alpha val="0"/>
                <a:alpha val="0"/>
                <a:alpha val="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IE"/>
          </a:p>
        </p:txBody>
      </p:sp>
      <p:sp>
        <p:nvSpPr>
          <p:cNvPr id="9" name="TextBox 8">
            <a:extLst>
              <a:ext uri="{FF2B5EF4-FFF2-40B4-BE49-F238E27FC236}">
                <a16:creationId xmlns:a16="http://schemas.microsoft.com/office/drawing/2014/main" id="{840FAA02-CA05-4B29-839B-25538F709A9F}"/>
              </a:ext>
            </a:extLst>
          </p:cNvPr>
          <p:cNvSpPr txBox="1"/>
          <p:nvPr>
            <p:custDataLst>
              <p:tags r:id="rId9"/>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0" name="TextBox 9">
            <a:extLst>
              <a:ext uri="{FF2B5EF4-FFF2-40B4-BE49-F238E27FC236}">
                <a16:creationId xmlns:a16="http://schemas.microsoft.com/office/drawing/2014/main" id="{962AEA16-B845-48D4-B401-BF822F47642E}"/>
              </a:ext>
            </a:extLst>
          </p:cNvPr>
          <p:cNvSpPr txBox="1"/>
          <p:nvPr>
            <p:custDataLst>
              <p:tags r:id="rId10"/>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Tree>
    <p:custDataLst>
      <p:tags r:id="rId1"/>
    </p:custDataLst>
    <p:extLst>
      <p:ext uri="{BB962C8B-B14F-4D97-AF65-F5344CB8AC3E}">
        <p14:creationId xmlns:p14="http://schemas.microsoft.com/office/powerpoint/2010/main" val="361281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Belonging: To Whom?</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3">
            <a:extLst>
              <a:ext uri="{FF2B5EF4-FFF2-40B4-BE49-F238E27FC236}">
                <a16:creationId xmlns:a16="http://schemas.microsoft.com/office/drawing/2014/main" id="{2027D873-2C0C-2FAE-C285-94FF890F42D0}"/>
              </a:ext>
            </a:extLst>
          </p:cNvPr>
          <p:cNvSpPr/>
          <p:nvPr>
            <p:custDataLst>
              <p:tags r:id="rId4"/>
            </p:custDataLst>
          </p:nvPr>
        </p:nvSpPr>
        <p:spPr>
          <a:xfrm>
            <a:off x="-2540000" y="190500"/>
            <a:ext cx="0" cy="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5" name="Rectangle 4">
            <a:extLst>
              <a:ext uri="{FF2B5EF4-FFF2-40B4-BE49-F238E27FC236}">
                <a16:creationId xmlns:a16="http://schemas.microsoft.com/office/drawing/2014/main" id="{98B97BF0-4D4C-481C-67BC-B5E1C2041849}"/>
              </a:ext>
            </a:extLst>
          </p:cNvPr>
          <p:cNvSpPr/>
          <p:nvPr>
            <p:custDataLst>
              <p:tags r:id="rId5"/>
            </p:custDataLst>
          </p:nvPr>
        </p:nvSpPr>
        <p:spPr>
          <a:xfrm>
            <a:off x="-2540000" y="381000"/>
            <a:ext cx="0" cy="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dirty="0"/>
          </a:p>
        </p:txBody>
      </p:sp>
      <p:sp>
        <p:nvSpPr>
          <p:cNvPr id="6" name="Rectangle 5">
            <a:extLst>
              <a:ext uri="{FF2B5EF4-FFF2-40B4-BE49-F238E27FC236}">
                <a16:creationId xmlns:a16="http://schemas.microsoft.com/office/drawing/2014/main" id="{6D7F7CD5-3FCD-C7F7-C116-CBEA49170231}"/>
              </a:ext>
            </a:extLst>
          </p:cNvPr>
          <p:cNvSpPr/>
          <p:nvPr>
            <p:custDataLst>
              <p:tags r:id="rId6"/>
            </p:custDataLst>
          </p:nvPr>
        </p:nvSpPr>
        <p:spPr>
          <a:xfrm>
            <a:off x="-254000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7" name="Rectangle 6">
            <a:extLst>
              <a:ext uri="{FF2B5EF4-FFF2-40B4-BE49-F238E27FC236}">
                <a16:creationId xmlns:a16="http://schemas.microsoft.com/office/drawing/2014/main" id="{0B62CD57-B2E9-F4BD-279D-974AA1F84153}"/>
              </a:ext>
            </a:extLst>
          </p:cNvPr>
          <p:cNvSpPr/>
          <p:nvPr>
            <p:custDataLst>
              <p:tags r:id="rId7"/>
            </p:custDataLst>
          </p:nvPr>
        </p:nvSpPr>
        <p:spPr>
          <a:xfrm>
            <a:off x="-2540000" y="571500"/>
            <a:ext cx="0" cy="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8" name="Rectangle 7">
            <a:extLst>
              <a:ext uri="{FF2B5EF4-FFF2-40B4-BE49-F238E27FC236}">
                <a16:creationId xmlns:a16="http://schemas.microsoft.com/office/drawing/2014/main" id="{0E70DA46-7AE2-44B7-7C46-36BE5904F3BD}"/>
              </a:ext>
            </a:extLst>
          </p:cNvPr>
          <p:cNvSpPr/>
          <p:nvPr>
            <p:custDataLst>
              <p:tags r:id="rId8"/>
            </p:custDataLst>
          </p:nvPr>
        </p:nvSpPr>
        <p:spPr>
          <a:xfrm>
            <a:off x="-2540000" y="762000"/>
            <a:ext cx="0" cy="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9" name="Rectangle 8">
            <a:extLst>
              <a:ext uri="{FF2B5EF4-FFF2-40B4-BE49-F238E27FC236}">
                <a16:creationId xmlns:a16="http://schemas.microsoft.com/office/drawing/2014/main" id="{2FA965C6-2143-8D42-170D-2D8FFD20C58E}"/>
              </a:ext>
            </a:extLst>
          </p:cNvPr>
          <p:cNvSpPr/>
          <p:nvPr>
            <p:custDataLst>
              <p:tags r:id="rId9"/>
            </p:custDataLst>
          </p:nvPr>
        </p:nvSpPr>
        <p:spPr>
          <a:xfrm>
            <a:off x="-2540000" y="952500"/>
            <a:ext cx="0" cy="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pic>
        <p:nvPicPr>
          <p:cNvPr id="10" name="Picture 9" descr="A black background with words&#10;&#10;Description automatically generated">
            <a:extLst>
              <a:ext uri="{FF2B5EF4-FFF2-40B4-BE49-F238E27FC236}">
                <a16:creationId xmlns:a16="http://schemas.microsoft.com/office/drawing/2014/main" id="{AF3A1080-ACC1-CC59-D256-E2DF24A29628}"/>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838200" y="1066800"/>
            <a:ext cx="10515600" cy="5130800"/>
          </a:xfrm>
          <a:prstGeom prst="rect">
            <a:avLst/>
          </a:prstGeom>
        </p:spPr>
      </p:pic>
      <p:sp>
        <p:nvSpPr>
          <p:cNvPr id="11" name="Rectangle: Rounded Corners 10">
            <a:extLst>
              <a:ext uri="{FF2B5EF4-FFF2-40B4-BE49-F238E27FC236}">
                <a16:creationId xmlns:a16="http://schemas.microsoft.com/office/drawing/2014/main" id="{31998B09-F0E1-4E48-8EDC-D52DB9A81EB6}"/>
              </a:ext>
            </a:extLst>
          </p:cNvPr>
          <p:cNvSpPr/>
          <p:nvPr>
            <p:custDataLst>
              <p:tags r:id="rId11"/>
            </p:custDataLst>
          </p:nvPr>
        </p:nvSpPr>
        <p:spPr>
          <a:xfrm>
            <a:off x="63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0</a:t>
            </a:r>
          </a:p>
        </p:txBody>
      </p:sp>
      <p:sp>
        <p:nvSpPr>
          <p:cNvPr id="12" name="Rectangle: Rounded Corners 11">
            <a:extLst>
              <a:ext uri="{FF2B5EF4-FFF2-40B4-BE49-F238E27FC236}">
                <a16:creationId xmlns:a16="http://schemas.microsoft.com/office/drawing/2014/main" id="{AEEAECC4-D438-42B7-A8A8-961A37F7C9D7}"/>
              </a:ext>
            </a:extLst>
          </p:cNvPr>
          <p:cNvSpPr/>
          <p:nvPr>
            <p:custDataLst>
              <p:tags r:id="rId12"/>
            </p:custDataLst>
          </p:nvPr>
        </p:nvSpPr>
        <p:spPr>
          <a:xfrm>
            <a:off x="10096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Showing Results</a:t>
            </a:r>
          </a:p>
        </p:txBody>
      </p:sp>
      <p:sp>
        <p:nvSpPr>
          <p:cNvPr id="13" name="Oval 12">
            <a:extLst>
              <a:ext uri="{FF2B5EF4-FFF2-40B4-BE49-F238E27FC236}">
                <a16:creationId xmlns:a16="http://schemas.microsoft.com/office/drawing/2014/main" id="{F0AABE8B-F31E-4D9A-956A-9836CC6958F5}"/>
              </a:ext>
            </a:extLst>
          </p:cNvPr>
          <p:cNvSpPr/>
          <p:nvPr>
            <p:custDataLst>
              <p:tags r:id="rId13"/>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Top Corners Snipped 13">
            <a:extLst>
              <a:ext uri="{FF2B5EF4-FFF2-40B4-BE49-F238E27FC236}">
                <a16:creationId xmlns:a16="http://schemas.microsoft.com/office/drawing/2014/main" id="{6064238F-CA40-4C25-B58E-81196A13FE25}"/>
              </a:ext>
            </a:extLst>
          </p:cNvPr>
          <p:cNvSpPr/>
          <p:nvPr>
            <p:custDataLst>
              <p:tags r:id="rId14"/>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44379F14-0D2A-4032-9D51-2894B9278504}"/>
              </a:ext>
            </a:extLst>
          </p:cNvPr>
          <p:cNvSpPr txBox="1"/>
          <p:nvPr>
            <p:custDataLst>
              <p:tags r:id="rId15"/>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6" name="TextBox 15">
            <a:extLst>
              <a:ext uri="{FF2B5EF4-FFF2-40B4-BE49-F238E27FC236}">
                <a16:creationId xmlns:a16="http://schemas.microsoft.com/office/drawing/2014/main" id="{B30E52D4-99C7-4E07-8DD7-D6848906FD72}"/>
              </a:ext>
            </a:extLst>
          </p:cNvPr>
          <p:cNvSpPr txBox="1"/>
          <p:nvPr>
            <p:custDataLst>
              <p:tags r:id="rId16"/>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
        <p:nvSpPr>
          <p:cNvPr id="17" name="Rectangle 16">
            <a:extLst>
              <a:ext uri="{FF2B5EF4-FFF2-40B4-BE49-F238E27FC236}">
                <a16:creationId xmlns:a16="http://schemas.microsoft.com/office/drawing/2014/main" id="{67FFAECA-5CF7-42BA-BCD4-7B06ADA9A207}"/>
              </a:ext>
            </a:extLst>
          </p:cNvPr>
          <p:cNvSpPr/>
          <p:nvPr>
            <p:custDataLst>
              <p:tags r:id="rId17"/>
            </p:custDataLst>
          </p:nvPr>
        </p:nvSpPr>
        <p:spPr>
          <a:xfrm>
            <a:off x="0" y="5486400"/>
            <a:ext cx="12192000" cy="1219200"/>
          </a:xfrm>
          <a:prstGeom prst="rect">
            <a:avLst/>
          </a:prstGeom>
          <a:solidFill>
            <a:srgbClr val="666666">
              <a:alpha val="40000"/>
              <a:alpha val="0"/>
              <a:alpha val="40000"/>
              <a:alpha val="0"/>
            </a:srgbClr>
          </a:solidFill>
          <a:ln w="12700" cap="flat" cmpd="sng" algn="ctr">
            <a:solidFill>
              <a:srgbClr val="808080">
                <a:alpha val="40000"/>
                <a:alpha val="0"/>
                <a:alpha val="40000"/>
                <a:alpha val="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IE" sz="8000">
              <a:solidFill>
                <a:srgbClr val="FFFFFF"/>
              </a:solidFill>
            </a:endParaRPr>
          </a:p>
        </p:txBody>
      </p:sp>
      <p:sp>
        <p:nvSpPr>
          <p:cNvPr id="18" name="Rectangle 17">
            <a:extLst>
              <a:ext uri="{FF2B5EF4-FFF2-40B4-BE49-F238E27FC236}">
                <a16:creationId xmlns:a16="http://schemas.microsoft.com/office/drawing/2014/main" id="{B13F9297-429E-44E3-AF03-18DE3D411C43}"/>
              </a:ext>
            </a:extLst>
          </p:cNvPr>
          <p:cNvSpPr/>
          <p:nvPr>
            <p:custDataLst>
              <p:tags r:id="rId18"/>
            </p:custDataLst>
          </p:nvPr>
        </p:nvSpPr>
        <p:spPr>
          <a:xfrm>
            <a:off x="838200" y="1066800"/>
            <a:ext cx="10515600" cy="5130800"/>
          </a:xfrm>
          <a:prstGeom prst="rect">
            <a:avLst/>
          </a:prstGeom>
          <a:solidFill>
            <a:srgbClr val="4F81BD">
              <a:alpha val="0"/>
            </a:srgbClr>
          </a:solidFill>
          <a:ln w="12700" cap="flat" cmpd="sng" algn="ctr">
            <a:solidFill>
              <a:srgbClr val="808080"/>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Tree>
    <p:custDataLst>
      <p:tags r:id="rId1"/>
    </p:custDataLst>
    <p:extLst>
      <p:ext uri="{BB962C8B-B14F-4D97-AF65-F5344CB8AC3E}">
        <p14:creationId xmlns:p14="http://schemas.microsoft.com/office/powerpoint/2010/main" val="123725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Placeholder 2">
            <a:extLst>
              <a:ext uri="{FF2B5EF4-FFF2-40B4-BE49-F238E27FC236}">
                <a16:creationId xmlns:a16="http://schemas.microsoft.com/office/drawing/2014/main" id="{63BC5D75-02FB-B65C-7794-88E0BD2EE36B}"/>
              </a:ext>
            </a:extLst>
          </p:cNvPr>
          <p:cNvPicPr>
            <a:picLocks noChangeAspect="1"/>
          </p:cNvPicPr>
          <p:nvPr/>
        </p:nvPicPr>
        <p:blipFill>
          <a:blip r:embed="rId12">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14" name="TextBox 13">
            <a:extLst>
              <a:ext uri="{FF2B5EF4-FFF2-40B4-BE49-F238E27FC236}">
                <a16:creationId xmlns:a16="http://schemas.microsoft.com/office/drawing/2014/main" id="{1177E8F8-D5ED-6DC9-C2CA-105ABE5B3439}"/>
              </a:ext>
            </a:extLst>
          </p:cNvPr>
          <p:cNvSpPr txBox="1"/>
          <p:nvPr/>
        </p:nvSpPr>
        <p:spPr>
          <a:xfrm>
            <a:off x="655024" y="2910435"/>
            <a:ext cx="6298226" cy="1354217"/>
          </a:xfrm>
          <a:prstGeom prst="rect">
            <a:avLst/>
          </a:prstGeom>
          <a:noFill/>
        </p:spPr>
        <p:txBody>
          <a:bodyPr wrap="square" lIns="91440" tIns="45720" rIns="91440" bIns="45720" anchor="t">
            <a:spAutoFit/>
          </a:bodyPr>
          <a:lstStyle/>
          <a:p>
            <a:r>
              <a:rPr lang="en-US" sz="2800" b="1" dirty="0">
                <a:latin typeface="Calibri"/>
                <a:ea typeface="Calibri" panose="020F0502020204030204" pitchFamily="34" charset="0"/>
                <a:cs typeface="Calibri"/>
              </a:rPr>
              <a:t>When considering ‘sense of belonging’:</a:t>
            </a:r>
          </a:p>
          <a:p>
            <a:r>
              <a:rPr lang="en-US" sz="5400" b="1" dirty="0">
                <a:latin typeface="Calibri"/>
                <a:ea typeface="Calibri" panose="020F0502020204030204" pitchFamily="34" charset="0"/>
                <a:cs typeface="Calibri"/>
              </a:rPr>
              <a:t>When?</a:t>
            </a:r>
          </a:p>
        </p:txBody>
      </p:sp>
      <p:pic>
        <p:nvPicPr>
          <p:cNvPr id="15" name="Picture 14" descr="A hand holding a cell phone&#10;&#10;Description automatically generated">
            <a:extLst>
              <a:ext uri="{FF2B5EF4-FFF2-40B4-BE49-F238E27FC236}">
                <a16:creationId xmlns:a16="http://schemas.microsoft.com/office/drawing/2014/main" id="{249484B0-E697-0102-A905-8A05AB9274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5081" y="1534928"/>
            <a:ext cx="3650653" cy="3788144"/>
          </a:xfrm>
          <a:prstGeom prst="rect">
            <a:avLst/>
          </a:prstGeom>
        </p:spPr>
      </p:pic>
      <p:sp>
        <p:nvSpPr>
          <p:cNvPr id="16" name="Rectangle 15">
            <a:extLst>
              <a:ext uri="{FF2B5EF4-FFF2-40B4-BE49-F238E27FC236}">
                <a16:creationId xmlns:a16="http://schemas.microsoft.com/office/drawing/2014/main" id="{34A83CA0-5BFD-1A8A-80A5-A24FD6ADBB06}"/>
              </a:ext>
            </a:extLst>
          </p:cNvPr>
          <p:cNvSpPr/>
          <p:nvPr/>
        </p:nvSpPr>
        <p:spPr>
          <a:xfrm>
            <a:off x="645630" y="2049864"/>
            <a:ext cx="2662564"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24">
            <a:extLst>
              <a:ext uri="{FF2B5EF4-FFF2-40B4-BE49-F238E27FC236}">
                <a16:creationId xmlns:a16="http://schemas.microsoft.com/office/drawing/2014/main" id="{5233992B-D060-0C49-CC4E-F1AC9A4941D5}"/>
              </a:ext>
            </a:extLst>
          </p:cNvPr>
          <p:cNvSpPr txBox="1"/>
          <p:nvPr/>
        </p:nvSpPr>
        <p:spPr>
          <a:xfrm>
            <a:off x="763923" y="1826058"/>
            <a:ext cx="2662564" cy="776303"/>
          </a:xfrm>
          <a:prstGeom prst="rect">
            <a:avLst/>
          </a:prstGeom>
        </p:spPr>
        <p:txBody>
          <a:bodyPr wrap="square" lIns="0" tIns="0" rIns="0" bIns="0" rtlCol="0" anchor="ctr">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3200" b="1" spc="-150" dirty="0">
                <a:solidFill>
                  <a:schemeClr val="bg1"/>
                </a:solidFill>
                <a:latin typeface="Public Sans Bold"/>
              </a:rPr>
              <a:t>Over to you…</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2"/>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933D856D-7DD4-4B13-B9B7-D5AC1961F349}"/>
              </a:ext>
            </a:extLst>
          </p:cNvPr>
          <p:cNvSpPr/>
          <p:nvPr>
            <p:custDataLst>
              <p:tags r:id="rId3"/>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0/1</a:t>
            </a:r>
          </a:p>
        </p:txBody>
      </p:sp>
      <p:sp>
        <p:nvSpPr>
          <p:cNvPr id="5" name="Rectangle: Rounded Corners 4">
            <a:extLst>
              <a:ext uri="{FF2B5EF4-FFF2-40B4-BE49-F238E27FC236}">
                <a16:creationId xmlns:a16="http://schemas.microsoft.com/office/drawing/2014/main" id="{A2375529-4F9B-4906-A66F-DDB3EEA581EE}"/>
              </a:ext>
            </a:extLst>
          </p:cNvPr>
          <p:cNvSpPr/>
          <p:nvPr>
            <p:custDataLst>
              <p:tags r:id="rId4"/>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Question slide</a:t>
            </a:r>
          </a:p>
        </p:txBody>
      </p:sp>
      <p:sp>
        <p:nvSpPr>
          <p:cNvPr id="6" name="Rectangle: Top Corners Snipped 5">
            <a:extLst>
              <a:ext uri="{FF2B5EF4-FFF2-40B4-BE49-F238E27FC236}">
                <a16:creationId xmlns:a16="http://schemas.microsoft.com/office/drawing/2014/main" id="{D87EAADC-B843-4379-B841-859545B8F4F2}"/>
              </a:ext>
            </a:extLst>
          </p:cNvPr>
          <p:cNvSpPr/>
          <p:nvPr>
            <p:custDataLst>
              <p:tags r:id="rId5"/>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Oval 6">
            <a:extLst>
              <a:ext uri="{FF2B5EF4-FFF2-40B4-BE49-F238E27FC236}">
                <a16:creationId xmlns:a16="http://schemas.microsoft.com/office/drawing/2014/main" id="{0E867D0E-62FF-479F-A3B7-D7D13ABADA28}"/>
              </a:ext>
            </a:extLst>
          </p:cNvPr>
          <p:cNvSpPr/>
          <p:nvPr>
            <p:custDataLst>
              <p:tags r:id="rId6"/>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Oval 7">
            <a:extLst>
              <a:ext uri="{FF2B5EF4-FFF2-40B4-BE49-F238E27FC236}">
                <a16:creationId xmlns:a16="http://schemas.microsoft.com/office/drawing/2014/main" id="{FDF200BA-A237-4AAF-913B-4E2A2807D8FB}"/>
              </a:ext>
            </a:extLst>
          </p:cNvPr>
          <p:cNvSpPr/>
          <p:nvPr>
            <p:custDataLst>
              <p:tags r:id="rId7"/>
            </p:custDataLst>
          </p:nvPr>
        </p:nvSpPr>
        <p:spPr>
          <a:xfrm>
            <a:off x="11341100" y="6007100"/>
            <a:ext cx="762000" cy="762000"/>
          </a:xfrm>
          <a:prstGeom prst="ellipse">
            <a:avLst/>
          </a:prstGeom>
          <a:solidFill>
            <a:srgbClr val="4F81BD">
              <a:alpha val="0"/>
              <a:alpha val="0"/>
              <a:alpha val="0"/>
              <a:alpha val="0"/>
              <a:alpha val="0"/>
              <a:alpha val="0"/>
              <a:alpha val="0"/>
            </a:srgbClr>
          </a:solidFill>
          <a:ln w="25400" cap="flat" cmpd="sng" algn="ctr">
            <a:solidFill>
              <a:srgbClr val="4F81BD">
                <a:shade val="15000"/>
                <a:alpha val="0"/>
                <a:alpha val="0"/>
                <a:alpha val="0"/>
                <a:alpha val="0"/>
                <a:alpha val="0"/>
                <a:alpha val="0"/>
                <a:alpha val="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IE"/>
          </a:p>
        </p:txBody>
      </p:sp>
      <p:sp>
        <p:nvSpPr>
          <p:cNvPr id="9" name="TextBox 8">
            <a:extLst>
              <a:ext uri="{FF2B5EF4-FFF2-40B4-BE49-F238E27FC236}">
                <a16:creationId xmlns:a16="http://schemas.microsoft.com/office/drawing/2014/main" id="{27E4BDD8-25B9-4E5E-B266-CB18186CA5DA}"/>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0" name="TextBox 9">
            <a:extLst>
              <a:ext uri="{FF2B5EF4-FFF2-40B4-BE49-F238E27FC236}">
                <a16:creationId xmlns:a16="http://schemas.microsoft.com/office/drawing/2014/main" id="{8EEA04EE-1673-417D-AE81-018A74D736C1}"/>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Tree>
    <p:custDataLst>
      <p:tags r:id="rId1"/>
    </p:custDataLst>
    <p:extLst>
      <p:ext uri="{BB962C8B-B14F-4D97-AF65-F5344CB8AC3E}">
        <p14:creationId xmlns:p14="http://schemas.microsoft.com/office/powerpoint/2010/main" val="393021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lstStyle/>
          <a:p>
            <a:r>
              <a:rPr lang="en-FI"/>
              <a:t>Belonging: When?</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3">
            <a:extLst>
              <a:ext uri="{FF2B5EF4-FFF2-40B4-BE49-F238E27FC236}">
                <a16:creationId xmlns:a16="http://schemas.microsoft.com/office/drawing/2014/main" id="{2027D873-2C0C-2FAE-C285-94FF890F42D0}"/>
              </a:ext>
            </a:extLst>
          </p:cNvPr>
          <p:cNvSpPr/>
          <p:nvPr>
            <p:custDataLst>
              <p:tags r:id="rId4"/>
            </p:custDataLst>
          </p:nvPr>
        </p:nvSpPr>
        <p:spPr>
          <a:xfrm>
            <a:off x="-2540000" y="190500"/>
            <a:ext cx="0" cy="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5" name="Rectangle 4">
            <a:extLst>
              <a:ext uri="{FF2B5EF4-FFF2-40B4-BE49-F238E27FC236}">
                <a16:creationId xmlns:a16="http://schemas.microsoft.com/office/drawing/2014/main" id="{98B97BF0-4D4C-481C-67BC-B5E1C2041849}"/>
              </a:ext>
            </a:extLst>
          </p:cNvPr>
          <p:cNvSpPr/>
          <p:nvPr>
            <p:custDataLst>
              <p:tags r:id="rId5"/>
            </p:custDataLst>
          </p:nvPr>
        </p:nvSpPr>
        <p:spPr>
          <a:xfrm>
            <a:off x="-2540000" y="381000"/>
            <a:ext cx="0" cy="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dirty="0"/>
          </a:p>
        </p:txBody>
      </p:sp>
      <p:sp>
        <p:nvSpPr>
          <p:cNvPr id="6" name="Rectangle 5">
            <a:extLst>
              <a:ext uri="{FF2B5EF4-FFF2-40B4-BE49-F238E27FC236}">
                <a16:creationId xmlns:a16="http://schemas.microsoft.com/office/drawing/2014/main" id="{6D7F7CD5-3FCD-C7F7-C116-CBEA49170231}"/>
              </a:ext>
            </a:extLst>
          </p:cNvPr>
          <p:cNvSpPr/>
          <p:nvPr>
            <p:custDataLst>
              <p:tags r:id="rId6"/>
            </p:custDataLst>
          </p:nvPr>
        </p:nvSpPr>
        <p:spPr>
          <a:xfrm>
            <a:off x="-254000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7" name="Rectangle 6">
            <a:extLst>
              <a:ext uri="{FF2B5EF4-FFF2-40B4-BE49-F238E27FC236}">
                <a16:creationId xmlns:a16="http://schemas.microsoft.com/office/drawing/2014/main" id="{0B62CD57-B2E9-F4BD-279D-974AA1F84153}"/>
              </a:ext>
            </a:extLst>
          </p:cNvPr>
          <p:cNvSpPr/>
          <p:nvPr>
            <p:custDataLst>
              <p:tags r:id="rId7"/>
            </p:custDataLst>
          </p:nvPr>
        </p:nvSpPr>
        <p:spPr>
          <a:xfrm>
            <a:off x="-2540000" y="571500"/>
            <a:ext cx="0" cy="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8" name="Rectangle 7">
            <a:extLst>
              <a:ext uri="{FF2B5EF4-FFF2-40B4-BE49-F238E27FC236}">
                <a16:creationId xmlns:a16="http://schemas.microsoft.com/office/drawing/2014/main" id="{0E70DA46-7AE2-44B7-7C46-36BE5904F3BD}"/>
              </a:ext>
            </a:extLst>
          </p:cNvPr>
          <p:cNvSpPr/>
          <p:nvPr>
            <p:custDataLst>
              <p:tags r:id="rId8"/>
            </p:custDataLst>
          </p:nvPr>
        </p:nvSpPr>
        <p:spPr>
          <a:xfrm>
            <a:off x="-2540000" y="762000"/>
            <a:ext cx="0" cy="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9" name="Rectangle 8">
            <a:extLst>
              <a:ext uri="{FF2B5EF4-FFF2-40B4-BE49-F238E27FC236}">
                <a16:creationId xmlns:a16="http://schemas.microsoft.com/office/drawing/2014/main" id="{2FA965C6-2143-8D42-170D-2D8FFD20C58E}"/>
              </a:ext>
            </a:extLst>
          </p:cNvPr>
          <p:cNvSpPr/>
          <p:nvPr>
            <p:custDataLst>
              <p:tags r:id="rId9"/>
            </p:custDataLst>
          </p:nvPr>
        </p:nvSpPr>
        <p:spPr>
          <a:xfrm>
            <a:off x="-2540000" y="952500"/>
            <a:ext cx="0" cy="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pic>
        <p:nvPicPr>
          <p:cNvPr id="10" name="Picture 9" descr="A black background with words&#10;&#10;Description automatically generated">
            <a:extLst>
              <a:ext uri="{FF2B5EF4-FFF2-40B4-BE49-F238E27FC236}">
                <a16:creationId xmlns:a16="http://schemas.microsoft.com/office/drawing/2014/main" id="{AF3A1080-ACC1-CC59-D256-E2DF24A29628}"/>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838200" y="1041400"/>
            <a:ext cx="10515600" cy="5156200"/>
          </a:xfrm>
          <a:prstGeom prst="rect">
            <a:avLst/>
          </a:prstGeom>
        </p:spPr>
      </p:pic>
      <p:sp>
        <p:nvSpPr>
          <p:cNvPr id="11" name="Rectangle: Rounded Corners 10">
            <a:extLst>
              <a:ext uri="{FF2B5EF4-FFF2-40B4-BE49-F238E27FC236}">
                <a16:creationId xmlns:a16="http://schemas.microsoft.com/office/drawing/2014/main" id="{28E1D75B-EE45-40A1-8A3A-936E27609804}"/>
              </a:ext>
            </a:extLst>
          </p:cNvPr>
          <p:cNvSpPr/>
          <p:nvPr>
            <p:custDataLst>
              <p:tags r:id="rId11"/>
            </p:custDataLst>
          </p:nvPr>
        </p:nvSpPr>
        <p:spPr>
          <a:xfrm>
            <a:off x="63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0</a:t>
            </a:r>
          </a:p>
        </p:txBody>
      </p:sp>
      <p:sp>
        <p:nvSpPr>
          <p:cNvPr id="12" name="Rectangle: Rounded Corners 11">
            <a:extLst>
              <a:ext uri="{FF2B5EF4-FFF2-40B4-BE49-F238E27FC236}">
                <a16:creationId xmlns:a16="http://schemas.microsoft.com/office/drawing/2014/main" id="{E2FB99A1-BFB4-47B9-9989-C60D150B3076}"/>
              </a:ext>
            </a:extLst>
          </p:cNvPr>
          <p:cNvSpPr/>
          <p:nvPr>
            <p:custDataLst>
              <p:tags r:id="rId12"/>
            </p:custDataLst>
          </p:nvPr>
        </p:nvSpPr>
        <p:spPr>
          <a:xfrm>
            <a:off x="10096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Showing Results</a:t>
            </a:r>
          </a:p>
        </p:txBody>
      </p:sp>
      <p:sp>
        <p:nvSpPr>
          <p:cNvPr id="13" name="Oval 12">
            <a:extLst>
              <a:ext uri="{FF2B5EF4-FFF2-40B4-BE49-F238E27FC236}">
                <a16:creationId xmlns:a16="http://schemas.microsoft.com/office/drawing/2014/main" id="{9ABB44F7-C069-43AE-8025-1AB8A829F4B8}"/>
              </a:ext>
            </a:extLst>
          </p:cNvPr>
          <p:cNvSpPr/>
          <p:nvPr>
            <p:custDataLst>
              <p:tags r:id="rId13"/>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Top Corners Snipped 13">
            <a:extLst>
              <a:ext uri="{FF2B5EF4-FFF2-40B4-BE49-F238E27FC236}">
                <a16:creationId xmlns:a16="http://schemas.microsoft.com/office/drawing/2014/main" id="{58A44EBE-2803-4362-A213-1DB918BDA8BF}"/>
              </a:ext>
            </a:extLst>
          </p:cNvPr>
          <p:cNvSpPr/>
          <p:nvPr>
            <p:custDataLst>
              <p:tags r:id="rId14"/>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882F64CD-DC73-49DB-BBE6-ECC93F2A0944}"/>
              </a:ext>
            </a:extLst>
          </p:cNvPr>
          <p:cNvSpPr txBox="1"/>
          <p:nvPr>
            <p:custDataLst>
              <p:tags r:id="rId15"/>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6" name="TextBox 15">
            <a:extLst>
              <a:ext uri="{FF2B5EF4-FFF2-40B4-BE49-F238E27FC236}">
                <a16:creationId xmlns:a16="http://schemas.microsoft.com/office/drawing/2014/main" id="{51A3533A-A9E8-479B-8A26-FE8F39EAC632}"/>
              </a:ext>
            </a:extLst>
          </p:cNvPr>
          <p:cNvSpPr txBox="1"/>
          <p:nvPr>
            <p:custDataLst>
              <p:tags r:id="rId16"/>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
        <p:nvSpPr>
          <p:cNvPr id="17" name="Rectangle 16">
            <a:extLst>
              <a:ext uri="{FF2B5EF4-FFF2-40B4-BE49-F238E27FC236}">
                <a16:creationId xmlns:a16="http://schemas.microsoft.com/office/drawing/2014/main" id="{A26BFB8A-6E0F-4279-BF2F-061E44722E0F}"/>
              </a:ext>
            </a:extLst>
          </p:cNvPr>
          <p:cNvSpPr/>
          <p:nvPr>
            <p:custDataLst>
              <p:tags r:id="rId17"/>
            </p:custDataLst>
          </p:nvPr>
        </p:nvSpPr>
        <p:spPr>
          <a:xfrm>
            <a:off x="0" y="5486400"/>
            <a:ext cx="12192000" cy="1219200"/>
          </a:xfrm>
          <a:prstGeom prst="rect">
            <a:avLst/>
          </a:prstGeom>
          <a:solidFill>
            <a:srgbClr val="666666">
              <a:alpha val="40000"/>
              <a:alpha val="0"/>
              <a:alpha val="40000"/>
              <a:alpha val="0"/>
            </a:srgbClr>
          </a:solidFill>
          <a:ln w="12700" cap="flat" cmpd="sng" algn="ctr">
            <a:solidFill>
              <a:srgbClr val="808080">
                <a:alpha val="40000"/>
                <a:alpha val="0"/>
                <a:alpha val="40000"/>
                <a:alpha val="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IE" sz="8000">
              <a:solidFill>
                <a:srgbClr val="FFFFFF"/>
              </a:solidFill>
            </a:endParaRPr>
          </a:p>
        </p:txBody>
      </p:sp>
      <p:sp>
        <p:nvSpPr>
          <p:cNvPr id="18" name="Rectangle 17">
            <a:extLst>
              <a:ext uri="{FF2B5EF4-FFF2-40B4-BE49-F238E27FC236}">
                <a16:creationId xmlns:a16="http://schemas.microsoft.com/office/drawing/2014/main" id="{E64BC77F-A224-4BCD-B672-1D853FC6B1BB}"/>
              </a:ext>
            </a:extLst>
          </p:cNvPr>
          <p:cNvSpPr/>
          <p:nvPr>
            <p:custDataLst>
              <p:tags r:id="rId18"/>
            </p:custDataLst>
          </p:nvPr>
        </p:nvSpPr>
        <p:spPr>
          <a:xfrm>
            <a:off x="838200" y="1041400"/>
            <a:ext cx="10515600" cy="5156200"/>
          </a:xfrm>
          <a:prstGeom prst="rect">
            <a:avLst/>
          </a:prstGeom>
          <a:solidFill>
            <a:srgbClr val="4F81BD">
              <a:alpha val="0"/>
            </a:srgbClr>
          </a:solidFill>
          <a:ln w="12700" cap="flat" cmpd="sng" algn="ctr">
            <a:solidFill>
              <a:srgbClr val="808080"/>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Tree>
    <p:custDataLst>
      <p:tags r:id="rId1"/>
    </p:custDataLst>
    <p:extLst>
      <p:ext uri="{BB962C8B-B14F-4D97-AF65-F5344CB8AC3E}">
        <p14:creationId xmlns:p14="http://schemas.microsoft.com/office/powerpoint/2010/main" val="70107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1CB576B0-585D-B6DA-2F9A-FAED44E4B699}"/>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30" y="895070"/>
            <a:ext cx="5450370"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3" y="1703413"/>
            <a:ext cx="9645786" cy="3985706"/>
          </a:xfrm>
          <a:prstGeom prst="rect">
            <a:avLst/>
          </a:prstGeom>
          <a:noFill/>
        </p:spPr>
        <p:txBody>
          <a:bodyPr wrap="square" lIns="91440" tIns="45720" rIns="91440" bIns="45720" anchor="t">
            <a:spAutoFit/>
          </a:bodyPr>
          <a:lstStyle/>
          <a:p>
            <a:pPr marL="457200" indent="-457200">
              <a:spcAft>
                <a:spcPts val="600"/>
              </a:spcAft>
              <a:buFont typeface="Arial" panose="020B0604020202020204" pitchFamily="34" charset="0"/>
              <a:buChar char="•"/>
            </a:pPr>
            <a:r>
              <a:rPr lang="en-US" sz="2800" dirty="0">
                <a:latin typeface="Calibri"/>
                <a:ea typeface="Calibri" panose="020F0502020204030204" pitchFamily="34" charset="0"/>
                <a:cs typeface="Calibri"/>
              </a:rPr>
              <a:t>A ‘basic human need’ and </a:t>
            </a:r>
            <a:r>
              <a:rPr lang="en-US" sz="2800" b="1" dirty="0">
                <a:latin typeface="Calibri"/>
                <a:ea typeface="Calibri" panose="020F0502020204030204" pitchFamily="34" charset="0"/>
                <a:cs typeface="Calibri"/>
              </a:rPr>
              <a:t>motivator</a:t>
            </a:r>
            <a:r>
              <a:rPr lang="en-US" sz="2800" dirty="0">
                <a:latin typeface="Calibri"/>
                <a:ea typeface="Calibri" panose="020F0502020204030204" pitchFamily="34" charset="0"/>
                <a:cs typeface="Calibri"/>
              </a:rPr>
              <a:t> </a:t>
            </a:r>
            <a:r>
              <a:rPr lang="en-US" sz="2800" dirty="0">
                <a:solidFill>
                  <a:schemeClr val="tx1">
                    <a:lumMod val="75000"/>
                    <a:lumOff val="25000"/>
                  </a:schemeClr>
                </a:solidFill>
                <a:latin typeface="Calibri"/>
                <a:ea typeface="Calibri" panose="020F0502020204030204" pitchFamily="34" charset="0"/>
                <a:cs typeface="Calibri"/>
              </a:rPr>
              <a:t>(Strayhorn, 2019)</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To counter </a:t>
            </a:r>
            <a:r>
              <a:rPr lang="en-US" sz="2800" b="1" dirty="0">
                <a:latin typeface="Calibri"/>
                <a:ea typeface="Calibri" panose="020F0502020204030204" pitchFamily="34" charset="0"/>
                <a:cs typeface="Calibri"/>
              </a:rPr>
              <a:t>isolation </a:t>
            </a:r>
            <a:r>
              <a:rPr lang="en-US" sz="2800" dirty="0">
                <a:solidFill>
                  <a:schemeClr val="tx1">
                    <a:lumMod val="75000"/>
                    <a:lumOff val="25000"/>
                  </a:schemeClr>
                </a:solidFill>
                <a:latin typeface="Calibri"/>
                <a:ea typeface="Calibri" panose="020F0502020204030204" pitchFamily="34" charset="0"/>
                <a:cs typeface="Calibri"/>
              </a:rPr>
              <a:t>(Tinto, 2013)</a:t>
            </a:r>
            <a:r>
              <a:rPr lang="en-US" sz="2800" b="1" dirty="0">
                <a:solidFill>
                  <a:schemeClr val="tx1">
                    <a:lumMod val="75000"/>
                    <a:lumOff val="25000"/>
                  </a:schemeClr>
                </a:solidFill>
                <a:latin typeface="Calibri"/>
                <a:ea typeface="Calibri" panose="020F0502020204030204" pitchFamily="34" charset="0"/>
                <a:cs typeface="Calibri"/>
              </a:rPr>
              <a:t>, </a:t>
            </a:r>
            <a:r>
              <a:rPr lang="en-US" sz="2800" b="1" dirty="0">
                <a:latin typeface="Calibri"/>
                <a:ea typeface="Calibri" panose="020F0502020204030204" pitchFamily="34" charset="0"/>
                <a:cs typeface="Calibri"/>
              </a:rPr>
              <a:t>disconnectedness </a:t>
            </a:r>
            <a:r>
              <a:rPr lang="en-US" sz="2800" dirty="0">
                <a:latin typeface="Calibri"/>
                <a:ea typeface="Calibri" panose="020F0502020204030204" pitchFamily="34" charset="0"/>
                <a:cs typeface="Calibri"/>
              </a:rPr>
              <a:t>and</a:t>
            </a:r>
            <a:r>
              <a:rPr lang="en-US" sz="2800" b="1" dirty="0">
                <a:latin typeface="Calibri"/>
                <a:ea typeface="Calibri" panose="020F0502020204030204" pitchFamily="34" charset="0"/>
                <a:cs typeface="Calibri"/>
              </a:rPr>
              <a:t> ‘imposter syndrome’ </a:t>
            </a:r>
            <a:r>
              <a:rPr kumimoji="0" lang="en-US" sz="2800" b="0" i="0" u="none" strike="noStrike" kern="1200" cap="none" spc="0" normalizeH="0" baseline="0" noProof="0" dirty="0">
                <a:ln>
                  <a:noFill/>
                </a:ln>
                <a:solidFill>
                  <a:schemeClr val="tx1">
                    <a:lumMod val="75000"/>
                    <a:lumOff val="25000"/>
                  </a:schemeClr>
                </a:solidFill>
                <a:effectLst/>
                <a:uLnTx/>
                <a:uFillTx/>
                <a:latin typeface="Calibri"/>
                <a:ea typeface="Calibri" panose="020F0502020204030204" pitchFamily="34" charset="0"/>
                <a:cs typeface="Calibri"/>
              </a:rPr>
              <a:t>(Ramsey and Brown, 2018)</a:t>
            </a:r>
            <a:r>
              <a:rPr lang="en-US" sz="2800" b="1" dirty="0">
                <a:solidFill>
                  <a:schemeClr val="tx1">
                    <a:lumMod val="75000"/>
                    <a:lumOff val="25000"/>
                  </a:schemeClr>
                </a:solidFill>
                <a:latin typeface="Calibri"/>
                <a:ea typeface="Calibri" panose="020F0502020204030204" pitchFamily="34" charset="0"/>
                <a:cs typeface="Calibri"/>
              </a:rPr>
              <a:t> </a:t>
            </a:r>
            <a:r>
              <a:rPr lang="en-US" sz="2800" dirty="0">
                <a:latin typeface="Calibri"/>
                <a:ea typeface="Calibri" panose="020F0502020204030204" pitchFamily="34" charset="0"/>
                <a:cs typeface="Calibri"/>
              </a:rPr>
              <a:t>i.e. </a:t>
            </a:r>
            <a:r>
              <a:rPr lang="en-US" sz="2800" b="1" dirty="0">
                <a:latin typeface="Calibri"/>
                <a:ea typeface="Calibri" panose="020F0502020204030204" pitchFamily="34" charset="0"/>
                <a:cs typeface="Calibri"/>
              </a:rPr>
              <a:t>wellbeing </a:t>
            </a:r>
            <a:r>
              <a:rPr kumimoji="0" lang="en-US" sz="2800" b="0" i="0" u="none" strike="noStrike" kern="1200" cap="none" spc="0" normalizeH="0" baseline="0" noProof="0" dirty="0">
                <a:ln>
                  <a:noFill/>
                </a:ln>
                <a:solidFill>
                  <a:schemeClr val="tx1">
                    <a:lumMod val="75000"/>
                    <a:lumOff val="25000"/>
                  </a:schemeClr>
                </a:solidFill>
                <a:effectLst/>
                <a:uLnTx/>
                <a:uFillTx/>
                <a:latin typeface="Calibri"/>
                <a:ea typeface="Calibri" panose="020F0502020204030204" pitchFamily="34" charset="0"/>
                <a:cs typeface="Calibri"/>
              </a:rPr>
              <a:t>(Beniston and Harris, 2017)</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The link between </a:t>
            </a:r>
            <a:r>
              <a:rPr lang="en-US" sz="2800" b="1" dirty="0">
                <a:latin typeface="Calibri"/>
                <a:ea typeface="Calibri" panose="020F0502020204030204" pitchFamily="34" charset="0"/>
                <a:cs typeface="Calibri"/>
              </a:rPr>
              <a:t>engagement</a:t>
            </a:r>
            <a:r>
              <a:rPr lang="en-US" sz="2800" dirty="0">
                <a:latin typeface="Calibri"/>
                <a:ea typeface="Calibri" panose="020F0502020204030204" pitchFamily="34" charset="0"/>
                <a:cs typeface="Calibri"/>
              </a:rPr>
              <a:t> and </a:t>
            </a:r>
            <a:r>
              <a:rPr lang="en-US" sz="2800" b="1" dirty="0">
                <a:latin typeface="Calibri"/>
                <a:ea typeface="Calibri" panose="020F0502020204030204" pitchFamily="34" charset="0"/>
                <a:cs typeface="Calibri"/>
              </a:rPr>
              <a:t>belonging</a:t>
            </a:r>
            <a:br>
              <a:rPr lang="en-US" sz="2800" dirty="0">
                <a:latin typeface="Calibri"/>
                <a:ea typeface="Calibri" panose="020F0502020204030204" pitchFamily="34" charset="0"/>
                <a:cs typeface="Calibri"/>
              </a:rPr>
            </a:br>
            <a:r>
              <a:rPr lang="en-US" sz="2800" dirty="0">
                <a:solidFill>
                  <a:schemeClr val="tx1">
                    <a:lumMod val="75000"/>
                    <a:lumOff val="25000"/>
                  </a:schemeClr>
                </a:solidFill>
                <a:latin typeface="Calibri"/>
                <a:ea typeface="Calibri" panose="020F0502020204030204" pitchFamily="34" charset="0"/>
                <a:cs typeface="Calibri"/>
              </a:rPr>
              <a:t>(Cook-Sather and Felton, 2017)</a:t>
            </a:r>
            <a:endParaRPr kumimoji="0" lang="en-US" sz="2800" b="0" i="0" u="none" strike="noStrike" kern="1200" cap="none" spc="0" normalizeH="0" baseline="0" noProof="0" dirty="0">
              <a:ln>
                <a:noFill/>
              </a:ln>
              <a:solidFill>
                <a:schemeClr val="tx1">
                  <a:lumMod val="75000"/>
                  <a:lumOff val="25000"/>
                </a:schemeClr>
              </a:solidFill>
              <a:effectLst/>
              <a:uLnTx/>
              <a:uFillTx/>
              <a:latin typeface="Calibri"/>
              <a:ea typeface="Calibri" panose="020F0502020204030204" pitchFamily="34" charset="0"/>
              <a:cs typeface="Calibri"/>
            </a:endParaRPr>
          </a:p>
          <a:p>
            <a:pPr marL="342900" indent="-3429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Re</a:t>
            </a:r>
            <a:r>
              <a:rPr lang="en-US" sz="2800" b="1" dirty="0" err="1">
                <a:solidFill>
                  <a:prstClr val="black"/>
                </a:solidFill>
                <a:latin typeface="Calibri"/>
                <a:ea typeface="Calibri" panose="020F0502020204030204" pitchFamily="34" charset="0"/>
                <a:cs typeface="Calibri"/>
              </a:rPr>
              <a:t>tention</a:t>
            </a:r>
            <a:r>
              <a:rPr lang="en-US" sz="2800" dirty="0">
                <a:solidFill>
                  <a:prstClr val="black"/>
                </a:solidFill>
                <a:latin typeface="Calibri"/>
                <a:ea typeface="Calibri" panose="020F0502020204030204" pitchFamily="34" charset="0"/>
                <a:cs typeface="Calibri"/>
              </a:rPr>
              <a:t> and </a:t>
            </a:r>
            <a:r>
              <a:rPr lang="en-US" sz="2800" b="1" dirty="0">
                <a:solidFill>
                  <a:prstClr val="black"/>
                </a:solidFill>
                <a:latin typeface="Calibri"/>
                <a:ea typeface="Calibri" panose="020F0502020204030204" pitchFamily="34" charset="0"/>
                <a:cs typeface="Calibri"/>
              </a:rPr>
              <a:t>satisfaction</a:t>
            </a:r>
            <a:r>
              <a:rPr lang="en-US" sz="2800" dirty="0">
                <a:solidFill>
                  <a:prstClr val="black"/>
                </a:solidFill>
                <a:latin typeface="Calibri"/>
                <a:ea typeface="Calibri" panose="020F0502020204030204" pitchFamily="34" charset="0"/>
                <a:cs typeface="Calibri"/>
              </a:rPr>
              <a:t> </a:t>
            </a:r>
            <a:r>
              <a:rPr lang="en-US" sz="2800" dirty="0">
                <a:solidFill>
                  <a:schemeClr val="tx1">
                    <a:lumMod val="75000"/>
                    <a:lumOff val="25000"/>
                  </a:schemeClr>
                </a:solidFill>
                <a:latin typeface="Calibri"/>
                <a:ea typeface="Calibri" panose="020F0502020204030204" pitchFamily="34" charset="0"/>
                <a:cs typeface="Calibri"/>
              </a:rPr>
              <a:t>(Thomas, 2012; Humphrey and Lowe, 2017)</a:t>
            </a:r>
            <a:endParaRPr kumimoji="0" lang="en-US" sz="2800" b="0" i="0" u="none" strike="noStrike" kern="1200" cap="none" spc="0" normalizeH="0" baseline="0" noProof="0" dirty="0">
              <a:ln>
                <a:noFill/>
              </a:ln>
              <a:solidFill>
                <a:schemeClr val="tx1">
                  <a:lumMod val="75000"/>
                  <a:lumOff val="25000"/>
                </a:schemeClr>
              </a:solidFill>
              <a:effectLst/>
              <a:uLnTx/>
              <a:uFillTx/>
              <a:latin typeface="Calibri"/>
              <a:ea typeface="Calibri" panose="020F0502020204030204" pitchFamily="34" charset="0"/>
              <a:cs typeface="Calibri"/>
            </a:endParaRPr>
          </a:p>
          <a:p>
            <a:pPr marL="342900" indent="-342900">
              <a:buFont typeface="Arial" panose="020B0604020202020204" pitchFamily="34" charset="0"/>
              <a:buChar char="•"/>
            </a:pPr>
            <a:endParaRPr lang="en-US" sz="2400" b="1" dirty="0">
              <a:latin typeface="Calibri"/>
              <a:ea typeface="Calibri" panose="020F0502020204030204" pitchFamily="34" charset="0"/>
              <a:cs typeface="Calibri"/>
            </a:endParaRP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1082061"/>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Why is Belonging important?</a:t>
            </a:r>
          </a:p>
        </p:txBody>
      </p:sp>
      <p:sp>
        <p:nvSpPr>
          <p:cNvPr id="3" name="Freeform 23">
            <a:extLst>
              <a:ext uri="{FF2B5EF4-FFF2-40B4-BE49-F238E27FC236}">
                <a16:creationId xmlns:a16="http://schemas.microsoft.com/office/drawing/2014/main" id="{DF21A0F6-A4B3-67B5-0B94-16B6320A76B9}"/>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5" name="TextBox 4">
            <a:extLst>
              <a:ext uri="{FF2B5EF4-FFF2-40B4-BE49-F238E27FC236}">
                <a16:creationId xmlns:a16="http://schemas.microsoft.com/office/drawing/2014/main" id="{CDFD128B-8CF1-73AC-EA61-95FDC90A9A39}"/>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162677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69B99C53-6E17-D628-CBAE-F0056B872777}"/>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29" y="1417865"/>
            <a:ext cx="6136171"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2" y="2226208"/>
            <a:ext cx="8510705" cy="2923877"/>
          </a:xfrm>
          <a:prstGeom prst="rect">
            <a:avLst/>
          </a:prstGeom>
          <a:noFill/>
        </p:spPr>
        <p:txBody>
          <a:bodyPr wrap="square" lIns="91440" tIns="45720" rIns="91440" bIns="45720" anchor="t">
            <a:spAutoFit/>
          </a:bodyPr>
          <a:lstStyle/>
          <a:p>
            <a:r>
              <a:rPr lang="en-US" sz="3600" b="1">
                <a:latin typeface="Calibri"/>
                <a:ea typeface="Calibri" panose="020F0502020204030204" pitchFamily="34" charset="0"/>
                <a:cs typeface="Calibri"/>
              </a:rPr>
              <a:t>Students transition through multiple stages during their ‘student journey’, each impacting (negatively or positively) on their sense of belonging. </a:t>
            </a:r>
            <a:br>
              <a:rPr lang="en-US" sz="1600" b="1">
                <a:latin typeface="Calibri"/>
                <a:ea typeface="Calibri" panose="020F0502020204030204" pitchFamily="34" charset="0"/>
                <a:cs typeface="Calibri"/>
              </a:rPr>
            </a:br>
            <a:br>
              <a:rPr lang="en-US" sz="1600" b="1">
                <a:latin typeface="Calibri"/>
                <a:ea typeface="Calibri" panose="020F0502020204030204" pitchFamily="34" charset="0"/>
                <a:cs typeface="Calibri"/>
              </a:rPr>
            </a:br>
            <a:r>
              <a:rPr lang="en-US" sz="2400">
                <a:latin typeface="Calibri"/>
                <a:ea typeface="Calibri" panose="020F0502020204030204" pitchFamily="34" charset="0"/>
                <a:cs typeface="Calibri"/>
              </a:rPr>
              <a:t>(Mee and Wright, 2009, cited by Carruthers Thomas, 2019)</a:t>
            </a: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1604856"/>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And yet… Belonging is transitory</a:t>
            </a:r>
          </a:p>
        </p:txBody>
      </p:sp>
      <p:sp>
        <p:nvSpPr>
          <p:cNvPr id="3" name="Freeform 23">
            <a:extLst>
              <a:ext uri="{FF2B5EF4-FFF2-40B4-BE49-F238E27FC236}">
                <a16:creationId xmlns:a16="http://schemas.microsoft.com/office/drawing/2014/main" id="{C9AEAAAF-9FD0-7A47-40CC-582038BF6A8E}"/>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5" name="TextBox 4">
            <a:extLst>
              <a:ext uri="{FF2B5EF4-FFF2-40B4-BE49-F238E27FC236}">
                <a16:creationId xmlns:a16="http://schemas.microsoft.com/office/drawing/2014/main" id="{95846C55-8592-A6C2-D205-BDBBC3A56F71}"/>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197187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2">
            <a:extLst>
              <a:ext uri="{FF2B5EF4-FFF2-40B4-BE49-F238E27FC236}">
                <a16:creationId xmlns:a16="http://schemas.microsoft.com/office/drawing/2014/main" id="{5B392E54-C48C-E36E-DC2F-5BD8B0B73513}"/>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1FBAE1E-C6D9-0A24-D6DA-F61CF0D62CFF}"/>
              </a:ext>
            </a:extLst>
          </p:cNvPr>
          <p:cNvSpPr/>
          <p:nvPr/>
        </p:nvSpPr>
        <p:spPr>
          <a:xfrm>
            <a:off x="645630" y="579201"/>
            <a:ext cx="3835936"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D693F22D-A53E-D39C-FBA4-95EC7894C2D8}"/>
              </a:ext>
            </a:extLst>
          </p:cNvPr>
          <p:cNvSpPr txBox="1"/>
          <p:nvPr/>
        </p:nvSpPr>
        <p:spPr>
          <a:xfrm>
            <a:off x="2180741" y="1765778"/>
            <a:ext cx="2170197" cy="646331"/>
          </a:xfrm>
          <a:prstGeom prst="rect">
            <a:avLst/>
          </a:prstGeom>
          <a:noFill/>
        </p:spPr>
        <p:txBody>
          <a:bodyPr wrap="square" lIns="91440" tIns="45720" rIns="91440" bIns="45720" anchor="t">
            <a:spAutoFit/>
          </a:bodyPr>
          <a:lstStyle/>
          <a:p>
            <a:r>
              <a:rPr lang="en-US" sz="3600" b="1" dirty="0">
                <a:latin typeface="Calibri"/>
                <a:ea typeface="Calibri" panose="020F0502020204030204" pitchFamily="34" charset="0"/>
                <a:cs typeface="Calibri"/>
              </a:rPr>
              <a:t>Belonging</a:t>
            </a:r>
            <a:endParaRPr lang="en-US" sz="1600" b="1" dirty="0">
              <a:latin typeface="Calibri"/>
              <a:ea typeface="Calibri" panose="020F0502020204030204" pitchFamily="34" charset="0"/>
              <a:cs typeface="Calibri"/>
            </a:endParaRPr>
          </a:p>
        </p:txBody>
      </p:sp>
      <p:sp>
        <p:nvSpPr>
          <p:cNvPr id="7" name="TextBox 21">
            <a:extLst>
              <a:ext uri="{FF2B5EF4-FFF2-40B4-BE49-F238E27FC236}">
                <a16:creationId xmlns:a16="http://schemas.microsoft.com/office/drawing/2014/main" id="{86758C57-EF0A-49A4-E831-F9C37A9CAD36}"/>
              </a:ext>
            </a:extLst>
          </p:cNvPr>
          <p:cNvSpPr txBox="1"/>
          <p:nvPr/>
        </p:nvSpPr>
        <p:spPr>
          <a:xfrm>
            <a:off x="763923" y="766192"/>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dirty="0">
                <a:solidFill>
                  <a:schemeClr val="bg1"/>
                </a:solidFill>
                <a:latin typeface="Public Sans Bold"/>
              </a:rPr>
              <a:t>Which comes first?</a:t>
            </a:r>
          </a:p>
        </p:txBody>
      </p:sp>
      <p:sp>
        <p:nvSpPr>
          <p:cNvPr id="8" name="TextBox 7">
            <a:extLst>
              <a:ext uri="{FF2B5EF4-FFF2-40B4-BE49-F238E27FC236}">
                <a16:creationId xmlns:a16="http://schemas.microsoft.com/office/drawing/2014/main" id="{38A0FC85-99C4-8D76-C43C-6200EE6CD986}"/>
              </a:ext>
            </a:extLst>
          </p:cNvPr>
          <p:cNvSpPr txBox="1"/>
          <p:nvPr/>
        </p:nvSpPr>
        <p:spPr>
          <a:xfrm>
            <a:off x="7748816" y="1765779"/>
            <a:ext cx="2711133" cy="646331"/>
          </a:xfrm>
          <a:prstGeom prst="rect">
            <a:avLst/>
          </a:prstGeom>
          <a:noFill/>
        </p:spPr>
        <p:txBody>
          <a:bodyPr wrap="square" lIns="91440" tIns="45720" rIns="91440" bIns="45720" anchor="t">
            <a:spAutoFit/>
          </a:bodyPr>
          <a:lstStyle/>
          <a:p>
            <a:r>
              <a:rPr lang="en-US" sz="3600" b="1" dirty="0">
                <a:latin typeface="Calibri"/>
                <a:ea typeface="Calibri" panose="020F0502020204030204" pitchFamily="34" charset="0"/>
                <a:cs typeface="Calibri"/>
              </a:rPr>
              <a:t>Engagement</a:t>
            </a:r>
            <a:endParaRPr lang="en-US" sz="1600" b="1" dirty="0">
              <a:latin typeface="Calibri"/>
              <a:ea typeface="Calibri" panose="020F0502020204030204" pitchFamily="34" charset="0"/>
              <a:cs typeface="Calibri"/>
            </a:endParaRPr>
          </a:p>
        </p:txBody>
      </p:sp>
      <p:cxnSp>
        <p:nvCxnSpPr>
          <p:cNvPr id="9" name="Straight Arrow Connector 8">
            <a:extLst>
              <a:ext uri="{FF2B5EF4-FFF2-40B4-BE49-F238E27FC236}">
                <a16:creationId xmlns:a16="http://schemas.microsoft.com/office/drawing/2014/main" id="{BE70313F-1285-2A64-7E70-0A59AE2C368C}"/>
              </a:ext>
            </a:extLst>
          </p:cNvPr>
          <p:cNvCxnSpPr/>
          <p:nvPr/>
        </p:nvCxnSpPr>
        <p:spPr>
          <a:xfrm>
            <a:off x="4583587" y="2098993"/>
            <a:ext cx="2863781"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Freeform 23">
            <a:extLst>
              <a:ext uri="{FF2B5EF4-FFF2-40B4-BE49-F238E27FC236}">
                <a16:creationId xmlns:a16="http://schemas.microsoft.com/office/drawing/2014/main" id="{B8679886-88CF-68B4-8715-4B22C60EEC86}"/>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11" name="TextBox 10">
            <a:extLst>
              <a:ext uri="{FF2B5EF4-FFF2-40B4-BE49-F238E27FC236}">
                <a16:creationId xmlns:a16="http://schemas.microsoft.com/office/drawing/2014/main" id="{72C86E13-DBE3-F1A4-5833-89DFFD2EB381}"/>
              </a:ext>
            </a:extLst>
          </p:cNvPr>
          <p:cNvSpPr txBox="1"/>
          <p:nvPr/>
        </p:nvSpPr>
        <p:spPr>
          <a:xfrm>
            <a:off x="229822" y="6120008"/>
            <a:ext cx="1619960" cy="461665"/>
          </a:xfrm>
          <a:prstGeom prst="rect">
            <a:avLst/>
          </a:prstGeom>
          <a:noFill/>
        </p:spPr>
        <p:txBody>
          <a:bodyPr wrap="square">
            <a:spAutoFit/>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dirty="0">
                <a:latin typeface="Arial" panose="020B0604020202020204" pitchFamily="34" charset="0"/>
                <a:cs typeface="Arial" panose="020B0604020202020204" pitchFamily="34" charset="0"/>
              </a:rPr>
              <a:t>THRIVE Initiative</a:t>
            </a:r>
          </a:p>
        </p:txBody>
      </p:sp>
      <p:sp>
        <p:nvSpPr>
          <p:cNvPr id="14" name="TextBox 13">
            <a:extLst>
              <a:ext uri="{FF2B5EF4-FFF2-40B4-BE49-F238E27FC236}">
                <a16:creationId xmlns:a16="http://schemas.microsoft.com/office/drawing/2014/main" id="{D9B463B7-94B5-078B-7112-F900632836B8}"/>
              </a:ext>
            </a:extLst>
          </p:cNvPr>
          <p:cNvSpPr txBox="1"/>
          <p:nvPr/>
        </p:nvSpPr>
        <p:spPr>
          <a:xfrm>
            <a:off x="3281411" y="3285447"/>
            <a:ext cx="2170197" cy="646331"/>
          </a:xfrm>
          <a:prstGeom prst="rect">
            <a:avLst/>
          </a:prstGeom>
          <a:noFill/>
        </p:spPr>
        <p:txBody>
          <a:bodyPr wrap="square" lIns="91440" tIns="45720" rIns="91440" bIns="45720" anchor="t">
            <a:spAutoFit/>
          </a:bodyPr>
          <a:lstStyle/>
          <a:p>
            <a:r>
              <a:rPr lang="en-US" sz="3600" b="1" dirty="0">
                <a:latin typeface="Calibri"/>
                <a:ea typeface="Calibri" panose="020F0502020204030204" pitchFamily="34" charset="0"/>
                <a:cs typeface="Calibri"/>
              </a:rPr>
              <a:t>Belonging</a:t>
            </a:r>
            <a:endParaRPr lang="en-US" sz="1600" b="1" dirty="0">
              <a:latin typeface="Calibri"/>
              <a:ea typeface="Calibri" panose="020F0502020204030204" pitchFamily="34" charset="0"/>
              <a:cs typeface="Calibri"/>
            </a:endParaRPr>
          </a:p>
        </p:txBody>
      </p:sp>
      <p:sp>
        <p:nvSpPr>
          <p:cNvPr id="15" name="TextBox 14">
            <a:extLst>
              <a:ext uri="{FF2B5EF4-FFF2-40B4-BE49-F238E27FC236}">
                <a16:creationId xmlns:a16="http://schemas.microsoft.com/office/drawing/2014/main" id="{C8023173-CAA8-70D8-1D2C-306A336EF088}"/>
              </a:ext>
            </a:extLst>
          </p:cNvPr>
          <p:cNvSpPr txBox="1"/>
          <p:nvPr/>
        </p:nvSpPr>
        <p:spPr>
          <a:xfrm>
            <a:off x="6798486" y="3285448"/>
            <a:ext cx="2711133" cy="646331"/>
          </a:xfrm>
          <a:prstGeom prst="rect">
            <a:avLst/>
          </a:prstGeom>
          <a:noFill/>
        </p:spPr>
        <p:txBody>
          <a:bodyPr wrap="square" lIns="91440" tIns="45720" rIns="91440" bIns="45720" anchor="t">
            <a:spAutoFit/>
          </a:bodyPr>
          <a:lstStyle/>
          <a:p>
            <a:r>
              <a:rPr lang="en-US" sz="3600" b="1" dirty="0">
                <a:latin typeface="Calibri"/>
                <a:ea typeface="Calibri" panose="020F0502020204030204" pitchFamily="34" charset="0"/>
                <a:cs typeface="Calibri"/>
              </a:rPr>
              <a:t>Engagement</a:t>
            </a:r>
            <a:endParaRPr lang="en-US" sz="1600" b="1" dirty="0">
              <a:latin typeface="Calibri"/>
              <a:ea typeface="Calibri" panose="020F0502020204030204" pitchFamily="34" charset="0"/>
              <a:cs typeface="Calibri"/>
            </a:endParaRPr>
          </a:p>
        </p:txBody>
      </p:sp>
      <p:pic>
        <p:nvPicPr>
          <p:cNvPr id="16" name="Graphic 15" descr="Arrow circle outline">
            <a:extLst>
              <a:ext uri="{FF2B5EF4-FFF2-40B4-BE49-F238E27FC236}">
                <a16:creationId xmlns:a16="http://schemas.microsoft.com/office/drawing/2014/main" id="{314A4E65-E6A9-1F1C-2A06-2295E922C3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4760" y="2878184"/>
            <a:ext cx="1462480" cy="1462480"/>
          </a:xfrm>
          <a:prstGeom prst="rect">
            <a:avLst/>
          </a:prstGeom>
        </p:spPr>
      </p:pic>
      <p:sp>
        <p:nvSpPr>
          <p:cNvPr id="17" name="TextBox 16">
            <a:extLst>
              <a:ext uri="{FF2B5EF4-FFF2-40B4-BE49-F238E27FC236}">
                <a16:creationId xmlns:a16="http://schemas.microsoft.com/office/drawing/2014/main" id="{65465579-96F6-4526-4EF1-D869FF8CA8F2}"/>
              </a:ext>
            </a:extLst>
          </p:cNvPr>
          <p:cNvSpPr txBox="1"/>
          <p:nvPr/>
        </p:nvSpPr>
        <p:spPr>
          <a:xfrm>
            <a:off x="1246895" y="4510979"/>
            <a:ext cx="9698209" cy="954107"/>
          </a:xfrm>
          <a:prstGeom prst="rect">
            <a:avLst/>
          </a:prstGeom>
          <a:noFill/>
        </p:spPr>
        <p:txBody>
          <a:bodyPr wrap="square" lIns="91440" tIns="45720" rIns="91440" bIns="45720" anchor="t">
            <a:spAutoFit/>
          </a:bodyPr>
          <a:lstStyle/>
          <a:p>
            <a:pPr algn="ctr"/>
            <a:r>
              <a:rPr lang="en-US" sz="2800" dirty="0">
                <a:latin typeface="Calibri"/>
                <a:ea typeface="Calibri" panose="020F0502020204030204" pitchFamily="34" charset="0"/>
                <a:cs typeface="Calibri"/>
              </a:rPr>
              <a:t>A lack of engagement begats a lack of belonging and vice versa’</a:t>
            </a:r>
            <a:br>
              <a:rPr lang="en-US" sz="2800" dirty="0">
                <a:latin typeface="Calibri"/>
                <a:ea typeface="Calibri" panose="020F0502020204030204" pitchFamily="34" charset="0"/>
                <a:cs typeface="Calibri"/>
              </a:rPr>
            </a:br>
            <a:r>
              <a:rPr lang="en-US" sz="2800" dirty="0">
                <a:latin typeface="Calibri"/>
                <a:ea typeface="Calibri" panose="020F0502020204030204" pitchFamily="34" charset="0"/>
                <a:cs typeface="Calibri"/>
              </a:rPr>
              <a:t>(Cook-Sather and Felton, 2017)</a:t>
            </a:r>
          </a:p>
        </p:txBody>
      </p:sp>
    </p:spTree>
    <p:extLst>
      <p:ext uri="{BB962C8B-B14F-4D97-AF65-F5344CB8AC3E}">
        <p14:creationId xmlns:p14="http://schemas.microsoft.com/office/powerpoint/2010/main" val="53545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D96AE33B-2E3C-CBDB-BC30-AB1C3E52A4B8}"/>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29" y="1136952"/>
            <a:ext cx="6629375"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573004" y="2090172"/>
            <a:ext cx="5332078" cy="267765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800">
                <a:latin typeface="Calibri"/>
                <a:ea typeface="Calibri" panose="020F0502020204030204" pitchFamily="34" charset="0"/>
                <a:cs typeface="Calibri"/>
              </a:rPr>
              <a:t>Choosing your course/university</a:t>
            </a:r>
          </a:p>
          <a:p>
            <a:pPr marL="342900" indent="-342900">
              <a:buFont typeface="Arial" panose="020B0604020202020204" pitchFamily="34" charset="0"/>
              <a:buChar char="•"/>
            </a:pPr>
            <a:r>
              <a:rPr lang="en-US" sz="2800">
                <a:latin typeface="Calibri"/>
                <a:ea typeface="Calibri" panose="020F0502020204030204" pitchFamily="34" charset="0"/>
                <a:cs typeface="Calibri"/>
              </a:rPr>
              <a:t>Pre-admissions</a:t>
            </a:r>
          </a:p>
          <a:p>
            <a:pPr marL="342900" indent="-342900">
              <a:buFont typeface="Arial" panose="020B0604020202020204" pitchFamily="34" charset="0"/>
              <a:buChar char="•"/>
            </a:pPr>
            <a:r>
              <a:rPr lang="en-US" sz="2800">
                <a:latin typeface="Calibri"/>
                <a:ea typeface="Calibri" panose="020F0502020204030204" pitchFamily="34" charset="0"/>
                <a:cs typeface="Calibri"/>
              </a:rPr>
              <a:t>Orientation</a:t>
            </a:r>
          </a:p>
          <a:p>
            <a:pPr marL="342900" indent="-342900">
              <a:buFont typeface="Arial" panose="020B0604020202020204" pitchFamily="34" charset="0"/>
              <a:buChar char="•"/>
            </a:pPr>
            <a:r>
              <a:rPr lang="en-US" sz="2800">
                <a:latin typeface="Calibri"/>
                <a:ea typeface="Calibri" panose="020F0502020204030204" pitchFamily="34" charset="0"/>
                <a:cs typeface="Calibri"/>
              </a:rPr>
              <a:t>Your first 100 days</a:t>
            </a:r>
          </a:p>
          <a:p>
            <a:pPr marL="342900" indent="-342900">
              <a:buFont typeface="Arial" panose="020B0604020202020204" pitchFamily="34" charset="0"/>
              <a:buChar char="•"/>
            </a:pPr>
            <a:r>
              <a:rPr lang="en-US" sz="2800">
                <a:latin typeface="Calibri"/>
                <a:ea typeface="Calibri" panose="020F0502020204030204" pitchFamily="34" charset="0"/>
                <a:cs typeface="Calibri"/>
              </a:rPr>
              <a:t>Exams &amp; assessments</a:t>
            </a:r>
          </a:p>
          <a:p>
            <a:pPr marL="342900" indent="-342900">
              <a:buFont typeface="Arial" panose="020B0604020202020204" pitchFamily="34" charset="0"/>
              <a:buChar char="•"/>
            </a:pPr>
            <a:r>
              <a:rPr lang="en-US" sz="2800">
                <a:latin typeface="Calibri"/>
                <a:ea typeface="Calibri" panose="020F0502020204030204" pitchFamily="34" charset="0"/>
                <a:cs typeface="Calibri"/>
              </a:rPr>
              <a:t>Expanding your interests</a:t>
            </a: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1323943"/>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What transitions impact Belonging?</a:t>
            </a:r>
          </a:p>
        </p:txBody>
      </p:sp>
      <p:sp>
        <p:nvSpPr>
          <p:cNvPr id="3" name="TextBox 2">
            <a:extLst>
              <a:ext uri="{FF2B5EF4-FFF2-40B4-BE49-F238E27FC236}">
                <a16:creationId xmlns:a16="http://schemas.microsoft.com/office/drawing/2014/main" id="{4D7C36FB-E065-E574-DB72-1FAD8EE11179}"/>
              </a:ext>
            </a:extLst>
          </p:cNvPr>
          <p:cNvSpPr txBox="1"/>
          <p:nvPr/>
        </p:nvSpPr>
        <p:spPr>
          <a:xfrm>
            <a:off x="6227123" y="2090172"/>
            <a:ext cx="5740711" cy="267765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800">
                <a:latin typeface="Calibri"/>
                <a:ea typeface="Calibri" panose="020F0502020204030204" pitchFamily="34" charset="0"/>
                <a:cs typeface="Calibri"/>
              </a:rPr>
              <a:t>Developing citizenship</a:t>
            </a:r>
          </a:p>
          <a:p>
            <a:pPr marL="342900" indent="-342900">
              <a:buFont typeface="Arial" panose="020B0604020202020204" pitchFamily="34" charset="0"/>
              <a:buChar char="•"/>
            </a:pPr>
            <a:r>
              <a:rPr lang="en-US" sz="2800">
                <a:latin typeface="Calibri"/>
                <a:ea typeface="Calibri" panose="020F0502020204030204" pitchFamily="34" charset="0"/>
                <a:cs typeface="Calibri"/>
              </a:rPr>
              <a:t>First to second year</a:t>
            </a:r>
          </a:p>
          <a:p>
            <a:pPr marL="342900" indent="-342900">
              <a:buFont typeface="Arial" panose="020B0604020202020204" pitchFamily="34" charset="0"/>
              <a:buChar char="•"/>
            </a:pPr>
            <a:r>
              <a:rPr lang="en-US" sz="2800">
                <a:latin typeface="Calibri"/>
                <a:ea typeface="Calibri" panose="020F0502020204030204" pitchFamily="34" charset="0"/>
                <a:cs typeface="Calibri"/>
              </a:rPr>
              <a:t>Into placement/Erasmus, and back</a:t>
            </a:r>
          </a:p>
          <a:p>
            <a:pPr marL="342900" indent="-342900">
              <a:buFont typeface="Arial" panose="020B0604020202020204" pitchFamily="34" charset="0"/>
              <a:buChar char="•"/>
            </a:pPr>
            <a:r>
              <a:rPr lang="en-US" sz="2800">
                <a:latin typeface="Calibri"/>
                <a:ea typeface="Calibri" panose="020F0502020204030204" pitchFamily="34" charset="0"/>
                <a:cs typeface="Calibri"/>
              </a:rPr>
              <a:t>Thinking about your career</a:t>
            </a:r>
          </a:p>
          <a:p>
            <a:pPr marL="342900" indent="-342900">
              <a:buFont typeface="Arial" panose="020B0604020202020204" pitchFamily="34" charset="0"/>
              <a:buChar char="•"/>
            </a:pPr>
            <a:r>
              <a:rPr lang="en-US" sz="2800">
                <a:latin typeface="Calibri"/>
                <a:ea typeface="Calibri" panose="020F0502020204030204" pitchFamily="34" charset="0"/>
                <a:cs typeface="Calibri"/>
              </a:rPr>
              <a:t>Graduation</a:t>
            </a:r>
          </a:p>
          <a:p>
            <a:pPr marL="342900" indent="-342900">
              <a:buFont typeface="Arial" panose="020B0604020202020204" pitchFamily="34" charset="0"/>
              <a:buChar char="•"/>
            </a:pPr>
            <a:r>
              <a:rPr lang="en-US" sz="2800">
                <a:latin typeface="Calibri"/>
                <a:ea typeface="Calibri" panose="020F0502020204030204" pitchFamily="34" charset="0"/>
                <a:cs typeface="Calibri"/>
              </a:rPr>
              <a:t>Alumni</a:t>
            </a:r>
          </a:p>
        </p:txBody>
      </p:sp>
      <p:sp>
        <p:nvSpPr>
          <p:cNvPr id="5" name="Freeform 23">
            <a:extLst>
              <a:ext uri="{FF2B5EF4-FFF2-40B4-BE49-F238E27FC236}">
                <a16:creationId xmlns:a16="http://schemas.microsoft.com/office/drawing/2014/main" id="{E70D6179-D3A7-3726-8777-CD9579E0A059}"/>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7" name="TextBox 6">
            <a:extLst>
              <a:ext uri="{FF2B5EF4-FFF2-40B4-BE49-F238E27FC236}">
                <a16:creationId xmlns:a16="http://schemas.microsoft.com/office/drawing/2014/main" id="{19B9FF69-9798-D9DF-C07B-F7405519B532}"/>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194152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1EB5654B-F7E1-38D9-E0A8-38CAE3FB791F}"/>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30" y="634131"/>
            <a:ext cx="6317878"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2" y="1442474"/>
            <a:ext cx="9163849" cy="440120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800" dirty="0">
                <a:latin typeface="Calibri"/>
                <a:ea typeface="Calibri" panose="020F0502020204030204" pitchFamily="34" charset="0"/>
                <a:cs typeface="Calibri"/>
              </a:rPr>
              <a:t>Student admissions &amp; outreach</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Orientation</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Peer schemes (academic &amp; pastoral)</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Staff-student partnerships (pedagogical &amp; developmental)</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Student representation (MSU) &amp; groups (sports, societies)</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Student Supports (welfare &amp; learning)</a:t>
            </a:r>
            <a:br>
              <a:rPr lang="en-US" sz="2800" dirty="0">
                <a:latin typeface="Calibri"/>
                <a:ea typeface="Calibri" panose="020F0502020204030204" pitchFamily="34" charset="0"/>
                <a:cs typeface="Calibri"/>
              </a:rPr>
            </a:br>
            <a:endParaRPr lang="en-US" sz="2800" dirty="0">
              <a:latin typeface="Calibri"/>
              <a:ea typeface="Calibri" panose="020F0502020204030204" pitchFamily="34" charset="0"/>
              <a:cs typeface="Calibri"/>
            </a:endParaRPr>
          </a:p>
          <a:p>
            <a:r>
              <a:rPr lang="en-US" sz="2800" dirty="0">
                <a:latin typeface="Calibri"/>
                <a:ea typeface="Calibri" panose="020F0502020204030204" pitchFamily="34" charset="0"/>
                <a:cs typeface="Calibri"/>
              </a:rPr>
              <a:t>And where?</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In the classroom		• Online		• Placement</a:t>
            </a:r>
          </a:p>
          <a:p>
            <a:pPr marL="342900" indent="-342900">
              <a:buFont typeface="Arial" panose="020B0604020202020204" pitchFamily="34" charset="0"/>
              <a:buChar char="•"/>
            </a:pPr>
            <a:r>
              <a:rPr lang="en-US" sz="2800" dirty="0">
                <a:latin typeface="Calibri"/>
                <a:ea typeface="Calibri" panose="020F0502020204030204" pitchFamily="34" charset="0"/>
                <a:cs typeface="Calibri"/>
              </a:rPr>
              <a:t>Social spaces		• Virtual spaces	• Abroad</a:t>
            </a: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821122"/>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What activities impact Belonging?</a:t>
            </a:r>
          </a:p>
        </p:txBody>
      </p:sp>
      <p:sp>
        <p:nvSpPr>
          <p:cNvPr id="3" name="Freeform 23">
            <a:extLst>
              <a:ext uri="{FF2B5EF4-FFF2-40B4-BE49-F238E27FC236}">
                <a16:creationId xmlns:a16="http://schemas.microsoft.com/office/drawing/2014/main" id="{111AA98A-6F04-C2DD-C160-42D3C0EDD897}"/>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5" name="TextBox 4">
            <a:extLst>
              <a:ext uri="{FF2B5EF4-FFF2-40B4-BE49-F238E27FC236}">
                <a16:creationId xmlns:a16="http://schemas.microsoft.com/office/drawing/2014/main" id="{CD9A7529-354E-E32D-0654-1E807CA13C2A}"/>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98880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a:extLst>
              <a:ext uri="{FF2B5EF4-FFF2-40B4-BE49-F238E27FC236}">
                <a16:creationId xmlns:a16="http://schemas.microsoft.com/office/drawing/2014/main" id="{3739D25A-4F92-F51C-3A21-FF96F393B7FE}"/>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36" name="Freeform 23">
            <a:extLst>
              <a:ext uri="{FF2B5EF4-FFF2-40B4-BE49-F238E27FC236}">
                <a16:creationId xmlns:a16="http://schemas.microsoft.com/office/drawing/2014/main" id="{DD5A31F9-0946-AD71-6079-3D28BCBF4EFB}"/>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37" name="TextBox 36">
            <a:extLst>
              <a:ext uri="{FF2B5EF4-FFF2-40B4-BE49-F238E27FC236}">
                <a16:creationId xmlns:a16="http://schemas.microsoft.com/office/drawing/2014/main" id="{E5BABB0A-0215-AC2F-C303-BC8C5B3588D6}"/>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
        <p:nvSpPr>
          <p:cNvPr id="40" name="Rectangle 39">
            <a:extLst>
              <a:ext uri="{FF2B5EF4-FFF2-40B4-BE49-F238E27FC236}">
                <a16:creationId xmlns:a16="http://schemas.microsoft.com/office/drawing/2014/main" id="{36398E69-BFE1-6A33-7DB2-9EF9C17FDD47}"/>
              </a:ext>
            </a:extLst>
          </p:cNvPr>
          <p:cNvSpPr/>
          <p:nvPr/>
        </p:nvSpPr>
        <p:spPr>
          <a:xfrm>
            <a:off x="645629" y="1791926"/>
            <a:ext cx="2097571"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a:extLst>
              <a:ext uri="{FF2B5EF4-FFF2-40B4-BE49-F238E27FC236}">
                <a16:creationId xmlns:a16="http://schemas.microsoft.com/office/drawing/2014/main" id="{799A0209-1F0B-86E7-7AFE-6D874973ABAF}"/>
              </a:ext>
            </a:extLst>
          </p:cNvPr>
          <p:cNvSpPr txBox="1"/>
          <p:nvPr/>
        </p:nvSpPr>
        <p:spPr>
          <a:xfrm>
            <a:off x="763923" y="2643487"/>
            <a:ext cx="10620860" cy="1077218"/>
          </a:xfrm>
          <a:prstGeom prst="rect">
            <a:avLst/>
          </a:prstGeom>
          <a:noFill/>
        </p:spPr>
        <p:txBody>
          <a:bodyPr wrap="square" lIns="91440" tIns="45720" rIns="91440" bIns="45720" anchor="t">
            <a:spAutoFit/>
          </a:bodyPr>
          <a:lstStyle/>
          <a:p>
            <a:r>
              <a:rPr lang="en-US" sz="3200" b="1" dirty="0">
                <a:latin typeface="Calibri"/>
                <a:ea typeface="Calibri" panose="020F0502020204030204" pitchFamily="34" charset="0"/>
                <a:cs typeface="Calibri"/>
              </a:rPr>
              <a:t>Part 1: </a:t>
            </a:r>
            <a:r>
              <a:rPr lang="en-US" sz="3200" dirty="0">
                <a:latin typeface="Calibri"/>
                <a:ea typeface="Calibri" panose="020F0502020204030204" pitchFamily="34" charset="0"/>
                <a:cs typeface="Calibri"/>
              </a:rPr>
              <a:t>Exploring ‘Sense of Belonging’</a:t>
            </a:r>
          </a:p>
          <a:p>
            <a:r>
              <a:rPr lang="en-US" sz="3200" b="1" dirty="0">
                <a:latin typeface="Calibri"/>
                <a:ea typeface="Calibri" panose="020F0502020204030204" pitchFamily="34" charset="0"/>
                <a:cs typeface="Calibri"/>
              </a:rPr>
              <a:t>Part 2: </a:t>
            </a:r>
            <a:r>
              <a:rPr lang="en-US" sz="3200" dirty="0">
                <a:latin typeface="Calibri"/>
                <a:ea typeface="Calibri" panose="020F0502020204030204" pitchFamily="34" charset="0"/>
                <a:cs typeface="Calibri"/>
              </a:rPr>
              <a:t>Enablers and Barriers to Belonging Workshop</a:t>
            </a:r>
          </a:p>
        </p:txBody>
      </p:sp>
      <p:sp>
        <p:nvSpPr>
          <p:cNvPr id="42" name="TextBox 21">
            <a:extLst>
              <a:ext uri="{FF2B5EF4-FFF2-40B4-BE49-F238E27FC236}">
                <a16:creationId xmlns:a16="http://schemas.microsoft.com/office/drawing/2014/main" id="{0BD18BB2-FBAD-F130-B473-B48610D9D854}"/>
              </a:ext>
            </a:extLst>
          </p:cNvPr>
          <p:cNvSpPr txBox="1"/>
          <p:nvPr/>
        </p:nvSpPr>
        <p:spPr>
          <a:xfrm>
            <a:off x="763923" y="1976299"/>
            <a:ext cx="1979277" cy="336492"/>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Welcome!</a:t>
            </a:r>
          </a:p>
        </p:txBody>
      </p:sp>
    </p:spTree>
    <p:extLst>
      <p:ext uri="{BB962C8B-B14F-4D97-AF65-F5344CB8AC3E}">
        <p14:creationId xmlns:p14="http://schemas.microsoft.com/office/powerpoint/2010/main" val="316856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73F472A-CFFC-C589-67E9-2D430ECB0954}"/>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30" y="674728"/>
            <a:ext cx="3634968"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2" y="1552460"/>
            <a:ext cx="8802109" cy="378565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dirty="0">
                <a:latin typeface="Calibri"/>
                <a:ea typeface="Calibri" panose="020F0502020204030204" pitchFamily="34" charset="0"/>
                <a:cs typeface="Calibri"/>
              </a:rPr>
              <a:t>Working in groups, you will consider how we can enable Belonging</a:t>
            </a:r>
            <a:br>
              <a:rPr lang="en-US" sz="2400" dirty="0">
                <a:latin typeface="Calibri"/>
                <a:ea typeface="Calibri" panose="020F0502020204030204" pitchFamily="34" charset="0"/>
                <a:cs typeface="Calibri"/>
              </a:rPr>
            </a:br>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Identify activities/actions that might support or enable belonging within different settings </a:t>
            </a:r>
            <a:r>
              <a:rPr lang="en-US" sz="2000" i="1" dirty="0">
                <a:latin typeface="Calibri"/>
                <a:ea typeface="Calibri" panose="020F0502020204030204" pitchFamily="34" charset="0"/>
                <a:cs typeface="Calibri"/>
              </a:rPr>
              <a:t>e.g. Orientation, Timetabled peer mentoring</a:t>
            </a:r>
            <a:br>
              <a:rPr lang="en-US" sz="2400" dirty="0">
                <a:latin typeface="Calibri"/>
                <a:ea typeface="Calibri" panose="020F0502020204030204" pitchFamily="34" charset="0"/>
                <a:cs typeface="Calibri"/>
              </a:rPr>
            </a:br>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Discuss how these activities/actions enable belonging? </a:t>
            </a:r>
            <a:br>
              <a:rPr lang="en-US" sz="2400" dirty="0">
                <a:latin typeface="Calibri"/>
                <a:ea typeface="Calibri" panose="020F0502020204030204" pitchFamily="34" charset="0"/>
                <a:cs typeface="Calibri"/>
              </a:rPr>
            </a:br>
            <a:r>
              <a:rPr lang="en-US" sz="2000" dirty="0">
                <a:latin typeface="Calibri"/>
                <a:ea typeface="Calibri" panose="020F0502020204030204" pitchFamily="34" charset="0"/>
                <a:cs typeface="Calibri"/>
              </a:rPr>
              <a:t>e.g. providing social support, developing skillsets </a:t>
            </a:r>
            <a:br>
              <a:rPr lang="en-US" sz="2400" dirty="0">
                <a:latin typeface="Calibri"/>
                <a:ea typeface="Calibri" panose="020F0502020204030204" pitchFamily="34" charset="0"/>
                <a:cs typeface="Calibri"/>
              </a:rPr>
            </a:br>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Are there any physical/structural/cultural barriers to consider? </a:t>
            </a:r>
            <a:r>
              <a:rPr lang="en-US" sz="2000" i="1" dirty="0">
                <a:latin typeface="Calibri"/>
                <a:ea typeface="Calibri" panose="020F0502020204030204" pitchFamily="34" charset="0"/>
                <a:cs typeface="Calibri"/>
              </a:rPr>
              <a:t>e.g. Mixed class groups, social space</a:t>
            </a:r>
            <a:endParaRPr lang="en-US" sz="2000" dirty="0">
              <a:latin typeface="Calibri"/>
              <a:ea typeface="Calibri" panose="020F0502020204030204" pitchFamily="34" charset="0"/>
              <a:cs typeface="Calibri"/>
            </a:endParaRP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861719"/>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Workshop Time!</a:t>
            </a:r>
          </a:p>
        </p:txBody>
      </p:sp>
      <p:sp>
        <p:nvSpPr>
          <p:cNvPr id="3" name="Freeform 23">
            <a:extLst>
              <a:ext uri="{FF2B5EF4-FFF2-40B4-BE49-F238E27FC236}">
                <a16:creationId xmlns:a16="http://schemas.microsoft.com/office/drawing/2014/main" id="{70B0BEAA-660B-8EC8-9D04-8099E4D74ED3}"/>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5" name="TextBox 4">
            <a:extLst>
              <a:ext uri="{FF2B5EF4-FFF2-40B4-BE49-F238E27FC236}">
                <a16:creationId xmlns:a16="http://schemas.microsoft.com/office/drawing/2014/main" id="{83A18AEA-BFD6-4832-38F7-F55C31C6D850}"/>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116955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686C96A-1418-72E7-73E5-6C8D4C07397A}"/>
              </a:ext>
            </a:extLst>
          </p:cNvPr>
          <p:cNvSpPr/>
          <p:nvPr/>
        </p:nvSpPr>
        <p:spPr>
          <a:xfrm>
            <a:off x="0" y="0"/>
            <a:ext cx="12192000" cy="6858000"/>
          </a:xfrm>
          <a:custGeom>
            <a:avLst/>
            <a:gdLst/>
            <a:ahLst/>
            <a:cxnLst/>
            <a:rect l="l" t="t" r="r" b="b"/>
            <a:pathLst>
              <a:path w="18183225" h="10287000">
                <a:moveTo>
                  <a:pt x="0" y="0"/>
                </a:moveTo>
                <a:lnTo>
                  <a:pt x="18183225" y="0"/>
                </a:lnTo>
                <a:lnTo>
                  <a:pt x="18183225" y="10287000"/>
                </a:lnTo>
                <a:lnTo>
                  <a:pt x="0" y="10287000"/>
                </a:lnTo>
                <a:lnTo>
                  <a:pt x="0" y="0"/>
                </a:lnTo>
                <a:close/>
              </a:path>
            </a:pathLst>
          </a:custGeom>
          <a:blipFill>
            <a:blip r:embed="rId3"/>
            <a:stretch>
              <a:fillRect l="-17289" t="-28042" r="-23271" b="-12230"/>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4" name="Rectangle 3">
            <a:extLst>
              <a:ext uri="{FF2B5EF4-FFF2-40B4-BE49-F238E27FC236}">
                <a16:creationId xmlns:a16="http://schemas.microsoft.com/office/drawing/2014/main" id="{0B509CAB-62D7-7D2F-F73E-E9C327AE886D}"/>
              </a:ext>
            </a:extLst>
          </p:cNvPr>
          <p:cNvSpPr/>
          <p:nvPr/>
        </p:nvSpPr>
        <p:spPr>
          <a:xfrm>
            <a:off x="497712" y="635842"/>
            <a:ext cx="4116870"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616005" y="1139850"/>
            <a:ext cx="8026116" cy="4524315"/>
          </a:xfrm>
          <a:prstGeom prst="rect">
            <a:avLst/>
          </a:prstGeom>
          <a:noFill/>
        </p:spPr>
        <p:txBody>
          <a:bodyPr wrap="square" lIns="91440" tIns="45720" rIns="91440" bIns="45720" anchor="t">
            <a:spAutoFit/>
          </a:bodyPr>
          <a:lstStyle/>
          <a:p>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Identify 1 activity/action that might support or enable belonging within these different settings:</a:t>
            </a:r>
            <a:br>
              <a:rPr lang="en-US" sz="2400" dirty="0">
                <a:latin typeface="Calibri"/>
                <a:ea typeface="Calibri" panose="020F0502020204030204" pitchFamily="34" charset="0"/>
                <a:cs typeface="Calibri"/>
              </a:rPr>
            </a:br>
            <a:r>
              <a:rPr lang="en-US" sz="2400" dirty="0">
                <a:latin typeface="Calibri"/>
                <a:ea typeface="Calibri" panose="020F0502020204030204" pitchFamily="34" charset="0"/>
                <a:cs typeface="Calibri"/>
              </a:rPr>
              <a:t>- On Campus</a:t>
            </a:r>
            <a:br>
              <a:rPr lang="en-US" sz="2400" dirty="0">
                <a:latin typeface="Calibri"/>
                <a:ea typeface="Calibri" panose="020F0502020204030204" pitchFamily="34" charset="0"/>
                <a:cs typeface="Calibri"/>
              </a:rPr>
            </a:br>
            <a:r>
              <a:rPr lang="en-US" sz="2400" dirty="0">
                <a:latin typeface="Calibri"/>
                <a:ea typeface="Calibri" panose="020F0502020204030204" pitchFamily="34" charset="0"/>
                <a:cs typeface="Calibri"/>
              </a:rPr>
              <a:t>- In Classroom (physical &amp; virtual)</a:t>
            </a:r>
            <a:br>
              <a:rPr lang="en-US" sz="2400" dirty="0">
                <a:latin typeface="Calibri"/>
                <a:ea typeface="Calibri" panose="020F0502020204030204" pitchFamily="34" charset="0"/>
                <a:cs typeface="Calibri"/>
              </a:rPr>
            </a:br>
            <a:r>
              <a:rPr lang="en-US" sz="2400" dirty="0">
                <a:latin typeface="Calibri"/>
                <a:ea typeface="Calibri" panose="020F0502020204030204" pitchFamily="34" charset="0"/>
                <a:cs typeface="Calibri"/>
              </a:rPr>
              <a:t>- Learning/Support Services (physical &amp; virtual)</a:t>
            </a:r>
            <a:br>
              <a:rPr lang="en-US" sz="2400" dirty="0">
                <a:latin typeface="Calibri"/>
                <a:ea typeface="Calibri" panose="020F0502020204030204" pitchFamily="34" charset="0"/>
                <a:cs typeface="Calibri"/>
              </a:rPr>
            </a:br>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Discuss how this activity/action enables belonging </a:t>
            </a:r>
            <a:br>
              <a:rPr lang="en-US" sz="2400" dirty="0">
                <a:latin typeface="Calibri"/>
                <a:ea typeface="Calibri" panose="020F0502020204030204" pitchFamily="34" charset="0"/>
                <a:cs typeface="Calibri"/>
              </a:rPr>
            </a:br>
            <a:r>
              <a:rPr lang="en-US" sz="2000" i="1" dirty="0">
                <a:latin typeface="Calibri"/>
                <a:ea typeface="Calibri" panose="020F0502020204030204" pitchFamily="34" charset="0"/>
                <a:cs typeface="Calibri"/>
              </a:rPr>
              <a:t>e.g. providing social support, developing skillsets/resilience</a:t>
            </a:r>
            <a:br>
              <a:rPr lang="en-US" sz="2400" dirty="0">
                <a:latin typeface="Calibri"/>
                <a:ea typeface="Calibri" panose="020F0502020204030204" pitchFamily="34" charset="0"/>
                <a:cs typeface="Calibri"/>
              </a:rPr>
            </a:br>
            <a:endParaRPr lang="en-US" sz="2400" dirty="0">
              <a:latin typeface="Calibri"/>
              <a:ea typeface="Calibri" panose="020F0502020204030204" pitchFamily="34" charset="0"/>
              <a:cs typeface="Calibri"/>
            </a:endParaRPr>
          </a:p>
          <a:p>
            <a:pPr marL="514350" indent="-514350">
              <a:buFont typeface="+mj-lt"/>
              <a:buAutoNum type="arabicPeriod"/>
            </a:pPr>
            <a:r>
              <a:rPr lang="en-US" sz="2400" dirty="0">
                <a:latin typeface="Calibri"/>
                <a:ea typeface="Calibri" panose="020F0502020204030204" pitchFamily="34" charset="0"/>
                <a:cs typeface="Calibri"/>
              </a:rPr>
              <a:t>Are there any physical/structural/cultural/tech </a:t>
            </a:r>
            <a:br>
              <a:rPr lang="en-US" sz="2400" dirty="0">
                <a:latin typeface="Calibri"/>
                <a:ea typeface="Calibri" panose="020F0502020204030204" pitchFamily="34" charset="0"/>
                <a:cs typeface="Calibri"/>
              </a:rPr>
            </a:br>
            <a:r>
              <a:rPr lang="en-US" sz="2400" dirty="0">
                <a:latin typeface="Calibri"/>
                <a:ea typeface="Calibri" panose="020F0502020204030204" pitchFamily="34" charset="0"/>
                <a:cs typeface="Calibri"/>
              </a:rPr>
              <a:t>barriers to consider </a:t>
            </a:r>
            <a:r>
              <a:rPr lang="en-US" sz="2000" i="1" dirty="0">
                <a:latin typeface="Calibri"/>
                <a:ea typeface="Calibri" panose="020F0502020204030204" pitchFamily="34" charset="0"/>
                <a:cs typeface="Calibri"/>
              </a:rPr>
              <a:t>e.g. Mixed class groups, social space</a:t>
            </a:r>
            <a:endParaRPr lang="en-US" sz="2000" dirty="0">
              <a:latin typeface="Calibri"/>
              <a:ea typeface="Calibri" panose="020F0502020204030204" pitchFamily="34" charset="0"/>
              <a:cs typeface="Calibri"/>
            </a:endParaRPr>
          </a:p>
        </p:txBody>
      </p:sp>
      <p:sp>
        <p:nvSpPr>
          <p:cNvPr id="6" name="TextBox 21">
            <a:extLst>
              <a:ext uri="{FF2B5EF4-FFF2-40B4-BE49-F238E27FC236}">
                <a16:creationId xmlns:a16="http://schemas.microsoft.com/office/drawing/2014/main" id="{1E0E98DF-76E6-178E-E77B-9FA31DD9AED4}"/>
              </a:ext>
            </a:extLst>
          </p:cNvPr>
          <p:cNvSpPr txBox="1"/>
          <p:nvPr/>
        </p:nvSpPr>
        <p:spPr>
          <a:xfrm>
            <a:off x="616005" y="822833"/>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Enabling Belonging...</a:t>
            </a:r>
          </a:p>
        </p:txBody>
      </p:sp>
      <p:sp>
        <p:nvSpPr>
          <p:cNvPr id="7" name="Freeform 23">
            <a:extLst>
              <a:ext uri="{FF2B5EF4-FFF2-40B4-BE49-F238E27FC236}">
                <a16:creationId xmlns:a16="http://schemas.microsoft.com/office/drawing/2014/main" id="{9786F9F6-4C48-72EA-2AFC-E424A2437922}"/>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8" name="TextBox 7">
            <a:extLst>
              <a:ext uri="{FF2B5EF4-FFF2-40B4-BE49-F238E27FC236}">
                <a16:creationId xmlns:a16="http://schemas.microsoft.com/office/drawing/2014/main" id="{704169AE-F09E-A01C-BA27-16C9824150D6}"/>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graphicFrame>
        <p:nvGraphicFramePr>
          <p:cNvPr id="9" name="Diagram 8">
            <a:extLst>
              <a:ext uri="{FF2B5EF4-FFF2-40B4-BE49-F238E27FC236}">
                <a16:creationId xmlns:a16="http://schemas.microsoft.com/office/drawing/2014/main" id="{3459F4B4-07AA-016D-2CAE-B3D2C0CF6B99}"/>
              </a:ext>
            </a:extLst>
          </p:cNvPr>
          <p:cNvGraphicFramePr/>
          <p:nvPr>
            <p:extLst>
              <p:ext uri="{D42A27DB-BD31-4B8C-83A1-F6EECF244321}">
                <p14:modId xmlns:p14="http://schemas.microsoft.com/office/powerpoint/2010/main" val="384517803"/>
              </p:ext>
            </p:extLst>
          </p:nvPr>
        </p:nvGraphicFramePr>
        <p:xfrm>
          <a:off x="8101779" y="968188"/>
          <a:ext cx="4303803" cy="4921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75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A91A5FCD-610A-DD8F-B490-8E85330399E0}"/>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33534" y="182438"/>
            <a:ext cx="3182792"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321048"/>
            <a:ext cx="7485774"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In Conclusion…</a:t>
            </a:r>
          </a:p>
        </p:txBody>
      </p:sp>
      <p:graphicFrame>
        <p:nvGraphicFramePr>
          <p:cNvPr id="3" name="Diagram 2">
            <a:extLst>
              <a:ext uri="{FF2B5EF4-FFF2-40B4-BE49-F238E27FC236}">
                <a16:creationId xmlns:a16="http://schemas.microsoft.com/office/drawing/2014/main" id="{4AC12C27-D999-7B74-92A4-07062B34A944}"/>
              </a:ext>
            </a:extLst>
          </p:cNvPr>
          <p:cNvGraphicFramePr/>
          <p:nvPr>
            <p:extLst>
              <p:ext uri="{D42A27DB-BD31-4B8C-83A1-F6EECF244321}">
                <p14:modId xmlns:p14="http://schemas.microsoft.com/office/powerpoint/2010/main" val="879859718"/>
              </p:ext>
            </p:extLst>
          </p:nvPr>
        </p:nvGraphicFramePr>
        <p:xfrm>
          <a:off x="4501767" y="181342"/>
          <a:ext cx="8991042" cy="5669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22B0F5FE-E780-3CC7-44AB-C4708AFAA156}"/>
              </a:ext>
            </a:extLst>
          </p:cNvPr>
          <p:cNvGraphicFramePr/>
          <p:nvPr>
            <p:extLst>
              <p:ext uri="{D42A27DB-BD31-4B8C-83A1-F6EECF244321}">
                <p14:modId xmlns:p14="http://schemas.microsoft.com/office/powerpoint/2010/main" val="2435391769"/>
              </p:ext>
            </p:extLst>
          </p:nvPr>
        </p:nvGraphicFramePr>
        <p:xfrm>
          <a:off x="7711099" y="3527903"/>
          <a:ext cx="2572377" cy="14864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extLst>
              <a:ext uri="{FF2B5EF4-FFF2-40B4-BE49-F238E27FC236}">
                <a16:creationId xmlns:a16="http://schemas.microsoft.com/office/drawing/2014/main" id="{432DD368-8AE9-1F83-2213-5108547D910B}"/>
              </a:ext>
            </a:extLst>
          </p:cNvPr>
          <p:cNvSpPr txBox="1"/>
          <p:nvPr/>
        </p:nvSpPr>
        <p:spPr>
          <a:xfrm>
            <a:off x="195260" y="1296523"/>
            <a:ext cx="6215030" cy="4462760"/>
          </a:xfrm>
          <a:prstGeom prst="rect">
            <a:avLst/>
          </a:prstGeom>
          <a:noFill/>
        </p:spPr>
        <p:txBody>
          <a:bodyPr wrap="square" lIns="91440" tIns="45720" rIns="91440" bIns="45720" anchor="t">
            <a:spAutoFit/>
          </a:bodyPr>
          <a:lstStyle/>
          <a:p>
            <a:pPr marL="457200" indent="-457200">
              <a:spcAft>
                <a:spcPts val="600"/>
              </a:spcAft>
              <a:buFont typeface="+mj-lt"/>
              <a:buAutoNum type="arabicPeriod"/>
            </a:pPr>
            <a:r>
              <a:rPr lang="en-US" sz="2400" dirty="0">
                <a:latin typeface="Calibri"/>
                <a:ea typeface="Calibri"/>
                <a:cs typeface="Calibri"/>
              </a:rPr>
              <a:t>Sense of belonging matters and it is sufficient to drive human behavior</a:t>
            </a:r>
          </a:p>
          <a:p>
            <a:pPr marL="457200" indent="-457200">
              <a:spcAft>
                <a:spcPts val="600"/>
              </a:spcAft>
              <a:buFont typeface="+mj-lt"/>
              <a:buAutoNum type="arabicPeriod"/>
            </a:pPr>
            <a:r>
              <a:rPr lang="en-US" sz="2400" dirty="0">
                <a:latin typeface="Calibri"/>
                <a:ea typeface="Calibri"/>
                <a:cs typeface="Calibri"/>
              </a:rPr>
              <a:t>Belonging is vital to our existence and optimal human functioning</a:t>
            </a:r>
          </a:p>
          <a:p>
            <a:pPr marL="457200" indent="-457200">
              <a:spcAft>
                <a:spcPts val="600"/>
              </a:spcAft>
              <a:buFont typeface="+mj-lt"/>
              <a:buAutoNum type="arabicPeriod"/>
            </a:pPr>
            <a:r>
              <a:rPr lang="en-US" sz="2400" dirty="0">
                <a:latin typeface="Calibri"/>
                <a:ea typeface="Calibri"/>
                <a:cs typeface="Calibri"/>
              </a:rPr>
              <a:t>Social support is a necessary, but insufficient condition for belonging</a:t>
            </a:r>
          </a:p>
          <a:p>
            <a:pPr marL="457200" indent="-457200">
              <a:spcAft>
                <a:spcPts val="600"/>
              </a:spcAft>
              <a:buFont typeface="+mj-lt"/>
              <a:buAutoNum type="arabicPeriod"/>
            </a:pPr>
            <a:r>
              <a:rPr lang="en-US" sz="2400" dirty="0">
                <a:latin typeface="Calibri"/>
                <a:ea typeface="Calibri"/>
                <a:cs typeface="Calibri"/>
              </a:rPr>
              <a:t>Feeling ‘out of place’ can raise doubts about one’s capabilities</a:t>
            </a:r>
          </a:p>
          <a:p>
            <a:pPr marL="457200" indent="-457200">
              <a:spcAft>
                <a:spcPts val="600"/>
              </a:spcAft>
              <a:buFont typeface="+mj-lt"/>
              <a:buAutoNum type="arabicPeriod"/>
            </a:pPr>
            <a:r>
              <a:rPr lang="en-US" sz="2400" dirty="0">
                <a:latin typeface="Calibri"/>
                <a:ea typeface="Calibri"/>
                <a:cs typeface="Calibri"/>
              </a:rPr>
              <a:t>Belonging leads to positive outcomes and success — finding belonging but not being forced to ‘fit in’</a:t>
            </a:r>
          </a:p>
        </p:txBody>
      </p:sp>
      <p:sp>
        <p:nvSpPr>
          <p:cNvPr id="9" name="TextBox 8">
            <a:extLst>
              <a:ext uri="{FF2B5EF4-FFF2-40B4-BE49-F238E27FC236}">
                <a16:creationId xmlns:a16="http://schemas.microsoft.com/office/drawing/2014/main" id="{0EBEEF11-60EC-DEFA-B7F3-135F80159BDC}"/>
              </a:ext>
            </a:extLst>
          </p:cNvPr>
          <p:cNvSpPr txBox="1"/>
          <p:nvPr/>
        </p:nvSpPr>
        <p:spPr>
          <a:xfrm>
            <a:off x="10069286" y="5011048"/>
            <a:ext cx="2122714" cy="369332"/>
          </a:xfrm>
          <a:prstGeom prst="rect">
            <a:avLst/>
          </a:prstGeom>
          <a:noFill/>
        </p:spPr>
        <p:txBody>
          <a:bodyPr wrap="square">
            <a:spAutoFit/>
          </a:bodyPr>
          <a:lstStyle/>
          <a:p>
            <a:pPr>
              <a:spcAft>
                <a:spcPts val="600"/>
              </a:spcAft>
            </a:pPr>
            <a:r>
              <a:rPr lang="en-US" sz="1800">
                <a:latin typeface="Calibri"/>
                <a:ea typeface="Calibri" panose="020F0502020204030204" pitchFamily="34" charset="0"/>
                <a:cs typeface="Calibri"/>
              </a:rPr>
              <a:t>(Strayhorn, 2019)</a:t>
            </a:r>
          </a:p>
        </p:txBody>
      </p:sp>
      <p:sp>
        <p:nvSpPr>
          <p:cNvPr id="10" name="Freeform 23">
            <a:extLst>
              <a:ext uri="{FF2B5EF4-FFF2-40B4-BE49-F238E27FC236}">
                <a16:creationId xmlns:a16="http://schemas.microsoft.com/office/drawing/2014/main" id="{0B2F0720-D4C4-F52B-A64E-3CCFC4177BDD}"/>
              </a:ext>
            </a:extLst>
          </p:cNvPr>
          <p:cNvSpPr/>
          <p:nvPr/>
        </p:nvSpPr>
        <p:spPr>
          <a:xfrm>
            <a:off x="10119423" y="5914388"/>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1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11" name="TextBox 10">
            <a:extLst>
              <a:ext uri="{FF2B5EF4-FFF2-40B4-BE49-F238E27FC236}">
                <a16:creationId xmlns:a16="http://schemas.microsoft.com/office/drawing/2014/main" id="{232C7486-4B89-3A12-E960-467CD83838ED}"/>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24399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CE86929-2852-818E-E85B-EE150F198944}"/>
              </a:ext>
            </a:extLst>
          </p:cNvPr>
          <p:cNvSpPr/>
          <p:nvPr/>
        </p:nvSpPr>
        <p:spPr>
          <a:xfrm>
            <a:off x="0" y="0"/>
            <a:ext cx="12122150" cy="6858000"/>
          </a:xfrm>
          <a:custGeom>
            <a:avLst/>
            <a:gdLst/>
            <a:ahLst/>
            <a:cxnLst/>
            <a:rect l="l" t="t" r="r" b="b"/>
            <a:pathLst>
              <a:path w="18183225" h="10287000">
                <a:moveTo>
                  <a:pt x="0" y="0"/>
                </a:moveTo>
                <a:lnTo>
                  <a:pt x="18183225" y="0"/>
                </a:lnTo>
                <a:lnTo>
                  <a:pt x="18183225" y="10287000"/>
                </a:lnTo>
                <a:lnTo>
                  <a:pt x="0" y="10287000"/>
                </a:lnTo>
                <a:lnTo>
                  <a:pt x="0" y="0"/>
                </a:lnTo>
                <a:close/>
              </a:path>
            </a:pathLst>
          </a:custGeom>
          <a:blipFill>
            <a:blip r:embed="rId3"/>
            <a:stretch>
              <a:fillRect l="-17289" t="-28042" r="-23271" b="-12230"/>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grpSp>
        <p:nvGrpSpPr>
          <p:cNvPr id="7" name="Group 6">
            <a:extLst>
              <a:ext uri="{FF2B5EF4-FFF2-40B4-BE49-F238E27FC236}">
                <a16:creationId xmlns:a16="http://schemas.microsoft.com/office/drawing/2014/main" id="{F8582186-AB1B-36BF-CE69-C56104EA774F}"/>
              </a:ext>
            </a:extLst>
          </p:cNvPr>
          <p:cNvGrpSpPr/>
          <p:nvPr/>
        </p:nvGrpSpPr>
        <p:grpSpPr>
          <a:xfrm>
            <a:off x="1039802" y="489931"/>
            <a:ext cx="2955108" cy="5014804"/>
            <a:chOff x="1881748" y="1266570"/>
            <a:chExt cx="2955108" cy="5014804"/>
          </a:xfrm>
        </p:grpSpPr>
        <p:pic>
          <p:nvPicPr>
            <p:cNvPr id="9" name="Graphic 8" descr="Boy holding a sign">
              <a:extLst>
                <a:ext uri="{FF2B5EF4-FFF2-40B4-BE49-F238E27FC236}">
                  <a16:creationId xmlns:a16="http://schemas.microsoft.com/office/drawing/2014/main" id="{69290845-2188-E26F-75F3-5931164404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1748" y="1852997"/>
              <a:ext cx="2365989" cy="4428377"/>
            </a:xfrm>
            <a:prstGeom prst="rect">
              <a:avLst/>
            </a:prstGeom>
          </p:spPr>
        </p:pic>
        <p:pic>
          <p:nvPicPr>
            <p:cNvPr id="10" name="Graphic 9" descr="A child with wavy hair">
              <a:extLst>
                <a:ext uri="{FF2B5EF4-FFF2-40B4-BE49-F238E27FC236}">
                  <a16:creationId xmlns:a16="http://schemas.microsoft.com/office/drawing/2014/main" id="{8E1D6F46-EC97-0E82-218A-B11B200D9F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6950" y="1266570"/>
              <a:ext cx="795582" cy="876293"/>
            </a:xfrm>
            <a:prstGeom prst="rect">
              <a:avLst/>
            </a:prstGeom>
          </p:spPr>
        </p:pic>
        <p:sp>
          <p:nvSpPr>
            <p:cNvPr id="11" name="TextBox 10">
              <a:extLst>
                <a:ext uri="{FF2B5EF4-FFF2-40B4-BE49-F238E27FC236}">
                  <a16:creationId xmlns:a16="http://schemas.microsoft.com/office/drawing/2014/main" id="{21121F32-A6DE-F60D-6D6D-C04F771900F0}"/>
                </a:ext>
              </a:extLst>
            </p:cNvPr>
            <p:cNvSpPr txBox="1"/>
            <p:nvPr/>
          </p:nvSpPr>
          <p:spPr>
            <a:xfrm rot="491037">
              <a:off x="2088207" y="2682722"/>
              <a:ext cx="2748649" cy="923330"/>
            </a:xfrm>
            <a:prstGeom prst="rect">
              <a:avLst/>
            </a:prstGeom>
            <a:noFill/>
          </p:spPr>
          <p:txBody>
            <a:bodyPr wrap="square" lIns="91440" tIns="45720" rIns="91440" bIns="45720" anchor="t">
              <a:spAutoFit/>
            </a:bodyPr>
            <a:lstStyle/>
            <a:p>
              <a:pPr marR="280035"/>
              <a:r>
                <a:rPr lang="en-US" sz="5400" b="1" dirty="0">
                  <a:solidFill>
                    <a:srgbClr val="006778"/>
                  </a:solidFill>
                  <a:latin typeface="Rastanty Cortez" panose="020F0502020204030204" pitchFamily="2" charset="0"/>
                  <a:ea typeface="Calibri" panose="020F0502020204030204" pitchFamily="34" charset="0"/>
                  <a:cs typeface="Calibri"/>
                </a:rPr>
                <a:t>Thank You</a:t>
              </a:r>
            </a:p>
          </p:txBody>
        </p:sp>
        <p:grpSp>
          <p:nvGrpSpPr>
            <p:cNvPr id="12" name="Group 11">
              <a:extLst>
                <a:ext uri="{FF2B5EF4-FFF2-40B4-BE49-F238E27FC236}">
                  <a16:creationId xmlns:a16="http://schemas.microsoft.com/office/drawing/2014/main" id="{33EE372B-86E2-08D4-37EA-77870947D65B}"/>
                </a:ext>
              </a:extLst>
            </p:cNvPr>
            <p:cNvGrpSpPr/>
            <p:nvPr/>
          </p:nvGrpSpPr>
          <p:grpSpPr>
            <a:xfrm>
              <a:off x="2716363" y="1590370"/>
              <a:ext cx="696757" cy="453914"/>
              <a:chOff x="9200868" y="2384266"/>
              <a:chExt cx="696757" cy="453914"/>
            </a:xfrm>
          </p:grpSpPr>
          <p:pic>
            <p:nvPicPr>
              <p:cNvPr id="16" name="Graphic 15" descr="A happy face">
                <a:extLst>
                  <a:ext uri="{FF2B5EF4-FFF2-40B4-BE49-F238E27FC236}">
                    <a16:creationId xmlns:a16="http://schemas.microsoft.com/office/drawing/2014/main" id="{40CB98B8-686C-A4B8-161B-D46BA3EE4E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37370" y="2384266"/>
                <a:ext cx="440159" cy="453914"/>
              </a:xfrm>
              <a:prstGeom prst="rect">
                <a:avLst/>
              </a:prstGeom>
            </p:spPr>
          </p:pic>
          <p:pic>
            <p:nvPicPr>
              <p:cNvPr id="17" name="Graphic 16" descr="A round eyeglasses">
                <a:extLst>
                  <a:ext uri="{FF2B5EF4-FFF2-40B4-BE49-F238E27FC236}">
                    <a16:creationId xmlns:a16="http://schemas.microsoft.com/office/drawing/2014/main" id="{B8FC9E6E-2541-7924-747F-CB9DBA97D4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00868" y="2409388"/>
                <a:ext cx="696757" cy="247236"/>
              </a:xfrm>
              <a:prstGeom prst="rect">
                <a:avLst/>
              </a:prstGeom>
            </p:spPr>
          </p:pic>
        </p:grpSp>
      </p:grpSp>
      <p:sp>
        <p:nvSpPr>
          <p:cNvPr id="18" name="Rectangle 17">
            <a:extLst>
              <a:ext uri="{FF2B5EF4-FFF2-40B4-BE49-F238E27FC236}">
                <a16:creationId xmlns:a16="http://schemas.microsoft.com/office/drawing/2014/main" id="{B500DBF0-7432-03E1-348B-062AD8BCF1BB}"/>
              </a:ext>
            </a:extLst>
          </p:cNvPr>
          <p:cNvSpPr/>
          <p:nvPr/>
        </p:nvSpPr>
        <p:spPr>
          <a:xfrm>
            <a:off x="3759673" y="1506312"/>
            <a:ext cx="6938591" cy="13062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4">
            <a:extLst>
              <a:ext uri="{FF2B5EF4-FFF2-40B4-BE49-F238E27FC236}">
                <a16:creationId xmlns:a16="http://schemas.microsoft.com/office/drawing/2014/main" id="{42E80175-5348-1605-E3EA-CA96599B8B51}"/>
              </a:ext>
            </a:extLst>
          </p:cNvPr>
          <p:cNvSpPr txBox="1"/>
          <p:nvPr/>
        </p:nvSpPr>
        <p:spPr>
          <a:xfrm>
            <a:off x="4061488" y="1776507"/>
            <a:ext cx="6527621" cy="911596"/>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7836" b="1" spc="-150" dirty="0">
                <a:solidFill>
                  <a:schemeClr val="bg1"/>
                </a:solidFill>
                <a:latin typeface="Public Sans Bold"/>
              </a:rPr>
              <a:t>I Belong Here,</a:t>
            </a:r>
          </a:p>
        </p:txBody>
      </p:sp>
      <p:sp>
        <p:nvSpPr>
          <p:cNvPr id="24" name="Rectangle 23">
            <a:extLst>
              <a:ext uri="{FF2B5EF4-FFF2-40B4-BE49-F238E27FC236}">
                <a16:creationId xmlns:a16="http://schemas.microsoft.com/office/drawing/2014/main" id="{4A281880-E90A-1F42-148C-91C20740F552}"/>
              </a:ext>
            </a:extLst>
          </p:cNvPr>
          <p:cNvSpPr/>
          <p:nvPr/>
        </p:nvSpPr>
        <p:spPr>
          <a:xfrm>
            <a:off x="3759674" y="3020742"/>
            <a:ext cx="5270564" cy="13062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99FADDBC-D524-4EEC-50BA-C027790DF807}"/>
              </a:ext>
            </a:extLst>
          </p:cNvPr>
          <p:cNvSpPr txBox="1"/>
          <p:nvPr/>
        </p:nvSpPr>
        <p:spPr>
          <a:xfrm>
            <a:off x="4061488" y="3290937"/>
            <a:ext cx="6527621" cy="911596"/>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7836" b="1" spc="-150">
                <a:solidFill>
                  <a:schemeClr val="bg1"/>
                </a:solidFill>
                <a:latin typeface="Public Sans Bold"/>
              </a:rPr>
              <a:t>We All Do.</a:t>
            </a:r>
          </a:p>
        </p:txBody>
      </p:sp>
      <p:sp>
        <p:nvSpPr>
          <p:cNvPr id="26" name="Freeform 23">
            <a:extLst>
              <a:ext uri="{FF2B5EF4-FFF2-40B4-BE49-F238E27FC236}">
                <a16:creationId xmlns:a16="http://schemas.microsoft.com/office/drawing/2014/main" id="{CECAFADC-9DB4-6796-12B7-B70DB5025B87}"/>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12"/>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27" name="TextBox 26">
            <a:extLst>
              <a:ext uri="{FF2B5EF4-FFF2-40B4-BE49-F238E27FC236}">
                <a16:creationId xmlns:a16="http://schemas.microsoft.com/office/drawing/2014/main" id="{0FA79054-7D08-1076-D39A-F38675DDEA2C}"/>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342282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Placeholder 2">
            <a:extLst>
              <a:ext uri="{FF2B5EF4-FFF2-40B4-BE49-F238E27FC236}">
                <a16:creationId xmlns:a16="http://schemas.microsoft.com/office/drawing/2014/main" id="{2AD4CB83-246F-AB06-D60B-B10D3CE5D75E}"/>
              </a:ext>
            </a:extLst>
          </p:cNvPr>
          <p:cNvPicPr>
            <a:picLocks noChangeAspect="1"/>
          </p:cNvPicPr>
          <p:nvPr/>
        </p:nvPicPr>
        <p:blipFill>
          <a:blip r:embed="rId439">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35" name="Freeform 23">
            <a:extLst>
              <a:ext uri="{FF2B5EF4-FFF2-40B4-BE49-F238E27FC236}">
                <a16:creationId xmlns:a16="http://schemas.microsoft.com/office/drawing/2014/main" id="{F289B1FC-26D6-2D4F-AC09-07A171328E0E}"/>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40"/>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436" name="TextBox 435">
            <a:extLst>
              <a:ext uri="{FF2B5EF4-FFF2-40B4-BE49-F238E27FC236}">
                <a16:creationId xmlns:a16="http://schemas.microsoft.com/office/drawing/2014/main" id="{8C1AD0F2-5826-75A8-BBEA-275DADCE619D}"/>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
        <p:nvSpPr>
          <p:cNvPr id="439" name="Rectangle 438">
            <a:extLst>
              <a:ext uri="{FF2B5EF4-FFF2-40B4-BE49-F238E27FC236}">
                <a16:creationId xmlns:a16="http://schemas.microsoft.com/office/drawing/2014/main" id="{E76DB132-E25D-69FA-6328-768A047E2963}"/>
              </a:ext>
            </a:extLst>
          </p:cNvPr>
          <p:cNvSpPr/>
          <p:nvPr/>
        </p:nvSpPr>
        <p:spPr>
          <a:xfrm>
            <a:off x="645629" y="1115500"/>
            <a:ext cx="4492428"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0" name="TextBox 21">
            <a:extLst>
              <a:ext uri="{FF2B5EF4-FFF2-40B4-BE49-F238E27FC236}">
                <a16:creationId xmlns:a16="http://schemas.microsoft.com/office/drawing/2014/main" id="{CD532283-ED7D-5120-00AE-4BB483EAC99B}"/>
              </a:ext>
            </a:extLst>
          </p:cNvPr>
          <p:cNvSpPr txBox="1"/>
          <p:nvPr/>
        </p:nvSpPr>
        <p:spPr>
          <a:xfrm>
            <a:off x="763923" y="1299873"/>
            <a:ext cx="4951076"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Join the Vevox Session</a:t>
            </a:r>
          </a:p>
        </p:txBody>
      </p:sp>
      <p:sp>
        <p:nvSpPr>
          <p:cNvPr id="4" name="TextBox 3">
            <a:extLst>
              <a:ext uri="{FF2B5EF4-FFF2-40B4-BE49-F238E27FC236}">
                <a16:creationId xmlns:a16="http://schemas.microsoft.com/office/drawing/2014/main" id="{75DA17EF-3CB8-4567-8028-3E4ADA1906E7}"/>
              </a:ext>
            </a:extLst>
          </p:cNvPr>
          <p:cNvSpPr txBox="1"/>
          <p:nvPr>
            <p:custDataLst>
              <p:tags r:id="rId2"/>
            </p:custDataLst>
          </p:nvPr>
        </p:nvSpPr>
        <p:spPr>
          <a:xfrm>
            <a:off x="618678" y="2468995"/>
            <a:ext cx="10515600" cy="4394200"/>
          </a:xfrm>
          <a:prstGeom prst="rect">
            <a:avLst/>
          </a:prstGeom>
          <a:noFill/>
        </p:spPr>
        <p:txBody>
          <a:bodyPr vertOverflow="overflow" vert="horz" wrap="square" rtlCol="0" anchor="t">
            <a:spAutoFit/>
          </a:bodyPr>
          <a:lstStyle/>
          <a:p>
            <a:pPr algn="l"/>
            <a:r>
              <a:rPr lang="en-US" sz="3500"/>
              <a:t>Go to </a:t>
            </a:r>
            <a:r>
              <a:rPr lang="en-US" sz="3500" b="1"/>
              <a:t>vevox.app</a:t>
            </a:r>
            <a:r>
              <a:rPr lang="en-US" sz="3500"/>
              <a:t>
Enter the session ID: </a:t>
            </a:r>
            <a:r>
              <a:rPr lang="en-US" sz="3500" b="1"/>
              <a:t>172-559-009</a:t>
            </a:r>
            <a:r>
              <a:rPr lang="en-US" sz="3500"/>
              <a:t>
Or scan the QR code</a:t>
            </a:r>
            <a:endParaRPr lang="en-IE" sz="3500" dirty="0"/>
          </a:p>
        </p:txBody>
      </p:sp>
      <p:sp>
        <p:nvSpPr>
          <p:cNvPr id="5" name="Rectangle 4">
            <a:extLst>
              <a:ext uri="{FF2B5EF4-FFF2-40B4-BE49-F238E27FC236}">
                <a16:creationId xmlns:a16="http://schemas.microsoft.com/office/drawing/2014/main" id="{EB83C902-2E5A-468E-B681-FE1CD33688E8}"/>
              </a:ext>
            </a:extLst>
          </p:cNvPr>
          <p:cNvSpPr/>
          <p:nvPr>
            <p:custDataLst>
              <p:tags r:id="rId3"/>
            </p:custDataLst>
          </p:nvPr>
        </p:nvSpPr>
        <p:spPr>
          <a:xfrm>
            <a:off x="8178800" y="2413701"/>
            <a:ext cx="2755900" cy="2755900"/>
          </a:xfrm>
          <a:prstGeom prst="rect">
            <a:avLst/>
          </a:prstGeom>
          <a:solidFill>
            <a:srgbClr val="FFFFFF"/>
          </a:solidFill>
          <a:ln w="0" cap="flat" cmpd="sng" algn="ctr">
            <a:solidFill>
              <a:srgbClr val="FFFF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pic>
        <p:nvPicPr>
          <p:cNvPr id="441" name="Picture 440" descr="A hand holding a cell phone&#10;&#10;Description automatically generated">
            <a:extLst>
              <a:ext uri="{FF2B5EF4-FFF2-40B4-BE49-F238E27FC236}">
                <a16:creationId xmlns:a16="http://schemas.microsoft.com/office/drawing/2014/main" id="{F263FB49-C12B-CAC0-DE82-E444B8A66BDB}"/>
              </a:ext>
            </a:extLst>
          </p:cNvPr>
          <p:cNvPicPr>
            <a:picLocks noChangeAspect="1"/>
          </p:cNvPicPr>
          <p:nvPr/>
        </p:nvPicPr>
        <p:blipFill>
          <a:blip r:embed="rId441">
            <a:extLst>
              <a:ext uri="{28A0092B-C50C-407E-A947-70E740481C1C}">
                <a14:useLocalDpi xmlns:a14="http://schemas.microsoft.com/office/drawing/2010/main" val="0"/>
              </a:ext>
            </a:extLst>
          </a:blip>
          <a:stretch>
            <a:fillRect/>
          </a:stretch>
        </p:blipFill>
        <p:spPr>
          <a:xfrm>
            <a:off x="5593443" y="423678"/>
            <a:ext cx="2388998" cy="2478973"/>
          </a:xfrm>
          <a:prstGeom prst="rect">
            <a:avLst/>
          </a:prstGeom>
        </p:spPr>
      </p:pic>
      <p:sp>
        <p:nvSpPr>
          <p:cNvPr id="6" name="Rectangle 5">
            <a:extLst>
              <a:ext uri="{FF2B5EF4-FFF2-40B4-BE49-F238E27FC236}">
                <a16:creationId xmlns:a16="http://schemas.microsoft.com/office/drawing/2014/main" id="{2D3810A3-A48B-4222-A334-C6FEEF03BA27}"/>
              </a:ext>
            </a:extLst>
          </p:cNvPr>
          <p:cNvSpPr/>
          <p:nvPr>
            <p:custDataLst>
              <p:tags r:id="rId4"/>
            </p:custDataLst>
          </p:nvPr>
        </p:nvSpPr>
        <p:spPr>
          <a:xfrm>
            <a:off x="82677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Rectangle 6">
            <a:extLst>
              <a:ext uri="{FF2B5EF4-FFF2-40B4-BE49-F238E27FC236}">
                <a16:creationId xmlns:a16="http://schemas.microsoft.com/office/drawing/2014/main" id="{9C77B813-A826-40F7-8F72-F000636FB29D}"/>
              </a:ext>
            </a:extLst>
          </p:cNvPr>
          <p:cNvSpPr/>
          <p:nvPr>
            <p:custDataLst>
              <p:tags r:id="rId5"/>
            </p:custDataLst>
          </p:nvPr>
        </p:nvSpPr>
        <p:spPr>
          <a:xfrm>
            <a:off x="83566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Rectangle 7">
            <a:extLst>
              <a:ext uri="{FF2B5EF4-FFF2-40B4-BE49-F238E27FC236}">
                <a16:creationId xmlns:a16="http://schemas.microsoft.com/office/drawing/2014/main" id="{28F726FE-95A7-497D-950E-7038530CC7CA}"/>
              </a:ext>
            </a:extLst>
          </p:cNvPr>
          <p:cNvSpPr/>
          <p:nvPr>
            <p:custDataLst>
              <p:tags r:id="rId6"/>
            </p:custDataLst>
          </p:nvPr>
        </p:nvSpPr>
        <p:spPr>
          <a:xfrm>
            <a:off x="84455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9" name="Rectangle 8">
            <a:extLst>
              <a:ext uri="{FF2B5EF4-FFF2-40B4-BE49-F238E27FC236}">
                <a16:creationId xmlns:a16="http://schemas.microsoft.com/office/drawing/2014/main" id="{08EA7F43-2E71-430B-AD7E-7BEA0B802F7F}"/>
              </a:ext>
            </a:extLst>
          </p:cNvPr>
          <p:cNvSpPr/>
          <p:nvPr>
            <p:custDataLst>
              <p:tags r:id="rId7"/>
            </p:custDataLst>
          </p:nvPr>
        </p:nvSpPr>
        <p:spPr>
          <a:xfrm>
            <a:off x="85344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0" name="Rectangle 9">
            <a:extLst>
              <a:ext uri="{FF2B5EF4-FFF2-40B4-BE49-F238E27FC236}">
                <a16:creationId xmlns:a16="http://schemas.microsoft.com/office/drawing/2014/main" id="{1F7F8324-EFDE-4C2D-AB0D-C2061BA7F345}"/>
              </a:ext>
            </a:extLst>
          </p:cNvPr>
          <p:cNvSpPr/>
          <p:nvPr>
            <p:custDataLst>
              <p:tags r:id="rId8"/>
            </p:custDataLst>
          </p:nvPr>
        </p:nvSpPr>
        <p:spPr>
          <a:xfrm>
            <a:off x="86233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 name="Rectangle 10">
            <a:extLst>
              <a:ext uri="{FF2B5EF4-FFF2-40B4-BE49-F238E27FC236}">
                <a16:creationId xmlns:a16="http://schemas.microsoft.com/office/drawing/2014/main" id="{ED15CAD2-49F0-427C-BA74-F03B0E7173D0}"/>
              </a:ext>
            </a:extLst>
          </p:cNvPr>
          <p:cNvSpPr/>
          <p:nvPr>
            <p:custDataLst>
              <p:tags r:id="rId9"/>
            </p:custDataLst>
          </p:nvPr>
        </p:nvSpPr>
        <p:spPr>
          <a:xfrm>
            <a:off x="87122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2" name="Rectangle 11">
            <a:extLst>
              <a:ext uri="{FF2B5EF4-FFF2-40B4-BE49-F238E27FC236}">
                <a16:creationId xmlns:a16="http://schemas.microsoft.com/office/drawing/2014/main" id="{33799F83-EBCE-4856-B9F6-95045BD19AD8}"/>
              </a:ext>
            </a:extLst>
          </p:cNvPr>
          <p:cNvSpPr/>
          <p:nvPr>
            <p:custDataLst>
              <p:tags r:id="rId10"/>
            </p:custDataLst>
          </p:nvPr>
        </p:nvSpPr>
        <p:spPr>
          <a:xfrm>
            <a:off x="88011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3" name="Rectangle 12">
            <a:extLst>
              <a:ext uri="{FF2B5EF4-FFF2-40B4-BE49-F238E27FC236}">
                <a16:creationId xmlns:a16="http://schemas.microsoft.com/office/drawing/2014/main" id="{6573C81B-52F3-4CE8-9A87-F6821A189A89}"/>
              </a:ext>
            </a:extLst>
          </p:cNvPr>
          <p:cNvSpPr/>
          <p:nvPr>
            <p:custDataLst>
              <p:tags r:id="rId11"/>
            </p:custDataLst>
          </p:nvPr>
        </p:nvSpPr>
        <p:spPr>
          <a:xfrm>
            <a:off x="94234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13">
            <a:extLst>
              <a:ext uri="{FF2B5EF4-FFF2-40B4-BE49-F238E27FC236}">
                <a16:creationId xmlns:a16="http://schemas.microsoft.com/office/drawing/2014/main" id="{C004230E-4FC5-46A4-917E-D8F68361E367}"/>
              </a:ext>
            </a:extLst>
          </p:cNvPr>
          <p:cNvSpPr/>
          <p:nvPr>
            <p:custDataLst>
              <p:tags r:id="rId12"/>
            </p:custDataLst>
          </p:nvPr>
        </p:nvSpPr>
        <p:spPr>
          <a:xfrm>
            <a:off x="95123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Rectangle 14">
            <a:extLst>
              <a:ext uri="{FF2B5EF4-FFF2-40B4-BE49-F238E27FC236}">
                <a16:creationId xmlns:a16="http://schemas.microsoft.com/office/drawing/2014/main" id="{F0FE59DE-A63B-4D05-B17F-34DB0FDBA958}"/>
              </a:ext>
            </a:extLst>
          </p:cNvPr>
          <p:cNvSpPr/>
          <p:nvPr>
            <p:custDataLst>
              <p:tags r:id="rId13"/>
            </p:custDataLst>
          </p:nvPr>
        </p:nvSpPr>
        <p:spPr>
          <a:xfrm>
            <a:off x="96012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6" name="Rectangle 15">
            <a:extLst>
              <a:ext uri="{FF2B5EF4-FFF2-40B4-BE49-F238E27FC236}">
                <a16:creationId xmlns:a16="http://schemas.microsoft.com/office/drawing/2014/main" id="{3A3B9D3F-A873-4EBD-A798-0475BD8A08FC}"/>
              </a:ext>
            </a:extLst>
          </p:cNvPr>
          <p:cNvSpPr/>
          <p:nvPr>
            <p:custDataLst>
              <p:tags r:id="rId14"/>
            </p:custDataLst>
          </p:nvPr>
        </p:nvSpPr>
        <p:spPr>
          <a:xfrm>
            <a:off x="102235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 name="Rectangle 16">
            <a:extLst>
              <a:ext uri="{FF2B5EF4-FFF2-40B4-BE49-F238E27FC236}">
                <a16:creationId xmlns:a16="http://schemas.microsoft.com/office/drawing/2014/main" id="{93EC1146-C0DB-4918-ADBF-B1D69DCFE41B}"/>
              </a:ext>
            </a:extLst>
          </p:cNvPr>
          <p:cNvSpPr/>
          <p:nvPr>
            <p:custDataLst>
              <p:tags r:id="rId15"/>
            </p:custDataLst>
          </p:nvPr>
        </p:nvSpPr>
        <p:spPr>
          <a:xfrm>
            <a:off x="103124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 name="Rectangle 17">
            <a:extLst>
              <a:ext uri="{FF2B5EF4-FFF2-40B4-BE49-F238E27FC236}">
                <a16:creationId xmlns:a16="http://schemas.microsoft.com/office/drawing/2014/main" id="{02586784-A2D4-49C4-9902-2CA3503096B3}"/>
              </a:ext>
            </a:extLst>
          </p:cNvPr>
          <p:cNvSpPr/>
          <p:nvPr>
            <p:custDataLst>
              <p:tags r:id="rId16"/>
            </p:custDataLst>
          </p:nvPr>
        </p:nvSpPr>
        <p:spPr>
          <a:xfrm>
            <a:off x="104013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9" name="Rectangle 18">
            <a:extLst>
              <a:ext uri="{FF2B5EF4-FFF2-40B4-BE49-F238E27FC236}">
                <a16:creationId xmlns:a16="http://schemas.microsoft.com/office/drawing/2014/main" id="{F5368BF4-F969-49A4-9D7E-02736BD453B3}"/>
              </a:ext>
            </a:extLst>
          </p:cNvPr>
          <p:cNvSpPr/>
          <p:nvPr>
            <p:custDataLst>
              <p:tags r:id="rId17"/>
            </p:custDataLst>
          </p:nvPr>
        </p:nvSpPr>
        <p:spPr>
          <a:xfrm>
            <a:off x="104902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0" name="Rectangle 19">
            <a:extLst>
              <a:ext uri="{FF2B5EF4-FFF2-40B4-BE49-F238E27FC236}">
                <a16:creationId xmlns:a16="http://schemas.microsoft.com/office/drawing/2014/main" id="{91E962ED-4929-4E00-885C-608CB2C1818C}"/>
              </a:ext>
            </a:extLst>
          </p:cNvPr>
          <p:cNvSpPr/>
          <p:nvPr>
            <p:custDataLst>
              <p:tags r:id="rId18"/>
            </p:custDataLst>
          </p:nvPr>
        </p:nvSpPr>
        <p:spPr>
          <a:xfrm>
            <a:off x="105791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 name="Rectangle 20">
            <a:extLst>
              <a:ext uri="{FF2B5EF4-FFF2-40B4-BE49-F238E27FC236}">
                <a16:creationId xmlns:a16="http://schemas.microsoft.com/office/drawing/2014/main" id="{C6445655-1486-4F50-B4CC-7DF214D2FA14}"/>
              </a:ext>
            </a:extLst>
          </p:cNvPr>
          <p:cNvSpPr/>
          <p:nvPr>
            <p:custDataLst>
              <p:tags r:id="rId19"/>
            </p:custDataLst>
          </p:nvPr>
        </p:nvSpPr>
        <p:spPr>
          <a:xfrm>
            <a:off x="106680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 name="Rectangle 21">
            <a:extLst>
              <a:ext uri="{FF2B5EF4-FFF2-40B4-BE49-F238E27FC236}">
                <a16:creationId xmlns:a16="http://schemas.microsoft.com/office/drawing/2014/main" id="{49A17D77-B22A-47F2-A3EB-887C1D0D384F}"/>
              </a:ext>
            </a:extLst>
          </p:cNvPr>
          <p:cNvSpPr/>
          <p:nvPr>
            <p:custDataLst>
              <p:tags r:id="rId20"/>
            </p:custDataLst>
          </p:nvPr>
        </p:nvSpPr>
        <p:spPr>
          <a:xfrm>
            <a:off x="10756900" y="2501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 name="Rectangle 22">
            <a:extLst>
              <a:ext uri="{FF2B5EF4-FFF2-40B4-BE49-F238E27FC236}">
                <a16:creationId xmlns:a16="http://schemas.microsoft.com/office/drawing/2014/main" id="{2F4F9C19-4A72-4744-8FCE-D7325F1C3199}"/>
              </a:ext>
            </a:extLst>
          </p:cNvPr>
          <p:cNvSpPr/>
          <p:nvPr>
            <p:custDataLst>
              <p:tags r:id="rId21"/>
            </p:custDataLst>
          </p:nvPr>
        </p:nvSpPr>
        <p:spPr>
          <a:xfrm>
            <a:off x="82677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4" name="Rectangle 23">
            <a:extLst>
              <a:ext uri="{FF2B5EF4-FFF2-40B4-BE49-F238E27FC236}">
                <a16:creationId xmlns:a16="http://schemas.microsoft.com/office/drawing/2014/main" id="{D30FBE07-9B34-4592-90BC-633613C715AF}"/>
              </a:ext>
            </a:extLst>
          </p:cNvPr>
          <p:cNvSpPr/>
          <p:nvPr>
            <p:custDataLst>
              <p:tags r:id="rId22"/>
            </p:custDataLst>
          </p:nvPr>
        </p:nvSpPr>
        <p:spPr>
          <a:xfrm>
            <a:off x="88011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5" name="Rectangle 24">
            <a:extLst>
              <a:ext uri="{FF2B5EF4-FFF2-40B4-BE49-F238E27FC236}">
                <a16:creationId xmlns:a16="http://schemas.microsoft.com/office/drawing/2014/main" id="{AAE806EB-342A-49C7-A604-CB35AA0961B6}"/>
              </a:ext>
            </a:extLst>
          </p:cNvPr>
          <p:cNvSpPr/>
          <p:nvPr>
            <p:custDataLst>
              <p:tags r:id="rId23"/>
            </p:custDataLst>
          </p:nvPr>
        </p:nvSpPr>
        <p:spPr>
          <a:xfrm>
            <a:off x="90678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6" name="Rectangle 25">
            <a:extLst>
              <a:ext uri="{FF2B5EF4-FFF2-40B4-BE49-F238E27FC236}">
                <a16:creationId xmlns:a16="http://schemas.microsoft.com/office/drawing/2014/main" id="{A6C818FA-AF64-4FAF-84E9-60FF2B812749}"/>
              </a:ext>
            </a:extLst>
          </p:cNvPr>
          <p:cNvSpPr/>
          <p:nvPr>
            <p:custDataLst>
              <p:tags r:id="rId24"/>
            </p:custDataLst>
          </p:nvPr>
        </p:nvSpPr>
        <p:spPr>
          <a:xfrm>
            <a:off x="94234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7" name="Rectangle 26">
            <a:extLst>
              <a:ext uri="{FF2B5EF4-FFF2-40B4-BE49-F238E27FC236}">
                <a16:creationId xmlns:a16="http://schemas.microsoft.com/office/drawing/2014/main" id="{9B59A540-6C57-464B-9307-5802268632DC}"/>
              </a:ext>
            </a:extLst>
          </p:cNvPr>
          <p:cNvSpPr/>
          <p:nvPr>
            <p:custDataLst>
              <p:tags r:id="rId25"/>
            </p:custDataLst>
          </p:nvPr>
        </p:nvSpPr>
        <p:spPr>
          <a:xfrm>
            <a:off x="95123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8" name="Rectangle 27">
            <a:extLst>
              <a:ext uri="{FF2B5EF4-FFF2-40B4-BE49-F238E27FC236}">
                <a16:creationId xmlns:a16="http://schemas.microsoft.com/office/drawing/2014/main" id="{427152AE-A0CF-4689-A7D6-95B005F04DE2}"/>
              </a:ext>
            </a:extLst>
          </p:cNvPr>
          <p:cNvSpPr/>
          <p:nvPr>
            <p:custDataLst>
              <p:tags r:id="rId26"/>
            </p:custDataLst>
          </p:nvPr>
        </p:nvSpPr>
        <p:spPr>
          <a:xfrm>
            <a:off x="96012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9" name="Rectangle 28">
            <a:extLst>
              <a:ext uri="{FF2B5EF4-FFF2-40B4-BE49-F238E27FC236}">
                <a16:creationId xmlns:a16="http://schemas.microsoft.com/office/drawing/2014/main" id="{28580966-67D0-4793-8825-3E223129013B}"/>
              </a:ext>
            </a:extLst>
          </p:cNvPr>
          <p:cNvSpPr/>
          <p:nvPr>
            <p:custDataLst>
              <p:tags r:id="rId27"/>
            </p:custDataLst>
          </p:nvPr>
        </p:nvSpPr>
        <p:spPr>
          <a:xfrm>
            <a:off x="96901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0" name="Rectangle 29">
            <a:extLst>
              <a:ext uri="{FF2B5EF4-FFF2-40B4-BE49-F238E27FC236}">
                <a16:creationId xmlns:a16="http://schemas.microsoft.com/office/drawing/2014/main" id="{73ADBD4C-EEC6-4C68-82D8-A25353B7DDEB}"/>
              </a:ext>
            </a:extLst>
          </p:cNvPr>
          <p:cNvSpPr/>
          <p:nvPr>
            <p:custDataLst>
              <p:tags r:id="rId28"/>
            </p:custDataLst>
          </p:nvPr>
        </p:nvSpPr>
        <p:spPr>
          <a:xfrm>
            <a:off x="98679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1" name="Rectangle 30">
            <a:extLst>
              <a:ext uri="{FF2B5EF4-FFF2-40B4-BE49-F238E27FC236}">
                <a16:creationId xmlns:a16="http://schemas.microsoft.com/office/drawing/2014/main" id="{4C818179-14E4-4E63-93B8-019F5CFE2F67}"/>
              </a:ext>
            </a:extLst>
          </p:cNvPr>
          <p:cNvSpPr/>
          <p:nvPr>
            <p:custDataLst>
              <p:tags r:id="rId29"/>
            </p:custDataLst>
          </p:nvPr>
        </p:nvSpPr>
        <p:spPr>
          <a:xfrm>
            <a:off x="100457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2" name="Rectangle 31">
            <a:extLst>
              <a:ext uri="{FF2B5EF4-FFF2-40B4-BE49-F238E27FC236}">
                <a16:creationId xmlns:a16="http://schemas.microsoft.com/office/drawing/2014/main" id="{C0C386C3-87E1-439D-A4BA-66A1D1D532A0}"/>
              </a:ext>
            </a:extLst>
          </p:cNvPr>
          <p:cNvSpPr/>
          <p:nvPr>
            <p:custDataLst>
              <p:tags r:id="rId30"/>
            </p:custDataLst>
          </p:nvPr>
        </p:nvSpPr>
        <p:spPr>
          <a:xfrm>
            <a:off x="102235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3" name="Rectangle 32">
            <a:extLst>
              <a:ext uri="{FF2B5EF4-FFF2-40B4-BE49-F238E27FC236}">
                <a16:creationId xmlns:a16="http://schemas.microsoft.com/office/drawing/2014/main" id="{BEFF51A1-1C66-43F6-86F7-BCD3A86D8EC4}"/>
              </a:ext>
            </a:extLst>
          </p:cNvPr>
          <p:cNvSpPr/>
          <p:nvPr>
            <p:custDataLst>
              <p:tags r:id="rId31"/>
            </p:custDataLst>
          </p:nvPr>
        </p:nvSpPr>
        <p:spPr>
          <a:xfrm>
            <a:off x="10756900" y="2590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4" name="Rectangle 33">
            <a:extLst>
              <a:ext uri="{FF2B5EF4-FFF2-40B4-BE49-F238E27FC236}">
                <a16:creationId xmlns:a16="http://schemas.microsoft.com/office/drawing/2014/main" id="{4950CD66-BFA6-4937-AB57-0988A7510E35}"/>
              </a:ext>
            </a:extLst>
          </p:cNvPr>
          <p:cNvSpPr/>
          <p:nvPr>
            <p:custDataLst>
              <p:tags r:id="rId32"/>
            </p:custDataLst>
          </p:nvPr>
        </p:nvSpPr>
        <p:spPr>
          <a:xfrm>
            <a:off x="82677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5" name="Rectangle 34">
            <a:extLst>
              <a:ext uri="{FF2B5EF4-FFF2-40B4-BE49-F238E27FC236}">
                <a16:creationId xmlns:a16="http://schemas.microsoft.com/office/drawing/2014/main" id="{CFCF0FCA-C9C4-4C13-8B83-9D0CB2FDAE3B}"/>
              </a:ext>
            </a:extLst>
          </p:cNvPr>
          <p:cNvSpPr/>
          <p:nvPr>
            <p:custDataLst>
              <p:tags r:id="rId33"/>
            </p:custDataLst>
          </p:nvPr>
        </p:nvSpPr>
        <p:spPr>
          <a:xfrm>
            <a:off x="84455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6" name="Rectangle 35">
            <a:extLst>
              <a:ext uri="{FF2B5EF4-FFF2-40B4-BE49-F238E27FC236}">
                <a16:creationId xmlns:a16="http://schemas.microsoft.com/office/drawing/2014/main" id="{6823CAB0-408F-405E-816B-E7B360D0881A}"/>
              </a:ext>
            </a:extLst>
          </p:cNvPr>
          <p:cNvSpPr/>
          <p:nvPr>
            <p:custDataLst>
              <p:tags r:id="rId34"/>
            </p:custDataLst>
          </p:nvPr>
        </p:nvSpPr>
        <p:spPr>
          <a:xfrm>
            <a:off x="85344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7" name="Rectangle 36">
            <a:extLst>
              <a:ext uri="{FF2B5EF4-FFF2-40B4-BE49-F238E27FC236}">
                <a16:creationId xmlns:a16="http://schemas.microsoft.com/office/drawing/2014/main" id="{CB916E52-8F66-49D8-858C-F6C25B059EC5}"/>
              </a:ext>
            </a:extLst>
          </p:cNvPr>
          <p:cNvSpPr/>
          <p:nvPr>
            <p:custDataLst>
              <p:tags r:id="rId35"/>
            </p:custDataLst>
          </p:nvPr>
        </p:nvSpPr>
        <p:spPr>
          <a:xfrm>
            <a:off x="86233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 name="Rectangle 37">
            <a:extLst>
              <a:ext uri="{FF2B5EF4-FFF2-40B4-BE49-F238E27FC236}">
                <a16:creationId xmlns:a16="http://schemas.microsoft.com/office/drawing/2014/main" id="{29867335-8D61-44EB-930F-FAE75CBE9A41}"/>
              </a:ext>
            </a:extLst>
          </p:cNvPr>
          <p:cNvSpPr/>
          <p:nvPr>
            <p:custDataLst>
              <p:tags r:id="rId36"/>
            </p:custDataLst>
          </p:nvPr>
        </p:nvSpPr>
        <p:spPr>
          <a:xfrm>
            <a:off x="88011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 name="Rectangle 38">
            <a:extLst>
              <a:ext uri="{FF2B5EF4-FFF2-40B4-BE49-F238E27FC236}">
                <a16:creationId xmlns:a16="http://schemas.microsoft.com/office/drawing/2014/main" id="{E6EEC40C-15D3-45A6-82A1-43F4B9D77270}"/>
              </a:ext>
            </a:extLst>
          </p:cNvPr>
          <p:cNvSpPr/>
          <p:nvPr>
            <p:custDataLst>
              <p:tags r:id="rId37"/>
            </p:custDataLst>
          </p:nvPr>
        </p:nvSpPr>
        <p:spPr>
          <a:xfrm>
            <a:off x="89789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 name="Rectangle 39">
            <a:extLst>
              <a:ext uri="{FF2B5EF4-FFF2-40B4-BE49-F238E27FC236}">
                <a16:creationId xmlns:a16="http://schemas.microsoft.com/office/drawing/2014/main" id="{6D948C92-9835-4EE9-B3B2-79D416237DCB}"/>
              </a:ext>
            </a:extLst>
          </p:cNvPr>
          <p:cNvSpPr/>
          <p:nvPr>
            <p:custDataLst>
              <p:tags r:id="rId38"/>
            </p:custDataLst>
          </p:nvPr>
        </p:nvSpPr>
        <p:spPr>
          <a:xfrm>
            <a:off x="90678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 name="Rectangle 40">
            <a:extLst>
              <a:ext uri="{FF2B5EF4-FFF2-40B4-BE49-F238E27FC236}">
                <a16:creationId xmlns:a16="http://schemas.microsoft.com/office/drawing/2014/main" id="{0D69948C-7AA7-4967-A784-B7F41A86702A}"/>
              </a:ext>
            </a:extLst>
          </p:cNvPr>
          <p:cNvSpPr/>
          <p:nvPr>
            <p:custDataLst>
              <p:tags r:id="rId39"/>
            </p:custDataLst>
          </p:nvPr>
        </p:nvSpPr>
        <p:spPr>
          <a:xfrm>
            <a:off x="91567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 name="Rectangle 41">
            <a:extLst>
              <a:ext uri="{FF2B5EF4-FFF2-40B4-BE49-F238E27FC236}">
                <a16:creationId xmlns:a16="http://schemas.microsoft.com/office/drawing/2014/main" id="{BE4BD6C2-F675-4BDF-9BEC-1220AEDF0384}"/>
              </a:ext>
            </a:extLst>
          </p:cNvPr>
          <p:cNvSpPr/>
          <p:nvPr>
            <p:custDataLst>
              <p:tags r:id="rId40"/>
            </p:custDataLst>
          </p:nvPr>
        </p:nvSpPr>
        <p:spPr>
          <a:xfrm>
            <a:off x="94234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 name="Rectangle 42">
            <a:extLst>
              <a:ext uri="{FF2B5EF4-FFF2-40B4-BE49-F238E27FC236}">
                <a16:creationId xmlns:a16="http://schemas.microsoft.com/office/drawing/2014/main" id="{137A25F8-30B5-4278-801D-D8AE6A5927D5}"/>
              </a:ext>
            </a:extLst>
          </p:cNvPr>
          <p:cNvSpPr/>
          <p:nvPr>
            <p:custDataLst>
              <p:tags r:id="rId41"/>
            </p:custDataLst>
          </p:nvPr>
        </p:nvSpPr>
        <p:spPr>
          <a:xfrm>
            <a:off x="96012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4" name="Rectangle 43">
            <a:extLst>
              <a:ext uri="{FF2B5EF4-FFF2-40B4-BE49-F238E27FC236}">
                <a16:creationId xmlns:a16="http://schemas.microsoft.com/office/drawing/2014/main" id="{6C4BDB5F-1C34-488E-9CBA-6673286CA656}"/>
              </a:ext>
            </a:extLst>
          </p:cNvPr>
          <p:cNvSpPr/>
          <p:nvPr>
            <p:custDataLst>
              <p:tags r:id="rId42"/>
            </p:custDataLst>
          </p:nvPr>
        </p:nvSpPr>
        <p:spPr>
          <a:xfrm>
            <a:off x="98679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5" name="Rectangle 44">
            <a:extLst>
              <a:ext uri="{FF2B5EF4-FFF2-40B4-BE49-F238E27FC236}">
                <a16:creationId xmlns:a16="http://schemas.microsoft.com/office/drawing/2014/main" id="{768F7475-6509-40EC-B3D9-84C751725140}"/>
              </a:ext>
            </a:extLst>
          </p:cNvPr>
          <p:cNvSpPr/>
          <p:nvPr>
            <p:custDataLst>
              <p:tags r:id="rId43"/>
            </p:custDataLst>
          </p:nvPr>
        </p:nvSpPr>
        <p:spPr>
          <a:xfrm>
            <a:off x="99568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6" name="Rectangle 45">
            <a:extLst>
              <a:ext uri="{FF2B5EF4-FFF2-40B4-BE49-F238E27FC236}">
                <a16:creationId xmlns:a16="http://schemas.microsoft.com/office/drawing/2014/main" id="{70B88D67-2C83-4459-9ADB-1AEF60DA553D}"/>
              </a:ext>
            </a:extLst>
          </p:cNvPr>
          <p:cNvSpPr/>
          <p:nvPr>
            <p:custDataLst>
              <p:tags r:id="rId44"/>
            </p:custDataLst>
          </p:nvPr>
        </p:nvSpPr>
        <p:spPr>
          <a:xfrm>
            <a:off x="100457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7" name="Rectangle 46">
            <a:extLst>
              <a:ext uri="{FF2B5EF4-FFF2-40B4-BE49-F238E27FC236}">
                <a16:creationId xmlns:a16="http://schemas.microsoft.com/office/drawing/2014/main" id="{01C50A12-E81F-47C1-A753-AB836C42036D}"/>
              </a:ext>
            </a:extLst>
          </p:cNvPr>
          <p:cNvSpPr/>
          <p:nvPr>
            <p:custDataLst>
              <p:tags r:id="rId45"/>
            </p:custDataLst>
          </p:nvPr>
        </p:nvSpPr>
        <p:spPr>
          <a:xfrm>
            <a:off x="102235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8" name="Rectangle 47">
            <a:extLst>
              <a:ext uri="{FF2B5EF4-FFF2-40B4-BE49-F238E27FC236}">
                <a16:creationId xmlns:a16="http://schemas.microsoft.com/office/drawing/2014/main" id="{2EA6AA7E-EE46-4A71-8F0A-4B6179C50646}"/>
              </a:ext>
            </a:extLst>
          </p:cNvPr>
          <p:cNvSpPr/>
          <p:nvPr>
            <p:custDataLst>
              <p:tags r:id="rId46"/>
            </p:custDataLst>
          </p:nvPr>
        </p:nvSpPr>
        <p:spPr>
          <a:xfrm>
            <a:off x="104013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9" name="Rectangle 48">
            <a:extLst>
              <a:ext uri="{FF2B5EF4-FFF2-40B4-BE49-F238E27FC236}">
                <a16:creationId xmlns:a16="http://schemas.microsoft.com/office/drawing/2014/main" id="{1B663308-9847-421D-85CB-CA90B2D4DB3A}"/>
              </a:ext>
            </a:extLst>
          </p:cNvPr>
          <p:cNvSpPr/>
          <p:nvPr>
            <p:custDataLst>
              <p:tags r:id="rId47"/>
            </p:custDataLst>
          </p:nvPr>
        </p:nvSpPr>
        <p:spPr>
          <a:xfrm>
            <a:off x="104902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0" name="Rectangle 49">
            <a:extLst>
              <a:ext uri="{FF2B5EF4-FFF2-40B4-BE49-F238E27FC236}">
                <a16:creationId xmlns:a16="http://schemas.microsoft.com/office/drawing/2014/main" id="{24DE4F9A-7A03-4D5D-AF24-B19A4F1918D2}"/>
              </a:ext>
            </a:extLst>
          </p:cNvPr>
          <p:cNvSpPr/>
          <p:nvPr>
            <p:custDataLst>
              <p:tags r:id="rId48"/>
            </p:custDataLst>
          </p:nvPr>
        </p:nvSpPr>
        <p:spPr>
          <a:xfrm>
            <a:off x="105791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1" name="Rectangle 50">
            <a:extLst>
              <a:ext uri="{FF2B5EF4-FFF2-40B4-BE49-F238E27FC236}">
                <a16:creationId xmlns:a16="http://schemas.microsoft.com/office/drawing/2014/main" id="{579B3FDE-81A9-41E6-994F-434672F80AD0}"/>
              </a:ext>
            </a:extLst>
          </p:cNvPr>
          <p:cNvSpPr/>
          <p:nvPr>
            <p:custDataLst>
              <p:tags r:id="rId49"/>
            </p:custDataLst>
          </p:nvPr>
        </p:nvSpPr>
        <p:spPr>
          <a:xfrm>
            <a:off x="10756900" y="2679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2" name="Rectangle 51">
            <a:extLst>
              <a:ext uri="{FF2B5EF4-FFF2-40B4-BE49-F238E27FC236}">
                <a16:creationId xmlns:a16="http://schemas.microsoft.com/office/drawing/2014/main" id="{149CBB24-D3DA-49D6-A723-86EE056B2BBD}"/>
              </a:ext>
            </a:extLst>
          </p:cNvPr>
          <p:cNvSpPr/>
          <p:nvPr>
            <p:custDataLst>
              <p:tags r:id="rId50"/>
            </p:custDataLst>
          </p:nvPr>
        </p:nvSpPr>
        <p:spPr>
          <a:xfrm>
            <a:off x="82677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3" name="Rectangle 52">
            <a:extLst>
              <a:ext uri="{FF2B5EF4-FFF2-40B4-BE49-F238E27FC236}">
                <a16:creationId xmlns:a16="http://schemas.microsoft.com/office/drawing/2014/main" id="{7356C57E-CB63-4270-A1E3-214FA2B03337}"/>
              </a:ext>
            </a:extLst>
          </p:cNvPr>
          <p:cNvSpPr/>
          <p:nvPr>
            <p:custDataLst>
              <p:tags r:id="rId51"/>
            </p:custDataLst>
          </p:nvPr>
        </p:nvSpPr>
        <p:spPr>
          <a:xfrm>
            <a:off x="84455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4" name="Rectangle 53">
            <a:extLst>
              <a:ext uri="{FF2B5EF4-FFF2-40B4-BE49-F238E27FC236}">
                <a16:creationId xmlns:a16="http://schemas.microsoft.com/office/drawing/2014/main" id="{6CCDA1E2-50FB-4599-BB52-2852B036718F}"/>
              </a:ext>
            </a:extLst>
          </p:cNvPr>
          <p:cNvSpPr/>
          <p:nvPr>
            <p:custDataLst>
              <p:tags r:id="rId52"/>
            </p:custDataLst>
          </p:nvPr>
        </p:nvSpPr>
        <p:spPr>
          <a:xfrm>
            <a:off x="85344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5" name="Rectangle 54">
            <a:extLst>
              <a:ext uri="{FF2B5EF4-FFF2-40B4-BE49-F238E27FC236}">
                <a16:creationId xmlns:a16="http://schemas.microsoft.com/office/drawing/2014/main" id="{E351F096-E481-479B-A29C-F3D85D70C7FE}"/>
              </a:ext>
            </a:extLst>
          </p:cNvPr>
          <p:cNvSpPr/>
          <p:nvPr>
            <p:custDataLst>
              <p:tags r:id="rId53"/>
            </p:custDataLst>
          </p:nvPr>
        </p:nvSpPr>
        <p:spPr>
          <a:xfrm>
            <a:off x="86233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6" name="Rectangle 55">
            <a:extLst>
              <a:ext uri="{FF2B5EF4-FFF2-40B4-BE49-F238E27FC236}">
                <a16:creationId xmlns:a16="http://schemas.microsoft.com/office/drawing/2014/main" id="{A5B993AB-0979-4C96-93C9-1A257C4BDEA3}"/>
              </a:ext>
            </a:extLst>
          </p:cNvPr>
          <p:cNvSpPr/>
          <p:nvPr>
            <p:custDataLst>
              <p:tags r:id="rId54"/>
            </p:custDataLst>
          </p:nvPr>
        </p:nvSpPr>
        <p:spPr>
          <a:xfrm>
            <a:off x="88011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7" name="Rectangle 56">
            <a:extLst>
              <a:ext uri="{FF2B5EF4-FFF2-40B4-BE49-F238E27FC236}">
                <a16:creationId xmlns:a16="http://schemas.microsoft.com/office/drawing/2014/main" id="{DB6405A9-741E-49F9-9CA1-464E0B2518A4}"/>
              </a:ext>
            </a:extLst>
          </p:cNvPr>
          <p:cNvSpPr/>
          <p:nvPr>
            <p:custDataLst>
              <p:tags r:id="rId55"/>
            </p:custDataLst>
          </p:nvPr>
        </p:nvSpPr>
        <p:spPr>
          <a:xfrm>
            <a:off x="89789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8" name="Rectangle 57">
            <a:extLst>
              <a:ext uri="{FF2B5EF4-FFF2-40B4-BE49-F238E27FC236}">
                <a16:creationId xmlns:a16="http://schemas.microsoft.com/office/drawing/2014/main" id="{4038B7BE-121E-4C49-B492-98CA60CF5701}"/>
              </a:ext>
            </a:extLst>
          </p:cNvPr>
          <p:cNvSpPr/>
          <p:nvPr>
            <p:custDataLst>
              <p:tags r:id="rId56"/>
            </p:custDataLst>
          </p:nvPr>
        </p:nvSpPr>
        <p:spPr>
          <a:xfrm>
            <a:off x="90678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59" name="Rectangle 58">
            <a:extLst>
              <a:ext uri="{FF2B5EF4-FFF2-40B4-BE49-F238E27FC236}">
                <a16:creationId xmlns:a16="http://schemas.microsoft.com/office/drawing/2014/main" id="{B311CE98-2AF5-4E33-9C27-9C8B439112C4}"/>
              </a:ext>
            </a:extLst>
          </p:cNvPr>
          <p:cNvSpPr/>
          <p:nvPr>
            <p:custDataLst>
              <p:tags r:id="rId57"/>
            </p:custDataLst>
          </p:nvPr>
        </p:nvSpPr>
        <p:spPr>
          <a:xfrm>
            <a:off x="92456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0" name="Rectangle 59">
            <a:extLst>
              <a:ext uri="{FF2B5EF4-FFF2-40B4-BE49-F238E27FC236}">
                <a16:creationId xmlns:a16="http://schemas.microsoft.com/office/drawing/2014/main" id="{237D400C-2E8A-4062-9F52-2E60187AC583}"/>
              </a:ext>
            </a:extLst>
          </p:cNvPr>
          <p:cNvSpPr/>
          <p:nvPr>
            <p:custDataLst>
              <p:tags r:id="rId58"/>
            </p:custDataLst>
          </p:nvPr>
        </p:nvSpPr>
        <p:spPr>
          <a:xfrm>
            <a:off x="95123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1" name="Rectangle 60">
            <a:extLst>
              <a:ext uri="{FF2B5EF4-FFF2-40B4-BE49-F238E27FC236}">
                <a16:creationId xmlns:a16="http://schemas.microsoft.com/office/drawing/2014/main" id="{7CDE9412-3581-4BA7-B51B-49596300E71A}"/>
              </a:ext>
            </a:extLst>
          </p:cNvPr>
          <p:cNvSpPr/>
          <p:nvPr>
            <p:custDataLst>
              <p:tags r:id="rId59"/>
            </p:custDataLst>
          </p:nvPr>
        </p:nvSpPr>
        <p:spPr>
          <a:xfrm>
            <a:off x="96012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2" name="Rectangle 61">
            <a:extLst>
              <a:ext uri="{FF2B5EF4-FFF2-40B4-BE49-F238E27FC236}">
                <a16:creationId xmlns:a16="http://schemas.microsoft.com/office/drawing/2014/main" id="{ADAA4325-F1CB-4299-AAD5-EC8BCD9D8382}"/>
              </a:ext>
            </a:extLst>
          </p:cNvPr>
          <p:cNvSpPr/>
          <p:nvPr>
            <p:custDataLst>
              <p:tags r:id="rId60"/>
            </p:custDataLst>
          </p:nvPr>
        </p:nvSpPr>
        <p:spPr>
          <a:xfrm>
            <a:off x="97790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63" name="Rectangle 62">
            <a:extLst>
              <a:ext uri="{FF2B5EF4-FFF2-40B4-BE49-F238E27FC236}">
                <a16:creationId xmlns:a16="http://schemas.microsoft.com/office/drawing/2014/main" id="{A4E5DDEA-88D7-4777-BBDA-6CBC804297A9}"/>
              </a:ext>
            </a:extLst>
          </p:cNvPr>
          <p:cNvSpPr/>
          <p:nvPr>
            <p:custDataLst>
              <p:tags r:id="rId61"/>
            </p:custDataLst>
          </p:nvPr>
        </p:nvSpPr>
        <p:spPr>
          <a:xfrm>
            <a:off x="98679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2" name="Rectangle 1791">
            <a:extLst>
              <a:ext uri="{FF2B5EF4-FFF2-40B4-BE49-F238E27FC236}">
                <a16:creationId xmlns:a16="http://schemas.microsoft.com/office/drawing/2014/main" id="{CD954555-FA6C-4CE1-B944-57B8C384AE40}"/>
              </a:ext>
            </a:extLst>
          </p:cNvPr>
          <p:cNvSpPr/>
          <p:nvPr>
            <p:custDataLst>
              <p:tags r:id="rId62"/>
            </p:custDataLst>
          </p:nvPr>
        </p:nvSpPr>
        <p:spPr>
          <a:xfrm>
            <a:off x="99568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3" name="Rectangle 1792">
            <a:extLst>
              <a:ext uri="{FF2B5EF4-FFF2-40B4-BE49-F238E27FC236}">
                <a16:creationId xmlns:a16="http://schemas.microsoft.com/office/drawing/2014/main" id="{9C28EBFE-5C0D-4A5A-85E7-2F8C2D967DAA}"/>
              </a:ext>
            </a:extLst>
          </p:cNvPr>
          <p:cNvSpPr/>
          <p:nvPr>
            <p:custDataLst>
              <p:tags r:id="rId63"/>
            </p:custDataLst>
          </p:nvPr>
        </p:nvSpPr>
        <p:spPr>
          <a:xfrm>
            <a:off x="102235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4" name="Rectangle 1793">
            <a:extLst>
              <a:ext uri="{FF2B5EF4-FFF2-40B4-BE49-F238E27FC236}">
                <a16:creationId xmlns:a16="http://schemas.microsoft.com/office/drawing/2014/main" id="{D3F6D331-E3C0-42FE-8C9E-2168819242BB}"/>
              </a:ext>
            </a:extLst>
          </p:cNvPr>
          <p:cNvSpPr/>
          <p:nvPr>
            <p:custDataLst>
              <p:tags r:id="rId64"/>
            </p:custDataLst>
          </p:nvPr>
        </p:nvSpPr>
        <p:spPr>
          <a:xfrm>
            <a:off x="104013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5" name="Rectangle 1794">
            <a:extLst>
              <a:ext uri="{FF2B5EF4-FFF2-40B4-BE49-F238E27FC236}">
                <a16:creationId xmlns:a16="http://schemas.microsoft.com/office/drawing/2014/main" id="{5296DF19-78E2-4D91-B336-BB094EA17DB0}"/>
              </a:ext>
            </a:extLst>
          </p:cNvPr>
          <p:cNvSpPr/>
          <p:nvPr>
            <p:custDataLst>
              <p:tags r:id="rId65"/>
            </p:custDataLst>
          </p:nvPr>
        </p:nvSpPr>
        <p:spPr>
          <a:xfrm>
            <a:off x="104902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6" name="Rectangle 1795">
            <a:extLst>
              <a:ext uri="{FF2B5EF4-FFF2-40B4-BE49-F238E27FC236}">
                <a16:creationId xmlns:a16="http://schemas.microsoft.com/office/drawing/2014/main" id="{46B2D3DE-8140-465B-B5BA-C366666FF056}"/>
              </a:ext>
            </a:extLst>
          </p:cNvPr>
          <p:cNvSpPr/>
          <p:nvPr>
            <p:custDataLst>
              <p:tags r:id="rId66"/>
            </p:custDataLst>
          </p:nvPr>
        </p:nvSpPr>
        <p:spPr>
          <a:xfrm>
            <a:off x="105791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7" name="Rectangle 1796">
            <a:extLst>
              <a:ext uri="{FF2B5EF4-FFF2-40B4-BE49-F238E27FC236}">
                <a16:creationId xmlns:a16="http://schemas.microsoft.com/office/drawing/2014/main" id="{819D8195-218C-44DB-A1D9-8C32FF8606C9}"/>
              </a:ext>
            </a:extLst>
          </p:cNvPr>
          <p:cNvSpPr/>
          <p:nvPr>
            <p:custDataLst>
              <p:tags r:id="rId67"/>
            </p:custDataLst>
          </p:nvPr>
        </p:nvSpPr>
        <p:spPr>
          <a:xfrm>
            <a:off x="10756900" y="2768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8" name="Rectangle 1797">
            <a:extLst>
              <a:ext uri="{FF2B5EF4-FFF2-40B4-BE49-F238E27FC236}">
                <a16:creationId xmlns:a16="http://schemas.microsoft.com/office/drawing/2014/main" id="{F13F6BBE-8771-4CC5-9A85-AABF04BD57E2}"/>
              </a:ext>
            </a:extLst>
          </p:cNvPr>
          <p:cNvSpPr/>
          <p:nvPr>
            <p:custDataLst>
              <p:tags r:id="rId68"/>
            </p:custDataLst>
          </p:nvPr>
        </p:nvSpPr>
        <p:spPr>
          <a:xfrm>
            <a:off x="82677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799" name="Rectangle 1798">
            <a:extLst>
              <a:ext uri="{FF2B5EF4-FFF2-40B4-BE49-F238E27FC236}">
                <a16:creationId xmlns:a16="http://schemas.microsoft.com/office/drawing/2014/main" id="{EA939582-AFC3-46E1-8DC7-BA9CB185A805}"/>
              </a:ext>
            </a:extLst>
          </p:cNvPr>
          <p:cNvSpPr/>
          <p:nvPr>
            <p:custDataLst>
              <p:tags r:id="rId69"/>
            </p:custDataLst>
          </p:nvPr>
        </p:nvSpPr>
        <p:spPr>
          <a:xfrm>
            <a:off x="84455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0" name="Rectangle 1799">
            <a:extLst>
              <a:ext uri="{FF2B5EF4-FFF2-40B4-BE49-F238E27FC236}">
                <a16:creationId xmlns:a16="http://schemas.microsoft.com/office/drawing/2014/main" id="{A38E652C-F54A-44F3-A5BD-8BB76331DF98}"/>
              </a:ext>
            </a:extLst>
          </p:cNvPr>
          <p:cNvSpPr/>
          <p:nvPr>
            <p:custDataLst>
              <p:tags r:id="rId70"/>
            </p:custDataLst>
          </p:nvPr>
        </p:nvSpPr>
        <p:spPr>
          <a:xfrm>
            <a:off x="85344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1" name="Rectangle 1800">
            <a:extLst>
              <a:ext uri="{FF2B5EF4-FFF2-40B4-BE49-F238E27FC236}">
                <a16:creationId xmlns:a16="http://schemas.microsoft.com/office/drawing/2014/main" id="{81652EAA-AE04-4B2E-970E-D68FB454E5DE}"/>
              </a:ext>
            </a:extLst>
          </p:cNvPr>
          <p:cNvSpPr/>
          <p:nvPr>
            <p:custDataLst>
              <p:tags r:id="rId71"/>
            </p:custDataLst>
          </p:nvPr>
        </p:nvSpPr>
        <p:spPr>
          <a:xfrm>
            <a:off x="86233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2" name="Rectangle 1801">
            <a:extLst>
              <a:ext uri="{FF2B5EF4-FFF2-40B4-BE49-F238E27FC236}">
                <a16:creationId xmlns:a16="http://schemas.microsoft.com/office/drawing/2014/main" id="{6E3CDDAB-4B1B-4A65-AC8D-5A6A437F524F}"/>
              </a:ext>
            </a:extLst>
          </p:cNvPr>
          <p:cNvSpPr/>
          <p:nvPr>
            <p:custDataLst>
              <p:tags r:id="rId72"/>
            </p:custDataLst>
          </p:nvPr>
        </p:nvSpPr>
        <p:spPr>
          <a:xfrm>
            <a:off x="88011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3" name="Rectangle 1802">
            <a:extLst>
              <a:ext uri="{FF2B5EF4-FFF2-40B4-BE49-F238E27FC236}">
                <a16:creationId xmlns:a16="http://schemas.microsoft.com/office/drawing/2014/main" id="{B8986A91-9237-452E-907F-D1C5C652C1D3}"/>
              </a:ext>
            </a:extLst>
          </p:cNvPr>
          <p:cNvSpPr/>
          <p:nvPr>
            <p:custDataLst>
              <p:tags r:id="rId73"/>
            </p:custDataLst>
          </p:nvPr>
        </p:nvSpPr>
        <p:spPr>
          <a:xfrm>
            <a:off x="89789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4" name="Rectangle 1803">
            <a:extLst>
              <a:ext uri="{FF2B5EF4-FFF2-40B4-BE49-F238E27FC236}">
                <a16:creationId xmlns:a16="http://schemas.microsoft.com/office/drawing/2014/main" id="{26364628-BBC8-4110-9677-81561B09683A}"/>
              </a:ext>
            </a:extLst>
          </p:cNvPr>
          <p:cNvSpPr/>
          <p:nvPr>
            <p:custDataLst>
              <p:tags r:id="rId74"/>
            </p:custDataLst>
          </p:nvPr>
        </p:nvSpPr>
        <p:spPr>
          <a:xfrm>
            <a:off x="92456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5" name="Rectangle 1804">
            <a:extLst>
              <a:ext uri="{FF2B5EF4-FFF2-40B4-BE49-F238E27FC236}">
                <a16:creationId xmlns:a16="http://schemas.microsoft.com/office/drawing/2014/main" id="{D3AB58AD-CA62-46C7-8A60-239FE4C157F6}"/>
              </a:ext>
            </a:extLst>
          </p:cNvPr>
          <p:cNvSpPr/>
          <p:nvPr>
            <p:custDataLst>
              <p:tags r:id="rId75"/>
            </p:custDataLst>
          </p:nvPr>
        </p:nvSpPr>
        <p:spPr>
          <a:xfrm>
            <a:off x="96012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6" name="Rectangle 1805">
            <a:extLst>
              <a:ext uri="{FF2B5EF4-FFF2-40B4-BE49-F238E27FC236}">
                <a16:creationId xmlns:a16="http://schemas.microsoft.com/office/drawing/2014/main" id="{E68849C8-842A-47A4-966C-C95EEF954B2D}"/>
              </a:ext>
            </a:extLst>
          </p:cNvPr>
          <p:cNvSpPr/>
          <p:nvPr>
            <p:custDataLst>
              <p:tags r:id="rId76"/>
            </p:custDataLst>
          </p:nvPr>
        </p:nvSpPr>
        <p:spPr>
          <a:xfrm>
            <a:off x="96901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7" name="Rectangle 1806">
            <a:extLst>
              <a:ext uri="{FF2B5EF4-FFF2-40B4-BE49-F238E27FC236}">
                <a16:creationId xmlns:a16="http://schemas.microsoft.com/office/drawing/2014/main" id="{00FCF76D-0C3C-49B5-8D9E-3BEF4290D119}"/>
              </a:ext>
            </a:extLst>
          </p:cNvPr>
          <p:cNvSpPr/>
          <p:nvPr>
            <p:custDataLst>
              <p:tags r:id="rId77"/>
            </p:custDataLst>
          </p:nvPr>
        </p:nvSpPr>
        <p:spPr>
          <a:xfrm>
            <a:off x="98679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8" name="Rectangle 1807">
            <a:extLst>
              <a:ext uri="{FF2B5EF4-FFF2-40B4-BE49-F238E27FC236}">
                <a16:creationId xmlns:a16="http://schemas.microsoft.com/office/drawing/2014/main" id="{D76CF1B6-2767-40D4-B18C-0BF567331FFC}"/>
              </a:ext>
            </a:extLst>
          </p:cNvPr>
          <p:cNvSpPr/>
          <p:nvPr>
            <p:custDataLst>
              <p:tags r:id="rId78"/>
            </p:custDataLst>
          </p:nvPr>
        </p:nvSpPr>
        <p:spPr>
          <a:xfrm>
            <a:off x="99568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09" name="Rectangle 1808">
            <a:extLst>
              <a:ext uri="{FF2B5EF4-FFF2-40B4-BE49-F238E27FC236}">
                <a16:creationId xmlns:a16="http://schemas.microsoft.com/office/drawing/2014/main" id="{ECBCFCFD-8B04-429A-BD79-82E90D8B12B3}"/>
              </a:ext>
            </a:extLst>
          </p:cNvPr>
          <p:cNvSpPr/>
          <p:nvPr>
            <p:custDataLst>
              <p:tags r:id="rId79"/>
            </p:custDataLst>
          </p:nvPr>
        </p:nvSpPr>
        <p:spPr>
          <a:xfrm>
            <a:off x="102235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0" name="Rectangle 1809">
            <a:extLst>
              <a:ext uri="{FF2B5EF4-FFF2-40B4-BE49-F238E27FC236}">
                <a16:creationId xmlns:a16="http://schemas.microsoft.com/office/drawing/2014/main" id="{479574D7-8706-45AE-9AD0-0C65DAC93059}"/>
              </a:ext>
            </a:extLst>
          </p:cNvPr>
          <p:cNvSpPr/>
          <p:nvPr>
            <p:custDataLst>
              <p:tags r:id="rId80"/>
            </p:custDataLst>
          </p:nvPr>
        </p:nvSpPr>
        <p:spPr>
          <a:xfrm>
            <a:off x="104013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1" name="Rectangle 1810">
            <a:extLst>
              <a:ext uri="{FF2B5EF4-FFF2-40B4-BE49-F238E27FC236}">
                <a16:creationId xmlns:a16="http://schemas.microsoft.com/office/drawing/2014/main" id="{92843E74-DA3B-481F-9B55-3BD939D237C6}"/>
              </a:ext>
            </a:extLst>
          </p:cNvPr>
          <p:cNvSpPr/>
          <p:nvPr>
            <p:custDataLst>
              <p:tags r:id="rId81"/>
            </p:custDataLst>
          </p:nvPr>
        </p:nvSpPr>
        <p:spPr>
          <a:xfrm>
            <a:off x="104902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2" name="Rectangle 1811">
            <a:extLst>
              <a:ext uri="{FF2B5EF4-FFF2-40B4-BE49-F238E27FC236}">
                <a16:creationId xmlns:a16="http://schemas.microsoft.com/office/drawing/2014/main" id="{2A2FFFC1-389B-4A56-8DD5-4BB49E618CE2}"/>
              </a:ext>
            </a:extLst>
          </p:cNvPr>
          <p:cNvSpPr/>
          <p:nvPr>
            <p:custDataLst>
              <p:tags r:id="rId82"/>
            </p:custDataLst>
          </p:nvPr>
        </p:nvSpPr>
        <p:spPr>
          <a:xfrm>
            <a:off x="105791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3" name="Rectangle 1812">
            <a:extLst>
              <a:ext uri="{FF2B5EF4-FFF2-40B4-BE49-F238E27FC236}">
                <a16:creationId xmlns:a16="http://schemas.microsoft.com/office/drawing/2014/main" id="{20F236D8-3FDA-4BE6-B4AE-C0745BB48224}"/>
              </a:ext>
            </a:extLst>
          </p:cNvPr>
          <p:cNvSpPr/>
          <p:nvPr>
            <p:custDataLst>
              <p:tags r:id="rId83"/>
            </p:custDataLst>
          </p:nvPr>
        </p:nvSpPr>
        <p:spPr>
          <a:xfrm>
            <a:off x="10756900" y="2857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4" name="Rectangle 1813">
            <a:extLst>
              <a:ext uri="{FF2B5EF4-FFF2-40B4-BE49-F238E27FC236}">
                <a16:creationId xmlns:a16="http://schemas.microsoft.com/office/drawing/2014/main" id="{1DBAA476-6635-44D6-B716-D99F731E11EF}"/>
              </a:ext>
            </a:extLst>
          </p:cNvPr>
          <p:cNvSpPr/>
          <p:nvPr>
            <p:custDataLst>
              <p:tags r:id="rId84"/>
            </p:custDataLst>
          </p:nvPr>
        </p:nvSpPr>
        <p:spPr>
          <a:xfrm>
            <a:off x="82677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5" name="Rectangle 1814">
            <a:extLst>
              <a:ext uri="{FF2B5EF4-FFF2-40B4-BE49-F238E27FC236}">
                <a16:creationId xmlns:a16="http://schemas.microsoft.com/office/drawing/2014/main" id="{071F49BF-1A45-4B3E-B0EF-C9656797BBE4}"/>
              </a:ext>
            </a:extLst>
          </p:cNvPr>
          <p:cNvSpPr/>
          <p:nvPr>
            <p:custDataLst>
              <p:tags r:id="rId85"/>
            </p:custDataLst>
          </p:nvPr>
        </p:nvSpPr>
        <p:spPr>
          <a:xfrm>
            <a:off x="88011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6" name="Rectangle 1815">
            <a:extLst>
              <a:ext uri="{FF2B5EF4-FFF2-40B4-BE49-F238E27FC236}">
                <a16:creationId xmlns:a16="http://schemas.microsoft.com/office/drawing/2014/main" id="{470939EF-0820-4871-AAD5-FFA4996B7FB7}"/>
              </a:ext>
            </a:extLst>
          </p:cNvPr>
          <p:cNvSpPr/>
          <p:nvPr>
            <p:custDataLst>
              <p:tags r:id="rId86"/>
            </p:custDataLst>
          </p:nvPr>
        </p:nvSpPr>
        <p:spPr>
          <a:xfrm>
            <a:off x="89789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7" name="Rectangle 1816">
            <a:extLst>
              <a:ext uri="{FF2B5EF4-FFF2-40B4-BE49-F238E27FC236}">
                <a16:creationId xmlns:a16="http://schemas.microsoft.com/office/drawing/2014/main" id="{0DF6CEB9-BD61-44ED-B8C5-BFC2EF62CEDF}"/>
              </a:ext>
            </a:extLst>
          </p:cNvPr>
          <p:cNvSpPr/>
          <p:nvPr>
            <p:custDataLst>
              <p:tags r:id="rId87"/>
            </p:custDataLst>
          </p:nvPr>
        </p:nvSpPr>
        <p:spPr>
          <a:xfrm>
            <a:off x="92456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8" name="Rectangle 1817">
            <a:extLst>
              <a:ext uri="{FF2B5EF4-FFF2-40B4-BE49-F238E27FC236}">
                <a16:creationId xmlns:a16="http://schemas.microsoft.com/office/drawing/2014/main" id="{A6F95C0F-A468-4459-BD68-49FADB39053F}"/>
              </a:ext>
            </a:extLst>
          </p:cNvPr>
          <p:cNvSpPr/>
          <p:nvPr>
            <p:custDataLst>
              <p:tags r:id="rId88"/>
            </p:custDataLst>
          </p:nvPr>
        </p:nvSpPr>
        <p:spPr>
          <a:xfrm>
            <a:off x="100457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19" name="Rectangle 1818">
            <a:extLst>
              <a:ext uri="{FF2B5EF4-FFF2-40B4-BE49-F238E27FC236}">
                <a16:creationId xmlns:a16="http://schemas.microsoft.com/office/drawing/2014/main" id="{9FABBC4F-C9D1-4F56-8B0D-7F7E38DE0C03}"/>
              </a:ext>
            </a:extLst>
          </p:cNvPr>
          <p:cNvSpPr/>
          <p:nvPr>
            <p:custDataLst>
              <p:tags r:id="rId89"/>
            </p:custDataLst>
          </p:nvPr>
        </p:nvSpPr>
        <p:spPr>
          <a:xfrm>
            <a:off x="102235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20" name="Rectangle 1819">
            <a:extLst>
              <a:ext uri="{FF2B5EF4-FFF2-40B4-BE49-F238E27FC236}">
                <a16:creationId xmlns:a16="http://schemas.microsoft.com/office/drawing/2014/main" id="{A6DE3316-39C5-4BD6-BC24-DD898FA94071}"/>
              </a:ext>
            </a:extLst>
          </p:cNvPr>
          <p:cNvSpPr/>
          <p:nvPr>
            <p:custDataLst>
              <p:tags r:id="rId90"/>
            </p:custDataLst>
          </p:nvPr>
        </p:nvSpPr>
        <p:spPr>
          <a:xfrm>
            <a:off x="10756900" y="2946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21" name="Rectangle 1820">
            <a:extLst>
              <a:ext uri="{FF2B5EF4-FFF2-40B4-BE49-F238E27FC236}">
                <a16:creationId xmlns:a16="http://schemas.microsoft.com/office/drawing/2014/main" id="{CA28B937-E40A-43F3-88E5-F97E657CA935}"/>
              </a:ext>
            </a:extLst>
          </p:cNvPr>
          <p:cNvSpPr/>
          <p:nvPr>
            <p:custDataLst>
              <p:tags r:id="rId91"/>
            </p:custDataLst>
          </p:nvPr>
        </p:nvSpPr>
        <p:spPr>
          <a:xfrm>
            <a:off x="82677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22" name="Rectangle 1821">
            <a:extLst>
              <a:ext uri="{FF2B5EF4-FFF2-40B4-BE49-F238E27FC236}">
                <a16:creationId xmlns:a16="http://schemas.microsoft.com/office/drawing/2014/main" id="{B0247883-5F02-4A96-B36F-2302C3F5064C}"/>
              </a:ext>
            </a:extLst>
          </p:cNvPr>
          <p:cNvSpPr/>
          <p:nvPr>
            <p:custDataLst>
              <p:tags r:id="rId92"/>
            </p:custDataLst>
          </p:nvPr>
        </p:nvSpPr>
        <p:spPr>
          <a:xfrm>
            <a:off x="83566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823" name="Rectangle 1822">
            <a:extLst>
              <a:ext uri="{FF2B5EF4-FFF2-40B4-BE49-F238E27FC236}">
                <a16:creationId xmlns:a16="http://schemas.microsoft.com/office/drawing/2014/main" id="{8E52F826-D40B-4A41-B61C-23384E3B4F4A}"/>
              </a:ext>
            </a:extLst>
          </p:cNvPr>
          <p:cNvSpPr/>
          <p:nvPr>
            <p:custDataLst>
              <p:tags r:id="rId93"/>
            </p:custDataLst>
          </p:nvPr>
        </p:nvSpPr>
        <p:spPr>
          <a:xfrm>
            <a:off x="84455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68" name="Rectangle 1567">
            <a:extLst>
              <a:ext uri="{FF2B5EF4-FFF2-40B4-BE49-F238E27FC236}">
                <a16:creationId xmlns:a16="http://schemas.microsoft.com/office/drawing/2014/main" id="{A118AB9D-1955-441B-85A5-804561271867}"/>
              </a:ext>
            </a:extLst>
          </p:cNvPr>
          <p:cNvSpPr/>
          <p:nvPr>
            <p:custDataLst>
              <p:tags r:id="rId94"/>
            </p:custDataLst>
          </p:nvPr>
        </p:nvSpPr>
        <p:spPr>
          <a:xfrm>
            <a:off x="85344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69" name="Rectangle 1568">
            <a:extLst>
              <a:ext uri="{FF2B5EF4-FFF2-40B4-BE49-F238E27FC236}">
                <a16:creationId xmlns:a16="http://schemas.microsoft.com/office/drawing/2014/main" id="{673C7894-601D-427A-B638-87DBCAFE5F0C}"/>
              </a:ext>
            </a:extLst>
          </p:cNvPr>
          <p:cNvSpPr/>
          <p:nvPr>
            <p:custDataLst>
              <p:tags r:id="rId95"/>
            </p:custDataLst>
          </p:nvPr>
        </p:nvSpPr>
        <p:spPr>
          <a:xfrm>
            <a:off x="86233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0" name="Rectangle 1569">
            <a:extLst>
              <a:ext uri="{FF2B5EF4-FFF2-40B4-BE49-F238E27FC236}">
                <a16:creationId xmlns:a16="http://schemas.microsoft.com/office/drawing/2014/main" id="{D68A0AA4-3EB6-4889-AC38-D669A268F306}"/>
              </a:ext>
            </a:extLst>
          </p:cNvPr>
          <p:cNvSpPr/>
          <p:nvPr>
            <p:custDataLst>
              <p:tags r:id="rId96"/>
            </p:custDataLst>
          </p:nvPr>
        </p:nvSpPr>
        <p:spPr>
          <a:xfrm>
            <a:off x="87122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1" name="Rectangle 1570">
            <a:extLst>
              <a:ext uri="{FF2B5EF4-FFF2-40B4-BE49-F238E27FC236}">
                <a16:creationId xmlns:a16="http://schemas.microsoft.com/office/drawing/2014/main" id="{23ACC76D-612E-4F76-BC88-2FCE3B8A24A9}"/>
              </a:ext>
            </a:extLst>
          </p:cNvPr>
          <p:cNvSpPr/>
          <p:nvPr>
            <p:custDataLst>
              <p:tags r:id="rId97"/>
            </p:custDataLst>
          </p:nvPr>
        </p:nvSpPr>
        <p:spPr>
          <a:xfrm>
            <a:off x="88011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2" name="Rectangle 1571">
            <a:extLst>
              <a:ext uri="{FF2B5EF4-FFF2-40B4-BE49-F238E27FC236}">
                <a16:creationId xmlns:a16="http://schemas.microsoft.com/office/drawing/2014/main" id="{82AA028F-CDE3-45B9-A3E1-E390084D27EA}"/>
              </a:ext>
            </a:extLst>
          </p:cNvPr>
          <p:cNvSpPr/>
          <p:nvPr>
            <p:custDataLst>
              <p:tags r:id="rId98"/>
            </p:custDataLst>
          </p:nvPr>
        </p:nvSpPr>
        <p:spPr>
          <a:xfrm>
            <a:off x="89789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3" name="Rectangle 1572">
            <a:extLst>
              <a:ext uri="{FF2B5EF4-FFF2-40B4-BE49-F238E27FC236}">
                <a16:creationId xmlns:a16="http://schemas.microsoft.com/office/drawing/2014/main" id="{19FC68E6-943D-4E76-9028-A5B2AE2F1F46}"/>
              </a:ext>
            </a:extLst>
          </p:cNvPr>
          <p:cNvSpPr/>
          <p:nvPr>
            <p:custDataLst>
              <p:tags r:id="rId99"/>
            </p:custDataLst>
          </p:nvPr>
        </p:nvSpPr>
        <p:spPr>
          <a:xfrm>
            <a:off x="91567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4" name="Rectangle 1573">
            <a:extLst>
              <a:ext uri="{FF2B5EF4-FFF2-40B4-BE49-F238E27FC236}">
                <a16:creationId xmlns:a16="http://schemas.microsoft.com/office/drawing/2014/main" id="{B44902BF-7F4A-43E4-911C-170B6035D424}"/>
              </a:ext>
            </a:extLst>
          </p:cNvPr>
          <p:cNvSpPr/>
          <p:nvPr>
            <p:custDataLst>
              <p:tags r:id="rId100"/>
            </p:custDataLst>
          </p:nvPr>
        </p:nvSpPr>
        <p:spPr>
          <a:xfrm>
            <a:off x="93345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5" name="Rectangle 1574">
            <a:extLst>
              <a:ext uri="{FF2B5EF4-FFF2-40B4-BE49-F238E27FC236}">
                <a16:creationId xmlns:a16="http://schemas.microsoft.com/office/drawing/2014/main" id="{63ED881D-CFFD-47A1-959C-A557F6156282}"/>
              </a:ext>
            </a:extLst>
          </p:cNvPr>
          <p:cNvSpPr/>
          <p:nvPr>
            <p:custDataLst>
              <p:tags r:id="rId101"/>
            </p:custDataLst>
          </p:nvPr>
        </p:nvSpPr>
        <p:spPr>
          <a:xfrm>
            <a:off x="95123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6" name="Rectangle 1575">
            <a:extLst>
              <a:ext uri="{FF2B5EF4-FFF2-40B4-BE49-F238E27FC236}">
                <a16:creationId xmlns:a16="http://schemas.microsoft.com/office/drawing/2014/main" id="{249FA778-ED58-4483-8480-10BA1FF2DEB0}"/>
              </a:ext>
            </a:extLst>
          </p:cNvPr>
          <p:cNvSpPr/>
          <p:nvPr>
            <p:custDataLst>
              <p:tags r:id="rId102"/>
            </p:custDataLst>
          </p:nvPr>
        </p:nvSpPr>
        <p:spPr>
          <a:xfrm>
            <a:off x="96901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7" name="Rectangle 1576">
            <a:extLst>
              <a:ext uri="{FF2B5EF4-FFF2-40B4-BE49-F238E27FC236}">
                <a16:creationId xmlns:a16="http://schemas.microsoft.com/office/drawing/2014/main" id="{1BD8F838-765E-461F-A3A8-A799BD84962A}"/>
              </a:ext>
            </a:extLst>
          </p:cNvPr>
          <p:cNvSpPr/>
          <p:nvPr>
            <p:custDataLst>
              <p:tags r:id="rId103"/>
            </p:custDataLst>
          </p:nvPr>
        </p:nvSpPr>
        <p:spPr>
          <a:xfrm>
            <a:off x="98679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8" name="Rectangle 1577">
            <a:extLst>
              <a:ext uri="{FF2B5EF4-FFF2-40B4-BE49-F238E27FC236}">
                <a16:creationId xmlns:a16="http://schemas.microsoft.com/office/drawing/2014/main" id="{9775BB8E-DFD5-4CD3-925F-D2B8F7FA3857}"/>
              </a:ext>
            </a:extLst>
          </p:cNvPr>
          <p:cNvSpPr/>
          <p:nvPr>
            <p:custDataLst>
              <p:tags r:id="rId104"/>
            </p:custDataLst>
          </p:nvPr>
        </p:nvSpPr>
        <p:spPr>
          <a:xfrm>
            <a:off x="100457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79" name="Rectangle 1578">
            <a:extLst>
              <a:ext uri="{FF2B5EF4-FFF2-40B4-BE49-F238E27FC236}">
                <a16:creationId xmlns:a16="http://schemas.microsoft.com/office/drawing/2014/main" id="{E2EE6C29-20C7-4D86-BDAE-81C49B69F177}"/>
              </a:ext>
            </a:extLst>
          </p:cNvPr>
          <p:cNvSpPr/>
          <p:nvPr>
            <p:custDataLst>
              <p:tags r:id="rId105"/>
            </p:custDataLst>
          </p:nvPr>
        </p:nvSpPr>
        <p:spPr>
          <a:xfrm>
            <a:off x="102235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0" name="Rectangle 1579">
            <a:extLst>
              <a:ext uri="{FF2B5EF4-FFF2-40B4-BE49-F238E27FC236}">
                <a16:creationId xmlns:a16="http://schemas.microsoft.com/office/drawing/2014/main" id="{348BBAC0-7709-4AE7-8FF4-41F9D943DE95}"/>
              </a:ext>
            </a:extLst>
          </p:cNvPr>
          <p:cNvSpPr/>
          <p:nvPr>
            <p:custDataLst>
              <p:tags r:id="rId106"/>
            </p:custDataLst>
          </p:nvPr>
        </p:nvSpPr>
        <p:spPr>
          <a:xfrm>
            <a:off x="103124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1" name="Rectangle 1580">
            <a:extLst>
              <a:ext uri="{FF2B5EF4-FFF2-40B4-BE49-F238E27FC236}">
                <a16:creationId xmlns:a16="http://schemas.microsoft.com/office/drawing/2014/main" id="{2C81FBAC-24F0-4F5C-BAB5-E6B92C1C79EF}"/>
              </a:ext>
            </a:extLst>
          </p:cNvPr>
          <p:cNvSpPr/>
          <p:nvPr>
            <p:custDataLst>
              <p:tags r:id="rId107"/>
            </p:custDataLst>
          </p:nvPr>
        </p:nvSpPr>
        <p:spPr>
          <a:xfrm>
            <a:off x="104013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2" name="Rectangle 1581">
            <a:extLst>
              <a:ext uri="{FF2B5EF4-FFF2-40B4-BE49-F238E27FC236}">
                <a16:creationId xmlns:a16="http://schemas.microsoft.com/office/drawing/2014/main" id="{1C52029D-CBB4-481F-A250-AB8C1CFA23BD}"/>
              </a:ext>
            </a:extLst>
          </p:cNvPr>
          <p:cNvSpPr/>
          <p:nvPr>
            <p:custDataLst>
              <p:tags r:id="rId108"/>
            </p:custDataLst>
          </p:nvPr>
        </p:nvSpPr>
        <p:spPr>
          <a:xfrm>
            <a:off x="104902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3" name="Rectangle 1582">
            <a:extLst>
              <a:ext uri="{FF2B5EF4-FFF2-40B4-BE49-F238E27FC236}">
                <a16:creationId xmlns:a16="http://schemas.microsoft.com/office/drawing/2014/main" id="{A978272D-4A42-43D8-B0C3-86FD945B9C24}"/>
              </a:ext>
            </a:extLst>
          </p:cNvPr>
          <p:cNvSpPr/>
          <p:nvPr>
            <p:custDataLst>
              <p:tags r:id="rId109"/>
            </p:custDataLst>
          </p:nvPr>
        </p:nvSpPr>
        <p:spPr>
          <a:xfrm>
            <a:off x="105791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4" name="Rectangle 1583">
            <a:extLst>
              <a:ext uri="{FF2B5EF4-FFF2-40B4-BE49-F238E27FC236}">
                <a16:creationId xmlns:a16="http://schemas.microsoft.com/office/drawing/2014/main" id="{53A5DADD-BA59-498F-A609-27AD3669E936}"/>
              </a:ext>
            </a:extLst>
          </p:cNvPr>
          <p:cNvSpPr/>
          <p:nvPr>
            <p:custDataLst>
              <p:tags r:id="rId110"/>
            </p:custDataLst>
          </p:nvPr>
        </p:nvSpPr>
        <p:spPr>
          <a:xfrm>
            <a:off x="106680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5" name="Rectangle 1584">
            <a:extLst>
              <a:ext uri="{FF2B5EF4-FFF2-40B4-BE49-F238E27FC236}">
                <a16:creationId xmlns:a16="http://schemas.microsoft.com/office/drawing/2014/main" id="{073FEB33-8194-4530-8584-62D73DD11753}"/>
              </a:ext>
            </a:extLst>
          </p:cNvPr>
          <p:cNvSpPr/>
          <p:nvPr>
            <p:custDataLst>
              <p:tags r:id="rId111"/>
            </p:custDataLst>
          </p:nvPr>
        </p:nvSpPr>
        <p:spPr>
          <a:xfrm>
            <a:off x="10756900" y="3035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6" name="Rectangle 1585">
            <a:extLst>
              <a:ext uri="{FF2B5EF4-FFF2-40B4-BE49-F238E27FC236}">
                <a16:creationId xmlns:a16="http://schemas.microsoft.com/office/drawing/2014/main" id="{E54EC8BB-AB74-4DFE-A279-CD1D5889A0AA}"/>
              </a:ext>
            </a:extLst>
          </p:cNvPr>
          <p:cNvSpPr/>
          <p:nvPr>
            <p:custDataLst>
              <p:tags r:id="rId112"/>
            </p:custDataLst>
          </p:nvPr>
        </p:nvSpPr>
        <p:spPr>
          <a:xfrm>
            <a:off x="89789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7" name="Rectangle 1586">
            <a:extLst>
              <a:ext uri="{FF2B5EF4-FFF2-40B4-BE49-F238E27FC236}">
                <a16:creationId xmlns:a16="http://schemas.microsoft.com/office/drawing/2014/main" id="{16E4E11E-4197-41EC-9781-3BA422B7FBE4}"/>
              </a:ext>
            </a:extLst>
          </p:cNvPr>
          <p:cNvSpPr/>
          <p:nvPr>
            <p:custDataLst>
              <p:tags r:id="rId113"/>
            </p:custDataLst>
          </p:nvPr>
        </p:nvSpPr>
        <p:spPr>
          <a:xfrm>
            <a:off x="90678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8" name="Rectangle 1587">
            <a:extLst>
              <a:ext uri="{FF2B5EF4-FFF2-40B4-BE49-F238E27FC236}">
                <a16:creationId xmlns:a16="http://schemas.microsoft.com/office/drawing/2014/main" id="{2439C443-8458-4BB1-811E-993FB05B9CD0}"/>
              </a:ext>
            </a:extLst>
          </p:cNvPr>
          <p:cNvSpPr/>
          <p:nvPr>
            <p:custDataLst>
              <p:tags r:id="rId114"/>
            </p:custDataLst>
          </p:nvPr>
        </p:nvSpPr>
        <p:spPr>
          <a:xfrm>
            <a:off x="92456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89" name="Rectangle 1588">
            <a:extLst>
              <a:ext uri="{FF2B5EF4-FFF2-40B4-BE49-F238E27FC236}">
                <a16:creationId xmlns:a16="http://schemas.microsoft.com/office/drawing/2014/main" id="{E63B0682-6F9C-4347-8F98-6E74C387A76A}"/>
              </a:ext>
            </a:extLst>
          </p:cNvPr>
          <p:cNvSpPr/>
          <p:nvPr>
            <p:custDataLst>
              <p:tags r:id="rId115"/>
            </p:custDataLst>
          </p:nvPr>
        </p:nvSpPr>
        <p:spPr>
          <a:xfrm>
            <a:off x="93345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0" name="Rectangle 1589">
            <a:extLst>
              <a:ext uri="{FF2B5EF4-FFF2-40B4-BE49-F238E27FC236}">
                <a16:creationId xmlns:a16="http://schemas.microsoft.com/office/drawing/2014/main" id="{A784C33C-7467-4B0A-B2F4-1137E835D249}"/>
              </a:ext>
            </a:extLst>
          </p:cNvPr>
          <p:cNvSpPr/>
          <p:nvPr>
            <p:custDataLst>
              <p:tags r:id="rId116"/>
            </p:custDataLst>
          </p:nvPr>
        </p:nvSpPr>
        <p:spPr>
          <a:xfrm>
            <a:off x="95123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1" name="Rectangle 1590">
            <a:extLst>
              <a:ext uri="{FF2B5EF4-FFF2-40B4-BE49-F238E27FC236}">
                <a16:creationId xmlns:a16="http://schemas.microsoft.com/office/drawing/2014/main" id="{656C70D0-195A-47E9-A094-C4C8B7F7A782}"/>
              </a:ext>
            </a:extLst>
          </p:cNvPr>
          <p:cNvSpPr/>
          <p:nvPr>
            <p:custDataLst>
              <p:tags r:id="rId117"/>
            </p:custDataLst>
          </p:nvPr>
        </p:nvSpPr>
        <p:spPr>
          <a:xfrm>
            <a:off x="96901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2" name="Rectangle 1591">
            <a:extLst>
              <a:ext uri="{FF2B5EF4-FFF2-40B4-BE49-F238E27FC236}">
                <a16:creationId xmlns:a16="http://schemas.microsoft.com/office/drawing/2014/main" id="{39853E52-A954-4E82-A1BB-D05D887E8402}"/>
              </a:ext>
            </a:extLst>
          </p:cNvPr>
          <p:cNvSpPr/>
          <p:nvPr>
            <p:custDataLst>
              <p:tags r:id="rId118"/>
            </p:custDataLst>
          </p:nvPr>
        </p:nvSpPr>
        <p:spPr>
          <a:xfrm>
            <a:off x="97790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3" name="Rectangle 1592">
            <a:extLst>
              <a:ext uri="{FF2B5EF4-FFF2-40B4-BE49-F238E27FC236}">
                <a16:creationId xmlns:a16="http://schemas.microsoft.com/office/drawing/2014/main" id="{7A643895-5307-4705-AA57-3327459CEFC1}"/>
              </a:ext>
            </a:extLst>
          </p:cNvPr>
          <p:cNvSpPr/>
          <p:nvPr>
            <p:custDataLst>
              <p:tags r:id="rId119"/>
            </p:custDataLst>
          </p:nvPr>
        </p:nvSpPr>
        <p:spPr>
          <a:xfrm>
            <a:off x="98679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4" name="Rectangle 1593">
            <a:extLst>
              <a:ext uri="{FF2B5EF4-FFF2-40B4-BE49-F238E27FC236}">
                <a16:creationId xmlns:a16="http://schemas.microsoft.com/office/drawing/2014/main" id="{68D55282-093D-42BC-B3F0-E430C349DD88}"/>
              </a:ext>
            </a:extLst>
          </p:cNvPr>
          <p:cNvSpPr/>
          <p:nvPr>
            <p:custDataLst>
              <p:tags r:id="rId120"/>
            </p:custDataLst>
          </p:nvPr>
        </p:nvSpPr>
        <p:spPr>
          <a:xfrm>
            <a:off x="10045700" y="3124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5" name="Rectangle 1594">
            <a:extLst>
              <a:ext uri="{FF2B5EF4-FFF2-40B4-BE49-F238E27FC236}">
                <a16:creationId xmlns:a16="http://schemas.microsoft.com/office/drawing/2014/main" id="{6C329340-DA5A-496A-B61F-9D3D07AE88B9}"/>
              </a:ext>
            </a:extLst>
          </p:cNvPr>
          <p:cNvSpPr/>
          <p:nvPr>
            <p:custDataLst>
              <p:tags r:id="rId121"/>
            </p:custDataLst>
          </p:nvPr>
        </p:nvSpPr>
        <p:spPr>
          <a:xfrm>
            <a:off x="82677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6" name="Rectangle 1595">
            <a:extLst>
              <a:ext uri="{FF2B5EF4-FFF2-40B4-BE49-F238E27FC236}">
                <a16:creationId xmlns:a16="http://schemas.microsoft.com/office/drawing/2014/main" id="{E2AD3FFD-B374-485F-82CF-1899108EF7C8}"/>
              </a:ext>
            </a:extLst>
          </p:cNvPr>
          <p:cNvSpPr/>
          <p:nvPr>
            <p:custDataLst>
              <p:tags r:id="rId122"/>
            </p:custDataLst>
          </p:nvPr>
        </p:nvSpPr>
        <p:spPr>
          <a:xfrm>
            <a:off x="84455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7" name="Rectangle 1596">
            <a:extLst>
              <a:ext uri="{FF2B5EF4-FFF2-40B4-BE49-F238E27FC236}">
                <a16:creationId xmlns:a16="http://schemas.microsoft.com/office/drawing/2014/main" id="{722E211C-4DE1-42EA-80BC-D52D2EBB9158}"/>
              </a:ext>
            </a:extLst>
          </p:cNvPr>
          <p:cNvSpPr/>
          <p:nvPr>
            <p:custDataLst>
              <p:tags r:id="rId123"/>
            </p:custDataLst>
          </p:nvPr>
        </p:nvSpPr>
        <p:spPr>
          <a:xfrm>
            <a:off x="85344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8" name="Rectangle 1597">
            <a:extLst>
              <a:ext uri="{FF2B5EF4-FFF2-40B4-BE49-F238E27FC236}">
                <a16:creationId xmlns:a16="http://schemas.microsoft.com/office/drawing/2014/main" id="{55288D69-63DF-4625-9F2F-E79C5A2939F8}"/>
              </a:ext>
            </a:extLst>
          </p:cNvPr>
          <p:cNvSpPr/>
          <p:nvPr>
            <p:custDataLst>
              <p:tags r:id="rId124"/>
            </p:custDataLst>
          </p:nvPr>
        </p:nvSpPr>
        <p:spPr>
          <a:xfrm>
            <a:off x="86233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99" name="Rectangle 1598">
            <a:extLst>
              <a:ext uri="{FF2B5EF4-FFF2-40B4-BE49-F238E27FC236}">
                <a16:creationId xmlns:a16="http://schemas.microsoft.com/office/drawing/2014/main" id="{4BFFC397-9452-48CF-88FB-6563C65847BB}"/>
              </a:ext>
            </a:extLst>
          </p:cNvPr>
          <p:cNvSpPr/>
          <p:nvPr>
            <p:custDataLst>
              <p:tags r:id="rId125"/>
            </p:custDataLst>
          </p:nvPr>
        </p:nvSpPr>
        <p:spPr>
          <a:xfrm>
            <a:off x="87122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2" name="Rectangle 1151">
            <a:extLst>
              <a:ext uri="{FF2B5EF4-FFF2-40B4-BE49-F238E27FC236}">
                <a16:creationId xmlns:a16="http://schemas.microsoft.com/office/drawing/2014/main" id="{6868FF54-CDDF-46F1-84BA-364A00BA936C}"/>
              </a:ext>
            </a:extLst>
          </p:cNvPr>
          <p:cNvSpPr/>
          <p:nvPr>
            <p:custDataLst>
              <p:tags r:id="rId126"/>
            </p:custDataLst>
          </p:nvPr>
        </p:nvSpPr>
        <p:spPr>
          <a:xfrm>
            <a:off x="88011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3" name="Rectangle 1152">
            <a:extLst>
              <a:ext uri="{FF2B5EF4-FFF2-40B4-BE49-F238E27FC236}">
                <a16:creationId xmlns:a16="http://schemas.microsoft.com/office/drawing/2014/main" id="{97989445-89E2-43BB-97B7-1294BA08D370}"/>
              </a:ext>
            </a:extLst>
          </p:cNvPr>
          <p:cNvSpPr/>
          <p:nvPr>
            <p:custDataLst>
              <p:tags r:id="rId127"/>
            </p:custDataLst>
          </p:nvPr>
        </p:nvSpPr>
        <p:spPr>
          <a:xfrm>
            <a:off x="91567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4" name="Rectangle 1153">
            <a:extLst>
              <a:ext uri="{FF2B5EF4-FFF2-40B4-BE49-F238E27FC236}">
                <a16:creationId xmlns:a16="http://schemas.microsoft.com/office/drawing/2014/main" id="{ECD75C2F-FF31-4B1E-8572-5820D7E2D5E4}"/>
              </a:ext>
            </a:extLst>
          </p:cNvPr>
          <p:cNvSpPr/>
          <p:nvPr>
            <p:custDataLst>
              <p:tags r:id="rId128"/>
            </p:custDataLst>
          </p:nvPr>
        </p:nvSpPr>
        <p:spPr>
          <a:xfrm>
            <a:off x="92456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5" name="Rectangle 1154">
            <a:extLst>
              <a:ext uri="{FF2B5EF4-FFF2-40B4-BE49-F238E27FC236}">
                <a16:creationId xmlns:a16="http://schemas.microsoft.com/office/drawing/2014/main" id="{1BC1ABE3-2520-456E-988C-FDD5387269EB}"/>
              </a:ext>
            </a:extLst>
          </p:cNvPr>
          <p:cNvSpPr/>
          <p:nvPr>
            <p:custDataLst>
              <p:tags r:id="rId129"/>
            </p:custDataLst>
          </p:nvPr>
        </p:nvSpPr>
        <p:spPr>
          <a:xfrm>
            <a:off x="96901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6" name="Rectangle 1155">
            <a:extLst>
              <a:ext uri="{FF2B5EF4-FFF2-40B4-BE49-F238E27FC236}">
                <a16:creationId xmlns:a16="http://schemas.microsoft.com/office/drawing/2014/main" id="{960D8141-B7ED-417A-906A-5B777D32C2A9}"/>
              </a:ext>
            </a:extLst>
          </p:cNvPr>
          <p:cNvSpPr/>
          <p:nvPr>
            <p:custDataLst>
              <p:tags r:id="rId130"/>
            </p:custDataLst>
          </p:nvPr>
        </p:nvSpPr>
        <p:spPr>
          <a:xfrm>
            <a:off x="97790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7" name="Rectangle 1156">
            <a:extLst>
              <a:ext uri="{FF2B5EF4-FFF2-40B4-BE49-F238E27FC236}">
                <a16:creationId xmlns:a16="http://schemas.microsoft.com/office/drawing/2014/main" id="{CD701FD5-3E6C-456B-8D21-46D85BC5211B}"/>
              </a:ext>
            </a:extLst>
          </p:cNvPr>
          <p:cNvSpPr/>
          <p:nvPr>
            <p:custDataLst>
              <p:tags r:id="rId131"/>
            </p:custDataLst>
          </p:nvPr>
        </p:nvSpPr>
        <p:spPr>
          <a:xfrm>
            <a:off x="98679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8" name="Rectangle 1157">
            <a:extLst>
              <a:ext uri="{FF2B5EF4-FFF2-40B4-BE49-F238E27FC236}">
                <a16:creationId xmlns:a16="http://schemas.microsoft.com/office/drawing/2014/main" id="{20DCA67D-40F2-4AF5-A936-36FDBE50C28B}"/>
              </a:ext>
            </a:extLst>
          </p:cNvPr>
          <p:cNvSpPr/>
          <p:nvPr>
            <p:custDataLst>
              <p:tags r:id="rId132"/>
            </p:custDataLst>
          </p:nvPr>
        </p:nvSpPr>
        <p:spPr>
          <a:xfrm>
            <a:off x="99568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59" name="Rectangle 1158">
            <a:extLst>
              <a:ext uri="{FF2B5EF4-FFF2-40B4-BE49-F238E27FC236}">
                <a16:creationId xmlns:a16="http://schemas.microsoft.com/office/drawing/2014/main" id="{1A588547-6EE8-4EF0-A2F5-840B0F935C44}"/>
              </a:ext>
            </a:extLst>
          </p:cNvPr>
          <p:cNvSpPr/>
          <p:nvPr>
            <p:custDataLst>
              <p:tags r:id="rId133"/>
            </p:custDataLst>
          </p:nvPr>
        </p:nvSpPr>
        <p:spPr>
          <a:xfrm>
            <a:off x="102235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0" name="Rectangle 1159">
            <a:extLst>
              <a:ext uri="{FF2B5EF4-FFF2-40B4-BE49-F238E27FC236}">
                <a16:creationId xmlns:a16="http://schemas.microsoft.com/office/drawing/2014/main" id="{926C6035-B7CE-4452-A723-F0E7CCCFA345}"/>
              </a:ext>
            </a:extLst>
          </p:cNvPr>
          <p:cNvSpPr/>
          <p:nvPr>
            <p:custDataLst>
              <p:tags r:id="rId134"/>
            </p:custDataLst>
          </p:nvPr>
        </p:nvSpPr>
        <p:spPr>
          <a:xfrm>
            <a:off x="103124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1" name="Rectangle 1160">
            <a:extLst>
              <a:ext uri="{FF2B5EF4-FFF2-40B4-BE49-F238E27FC236}">
                <a16:creationId xmlns:a16="http://schemas.microsoft.com/office/drawing/2014/main" id="{6CBF957B-85F6-460F-814B-894F00605FA2}"/>
              </a:ext>
            </a:extLst>
          </p:cNvPr>
          <p:cNvSpPr/>
          <p:nvPr>
            <p:custDataLst>
              <p:tags r:id="rId135"/>
            </p:custDataLst>
          </p:nvPr>
        </p:nvSpPr>
        <p:spPr>
          <a:xfrm>
            <a:off x="104013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2" name="Rectangle 1161">
            <a:extLst>
              <a:ext uri="{FF2B5EF4-FFF2-40B4-BE49-F238E27FC236}">
                <a16:creationId xmlns:a16="http://schemas.microsoft.com/office/drawing/2014/main" id="{160ED3BD-B5FC-4393-9068-AA99146C9C7B}"/>
              </a:ext>
            </a:extLst>
          </p:cNvPr>
          <p:cNvSpPr/>
          <p:nvPr>
            <p:custDataLst>
              <p:tags r:id="rId136"/>
            </p:custDataLst>
          </p:nvPr>
        </p:nvSpPr>
        <p:spPr>
          <a:xfrm>
            <a:off x="104902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3" name="Rectangle 1162">
            <a:extLst>
              <a:ext uri="{FF2B5EF4-FFF2-40B4-BE49-F238E27FC236}">
                <a16:creationId xmlns:a16="http://schemas.microsoft.com/office/drawing/2014/main" id="{79E1F429-0630-4033-A6B4-7084446EDD43}"/>
              </a:ext>
            </a:extLst>
          </p:cNvPr>
          <p:cNvSpPr/>
          <p:nvPr>
            <p:custDataLst>
              <p:tags r:id="rId137"/>
            </p:custDataLst>
          </p:nvPr>
        </p:nvSpPr>
        <p:spPr>
          <a:xfrm>
            <a:off x="10579100" y="3213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4" name="Rectangle 1163">
            <a:extLst>
              <a:ext uri="{FF2B5EF4-FFF2-40B4-BE49-F238E27FC236}">
                <a16:creationId xmlns:a16="http://schemas.microsoft.com/office/drawing/2014/main" id="{0D374D8C-EA20-4452-8837-3805341981E8}"/>
              </a:ext>
            </a:extLst>
          </p:cNvPr>
          <p:cNvSpPr/>
          <p:nvPr>
            <p:custDataLst>
              <p:tags r:id="rId138"/>
            </p:custDataLst>
          </p:nvPr>
        </p:nvSpPr>
        <p:spPr>
          <a:xfrm>
            <a:off x="82677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5" name="Rectangle 1164">
            <a:extLst>
              <a:ext uri="{FF2B5EF4-FFF2-40B4-BE49-F238E27FC236}">
                <a16:creationId xmlns:a16="http://schemas.microsoft.com/office/drawing/2014/main" id="{DFB283E1-BAC9-416A-AF5D-B4836F719F1B}"/>
              </a:ext>
            </a:extLst>
          </p:cNvPr>
          <p:cNvSpPr/>
          <p:nvPr>
            <p:custDataLst>
              <p:tags r:id="rId139"/>
            </p:custDataLst>
          </p:nvPr>
        </p:nvSpPr>
        <p:spPr>
          <a:xfrm>
            <a:off x="84455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6" name="Rectangle 1165">
            <a:extLst>
              <a:ext uri="{FF2B5EF4-FFF2-40B4-BE49-F238E27FC236}">
                <a16:creationId xmlns:a16="http://schemas.microsoft.com/office/drawing/2014/main" id="{52BA3B47-0A4F-4808-BD29-D5079D2E7986}"/>
              </a:ext>
            </a:extLst>
          </p:cNvPr>
          <p:cNvSpPr/>
          <p:nvPr>
            <p:custDataLst>
              <p:tags r:id="rId140"/>
            </p:custDataLst>
          </p:nvPr>
        </p:nvSpPr>
        <p:spPr>
          <a:xfrm>
            <a:off x="90678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7" name="Rectangle 1166">
            <a:extLst>
              <a:ext uri="{FF2B5EF4-FFF2-40B4-BE49-F238E27FC236}">
                <a16:creationId xmlns:a16="http://schemas.microsoft.com/office/drawing/2014/main" id="{A62797E6-B00F-4C44-9E6B-4684D10C281A}"/>
              </a:ext>
            </a:extLst>
          </p:cNvPr>
          <p:cNvSpPr/>
          <p:nvPr>
            <p:custDataLst>
              <p:tags r:id="rId141"/>
            </p:custDataLst>
          </p:nvPr>
        </p:nvSpPr>
        <p:spPr>
          <a:xfrm>
            <a:off x="91567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8" name="Rectangle 1167">
            <a:extLst>
              <a:ext uri="{FF2B5EF4-FFF2-40B4-BE49-F238E27FC236}">
                <a16:creationId xmlns:a16="http://schemas.microsoft.com/office/drawing/2014/main" id="{36815E1F-A223-4704-898A-AF4BDD12A967}"/>
              </a:ext>
            </a:extLst>
          </p:cNvPr>
          <p:cNvSpPr/>
          <p:nvPr>
            <p:custDataLst>
              <p:tags r:id="rId142"/>
            </p:custDataLst>
          </p:nvPr>
        </p:nvSpPr>
        <p:spPr>
          <a:xfrm>
            <a:off x="94234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69" name="Rectangle 1168">
            <a:extLst>
              <a:ext uri="{FF2B5EF4-FFF2-40B4-BE49-F238E27FC236}">
                <a16:creationId xmlns:a16="http://schemas.microsoft.com/office/drawing/2014/main" id="{3BD1491C-8CAA-4953-B418-2915FE5C7D65}"/>
              </a:ext>
            </a:extLst>
          </p:cNvPr>
          <p:cNvSpPr/>
          <p:nvPr>
            <p:custDataLst>
              <p:tags r:id="rId143"/>
            </p:custDataLst>
          </p:nvPr>
        </p:nvSpPr>
        <p:spPr>
          <a:xfrm>
            <a:off x="95123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0" name="Rectangle 1169">
            <a:extLst>
              <a:ext uri="{FF2B5EF4-FFF2-40B4-BE49-F238E27FC236}">
                <a16:creationId xmlns:a16="http://schemas.microsoft.com/office/drawing/2014/main" id="{DD89833A-82B3-4B34-ADBF-E70FEA43C2AC}"/>
              </a:ext>
            </a:extLst>
          </p:cNvPr>
          <p:cNvSpPr/>
          <p:nvPr>
            <p:custDataLst>
              <p:tags r:id="rId144"/>
            </p:custDataLst>
          </p:nvPr>
        </p:nvSpPr>
        <p:spPr>
          <a:xfrm>
            <a:off x="96012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1" name="Rectangle 1170">
            <a:extLst>
              <a:ext uri="{FF2B5EF4-FFF2-40B4-BE49-F238E27FC236}">
                <a16:creationId xmlns:a16="http://schemas.microsoft.com/office/drawing/2014/main" id="{82CE857F-50CB-48B3-BA37-34EA18353FB6}"/>
              </a:ext>
            </a:extLst>
          </p:cNvPr>
          <p:cNvSpPr/>
          <p:nvPr>
            <p:custDataLst>
              <p:tags r:id="rId145"/>
            </p:custDataLst>
          </p:nvPr>
        </p:nvSpPr>
        <p:spPr>
          <a:xfrm>
            <a:off x="97790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2" name="Rectangle 1171">
            <a:extLst>
              <a:ext uri="{FF2B5EF4-FFF2-40B4-BE49-F238E27FC236}">
                <a16:creationId xmlns:a16="http://schemas.microsoft.com/office/drawing/2014/main" id="{315C00C5-CEB6-44BB-8917-20B88C31E8A3}"/>
              </a:ext>
            </a:extLst>
          </p:cNvPr>
          <p:cNvSpPr/>
          <p:nvPr>
            <p:custDataLst>
              <p:tags r:id="rId146"/>
            </p:custDataLst>
          </p:nvPr>
        </p:nvSpPr>
        <p:spPr>
          <a:xfrm>
            <a:off x="98679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3" name="Rectangle 1172">
            <a:extLst>
              <a:ext uri="{FF2B5EF4-FFF2-40B4-BE49-F238E27FC236}">
                <a16:creationId xmlns:a16="http://schemas.microsoft.com/office/drawing/2014/main" id="{5567D27B-FAC3-476E-B3BE-2CD21D706F15}"/>
              </a:ext>
            </a:extLst>
          </p:cNvPr>
          <p:cNvSpPr/>
          <p:nvPr>
            <p:custDataLst>
              <p:tags r:id="rId147"/>
            </p:custDataLst>
          </p:nvPr>
        </p:nvSpPr>
        <p:spPr>
          <a:xfrm>
            <a:off x="99568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4" name="Rectangle 1173">
            <a:extLst>
              <a:ext uri="{FF2B5EF4-FFF2-40B4-BE49-F238E27FC236}">
                <a16:creationId xmlns:a16="http://schemas.microsoft.com/office/drawing/2014/main" id="{A737F783-C842-47CA-9C34-2B1573774F3D}"/>
              </a:ext>
            </a:extLst>
          </p:cNvPr>
          <p:cNvSpPr/>
          <p:nvPr>
            <p:custDataLst>
              <p:tags r:id="rId148"/>
            </p:custDataLst>
          </p:nvPr>
        </p:nvSpPr>
        <p:spPr>
          <a:xfrm>
            <a:off x="100457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5" name="Rectangle 1174">
            <a:extLst>
              <a:ext uri="{FF2B5EF4-FFF2-40B4-BE49-F238E27FC236}">
                <a16:creationId xmlns:a16="http://schemas.microsoft.com/office/drawing/2014/main" id="{CE02755A-0782-4430-A39E-F25E1BFA0CB1}"/>
              </a:ext>
            </a:extLst>
          </p:cNvPr>
          <p:cNvSpPr/>
          <p:nvPr>
            <p:custDataLst>
              <p:tags r:id="rId149"/>
            </p:custDataLst>
          </p:nvPr>
        </p:nvSpPr>
        <p:spPr>
          <a:xfrm>
            <a:off x="102235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6" name="Rectangle 1175">
            <a:extLst>
              <a:ext uri="{FF2B5EF4-FFF2-40B4-BE49-F238E27FC236}">
                <a16:creationId xmlns:a16="http://schemas.microsoft.com/office/drawing/2014/main" id="{733DD898-53B1-4ACD-B56C-BDE05E2350CB}"/>
              </a:ext>
            </a:extLst>
          </p:cNvPr>
          <p:cNvSpPr/>
          <p:nvPr>
            <p:custDataLst>
              <p:tags r:id="rId150"/>
            </p:custDataLst>
          </p:nvPr>
        </p:nvSpPr>
        <p:spPr>
          <a:xfrm>
            <a:off x="103124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7" name="Rectangle 1176">
            <a:extLst>
              <a:ext uri="{FF2B5EF4-FFF2-40B4-BE49-F238E27FC236}">
                <a16:creationId xmlns:a16="http://schemas.microsoft.com/office/drawing/2014/main" id="{FA9768A2-EEEA-48DE-9D7F-EAB90E145EF3}"/>
              </a:ext>
            </a:extLst>
          </p:cNvPr>
          <p:cNvSpPr/>
          <p:nvPr>
            <p:custDataLst>
              <p:tags r:id="rId151"/>
            </p:custDataLst>
          </p:nvPr>
        </p:nvSpPr>
        <p:spPr>
          <a:xfrm>
            <a:off x="104013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8" name="Rectangle 1177">
            <a:extLst>
              <a:ext uri="{FF2B5EF4-FFF2-40B4-BE49-F238E27FC236}">
                <a16:creationId xmlns:a16="http://schemas.microsoft.com/office/drawing/2014/main" id="{5EB6AFE3-014F-40AD-A448-D6F2736EB3A2}"/>
              </a:ext>
            </a:extLst>
          </p:cNvPr>
          <p:cNvSpPr/>
          <p:nvPr>
            <p:custDataLst>
              <p:tags r:id="rId152"/>
            </p:custDataLst>
          </p:nvPr>
        </p:nvSpPr>
        <p:spPr>
          <a:xfrm>
            <a:off x="10756900" y="3302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79" name="Rectangle 1178">
            <a:extLst>
              <a:ext uri="{FF2B5EF4-FFF2-40B4-BE49-F238E27FC236}">
                <a16:creationId xmlns:a16="http://schemas.microsoft.com/office/drawing/2014/main" id="{6E297765-107C-456D-966C-EE0B9061DCCD}"/>
              </a:ext>
            </a:extLst>
          </p:cNvPr>
          <p:cNvSpPr/>
          <p:nvPr>
            <p:custDataLst>
              <p:tags r:id="rId153"/>
            </p:custDataLst>
          </p:nvPr>
        </p:nvSpPr>
        <p:spPr>
          <a:xfrm>
            <a:off x="84455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80" name="Rectangle 1179">
            <a:extLst>
              <a:ext uri="{FF2B5EF4-FFF2-40B4-BE49-F238E27FC236}">
                <a16:creationId xmlns:a16="http://schemas.microsoft.com/office/drawing/2014/main" id="{9E7133D7-207B-4020-965E-4AF85EBCF97A}"/>
              </a:ext>
            </a:extLst>
          </p:cNvPr>
          <p:cNvSpPr/>
          <p:nvPr>
            <p:custDataLst>
              <p:tags r:id="rId154"/>
            </p:custDataLst>
          </p:nvPr>
        </p:nvSpPr>
        <p:spPr>
          <a:xfrm>
            <a:off x="85344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81" name="Rectangle 1180">
            <a:extLst>
              <a:ext uri="{FF2B5EF4-FFF2-40B4-BE49-F238E27FC236}">
                <a16:creationId xmlns:a16="http://schemas.microsoft.com/office/drawing/2014/main" id="{A426F8BB-659F-46CD-825D-9AF34E2F0231}"/>
              </a:ext>
            </a:extLst>
          </p:cNvPr>
          <p:cNvSpPr/>
          <p:nvPr>
            <p:custDataLst>
              <p:tags r:id="rId155"/>
            </p:custDataLst>
          </p:nvPr>
        </p:nvSpPr>
        <p:spPr>
          <a:xfrm>
            <a:off x="88011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82" name="Rectangle 1181">
            <a:extLst>
              <a:ext uri="{FF2B5EF4-FFF2-40B4-BE49-F238E27FC236}">
                <a16:creationId xmlns:a16="http://schemas.microsoft.com/office/drawing/2014/main" id="{B678E0B8-0CFD-4DE0-8501-1B4583762022}"/>
              </a:ext>
            </a:extLst>
          </p:cNvPr>
          <p:cNvSpPr/>
          <p:nvPr>
            <p:custDataLst>
              <p:tags r:id="rId156"/>
            </p:custDataLst>
          </p:nvPr>
        </p:nvSpPr>
        <p:spPr>
          <a:xfrm>
            <a:off x="88900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183" name="Rectangle 1182">
            <a:extLst>
              <a:ext uri="{FF2B5EF4-FFF2-40B4-BE49-F238E27FC236}">
                <a16:creationId xmlns:a16="http://schemas.microsoft.com/office/drawing/2014/main" id="{BE97E5F0-C7FC-4172-9D9A-32DAD8EBAA3F}"/>
              </a:ext>
            </a:extLst>
          </p:cNvPr>
          <p:cNvSpPr/>
          <p:nvPr>
            <p:custDataLst>
              <p:tags r:id="rId157"/>
            </p:custDataLst>
          </p:nvPr>
        </p:nvSpPr>
        <p:spPr>
          <a:xfrm>
            <a:off x="91567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1" name="Rectangle 2150">
            <a:extLst>
              <a:ext uri="{FF2B5EF4-FFF2-40B4-BE49-F238E27FC236}">
                <a16:creationId xmlns:a16="http://schemas.microsoft.com/office/drawing/2014/main" id="{92311AEA-3878-4D73-A6A9-72CD40F8ACB9}"/>
              </a:ext>
            </a:extLst>
          </p:cNvPr>
          <p:cNvSpPr/>
          <p:nvPr>
            <p:custDataLst>
              <p:tags r:id="rId158"/>
            </p:custDataLst>
          </p:nvPr>
        </p:nvSpPr>
        <p:spPr>
          <a:xfrm>
            <a:off x="94234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2" name="Rectangle 2151">
            <a:extLst>
              <a:ext uri="{FF2B5EF4-FFF2-40B4-BE49-F238E27FC236}">
                <a16:creationId xmlns:a16="http://schemas.microsoft.com/office/drawing/2014/main" id="{26021C99-D23A-4BD4-9F73-E62DC9783A95}"/>
              </a:ext>
            </a:extLst>
          </p:cNvPr>
          <p:cNvSpPr/>
          <p:nvPr>
            <p:custDataLst>
              <p:tags r:id="rId159"/>
            </p:custDataLst>
          </p:nvPr>
        </p:nvSpPr>
        <p:spPr>
          <a:xfrm>
            <a:off x="95123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3" name="Rectangle 2152">
            <a:extLst>
              <a:ext uri="{FF2B5EF4-FFF2-40B4-BE49-F238E27FC236}">
                <a16:creationId xmlns:a16="http://schemas.microsoft.com/office/drawing/2014/main" id="{26D0647E-F575-4928-A41E-EB099B441FA5}"/>
              </a:ext>
            </a:extLst>
          </p:cNvPr>
          <p:cNvSpPr/>
          <p:nvPr>
            <p:custDataLst>
              <p:tags r:id="rId160"/>
            </p:custDataLst>
          </p:nvPr>
        </p:nvSpPr>
        <p:spPr>
          <a:xfrm>
            <a:off x="96012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4" name="Rectangle 2153">
            <a:extLst>
              <a:ext uri="{FF2B5EF4-FFF2-40B4-BE49-F238E27FC236}">
                <a16:creationId xmlns:a16="http://schemas.microsoft.com/office/drawing/2014/main" id="{E996933B-65E7-4DEA-9509-E2ED97708D94}"/>
              </a:ext>
            </a:extLst>
          </p:cNvPr>
          <p:cNvSpPr/>
          <p:nvPr>
            <p:custDataLst>
              <p:tags r:id="rId161"/>
            </p:custDataLst>
          </p:nvPr>
        </p:nvSpPr>
        <p:spPr>
          <a:xfrm>
            <a:off x="96901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5" name="Rectangle 2154">
            <a:extLst>
              <a:ext uri="{FF2B5EF4-FFF2-40B4-BE49-F238E27FC236}">
                <a16:creationId xmlns:a16="http://schemas.microsoft.com/office/drawing/2014/main" id="{C98E069A-19A3-4E03-8C33-4DA28B4368D6}"/>
              </a:ext>
            </a:extLst>
          </p:cNvPr>
          <p:cNvSpPr/>
          <p:nvPr>
            <p:custDataLst>
              <p:tags r:id="rId162"/>
            </p:custDataLst>
          </p:nvPr>
        </p:nvSpPr>
        <p:spPr>
          <a:xfrm>
            <a:off x="100457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6" name="Rectangle 2155">
            <a:extLst>
              <a:ext uri="{FF2B5EF4-FFF2-40B4-BE49-F238E27FC236}">
                <a16:creationId xmlns:a16="http://schemas.microsoft.com/office/drawing/2014/main" id="{B5629F42-4768-483F-AC23-53D47486CE83}"/>
              </a:ext>
            </a:extLst>
          </p:cNvPr>
          <p:cNvSpPr/>
          <p:nvPr>
            <p:custDataLst>
              <p:tags r:id="rId163"/>
            </p:custDataLst>
          </p:nvPr>
        </p:nvSpPr>
        <p:spPr>
          <a:xfrm>
            <a:off x="101346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7" name="Rectangle 2156">
            <a:extLst>
              <a:ext uri="{FF2B5EF4-FFF2-40B4-BE49-F238E27FC236}">
                <a16:creationId xmlns:a16="http://schemas.microsoft.com/office/drawing/2014/main" id="{A1482480-CE1C-41FD-9C77-E548FB3583AE}"/>
              </a:ext>
            </a:extLst>
          </p:cNvPr>
          <p:cNvSpPr/>
          <p:nvPr>
            <p:custDataLst>
              <p:tags r:id="rId164"/>
            </p:custDataLst>
          </p:nvPr>
        </p:nvSpPr>
        <p:spPr>
          <a:xfrm>
            <a:off x="102235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8" name="Rectangle 2157">
            <a:extLst>
              <a:ext uri="{FF2B5EF4-FFF2-40B4-BE49-F238E27FC236}">
                <a16:creationId xmlns:a16="http://schemas.microsoft.com/office/drawing/2014/main" id="{D6895DE2-9BAA-448A-A8F6-BDB44B472283}"/>
              </a:ext>
            </a:extLst>
          </p:cNvPr>
          <p:cNvSpPr/>
          <p:nvPr>
            <p:custDataLst>
              <p:tags r:id="rId165"/>
            </p:custDataLst>
          </p:nvPr>
        </p:nvSpPr>
        <p:spPr>
          <a:xfrm>
            <a:off x="10312400" y="3390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59" name="Rectangle 2158">
            <a:extLst>
              <a:ext uri="{FF2B5EF4-FFF2-40B4-BE49-F238E27FC236}">
                <a16:creationId xmlns:a16="http://schemas.microsoft.com/office/drawing/2014/main" id="{C1183344-4CDF-497D-A627-58909D460FA8}"/>
              </a:ext>
            </a:extLst>
          </p:cNvPr>
          <p:cNvSpPr/>
          <p:nvPr>
            <p:custDataLst>
              <p:tags r:id="rId166"/>
            </p:custDataLst>
          </p:nvPr>
        </p:nvSpPr>
        <p:spPr>
          <a:xfrm>
            <a:off x="82677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0" name="Rectangle 2159">
            <a:extLst>
              <a:ext uri="{FF2B5EF4-FFF2-40B4-BE49-F238E27FC236}">
                <a16:creationId xmlns:a16="http://schemas.microsoft.com/office/drawing/2014/main" id="{AC6B0FAF-FB4A-47BB-93A2-58103EEFA136}"/>
              </a:ext>
            </a:extLst>
          </p:cNvPr>
          <p:cNvSpPr/>
          <p:nvPr>
            <p:custDataLst>
              <p:tags r:id="rId167"/>
            </p:custDataLst>
          </p:nvPr>
        </p:nvSpPr>
        <p:spPr>
          <a:xfrm>
            <a:off x="85344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1" name="Rectangle 2160">
            <a:extLst>
              <a:ext uri="{FF2B5EF4-FFF2-40B4-BE49-F238E27FC236}">
                <a16:creationId xmlns:a16="http://schemas.microsoft.com/office/drawing/2014/main" id="{4153F742-F8E3-42EF-A7D6-71DC68B0C03B}"/>
              </a:ext>
            </a:extLst>
          </p:cNvPr>
          <p:cNvSpPr/>
          <p:nvPr>
            <p:custDataLst>
              <p:tags r:id="rId168"/>
            </p:custDataLst>
          </p:nvPr>
        </p:nvSpPr>
        <p:spPr>
          <a:xfrm>
            <a:off x="86233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2" name="Rectangle 2161">
            <a:extLst>
              <a:ext uri="{FF2B5EF4-FFF2-40B4-BE49-F238E27FC236}">
                <a16:creationId xmlns:a16="http://schemas.microsoft.com/office/drawing/2014/main" id="{BA2E0597-BF11-4841-BF18-9937F2036968}"/>
              </a:ext>
            </a:extLst>
          </p:cNvPr>
          <p:cNvSpPr/>
          <p:nvPr>
            <p:custDataLst>
              <p:tags r:id="rId169"/>
            </p:custDataLst>
          </p:nvPr>
        </p:nvSpPr>
        <p:spPr>
          <a:xfrm>
            <a:off x="88900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3" name="Rectangle 2162">
            <a:extLst>
              <a:ext uri="{FF2B5EF4-FFF2-40B4-BE49-F238E27FC236}">
                <a16:creationId xmlns:a16="http://schemas.microsoft.com/office/drawing/2014/main" id="{D404844B-C6BE-44E3-A12E-3556287B1089}"/>
              </a:ext>
            </a:extLst>
          </p:cNvPr>
          <p:cNvSpPr/>
          <p:nvPr>
            <p:custDataLst>
              <p:tags r:id="rId170"/>
            </p:custDataLst>
          </p:nvPr>
        </p:nvSpPr>
        <p:spPr>
          <a:xfrm>
            <a:off x="89789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4" name="Rectangle 2163">
            <a:extLst>
              <a:ext uri="{FF2B5EF4-FFF2-40B4-BE49-F238E27FC236}">
                <a16:creationId xmlns:a16="http://schemas.microsoft.com/office/drawing/2014/main" id="{99FE8526-42DF-44F1-A382-E3899376068C}"/>
              </a:ext>
            </a:extLst>
          </p:cNvPr>
          <p:cNvSpPr/>
          <p:nvPr>
            <p:custDataLst>
              <p:tags r:id="rId171"/>
            </p:custDataLst>
          </p:nvPr>
        </p:nvSpPr>
        <p:spPr>
          <a:xfrm>
            <a:off x="91567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5" name="Rectangle 2164">
            <a:extLst>
              <a:ext uri="{FF2B5EF4-FFF2-40B4-BE49-F238E27FC236}">
                <a16:creationId xmlns:a16="http://schemas.microsoft.com/office/drawing/2014/main" id="{7425F602-86A7-4110-91B8-EC430EEDB89F}"/>
              </a:ext>
            </a:extLst>
          </p:cNvPr>
          <p:cNvSpPr/>
          <p:nvPr>
            <p:custDataLst>
              <p:tags r:id="rId172"/>
            </p:custDataLst>
          </p:nvPr>
        </p:nvSpPr>
        <p:spPr>
          <a:xfrm>
            <a:off x="94234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6" name="Rectangle 2165">
            <a:extLst>
              <a:ext uri="{FF2B5EF4-FFF2-40B4-BE49-F238E27FC236}">
                <a16:creationId xmlns:a16="http://schemas.microsoft.com/office/drawing/2014/main" id="{6E6F40BB-373B-4465-AABF-5673A11A2A2C}"/>
              </a:ext>
            </a:extLst>
          </p:cNvPr>
          <p:cNvSpPr/>
          <p:nvPr>
            <p:custDataLst>
              <p:tags r:id="rId173"/>
            </p:custDataLst>
          </p:nvPr>
        </p:nvSpPr>
        <p:spPr>
          <a:xfrm>
            <a:off x="96012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7" name="Rectangle 2166">
            <a:extLst>
              <a:ext uri="{FF2B5EF4-FFF2-40B4-BE49-F238E27FC236}">
                <a16:creationId xmlns:a16="http://schemas.microsoft.com/office/drawing/2014/main" id="{4525031E-D111-46FD-AD25-C635B99D442F}"/>
              </a:ext>
            </a:extLst>
          </p:cNvPr>
          <p:cNvSpPr/>
          <p:nvPr>
            <p:custDataLst>
              <p:tags r:id="rId174"/>
            </p:custDataLst>
          </p:nvPr>
        </p:nvSpPr>
        <p:spPr>
          <a:xfrm>
            <a:off x="97790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8" name="Rectangle 2167">
            <a:extLst>
              <a:ext uri="{FF2B5EF4-FFF2-40B4-BE49-F238E27FC236}">
                <a16:creationId xmlns:a16="http://schemas.microsoft.com/office/drawing/2014/main" id="{570A057A-DB07-4523-ABD7-01DE522CC9B7}"/>
              </a:ext>
            </a:extLst>
          </p:cNvPr>
          <p:cNvSpPr/>
          <p:nvPr>
            <p:custDataLst>
              <p:tags r:id="rId175"/>
            </p:custDataLst>
          </p:nvPr>
        </p:nvSpPr>
        <p:spPr>
          <a:xfrm>
            <a:off x="98679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69" name="Rectangle 2168">
            <a:extLst>
              <a:ext uri="{FF2B5EF4-FFF2-40B4-BE49-F238E27FC236}">
                <a16:creationId xmlns:a16="http://schemas.microsoft.com/office/drawing/2014/main" id="{A5B0E51C-60BC-4607-917A-F123EAE32065}"/>
              </a:ext>
            </a:extLst>
          </p:cNvPr>
          <p:cNvSpPr/>
          <p:nvPr>
            <p:custDataLst>
              <p:tags r:id="rId176"/>
            </p:custDataLst>
          </p:nvPr>
        </p:nvSpPr>
        <p:spPr>
          <a:xfrm>
            <a:off x="99568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0" name="Rectangle 2169">
            <a:extLst>
              <a:ext uri="{FF2B5EF4-FFF2-40B4-BE49-F238E27FC236}">
                <a16:creationId xmlns:a16="http://schemas.microsoft.com/office/drawing/2014/main" id="{2330EB33-82BC-4738-AD9B-F7FB0D682FD6}"/>
              </a:ext>
            </a:extLst>
          </p:cNvPr>
          <p:cNvSpPr/>
          <p:nvPr>
            <p:custDataLst>
              <p:tags r:id="rId177"/>
            </p:custDataLst>
          </p:nvPr>
        </p:nvSpPr>
        <p:spPr>
          <a:xfrm>
            <a:off x="100457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1" name="Rectangle 2170">
            <a:extLst>
              <a:ext uri="{FF2B5EF4-FFF2-40B4-BE49-F238E27FC236}">
                <a16:creationId xmlns:a16="http://schemas.microsoft.com/office/drawing/2014/main" id="{B0329F7A-1A4F-4BDC-B7C4-01AF3B785733}"/>
              </a:ext>
            </a:extLst>
          </p:cNvPr>
          <p:cNvSpPr/>
          <p:nvPr>
            <p:custDataLst>
              <p:tags r:id="rId178"/>
            </p:custDataLst>
          </p:nvPr>
        </p:nvSpPr>
        <p:spPr>
          <a:xfrm>
            <a:off x="101346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2" name="Rectangle 2171">
            <a:extLst>
              <a:ext uri="{FF2B5EF4-FFF2-40B4-BE49-F238E27FC236}">
                <a16:creationId xmlns:a16="http://schemas.microsoft.com/office/drawing/2014/main" id="{F74D7B4C-ADDD-4540-A218-B01E86A7BE59}"/>
              </a:ext>
            </a:extLst>
          </p:cNvPr>
          <p:cNvSpPr/>
          <p:nvPr>
            <p:custDataLst>
              <p:tags r:id="rId179"/>
            </p:custDataLst>
          </p:nvPr>
        </p:nvSpPr>
        <p:spPr>
          <a:xfrm>
            <a:off x="103124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3" name="Rectangle 2172">
            <a:extLst>
              <a:ext uri="{FF2B5EF4-FFF2-40B4-BE49-F238E27FC236}">
                <a16:creationId xmlns:a16="http://schemas.microsoft.com/office/drawing/2014/main" id="{CEF7FA87-B4D1-4599-BD7D-FC09AB00CD45}"/>
              </a:ext>
            </a:extLst>
          </p:cNvPr>
          <p:cNvSpPr/>
          <p:nvPr>
            <p:custDataLst>
              <p:tags r:id="rId180"/>
            </p:custDataLst>
          </p:nvPr>
        </p:nvSpPr>
        <p:spPr>
          <a:xfrm>
            <a:off x="104902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4" name="Rectangle 2173">
            <a:extLst>
              <a:ext uri="{FF2B5EF4-FFF2-40B4-BE49-F238E27FC236}">
                <a16:creationId xmlns:a16="http://schemas.microsoft.com/office/drawing/2014/main" id="{05AE56FE-BBB2-4437-9217-271E7B6B36AB}"/>
              </a:ext>
            </a:extLst>
          </p:cNvPr>
          <p:cNvSpPr/>
          <p:nvPr>
            <p:custDataLst>
              <p:tags r:id="rId181"/>
            </p:custDataLst>
          </p:nvPr>
        </p:nvSpPr>
        <p:spPr>
          <a:xfrm>
            <a:off x="10668000" y="3479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5" name="Rectangle 2174">
            <a:extLst>
              <a:ext uri="{FF2B5EF4-FFF2-40B4-BE49-F238E27FC236}">
                <a16:creationId xmlns:a16="http://schemas.microsoft.com/office/drawing/2014/main" id="{196F9B95-BA90-4B4B-997A-DCF551ABC6AB}"/>
              </a:ext>
            </a:extLst>
          </p:cNvPr>
          <p:cNvSpPr/>
          <p:nvPr>
            <p:custDataLst>
              <p:tags r:id="rId182"/>
            </p:custDataLst>
          </p:nvPr>
        </p:nvSpPr>
        <p:spPr>
          <a:xfrm>
            <a:off x="85344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4" name="Rectangle 383">
            <a:extLst>
              <a:ext uri="{FF2B5EF4-FFF2-40B4-BE49-F238E27FC236}">
                <a16:creationId xmlns:a16="http://schemas.microsoft.com/office/drawing/2014/main" id="{0E4C9BD5-C340-4A36-9543-C49D6A7241D3}"/>
              </a:ext>
            </a:extLst>
          </p:cNvPr>
          <p:cNvSpPr/>
          <p:nvPr>
            <p:custDataLst>
              <p:tags r:id="rId183"/>
            </p:custDataLst>
          </p:nvPr>
        </p:nvSpPr>
        <p:spPr>
          <a:xfrm>
            <a:off x="88011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5" name="Rectangle 384">
            <a:extLst>
              <a:ext uri="{FF2B5EF4-FFF2-40B4-BE49-F238E27FC236}">
                <a16:creationId xmlns:a16="http://schemas.microsoft.com/office/drawing/2014/main" id="{EC4EA11E-79B7-4B03-9F41-90A3DF1B54B9}"/>
              </a:ext>
            </a:extLst>
          </p:cNvPr>
          <p:cNvSpPr/>
          <p:nvPr>
            <p:custDataLst>
              <p:tags r:id="rId184"/>
            </p:custDataLst>
          </p:nvPr>
        </p:nvSpPr>
        <p:spPr>
          <a:xfrm>
            <a:off x="89789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6" name="Rectangle 385">
            <a:extLst>
              <a:ext uri="{FF2B5EF4-FFF2-40B4-BE49-F238E27FC236}">
                <a16:creationId xmlns:a16="http://schemas.microsoft.com/office/drawing/2014/main" id="{79B54265-F3F1-45FD-BB80-C23B4D5B5954}"/>
              </a:ext>
            </a:extLst>
          </p:cNvPr>
          <p:cNvSpPr/>
          <p:nvPr>
            <p:custDataLst>
              <p:tags r:id="rId185"/>
            </p:custDataLst>
          </p:nvPr>
        </p:nvSpPr>
        <p:spPr>
          <a:xfrm>
            <a:off x="90678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7" name="Rectangle 386">
            <a:extLst>
              <a:ext uri="{FF2B5EF4-FFF2-40B4-BE49-F238E27FC236}">
                <a16:creationId xmlns:a16="http://schemas.microsoft.com/office/drawing/2014/main" id="{5CBBAC96-A2FA-45E6-BAAD-ECC489C54D32}"/>
              </a:ext>
            </a:extLst>
          </p:cNvPr>
          <p:cNvSpPr/>
          <p:nvPr>
            <p:custDataLst>
              <p:tags r:id="rId186"/>
            </p:custDataLst>
          </p:nvPr>
        </p:nvSpPr>
        <p:spPr>
          <a:xfrm>
            <a:off x="91567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8" name="Rectangle 387">
            <a:extLst>
              <a:ext uri="{FF2B5EF4-FFF2-40B4-BE49-F238E27FC236}">
                <a16:creationId xmlns:a16="http://schemas.microsoft.com/office/drawing/2014/main" id="{C774A47D-79F8-481E-9BBC-BA2F8DCF2859}"/>
              </a:ext>
            </a:extLst>
          </p:cNvPr>
          <p:cNvSpPr/>
          <p:nvPr>
            <p:custDataLst>
              <p:tags r:id="rId187"/>
            </p:custDataLst>
          </p:nvPr>
        </p:nvSpPr>
        <p:spPr>
          <a:xfrm>
            <a:off x="93345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89" name="Rectangle 388">
            <a:extLst>
              <a:ext uri="{FF2B5EF4-FFF2-40B4-BE49-F238E27FC236}">
                <a16:creationId xmlns:a16="http://schemas.microsoft.com/office/drawing/2014/main" id="{4A4C657B-0034-4267-94E3-26DF51722E57}"/>
              </a:ext>
            </a:extLst>
          </p:cNvPr>
          <p:cNvSpPr/>
          <p:nvPr>
            <p:custDataLst>
              <p:tags r:id="rId188"/>
            </p:custDataLst>
          </p:nvPr>
        </p:nvSpPr>
        <p:spPr>
          <a:xfrm>
            <a:off x="95123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0" name="Rectangle 389">
            <a:extLst>
              <a:ext uri="{FF2B5EF4-FFF2-40B4-BE49-F238E27FC236}">
                <a16:creationId xmlns:a16="http://schemas.microsoft.com/office/drawing/2014/main" id="{4D53F1CE-C521-403E-B892-A845B48F9DAC}"/>
              </a:ext>
            </a:extLst>
          </p:cNvPr>
          <p:cNvSpPr/>
          <p:nvPr>
            <p:custDataLst>
              <p:tags r:id="rId189"/>
            </p:custDataLst>
          </p:nvPr>
        </p:nvSpPr>
        <p:spPr>
          <a:xfrm>
            <a:off x="96012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1" name="Rectangle 390">
            <a:extLst>
              <a:ext uri="{FF2B5EF4-FFF2-40B4-BE49-F238E27FC236}">
                <a16:creationId xmlns:a16="http://schemas.microsoft.com/office/drawing/2014/main" id="{978DCB75-7791-4EB4-A0A2-76A566F3AB05}"/>
              </a:ext>
            </a:extLst>
          </p:cNvPr>
          <p:cNvSpPr/>
          <p:nvPr>
            <p:custDataLst>
              <p:tags r:id="rId190"/>
            </p:custDataLst>
          </p:nvPr>
        </p:nvSpPr>
        <p:spPr>
          <a:xfrm>
            <a:off x="98679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2" name="Rectangle 391">
            <a:extLst>
              <a:ext uri="{FF2B5EF4-FFF2-40B4-BE49-F238E27FC236}">
                <a16:creationId xmlns:a16="http://schemas.microsoft.com/office/drawing/2014/main" id="{F05E54CC-6A9F-464C-88E2-8032270BF96C}"/>
              </a:ext>
            </a:extLst>
          </p:cNvPr>
          <p:cNvSpPr/>
          <p:nvPr>
            <p:custDataLst>
              <p:tags r:id="rId191"/>
            </p:custDataLst>
          </p:nvPr>
        </p:nvSpPr>
        <p:spPr>
          <a:xfrm>
            <a:off x="99568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3" name="Rectangle 392">
            <a:extLst>
              <a:ext uri="{FF2B5EF4-FFF2-40B4-BE49-F238E27FC236}">
                <a16:creationId xmlns:a16="http://schemas.microsoft.com/office/drawing/2014/main" id="{B47697DB-1F7E-4DFD-952D-F9197F38FB5C}"/>
              </a:ext>
            </a:extLst>
          </p:cNvPr>
          <p:cNvSpPr/>
          <p:nvPr>
            <p:custDataLst>
              <p:tags r:id="rId192"/>
            </p:custDataLst>
          </p:nvPr>
        </p:nvSpPr>
        <p:spPr>
          <a:xfrm>
            <a:off x="101346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4" name="Rectangle 393">
            <a:extLst>
              <a:ext uri="{FF2B5EF4-FFF2-40B4-BE49-F238E27FC236}">
                <a16:creationId xmlns:a16="http://schemas.microsoft.com/office/drawing/2014/main" id="{EA7CFEC8-7B2C-4A43-9BA1-A7EAAA98B78B}"/>
              </a:ext>
            </a:extLst>
          </p:cNvPr>
          <p:cNvSpPr/>
          <p:nvPr>
            <p:custDataLst>
              <p:tags r:id="rId193"/>
            </p:custDataLst>
          </p:nvPr>
        </p:nvSpPr>
        <p:spPr>
          <a:xfrm>
            <a:off x="104902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5" name="Rectangle 394">
            <a:extLst>
              <a:ext uri="{FF2B5EF4-FFF2-40B4-BE49-F238E27FC236}">
                <a16:creationId xmlns:a16="http://schemas.microsoft.com/office/drawing/2014/main" id="{64441782-3AAB-4A66-936C-C387C5739C23}"/>
              </a:ext>
            </a:extLst>
          </p:cNvPr>
          <p:cNvSpPr/>
          <p:nvPr>
            <p:custDataLst>
              <p:tags r:id="rId194"/>
            </p:custDataLst>
          </p:nvPr>
        </p:nvSpPr>
        <p:spPr>
          <a:xfrm>
            <a:off x="10579100" y="3568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6" name="Rectangle 395">
            <a:extLst>
              <a:ext uri="{FF2B5EF4-FFF2-40B4-BE49-F238E27FC236}">
                <a16:creationId xmlns:a16="http://schemas.microsoft.com/office/drawing/2014/main" id="{324E0C57-B948-4ED1-BB6E-99DF2694EDE3}"/>
              </a:ext>
            </a:extLst>
          </p:cNvPr>
          <p:cNvSpPr/>
          <p:nvPr>
            <p:custDataLst>
              <p:tags r:id="rId195"/>
            </p:custDataLst>
          </p:nvPr>
        </p:nvSpPr>
        <p:spPr>
          <a:xfrm>
            <a:off x="82677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7" name="Rectangle 396">
            <a:extLst>
              <a:ext uri="{FF2B5EF4-FFF2-40B4-BE49-F238E27FC236}">
                <a16:creationId xmlns:a16="http://schemas.microsoft.com/office/drawing/2014/main" id="{F06A6E0F-7B6D-4101-A1C5-9D472BC90220}"/>
              </a:ext>
            </a:extLst>
          </p:cNvPr>
          <p:cNvSpPr/>
          <p:nvPr>
            <p:custDataLst>
              <p:tags r:id="rId196"/>
            </p:custDataLst>
          </p:nvPr>
        </p:nvSpPr>
        <p:spPr>
          <a:xfrm>
            <a:off x="84455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8" name="Rectangle 397">
            <a:extLst>
              <a:ext uri="{FF2B5EF4-FFF2-40B4-BE49-F238E27FC236}">
                <a16:creationId xmlns:a16="http://schemas.microsoft.com/office/drawing/2014/main" id="{E563623B-C266-4C7C-B845-F7D96664D21F}"/>
              </a:ext>
            </a:extLst>
          </p:cNvPr>
          <p:cNvSpPr/>
          <p:nvPr>
            <p:custDataLst>
              <p:tags r:id="rId197"/>
            </p:custDataLst>
          </p:nvPr>
        </p:nvSpPr>
        <p:spPr>
          <a:xfrm>
            <a:off x="85344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399" name="Rectangle 398">
            <a:extLst>
              <a:ext uri="{FF2B5EF4-FFF2-40B4-BE49-F238E27FC236}">
                <a16:creationId xmlns:a16="http://schemas.microsoft.com/office/drawing/2014/main" id="{6D34BBBA-8AED-4BCB-89C6-958A576F708A}"/>
              </a:ext>
            </a:extLst>
          </p:cNvPr>
          <p:cNvSpPr/>
          <p:nvPr>
            <p:custDataLst>
              <p:tags r:id="rId198"/>
            </p:custDataLst>
          </p:nvPr>
        </p:nvSpPr>
        <p:spPr>
          <a:xfrm>
            <a:off x="88900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0" name="Rectangle 399">
            <a:extLst>
              <a:ext uri="{FF2B5EF4-FFF2-40B4-BE49-F238E27FC236}">
                <a16:creationId xmlns:a16="http://schemas.microsoft.com/office/drawing/2014/main" id="{682CDADD-6F55-441C-8D72-A513EF8D6F43}"/>
              </a:ext>
            </a:extLst>
          </p:cNvPr>
          <p:cNvSpPr/>
          <p:nvPr>
            <p:custDataLst>
              <p:tags r:id="rId199"/>
            </p:custDataLst>
          </p:nvPr>
        </p:nvSpPr>
        <p:spPr>
          <a:xfrm>
            <a:off x="89789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1" name="Rectangle 400">
            <a:extLst>
              <a:ext uri="{FF2B5EF4-FFF2-40B4-BE49-F238E27FC236}">
                <a16:creationId xmlns:a16="http://schemas.microsoft.com/office/drawing/2014/main" id="{C13219F9-91E3-47AC-9023-4FDDD670A365}"/>
              </a:ext>
            </a:extLst>
          </p:cNvPr>
          <p:cNvSpPr/>
          <p:nvPr>
            <p:custDataLst>
              <p:tags r:id="rId200"/>
            </p:custDataLst>
          </p:nvPr>
        </p:nvSpPr>
        <p:spPr>
          <a:xfrm>
            <a:off x="90678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2" name="Rectangle 401">
            <a:extLst>
              <a:ext uri="{FF2B5EF4-FFF2-40B4-BE49-F238E27FC236}">
                <a16:creationId xmlns:a16="http://schemas.microsoft.com/office/drawing/2014/main" id="{8D281FC2-F8A2-4F2A-8FDE-1A0B91BB8DB3}"/>
              </a:ext>
            </a:extLst>
          </p:cNvPr>
          <p:cNvSpPr/>
          <p:nvPr>
            <p:custDataLst>
              <p:tags r:id="rId201"/>
            </p:custDataLst>
          </p:nvPr>
        </p:nvSpPr>
        <p:spPr>
          <a:xfrm>
            <a:off x="92456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3" name="Rectangle 402">
            <a:extLst>
              <a:ext uri="{FF2B5EF4-FFF2-40B4-BE49-F238E27FC236}">
                <a16:creationId xmlns:a16="http://schemas.microsoft.com/office/drawing/2014/main" id="{E9412925-348D-49E2-B744-D548FE9B38EB}"/>
              </a:ext>
            </a:extLst>
          </p:cNvPr>
          <p:cNvSpPr/>
          <p:nvPr>
            <p:custDataLst>
              <p:tags r:id="rId202"/>
            </p:custDataLst>
          </p:nvPr>
        </p:nvSpPr>
        <p:spPr>
          <a:xfrm>
            <a:off x="96012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4" name="Rectangle 403">
            <a:extLst>
              <a:ext uri="{FF2B5EF4-FFF2-40B4-BE49-F238E27FC236}">
                <a16:creationId xmlns:a16="http://schemas.microsoft.com/office/drawing/2014/main" id="{E3D97E95-1C45-49D1-BAE1-55B4B72018D6}"/>
              </a:ext>
            </a:extLst>
          </p:cNvPr>
          <p:cNvSpPr/>
          <p:nvPr>
            <p:custDataLst>
              <p:tags r:id="rId203"/>
            </p:custDataLst>
          </p:nvPr>
        </p:nvSpPr>
        <p:spPr>
          <a:xfrm>
            <a:off x="96901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5" name="Rectangle 404">
            <a:extLst>
              <a:ext uri="{FF2B5EF4-FFF2-40B4-BE49-F238E27FC236}">
                <a16:creationId xmlns:a16="http://schemas.microsoft.com/office/drawing/2014/main" id="{CF478113-F9B9-469A-B213-5060BC270EFD}"/>
              </a:ext>
            </a:extLst>
          </p:cNvPr>
          <p:cNvSpPr/>
          <p:nvPr>
            <p:custDataLst>
              <p:tags r:id="rId204"/>
            </p:custDataLst>
          </p:nvPr>
        </p:nvSpPr>
        <p:spPr>
          <a:xfrm>
            <a:off x="97790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6" name="Rectangle 405">
            <a:extLst>
              <a:ext uri="{FF2B5EF4-FFF2-40B4-BE49-F238E27FC236}">
                <a16:creationId xmlns:a16="http://schemas.microsoft.com/office/drawing/2014/main" id="{133A60EF-3A91-4AF8-AD98-B2B1AA6BAD69}"/>
              </a:ext>
            </a:extLst>
          </p:cNvPr>
          <p:cNvSpPr/>
          <p:nvPr>
            <p:custDataLst>
              <p:tags r:id="rId205"/>
            </p:custDataLst>
          </p:nvPr>
        </p:nvSpPr>
        <p:spPr>
          <a:xfrm>
            <a:off x="98679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7" name="Rectangle 406">
            <a:extLst>
              <a:ext uri="{FF2B5EF4-FFF2-40B4-BE49-F238E27FC236}">
                <a16:creationId xmlns:a16="http://schemas.microsoft.com/office/drawing/2014/main" id="{501EBA07-5316-4E25-92C8-040507B5ABB6}"/>
              </a:ext>
            </a:extLst>
          </p:cNvPr>
          <p:cNvSpPr/>
          <p:nvPr>
            <p:custDataLst>
              <p:tags r:id="rId206"/>
            </p:custDataLst>
          </p:nvPr>
        </p:nvSpPr>
        <p:spPr>
          <a:xfrm>
            <a:off x="99568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8" name="Rectangle 407">
            <a:extLst>
              <a:ext uri="{FF2B5EF4-FFF2-40B4-BE49-F238E27FC236}">
                <a16:creationId xmlns:a16="http://schemas.microsoft.com/office/drawing/2014/main" id="{2335FB43-D441-4BB9-89A2-82BD673C9401}"/>
              </a:ext>
            </a:extLst>
          </p:cNvPr>
          <p:cNvSpPr/>
          <p:nvPr>
            <p:custDataLst>
              <p:tags r:id="rId207"/>
            </p:custDataLst>
          </p:nvPr>
        </p:nvSpPr>
        <p:spPr>
          <a:xfrm>
            <a:off x="101346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09" name="Rectangle 408">
            <a:extLst>
              <a:ext uri="{FF2B5EF4-FFF2-40B4-BE49-F238E27FC236}">
                <a16:creationId xmlns:a16="http://schemas.microsoft.com/office/drawing/2014/main" id="{1E773AA1-1384-4ACD-8179-6DCDD5B3156F}"/>
              </a:ext>
            </a:extLst>
          </p:cNvPr>
          <p:cNvSpPr/>
          <p:nvPr>
            <p:custDataLst>
              <p:tags r:id="rId208"/>
            </p:custDataLst>
          </p:nvPr>
        </p:nvSpPr>
        <p:spPr>
          <a:xfrm>
            <a:off x="102235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0" name="Rectangle 409">
            <a:extLst>
              <a:ext uri="{FF2B5EF4-FFF2-40B4-BE49-F238E27FC236}">
                <a16:creationId xmlns:a16="http://schemas.microsoft.com/office/drawing/2014/main" id="{F7239F2A-7CC7-4F32-BD31-88AE76652F05}"/>
              </a:ext>
            </a:extLst>
          </p:cNvPr>
          <p:cNvSpPr/>
          <p:nvPr>
            <p:custDataLst>
              <p:tags r:id="rId209"/>
            </p:custDataLst>
          </p:nvPr>
        </p:nvSpPr>
        <p:spPr>
          <a:xfrm>
            <a:off x="103124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1" name="Rectangle 410">
            <a:extLst>
              <a:ext uri="{FF2B5EF4-FFF2-40B4-BE49-F238E27FC236}">
                <a16:creationId xmlns:a16="http://schemas.microsoft.com/office/drawing/2014/main" id="{CB272F80-983A-4168-B1F7-F4FCBC44FD11}"/>
              </a:ext>
            </a:extLst>
          </p:cNvPr>
          <p:cNvSpPr/>
          <p:nvPr>
            <p:custDataLst>
              <p:tags r:id="rId210"/>
            </p:custDataLst>
          </p:nvPr>
        </p:nvSpPr>
        <p:spPr>
          <a:xfrm>
            <a:off x="104013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2" name="Rectangle 411">
            <a:extLst>
              <a:ext uri="{FF2B5EF4-FFF2-40B4-BE49-F238E27FC236}">
                <a16:creationId xmlns:a16="http://schemas.microsoft.com/office/drawing/2014/main" id="{81DE21A2-BEFB-4913-9D3F-BBBE96FFCAD0}"/>
              </a:ext>
            </a:extLst>
          </p:cNvPr>
          <p:cNvSpPr/>
          <p:nvPr>
            <p:custDataLst>
              <p:tags r:id="rId211"/>
            </p:custDataLst>
          </p:nvPr>
        </p:nvSpPr>
        <p:spPr>
          <a:xfrm>
            <a:off x="10756900" y="3657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3" name="Rectangle 412">
            <a:extLst>
              <a:ext uri="{FF2B5EF4-FFF2-40B4-BE49-F238E27FC236}">
                <a16:creationId xmlns:a16="http://schemas.microsoft.com/office/drawing/2014/main" id="{29B2F21B-D696-43C6-B2B2-A40307100EAF}"/>
              </a:ext>
            </a:extLst>
          </p:cNvPr>
          <p:cNvSpPr/>
          <p:nvPr>
            <p:custDataLst>
              <p:tags r:id="rId212"/>
            </p:custDataLst>
          </p:nvPr>
        </p:nvSpPr>
        <p:spPr>
          <a:xfrm>
            <a:off x="82677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4" name="Rectangle 413">
            <a:extLst>
              <a:ext uri="{FF2B5EF4-FFF2-40B4-BE49-F238E27FC236}">
                <a16:creationId xmlns:a16="http://schemas.microsoft.com/office/drawing/2014/main" id="{475495DC-F7B3-4329-A687-5479090863B2}"/>
              </a:ext>
            </a:extLst>
          </p:cNvPr>
          <p:cNvSpPr/>
          <p:nvPr>
            <p:custDataLst>
              <p:tags r:id="rId213"/>
            </p:custDataLst>
          </p:nvPr>
        </p:nvSpPr>
        <p:spPr>
          <a:xfrm>
            <a:off x="83566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5" name="Rectangle 414">
            <a:extLst>
              <a:ext uri="{FF2B5EF4-FFF2-40B4-BE49-F238E27FC236}">
                <a16:creationId xmlns:a16="http://schemas.microsoft.com/office/drawing/2014/main" id="{9290C2DB-3B3C-4567-A88F-DF8E511DED4B}"/>
              </a:ext>
            </a:extLst>
          </p:cNvPr>
          <p:cNvSpPr/>
          <p:nvPr>
            <p:custDataLst>
              <p:tags r:id="rId214"/>
            </p:custDataLst>
          </p:nvPr>
        </p:nvSpPr>
        <p:spPr>
          <a:xfrm>
            <a:off x="84455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6" name="Rectangle 415">
            <a:extLst>
              <a:ext uri="{FF2B5EF4-FFF2-40B4-BE49-F238E27FC236}">
                <a16:creationId xmlns:a16="http://schemas.microsoft.com/office/drawing/2014/main" id="{46143845-2DF8-4CA2-B0D0-FEE600C8F515}"/>
              </a:ext>
            </a:extLst>
          </p:cNvPr>
          <p:cNvSpPr/>
          <p:nvPr>
            <p:custDataLst>
              <p:tags r:id="rId215"/>
            </p:custDataLst>
          </p:nvPr>
        </p:nvSpPr>
        <p:spPr>
          <a:xfrm>
            <a:off x="86233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7" name="Rectangle 416">
            <a:extLst>
              <a:ext uri="{FF2B5EF4-FFF2-40B4-BE49-F238E27FC236}">
                <a16:creationId xmlns:a16="http://schemas.microsoft.com/office/drawing/2014/main" id="{FAA4BA2E-E693-4176-849F-430F6AD9B0EA}"/>
              </a:ext>
            </a:extLst>
          </p:cNvPr>
          <p:cNvSpPr/>
          <p:nvPr>
            <p:custDataLst>
              <p:tags r:id="rId216"/>
            </p:custDataLst>
          </p:nvPr>
        </p:nvSpPr>
        <p:spPr>
          <a:xfrm>
            <a:off x="87122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8" name="Rectangle 417">
            <a:extLst>
              <a:ext uri="{FF2B5EF4-FFF2-40B4-BE49-F238E27FC236}">
                <a16:creationId xmlns:a16="http://schemas.microsoft.com/office/drawing/2014/main" id="{B1FEBC27-F507-4FDE-AA15-603209DA1697}"/>
              </a:ext>
            </a:extLst>
          </p:cNvPr>
          <p:cNvSpPr/>
          <p:nvPr>
            <p:custDataLst>
              <p:tags r:id="rId217"/>
            </p:custDataLst>
          </p:nvPr>
        </p:nvSpPr>
        <p:spPr>
          <a:xfrm>
            <a:off x="88011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19" name="Rectangle 418">
            <a:extLst>
              <a:ext uri="{FF2B5EF4-FFF2-40B4-BE49-F238E27FC236}">
                <a16:creationId xmlns:a16="http://schemas.microsoft.com/office/drawing/2014/main" id="{A90922BE-271A-4FC2-AEFA-39AF6FCF3CD1}"/>
              </a:ext>
            </a:extLst>
          </p:cNvPr>
          <p:cNvSpPr/>
          <p:nvPr>
            <p:custDataLst>
              <p:tags r:id="rId218"/>
            </p:custDataLst>
          </p:nvPr>
        </p:nvSpPr>
        <p:spPr>
          <a:xfrm>
            <a:off x="88900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0" name="Rectangle 419">
            <a:extLst>
              <a:ext uri="{FF2B5EF4-FFF2-40B4-BE49-F238E27FC236}">
                <a16:creationId xmlns:a16="http://schemas.microsoft.com/office/drawing/2014/main" id="{75F039E6-53E3-4124-976D-812074515418}"/>
              </a:ext>
            </a:extLst>
          </p:cNvPr>
          <p:cNvSpPr/>
          <p:nvPr>
            <p:custDataLst>
              <p:tags r:id="rId219"/>
            </p:custDataLst>
          </p:nvPr>
        </p:nvSpPr>
        <p:spPr>
          <a:xfrm>
            <a:off x="89789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1" name="Rectangle 420">
            <a:extLst>
              <a:ext uri="{FF2B5EF4-FFF2-40B4-BE49-F238E27FC236}">
                <a16:creationId xmlns:a16="http://schemas.microsoft.com/office/drawing/2014/main" id="{7226524F-C4C7-4F0F-BC07-8F9831215CE8}"/>
              </a:ext>
            </a:extLst>
          </p:cNvPr>
          <p:cNvSpPr/>
          <p:nvPr>
            <p:custDataLst>
              <p:tags r:id="rId220"/>
            </p:custDataLst>
          </p:nvPr>
        </p:nvSpPr>
        <p:spPr>
          <a:xfrm>
            <a:off x="92456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2" name="Rectangle 421">
            <a:extLst>
              <a:ext uri="{FF2B5EF4-FFF2-40B4-BE49-F238E27FC236}">
                <a16:creationId xmlns:a16="http://schemas.microsoft.com/office/drawing/2014/main" id="{8DD5FBB2-AA57-40E3-B980-EC3BA279B323}"/>
              </a:ext>
            </a:extLst>
          </p:cNvPr>
          <p:cNvSpPr/>
          <p:nvPr>
            <p:custDataLst>
              <p:tags r:id="rId221"/>
            </p:custDataLst>
          </p:nvPr>
        </p:nvSpPr>
        <p:spPr>
          <a:xfrm>
            <a:off x="97790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3" name="Rectangle 422">
            <a:extLst>
              <a:ext uri="{FF2B5EF4-FFF2-40B4-BE49-F238E27FC236}">
                <a16:creationId xmlns:a16="http://schemas.microsoft.com/office/drawing/2014/main" id="{0DD8412C-B8EA-4A1F-B562-885C210E5A7A}"/>
              </a:ext>
            </a:extLst>
          </p:cNvPr>
          <p:cNvSpPr/>
          <p:nvPr>
            <p:custDataLst>
              <p:tags r:id="rId222"/>
            </p:custDataLst>
          </p:nvPr>
        </p:nvSpPr>
        <p:spPr>
          <a:xfrm>
            <a:off x="98679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4" name="Rectangle 423">
            <a:extLst>
              <a:ext uri="{FF2B5EF4-FFF2-40B4-BE49-F238E27FC236}">
                <a16:creationId xmlns:a16="http://schemas.microsoft.com/office/drawing/2014/main" id="{A6E0C190-75AB-4D43-84D7-00ED5EB7C2A0}"/>
              </a:ext>
            </a:extLst>
          </p:cNvPr>
          <p:cNvSpPr/>
          <p:nvPr>
            <p:custDataLst>
              <p:tags r:id="rId223"/>
            </p:custDataLst>
          </p:nvPr>
        </p:nvSpPr>
        <p:spPr>
          <a:xfrm>
            <a:off x="100457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5" name="Rectangle 424">
            <a:extLst>
              <a:ext uri="{FF2B5EF4-FFF2-40B4-BE49-F238E27FC236}">
                <a16:creationId xmlns:a16="http://schemas.microsoft.com/office/drawing/2014/main" id="{62B3DBE4-C88C-463A-B565-35DD77839B68}"/>
              </a:ext>
            </a:extLst>
          </p:cNvPr>
          <p:cNvSpPr/>
          <p:nvPr>
            <p:custDataLst>
              <p:tags r:id="rId224"/>
            </p:custDataLst>
          </p:nvPr>
        </p:nvSpPr>
        <p:spPr>
          <a:xfrm>
            <a:off x="102235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6" name="Rectangle 425">
            <a:extLst>
              <a:ext uri="{FF2B5EF4-FFF2-40B4-BE49-F238E27FC236}">
                <a16:creationId xmlns:a16="http://schemas.microsoft.com/office/drawing/2014/main" id="{80B4E0AE-0F7A-4A31-8B29-EF132F7DE223}"/>
              </a:ext>
            </a:extLst>
          </p:cNvPr>
          <p:cNvSpPr/>
          <p:nvPr>
            <p:custDataLst>
              <p:tags r:id="rId225"/>
            </p:custDataLst>
          </p:nvPr>
        </p:nvSpPr>
        <p:spPr>
          <a:xfrm>
            <a:off x="104902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7" name="Rectangle 426">
            <a:extLst>
              <a:ext uri="{FF2B5EF4-FFF2-40B4-BE49-F238E27FC236}">
                <a16:creationId xmlns:a16="http://schemas.microsoft.com/office/drawing/2014/main" id="{2B5630FF-ABDC-40C3-B3EB-49168B9868C3}"/>
              </a:ext>
            </a:extLst>
          </p:cNvPr>
          <p:cNvSpPr/>
          <p:nvPr>
            <p:custDataLst>
              <p:tags r:id="rId226"/>
            </p:custDataLst>
          </p:nvPr>
        </p:nvSpPr>
        <p:spPr>
          <a:xfrm>
            <a:off x="10579100" y="3746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8" name="Rectangle 427">
            <a:extLst>
              <a:ext uri="{FF2B5EF4-FFF2-40B4-BE49-F238E27FC236}">
                <a16:creationId xmlns:a16="http://schemas.microsoft.com/office/drawing/2014/main" id="{359EDA5D-B6FE-4B0E-B80A-236F4049757E}"/>
              </a:ext>
            </a:extLst>
          </p:cNvPr>
          <p:cNvSpPr/>
          <p:nvPr>
            <p:custDataLst>
              <p:tags r:id="rId227"/>
            </p:custDataLst>
          </p:nvPr>
        </p:nvSpPr>
        <p:spPr>
          <a:xfrm>
            <a:off x="82677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29" name="Rectangle 428">
            <a:extLst>
              <a:ext uri="{FF2B5EF4-FFF2-40B4-BE49-F238E27FC236}">
                <a16:creationId xmlns:a16="http://schemas.microsoft.com/office/drawing/2014/main" id="{C134BCDD-1003-432F-916E-A5056684C386}"/>
              </a:ext>
            </a:extLst>
          </p:cNvPr>
          <p:cNvSpPr/>
          <p:nvPr>
            <p:custDataLst>
              <p:tags r:id="rId228"/>
            </p:custDataLst>
          </p:nvPr>
        </p:nvSpPr>
        <p:spPr>
          <a:xfrm>
            <a:off x="86233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0" name="Rectangle 429">
            <a:extLst>
              <a:ext uri="{FF2B5EF4-FFF2-40B4-BE49-F238E27FC236}">
                <a16:creationId xmlns:a16="http://schemas.microsoft.com/office/drawing/2014/main" id="{8BAD333E-1DD4-47F4-AE73-74EAFAE8B3A2}"/>
              </a:ext>
            </a:extLst>
          </p:cNvPr>
          <p:cNvSpPr/>
          <p:nvPr>
            <p:custDataLst>
              <p:tags r:id="rId229"/>
            </p:custDataLst>
          </p:nvPr>
        </p:nvSpPr>
        <p:spPr>
          <a:xfrm>
            <a:off x="88900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1" name="Rectangle 430">
            <a:extLst>
              <a:ext uri="{FF2B5EF4-FFF2-40B4-BE49-F238E27FC236}">
                <a16:creationId xmlns:a16="http://schemas.microsoft.com/office/drawing/2014/main" id="{BFADE6B2-99A6-4F31-AC63-09BB7CBDF17C}"/>
              </a:ext>
            </a:extLst>
          </p:cNvPr>
          <p:cNvSpPr/>
          <p:nvPr>
            <p:custDataLst>
              <p:tags r:id="rId230"/>
            </p:custDataLst>
          </p:nvPr>
        </p:nvSpPr>
        <p:spPr>
          <a:xfrm>
            <a:off x="89789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7" name="Rectangle 436">
            <a:extLst>
              <a:ext uri="{FF2B5EF4-FFF2-40B4-BE49-F238E27FC236}">
                <a16:creationId xmlns:a16="http://schemas.microsoft.com/office/drawing/2014/main" id="{9DC7C54D-12C8-454F-BF50-0A47FC4CC836}"/>
              </a:ext>
            </a:extLst>
          </p:cNvPr>
          <p:cNvSpPr/>
          <p:nvPr>
            <p:custDataLst>
              <p:tags r:id="rId231"/>
            </p:custDataLst>
          </p:nvPr>
        </p:nvSpPr>
        <p:spPr>
          <a:xfrm>
            <a:off x="95123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438" name="Rectangle 437">
            <a:extLst>
              <a:ext uri="{FF2B5EF4-FFF2-40B4-BE49-F238E27FC236}">
                <a16:creationId xmlns:a16="http://schemas.microsoft.com/office/drawing/2014/main" id="{58034FC1-0F43-495D-8F60-8BE74736E36E}"/>
              </a:ext>
            </a:extLst>
          </p:cNvPr>
          <p:cNvSpPr/>
          <p:nvPr>
            <p:custDataLst>
              <p:tags r:id="rId232"/>
            </p:custDataLst>
          </p:nvPr>
        </p:nvSpPr>
        <p:spPr>
          <a:xfrm>
            <a:off x="96901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4" name="Rectangle 863">
            <a:extLst>
              <a:ext uri="{FF2B5EF4-FFF2-40B4-BE49-F238E27FC236}">
                <a16:creationId xmlns:a16="http://schemas.microsoft.com/office/drawing/2014/main" id="{2928A502-E40F-4FF0-847A-263DF279F87F}"/>
              </a:ext>
            </a:extLst>
          </p:cNvPr>
          <p:cNvSpPr/>
          <p:nvPr>
            <p:custDataLst>
              <p:tags r:id="rId233"/>
            </p:custDataLst>
          </p:nvPr>
        </p:nvSpPr>
        <p:spPr>
          <a:xfrm>
            <a:off x="97790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5" name="Rectangle 864">
            <a:extLst>
              <a:ext uri="{FF2B5EF4-FFF2-40B4-BE49-F238E27FC236}">
                <a16:creationId xmlns:a16="http://schemas.microsoft.com/office/drawing/2014/main" id="{448B8CBB-01DC-4D70-B516-EF14428D3DA6}"/>
              </a:ext>
            </a:extLst>
          </p:cNvPr>
          <p:cNvSpPr/>
          <p:nvPr>
            <p:custDataLst>
              <p:tags r:id="rId234"/>
            </p:custDataLst>
          </p:nvPr>
        </p:nvSpPr>
        <p:spPr>
          <a:xfrm>
            <a:off x="99568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6" name="Rectangle 865">
            <a:extLst>
              <a:ext uri="{FF2B5EF4-FFF2-40B4-BE49-F238E27FC236}">
                <a16:creationId xmlns:a16="http://schemas.microsoft.com/office/drawing/2014/main" id="{CA040AEE-05EE-4335-8DFE-618BAD775585}"/>
              </a:ext>
            </a:extLst>
          </p:cNvPr>
          <p:cNvSpPr/>
          <p:nvPr>
            <p:custDataLst>
              <p:tags r:id="rId235"/>
            </p:custDataLst>
          </p:nvPr>
        </p:nvSpPr>
        <p:spPr>
          <a:xfrm>
            <a:off x="101346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7" name="Rectangle 866">
            <a:extLst>
              <a:ext uri="{FF2B5EF4-FFF2-40B4-BE49-F238E27FC236}">
                <a16:creationId xmlns:a16="http://schemas.microsoft.com/office/drawing/2014/main" id="{3A9D33EE-53A3-4243-88FF-50196A8664FD}"/>
              </a:ext>
            </a:extLst>
          </p:cNvPr>
          <p:cNvSpPr/>
          <p:nvPr>
            <p:custDataLst>
              <p:tags r:id="rId236"/>
            </p:custDataLst>
          </p:nvPr>
        </p:nvSpPr>
        <p:spPr>
          <a:xfrm>
            <a:off x="102235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8" name="Rectangle 867">
            <a:extLst>
              <a:ext uri="{FF2B5EF4-FFF2-40B4-BE49-F238E27FC236}">
                <a16:creationId xmlns:a16="http://schemas.microsoft.com/office/drawing/2014/main" id="{8D797EEB-1BB4-490A-948B-61399F272F36}"/>
              </a:ext>
            </a:extLst>
          </p:cNvPr>
          <p:cNvSpPr/>
          <p:nvPr>
            <p:custDataLst>
              <p:tags r:id="rId237"/>
            </p:custDataLst>
          </p:nvPr>
        </p:nvSpPr>
        <p:spPr>
          <a:xfrm>
            <a:off x="103124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69" name="Rectangle 868">
            <a:extLst>
              <a:ext uri="{FF2B5EF4-FFF2-40B4-BE49-F238E27FC236}">
                <a16:creationId xmlns:a16="http://schemas.microsoft.com/office/drawing/2014/main" id="{03B975CF-702C-42FA-89AB-531318277E98}"/>
              </a:ext>
            </a:extLst>
          </p:cNvPr>
          <p:cNvSpPr/>
          <p:nvPr>
            <p:custDataLst>
              <p:tags r:id="rId238"/>
            </p:custDataLst>
          </p:nvPr>
        </p:nvSpPr>
        <p:spPr>
          <a:xfrm>
            <a:off x="104013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0" name="Rectangle 869">
            <a:extLst>
              <a:ext uri="{FF2B5EF4-FFF2-40B4-BE49-F238E27FC236}">
                <a16:creationId xmlns:a16="http://schemas.microsoft.com/office/drawing/2014/main" id="{F3A5A2E5-B520-4B82-845E-3021866898AA}"/>
              </a:ext>
            </a:extLst>
          </p:cNvPr>
          <p:cNvSpPr/>
          <p:nvPr>
            <p:custDataLst>
              <p:tags r:id="rId239"/>
            </p:custDataLst>
          </p:nvPr>
        </p:nvSpPr>
        <p:spPr>
          <a:xfrm>
            <a:off x="10668000" y="3835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1" name="Rectangle 870">
            <a:extLst>
              <a:ext uri="{FF2B5EF4-FFF2-40B4-BE49-F238E27FC236}">
                <a16:creationId xmlns:a16="http://schemas.microsoft.com/office/drawing/2014/main" id="{0050C64D-67A1-4F04-9ADE-5A703D8DE1A9}"/>
              </a:ext>
            </a:extLst>
          </p:cNvPr>
          <p:cNvSpPr/>
          <p:nvPr>
            <p:custDataLst>
              <p:tags r:id="rId240"/>
            </p:custDataLst>
          </p:nvPr>
        </p:nvSpPr>
        <p:spPr>
          <a:xfrm>
            <a:off x="83566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2" name="Rectangle 871">
            <a:extLst>
              <a:ext uri="{FF2B5EF4-FFF2-40B4-BE49-F238E27FC236}">
                <a16:creationId xmlns:a16="http://schemas.microsoft.com/office/drawing/2014/main" id="{39A7FE6C-31EF-4841-9CB2-E2BCDCC1C357}"/>
              </a:ext>
            </a:extLst>
          </p:cNvPr>
          <p:cNvSpPr/>
          <p:nvPr>
            <p:custDataLst>
              <p:tags r:id="rId241"/>
            </p:custDataLst>
          </p:nvPr>
        </p:nvSpPr>
        <p:spPr>
          <a:xfrm>
            <a:off x="88011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3" name="Rectangle 872">
            <a:extLst>
              <a:ext uri="{FF2B5EF4-FFF2-40B4-BE49-F238E27FC236}">
                <a16:creationId xmlns:a16="http://schemas.microsoft.com/office/drawing/2014/main" id="{7CD7C062-3C36-43AD-AD03-02566B972F57}"/>
              </a:ext>
            </a:extLst>
          </p:cNvPr>
          <p:cNvSpPr/>
          <p:nvPr>
            <p:custDataLst>
              <p:tags r:id="rId242"/>
            </p:custDataLst>
          </p:nvPr>
        </p:nvSpPr>
        <p:spPr>
          <a:xfrm>
            <a:off x="89789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4" name="Rectangle 873">
            <a:extLst>
              <a:ext uri="{FF2B5EF4-FFF2-40B4-BE49-F238E27FC236}">
                <a16:creationId xmlns:a16="http://schemas.microsoft.com/office/drawing/2014/main" id="{9F917455-041D-40E5-872F-AB9E72A934BA}"/>
              </a:ext>
            </a:extLst>
          </p:cNvPr>
          <p:cNvSpPr/>
          <p:nvPr>
            <p:custDataLst>
              <p:tags r:id="rId243"/>
            </p:custDataLst>
          </p:nvPr>
        </p:nvSpPr>
        <p:spPr>
          <a:xfrm>
            <a:off x="92456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5" name="Rectangle 874">
            <a:extLst>
              <a:ext uri="{FF2B5EF4-FFF2-40B4-BE49-F238E27FC236}">
                <a16:creationId xmlns:a16="http://schemas.microsoft.com/office/drawing/2014/main" id="{916CB8CD-4B8B-4459-8253-642D7CEB84BC}"/>
              </a:ext>
            </a:extLst>
          </p:cNvPr>
          <p:cNvSpPr/>
          <p:nvPr>
            <p:custDataLst>
              <p:tags r:id="rId244"/>
            </p:custDataLst>
          </p:nvPr>
        </p:nvSpPr>
        <p:spPr>
          <a:xfrm>
            <a:off x="93345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6" name="Rectangle 875">
            <a:extLst>
              <a:ext uri="{FF2B5EF4-FFF2-40B4-BE49-F238E27FC236}">
                <a16:creationId xmlns:a16="http://schemas.microsoft.com/office/drawing/2014/main" id="{51EF9FF0-0AFC-4497-AC03-97CD717DF1C9}"/>
              </a:ext>
            </a:extLst>
          </p:cNvPr>
          <p:cNvSpPr/>
          <p:nvPr>
            <p:custDataLst>
              <p:tags r:id="rId245"/>
            </p:custDataLst>
          </p:nvPr>
        </p:nvSpPr>
        <p:spPr>
          <a:xfrm>
            <a:off x="96901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7" name="Rectangle 876">
            <a:extLst>
              <a:ext uri="{FF2B5EF4-FFF2-40B4-BE49-F238E27FC236}">
                <a16:creationId xmlns:a16="http://schemas.microsoft.com/office/drawing/2014/main" id="{AF0C805E-D3ED-4CD5-BA21-21117B2B87AE}"/>
              </a:ext>
            </a:extLst>
          </p:cNvPr>
          <p:cNvSpPr/>
          <p:nvPr>
            <p:custDataLst>
              <p:tags r:id="rId246"/>
            </p:custDataLst>
          </p:nvPr>
        </p:nvSpPr>
        <p:spPr>
          <a:xfrm>
            <a:off x="103124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8" name="Rectangle 877">
            <a:extLst>
              <a:ext uri="{FF2B5EF4-FFF2-40B4-BE49-F238E27FC236}">
                <a16:creationId xmlns:a16="http://schemas.microsoft.com/office/drawing/2014/main" id="{D0F74C56-8950-45E0-81F5-C5F759237DCB}"/>
              </a:ext>
            </a:extLst>
          </p:cNvPr>
          <p:cNvSpPr/>
          <p:nvPr>
            <p:custDataLst>
              <p:tags r:id="rId247"/>
            </p:custDataLst>
          </p:nvPr>
        </p:nvSpPr>
        <p:spPr>
          <a:xfrm>
            <a:off x="104902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79" name="Rectangle 878">
            <a:extLst>
              <a:ext uri="{FF2B5EF4-FFF2-40B4-BE49-F238E27FC236}">
                <a16:creationId xmlns:a16="http://schemas.microsoft.com/office/drawing/2014/main" id="{8B7C5EFA-FA4D-49FE-B428-A371552F1DC6}"/>
              </a:ext>
            </a:extLst>
          </p:cNvPr>
          <p:cNvSpPr/>
          <p:nvPr>
            <p:custDataLst>
              <p:tags r:id="rId248"/>
            </p:custDataLst>
          </p:nvPr>
        </p:nvSpPr>
        <p:spPr>
          <a:xfrm>
            <a:off x="10579100" y="3924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0" name="Rectangle 879">
            <a:extLst>
              <a:ext uri="{FF2B5EF4-FFF2-40B4-BE49-F238E27FC236}">
                <a16:creationId xmlns:a16="http://schemas.microsoft.com/office/drawing/2014/main" id="{60884C2F-DB54-434A-AECD-08E2C3E47794}"/>
              </a:ext>
            </a:extLst>
          </p:cNvPr>
          <p:cNvSpPr/>
          <p:nvPr>
            <p:custDataLst>
              <p:tags r:id="rId249"/>
            </p:custDataLst>
          </p:nvPr>
        </p:nvSpPr>
        <p:spPr>
          <a:xfrm>
            <a:off x="82677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1" name="Rectangle 880">
            <a:extLst>
              <a:ext uri="{FF2B5EF4-FFF2-40B4-BE49-F238E27FC236}">
                <a16:creationId xmlns:a16="http://schemas.microsoft.com/office/drawing/2014/main" id="{E749CDB2-2CEB-4B52-9713-2E9BE4EB47C2}"/>
              </a:ext>
            </a:extLst>
          </p:cNvPr>
          <p:cNvSpPr/>
          <p:nvPr>
            <p:custDataLst>
              <p:tags r:id="rId250"/>
            </p:custDataLst>
          </p:nvPr>
        </p:nvSpPr>
        <p:spPr>
          <a:xfrm>
            <a:off x="83566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2" name="Rectangle 881">
            <a:extLst>
              <a:ext uri="{FF2B5EF4-FFF2-40B4-BE49-F238E27FC236}">
                <a16:creationId xmlns:a16="http://schemas.microsoft.com/office/drawing/2014/main" id="{9DB67BEB-0388-44AB-8E4F-72AEBBDCAA91}"/>
              </a:ext>
            </a:extLst>
          </p:cNvPr>
          <p:cNvSpPr/>
          <p:nvPr>
            <p:custDataLst>
              <p:tags r:id="rId251"/>
            </p:custDataLst>
          </p:nvPr>
        </p:nvSpPr>
        <p:spPr>
          <a:xfrm>
            <a:off x="85344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3" name="Rectangle 882">
            <a:extLst>
              <a:ext uri="{FF2B5EF4-FFF2-40B4-BE49-F238E27FC236}">
                <a16:creationId xmlns:a16="http://schemas.microsoft.com/office/drawing/2014/main" id="{8EAA6A1B-4251-4F04-8EEF-CFC1155499AF}"/>
              </a:ext>
            </a:extLst>
          </p:cNvPr>
          <p:cNvSpPr/>
          <p:nvPr>
            <p:custDataLst>
              <p:tags r:id="rId252"/>
            </p:custDataLst>
          </p:nvPr>
        </p:nvSpPr>
        <p:spPr>
          <a:xfrm>
            <a:off x="86233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4" name="Rectangle 883">
            <a:extLst>
              <a:ext uri="{FF2B5EF4-FFF2-40B4-BE49-F238E27FC236}">
                <a16:creationId xmlns:a16="http://schemas.microsoft.com/office/drawing/2014/main" id="{BEA477BE-A6EE-4746-97EE-AE112DCE1F69}"/>
              </a:ext>
            </a:extLst>
          </p:cNvPr>
          <p:cNvSpPr/>
          <p:nvPr>
            <p:custDataLst>
              <p:tags r:id="rId253"/>
            </p:custDataLst>
          </p:nvPr>
        </p:nvSpPr>
        <p:spPr>
          <a:xfrm>
            <a:off x="87122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5" name="Rectangle 884">
            <a:extLst>
              <a:ext uri="{FF2B5EF4-FFF2-40B4-BE49-F238E27FC236}">
                <a16:creationId xmlns:a16="http://schemas.microsoft.com/office/drawing/2014/main" id="{C9F6E498-ABE8-4B34-ACA9-06131C3FABB1}"/>
              </a:ext>
            </a:extLst>
          </p:cNvPr>
          <p:cNvSpPr/>
          <p:nvPr>
            <p:custDataLst>
              <p:tags r:id="rId254"/>
            </p:custDataLst>
          </p:nvPr>
        </p:nvSpPr>
        <p:spPr>
          <a:xfrm>
            <a:off x="88900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6" name="Rectangle 885">
            <a:extLst>
              <a:ext uri="{FF2B5EF4-FFF2-40B4-BE49-F238E27FC236}">
                <a16:creationId xmlns:a16="http://schemas.microsoft.com/office/drawing/2014/main" id="{89DD8D95-54DF-4CAE-973E-D78C87465DEC}"/>
              </a:ext>
            </a:extLst>
          </p:cNvPr>
          <p:cNvSpPr/>
          <p:nvPr>
            <p:custDataLst>
              <p:tags r:id="rId255"/>
            </p:custDataLst>
          </p:nvPr>
        </p:nvSpPr>
        <p:spPr>
          <a:xfrm>
            <a:off x="90678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7" name="Rectangle 886">
            <a:extLst>
              <a:ext uri="{FF2B5EF4-FFF2-40B4-BE49-F238E27FC236}">
                <a16:creationId xmlns:a16="http://schemas.microsoft.com/office/drawing/2014/main" id="{0FD7F451-8542-429B-9B73-947FE3AF993F}"/>
              </a:ext>
            </a:extLst>
          </p:cNvPr>
          <p:cNvSpPr/>
          <p:nvPr>
            <p:custDataLst>
              <p:tags r:id="rId256"/>
            </p:custDataLst>
          </p:nvPr>
        </p:nvSpPr>
        <p:spPr>
          <a:xfrm>
            <a:off x="91567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8" name="Rectangle 887">
            <a:extLst>
              <a:ext uri="{FF2B5EF4-FFF2-40B4-BE49-F238E27FC236}">
                <a16:creationId xmlns:a16="http://schemas.microsoft.com/office/drawing/2014/main" id="{3AC3E2EE-95BA-4A7C-95A2-76022D877864}"/>
              </a:ext>
            </a:extLst>
          </p:cNvPr>
          <p:cNvSpPr/>
          <p:nvPr>
            <p:custDataLst>
              <p:tags r:id="rId257"/>
            </p:custDataLst>
          </p:nvPr>
        </p:nvSpPr>
        <p:spPr>
          <a:xfrm>
            <a:off x="93345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89" name="Rectangle 888">
            <a:extLst>
              <a:ext uri="{FF2B5EF4-FFF2-40B4-BE49-F238E27FC236}">
                <a16:creationId xmlns:a16="http://schemas.microsoft.com/office/drawing/2014/main" id="{EF394C96-2C60-4418-8374-F602248AD8F8}"/>
              </a:ext>
            </a:extLst>
          </p:cNvPr>
          <p:cNvSpPr/>
          <p:nvPr>
            <p:custDataLst>
              <p:tags r:id="rId258"/>
            </p:custDataLst>
          </p:nvPr>
        </p:nvSpPr>
        <p:spPr>
          <a:xfrm>
            <a:off x="94234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0" name="Rectangle 889">
            <a:extLst>
              <a:ext uri="{FF2B5EF4-FFF2-40B4-BE49-F238E27FC236}">
                <a16:creationId xmlns:a16="http://schemas.microsoft.com/office/drawing/2014/main" id="{E00C05D4-229C-4C75-A250-B8A17C21FE9C}"/>
              </a:ext>
            </a:extLst>
          </p:cNvPr>
          <p:cNvSpPr/>
          <p:nvPr>
            <p:custDataLst>
              <p:tags r:id="rId259"/>
            </p:custDataLst>
          </p:nvPr>
        </p:nvSpPr>
        <p:spPr>
          <a:xfrm>
            <a:off x="95123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1" name="Rectangle 890">
            <a:extLst>
              <a:ext uri="{FF2B5EF4-FFF2-40B4-BE49-F238E27FC236}">
                <a16:creationId xmlns:a16="http://schemas.microsoft.com/office/drawing/2014/main" id="{8D3FB1A6-7037-4414-900B-B8F0147AF68A}"/>
              </a:ext>
            </a:extLst>
          </p:cNvPr>
          <p:cNvSpPr/>
          <p:nvPr>
            <p:custDataLst>
              <p:tags r:id="rId260"/>
            </p:custDataLst>
          </p:nvPr>
        </p:nvSpPr>
        <p:spPr>
          <a:xfrm>
            <a:off x="96012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2" name="Rectangle 891">
            <a:extLst>
              <a:ext uri="{FF2B5EF4-FFF2-40B4-BE49-F238E27FC236}">
                <a16:creationId xmlns:a16="http://schemas.microsoft.com/office/drawing/2014/main" id="{03F8580E-5AA6-428C-9E2A-539646A8A96B}"/>
              </a:ext>
            </a:extLst>
          </p:cNvPr>
          <p:cNvSpPr/>
          <p:nvPr>
            <p:custDataLst>
              <p:tags r:id="rId261"/>
            </p:custDataLst>
          </p:nvPr>
        </p:nvSpPr>
        <p:spPr>
          <a:xfrm>
            <a:off x="98679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3" name="Rectangle 892">
            <a:extLst>
              <a:ext uri="{FF2B5EF4-FFF2-40B4-BE49-F238E27FC236}">
                <a16:creationId xmlns:a16="http://schemas.microsoft.com/office/drawing/2014/main" id="{3E15952B-DE8E-43B2-BEF4-34C7D758970E}"/>
              </a:ext>
            </a:extLst>
          </p:cNvPr>
          <p:cNvSpPr/>
          <p:nvPr>
            <p:custDataLst>
              <p:tags r:id="rId262"/>
            </p:custDataLst>
          </p:nvPr>
        </p:nvSpPr>
        <p:spPr>
          <a:xfrm>
            <a:off x="99568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4" name="Rectangle 893">
            <a:extLst>
              <a:ext uri="{FF2B5EF4-FFF2-40B4-BE49-F238E27FC236}">
                <a16:creationId xmlns:a16="http://schemas.microsoft.com/office/drawing/2014/main" id="{D4AF568B-411C-4E92-AD28-4E9C976CD144}"/>
              </a:ext>
            </a:extLst>
          </p:cNvPr>
          <p:cNvSpPr/>
          <p:nvPr>
            <p:custDataLst>
              <p:tags r:id="rId263"/>
            </p:custDataLst>
          </p:nvPr>
        </p:nvSpPr>
        <p:spPr>
          <a:xfrm>
            <a:off x="101346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95" name="Rectangle 894">
            <a:extLst>
              <a:ext uri="{FF2B5EF4-FFF2-40B4-BE49-F238E27FC236}">
                <a16:creationId xmlns:a16="http://schemas.microsoft.com/office/drawing/2014/main" id="{4A0E64A6-E374-4B96-BD05-1FA29787EF5F}"/>
              </a:ext>
            </a:extLst>
          </p:cNvPr>
          <p:cNvSpPr/>
          <p:nvPr>
            <p:custDataLst>
              <p:tags r:id="rId264"/>
            </p:custDataLst>
          </p:nvPr>
        </p:nvSpPr>
        <p:spPr>
          <a:xfrm>
            <a:off x="102235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6" name="Rectangle 2175">
            <a:extLst>
              <a:ext uri="{FF2B5EF4-FFF2-40B4-BE49-F238E27FC236}">
                <a16:creationId xmlns:a16="http://schemas.microsoft.com/office/drawing/2014/main" id="{1149F4B9-5E99-4CDA-BD32-E372439D1D80}"/>
              </a:ext>
            </a:extLst>
          </p:cNvPr>
          <p:cNvSpPr/>
          <p:nvPr>
            <p:custDataLst>
              <p:tags r:id="rId265"/>
            </p:custDataLst>
          </p:nvPr>
        </p:nvSpPr>
        <p:spPr>
          <a:xfrm>
            <a:off x="103124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7" name="Rectangle 2176">
            <a:extLst>
              <a:ext uri="{FF2B5EF4-FFF2-40B4-BE49-F238E27FC236}">
                <a16:creationId xmlns:a16="http://schemas.microsoft.com/office/drawing/2014/main" id="{4FC3BD71-11E1-4C99-8D4E-E35E6FE67B24}"/>
              </a:ext>
            </a:extLst>
          </p:cNvPr>
          <p:cNvSpPr/>
          <p:nvPr>
            <p:custDataLst>
              <p:tags r:id="rId266"/>
            </p:custDataLst>
          </p:nvPr>
        </p:nvSpPr>
        <p:spPr>
          <a:xfrm>
            <a:off x="104013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8" name="Rectangle 2177">
            <a:extLst>
              <a:ext uri="{FF2B5EF4-FFF2-40B4-BE49-F238E27FC236}">
                <a16:creationId xmlns:a16="http://schemas.microsoft.com/office/drawing/2014/main" id="{D31C32B2-2A03-4DED-A0CF-1B2DF02D690C}"/>
              </a:ext>
            </a:extLst>
          </p:cNvPr>
          <p:cNvSpPr/>
          <p:nvPr>
            <p:custDataLst>
              <p:tags r:id="rId267"/>
            </p:custDataLst>
          </p:nvPr>
        </p:nvSpPr>
        <p:spPr>
          <a:xfrm>
            <a:off x="105791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79" name="Rectangle 2178">
            <a:extLst>
              <a:ext uri="{FF2B5EF4-FFF2-40B4-BE49-F238E27FC236}">
                <a16:creationId xmlns:a16="http://schemas.microsoft.com/office/drawing/2014/main" id="{4E163F7E-A6F9-4C79-8F16-A05CEF2A22F5}"/>
              </a:ext>
            </a:extLst>
          </p:cNvPr>
          <p:cNvSpPr/>
          <p:nvPr>
            <p:custDataLst>
              <p:tags r:id="rId268"/>
            </p:custDataLst>
          </p:nvPr>
        </p:nvSpPr>
        <p:spPr>
          <a:xfrm>
            <a:off x="10756900" y="4013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0" name="Rectangle 2179">
            <a:extLst>
              <a:ext uri="{FF2B5EF4-FFF2-40B4-BE49-F238E27FC236}">
                <a16:creationId xmlns:a16="http://schemas.microsoft.com/office/drawing/2014/main" id="{92413720-3063-44F3-8D11-9579655A83A8}"/>
              </a:ext>
            </a:extLst>
          </p:cNvPr>
          <p:cNvSpPr/>
          <p:nvPr>
            <p:custDataLst>
              <p:tags r:id="rId269"/>
            </p:custDataLst>
          </p:nvPr>
        </p:nvSpPr>
        <p:spPr>
          <a:xfrm>
            <a:off x="82677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1" name="Rectangle 2180">
            <a:extLst>
              <a:ext uri="{FF2B5EF4-FFF2-40B4-BE49-F238E27FC236}">
                <a16:creationId xmlns:a16="http://schemas.microsoft.com/office/drawing/2014/main" id="{438A2029-3E1C-4BA3-BA7A-4B8D788A2428}"/>
              </a:ext>
            </a:extLst>
          </p:cNvPr>
          <p:cNvSpPr/>
          <p:nvPr>
            <p:custDataLst>
              <p:tags r:id="rId270"/>
            </p:custDataLst>
          </p:nvPr>
        </p:nvSpPr>
        <p:spPr>
          <a:xfrm>
            <a:off x="87122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2" name="Rectangle 2181">
            <a:extLst>
              <a:ext uri="{FF2B5EF4-FFF2-40B4-BE49-F238E27FC236}">
                <a16:creationId xmlns:a16="http://schemas.microsoft.com/office/drawing/2014/main" id="{1D1128B7-AFF0-46A3-AA89-4E2873C9E7DE}"/>
              </a:ext>
            </a:extLst>
          </p:cNvPr>
          <p:cNvSpPr/>
          <p:nvPr>
            <p:custDataLst>
              <p:tags r:id="rId271"/>
            </p:custDataLst>
          </p:nvPr>
        </p:nvSpPr>
        <p:spPr>
          <a:xfrm>
            <a:off x="88011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3" name="Rectangle 2182">
            <a:extLst>
              <a:ext uri="{FF2B5EF4-FFF2-40B4-BE49-F238E27FC236}">
                <a16:creationId xmlns:a16="http://schemas.microsoft.com/office/drawing/2014/main" id="{919E9989-DCDA-4AE1-AD6C-4DF2B5F01A4D}"/>
              </a:ext>
            </a:extLst>
          </p:cNvPr>
          <p:cNvSpPr/>
          <p:nvPr>
            <p:custDataLst>
              <p:tags r:id="rId272"/>
            </p:custDataLst>
          </p:nvPr>
        </p:nvSpPr>
        <p:spPr>
          <a:xfrm>
            <a:off x="88900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4" name="Rectangle 2183">
            <a:extLst>
              <a:ext uri="{FF2B5EF4-FFF2-40B4-BE49-F238E27FC236}">
                <a16:creationId xmlns:a16="http://schemas.microsoft.com/office/drawing/2014/main" id="{AD167FD0-B8B8-4775-A871-C98C8832FA23}"/>
              </a:ext>
            </a:extLst>
          </p:cNvPr>
          <p:cNvSpPr/>
          <p:nvPr>
            <p:custDataLst>
              <p:tags r:id="rId273"/>
            </p:custDataLst>
          </p:nvPr>
        </p:nvSpPr>
        <p:spPr>
          <a:xfrm>
            <a:off x="89789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5" name="Rectangle 2184">
            <a:extLst>
              <a:ext uri="{FF2B5EF4-FFF2-40B4-BE49-F238E27FC236}">
                <a16:creationId xmlns:a16="http://schemas.microsoft.com/office/drawing/2014/main" id="{9D1773FE-0A97-440C-B713-5352324BFF83}"/>
              </a:ext>
            </a:extLst>
          </p:cNvPr>
          <p:cNvSpPr/>
          <p:nvPr>
            <p:custDataLst>
              <p:tags r:id="rId274"/>
            </p:custDataLst>
          </p:nvPr>
        </p:nvSpPr>
        <p:spPr>
          <a:xfrm>
            <a:off x="90678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6" name="Rectangle 2185">
            <a:extLst>
              <a:ext uri="{FF2B5EF4-FFF2-40B4-BE49-F238E27FC236}">
                <a16:creationId xmlns:a16="http://schemas.microsoft.com/office/drawing/2014/main" id="{72BF5CA5-CAD1-4C6B-97BB-54C6C51FF019}"/>
              </a:ext>
            </a:extLst>
          </p:cNvPr>
          <p:cNvSpPr/>
          <p:nvPr>
            <p:custDataLst>
              <p:tags r:id="rId275"/>
            </p:custDataLst>
          </p:nvPr>
        </p:nvSpPr>
        <p:spPr>
          <a:xfrm>
            <a:off x="92456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7" name="Rectangle 2186">
            <a:extLst>
              <a:ext uri="{FF2B5EF4-FFF2-40B4-BE49-F238E27FC236}">
                <a16:creationId xmlns:a16="http://schemas.microsoft.com/office/drawing/2014/main" id="{CA75F63A-3B4A-440C-8DE6-DC59CB45EF53}"/>
              </a:ext>
            </a:extLst>
          </p:cNvPr>
          <p:cNvSpPr/>
          <p:nvPr>
            <p:custDataLst>
              <p:tags r:id="rId276"/>
            </p:custDataLst>
          </p:nvPr>
        </p:nvSpPr>
        <p:spPr>
          <a:xfrm>
            <a:off x="94234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8" name="Rectangle 2187">
            <a:extLst>
              <a:ext uri="{FF2B5EF4-FFF2-40B4-BE49-F238E27FC236}">
                <a16:creationId xmlns:a16="http://schemas.microsoft.com/office/drawing/2014/main" id="{0CD9E46E-0C9F-4F98-811F-3CF7CA139768}"/>
              </a:ext>
            </a:extLst>
          </p:cNvPr>
          <p:cNvSpPr/>
          <p:nvPr>
            <p:custDataLst>
              <p:tags r:id="rId277"/>
            </p:custDataLst>
          </p:nvPr>
        </p:nvSpPr>
        <p:spPr>
          <a:xfrm>
            <a:off x="95123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89" name="Rectangle 2188">
            <a:extLst>
              <a:ext uri="{FF2B5EF4-FFF2-40B4-BE49-F238E27FC236}">
                <a16:creationId xmlns:a16="http://schemas.microsoft.com/office/drawing/2014/main" id="{61D4DC00-7E7B-44AD-8E71-6249F2E051B7}"/>
              </a:ext>
            </a:extLst>
          </p:cNvPr>
          <p:cNvSpPr/>
          <p:nvPr>
            <p:custDataLst>
              <p:tags r:id="rId278"/>
            </p:custDataLst>
          </p:nvPr>
        </p:nvSpPr>
        <p:spPr>
          <a:xfrm>
            <a:off x="96012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0" name="Rectangle 2189">
            <a:extLst>
              <a:ext uri="{FF2B5EF4-FFF2-40B4-BE49-F238E27FC236}">
                <a16:creationId xmlns:a16="http://schemas.microsoft.com/office/drawing/2014/main" id="{E16B9F64-DFCE-4B83-9311-9160EB2EB543}"/>
              </a:ext>
            </a:extLst>
          </p:cNvPr>
          <p:cNvSpPr/>
          <p:nvPr>
            <p:custDataLst>
              <p:tags r:id="rId279"/>
            </p:custDataLst>
          </p:nvPr>
        </p:nvSpPr>
        <p:spPr>
          <a:xfrm>
            <a:off x="96901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1" name="Rectangle 2190">
            <a:extLst>
              <a:ext uri="{FF2B5EF4-FFF2-40B4-BE49-F238E27FC236}">
                <a16:creationId xmlns:a16="http://schemas.microsoft.com/office/drawing/2014/main" id="{480E6F0E-5A88-415D-9017-A3DECC3A01CE}"/>
              </a:ext>
            </a:extLst>
          </p:cNvPr>
          <p:cNvSpPr/>
          <p:nvPr>
            <p:custDataLst>
              <p:tags r:id="rId280"/>
            </p:custDataLst>
          </p:nvPr>
        </p:nvSpPr>
        <p:spPr>
          <a:xfrm>
            <a:off x="98679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2" name="Rectangle 2191">
            <a:extLst>
              <a:ext uri="{FF2B5EF4-FFF2-40B4-BE49-F238E27FC236}">
                <a16:creationId xmlns:a16="http://schemas.microsoft.com/office/drawing/2014/main" id="{DF7B25ED-21E2-4F83-9943-93A551F76CA0}"/>
              </a:ext>
            </a:extLst>
          </p:cNvPr>
          <p:cNvSpPr/>
          <p:nvPr>
            <p:custDataLst>
              <p:tags r:id="rId281"/>
            </p:custDataLst>
          </p:nvPr>
        </p:nvSpPr>
        <p:spPr>
          <a:xfrm>
            <a:off x="100457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3" name="Rectangle 2192">
            <a:extLst>
              <a:ext uri="{FF2B5EF4-FFF2-40B4-BE49-F238E27FC236}">
                <a16:creationId xmlns:a16="http://schemas.microsoft.com/office/drawing/2014/main" id="{B8482FC5-CA2E-4AE1-83F1-5FC33FA39F17}"/>
              </a:ext>
            </a:extLst>
          </p:cNvPr>
          <p:cNvSpPr/>
          <p:nvPr>
            <p:custDataLst>
              <p:tags r:id="rId282"/>
            </p:custDataLst>
          </p:nvPr>
        </p:nvSpPr>
        <p:spPr>
          <a:xfrm>
            <a:off x="101346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4" name="Rectangle 2193">
            <a:extLst>
              <a:ext uri="{FF2B5EF4-FFF2-40B4-BE49-F238E27FC236}">
                <a16:creationId xmlns:a16="http://schemas.microsoft.com/office/drawing/2014/main" id="{435A8C6B-7FCA-4624-99C9-1A3BA4332553}"/>
              </a:ext>
            </a:extLst>
          </p:cNvPr>
          <p:cNvSpPr/>
          <p:nvPr>
            <p:custDataLst>
              <p:tags r:id="rId283"/>
            </p:custDataLst>
          </p:nvPr>
        </p:nvSpPr>
        <p:spPr>
          <a:xfrm>
            <a:off x="103124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5" name="Rectangle 2194">
            <a:extLst>
              <a:ext uri="{FF2B5EF4-FFF2-40B4-BE49-F238E27FC236}">
                <a16:creationId xmlns:a16="http://schemas.microsoft.com/office/drawing/2014/main" id="{3204AB16-5B00-491E-886D-BFF5FA2FEA0A}"/>
              </a:ext>
            </a:extLst>
          </p:cNvPr>
          <p:cNvSpPr/>
          <p:nvPr>
            <p:custDataLst>
              <p:tags r:id="rId284"/>
            </p:custDataLst>
          </p:nvPr>
        </p:nvSpPr>
        <p:spPr>
          <a:xfrm>
            <a:off x="104013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6" name="Rectangle 2195">
            <a:extLst>
              <a:ext uri="{FF2B5EF4-FFF2-40B4-BE49-F238E27FC236}">
                <a16:creationId xmlns:a16="http://schemas.microsoft.com/office/drawing/2014/main" id="{15D907A1-D720-40B5-AEFB-A48BCF7F6110}"/>
              </a:ext>
            </a:extLst>
          </p:cNvPr>
          <p:cNvSpPr/>
          <p:nvPr>
            <p:custDataLst>
              <p:tags r:id="rId285"/>
            </p:custDataLst>
          </p:nvPr>
        </p:nvSpPr>
        <p:spPr>
          <a:xfrm>
            <a:off x="10579100" y="4102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7" name="Rectangle 2196">
            <a:extLst>
              <a:ext uri="{FF2B5EF4-FFF2-40B4-BE49-F238E27FC236}">
                <a16:creationId xmlns:a16="http://schemas.microsoft.com/office/drawing/2014/main" id="{9DD8B333-1F27-4470-A2F9-E7BD56B744DF}"/>
              </a:ext>
            </a:extLst>
          </p:cNvPr>
          <p:cNvSpPr/>
          <p:nvPr>
            <p:custDataLst>
              <p:tags r:id="rId286"/>
            </p:custDataLst>
          </p:nvPr>
        </p:nvSpPr>
        <p:spPr>
          <a:xfrm>
            <a:off x="82677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8" name="Rectangle 2197">
            <a:extLst>
              <a:ext uri="{FF2B5EF4-FFF2-40B4-BE49-F238E27FC236}">
                <a16:creationId xmlns:a16="http://schemas.microsoft.com/office/drawing/2014/main" id="{42F8F2B2-D214-40E0-AB0D-7FC34E5CA528}"/>
              </a:ext>
            </a:extLst>
          </p:cNvPr>
          <p:cNvSpPr/>
          <p:nvPr>
            <p:custDataLst>
              <p:tags r:id="rId287"/>
            </p:custDataLst>
          </p:nvPr>
        </p:nvSpPr>
        <p:spPr>
          <a:xfrm>
            <a:off x="86233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199" name="Rectangle 2198">
            <a:extLst>
              <a:ext uri="{FF2B5EF4-FFF2-40B4-BE49-F238E27FC236}">
                <a16:creationId xmlns:a16="http://schemas.microsoft.com/office/drawing/2014/main" id="{4696605D-FCFB-4DEA-85F0-D95437D1D9D4}"/>
              </a:ext>
            </a:extLst>
          </p:cNvPr>
          <p:cNvSpPr/>
          <p:nvPr>
            <p:custDataLst>
              <p:tags r:id="rId288"/>
            </p:custDataLst>
          </p:nvPr>
        </p:nvSpPr>
        <p:spPr>
          <a:xfrm>
            <a:off x="87122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0" name="Rectangle 2199">
            <a:extLst>
              <a:ext uri="{FF2B5EF4-FFF2-40B4-BE49-F238E27FC236}">
                <a16:creationId xmlns:a16="http://schemas.microsoft.com/office/drawing/2014/main" id="{BCCC418C-09A9-47D7-894F-E04F259B8E59}"/>
              </a:ext>
            </a:extLst>
          </p:cNvPr>
          <p:cNvSpPr/>
          <p:nvPr>
            <p:custDataLst>
              <p:tags r:id="rId289"/>
            </p:custDataLst>
          </p:nvPr>
        </p:nvSpPr>
        <p:spPr>
          <a:xfrm>
            <a:off x="88900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1" name="Rectangle 2200">
            <a:extLst>
              <a:ext uri="{FF2B5EF4-FFF2-40B4-BE49-F238E27FC236}">
                <a16:creationId xmlns:a16="http://schemas.microsoft.com/office/drawing/2014/main" id="{C685B74D-BEE6-405B-9703-DD6002B60294}"/>
              </a:ext>
            </a:extLst>
          </p:cNvPr>
          <p:cNvSpPr/>
          <p:nvPr>
            <p:custDataLst>
              <p:tags r:id="rId290"/>
            </p:custDataLst>
          </p:nvPr>
        </p:nvSpPr>
        <p:spPr>
          <a:xfrm>
            <a:off x="91567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2" name="Rectangle 2201">
            <a:extLst>
              <a:ext uri="{FF2B5EF4-FFF2-40B4-BE49-F238E27FC236}">
                <a16:creationId xmlns:a16="http://schemas.microsoft.com/office/drawing/2014/main" id="{2F98F7FE-7D2D-4CD6-B050-95211C7D0CA7}"/>
              </a:ext>
            </a:extLst>
          </p:cNvPr>
          <p:cNvSpPr/>
          <p:nvPr>
            <p:custDataLst>
              <p:tags r:id="rId291"/>
            </p:custDataLst>
          </p:nvPr>
        </p:nvSpPr>
        <p:spPr>
          <a:xfrm>
            <a:off x="92456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3" name="Rectangle 2202">
            <a:extLst>
              <a:ext uri="{FF2B5EF4-FFF2-40B4-BE49-F238E27FC236}">
                <a16:creationId xmlns:a16="http://schemas.microsoft.com/office/drawing/2014/main" id="{DBEBE9A6-1DD6-44D5-8894-9887659047A2}"/>
              </a:ext>
            </a:extLst>
          </p:cNvPr>
          <p:cNvSpPr/>
          <p:nvPr>
            <p:custDataLst>
              <p:tags r:id="rId292"/>
            </p:custDataLst>
          </p:nvPr>
        </p:nvSpPr>
        <p:spPr>
          <a:xfrm>
            <a:off x="93345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4" name="Rectangle 2203">
            <a:extLst>
              <a:ext uri="{FF2B5EF4-FFF2-40B4-BE49-F238E27FC236}">
                <a16:creationId xmlns:a16="http://schemas.microsoft.com/office/drawing/2014/main" id="{44E47306-C8A3-43D1-A797-298A1D9493DB}"/>
              </a:ext>
            </a:extLst>
          </p:cNvPr>
          <p:cNvSpPr/>
          <p:nvPr>
            <p:custDataLst>
              <p:tags r:id="rId293"/>
            </p:custDataLst>
          </p:nvPr>
        </p:nvSpPr>
        <p:spPr>
          <a:xfrm>
            <a:off x="94234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5" name="Rectangle 2204">
            <a:extLst>
              <a:ext uri="{FF2B5EF4-FFF2-40B4-BE49-F238E27FC236}">
                <a16:creationId xmlns:a16="http://schemas.microsoft.com/office/drawing/2014/main" id="{EE832CA0-52B6-42B0-B9AB-D14DD6A49EE6}"/>
              </a:ext>
            </a:extLst>
          </p:cNvPr>
          <p:cNvSpPr/>
          <p:nvPr>
            <p:custDataLst>
              <p:tags r:id="rId294"/>
            </p:custDataLst>
          </p:nvPr>
        </p:nvSpPr>
        <p:spPr>
          <a:xfrm>
            <a:off x="96012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6" name="Rectangle 2205">
            <a:extLst>
              <a:ext uri="{FF2B5EF4-FFF2-40B4-BE49-F238E27FC236}">
                <a16:creationId xmlns:a16="http://schemas.microsoft.com/office/drawing/2014/main" id="{7A80DD62-BE31-453C-BB65-85AE6C0BAAA7}"/>
              </a:ext>
            </a:extLst>
          </p:cNvPr>
          <p:cNvSpPr/>
          <p:nvPr>
            <p:custDataLst>
              <p:tags r:id="rId295"/>
            </p:custDataLst>
          </p:nvPr>
        </p:nvSpPr>
        <p:spPr>
          <a:xfrm>
            <a:off x="97790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7" name="Rectangle 2206">
            <a:extLst>
              <a:ext uri="{FF2B5EF4-FFF2-40B4-BE49-F238E27FC236}">
                <a16:creationId xmlns:a16="http://schemas.microsoft.com/office/drawing/2014/main" id="{549B65AE-37AA-47EF-A2BE-15D8D31D40F5}"/>
              </a:ext>
            </a:extLst>
          </p:cNvPr>
          <p:cNvSpPr/>
          <p:nvPr>
            <p:custDataLst>
              <p:tags r:id="rId296"/>
            </p:custDataLst>
          </p:nvPr>
        </p:nvSpPr>
        <p:spPr>
          <a:xfrm>
            <a:off x="98679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8" name="Rectangle 2207">
            <a:extLst>
              <a:ext uri="{FF2B5EF4-FFF2-40B4-BE49-F238E27FC236}">
                <a16:creationId xmlns:a16="http://schemas.microsoft.com/office/drawing/2014/main" id="{1A1B9B39-9F8D-4BE7-B6E5-8249FA1C1B7D}"/>
              </a:ext>
            </a:extLst>
          </p:cNvPr>
          <p:cNvSpPr/>
          <p:nvPr>
            <p:custDataLst>
              <p:tags r:id="rId297"/>
            </p:custDataLst>
          </p:nvPr>
        </p:nvSpPr>
        <p:spPr>
          <a:xfrm>
            <a:off x="99568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09" name="Rectangle 2208">
            <a:extLst>
              <a:ext uri="{FF2B5EF4-FFF2-40B4-BE49-F238E27FC236}">
                <a16:creationId xmlns:a16="http://schemas.microsoft.com/office/drawing/2014/main" id="{AAB3CDCC-1ED2-4643-AC43-5F6CBE522BDD}"/>
              </a:ext>
            </a:extLst>
          </p:cNvPr>
          <p:cNvSpPr/>
          <p:nvPr>
            <p:custDataLst>
              <p:tags r:id="rId298"/>
            </p:custDataLst>
          </p:nvPr>
        </p:nvSpPr>
        <p:spPr>
          <a:xfrm>
            <a:off x="100457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0" name="Rectangle 2209">
            <a:extLst>
              <a:ext uri="{FF2B5EF4-FFF2-40B4-BE49-F238E27FC236}">
                <a16:creationId xmlns:a16="http://schemas.microsoft.com/office/drawing/2014/main" id="{66346BD0-C7D8-4A45-8546-A39819FC8230}"/>
              </a:ext>
            </a:extLst>
          </p:cNvPr>
          <p:cNvSpPr/>
          <p:nvPr>
            <p:custDataLst>
              <p:tags r:id="rId299"/>
            </p:custDataLst>
          </p:nvPr>
        </p:nvSpPr>
        <p:spPr>
          <a:xfrm>
            <a:off x="103124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1" name="Rectangle 2210">
            <a:extLst>
              <a:ext uri="{FF2B5EF4-FFF2-40B4-BE49-F238E27FC236}">
                <a16:creationId xmlns:a16="http://schemas.microsoft.com/office/drawing/2014/main" id="{E35A007F-956C-458D-8544-C30DFB7E66D5}"/>
              </a:ext>
            </a:extLst>
          </p:cNvPr>
          <p:cNvSpPr/>
          <p:nvPr>
            <p:custDataLst>
              <p:tags r:id="rId300"/>
            </p:custDataLst>
          </p:nvPr>
        </p:nvSpPr>
        <p:spPr>
          <a:xfrm>
            <a:off x="104013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2" name="Rectangle 2211">
            <a:extLst>
              <a:ext uri="{FF2B5EF4-FFF2-40B4-BE49-F238E27FC236}">
                <a16:creationId xmlns:a16="http://schemas.microsoft.com/office/drawing/2014/main" id="{558020F0-F6D8-4970-80AA-9115962AC7F9}"/>
              </a:ext>
            </a:extLst>
          </p:cNvPr>
          <p:cNvSpPr/>
          <p:nvPr>
            <p:custDataLst>
              <p:tags r:id="rId301"/>
            </p:custDataLst>
          </p:nvPr>
        </p:nvSpPr>
        <p:spPr>
          <a:xfrm>
            <a:off x="10668000" y="41910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3" name="Rectangle 2212">
            <a:extLst>
              <a:ext uri="{FF2B5EF4-FFF2-40B4-BE49-F238E27FC236}">
                <a16:creationId xmlns:a16="http://schemas.microsoft.com/office/drawing/2014/main" id="{4931C132-E0BA-4DC5-93E5-CCC56ACF3A70}"/>
              </a:ext>
            </a:extLst>
          </p:cNvPr>
          <p:cNvSpPr/>
          <p:nvPr>
            <p:custDataLst>
              <p:tags r:id="rId302"/>
            </p:custDataLst>
          </p:nvPr>
        </p:nvSpPr>
        <p:spPr>
          <a:xfrm>
            <a:off x="82677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4" name="Rectangle 2213">
            <a:extLst>
              <a:ext uri="{FF2B5EF4-FFF2-40B4-BE49-F238E27FC236}">
                <a16:creationId xmlns:a16="http://schemas.microsoft.com/office/drawing/2014/main" id="{B80F1715-8DCD-4976-9DCA-A2961149A53D}"/>
              </a:ext>
            </a:extLst>
          </p:cNvPr>
          <p:cNvSpPr/>
          <p:nvPr>
            <p:custDataLst>
              <p:tags r:id="rId303"/>
            </p:custDataLst>
          </p:nvPr>
        </p:nvSpPr>
        <p:spPr>
          <a:xfrm>
            <a:off x="84455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5" name="Rectangle 2214">
            <a:extLst>
              <a:ext uri="{FF2B5EF4-FFF2-40B4-BE49-F238E27FC236}">
                <a16:creationId xmlns:a16="http://schemas.microsoft.com/office/drawing/2014/main" id="{377BA3AB-64C5-4F05-815F-D0B8A9D8193F}"/>
              </a:ext>
            </a:extLst>
          </p:cNvPr>
          <p:cNvSpPr/>
          <p:nvPr>
            <p:custDataLst>
              <p:tags r:id="rId304"/>
            </p:custDataLst>
          </p:nvPr>
        </p:nvSpPr>
        <p:spPr>
          <a:xfrm>
            <a:off x="85344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6" name="Rectangle 2215">
            <a:extLst>
              <a:ext uri="{FF2B5EF4-FFF2-40B4-BE49-F238E27FC236}">
                <a16:creationId xmlns:a16="http://schemas.microsoft.com/office/drawing/2014/main" id="{93141F01-2A89-4B9A-AA45-7DEC8444F2F9}"/>
              </a:ext>
            </a:extLst>
          </p:cNvPr>
          <p:cNvSpPr/>
          <p:nvPr>
            <p:custDataLst>
              <p:tags r:id="rId305"/>
            </p:custDataLst>
          </p:nvPr>
        </p:nvSpPr>
        <p:spPr>
          <a:xfrm>
            <a:off x="87122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7" name="Rectangle 2216">
            <a:extLst>
              <a:ext uri="{FF2B5EF4-FFF2-40B4-BE49-F238E27FC236}">
                <a16:creationId xmlns:a16="http://schemas.microsoft.com/office/drawing/2014/main" id="{4B75A4AF-FC73-4EAD-B1A8-48124508D17A}"/>
              </a:ext>
            </a:extLst>
          </p:cNvPr>
          <p:cNvSpPr/>
          <p:nvPr>
            <p:custDataLst>
              <p:tags r:id="rId306"/>
            </p:custDataLst>
          </p:nvPr>
        </p:nvSpPr>
        <p:spPr>
          <a:xfrm>
            <a:off x="88011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8" name="Rectangle 2217">
            <a:extLst>
              <a:ext uri="{FF2B5EF4-FFF2-40B4-BE49-F238E27FC236}">
                <a16:creationId xmlns:a16="http://schemas.microsoft.com/office/drawing/2014/main" id="{71271AD7-3C46-49C4-A0FA-3E49DF95E3CD}"/>
              </a:ext>
            </a:extLst>
          </p:cNvPr>
          <p:cNvSpPr/>
          <p:nvPr>
            <p:custDataLst>
              <p:tags r:id="rId307"/>
            </p:custDataLst>
          </p:nvPr>
        </p:nvSpPr>
        <p:spPr>
          <a:xfrm>
            <a:off x="88900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19" name="Rectangle 2218">
            <a:extLst>
              <a:ext uri="{FF2B5EF4-FFF2-40B4-BE49-F238E27FC236}">
                <a16:creationId xmlns:a16="http://schemas.microsoft.com/office/drawing/2014/main" id="{FFB45CDC-7F92-4371-9176-1D66D97F1ED6}"/>
              </a:ext>
            </a:extLst>
          </p:cNvPr>
          <p:cNvSpPr/>
          <p:nvPr>
            <p:custDataLst>
              <p:tags r:id="rId308"/>
            </p:custDataLst>
          </p:nvPr>
        </p:nvSpPr>
        <p:spPr>
          <a:xfrm>
            <a:off x="89789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0" name="Rectangle 2219">
            <a:extLst>
              <a:ext uri="{FF2B5EF4-FFF2-40B4-BE49-F238E27FC236}">
                <a16:creationId xmlns:a16="http://schemas.microsoft.com/office/drawing/2014/main" id="{57B5F427-E749-48D3-A5D2-5D73C5DDC2B4}"/>
              </a:ext>
            </a:extLst>
          </p:cNvPr>
          <p:cNvSpPr/>
          <p:nvPr>
            <p:custDataLst>
              <p:tags r:id="rId309"/>
            </p:custDataLst>
          </p:nvPr>
        </p:nvSpPr>
        <p:spPr>
          <a:xfrm>
            <a:off x="90678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1" name="Rectangle 2220">
            <a:extLst>
              <a:ext uri="{FF2B5EF4-FFF2-40B4-BE49-F238E27FC236}">
                <a16:creationId xmlns:a16="http://schemas.microsoft.com/office/drawing/2014/main" id="{08DD4C2E-1BE7-422C-B135-8626DDF8BFF3}"/>
              </a:ext>
            </a:extLst>
          </p:cNvPr>
          <p:cNvSpPr/>
          <p:nvPr>
            <p:custDataLst>
              <p:tags r:id="rId310"/>
            </p:custDataLst>
          </p:nvPr>
        </p:nvSpPr>
        <p:spPr>
          <a:xfrm>
            <a:off x="91567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2" name="Rectangle 2221">
            <a:extLst>
              <a:ext uri="{FF2B5EF4-FFF2-40B4-BE49-F238E27FC236}">
                <a16:creationId xmlns:a16="http://schemas.microsoft.com/office/drawing/2014/main" id="{DBE69D43-920C-46EF-9C95-190A8974F468}"/>
              </a:ext>
            </a:extLst>
          </p:cNvPr>
          <p:cNvSpPr/>
          <p:nvPr>
            <p:custDataLst>
              <p:tags r:id="rId311"/>
            </p:custDataLst>
          </p:nvPr>
        </p:nvSpPr>
        <p:spPr>
          <a:xfrm>
            <a:off x="95123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3" name="Rectangle 2222">
            <a:extLst>
              <a:ext uri="{FF2B5EF4-FFF2-40B4-BE49-F238E27FC236}">
                <a16:creationId xmlns:a16="http://schemas.microsoft.com/office/drawing/2014/main" id="{F7B93A30-B650-4800-97AD-A31F6FC3D4D3}"/>
              </a:ext>
            </a:extLst>
          </p:cNvPr>
          <p:cNvSpPr/>
          <p:nvPr>
            <p:custDataLst>
              <p:tags r:id="rId312"/>
            </p:custDataLst>
          </p:nvPr>
        </p:nvSpPr>
        <p:spPr>
          <a:xfrm>
            <a:off x="96012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4" name="Rectangle 2223">
            <a:extLst>
              <a:ext uri="{FF2B5EF4-FFF2-40B4-BE49-F238E27FC236}">
                <a16:creationId xmlns:a16="http://schemas.microsoft.com/office/drawing/2014/main" id="{2CF3E815-ADE3-458C-BE77-0225CECD23A6}"/>
              </a:ext>
            </a:extLst>
          </p:cNvPr>
          <p:cNvSpPr/>
          <p:nvPr>
            <p:custDataLst>
              <p:tags r:id="rId313"/>
            </p:custDataLst>
          </p:nvPr>
        </p:nvSpPr>
        <p:spPr>
          <a:xfrm>
            <a:off x="98679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5" name="Rectangle 2224">
            <a:extLst>
              <a:ext uri="{FF2B5EF4-FFF2-40B4-BE49-F238E27FC236}">
                <a16:creationId xmlns:a16="http://schemas.microsoft.com/office/drawing/2014/main" id="{FFDD97C6-1EE3-4BB1-89DE-53B813DA477C}"/>
              </a:ext>
            </a:extLst>
          </p:cNvPr>
          <p:cNvSpPr/>
          <p:nvPr>
            <p:custDataLst>
              <p:tags r:id="rId314"/>
            </p:custDataLst>
          </p:nvPr>
        </p:nvSpPr>
        <p:spPr>
          <a:xfrm>
            <a:off x="99568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6" name="Rectangle 2225">
            <a:extLst>
              <a:ext uri="{FF2B5EF4-FFF2-40B4-BE49-F238E27FC236}">
                <a16:creationId xmlns:a16="http://schemas.microsoft.com/office/drawing/2014/main" id="{67038074-54FA-4A82-B1ED-E2C7B0969972}"/>
              </a:ext>
            </a:extLst>
          </p:cNvPr>
          <p:cNvSpPr/>
          <p:nvPr>
            <p:custDataLst>
              <p:tags r:id="rId315"/>
            </p:custDataLst>
          </p:nvPr>
        </p:nvSpPr>
        <p:spPr>
          <a:xfrm>
            <a:off x="100457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7" name="Rectangle 2226">
            <a:extLst>
              <a:ext uri="{FF2B5EF4-FFF2-40B4-BE49-F238E27FC236}">
                <a16:creationId xmlns:a16="http://schemas.microsoft.com/office/drawing/2014/main" id="{2DCC39D5-146E-47F9-A8CF-66FE4A821044}"/>
              </a:ext>
            </a:extLst>
          </p:cNvPr>
          <p:cNvSpPr/>
          <p:nvPr>
            <p:custDataLst>
              <p:tags r:id="rId316"/>
            </p:custDataLst>
          </p:nvPr>
        </p:nvSpPr>
        <p:spPr>
          <a:xfrm>
            <a:off x="101346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8" name="Rectangle 2227">
            <a:extLst>
              <a:ext uri="{FF2B5EF4-FFF2-40B4-BE49-F238E27FC236}">
                <a16:creationId xmlns:a16="http://schemas.microsoft.com/office/drawing/2014/main" id="{C4C2F596-3B58-4C08-B987-D61CC15FBB89}"/>
              </a:ext>
            </a:extLst>
          </p:cNvPr>
          <p:cNvSpPr/>
          <p:nvPr>
            <p:custDataLst>
              <p:tags r:id="rId317"/>
            </p:custDataLst>
          </p:nvPr>
        </p:nvSpPr>
        <p:spPr>
          <a:xfrm>
            <a:off x="102235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29" name="Rectangle 2228">
            <a:extLst>
              <a:ext uri="{FF2B5EF4-FFF2-40B4-BE49-F238E27FC236}">
                <a16:creationId xmlns:a16="http://schemas.microsoft.com/office/drawing/2014/main" id="{440F57B6-B2B5-4055-A5D0-0BA8EE01C3B9}"/>
              </a:ext>
            </a:extLst>
          </p:cNvPr>
          <p:cNvSpPr/>
          <p:nvPr>
            <p:custDataLst>
              <p:tags r:id="rId318"/>
            </p:custDataLst>
          </p:nvPr>
        </p:nvSpPr>
        <p:spPr>
          <a:xfrm>
            <a:off x="103124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0" name="Rectangle 2229">
            <a:extLst>
              <a:ext uri="{FF2B5EF4-FFF2-40B4-BE49-F238E27FC236}">
                <a16:creationId xmlns:a16="http://schemas.microsoft.com/office/drawing/2014/main" id="{BE096713-AE10-4C7E-96E8-4039B9AE3A62}"/>
              </a:ext>
            </a:extLst>
          </p:cNvPr>
          <p:cNvSpPr/>
          <p:nvPr>
            <p:custDataLst>
              <p:tags r:id="rId319"/>
            </p:custDataLst>
          </p:nvPr>
        </p:nvSpPr>
        <p:spPr>
          <a:xfrm>
            <a:off x="104013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1" name="Rectangle 2230">
            <a:extLst>
              <a:ext uri="{FF2B5EF4-FFF2-40B4-BE49-F238E27FC236}">
                <a16:creationId xmlns:a16="http://schemas.microsoft.com/office/drawing/2014/main" id="{DCA91015-37C2-4245-B986-DC8089E5A0A5}"/>
              </a:ext>
            </a:extLst>
          </p:cNvPr>
          <p:cNvSpPr/>
          <p:nvPr>
            <p:custDataLst>
              <p:tags r:id="rId320"/>
            </p:custDataLst>
          </p:nvPr>
        </p:nvSpPr>
        <p:spPr>
          <a:xfrm>
            <a:off x="105791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2" name="Rectangle 2231">
            <a:extLst>
              <a:ext uri="{FF2B5EF4-FFF2-40B4-BE49-F238E27FC236}">
                <a16:creationId xmlns:a16="http://schemas.microsoft.com/office/drawing/2014/main" id="{B051C868-EC1B-4181-9824-4D75C336BEB0}"/>
              </a:ext>
            </a:extLst>
          </p:cNvPr>
          <p:cNvSpPr/>
          <p:nvPr>
            <p:custDataLst>
              <p:tags r:id="rId321"/>
            </p:custDataLst>
          </p:nvPr>
        </p:nvSpPr>
        <p:spPr>
          <a:xfrm>
            <a:off x="106680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3" name="Rectangle 2232">
            <a:extLst>
              <a:ext uri="{FF2B5EF4-FFF2-40B4-BE49-F238E27FC236}">
                <a16:creationId xmlns:a16="http://schemas.microsoft.com/office/drawing/2014/main" id="{538109BB-0F05-4472-BFC9-7EB3DEF4A876}"/>
              </a:ext>
            </a:extLst>
          </p:cNvPr>
          <p:cNvSpPr/>
          <p:nvPr>
            <p:custDataLst>
              <p:tags r:id="rId322"/>
            </p:custDataLst>
          </p:nvPr>
        </p:nvSpPr>
        <p:spPr>
          <a:xfrm>
            <a:off x="10756900" y="42799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4" name="Rectangle 2233">
            <a:extLst>
              <a:ext uri="{FF2B5EF4-FFF2-40B4-BE49-F238E27FC236}">
                <a16:creationId xmlns:a16="http://schemas.microsoft.com/office/drawing/2014/main" id="{C217A9B0-4292-4F22-8E6D-604A66F7A942}"/>
              </a:ext>
            </a:extLst>
          </p:cNvPr>
          <p:cNvSpPr/>
          <p:nvPr>
            <p:custDataLst>
              <p:tags r:id="rId323"/>
            </p:custDataLst>
          </p:nvPr>
        </p:nvSpPr>
        <p:spPr>
          <a:xfrm>
            <a:off x="89789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5" name="Rectangle 2234">
            <a:extLst>
              <a:ext uri="{FF2B5EF4-FFF2-40B4-BE49-F238E27FC236}">
                <a16:creationId xmlns:a16="http://schemas.microsoft.com/office/drawing/2014/main" id="{88C387E1-0960-4E47-8CD5-CD70D2F468A3}"/>
              </a:ext>
            </a:extLst>
          </p:cNvPr>
          <p:cNvSpPr/>
          <p:nvPr>
            <p:custDataLst>
              <p:tags r:id="rId324"/>
            </p:custDataLst>
          </p:nvPr>
        </p:nvSpPr>
        <p:spPr>
          <a:xfrm>
            <a:off x="90678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6" name="Rectangle 2235">
            <a:extLst>
              <a:ext uri="{FF2B5EF4-FFF2-40B4-BE49-F238E27FC236}">
                <a16:creationId xmlns:a16="http://schemas.microsoft.com/office/drawing/2014/main" id="{B947A199-09A6-458F-A3D3-9FE0F48A99B7}"/>
              </a:ext>
            </a:extLst>
          </p:cNvPr>
          <p:cNvSpPr/>
          <p:nvPr>
            <p:custDataLst>
              <p:tags r:id="rId325"/>
            </p:custDataLst>
          </p:nvPr>
        </p:nvSpPr>
        <p:spPr>
          <a:xfrm>
            <a:off x="96012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7" name="Rectangle 2236">
            <a:extLst>
              <a:ext uri="{FF2B5EF4-FFF2-40B4-BE49-F238E27FC236}">
                <a16:creationId xmlns:a16="http://schemas.microsoft.com/office/drawing/2014/main" id="{102F7BB2-7CEE-4DB3-B6B9-43E905EB7990}"/>
              </a:ext>
            </a:extLst>
          </p:cNvPr>
          <p:cNvSpPr/>
          <p:nvPr>
            <p:custDataLst>
              <p:tags r:id="rId326"/>
            </p:custDataLst>
          </p:nvPr>
        </p:nvSpPr>
        <p:spPr>
          <a:xfrm>
            <a:off x="96901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8" name="Rectangle 2237">
            <a:extLst>
              <a:ext uri="{FF2B5EF4-FFF2-40B4-BE49-F238E27FC236}">
                <a16:creationId xmlns:a16="http://schemas.microsoft.com/office/drawing/2014/main" id="{306ABBF3-ABBF-462E-8440-BDA111732480}"/>
              </a:ext>
            </a:extLst>
          </p:cNvPr>
          <p:cNvSpPr/>
          <p:nvPr>
            <p:custDataLst>
              <p:tags r:id="rId327"/>
            </p:custDataLst>
          </p:nvPr>
        </p:nvSpPr>
        <p:spPr>
          <a:xfrm>
            <a:off x="100457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39" name="Rectangle 2238">
            <a:extLst>
              <a:ext uri="{FF2B5EF4-FFF2-40B4-BE49-F238E27FC236}">
                <a16:creationId xmlns:a16="http://schemas.microsoft.com/office/drawing/2014/main" id="{15771E96-D89F-4EBD-B0A0-07AA8EE019FF}"/>
              </a:ext>
            </a:extLst>
          </p:cNvPr>
          <p:cNvSpPr/>
          <p:nvPr>
            <p:custDataLst>
              <p:tags r:id="rId328"/>
            </p:custDataLst>
          </p:nvPr>
        </p:nvSpPr>
        <p:spPr>
          <a:xfrm>
            <a:off x="104013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0" name="Rectangle 2239">
            <a:extLst>
              <a:ext uri="{FF2B5EF4-FFF2-40B4-BE49-F238E27FC236}">
                <a16:creationId xmlns:a16="http://schemas.microsoft.com/office/drawing/2014/main" id="{9A906F07-610A-4907-9735-7C9D687779B9}"/>
              </a:ext>
            </a:extLst>
          </p:cNvPr>
          <p:cNvSpPr/>
          <p:nvPr>
            <p:custDataLst>
              <p:tags r:id="rId329"/>
            </p:custDataLst>
          </p:nvPr>
        </p:nvSpPr>
        <p:spPr>
          <a:xfrm>
            <a:off x="104902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1" name="Rectangle 2240">
            <a:extLst>
              <a:ext uri="{FF2B5EF4-FFF2-40B4-BE49-F238E27FC236}">
                <a16:creationId xmlns:a16="http://schemas.microsoft.com/office/drawing/2014/main" id="{7F32887C-87E6-4379-8E49-0A4A42B5E259}"/>
              </a:ext>
            </a:extLst>
          </p:cNvPr>
          <p:cNvSpPr/>
          <p:nvPr>
            <p:custDataLst>
              <p:tags r:id="rId330"/>
            </p:custDataLst>
          </p:nvPr>
        </p:nvSpPr>
        <p:spPr>
          <a:xfrm>
            <a:off x="105791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2" name="Rectangle 2241">
            <a:extLst>
              <a:ext uri="{FF2B5EF4-FFF2-40B4-BE49-F238E27FC236}">
                <a16:creationId xmlns:a16="http://schemas.microsoft.com/office/drawing/2014/main" id="{D0D40D21-2565-4742-9FF7-60DEA2B33D62}"/>
              </a:ext>
            </a:extLst>
          </p:cNvPr>
          <p:cNvSpPr/>
          <p:nvPr>
            <p:custDataLst>
              <p:tags r:id="rId331"/>
            </p:custDataLst>
          </p:nvPr>
        </p:nvSpPr>
        <p:spPr>
          <a:xfrm>
            <a:off x="106680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3" name="Rectangle 2242">
            <a:extLst>
              <a:ext uri="{FF2B5EF4-FFF2-40B4-BE49-F238E27FC236}">
                <a16:creationId xmlns:a16="http://schemas.microsoft.com/office/drawing/2014/main" id="{2549BD35-D9BE-4F3F-892A-BEF853E74FF8}"/>
              </a:ext>
            </a:extLst>
          </p:cNvPr>
          <p:cNvSpPr/>
          <p:nvPr>
            <p:custDataLst>
              <p:tags r:id="rId332"/>
            </p:custDataLst>
          </p:nvPr>
        </p:nvSpPr>
        <p:spPr>
          <a:xfrm>
            <a:off x="10756900" y="43688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4" name="Rectangle 2243">
            <a:extLst>
              <a:ext uri="{FF2B5EF4-FFF2-40B4-BE49-F238E27FC236}">
                <a16:creationId xmlns:a16="http://schemas.microsoft.com/office/drawing/2014/main" id="{C274EDE8-F3B0-4FE2-B43F-DB9178DC6CAF}"/>
              </a:ext>
            </a:extLst>
          </p:cNvPr>
          <p:cNvSpPr/>
          <p:nvPr>
            <p:custDataLst>
              <p:tags r:id="rId333"/>
            </p:custDataLst>
          </p:nvPr>
        </p:nvSpPr>
        <p:spPr>
          <a:xfrm>
            <a:off x="82677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5" name="Rectangle 2244">
            <a:extLst>
              <a:ext uri="{FF2B5EF4-FFF2-40B4-BE49-F238E27FC236}">
                <a16:creationId xmlns:a16="http://schemas.microsoft.com/office/drawing/2014/main" id="{82CA4EB6-7C14-4143-82D5-DCE524B20BF9}"/>
              </a:ext>
            </a:extLst>
          </p:cNvPr>
          <p:cNvSpPr/>
          <p:nvPr>
            <p:custDataLst>
              <p:tags r:id="rId334"/>
            </p:custDataLst>
          </p:nvPr>
        </p:nvSpPr>
        <p:spPr>
          <a:xfrm>
            <a:off x="83566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6" name="Rectangle 2245">
            <a:extLst>
              <a:ext uri="{FF2B5EF4-FFF2-40B4-BE49-F238E27FC236}">
                <a16:creationId xmlns:a16="http://schemas.microsoft.com/office/drawing/2014/main" id="{A5D964A6-8899-4837-8532-3B3F880F9739}"/>
              </a:ext>
            </a:extLst>
          </p:cNvPr>
          <p:cNvSpPr/>
          <p:nvPr>
            <p:custDataLst>
              <p:tags r:id="rId335"/>
            </p:custDataLst>
          </p:nvPr>
        </p:nvSpPr>
        <p:spPr>
          <a:xfrm>
            <a:off x="84455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7" name="Rectangle 2246">
            <a:extLst>
              <a:ext uri="{FF2B5EF4-FFF2-40B4-BE49-F238E27FC236}">
                <a16:creationId xmlns:a16="http://schemas.microsoft.com/office/drawing/2014/main" id="{B1357444-1AB7-4070-856A-F54D62EB4030}"/>
              </a:ext>
            </a:extLst>
          </p:cNvPr>
          <p:cNvSpPr/>
          <p:nvPr>
            <p:custDataLst>
              <p:tags r:id="rId336"/>
            </p:custDataLst>
          </p:nvPr>
        </p:nvSpPr>
        <p:spPr>
          <a:xfrm>
            <a:off x="85344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8" name="Rectangle 2247">
            <a:extLst>
              <a:ext uri="{FF2B5EF4-FFF2-40B4-BE49-F238E27FC236}">
                <a16:creationId xmlns:a16="http://schemas.microsoft.com/office/drawing/2014/main" id="{318EE874-2CA1-450A-9AD5-3E8939427904}"/>
              </a:ext>
            </a:extLst>
          </p:cNvPr>
          <p:cNvSpPr/>
          <p:nvPr>
            <p:custDataLst>
              <p:tags r:id="rId337"/>
            </p:custDataLst>
          </p:nvPr>
        </p:nvSpPr>
        <p:spPr>
          <a:xfrm>
            <a:off x="86233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49" name="Rectangle 2248">
            <a:extLst>
              <a:ext uri="{FF2B5EF4-FFF2-40B4-BE49-F238E27FC236}">
                <a16:creationId xmlns:a16="http://schemas.microsoft.com/office/drawing/2014/main" id="{9CC05267-8878-4845-94F4-6F817A5946CC}"/>
              </a:ext>
            </a:extLst>
          </p:cNvPr>
          <p:cNvSpPr/>
          <p:nvPr>
            <p:custDataLst>
              <p:tags r:id="rId338"/>
            </p:custDataLst>
          </p:nvPr>
        </p:nvSpPr>
        <p:spPr>
          <a:xfrm>
            <a:off x="87122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0" name="Rectangle 2249">
            <a:extLst>
              <a:ext uri="{FF2B5EF4-FFF2-40B4-BE49-F238E27FC236}">
                <a16:creationId xmlns:a16="http://schemas.microsoft.com/office/drawing/2014/main" id="{C78CC0BF-9C51-4AB9-813A-1F3501749E77}"/>
              </a:ext>
            </a:extLst>
          </p:cNvPr>
          <p:cNvSpPr/>
          <p:nvPr>
            <p:custDataLst>
              <p:tags r:id="rId339"/>
            </p:custDataLst>
          </p:nvPr>
        </p:nvSpPr>
        <p:spPr>
          <a:xfrm>
            <a:off x="88011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1" name="Rectangle 2250">
            <a:extLst>
              <a:ext uri="{FF2B5EF4-FFF2-40B4-BE49-F238E27FC236}">
                <a16:creationId xmlns:a16="http://schemas.microsoft.com/office/drawing/2014/main" id="{0EAC6369-4581-49FC-A51F-4080C857C7A9}"/>
              </a:ext>
            </a:extLst>
          </p:cNvPr>
          <p:cNvSpPr/>
          <p:nvPr>
            <p:custDataLst>
              <p:tags r:id="rId340"/>
            </p:custDataLst>
          </p:nvPr>
        </p:nvSpPr>
        <p:spPr>
          <a:xfrm>
            <a:off x="93345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2" name="Rectangle 2251">
            <a:extLst>
              <a:ext uri="{FF2B5EF4-FFF2-40B4-BE49-F238E27FC236}">
                <a16:creationId xmlns:a16="http://schemas.microsoft.com/office/drawing/2014/main" id="{1FACAE2D-64CA-48AA-9ED6-8E2B99505348}"/>
              </a:ext>
            </a:extLst>
          </p:cNvPr>
          <p:cNvSpPr/>
          <p:nvPr>
            <p:custDataLst>
              <p:tags r:id="rId341"/>
            </p:custDataLst>
          </p:nvPr>
        </p:nvSpPr>
        <p:spPr>
          <a:xfrm>
            <a:off x="98679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3" name="Rectangle 2252">
            <a:extLst>
              <a:ext uri="{FF2B5EF4-FFF2-40B4-BE49-F238E27FC236}">
                <a16:creationId xmlns:a16="http://schemas.microsoft.com/office/drawing/2014/main" id="{4879C47A-842B-46AC-B6BA-B49AA6F802A8}"/>
              </a:ext>
            </a:extLst>
          </p:cNvPr>
          <p:cNvSpPr/>
          <p:nvPr>
            <p:custDataLst>
              <p:tags r:id="rId342"/>
            </p:custDataLst>
          </p:nvPr>
        </p:nvSpPr>
        <p:spPr>
          <a:xfrm>
            <a:off x="99568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4" name="Rectangle 2253">
            <a:extLst>
              <a:ext uri="{FF2B5EF4-FFF2-40B4-BE49-F238E27FC236}">
                <a16:creationId xmlns:a16="http://schemas.microsoft.com/office/drawing/2014/main" id="{1EC979F2-8661-4F44-827D-CABF6007232B}"/>
              </a:ext>
            </a:extLst>
          </p:cNvPr>
          <p:cNvSpPr/>
          <p:nvPr>
            <p:custDataLst>
              <p:tags r:id="rId343"/>
            </p:custDataLst>
          </p:nvPr>
        </p:nvSpPr>
        <p:spPr>
          <a:xfrm>
            <a:off x="100457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5" name="Rectangle 2254">
            <a:extLst>
              <a:ext uri="{FF2B5EF4-FFF2-40B4-BE49-F238E27FC236}">
                <a16:creationId xmlns:a16="http://schemas.microsoft.com/office/drawing/2014/main" id="{338FAAC1-4FD7-4703-8404-FDFFD089A0B5}"/>
              </a:ext>
            </a:extLst>
          </p:cNvPr>
          <p:cNvSpPr/>
          <p:nvPr>
            <p:custDataLst>
              <p:tags r:id="rId344"/>
            </p:custDataLst>
          </p:nvPr>
        </p:nvSpPr>
        <p:spPr>
          <a:xfrm>
            <a:off x="102235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6" name="Rectangle 2255">
            <a:extLst>
              <a:ext uri="{FF2B5EF4-FFF2-40B4-BE49-F238E27FC236}">
                <a16:creationId xmlns:a16="http://schemas.microsoft.com/office/drawing/2014/main" id="{AC48C9F2-ED7D-4046-81F6-EBB61F387A06}"/>
              </a:ext>
            </a:extLst>
          </p:cNvPr>
          <p:cNvSpPr/>
          <p:nvPr>
            <p:custDataLst>
              <p:tags r:id="rId345"/>
            </p:custDataLst>
          </p:nvPr>
        </p:nvSpPr>
        <p:spPr>
          <a:xfrm>
            <a:off x="104013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7" name="Rectangle 2256">
            <a:extLst>
              <a:ext uri="{FF2B5EF4-FFF2-40B4-BE49-F238E27FC236}">
                <a16:creationId xmlns:a16="http://schemas.microsoft.com/office/drawing/2014/main" id="{7447F86A-C6EA-4EE3-A3B5-10AF32AECBCA}"/>
              </a:ext>
            </a:extLst>
          </p:cNvPr>
          <p:cNvSpPr/>
          <p:nvPr>
            <p:custDataLst>
              <p:tags r:id="rId346"/>
            </p:custDataLst>
          </p:nvPr>
        </p:nvSpPr>
        <p:spPr>
          <a:xfrm>
            <a:off x="104902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8" name="Rectangle 2257">
            <a:extLst>
              <a:ext uri="{FF2B5EF4-FFF2-40B4-BE49-F238E27FC236}">
                <a16:creationId xmlns:a16="http://schemas.microsoft.com/office/drawing/2014/main" id="{DCB19B5F-1A3C-484A-B37D-E857BDD6867B}"/>
              </a:ext>
            </a:extLst>
          </p:cNvPr>
          <p:cNvSpPr/>
          <p:nvPr>
            <p:custDataLst>
              <p:tags r:id="rId347"/>
            </p:custDataLst>
          </p:nvPr>
        </p:nvSpPr>
        <p:spPr>
          <a:xfrm>
            <a:off x="10579100" y="44577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59" name="Rectangle 2258">
            <a:extLst>
              <a:ext uri="{FF2B5EF4-FFF2-40B4-BE49-F238E27FC236}">
                <a16:creationId xmlns:a16="http://schemas.microsoft.com/office/drawing/2014/main" id="{304A35EF-1DBD-4332-801F-E8A8BFF56CE0}"/>
              </a:ext>
            </a:extLst>
          </p:cNvPr>
          <p:cNvSpPr/>
          <p:nvPr>
            <p:custDataLst>
              <p:tags r:id="rId348"/>
            </p:custDataLst>
          </p:nvPr>
        </p:nvSpPr>
        <p:spPr>
          <a:xfrm>
            <a:off x="82677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0" name="Rectangle 2259">
            <a:extLst>
              <a:ext uri="{FF2B5EF4-FFF2-40B4-BE49-F238E27FC236}">
                <a16:creationId xmlns:a16="http://schemas.microsoft.com/office/drawing/2014/main" id="{DE61102E-5322-4E92-9657-436CE1DE4C0E}"/>
              </a:ext>
            </a:extLst>
          </p:cNvPr>
          <p:cNvSpPr/>
          <p:nvPr>
            <p:custDataLst>
              <p:tags r:id="rId349"/>
            </p:custDataLst>
          </p:nvPr>
        </p:nvSpPr>
        <p:spPr>
          <a:xfrm>
            <a:off x="88011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1" name="Rectangle 2260">
            <a:extLst>
              <a:ext uri="{FF2B5EF4-FFF2-40B4-BE49-F238E27FC236}">
                <a16:creationId xmlns:a16="http://schemas.microsoft.com/office/drawing/2014/main" id="{9EA8C4C2-AD64-4E18-A12A-0B928E87B439}"/>
              </a:ext>
            </a:extLst>
          </p:cNvPr>
          <p:cNvSpPr/>
          <p:nvPr>
            <p:custDataLst>
              <p:tags r:id="rId350"/>
            </p:custDataLst>
          </p:nvPr>
        </p:nvSpPr>
        <p:spPr>
          <a:xfrm>
            <a:off x="89789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2" name="Rectangle 2261">
            <a:extLst>
              <a:ext uri="{FF2B5EF4-FFF2-40B4-BE49-F238E27FC236}">
                <a16:creationId xmlns:a16="http://schemas.microsoft.com/office/drawing/2014/main" id="{24F5CBA9-FB29-4019-8847-5F48B70D4B88}"/>
              </a:ext>
            </a:extLst>
          </p:cNvPr>
          <p:cNvSpPr/>
          <p:nvPr>
            <p:custDataLst>
              <p:tags r:id="rId351"/>
            </p:custDataLst>
          </p:nvPr>
        </p:nvSpPr>
        <p:spPr>
          <a:xfrm>
            <a:off x="90678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3" name="Rectangle 2262">
            <a:extLst>
              <a:ext uri="{FF2B5EF4-FFF2-40B4-BE49-F238E27FC236}">
                <a16:creationId xmlns:a16="http://schemas.microsoft.com/office/drawing/2014/main" id="{9036091B-5488-41A7-B697-C658F96C6CFB}"/>
              </a:ext>
            </a:extLst>
          </p:cNvPr>
          <p:cNvSpPr/>
          <p:nvPr>
            <p:custDataLst>
              <p:tags r:id="rId352"/>
            </p:custDataLst>
          </p:nvPr>
        </p:nvSpPr>
        <p:spPr>
          <a:xfrm>
            <a:off x="95123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4" name="Rectangle 2263">
            <a:extLst>
              <a:ext uri="{FF2B5EF4-FFF2-40B4-BE49-F238E27FC236}">
                <a16:creationId xmlns:a16="http://schemas.microsoft.com/office/drawing/2014/main" id="{CE869EFD-6372-4CDE-981D-ECC857C7598D}"/>
              </a:ext>
            </a:extLst>
          </p:cNvPr>
          <p:cNvSpPr/>
          <p:nvPr>
            <p:custDataLst>
              <p:tags r:id="rId353"/>
            </p:custDataLst>
          </p:nvPr>
        </p:nvSpPr>
        <p:spPr>
          <a:xfrm>
            <a:off x="96901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5" name="Rectangle 2264">
            <a:extLst>
              <a:ext uri="{FF2B5EF4-FFF2-40B4-BE49-F238E27FC236}">
                <a16:creationId xmlns:a16="http://schemas.microsoft.com/office/drawing/2014/main" id="{248B86A1-2E62-4C34-A7F5-FD450520C3D0}"/>
              </a:ext>
            </a:extLst>
          </p:cNvPr>
          <p:cNvSpPr/>
          <p:nvPr>
            <p:custDataLst>
              <p:tags r:id="rId354"/>
            </p:custDataLst>
          </p:nvPr>
        </p:nvSpPr>
        <p:spPr>
          <a:xfrm>
            <a:off x="98679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6" name="Rectangle 2265">
            <a:extLst>
              <a:ext uri="{FF2B5EF4-FFF2-40B4-BE49-F238E27FC236}">
                <a16:creationId xmlns:a16="http://schemas.microsoft.com/office/drawing/2014/main" id="{B645C859-82B1-438A-A0C2-27121A29768D}"/>
              </a:ext>
            </a:extLst>
          </p:cNvPr>
          <p:cNvSpPr/>
          <p:nvPr>
            <p:custDataLst>
              <p:tags r:id="rId355"/>
            </p:custDataLst>
          </p:nvPr>
        </p:nvSpPr>
        <p:spPr>
          <a:xfrm>
            <a:off x="100457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7" name="Rectangle 2266">
            <a:extLst>
              <a:ext uri="{FF2B5EF4-FFF2-40B4-BE49-F238E27FC236}">
                <a16:creationId xmlns:a16="http://schemas.microsoft.com/office/drawing/2014/main" id="{5D41187E-ABBC-4238-802A-D5158C968B7A}"/>
              </a:ext>
            </a:extLst>
          </p:cNvPr>
          <p:cNvSpPr/>
          <p:nvPr>
            <p:custDataLst>
              <p:tags r:id="rId356"/>
            </p:custDataLst>
          </p:nvPr>
        </p:nvSpPr>
        <p:spPr>
          <a:xfrm>
            <a:off x="104013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8" name="Rectangle 2267">
            <a:extLst>
              <a:ext uri="{FF2B5EF4-FFF2-40B4-BE49-F238E27FC236}">
                <a16:creationId xmlns:a16="http://schemas.microsoft.com/office/drawing/2014/main" id="{804D0F0F-D82A-408E-85DB-A733B09BE182}"/>
              </a:ext>
            </a:extLst>
          </p:cNvPr>
          <p:cNvSpPr/>
          <p:nvPr>
            <p:custDataLst>
              <p:tags r:id="rId357"/>
            </p:custDataLst>
          </p:nvPr>
        </p:nvSpPr>
        <p:spPr>
          <a:xfrm>
            <a:off x="106680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69" name="Rectangle 2268">
            <a:extLst>
              <a:ext uri="{FF2B5EF4-FFF2-40B4-BE49-F238E27FC236}">
                <a16:creationId xmlns:a16="http://schemas.microsoft.com/office/drawing/2014/main" id="{3816D9C0-EC53-4939-953C-D726833FF168}"/>
              </a:ext>
            </a:extLst>
          </p:cNvPr>
          <p:cNvSpPr/>
          <p:nvPr>
            <p:custDataLst>
              <p:tags r:id="rId358"/>
            </p:custDataLst>
          </p:nvPr>
        </p:nvSpPr>
        <p:spPr>
          <a:xfrm>
            <a:off x="10756900" y="45466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0" name="Rectangle 2269">
            <a:extLst>
              <a:ext uri="{FF2B5EF4-FFF2-40B4-BE49-F238E27FC236}">
                <a16:creationId xmlns:a16="http://schemas.microsoft.com/office/drawing/2014/main" id="{1D850E2C-CD62-4646-8142-73E189E037CA}"/>
              </a:ext>
            </a:extLst>
          </p:cNvPr>
          <p:cNvSpPr/>
          <p:nvPr>
            <p:custDataLst>
              <p:tags r:id="rId359"/>
            </p:custDataLst>
          </p:nvPr>
        </p:nvSpPr>
        <p:spPr>
          <a:xfrm>
            <a:off x="82677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1" name="Rectangle 2270">
            <a:extLst>
              <a:ext uri="{FF2B5EF4-FFF2-40B4-BE49-F238E27FC236}">
                <a16:creationId xmlns:a16="http://schemas.microsoft.com/office/drawing/2014/main" id="{2F01C3C3-E2CF-414F-9E45-B463D053D946}"/>
              </a:ext>
            </a:extLst>
          </p:cNvPr>
          <p:cNvSpPr/>
          <p:nvPr>
            <p:custDataLst>
              <p:tags r:id="rId360"/>
            </p:custDataLst>
          </p:nvPr>
        </p:nvSpPr>
        <p:spPr>
          <a:xfrm>
            <a:off x="84455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2" name="Rectangle 2271">
            <a:extLst>
              <a:ext uri="{FF2B5EF4-FFF2-40B4-BE49-F238E27FC236}">
                <a16:creationId xmlns:a16="http://schemas.microsoft.com/office/drawing/2014/main" id="{B471F764-CF64-407B-92AD-5A9294F889DD}"/>
              </a:ext>
            </a:extLst>
          </p:cNvPr>
          <p:cNvSpPr/>
          <p:nvPr>
            <p:custDataLst>
              <p:tags r:id="rId361"/>
            </p:custDataLst>
          </p:nvPr>
        </p:nvSpPr>
        <p:spPr>
          <a:xfrm>
            <a:off x="85344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3" name="Rectangle 2272">
            <a:extLst>
              <a:ext uri="{FF2B5EF4-FFF2-40B4-BE49-F238E27FC236}">
                <a16:creationId xmlns:a16="http://schemas.microsoft.com/office/drawing/2014/main" id="{A6249223-B1AC-4E6F-A555-697CD070E1E0}"/>
              </a:ext>
            </a:extLst>
          </p:cNvPr>
          <p:cNvSpPr/>
          <p:nvPr>
            <p:custDataLst>
              <p:tags r:id="rId362"/>
            </p:custDataLst>
          </p:nvPr>
        </p:nvSpPr>
        <p:spPr>
          <a:xfrm>
            <a:off x="86233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4" name="Rectangle 2273">
            <a:extLst>
              <a:ext uri="{FF2B5EF4-FFF2-40B4-BE49-F238E27FC236}">
                <a16:creationId xmlns:a16="http://schemas.microsoft.com/office/drawing/2014/main" id="{B12DAB61-E6A3-48E1-A1CE-9AED03FF3E35}"/>
              </a:ext>
            </a:extLst>
          </p:cNvPr>
          <p:cNvSpPr/>
          <p:nvPr>
            <p:custDataLst>
              <p:tags r:id="rId363"/>
            </p:custDataLst>
          </p:nvPr>
        </p:nvSpPr>
        <p:spPr>
          <a:xfrm>
            <a:off x="88011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5" name="Rectangle 2274">
            <a:extLst>
              <a:ext uri="{FF2B5EF4-FFF2-40B4-BE49-F238E27FC236}">
                <a16:creationId xmlns:a16="http://schemas.microsoft.com/office/drawing/2014/main" id="{3A4EE797-8D39-416F-87A7-CD88BF6EB44F}"/>
              </a:ext>
            </a:extLst>
          </p:cNvPr>
          <p:cNvSpPr/>
          <p:nvPr>
            <p:custDataLst>
              <p:tags r:id="rId364"/>
            </p:custDataLst>
          </p:nvPr>
        </p:nvSpPr>
        <p:spPr>
          <a:xfrm>
            <a:off x="89789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6" name="Rectangle 2275">
            <a:extLst>
              <a:ext uri="{FF2B5EF4-FFF2-40B4-BE49-F238E27FC236}">
                <a16:creationId xmlns:a16="http://schemas.microsoft.com/office/drawing/2014/main" id="{1EF5DFD8-BB8C-4321-9363-62F4168C9465}"/>
              </a:ext>
            </a:extLst>
          </p:cNvPr>
          <p:cNvSpPr/>
          <p:nvPr>
            <p:custDataLst>
              <p:tags r:id="rId365"/>
            </p:custDataLst>
          </p:nvPr>
        </p:nvSpPr>
        <p:spPr>
          <a:xfrm>
            <a:off x="90678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7" name="Rectangle 2276">
            <a:extLst>
              <a:ext uri="{FF2B5EF4-FFF2-40B4-BE49-F238E27FC236}">
                <a16:creationId xmlns:a16="http://schemas.microsoft.com/office/drawing/2014/main" id="{9D61431E-7475-4211-9353-F5B96780955D}"/>
              </a:ext>
            </a:extLst>
          </p:cNvPr>
          <p:cNvSpPr/>
          <p:nvPr>
            <p:custDataLst>
              <p:tags r:id="rId366"/>
            </p:custDataLst>
          </p:nvPr>
        </p:nvSpPr>
        <p:spPr>
          <a:xfrm>
            <a:off x="96901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8" name="Rectangle 2277">
            <a:extLst>
              <a:ext uri="{FF2B5EF4-FFF2-40B4-BE49-F238E27FC236}">
                <a16:creationId xmlns:a16="http://schemas.microsoft.com/office/drawing/2014/main" id="{75CCD8A9-186B-460C-AE27-DE6BBECCA8F8}"/>
              </a:ext>
            </a:extLst>
          </p:cNvPr>
          <p:cNvSpPr/>
          <p:nvPr>
            <p:custDataLst>
              <p:tags r:id="rId367"/>
            </p:custDataLst>
          </p:nvPr>
        </p:nvSpPr>
        <p:spPr>
          <a:xfrm>
            <a:off x="98679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79" name="Rectangle 2278">
            <a:extLst>
              <a:ext uri="{FF2B5EF4-FFF2-40B4-BE49-F238E27FC236}">
                <a16:creationId xmlns:a16="http://schemas.microsoft.com/office/drawing/2014/main" id="{2436EE25-12A2-4A92-A3FA-9539F1570FDB}"/>
              </a:ext>
            </a:extLst>
          </p:cNvPr>
          <p:cNvSpPr/>
          <p:nvPr>
            <p:custDataLst>
              <p:tags r:id="rId368"/>
            </p:custDataLst>
          </p:nvPr>
        </p:nvSpPr>
        <p:spPr>
          <a:xfrm>
            <a:off x="100457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0" name="Rectangle 2279">
            <a:extLst>
              <a:ext uri="{FF2B5EF4-FFF2-40B4-BE49-F238E27FC236}">
                <a16:creationId xmlns:a16="http://schemas.microsoft.com/office/drawing/2014/main" id="{C9B3C291-C2EB-456A-9931-BFFA846FCFEA}"/>
              </a:ext>
            </a:extLst>
          </p:cNvPr>
          <p:cNvSpPr/>
          <p:nvPr>
            <p:custDataLst>
              <p:tags r:id="rId369"/>
            </p:custDataLst>
          </p:nvPr>
        </p:nvSpPr>
        <p:spPr>
          <a:xfrm>
            <a:off x="101346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1" name="Rectangle 2280">
            <a:extLst>
              <a:ext uri="{FF2B5EF4-FFF2-40B4-BE49-F238E27FC236}">
                <a16:creationId xmlns:a16="http://schemas.microsoft.com/office/drawing/2014/main" id="{1B5B736C-465B-490F-81FE-132E448E50C6}"/>
              </a:ext>
            </a:extLst>
          </p:cNvPr>
          <p:cNvSpPr/>
          <p:nvPr>
            <p:custDataLst>
              <p:tags r:id="rId370"/>
            </p:custDataLst>
          </p:nvPr>
        </p:nvSpPr>
        <p:spPr>
          <a:xfrm>
            <a:off x="102235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2" name="Rectangle 2281">
            <a:extLst>
              <a:ext uri="{FF2B5EF4-FFF2-40B4-BE49-F238E27FC236}">
                <a16:creationId xmlns:a16="http://schemas.microsoft.com/office/drawing/2014/main" id="{E2E062C8-412B-4975-A968-64D7C149BE5A}"/>
              </a:ext>
            </a:extLst>
          </p:cNvPr>
          <p:cNvSpPr/>
          <p:nvPr>
            <p:custDataLst>
              <p:tags r:id="rId371"/>
            </p:custDataLst>
          </p:nvPr>
        </p:nvSpPr>
        <p:spPr>
          <a:xfrm>
            <a:off x="103124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3" name="Rectangle 2282">
            <a:extLst>
              <a:ext uri="{FF2B5EF4-FFF2-40B4-BE49-F238E27FC236}">
                <a16:creationId xmlns:a16="http://schemas.microsoft.com/office/drawing/2014/main" id="{695F6B97-255E-4925-838B-F3DDE5766132}"/>
              </a:ext>
            </a:extLst>
          </p:cNvPr>
          <p:cNvSpPr/>
          <p:nvPr>
            <p:custDataLst>
              <p:tags r:id="rId372"/>
            </p:custDataLst>
          </p:nvPr>
        </p:nvSpPr>
        <p:spPr>
          <a:xfrm>
            <a:off x="104013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4" name="Rectangle 2283">
            <a:extLst>
              <a:ext uri="{FF2B5EF4-FFF2-40B4-BE49-F238E27FC236}">
                <a16:creationId xmlns:a16="http://schemas.microsoft.com/office/drawing/2014/main" id="{8A7881D4-52DA-411B-AFBB-26277C14EDB2}"/>
              </a:ext>
            </a:extLst>
          </p:cNvPr>
          <p:cNvSpPr/>
          <p:nvPr>
            <p:custDataLst>
              <p:tags r:id="rId373"/>
            </p:custDataLst>
          </p:nvPr>
        </p:nvSpPr>
        <p:spPr>
          <a:xfrm>
            <a:off x="10579100" y="46355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5" name="Rectangle 2284">
            <a:extLst>
              <a:ext uri="{FF2B5EF4-FFF2-40B4-BE49-F238E27FC236}">
                <a16:creationId xmlns:a16="http://schemas.microsoft.com/office/drawing/2014/main" id="{7AB95AF5-3D0C-42BF-BC66-ACEE89A079E9}"/>
              </a:ext>
            </a:extLst>
          </p:cNvPr>
          <p:cNvSpPr/>
          <p:nvPr>
            <p:custDataLst>
              <p:tags r:id="rId374"/>
            </p:custDataLst>
          </p:nvPr>
        </p:nvSpPr>
        <p:spPr>
          <a:xfrm>
            <a:off x="82677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6" name="Rectangle 2285">
            <a:extLst>
              <a:ext uri="{FF2B5EF4-FFF2-40B4-BE49-F238E27FC236}">
                <a16:creationId xmlns:a16="http://schemas.microsoft.com/office/drawing/2014/main" id="{B3FE8A92-C75F-4E88-B757-936453D68F33}"/>
              </a:ext>
            </a:extLst>
          </p:cNvPr>
          <p:cNvSpPr/>
          <p:nvPr>
            <p:custDataLst>
              <p:tags r:id="rId375"/>
            </p:custDataLst>
          </p:nvPr>
        </p:nvSpPr>
        <p:spPr>
          <a:xfrm>
            <a:off x="84455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7" name="Rectangle 2286">
            <a:extLst>
              <a:ext uri="{FF2B5EF4-FFF2-40B4-BE49-F238E27FC236}">
                <a16:creationId xmlns:a16="http://schemas.microsoft.com/office/drawing/2014/main" id="{3EC26B54-5676-4CF8-A9F2-B2000BBBBA9B}"/>
              </a:ext>
            </a:extLst>
          </p:cNvPr>
          <p:cNvSpPr/>
          <p:nvPr>
            <p:custDataLst>
              <p:tags r:id="rId376"/>
            </p:custDataLst>
          </p:nvPr>
        </p:nvSpPr>
        <p:spPr>
          <a:xfrm>
            <a:off x="85344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8" name="Rectangle 2287">
            <a:extLst>
              <a:ext uri="{FF2B5EF4-FFF2-40B4-BE49-F238E27FC236}">
                <a16:creationId xmlns:a16="http://schemas.microsoft.com/office/drawing/2014/main" id="{C3A37C83-7985-4250-B93A-C5F7126E3ADC}"/>
              </a:ext>
            </a:extLst>
          </p:cNvPr>
          <p:cNvSpPr/>
          <p:nvPr>
            <p:custDataLst>
              <p:tags r:id="rId377"/>
            </p:custDataLst>
          </p:nvPr>
        </p:nvSpPr>
        <p:spPr>
          <a:xfrm>
            <a:off x="86233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89" name="Rectangle 2288">
            <a:extLst>
              <a:ext uri="{FF2B5EF4-FFF2-40B4-BE49-F238E27FC236}">
                <a16:creationId xmlns:a16="http://schemas.microsoft.com/office/drawing/2014/main" id="{DA526E56-081D-4E79-94A5-55C0F0BED910}"/>
              </a:ext>
            </a:extLst>
          </p:cNvPr>
          <p:cNvSpPr/>
          <p:nvPr>
            <p:custDataLst>
              <p:tags r:id="rId378"/>
            </p:custDataLst>
          </p:nvPr>
        </p:nvSpPr>
        <p:spPr>
          <a:xfrm>
            <a:off x="88011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0" name="Rectangle 2289">
            <a:extLst>
              <a:ext uri="{FF2B5EF4-FFF2-40B4-BE49-F238E27FC236}">
                <a16:creationId xmlns:a16="http://schemas.microsoft.com/office/drawing/2014/main" id="{EA1154C8-960A-4BB3-8907-400A3B82F53A}"/>
              </a:ext>
            </a:extLst>
          </p:cNvPr>
          <p:cNvSpPr/>
          <p:nvPr>
            <p:custDataLst>
              <p:tags r:id="rId379"/>
            </p:custDataLst>
          </p:nvPr>
        </p:nvSpPr>
        <p:spPr>
          <a:xfrm>
            <a:off x="89789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1" name="Rectangle 2290">
            <a:extLst>
              <a:ext uri="{FF2B5EF4-FFF2-40B4-BE49-F238E27FC236}">
                <a16:creationId xmlns:a16="http://schemas.microsoft.com/office/drawing/2014/main" id="{759F17B8-3C23-44AB-8CE0-C0A1596E26C7}"/>
              </a:ext>
            </a:extLst>
          </p:cNvPr>
          <p:cNvSpPr/>
          <p:nvPr>
            <p:custDataLst>
              <p:tags r:id="rId380"/>
            </p:custDataLst>
          </p:nvPr>
        </p:nvSpPr>
        <p:spPr>
          <a:xfrm>
            <a:off x="90678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2" name="Rectangle 2291">
            <a:extLst>
              <a:ext uri="{FF2B5EF4-FFF2-40B4-BE49-F238E27FC236}">
                <a16:creationId xmlns:a16="http://schemas.microsoft.com/office/drawing/2014/main" id="{FD2EADCC-A449-4986-AE40-57489C025302}"/>
              </a:ext>
            </a:extLst>
          </p:cNvPr>
          <p:cNvSpPr/>
          <p:nvPr>
            <p:custDataLst>
              <p:tags r:id="rId381"/>
            </p:custDataLst>
          </p:nvPr>
        </p:nvSpPr>
        <p:spPr>
          <a:xfrm>
            <a:off x="91567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3" name="Rectangle 2292">
            <a:extLst>
              <a:ext uri="{FF2B5EF4-FFF2-40B4-BE49-F238E27FC236}">
                <a16:creationId xmlns:a16="http://schemas.microsoft.com/office/drawing/2014/main" id="{939D4972-086C-4878-94D3-556E97E7CE51}"/>
              </a:ext>
            </a:extLst>
          </p:cNvPr>
          <p:cNvSpPr/>
          <p:nvPr>
            <p:custDataLst>
              <p:tags r:id="rId382"/>
            </p:custDataLst>
          </p:nvPr>
        </p:nvSpPr>
        <p:spPr>
          <a:xfrm>
            <a:off x="92456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4" name="Rectangle 2293">
            <a:extLst>
              <a:ext uri="{FF2B5EF4-FFF2-40B4-BE49-F238E27FC236}">
                <a16:creationId xmlns:a16="http://schemas.microsoft.com/office/drawing/2014/main" id="{8B9D18F5-DF78-418C-B4D3-BD4FAE45EAC7}"/>
              </a:ext>
            </a:extLst>
          </p:cNvPr>
          <p:cNvSpPr/>
          <p:nvPr>
            <p:custDataLst>
              <p:tags r:id="rId383"/>
            </p:custDataLst>
          </p:nvPr>
        </p:nvSpPr>
        <p:spPr>
          <a:xfrm>
            <a:off x="95123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5" name="Rectangle 2294">
            <a:extLst>
              <a:ext uri="{FF2B5EF4-FFF2-40B4-BE49-F238E27FC236}">
                <a16:creationId xmlns:a16="http://schemas.microsoft.com/office/drawing/2014/main" id="{479A6B92-056E-4D98-8676-55A45D65DD2F}"/>
              </a:ext>
            </a:extLst>
          </p:cNvPr>
          <p:cNvSpPr/>
          <p:nvPr>
            <p:custDataLst>
              <p:tags r:id="rId384"/>
            </p:custDataLst>
          </p:nvPr>
        </p:nvSpPr>
        <p:spPr>
          <a:xfrm>
            <a:off x="96012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6" name="Rectangle 2295">
            <a:extLst>
              <a:ext uri="{FF2B5EF4-FFF2-40B4-BE49-F238E27FC236}">
                <a16:creationId xmlns:a16="http://schemas.microsoft.com/office/drawing/2014/main" id="{D7F41109-A495-462C-B285-5AA880F4DD36}"/>
              </a:ext>
            </a:extLst>
          </p:cNvPr>
          <p:cNvSpPr/>
          <p:nvPr>
            <p:custDataLst>
              <p:tags r:id="rId385"/>
            </p:custDataLst>
          </p:nvPr>
        </p:nvSpPr>
        <p:spPr>
          <a:xfrm>
            <a:off x="97790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7" name="Rectangle 2296">
            <a:extLst>
              <a:ext uri="{FF2B5EF4-FFF2-40B4-BE49-F238E27FC236}">
                <a16:creationId xmlns:a16="http://schemas.microsoft.com/office/drawing/2014/main" id="{F1A220ED-CB66-42BE-ADA6-5722703DEFD2}"/>
              </a:ext>
            </a:extLst>
          </p:cNvPr>
          <p:cNvSpPr/>
          <p:nvPr>
            <p:custDataLst>
              <p:tags r:id="rId386"/>
            </p:custDataLst>
          </p:nvPr>
        </p:nvSpPr>
        <p:spPr>
          <a:xfrm>
            <a:off x="98679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8" name="Rectangle 2297">
            <a:extLst>
              <a:ext uri="{FF2B5EF4-FFF2-40B4-BE49-F238E27FC236}">
                <a16:creationId xmlns:a16="http://schemas.microsoft.com/office/drawing/2014/main" id="{608567B5-1875-4714-8CA2-96EDC5989E21}"/>
              </a:ext>
            </a:extLst>
          </p:cNvPr>
          <p:cNvSpPr/>
          <p:nvPr>
            <p:custDataLst>
              <p:tags r:id="rId387"/>
            </p:custDataLst>
          </p:nvPr>
        </p:nvSpPr>
        <p:spPr>
          <a:xfrm>
            <a:off x="104902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299" name="Rectangle 2298">
            <a:extLst>
              <a:ext uri="{FF2B5EF4-FFF2-40B4-BE49-F238E27FC236}">
                <a16:creationId xmlns:a16="http://schemas.microsoft.com/office/drawing/2014/main" id="{6001D5B1-A4E1-4549-8DF1-499E0B89D246}"/>
              </a:ext>
            </a:extLst>
          </p:cNvPr>
          <p:cNvSpPr/>
          <p:nvPr>
            <p:custDataLst>
              <p:tags r:id="rId388"/>
            </p:custDataLst>
          </p:nvPr>
        </p:nvSpPr>
        <p:spPr>
          <a:xfrm>
            <a:off x="10579100" y="47244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0" name="Rectangle 2299">
            <a:extLst>
              <a:ext uri="{FF2B5EF4-FFF2-40B4-BE49-F238E27FC236}">
                <a16:creationId xmlns:a16="http://schemas.microsoft.com/office/drawing/2014/main" id="{682E9B7E-A70E-41C0-86F4-E09E6519910D}"/>
              </a:ext>
            </a:extLst>
          </p:cNvPr>
          <p:cNvSpPr/>
          <p:nvPr>
            <p:custDataLst>
              <p:tags r:id="rId389"/>
            </p:custDataLst>
          </p:nvPr>
        </p:nvSpPr>
        <p:spPr>
          <a:xfrm>
            <a:off x="82677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1" name="Rectangle 2300">
            <a:extLst>
              <a:ext uri="{FF2B5EF4-FFF2-40B4-BE49-F238E27FC236}">
                <a16:creationId xmlns:a16="http://schemas.microsoft.com/office/drawing/2014/main" id="{ADC9F27B-E696-4543-ADB9-05BCC89782F5}"/>
              </a:ext>
            </a:extLst>
          </p:cNvPr>
          <p:cNvSpPr/>
          <p:nvPr>
            <p:custDataLst>
              <p:tags r:id="rId390"/>
            </p:custDataLst>
          </p:nvPr>
        </p:nvSpPr>
        <p:spPr>
          <a:xfrm>
            <a:off x="84455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2" name="Rectangle 2301">
            <a:extLst>
              <a:ext uri="{FF2B5EF4-FFF2-40B4-BE49-F238E27FC236}">
                <a16:creationId xmlns:a16="http://schemas.microsoft.com/office/drawing/2014/main" id="{CB3001BB-6A41-417A-9022-9DEEC2EBCC24}"/>
              </a:ext>
            </a:extLst>
          </p:cNvPr>
          <p:cNvSpPr/>
          <p:nvPr>
            <p:custDataLst>
              <p:tags r:id="rId391"/>
            </p:custDataLst>
          </p:nvPr>
        </p:nvSpPr>
        <p:spPr>
          <a:xfrm>
            <a:off x="85344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3" name="Rectangle 2302">
            <a:extLst>
              <a:ext uri="{FF2B5EF4-FFF2-40B4-BE49-F238E27FC236}">
                <a16:creationId xmlns:a16="http://schemas.microsoft.com/office/drawing/2014/main" id="{2340B046-91CD-4DBA-A86D-3A019F1FBEF7}"/>
              </a:ext>
            </a:extLst>
          </p:cNvPr>
          <p:cNvSpPr/>
          <p:nvPr>
            <p:custDataLst>
              <p:tags r:id="rId392"/>
            </p:custDataLst>
          </p:nvPr>
        </p:nvSpPr>
        <p:spPr>
          <a:xfrm>
            <a:off x="86233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4" name="Rectangle 2303">
            <a:extLst>
              <a:ext uri="{FF2B5EF4-FFF2-40B4-BE49-F238E27FC236}">
                <a16:creationId xmlns:a16="http://schemas.microsoft.com/office/drawing/2014/main" id="{C685885A-0CC4-49B0-97B7-CEFCC4230AE3}"/>
              </a:ext>
            </a:extLst>
          </p:cNvPr>
          <p:cNvSpPr/>
          <p:nvPr>
            <p:custDataLst>
              <p:tags r:id="rId393"/>
            </p:custDataLst>
          </p:nvPr>
        </p:nvSpPr>
        <p:spPr>
          <a:xfrm>
            <a:off x="88011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5" name="Rectangle 2304">
            <a:extLst>
              <a:ext uri="{FF2B5EF4-FFF2-40B4-BE49-F238E27FC236}">
                <a16:creationId xmlns:a16="http://schemas.microsoft.com/office/drawing/2014/main" id="{4D640FB4-23BC-4A34-A4B9-8B9379B8CC70}"/>
              </a:ext>
            </a:extLst>
          </p:cNvPr>
          <p:cNvSpPr/>
          <p:nvPr>
            <p:custDataLst>
              <p:tags r:id="rId394"/>
            </p:custDataLst>
          </p:nvPr>
        </p:nvSpPr>
        <p:spPr>
          <a:xfrm>
            <a:off x="89789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6" name="Rectangle 2305">
            <a:extLst>
              <a:ext uri="{FF2B5EF4-FFF2-40B4-BE49-F238E27FC236}">
                <a16:creationId xmlns:a16="http://schemas.microsoft.com/office/drawing/2014/main" id="{E8A8C71A-4C72-44B6-A020-8FB6188954FB}"/>
              </a:ext>
            </a:extLst>
          </p:cNvPr>
          <p:cNvSpPr/>
          <p:nvPr>
            <p:custDataLst>
              <p:tags r:id="rId395"/>
            </p:custDataLst>
          </p:nvPr>
        </p:nvSpPr>
        <p:spPr>
          <a:xfrm>
            <a:off x="91567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7" name="Rectangle 2306">
            <a:extLst>
              <a:ext uri="{FF2B5EF4-FFF2-40B4-BE49-F238E27FC236}">
                <a16:creationId xmlns:a16="http://schemas.microsoft.com/office/drawing/2014/main" id="{4BCBB181-1A6F-4D2A-B06D-8AD8260362D4}"/>
              </a:ext>
            </a:extLst>
          </p:cNvPr>
          <p:cNvSpPr/>
          <p:nvPr>
            <p:custDataLst>
              <p:tags r:id="rId396"/>
            </p:custDataLst>
          </p:nvPr>
        </p:nvSpPr>
        <p:spPr>
          <a:xfrm>
            <a:off x="92456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8" name="Rectangle 2307">
            <a:extLst>
              <a:ext uri="{FF2B5EF4-FFF2-40B4-BE49-F238E27FC236}">
                <a16:creationId xmlns:a16="http://schemas.microsoft.com/office/drawing/2014/main" id="{F3B9D67E-2B45-40D4-A262-E489B0BD7C20}"/>
              </a:ext>
            </a:extLst>
          </p:cNvPr>
          <p:cNvSpPr/>
          <p:nvPr>
            <p:custDataLst>
              <p:tags r:id="rId397"/>
            </p:custDataLst>
          </p:nvPr>
        </p:nvSpPr>
        <p:spPr>
          <a:xfrm>
            <a:off x="95123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09" name="Rectangle 2308">
            <a:extLst>
              <a:ext uri="{FF2B5EF4-FFF2-40B4-BE49-F238E27FC236}">
                <a16:creationId xmlns:a16="http://schemas.microsoft.com/office/drawing/2014/main" id="{F465F1C2-6731-493D-AAD4-FE405C1CD1BA}"/>
              </a:ext>
            </a:extLst>
          </p:cNvPr>
          <p:cNvSpPr/>
          <p:nvPr>
            <p:custDataLst>
              <p:tags r:id="rId398"/>
            </p:custDataLst>
          </p:nvPr>
        </p:nvSpPr>
        <p:spPr>
          <a:xfrm>
            <a:off x="96012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0" name="Rectangle 2309">
            <a:extLst>
              <a:ext uri="{FF2B5EF4-FFF2-40B4-BE49-F238E27FC236}">
                <a16:creationId xmlns:a16="http://schemas.microsoft.com/office/drawing/2014/main" id="{E00F28A0-CBF5-46C0-8D4B-B6A3C8CC2031}"/>
              </a:ext>
            </a:extLst>
          </p:cNvPr>
          <p:cNvSpPr/>
          <p:nvPr>
            <p:custDataLst>
              <p:tags r:id="rId399"/>
            </p:custDataLst>
          </p:nvPr>
        </p:nvSpPr>
        <p:spPr>
          <a:xfrm>
            <a:off x="96901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1" name="Rectangle 2310">
            <a:extLst>
              <a:ext uri="{FF2B5EF4-FFF2-40B4-BE49-F238E27FC236}">
                <a16:creationId xmlns:a16="http://schemas.microsoft.com/office/drawing/2014/main" id="{FCA6A086-1E6D-4C30-80E2-E718F71801B1}"/>
              </a:ext>
            </a:extLst>
          </p:cNvPr>
          <p:cNvSpPr/>
          <p:nvPr>
            <p:custDataLst>
              <p:tags r:id="rId400"/>
            </p:custDataLst>
          </p:nvPr>
        </p:nvSpPr>
        <p:spPr>
          <a:xfrm>
            <a:off x="97790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2" name="Rectangle 2311">
            <a:extLst>
              <a:ext uri="{FF2B5EF4-FFF2-40B4-BE49-F238E27FC236}">
                <a16:creationId xmlns:a16="http://schemas.microsoft.com/office/drawing/2014/main" id="{DDE16CFD-AA68-4F0E-A984-F0E36D73221E}"/>
              </a:ext>
            </a:extLst>
          </p:cNvPr>
          <p:cNvSpPr/>
          <p:nvPr>
            <p:custDataLst>
              <p:tags r:id="rId401"/>
            </p:custDataLst>
          </p:nvPr>
        </p:nvSpPr>
        <p:spPr>
          <a:xfrm>
            <a:off x="102235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3" name="Rectangle 2312">
            <a:extLst>
              <a:ext uri="{FF2B5EF4-FFF2-40B4-BE49-F238E27FC236}">
                <a16:creationId xmlns:a16="http://schemas.microsoft.com/office/drawing/2014/main" id="{A89DDBA3-2003-40BF-BE8A-E65C19668167}"/>
              </a:ext>
            </a:extLst>
          </p:cNvPr>
          <p:cNvSpPr/>
          <p:nvPr>
            <p:custDataLst>
              <p:tags r:id="rId402"/>
            </p:custDataLst>
          </p:nvPr>
        </p:nvSpPr>
        <p:spPr>
          <a:xfrm>
            <a:off x="103124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4" name="Rectangle 2313">
            <a:extLst>
              <a:ext uri="{FF2B5EF4-FFF2-40B4-BE49-F238E27FC236}">
                <a16:creationId xmlns:a16="http://schemas.microsoft.com/office/drawing/2014/main" id="{F271E202-4E9D-4D67-8DDB-02AFEA75E520}"/>
              </a:ext>
            </a:extLst>
          </p:cNvPr>
          <p:cNvSpPr/>
          <p:nvPr>
            <p:custDataLst>
              <p:tags r:id="rId403"/>
            </p:custDataLst>
          </p:nvPr>
        </p:nvSpPr>
        <p:spPr>
          <a:xfrm>
            <a:off x="104013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5" name="Rectangle 2314">
            <a:extLst>
              <a:ext uri="{FF2B5EF4-FFF2-40B4-BE49-F238E27FC236}">
                <a16:creationId xmlns:a16="http://schemas.microsoft.com/office/drawing/2014/main" id="{ACC38E04-75D1-44A6-B51E-D40807D14613}"/>
              </a:ext>
            </a:extLst>
          </p:cNvPr>
          <p:cNvSpPr/>
          <p:nvPr>
            <p:custDataLst>
              <p:tags r:id="rId404"/>
            </p:custDataLst>
          </p:nvPr>
        </p:nvSpPr>
        <p:spPr>
          <a:xfrm>
            <a:off x="104902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6" name="Rectangle 2315">
            <a:extLst>
              <a:ext uri="{FF2B5EF4-FFF2-40B4-BE49-F238E27FC236}">
                <a16:creationId xmlns:a16="http://schemas.microsoft.com/office/drawing/2014/main" id="{E9386537-6465-4B34-A2D8-26F220ABDC91}"/>
              </a:ext>
            </a:extLst>
          </p:cNvPr>
          <p:cNvSpPr/>
          <p:nvPr>
            <p:custDataLst>
              <p:tags r:id="rId405"/>
            </p:custDataLst>
          </p:nvPr>
        </p:nvSpPr>
        <p:spPr>
          <a:xfrm>
            <a:off x="105791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7" name="Rectangle 2316">
            <a:extLst>
              <a:ext uri="{FF2B5EF4-FFF2-40B4-BE49-F238E27FC236}">
                <a16:creationId xmlns:a16="http://schemas.microsoft.com/office/drawing/2014/main" id="{7E7B3729-8FD5-4470-B6DC-459B217557A0}"/>
              </a:ext>
            </a:extLst>
          </p:cNvPr>
          <p:cNvSpPr/>
          <p:nvPr>
            <p:custDataLst>
              <p:tags r:id="rId406"/>
            </p:custDataLst>
          </p:nvPr>
        </p:nvSpPr>
        <p:spPr>
          <a:xfrm>
            <a:off x="10668000" y="48133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8" name="Rectangle 2317">
            <a:extLst>
              <a:ext uri="{FF2B5EF4-FFF2-40B4-BE49-F238E27FC236}">
                <a16:creationId xmlns:a16="http://schemas.microsoft.com/office/drawing/2014/main" id="{61D9887C-7615-4B2D-B218-027DC8E6887D}"/>
              </a:ext>
            </a:extLst>
          </p:cNvPr>
          <p:cNvSpPr/>
          <p:nvPr>
            <p:custDataLst>
              <p:tags r:id="rId407"/>
            </p:custDataLst>
          </p:nvPr>
        </p:nvSpPr>
        <p:spPr>
          <a:xfrm>
            <a:off x="82677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19" name="Rectangle 2318">
            <a:extLst>
              <a:ext uri="{FF2B5EF4-FFF2-40B4-BE49-F238E27FC236}">
                <a16:creationId xmlns:a16="http://schemas.microsoft.com/office/drawing/2014/main" id="{9CF82200-9BA7-4E86-A4D2-4A745AEC467C}"/>
              </a:ext>
            </a:extLst>
          </p:cNvPr>
          <p:cNvSpPr/>
          <p:nvPr>
            <p:custDataLst>
              <p:tags r:id="rId408"/>
            </p:custDataLst>
          </p:nvPr>
        </p:nvSpPr>
        <p:spPr>
          <a:xfrm>
            <a:off x="88011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0" name="Rectangle 2319">
            <a:extLst>
              <a:ext uri="{FF2B5EF4-FFF2-40B4-BE49-F238E27FC236}">
                <a16:creationId xmlns:a16="http://schemas.microsoft.com/office/drawing/2014/main" id="{87E4395E-EB84-4AC3-A93F-904713FAD19E}"/>
              </a:ext>
            </a:extLst>
          </p:cNvPr>
          <p:cNvSpPr/>
          <p:nvPr>
            <p:custDataLst>
              <p:tags r:id="rId409"/>
            </p:custDataLst>
          </p:nvPr>
        </p:nvSpPr>
        <p:spPr>
          <a:xfrm>
            <a:off x="90678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1" name="Rectangle 2320">
            <a:extLst>
              <a:ext uri="{FF2B5EF4-FFF2-40B4-BE49-F238E27FC236}">
                <a16:creationId xmlns:a16="http://schemas.microsoft.com/office/drawing/2014/main" id="{18C03FBF-5A8C-447B-890F-F8ABC2DF982F}"/>
              </a:ext>
            </a:extLst>
          </p:cNvPr>
          <p:cNvSpPr/>
          <p:nvPr>
            <p:custDataLst>
              <p:tags r:id="rId410"/>
            </p:custDataLst>
          </p:nvPr>
        </p:nvSpPr>
        <p:spPr>
          <a:xfrm>
            <a:off x="91567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2" name="Rectangle 2321">
            <a:extLst>
              <a:ext uri="{FF2B5EF4-FFF2-40B4-BE49-F238E27FC236}">
                <a16:creationId xmlns:a16="http://schemas.microsoft.com/office/drawing/2014/main" id="{DD92A350-3702-4799-8A28-A838FEA11D28}"/>
              </a:ext>
            </a:extLst>
          </p:cNvPr>
          <p:cNvSpPr/>
          <p:nvPr>
            <p:custDataLst>
              <p:tags r:id="rId411"/>
            </p:custDataLst>
          </p:nvPr>
        </p:nvSpPr>
        <p:spPr>
          <a:xfrm>
            <a:off x="92456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3" name="Rectangle 2322">
            <a:extLst>
              <a:ext uri="{FF2B5EF4-FFF2-40B4-BE49-F238E27FC236}">
                <a16:creationId xmlns:a16="http://schemas.microsoft.com/office/drawing/2014/main" id="{16DA7DBC-A2CD-4763-B969-0C134FABA9C0}"/>
              </a:ext>
            </a:extLst>
          </p:cNvPr>
          <p:cNvSpPr/>
          <p:nvPr>
            <p:custDataLst>
              <p:tags r:id="rId412"/>
            </p:custDataLst>
          </p:nvPr>
        </p:nvSpPr>
        <p:spPr>
          <a:xfrm>
            <a:off x="93345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4" name="Rectangle 2323">
            <a:extLst>
              <a:ext uri="{FF2B5EF4-FFF2-40B4-BE49-F238E27FC236}">
                <a16:creationId xmlns:a16="http://schemas.microsoft.com/office/drawing/2014/main" id="{F5976083-7837-4DAE-862F-A0252BE65051}"/>
              </a:ext>
            </a:extLst>
          </p:cNvPr>
          <p:cNvSpPr/>
          <p:nvPr>
            <p:custDataLst>
              <p:tags r:id="rId413"/>
            </p:custDataLst>
          </p:nvPr>
        </p:nvSpPr>
        <p:spPr>
          <a:xfrm>
            <a:off x="96012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5" name="Rectangle 2324">
            <a:extLst>
              <a:ext uri="{FF2B5EF4-FFF2-40B4-BE49-F238E27FC236}">
                <a16:creationId xmlns:a16="http://schemas.microsoft.com/office/drawing/2014/main" id="{57E2FC6A-A993-4C0D-9438-4B5CD5DBE45B}"/>
              </a:ext>
            </a:extLst>
          </p:cNvPr>
          <p:cNvSpPr/>
          <p:nvPr>
            <p:custDataLst>
              <p:tags r:id="rId414"/>
            </p:custDataLst>
          </p:nvPr>
        </p:nvSpPr>
        <p:spPr>
          <a:xfrm>
            <a:off x="97790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6" name="Rectangle 2325">
            <a:extLst>
              <a:ext uri="{FF2B5EF4-FFF2-40B4-BE49-F238E27FC236}">
                <a16:creationId xmlns:a16="http://schemas.microsoft.com/office/drawing/2014/main" id="{8C055CD3-3AB1-4214-A613-22E6B649C83A}"/>
              </a:ext>
            </a:extLst>
          </p:cNvPr>
          <p:cNvSpPr/>
          <p:nvPr>
            <p:custDataLst>
              <p:tags r:id="rId415"/>
            </p:custDataLst>
          </p:nvPr>
        </p:nvSpPr>
        <p:spPr>
          <a:xfrm>
            <a:off x="98679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7" name="Rectangle 2326">
            <a:extLst>
              <a:ext uri="{FF2B5EF4-FFF2-40B4-BE49-F238E27FC236}">
                <a16:creationId xmlns:a16="http://schemas.microsoft.com/office/drawing/2014/main" id="{C9E2EEC3-B3B1-4F68-BA92-35F1A3385D3E}"/>
              </a:ext>
            </a:extLst>
          </p:cNvPr>
          <p:cNvSpPr/>
          <p:nvPr>
            <p:custDataLst>
              <p:tags r:id="rId416"/>
            </p:custDataLst>
          </p:nvPr>
        </p:nvSpPr>
        <p:spPr>
          <a:xfrm>
            <a:off x="99568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8" name="Rectangle 2327">
            <a:extLst>
              <a:ext uri="{FF2B5EF4-FFF2-40B4-BE49-F238E27FC236}">
                <a16:creationId xmlns:a16="http://schemas.microsoft.com/office/drawing/2014/main" id="{CFCB38CF-2AD2-493A-B3C4-9DB2938C9832}"/>
              </a:ext>
            </a:extLst>
          </p:cNvPr>
          <p:cNvSpPr/>
          <p:nvPr>
            <p:custDataLst>
              <p:tags r:id="rId417"/>
            </p:custDataLst>
          </p:nvPr>
        </p:nvSpPr>
        <p:spPr>
          <a:xfrm>
            <a:off x="100457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29" name="Rectangle 2328">
            <a:extLst>
              <a:ext uri="{FF2B5EF4-FFF2-40B4-BE49-F238E27FC236}">
                <a16:creationId xmlns:a16="http://schemas.microsoft.com/office/drawing/2014/main" id="{F0FC753E-3417-47C3-84A1-BA86608929E2}"/>
              </a:ext>
            </a:extLst>
          </p:cNvPr>
          <p:cNvSpPr/>
          <p:nvPr>
            <p:custDataLst>
              <p:tags r:id="rId418"/>
            </p:custDataLst>
          </p:nvPr>
        </p:nvSpPr>
        <p:spPr>
          <a:xfrm>
            <a:off x="101346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0" name="Rectangle 2329">
            <a:extLst>
              <a:ext uri="{FF2B5EF4-FFF2-40B4-BE49-F238E27FC236}">
                <a16:creationId xmlns:a16="http://schemas.microsoft.com/office/drawing/2014/main" id="{D72FAAB1-662B-44DC-85A6-5C30D4CB13EE}"/>
              </a:ext>
            </a:extLst>
          </p:cNvPr>
          <p:cNvSpPr/>
          <p:nvPr>
            <p:custDataLst>
              <p:tags r:id="rId419"/>
            </p:custDataLst>
          </p:nvPr>
        </p:nvSpPr>
        <p:spPr>
          <a:xfrm>
            <a:off x="104902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1" name="Rectangle 2330">
            <a:extLst>
              <a:ext uri="{FF2B5EF4-FFF2-40B4-BE49-F238E27FC236}">
                <a16:creationId xmlns:a16="http://schemas.microsoft.com/office/drawing/2014/main" id="{8AC6534E-1D8B-440B-97ED-013726DEAC8F}"/>
              </a:ext>
            </a:extLst>
          </p:cNvPr>
          <p:cNvSpPr/>
          <p:nvPr>
            <p:custDataLst>
              <p:tags r:id="rId420"/>
            </p:custDataLst>
          </p:nvPr>
        </p:nvSpPr>
        <p:spPr>
          <a:xfrm>
            <a:off x="10668000" y="49022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2" name="Rectangle 2331">
            <a:extLst>
              <a:ext uri="{FF2B5EF4-FFF2-40B4-BE49-F238E27FC236}">
                <a16:creationId xmlns:a16="http://schemas.microsoft.com/office/drawing/2014/main" id="{77E0AF8A-AF5E-4315-889A-748F7C624BB3}"/>
              </a:ext>
            </a:extLst>
          </p:cNvPr>
          <p:cNvSpPr/>
          <p:nvPr>
            <p:custDataLst>
              <p:tags r:id="rId421"/>
            </p:custDataLst>
          </p:nvPr>
        </p:nvSpPr>
        <p:spPr>
          <a:xfrm>
            <a:off x="82677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3" name="Rectangle 2332">
            <a:extLst>
              <a:ext uri="{FF2B5EF4-FFF2-40B4-BE49-F238E27FC236}">
                <a16:creationId xmlns:a16="http://schemas.microsoft.com/office/drawing/2014/main" id="{16CBA710-899F-49DE-92EA-29D8E574DE74}"/>
              </a:ext>
            </a:extLst>
          </p:cNvPr>
          <p:cNvSpPr/>
          <p:nvPr>
            <p:custDataLst>
              <p:tags r:id="rId422"/>
            </p:custDataLst>
          </p:nvPr>
        </p:nvSpPr>
        <p:spPr>
          <a:xfrm>
            <a:off x="83566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4" name="Rectangle 2333">
            <a:extLst>
              <a:ext uri="{FF2B5EF4-FFF2-40B4-BE49-F238E27FC236}">
                <a16:creationId xmlns:a16="http://schemas.microsoft.com/office/drawing/2014/main" id="{138EB825-D1BD-472B-A70E-9F90FE2FB2E9}"/>
              </a:ext>
            </a:extLst>
          </p:cNvPr>
          <p:cNvSpPr/>
          <p:nvPr>
            <p:custDataLst>
              <p:tags r:id="rId423"/>
            </p:custDataLst>
          </p:nvPr>
        </p:nvSpPr>
        <p:spPr>
          <a:xfrm>
            <a:off x="84455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5" name="Rectangle 2334">
            <a:extLst>
              <a:ext uri="{FF2B5EF4-FFF2-40B4-BE49-F238E27FC236}">
                <a16:creationId xmlns:a16="http://schemas.microsoft.com/office/drawing/2014/main" id="{1B2E87D6-C40C-404D-862F-25EA5ABE101E}"/>
              </a:ext>
            </a:extLst>
          </p:cNvPr>
          <p:cNvSpPr/>
          <p:nvPr>
            <p:custDataLst>
              <p:tags r:id="rId424"/>
            </p:custDataLst>
          </p:nvPr>
        </p:nvSpPr>
        <p:spPr>
          <a:xfrm>
            <a:off x="85344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6" name="Rectangle 2335">
            <a:extLst>
              <a:ext uri="{FF2B5EF4-FFF2-40B4-BE49-F238E27FC236}">
                <a16:creationId xmlns:a16="http://schemas.microsoft.com/office/drawing/2014/main" id="{36EE5CB8-BEE6-4332-811D-D5520313B224}"/>
              </a:ext>
            </a:extLst>
          </p:cNvPr>
          <p:cNvSpPr/>
          <p:nvPr>
            <p:custDataLst>
              <p:tags r:id="rId425"/>
            </p:custDataLst>
          </p:nvPr>
        </p:nvSpPr>
        <p:spPr>
          <a:xfrm>
            <a:off x="86233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7" name="Rectangle 2336">
            <a:extLst>
              <a:ext uri="{FF2B5EF4-FFF2-40B4-BE49-F238E27FC236}">
                <a16:creationId xmlns:a16="http://schemas.microsoft.com/office/drawing/2014/main" id="{7396FF85-2C8C-4749-ACDD-1688EF472E9E}"/>
              </a:ext>
            </a:extLst>
          </p:cNvPr>
          <p:cNvSpPr/>
          <p:nvPr>
            <p:custDataLst>
              <p:tags r:id="rId426"/>
            </p:custDataLst>
          </p:nvPr>
        </p:nvSpPr>
        <p:spPr>
          <a:xfrm>
            <a:off x="87122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8" name="Rectangle 2337">
            <a:extLst>
              <a:ext uri="{FF2B5EF4-FFF2-40B4-BE49-F238E27FC236}">
                <a16:creationId xmlns:a16="http://schemas.microsoft.com/office/drawing/2014/main" id="{9B7A1FEE-FEDA-48C5-ACDB-BD06572A6D30}"/>
              </a:ext>
            </a:extLst>
          </p:cNvPr>
          <p:cNvSpPr/>
          <p:nvPr>
            <p:custDataLst>
              <p:tags r:id="rId427"/>
            </p:custDataLst>
          </p:nvPr>
        </p:nvSpPr>
        <p:spPr>
          <a:xfrm>
            <a:off x="88011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39" name="Rectangle 2338">
            <a:extLst>
              <a:ext uri="{FF2B5EF4-FFF2-40B4-BE49-F238E27FC236}">
                <a16:creationId xmlns:a16="http://schemas.microsoft.com/office/drawing/2014/main" id="{41D038B1-0ADB-4252-A52E-9C2FCE7023E4}"/>
              </a:ext>
            </a:extLst>
          </p:cNvPr>
          <p:cNvSpPr/>
          <p:nvPr>
            <p:custDataLst>
              <p:tags r:id="rId428"/>
            </p:custDataLst>
          </p:nvPr>
        </p:nvSpPr>
        <p:spPr>
          <a:xfrm>
            <a:off x="89789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0" name="Rectangle 2339">
            <a:extLst>
              <a:ext uri="{FF2B5EF4-FFF2-40B4-BE49-F238E27FC236}">
                <a16:creationId xmlns:a16="http://schemas.microsoft.com/office/drawing/2014/main" id="{76B399C4-AEA0-499F-9C8C-4C9210F83841}"/>
              </a:ext>
            </a:extLst>
          </p:cNvPr>
          <p:cNvSpPr/>
          <p:nvPr>
            <p:custDataLst>
              <p:tags r:id="rId429"/>
            </p:custDataLst>
          </p:nvPr>
        </p:nvSpPr>
        <p:spPr>
          <a:xfrm>
            <a:off x="95123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1" name="Rectangle 2340">
            <a:extLst>
              <a:ext uri="{FF2B5EF4-FFF2-40B4-BE49-F238E27FC236}">
                <a16:creationId xmlns:a16="http://schemas.microsoft.com/office/drawing/2014/main" id="{B7AD106A-F871-412E-AA02-BCDB5F344F12}"/>
              </a:ext>
            </a:extLst>
          </p:cNvPr>
          <p:cNvSpPr/>
          <p:nvPr>
            <p:custDataLst>
              <p:tags r:id="rId430"/>
            </p:custDataLst>
          </p:nvPr>
        </p:nvSpPr>
        <p:spPr>
          <a:xfrm>
            <a:off x="96012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2" name="Rectangle 2341">
            <a:extLst>
              <a:ext uri="{FF2B5EF4-FFF2-40B4-BE49-F238E27FC236}">
                <a16:creationId xmlns:a16="http://schemas.microsoft.com/office/drawing/2014/main" id="{3B877F62-7658-4CD6-BE73-A9D1A83707B3}"/>
              </a:ext>
            </a:extLst>
          </p:cNvPr>
          <p:cNvSpPr/>
          <p:nvPr>
            <p:custDataLst>
              <p:tags r:id="rId431"/>
            </p:custDataLst>
          </p:nvPr>
        </p:nvSpPr>
        <p:spPr>
          <a:xfrm>
            <a:off x="99568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3" name="Rectangle 2342">
            <a:extLst>
              <a:ext uri="{FF2B5EF4-FFF2-40B4-BE49-F238E27FC236}">
                <a16:creationId xmlns:a16="http://schemas.microsoft.com/office/drawing/2014/main" id="{3386B69B-35B2-4E3A-8046-86F4AA4D5C12}"/>
              </a:ext>
            </a:extLst>
          </p:cNvPr>
          <p:cNvSpPr/>
          <p:nvPr>
            <p:custDataLst>
              <p:tags r:id="rId432"/>
            </p:custDataLst>
          </p:nvPr>
        </p:nvSpPr>
        <p:spPr>
          <a:xfrm>
            <a:off x="101346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4" name="Rectangle 2343">
            <a:extLst>
              <a:ext uri="{FF2B5EF4-FFF2-40B4-BE49-F238E27FC236}">
                <a16:creationId xmlns:a16="http://schemas.microsoft.com/office/drawing/2014/main" id="{0D173395-D25F-4386-9FA9-35BD63C0E09B}"/>
              </a:ext>
            </a:extLst>
          </p:cNvPr>
          <p:cNvSpPr/>
          <p:nvPr>
            <p:custDataLst>
              <p:tags r:id="rId433"/>
            </p:custDataLst>
          </p:nvPr>
        </p:nvSpPr>
        <p:spPr>
          <a:xfrm>
            <a:off x="103124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5" name="Rectangle 2344">
            <a:extLst>
              <a:ext uri="{FF2B5EF4-FFF2-40B4-BE49-F238E27FC236}">
                <a16:creationId xmlns:a16="http://schemas.microsoft.com/office/drawing/2014/main" id="{160C8EC6-96B8-4DDC-AC77-2CBCF458632A}"/>
              </a:ext>
            </a:extLst>
          </p:cNvPr>
          <p:cNvSpPr/>
          <p:nvPr>
            <p:custDataLst>
              <p:tags r:id="rId434"/>
            </p:custDataLst>
          </p:nvPr>
        </p:nvSpPr>
        <p:spPr>
          <a:xfrm>
            <a:off x="104013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6" name="Rectangle 2345">
            <a:extLst>
              <a:ext uri="{FF2B5EF4-FFF2-40B4-BE49-F238E27FC236}">
                <a16:creationId xmlns:a16="http://schemas.microsoft.com/office/drawing/2014/main" id="{CB72F160-A3BE-4D59-BCEB-B44533FE7424}"/>
              </a:ext>
            </a:extLst>
          </p:cNvPr>
          <p:cNvSpPr/>
          <p:nvPr>
            <p:custDataLst>
              <p:tags r:id="rId435"/>
            </p:custDataLst>
          </p:nvPr>
        </p:nvSpPr>
        <p:spPr>
          <a:xfrm>
            <a:off x="104902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2347" name="Rectangle 2346">
            <a:extLst>
              <a:ext uri="{FF2B5EF4-FFF2-40B4-BE49-F238E27FC236}">
                <a16:creationId xmlns:a16="http://schemas.microsoft.com/office/drawing/2014/main" id="{83092054-6987-41B7-BF1C-8413ABA44560}"/>
              </a:ext>
            </a:extLst>
          </p:cNvPr>
          <p:cNvSpPr/>
          <p:nvPr>
            <p:custDataLst>
              <p:tags r:id="rId436"/>
            </p:custDataLst>
          </p:nvPr>
        </p:nvSpPr>
        <p:spPr>
          <a:xfrm>
            <a:off x="10579100" y="4991100"/>
            <a:ext cx="88900" cy="88900"/>
          </a:xfrm>
          <a:prstGeom prst="rect">
            <a:avLst/>
          </a:prstGeom>
          <a:solidFill>
            <a:srgbClr val="000000"/>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Tree>
    <p:custDataLst>
      <p:tags r:id="rId1"/>
    </p:custDataLst>
    <p:extLst>
      <p:ext uri="{BB962C8B-B14F-4D97-AF65-F5344CB8AC3E}">
        <p14:creationId xmlns:p14="http://schemas.microsoft.com/office/powerpoint/2010/main" val="2567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a:extLst>
              <a:ext uri="{FF2B5EF4-FFF2-40B4-BE49-F238E27FC236}">
                <a16:creationId xmlns:a16="http://schemas.microsoft.com/office/drawing/2014/main" id="{3739D25A-4F92-F51C-3A21-FF96F393B7FE}"/>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29" y="425227"/>
            <a:ext cx="6096815"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2" y="1241719"/>
            <a:ext cx="10620860" cy="1446550"/>
          </a:xfrm>
          <a:prstGeom prst="rect">
            <a:avLst/>
          </a:prstGeom>
          <a:noFill/>
        </p:spPr>
        <p:txBody>
          <a:bodyPr wrap="square" lIns="91440" tIns="45720" rIns="91440" bIns="45720" anchor="t">
            <a:spAutoFit/>
          </a:bodyPr>
          <a:lstStyle/>
          <a:p>
            <a:r>
              <a:rPr lang="en-US" sz="3200">
                <a:latin typeface="Calibri"/>
                <a:ea typeface="Calibri" panose="020F0502020204030204" pitchFamily="34" charset="0"/>
                <a:cs typeface="Calibri"/>
              </a:rPr>
              <a:t>We will embed a culture of partnership with students that nurtures engagement, </a:t>
            </a:r>
            <a:r>
              <a:rPr lang="en-US" sz="3200" b="1">
                <a:latin typeface="Calibri"/>
                <a:ea typeface="Calibri" panose="020F0502020204030204" pitchFamily="34" charset="0"/>
                <a:cs typeface="Calibri"/>
              </a:rPr>
              <a:t>belonging</a:t>
            </a:r>
            <a:r>
              <a:rPr lang="en-US" sz="3200">
                <a:latin typeface="Calibri"/>
                <a:ea typeface="Calibri" panose="020F0502020204030204" pitchFamily="34" charset="0"/>
                <a:cs typeface="Calibri"/>
              </a:rPr>
              <a:t> and community</a:t>
            </a:r>
            <a:br>
              <a:rPr lang="en-US" sz="2400">
                <a:latin typeface="Calibri"/>
                <a:ea typeface="Calibri" panose="020F0502020204030204" pitchFamily="34" charset="0"/>
                <a:cs typeface="Calibri"/>
              </a:rPr>
            </a:br>
            <a:r>
              <a:rPr lang="en-US" sz="2400">
                <a:latin typeface="Calibri"/>
                <a:ea typeface="Calibri" panose="020F0502020204030204" pitchFamily="34" charset="0"/>
                <a:cs typeface="Calibri"/>
              </a:rPr>
              <a:t>(MU Strategic Plan, 2023)</a:t>
            </a:r>
          </a:p>
        </p:txBody>
      </p:sp>
      <p:sp>
        <p:nvSpPr>
          <p:cNvPr id="6" name="TextBox 21">
            <a:extLst>
              <a:ext uri="{FF2B5EF4-FFF2-40B4-BE49-F238E27FC236}">
                <a16:creationId xmlns:a16="http://schemas.microsoft.com/office/drawing/2014/main" id="{1E0E98DF-76E6-178E-E77B-9FA31DD9AED4}"/>
              </a:ext>
            </a:extLst>
          </p:cNvPr>
          <p:cNvSpPr txBox="1"/>
          <p:nvPr/>
        </p:nvSpPr>
        <p:spPr>
          <a:xfrm>
            <a:off x="763923" y="612218"/>
            <a:ext cx="5978521" cy="348813"/>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Recognising ‘sense of belonging’</a:t>
            </a:r>
          </a:p>
        </p:txBody>
      </p:sp>
      <p:sp>
        <p:nvSpPr>
          <p:cNvPr id="7" name="Freeform 23">
            <a:extLst>
              <a:ext uri="{FF2B5EF4-FFF2-40B4-BE49-F238E27FC236}">
                <a16:creationId xmlns:a16="http://schemas.microsoft.com/office/drawing/2014/main" id="{6137D3FD-37A9-AC38-3F79-89A2C10D70A1}"/>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8" name="TextBox 7">
            <a:extLst>
              <a:ext uri="{FF2B5EF4-FFF2-40B4-BE49-F238E27FC236}">
                <a16:creationId xmlns:a16="http://schemas.microsoft.com/office/drawing/2014/main" id="{FC6D5E31-A031-A928-A03D-60304624B05B}"/>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
        <p:nvSpPr>
          <p:cNvPr id="11" name="TextBox 10">
            <a:extLst>
              <a:ext uri="{FF2B5EF4-FFF2-40B4-BE49-F238E27FC236}">
                <a16:creationId xmlns:a16="http://schemas.microsoft.com/office/drawing/2014/main" id="{447432F6-E3BB-43A5-CA4E-0963DBDCEAFF}"/>
              </a:ext>
            </a:extLst>
          </p:cNvPr>
          <p:cNvSpPr txBox="1"/>
          <p:nvPr/>
        </p:nvSpPr>
        <p:spPr>
          <a:xfrm>
            <a:off x="763922" y="2807031"/>
            <a:ext cx="10620860" cy="1446550"/>
          </a:xfrm>
          <a:prstGeom prst="rect">
            <a:avLst/>
          </a:prstGeom>
          <a:noFill/>
        </p:spPr>
        <p:txBody>
          <a:bodyPr wrap="square" lIns="91440" tIns="45720" rIns="91440" bIns="45720" anchor="t">
            <a:spAutoFit/>
          </a:bodyPr>
          <a:lstStyle/>
          <a:p>
            <a:r>
              <a:rPr lang="en-US" sz="3200">
                <a:latin typeface="Calibri"/>
                <a:ea typeface="Calibri" panose="020F0502020204030204" pitchFamily="34" charset="0"/>
                <a:cs typeface="Calibri"/>
              </a:rPr>
              <a:t>The plan recognizes the importance of (…) creating a </a:t>
            </a:r>
            <a:r>
              <a:rPr lang="en-US" sz="3200" b="1">
                <a:latin typeface="Calibri"/>
                <a:ea typeface="Calibri" panose="020F0502020204030204" pitchFamily="34" charset="0"/>
                <a:cs typeface="Calibri"/>
              </a:rPr>
              <a:t>sense of belonging </a:t>
            </a:r>
            <a:r>
              <a:rPr lang="en-US" sz="3200">
                <a:latin typeface="Calibri"/>
                <a:ea typeface="Calibri" panose="020F0502020204030204" pitchFamily="34" charset="0"/>
                <a:cs typeface="Calibri"/>
              </a:rPr>
              <a:t>in education</a:t>
            </a:r>
            <a:br>
              <a:rPr lang="en-US" sz="2400">
                <a:latin typeface="Calibri"/>
                <a:ea typeface="Calibri" panose="020F0502020204030204" pitchFamily="34" charset="0"/>
                <a:cs typeface="Calibri"/>
              </a:rPr>
            </a:br>
            <a:r>
              <a:rPr lang="en-US" sz="2400">
                <a:latin typeface="Calibri"/>
                <a:ea typeface="Calibri" panose="020F0502020204030204" pitchFamily="34" charset="0"/>
                <a:cs typeface="Calibri"/>
              </a:rPr>
              <a:t>(National Access Plan, 2022)</a:t>
            </a:r>
          </a:p>
        </p:txBody>
      </p:sp>
      <p:sp>
        <p:nvSpPr>
          <p:cNvPr id="12" name="TextBox 11">
            <a:extLst>
              <a:ext uri="{FF2B5EF4-FFF2-40B4-BE49-F238E27FC236}">
                <a16:creationId xmlns:a16="http://schemas.microsoft.com/office/drawing/2014/main" id="{6A9C5A53-2461-FF16-1E82-6B71090568E0}"/>
              </a:ext>
            </a:extLst>
          </p:cNvPr>
          <p:cNvSpPr txBox="1"/>
          <p:nvPr/>
        </p:nvSpPr>
        <p:spPr>
          <a:xfrm>
            <a:off x="819316" y="4372343"/>
            <a:ext cx="10620860" cy="1446550"/>
          </a:xfrm>
          <a:prstGeom prst="rect">
            <a:avLst/>
          </a:prstGeom>
          <a:noFill/>
        </p:spPr>
        <p:txBody>
          <a:bodyPr wrap="square" lIns="91440" tIns="45720" rIns="91440" bIns="45720" anchor="t">
            <a:spAutoFit/>
          </a:bodyPr>
          <a:lstStyle/>
          <a:p>
            <a:r>
              <a:rPr lang="en-US" sz="3200">
                <a:latin typeface="Calibri"/>
                <a:ea typeface="Calibri" panose="020F0502020204030204" pitchFamily="34" charset="0"/>
                <a:cs typeface="Calibri"/>
              </a:rPr>
              <a:t>HEIs need to foster the development of student wellbeing through (…) engagement and </a:t>
            </a:r>
            <a:r>
              <a:rPr lang="en-US" sz="3200" b="1">
                <a:latin typeface="Calibri"/>
                <a:ea typeface="Calibri" panose="020F0502020204030204" pitchFamily="34" charset="0"/>
                <a:cs typeface="Calibri"/>
              </a:rPr>
              <a:t>belonging</a:t>
            </a:r>
            <a:r>
              <a:rPr lang="en-US" sz="3200">
                <a:latin typeface="Calibri"/>
                <a:ea typeface="Calibri" panose="020F0502020204030204" pitchFamily="34" charset="0"/>
                <a:cs typeface="Calibri"/>
              </a:rPr>
              <a:t>.</a:t>
            </a:r>
            <a:br>
              <a:rPr lang="en-US" sz="2400">
                <a:latin typeface="Calibri"/>
                <a:ea typeface="Calibri" panose="020F0502020204030204" pitchFamily="34" charset="0"/>
                <a:cs typeface="Calibri"/>
              </a:rPr>
            </a:br>
            <a:r>
              <a:rPr lang="en-US" sz="2400">
                <a:latin typeface="Calibri"/>
                <a:ea typeface="Calibri" panose="020F0502020204030204" pitchFamily="34" charset="0"/>
                <a:cs typeface="Calibri"/>
              </a:rPr>
              <a:t>(National Student Mental Health and Suicide Prevention Framework, 2020)</a:t>
            </a:r>
          </a:p>
        </p:txBody>
      </p:sp>
    </p:spTree>
    <p:extLst>
      <p:ext uri="{BB962C8B-B14F-4D97-AF65-F5344CB8AC3E}">
        <p14:creationId xmlns:p14="http://schemas.microsoft.com/office/powerpoint/2010/main" val="304832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a:extLst>
              <a:ext uri="{FF2B5EF4-FFF2-40B4-BE49-F238E27FC236}">
                <a16:creationId xmlns:a16="http://schemas.microsoft.com/office/drawing/2014/main" id="{01B8CAB6-58BF-203C-BEE9-0EE189318985}"/>
              </a:ext>
            </a:extLst>
          </p:cNvPr>
          <p:cNvPicPr>
            <a:picLocks noChangeAspect="1"/>
          </p:cNvPicPr>
          <p:nvPr/>
        </p:nvPicPr>
        <p:blipFill>
          <a:blip r:embed="rId12">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14" name="TextBox 13">
            <a:extLst>
              <a:ext uri="{FF2B5EF4-FFF2-40B4-BE49-F238E27FC236}">
                <a16:creationId xmlns:a16="http://schemas.microsoft.com/office/drawing/2014/main" id="{18D0D325-D2B3-A9FF-6B73-909AE998BE30}"/>
              </a:ext>
            </a:extLst>
          </p:cNvPr>
          <p:cNvSpPr txBox="1"/>
          <p:nvPr/>
        </p:nvSpPr>
        <p:spPr>
          <a:xfrm>
            <a:off x="645630" y="2826167"/>
            <a:ext cx="6298226" cy="1754326"/>
          </a:xfrm>
          <a:prstGeom prst="rect">
            <a:avLst/>
          </a:prstGeom>
          <a:noFill/>
        </p:spPr>
        <p:txBody>
          <a:bodyPr wrap="square" lIns="91440" tIns="45720" rIns="91440" bIns="45720" anchor="t">
            <a:spAutoFit/>
          </a:bodyPr>
          <a:lstStyle/>
          <a:p>
            <a:r>
              <a:rPr lang="en-US" sz="5400" b="1">
                <a:latin typeface="Calibri"/>
                <a:ea typeface="Calibri" panose="020F0502020204030204" pitchFamily="34" charset="0"/>
                <a:cs typeface="Calibri"/>
              </a:rPr>
              <a:t>What does belonging mean to you?</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2"/>
            </p:custDataLst>
          </p:nvPr>
        </p:nvSpPr>
        <p:spPr/>
        <p:txBody>
          <a:bodyPr/>
          <a:lstStyle/>
          <a:p>
            <a:pPr marL="0" indent="0">
              <a:buNone/>
            </a:pPr>
            <a:r>
              <a:rPr lang="en-FI"/>
              <a:t> </a:t>
            </a:r>
            <a:endParaRPr lang="en-FI" dirty="0"/>
          </a:p>
        </p:txBody>
      </p:sp>
      <p:sp>
        <p:nvSpPr>
          <p:cNvPr id="4" name="Rectangle: Rounded Corners 3">
            <a:extLst>
              <a:ext uri="{FF2B5EF4-FFF2-40B4-BE49-F238E27FC236}">
                <a16:creationId xmlns:a16="http://schemas.microsoft.com/office/drawing/2014/main" id="{D2408045-96DA-43FB-B981-1B2097DBA2F1}"/>
              </a:ext>
            </a:extLst>
          </p:cNvPr>
          <p:cNvSpPr/>
          <p:nvPr>
            <p:custDataLst>
              <p:tags r:id="rId3"/>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0/1</a:t>
            </a:r>
          </a:p>
        </p:txBody>
      </p:sp>
      <p:sp>
        <p:nvSpPr>
          <p:cNvPr id="5" name="Rectangle: Rounded Corners 4">
            <a:extLst>
              <a:ext uri="{FF2B5EF4-FFF2-40B4-BE49-F238E27FC236}">
                <a16:creationId xmlns:a16="http://schemas.microsoft.com/office/drawing/2014/main" id="{0490F951-1E57-4AC5-AD31-9CD964A5CC45}"/>
              </a:ext>
            </a:extLst>
          </p:cNvPr>
          <p:cNvSpPr/>
          <p:nvPr>
            <p:custDataLst>
              <p:tags r:id="rId4"/>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Question slide</a:t>
            </a:r>
          </a:p>
        </p:txBody>
      </p:sp>
      <p:sp>
        <p:nvSpPr>
          <p:cNvPr id="6" name="Rectangle: Top Corners Snipped 5">
            <a:extLst>
              <a:ext uri="{FF2B5EF4-FFF2-40B4-BE49-F238E27FC236}">
                <a16:creationId xmlns:a16="http://schemas.microsoft.com/office/drawing/2014/main" id="{C8146CA7-B5B4-4BA7-8868-22CEAC278833}"/>
              </a:ext>
            </a:extLst>
          </p:cNvPr>
          <p:cNvSpPr/>
          <p:nvPr>
            <p:custDataLst>
              <p:tags r:id="rId5"/>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Oval 6">
            <a:extLst>
              <a:ext uri="{FF2B5EF4-FFF2-40B4-BE49-F238E27FC236}">
                <a16:creationId xmlns:a16="http://schemas.microsoft.com/office/drawing/2014/main" id="{B99F6C46-F2D8-4CAF-86D4-E7BE628384A2}"/>
              </a:ext>
            </a:extLst>
          </p:cNvPr>
          <p:cNvSpPr/>
          <p:nvPr>
            <p:custDataLst>
              <p:tags r:id="rId6"/>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Oval 7">
            <a:extLst>
              <a:ext uri="{FF2B5EF4-FFF2-40B4-BE49-F238E27FC236}">
                <a16:creationId xmlns:a16="http://schemas.microsoft.com/office/drawing/2014/main" id="{C6410724-5105-4C03-B415-9B8763C07F03}"/>
              </a:ext>
            </a:extLst>
          </p:cNvPr>
          <p:cNvSpPr/>
          <p:nvPr>
            <p:custDataLst>
              <p:tags r:id="rId7"/>
            </p:custDataLst>
          </p:nvPr>
        </p:nvSpPr>
        <p:spPr>
          <a:xfrm>
            <a:off x="11341100" y="6007100"/>
            <a:ext cx="762000" cy="762000"/>
          </a:xfrm>
          <a:prstGeom prst="ellipse">
            <a:avLst/>
          </a:prstGeom>
          <a:solidFill>
            <a:srgbClr val="4F81BD">
              <a:alpha val="0"/>
              <a:alpha val="0"/>
              <a:alpha val="0"/>
              <a:alpha val="0"/>
              <a:alpha val="0"/>
              <a:alpha val="0"/>
              <a:alpha val="0"/>
              <a:alpha val="0"/>
            </a:srgbClr>
          </a:solidFill>
          <a:ln w="25400" cap="flat" cmpd="sng" algn="ctr">
            <a:solidFill>
              <a:srgbClr val="4F81BD">
                <a:shade val="15000"/>
                <a:alpha val="0"/>
                <a:alpha val="0"/>
                <a:alpha val="0"/>
                <a:alpha val="0"/>
                <a:alpha val="0"/>
                <a:alpha val="0"/>
                <a:alpha val="0"/>
                <a:alpha val="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IE"/>
          </a:p>
        </p:txBody>
      </p:sp>
      <p:sp>
        <p:nvSpPr>
          <p:cNvPr id="9" name="TextBox 8">
            <a:extLst>
              <a:ext uri="{FF2B5EF4-FFF2-40B4-BE49-F238E27FC236}">
                <a16:creationId xmlns:a16="http://schemas.microsoft.com/office/drawing/2014/main" id="{9D0AB9D8-72C7-4341-92BC-14A2AC89088B}"/>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0" name="TextBox 9">
            <a:extLst>
              <a:ext uri="{FF2B5EF4-FFF2-40B4-BE49-F238E27FC236}">
                <a16:creationId xmlns:a16="http://schemas.microsoft.com/office/drawing/2014/main" id="{DE432E0C-AE2A-48FA-8EE1-AA9C5A61171D}"/>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
        <p:nvSpPr>
          <p:cNvPr id="443" name="Rectangle 442">
            <a:extLst>
              <a:ext uri="{FF2B5EF4-FFF2-40B4-BE49-F238E27FC236}">
                <a16:creationId xmlns:a16="http://schemas.microsoft.com/office/drawing/2014/main" id="{BDF20F9B-06C8-1975-FD46-DB82C3C82F09}"/>
              </a:ext>
            </a:extLst>
          </p:cNvPr>
          <p:cNvSpPr/>
          <p:nvPr/>
        </p:nvSpPr>
        <p:spPr>
          <a:xfrm>
            <a:off x="645630" y="2049864"/>
            <a:ext cx="2662564"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4" name="TextBox 24">
            <a:extLst>
              <a:ext uri="{FF2B5EF4-FFF2-40B4-BE49-F238E27FC236}">
                <a16:creationId xmlns:a16="http://schemas.microsoft.com/office/drawing/2014/main" id="{9D4262EC-8FD3-FABB-1F4D-7A68A084EBD1}"/>
              </a:ext>
            </a:extLst>
          </p:cNvPr>
          <p:cNvSpPr txBox="1"/>
          <p:nvPr/>
        </p:nvSpPr>
        <p:spPr>
          <a:xfrm>
            <a:off x="763923" y="1826058"/>
            <a:ext cx="2662564" cy="776303"/>
          </a:xfrm>
          <a:prstGeom prst="rect">
            <a:avLst/>
          </a:prstGeom>
        </p:spPr>
        <p:txBody>
          <a:bodyPr wrap="square" lIns="0" tIns="0" rIns="0" bIns="0" rtlCol="0" anchor="ctr">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3200" b="1" spc="-150" dirty="0">
                <a:solidFill>
                  <a:schemeClr val="bg1"/>
                </a:solidFill>
                <a:latin typeface="Public Sans Bold"/>
              </a:rPr>
              <a:t>Over to you…</a:t>
            </a:r>
          </a:p>
        </p:txBody>
      </p:sp>
      <p:pic>
        <p:nvPicPr>
          <p:cNvPr id="445" name="Picture 444" descr="A hand holding a cell phone&#10;&#10;Description automatically generated">
            <a:extLst>
              <a:ext uri="{FF2B5EF4-FFF2-40B4-BE49-F238E27FC236}">
                <a16:creationId xmlns:a16="http://schemas.microsoft.com/office/drawing/2014/main" id="{BF284638-3AFF-BEF3-1E92-5BBDE811AF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5081" y="1534928"/>
            <a:ext cx="3650653" cy="3788144"/>
          </a:xfrm>
          <a:prstGeom prst="rect">
            <a:avLst/>
          </a:prstGeom>
        </p:spPr>
      </p:pic>
    </p:spTree>
    <p:custDataLst>
      <p:tags r:id="rId1"/>
    </p:custDataLst>
    <p:extLst>
      <p:ext uri="{BB962C8B-B14F-4D97-AF65-F5344CB8AC3E}">
        <p14:creationId xmlns:p14="http://schemas.microsoft.com/office/powerpoint/2010/main" val="163537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32C-6EE4-3A48-B260-083AF2E7E36A}"/>
              </a:ext>
            </a:extLst>
          </p:cNvPr>
          <p:cNvSpPr>
            <a:spLocks noGrp="1"/>
          </p:cNvSpPr>
          <p:nvPr>
            <p:ph type="title"/>
            <p:custDataLst>
              <p:tags r:id="rId2"/>
            </p:custDataLst>
          </p:nvPr>
        </p:nvSpPr>
        <p:spPr/>
        <p:txBody>
          <a:bodyPr>
            <a:normAutofit fontScale="90000"/>
          </a:bodyPr>
          <a:lstStyle/>
          <a:p>
            <a:r>
              <a:rPr lang="en-US"/>
              <a:t>What does belonging mean to you?</a:t>
            </a:r>
            <a:endParaRPr lang="en-FI"/>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3"/>
            </p:custDataLst>
          </p:nvPr>
        </p:nvSpPr>
        <p:spPr/>
        <p:txBody>
          <a:bodyPr/>
          <a:lstStyle/>
          <a:p>
            <a:pPr marL="0" indent="0">
              <a:buNone/>
            </a:pPr>
            <a:r>
              <a:rPr lang="en-FI"/>
              <a:t> </a:t>
            </a:r>
            <a:endParaRPr lang="en-FI" dirty="0"/>
          </a:p>
        </p:txBody>
      </p:sp>
      <p:sp>
        <p:nvSpPr>
          <p:cNvPr id="4" name="Rectangle 3">
            <a:extLst>
              <a:ext uri="{FF2B5EF4-FFF2-40B4-BE49-F238E27FC236}">
                <a16:creationId xmlns:a16="http://schemas.microsoft.com/office/drawing/2014/main" id="{2027D873-2C0C-2FAE-C285-94FF890F42D0}"/>
              </a:ext>
            </a:extLst>
          </p:cNvPr>
          <p:cNvSpPr/>
          <p:nvPr>
            <p:custDataLst>
              <p:tags r:id="rId4"/>
            </p:custDataLst>
          </p:nvPr>
        </p:nvSpPr>
        <p:spPr>
          <a:xfrm>
            <a:off x="-2540000" y="190500"/>
            <a:ext cx="0" cy="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5" name="Rectangle 4">
            <a:extLst>
              <a:ext uri="{FF2B5EF4-FFF2-40B4-BE49-F238E27FC236}">
                <a16:creationId xmlns:a16="http://schemas.microsoft.com/office/drawing/2014/main" id="{98B97BF0-4D4C-481C-67BC-B5E1C2041849}"/>
              </a:ext>
            </a:extLst>
          </p:cNvPr>
          <p:cNvSpPr/>
          <p:nvPr>
            <p:custDataLst>
              <p:tags r:id="rId5"/>
            </p:custDataLst>
          </p:nvPr>
        </p:nvSpPr>
        <p:spPr>
          <a:xfrm>
            <a:off x="-2540000" y="381000"/>
            <a:ext cx="0" cy="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dirty="0"/>
          </a:p>
        </p:txBody>
      </p:sp>
      <p:sp>
        <p:nvSpPr>
          <p:cNvPr id="6" name="Rectangle 5">
            <a:extLst>
              <a:ext uri="{FF2B5EF4-FFF2-40B4-BE49-F238E27FC236}">
                <a16:creationId xmlns:a16="http://schemas.microsoft.com/office/drawing/2014/main" id="{6D7F7CD5-3FCD-C7F7-C116-CBEA49170231}"/>
              </a:ext>
            </a:extLst>
          </p:cNvPr>
          <p:cNvSpPr/>
          <p:nvPr>
            <p:custDataLst>
              <p:tags r:id="rId6"/>
            </p:custDataLst>
          </p:nvPr>
        </p:nvSpPr>
        <p:spPr>
          <a:xfrm>
            <a:off x="-254000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7" name="Rectangle 6">
            <a:extLst>
              <a:ext uri="{FF2B5EF4-FFF2-40B4-BE49-F238E27FC236}">
                <a16:creationId xmlns:a16="http://schemas.microsoft.com/office/drawing/2014/main" id="{0B62CD57-B2E9-F4BD-279D-974AA1F84153}"/>
              </a:ext>
            </a:extLst>
          </p:cNvPr>
          <p:cNvSpPr/>
          <p:nvPr>
            <p:custDataLst>
              <p:tags r:id="rId7"/>
            </p:custDataLst>
          </p:nvPr>
        </p:nvSpPr>
        <p:spPr>
          <a:xfrm>
            <a:off x="-2540000" y="571500"/>
            <a:ext cx="0" cy="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8" name="Rectangle 7">
            <a:extLst>
              <a:ext uri="{FF2B5EF4-FFF2-40B4-BE49-F238E27FC236}">
                <a16:creationId xmlns:a16="http://schemas.microsoft.com/office/drawing/2014/main" id="{0E70DA46-7AE2-44B7-7C46-36BE5904F3BD}"/>
              </a:ext>
            </a:extLst>
          </p:cNvPr>
          <p:cNvSpPr/>
          <p:nvPr>
            <p:custDataLst>
              <p:tags r:id="rId8"/>
            </p:custDataLst>
          </p:nvPr>
        </p:nvSpPr>
        <p:spPr>
          <a:xfrm>
            <a:off x="-2540000" y="762000"/>
            <a:ext cx="0" cy="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sp>
        <p:nvSpPr>
          <p:cNvPr id="9" name="Rectangle 8">
            <a:extLst>
              <a:ext uri="{FF2B5EF4-FFF2-40B4-BE49-F238E27FC236}">
                <a16:creationId xmlns:a16="http://schemas.microsoft.com/office/drawing/2014/main" id="{2FA965C6-2143-8D42-170D-2D8FFD20C58E}"/>
              </a:ext>
            </a:extLst>
          </p:cNvPr>
          <p:cNvSpPr/>
          <p:nvPr>
            <p:custDataLst>
              <p:tags r:id="rId9"/>
            </p:custDataLst>
          </p:nvPr>
        </p:nvSpPr>
        <p:spPr>
          <a:xfrm>
            <a:off x="-2540000" y="952500"/>
            <a:ext cx="0" cy="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FI"/>
          </a:p>
        </p:txBody>
      </p:sp>
      <p:pic>
        <p:nvPicPr>
          <p:cNvPr id="10" name="Picture 9" descr="A black background with words&#10;&#10;Description automatically generated">
            <a:extLst>
              <a:ext uri="{FF2B5EF4-FFF2-40B4-BE49-F238E27FC236}">
                <a16:creationId xmlns:a16="http://schemas.microsoft.com/office/drawing/2014/main" id="{AF3A1080-ACC1-CC59-D256-E2DF24A29628}"/>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838200" y="889000"/>
            <a:ext cx="10515600" cy="5308600"/>
          </a:xfrm>
          <a:prstGeom prst="rect">
            <a:avLst/>
          </a:prstGeom>
        </p:spPr>
      </p:pic>
      <p:sp>
        <p:nvSpPr>
          <p:cNvPr id="11" name="Rectangle: Rounded Corners 10">
            <a:extLst>
              <a:ext uri="{FF2B5EF4-FFF2-40B4-BE49-F238E27FC236}">
                <a16:creationId xmlns:a16="http://schemas.microsoft.com/office/drawing/2014/main" id="{4A1E3C10-6FB7-4471-A72F-8FE2AD69CB3A}"/>
              </a:ext>
            </a:extLst>
          </p:cNvPr>
          <p:cNvSpPr/>
          <p:nvPr>
            <p:custDataLst>
              <p:tags r:id="rId11"/>
            </p:custDataLst>
          </p:nvPr>
        </p:nvSpPr>
        <p:spPr>
          <a:xfrm>
            <a:off x="63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0</a:t>
            </a:r>
          </a:p>
        </p:txBody>
      </p:sp>
      <p:sp>
        <p:nvSpPr>
          <p:cNvPr id="12" name="Rectangle: Rounded Corners 11">
            <a:extLst>
              <a:ext uri="{FF2B5EF4-FFF2-40B4-BE49-F238E27FC236}">
                <a16:creationId xmlns:a16="http://schemas.microsoft.com/office/drawing/2014/main" id="{71962DA9-30FA-4A22-91ED-AC2C4FE21EA6}"/>
              </a:ext>
            </a:extLst>
          </p:cNvPr>
          <p:cNvSpPr/>
          <p:nvPr>
            <p:custDataLst>
              <p:tags r:id="rId12"/>
            </p:custDataLst>
          </p:nvPr>
        </p:nvSpPr>
        <p:spPr>
          <a:xfrm>
            <a:off x="10096500" y="63500"/>
            <a:ext cx="2032000" cy="381000"/>
          </a:xfrm>
          <a:prstGeom prst="roundRect">
            <a:avLst/>
          </a:prstGeom>
          <a:solidFill>
            <a:srgbClr val="4F81BD">
              <a:alpha val="100000"/>
            </a:srgbClr>
          </a:solidFill>
          <a:ln w="25400" cap="flat" cmpd="sng" algn="ctr">
            <a:solidFill>
              <a:srgbClr val="1C334E">
                <a:alpha val="10000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91440" tIns="45720" rIns="91440" bIns="45720" rtlCol="0" anchor="t" anchorCtr="0">
            <a:noAutofit/>
          </a:bodyPr>
          <a:lstStyle/>
          <a:p>
            <a:pPr algn="ctr"/>
            <a:r>
              <a:rPr lang="en-IE">
                <a:solidFill>
                  <a:srgbClr val="FFFFFF"/>
                </a:solidFill>
                <a:latin typeface="Calibri"/>
                <a:ea typeface="Calibri"/>
                <a:cs typeface="Calibri"/>
              </a:rPr>
              <a:t>Showing Results</a:t>
            </a:r>
          </a:p>
        </p:txBody>
      </p:sp>
      <p:sp>
        <p:nvSpPr>
          <p:cNvPr id="13" name="Oval 12">
            <a:extLst>
              <a:ext uri="{FF2B5EF4-FFF2-40B4-BE49-F238E27FC236}">
                <a16:creationId xmlns:a16="http://schemas.microsoft.com/office/drawing/2014/main" id="{812BFDE3-6A58-4861-A676-492BF7E5BCC6}"/>
              </a:ext>
            </a:extLst>
          </p:cNvPr>
          <p:cNvSpPr/>
          <p:nvPr>
            <p:custDataLst>
              <p:tags r:id="rId13"/>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4" name="Rectangle: Top Corners Snipped 13">
            <a:extLst>
              <a:ext uri="{FF2B5EF4-FFF2-40B4-BE49-F238E27FC236}">
                <a16:creationId xmlns:a16="http://schemas.microsoft.com/office/drawing/2014/main" id="{DE844C91-AB4A-4066-93FD-7AC43B56D8CC}"/>
              </a:ext>
            </a:extLst>
          </p:cNvPr>
          <p:cNvSpPr/>
          <p:nvPr>
            <p:custDataLst>
              <p:tags r:id="rId14"/>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15" name="TextBox 14">
            <a:extLst>
              <a:ext uri="{FF2B5EF4-FFF2-40B4-BE49-F238E27FC236}">
                <a16:creationId xmlns:a16="http://schemas.microsoft.com/office/drawing/2014/main" id="{5E3B76FB-E40C-4C78-903F-18C16F3E0150}"/>
              </a:ext>
            </a:extLst>
          </p:cNvPr>
          <p:cNvSpPr txBox="1"/>
          <p:nvPr>
            <p:custDataLst>
              <p:tags r:id="rId15"/>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6" name="TextBox 15">
            <a:extLst>
              <a:ext uri="{FF2B5EF4-FFF2-40B4-BE49-F238E27FC236}">
                <a16:creationId xmlns:a16="http://schemas.microsoft.com/office/drawing/2014/main" id="{3A357B31-049A-44DD-9435-4550371F681E}"/>
              </a:ext>
            </a:extLst>
          </p:cNvPr>
          <p:cNvSpPr txBox="1"/>
          <p:nvPr>
            <p:custDataLst>
              <p:tags r:id="rId16"/>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
        <p:nvSpPr>
          <p:cNvPr id="17" name="Rectangle 16">
            <a:extLst>
              <a:ext uri="{FF2B5EF4-FFF2-40B4-BE49-F238E27FC236}">
                <a16:creationId xmlns:a16="http://schemas.microsoft.com/office/drawing/2014/main" id="{72123B8F-59B4-4989-A734-BD7380351AF7}"/>
              </a:ext>
            </a:extLst>
          </p:cNvPr>
          <p:cNvSpPr/>
          <p:nvPr>
            <p:custDataLst>
              <p:tags r:id="rId17"/>
            </p:custDataLst>
          </p:nvPr>
        </p:nvSpPr>
        <p:spPr>
          <a:xfrm>
            <a:off x="0" y="5486400"/>
            <a:ext cx="12192000" cy="1219200"/>
          </a:xfrm>
          <a:prstGeom prst="rect">
            <a:avLst/>
          </a:prstGeom>
          <a:solidFill>
            <a:srgbClr val="666666">
              <a:alpha val="40000"/>
              <a:alpha val="0"/>
              <a:alpha val="40000"/>
              <a:alpha val="0"/>
            </a:srgbClr>
          </a:solidFill>
          <a:ln w="12700" cap="flat" cmpd="sng" algn="ctr">
            <a:solidFill>
              <a:srgbClr val="808080">
                <a:alpha val="40000"/>
                <a:alpha val="0"/>
                <a:alpha val="40000"/>
                <a:alpha val="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1"/>
          <a:lstStyle/>
          <a:p>
            <a:pPr algn="l"/>
            <a:endParaRPr lang="en-IE" sz="8000">
              <a:solidFill>
                <a:srgbClr val="FFFFFF"/>
              </a:solidFill>
            </a:endParaRPr>
          </a:p>
        </p:txBody>
      </p:sp>
      <p:sp>
        <p:nvSpPr>
          <p:cNvPr id="18" name="Rectangle 17">
            <a:extLst>
              <a:ext uri="{FF2B5EF4-FFF2-40B4-BE49-F238E27FC236}">
                <a16:creationId xmlns:a16="http://schemas.microsoft.com/office/drawing/2014/main" id="{B5F19111-3A0E-4B40-940B-6CED2B9FEA82}"/>
              </a:ext>
            </a:extLst>
          </p:cNvPr>
          <p:cNvSpPr/>
          <p:nvPr>
            <p:custDataLst>
              <p:tags r:id="rId18"/>
            </p:custDataLst>
          </p:nvPr>
        </p:nvSpPr>
        <p:spPr>
          <a:xfrm>
            <a:off x="838200" y="889000"/>
            <a:ext cx="10515600" cy="5308600"/>
          </a:xfrm>
          <a:prstGeom prst="rect">
            <a:avLst/>
          </a:prstGeom>
          <a:solidFill>
            <a:srgbClr val="4F81BD">
              <a:alpha val="0"/>
            </a:srgbClr>
          </a:solidFill>
          <a:ln w="12700" cap="flat" cmpd="sng" algn="ctr">
            <a:solidFill>
              <a:srgbClr val="808080"/>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Tree>
    <p:custDataLst>
      <p:tags r:id="rId1"/>
    </p:custDataLst>
    <p:extLst>
      <p:ext uri="{BB962C8B-B14F-4D97-AF65-F5344CB8AC3E}">
        <p14:creationId xmlns:p14="http://schemas.microsoft.com/office/powerpoint/2010/main" val="51329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7673B66-5157-22E5-CB8D-D11BC9A6815F}"/>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29" y="855339"/>
            <a:ext cx="9358342"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B9FD3A0-C27B-40E6-29B6-C931B1947B36}"/>
              </a:ext>
            </a:extLst>
          </p:cNvPr>
          <p:cNvSpPr txBox="1"/>
          <p:nvPr/>
        </p:nvSpPr>
        <p:spPr>
          <a:xfrm>
            <a:off x="763922" y="1663682"/>
            <a:ext cx="8510705" cy="3600986"/>
          </a:xfrm>
          <a:prstGeom prst="rect">
            <a:avLst/>
          </a:prstGeom>
          <a:noFill/>
        </p:spPr>
        <p:txBody>
          <a:bodyPr wrap="square" lIns="91440" tIns="45720" rIns="91440" bIns="45720" anchor="t">
            <a:spAutoFit/>
          </a:bodyPr>
          <a:lstStyle/>
          <a:p>
            <a:r>
              <a:rPr lang="en-US" sz="3600" b="1">
                <a:latin typeface="Calibri"/>
                <a:ea typeface="Calibri" panose="020F0502020204030204" pitchFamily="34" charset="0"/>
                <a:cs typeface="Calibri"/>
              </a:rPr>
              <a:t>‘belonging... is often used in a way that implies a common understanding of what belonging is and why belonging is important. Needless to say, no such common understanding exists’</a:t>
            </a:r>
          </a:p>
          <a:p>
            <a:br>
              <a:rPr lang="en-US" sz="2400">
                <a:latin typeface="Calibri"/>
                <a:ea typeface="Calibri" panose="020F0502020204030204" pitchFamily="34" charset="0"/>
                <a:cs typeface="Calibri"/>
              </a:rPr>
            </a:br>
            <a:r>
              <a:rPr lang="en-US" sz="2400">
                <a:latin typeface="Calibri"/>
                <a:ea typeface="Calibri" panose="020F0502020204030204" pitchFamily="34" charset="0"/>
                <a:cs typeface="Calibri"/>
              </a:rPr>
              <a:t>(Mee and Wright, 2009, cited by Carruthers Thomas, 2019)</a:t>
            </a:r>
          </a:p>
        </p:txBody>
      </p:sp>
      <p:sp>
        <p:nvSpPr>
          <p:cNvPr id="6" name="TextBox 21">
            <a:extLst>
              <a:ext uri="{FF2B5EF4-FFF2-40B4-BE49-F238E27FC236}">
                <a16:creationId xmlns:a16="http://schemas.microsoft.com/office/drawing/2014/main" id="{1E0E98DF-76E6-178E-E77B-9FA31DD9AED4}"/>
              </a:ext>
            </a:extLst>
          </p:cNvPr>
          <p:cNvSpPr txBox="1"/>
          <p:nvPr/>
        </p:nvSpPr>
        <p:spPr>
          <a:xfrm>
            <a:off x="763922" y="1042330"/>
            <a:ext cx="9827877" cy="333874"/>
          </a:xfrm>
          <a:prstGeom prst="rect">
            <a:avLst/>
          </a:prstGeom>
        </p:spPr>
        <p:txBody>
          <a:bodyPr wrap="square" lIns="0" tIns="0" rIns="0" bIns="0" rtlCol="0" anchor="t">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2468"/>
              </a:lnSpc>
            </a:pPr>
            <a:r>
              <a:rPr lang="en-US" sz="3200" b="1" spc="-150">
                <a:solidFill>
                  <a:schemeClr val="bg1"/>
                </a:solidFill>
                <a:latin typeface="Public Sans Bold"/>
              </a:rPr>
              <a:t>A wicked problem… Defining a ‘sense of belonging’</a:t>
            </a:r>
          </a:p>
        </p:txBody>
      </p:sp>
      <p:sp>
        <p:nvSpPr>
          <p:cNvPr id="7" name="Freeform 23">
            <a:extLst>
              <a:ext uri="{FF2B5EF4-FFF2-40B4-BE49-F238E27FC236}">
                <a16:creationId xmlns:a16="http://schemas.microsoft.com/office/drawing/2014/main" id="{6137D3FD-37A9-AC38-3F79-89A2C10D70A1}"/>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4"/>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8" name="TextBox 7">
            <a:extLst>
              <a:ext uri="{FF2B5EF4-FFF2-40B4-BE49-F238E27FC236}">
                <a16:creationId xmlns:a16="http://schemas.microsoft.com/office/drawing/2014/main" id="{FC6D5E31-A031-A928-A03D-60304624B05B}"/>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363100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566950B4-4E8F-94C5-85D3-9246B974C9EA}"/>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pic>
        <p:nvPicPr>
          <p:cNvPr id="3" name="Picture 2" descr="A hand holding a cell phone&#10;&#10;Description automatically generated">
            <a:extLst>
              <a:ext uri="{FF2B5EF4-FFF2-40B4-BE49-F238E27FC236}">
                <a16:creationId xmlns:a16="http://schemas.microsoft.com/office/drawing/2014/main" id="{A60B3CBD-1B1F-69C6-AC3B-4A658170F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081" y="1534928"/>
            <a:ext cx="3650653" cy="3788144"/>
          </a:xfrm>
          <a:prstGeom prst="rect">
            <a:avLst/>
          </a:prstGeom>
        </p:spPr>
      </p:pic>
      <p:sp>
        <p:nvSpPr>
          <p:cNvPr id="4" name="Rectangle 3">
            <a:extLst>
              <a:ext uri="{FF2B5EF4-FFF2-40B4-BE49-F238E27FC236}">
                <a16:creationId xmlns:a16="http://schemas.microsoft.com/office/drawing/2014/main" id="{0B509CAB-62D7-7D2F-F73E-E9C327AE886D}"/>
              </a:ext>
            </a:extLst>
          </p:cNvPr>
          <p:cNvSpPr/>
          <p:nvPr/>
        </p:nvSpPr>
        <p:spPr>
          <a:xfrm>
            <a:off x="645630" y="1848897"/>
            <a:ext cx="2662564"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xtBox 24">
            <a:extLst>
              <a:ext uri="{FF2B5EF4-FFF2-40B4-BE49-F238E27FC236}">
                <a16:creationId xmlns:a16="http://schemas.microsoft.com/office/drawing/2014/main" id="{4A053FC8-B0CE-0E36-E3F9-BB2D3E46F50B}"/>
              </a:ext>
            </a:extLst>
          </p:cNvPr>
          <p:cNvSpPr txBox="1"/>
          <p:nvPr/>
        </p:nvSpPr>
        <p:spPr>
          <a:xfrm>
            <a:off x="763923" y="1625091"/>
            <a:ext cx="2662564" cy="776303"/>
          </a:xfrm>
          <a:prstGeom prst="rect">
            <a:avLst/>
          </a:prstGeom>
        </p:spPr>
        <p:txBody>
          <a:bodyPr wrap="square" lIns="0" tIns="0" rIns="0" bIns="0" rtlCol="0" anchor="ctr">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3200" b="1" spc="-150">
                <a:solidFill>
                  <a:schemeClr val="bg1"/>
                </a:solidFill>
                <a:latin typeface="Public Sans Bold"/>
              </a:rPr>
              <a:t>Over to you…</a:t>
            </a:r>
          </a:p>
        </p:txBody>
      </p:sp>
      <p:sp>
        <p:nvSpPr>
          <p:cNvPr id="5" name="TextBox 4">
            <a:extLst>
              <a:ext uri="{FF2B5EF4-FFF2-40B4-BE49-F238E27FC236}">
                <a16:creationId xmlns:a16="http://schemas.microsoft.com/office/drawing/2014/main" id="{CEA4C6B3-08BD-5AF3-E923-CBCEC6427FDC}"/>
              </a:ext>
            </a:extLst>
          </p:cNvPr>
          <p:cNvSpPr txBox="1"/>
          <p:nvPr/>
        </p:nvSpPr>
        <p:spPr>
          <a:xfrm>
            <a:off x="566266" y="2605610"/>
            <a:ext cx="6298226" cy="3016210"/>
          </a:xfrm>
          <a:prstGeom prst="rect">
            <a:avLst/>
          </a:prstGeom>
          <a:noFill/>
        </p:spPr>
        <p:txBody>
          <a:bodyPr wrap="square" lIns="91440" tIns="45720" rIns="91440" bIns="45720" anchor="t">
            <a:spAutoFit/>
          </a:bodyPr>
          <a:lstStyle/>
          <a:p>
            <a:r>
              <a:rPr lang="en-US" sz="2800" b="1">
                <a:latin typeface="Calibri"/>
                <a:ea typeface="Calibri" panose="020F0502020204030204" pitchFamily="34" charset="0"/>
                <a:cs typeface="Calibri"/>
              </a:rPr>
              <a:t>When considering ‘sense of belonging’:</a:t>
            </a:r>
          </a:p>
          <a:p>
            <a:r>
              <a:rPr lang="en-US" sz="5400" b="1">
                <a:latin typeface="Calibri"/>
                <a:ea typeface="Calibri" panose="020F0502020204030204" pitchFamily="34" charset="0"/>
                <a:cs typeface="Calibri"/>
              </a:rPr>
              <a:t>To what?</a:t>
            </a:r>
          </a:p>
          <a:p>
            <a:r>
              <a:rPr lang="en-US" sz="5400" b="1">
                <a:latin typeface="Calibri"/>
                <a:ea typeface="Calibri" panose="020F0502020204030204" pitchFamily="34" charset="0"/>
                <a:cs typeface="Calibri"/>
              </a:rPr>
              <a:t>To whom?</a:t>
            </a:r>
          </a:p>
          <a:p>
            <a:r>
              <a:rPr lang="en-US" sz="5400" b="1">
                <a:latin typeface="Calibri"/>
                <a:ea typeface="Calibri" panose="020F0502020204030204" pitchFamily="34" charset="0"/>
                <a:cs typeface="Calibri"/>
              </a:rPr>
              <a:t>When?</a:t>
            </a:r>
          </a:p>
        </p:txBody>
      </p:sp>
      <p:sp>
        <p:nvSpPr>
          <p:cNvPr id="2" name="Freeform 23">
            <a:extLst>
              <a:ext uri="{FF2B5EF4-FFF2-40B4-BE49-F238E27FC236}">
                <a16:creationId xmlns:a16="http://schemas.microsoft.com/office/drawing/2014/main" id="{C7F76836-832A-11CC-A814-0E04951A106B}"/>
              </a:ext>
            </a:extLst>
          </p:cNvPr>
          <p:cNvSpPr/>
          <p:nvPr/>
        </p:nvSpPr>
        <p:spPr>
          <a:xfrm>
            <a:off x="10409709" y="6120007"/>
            <a:ext cx="1449139" cy="612389"/>
          </a:xfrm>
          <a:custGeom>
            <a:avLst/>
            <a:gdLst/>
            <a:ahLst/>
            <a:cxnLst/>
            <a:rect l="l" t="t" r="r" b="b"/>
            <a:pathLst>
              <a:path w="2440743" h="1031428">
                <a:moveTo>
                  <a:pt x="0" y="0"/>
                </a:moveTo>
                <a:lnTo>
                  <a:pt x="2440743" y="0"/>
                </a:lnTo>
                <a:lnTo>
                  <a:pt x="2440743" y="1031428"/>
                </a:lnTo>
                <a:lnTo>
                  <a:pt x="0" y="1031428"/>
                </a:lnTo>
                <a:lnTo>
                  <a:pt x="0" y="0"/>
                </a:lnTo>
                <a:close/>
              </a:path>
            </a:pathLst>
          </a:custGeom>
          <a:blipFill>
            <a:blip r:embed="rId5"/>
            <a:stretch>
              <a:fillRect/>
            </a:stretch>
          </a:blipFill>
        </p:spPr>
        <p:txBody>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endParaRPr lang="en-IE" sz="803"/>
          </a:p>
        </p:txBody>
      </p:sp>
      <p:sp>
        <p:nvSpPr>
          <p:cNvPr id="6" name="TextBox 5">
            <a:extLst>
              <a:ext uri="{FF2B5EF4-FFF2-40B4-BE49-F238E27FC236}">
                <a16:creationId xmlns:a16="http://schemas.microsoft.com/office/drawing/2014/main" id="{6F5D249A-5C83-EEAC-BC0A-9331BF6756A5}"/>
              </a:ext>
            </a:extLst>
          </p:cNvPr>
          <p:cNvSpPr txBox="1"/>
          <p:nvPr/>
        </p:nvSpPr>
        <p:spPr>
          <a:xfrm>
            <a:off x="229822" y="6120008"/>
            <a:ext cx="1619960" cy="461665"/>
          </a:xfrm>
          <a:prstGeom prst="rect">
            <a:avLst/>
          </a:prstGeom>
          <a:noFill/>
        </p:spPr>
        <p:txBody>
          <a:bodyPr wrap="square">
            <a:spAutoFit/>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Tionscnamh RATHÚ</a:t>
            </a:r>
          </a:p>
          <a:p>
            <a:r>
              <a:rPr lang="en-US" sz="1200" kern="1500">
                <a:latin typeface="Arial" panose="020B0604020202020204" pitchFamily="34" charset="0"/>
                <a:cs typeface="Arial" panose="020B0604020202020204" pitchFamily="34" charset="0"/>
              </a:rPr>
              <a:t>THRIVE Initiative</a:t>
            </a:r>
          </a:p>
        </p:txBody>
      </p:sp>
    </p:spTree>
    <p:extLst>
      <p:ext uri="{BB962C8B-B14F-4D97-AF65-F5344CB8AC3E}">
        <p14:creationId xmlns:p14="http://schemas.microsoft.com/office/powerpoint/2010/main" val="193013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Placeholder 2">
            <a:extLst>
              <a:ext uri="{FF2B5EF4-FFF2-40B4-BE49-F238E27FC236}">
                <a16:creationId xmlns:a16="http://schemas.microsoft.com/office/drawing/2014/main" id="{E71D0B08-924D-D191-5DA0-755A1DB4B3C9}"/>
              </a:ext>
            </a:extLst>
          </p:cNvPr>
          <p:cNvPicPr>
            <a:picLocks noChangeAspect="1"/>
          </p:cNvPicPr>
          <p:nvPr/>
        </p:nvPicPr>
        <p:blipFill>
          <a:blip r:embed="rId12">
            <a:alphaModFix amt="20000"/>
            <a:extLst>
              <a:ext uri="{28A0092B-C50C-407E-A947-70E740481C1C}">
                <a14:useLocalDpi xmlns:a14="http://schemas.microsoft.com/office/drawing/2010/main" val="0"/>
              </a:ext>
            </a:extLst>
          </a:blip>
          <a:srcRect t="7826" b="7826"/>
          <a:stretch/>
        </p:blipFill>
        <p:spPr>
          <a:xfrm>
            <a:off x="0" y="0"/>
            <a:ext cx="12192000" cy="6858000"/>
          </a:xfrm>
          <a:prstGeom prst="rect">
            <a:avLst/>
          </a:prstGeom>
        </p:spPr>
      </p:pic>
      <p:sp>
        <p:nvSpPr>
          <p:cNvPr id="14" name="TextBox 13">
            <a:extLst>
              <a:ext uri="{FF2B5EF4-FFF2-40B4-BE49-F238E27FC236}">
                <a16:creationId xmlns:a16="http://schemas.microsoft.com/office/drawing/2014/main" id="{E23F45C7-1AC2-1658-21C1-DC5C72BBEC20}"/>
              </a:ext>
            </a:extLst>
          </p:cNvPr>
          <p:cNvSpPr txBox="1"/>
          <p:nvPr/>
        </p:nvSpPr>
        <p:spPr>
          <a:xfrm>
            <a:off x="655024" y="2910435"/>
            <a:ext cx="6298226" cy="1354217"/>
          </a:xfrm>
          <a:prstGeom prst="rect">
            <a:avLst/>
          </a:prstGeom>
          <a:noFill/>
        </p:spPr>
        <p:txBody>
          <a:bodyPr wrap="square" lIns="91440" tIns="45720" rIns="91440" bIns="45720" anchor="t">
            <a:spAutoFit/>
          </a:bodyPr>
          <a:lstStyle/>
          <a:p>
            <a:r>
              <a:rPr lang="en-US" sz="2800" b="1" dirty="0">
                <a:latin typeface="Calibri"/>
                <a:ea typeface="Calibri" panose="020F0502020204030204" pitchFamily="34" charset="0"/>
                <a:cs typeface="Calibri"/>
              </a:rPr>
              <a:t>When considering ‘sense of belonging’:</a:t>
            </a:r>
          </a:p>
          <a:p>
            <a:r>
              <a:rPr lang="en-US" sz="5400" b="1" dirty="0">
                <a:latin typeface="Calibri"/>
                <a:ea typeface="Calibri" panose="020F0502020204030204" pitchFamily="34" charset="0"/>
                <a:cs typeface="Calibri"/>
              </a:rPr>
              <a:t>To what?</a:t>
            </a:r>
          </a:p>
        </p:txBody>
      </p:sp>
      <p:pic>
        <p:nvPicPr>
          <p:cNvPr id="15" name="Picture 14" descr="A hand holding a cell phone&#10;&#10;Description automatically generated">
            <a:extLst>
              <a:ext uri="{FF2B5EF4-FFF2-40B4-BE49-F238E27FC236}">
                <a16:creationId xmlns:a16="http://schemas.microsoft.com/office/drawing/2014/main" id="{E150DF44-6AF5-23AE-9514-57BF4278E0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5081" y="1534928"/>
            <a:ext cx="3650653" cy="3788144"/>
          </a:xfrm>
          <a:prstGeom prst="rect">
            <a:avLst/>
          </a:prstGeom>
        </p:spPr>
      </p:pic>
      <p:sp>
        <p:nvSpPr>
          <p:cNvPr id="16" name="Rectangle 15">
            <a:extLst>
              <a:ext uri="{FF2B5EF4-FFF2-40B4-BE49-F238E27FC236}">
                <a16:creationId xmlns:a16="http://schemas.microsoft.com/office/drawing/2014/main" id="{0F69DD3D-E022-1771-0E15-0B9C9AB596D7}"/>
              </a:ext>
            </a:extLst>
          </p:cNvPr>
          <p:cNvSpPr/>
          <p:nvPr/>
        </p:nvSpPr>
        <p:spPr>
          <a:xfrm>
            <a:off x="645630" y="2049864"/>
            <a:ext cx="2662564" cy="6073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24">
            <a:extLst>
              <a:ext uri="{FF2B5EF4-FFF2-40B4-BE49-F238E27FC236}">
                <a16:creationId xmlns:a16="http://schemas.microsoft.com/office/drawing/2014/main" id="{A276EC9F-54BA-6106-395E-FE9ECCA9BFA6}"/>
              </a:ext>
            </a:extLst>
          </p:cNvPr>
          <p:cNvSpPr txBox="1"/>
          <p:nvPr/>
        </p:nvSpPr>
        <p:spPr>
          <a:xfrm>
            <a:off x="763923" y="1826058"/>
            <a:ext cx="2662564" cy="776303"/>
          </a:xfrm>
          <a:prstGeom prst="rect">
            <a:avLst/>
          </a:prstGeom>
        </p:spPr>
        <p:txBody>
          <a:bodyPr wrap="square" lIns="0" tIns="0" rIns="0" bIns="0" rtlCol="0" anchor="ctr">
            <a:spAutoFit/>
          </a:bodyPr>
          <a:lstStyle>
            <a:defPPr>
              <a:defRPr lang="en-US"/>
            </a:defPPr>
            <a:lvl1pPr marL="0" algn="l" defTabSz="611734" rtl="0" eaLnBrk="1" latinLnBrk="0" hangingPunct="1">
              <a:defRPr sz="1204" kern="1200">
                <a:solidFill>
                  <a:schemeClr val="tx1"/>
                </a:solidFill>
                <a:latin typeface="+mn-lt"/>
                <a:ea typeface="+mn-ea"/>
                <a:cs typeface="+mn-cs"/>
              </a:defRPr>
            </a:lvl1pPr>
            <a:lvl2pPr marL="305867" algn="l" defTabSz="611734" rtl="0" eaLnBrk="1" latinLnBrk="0" hangingPunct="1">
              <a:defRPr sz="1204" kern="1200">
                <a:solidFill>
                  <a:schemeClr val="tx1"/>
                </a:solidFill>
                <a:latin typeface="+mn-lt"/>
                <a:ea typeface="+mn-ea"/>
                <a:cs typeface="+mn-cs"/>
              </a:defRPr>
            </a:lvl2pPr>
            <a:lvl3pPr marL="611734" algn="l" defTabSz="611734" rtl="0" eaLnBrk="1" latinLnBrk="0" hangingPunct="1">
              <a:defRPr sz="1204" kern="1200">
                <a:solidFill>
                  <a:schemeClr val="tx1"/>
                </a:solidFill>
                <a:latin typeface="+mn-lt"/>
                <a:ea typeface="+mn-ea"/>
                <a:cs typeface="+mn-cs"/>
              </a:defRPr>
            </a:lvl3pPr>
            <a:lvl4pPr marL="917600" algn="l" defTabSz="611734" rtl="0" eaLnBrk="1" latinLnBrk="0" hangingPunct="1">
              <a:defRPr sz="1204" kern="1200">
                <a:solidFill>
                  <a:schemeClr val="tx1"/>
                </a:solidFill>
                <a:latin typeface="+mn-lt"/>
                <a:ea typeface="+mn-ea"/>
                <a:cs typeface="+mn-cs"/>
              </a:defRPr>
            </a:lvl4pPr>
            <a:lvl5pPr marL="1223467" algn="l" defTabSz="611734" rtl="0" eaLnBrk="1" latinLnBrk="0" hangingPunct="1">
              <a:defRPr sz="1204" kern="1200">
                <a:solidFill>
                  <a:schemeClr val="tx1"/>
                </a:solidFill>
                <a:latin typeface="+mn-lt"/>
                <a:ea typeface="+mn-ea"/>
                <a:cs typeface="+mn-cs"/>
              </a:defRPr>
            </a:lvl5pPr>
            <a:lvl6pPr marL="1529334" algn="l" defTabSz="611734" rtl="0" eaLnBrk="1" latinLnBrk="0" hangingPunct="1">
              <a:defRPr sz="1204" kern="1200">
                <a:solidFill>
                  <a:schemeClr val="tx1"/>
                </a:solidFill>
                <a:latin typeface="+mn-lt"/>
                <a:ea typeface="+mn-ea"/>
                <a:cs typeface="+mn-cs"/>
              </a:defRPr>
            </a:lvl6pPr>
            <a:lvl7pPr marL="1835201" algn="l" defTabSz="611734" rtl="0" eaLnBrk="1" latinLnBrk="0" hangingPunct="1">
              <a:defRPr sz="1204" kern="1200">
                <a:solidFill>
                  <a:schemeClr val="tx1"/>
                </a:solidFill>
                <a:latin typeface="+mn-lt"/>
                <a:ea typeface="+mn-ea"/>
                <a:cs typeface="+mn-cs"/>
              </a:defRPr>
            </a:lvl7pPr>
            <a:lvl8pPr marL="2141068" algn="l" defTabSz="611734" rtl="0" eaLnBrk="1" latinLnBrk="0" hangingPunct="1">
              <a:defRPr sz="1204" kern="1200">
                <a:solidFill>
                  <a:schemeClr val="tx1"/>
                </a:solidFill>
                <a:latin typeface="+mn-lt"/>
                <a:ea typeface="+mn-ea"/>
                <a:cs typeface="+mn-cs"/>
              </a:defRPr>
            </a:lvl8pPr>
            <a:lvl9pPr marL="2446934" algn="l" defTabSz="611734" rtl="0" eaLnBrk="1" latinLnBrk="0" hangingPunct="1">
              <a:defRPr sz="1204" kern="1200">
                <a:solidFill>
                  <a:schemeClr val="tx1"/>
                </a:solidFill>
                <a:latin typeface="+mn-lt"/>
                <a:ea typeface="+mn-ea"/>
                <a:cs typeface="+mn-cs"/>
              </a:defRPr>
            </a:lvl9pPr>
          </a:lstStyle>
          <a:p>
            <a:pPr>
              <a:lnSpc>
                <a:spcPts val="7053"/>
              </a:lnSpc>
            </a:pPr>
            <a:r>
              <a:rPr lang="en-US" sz="3200" b="1" spc="-150" dirty="0">
                <a:solidFill>
                  <a:schemeClr val="bg1"/>
                </a:solidFill>
                <a:latin typeface="Public Sans Bold"/>
              </a:rPr>
              <a:t>Over to you…</a:t>
            </a:r>
          </a:p>
        </p:txBody>
      </p:sp>
      <p:sp>
        <p:nvSpPr>
          <p:cNvPr id="3" name="Content Placeholder 2">
            <a:extLst>
              <a:ext uri="{FF2B5EF4-FFF2-40B4-BE49-F238E27FC236}">
                <a16:creationId xmlns:a16="http://schemas.microsoft.com/office/drawing/2014/main" id="{69BB87DD-025D-AE43-4A03-910135B61E5D}"/>
              </a:ext>
            </a:extLst>
          </p:cNvPr>
          <p:cNvSpPr>
            <a:spLocks noGrp="1"/>
          </p:cNvSpPr>
          <p:nvPr>
            <p:ph sz="quarter" idx="13"/>
            <p:custDataLst>
              <p:tags r:id="rId2"/>
            </p:custDataLst>
          </p:nvPr>
        </p:nvSpPr>
        <p:spPr/>
        <p:txBody>
          <a:bodyPr/>
          <a:lstStyle/>
          <a:p>
            <a:pPr marL="0" indent="0">
              <a:buNone/>
            </a:pPr>
            <a:r>
              <a:rPr lang="en-FI" dirty="0"/>
              <a:t> </a:t>
            </a:r>
          </a:p>
        </p:txBody>
      </p:sp>
      <p:sp>
        <p:nvSpPr>
          <p:cNvPr id="4" name="Rectangle: Rounded Corners 3">
            <a:extLst>
              <a:ext uri="{FF2B5EF4-FFF2-40B4-BE49-F238E27FC236}">
                <a16:creationId xmlns:a16="http://schemas.microsoft.com/office/drawing/2014/main" id="{85442A93-6317-4D11-B21D-2AA840D88463}"/>
              </a:ext>
            </a:extLst>
          </p:cNvPr>
          <p:cNvSpPr/>
          <p:nvPr>
            <p:custDataLst>
              <p:tags r:id="rId3"/>
            </p:custDataLst>
          </p:nvPr>
        </p:nvSpPr>
        <p:spPr>
          <a:xfrm>
            <a:off x="63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0/1</a:t>
            </a:r>
          </a:p>
        </p:txBody>
      </p:sp>
      <p:sp>
        <p:nvSpPr>
          <p:cNvPr id="5" name="Rectangle: Rounded Corners 4">
            <a:extLst>
              <a:ext uri="{FF2B5EF4-FFF2-40B4-BE49-F238E27FC236}">
                <a16:creationId xmlns:a16="http://schemas.microsoft.com/office/drawing/2014/main" id="{5D04C085-105A-4218-89C5-523D791866F1}"/>
              </a:ext>
            </a:extLst>
          </p:cNvPr>
          <p:cNvSpPr/>
          <p:nvPr>
            <p:custDataLst>
              <p:tags r:id="rId4"/>
            </p:custDataLst>
          </p:nvPr>
        </p:nvSpPr>
        <p:spPr>
          <a:xfrm>
            <a:off x="10096500" y="63500"/>
            <a:ext cx="2032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r>
              <a:rPr lang="en-IE"/>
              <a:t>Question slide</a:t>
            </a:r>
          </a:p>
        </p:txBody>
      </p:sp>
      <p:sp>
        <p:nvSpPr>
          <p:cNvPr id="6" name="Rectangle: Top Corners Snipped 5">
            <a:extLst>
              <a:ext uri="{FF2B5EF4-FFF2-40B4-BE49-F238E27FC236}">
                <a16:creationId xmlns:a16="http://schemas.microsoft.com/office/drawing/2014/main" id="{63BA75BA-F15A-40D2-B4ED-73ECD3AC8DB5}"/>
              </a:ext>
            </a:extLst>
          </p:cNvPr>
          <p:cNvSpPr/>
          <p:nvPr>
            <p:custDataLst>
              <p:tags r:id="rId5"/>
            </p:custDataLst>
          </p:nvPr>
        </p:nvSpPr>
        <p:spPr>
          <a:xfrm>
            <a:off x="165100" y="254000"/>
            <a:ext cx="177800" cy="127000"/>
          </a:xfrm>
          <a:prstGeom prst="snip2Same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7" name="Oval 6">
            <a:extLst>
              <a:ext uri="{FF2B5EF4-FFF2-40B4-BE49-F238E27FC236}">
                <a16:creationId xmlns:a16="http://schemas.microsoft.com/office/drawing/2014/main" id="{9E3B5996-C5D3-48F5-9558-F83BFF2ED416}"/>
              </a:ext>
            </a:extLst>
          </p:cNvPr>
          <p:cNvSpPr/>
          <p:nvPr>
            <p:custDataLst>
              <p:tags r:id="rId6"/>
            </p:custDataLst>
          </p:nvPr>
        </p:nvSpPr>
        <p:spPr>
          <a:xfrm>
            <a:off x="190500" y="127000"/>
            <a:ext cx="127000" cy="127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IE"/>
          </a:p>
        </p:txBody>
      </p:sp>
      <p:sp>
        <p:nvSpPr>
          <p:cNvPr id="8" name="Oval 7">
            <a:extLst>
              <a:ext uri="{FF2B5EF4-FFF2-40B4-BE49-F238E27FC236}">
                <a16:creationId xmlns:a16="http://schemas.microsoft.com/office/drawing/2014/main" id="{F4E402A2-7616-4E5E-BEA9-DE4CDFCEF625}"/>
              </a:ext>
            </a:extLst>
          </p:cNvPr>
          <p:cNvSpPr/>
          <p:nvPr>
            <p:custDataLst>
              <p:tags r:id="rId7"/>
            </p:custDataLst>
          </p:nvPr>
        </p:nvSpPr>
        <p:spPr>
          <a:xfrm>
            <a:off x="11341100" y="6007100"/>
            <a:ext cx="762000" cy="762000"/>
          </a:xfrm>
          <a:prstGeom prst="ellipse">
            <a:avLst/>
          </a:prstGeom>
          <a:solidFill>
            <a:srgbClr val="4F81BD">
              <a:alpha val="0"/>
              <a:alpha val="0"/>
              <a:alpha val="0"/>
              <a:alpha val="0"/>
              <a:alpha val="0"/>
              <a:alpha val="0"/>
              <a:alpha val="0"/>
            </a:srgbClr>
          </a:solidFill>
          <a:ln w="25400" cap="flat" cmpd="sng" algn="ctr">
            <a:solidFill>
              <a:srgbClr val="4F81BD">
                <a:shade val="15000"/>
                <a:alpha val="0"/>
                <a:alpha val="0"/>
                <a:alpha val="0"/>
                <a:alpha val="0"/>
                <a:alpha val="0"/>
                <a:alpha val="0"/>
                <a:alpha val="0"/>
              </a:srgb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lIns="0" rIns="0" rtlCol="0" anchor="ctr" anchorCtr="1"/>
          <a:lstStyle/>
          <a:p>
            <a:pPr algn="l"/>
            <a:endParaRPr lang="en-IE"/>
          </a:p>
        </p:txBody>
      </p:sp>
      <p:sp>
        <p:nvSpPr>
          <p:cNvPr id="9" name="TextBox 8">
            <a:extLst>
              <a:ext uri="{FF2B5EF4-FFF2-40B4-BE49-F238E27FC236}">
                <a16:creationId xmlns:a16="http://schemas.microsoft.com/office/drawing/2014/main" id="{7B211F49-D3CE-4A53-A8DD-63DBE2A6214C}"/>
              </a:ext>
            </a:extLst>
          </p:cNvPr>
          <p:cNvSpPr txBox="1"/>
          <p:nvPr>
            <p:custDataLst>
              <p:tags r:id="rId8"/>
            </p:custDataLst>
          </p:nvPr>
        </p:nvSpPr>
        <p:spPr>
          <a:xfrm>
            <a:off x="3429000" y="88900"/>
            <a:ext cx="2413000" cy="381000"/>
          </a:xfrm>
          <a:prstGeom prst="rect">
            <a:avLst/>
          </a:prstGeom>
          <a:noFill/>
        </p:spPr>
        <p:txBody>
          <a:bodyPr vertOverflow="overflow" vert="horz" wrap="square" rtlCol="0" anchor="t">
            <a:spAutoFit/>
          </a:bodyPr>
          <a:lstStyle/>
          <a:p>
            <a:pPr algn="l"/>
            <a:r>
              <a:rPr lang="en-IE"/>
              <a:t>Join at: </a:t>
            </a:r>
            <a:r>
              <a:rPr lang="en-IE" b="1"/>
              <a:t>vevox.app</a:t>
            </a:r>
            <a:endParaRPr lang="en-IE"/>
          </a:p>
        </p:txBody>
      </p:sp>
      <p:sp>
        <p:nvSpPr>
          <p:cNvPr id="10" name="TextBox 9">
            <a:extLst>
              <a:ext uri="{FF2B5EF4-FFF2-40B4-BE49-F238E27FC236}">
                <a16:creationId xmlns:a16="http://schemas.microsoft.com/office/drawing/2014/main" id="{F47C6D17-8D58-4CDE-9AA0-2535A3697AF1}"/>
              </a:ext>
            </a:extLst>
          </p:cNvPr>
          <p:cNvSpPr txBox="1"/>
          <p:nvPr>
            <p:custDataLst>
              <p:tags r:id="rId9"/>
            </p:custDataLst>
          </p:nvPr>
        </p:nvSpPr>
        <p:spPr>
          <a:xfrm>
            <a:off x="6350000" y="101600"/>
            <a:ext cx="2413000" cy="381000"/>
          </a:xfrm>
          <a:prstGeom prst="rect">
            <a:avLst/>
          </a:prstGeom>
          <a:noFill/>
        </p:spPr>
        <p:txBody>
          <a:bodyPr vertOverflow="overflow" vert="horz" wrap="square" rtlCol="0" anchor="t">
            <a:spAutoFit/>
          </a:bodyPr>
          <a:lstStyle/>
          <a:p>
            <a:pPr algn="l"/>
            <a:r>
              <a:rPr lang="en-IE"/>
              <a:t>ID: </a:t>
            </a:r>
            <a:r>
              <a:rPr lang="en-IE" b="1"/>
              <a:t>172-559-009</a:t>
            </a:r>
            <a:endParaRPr lang="en-IE"/>
          </a:p>
        </p:txBody>
      </p:sp>
    </p:spTree>
    <p:custDataLst>
      <p:tags r:id="rId1"/>
    </p:custDataLst>
    <p:extLst>
      <p:ext uri="{BB962C8B-B14F-4D97-AF65-F5344CB8AC3E}">
        <p14:creationId xmlns:p14="http://schemas.microsoft.com/office/powerpoint/2010/main" val="738081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VOX.INSTRUCTIONS" val="172559009"/>
</p:tagLst>
</file>

<file path=ppt/tags/tag10.xml><?xml version="1.0" encoding="utf-8"?>
<p:tagLst xmlns:a="http://schemas.openxmlformats.org/drawingml/2006/main" xmlns:r="http://schemas.openxmlformats.org/officeDocument/2006/relationships" xmlns:p="http://schemas.openxmlformats.org/presentationml/2006/main">
  <p:tag name="VEVOX.QRDOT" val="(7,0)"/>
</p:tagLst>
</file>

<file path=ppt/tags/tag100.xml><?xml version="1.0" encoding="utf-8"?>
<p:tagLst xmlns:a="http://schemas.openxmlformats.org/drawingml/2006/main" xmlns:r="http://schemas.openxmlformats.org/officeDocument/2006/relationships" xmlns:p="http://schemas.openxmlformats.org/presentationml/2006/main">
  <p:tag name="VEVOX.QRDOT" val="(13,6)"/>
</p:tagLst>
</file>

<file path=ppt/tags/tag101.xml><?xml version="1.0" encoding="utf-8"?>
<p:tagLst xmlns:a="http://schemas.openxmlformats.org/drawingml/2006/main" xmlns:r="http://schemas.openxmlformats.org/officeDocument/2006/relationships" xmlns:p="http://schemas.openxmlformats.org/presentationml/2006/main">
  <p:tag name="VEVOX.QRDOT" val="(15,6)"/>
</p:tagLst>
</file>

<file path=ppt/tags/tag102.xml><?xml version="1.0" encoding="utf-8"?>
<p:tagLst xmlns:a="http://schemas.openxmlformats.org/drawingml/2006/main" xmlns:r="http://schemas.openxmlformats.org/officeDocument/2006/relationships" xmlns:p="http://schemas.openxmlformats.org/presentationml/2006/main">
  <p:tag name="VEVOX.QRDOT" val="(17,6)"/>
</p:tagLst>
</file>

<file path=ppt/tags/tag103.xml><?xml version="1.0" encoding="utf-8"?>
<p:tagLst xmlns:a="http://schemas.openxmlformats.org/drawingml/2006/main" xmlns:r="http://schemas.openxmlformats.org/officeDocument/2006/relationships" xmlns:p="http://schemas.openxmlformats.org/presentationml/2006/main">
  <p:tag name="VEVOX.QRDOT" val="(19,6)"/>
</p:tagLst>
</file>

<file path=ppt/tags/tag104.xml><?xml version="1.0" encoding="utf-8"?>
<p:tagLst xmlns:a="http://schemas.openxmlformats.org/drawingml/2006/main" xmlns:r="http://schemas.openxmlformats.org/officeDocument/2006/relationships" xmlns:p="http://schemas.openxmlformats.org/presentationml/2006/main">
  <p:tag name="VEVOX.QRDOT" val="(21,6)"/>
</p:tagLst>
</file>

<file path=ppt/tags/tag105.xml><?xml version="1.0" encoding="utf-8"?>
<p:tagLst xmlns:a="http://schemas.openxmlformats.org/drawingml/2006/main" xmlns:r="http://schemas.openxmlformats.org/officeDocument/2006/relationships" xmlns:p="http://schemas.openxmlformats.org/presentationml/2006/main">
  <p:tag name="VEVOX.QRDOT" val="(23,6)"/>
</p:tagLst>
</file>

<file path=ppt/tags/tag106.xml><?xml version="1.0" encoding="utf-8"?>
<p:tagLst xmlns:a="http://schemas.openxmlformats.org/drawingml/2006/main" xmlns:r="http://schemas.openxmlformats.org/officeDocument/2006/relationships" xmlns:p="http://schemas.openxmlformats.org/presentationml/2006/main">
  <p:tag name="VEVOX.QRDOT" val="(24,6)"/>
</p:tagLst>
</file>

<file path=ppt/tags/tag107.xml><?xml version="1.0" encoding="utf-8"?>
<p:tagLst xmlns:a="http://schemas.openxmlformats.org/drawingml/2006/main" xmlns:r="http://schemas.openxmlformats.org/officeDocument/2006/relationships" xmlns:p="http://schemas.openxmlformats.org/presentationml/2006/main">
  <p:tag name="VEVOX.QRDOT" val="(25,6)"/>
</p:tagLst>
</file>

<file path=ppt/tags/tag108.xml><?xml version="1.0" encoding="utf-8"?>
<p:tagLst xmlns:a="http://schemas.openxmlformats.org/drawingml/2006/main" xmlns:r="http://schemas.openxmlformats.org/officeDocument/2006/relationships" xmlns:p="http://schemas.openxmlformats.org/presentationml/2006/main">
  <p:tag name="VEVOX.QRDOT" val="(26,6)"/>
</p:tagLst>
</file>

<file path=ppt/tags/tag109.xml><?xml version="1.0" encoding="utf-8"?>
<p:tagLst xmlns:a="http://schemas.openxmlformats.org/drawingml/2006/main" xmlns:r="http://schemas.openxmlformats.org/officeDocument/2006/relationships" xmlns:p="http://schemas.openxmlformats.org/presentationml/2006/main">
  <p:tag name="VEVOX.QRDOT" val="(27,6)"/>
</p:tagLst>
</file>

<file path=ppt/tags/tag11.xml><?xml version="1.0" encoding="utf-8"?>
<p:tagLst xmlns:a="http://schemas.openxmlformats.org/drawingml/2006/main" xmlns:r="http://schemas.openxmlformats.org/officeDocument/2006/relationships" xmlns:p="http://schemas.openxmlformats.org/presentationml/2006/main">
  <p:tag name="VEVOX.QRDOT" val="(14,0)"/>
</p:tagLst>
</file>

<file path=ppt/tags/tag110.xml><?xml version="1.0" encoding="utf-8"?>
<p:tagLst xmlns:a="http://schemas.openxmlformats.org/drawingml/2006/main" xmlns:r="http://schemas.openxmlformats.org/officeDocument/2006/relationships" xmlns:p="http://schemas.openxmlformats.org/presentationml/2006/main">
  <p:tag name="VEVOX.QRDOT" val="(28,6)"/>
</p:tagLst>
</file>

<file path=ppt/tags/tag111.xml><?xml version="1.0" encoding="utf-8"?>
<p:tagLst xmlns:a="http://schemas.openxmlformats.org/drawingml/2006/main" xmlns:r="http://schemas.openxmlformats.org/officeDocument/2006/relationships" xmlns:p="http://schemas.openxmlformats.org/presentationml/2006/main">
  <p:tag name="VEVOX.QRDOT" val="(29,6)"/>
</p:tagLst>
</file>

<file path=ppt/tags/tag112.xml><?xml version="1.0" encoding="utf-8"?>
<p:tagLst xmlns:a="http://schemas.openxmlformats.org/drawingml/2006/main" xmlns:r="http://schemas.openxmlformats.org/officeDocument/2006/relationships" xmlns:p="http://schemas.openxmlformats.org/presentationml/2006/main">
  <p:tag name="VEVOX.QRDOT" val="(9,7)"/>
</p:tagLst>
</file>

<file path=ppt/tags/tag113.xml><?xml version="1.0" encoding="utf-8"?>
<p:tagLst xmlns:a="http://schemas.openxmlformats.org/drawingml/2006/main" xmlns:r="http://schemas.openxmlformats.org/officeDocument/2006/relationships" xmlns:p="http://schemas.openxmlformats.org/presentationml/2006/main">
  <p:tag name="VEVOX.QRDOT" val="(10,7)"/>
</p:tagLst>
</file>

<file path=ppt/tags/tag114.xml><?xml version="1.0" encoding="utf-8"?>
<p:tagLst xmlns:a="http://schemas.openxmlformats.org/drawingml/2006/main" xmlns:r="http://schemas.openxmlformats.org/officeDocument/2006/relationships" xmlns:p="http://schemas.openxmlformats.org/presentationml/2006/main">
  <p:tag name="VEVOX.QRDOT" val="(12,7)"/>
</p:tagLst>
</file>

<file path=ppt/tags/tag115.xml><?xml version="1.0" encoding="utf-8"?>
<p:tagLst xmlns:a="http://schemas.openxmlformats.org/drawingml/2006/main" xmlns:r="http://schemas.openxmlformats.org/officeDocument/2006/relationships" xmlns:p="http://schemas.openxmlformats.org/presentationml/2006/main">
  <p:tag name="VEVOX.QRDOT" val="(13,7)"/>
</p:tagLst>
</file>

<file path=ppt/tags/tag116.xml><?xml version="1.0" encoding="utf-8"?>
<p:tagLst xmlns:a="http://schemas.openxmlformats.org/drawingml/2006/main" xmlns:r="http://schemas.openxmlformats.org/officeDocument/2006/relationships" xmlns:p="http://schemas.openxmlformats.org/presentationml/2006/main">
  <p:tag name="VEVOX.QRDOT" val="(15,7)"/>
</p:tagLst>
</file>

<file path=ppt/tags/tag117.xml><?xml version="1.0" encoding="utf-8"?>
<p:tagLst xmlns:a="http://schemas.openxmlformats.org/drawingml/2006/main" xmlns:r="http://schemas.openxmlformats.org/officeDocument/2006/relationships" xmlns:p="http://schemas.openxmlformats.org/presentationml/2006/main">
  <p:tag name="VEVOX.QRDOT" val="(17,7)"/>
</p:tagLst>
</file>

<file path=ppt/tags/tag118.xml><?xml version="1.0" encoding="utf-8"?>
<p:tagLst xmlns:a="http://schemas.openxmlformats.org/drawingml/2006/main" xmlns:r="http://schemas.openxmlformats.org/officeDocument/2006/relationships" xmlns:p="http://schemas.openxmlformats.org/presentationml/2006/main">
  <p:tag name="VEVOX.QRDOT" val="(18,7)"/>
</p:tagLst>
</file>

<file path=ppt/tags/tag119.xml><?xml version="1.0" encoding="utf-8"?>
<p:tagLst xmlns:a="http://schemas.openxmlformats.org/drawingml/2006/main" xmlns:r="http://schemas.openxmlformats.org/officeDocument/2006/relationships" xmlns:p="http://schemas.openxmlformats.org/presentationml/2006/main">
  <p:tag name="VEVOX.QRDOT" val="(19,7)"/>
</p:tagLst>
</file>

<file path=ppt/tags/tag12.xml><?xml version="1.0" encoding="utf-8"?>
<p:tagLst xmlns:a="http://schemas.openxmlformats.org/drawingml/2006/main" xmlns:r="http://schemas.openxmlformats.org/officeDocument/2006/relationships" xmlns:p="http://schemas.openxmlformats.org/presentationml/2006/main">
  <p:tag name="VEVOX.QRDOT" val="(15,0)"/>
</p:tagLst>
</file>

<file path=ppt/tags/tag120.xml><?xml version="1.0" encoding="utf-8"?>
<p:tagLst xmlns:a="http://schemas.openxmlformats.org/drawingml/2006/main" xmlns:r="http://schemas.openxmlformats.org/officeDocument/2006/relationships" xmlns:p="http://schemas.openxmlformats.org/presentationml/2006/main">
  <p:tag name="VEVOX.QRDOT" val="(21,7)"/>
</p:tagLst>
</file>

<file path=ppt/tags/tag121.xml><?xml version="1.0" encoding="utf-8"?>
<p:tagLst xmlns:a="http://schemas.openxmlformats.org/drawingml/2006/main" xmlns:r="http://schemas.openxmlformats.org/officeDocument/2006/relationships" xmlns:p="http://schemas.openxmlformats.org/presentationml/2006/main">
  <p:tag name="VEVOX.QRDOT" val="(1,8)"/>
</p:tagLst>
</file>

<file path=ppt/tags/tag122.xml><?xml version="1.0" encoding="utf-8"?>
<p:tagLst xmlns:a="http://schemas.openxmlformats.org/drawingml/2006/main" xmlns:r="http://schemas.openxmlformats.org/officeDocument/2006/relationships" xmlns:p="http://schemas.openxmlformats.org/presentationml/2006/main">
  <p:tag name="VEVOX.QRDOT" val="(3,8)"/>
</p:tagLst>
</file>

<file path=ppt/tags/tag123.xml><?xml version="1.0" encoding="utf-8"?>
<p:tagLst xmlns:a="http://schemas.openxmlformats.org/drawingml/2006/main" xmlns:r="http://schemas.openxmlformats.org/officeDocument/2006/relationships" xmlns:p="http://schemas.openxmlformats.org/presentationml/2006/main">
  <p:tag name="VEVOX.QRDOT" val="(4,8)"/>
</p:tagLst>
</file>

<file path=ppt/tags/tag124.xml><?xml version="1.0" encoding="utf-8"?>
<p:tagLst xmlns:a="http://schemas.openxmlformats.org/drawingml/2006/main" xmlns:r="http://schemas.openxmlformats.org/officeDocument/2006/relationships" xmlns:p="http://schemas.openxmlformats.org/presentationml/2006/main">
  <p:tag name="VEVOX.QRDOT" val="(5,8)"/>
</p:tagLst>
</file>

<file path=ppt/tags/tag125.xml><?xml version="1.0" encoding="utf-8"?>
<p:tagLst xmlns:a="http://schemas.openxmlformats.org/drawingml/2006/main" xmlns:r="http://schemas.openxmlformats.org/officeDocument/2006/relationships" xmlns:p="http://schemas.openxmlformats.org/presentationml/2006/main">
  <p:tag name="VEVOX.QRDOT" val="(6,8)"/>
</p:tagLst>
</file>

<file path=ppt/tags/tag126.xml><?xml version="1.0" encoding="utf-8"?>
<p:tagLst xmlns:a="http://schemas.openxmlformats.org/drawingml/2006/main" xmlns:r="http://schemas.openxmlformats.org/officeDocument/2006/relationships" xmlns:p="http://schemas.openxmlformats.org/presentationml/2006/main">
  <p:tag name="VEVOX.QRDOT" val="(7,8)"/>
</p:tagLst>
</file>

<file path=ppt/tags/tag127.xml><?xml version="1.0" encoding="utf-8"?>
<p:tagLst xmlns:a="http://schemas.openxmlformats.org/drawingml/2006/main" xmlns:r="http://schemas.openxmlformats.org/officeDocument/2006/relationships" xmlns:p="http://schemas.openxmlformats.org/presentationml/2006/main">
  <p:tag name="VEVOX.QRDOT" val="(11,8)"/>
</p:tagLst>
</file>

<file path=ppt/tags/tag128.xml><?xml version="1.0" encoding="utf-8"?>
<p:tagLst xmlns:a="http://schemas.openxmlformats.org/drawingml/2006/main" xmlns:r="http://schemas.openxmlformats.org/officeDocument/2006/relationships" xmlns:p="http://schemas.openxmlformats.org/presentationml/2006/main">
  <p:tag name="VEVOX.QRDOT" val="(12,8)"/>
</p:tagLst>
</file>

<file path=ppt/tags/tag129.xml><?xml version="1.0" encoding="utf-8"?>
<p:tagLst xmlns:a="http://schemas.openxmlformats.org/drawingml/2006/main" xmlns:r="http://schemas.openxmlformats.org/officeDocument/2006/relationships" xmlns:p="http://schemas.openxmlformats.org/presentationml/2006/main">
  <p:tag name="VEVOX.QRDOT" val="(17,8)"/>
</p:tagLst>
</file>

<file path=ppt/tags/tag13.xml><?xml version="1.0" encoding="utf-8"?>
<p:tagLst xmlns:a="http://schemas.openxmlformats.org/drawingml/2006/main" xmlns:r="http://schemas.openxmlformats.org/officeDocument/2006/relationships" xmlns:p="http://schemas.openxmlformats.org/presentationml/2006/main">
  <p:tag name="VEVOX.QRDOT" val="(16,0)"/>
</p:tagLst>
</file>

<file path=ppt/tags/tag130.xml><?xml version="1.0" encoding="utf-8"?>
<p:tagLst xmlns:a="http://schemas.openxmlformats.org/drawingml/2006/main" xmlns:r="http://schemas.openxmlformats.org/officeDocument/2006/relationships" xmlns:p="http://schemas.openxmlformats.org/presentationml/2006/main">
  <p:tag name="VEVOX.QRDOT" val="(18,8)"/>
</p:tagLst>
</file>

<file path=ppt/tags/tag131.xml><?xml version="1.0" encoding="utf-8"?>
<p:tagLst xmlns:a="http://schemas.openxmlformats.org/drawingml/2006/main" xmlns:r="http://schemas.openxmlformats.org/officeDocument/2006/relationships" xmlns:p="http://schemas.openxmlformats.org/presentationml/2006/main">
  <p:tag name="VEVOX.QRDOT" val="(19,8)"/>
</p:tagLst>
</file>

<file path=ppt/tags/tag132.xml><?xml version="1.0" encoding="utf-8"?>
<p:tagLst xmlns:a="http://schemas.openxmlformats.org/drawingml/2006/main" xmlns:r="http://schemas.openxmlformats.org/officeDocument/2006/relationships" xmlns:p="http://schemas.openxmlformats.org/presentationml/2006/main">
  <p:tag name="VEVOX.QRDOT" val="(20,8)"/>
</p:tagLst>
</file>

<file path=ppt/tags/tag133.xml><?xml version="1.0" encoding="utf-8"?>
<p:tagLst xmlns:a="http://schemas.openxmlformats.org/drawingml/2006/main" xmlns:r="http://schemas.openxmlformats.org/officeDocument/2006/relationships" xmlns:p="http://schemas.openxmlformats.org/presentationml/2006/main">
  <p:tag name="VEVOX.QRDOT" val="(23,8)"/>
</p:tagLst>
</file>

<file path=ppt/tags/tag134.xml><?xml version="1.0" encoding="utf-8"?>
<p:tagLst xmlns:a="http://schemas.openxmlformats.org/drawingml/2006/main" xmlns:r="http://schemas.openxmlformats.org/officeDocument/2006/relationships" xmlns:p="http://schemas.openxmlformats.org/presentationml/2006/main">
  <p:tag name="VEVOX.QRDOT" val="(24,8)"/>
</p:tagLst>
</file>

<file path=ppt/tags/tag135.xml><?xml version="1.0" encoding="utf-8"?>
<p:tagLst xmlns:a="http://schemas.openxmlformats.org/drawingml/2006/main" xmlns:r="http://schemas.openxmlformats.org/officeDocument/2006/relationships" xmlns:p="http://schemas.openxmlformats.org/presentationml/2006/main">
  <p:tag name="VEVOX.QRDOT" val="(25,8)"/>
</p:tagLst>
</file>

<file path=ppt/tags/tag136.xml><?xml version="1.0" encoding="utf-8"?>
<p:tagLst xmlns:a="http://schemas.openxmlformats.org/drawingml/2006/main" xmlns:r="http://schemas.openxmlformats.org/officeDocument/2006/relationships" xmlns:p="http://schemas.openxmlformats.org/presentationml/2006/main">
  <p:tag name="VEVOX.QRDOT" val="(26,8)"/>
</p:tagLst>
</file>

<file path=ppt/tags/tag137.xml><?xml version="1.0" encoding="utf-8"?>
<p:tagLst xmlns:a="http://schemas.openxmlformats.org/drawingml/2006/main" xmlns:r="http://schemas.openxmlformats.org/officeDocument/2006/relationships" xmlns:p="http://schemas.openxmlformats.org/presentationml/2006/main">
  <p:tag name="VEVOX.QRDOT" val="(27,8)"/>
</p:tagLst>
</file>

<file path=ppt/tags/tag138.xml><?xml version="1.0" encoding="utf-8"?>
<p:tagLst xmlns:a="http://schemas.openxmlformats.org/drawingml/2006/main" xmlns:r="http://schemas.openxmlformats.org/officeDocument/2006/relationships" xmlns:p="http://schemas.openxmlformats.org/presentationml/2006/main">
  <p:tag name="VEVOX.QRDOT" val="(1,9)"/>
</p:tagLst>
</file>

<file path=ppt/tags/tag139.xml><?xml version="1.0" encoding="utf-8"?>
<p:tagLst xmlns:a="http://schemas.openxmlformats.org/drawingml/2006/main" xmlns:r="http://schemas.openxmlformats.org/officeDocument/2006/relationships" xmlns:p="http://schemas.openxmlformats.org/presentationml/2006/main">
  <p:tag name="VEVOX.QRDOT" val="(3,9)"/>
</p:tagLst>
</file>

<file path=ppt/tags/tag14.xml><?xml version="1.0" encoding="utf-8"?>
<p:tagLst xmlns:a="http://schemas.openxmlformats.org/drawingml/2006/main" xmlns:r="http://schemas.openxmlformats.org/officeDocument/2006/relationships" xmlns:p="http://schemas.openxmlformats.org/presentationml/2006/main">
  <p:tag name="VEVOX.QRDOT" val="(23,0)"/>
</p:tagLst>
</file>

<file path=ppt/tags/tag140.xml><?xml version="1.0" encoding="utf-8"?>
<p:tagLst xmlns:a="http://schemas.openxmlformats.org/drawingml/2006/main" xmlns:r="http://schemas.openxmlformats.org/officeDocument/2006/relationships" xmlns:p="http://schemas.openxmlformats.org/presentationml/2006/main">
  <p:tag name="VEVOX.QRDOT" val="(10,9)"/>
</p:tagLst>
</file>

<file path=ppt/tags/tag141.xml><?xml version="1.0" encoding="utf-8"?>
<p:tagLst xmlns:a="http://schemas.openxmlformats.org/drawingml/2006/main" xmlns:r="http://schemas.openxmlformats.org/officeDocument/2006/relationships" xmlns:p="http://schemas.openxmlformats.org/presentationml/2006/main">
  <p:tag name="VEVOX.QRDOT" val="(11,9)"/>
</p:tagLst>
</file>

<file path=ppt/tags/tag142.xml><?xml version="1.0" encoding="utf-8"?>
<p:tagLst xmlns:a="http://schemas.openxmlformats.org/drawingml/2006/main" xmlns:r="http://schemas.openxmlformats.org/officeDocument/2006/relationships" xmlns:p="http://schemas.openxmlformats.org/presentationml/2006/main">
  <p:tag name="VEVOX.QRDOT" val="(14,9)"/>
</p:tagLst>
</file>

<file path=ppt/tags/tag143.xml><?xml version="1.0" encoding="utf-8"?>
<p:tagLst xmlns:a="http://schemas.openxmlformats.org/drawingml/2006/main" xmlns:r="http://schemas.openxmlformats.org/officeDocument/2006/relationships" xmlns:p="http://schemas.openxmlformats.org/presentationml/2006/main">
  <p:tag name="VEVOX.QRDOT" val="(15,9)"/>
</p:tagLst>
</file>

<file path=ppt/tags/tag144.xml><?xml version="1.0" encoding="utf-8"?>
<p:tagLst xmlns:a="http://schemas.openxmlformats.org/drawingml/2006/main" xmlns:r="http://schemas.openxmlformats.org/officeDocument/2006/relationships" xmlns:p="http://schemas.openxmlformats.org/presentationml/2006/main">
  <p:tag name="VEVOX.QRDOT" val="(16,9)"/>
</p:tagLst>
</file>

<file path=ppt/tags/tag145.xml><?xml version="1.0" encoding="utf-8"?>
<p:tagLst xmlns:a="http://schemas.openxmlformats.org/drawingml/2006/main" xmlns:r="http://schemas.openxmlformats.org/officeDocument/2006/relationships" xmlns:p="http://schemas.openxmlformats.org/presentationml/2006/main">
  <p:tag name="VEVOX.QRDOT" val="(18,9)"/>
</p:tagLst>
</file>

<file path=ppt/tags/tag146.xml><?xml version="1.0" encoding="utf-8"?>
<p:tagLst xmlns:a="http://schemas.openxmlformats.org/drawingml/2006/main" xmlns:r="http://schemas.openxmlformats.org/officeDocument/2006/relationships" xmlns:p="http://schemas.openxmlformats.org/presentationml/2006/main">
  <p:tag name="VEVOX.QRDOT" val="(19,9)"/>
</p:tagLst>
</file>

<file path=ppt/tags/tag147.xml><?xml version="1.0" encoding="utf-8"?>
<p:tagLst xmlns:a="http://schemas.openxmlformats.org/drawingml/2006/main" xmlns:r="http://schemas.openxmlformats.org/officeDocument/2006/relationships" xmlns:p="http://schemas.openxmlformats.org/presentationml/2006/main">
  <p:tag name="VEVOX.QRDOT" val="(20,9)"/>
</p:tagLst>
</file>

<file path=ppt/tags/tag148.xml><?xml version="1.0" encoding="utf-8"?>
<p:tagLst xmlns:a="http://schemas.openxmlformats.org/drawingml/2006/main" xmlns:r="http://schemas.openxmlformats.org/officeDocument/2006/relationships" xmlns:p="http://schemas.openxmlformats.org/presentationml/2006/main">
  <p:tag name="VEVOX.QRDOT" val="(21,9)"/>
</p:tagLst>
</file>

<file path=ppt/tags/tag149.xml><?xml version="1.0" encoding="utf-8"?>
<p:tagLst xmlns:a="http://schemas.openxmlformats.org/drawingml/2006/main" xmlns:r="http://schemas.openxmlformats.org/officeDocument/2006/relationships" xmlns:p="http://schemas.openxmlformats.org/presentationml/2006/main">
  <p:tag name="VEVOX.QRDOT" val="(23,9)"/>
</p:tagLst>
</file>

<file path=ppt/tags/tag15.xml><?xml version="1.0" encoding="utf-8"?>
<p:tagLst xmlns:a="http://schemas.openxmlformats.org/drawingml/2006/main" xmlns:r="http://schemas.openxmlformats.org/officeDocument/2006/relationships" xmlns:p="http://schemas.openxmlformats.org/presentationml/2006/main">
  <p:tag name="VEVOX.QRDOT" val="(24,0)"/>
</p:tagLst>
</file>

<file path=ppt/tags/tag150.xml><?xml version="1.0" encoding="utf-8"?>
<p:tagLst xmlns:a="http://schemas.openxmlformats.org/drawingml/2006/main" xmlns:r="http://schemas.openxmlformats.org/officeDocument/2006/relationships" xmlns:p="http://schemas.openxmlformats.org/presentationml/2006/main">
  <p:tag name="VEVOX.QRDOT" val="(24,9)"/>
</p:tagLst>
</file>

<file path=ppt/tags/tag151.xml><?xml version="1.0" encoding="utf-8"?>
<p:tagLst xmlns:a="http://schemas.openxmlformats.org/drawingml/2006/main" xmlns:r="http://schemas.openxmlformats.org/officeDocument/2006/relationships" xmlns:p="http://schemas.openxmlformats.org/presentationml/2006/main">
  <p:tag name="VEVOX.QRDOT" val="(25,9)"/>
</p:tagLst>
</file>

<file path=ppt/tags/tag152.xml><?xml version="1.0" encoding="utf-8"?>
<p:tagLst xmlns:a="http://schemas.openxmlformats.org/drawingml/2006/main" xmlns:r="http://schemas.openxmlformats.org/officeDocument/2006/relationships" xmlns:p="http://schemas.openxmlformats.org/presentationml/2006/main">
  <p:tag name="VEVOX.QRDOT" val="(29,9)"/>
</p:tagLst>
</file>

<file path=ppt/tags/tag153.xml><?xml version="1.0" encoding="utf-8"?>
<p:tagLst xmlns:a="http://schemas.openxmlformats.org/drawingml/2006/main" xmlns:r="http://schemas.openxmlformats.org/officeDocument/2006/relationships" xmlns:p="http://schemas.openxmlformats.org/presentationml/2006/main">
  <p:tag name="VEVOX.QRDOT" val="(3,10)"/>
</p:tagLst>
</file>

<file path=ppt/tags/tag154.xml><?xml version="1.0" encoding="utf-8"?>
<p:tagLst xmlns:a="http://schemas.openxmlformats.org/drawingml/2006/main" xmlns:r="http://schemas.openxmlformats.org/officeDocument/2006/relationships" xmlns:p="http://schemas.openxmlformats.org/presentationml/2006/main">
  <p:tag name="VEVOX.QRDOT" val="(4,10)"/>
</p:tagLst>
</file>

<file path=ppt/tags/tag155.xml><?xml version="1.0" encoding="utf-8"?>
<p:tagLst xmlns:a="http://schemas.openxmlformats.org/drawingml/2006/main" xmlns:r="http://schemas.openxmlformats.org/officeDocument/2006/relationships" xmlns:p="http://schemas.openxmlformats.org/presentationml/2006/main">
  <p:tag name="VEVOX.QRDOT" val="(7,10)"/>
</p:tagLst>
</file>

<file path=ppt/tags/tag156.xml><?xml version="1.0" encoding="utf-8"?>
<p:tagLst xmlns:a="http://schemas.openxmlformats.org/drawingml/2006/main" xmlns:r="http://schemas.openxmlformats.org/officeDocument/2006/relationships" xmlns:p="http://schemas.openxmlformats.org/presentationml/2006/main">
  <p:tag name="VEVOX.QRDOT" val="(8,10)"/>
</p:tagLst>
</file>

<file path=ppt/tags/tag157.xml><?xml version="1.0" encoding="utf-8"?>
<p:tagLst xmlns:a="http://schemas.openxmlformats.org/drawingml/2006/main" xmlns:r="http://schemas.openxmlformats.org/officeDocument/2006/relationships" xmlns:p="http://schemas.openxmlformats.org/presentationml/2006/main">
  <p:tag name="VEVOX.QRDOT" val="(11,10)"/>
</p:tagLst>
</file>

<file path=ppt/tags/tag158.xml><?xml version="1.0" encoding="utf-8"?>
<p:tagLst xmlns:a="http://schemas.openxmlformats.org/drawingml/2006/main" xmlns:r="http://schemas.openxmlformats.org/officeDocument/2006/relationships" xmlns:p="http://schemas.openxmlformats.org/presentationml/2006/main">
  <p:tag name="VEVOX.QRDOT" val="(14,10)"/>
</p:tagLst>
</file>

<file path=ppt/tags/tag159.xml><?xml version="1.0" encoding="utf-8"?>
<p:tagLst xmlns:a="http://schemas.openxmlformats.org/drawingml/2006/main" xmlns:r="http://schemas.openxmlformats.org/officeDocument/2006/relationships" xmlns:p="http://schemas.openxmlformats.org/presentationml/2006/main">
  <p:tag name="VEVOX.QRDOT" val="(15,10)"/>
</p:tagLst>
</file>

<file path=ppt/tags/tag16.xml><?xml version="1.0" encoding="utf-8"?>
<p:tagLst xmlns:a="http://schemas.openxmlformats.org/drawingml/2006/main" xmlns:r="http://schemas.openxmlformats.org/officeDocument/2006/relationships" xmlns:p="http://schemas.openxmlformats.org/presentationml/2006/main">
  <p:tag name="VEVOX.QRDOT" val="(25,0)"/>
</p:tagLst>
</file>

<file path=ppt/tags/tag160.xml><?xml version="1.0" encoding="utf-8"?>
<p:tagLst xmlns:a="http://schemas.openxmlformats.org/drawingml/2006/main" xmlns:r="http://schemas.openxmlformats.org/officeDocument/2006/relationships" xmlns:p="http://schemas.openxmlformats.org/presentationml/2006/main">
  <p:tag name="VEVOX.QRDOT" val="(16,10)"/>
</p:tagLst>
</file>

<file path=ppt/tags/tag161.xml><?xml version="1.0" encoding="utf-8"?>
<p:tagLst xmlns:a="http://schemas.openxmlformats.org/drawingml/2006/main" xmlns:r="http://schemas.openxmlformats.org/officeDocument/2006/relationships" xmlns:p="http://schemas.openxmlformats.org/presentationml/2006/main">
  <p:tag name="VEVOX.QRDOT" val="(17,10)"/>
</p:tagLst>
</file>

<file path=ppt/tags/tag162.xml><?xml version="1.0" encoding="utf-8"?>
<p:tagLst xmlns:a="http://schemas.openxmlformats.org/drawingml/2006/main" xmlns:r="http://schemas.openxmlformats.org/officeDocument/2006/relationships" xmlns:p="http://schemas.openxmlformats.org/presentationml/2006/main">
  <p:tag name="VEVOX.QRDOT" val="(21,10)"/>
</p:tagLst>
</file>

<file path=ppt/tags/tag163.xml><?xml version="1.0" encoding="utf-8"?>
<p:tagLst xmlns:a="http://schemas.openxmlformats.org/drawingml/2006/main" xmlns:r="http://schemas.openxmlformats.org/officeDocument/2006/relationships" xmlns:p="http://schemas.openxmlformats.org/presentationml/2006/main">
  <p:tag name="VEVOX.QRDOT" val="(22,10)"/>
</p:tagLst>
</file>

<file path=ppt/tags/tag164.xml><?xml version="1.0" encoding="utf-8"?>
<p:tagLst xmlns:a="http://schemas.openxmlformats.org/drawingml/2006/main" xmlns:r="http://schemas.openxmlformats.org/officeDocument/2006/relationships" xmlns:p="http://schemas.openxmlformats.org/presentationml/2006/main">
  <p:tag name="VEVOX.QRDOT" val="(23,10)"/>
</p:tagLst>
</file>

<file path=ppt/tags/tag165.xml><?xml version="1.0" encoding="utf-8"?>
<p:tagLst xmlns:a="http://schemas.openxmlformats.org/drawingml/2006/main" xmlns:r="http://schemas.openxmlformats.org/officeDocument/2006/relationships" xmlns:p="http://schemas.openxmlformats.org/presentationml/2006/main">
  <p:tag name="VEVOX.QRDOT" val="(24,10)"/>
</p:tagLst>
</file>

<file path=ppt/tags/tag166.xml><?xml version="1.0" encoding="utf-8"?>
<p:tagLst xmlns:a="http://schemas.openxmlformats.org/drawingml/2006/main" xmlns:r="http://schemas.openxmlformats.org/officeDocument/2006/relationships" xmlns:p="http://schemas.openxmlformats.org/presentationml/2006/main">
  <p:tag name="VEVOX.QRDOT" val="(1,11)"/>
</p:tagLst>
</file>

<file path=ppt/tags/tag167.xml><?xml version="1.0" encoding="utf-8"?>
<p:tagLst xmlns:a="http://schemas.openxmlformats.org/drawingml/2006/main" xmlns:r="http://schemas.openxmlformats.org/officeDocument/2006/relationships" xmlns:p="http://schemas.openxmlformats.org/presentationml/2006/main">
  <p:tag name="VEVOX.QRDOT" val="(4,11)"/>
</p:tagLst>
</file>

<file path=ppt/tags/tag168.xml><?xml version="1.0" encoding="utf-8"?>
<p:tagLst xmlns:a="http://schemas.openxmlformats.org/drawingml/2006/main" xmlns:r="http://schemas.openxmlformats.org/officeDocument/2006/relationships" xmlns:p="http://schemas.openxmlformats.org/presentationml/2006/main">
  <p:tag name="VEVOX.QRDOT" val="(5,11)"/>
</p:tagLst>
</file>

<file path=ppt/tags/tag169.xml><?xml version="1.0" encoding="utf-8"?>
<p:tagLst xmlns:a="http://schemas.openxmlformats.org/drawingml/2006/main" xmlns:r="http://schemas.openxmlformats.org/officeDocument/2006/relationships" xmlns:p="http://schemas.openxmlformats.org/presentationml/2006/main">
  <p:tag name="VEVOX.QRDOT" val="(8,11)"/>
</p:tagLst>
</file>

<file path=ppt/tags/tag17.xml><?xml version="1.0" encoding="utf-8"?>
<p:tagLst xmlns:a="http://schemas.openxmlformats.org/drawingml/2006/main" xmlns:r="http://schemas.openxmlformats.org/officeDocument/2006/relationships" xmlns:p="http://schemas.openxmlformats.org/presentationml/2006/main">
  <p:tag name="VEVOX.QRDOT" val="(26,0)"/>
</p:tagLst>
</file>

<file path=ppt/tags/tag170.xml><?xml version="1.0" encoding="utf-8"?>
<p:tagLst xmlns:a="http://schemas.openxmlformats.org/drawingml/2006/main" xmlns:r="http://schemas.openxmlformats.org/officeDocument/2006/relationships" xmlns:p="http://schemas.openxmlformats.org/presentationml/2006/main">
  <p:tag name="VEVOX.QRDOT" val="(9,11)"/>
</p:tagLst>
</file>

<file path=ppt/tags/tag171.xml><?xml version="1.0" encoding="utf-8"?>
<p:tagLst xmlns:a="http://schemas.openxmlformats.org/drawingml/2006/main" xmlns:r="http://schemas.openxmlformats.org/officeDocument/2006/relationships" xmlns:p="http://schemas.openxmlformats.org/presentationml/2006/main">
  <p:tag name="VEVOX.QRDOT" val="(11,11)"/>
</p:tagLst>
</file>

<file path=ppt/tags/tag172.xml><?xml version="1.0" encoding="utf-8"?>
<p:tagLst xmlns:a="http://schemas.openxmlformats.org/drawingml/2006/main" xmlns:r="http://schemas.openxmlformats.org/officeDocument/2006/relationships" xmlns:p="http://schemas.openxmlformats.org/presentationml/2006/main">
  <p:tag name="VEVOX.QRDOT" val="(14,11)"/>
</p:tagLst>
</file>

<file path=ppt/tags/tag173.xml><?xml version="1.0" encoding="utf-8"?>
<p:tagLst xmlns:a="http://schemas.openxmlformats.org/drawingml/2006/main" xmlns:r="http://schemas.openxmlformats.org/officeDocument/2006/relationships" xmlns:p="http://schemas.openxmlformats.org/presentationml/2006/main">
  <p:tag name="VEVOX.QRDOT" val="(16,11)"/>
</p:tagLst>
</file>

<file path=ppt/tags/tag174.xml><?xml version="1.0" encoding="utf-8"?>
<p:tagLst xmlns:a="http://schemas.openxmlformats.org/drawingml/2006/main" xmlns:r="http://schemas.openxmlformats.org/officeDocument/2006/relationships" xmlns:p="http://schemas.openxmlformats.org/presentationml/2006/main">
  <p:tag name="VEVOX.QRDOT" val="(18,11)"/>
</p:tagLst>
</file>

<file path=ppt/tags/tag175.xml><?xml version="1.0" encoding="utf-8"?>
<p:tagLst xmlns:a="http://schemas.openxmlformats.org/drawingml/2006/main" xmlns:r="http://schemas.openxmlformats.org/officeDocument/2006/relationships" xmlns:p="http://schemas.openxmlformats.org/presentationml/2006/main">
  <p:tag name="VEVOX.QRDOT" val="(19,11)"/>
</p:tagLst>
</file>

<file path=ppt/tags/tag176.xml><?xml version="1.0" encoding="utf-8"?>
<p:tagLst xmlns:a="http://schemas.openxmlformats.org/drawingml/2006/main" xmlns:r="http://schemas.openxmlformats.org/officeDocument/2006/relationships" xmlns:p="http://schemas.openxmlformats.org/presentationml/2006/main">
  <p:tag name="VEVOX.QRDOT" val="(20,11)"/>
</p:tagLst>
</file>

<file path=ppt/tags/tag177.xml><?xml version="1.0" encoding="utf-8"?>
<p:tagLst xmlns:a="http://schemas.openxmlformats.org/drawingml/2006/main" xmlns:r="http://schemas.openxmlformats.org/officeDocument/2006/relationships" xmlns:p="http://schemas.openxmlformats.org/presentationml/2006/main">
  <p:tag name="VEVOX.QRDOT" val="(21,11)"/>
</p:tagLst>
</file>

<file path=ppt/tags/tag178.xml><?xml version="1.0" encoding="utf-8"?>
<p:tagLst xmlns:a="http://schemas.openxmlformats.org/drawingml/2006/main" xmlns:r="http://schemas.openxmlformats.org/officeDocument/2006/relationships" xmlns:p="http://schemas.openxmlformats.org/presentationml/2006/main">
  <p:tag name="VEVOX.QRDOT" val="(22,11)"/>
</p:tagLst>
</file>

<file path=ppt/tags/tag179.xml><?xml version="1.0" encoding="utf-8"?>
<p:tagLst xmlns:a="http://schemas.openxmlformats.org/drawingml/2006/main" xmlns:r="http://schemas.openxmlformats.org/officeDocument/2006/relationships" xmlns:p="http://schemas.openxmlformats.org/presentationml/2006/main">
  <p:tag name="VEVOX.QRDOT" val="(24,11)"/>
</p:tagLst>
</file>

<file path=ppt/tags/tag18.xml><?xml version="1.0" encoding="utf-8"?>
<p:tagLst xmlns:a="http://schemas.openxmlformats.org/drawingml/2006/main" xmlns:r="http://schemas.openxmlformats.org/officeDocument/2006/relationships" xmlns:p="http://schemas.openxmlformats.org/presentationml/2006/main">
  <p:tag name="VEVOX.QRDOT" val="(27,0)"/>
</p:tagLst>
</file>

<file path=ppt/tags/tag180.xml><?xml version="1.0" encoding="utf-8"?>
<p:tagLst xmlns:a="http://schemas.openxmlformats.org/drawingml/2006/main" xmlns:r="http://schemas.openxmlformats.org/officeDocument/2006/relationships" xmlns:p="http://schemas.openxmlformats.org/presentationml/2006/main">
  <p:tag name="VEVOX.QRDOT" val="(26,11)"/>
</p:tagLst>
</file>

<file path=ppt/tags/tag181.xml><?xml version="1.0" encoding="utf-8"?>
<p:tagLst xmlns:a="http://schemas.openxmlformats.org/drawingml/2006/main" xmlns:r="http://schemas.openxmlformats.org/officeDocument/2006/relationships" xmlns:p="http://schemas.openxmlformats.org/presentationml/2006/main">
  <p:tag name="VEVOX.QRDOT" val="(28,11)"/>
</p:tagLst>
</file>

<file path=ppt/tags/tag182.xml><?xml version="1.0" encoding="utf-8"?>
<p:tagLst xmlns:a="http://schemas.openxmlformats.org/drawingml/2006/main" xmlns:r="http://schemas.openxmlformats.org/officeDocument/2006/relationships" xmlns:p="http://schemas.openxmlformats.org/presentationml/2006/main">
  <p:tag name="VEVOX.QRDOT" val="(4,12)"/>
</p:tagLst>
</file>

<file path=ppt/tags/tag183.xml><?xml version="1.0" encoding="utf-8"?>
<p:tagLst xmlns:a="http://schemas.openxmlformats.org/drawingml/2006/main" xmlns:r="http://schemas.openxmlformats.org/officeDocument/2006/relationships" xmlns:p="http://schemas.openxmlformats.org/presentationml/2006/main">
  <p:tag name="VEVOX.QRDOT" val="(7,12)"/>
</p:tagLst>
</file>

<file path=ppt/tags/tag184.xml><?xml version="1.0" encoding="utf-8"?>
<p:tagLst xmlns:a="http://schemas.openxmlformats.org/drawingml/2006/main" xmlns:r="http://schemas.openxmlformats.org/officeDocument/2006/relationships" xmlns:p="http://schemas.openxmlformats.org/presentationml/2006/main">
  <p:tag name="VEVOX.QRDOT" val="(9,12)"/>
</p:tagLst>
</file>

<file path=ppt/tags/tag185.xml><?xml version="1.0" encoding="utf-8"?>
<p:tagLst xmlns:a="http://schemas.openxmlformats.org/drawingml/2006/main" xmlns:r="http://schemas.openxmlformats.org/officeDocument/2006/relationships" xmlns:p="http://schemas.openxmlformats.org/presentationml/2006/main">
  <p:tag name="VEVOX.QRDOT" val="(10,12)"/>
</p:tagLst>
</file>

<file path=ppt/tags/tag186.xml><?xml version="1.0" encoding="utf-8"?>
<p:tagLst xmlns:a="http://schemas.openxmlformats.org/drawingml/2006/main" xmlns:r="http://schemas.openxmlformats.org/officeDocument/2006/relationships" xmlns:p="http://schemas.openxmlformats.org/presentationml/2006/main">
  <p:tag name="VEVOX.QRDOT" val="(11,12)"/>
</p:tagLst>
</file>

<file path=ppt/tags/tag187.xml><?xml version="1.0" encoding="utf-8"?>
<p:tagLst xmlns:a="http://schemas.openxmlformats.org/drawingml/2006/main" xmlns:r="http://schemas.openxmlformats.org/officeDocument/2006/relationships" xmlns:p="http://schemas.openxmlformats.org/presentationml/2006/main">
  <p:tag name="VEVOX.QRDOT" val="(13,12)"/>
</p:tagLst>
</file>

<file path=ppt/tags/tag188.xml><?xml version="1.0" encoding="utf-8"?>
<p:tagLst xmlns:a="http://schemas.openxmlformats.org/drawingml/2006/main" xmlns:r="http://schemas.openxmlformats.org/officeDocument/2006/relationships" xmlns:p="http://schemas.openxmlformats.org/presentationml/2006/main">
  <p:tag name="VEVOX.QRDOT" val="(15,12)"/>
</p:tagLst>
</file>

<file path=ppt/tags/tag189.xml><?xml version="1.0" encoding="utf-8"?>
<p:tagLst xmlns:a="http://schemas.openxmlformats.org/drawingml/2006/main" xmlns:r="http://schemas.openxmlformats.org/officeDocument/2006/relationships" xmlns:p="http://schemas.openxmlformats.org/presentationml/2006/main">
  <p:tag name="VEVOX.QRDOT" val="(16,12)"/>
</p:tagLst>
</file>

<file path=ppt/tags/tag19.xml><?xml version="1.0" encoding="utf-8"?>
<p:tagLst xmlns:a="http://schemas.openxmlformats.org/drawingml/2006/main" xmlns:r="http://schemas.openxmlformats.org/officeDocument/2006/relationships" xmlns:p="http://schemas.openxmlformats.org/presentationml/2006/main">
  <p:tag name="VEVOX.QRDOT" val="(28,0)"/>
</p:tagLst>
</file>

<file path=ppt/tags/tag190.xml><?xml version="1.0" encoding="utf-8"?>
<p:tagLst xmlns:a="http://schemas.openxmlformats.org/drawingml/2006/main" xmlns:r="http://schemas.openxmlformats.org/officeDocument/2006/relationships" xmlns:p="http://schemas.openxmlformats.org/presentationml/2006/main">
  <p:tag name="VEVOX.QRDOT" val="(19,12)"/>
</p:tagLst>
</file>

<file path=ppt/tags/tag191.xml><?xml version="1.0" encoding="utf-8"?>
<p:tagLst xmlns:a="http://schemas.openxmlformats.org/drawingml/2006/main" xmlns:r="http://schemas.openxmlformats.org/officeDocument/2006/relationships" xmlns:p="http://schemas.openxmlformats.org/presentationml/2006/main">
  <p:tag name="VEVOX.QRDOT" val="(20,12)"/>
</p:tagLst>
</file>

<file path=ppt/tags/tag192.xml><?xml version="1.0" encoding="utf-8"?>
<p:tagLst xmlns:a="http://schemas.openxmlformats.org/drawingml/2006/main" xmlns:r="http://schemas.openxmlformats.org/officeDocument/2006/relationships" xmlns:p="http://schemas.openxmlformats.org/presentationml/2006/main">
  <p:tag name="VEVOX.QRDOT" val="(22,12)"/>
</p:tagLst>
</file>

<file path=ppt/tags/tag193.xml><?xml version="1.0" encoding="utf-8"?>
<p:tagLst xmlns:a="http://schemas.openxmlformats.org/drawingml/2006/main" xmlns:r="http://schemas.openxmlformats.org/officeDocument/2006/relationships" xmlns:p="http://schemas.openxmlformats.org/presentationml/2006/main">
  <p:tag name="VEVOX.QRDOT" val="(26,12)"/>
</p:tagLst>
</file>

<file path=ppt/tags/tag194.xml><?xml version="1.0" encoding="utf-8"?>
<p:tagLst xmlns:a="http://schemas.openxmlformats.org/drawingml/2006/main" xmlns:r="http://schemas.openxmlformats.org/officeDocument/2006/relationships" xmlns:p="http://schemas.openxmlformats.org/presentationml/2006/main">
  <p:tag name="VEVOX.QRDOT" val="(27,12)"/>
</p:tagLst>
</file>

<file path=ppt/tags/tag195.xml><?xml version="1.0" encoding="utf-8"?>
<p:tagLst xmlns:a="http://schemas.openxmlformats.org/drawingml/2006/main" xmlns:r="http://schemas.openxmlformats.org/officeDocument/2006/relationships" xmlns:p="http://schemas.openxmlformats.org/presentationml/2006/main">
  <p:tag name="VEVOX.QRDOT" val="(1,13)"/>
</p:tagLst>
</file>

<file path=ppt/tags/tag196.xml><?xml version="1.0" encoding="utf-8"?>
<p:tagLst xmlns:a="http://schemas.openxmlformats.org/drawingml/2006/main" xmlns:r="http://schemas.openxmlformats.org/officeDocument/2006/relationships" xmlns:p="http://schemas.openxmlformats.org/presentationml/2006/main">
  <p:tag name="VEVOX.QRDOT" val="(3,13)"/>
</p:tagLst>
</file>

<file path=ppt/tags/tag197.xml><?xml version="1.0" encoding="utf-8"?>
<p:tagLst xmlns:a="http://schemas.openxmlformats.org/drawingml/2006/main" xmlns:r="http://schemas.openxmlformats.org/officeDocument/2006/relationships" xmlns:p="http://schemas.openxmlformats.org/presentationml/2006/main">
  <p:tag name="VEVOX.QRDOT" val="(4,13)"/>
</p:tagLst>
</file>

<file path=ppt/tags/tag198.xml><?xml version="1.0" encoding="utf-8"?>
<p:tagLst xmlns:a="http://schemas.openxmlformats.org/drawingml/2006/main" xmlns:r="http://schemas.openxmlformats.org/officeDocument/2006/relationships" xmlns:p="http://schemas.openxmlformats.org/presentationml/2006/main">
  <p:tag name="VEVOX.QRDOT" val="(8,13)"/>
</p:tagLst>
</file>

<file path=ppt/tags/tag199.xml><?xml version="1.0" encoding="utf-8"?>
<p:tagLst xmlns:a="http://schemas.openxmlformats.org/drawingml/2006/main" xmlns:r="http://schemas.openxmlformats.org/officeDocument/2006/relationships" xmlns:p="http://schemas.openxmlformats.org/presentationml/2006/main">
  <p:tag name="VEVOX.QRDOT" val="(9,13)"/>
</p:tagLst>
</file>

<file path=ppt/tags/tag2.xml><?xml version="1.0" encoding="utf-8"?>
<p:tagLst xmlns:a="http://schemas.openxmlformats.org/drawingml/2006/main" xmlns:r="http://schemas.openxmlformats.org/officeDocument/2006/relationships" xmlns:p="http://schemas.openxmlformats.org/presentationml/2006/main">
  <p:tag name="VEVOX.INSTRUCTION.TEXT" val="join_instructions_text"/>
</p:tagLst>
</file>

<file path=ppt/tags/tag20.xml><?xml version="1.0" encoding="utf-8"?>
<p:tagLst xmlns:a="http://schemas.openxmlformats.org/drawingml/2006/main" xmlns:r="http://schemas.openxmlformats.org/officeDocument/2006/relationships" xmlns:p="http://schemas.openxmlformats.org/presentationml/2006/main">
  <p:tag name="VEVOX.QRDOT" val="(29,0)"/>
</p:tagLst>
</file>

<file path=ppt/tags/tag200.xml><?xml version="1.0" encoding="utf-8"?>
<p:tagLst xmlns:a="http://schemas.openxmlformats.org/drawingml/2006/main" xmlns:r="http://schemas.openxmlformats.org/officeDocument/2006/relationships" xmlns:p="http://schemas.openxmlformats.org/presentationml/2006/main">
  <p:tag name="VEVOX.QRDOT" val="(10,13)"/>
</p:tagLst>
</file>

<file path=ppt/tags/tag201.xml><?xml version="1.0" encoding="utf-8"?>
<p:tagLst xmlns:a="http://schemas.openxmlformats.org/drawingml/2006/main" xmlns:r="http://schemas.openxmlformats.org/officeDocument/2006/relationships" xmlns:p="http://schemas.openxmlformats.org/presentationml/2006/main">
  <p:tag name="VEVOX.QRDOT" val="(12,13)"/>
</p:tagLst>
</file>

<file path=ppt/tags/tag202.xml><?xml version="1.0" encoding="utf-8"?>
<p:tagLst xmlns:a="http://schemas.openxmlformats.org/drawingml/2006/main" xmlns:r="http://schemas.openxmlformats.org/officeDocument/2006/relationships" xmlns:p="http://schemas.openxmlformats.org/presentationml/2006/main">
  <p:tag name="VEVOX.QRDOT" val="(16,13)"/>
</p:tagLst>
</file>

<file path=ppt/tags/tag203.xml><?xml version="1.0" encoding="utf-8"?>
<p:tagLst xmlns:a="http://schemas.openxmlformats.org/drawingml/2006/main" xmlns:r="http://schemas.openxmlformats.org/officeDocument/2006/relationships" xmlns:p="http://schemas.openxmlformats.org/presentationml/2006/main">
  <p:tag name="VEVOX.QRDOT" val="(17,13)"/>
</p:tagLst>
</file>

<file path=ppt/tags/tag204.xml><?xml version="1.0" encoding="utf-8"?>
<p:tagLst xmlns:a="http://schemas.openxmlformats.org/drawingml/2006/main" xmlns:r="http://schemas.openxmlformats.org/officeDocument/2006/relationships" xmlns:p="http://schemas.openxmlformats.org/presentationml/2006/main">
  <p:tag name="VEVOX.QRDOT" val="(18,13)"/>
</p:tagLst>
</file>

<file path=ppt/tags/tag205.xml><?xml version="1.0" encoding="utf-8"?>
<p:tagLst xmlns:a="http://schemas.openxmlformats.org/drawingml/2006/main" xmlns:r="http://schemas.openxmlformats.org/officeDocument/2006/relationships" xmlns:p="http://schemas.openxmlformats.org/presentationml/2006/main">
  <p:tag name="VEVOX.QRDOT" val="(19,13)"/>
</p:tagLst>
</file>

<file path=ppt/tags/tag206.xml><?xml version="1.0" encoding="utf-8"?>
<p:tagLst xmlns:a="http://schemas.openxmlformats.org/drawingml/2006/main" xmlns:r="http://schemas.openxmlformats.org/officeDocument/2006/relationships" xmlns:p="http://schemas.openxmlformats.org/presentationml/2006/main">
  <p:tag name="VEVOX.QRDOT" val="(20,13)"/>
</p:tagLst>
</file>

<file path=ppt/tags/tag207.xml><?xml version="1.0" encoding="utf-8"?>
<p:tagLst xmlns:a="http://schemas.openxmlformats.org/drawingml/2006/main" xmlns:r="http://schemas.openxmlformats.org/officeDocument/2006/relationships" xmlns:p="http://schemas.openxmlformats.org/presentationml/2006/main">
  <p:tag name="VEVOX.QRDOT" val="(22,13)"/>
</p:tagLst>
</file>

<file path=ppt/tags/tag208.xml><?xml version="1.0" encoding="utf-8"?>
<p:tagLst xmlns:a="http://schemas.openxmlformats.org/drawingml/2006/main" xmlns:r="http://schemas.openxmlformats.org/officeDocument/2006/relationships" xmlns:p="http://schemas.openxmlformats.org/presentationml/2006/main">
  <p:tag name="VEVOX.QRDOT" val="(23,13)"/>
</p:tagLst>
</file>

<file path=ppt/tags/tag209.xml><?xml version="1.0" encoding="utf-8"?>
<p:tagLst xmlns:a="http://schemas.openxmlformats.org/drawingml/2006/main" xmlns:r="http://schemas.openxmlformats.org/officeDocument/2006/relationships" xmlns:p="http://schemas.openxmlformats.org/presentationml/2006/main">
  <p:tag name="VEVOX.QRDOT" val="(24,13)"/>
</p:tagLst>
</file>

<file path=ppt/tags/tag21.xml><?xml version="1.0" encoding="utf-8"?>
<p:tagLst xmlns:a="http://schemas.openxmlformats.org/drawingml/2006/main" xmlns:r="http://schemas.openxmlformats.org/officeDocument/2006/relationships" xmlns:p="http://schemas.openxmlformats.org/presentationml/2006/main">
  <p:tag name="VEVOX.QRDOT" val="(1,1)"/>
</p:tagLst>
</file>

<file path=ppt/tags/tag210.xml><?xml version="1.0" encoding="utf-8"?>
<p:tagLst xmlns:a="http://schemas.openxmlformats.org/drawingml/2006/main" xmlns:r="http://schemas.openxmlformats.org/officeDocument/2006/relationships" xmlns:p="http://schemas.openxmlformats.org/presentationml/2006/main">
  <p:tag name="VEVOX.QRDOT" val="(25,13)"/>
</p:tagLst>
</file>

<file path=ppt/tags/tag211.xml><?xml version="1.0" encoding="utf-8"?>
<p:tagLst xmlns:a="http://schemas.openxmlformats.org/drawingml/2006/main" xmlns:r="http://schemas.openxmlformats.org/officeDocument/2006/relationships" xmlns:p="http://schemas.openxmlformats.org/presentationml/2006/main">
  <p:tag name="VEVOX.QRDOT" val="(29,13)"/>
</p:tagLst>
</file>

<file path=ppt/tags/tag212.xml><?xml version="1.0" encoding="utf-8"?>
<p:tagLst xmlns:a="http://schemas.openxmlformats.org/drawingml/2006/main" xmlns:r="http://schemas.openxmlformats.org/officeDocument/2006/relationships" xmlns:p="http://schemas.openxmlformats.org/presentationml/2006/main">
  <p:tag name="VEVOX.QRDOT" val="(1,14)"/>
</p:tagLst>
</file>

<file path=ppt/tags/tag213.xml><?xml version="1.0" encoding="utf-8"?>
<p:tagLst xmlns:a="http://schemas.openxmlformats.org/drawingml/2006/main" xmlns:r="http://schemas.openxmlformats.org/officeDocument/2006/relationships" xmlns:p="http://schemas.openxmlformats.org/presentationml/2006/main">
  <p:tag name="VEVOX.QRDOT" val="(2,14)"/>
</p:tagLst>
</file>

<file path=ppt/tags/tag214.xml><?xml version="1.0" encoding="utf-8"?>
<p:tagLst xmlns:a="http://schemas.openxmlformats.org/drawingml/2006/main" xmlns:r="http://schemas.openxmlformats.org/officeDocument/2006/relationships" xmlns:p="http://schemas.openxmlformats.org/presentationml/2006/main">
  <p:tag name="VEVOX.QRDOT" val="(3,14)"/>
</p:tagLst>
</file>

<file path=ppt/tags/tag215.xml><?xml version="1.0" encoding="utf-8"?>
<p:tagLst xmlns:a="http://schemas.openxmlformats.org/drawingml/2006/main" xmlns:r="http://schemas.openxmlformats.org/officeDocument/2006/relationships" xmlns:p="http://schemas.openxmlformats.org/presentationml/2006/main">
  <p:tag name="VEVOX.QRDOT" val="(5,14)"/>
</p:tagLst>
</file>

<file path=ppt/tags/tag216.xml><?xml version="1.0" encoding="utf-8"?>
<p:tagLst xmlns:a="http://schemas.openxmlformats.org/drawingml/2006/main" xmlns:r="http://schemas.openxmlformats.org/officeDocument/2006/relationships" xmlns:p="http://schemas.openxmlformats.org/presentationml/2006/main">
  <p:tag name="VEVOX.QRDOT" val="(6,14)"/>
</p:tagLst>
</file>

<file path=ppt/tags/tag217.xml><?xml version="1.0" encoding="utf-8"?>
<p:tagLst xmlns:a="http://schemas.openxmlformats.org/drawingml/2006/main" xmlns:r="http://schemas.openxmlformats.org/officeDocument/2006/relationships" xmlns:p="http://schemas.openxmlformats.org/presentationml/2006/main">
  <p:tag name="VEVOX.QRDOT" val="(7,14)"/>
</p:tagLst>
</file>

<file path=ppt/tags/tag218.xml><?xml version="1.0" encoding="utf-8"?>
<p:tagLst xmlns:a="http://schemas.openxmlformats.org/drawingml/2006/main" xmlns:r="http://schemas.openxmlformats.org/officeDocument/2006/relationships" xmlns:p="http://schemas.openxmlformats.org/presentationml/2006/main">
  <p:tag name="VEVOX.QRDOT" val="(8,14)"/>
</p:tagLst>
</file>

<file path=ppt/tags/tag219.xml><?xml version="1.0" encoding="utf-8"?>
<p:tagLst xmlns:a="http://schemas.openxmlformats.org/drawingml/2006/main" xmlns:r="http://schemas.openxmlformats.org/officeDocument/2006/relationships" xmlns:p="http://schemas.openxmlformats.org/presentationml/2006/main">
  <p:tag name="VEVOX.QRDOT" val="(9,14)"/>
</p:tagLst>
</file>

<file path=ppt/tags/tag22.xml><?xml version="1.0" encoding="utf-8"?>
<p:tagLst xmlns:a="http://schemas.openxmlformats.org/drawingml/2006/main" xmlns:r="http://schemas.openxmlformats.org/officeDocument/2006/relationships" xmlns:p="http://schemas.openxmlformats.org/presentationml/2006/main">
  <p:tag name="VEVOX.QRDOT" val="(7,1)"/>
</p:tagLst>
</file>

<file path=ppt/tags/tag220.xml><?xml version="1.0" encoding="utf-8"?>
<p:tagLst xmlns:a="http://schemas.openxmlformats.org/drawingml/2006/main" xmlns:r="http://schemas.openxmlformats.org/officeDocument/2006/relationships" xmlns:p="http://schemas.openxmlformats.org/presentationml/2006/main">
  <p:tag name="VEVOX.QRDOT" val="(12,14)"/>
</p:tagLst>
</file>

<file path=ppt/tags/tag221.xml><?xml version="1.0" encoding="utf-8"?>
<p:tagLst xmlns:a="http://schemas.openxmlformats.org/drawingml/2006/main" xmlns:r="http://schemas.openxmlformats.org/officeDocument/2006/relationships" xmlns:p="http://schemas.openxmlformats.org/presentationml/2006/main">
  <p:tag name="VEVOX.QRDOT" val="(18,14)"/>
</p:tagLst>
</file>

<file path=ppt/tags/tag222.xml><?xml version="1.0" encoding="utf-8"?>
<p:tagLst xmlns:a="http://schemas.openxmlformats.org/drawingml/2006/main" xmlns:r="http://schemas.openxmlformats.org/officeDocument/2006/relationships" xmlns:p="http://schemas.openxmlformats.org/presentationml/2006/main">
  <p:tag name="VEVOX.QRDOT" val="(19,14)"/>
</p:tagLst>
</file>

<file path=ppt/tags/tag223.xml><?xml version="1.0" encoding="utf-8"?>
<p:tagLst xmlns:a="http://schemas.openxmlformats.org/drawingml/2006/main" xmlns:r="http://schemas.openxmlformats.org/officeDocument/2006/relationships" xmlns:p="http://schemas.openxmlformats.org/presentationml/2006/main">
  <p:tag name="VEVOX.QRDOT" val="(21,14)"/>
</p:tagLst>
</file>

<file path=ppt/tags/tag224.xml><?xml version="1.0" encoding="utf-8"?>
<p:tagLst xmlns:a="http://schemas.openxmlformats.org/drawingml/2006/main" xmlns:r="http://schemas.openxmlformats.org/officeDocument/2006/relationships" xmlns:p="http://schemas.openxmlformats.org/presentationml/2006/main">
  <p:tag name="VEVOX.QRDOT" val="(23,14)"/>
</p:tagLst>
</file>

<file path=ppt/tags/tag225.xml><?xml version="1.0" encoding="utf-8"?>
<p:tagLst xmlns:a="http://schemas.openxmlformats.org/drawingml/2006/main" xmlns:r="http://schemas.openxmlformats.org/officeDocument/2006/relationships" xmlns:p="http://schemas.openxmlformats.org/presentationml/2006/main">
  <p:tag name="VEVOX.QRDOT" val="(26,14)"/>
</p:tagLst>
</file>

<file path=ppt/tags/tag226.xml><?xml version="1.0" encoding="utf-8"?>
<p:tagLst xmlns:a="http://schemas.openxmlformats.org/drawingml/2006/main" xmlns:r="http://schemas.openxmlformats.org/officeDocument/2006/relationships" xmlns:p="http://schemas.openxmlformats.org/presentationml/2006/main">
  <p:tag name="VEVOX.QRDOT" val="(27,14)"/>
</p:tagLst>
</file>

<file path=ppt/tags/tag227.xml><?xml version="1.0" encoding="utf-8"?>
<p:tagLst xmlns:a="http://schemas.openxmlformats.org/drawingml/2006/main" xmlns:r="http://schemas.openxmlformats.org/officeDocument/2006/relationships" xmlns:p="http://schemas.openxmlformats.org/presentationml/2006/main">
  <p:tag name="VEVOX.QRDOT" val="(1,15)"/>
</p:tagLst>
</file>

<file path=ppt/tags/tag228.xml><?xml version="1.0" encoding="utf-8"?>
<p:tagLst xmlns:a="http://schemas.openxmlformats.org/drawingml/2006/main" xmlns:r="http://schemas.openxmlformats.org/officeDocument/2006/relationships" xmlns:p="http://schemas.openxmlformats.org/presentationml/2006/main">
  <p:tag name="VEVOX.QRDOT" val="(5,15)"/>
</p:tagLst>
</file>

<file path=ppt/tags/tag229.xml><?xml version="1.0" encoding="utf-8"?>
<p:tagLst xmlns:a="http://schemas.openxmlformats.org/drawingml/2006/main" xmlns:r="http://schemas.openxmlformats.org/officeDocument/2006/relationships" xmlns:p="http://schemas.openxmlformats.org/presentationml/2006/main">
  <p:tag name="VEVOX.QRDOT" val="(8,15)"/>
</p:tagLst>
</file>

<file path=ppt/tags/tag23.xml><?xml version="1.0" encoding="utf-8"?>
<p:tagLst xmlns:a="http://schemas.openxmlformats.org/drawingml/2006/main" xmlns:r="http://schemas.openxmlformats.org/officeDocument/2006/relationships" xmlns:p="http://schemas.openxmlformats.org/presentationml/2006/main">
  <p:tag name="VEVOX.QRDOT" val="(10,1)"/>
</p:tagLst>
</file>

<file path=ppt/tags/tag230.xml><?xml version="1.0" encoding="utf-8"?>
<p:tagLst xmlns:a="http://schemas.openxmlformats.org/drawingml/2006/main" xmlns:r="http://schemas.openxmlformats.org/officeDocument/2006/relationships" xmlns:p="http://schemas.openxmlformats.org/presentationml/2006/main">
  <p:tag name="VEVOX.QRDOT" val="(9,15)"/>
</p:tagLst>
</file>

<file path=ppt/tags/tag231.xml><?xml version="1.0" encoding="utf-8"?>
<p:tagLst xmlns:a="http://schemas.openxmlformats.org/drawingml/2006/main" xmlns:r="http://schemas.openxmlformats.org/officeDocument/2006/relationships" xmlns:p="http://schemas.openxmlformats.org/presentationml/2006/main">
  <p:tag name="VEVOX.QRDOT" val="(15,15)"/>
</p:tagLst>
</file>

<file path=ppt/tags/tag232.xml><?xml version="1.0" encoding="utf-8"?>
<p:tagLst xmlns:a="http://schemas.openxmlformats.org/drawingml/2006/main" xmlns:r="http://schemas.openxmlformats.org/officeDocument/2006/relationships" xmlns:p="http://schemas.openxmlformats.org/presentationml/2006/main">
  <p:tag name="VEVOX.QRDOT" val="(17,15)"/>
</p:tagLst>
</file>

<file path=ppt/tags/tag233.xml><?xml version="1.0" encoding="utf-8"?>
<p:tagLst xmlns:a="http://schemas.openxmlformats.org/drawingml/2006/main" xmlns:r="http://schemas.openxmlformats.org/officeDocument/2006/relationships" xmlns:p="http://schemas.openxmlformats.org/presentationml/2006/main">
  <p:tag name="VEVOX.QRDOT" val="(18,15)"/>
</p:tagLst>
</file>

<file path=ppt/tags/tag234.xml><?xml version="1.0" encoding="utf-8"?>
<p:tagLst xmlns:a="http://schemas.openxmlformats.org/drawingml/2006/main" xmlns:r="http://schemas.openxmlformats.org/officeDocument/2006/relationships" xmlns:p="http://schemas.openxmlformats.org/presentationml/2006/main">
  <p:tag name="VEVOX.QRDOT" val="(20,15)"/>
</p:tagLst>
</file>

<file path=ppt/tags/tag235.xml><?xml version="1.0" encoding="utf-8"?>
<p:tagLst xmlns:a="http://schemas.openxmlformats.org/drawingml/2006/main" xmlns:r="http://schemas.openxmlformats.org/officeDocument/2006/relationships" xmlns:p="http://schemas.openxmlformats.org/presentationml/2006/main">
  <p:tag name="VEVOX.QRDOT" val="(22,15)"/>
</p:tagLst>
</file>

<file path=ppt/tags/tag236.xml><?xml version="1.0" encoding="utf-8"?>
<p:tagLst xmlns:a="http://schemas.openxmlformats.org/drawingml/2006/main" xmlns:r="http://schemas.openxmlformats.org/officeDocument/2006/relationships" xmlns:p="http://schemas.openxmlformats.org/presentationml/2006/main">
  <p:tag name="VEVOX.QRDOT" val="(23,15)"/>
</p:tagLst>
</file>

<file path=ppt/tags/tag237.xml><?xml version="1.0" encoding="utf-8"?>
<p:tagLst xmlns:a="http://schemas.openxmlformats.org/drawingml/2006/main" xmlns:r="http://schemas.openxmlformats.org/officeDocument/2006/relationships" xmlns:p="http://schemas.openxmlformats.org/presentationml/2006/main">
  <p:tag name="VEVOX.QRDOT" val="(24,15)"/>
</p:tagLst>
</file>

<file path=ppt/tags/tag238.xml><?xml version="1.0" encoding="utf-8"?>
<p:tagLst xmlns:a="http://schemas.openxmlformats.org/drawingml/2006/main" xmlns:r="http://schemas.openxmlformats.org/officeDocument/2006/relationships" xmlns:p="http://schemas.openxmlformats.org/presentationml/2006/main">
  <p:tag name="VEVOX.QRDOT" val="(25,15)"/>
</p:tagLst>
</file>

<file path=ppt/tags/tag239.xml><?xml version="1.0" encoding="utf-8"?>
<p:tagLst xmlns:a="http://schemas.openxmlformats.org/drawingml/2006/main" xmlns:r="http://schemas.openxmlformats.org/officeDocument/2006/relationships" xmlns:p="http://schemas.openxmlformats.org/presentationml/2006/main">
  <p:tag name="VEVOX.QRDOT" val="(28,15)"/>
</p:tagLst>
</file>

<file path=ppt/tags/tag24.xml><?xml version="1.0" encoding="utf-8"?>
<p:tagLst xmlns:a="http://schemas.openxmlformats.org/drawingml/2006/main" xmlns:r="http://schemas.openxmlformats.org/officeDocument/2006/relationships" xmlns:p="http://schemas.openxmlformats.org/presentationml/2006/main">
  <p:tag name="VEVOX.QRDOT" val="(14,1)"/>
</p:tagLst>
</file>

<file path=ppt/tags/tag240.xml><?xml version="1.0" encoding="utf-8"?>
<p:tagLst xmlns:a="http://schemas.openxmlformats.org/drawingml/2006/main" xmlns:r="http://schemas.openxmlformats.org/officeDocument/2006/relationships" xmlns:p="http://schemas.openxmlformats.org/presentationml/2006/main">
  <p:tag name="VEVOX.QRDOT" val="(2,16)"/>
</p:tagLst>
</file>

<file path=ppt/tags/tag241.xml><?xml version="1.0" encoding="utf-8"?>
<p:tagLst xmlns:a="http://schemas.openxmlformats.org/drawingml/2006/main" xmlns:r="http://schemas.openxmlformats.org/officeDocument/2006/relationships" xmlns:p="http://schemas.openxmlformats.org/presentationml/2006/main">
  <p:tag name="VEVOX.QRDOT" val="(7,16)"/>
</p:tagLst>
</file>

<file path=ppt/tags/tag242.xml><?xml version="1.0" encoding="utf-8"?>
<p:tagLst xmlns:a="http://schemas.openxmlformats.org/drawingml/2006/main" xmlns:r="http://schemas.openxmlformats.org/officeDocument/2006/relationships" xmlns:p="http://schemas.openxmlformats.org/presentationml/2006/main">
  <p:tag name="VEVOX.QRDOT" val="(9,16)"/>
</p:tagLst>
</file>

<file path=ppt/tags/tag243.xml><?xml version="1.0" encoding="utf-8"?>
<p:tagLst xmlns:a="http://schemas.openxmlformats.org/drawingml/2006/main" xmlns:r="http://schemas.openxmlformats.org/officeDocument/2006/relationships" xmlns:p="http://schemas.openxmlformats.org/presentationml/2006/main">
  <p:tag name="VEVOX.QRDOT" val="(12,16)"/>
</p:tagLst>
</file>

<file path=ppt/tags/tag244.xml><?xml version="1.0" encoding="utf-8"?>
<p:tagLst xmlns:a="http://schemas.openxmlformats.org/drawingml/2006/main" xmlns:r="http://schemas.openxmlformats.org/officeDocument/2006/relationships" xmlns:p="http://schemas.openxmlformats.org/presentationml/2006/main">
  <p:tag name="VEVOX.QRDOT" val="(13,16)"/>
</p:tagLst>
</file>

<file path=ppt/tags/tag245.xml><?xml version="1.0" encoding="utf-8"?>
<p:tagLst xmlns:a="http://schemas.openxmlformats.org/drawingml/2006/main" xmlns:r="http://schemas.openxmlformats.org/officeDocument/2006/relationships" xmlns:p="http://schemas.openxmlformats.org/presentationml/2006/main">
  <p:tag name="VEVOX.QRDOT" val="(17,16)"/>
</p:tagLst>
</file>

<file path=ppt/tags/tag246.xml><?xml version="1.0" encoding="utf-8"?>
<p:tagLst xmlns:a="http://schemas.openxmlformats.org/drawingml/2006/main" xmlns:r="http://schemas.openxmlformats.org/officeDocument/2006/relationships" xmlns:p="http://schemas.openxmlformats.org/presentationml/2006/main">
  <p:tag name="VEVOX.QRDOT" val="(24,16)"/>
</p:tagLst>
</file>

<file path=ppt/tags/tag247.xml><?xml version="1.0" encoding="utf-8"?>
<p:tagLst xmlns:a="http://schemas.openxmlformats.org/drawingml/2006/main" xmlns:r="http://schemas.openxmlformats.org/officeDocument/2006/relationships" xmlns:p="http://schemas.openxmlformats.org/presentationml/2006/main">
  <p:tag name="VEVOX.QRDOT" val="(26,16)"/>
</p:tagLst>
</file>

<file path=ppt/tags/tag248.xml><?xml version="1.0" encoding="utf-8"?>
<p:tagLst xmlns:a="http://schemas.openxmlformats.org/drawingml/2006/main" xmlns:r="http://schemas.openxmlformats.org/officeDocument/2006/relationships" xmlns:p="http://schemas.openxmlformats.org/presentationml/2006/main">
  <p:tag name="VEVOX.QRDOT" val="(27,16)"/>
</p:tagLst>
</file>

<file path=ppt/tags/tag249.xml><?xml version="1.0" encoding="utf-8"?>
<p:tagLst xmlns:a="http://schemas.openxmlformats.org/drawingml/2006/main" xmlns:r="http://schemas.openxmlformats.org/officeDocument/2006/relationships" xmlns:p="http://schemas.openxmlformats.org/presentationml/2006/main">
  <p:tag name="VEVOX.QRDOT" val="(1,17)"/>
</p:tagLst>
</file>

<file path=ppt/tags/tag25.xml><?xml version="1.0" encoding="utf-8"?>
<p:tagLst xmlns:a="http://schemas.openxmlformats.org/drawingml/2006/main" xmlns:r="http://schemas.openxmlformats.org/officeDocument/2006/relationships" xmlns:p="http://schemas.openxmlformats.org/presentationml/2006/main">
  <p:tag name="VEVOX.QRDOT" val="(15,1)"/>
</p:tagLst>
</file>

<file path=ppt/tags/tag250.xml><?xml version="1.0" encoding="utf-8"?>
<p:tagLst xmlns:a="http://schemas.openxmlformats.org/drawingml/2006/main" xmlns:r="http://schemas.openxmlformats.org/officeDocument/2006/relationships" xmlns:p="http://schemas.openxmlformats.org/presentationml/2006/main">
  <p:tag name="VEVOX.QRDOT" val="(2,17)"/>
</p:tagLst>
</file>

<file path=ppt/tags/tag251.xml><?xml version="1.0" encoding="utf-8"?>
<p:tagLst xmlns:a="http://schemas.openxmlformats.org/drawingml/2006/main" xmlns:r="http://schemas.openxmlformats.org/officeDocument/2006/relationships" xmlns:p="http://schemas.openxmlformats.org/presentationml/2006/main">
  <p:tag name="VEVOX.QRDOT" val="(4,17)"/>
</p:tagLst>
</file>

<file path=ppt/tags/tag252.xml><?xml version="1.0" encoding="utf-8"?>
<p:tagLst xmlns:a="http://schemas.openxmlformats.org/drawingml/2006/main" xmlns:r="http://schemas.openxmlformats.org/officeDocument/2006/relationships" xmlns:p="http://schemas.openxmlformats.org/presentationml/2006/main">
  <p:tag name="VEVOX.QRDOT" val="(5,17)"/>
</p:tagLst>
</file>

<file path=ppt/tags/tag253.xml><?xml version="1.0" encoding="utf-8"?>
<p:tagLst xmlns:a="http://schemas.openxmlformats.org/drawingml/2006/main" xmlns:r="http://schemas.openxmlformats.org/officeDocument/2006/relationships" xmlns:p="http://schemas.openxmlformats.org/presentationml/2006/main">
  <p:tag name="VEVOX.QRDOT" val="(6,17)"/>
</p:tagLst>
</file>

<file path=ppt/tags/tag254.xml><?xml version="1.0" encoding="utf-8"?>
<p:tagLst xmlns:a="http://schemas.openxmlformats.org/drawingml/2006/main" xmlns:r="http://schemas.openxmlformats.org/officeDocument/2006/relationships" xmlns:p="http://schemas.openxmlformats.org/presentationml/2006/main">
  <p:tag name="VEVOX.QRDOT" val="(8,17)"/>
</p:tagLst>
</file>

<file path=ppt/tags/tag255.xml><?xml version="1.0" encoding="utf-8"?>
<p:tagLst xmlns:a="http://schemas.openxmlformats.org/drawingml/2006/main" xmlns:r="http://schemas.openxmlformats.org/officeDocument/2006/relationships" xmlns:p="http://schemas.openxmlformats.org/presentationml/2006/main">
  <p:tag name="VEVOX.QRDOT" val="(10,17)"/>
</p:tagLst>
</file>

<file path=ppt/tags/tag256.xml><?xml version="1.0" encoding="utf-8"?>
<p:tagLst xmlns:a="http://schemas.openxmlformats.org/drawingml/2006/main" xmlns:r="http://schemas.openxmlformats.org/officeDocument/2006/relationships" xmlns:p="http://schemas.openxmlformats.org/presentationml/2006/main">
  <p:tag name="VEVOX.QRDOT" val="(11,17)"/>
</p:tagLst>
</file>

<file path=ppt/tags/tag257.xml><?xml version="1.0" encoding="utf-8"?>
<p:tagLst xmlns:a="http://schemas.openxmlformats.org/drawingml/2006/main" xmlns:r="http://schemas.openxmlformats.org/officeDocument/2006/relationships" xmlns:p="http://schemas.openxmlformats.org/presentationml/2006/main">
  <p:tag name="VEVOX.QRDOT" val="(13,17)"/>
</p:tagLst>
</file>

<file path=ppt/tags/tag258.xml><?xml version="1.0" encoding="utf-8"?>
<p:tagLst xmlns:a="http://schemas.openxmlformats.org/drawingml/2006/main" xmlns:r="http://schemas.openxmlformats.org/officeDocument/2006/relationships" xmlns:p="http://schemas.openxmlformats.org/presentationml/2006/main">
  <p:tag name="VEVOX.QRDOT" val="(14,17)"/>
</p:tagLst>
</file>

<file path=ppt/tags/tag259.xml><?xml version="1.0" encoding="utf-8"?>
<p:tagLst xmlns:a="http://schemas.openxmlformats.org/drawingml/2006/main" xmlns:r="http://schemas.openxmlformats.org/officeDocument/2006/relationships" xmlns:p="http://schemas.openxmlformats.org/presentationml/2006/main">
  <p:tag name="VEVOX.QRDOT" val="(15,17)"/>
</p:tagLst>
</file>

<file path=ppt/tags/tag26.xml><?xml version="1.0" encoding="utf-8"?>
<p:tagLst xmlns:a="http://schemas.openxmlformats.org/drawingml/2006/main" xmlns:r="http://schemas.openxmlformats.org/officeDocument/2006/relationships" xmlns:p="http://schemas.openxmlformats.org/presentationml/2006/main">
  <p:tag name="VEVOX.QRDOT" val="(16,1)"/>
</p:tagLst>
</file>

<file path=ppt/tags/tag260.xml><?xml version="1.0" encoding="utf-8"?>
<p:tagLst xmlns:a="http://schemas.openxmlformats.org/drawingml/2006/main" xmlns:r="http://schemas.openxmlformats.org/officeDocument/2006/relationships" xmlns:p="http://schemas.openxmlformats.org/presentationml/2006/main">
  <p:tag name="VEVOX.QRDOT" val="(16,17)"/>
</p:tagLst>
</file>

<file path=ppt/tags/tag261.xml><?xml version="1.0" encoding="utf-8"?>
<p:tagLst xmlns:a="http://schemas.openxmlformats.org/drawingml/2006/main" xmlns:r="http://schemas.openxmlformats.org/officeDocument/2006/relationships" xmlns:p="http://schemas.openxmlformats.org/presentationml/2006/main">
  <p:tag name="VEVOX.QRDOT" val="(19,17)"/>
</p:tagLst>
</file>

<file path=ppt/tags/tag262.xml><?xml version="1.0" encoding="utf-8"?>
<p:tagLst xmlns:a="http://schemas.openxmlformats.org/drawingml/2006/main" xmlns:r="http://schemas.openxmlformats.org/officeDocument/2006/relationships" xmlns:p="http://schemas.openxmlformats.org/presentationml/2006/main">
  <p:tag name="VEVOX.QRDOT" val="(20,17)"/>
</p:tagLst>
</file>

<file path=ppt/tags/tag263.xml><?xml version="1.0" encoding="utf-8"?>
<p:tagLst xmlns:a="http://schemas.openxmlformats.org/drawingml/2006/main" xmlns:r="http://schemas.openxmlformats.org/officeDocument/2006/relationships" xmlns:p="http://schemas.openxmlformats.org/presentationml/2006/main">
  <p:tag name="VEVOX.QRDOT" val="(22,17)"/>
</p:tagLst>
</file>

<file path=ppt/tags/tag264.xml><?xml version="1.0" encoding="utf-8"?>
<p:tagLst xmlns:a="http://schemas.openxmlformats.org/drawingml/2006/main" xmlns:r="http://schemas.openxmlformats.org/officeDocument/2006/relationships" xmlns:p="http://schemas.openxmlformats.org/presentationml/2006/main">
  <p:tag name="VEVOX.QRDOT" val="(23,17)"/>
</p:tagLst>
</file>

<file path=ppt/tags/tag265.xml><?xml version="1.0" encoding="utf-8"?>
<p:tagLst xmlns:a="http://schemas.openxmlformats.org/drawingml/2006/main" xmlns:r="http://schemas.openxmlformats.org/officeDocument/2006/relationships" xmlns:p="http://schemas.openxmlformats.org/presentationml/2006/main">
  <p:tag name="VEVOX.QRDOT" val="(24,17)"/>
</p:tagLst>
</file>

<file path=ppt/tags/tag266.xml><?xml version="1.0" encoding="utf-8"?>
<p:tagLst xmlns:a="http://schemas.openxmlformats.org/drawingml/2006/main" xmlns:r="http://schemas.openxmlformats.org/officeDocument/2006/relationships" xmlns:p="http://schemas.openxmlformats.org/presentationml/2006/main">
  <p:tag name="VEVOX.QRDOT" val="(25,17)"/>
</p:tagLst>
</file>

<file path=ppt/tags/tag267.xml><?xml version="1.0" encoding="utf-8"?>
<p:tagLst xmlns:a="http://schemas.openxmlformats.org/drawingml/2006/main" xmlns:r="http://schemas.openxmlformats.org/officeDocument/2006/relationships" xmlns:p="http://schemas.openxmlformats.org/presentationml/2006/main">
  <p:tag name="VEVOX.QRDOT" val="(27,17)"/>
</p:tagLst>
</file>

<file path=ppt/tags/tag268.xml><?xml version="1.0" encoding="utf-8"?>
<p:tagLst xmlns:a="http://schemas.openxmlformats.org/drawingml/2006/main" xmlns:r="http://schemas.openxmlformats.org/officeDocument/2006/relationships" xmlns:p="http://schemas.openxmlformats.org/presentationml/2006/main">
  <p:tag name="VEVOX.QRDOT" val="(29,17)"/>
</p:tagLst>
</file>

<file path=ppt/tags/tag269.xml><?xml version="1.0" encoding="utf-8"?>
<p:tagLst xmlns:a="http://schemas.openxmlformats.org/drawingml/2006/main" xmlns:r="http://schemas.openxmlformats.org/officeDocument/2006/relationships" xmlns:p="http://schemas.openxmlformats.org/presentationml/2006/main">
  <p:tag name="VEVOX.QRDOT" val="(1,18)"/>
</p:tagLst>
</file>

<file path=ppt/tags/tag27.xml><?xml version="1.0" encoding="utf-8"?>
<p:tagLst xmlns:a="http://schemas.openxmlformats.org/drawingml/2006/main" xmlns:r="http://schemas.openxmlformats.org/officeDocument/2006/relationships" xmlns:p="http://schemas.openxmlformats.org/presentationml/2006/main">
  <p:tag name="VEVOX.QRDOT" val="(17,1)"/>
</p:tagLst>
</file>

<file path=ppt/tags/tag270.xml><?xml version="1.0" encoding="utf-8"?>
<p:tagLst xmlns:a="http://schemas.openxmlformats.org/drawingml/2006/main" xmlns:r="http://schemas.openxmlformats.org/officeDocument/2006/relationships" xmlns:p="http://schemas.openxmlformats.org/presentationml/2006/main">
  <p:tag name="VEVOX.QRDOT" val="(6,18)"/>
</p:tagLst>
</file>

<file path=ppt/tags/tag271.xml><?xml version="1.0" encoding="utf-8"?>
<p:tagLst xmlns:a="http://schemas.openxmlformats.org/drawingml/2006/main" xmlns:r="http://schemas.openxmlformats.org/officeDocument/2006/relationships" xmlns:p="http://schemas.openxmlformats.org/presentationml/2006/main">
  <p:tag name="VEVOX.QRDOT" val="(7,18)"/>
</p:tagLst>
</file>

<file path=ppt/tags/tag272.xml><?xml version="1.0" encoding="utf-8"?>
<p:tagLst xmlns:a="http://schemas.openxmlformats.org/drawingml/2006/main" xmlns:r="http://schemas.openxmlformats.org/officeDocument/2006/relationships" xmlns:p="http://schemas.openxmlformats.org/presentationml/2006/main">
  <p:tag name="VEVOX.QRDOT" val="(8,18)"/>
</p:tagLst>
</file>

<file path=ppt/tags/tag273.xml><?xml version="1.0" encoding="utf-8"?>
<p:tagLst xmlns:a="http://schemas.openxmlformats.org/drawingml/2006/main" xmlns:r="http://schemas.openxmlformats.org/officeDocument/2006/relationships" xmlns:p="http://schemas.openxmlformats.org/presentationml/2006/main">
  <p:tag name="VEVOX.QRDOT" val="(9,18)"/>
</p:tagLst>
</file>

<file path=ppt/tags/tag274.xml><?xml version="1.0" encoding="utf-8"?>
<p:tagLst xmlns:a="http://schemas.openxmlformats.org/drawingml/2006/main" xmlns:r="http://schemas.openxmlformats.org/officeDocument/2006/relationships" xmlns:p="http://schemas.openxmlformats.org/presentationml/2006/main">
  <p:tag name="VEVOX.QRDOT" val="(10,18)"/>
</p:tagLst>
</file>

<file path=ppt/tags/tag275.xml><?xml version="1.0" encoding="utf-8"?>
<p:tagLst xmlns:a="http://schemas.openxmlformats.org/drawingml/2006/main" xmlns:r="http://schemas.openxmlformats.org/officeDocument/2006/relationships" xmlns:p="http://schemas.openxmlformats.org/presentationml/2006/main">
  <p:tag name="VEVOX.QRDOT" val="(12,18)"/>
</p:tagLst>
</file>

<file path=ppt/tags/tag276.xml><?xml version="1.0" encoding="utf-8"?>
<p:tagLst xmlns:a="http://schemas.openxmlformats.org/drawingml/2006/main" xmlns:r="http://schemas.openxmlformats.org/officeDocument/2006/relationships" xmlns:p="http://schemas.openxmlformats.org/presentationml/2006/main">
  <p:tag name="VEVOX.QRDOT" val="(14,18)"/>
</p:tagLst>
</file>

<file path=ppt/tags/tag277.xml><?xml version="1.0" encoding="utf-8"?>
<p:tagLst xmlns:a="http://schemas.openxmlformats.org/drawingml/2006/main" xmlns:r="http://schemas.openxmlformats.org/officeDocument/2006/relationships" xmlns:p="http://schemas.openxmlformats.org/presentationml/2006/main">
  <p:tag name="VEVOX.QRDOT" val="(15,18)"/>
</p:tagLst>
</file>

<file path=ppt/tags/tag278.xml><?xml version="1.0" encoding="utf-8"?>
<p:tagLst xmlns:a="http://schemas.openxmlformats.org/drawingml/2006/main" xmlns:r="http://schemas.openxmlformats.org/officeDocument/2006/relationships" xmlns:p="http://schemas.openxmlformats.org/presentationml/2006/main">
  <p:tag name="VEVOX.QRDOT" val="(16,18)"/>
</p:tagLst>
</file>

<file path=ppt/tags/tag279.xml><?xml version="1.0" encoding="utf-8"?>
<p:tagLst xmlns:a="http://schemas.openxmlformats.org/drawingml/2006/main" xmlns:r="http://schemas.openxmlformats.org/officeDocument/2006/relationships" xmlns:p="http://schemas.openxmlformats.org/presentationml/2006/main">
  <p:tag name="VEVOX.QRDOT" val="(17,18)"/>
</p:tagLst>
</file>

<file path=ppt/tags/tag28.xml><?xml version="1.0" encoding="utf-8"?>
<p:tagLst xmlns:a="http://schemas.openxmlformats.org/drawingml/2006/main" xmlns:r="http://schemas.openxmlformats.org/officeDocument/2006/relationships" xmlns:p="http://schemas.openxmlformats.org/presentationml/2006/main">
  <p:tag name="VEVOX.QRDOT" val="(19,1)"/>
</p:tagLst>
</file>

<file path=ppt/tags/tag280.xml><?xml version="1.0" encoding="utf-8"?>
<p:tagLst xmlns:a="http://schemas.openxmlformats.org/drawingml/2006/main" xmlns:r="http://schemas.openxmlformats.org/officeDocument/2006/relationships" xmlns:p="http://schemas.openxmlformats.org/presentationml/2006/main">
  <p:tag name="VEVOX.QRDOT" val="(19,18)"/>
</p:tagLst>
</file>

<file path=ppt/tags/tag281.xml><?xml version="1.0" encoding="utf-8"?>
<p:tagLst xmlns:a="http://schemas.openxmlformats.org/drawingml/2006/main" xmlns:r="http://schemas.openxmlformats.org/officeDocument/2006/relationships" xmlns:p="http://schemas.openxmlformats.org/presentationml/2006/main">
  <p:tag name="VEVOX.QRDOT" val="(21,18)"/>
</p:tagLst>
</file>

<file path=ppt/tags/tag282.xml><?xml version="1.0" encoding="utf-8"?>
<p:tagLst xmlns:a="http://schemas.openxmlformats.org/drawingml/2006/main" xmlns:r="http://schemas.openxmlformats.org/officeDocument/2006/relationships" xmlns:p="http://schemas.openxmlformats.org/presentationml/2006/main">
  <p:tag name="VEVOX.QRDOT" val="(22,18)"/>
</p:tagLst>
</file>

<file path=ppt/tags/tag283.xml><?xml version="1.0" encoding="utf-8"?>
<p:tagLst xmlns:a="http://schemas.openxmlformats.org/drawingml/2006/main" xmlns:r="http://schemas.openxmlformats.org/officeDocument/2006/relationships" xmlns:p="http://schemas.openxmlformats.org/presentationml/2006/main">
  <p:tag name="VEVOX.QRDOT" val="(24,18)"/>
</p:tagLst>
</file>

<file path=ppt/tags/tag284.xml><?xml version="1.0" encoding="utf-8"?>
<p:tagLst xmlns:a="http://schemas.openxmlformats.org/drawingml/2006/main" xmlns:r="http://schemas.openxmlformats.org/officeDocument/2006/relationships" xmlns:p="http://schemas.openxmlformats.org/presentationml/2006/main">
  <p:tag name="VEVOX.QRDOT" val="(25,18)"/>
</p:tagLst>
</file>

<file path=ppt/tags/tag285.xml><?xml version="1.0" encoding="utf-8"?>
<p:tagLst xmlns:a="http://schemas.openxmlformats.org/drawingml/2006/main" xmlns:r="http://schemas.openxmlformats.org/officeDocument/2006/relationships" xmlns:p="http://schemas.openxmlformats.org/presentationml/2006/main">
  <p:tag name="VEVOX.QRDOT" val="(27,18)"/>
</p:tagLst>
</file>

<file path=ppt/tags/tag286.xml><?xml version="1.0" encoding="utf-8"?>
<p:tagLst xmlns:a="http://schemas.openxmlformats.org/drawingml/2006/main" xmlns:r="http://schemas.openxmlformats.org/officeDocument/2006/relationships" xmlns:p="http://schemas.openxmlformats.org/presentationml/2006/main">
  <p:tag name="VEVOX.QRDOT" val="(1,19)"/>
</p:tagLst>
</file>

<file path=ppt/tags/tag287.xml><?xml version="1.0" encoding="utf-8"?>
<p:tagLst xmlns:a="http://schemas.openxmlformats.org/drawingml/2006/main" xmlns:r="http://schemas.openxmlformats.org/officeDocument/2006/relationships" xmlns:p="http://schemas.openxmlformats.org/presentationml/2006/main">
  <p:tag name="VEVOX.QRDOT" val="(5,19)"/>
</p:tagLst>
</file>

<file path=ppt/tags/tag288.xml><?xml version="1.0" encoding="utf-8"?>
<p:tagLst xmlns:a="http://schemas.openxmlformats.org/drawingml/2006/main" xmlns:r="http://schemas.openxmlformats.org/officeDocument/2006/relationships" xmlns:p="http://schemas.openxmlformats.org/presentationml/2006/main">
  <p:tag name="VEVOX.QRDOT" val="(6,19)"/>
</p:tagLst>
</file>

<file path=ppt/tags/tag289.xml><?xml version="1.0" encoding="utf-8"?>
<p:tagLst xmlns:a="http://schemas.openxmlformats.org/drawingml/2006/main" xmlns:r="http://schemas.openxmlformats.org/officeDocument/2006/relationships" xmlns:p="http://schemas.openxmlformats.org/presentationml/2006/main">
  <p:tag name="VEVOX.QRDOT" val="(8,19)"/>
</p:tagLst>
</file>

<file path=ppt/tags/tag29.xml><?xml version="1.0" encoding="utf-8"?>
<p:tagLst xmlns:a="http://schemas.openxmlformats.org/drawingml/2006/main" xmlns:r="http://schemas.openxmlformats.org/officeDocument/2006/relationships" xmlns:p="http://schemas.openxmlformats.org/presentationml/2006/main">
  <p:tag name="VEVOX.QRDOT" val="(21,1)"/>
</p:tagLst>
</file>

<file path=ppt/tags/tag290.xml><?xml version="1.0" encoding="utf-8"?>
<p:tagLst xmlns:a="http://schemas.openxmlformats.org/drawingml/2006/main" xmlns:r="http://schemas.openxmlformats.org/officeDocument/2006/relationships" xmlns:p="http://schemas.openxmlformats.org/presentationml/2006/main">
  <p:tag name="VEVOX.QRDOT" val="(11,19)"/>
</p:tagLst>
</file>

<file path=ppt/tags/tag291.xml><?xml version="1.0" encoding="utf-8"?>
<p:tagLst xmlns:a="http://schemas.openxmlformats.org/drawingml/2006/main" xmlns:r="http://schemas.openxmlformats.org/officeDocument/2006/relationships" xmlns:p="http://schemas.openxmlformats.org/presentationml/2006/main">
  <p:tag name="VEVOX.QRDOT" val="(12,19)"/>
</p:tagLst>
</file>

<file path=ppt/tags/tag292.xml><?xml version="1.0" encoding="utf-8"?>
<p:tagLst xmlns:a="http://schemas.openxmlformats.org/drawingml/2006/main" xmlns:r="http://schemas.openxmlformats.org/officeDocument/2006/relationships" xmlns:p="http://schemas.openxmlformats.org/presentationml/2006/main">
  <p:tag name="VEVOX.QRDOT" val="(13,19)"/>
</p:tagLst>
</file>

<file path=ppt/tags/tag293.xml><?xml version="1.0" encoding="utf-8"?>
<p:tagLst xmlns:a="http://schemas.openxmlformats.org/drawingml/2006/main" xmlns:r="http://schemas.openxmlformats.org/officeDocument/2006/relationships" xmlns:p="http://schemas.openxmlformats.org/presentationml/2006/main">
  <p:tag name="VEVOX.QRDOT" val="(14,19)"/>
</p:tagLst>
</file>

<file path=ppt/tags/tag294.xml><?xml version="1.0" encoding="utf-8"?>
<p:tagLst xmlns:a="http://schemas.openxmlformats.org/drawingml/2006/main" xmlns:r="http://schemas.openxmlformats.org/officeDocument/2006/relationships" xmlns:p="http://schemas.openxmlformats.org/presentationml/2006/main">
  <p:tag name="VEVOX.QRDOT" val="(16,19)"/>
</p:tagLst>
</file>

<file path=ppt/tags/tag295.xml><?xml version="1.0" encoding="utf-8"?>
<p:tagLst xmlns:a="http://schemas.openxmlformats.org/drawingml/2006/main" xmlns:r="http://schemas.openxmlformats.org/officeDocument/2006/relationships" xmlns:p="http://schemas.openxmlformats.org/presentationml/2006/main">
  <p:tag name="VEVOX.QRDOT" val="(18,19)"/>
</p:tagLst>
</file>

<file path=ppt/tags/tag296.xml><?xml version="1.0" encoding="utf-8"?>
<p:tagLst xmlns:a="http://schemas.openxmlformats.org/drawingml/2006/main" xmlns:r="http://schemas.openxmlformats.org/officeDocument/2006/relationships" xmlns:p="http://schemas.openxmlformats.org/presentationml/2006/main">
  <p:tag name="VEVOX.QRDOT" val="(19,19)"/>
</p:tagLst>
</file>

<file path=ppt/tags/tag297.xml><?xml version="1.0" encoding="utf-8"?>
<p:tagLst xmlns:a="http://schemas.openxmlformats.org/drawingml/2006/main" xmlns:r="http://schemas.openxmlformats.org/officeDocument/2006/relationships" xmlns:p="http://schemas.openxmlformats.org/presentationml/2006/main">
  <p:tag name="VEVOX.QRDOT" val="(20,19)"/>
</p:tagLst>
</file>

<file path=ppt/tags/tag298.xml><?xml version="1.0" encoding="utf-8"?>
<p:tagLst xmlns:a="http://schemas.openxmlformats.org/drawingml/2006/main" xmlns:r="http://schemas.openxmlformats.org/officeDocument/2006/relationships" xmlns:p="http://schemas.openxmlformats.org/presentationml/2006/main">
  <p:tag name="VEVOX.QRDOT" val="(21,19)"/>
</p:tagLst>
</file>

<file path=ppt/tags/tag299.xml><?xml version="1.0" encoding="utf-8"?>
<p:tagLst xmlns:a="http://schemas.openxmlformats.org/drawingml/2006/main" xmlns:r="http://schemas.openxmlformats.org/officeDocument/2006/relationships" xmlns:p="http://schemas.openxmlformats.org/presentationml/2006/main">
  <p:tag name="VEVOX.QRDOT" val="(24,19)"/>
</p:tagLst>
</file>

<file path=ppt/tags/tag3.xml><?xml version="1.0" encoding="utf-8"?>
<p:tagLst xmlns:a="http://schemas.openxmlformats.org/drawingml/2006/main" xmlns:r="http://schemas.openxmlformats.org/officeDocument/2006/relationships" xmlns:p="http://schemas.openxmlformats.org/presentationml/2006/main">
  <p:tag name="VEVOX.QR.CHECKERBOARD" val="x"/>
</p:tagLst>
</file>

<file path=ppt/tags/tag30.xml><?xml version="1.0" encoding="utf-8"?>
<p:tagLst xmlns:a="http://schemas.openxmlformats.org/drawingml/2006/main" xmlns:r="http://schemas.openxmlformats.org/officeDocument/2006/relationships" xmlns:p="http://schemas.openxmlformats.org/presentationml/2006/main">
  <p:tag name="VEVOX.QRDOT" val="(23,1)"/>
</p:tagLst>
</file>

<file path=ppt/tags/tag300.xml><?xml version="1.0" encoding="utf-8"?>
<p:tagLst xmlns:a="http://schemas.openxmlformats.org/drawingml/2006/main" xmlns:r="http://schemas.openxmlformats.org/officeDocument/2006/relationships" xmlns:p="http://schemas.openxmlformats.org/presentationml/2006/main">
  <p:tag name="VEVOX.QRDOT" val="(25,19)"/>
</p:tagLst>
</file>

<file path=ppt/tags/tag301.xml><?xml version="1.0" encoding="utf-8"?>
<p:tagLst xmlns:a="http://schemas.openxmlformats.org/drawingml/2006/main" xmlns:r="http://schemas.openxmlformats.org/officeDocument/2006/relationships" xmlns:p="http://schemas.openxmlformats.org/presentationml/2006/main">
  <p:tag name="VEVOX.QRDOT" val="(28,19)"/>
</p:tagLst>
</file>

<file path=ppt/tags/tag302.xml><?xml version="1.0" encoding="utf-8"?>
<p:tagLst xmlns:a="http://schemas.openxmlformats.org/drawingml/2006/main" xmlns:r="http://schemas.openxmlformats.org/officeDocument/2006/relationships" xmlns:p="http://schemas.openxmlformats.org/presentationml/2006/main">
  <p:tag name="VEVOX.QRDOT" val="(1,20)"/>
</p:tagLst>
</file>

<file path=ppt/tags/tag303.xml><?xml version="1.0" encoding="utf-8"?>
<p:tagLst xmlns:a="http://schemas.openxmlformats.org/drawingml/2006/main" xmlns:r="http://schemas.openxmlformats.org/officeDocument/2006/relationships" xmlns:p="http://schemas.openxmlformats.org/presentationml/2006/main">
  <p:tag name="VEVOX.QRDOT" val="(3,20)"/>
</p:tagLst>
</file>

<file path=ppt/tags/tag304.xml><?xml version="1.0" encoding="utf-8"?>
<p:tagLst xmlns:a="http://schemas.openxmlformats.org/drawingml/2006/main" xmlns:r="http://schemas.openxmlformats.org/officeDocument/2006/relationships" xmlns:p="http://schemas.openxmlformats.org/presentationml/2006/main">
  <p:tag name="VEVOX.QRDOT" val="(4,20)"/>
</p:tagLst>
</file>

<file path=ppt/tags/tag305.xml><?xml version="1.0" encoding="utf-8"?>
<p:tagLst xmlns:a="http://schemas.openxmlformats.org/drawingml/2006/main" xmlns:r="http://schemas.openxmlformats.org/officeDocument/2006/relationships" xmlns:p="http://schemas.openxmlformats.org/presentationml/2006/main">
  <p:tag name="VEVOX.QRDOT" val="(6,20)"/>
</p:tagLst>
</file>

<file path=ppt/tags/tag306.xml><?xml version="1.0" encoding="utf-8"?>
<p:tagLst xmlns:a="http://schemas.openxmlformats.org/drawingml/2006/main" xmlns:r="http://schemas.openxmlformats.org/officeDocument/2006/relationships" xmlns:p="http://schemas.openxmlformats.org/presentationml/2006/main">
  <p:tag name="VEVOX.QRDOT" val="(7,20)"/>
</p:tagLst>
</file>

<file path=ppt/tags/tag307.xml><?xml version="1.0" encoding="utf-8"?>
<p:tagLst xmlns:a="http://schemas.openxmlformats.org/drawingml/2006/main" xmlns:r="http://schemas.openxmlformats.org/officeDocument/2006/relationships" xmlns:p="http://schemas.openxmlformats.org/presentationml/2006/main">
  <p:tag name="VEVOX.QRDOT" val="(8,20)"/>
</p:tagLst>
</file>

<file path=ppt/tags/tag308.xml><?xml version="1.0" encoding="utf-8"?>
<p:tagLst xmlns:a="http://schemas.openxmlformats.org/drawingml/2006/main" xmlns:r="http://schemas.openxmlformats.org/officeDocument/2006/relationships" xmlns:p="http://schemas.openxmlformats.org/presentationml/2006/main">
  <p:tag name="VEVOX.QRDOT" val="(9,20)"/>
</p:tagLst>
</file>

<file path=ppt/tags/tag309.xml><?xml version="1.0" encoding="utf-8"?>
<p:tagLst xmlns:a="http://schemas.openxmlformats.org/drawingml/2006/main" xmlns:r="http://schemas.openxmlformats.org/officeDocument/2006/relationships" xmlns:p="http://schemas.openxmlformats.org/presentationml/2006/main">
  <p:tag name="VEVOX.QRDOT" val="(10,20)"/>
</p:tagLst>
</file>

<file path=ppt/tags/tag31.xml><?xml version="1.0" encoding="utf-8"?>
<p:tagLst xmlns:a="http://schemas.openxmlformats.org/drawingml/2006/main" xmlns:r="http://schemas.openxmlformats.org/officeDocument/2006/relationships" xmlns:p="http://schemas.openxmlformats.org/presentationml/2006/main">
  <p:tag name="VEVOX.QRDOT" val="(29,1)"/>
</p:tagLst>
</file>

<file path=ppt/tags/tag310.xml><?xml version="1.0" encoding="utf-8"?>
<p:tagLst xmlns:a="http://schemas.openxmlformats.org/drawingml/2006/main" xmlns:r="http://schemas.openxmlformats.org/officeDocument/2006/relationships" xmlns:p="http://schemas.openxmlformats.org/presentationml/2006/main">
  <p:tag name="VEVOX.QRDOT" val="(11,20)"/>
</p:tagLst>
</file>

<file path=ppt/tags/tag311.xml><?xml version="1.0" encoding="utf-8"?>
<p:tagLst xmlns:a="http://schemas.openxmlformats.org/drawingml/2006/main" xmlns:r="http://schemas.openxmlformats.org/officeDocument/2006/relationships" xmlns:p="http://schemas.openxmlformats.org/presentationml/2006/main">
  <p:tag name="VEVOX.QRDOT" val="(15,20)"/>
</p:tagLst>
</file>

<file path=ppt/tags/tag312.xml><?xml version="1.0" encoding="utf-8"?>
<p:tagLst xmlns:a="http://schemas.openxmlformats.org/drawingml/2006/main" xmlns:r="http://schemas.openxmlformats.org/officeDocument/2006/relationships" xmlns:p="http://schemas.openxmlformats.org/presentationml/2006/main">
  <p:tag name="VEVOX.QRDOT" val="(16,20)"/>
</p:tagLst>
</file>

<file path=ppt/tags/tag313.xml><?xml version="1.0" encoding="utf-8"?>
<p:tagLst xmlns:a="http://schemas.openxmlformats.org/drawingml/2006/main" xmlns:r="http://schemas.openxmlformats.org/officeDocument/2006/relationships" xmlns:p="http://schemas.openxmlformats.org/presentationml/2006/main">
  <p:tag name="VEVOX.QRDOT" val="(19,20)"/>
</p:tagLst>
</file>

<file path=ppt/tags/tag314.xml><?xml version="1.0" encoding="utf-8"?>
<p:tagLst xmlns:a="http://schemas.openxmlformats.org/drawingml/2006/main" xmlns:r="http://schemas.openxmlformats.org/officeDocument/2006/relationships" xmlns:p="http://schemas.openxmlformats.org/presentationml/2006/main">
  <p:tag name="VEVOX.QRDOT" val="(20,20)"/>
</p:tagLst>
</file>

<file path=ppt/tags/tag315.xml><?xml version="1.0" encoding="utf-8"?>
<p:tagLst xmlns:a="http://schemas.openxmlformats.org/drawingml/2006/main" xmlns:r="http://schemas.openxmlformats.org/officeDocument/2006/relationships" xmlns:p="http://schemas.openxmlformats.org/presentationml/2006/main">
  <p:tag name="VEVOX.QRDOT" val="(21,20)"/>
</p:tagLst>
</file>

<file path=ppt/tags/tag316.xml><?xml version="1.0" encoding="utf-8"?>
<p:tagLst xmlns:a="http://schemas.openxmlformats.org/drawingml/2006/main" xmlns:r="http://schemas.openxmlformats.org/officeDocument/2006/relationships" xmlns:p="http://schemas.openxmlformats.org/presentationml/2006/main">
  <p:tag name="VEVOX.QRDOT" val="(22,20)"/>
</p:tagLst>
</file>

<file path=ppt/tags/tag317.xml><?xml version="1.0" encoding="utf-8"?>
<p:tagLst xmlns:a="http://schemas.openxmlformats.org/drawingml/2006/main" xmlns:r="http://schemas.openxmlformats.org/officeDocument/2006/relationships" xmlns:p="http://schemas.openxmlformats.org/presentationml/2006/main">
  <p:tag name="VEVOX.QRDOT" val="(23,20)"/>
</p:tagLst>
</file>

<file path=ppt/tags/tag318.xml><?xml version="1.0" encoding="utf-8"?>
<p:tagLst xmlns:a="http://schemas.openxmlformats.org/drawingml/2006/main" xmlns:r="http://schemas.openxmlformats.org/officeDocument/2006/relationships" xmlns:p="http://schemas.openxmlformats.org/presentationml/2006/main">
  <p:tag name="VEVOX.QRDOT" val="(24,20)"/>
</p:tagLst>
</file>

<file path=ppt/tags/tag319.xml><?xml version="1.0" encoding="utf-8"?>
<p:tagLst xmlns:a="http://schemas.openxmlformats.org/drawingml/2006/main" xmlns:r="http://schemas.openxmlformats.org/officeDocument/2006/relationships" xmlns:p="http://schemas.openxmlformats.org/presentationml/2006/main">
  <p:tag name="VEVOX.QRDOT" val="(25,20)"/>
</p:tagLst>
</file>

<file path=ppt/tags/tag32.xml><?xml version="1.0" encoding="utf-8"?>
<p:tagLst xmlns:a="http://schemas.openxmlformats.org/drawingml/2006/main" xmlns:r="http://schemas.openxmlformats.org/officeDocument/2006/relationships" xmlns:p="http://schemas.openxmlformats.org/presentationml/2006/main">
  <p:tag name="VEVOX.QRDOT" val="(1,2)"/>
</p:tagLst>
</file>

<file path=ppt/tags/tag320.xml><?xml version="1.0" encoding="utf-8"?>
<p:tagLst xmlns:a="http://schemas.openxmlformats.org/drawingml/2006/main" xmlns:r="http://schemas.openxmlformats.org/officeDocument/2006/relationships" xmlns:p="http://schemas.openxmlformats.org/presentationml/2006/main">
  <p:tag name="VEVOX.QRDOT" val="(27,20)"/>
</p:tagLst>
</file>

<file path=ppt/tags/tag321.xml><?xml version="1.0" encoding="utf-8"?>
<p:tagLst xmlns:a="http://schemas.openxmlformats.org/drawingml/2006/main" xmlns:r="http://schemas.openxmlformats.org/officeDocument/2006/relationships" xmlns:p="http://schemas.openxmlformats.org/presentationml/2006/main">
  <p:tag name="VEVOX.QRDOT" val="(28,20)"/>
</p:tagLst>
</file>

<file path=ppt/tags/tag322.xml><?xml version="1.0" encoding="utf-8"?>
<p:tagLst xmlns:a="http://schemas.openxmlformats.org/drawingml/2006/main" xmlns:r="http://schemas.openxmlformats.org/officeDocument/2006/relationships" xmlns:p="http://schemas.openxmlformats.org/presentationml/2006/main">
  <p:tag name="VEVOX.QRDOT" val="(29,20)"/>
</p:tagLst>
</file>

<file path=ppt/tags/tag323.xml><?xml version="1.0" encoding="utf-8"?>
<p:tagLst xmlns:a="http://schemas.openxmlformats.org/drawingml/2006/main" xmlns:r="http://schemas.openxmlformats.org/officeDocument/2006/relationships" xmlns:p="http://schemas.openxmlformats.org/presentationml/2006/main">
  <p:tag name="VEVOX.QRDOT" val="(9,21)"/>
</p:tagLst>
</file>

<file path=ppt/tags/tag324.xml><?xml version="1.0" encoding="utf-8"?>
<p:tagLst xmlns:a="http://schemas.openxmlformats.org/drawingml/2006/main" xmlns:r="http://schemas.openxmlformats.org/officeDocument/2006/relationships" xmlns:p="http://schemas.openxmlformats.org/presentationml/2006/main">
  <p:tag name="VEVOX.QRDOT" val="(10,21)"/>
</p:tagLst>
</file>

<file path=ppt/tags/tag325.xml><?xml version="1.0" encoding="utf-8"?>
<p:tagLst xmlns:a="http://schemas.openxmlformats.org/drawingml/2006/main" xmlns:r="http://schemas.openxmlformats.org/officeDocument/2006/relationships" xmlns:p="http://schemas.openxmlformats.org/presentationml/2006/main">
  <p:tag name="VEVOX.QRDOT" val="(16,21)"/>
</p:tagLst>
</file>

<file path=ppt/tags/tag326.xml><?xml version="1.0" encoding="utf-8"?>
<p:tagLst xmlns:a="http://schemas.openxmlformats.org/drawingml/2006/main" xmlns:r="http://schemas.openxmlformats.org/officeDocument/2006/relationships" xmlns:p="http://schemas.openxmlformats.org/presentationml/2006/main">
  <p:tag name="VEVOX.QRDOT" val="(17,21)"/>
</p:tagLst>
</file>

<file path=ppt/tags/tag327.xml><?xml version="1.0" encoding="utf-8"?>
<p:tagLst xmlns:a="http://schemas.openxmlformats.org/drawingml/2006/main" xmlns:r="http://schemas.openxmlformats.org/officeDocument/2006/relationships" xmlns:p="http://schemas.openxmlformats.org/presentationml/2006/main">
  <p:tag name="VEVOX.QRDOT" val="(21,21)"/>
</p:tagLst>
</file>

<file path=ppt/tags/tag328.xml><?xml version="1.0" encoding="utf-8"?>
<p:tagLst xmlns:a="http://schemas.openxmlformats.org/drawingml/2006/main" xmlns:r="http://schemas.openxmlformats.org/officeDocument/2006/relationships" xmlns:p="http://schemas.openxmlformats.org/presentationml/2006/main">
  <p:tag name="VEVOX.QRDOT" val="(25,21)"/>
</p:tagLst>
</file>

<file path=ppt/tags/tag329.xml><?xml version="1.0" encoding="utf-8"?>
<p:tagLst xmlns:a="http://schemas.openxmlformats.org/drawingml/2006/main" xmlns:r="http://schemas.openxmlformats.org/officeDocument/2006/relationships" xmlns:p="http://schemas.openxmlformats.org/presentationml/2006/main">
  <p:tag name="VEVOX.QRDOT" val="(26,21)"/>
</p:tagLst>
</file>

<file path=ppt/tags/tag33.xml><?xml version="1.0" encoding="utf-8"?>
<p:tagLst xmlns:a="http://schemas.openxmlformats.org/drawingml/2006/main" xmlns:r="http://schemas.openxmlformats.org/officeDocument/2006/relationships" xmlns:p="http://schemas.openxmlformats.org/presentationml/2006/main">
  <p:tag name="VEVOX.QRDOT" val="(3,2)"/>
</p:tagLst>
</file>

<file path=ppt/tags/tag330.xml><?xml version="1.0" encoding="utf-8"?>
<p:tagLst xmlns:a="http://schemas.openxmlformats.org/drawingml/2006/main" xmlns:r="http://schemas.openxmlformats.org/officeDocument/2006/relationships" xmlns:p="http://schemas.openxmlformats.org/presentationml/2006/main">
  <p:tag name="VEVOX.QRDOT" val="(27,21)"/>
</p:tagLst>
</file>

<file path=ppt/tags/tag331.xml><?xml version="1.0" encoding="utf-8"?>
<p:tagLst xmlns:a="http://schemas.openxmlformats.org/drawingml/2006/main" xmlns:r="http://schemas.openxmlformats.org/officeDocument/2006/relationships" xmlns:p="http://schemas.openxmlformats.org/presentationml/2006/main">
  <p:tag name="VEVOX.QRDOT" val="(28,21)"/>
</p:tagLst>
</file>

<file path=ppt/tags/tag332.xml><?xml version="1.0" encoding="utf-8"?>
<p:tagLst xmlns:a="http://schemas.openxmlformats.org/drawingml/2006/main" xmlns:r="http://schemas.openxmlformats.org/officeDocument/2006/relationships" xmlns:p="http://schemas.openxmlformats.org/presentationml/2006/main">
  <p:tag name="VEVOX.QRDOT" val="(29,21)"/>
</p:tagLst>
</file>

<file path=ppt/tags/tag333.xml><?xml version="1.0" encoding="utf-8"?>
<p:tagLst xmlns:a="http://schemas.openxmlformats.org/drawingml/2006/main" xmlns:r="http://schemas.openxmlformats.org/officeDocument/2006/relationships" xmlns:p="http://schemas.openxmlformats.org/presentationml/2006/main">
  <p:tag name="VEVOX.QRDOT" val="(1,22)"/>
</p:tagLst>
</file>

<file path=ppt/tags/tag334.xml><?xml version="1.0" encoding="utf-8"?>
<p:tagLst xmlns:a="http://schemas.openxmlformats.org/drawingml/2006/main" xmlns:r="http://schemas.openxmlformats.org/officeDocument/2006/relationships" xmlns:p="http://schemas.openxmlformats.org/presentationml/2006/main">
  <p:tag name="VEVOX.QRDOT" val="(2,22)"/>
</p:tagLst>
</file>

<file path=ppt/tags/tag335.xml><?xml version="1.0" encoding="utf-8"?>
<p:tagLst xmlns:a="http://schemas.openxmlformats.org/drawingml/2006/main" xmlns:r="http://schemas.openxmlformats.org/officeDocument/2006/relationships" xmlns:p="http://schemas.openxmlformats.org/presentationml/2006/main">
  <p:tag name="VEVOX.QRDOT" val="(3,22)"/>
</p:tagLst>
</file>

<file path=ppt/tags/tag336.xml><?xml version="1.0" encoding="utf-8"?>
<p:tagLst xmlns:a="http://schemas.openxmlformats.org/drawingml/2006/main" xmlns:r="http://schemas.openxmlformats.org/officeDocument/2006/relationships" xmlns:p="http://schemas.openxmlformats.org/presentationml/2006/main">
  <p:tag name="VEVOX.QRDOT" val="(4,22)"/>
</p:tagLst>
</file>

<file path=ppt/tags/tag337.xml><?xml version="1.0" encoding="utf-8"?>
<p:tagLst xmlns:a="http://schemas.openxmlformats.org/drawingml/2006/main" xmlns:r="http://schemas.openxmlformats.org/officeDocument/2006/relationships" xmlns:p="http://schemas.openxmlformats.org/presentationml/2006/main">
  <p:tag name="VEVOX.QRDOT" val="(5,22)"/>
</p:tagLst>
</file>

<file path=ppt/tags/tag338.xml><?xml version="1.0" encoding="utf-8"?>
<p:tagLst xmlns:a="http://schemas.openxmlformats.org/drawingml/2006/main" xmlns:r="http://schemas.openxmlformats.org/officeDocument/2006/relationships" xmlns:p="http://schemas.openxmlformats.org/presentationml/2006/main">
  <p:tag name="VEVOX.QRDOT" val="(6,22)"/>
</p:tagLst>
</file>

<file path=ppt/tags/tag339.xml><?xml version="1.0" encoding="utf-8"?>
<p:tagLst xmlns:a="http://schemas.openxmlformats.org/drawingml/2006/main" xmlns:r="http://schemas.openxmlformats.org/officeDocument/2006/relationships" xmlns:p="http://schemas.openxmlformats.org/presentationml/2006/main">
  <p:tag name="VEVOX.QRDOT" val="(7,22)"/>
</p:tagLst>
</file>

<file path=ppt/tags/tag34.xml><?xml version="1.0" encoding="utf-8"?>
<p:tagLst xmlns:a="http://schemas.openxmlformats.org/drawingml/2006/main" xmlns:r="http://schemas.openxmlformats.org/officeDocument/2006/relationships" xmlns:p="http://schemas.openxmlformats.org/presentationml/2006/main">
  <p:tag name="VEVOX.QRDOT" val="(4,2)"/>
</p:tagLst>
</file>

<file path=ppt/tags/tag340.xml><?xml version="1.0" encoding="utf-8"?>
<p:tagLst xmlns:a="http://schemas.openxmlformats.org/drawingml/2006/main" xmlns:r="http://schemas.openxmlformats.org/officeDocument/2006/relationships" xmlns:p="http://schemas.openxmlformats.org/presentationml/2006/main">
  <p:tag name="VEVOX.QRDOT" val="(13,22)"/>
</p:tagLst>
</file>

<file path=ppt/tags/tag341.xml><?xml version="1.0" encoding="utf-8"?>
<p:tagLst xmlns:a="http://schemas.openxmlformats.org/drawingml/2006/main" xmlns:r="http://schemas.openxmlformats.org/officeDocument/2006/relationships" xmlns:p="http://schemas.openxmlformats.org/presentationml/2006/main">
  <p:tag name="VEVOX.QRDOT" val="(19,22)"/>
</p:tagLst>
</file>

<file path=ppt/tags/tag342.xml><?xml version="1.0" encoding="utf-8"?>
<p:tagLst xmlns:a="http://schemas.openxmlformats.org/drawingml/2006/main" xmlns:r="http://schemas.openxmlformats.org/officeDocument/2006/relationships" xmlns:p="http://schemas.openxmlformats.org/presentationml/2006/main">
  <p:tag name="VEVOX.QRDOT" val="(20,22)"/>
</p:tagLst>
</file>

<file path=ppt/tags/tag343.xml><?xml version="1.0" encoding="utf-8"?>
<p:tagLst xmlns:a="http://schemas.openxmlformats.org/drawingml/2006/main" xmlns:r="http://schemas.openxmlformats.org/officeDocument/2006/relationships" xmlns:p="http://schemas.openxmlformats.org/presentationml/2006/main">
  <p:tag name="VEVOX.QRDOT" val="(21,22)"/>
</p:tagLst>
</file>

<file path=ppt/tags/tag344.xml><?xml version="1.0" encoding="utf-8"?>
<p:tagLst xmlns:a="http://schemas.openxmlformats.org/drawingml/2006/main" xmlns:r="http://schemas.openxmlformats.org/officeDocument/2006/relationships" xmlns:p="http://schemas.openxmlformats.org/presentationml/2006/main">
  <p:tag name="VEVOX.QRDOT" val="(23,22)"/>
</p:tagLst>
</file>

<file path=ppt/tags/tag345.xml><?xml version="1.0" encoding="utf-8"?>
<p:tagLst xmlns:a="http://schemas.openxmlformats.org/drawingml/2006/main" xmlns:r="http://schemas.openxmlformats.org/officeDocument/2006/relationships" xmlns:p="http://schemas.openxmlformats.org/presentationml/2006/main">
  <p:tag name="VEVOX.QRDOT" val="(25,22)"/>
</p:tagLst>
</file>

<file path=ppt/tags/tag346.xml><?xml version="1.0" encoding="utf-8"?>
<p:tagLst xmlns:a="http://schemas.openxmlformats.org/drawingml/2006/main" xmlns:r="http://schemas.openxmlformats.org/officeDocument/2006/relationships" xmlns:p="http://schemas.openxmlformats.org/presentationml/2006/main">
  <p:tag name="VEVOX.QRDOT" val="(26,22)"/>
</p:tagLst>
</file>

<file path=ppt/tags/tag347.xml><?xml version="1.0" encoding="utf-8"?>
<p:tagLst xmlns:a="http://schemas.openxmlformats.org/drawingml/2006/main" xmlns:r="http://schemas.openxmlformats.org/officeDocument/2006/relationships" xmlns:p="http://schemas.openxmlformats.org/presentationml/2006/main">
  <p:tag name="VEVOX.QRDOT" val="(27,22)"/>
</p:tagLst>
</file>

<file path=ppt/tags/tag348.xml><?xml version="1.0" encoding="utf-8"?>
<p:tagLst xmlns:a="http://schemas.openxmlformats.org/drawingml/2006/main" xmlns:r="http://schemas.openxmlformats.org/officeDocument/2006/relationships" xmlns:p="http://schemas.openxmlformats.org/presentationml/2006/main">
  <p:tag name="VEVOX.QRDOT" val="(1,23)"/>
</p:tagLst>
</file>

<file path=ppt/tags/tag349.xml><?xml version="1.0" encoding="utf-8"?>
<p:tagLst xmlns:a="http://schemas.openxmlformats.org/drawingml/2006/main" xmlns:r="http://schemas.openxmlformats.org/officeDocument/2006/relationships" xmlns:p="http://schemas.openxmlformats.org/presentationml/2006/main">
  <p:tag name="VEVOX.QRDOT" val="(7,23)"/>
</p:tagLst>
</file>

<file path=ppt/tags/tag35.xml><?xml version="1.0" encoding="utf-8"?>
<p:tagLst xmlns:a="http://schemas.openxmlformats.org/drawingml/2006/main" xmlns:r="http://schemas.openxmlformats.org/officeDocument/2006/relationships" xmlns:p="http://schemas.openxmlformats.org/presentationml/2006/main">
  <p:tag name="VEVOX.QRDOT" val="(5,2)"/>
</p:tagLst>
</file>

<file path=ppt/tags/tag350.xml><?xml version="1.0" encoding="utf-8"?>
<p:tagLst xmlns:a="http://schemas.openxmlformats.org/drawingml/2006/main" xmlns:r="http://schemas.openxmlformats.org/officeDocument/2006/relationships" xmlns:p="http://schemas.openxmlformats.org/presentationml/2006/main">
  <p:tag name="VEVOX.QRDOT" val="(9,23)"/>
</p:tagLst>
</file>

<file path=ppt/tags/tag351.xml><?xml version="1.0" encoding="utf-8"?>
<p:tagLst xmlns:a="http://schemas.openxmlformats.org/drawingml/2006/main" xmlns:r="http://schemas.openxmlformats.org/officeDocument/2006/relationships" xmlns:p="http://schemas.openxmlformats.org/presentationml/2006/main">
  <p:tag name="VEVOX.QRDOT" val="(10,23)"/>
</p:tagLst>
</file>

<file path=ppt/tags/tag352.xml><?xml version="1.0" encoding="utf-8"?>
<p:tagLst xmlns:a="http://schemas.openxmlformats.org/drawingml/2006/main" xmlns:r="http://schemas.openxmlformats.org/officeDocument/2006/relationships" xmlns:p="http://schemas.openxmlformats.org/presentationml/2006/main">
  <p:tag name="VEVOX.QRDOT" val="(15,23)"/>
</p:tagLst>
</file>

<file path=ppt/tags/tag353.xml><?xml version="1.0" encoding="utf-8"?>
<p:tagLst xmlns:a="http://schemas.openxmlformats.org/drawingml/2006/main" xmlns:r="http://schemas.openxmlformats.org/officeDocument/2006/relationships" xmlns:p="http://schemas.openxmlformats.org/presentationml/2006/main">
  <p:tag name="VEVOX.QRDOT" val="(17,23)"/>
</p:tagLst>
</file>

<file path=ppt/tags/tag354.xml><?xml version="1.0" encoding="utf-8"?>
<p:tagLst xmlns:a="http://schemas.openxmlformats.org/drawingml/2006/main" xmlns:r="http://schemas.openxmlformats.org/officeDocument/2006/relationships" xmlns:p="http://schemas.openxmlformats.org/presentationml/2006/main">
  <p:tag name="VEVOX.QRDOT" val="(19,23)"/>
</p:tagLst>
</file>

<file path=ppt/tags/tag355.xml><?xml version="1.0" encoding="utf-8"?>
<p:tagLst xmlns:a="http://schemas.openxmlformats.org/drawingml/2006/main" xmlns:r="http://schemas.openxmlformats.org/officeDocument/2006/relationships" xmlns:p="http://schemas.openxmlformats.org/presentationml/2006/main">
  <p:tag name="VEVOX.QRDOT" val="(21,23)"/>
</p:tagLst>
</file>

<file path=ppt/tags/tag356.xml><?xml version="1.0" encoding="utf-8"?>
<p:tagLst xmlns:a="http://schemas.openxmlformats.org/drawingml/2006/main" xmlns:r="http://schemas.openxmlformats.org/officeDocument/2006/relationships" xmlns:p="http://schemas.openxmlformats.org/presentationml/2006/main">
  <p:tag name="VEVOX.QRDOT" val="(25,23)"/>
</p:tagLst>
</file>

<file path=ppt/tags/tag357.xml><?xml version="1.0" encoding="utf-8"?>
<p:tagLst xmlns:a="http://schemas.openxmlformats.org/drawingml/2006/main" xmlns:r="http://schemas.openxmlformats.org/officeDocument/2006/relationships" xmlns:p="http://schemas.openxmlformats.org/presentationml/2006/main">
  <p:tag name="VEVOX.QRDOT" val="(28,23)"/>
</p:tagLst>
</file>

<file path=ppt/tags/tag358.xml><?xml version="1.0" encoding="utf-8"?>
<p:tagLst xmlns:a="http://schemas.openxmlformats.org/drawingml/2006/main" xmlns:r="http://schemas.openxmlformats.org/officeDocument/2006/relationships" xmlns:p="http://schemas.openxmlformats.org/presentationml/2006/main">
  <p:tag name="VEVOX.QRDOT" val="(29,23)"/>
</p:tagLst>
</file>

<file path=ppt/tags/tag359.xml><?xml version="1.0" encoding="utf-8"?>
<p:tagLst xmlns:a="http://schemas.openxmlformats.org/drawingml/2006/main" xmlns:r="http://schemas.openxmlformats.org/officeDocument/2006/relationships" xmlns:p="http://schemas.openxmlformats.org/presentationml/2006/main">
  <p:tag name="VEVOX.QRDOT" val="(1,24)"/>
</p:tagLst>
</file>

<file path=ppt/tags/tag36.xml><?xml version="1.0" encoding="utf-8"?>
<p:tagLst xmlns:a="http://schemas.openxmlformats.org/drawingml/2006/main" xmlns:r="http://schemas.openxmlformats.org/officeDocument/2006/relationships" xmlns:p="http://schemas.openxmlformats.org/presentationml/2006/main">
  <p:tag name="VEVOX.QRDOT" val="(7,2)"/>
</p:tagLst>
</file>

<file path=ppt/tags/tag360.xml><?xml version="1.0" encoding="utf-8"?>
<p:tagLst xmlns:a="http://schemas.openxmlformats.org/drawingml/2006/main" xmlns:r="http://schemas.openxmlformats.org/officeDocument/2006/relationships" xmlns:p="http://schemas.openxmlformats.org/presentationml/2006/main">
  <p:tag name="VEVOX.QRDOT" val="(3,24)"/>
</p:tagLst>
</file>

<file path=ppt/tags/tag361.xml><?xml version="1.0" encoding="utf-8"?>
<p:tagLst xmlns:a="http://schemas.openxmlformats.org/drawingml/2006/main" xmlns:r="http://schemas.openxmlformats.org/officeDocument/2006/relationships" xmlns:p="http://schemas.openxmlformats.org/presentationml/2006/main">
  <p:tag name="VEVOX.QRDOT" val="(4,24)"/>
</p:tagLst>
</file>

<file path=ppt/tags/tag362.xml><?xml version="1.0" encoding="utf-8"?>
<p:tagLst xmlns:a="http://schemas.openxmlformats.org/drawingml/2006/main" xmlns:r="http://schemas.openxmlformats.org/officeDocument/2006/relationships" xmlns:p="http://schemas.openxmlformats.org/presentationml/2006/main">
  <p:tag name="VEVOX.QRDOT" val="(5,24)"/>
</p:tagLst>
</file>

<file path=ppt/tags/tag363.xml><?xml version="1.0" encoding="utf-8"?>
<p:tagLst xmlns:a="http://schemas.openxmlformats.org/drawingml/2006/main" xmlns:r="http://schemas.openxmlformats.org/officeDocument/2006/relationships" xmlns:p="http://schemas.openxmlformats.org/presentationml/2006/main">
  <p:tag name="VEVOX.QRDOT" val="(7,24)"/>
</p:tagLst>
</file>

<file path=ppt/tags/tag364.xml><?xml version="1.0" encoding="utf-8"?>
<p:tagLst xmlns:a="http://schemas.openxmlformats.org/drawingml/2006/main" xmlns:r="http://schemas.openxmlformats.org/officeDocument/2006/relationships" xmlns:p="http://schemas.openxmlformats.org/presentationml/2006/main">
  <p:tag name="VEVOX.QRDOT" val="(9,24)"/>
</p:tagLst>
</file>

<file path=ppt/tags/tag365.xml><?xml version="1.0" encoding="utf-8"?>
<p:tagLst xmlns:a="http://schemas.openxmlformats.org/drawingml/2006/main" xmlns:r="http://schemas.openxmlformats.org/officeDocument/2006/relationships" xmlns:p="http://schemas.openxmlformats.org/presentationml/2006/main">
  <p:tag name="VEVOX.QRDOT" val="(10,24)"/>
</p:tagLst>
</file>

<file path=ppt/tags/tag366.xml><?xml version="1.0" encoding="utf-8"?>
<p:tagLst xmlns:a="http://schemas.openxmlformats.org/drawingml/2006/main" xmlns:r="http://schemas.openxmlformats.org/officeDocument/2006/relationships" xmlns:p="http://schemas.openxmlformats.org/presentationml/2006/main">
  <p:tag name="VEVOX.QRDOT" val="(17,24)"/>
</p:tagLst>
</file>

<file path=ppt/tags/tag367.xml><?xml version="1.0" encoding="utf-8"?>
<p:tagLst xmlns:a="http://schemas.openxmlformats.org/drawingml/2006/main" xmlns:r="http://schemas.openxmlformats.org/officeDocument/2006/relationships" xmlns:p="http://schemas.openxmlformats.org/presentationml/2006/main">
  <p:tag name="VEVOX.QRDOT" val="(19,24)"/>
</p:tagLst>
</file>

<file path=ppt/tags/tag368.xml><?xml version="1.0" encoding="utf-8"?>
<p:tagLst xmlns:a="http://schemas.openxmlformats.org/drawingml/2006/main" xmlns:r="http://schemas.openxmlformats.org/officeDocument/2006/relationships" xmlns:p="http://schemas.openxmlformats.org/presentationml/2006/main">
  <p:tag name="VEVOX.QRDOT" val="(21,24)"/>
</p:tagLst>
</file>

<file path=ppt/tags/tag369.xml><?xml version="1.0" encoding="utf-8"?>
<p:tagLst xmlns:a="http://schemas.openxmlformats.org/drawingml/2006/main" xmlns:r="http://schemas.openxmlformats.org/officeDocument/2006/relationships" xmlns:p="http://schemas.openxmlformats.org/presentationml/2006/main">
  <p:tag name="VEVOX.QRDOT" val="(22,24)"/>
</p:tagLst>
</file>

<file path=ppt/tags/tag37.xml><?xml version="1.0" encoding="utf-8"?>
<p:tagLst xmlns:a="http://schemas.openxmlformats.org/drawingml/2006/main" xmlns:r="http://schemas.openxmlformats.org/officeDocument/2006/relationships" xmlns:p="http://schemas.openxmlformats.org/presentationml/2006/main">
  <p:tag name="VEVOX.QRDOT" val="(9,2)"/>
</p:tagLst>
</file>

<file path=ppt/tags/tag370.xml><?xml version="1.0" encoding="utf-8"?>
<p:tagLst xmlns:a="http://schemas.openxmlformats.org/drawingml/2006/main" xmlns:r="http://schemas.openxmlformats.org/officeDocument/2006/relationships" xmlns:p="http://schemas.openxmlformats.org/presentationml/2006/main">
  <p:tag name="VEVOX.QRDOT" val="(23,24)"/>
</p:tagLst>
</file>

<file path=ppt/tags/tag371.xml><?xml version="1.0" encoding="utf-8"?>
<p:tagLst xmlns:a="http://schemas.openxmlformats.org/drawingml/2006/main" xmlns:r="http://schemas.openxmlformats.org/officeDocument/2006/relationships" xmlns:p="http://schemas.openxmlformats.org/presentationml/2006/main">
  <p:tag name="VEVOX.QRDOT" val="(24,24)"/>
</p:tagLst>
</file>

<file path=ppt/tags/tag372.xml><?xml version="1.0" encoding="utf-8"?>
<p:tagLst xmlns:a="http://schemas.openxmlformats.org/drawingml/2006/main" xmlns:r="http://schemas.openxmlformats.org/officeDocument/2006/relationships" xmlns:p="http://schemas.openxmlformats.org/presentationml/2006/main">
  <p:tag name="VEVOX.QRDOT" val="(25,24)"/>
</p:tagLst>
</file>

<file path=ppt/tags/tag373.xml><?xml version="1.0" encoding="utf-8"?>
<p:tagLst xmlns:a="http://schemas.openxmlformats.org/drawingml/2006/main" xmlns:r="http://schemas.openxmlformats.org/officeDocument/2006/relationships" xmlns:p="http://schemas.openxmlformats.org/presentationml/2006/main">
  <p:tag name="VEVOX.QRDOT" val="(27,24)"/>
</p:tagLst>
</file>

<file path=ppt/tags/tag374.xml><?xml version="1.0" encoding="utf-8"?>
<p:tagLst xmlns:a="http://schemas.openxmlformats.org/drawingml/2006/main" xmlns:r="http://schemas.openxmlformats.org/officeDocument/2006/relationships" xmlns:p="http://schemas.openxmlformats.org/presentationml/2006/main">
  <p:tag name="VEVOX.QRDOT" val="(1,25)"/>
</p:tagLst>
</file>

<file path=ppt/tags/tag375.xml><?xml version="1.0" encoding="utf-8"?>
<p:tagLst xmlns:a="http://schemas.openxmlformats.org/drawingml/2006/main" xmlns:r="http://schemas.openxmlformats.org/officeDocument/2006/relationships" xmlns:p="http://schemas.openxmlformats.org/presentationml/2006/main">
  <p:tag name="VEVOX.QRDOT" val="(3,25)"/>
</p:tagLst>
</file>

<file path=ppt/tags/tag376.xml><?xml version="1.0" encoding="utf-8"?>
<p:tagLst xmlns:a="http://schemas.openxmlformats.org/drawingml/2006/main" xmlns:r="http://schemas.openxmlformats.org/officeDocument/2006/relationships" xmlns:p="http://schemas.openxmlformats.org/presentationml/2006/main">
  <p:tag name="VEVOX.QRDOT" val="(4,25)"/>
</p:tagLst>
</file>

<file path=ppt/tags/tag377.xml><?xml version="1.0" encoding="utf-8"?>
<p:tagLst xmlns:a="http://schemas.openxmlformats.org/drawingml/2006/main" xmlns:r="http://schemas.openxmlformats.org/officeDocument/2006/relationships" xmlns:p="http://schemas.openxmlformats.org/presentationml/2006/main">
  <p:tag name="VEVOX.QRDOT" val="(5,25)"/>
</p:tagLst>
</file>

<file path=ppt/tags/tag378.xml><?xml version="1.0" encoding="utf-8"?>
<p:tagLst xmlns:a="http://schemas.openxmlformats.org/drawingml/2006/main" xmlns:r="http://schemas.openxmlformats.org/officeDocument/2006/relationships" xmlns:p="http://schemas.openxmlformats.org/presentationml/2006/main">
  <p:tag name="VEVOX.QRDOT" val="(7,25)"/>
</p:tagLst>
</file>

<file path=ppt/tags/tag379.xml><?xml version="1.0" encoding="utf-8"?>
<p:tagLst xmlns:a="http://schemas.openxmlformats.org/drawingml/2006/main" xmlns:r="http://schemas.openxmlformats.org/officeDocument/2006/relationships" xmlns:p="http://schemas.openxmlformats.org/presentationml/2006/main">
  <p:tag name="VEVOX.QRDOT" val="(9,25)"/>
</p:tagLst>
</file>

<file path=ppt/tags/tag38.xml><?xml version="1.0" encoding="utf-8"?>
<p:tagLst xmlns:a="http://schemas.openxmlformats.org/drawingml/2006/main" xmlns:r="http://schemas.openxmlformats.org/officeDocument/2006/relationships" xmlns:p="http://schemas.openxmlformats.org/presentationml/2006/main">
  <p:tag name="VEVOX.QRDOT" val="(10,2)"/>
</p:tagLst>
</file>

<file path=ppt/tags/tag380.xml><?xml version="1.0" encoding="utf-8"?>
<p:tagLst xmlns:a="http://schemas.openxmlformats.org/drawingml/2006/main" xmlns:r="http://schemas.openxmlformats.org/officeDocument/2006/relationships" xmlns:p="http://schemas.openxmlformats.org/presentationml/2006/main">
  <p:tag name="VEVOX.QRDOT" val="(10,25)"/>
</p:tagLst>
</file>

<file path=ppt/tags/tag381.xml><?xml version="1.0" encoding="utf-8"?>
<p:tagLst xmlns:a="http://schemas.openxmlformats.org/drawingml/2006/main" xmlns:r="http://schemas.openxmlformats.org/officeDocument/2006/relationships" xmlns:p="http://schemas.openxmlformats.org/presentationml/2006/main">
  <p:tag name="VEVOX.QRDOT" val="(11,25)"/>
</p:tagLst>
</file>

<file path=ppt/tags/tag382.xml><?xml version="1.0" encoding="utf-8"?>
<p:tagLst xmlns:a="http://schemas.openxmlformats.org/drawingml/2006/main" xmlns:r="http://schemas.openxmlformats.org/officeDocument/2006/relationships" xmlns:p="http://schemas.openxmlformats.org/presentationml/2006/main">
  <p:tag name="VEVOX.QRDOT" val="(12,25)"/>
</p:tagLst>
</file>

<file path=ppt/tags/tag383.xml><?xml version="1.0" encoding="utf-8"?>
<p:tagLst xmlns:a="http://schemas.openxmlformats.org/drawingml/2006/main" xmlns:r="http://schemas.openxmlformats.org/officeDocument/2006/relationships" xmlns:p="http://schemas.openxmlformats.org/presentationml/2006/main">
  <p:tag name="VEVOX.QRDOT" val="(15,25)"/>
</p:tagLst>
</file>

<file path=ppt/tags/tag384.xml><?xml version="1.0" encoding="utf-8"?>
<p:tagLst xmlns:a="http://schemas.openxmlformats.org/drawingml/2006/main" xmlns:r="http://schemas.openxmlformats.org/officeDocument/2006/relationships" xmlns:p="http://schemas.openxmlformats.org/presentationml/2006/main">
  <p:tag name="VEVOX.QRDOT" val="(16,25)"/>
</p:tagLst>
</file>

<file path=ppt/tags/tag385.xml><?xml version="1.0" encoding="utf-8"?>
<p:tagLst xmlns:a="http://schemas.openxmlformats.org/drawingml/2006/main" xmlns:r="http://schemas.openxmlformats.org/officeDocument/2006/relationships" xmlns:p="http://schemas.openxmlformats.org/presentationml/2006/main">
  <p:tag name="VEVOX.QRDOT" val="(18,25)"/>
</p:tagLst>
</file>

<file path=ppt/tags/tag386.xml><?xml version="1.0" encoding="utf-8"?>
<p:tagLst xmlns:a="http://schemas.openxmlformats.org/drawingml/2006/main" xmlns:r="http://schemas.openxmlformats.org/officeDocument/2006/relationships" xmlns:p="http://schemas.openxmlformats.org/presentationml/2006/main">
  <p:tag name="VEVOX.QRDOT" val="(19,25)"/>
</p:tagLst>
</file>

<file path=ppt/tags/tag387.xml><?xml version="1.0" encoding="utf-8"?>
<p:tagLst xmlns:a="http://schemas.openxmlformats.org/drawingml/2006/main" xmlns:r="http://schemas.openxmlformats.org/officeDocument/2006/relationships" xmlns:p="http://schemas.openxmlformats.org/presentationml/2006/main">
  <p:tag name="VEVOX.QRDOT" val="(26,25)"/>
</p:tagLst>
</file>

<file path=ppt/tags/tag388.xml><?xml version="1.0" encoding="utf-8"?>
<p:tagLst xmlns:a="http://schemas.openxmlformats.org/drawingml/2006/main" xmlns:r="http://schemas.openxmlformats.org/officeDocument/2006/relationships" xmlns:p="http://schemas.openxmlformats.org/presentationml/2006/main">
  <p:tag name="VEVOX.QRDOT" val="(27,25)"/>
</p:tagLst>
</file>

<file path=ppt/tags/tag389.xml><?xml version="1.0" encoding="utf-8"?>
<p:tagLst xmlns:a="http://schemas.openxmlformats.org/drawingml/2006/main" xmlns:r="http://schemas.openxmlformats.org/officeDocument/2006/relationships" xmlns:p="http://schemas.openxmlformats.org/presentationml/2006/main">
  <p:tag name="VEVOX.QRDOT" val="(1,26)"/>
</p:tagLst>
</file>

<file path=ppt/tags/tag39.xml><?xml version="1.0" encoding="utf-8"?>
<p:tagLst xmlns:a="http://schemas.openxmlformats.org/drawingml/2006/main" xmlns:r="http://schemas.openxmlformats.org/officeDocument/2006/relationships" xmlns:p="http://schemas.openxmlformats.org/presentationml/2006/main">
  <p:tag name="VEVOX.QRDOT" val="(11,2)"/>
</p:tagLst>
</file>

<file path=ppt/tags/tag390.xml><?xml version="1.0" encoding="utf-8"?>
<p:tagLst xmlns:a="http://schemas.openxmlformats.org/drawingml/2006/main" xmlns:r="http://schemas.openxmlformats.org/officeDocument/2006/relationships" xmlns:p="http://schemas.openxmlformats.org/presentationml/2006/main">
  <p:tag name="VEVOX.QRDOT" val="(3,26)"/>
</p:tagLst>
</file>

<file path=ppt/tags/tag391.xml><?xml version="1.0" encoding="utf-8"?>
<p:tagLst xmlns:a="http://schemas.openxmlformats.org/drawingml/2006/main" xmlns:r="http://schemas.openxmlformats.org/officeDocument/2006/relationships" xmlns:p="http://schemas.openxmlformats.org/presentationml/2006/main">
  <p:tag name="VEVOX.QRDOT" val="(4,26)"/>
</p:tagLst>
</file>

<file path=ppt/tags/tag392.xml><?xml version="1.0" encoding="utf-8"?>
<p:tagLst xmlns:a="http://schemas.openxmlformats.org/drawingml/2006/main" xmlns:r="http://schemas.openxmlformats.org/officeDocument/2006/relationships" xmlns:p="http://schemas.openxmlformats.org/presentationml/2006/main">
  <p:tag name="VEVOX.QRDOT" val="(5,26)"/>
</p:tagLst>
</file>

<file path=ppt/tags/tag393.xml><?xml version="1.0" encoding="utf-8"?>
<p:tagLst xmlns:a="http://schemas.openxmlformats.org/drawingml/2006/main" xmlns:r="http://schemas.openxmlformats.org/officeDocument/2006/relationships" xmlns:p="http://schemas.openxmlformats.org/presentationml/2006/main">
  <p:tag name="VEVOX.QRDOT" val="(7,26)"/>
</p:tagLst>
</file>

<file path=ppt/tags/tag394.xml><?xml version="1.0" encoding="utf-8"?>
<p:tagLst xmlns:a="http://schemas.openxmlformats.org/drawingml/2006/main" xmlns:r="http://schemas.openxmlformats.org/officeDocument/2006/relationships" xmlns:p="http://schemas.openxmlformats.org/presentationml/2006/main">
  <p:tag name="VEVOX.QRDOT" val="(9,26)"/>
</p:tagLst>
</file>

<file path=ppt/tags/tag395.xml><?xml version="1.0" encoding="utf-8"?>
<p:tagLst xmlns:a="http://schemas.openxmlformats.org/drawingml/2006/main" xmlns:r="http://schemas.openxmlformats.org/officeDocument/2006/relationships" xmlns:p="http://schemas.openxmlformats.org/presentationml/2006/main">
  <p:tag name="VEVOX.QRDOT" val="(11,26)"/>
</p:tagLst>
</file>

<file path=ppt/tags/tag396.xml><?xml version="1.0" encoding="utf-8"?>
<p:tagLst xmlns:a="http://schemas.openxmlformats.org/drawingml/2006/main" xmlns:r="http://schemas.openxmlformats.org/officeDocument/2006/relationships" xmlns:p="http://schemas.openxmlformats.org/presentationml/2006/main">
  <p:tag name="VEVOX.QRDOT" val="(12,26)"/>
</p:tagLst>
</file>

<file path=ppt/tags/tag397.xml><?xml version="1.0" encoding="utf-8"?>
<p:tagLst xmlns:a="http://schemas.openxmlformats.org/drawingml/2006/main" xmlns:r="http://schemas.openxmlformats.org/officeDocument/2006/relationships" xmlns:p="http://schemas.openxmlformats.org/presentationml/2006/main">
  <p:tag name="VEVOX.QRDOT" val="(15,26)"/>
</p:tagLst>
</file>

<file path=ppt/tags/tag398.xml><?xml version="1.0" encoding="utf-8"?>
<p:tagLst xmlns:a="http://schemas.openxmlformats.org/drawingml/2006/main" xmlns:r="http://schemas.openxmlformats.org/officeDocument/2006/relationships" xmlns:p="http://schemas.openxmlformats.org/presentationml/2006/main">
  <p:tag name="VEVOX.QRDOT" val="(16,26)"/>
</p:tagLst>
</file>

<file path=ppt/tags/tag399.xml><?xml version="1.0" encoding="utf-8"?>
<p:tagLst xmlns:a="http://schemas.openxmlformats.org/drawingml/2006/main" xmlns:r="http://schemas.openxmlformats.org/officeDocument/2006/relationships" xmlns:p="http://schemas.openxmlformats.org/presentationml/2006/main">
  <p:tag name="VEVOX.QRDOT" val="(17,26)"/>
</p:tagLst>
</file>

<file path=ppt/tags/tag4.xml><?xml version="1.0" encoding="utf-8"?>
<p:tagLst xmlns:a="http://schemas.openxmlformats.org/drawingml/2006/main" xmlns:r="http://schemas.openxmlformats.org/officeDocument/2006/relationships" xmlns:p="http://schemas.openxmlformats.org/presentationml/2006/main">
  <p:tag name="VEVOX.QRDOT" val="(1,0)"/>
</p:tagLst>
</file>

<file path=ppt/tags/tag40.xml><?xml version="1.0" encoding="utf-8"?>
<p:tagLst xmlns:a="http://schemas.openxmlformats.org/drawingml/2006/main" xmlns:r="http://schemas.openxmlformats.org/officeDocument/2006/relationships" xmlns:p="http://schemas.openxmlformats.org/presentationml/2006/main">
  <p:tag name="VEVOX.QRDOT" val="(14,2)"/>
</p:tagLst>
</file>

<file path=ppt/tags/tag400.xml><?xml version="1.0" encoding="utf-8"?>
<p:tagLst xmlns:a="http://schemas.openxmlformats.org/drawingml/2006/main" xmlns:r="http://schemas.openxmlformats.org/officeDocument/2006/relationships" xmlns:p="http://schemas.openxmlformats.org/presentationml/2006/main">
  <p:tag name="VEVOX.QRDOT" val="(18,26)"/>
</p:tagLst>
</file>

<file path=ppt/tags/tag401.xml><?xml version="1.0" encoding="utf-8"?>
<p:tagLst xmlns:a="http://schemas.openxmlformats.org/drawingml/2006/main" xmlns:r="http://schemas.openxmlformats.org/officeDocument/2006/relationships" xmlns:p="http://schemas.openxmlformats.org/presentationml/2006/main">
  <p:tag name="VEVOX.QRDOT" val="(23,26)"/>
</p:tagLst>
</file>

<file path=ppt/tags/tag402.xml><?xml version="1.0" encoding="utf-8"?>
<p:tagLst xmlns:a="http://schemas.openxmlformats.org/drawingml/2006/main" xmlns:r="http://schemas.openxmlformats.org/officeDocument/2006/relationships" xmlns:p="http://schemas.openxmlformats.org/presentationml/2006/main">
  <p:tag name="VEVOX.QRDOT" val="(24,26)"/>
</p:tagLst>
</file>

<file path=ppt/tags/tag403.xml><?xml version="1.0" encoding="utf-8"?>
<p:tagLst xmlns:a="http://schemas.openxmlformats.org/drawingml/2006/main" xmlns:r="http://schemas.openxmlformats.org/officeDocument/2006/relationships" xmlns:p="http://schemas.openxmlformats.org/presentationml/2006/main">
  <p:tag name="VEVOX.QRDOT" val="(25,26)"/>
</p:tagLst>
</file>

<file path=ppt/tags/tag404.xml><?xml version="1.0" encoding="utf-8"?>
<p:tagLst xmlns:a="http://schemas.openxmlformats.org/drawingml/2006/main" xmlns:r="http://schemas.openxmlformats.org/officeDocument/2006/relationships" xmlns:p="http://schemas.openxmlformats.org/presentationml/2006/main">
  <p:tag name="VEVOX.QRDOT" val="(26,26)"/>
</p:tagLst>
</file>

<file path=ppt/tags/tag405.xml><?xml version="1.0" encoding="utf-8"?>
<p:tagLst xmlns:a="http://schemas.openxmlformats.org/drawingml/2006/main" xmlns:r="http://schemas.openxmlformats.org/officeDocument/2006/relationships" xmlns:p="http://schemas.openxmlformats.org/presentationml/2006/main">
  <p:tag name="VEVOX.QRDOT" val="(27,26)"/>
</p:tagLst>
</file>

<file path=ppt/tags/tag406.xml><?xml version="1.0" encoding="utf-8"?>
<p:tagLst xmlns:a="http://schemas.openxmlformats.org/drawingml/2006/main" xmlns:r="http://schemas.openxmlformats.org/officeDocument/2006/relationships" xmlns:p="http://schemas.openxmlformats.org/presentationml/2006/main">
  <p:tag name="VEVOX.QRDOT" val="(28,26)"/>
</p:tagLst>
</file>

<file path=ppt/tags/tag407.xml><?xml version="1.0" encoding="utf-8"?>
<p:tagLst xmlns:a="http://schemas.openxmlformats.org/drawingml/2006/main" xmlns:r="http://schemas.openxmlformats.org/officeDocument/2006/relationships" xmlns:p="http://schemas.openxmlformats.org/presentationml/2006/main">
  <p:tag name="VEVOX.QRDOT" val="(1,27)"/>
</p:tagLst>
</file>

<file path=ppt/tags/tag408.xml><?xml version="1.0" encoding="utf-8"?>
<p:tagLst xmlns:a="http://schemas.openxmlformats.org/drawingml/2006/main" xmlns:r="http://schemas.openxmlformats.org/officeDocument/2006/relationships" xmlns:p="http://schemas.openxmlformats.org/presentationml/2006/main">
  <p:tag name="VEVOX.QRDOT" val="(7,27)"/>
</p:tagLst>
</file>

<file path=ppt/tags/tag409.xml><?xml version="1.0" encoding="utf-8"?>
<p:tagLst xmlns:a="http://schemas.openxmlformats.org/drawingml/2006/main" xmlns:r="http://schemas.openxmlformats.org/officeDocument/2006/relationships" xmlns:p="http://schemas.openxmlformats.org/presentationml/2006/main">
  <p:tag name="VEVOX.QRDOT" val="(10,27)"/>
</p:tagLst>
</file>

<file path=ppt/tags/tag41.xml><?xml version="1.0" encoding="utf-8"?>
<p:tagLst xmlns:a="http://schemas.openxmlformats.org/drawingml/2006/main" xmlns:r="http://schemas.openxmlformats.org/officeDocument/2006/relationships" xmlns:p="http://schemas.openxmlformats.org/presentationml/2006/main">
  <p:tag name="VEVOX.QRDOT" val="(16,2)"/>
</p:tagLst>
</file>

<file path=ppt/tags/tag410.xml><?xml version="1.0" encoding="utf-8"?>
<p:tagLst xmlns:a="http://schemas.openxmlformats.org/drawingml/2006/main" xmlns:r="http://schemas.openxmlformats.org/officeDocument/2006/relationships" xmlns:p="http://schemas.openxmlformats.org/presentationml/2006/main">
  <p:tag name="VEVOX.QRDOT" val="(11,27)"/>
</p:tagLst>
</file>

<file path=ppt/tags/tag411.xml><?xml version="1.0" encoding="utf-8"?>
<p:tagLst xmlns:a="http://schemas.openxmlformats.org/drawingml/2006/main" xmlns:r="http://schemas.openxmlformats.org/officeDocument/2006/relationships" xmlns:p="http://schemas.openxmlformats.org/presentationml/2006/main">
  <p:tag name="VEVOX.QRDOT" val="(12,27)"/>
</p:tagLst>
</file>

<file path=ppt/tags/tag412.xml><?xml version="1.0" encoding="utf-8"?>
<p:tagLst xmlns:a="http://schemas.openxmlformats.org/drawingml/2006/main" xmlns:r="http://schemas.openxmlformats.org/officeDocument/2006/relationships" xmlns:p="http://schemas.openxmlformats.org/presentationml/2006/main">
  <p:tag name="VEVOX.QRDOT" val="(13,27)"/>
</p:tagLst>
</file>

<file path=ppt/tags/tag413.xml><?xml version="1.0" encoding="utf-8"?>
<p:tagLst xmlns:a="http://schemas.openxmlformats.org/drawingml/2006/main" xmlns:r="http://schemas.openxmlformats.org/officeDocument/2006/relationships" xmlns:p="http://schemas.openxmlformats.org/presentationml/2006/main">
  <p:tag name="VEVOX.QRDOT" val="(16,27)"/>
</p:tagLst>
</file>

<file path=ppt/tags/tag414.xml><?xml version="1.0" encoding="utf-8"?>
<p:tagLst xmlns:a="http://schemas.openxmlformats.org/drawingml/2006/main" xmlns:r="http://schemas.openxmlformats.org/officeDocument/2006/relationships" xmlns:p="http://schemas.openxmlformats.org/presentationml/2006/main">
  <p:tag name="VEVOX.QRDOT" val="(18,27)"/>
</p:tagLst>
</file>

<file path=ppt/tags/tag415.xml><?xml version="1.0" encoding="utf-8"?>
<p:tagLst xmlns:a="http://schemas.openxmlformats.org/drawingml/2006/main" xmlns:r="http://schemas.openxmlformats.org/officeDocument/2006/relationships" xmlns:p="http://schemas.openxmlformats.org/presentationml/2006/main">
  <p:tag name="VEVOX.QRDOT" val="(19,27)"/>
</p:tagLst>
</file>

<file path=ppt/tags/tag416.xml><?xml version="1.0" encoding="utf-8"?>
<p:tagLst xmlns:a="http://schemas.openxmlformats.org/drawingml/2006/main" xmlns:r="http://schemas.openxmlformats.org/officeDocument/2006/relationships" xmlns:p="http://schemas.openxmlformats.org/presentationml/2006/main">
  <p:tag name="VEVOX.QRDOT" val="(20,27)"/>
</p:tagLst>
</file>

<file path=ppt/tags/tag417.xml><?xml version="1.0" encoding="utf-8"?>
<p:tagLst xmlns:a="http://schemas.openxmlformats.org/drawingml/2006/main" xmlns:r="http://schemas.openxmlformats.org/officeDocument/2006/relationships" xmlns:p="http://schemas.openxmlformats.org/presentationml/2006/main">
  <p:tag name="VEVOX.QRDOT" val="(21,27)"/>
</p:tagLst>
</file>

<file path=ppt/tags/tag418.xml><?xml version="1.0" encoding="utf-8"?>
<p:tagLst xmlns:a="http://schemas.openxmlformats.org/drawingml/2006/main" xmlns:r="http://schemas.openxmlformats.org/officeDocument/2006/relationships" xmlns:p="http://schemas.openxmlformats.org/presentationml/2006/main">
  <p:tag name="VEVOX.QRDOT" val="(22,27)"/>
</p:tagLst>
</file>

<file path=ppt/tags/tag419.xml><?xml version="1.0" encoding="utf-8"?>
<p:tagLst xmlns:a="http://schemas.openxmlformats.org/drawingml/2006/main" xmlns:r="http://schemas.openxmlformats.org/officeDocument/2006/relationships" xmlns:p="http://schemas.openxmlformats.org/presentationml/2006/main">
  <p:tag name="VEVOX.QRDOT" val="(26,27)"/>
</p:tagLst>
</file>

<file path=ppt/tags/tag42.xml><?xml version="1.0" encoding="utf-8"?>
<p:tagLst xmlns:a="http://schemas.openxmlformats.org/drawingml/2006/main" xmlns:r="http://schemas.openxmlformats.org/officeDocument/2006/relationships" xmlns:p="http://schemas.openxmlformats.org/presentationml/2006/main">
  <p:tag name="VEVOX.QRDOT" val="(19,2)"/>
</p:tagLst>
</file>

<file path=ppt/tags/tag420.xml><?xml version="1.0" encoding="utf-8"?>
<p:tagLst xmlns:a="http://schemas.openxmlformats.org/drawingml/2006/main" xmlns:r="http://schemas.openxmlformats.org/officeDocument/2006/relationships" xmlns:p="http://schemas.openxmlformats.org/presentationml/2006/main">
  <p:tag name="VEVOX.QRDOT" val="(28,27)"/>
</p:tagLst>
</file>

<file path=ppt/tags/tag421.xml><?xml version="1.0" encoding="utf-8"?>
<p:tagLst xmlns:a="http://schemas.openxmlformats.org/drawingml/2006/main" xmlns:r="http://schemas.openxmlformats.org/officeDocument/2006/relationships" xmlns:p="http://schemas.openxmlformats.org/presentationml/2006/main">
  <p:tag name="VEVOX.QRDOT" val="(1,28)"/>
</p:tagLst>
</file>

<file path=ppt/tags/tag422.xml><?xml version="1.0" encoding="utf-8"?>
<p:tagLst xmlns:a="http://schemas.openxmlformats.org/drawingml/2006/main" xmlns:r="http://schemas.openxmlformats.org/officeDocument/2006/relationships" xmlns:p="http://schemas.openxmlformats.org/presentationml/2006/main">
  <p:tag name="VEVOX.QRDOT" val="(2,28)"/>
</p:tagLst>
</file>

<file path=ppt/tags/tag423.xml><?xml version="1.0" encoding="utf-8"?>
<p:tagLst xmlns:a="http://schemas.openxmlformats.org/drawingml/2006/main" xmlns:r="http://schemas.openxmlformats.org/officeDocument/2006/relationships" xmlns:p="http://schemas.openxmlformats.org/presentationml/2006/main">
  <p:tag name="VEVOX.QRDOT" val="(3,28)"/>
</p:tagLst>
</file>

<file path=ppt/tags/tag424.xml><?xml version="1.0" encoding="utf-8"?>
<p:tagLst xmlns:a="http://schemas.openxmlformats.org/drawingml/2006/main" xmlns:r="http://schemas.openxmlformats.org/officeDocument/2006/relationships" xmlns:p="http://schemas.openxmlformats.org/presentationml/2006/main">
  <p:tag name="VEVOX.QRDOT" val="(4,28)"/>
</p:tagLst>
</file>

<file path=ppt/tags/tag425.xml><?xml version="1.0" encoding="utf-8"?>
<p:tagLst xmlns:a="http://schemas.openxmlformats.org/drawingml/2006/main" xmlns:r="http://schemas.openxmlformats.org/officeDocument/2006/relationships" xmlns:p="http://schemas.openxmlformats.org/presentationml/2006/main">
  <p:tag name="VEVOX.QRDOT" val="(5,28)"/>
</p:tagLst>
</file>

<file path=ppt/tags/tag426.xml><?xml version="1.0" encoding="utf-8"?>
<p:tagLst xmlns:a="http://schemas.openxmlformats.org/drawingml/2006/main" xmlns:r="http://schemas.openxmlformats.org/officeDocument/2006/relationships" xmlns:p="http://schemas.openxmlformats.org/presentationml/2006/main">
  <p:tag name="VEVOX.QRDOT" val="(6,28)"/>
</p:tagLst>
</file>

<file path=ppt/tags/tag427.xml><?xml version="1.0" encoding="utf-8"?>
<p:tagLst xmlns:a="http://schemas.openxmlformats.org/drawingml/2006/main" xmlns:r="http://schemas.openxmlformats.org/officeDocument/2006/relationships" xmlns:p="http://schemas.openxmlformats.org/presentationml/2006/main">
  <p:tag name="VEVOX.QRDOT" val="(7,28)"/>
</p:tagLst>
</file>

<file path=ppt/tags/tag428.xml><?xml version="1.0" encoding="utf-8"?>
<p:tagLst xmlns:a="http://schemas.openxmlformats.org/drawingml/2006/main" xmlns:r="http://schemas.openxmlformats.org/officeDocument/2006/relationships" xmlns:p="http://schemas.openxmlformats.org/presentationml/2006/main">
  <p:tag name="VEVOX.QRDOT" val="(9,28)"/>
</p:tagLst>
</file>

<file path=ppt/tags/tag429.xml><?xml version="1.0" encoding="utf-8"?>
<p:tagLst xmlns:a="http://schemas.openxmlformats.org/drawingml/2006/main" xmlns:r="http://schemas.openxmlformats.org/officeDocument/2006/relationships" xmlns:p="http://schemas.openxmlformats.org/presentationml/2006/main">
  <p:tag name="VEVOX.QRDOT" val="(15,28)"/>
</p:tagLst>
</file>

<file path=ppt/tags/tag43.xml><?xml version="1.0" encoding="utf-8"?>
<p:tagLst xmlns:a="http://schemas.openxmlformats.org/drawingml/2006/main" xmlns:r="http://schemas.openxmlformats.org/officeDocument/2006/relationships" xmlns:p="http://schemas.openxmlformats.org/presentationml/2006/main">
  <p:tag name="VEVOX.QRDOT" val="(20,2)"/>
</p:tagLst>
</file>

<file path=ppt/tags/tag430.xml><?xml version="1.0" encoding="utf-8"?>
<p:tagLst xmlns:a="http://schemas.openxmlformats.org/drawingml/2006/main" xmlns:r="http://schemas.openxmlformats.org/officeDocument/2006/relationships" xmlns:p="http://schemas.openxmlformats.org/presentationml/2006/main">
  <p:tag name="VEVOX.QRDOT" val="(16,28)"/>
</p:tagLst>
</file>

<file path=ppt/tags/tag431.xml><?xml version="1.0" encoding="utf-8"?>
<p:tagLst xmlns:a="http://schemas.openxmlformats.org/drawingml/2006/main" xmlns:r="http://schemas.openxmlformats.org/officeDocument/2006/relationships" xmlns:p="http://schemas.openxmlformats.org/presentationml/2006/main">
  <p:tag name="VEVOX.QRDOT" val="(20,28)"/>
</p:tagLst>
</file>

<file path=ppt/tags/tag432.xml><?xml version="1.0" encoding="utf-8"?>
<p:tagLst xmlns:a="http://schemas.openxmlformats.org/drawingml/2006/main" xmlns:r="http://schemas.openxmlformats.org/officeDocument/2006/relationships" xmlns:p="http://schemas.openxmlformats.org/presentationml/2006/main">
  <p:tag name="VEVOX.QRDOT" val="(22,28)"/>
</p:tagLst>
</file>

<file path=ppt/tags/tag433.xml><?xml version="1.0" encoding="utf-8"?>
<p:tagLst xmlns:a="http://schemas.openxmlformats.org/drawingml/2006/main" xmlns:r="http://schemas.openxmlformats.org/officeDocument/2006/relationships" xmlns:p="http://schemas.openxmlformats.org/presentationml/2006/main">
  <p:tag name="VEVOX.QRDOT" val="(24,28)"/>
</p:tagLst>
</file>

<file path=ppt/tags/tag434.xml><?xml version="1.0" encoding="utf-8"?>
<p:tagLst xmlns:a="http://schemas.openxmlformats.org/drawingml/2006/main" xmlns:r="http://schemas.openxmlformats.org/officeDocument/2006/relationships" xmlns:p="http://schemas.openxmlformats.org/presentationml/2006/main">
  <p:tag name="VEVOX.QRDOT" val="(25,28)"/>
</p:tagLst>
</file>

<file path=ppt/tags/tag435.xml><?xml version="1.0" encoding="utf-8"?>
<p:tagLst xmlns:a="http://schemas.openxmlformats.org/drawingml/2006/main" xmlns:r="http://schemas.openxmlformats.org/officeDocument/2006/relationships" xmlns:p="http://schemas.openxmlformats.org/presentationml/2006/main">
  <p:tag name="VEVOX.QRDOT" val="(26,28)"/>
</p:tagLst>
</file>

<file path=ppt/tags/tag436.xml><?xml version="1.0" encoding="utf-8"?>
<p:tagLst xmlns:a="http://schemas.openxmlformats.org/drawingml/2006/main" xmlns:r="http://schemas.openxmlformats.org/officeDocument/2006/relationships" xmlns:p="http://schemas.openxmlformats.org/presentationml/2006/main">
  <p:tag name="VEVOX.QRDOT" val="(27,28)"/>
</p:tagLst>
</file>

<file path=ppt/tags/tag437.xml><?xml version="1.0" encoding="utf-8"?>
<p:tagLst xmlns:a="http://schemas.openxmlformats.org/drawingml/2006/main" xmlns:r="http://schemas.openxmlformats.org/officeDocument/2006/relationships" xmlns:p="http://schemas.openxmlformats.org/presentationml/2006/main">
  <p:tag name="VEVOX.POLL" val="{&quot;id&quot;:&quot;3964401&quot;,&quot;alias&quot;:&quot;&quot;,&quot;wordCloudQuestion&quot;:true,&quot;resultFormat&quot;:&quot;WORD_CLOUD&quot;,&quot;text&quot;:&quot;What does belonging mean to you?&quot;,&quot;@type&quot;:&quot;OpenTextQuestion&quot;,&quot;correctAnswers&quot;:[],&quot;image&quot;:null}"/>
  <p:tag name="VEVOX.ORIGIN.SESSION.ID" val="601891"/>
  <p:tag name="VEVOX.ORIGIN.QUESTION.ID" val="3964401"/>
  <p:tag name="VEVOX.QUESTIONSLIDEID" val="336#1635377456/843340102"/>
  <p:tag name="VEVOX.SLIDEFORMAT.VERSION" val="1.008"/>
</p:tagLst>
</file>

<file path=ppt/tags/tag438.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39.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4.xml><?xml version="1.0" encoding="utf-8"?>
<p:tagLst xmlns:a="http://schemas.openxmlformats.org/drawingml/2006/main" xmlns:r="http://schemas.openxmlformats.org/officeDocument/2006/relationships" xmlns:p="http://schemas.openxmlformats.org/presentationml/2006/main">
  <p:tag name="VEVOX.QRDOT" val="(21,2)"/>
</p:tagLst>
</file>

<file path=ppt/tags/tag440.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41.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42.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43.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444.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45.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46.xml><?xml version="1.0" encoding="utf-8"?>
<p:tagLst xmlns:a="http://schemas.openxmlformats.org/drawingml/2006/main" xmlns:r="http://schemas.openxmlformats.org/officeDocument/2006/relationships" xmlns:p="http://schemas.openxmlformats.org/presentationml/2006/main">
  <p:tag name="VEVOX.HORSE" val="X"/>
  <p:tag name="VEVOX.QUESTIONSLIDEID" val="336#1635377456/843340102"/>
  <p:tag name="VEVOX.SLIDEFORMAT.VERSION" val="1.008"/>
  <p:tag name="VEVOX.RESULT" val="{&quot;id&quot;:&quot;3964401&quot;,&quot;alias&quot;:&quot;&quot;,&quot;wordCloudQuestion&quot;:true,&quot;resultFormat&quot;:&quot;WORD_CLOUD&quot;,&quot;text&quot;:&quot;What does belonging mean to you?&quot;,&quot;@type&quot;:&quot;OpenTextQuestion&quot;,&quot;correctAnswers&quot;:[],&quot;image&quot;:null}"/>
  <p:tag name="VEVOX.ACCENTCATCHERS" val="[&quot;6&quot;,&quot;4&quot;,&quot;5&quot;,&quot;7&quot;,&quot;8&quot;,&quot;9&quot;]"/>
</p:tagLst>
</file>

<file path=ppt/tags/tag447.xml><?xml version="1.0" encoding="utf-8"?>
<p:tagLst xmlns:a="http://schemas.openxmlformats.org/drawingml/2006/main" xmlns:r="http://schemas.openxmlformats.org/officeDocument/2006/relationships" xmlns:p="http://schemas.openxmlformats.org/presentationml/2006/main">
  <p:tag name="VEVOX.TITLE.PLACEHOLDER" val="1"/>
  <p:tag name="VEVOX.QUESTION" val="What does belonging mean to you?"/>
</p:tagLst>
</file>

<file path=ppt/tags/tag448.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49.xml><?xml version="1.0" encoding="utf-8"?>
<p:tagLst xmlns:a="http://schemas.openxmlformats.org/drawingml/2006/main" xmlns:r="http://schemas.openxmlformats.org/officeDocument/2006/relationships" xmlns:p="http://schemas.openxmlformats.org/presentationml/2006/main">
  <p:tag name="VEVOX.ACCENTCOPY" val="2"/>
</p:tagLst>
</file>

<file path=ppt/tags/tag45.xml><?xml version="1.0" encoding="utf-8"?>
<p:tagLst xmlns:a="http://schemas.openxmlformats.org/drawingml/2006/main" xmlns:r="http://schemas.openxmlformats.org/officeDocument/2006/relationships" xmlns:p="http://schemas.openxmlformats.org/presentationml/2006/main">
  <p:tag name="VEVOX.QRDOT" val="(23,2)"/>
</p:tagLst>
</file>

<file path=ppt/tags/tag450.xml><?xml version="1.0" encoding="utf-8"?>
<p:tagLst xmlns:a="http://schemas.openxmlformats.org/drawingml/2006/main" xmlns:r="http://schemas.openxmlformats.org/officeDocument/2006/relationships" xmlns:p="http://schemas.openxmlformats.org/presentationml/2006/main">
  <p:tag name="VEVOX.ACCENTCOPY" val="3"/>
</p:tagLst>
</file>

<file path=ppt/tags/tag451.xml><?xml version="1.0" encoding="utf-8"?>
<p:tagLst xmlns:a="http://schemas.openxmlformats.org/drawingml/2006/main" xmlns:r="http://schemas.openxmlformats.org/officeDocument/2006/relationships" xmlns:p="http://schemas.openxmlformats.org/presentationml/2006/main">
  <p:tag name="VEVOX.ACCENTCOPY" val="1"/>
</p:tagLst>
</file>

<file path=ppt/tags/tag452.xml><?xml version="1.0" encoding="utf-8"?>
<p:tagLst xmlns:a="http://schemas.openxmlformats.org/drawingml/2006/main" xmlns:r="http://schemas.openxmlformats.org/officeDocument/2006/relationships" xmlns:p="http://schemas.openxmlformats.org/presentationml/2006/main">
  <p:tag name="VEVOX.ACCENTCOPY" val="4"/>
</p:tagLst>
</file>

<file path=ppt/tags/tag453.xml><?xml version="1.0" encoding="utf-8"?>
<p:tagLst xmlns:a="http://schemas.openxmlformats.org/drawingml/2006/main" xmlns:r="http://schemas.openxmlformats.org/officeDocument/2006/relationships" xmlns:p="http://schemas.openxmlformats.org/presentationml/2006/main">
  <p:tag name="VEVOX.ACCENTCOPY" val="5"/>
</p:tagLst>
</file>

<file path=ppt/tags/tag454.xml><?xml version="1.0" encoding="utf-8"?>
<p:tagLst xmlns:a="http://schemas.openxmlformats.org/drawingml/2006/main" xmlns:r="http://schemas.openxmlformats.org/officeDocument/2006/relationships" xmlns:p="http://schemas.openxmlformats.org/presentationml/2006/main">
  <p:tag name="VEVOX.ACCENTCOPY" val="6"/>
</p:tagLst>
</file>

<file path=ppt/tags/tag455.xml><?xml version="1.0" encoding="utf-8"?>
<p:tagLst xmlns:a="http://schemas.openxmlformats.org/drawingml/2006/main" xmlns:r="http://schemas.openxmlformats.org/officeDocument/2006/relationships" xmlns:p="http://schemas.openxmlformats.org/presentationml/2006/main">
  <p:tag name="VEVOX.SADDLE" val="1"/>
  <p:tag name="VEVOX.WC.PICTURE" val="X"/>
</p:tagLst>
</file>

<file path=ppt/tags/tag45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5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58.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59.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6.xml><?xml version="1.0" encoding="utf-8"?>
<p:tagLst xmlns:a="http://schemas.openxmlformats.org/drawingml/2006/main" xmlns:r="http://schemas.openxmlformats.org/officeDocument/2006/relationships" xmlns:p="http://schemas.openxmlformats.org/presentationml/2006/main">
  <p:tag name="VEVOX.QRDOT" val="(25,2)"/>
</p:tagLst>
</file>

<file path=ppt/tags/tag460.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61.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62.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463.xml><?xml version="1.0" encoding="utf-8"?>
<p:tagLst xmlns:a="http://schemas.openxmlformats.org/drawingml/2006/main" xmlns:r="http://schemas.openxmlformats.org/officeDocument/2006/relationships" xmlns:p="http://schemas.openxmlformats.org/presentationml/2006/main">
  <p:tag name="VEVOX.WC.CONTENT" val="X"/>
</p:tagLst>
</file>

<file path=ppt/tags/tag464.xml><?xml version="1.0" encoding="utf-8"?>
<p:tagLst xmlns:a="http://schemas.openxmlformats.org/drawingml/2006/main" xmlns:r="http://schemas.openxmlformats.org/officeDocument/2006/relationships" xmlns:p="http://schemas.openxmlformats.org/presentationml/2006/main">
  <p:tag name="VEVOX.POLL" val="{&quot;id&quot;:&quot;3964402&quot;,&quot;alias&quot;:&quot;&quot;,&quot;wordCloudQuestion&quot;:true,&quot;resultFormat&quot;:&quot;WORD_CLOUD&quot;,&quot;text&quot;:&quot;Belonging: To What?&quot;,&quot;@type&quot;:&quot;OpenTextQuestion&quot;,&quot;correctAnswers&quot;:[],&quot;image&quot;:null}"/>
  <p:tag name="VEVOX.ORIGIN.SESSION.ID" val="601891"/>
  <p:tag name="VEVOX.ORIGIN.QUESTION.ID" val="3964402"/>
  <p:tag name="VEVOX.QUESTIONSLIDEID" val="340#738081387/43375556"/>
  <p:tag name="VEVOX.SLIDEFORMAT.VERSION" val="1.008"/>
</p:tagLst>
</file>

<file path=ppt/tags/tag46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66.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67.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68.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69.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7.xml><?xml version="1.0" encoding="utf-8"?>
<p:tagLst xmlns:a="http://schemas.openxmlformats.org/drawingml/2006/main" xmlns:r="http://schemas.openxmlformats.org/officeDocument/2006/relationships" xmlns:p="http://schemas.openxmlformats.org/presentationml/2006/main">
  <p:tag name="VEVOX.QRDOT" val="(26,2)"/>
</p:tagLst>
</file>

<file path=ppt/tags/tag470.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471.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72.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73.xml><?xml version="1.0" encoding="utf-8"?>
<p:tagLst xmlns:a="http://schemas.openxmlformats.org/drawingml/2006/main" xmlns:r="http://schemas.openxmlformats.org/officeDocument/2006/relationships" xmlns:p="http://schemas.openxmlformats.org/presentationml/2006/main">
  <p:tag name="VEVOX.HORSE" val="X"/>
  <p:tag name="VEVOX.QUESTIONSLIDEID" val="340#738081387/43375556"/>
  <p:tag name="VEVOX.SLIDEFORMAT.VERSION" val="1.008"/>
  <p:tag name="VEVOX.RESULT" val="{&quot;id&quot;:&quot;3964402&quot;,&quot;alias&quot;:&quot;&quot;,&quot;wordCloudQuestion&quot;:true,&quot;resultFormat&quot;:&quot;WORD_CLOUD&quot;,&quot;text&quot;:&quot;Belonging: To What?&quot;,&quot;@type&quot;:&quot;OpenTextQuestion&quot;,&quot;correctAnswers&quot;:[],&quot;image&quot;:null}"/>
  <p:tag name="VEVOX.ACCENTCATCHERS" val="[&quot;6&quot;,&quot;4&quot;,&quot;5&quot;,&quot;7&quot;,&quot;8&quot;,&quot;9&quot;]"/>
</p:tagLst>
</file>

<file path=ppt/tags/tag474.xml><?xml version="1.0" encoding="utf-8"?>
<p:tagLst xmlns:a="http://schemas.openxmlformats.org/drawingml/2006/main" xmlns:r="http://schemas.openxmlformats.org/officeDocument/2006/relationships" xmlns:p="http://schemas.openxmlformats.org/presentationml/2006/main">
  <p:tag name="VEVOX.TITLE.PLACEHOLDER" val="1"/>
  <p:tag name="VEVOX.QUESTION" val="Belonging: To What?"/>
</p:tagLst>
</file>

<file path=ppt/tags/tag475.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76.xml><?xml version="1.0" encoding="utf-8"?>
<p:tagLst xmlns:a="http://schemas.openxmlformats.org/drawingml/2006/main" xmlns:r="http://schemas.openxmlformats.org/officeDocument/2006/relationships" xmlns:p="http://schemas.openxmlformats.org/presentationml/2006/main">
  <p:tag name="VEVOX.ACCENTCOPY" val="2"/>
</p:tagLst>
</file>

<file path=ppt/tags/tag477.xml><?xml version="1.0" encoding="utf-8"?>
<p:tagLst xmlns:a="http://schemas.openxmlformats.org/drawingml/2006/main" xmlns:r="http://schemas.openxmlformats.org/officeDocument/2006/relationships" xmlns:p="http://schemas.openxmlformats.org/presentationml/2006/main">
  <p:tag name="VEVOX.ACCENTCOPY" val="3"/>
</p:tagLst>
</file>

<file path=ppt/tags/tag478.xml><?xml version="1.0" encoding="utf-8"?>
<p:tagLst xmlns:a="http://schemas.openxmlformats.org/drawingml/2006/main" xmlns:r="http://schemas.openxmlformats.org/officeDocument/2006/relationships" xmlns:p="http://schemas.openxmlformats.org/presentationml/2006/main">
  <p:tag name="VEVOX.ACCENTCOPY" val="1"/>
</p:tagLst>
</file>

<file path=ppt/tags/tag479.xml><?xml version="1.0" encoding="utf-8"?>
<p:tagLst xmlns:a="http://schemas.openxmlformats.org/drawingml/2006/main" xmlns:r="http://schemas.openxmlformats.org/officeDocument/2006/relationships" xmlns:p="http://schemas.openxmlformats.org/presentationml/2006/main">
  <p:tag name="VEVOX.ACCENTCOPY" val="4"/>
</p:tagLst>
</file>

<file path=ppt/tags/tag48.xml><?xml version="1.0" encoding="utf-8"?>
<p:tagLst xmlns:a="http://schemas.openxmlformats.org/drawingml/2006/main" xmlns:r="http://schemas.openxmlformats.org/officeDocument/2006/relationships" xmlns:p="http://schemas.openxmlformats.org/presentationml/2006/main">
  <p:tag name="VEVOX.QRDOT" val="(27,2)"/>
</p:tagLst>
</file>

<file path=ppt/tags/tag480.xml><?xml version="1.0" encoding="utf-8"?>
<p:tagLst xmlns:a="http://schemas.openxmlformats.org/drawingml/2006/main" xmlns:r="http://schemas.openxmlformats.org/officeDocument/2006/relationships" xmlns:p="http://schemas.openxmlformats.org/presentationml/2006/main">
  <p:tag name="VEVOX.ACCENTCOPY" val="5"/>
</p:tagLst>
</file>

<file path=ppt/tags/tag481.xml><?xml version="1.0" encoding="utf-8"?>
<p:tagLst xmlns:a="http://schemas.openxmlformats.org/drawingml/2006/main" xmlns:r="http://schemas.openxmlformats.org/officeDocument/2006/relationships" xmlns:p="http://schemas.openxmlformats.org/presentationml/2006/main">
  <p:tag name="VEVOX.ACCENTCOPY" val="6"/>
</p:tagLst>
</file>

<file path=ppt/tags/tag482.xml><?xml version="1.0" encoding="utf-8"?>
<p:tagLst xmlns:a="http://schemas.openxmlformats.org/drawingml/2006/main" xmlns:r="http://schemas.openxmlformats.org/officeDocument/2006/relationships" xmlns:p="http://schemas.openxmlformats.org/presentationml/2006/main">
  <p:tag name="VEVOX.SADDLE" val="1"/>
  <p:tag name="VEVOX.WC.PICTURE" val="X"/>
</p:tagLst>
</file>

<file path=ppt/tags/tag483.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84.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85.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86.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87.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488.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489.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49.xml><?xml version="1.0" encoding="utf-8"?>
<p:tagLst xmlns:a="http://schemas.openxmlformats.org/drawingml/2006/main" xmlns:r="http://schemas.openxmlformats.org/officeDocument/2006/relationships" xmlns:p="http://schemas.openxmlformats.org/presentationml/2006/main">
  <p:tag name="VEVOX.QRDOT" val="(29,2)"/>
</p:tagLst>
</file>

<file path=ppt/tags/tag490.xml><?xml version="1.0" encoding="utf-8"?>
<p:tagLst xmlns:a="http://schemas.openxmlformats.org/drawingml/2006/main" xmlns:r="http://schemas.openxmlformats.org/officeDocument/2006/relationships" xmlns:p="http://schemas.openxmlformats.org/presentationml/2006/main">
  <p:tag name="VEVOX.WC.CONTENT" val="X"/>
</p:tagLst>
</file>

<file path=ppt/tags/tag491.xml><?xml version="1.0" encoding="utf-8"?>
<p:tagLst xmlns:a="http://schemas.openxmlformats.org/drawingml/2006/main" xmlns:r="http://schemas.openxmlformats.org/officeDocument/2006/relationships" xmlns:p="http://schemas.openxmlformats.org/presentationml/2006/main">
  <p:tag name="VEVOX.POLL" val="{&quot;id&quot;:&quot;3964403&quot;,&quot;alias&quot;:&quot;&quot;,&quot;wordCloudQuestion&quot;:true,&quot;resultFormat&quot;:&quot;WORD_CLOUD&quot;,&quot;text&quot;:&quot;Belonging: To Whom?&quot;,&quot;@type&quot;:&quot;OpenTextQuestion&quot;,&quot;correctAnswers&quot;:[],&quot;image&quot;:null}"/>
  <p:tag name="VEVOX.ORIGIN.SESSION.ID" val="601891"/>
  <p:tag name="VEVOX.ORIGIN.QUESTION.ID" val="3964403"/>
  <p:tag name="VEVOX.QUESTIONSLIDEID" val="342#3612817414/901897355"/>
  <p:tag name="VEVOX.SLIDEFORMAT.VERSION" val="1.008"/>
</p:tagLst>
</file>

<file path=ppt/tags/tag492.xml><?xml version="1.0" encoding="utf-8"?>
<p:tagLst xmlns:a="http://schemas.openxmlformats.org/drawingml/2006/main" xmlns:r="http://schemas.openxmlformats.org/officeDocument/2006/relationships" xmlns:p="http://schemas.openxmlformats.org/presentationml/2006/main">
  <p:tag name="VEVOX.QUESTION" val="Belonging: To Whom?"/>
</p:tagLst>
</file>

<file path=ppt/tags/tag49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494.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495.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496.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497.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498.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499.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5.xml><?xml version="1.0" encoding="utf-8"?>
<p:tagLst xmlns:a="http://schemas.openxmlformats.org/drawingml/2006/main" xmlns:r="http://schemas.openxmlformats.org/officeDocument/2006/relationships" xmlns:p="http://schemas.openxmlformats.org/presentationml/2006/main">
  <p:tag name="VEVOX.QRDOT" val="(2,0)"/>
</p:tagLst>
</file>

<file path=ppt/tags/tag50.xml><?xml version="1.0" encoding="utf-8"?>
<p:tagLst xmlns:a="http://schemas.openxmlformats.org/drawingml/2006/main" xmlns:r="http://schemas.openxmlformats.org/officeDocument/2006/relationships" xmlns:p="http://schemas.openxmlformats.org/presentationml/2006/main">
  <p:tag name="VEVOX.QRDOT" val="(1,3)"/>
</p:tagLst>
</file>

<file path=ppt/tags/tag500.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501.xml><?xml version="1.0" encoding="utf-8"?>
<p:tagLst xmlns:a="http://schemas.openxmlformats.org/drawingml/2006/main" xmlns:r="http://schemas.openxmlformats.org/officeDocument/2006/relationships" xmlns:p="http://schemas.openxmlformats.org/presentationml/2006/main">
  <p:tag name="VEVOX.HORSE" val="X"/>
  <p:tag name="VEVOX.QUESTIONSLIDEID" val="342#3612817414/901897355"/>
  <p:tag name="VEVOX.SLIDEFORMAT.VERSION" val="1.008"/>
  <p:tag name="VEVOX.RESULT" val="{&quot;id&quot;:&quot;3964403&quot;,&quot;alias&quot;:&quot;&quot;,&quot;wordCloudQuestion&quot;:true,&quot;resultFormat&quot;:&quot;WORD_CLOUD&quot;,&quot;text&quot;:&quot;Belonging: To Whom?&quot;,&quot;@type&quot;:&quot;OpenTextQuestion&quot;,&quot;correctAnswers&quot;:[],&quot;image&quot;:null}"/>
  <p:tag name="VEVOX.ACCENTCATCHERS" val="[&quot;6&quot;,&quot;4&quot;,&quot;5&quot;,&quot;7&quot;,&quot;8&quot;,&quot;9&quot;]"/>
</p:tagLst>
</file>

<file path=ppt/tags/tag502.xml><?xml version="1.0" encoding="utf-8"?>
<p:tagLst xmlns:a="http://schemas.openxmlformats.org/drawingml/2006/main" xmlns:r="http://schemas.openxmlformats.org/officeDocument/2006/relationships" xmlns:p="http://schemas.openxmlformats.org/presentationml/2006/main">
  <p:tag name="VEVOX.TITLE.PLACEHOLDER" val="1"/>
  <p:tag name="VEVOX.QUESTION" val="Belonging: To Whom?"/>
</p:tagLst>
</file>

<file path=ppt/tags/tag503.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504.xml><?xml version="1.0" encoding="utf-8"?>
<p:tagLst xmlns:a="http://schemas.openxmlformats.org/drawingml/2006/main" xmlns:r="http://schemas.openxmlformats.org/officeDocument/2006/relationships" xmlns:p="http://schemas.openxmlformats.org/presentationml/2006/main">
  <p:tag name="VEVOX.ACCENTCOPY" val="2"/>
</p:tagLst>
</file>

<file path=ppt/tags/tag505.xml><?xml version="1.0" encoding="utf-8"?>
<p:tagLst xmlns:a="http://schemas.openxmlformats.org/drawingml/2006/main" xmlns:r="http://schemas.openxmlformats.org/officeDocument/2006/relationships" xmlns:p="http://schemas.openxmlformats.org/presentationml/2006/main">
  <p:tag name="VEVOX.ACCENTCOPY" val="3"/>
</p:tagLst>
</file>

<file path=ppt/tags/tag506.xml><?xml version="1.0" encoding="utf-8"?>
<p:tagLst xmlns:a="http://schemas.openxmlformats.org/drawingml/2006/main" xmlns:r="http://schemas.openxmlformats.org/officeDocument/2006/relationships" xmlns:p="http://schemas.openxmlformats.org/presentationml/2006/main">
  <p:tag name="VEVOX.ACCENTCOPY" val="1"/>
</p:tagLst>
</file>

<file path=ppt/tags/tag507.xml><?xml version="1.0" encoding="utf-8"?>
<p:tagLst xmlns:a="http://schemas.openxmlformats.org/drawingml/2006/main" xmlns:r="http://schemas.openxmlformats.org/officeDocument/2006/relationships" xmlns:p="http://schemas.openxmlformats.org/presentationml/2006/main">
  <p:tag name="VEVOX.ACCENTCOPY" val="4"/>
</p:tagLst>
</file>

<file path=ppt/tags/tag508.xml><?xml version="1.0" encoding="utf-8"?>
<p:tagLst xmlns:a="http://schemas.openxmlformats.org/drawingml/2006/main" xmlns:r="http://schemas.openxmlformats.org/officeDocument/2006/relationships" xmlns:p="http://schemas.openxmlformats.org/presentationml/2006/main">
  <p:tag name="VEVOX.ACCENTCOPY" val="5"/>
</p:tagLst>
</file>

<file path=ppt/tags/tag509.xml><?xml version="1.0" encoding="utf-8"?>
<p:tagLst xmlns:a="http://schemas.openxmlformats.org/drawingml/2006/main" xmlns:r="http://schemas.openxmlformats.org/officeDocument/2006/relationships" xmlns:p="http://schemas.openxmlformats.org/presentationml/2006/main">
  <p:tag name="VEVOX.ACCENTCOPY" val="6"/>
</p:tagLst>
</file>

<file path=ppt/tags/tag51.xml><?xml version="1.0" encoding="utf-8"?>
<p:tagLst xmlns:a="http://schemas.openxmlformats.org/drawingml/2006/main" xmlns:r="http://schemas.openxmlformats.org/officeDocument/2006/relationships" xmlns:p="http://schemas.openxmlformats.org/presentationml/2006/main">
  <p:tag name="VEVOX.QRDOT" val="(3,3)"/>
</p:tagLst>
</file>

<file path=ppt/tags/tag510.xml><?xml version="1.0" encoding="utf-8"?>
<p:tagLst xmlns:a="http://schemas.openxmlformats.org/drawingml/2006/main" xmlns:r="http://schemas.openxmlformats.org/officeDocument/2006/relationships" xmlns:p="http://schemas.openxmlformats.org/presentationml/2006/main">
  <p:tag name="VEVOX.SADDLE" val="1"/>
  <p:tag name="VEVOX.WC.PICTURE" val="X"/>
</p:tagLst>
</file>

<file path=ppt/tags/tag511.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512.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513.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514.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515.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516.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517.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518.xml><?xml version="1.0" encoding="utf-8"?>
<p:tagLst xmlns:a="http://schemas.openxmlformats.org/drawingml/2006/main" xmlns:r="http://schemas.openxmlformats.org/officeDocument/2006/relationships" xmlns:p="http://schemas.openxmlformats.org/presentationml/2006/main">
  <p:tag name="VEVOX.WC.CONTENT" val="X"/>
</p:tagLst>
</file>

<file path=ppt/tags/tag519.xml><?xml version="1.0" encoding="utf-8"?>
<p:tagLst xmlns:a="http://schemas.openxmlformats.org/drawingml/2006/main" xmlns:r="http://schemas.openxmlformats.org/officeDocument/2006/relationships" xmlns:p="http://schemas.openxmlformats.org/presentationml/2006/main">
  <p:tag name="VEVOX.POLL" val="{&quot;id&quot;:&quot;3964404&quot;,&quot;alias&quot;:&quot;&quot;,&quot;wordCloudQuestion&quot;:true,&quot;resultFormat&quot;:&quot;WORD_CLOUD&quot;,&quot;text&quot;:&quot;Belonging: When?&quot;,&quot;@type&quot;:&quot;OpenTextQuestion&quot;,&quot;correctAnswers&quot;:[],&quot;image&quot;:null}"/>
  <p:tag name="VEVOX.ORIGIN.SESSION.ID" val="601891"/>
  <p:tag name="VEVOX.ORIGIN.QUESTION.ID" val="3964404"/>
  <p:tag name="VEVOX.QUESTIONSLIDEID" val="344#3930213409/421823325"/>
  <p:tag name="VEVOX.SLIDEFORMAT.VERSION" val="1.008"/>
</p:tagLst>
</file>

<file path=ppt/tags/tag52.xml><?xml version="1.0" encoding="utf-8"?>
<p:tagLst xmlns:a="http://schemas.openxmlformats.org/drawingml/2006/main" xmlns:r="http://schemas.openxmlformats.org/officeDocument/2006/relationships" xmlns:p="http://schemas.openxmlformats.org/presentationml/2006/main">
  <p:tag name="VEVOX.QRDOT" val="(4,3)"/>
</p:tagLst>
</file>

<file path=ppt/tags/tag520.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521.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522.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523.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524.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525.xml><?xml version="1.0" encoding="utf-8"?>
<p:tagLst xmlns:a="http://schemas.openxmlformats.org/drawingml/2006/main" xmlns:r="http://schemas.openxmlformats.org/officeDocument/2006/relationships" xmlns:p="http://schemas.openxmlformats.org/presentationml/2006/main">
  <p:tag name="VEVOX.COUNTDOWNTIMER.DISPLAY" val="{&quot;left&quot;:893,&quot;top&quot;:473,&quot;width&quot;:60,&quot;height&quot;:60}"/>
</p:tagLst>
</file>

<file path=ppt/tags/tag526.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527.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528.xml><?xml version="1.0" encoding="utf-8"?>
<p:tagLst xmlns:a="http://schemas.openxmlformats.org/drawingml/2006/main" xmlns:r="http://schemas.openxmlformats.org/officeDocument/2006/relationships" xmlns:p="http://schemas.openxmlformats.org/presentationml/2006/main">
  <p:tag name="VEVOX.HORSE" val="X"/>
  <p:tag name="VEVOX.QUESTIONSLIDEID" val="344#3930213409/421823325"/>
  <p:tag name="VEVOX.SLIDEFORMAT.VERSION" val="1.008"/>
  <p:tag name="VEVOX.RESULT" val="{&quot;id&quot;:&quot;3964404&quot;,&quot;alias&quot;:&quot;&quot;,&quot;wordCloudQuestion&quot;:true,&quot;resultFormat&quot;:&quot;WORD_CLOUD&quot;,&quot;text&quot;:&quot;Belonging: When?&quot;,&quot;@type&quot;:&quot;OpenTextQuestion&quot;,&quot;correctAnswers&quot;:[],&quot;image&quot;:null}"/>
  <p:tag name="VEVOX.ACCENTCATCHERS" val="[&quot;6&quot;,&quot;4&quot;,&quot;5&quot;,&quot;7&quot;,&quot;8&quot;,&quot;9&quot;]"/>
</p:tagLst>
</file>

<file path=ppt/tags/tag529.xml><?xml version="1.0" encoding="utf-8"?>
<p:tagLst xmlns:a="http://schemas.openxmlformats.org/drawingml/2006/main" xmlns:r="http://schemas.openxmlformats.org/officeDocument/2006/relationships" xmlns:p="http://schemas.openxmlformats.org/presentationml/2006/main">
  <p:tag name="VEVOX.TITLE.PLACEHOLDER" val="1"/>
  <p:tag name="VEVOX.QUESTION" val="Belonging: When?"/>
</p:tagLst>
</file>

<file path=ppt/tags/tag53.xml><?xml version="1.0" encoding="utf-8"?>
<p:tagLst xmlns:a="http://schemas.openxmlformats.org/drawingml/2006/main" xmlns:r="http://schemas.openxmlformats.org/officeDocument/2006/relationships" xmlns:p="http://schemas.openxmlformats.org/presentationml/2006/main">
  <p:tag name="VEVOX.QRDOT" val="(5,3)"/>
</p:tagLst>
</file>

<file path=ppt/tags/tag530.xml><?xml version="1.0" encoding="utf-8"?>
<p:tagLst xmlns:a="http://schemas.openxmlformats.org/drawingml/2006/main" xmlns:r="http://schemas.openxmlformats.org/officeDocument/2006/relationships" xmlns:p="http://schemas.openxmlformats.org/presentationml/2006/main">
  <p:tag name="VEVOX.CONTENT.PLACEHOLDER" val="2"/>
</p:tagLst>
</file>

<file path=ppt/tags/tag531.xml><?xml version="1.0" encoding="utf-8"?>
<p:tagLst xmlns:a="http://schemas.openxmlformats.org/drawingml/2006/main" xmlns:r="http://schemas.openxmlformats.org/officeDocument/2006/relationships" xmlns:p="http://schemas.openxmlformats.org/presentationml/2006/main">
  <p:tag name="VEVOX.ACCENTCOPY" val="2"/>
</p:tagLst>
</file>

<file path=ppt/tags/tag532.xml><?xml version="1.0" encoding="utf-8"?>
<p:tagLst xmlns:a="http://schemas.openxmlformats.org/drawingml/2006/main" xmlns:r="http://schemas.openxmlformats.org/officeDocument/2006/relationships" xmlns:p="http://schemas.openxmlformats.org/presentationml/2006/main">
  <p:tag name="VEVOX.ACCENTCOPY" val="3"/>
</p:tagLst>
</file>

<file path=ppt/tags/tag533.xml><?xml version="1.0" encoding="utf-8"?>
<p:tagLst xmlns:a="http://schemas.openxmlformats.org/drawingml/2006/main" xmlns:r="http://schemas.openxmlformats.org/officeDocument/2006/relationships" xmlns:p="http://schemas.openxmlformats.org/presentationml/2006/main">
  <p:tag name="VEVOX.ACCENTCOPY" val="1"/>
</p:tagLst>
</file>

<file path=ppt/tags/tag534.xml><?xml version="1.0" encoding="utf-8"?>
<p:tagLst xmlns:a="http://schemas.openxmlformats.org/drawingml/2006/main" xmlns:r="http://schemas.openxmlformats.org/officeDocument/2006/relationships" xmlns:p="http://schemas.openxmlformats.org/presentationml/2006/main">
  <p:tag name="VEVOX.ACCENTCOPY" val="4"/>
</p:tagLst>
</file>

<file path=ppt/tags/tag535.xml><?xml version="1.0" encoding="utf-8"?>
<p:tagLst xmlns:a="http://schemas.openxmlformats.org/drawingml/2006/main" xmlns:r="http://schemas.openxmlformats.org/officeDocument/2006/relationships" xmlns:p="http://schemas.openxmlformats.org/presentationml/2006/main">
  <p:tag name="VEVOX.ACCENTCOPY" val="5"/>
</p:tagLst>
</file>

<file path=ppt/tags/tag536.xml><?xml version="1.0" encoding="utf-8"?>
<p:tagLst xmlns:a="http://schemas.openxmlformats.org/drawingml/2006/main" xmlns:r="http://schemas.openxmlformats.org/officeDocument/2006/relationships" xmlns:p="http://schemas.openxmlformats.org/presentationml/2006/main">
  <p:tag name="VEVOX.ACCENTCOPY" val="6"/>
</p:tagLst>
</file>

<file path=ppt/tags/tag537.xml><?xml version="1.0" encoding="utf-8"?>
<p:tagLst xmlns:a="http://schemas.openxmlformats.org/drawingml/2006/main" xmlns:r="http://schemas.openxmlformats.org/officeDocument/2006/relationships" xmlns:p="http://schemas.openxmlformats.org/presentationml/2006/main">
  <p:tag name="VEVOX.SADDLE" val="1"/>
  <p:tag name="VEVOX.WC.PICTURE" val="X"/>
</p:tagLst>
</file>

<file path=ppt/tags/tag538.xml><?xml version="1.0" encoding="utf-8"?>
<p:tagLst xmlns:a="http://schemas.openxmlformats.org/drawingml/2006/main" xmlns:r="http://schemas.openxmlformats.org/officeDocument/2006/relationships" xmlns:p="http://schemas.openxmlformats.org/presentationml/2006/main">
  <p:tag name="VEVOX.PARTICIPANTS" val="{&quot;left&quot;:5,&quot;top&quot;:5,&quot;width&quot;:160,&quot;height&quot;:30}"/>
</p:tagLst>
</file>

<file path=ppt/tags/tag539.xml><?xml version="1.0" encoding="utf-8"?>
<p:tagLst xmlns:a="http://schemas.openxmlformats.org/drawingml/2006/main" xmlns:r="http://schemas.openxmlformats.org/officeDocument/2006/relationships" xmlns:p="http://schemas.openxmlformats.org/presentationml/2006/main">
  <p:tag name="VEVOX.POLLSTATUSTEXT" val="{&quot;left&quot;:795,&quot;top&quot;:5,&quot;width&quot;:160,&quot;height&quot;:30}"/>
</p:tagLst>
</file>

<file path=ppt/tags/tag54.xml><?xml version="1.0" encoding="utf-8"?>
<p:tagLst xmlns:a="http://schemas.openxmlformats.org/drawingml/2006/main" xmlns:r="http://schemas.openxmlformats.org/officeDocument/2006/relationships" xmlns:p="http://schemas.openxmlformats.org/presentationml/2006/main">
  <p:tag name="VEVOX.QRDOT" val="(7,3)"/>
</p:tagLst>
</file>

<file path=ppt/tags/tag540.xml><?xml version="1.0" encoding="utf-8"?>
<p:tagLst xmlns:a="http://schemas.openxmlformats.org/drawingml/2006/main" xmlns:r="http://schemas.openxmlformats.org/officeDocument/2006/relationships" xmlns:p="http://schemas.openxmlformats.org/presentationml/2006/main">
  <p:tag name="VEVOX.PARTICIPANTSDOODLE.HEAD" val="{&quot;left&quot;:15,&quot;top&quot;:10,&quot;width&quot;:10,&quot;height&quot;:10}"/>
</p:tagLst>
</file>

<file path=ppt/tags/tag541.xml><?xml version="1.0" encoding="utf-8"?>
<p:tagLst xmlns:a="http://schemas.openxmlformats.org/drawingml/2006/main" xmlns:r="http://schemas.openxmlformats.org/officeDocument/2006/relationships" xmlns:p="http://schemas.openxmlformats.org/presentationml/2006/main">
  <p:tag name="VEVOX.PARTICIPANTSDOODLE.SHOULDERS" val="{&quot;left&quot;:13,&quot;top&quot;:20,&quot;width&quot;:14,&quot;height&quot;:10}"/>
</p:tagLst>
</file>

<file path=ppt/tags/tag542.xml><?xml version="1.0" encoding="utf-8"?>
<p:tagLst xmlns:a="http://schemas.openxmlformats.org/drawingml/2006/main" xmlns:r="http://schemas.openxmlformats.org/officeDocument/2006/relationships" xmlns:p="http://schemas.openxmlformats.org/presentationml/2006/main">
  <p:tag name="VEVOX.JOIN.URL" val="{&quot;left&quot;:270,&quot;top&quot;:7,&quot;width&quot;:190,&quot;height&quot;:30}"/>
</p:tagLst>
</file>

<file path=ppt/tags/tag543.xml><?xml version="1.0" encoding="utf-8"?>
<p:tagLst xmlns:a="http://schemas.openxmlformats.org/drawingml/2006/main" xmlns:r="http://schemas.openxmlformats.org/officeDocument/2006/relationships" xmlns:p="http://schemas.openxmlformats.org/presentationml/2006/main">
  <p:tag name="VEVOX.ACCESSCODE.DISPLAY" val="{&quot;left&quot;:500,&quot;top&quot;:8,&quot;width&quot;:190,&quot;height&quot;:30}"/>
</p:tagLst>
</file>

<file path=ppt/tags/tag544.xml><?xml version="1.0" encoding="utf-8"?>
<p:tagLst xmlns:a="http://schemas.openxmlformats.org/drawingml/2006/main" xmlns:r="http://schemas.openxmlformats.org/officeDocument/2006/relationships" xmlns:p="http://schemas.openxmlformats.org/presentationml/2006/main">
  <p:tag name="VEVOX.RESULT.PLACEHOLDER" val="0"/>
</p:tagLst>
</file>

<file path=ppt/tags/tag545.xml><?xml version="1.0" encoding="utf-8"?>
<p:tagLst xmlns:a="http://schemas.openxmlformats.org/drawingml/2006/main" xmlns:r="http://schemas.openxmlformats.org/officeDocument/2006/relationships" xmlns:p="http://schemas.openxmlformats.org/presentationml/2006/main">
  <p:tag name="VEVOX.WC.CONTENT" val="X"/>
</p:tagLst>
</file>

<file path=ppt/tags/tag55.xml><?xml version="1.0" encoding="utf-8"?>
<p:tagLst xmlns:a="http://schemas.openxmlformats.org/drawingml/2006/main" xmlns:r="http://schemas.openxmlformats.org/officeDocument/2006/relationships" xmlns:p="http://schemas.openxmlformats.org/presentationml/2006/main">
  <p:tag name="VEVOX.QRDOT" val="(9,3)"/>
</p:tagLst>
</file>

<file path=ppt/tags/tag56.xml><?xml version="1.0" encoding="utf-8"?>
<p:tagLst xmlns:a="http://schemas.openxmlformats.org/drawingml/2006/main" xmlns:r="http://schemas.openxmlformats.org/officeDocument/2006/relationships" xmlns:p="http://schemas.openxmlformats.org/presentationml/2006/main">
  <p:tag name="VEVOX.QRDOT" val="(10,3)"/>
</p:tagLst>
</file>

<file path=ppt/tags/tag57.xml><?xml version="1.0" encoding="utf-8"?>
<p:tagLst xmlns:a="http://schemas.openxmlformats.org/drawingml/2006/main" xmlns:r="http://schemas.openxmlformats.org/officeDocument/2006/relationships" xmlns:p="http://schemas.openxmlformats.org/presentationml/2006/main">
  <p:tag name="VEVOX.QRDOT" val="(12,3)"/>
</p:tagLst>
</file>

<file path=ppt/tags/tag58.xml><?xml version="1.0" encoding="utf-8"?>
<p:tagLst xmlns:a="http://schemas.openxmlformats.org/drawingml/2006/main" xmlns:r="http://schemas.openxmlformats.org/officeDocument/2006/relationships" xmlns:p="http://schemas.openxmlformats.org/presentationml/2006/main">
  <p:tag name="VEVOX.QRDOT" val="(15,3)"/>
</p:tagLst>
</file>

<file path=ppt/tags/tag59.xml><?xml version="1.0" encoding="utf-8"?>
<p:tagLst xmlns:a="http://schemas.openxmlformats.org/drawingml/2006/main" xmlns:r="http://schemas.openxmlformats.org/officeDocument/2006/relationships" xmlns:p="http://schemas.openxmlformats.org/presentationml/2006/main">
  <p:tag name="VEVOX.QRDOT" val="(16,3)"/>
</p:tagLst>
</file>

<file path=ppt/tags/tag6.xml><?xml version="1.0" encoding="utf-8"?>
<p:tagLst xmlns:a="http://schemas.openxmlformats.org/drawingml/2006/main" xmlns:r="http://schemas.openxmlformats.org/officeDocument/2006/relationships" xmlns:p="http://schemas.openxmlformats.org/presentationml/2006/main">
  <p:tag name="VEVOX.QRDOT" val="(3,0)"/>
</p:tagLst>
</file>

<file path=ppt/tags/tag60.xml><?xml version="1.0" encoding="utf-8"?>
<p:tagLst xmlns:a="http://schemas.openxmlformats.org/drawingml/2006/main" xmlns:r="http://schemas.openxmlformats.org/officeDocument/2006/relationships" xmlns:p="http://schemas.openxmlformats.org/presentationml/2006/main">
  <p:tag name="VEVOX.QRDOT" val="(18,3)"/>
</p:tagLst>
</file>

<file path=ppt/tags/tag61.xml><?xml version="1.0" encoding="utf-8"?>
<p:tagLst xmlns:a="http://schemas.openxmlformats.org/drawingml/2006/main" xmlns:r="http://schemas.openxmlformats.org/officeDocument/2006/relationships" xmlns:p="http://schemas.openxmlformats.org/presentationml/2006/main">
  <p:tag name="VEVOX.QRDOT" val="(19,3)"/>
</p:tagLst>
</file>

<file path=ppt/tags/tag62.xml><?xml version="1.0" encoding="utf-8"?>
<p:tagLst xmlns:a="http://schemas.openxmlformats.org/drawingml/2006/main" xmlns:r="http://schemas.openxmlformats.org/officeDocument/2006/relationships" xmlns:p="http://schemas.openxmlformats.org/presentationml/2006/main">
  <p:tag name="VEVOX.QRDOT" val="(20,3)"/>
</p:tagLst>
</file>

<file path=ppt/tags/tag63.xml><?xml version="1.0" encoding="utf-8"?>
<p:tagLst xmlns:a="http://schemas.openxmlformats.org/drawingml/2006/main" xmlns:r="http://schemas.openxmlformats.org/officeDocument/2006/relationships" xmlns:p="http://schemas.openxmlformats.org/presentationml/2006/main">
  <p:tag name="VEVOX.QRDOT" val="(23,3)"/>
</p:tagLst>
</file>

<file path=ppt/tags/tag64.xml><?xml version="1.0" encoding="utf-8"?>
<p:tagLst xmlns:a="http://schemas.openxmlformats.org/drawingml/2006/main" xmlns:r="http://schemas.openxmlformats.org/officeDocument/2006/relationships" xmlns:p="http://schemas.openxmlformats.org/presentationml/2006/main">
  <p:tag name="VEVOX.QRDOT" val="(25,3)"/>
</p:tagLst>
</file>

<file path=ppt/tags/tag65.xml><?xml version="1.0" encoding="utf-8"?>
<p:tagLst xmlns:a="http://schemas.openxmlformats.org/drawingml/2006/main" xmlns:r="http://schemas.openxmlformats.org/officeDocument/2006/relationships" xmlns:p="http://schemas.openxmlformats.org/presentationml/2006/main">
  <p:tag name="VEVOX.QRDOT" val="(26,3)"/>
</p:tagLst>
</file>

<file path=ppt/tags/tag66.xml><?xml version="1.0" encoding="utf-8"?>
<p:tagLst xmlns:a="http://schemas.openxmlformats.org/drawingml/2006/main" xmlns:r="http://schemas.openxmlformats.org/officeDocument/2006/relationships" xmlns:p="http://schemas.openxmlformats.org/presentationml/2006/main">
  <p:tag name="VEVOX.QRDOT" val="(27,3)"/>
</p:tagLst>
</file>

<file path=ppt/tags/tag67.xml><?xml version="1.0" encoding="utf-8"?>
<p:tagLst xmlns:a="http://schemas.openxmlformats.org/drawingml/2006/main" xmlns:r="http://schemas.openxmlformats.org/officeDocument/2006/relationships" xmlns:p="http://schemas.openxmlformats.org/presentationml/2006/main">
  <p:tag name="VEVOX.QRDOT" val="(29,3)"/>
</p:tagLst>
</file>

<file path=ppt/tags/tag68.xml><?xml version="1.0" encoding="utf-8"?>
<p:tagLst xmlns:a="http://schemas.openxmlformats.org/drawingml/2006/main" xmlns:r="http://schemas.openxmlformats.org/officeDocument/2006/relationships" xmlns:p="http://schemas.openxmlformats.org/presentationml/2006/main">
  <p:tag name="VEVOX.QRDOT" val="(1,4)"/>
</p:tagLst>
</file>

<file path=ppt/tags/tag69.xml><?xml version="1.0" encoding="utf-8"?>
<p:tagLst xmlns:a="http://schemas.openxmlformats.org/drawingml/2006/main" xmlns:r="http://schemas.openxmlformats.org/officeDocument/2006/relationships" xmlns:p="http://schemas.openxmlformats.org/presentationml/2006/main">
  <p:tag name="VEVOX.QRDOT" val="(3,4)"/>
</p:tagLst>
</file>

<file path=ppt/tags/tag7.xml><?xml version="1.0" encoding="utf-8"?>
<p:tagLst xmlns:a="http://schemas.openxmlformats.org/drawingml/2006/main" xmlns:r="http://schemas.openxmlformats.org/officeDocument/2006/relationships" xmlns:p="http://schemas.openxmlformats.org/presentationml/2006/main">
  <p:tag name="VEVOX.QRDOT" val="(4,0)"/>
</p:tagLst>
</file>

<file path=ppt/tags/tag70.xml><?xml version="1.0" encoding="utf-8"?>
<p:tagLst xmlns:a="http://schemas.openxmlformats.org/drawingml/2006/main" xmlns:r="http://schemas.openxmlformats.org/officeDocument/2006/relationships" xmlns:p="http://schemas.openxmlformats.org/presentationml/2006/main">
  <p:tag name="VEVOX.QRDOT" val="(4,4)"/>
</p:tagLst>
</file>

<file path=ppt/tags/tag71.xml><?xml version="1.0" encoding="utf-8"?>
<p:tagLst xmlns:a="http://schemas.openxmlformats.org/drawingml/2006/main" xmlns:r="http://schemas.openxmlformats.org/officeDocument/2006/relationships" xmlns:p="http://schemas.openxmlformats.org/presentationml/2006/main">
  <p:tag name="VEVOX.QRDOT" val="(5,4)"/>
</p:tagLst>
</file>

<file path=ppt/tags/tag72.xml><?xml version="1.0" encoding="utf-8"?>
<p:tagLst xmlns:a="http://schemas.openxmlformats.org/drawingml/2006/main" xmlns:r="http://schemas.openxmlformats.org/officeDocument/2006/relationships" xmlns:p="http://schemas.openxmlformats.org/presentationml/2006/main">
  <p:tag name="VEVOX.QRDOT" val="(7,4)"/>
</p:tagLst>
</file>

<file path=ppt/tags/tag73.xml><?xml version="1.0" encoding="utf-8"?>
<p:tagLst xmlns:a="http://schemas.openxmlformats.org/drawingml/2006/main" xmlns:r="http://schemas.openxmlformats.org/officeDocument/2006/relationships" xmlns:p="http://schemas.openxmlformats.org/presentationml/2006/main">
  <p:tag name="VEVOX.QRDOT" val="(9,4)"/>
</p:tagLst>
</file>

<file path=ppt/tags/tag74.xml><?xml version="1.0" encoding="utf-8"?>
<p:tagLst xmlns:a="http://schemas.openxmlformats.org/drawingml/2006/main" xmlns:r="http://schemas.openxmlformats.org/officeDocument/2006/relationships" xmlns:p="http://schemas.openxmlformats.org/presentationml/2006/main">
  <p:tag name="VEVOX.QRDOT" val="(12,4)"/>
</p:tagLst>
</file>

<file path=ppt/tags/tag75.xml><?xml version="1.0" encoding="utf-8"?>
<p:tagLst xmlns:a="http://schemas.openxmlformats.org/drawingml/2006/main" xmlns:r="http://schemas.openxmlformats.org/officeDocument/2006/relationships" xmlns:p="http://schemas.openxmlformats.org/presentationml/2006/main">
  <p:tag name="VEVOX.QRDOT" val="(16,4)"/>
</p:tagLst>
</file>

<file path=ppt/tags/tag76.xml><?xml version="1.0" encoding="utf-8"?>
<p:tagLst xmlns:a="http://schemas.openxmlformats.org/drawingml/2006/main" xmlns:r="http://schemas.openxmlformats.org/officeDocument/2006/relationships" xmlns:p="http://schemas.openxmlformats.org/presentationml/2006/main">
  <p:tag name="VEVOX.QRDOT" val="(17,4)"/>
</p:tagLst>
</file>

<file path=ppt/tags/tag77.xml><?xml version="1.0" encoding="utf-8"?>
<p:tagLst xmlns:a="http://schemas.openxmlformats.org/drawingml/2006/main" xmlns:r="http://schemas.openxmlformats.org/officeDocument/2006/relationships" xmlns:p="http://schemas.openxmlformats.org/presentationml/2006/main">
  <p:tag name="VEVOX.QRDOT" val="(19,4)"/>
</p:tagLst>
</file>

<file path=ppt/tags/tag78.xml><?xml version="1.0" encoding="utf-8"?>
<p:tagLst xmlns:a="http://schemas.openxmlformats.org/drawingml/2006/main" xmlns:r="http://schemas.openxmlformats.org/officeDocument/2006/relationships" xmlns:p="http://schemas.openxmlformats.org/presentationml/2006/main">
  <p:tag name="VEVOX.QRDOT" val="(20,4)"/>
</p:tagLst>
</file>

<file path=ppt/tags/tag79.xml><?xml version="1.0" encoding="utf-8"?>
<p:tagLst xmlns:a="http://schemas.openxmlformats.org/drawingml/2006/main" xmlns:r="http://schemas.openxmlformats.org/officeDocument/2006/relationships" xmlns:p="http://schemas.openxmlformats.org/presentationml/2006/main">
  <p:tag name="VEVOX.QRDOT" val="(23,4)"/>
</p:tagLst>
</file>

<file path=ppt/tags/tag8.xml><?xml version="1.0" encoding="utf-8"?>
<p:tagLst xmlns:a="http://schemas.openxmlformats.org/drawingml/2006/main" xmlns:r="http://schemas.openxmlformats.org/officeDocument/2006/relationships" xmlns:p="http://schemas.openxmlformats.org/presentationml/2006/main">
  <p:tag name="VEVOX.QRDOT" val="(5,0)"/>
</p:tagLst>
</file>

<file path=ppt/tags/tag80.xml><?xml version="1.0" encoding="utf-8"?>
<p:tagLst xmlns:a="http://schemas.openxmlformats.org/drawingml/2006/main" xmlns:r="http://schemas.openxmlformats.org/officeDocument/2006/relationships" xmlns:p="http://schemas.openxmlformats.org/presentationml/2006/main">
  <p:tag name="VEVOX.QRDOT" val="(25,4)"/>
</p:tagLst>
</file>

<file path=ppt/tags/tag81.xml><?xml version="1.0" encoding="utf-8"?>
<p:tagLst xmlns:a="http://schemas.openxmlformats.org/drawingml/2006/main" xmlns:r="http://schemas.openxmlformats.org/officeDocument/2006/relationships" xmlns:p="http://schemas.openxmlformats.org/presentationml/2006/main">
  <p:tag name="VEVOX.QRDOT" val="(26,4)"/>
</p:tagLst>
</file>

<file path=ppt/tags/tag82.xml><?xml version="1.0" encoding="utf-8"?>
<p:tagLst xmlns:a="http://schemas.openxmlformats.org/drawingml/2006/main" xmlns:r="http://schemas.openxmlformats.org/officeDocument/2006/relationships" xmlns:p="http://schemas.openxmlformats.org/presentationml/2006/main">
  <p:tag name="VEVOX.QRDOT" val="(27,4)"/>
</p:tagLst>
</file>

<file path=ppt/tags/tag83.xml><?xml version="1.0" encoding="utf-8"?>
<p:tagLst xmlns:a="http://schemas.openxmlformats.org/drawingml/2006/main" xmlns:r="http://schemas.openxmlformats.org/officeDocument/2006/relationships" xmlns:p="http://schemas.openxmlformats.org/presentationml/2006/main">
  <p:tag name="VEVOX.QRDOT" val="(29,4)"/>
</p:tagLst>
</file>

<file path=ppt/tags/tag84.xml><?xml version="1.0" encoding="utf-8"?>
<p:tagLst xmlns:a="http://schemas.openxmlformats.org/drawingml/2006/main" xmlns:r="http://schemas.openxmlformats.org/officeDocument/2006/relationships" xmlns:p="http://schemas.openxmlformats.org/presentationml/2006/main">
  <p:tag name="VEVOX.QRDOT" val="(1,5)"/>
</p:tagLst>
</file>

<file path=ppt/tags/tag85.xml><?xml version="1.0" encoding="utf-8"?>
<p:tagLst xmlns:a="http://schemas.openxmlformats.org/drawingml/2006/main" xmlns:r="http://schemas.openxmlformats.org/officeDocument/2006/relationships" xmlns:p="http://schemas.openxmlformats.org/presentationml/2006/main">
  <p:tag name="VEVOX.QRDOT" val="(7,5)"/>
</p:tagLst>
</file>

<file path=ppt/tags/tag86.xml><?xml version="1.0" encoding="utf-8"?>
<p:tagLst xmlns:a="http://schemas.openxmlformats.org/drawingml/2006/main" xmlns:r="http://schemas.openxmlformats.org/officeDocument/2006/relationships" xmlns:p="http://schemas.openxmlformats.org/presentationml/2006/main">
  <p:tag name="VEVOX.QRDOT" val="(9,5)"/>
</p:tagLst>
</file>

<file path=ppt/tags/tag87.xml><?xml version="1.0" encoding="utf-8"?>
<p:tagLst xmlns:a="http://schemas.openxmlformats.org/drawingml/2006/main" xmlns:r="http://schemas.openxmlformats.org/officeDocument/2006/relationships" xmlns:p="http://schemas.openxmlformats.org/presentationml/2006/main">
  <p:tag name="VEVOX.QRDOT" val="(12,5)"/>
</p:tagLst>
</file>

<file path=ppt/tags/tag88.xml><?xml version="1.0" encoding="utf-8"?>
<p:tagLst xmlns:a="http://schemas.openxmlformats.org/drawingml/2006/main" xmlns:r="http://schemas.openxmlformats.org/officeDocument/2006/relationships" xmlns:p="http://schemas.openxmlformats.org/presentationml/2006/main">
  <p:tag name="VEVOX.QRDOT" val="(21,5)"/>
</p:tagLst>
</file>

<file path=ppt/tags/tag89.xml><?xml version="1.0" encoding="utf-8"?>
<p:tagLst xmlns:a="http://schemas.openxmlformats.org/drawingml/2006/main" xmlns:r="http://schemas.openxmlformats.org/officeDocument/2006/relationships" xmlns:p="http://schemas.openxmlformats.org/presentationml/2006/main">
  <p:tag name="VEVOX.QRDOT" val="(23,5)"/>
</p:tagLst>
</file>

<file path=ppt/tags/tag9.xml><?xml version="1.0" encoding="utf-8"?>
<p:tagLst xmlns:a="http://schemas.openxmlformats.org/drawingml/2006/main" xmlns:r="http://schemas.openxmlformats.org/officeDocument/2006/relationships" xmlns:p="http://schemas.openxmlformats.org/presentationml/2006/main">
  <p:tag name="VEVOX.QRDOT" val="(6,0)"/>
</p:tagLst>
</file>

<file path=ppt/tags/tag90.xml><?xml version="1.0" encoding="utf-8"?>
<p:tagLst xmlns:a="http://schemas.openxmlformats.org/drawingml/2006/main" xmlns:r="http://schemas.openxmlformats.org/officeDocument/2006/relationships" xmlns:p="http://schemas.openxmlformats.org/presentationml/2006/main">
  <p:tag name="VEVOX.QRDOT" val="(29,5)"/>
</p:tagLst>
</file>

<file path=ppt/tags/tag91.xml><?xml version="1.0" encoding="utf-8"?>
<p:tagLst xmlns:a="http://schemas.openxmlformats.org/drawingml/2006/main" xmlns:r="http://schemas.openxmlformats.org/officeDocument/2006/relationships" xmlns:p="http://schemas.openxmlformats.org/presentationml/2006/main">
  <p:tag name="VEVOX.QRDOT" val="(1,6)"/>
</p:tagLst>
</file>

<file path=ppt/tags/tag92.xml><?xml version="1.0" encoding="utf-8"?>
<p:tagLst xmlns:a="http://schemas.openxmlformats.org/drawingml/2006/main" xmlns:r="http://schemas.openxmlformats.org/officeDocument/2006/relationships" xmlns:p="http://schemas.openxmlformats.org/presentationml/2006/main">
  <p:tag name="VEVOX.QRDOT" val="(2,6)"/>
</p:tagLst>
</file>

<file path=ppt/tags/tag93.xml><?xml version="1.0" encoding="utf-8"?>
<p:tagLst xmlns:a="http://schemas.openxmlformats.org/drawingml/2006/main" xmlns:r="http://schemas.openxmlformats.org/officeDocument/2006/relationships" xmlns:p="http://schemas.openxmlformats.org/presentationml/2006/main">
  <p:tag name="VEVOX.QRDOT" val="(3,6)"/>
</p:tagLst>
</file>

<file path=ppt/tags/tag94.xml><?xml version="1.0" encoding="utf-8"?>
<p:tagLst xmlns:a="http://schemas.openxmlformats.org/drawingml/2006/main" xmlns:r="http://schemas.openxmlformats.org/officeDocument/2006/relationships" xmlns:p="http://schemas.openxmlformats.org/presentationml/2006/main">
  <p:tag name="VEVOX.QRDOT" val="(4,6)"/>
</p:tagLst>
</file>

<file path=ppt/tags/tag95.xml><?xml version="1.0" encoding="utf-8"?>
<p:tagLst xmlns:a="http://schemas.openxmlformats.org/drawingml/2006/main" xmlns:r="http://schemas.openxmlformats.org/officeDocument/2006/relationships" xmlns:p="http://schemas.openxmlformats.org/presentationml/2006/main">
  <p:tag name="VEVOX.QRDOT" val="(5,6)"/>
</p:tagLst>
</file>

<file path=ppt/tags/tag96.xml><?xml version="1.0" encoding="utf-8"?>
<p:tagLst xmlns:a="http://schemas.openxmlformats.org/drawingml/2006/main" xmlns:r="http://schemas.openxmlformats.org/officeDocument/2006/relationships" xmlns:p="http://schemas.openxmlformats.org/presentationml/2006/main">
  <p:tag name="VEVOX.QRDOT" val="(6,6)"/>
</p:tagLst>
</file>

<file path=ppt/tags/tag97.xml><?xml version="1.0" encoding="utf-8"?>
<p:tagLst xmlns:a="http://schemas.openxmlformats.org/drawingml/2006/main" xmlns:r="http://schemas.openxmlformats.org/officeDocument/2006/relationships" xmlns:p="http://schemas.openxmlformats.org/presentationml/2006/main">
  <p:tag name="VEVOX.QRDOT" val="(7,6)"/>
</p:tagLst>
</file>

<file path=ppt/tags/tag98.xml><?xml version="1.0" encoding="utf-8"?>
<p:tagLst xmlns:a="http://schemas.openxmlformats.org/drawingml/2006/main" xmlns:r="http://schemas.openxmlformats.org/officeDocument/2006/relationships" xmlns:p="http://schemas.openxmlformats.org/presentationml/2006/main">
  <p:tag name="VEVOX.QRDOT" val="(9,6)"/>
</p:tagLst>
</file>

<file path=ppt/tags/tag99.xml><?xml version="1.0" encoding="utf-8"?>
<p:tagLst xmlns:a="http://schemas.openxmlformats.org/drawingml/2006/main" xmlns:r="http://schemas.openxmlformats.org/officeDocument/2006/relationships" xmlns:p="http://schemas.openxmlformats.org/presentationml/2006/main">
  <p:tag name="VEVOX.QRDOT" val="(1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2CAB8B2-14FA-4C77-B3E6-FE621FD51667}">
  <we:reference id="3e0fcce7-415c-4081-926c-b4e449c650e4" version="1.1.0.2" store="EXCatalog" storeType="EXCatalog"/>
  <we:alternateReferences>
    <we:reference id="WA200004709" version="1.1.0.2" store="en-IE"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E0CACDD23D148932112A8FA3679EE" ma:contentTypeVersion="14" ma:contentTypeDescription="Create a new document." ma:contentTypeScope="" ma:versionID="8f46ed8ad8ba3a9d5900182a4cc824ef">
  <xsd:schema xmlns:xsd="http://www.w3.org/2001/XMLSchema" xmlns:xs="http://www.w3.org/2001/XMLSchema" xmlns:p="http://schemas.microsoft.com/office/2006/metadata/properties" xmlns:ns2="ce9e65cf-19cf-45d2-8131-fd42a8005f5d" xmlns:ns3="0ef6b705-c5ed-4795-a942-1267574c0d0f" targetNamespace="http://schemas.microsoft.com/office/2006/metadata/properties" ma:root="true" ma:fieldsID="7ac70f2f253da6cbd136976e5999c93e" ns2:_="" ns3:_="">
    <xsd:import namespace="ce9e65cf-19cf-45d2-8131-fd42a8005f5d"/>
    <xsd:import namespace="0ef6b705-c5ed-4795-a942-1267574c0d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e65cf-19cf-45d2-8131-fd42a8005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f6b705-c5ed-4795-a942-1267574c0d0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c5baf8d-c93f-416b-b529-e77e7b03128c}" ma:internalName="TaxCatchAll" ma:showField="CatchAllData" ma:web="0ef6b705-c5ed-4795-a942-1267574c0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9e65cf-19cf-45d2-8131-fd42a8005f5d">
      <Terms xmlns="http://schemas.microsoft.com/office/infopath/2007/PartnerControls"/>
    </lcf76f155ced4ddcb4097134ff3c332f>
    <TaxCatchAll xmlns="0ef6b705-c5ed-4795-a942-1267574c0d0f" xsi:nil="true"/>
  </documentManagement>
</p:properties>
</file>

<file path=customXml/itemProps1.xml><?xml version="1.0" encoding="utf-8"?>
<ds:datastoreItem xmlns:ds="http://schemas.openxmlformats.org/officeDocument/2006/customXml" ds:itemID="{F02F266E-77D7-429D-A4E4-EAE92500F489}">
  <ds:schemaRefs>
    <ds:schemaRef ds:uri="0ef6b705-c5ed-4795-a942-1267574c0d0f"/>
    <ds:schemaRef ds:uri="ce9e65cf-19cf-45d2-8131-fd42a8005f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C8ECB2-4F1A-44A4-BF06-B1518B5C6F9C}">
  <ds:schemaRefs>
    <ds:schemaRef ds:uri="http://schemas.microsoft.com/sharepoint/v3/contenttype/forms"/>
  </ds:schemaRefs>
</ds:datastoreItem>
</file>

<file path=customXml/itemProps3.xml><?xml version="1.0" encoding="utf-8"?>
<ds:datastoreItem xmlns:ds="http://schemas.openxmlformats.org/officeDocument/2006/customXml" ds:itemID="{97D5F69E-681B-4232-A104-8A64CAB23597}">
  <ds:schemaRef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0ef6b705-c5ed-4795-a942-1267574c0d0f"/>
    <ds:schemaRef ds:uri="ce9e65cf-19cf-45d2-8131-fd42a8005f5d"/>
  </ds:schemaRefs>
</ds:datastoreItem>
</file>

<file path=docProps/app.xml><?xml version="1.0" encoding="utf-8"?>
<Properties xmlns="http://schemas.openxmlformats.org/officeDocument/2006/extended-properties" xmlns:vt="http://schemas.openxmlformats.org/officeDocument/2006/docPropsVTypes">
  <TotalTime>0</TotalTime>
  <Words>2243</Words>
  <Application>Microsoft Office PowerPoint</Application>
  <PresentationFormat>Widescreen</PresentationFormat>
  <Paragraphs>290</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Public Sans</vt:lpstr>
      <vt:lpstr>Public Sans Bold</vt:lpstr>
      <vt:lpstr>Rastanty Cortez</vt:lpstr>
      <vt:lpstr>Office Theme</vt:lpstr>
      <vt:lpstr>PowerPoint Presentation</vt:lpstr>
      <vt:lpstr>PowerPoint Presentation</vt:lpstr>
      <vt:lpstr>PowerPoint Presentation</vt:lpstr>
      <vt:lpstr>PowerPoint Presentation</vt:lpstr>
      <vt:lpstr>PowerPoint Presentation</vt:lpstr>
      <vt:lpstr>What does belonging mean to you?</vt:lpstr>
      <vt:lpstr>PowerPoint Presentation</vt:lpstr>
      <vt:lpstr>PowerPoint Presentation</vt:lpstr>
      <vt:lpstr>PowerPoint Presentation</vt:lpstr>
      <vt:lpstr>Belonging: To What?</vt:lpstr>
      <vt:lpstr>Belonging: To Whom?</vt:lpstr>
      <vt:lpstr>Belonging: To Whom?</vt:lpstr>
      <vt:lpstr>PowerPoint Presentation</vt:lpstr>
      <vt:lpstr>Belonging: 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Corr</dc:creator>
  <cp:lastModifiedBy>Eddie Corr</cp:lastModifiedBy>
  <cp:revision>13</cp:revision>
  <cp:lastPrinted>2024-03-05T10:42:09Z</cp:lastPrinted>
  <dcterms:created xsi:type="dcterms:W3CDTF">2023-10-13T14:01:20Z</dcterms:created>
  <dcterms:modified xsi:type="dcterms:W3CDTF">2024-05-31T13:35:05Z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0x0101000C4E0CACDD23D148932112A8FA3679EE</vt:lpwstr>
  </property>
  <property fmtid="{D5CDD505-2E9C-101B-9397-08002B2CF9AE}" pid="3" name="MediaServiceImageTags">
    <vt:lpwstr/>
  </property>
</Properties>
</file>