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257" r:id="rId6"/>
    <p:sldId id="258" r:id="rId7"/>
    <p:sldId id="259" r:id="rId8"/>
    <p:sldId id="282" r:id="rId9"/>
    <p:sldId id="260" r:id="rId10"/>
    <p:sldId id="276" r:id="rId11"/>
    <p:sldId id="268" r:id="rId12"/>
    <p:sldId id="283" r:id="rId13"/>
    <p:sldId id="261" r:id="rId14"/>
    <p:sldId id="262" r:id="rId15"/>
    <p:sldId id="279" r:id="rId16"/>
    <p:sldId id="263" r:id="rId17"/>
    <p:sldId id="269" r:id="rId18"/>
    <p:sldId id="270" r:id="rId19"/>
    <p:sldId id="271" r:id="rId20"/>
    <p:sldId id="272" r:id="rId21"/>
    <p:sldId id="273" r:id="rId22"/>
    <p:sldId id="274" r:id="rId23"/>
    <p:sldId id="281" r:id="rId24"/>
    <p:sldId id="275" r:id="rId25"/>
    <p:sldId id="280" r:id="rId26"/>
    <p:sldId id="264" r:id="rId27"/>
    <p:sldId id="28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C47BB7-47D3-2793-C347-4AF6341F9901}" name="Claire Butterly" initials="CB" userId="S::claire.butterly@setu.ie::f8f7c2b7-a171-4c39-a664-e63bdd07197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Butterly" userId="S::claire.butterly@setu.ie::f8f7c2b7-a171-4c39-a664-e63bdd07197d" providerId="AD" clId="Web-{7476446A-DDE3-9970-9A4F-9B6AF28A57E6}"/>
    <pc:docChg chg="addSld delSld modSld">
      <pc:chgData name="Claire Butterly" userId="S::claire.butterly@setu.ie::f8f7c2b7-a171-4c39-a664-e63bdd07197d" providerId="AD" clId="Web-{7476446A-DDE3-9970-9A4F-9B6AF28A57E6}" dt="2024-06-05T11:59:32.077" v="319"/>
      <pc:docMkLst>
        <pc:docMk/>
      </pc:docMkLst>
      <pc:sldChg chg="modSp new">
        <pc:chgData name="Claire Butterly" userId="S::claire.butterly@setu.ie::f8f7c2b7-a171-4c39-a664-e63bdd07197d" providerId="AD" clId="Web-{7476446A-DDE3-9970-9A4F-9B6AF28A57E6}" dt="2024-06-05T09:54:01.583" v="2" actId="20577"/>
        <pc:sldMkLst>
          <pc:docMk/>
          <pc:sldMk cId="1523945117" sldId="257"/>
        </pc:sldMkLst>
        <pc:spChg chg="mod">
          <ac:chgData name="Claire Butterly" userId="S::claire.butterly@setu.ie::f8f7c2b7-a171-4c39-a664-e63bdd07197d" providerId="AD" clId="Web-{7476446A-DDE3-9970-9A4F-9B6AF28A57E6}" dt="2024-06-05T09:54:01.583" v="2" actId="20577"/>
          <ac:spMkLst>
            <pc:docMk/>
            <pc:sldMk cId="1523945117" sldId="257"/>
            <ac:spMk id="2" creationId="{17E8E4D2-B67A-0496-8610-7DA76D45AD43}"/>
          </ac:spMkLst>
        </pc:spChg>
      </pc:sldChg>
      <pc:sldChg chg="modSp new">
        <pc:chgData name="Claire Butterly" userId="S::claire.butterly@setu.ie::f8f7c2b7-a171-4c39-a664-e63bdd07197d" providerId="AD" clId="Web-{7476446A-DDE3-9970-9A4F-9B6AF28A57E6}" dt="2024-06-05T09:54:10.396" v="9" actId="20577"/>
        <pc:sldMkLst>
          <pc:docMk/>
          <pc:sldMk cId="702309723" sldId="258"/>
        </pc:sldMkLst>
        <pc:spChg chg="mod">
          <ac:chgData name="Claire Butterly" userId="S::claire.butterly@setu.ie::f8f7c2b7-a171-4c39-a664-e63bdd07197d" providerId="AD" clId="Web-{7476446A-DDE3-9970-9A4F-9B6AF28A57E6}" dt="2024-06-05T09:54:10.396" v="9" actId="20577"/>
          <ac:spMkLst>
            <pc:docMk/>
            <pc:sldMk cId="702309723" sldId="258"/>
            <ac:spMk id="2" creationId="{A50B2D73-B54C-86DA-CC31-2BC22A4269D9}"/>
          </ac:spMkLst>
        </pc:spChg>
      </pc:sldChg>
      <pc:sldChg chg="modSp new">
        <pc:chgData name="Claire Butterly" userId="S::claire.butterly@setu.ie::f8f7c2b7-a171-4c39-a664-e63bdd07197d" providerId="AD" clId="Web-{7476446A-DDE3-9970-9A4F-9B6AF28A57E6}" dt="2024-06-05T10:07:19.594" v="16" actId="20577"/>
        <pc:sldMkLst>
          <pc:docMk/>
          <pc:sldMk cId="1994951780" sldId="259"/>
        </pc:sldMkLst>
        <pc:spChg chg="mod">
          <ac:chgData name="Claire Butterly" userId="S::claire.butterly@setu.ie::f8f7c2b7-a171-4c39-a664-e63bdd07197d" providerId="AD" clId="Web-{7476446A-DDE3-9970-9A4F-9B6AF28A57E6}" dt="2024-06-05T10:07:19.594" v="16" actId="20577"/>
          <ac:spMkLst>
            <pc:docMk/>
            <pc:sldMk cId="1994951780" sldId="259"/>
            <ac:spMk id="2" creationId="{5CBF374C-C199-2AAB-47F7-37CD2B4B02F4}"/>
          </ac:spMkLst>
        </pc:spChg>
      </pc:sldChg>
      <pc:sldChg chg="modSp new addAnim delAnim modAnim">
        <pc:chgData name="Claire Butterly" userId="S::claire.butterly@setu.ie::f8f7c2b7-a171-4c39-a664-e63bdd07197d" providerId="AD" clId="Web-{7476446A-DDE3-9970-9A4F-9B6AF28A57E6}" dt="2024-06-05T10:33:10.597" v="126"/>
        <pc:sldMkLst>
          <pc:docMk/>
          <pc:sldMk cId="578327626" sldId="260"/>
        </pc:sldMkLst>
        <pc:spChg chg="mod">
          <ac:chgData name="Claire Butterly" userId="S::claire.butterly@setu.ie::f8f7c2b7-a171-4c39-a664-e63bdd07197d" providerId="AD" clId="Web-{7476446A-DDE3-9970-9A4F-9B6AF28A57E6}" dt="2024-06-05T10:22:43.895" v="27" actId="20577"/>
          <ac:spMkLst>
            <pc:docMk/>
            <pc:sldMk cId="578327626" sldId="260"/>
            <ac:spMk id="2" creationId="{43775125-F1EA-0A2C-634C-8ED0BC9FD499}"/>
          </ac:spMkLst>
        </pc:spChg>
        <pc:spChg chg="mod">
          <ac:chgData name="Claire Butterly" userId="S::claire.butterly@setu.ie::f8f7c2b7-a171-4c39-a664-e63bdd07197d" providerId="AD" clId="Web-{7476446A-DDE3-9970-9A4F-9B6AF28A57E6}" dt="2024-06-05T10:31:46.012" v="117" actId="20577"/>
          <ac:spMkLst>
            <pc:docMk/>
            <pc:sldMk cId="578327626" sldId="260"/>
            <ac:spMk id="3" creationId="{CDABC0E1-F90C-4031-D87B-0A85BC4D0A3E}"/>
          </ac:spMkLst>
        </pc:spChg>
      </pc:sldChg>
      <pc:sldChg chg="modSp new">
        <pc:chgData name="Claire Butterly" userId="S::claire.butterly@setu.ie::f8f7c2b7-a171-4c39-a664-e63bdd07197d" providerId="AD" clId="Web-{7476446A-DDE3-9970-9A4F-9B6AF28A57E6}" dt="2024-06-05T10:34:12.507" v="135" actId="20577"/>
        <pc:sldMkLst>
          <pc:docMk/>
          <pc:sldMk cId="3719245044" sldId="261"/>
        </pc:sldMkLst>
        <pc:spChg chg="mod">
          <ac:chgData name="Claire Butterly" userId="S::claire.butterly@setu.ie::f8f7c2b7-a171-4c39-a664-e63bdd07197d" providerId="AD" clId="Web-{7476446A-DDE3-9970-9A4F-9B6AF28A57E6}" dt="2024-06-05T10:34:07.554" v="132" actId="20577"/>
          <ac:spMkLst>
            <pc:docMk/>
            <pc:sldMk cId="3719245044" sldId="261"/>
            <ac:spMk id="2" creationId="{EF06D9B5-4E4B-D4C8-13FE-C2C88684D9BC}"/>
          </ac:spMkLst>
        </pc:spChg>
        <pc:spChg chg="mod">
          <ac:chgData name="Claire Butterly" userId="S::claire.butterly@setu.ie::f8f7c2b7-a171-4c39-a664-e63bdd07197d" providerId="AD" clId="Web-{7476446A-DDE3-9970-9A4F-9B6AF28A57E6}" dt="2024-06-05T10:34:12.507" v="135" actId="20577"/>
          <ac:spMkLst>
            <pc:docMk/>
            <pc:sldMk cId="3719245044" sldId="261"/>
            <ac:spMk id="3" creationId="{B3F4D748-F0EC-A959-F2F7-E687F20B8DA1}"/>
          </ac:spMkLst>
        </pc:spChg>
      </pc:sldChg>
      <pc:sldChg chg="modSp new">
        <pc:chgData name="Claire Butterly" userId="S::claire.butterly@setu.ie::f8f7c2b7-a171-4c39-a664-e63bdd07197d" providerId="AD" clId="Web-{7476446A-DDE3-9970-9A4F-9B6AF28A57E6}" dt="2024-06-05T10:38:18.572" v="151" actId="20577"/>
        <pc:sldMkLst>
          <pc:docMk/>
          <pc:sldMk cId="2383285813" sldId="262"/>
        </pc:sldMkLst>
        <pc:spChg chg="mod">
          <ac:chgData name="Claire Butterly" userId="S::claire.butterly@setu.ie::f8f7c2b7-a171-4c39-a664-e63bdd07197d" providerId="AD" clId="Web-{7476446A-DDE3-9970-9A4F-9B6AF28A57E6}" dt="2024-06-05T10:34:19.258" v="138" actId="20577"/>
          <ac:spMkLst>
            <pc:docMk/>
            <pc:sldMk cId="2383285813" sldId="262"/>
            <ac:spMk id="2" creationId="{B8D2C07B-9C7E-BE81-8F22-8835DDAE165B}"/>
          </ac:spMkLst>
        </pc:spChg>
        <pc:spChg chg="mod">
          <ac:chgData name="Claire Butterly" userId="S::claire.butterly@setu.ie::f8f7c2b7-a171-4c39-a664-e63bdd07197d" providerId="AD" clId="Web-{7476446A-DDE3-9970-9A4F-9B6AF28A57E6}" dt="2024-06-05T10:38:18.572" v="151" actId="20577"/>
          <ac:spMkLst>
            <pc:docMk/>
            <pc:sldMk cId="2383285813" sldId="262"/>
            <ac:spMk id="3" creationId="{0C0E2746-7594-560D-E974-2B456F38B27F}"/>
          </ac:spMkLst>
        </pc:spChg>
      </pc:sldChg>
      <pc:sldChg chg="modSp new">
        <pc:chgData name="Claire Butterly" userId="S::claire.butterly@setu.ie::f8f7c2b7-a171-4c39-a664-e63bdd07197d" providerId="AD" clId="Web-{7476446A-DDE3-9970-9A4F-9B6AF28A57E6}" dt="2024-06-05T10:44:10.566" v="172" actId="20577"/>
        <pc:sldMkLst>
          <pc:docMk/>
          <pc:sldMk cId="1778551132" sldId="263"/>
        </pc:sldMkLst>
        <pc:spChg chg="mod">
          <ac:chgData name="Claire Butterly" userId="S::claire.butterly@setu.ie::f8f7c2b7-a171-4c39-a664-e63bdd07197d" providerId="AD" clId="Web-{7476446A-DDE3-9970-9A4F-9B6AF28A57E6}" dt="2024-06-05T10:38:26.838" v="162" actId="20577"/>
          <ac:spMkLst>
            <pc:docMk/>
            <pc:sldMk cId="1778551132" sldId="263"/>
            <ac:spMk id="2" creationId="{5F9F63A0-1278-DC66-5306-D34BE9697968}"/>
          </ac:spMkLst>
        </pc:spChg>
        <pc:spChg chg="mod">
          <ac:chgData name="Claire Butterly" userId="S::claire.butterly@setu.ie::f8f7c2b7-a171-4c39-a664-e63bdd07197d" providerId="AD" clId="Web-{7476446A-DDE3-9970-9A4F-9B6AF28A57E6}" dt="2024-06-05T10:44:10.566" v="172" actId="20577"/>
          <ac:spMkLst>
            <pc:docMk/>
            <pc:sldMk cId="1778551132" sldId="263"/>
            <ac:spMk id="3" creationId="{093137A0-F7F2-6637-403F-F01D1D62A612}"/>
          </ac:spMkLst>
        </pc:spChg>
      </pc:sldChg>
      <pc:sldChg chg="modSp new">
        <pc:chgData name="Claire Butterly" userId="S::claire.butterly@setu.ie::f8f7c2b7-a171-4c39-a664-e63bdd07197d" providerId="AD" clId="Web-{7476446A-DDE3-9970-9A4F-9B6AF28A57E6}" dt="2024-06-05T10:44:21.082" v="183" actId="20577"/>
        <pc:sldMkLst>
          <pc:docMk/>
          <pc:sldMk cId="1832645224" sldId="264"/>
        </pc:sldMkLst>
        <pc:spChg chg="mod">
          <ac:chgData name="Claire Butterly" userId="S::claire.butterly@setu.ie::f8f7c2b7-a171-4c39-a664-e63bdd07197d" providerId="AD" clId="Web-{7476446A-DDE3-9970-9A4F-9B6AF28A57E6}" dt="2024-06-05T10:44:21.082" v="183" actId="20577"/>
          <ac:spMkLst>
            <pc:docMk/>
            <pc:sldMk cId="1832645224" sldId="264"/>
            <ac:spMk id="2" creationId="{97461D0F-9F1F-C32C-00A1-B3BEC28D04C2}"/>
          </ac:spMkLst>
        </pc:spChg>
      </pc:sldChg>
    </pc:docChg>
  </pc:docChgLst>
  <pc:docChgLst>
    <pc:chgData name="Caitriona Marie McGrattan" userId="S::caitriona.mcgrattan@setu.ie::2dc261e3-2bc1-418b-9665-a482dc935e3e" providerId="AD" clId="Web-{91529A8A-B927-22E7-FD0B-026E555C8039}"/>
    <pc:docChg chg="addSld modSld">
      <pc:chgData name="Caitriona Marie McGrattan" userId="S::caitriona.mcgrattan@setu.ie::2dc261e3-2bc1-418b-9665-a482dc935e3e" providerId="AD" clId="Web-{91529A8A-B927-22E7-FD0B-026E555C8039}" dt="2024-06-11T15:26:16.724" v="157" actId="20577"/>
      <pc:docMkLst>
        <pc:docMk/>
      </pc:docMkLst>
      <pc:sldChg chg="modSp">
        <pc:chgData name="Caitriona Marie McGrattan" userId="S::caitriona.mcgrattan@setu.ie::2dc261e3-2bc1-418b-9665-a482dc935e3e" providerId="AD" clId="Web-{91529A8A-B927-22E7-FD0B-026E555C8039}" dt="2024-06-11T15:09:39.403" v="2" actId="20577"/>
        <pc:sldMkLst>
          <pc:docMk/>
          <pc:sldMk cId="702309723" sldId="258"/>
        </pc:sldMkLst>
        <pc:spChg chg="mod">
          <ac:chgData name="Caitriona Marie McGrattan" userId="S::caitriona.mcgrattan@setu.ie::2dc261e3-2bc1-418b-9665-a482dc935e3e" providerId="AD" clId="Web-{91529A8A-B927-22E7-FD0B-026E555C8039}" dt="2024-06-11T15:09:39.403" v="2" actId="20577"/>
          <ac:spMkLst>
            <pc:docMk/>
            <pc:sldMk cId="702309723" sldId="258"/>
            <ac:spMk id="3" creationId="{B0200C6A-CE9B-9851-627B-682E0BDF5927}"/>
          </ac:spMkLst>
        </pc:spChg>
      </pc:sldChg>
      <pc:sldChg chg="addSp delSp modSp">
        <pc:chgData name="Caitriona Marie McGrattan" userId="S::caitriona.mcgrattan@setu.ie::2dc261e3-2bc1-418b-9665-a482dc935e3e" providerId="AD" clId="Web-{91529A8A-B927-22E7-FD0B-026E555C8039}" dt="2024-06-11T15:26:16.724" v="157" actId="20577"/>
        <pc:sldMkLst>
          <pc:docMk/>
          <pc:sldMk cId="1994951780" sldId="259"/>
        </pc:sldMkLst>
        <pc:spChg chg="mod">
          <ac:chgData name="Caitriona Marie McGrattan" userId="S::caitriona.mcgrattan@setu.ie::2dc261e3-2bc1-418b-9665-a482dc935e3e" providerId="AD" clId="Web-{91529A8A-B927-22E7-FD0B-026E555C8039}" dt="2024-06-11T15:11:53.096" v="30" actId="1076"/>
          <ac:spMkLst>
            <pc:docMk/>
            <pc:sldMk cId="1994951780" sldId="259"/>
            <ac:spMk id="2" creationId="{5CBF374C-C199-2AAB-47F7-37CD2B4B02F4}"/>
          </ac:spMkLst>
        </pc:spChg>
        <pc:spChg chg="mod">
          <ac:chgData name="Caitriona Marie McGrattan" userId="S::caitriona.mcgrattan@setu.ie::2dc261e3-2bc1-418b-9665-a482dc935e3e" providerId="AD" clId="Web-{91529A8A-B927-22E7-FD0B-026E555C8039}" dt="2024-06-11T15:26:16.724" v="157" actId="20577"/>
          <ac:spMkLst>
            <pc:docMk/>
            <pc:sldMk cId="1994951780" sldId="259"/>
            <ac:spMk id="3" creationId="{C3B7F1C5-0E47-98B4-5ED2-32217415A474}"/>
          </ac:spMkLst>
        </pc:spChg>
        <pc:picChg chg="add del mod">
          <ac:chgData name="Caitriona Marie McGrattan" userId="S::caitriona.mcgrattan@setu.ie::2dc261e3-2bc1-418b-9665-a482dc935e3e" providerId="AD" clId="Web-{91529A8A-B927-22E7-FD0B-026E555C8039}" dt="2024-06-11T15:15:17.182" v="83"/>
          <ac:picMkLst>
            <pc:docMk/>
            <pc:sldMk cId="1994951780" sldId="259"/>
            <ac:picMk id="4" creationId="{0B2CC4C9-4738-99BE-B958-E14AFA3212F6}"/>
          </ac:picMkLst>
        </pc:picChg>
        <pc:picChg chg="add mod">
          <ac:chgData name="Caitriona Marie McGrattan" userId="S::caitriona.mcgrattan@setu.ie::2dc261e3-2bc1-418b-9665-a482dc935e3e" providerId="AD" clId="Web-{91529A8A-B927-22E7-FD0B-026E555C8039}" dt="2024-06-11T15:25:55.254" v="150" actId="1076"/>
          <ac:picMkLst>
            <pc:docMk/>
            <pc:sldMk cId="1994951780" sldId="259"/>
            <ac:picMk id="5" creationId="{46D1AE44-E6F2-A7E1-D222-AA4F55570673}"/>
          </ac:picMkLst>
        </pc:picChg>
        <pc:picChg chg="add mod">
          <ac:chgData name="Caitriona Marie McGrattan" userId="S::caitriona.mcgrattan@setu.ie::2dc261e3-2bc1-418b-9665-a482dc935e3e" providerId="AD" clId="Web-{91529A8A-B927-22E7-FD0B-026E555C8039}" dt="2024-06-11T15:18:52.753" v="137" actId="14100"/>
          <ac:picMkLst>
            <pc:docMk/>
            <pc:sldMk cId="1994951780" sldId="259"/>
            <ac:picMk id="6" creationId="{262DD552-B469-24A3-3FFC-063BAD5856B2}"/>
          </ac:picMkLst>
        </pc:picChg>
      </pc:sldChg>
      <pc:sldChg chg="modSp">
        <pc:chgData name="Caitriona Marie McGrattan" userId="S::caitriona.mcgrattan@setu.ie::2dc261e3-2bc1-418b-9665-a482dc935e3e" providerId="AD" clId="Web-{91529A8A-B927-22E7-FD0B-026E555C8039}" dt="2024-06-11T15:19:18.364" v="142" actId="20577"/>
        <pc:sldMkLst>
          <pc:docMk/>
          <pc:sldMk cId="3719245044" sldId="261"/>
        </pc:sldMkLst>
        <pc:spChg chg="mod">
          <ac:chgData name="Caitriona Marie McGrattan" userId="S::caitriona.mcgrattan@setu.ie::2dc261e3-2bc1-418b-9665-a482dc935e3e" providerId="AD" clId="Web-{91529A8A-B927-22E7-FD0B-026E555C8039}" dt="2024-06-11T15:19:18.364" v="142" actId="20577"/>
          <ac:spMkLst>
            <pc:docMk/>
            <pc:sldMk cId="3719245044" sldId="261"/>
            <ac:spMk id="3" creationId="{B3F4D748-F0EC-A959-F2F7-E687F20B8DA1}"/>
          </ac:spMkLst>
        </pc:spChg>
      </pc:sldChg>
      <pc:sldChg chg="modSp">
        <pc:chgData name="Caitriona Marie McGrattan" userId="S::caitriona.mcgrattan@setu.ie::2dc261e3-2bc1-418b-9665-a482dc935e3e" providerId="AD" clId="Web-{91529A8A-B927-22E7-FD0B-026E555C8039}" dt="2024-06-11T15:24:34.235" v="148"/>
        <pc:sldMkLst>
          <pc:docMk/>
          <pc:sldMk cId="1397611742" sldId="274"/>
        </pc:sldMkLst>
        <pc:graphicFrameChg chg="mod modGraphic">
          <ac:chgData name="Caitriona Marie McGrattan" userId="S::caitriona.mcgrattan@setu.ie::2dc261e3-2bc1-418b-9665-a482dc935e3e" providerId="AD" clId="Web-{91529A8A-B927-22E7-FD0B-026E555C8039}" dt="2024-06-11T15:24:34.235" v="148"/>
          <ac:graphicFrameMkLst>
            <pc:docMk/>
            <pc:sldMk cId="1397611742" sldId="274"/>
            <ac:graphicFrameMk id="4" creationId="{89433661-0906-9EB3-3003-37382A1C1BB0}"/>
          </ac:graphicFrameMkLst>
        </pc:graphicFrameChg>
      </pc:sldChg>
      <pc:sldChg chg="addSp delSp modSp new mod setBg">
        <pc:chgData name="Caitriona Marie McGrattan" userId="S::caitriona.mcgrattan@setu.ie::2dc261e3-2bc1-418b-9665-a482dc935e3e" providerId="AD" clId="Web-{91529A8A-B927-22E7-FD0B-026E555C8039}" dt="2024-06-11T15:14:24.352" v="79"/>
        <pc:sldMkLst>
          <pc:docMk/>
          <pc:sldMk cId="3166615776" sldId="282"/>
        </pc:sldMkLst>
        <pc:spChg chg="mod">
          <ac:chgData name="Caitriona Marie McGrattan" userId="S::caitriona.mcgrattan@setu.ie::2dc261e3-2bc1-418b-9665-a482dc935e3e" providerId="AD" clId="Web-{91529A8A-B927-22E7-FD0B-026E555C8039}" dt="2024-06-11T15:13:40.850" v="63"/>
          <ac:spMkLst>
            <pc:docMk/>
            <pc:sldMk cId="3166615776" sldId="282"/>
            <ac:spMk id="2" creationId="{2B2BD22E-9C26-89FD-20C3-91A53FF00551}"/>
          </ac:spMkLst>
        </pc:spChg>
        <pc:spChg chg="mod">
          <ac:chgData name="Caitriona Marie McGrattan" userId="S::caitriona.mcgrattan@setu.ie::2dc261e3-2bc1-418b-9665-a482dc935e3e" providerId="AD" clId="Web-{91529A8A-B927-22E7-FD0B-026E555C8039}" dt="2024-06-11T15:13:40.850" v="63"/>
          <ac:spMkLst>
            <pc:docMk/>
            <pc:sldMk cId="3166615776" sldId="282"/>
            <ac:spMk id="3" creationId="{1862A57A-99C8-87E9-DBBD-B27061FDDB72}"/>
          </ac:spMkLst>
        </pc:spChg>
        <pc:spChg chg="add del">
          <ac:chgData name="Caitriona Marie McGrattan" userId="S::caitriona.mcgrattan@setu.ie::2dc261e3-2bc1-418b-9665-a482dc935e3e" providerId="AD" clId="Web-{91529A8A-B927-22E7-FD0B-026E555C8039}" dt="2024-06-11T15:13:27.193" v="59"/>
          <ac:spMkLst>
            <pc:docMk/>
            <pc:sldMk cId="3166615776" sldId="282"/>
            <ac:spMk id="9" creationId="{45D37F4E-DDB4-456B-97E0-9937730A039F}"/>
          </ac:spMkLst>
        </pc:spChg>
        <pc:spChg chg="add del">
          <ac:chgData name="Caitriona Marie McGrattan" userId="S::caitriona.mcgrattan@setu.ie::2dc261e3-2bc1-418b-9665-a482dc935e3e" providerId="AD" clId="Web-{91529A8A-B927-22E7-FD0B-026E555C8039}" dt="2024-06-11T15:13:27.193" v="59"/>
          <ac:spMkLst>
            <pc:docMk/>
            <pc:sldMk cId="3166615776" sldId="282"/>
            <ac:spMk id="11" creationId="{B2DD41CD-8F47-4F56-AD12-4E2FF7696987}"/>
          </ac:spMkLst>
        </pc:spChg>
        <pc:spChg chg="add del">
          <ac:chgData name="Caitriona Marie McGrattan" userId="S::caitriona.mcgrattan@setu.ie::2dc261e3-2bc1-418b-9665-a482dc935e3e" providerId="AD" clId="Web-{91529A8A-B927-22E7-FD0B-026E555C8039}" dt="2024-06-11T15:13:32.662" v="61"/>
          <ac:spMkLst>
            <pc:docMk/>
            <pc:sldMk cId="3166615776" sldId="282"/>
            <ac:spMk id="13" creationId="{F13C74B1-5B17-4795-BED0-7140497B445A}"/>
          </ac:spMkLst>
        </pc:spChg>
        <pc:spChg chg="add del">
          <ac:chgData name="Caitriona Marie McGrattan" userId="S::caitriona.mcgrattan@setu.ie::2dc261e3-2bc1-418b-9665-a482dc935e3e" providerId="AD" clId="Web-{91529A8A-B927-22E7-FD0B-026E555C8039}" dt="2024-06-11T15:13:32.662" v="61"/>
          <ac:spMkLst>
            <pc:docMk/>
            <pc:sldMk cId="3166615776" sldId="282"/>
            <ac:spMk id="14" creationId="{D4974D33-8DC5-464E-8C6D-BE58F0669C17}"/>
          </ac:spMkLst>
        </pc:spChg>
        <pc:spChg chg="add del">
          <ac:chgData name="Caitriona Marie McGrattan" userId="S::caitriona.mcgrattan@setu.ie::2dc261e3-2bc1-418b-9665-a482dc935e3e" providerId="AD" clId="Web-{91529A8A-B927-22E7-FD0B-026E555C8039}" dt="2024-06-11T15:13:40.850" v="63"/>
          <ac:spMkLst>
            <pc:docMk/>
            <pc:sldMk cId="3166615776" sldId="282"/>
            <ac:spMk id="16" creationId="{C0763A76-9F1C-4FC5-82B7-DD475DA461B2}"/>
          </ac:spMkLst>
        </pc:spChg>
        <pc:spChg chg="add del">
          <ac:chgData name="Caitriona Marie McGrattan" userId="S::caitriona.mcgrattan@setu.ie::2dc261e3-2bc1-418b-9665-a482dc935e3e" providerId="AD" clId="Web-{91529A8A-B927-22E7-FD0B-026E555C8039}" dt="2024-06-11T15:13:40.850" v="63"/>
          <ac:spMkLst>
            <pc:docMk/>
            <pc:sldMk cId="3166615776" sldId="282"/>
            <ac:spMk id="17" creationId="{E81BF4F6-F2CF-4984-9D14-D6966D92F99F}"/>
          </ac:spMkLst>
        </pc:spChg>
        <pc:picChg chg="add mod ord">
          <ac:chgData name="Caitriona Marie McGrattan" userId="S::caitriona.mcgrattan@setu.ie::2dc261e3-2bc1-418b-9665-a482dc935e3e" providerId="AD" clId="Web-{91529A8A-B927-22E7-FD0B-026E555C8039}" dt="2024-06-11T15:14:24.352" v="79"/>
          <ac:picMkLst>
            <pc:docMk/>
            <pc:sldMk cId="3166615776" sldId="282"/>
            <ac:picMk id="4" creationId="{B9FDA312-36E7-7603-4C69-0566DEB889C6}"/>
          </ac:picMkLst>
        </pc:picChg>
      </pc:sldChg>
    </pc:docChg>
  </pc:docChgLst>
  <pc:docChgLst>
    <pc:chgData name="Claire Butterly" userId="f8f7c2b7-a171-4c39-a664-e63bdd07197d" providerId="ADAL" clId="{BEF21F55-A503-4D39-B34F-60D6203B4821}"/>
    <pc:docChg chg="custSel modSld">
      <pc:chgData name="Claire Butterly" userId="f8f7c2b7-a171-4c39-a664-e63bdd07197d" providerId="ADAL" clId="{BEF21F55-A503-4D39-B34F-60D6203B4821}" dt="2024-06-13T09:01:51.925" v="529" actId="404"/>
      <pc:docMkLst>
        <pc:docMk/>
      </pc:docMkLst>
      <pc:sldChg chg="delSp modSp">
        <pc:chgData name="Claire Butterly" userId="f8f7c2b7-a171-4c39-a664-e63bdd07197d" providerId="ADAL" clId="{BEF21F55-A503-4D39-B34F-60D6203B4821}" dt="2024-06-13T08:04:23.348" v="50" actId="20577"/>
        <pc:sldMkLst>
          <pc:docMk/>
          <pc:sldMk cId="3284907261" sldId="256"/>
        </pc:sldMkLst>
        <pc:spChg chg="mod">
          <ac:chgData name="Claire Butterly" userId="f8f7c2b7-a171-4c39-a664-e63bdd07197d" providerId="ADAL" clId="{BEF21F55-A503-4D39-B34F-60D6203B4821}" dt="2024-06-13T08:04:02.575" v="7" actId="403"/>
          <ac:spMkLst>
            <pc:docMk/>
            <pc:sldMk cId="3284907261" sldId="256"/>
            <ac:spMk id="2" creationId="{56A94991-165B-4282-ABC4-43679E368E3C}"/>
          </ac:spMkLst>
        </pc:spChg>
        <pc:spChg chg="mod">
          <ac:chgData name="Claire Butterly" userId="f8f7c2b7-a171-4c39-a664-e63bdd07197d" providerId="ADAL" clId="{BEF21F55-A503-4D39-B34F-60D6203B4821}" dt="2024-06-13T08:04:23.348" v="50" actId="20577"/>
          <ac:spMkLst>
            <pc:docMk/>
            <pc:sldMk cId="3284907261" sldId="256"/>
            <ac:spMk id="3" creationId="{2A24C92B-CE86-44AE-80B6-5332F03C4901}"/>
          </ac:spMkLst>
        </pc:spChg>
        <pc:picChg chg="del">
          <ac:chgData name="Claire Butterly" userId="f8f7c2b7-a171-4c39-a664-e63bdd07197d" providerId="ADAL" clId="{BEF21F55-A503-4D39-B34F-60D6203B4821}" dt="2024-06-13T08:03:55.254" v="0" actId="478"/>
          <ac:picMkLst>
            <pc:docMk/>
            <pc:sldMk cId="3284907261" sldId="256"/>
            <ac:picMk id="4" creationId="{32C665A2-93ED-A714-EE21-01B4DD42B75A}"/>
          </ac:picMkLst>
        </pc:picChg>
      </pc:sldChg>
      <pc:sldChg chg="modSp">
        <pc:chgData name="Claire Butterly" userId="f8f7c2b7-a171-4c39-a664-e63bdd07197d" providerId="ADAL" clId="{BEF21F55-A503-4D39-B34F-60D6203B4821}" dt="2024-06-13T08:25:26.195" v="289" actId="20577"/>
        <pc:sldMkLst>
          <pc:docMk/>
          <pc:sldMk cId="3719245044" sldId="261"/>
        </pc:sldMkLst>
        <pc:spChg chg="mod">
          <ac:chgData name="Claire Butterly" userId="f8f7c2b7-a171-4c39-a664-e63bdd07197d" providerId="ADAL" clId="{BEF21F55-A503-4D39-B34F-60D6203B4821}" dt="2024-06-13T08:25:26.195" v="289" actId="20577"/>
          <ac:spMkLst>
            <pc:docMk/>
            <pc:sldMk cId="3719245044" sldId="261"/>
            <ac:spMk id="3" creationId="{B3F4D748-F0EC-A959-F2F7-E687F20B8DA1}"/>
          </ac:spMkLst>
        </pc:spChg>
      </pc:sldChg>
      <pc:sldChg chg="modSp">
        <pc:chgData name="Claire Butterly" userId="f8f7c2b7-a171-4c39-a664-e63bdd07197d" providerId="ADAL" clId="{BEF21F55-A503-4D39-B34F-60D6203B4821}" dt="2024-06-13T08:36:30.183" v="327" actId="20577"/>
        <pc:sldMkLst>
          <pc:docMk/>
          <pc:sldMk cId="3901081422" sldId="269"/>
        </pc:sldMkLst>
        <pc:graphicFrameChg chg="mod">
          <ac:chgData name="Claire Butterly" userId="f8f7c2b7-a171-4c39-a664-e63bdd07197d" providerId="ADAL" clId="{BEF21F55-A503-4D39-B34F-60D6203B4821}" dt="2024-06-13T08:36:30.183" v="327" actId="20577"/>
          <ac:graphicFrameMkLst>
            <pc:docMk/>
            <pc:sldMk cId="3901081422" sldId="269"/>
            <ac:graphicFrameMk id="9" creationId="{81B47C5B-127C-2596-B193-08BF2D0507A3}"/>
          </ac:graphicFrameMkLst>
        </pc:graphicFrameChg>
      </pc:sldChg>
      <pc:sldChg chg="modSp">
        <pc:chgData name="Claire Butterly" userId="f8f7c2b7-a171-4c39-a664-e63bdd07197d" providerId="ADAL" clId="{BEF21F55-A503-4D39-B34F-60D6203B4821}" dt="2024-06-13T08:29:54.759" v="294" actId="1076"/>
        <pc:sldMkLst>
          <pc:docMk/>
          <pc:sldMk cId="1208898318" sldId="279"/>
        </pc:sldMkLst>
        <pc:spChg chg="mod">
          <ac:chgData name="Claire Butterly" userId="f8f7c2b7-a171-4c39-a664-e63bdd07197d" providerId="ADAL" clId="{BEF21F55-A503-4D39-B34F-60D6203B4821}" dt="2024-06-13T08:29:54.759" v="294" actId="1076"/>
          <ac:spMkLst>
            <pc:docMk/>
            <pc:sldMk cId="1208898318" sldId="279"/>
            <ac:spMk id="3" creationId="{2A391010-8D1D-7F29-3E96-704C079F9BAE}"/>
          </ac:spMkLst>
        </pc:spChg>
      </pc:sldChg>
      <pc:sldChg chg="modSp">
        <pc:chgData name="Claire Butterly" userId="f8f7c2b7-a171-4c39-a664-e63bdd07197d" providerId="ADAL" clId="{BEF21F55-A503-4D39-B34F-60D6203B4821}" dt="2024-06-13T09:01:51.925" v="529" actId="404"/>
        <pc:sldMkLst>
          <pc:docMk/>
          <pc:sldMk cId="1643219441" sldId="280"/>
        </pc:sldMkLst>
        <pc:spChg chg="mod">
          <ac:chgData name="Claire Butterly" userId="f8f7c2b7-a171-4c39-a664-e63bdd07197d" providerId="ADAL" clId="{BEF21F55-A503-4D39-B34F-60D6203B4821}" dt="2024-06-13T09:01:21.501" v="420" actId="404"/>
          <ac:spMkLst>
            <pc:docMk/>
            <pc:sldMk cId="1643219441" sldId="280"/>
            <ac:spMk id="3" creationId="{F91EE1CA-784F-17E1-67FF-1DC39F263533}"/>
          </ac:spMkLst>
        </pc:spChg>
        <pc:spChg chg="mod">
          <ac:chgData name="Claire Butterly" userId="f8f7c2b7-a171-4c39-a664-e63bdd07197d" providerId="ADAL" clId="{BEF21F55-A503-4D39-B34F-60D6203B4821}" dt="2024-06-13T09:01:51.925" v="529" actId="404"/>
          <ac:spMkLst>
            <pc:docMk/>
            <pc:sldMk cId="1643219441" sldId="280"/>
            <ac:spMk id="5" creationId="{C4AA56EE-3807-6833-C39C-6AAF20A5F132}"/>
          </ac:spMkLst>
        </pc:spChg>
      </pc:sldChg>
      <pc:sldChg chg="modNotesTx">
        <pc:chgData name="Claire Butterly" userId="f8f7c2b7-a171-4c39-a664-e63bdd07197d" providerId="ADAL" clId="{BEF21F55-A503-4D39-B34F-60D6203B4821}" dt="2024-06-13T08:24:37.211" v="277" actId="20577"/>
        <pc:sldMkLst>
          <pc:docMk/>
          <pc:sldMk cId="3975458572" sldId="283"/>
        </pc:sldMkLst>
      </pc:sldChg>
    </pc:docChg>
  </pc:docChgLst>
  <pc:docChgLst>
    <pc:chgData name="Claire Butterly" userId="S::claire.butterly@setu.ie::f8f7c2b7-a171-4c39-a664-e63bdd07197d" providerId="AD" clId="Web-{DBBF7BAC-9A61-4C64-5DE3-43A0C82A9391}"/>
    <pc:docChg chg="addSld delSld modSld">
      <pc:chgData name="Claire Butterly" userId="S::claire.butterly@setu.ie::f8f7c2b7-a171-4c39-a664-e63bdd07197d" providerId="AD" clId="Web-{DBBF7BAC-9A61-4C64-5DE3-43A0C82A9391}" dt="2024-06-11T11:58:14.957" v="757" actId="20577"/>
      <pc:docMkLst>
        <pc:docMk/>
      </pc:docMkLst>
      <pc:sldChg chg="addSp delSp modSp">
        <pc:chgData name="Claire Butterly" userId="S::claire.butterly@setu.ie::f8f7c2b7-a171-4c39-a664-e63bdd07197d" providerId="AD" clId="Web-{DBBF7BAC-9A61-4C64-5DE3-43A0C82A9391}" dt="2024-06-11T09:14:52.255" v="31" actId="1076"/>
        <pc:sldMkLst>
          <pc:docMk/>
          <pc:sldMk cId="1523945117" sldId="257"/>
        </pc:sldMkLst>
        <pc:spChg chg="mod">
          <ac:chgData name="Claire Butterly" userId="S::claire.butterly@setu.ie::f8f7c2b7-a171-4c39-a664-e63bdd07197d" providerId="AD" clId="Web-{DBBF7BAC-9A61-4C64-5DE3-43A0C82A9391}" dt="2024-06-11T09:14:16.739" v="28"/>
          <ac:spMkLst>
            <pc:docMk/>
            <pc:sldMk cId="1523945117" sldId="257"/>
            <ac:spMk id="2" creationId="{17E8E4D2-B67A-0496-8610-7DA76D45AD43}"/>
          </ac:spMkLst>
        </pc:spChg>
        <pc:spChg chg="mod">
          <ac:chgData name="Claire Butterly" userId="S::claire.butterly@setu.ie::f8f7c2b7-a171-4c39-a664-e63bdd07197d" providerId="AD" clId="Web-{DBBF7BAC-9A61-4C64-5DE3-43A0C82A9391}" dt="2024-06-11T09:14:16.739" v="28"/>
          <ac:spMkLst>
            <pc:docMk/>
            <pc:sldMk cId="1523945117" sldId="257"/>
            <ac:spMk id="8" creationId="{8F774E7C-E242-C117-A4B6-F8419E5D8040}"/>
          </ac:spMkLst>
        </pc:spChg>
        <pc:spChg chg="add del">
          <ac:chgData name="Claire Butterly" userId="S::claire.butterly@setu.ie::f8f7c2b7-a171-4c39-a664-e63bdd07197d" providerId="AD" clId="Web-{DBBF7BAC-9A61-4C64-5DE3-43A0C82A9391}" dt="2024-06-11T09:14:16.739" v="28"/>
          <ac:spMkLst>
            <pc:docMk/>
            <pc:sldMk cId="1523945117" sldId="257"/>
            <ac:spMk id="11" creationId="{F13C74B1-5B17-4795-BED0-7140497B445A}"/>
          </ac:spMkLst>
        </pc:spChg>
        <pc:spChg chg="add del">
          <ac:chgData name="Claire Butterly" userId="S::claire.butterly@setu.ie::f8f7c2b7-a171-4c39-a664-e63bdd07197d" providerId="AD" clId="Web-{DBBF7BAC-9A61-4C64-5DE3-43A0C82A9391}" dt="2024-06-11T09:14:16.739" v="28"/>
          <ac:spMkLst>
            <pc:docMk/>
            <pc:sldMk cId="1523945117" sldId="257"/>
            <ac:spMk id="13" creationId="{D4974D33-8DC5-464E-8C6D-BE58F0669C17}"/>
          </ac:spMkLst>
        </pc:spChg>
        <pc:spChg chg="add del">
          <ac:chgData name="Claire Butterly" userId="S::claire.butterly@setu.ie::f8f7c2b7-a171-4c39-a664-e63bdd07197d" providerId="AD" clId="Web-{DBBF7BAC-9A61-4C64-5DE3-43A0C82A9391}" dt="2024-06-11T09:14:16.723" v="27"/>
          <ac:spMkLst>
            <pc:docMk/>
            <pc:sldMk cId="1523945117" sldId="257"/>
            <ac:spMk id="18" creationId="{1E020063-2385-44AC-BD67-258E1F0B9FCE}"/>
          </ac:spMkLst>
        </pc:spChg>
        <pc:spChg chg="add del">
          <ac:chgData name="Claire Butterly" userId="S::claire.butterly@setu.ie::f8f7c2b7-a171-4c39-a664-e63bdd07197d" providerId="AD" clId="Web-{DBBF7BAC-9A61-4C64-5DE3-43A0C82A9391}" dt="2024-06-11T09:14:16.723" v="27"/>
          <ac:spMkLst>
            <pc:docMk/>
            <pc:sldMk cId="1523945117" sldId="257"/>
            <ac:spMk id="20" creationId="{7E014A0B-5338-4077-AFE9-A90D04D4492B}"/>
          </ac:spMkLst>
        </pc:spChg>
        <pc:spChg chg="add">
          <ac:chgData name="Claire Butterly" userId="S::claire.butterly@setu.ie::f8f7c2b7-a171-4c39-a664-e63bdd07197d" providerId="AD" clId="Web-{DBBF7BAC-9A61-4C64-5DE3-43A0C82A9391}" dt="2024-06-11T09:14:16.739" v="28"/>
          <ac:spMkLst>
            <pc:docMk/>
            <pc:sldMk cId="1523945117" sldId="257"/>
            <ac:spMk id="34" creationId="{B6FACB3C-9069-4791-BC5C-0DB7CD19B853}"/>
          </ac:spMkLst>
        </pc:spChg>
        <pc:spChg chg="add">
          <ac:chgData name="Claire Butterly" userId="S::claire.butterly@setu.ie::f8f7c2b7-a171-4c39-a664-e63bdd07197d" providerId="AD" clId="Web-{DBBF7BAC-9A61-4C64-5DE3-43A0C82A9391}" dt="2024-06-11T09:14:16.739" v="28"/>
          <ac:spMkLst>
            <pc:docMk/>
            <pc:sldMk cId="1523945117" sldId="257"/>
            <ac:spMk id="35" creationId="{71F2038E-D777-4B76-81DD-DD13EE91B9DD}"/>
          </ac:spMkLst>
        </pc:spChg>
        <pc:grpChg chg="add del">
          <ac:chgData name="Claire Butterly" userId="S::claire.butterly@setu.ie::f8f7c2b7-a171-4c39-a664-e63bdd07197d" providerId="AD" clId="Web-{DBBF7BAC-9A61-4C64-5DE3-43A0C82A9391}" dt="2024-06-11T09:14:16.723" v="27"/>
          <ac:grpSpMkLst>
            <pc:docMk/>
            <pc:sldMk cId="1523945117" sldId="257"/>
            <ac:grpSpMk id="22" creationId="{78127680-150F-4A90-9950-F66392578116}"/>
          </ac:grpSpMkLst>
        </pc:grpChg>
        <pc:grpChg chg="add del">
          <ac:chgData name="Claire Butterly" userId="S::claire.butterly@setu.ie::f8f7c2b7-a171-4c39-a664-e63bdd07197d" providerId="AD" clId="Web-{DBBF7BAC-9A61-4C64-5DE3-43A0C82A9391}" dt="2024-06-11T09:14:16.723" v="27"/>
          <ac:grpSpMkLst>
            <pc:docMk/>
            <pc:sldMk cId="1523945117" sldId="257"/>
            <ac:grpSpMk id="28" creationId="{466920E5-8640-4C24-A775-8647637094A7}"/>
          </ac:grpSpMkLst>
        </pc:grpChg>
        <pc:grpChg chg="add">
          <ac:chgData name="Claire Butterly" userId="S::claire.butterly@setu.ie::f8f7c2b7-a171-4c39-a664-e63bdd07197d" providerId="AD" clId="Web-{DBBF7BAC-9A61-4C64-5DE3-43A0C82A9391}" dt="2024-06-11T09:14:16.739" v="28"/>
          <ac:grpSpMkLst>
            <pc:docMk/>
            <pc:sldMk cId="1523945117" sldId="257"/>
            <ac:grpSpMk id="36" creationId="{DD354807-230F-4402-B1B9-F733A8F1F190}"/>
          </ac:grpSpMkLst>
        </pc:grpChg>
        <pc:picChg chg="mod">
          <ac:chgData name="Claire Butterly" userId="S::claire.butterly@setu.ie::f8f7c2b7-a171-4c39-a664-e63bdd07197d" providerId="AD" clId="Web-{DBBF7BAC-9A61-4C64-5DE3-43A0C82A9391}" dt="2024-06-11T09:14:52.255" v="31" actId="1076"/>
          <ac:picMkLst>
            <pc:docMk/>
            <pc:sldMk cId="1523945117" sldId="257"/>
            <ac:picMk id="4" creationId="{3A77FFFC-C14E-35D4-4DF3-4F0BDAC6812B}"/>
          </ac:picMkLst>
        </pc:picChg>
      </pc:sldChg>
      <pc:sldChg chg="addSp delSp modSp">
        <pc:chgData name="Claire Butterly" userId="S::claire.butterly@setu.ie::f8f7c2b7-a171-4c39-a664-e63bdd07197d" providerId="AD" clId="Web-{DBBF7BAC-9A61-4C64-5DE3-43A0C82A9391}" dt="2024-06-11T09:13:56.519" v="25" actId="20577"/>
        <pc:sldMkLst>
          <pc:docMk/>
          <pc:sldMk cId="702309723" sldId="258"/>
        </pc:sldMkLst>
        <pc:spChg chg="mod">
          <ac:chgData name="Claire Butterly" userId="S::claire.butterly@setu.ie::f8f7c2b7-a171-4c39-a664-e63bdd07197d" providerId="AD" clId="Web-{DBBF7BAC-9A61-4C64-5DE3-43A0C82A9391}" dt="2024-06-11T09:13:08.674" v="0"/>
          <ac:spMkLst>
            <pc:docMk/>
            <pc:sldMk cId="702309723" sldId="258"/>
            <ac:spMk id="2" creationId="{A50B2D73-B54C-86DA-CC31-2BC22A4269D9}"/>
          </ac:spMkLst>
        </pc:spChg>
        <pc:spChg chg="mod">
          <ac:chgData name="Claire Butterly" userId="S::claire.butterly@setu.ie::f8f7c2b7-a171-4c39-a664-e63bdd07197d" providerId="AD" clId="Web-{DBBF7BAC-9A61-4C64-5DE3-43A0C82A9391}" dt="2024-06-11T09:13:56.519" v="25" actId="20577"/>
          <ac:spMkLst>
            <pc:docMk/>
            <pc:sldMk cId="702309723" sldId="258"/>
            <ac:spMk id="3" creationId="{B0200C6A-CE9B-9851-627B-682E0BDF5927}"/>
          </ac:spMkLst>
        </pc:spChg>
        <pc:spChg chg="del">
          <ac:chgData name="Claire Butterly" userId="S::claire.butterly@setu.ie::f8f7c2b7-a171-4c39-a664-e63bdd07197d" providerId="AD" clId="Web-{DBBF7BAC-9A61-4C64-5DE3-43A0C82A9391}" dt="2024-06-11T09:13:08.674" v="0"/>
          <ac:spMkLst>
            <pc:docMk/>
            <pc:sldMk cId="702309723" sldId="258"/>
            <ac:spMk id="10" creationId="{B10BB131-AC8E-4A8E-A5D1-36260F720C3B}"/>
          </ac:spMkLst>
        </pc:spChg>
        <pc:spChg chg="del">
          <ac:chgData name="Claire Butterly" userId="S::claire.butterly@setu.ie::f8f7c2b7-a171-4c39-a664-e63bdd07197d" providerId="AD" clId="Web-{DBBF7BAC-9A61-4C64-5DE3-43A0C82A9391}" dt="2024-06-11T09:13:08.674" v="0"/>
          <ac:spMkLst>
            <pc:docMk/>
            <pc:sldMk cId="702309723" sldId="258"/>
            <ac:spMk id="12" creationId="{5B7778FC-632E-4DCA-A7CB-0D7731CCF970}"/>
          </ac:spMkLst>
        </pc:spChg>
        <pc:spChg chg="del">
          <ac:chgData name="Claire Butterly" userId="S::claire.butterly@setu.ie::f8f7c2b7-a171-4c39-a664-e63bdd07197d" providerId="AD" clId="Web-{DBBF7BAC-9A61-4C64-5DE3-43A0C82A9391}" dt="2024-06-11T09:13:08.674" v="0"/>
          <ac:spMkLst>
            <pc:docMk/>
            <pc:sldMk cId="702309723" sldId="258"/>
            <ac:spMk id="14" creationId="{FA23A907-97FB-4A8F-880A-DD77401C4296}"/>
          </ac:spMkLst>
        </pc:spChg>
        <pc:spChg chg="del">
          <ac:chgData name="Claire Butterly" userId="S::claire.butterly@setu.ie::f8f7c2b7-a171-4c39-a664-e63bdd07197d" providerId="AD" clId="Web-{DBBF7BAC-9A61-4C64-5DE3-43A0C82A9391}" dt="2024-06-11T09:13:08.674" v="0"/>
          <ac:spMkLst>
            <pc:docMk/>
            <pc:sldMk cId="702309723" sldId="258"/>
            <ac:spMk id="17" creationId="{C2554CA6-288E-4202-BC52-2E5A8F0C0AED}"/>
          </ac:spMkLst>
        </pc:spChg>
        <pc:spChg chg="add">
          <ac:chgData name="Claire Butterly" userId="S::claire.butterly@setu.ie::f8f7c2b7-a171-4c39-a664-e63bdd07197d" providerId="AD" clId="Web-{DBBF7BAC-9A61-4C64-5DE3-43A0C82A9391}" dt="2024-06-11T09:13:08.674" v="0"/>
          <ac:spMkLst>
            <pc:docMk/>
            <pc:sldMk cId="702309723" sldId="258"/>
            <ac:spMk id="22" creationId="{87BF42CA-AD55-48B4-8949-C4DCA60A6AEE}"/>
          </ac:spMkLst>
        </pc:spChg>
        <pc:spChg chg="add">
          <ac:chgData name="Claire Butterly" userId="S::claire.butterly@setu.ie::f8f7c2b7-a171-4c39-a664-e63bdd07197d" providerId="AD" clId="Web-{DBBF7BAC-9A61-4C64-5DE3-43A0C82A9391}" dt="2024-06-11T09:13:08.674" v="0"/>
          <ac:spMkLst>
            <pc:docMk/>
            <pc:sldMk cId="702309723" sldId="258"/>
            <ac:spMk id="24" creationId="{66AE1D3D-3106-4CB2-AA7C-0C1642AC0F2E}"/>
          </ac:spMkLst>
        </pc:spChg>
        <pc:grpChg chg="add">
          <ac:chgData name="Claire Butterly" userId="S::claire.butterly@setu.ie::f8f7c2b7-a171-4c39-a664-e63bdd07197d" providerId="AD" clId="Web-{DBBF7BAC-9A61-4C64-5DE3-43A0C82A9391}" dt="2024-06-11T09:13:08.674" v="0"/>
          <ac:grpSpMkLst>
            <pc:docMk/>
            <pc:sldMk cId="702309723" sldId="258"/>
            <ac:grpSpMk id="26" creationId="{0A31B6AF-B711-4CDB-8C2B-16E963DDC4C5}"/>
          </ac:grpSpMkLst>
        </pc:grpChg>
      </pc:sldChg>
      <pc:sldChg chg="modSp">
        <pc:chgData name="Claire Butterly" userId="S::claire.butterly@setu.ie::f8f7c2b7-a171-4c39-a664-e63bdd07197d" providerId="AD" clId="Web-{DBBF7BAC-9A61-4C64-5DE3-43A0C82A9391}" dt="2024-06-11T09:28:54.970" v="193" actId="20577"/>
        <pc:sldMkLst>
          <pc:docMk/>
          <pc:sldMk cId="3719245044" sldId="261"/>
        </pc:sldMkLst>
        <pc:spChg chg="mod">
          <ac:chgData name="Claire Butterly" userId="S::claire.butterly@setu.ie::f8f7c2b7-a171-4c39-a664-e63bdd07197d" providerId="AD" clId="Web-{DBBF7BAC-9A61-4C64-5DE3-43A0C82A9391}" dt="2024-06-11T09:15:55.961" v="55" actId="20577"/>
          <ac:spMkLst>
            <pc:docMk/>
            <pc:sldMk cId="3719245044" sldId="261"/>
            <ac:spMk id="2" creationId="{EF06D9B5-4E4B-D4C8-13FE-C2C88684D9BC}"/>
          </ac:spMkLst>
        </pc:spChg>
        <pc:spChg chg="mod">
          <ac:chgData name="Claire Butterly" userId="S::claire.butterly@setu.ie::f8f7c2b7-a171-4c39-a664-e63bdd07197d" providerId="AD" clId="Web-{DBBF7BAC-9A61-4C64-5DE3-43A0C82A9391}" dt="2024-06-11T09:28:54.970" v="193" actId="20577"/>
          <ac:spMkLst>
            <pc:docMk/>
            <pc:sldMk cId="3719245044" sldId="261"/>
            <ac:spMk id="3" creationId="{B3F4D748-F0EC-A959-F2F7-E687F20B8DA1}"/>
          </ac:spMkLst>
        </pc:spChg>
      </pc:sldChg>
      <pc:sldChg chg="addSp delSp modSp">
        <pc:chgData name="Claire Butterly" userId="S::claire.butterly@setu.ie::f8f7c2b7-a171-4c39-a664-e63bdd07197d" providerId="AD" clId="Web-{DBBF7BAC-9A61-4C64-5DE3-43A0C82A9391}" dt="2024-06-11T09:30:56.880" v="243"/>
        <pc:sldMkLst>
          <pc:docMk/>
          <pc:sldMk cId="2383285813" sldId="262"/>
        </pc:sldMkLst>
        <pc:spChg chg="mod">
          <ac:chgData name="Claire Butterly" userId="S::claire.butterly@setu.ie::f8f7c2b7-a171-4c39-a664-e63bdd07197d" providerId="AD" clId="Web-{DBBF7BAC-9A61-4C64-5DE3-43A0C82A9391}" dt="2024-06-11T09:30:56.880" v="243"/>
          <ac:spMkLst>
            <pc:docMk/>
            <pc:sldMk cId="2383285813" sldId="262"/>
            <ac:spMk id="2" creationId="{B8D2C07B-9C7E-BE81-8F22-8835DDAE165B}"/>
          </ac:spMkLst>
        </pc:spChg>
        <pc:spChg chg="mod">
          <ac:chgData name="Claire Butterly" userId="S::claire.butterly@setu.ie::f8f7c2b7-a171-4c39-a664-e63bdd07197d" providerId="AD" clId="Web-{DBBF7BAC-9A61-4C64-5DE3-43A0C82A9391}" dt="2024-06-11T09:30:56.880" v="243"/>
          <ac:spMkLst>
            <pc:docMk/>
            <pc:sldMk cId="2383285813" sldId="262"/>
            <ac:spMk id="3" creationId="{0C0E2746-7594-560D-E974-2B456F38B27F}"/>
          </ac:spMkLst>
        </pc:spChg>
        <pc:spChg chg="del">
          <ac:chgData name="Claire Butterly" userId="S::claire.butterly@setu.ie::f8f7c2b7-a171-4c39-a664-e63bdd07197d" providerId="AD" clId="Web-{DBBF7BAC-9A61-4C64-5DE3-43A0C82A9391}" dt="2024-06-11T09:30:56.880" v="243"/>
          <ac:spMkLst>
            <pc:docMk/>
            <pc:sldMk cId="2383285813" sldId="262"/>
            <ac:spMk id="22" creationId="{65219498-D544-41AC-98FE-8F956EF66A62}"/>
          </ac:spMkLst>
        </pc:spChg>
        <pc:spChg chg="del">
          <ac:chgData name="Claire Butterly" userId="S::claire.butterly@setu.ie::f8f7c2b7-a171-4c39-a664-e63bdd07197d" providerId="AD" clId="Web-{DBBF7BAC-9A61-4C64-5DE3-43A0C82A9391}" dt="2024-06-11T09:30:56.880" v="243"/>
          <ac:spMkLst>
            <pc:docMk/>
            <pc:sldMk cId="2383285813" sldId="262"/>
            <ac:spMk id="24" creationId="{F500DBFC-17A9-4E0A-AEE2-A49F9AEEF0FD}"/>
          </ac:spMkLst>
        </pc:spChg>
        <pc:spChg chg="add">
          <ac:chgData name="Claire Butterly" userId="S::claire.butterly@setu.ie::f8f7c2b7-a171-4c39-a664-e63bdd07197d" providerId="AD" clId="Web-{DBBF7BAC-9A61-4C64-5DE3-43A0C82A9391}" dt="2024-06-11T09:30:56.880" v="243"/>
          <ac:spMkLst>
            <pc:docMk/>
            <pc:sldMk cId="2383285813" sldId="262"/>
            <ac:spMk id="35" creationId="{B6FACB3C-9069-4791-BC5C-0DB7CD19B853}"/>
          </ac:spMkLst>
        </pc:spChg>
        <pc:spChg chg="add">
          <ac:chgData name="Claire Butterly" userId="S::claire.butterly@setu.ie::f8f7c2b7-a171-4c39-a664-e63bdd07197d" providerId="AD" clId="Web-{DBBF7BAC-9A61-4C64-5DE3-43A0C82A9391}" dt="2024-06-11T09:30:56.880" v="243"/>
          <ac:spMkLst>
            <pc:docMk/>
            <pc:sldMk cId="2383285813" sldId="262"/>
            <ac:spMk id="37" creationId="{71F2038E-D777-4B76-81DD-DD13EE91B9DD}"/>
          </ac:spMkLst>
        </pc:spChg>
        <pc:grpChg chg="del">
          <ac:chgData name="Claire Butterly" userId="S::claire.butterly@setu.ie::f8f7c2b7-a171-4c39-a664-e63bdd07197d" providerId="AD" clId="Web-{DBBF7BAC-9A61-4C64-5DE3-43A0C82A9391}" dt="2024-06-11T09:30:56.880" v="243"/>
          <ac:grpSpMkLst>
            <pc:docMk/>
            <pc:sldMk cId="2383285813" sldId="262"/>
            <ac:grpSpMk id="26" creationId="{D74613BB-817C-4C4F-8A24-4936F2F064C0}"/>
          </ac:grpSpMkLst>
        </pc:grpChg>
        <pc:grpChg chg="add">
          <ac:chgData name="Claire Butterly" userId="S::claire.butterly@setu.ie::f8f7c2b7-a171-4c39-a664-e63bdd07197d" providerId="AD" clId="Web-{DBBF7BAC-9A61-4C64-5DE3-43A0C82A9391}" dt="2024-06-11T09:30:56.880" v="243"/>
          <ac:grpSpMkLst>
            <pc:docMk/>
            <pc:sldMk cId="2383285813" sldId="262"/>
            <ac:grpSpMk id="39" creationId="{DD354807-230F-4402-B1B9-F733A8F1F190}"/>
          </ac:grpSpMkLst>
        </pc:grpChg>
        <pc:picChg chg="add mod">
          <ac:chgData name="Claire Butterly" userId="S::claire.butterly@setu.ie::f8f7c2b7-a171-4c39-a664-e63bdd07197d" providerId="AD" clId="Web-{DBBF7BAC-9A61-4C64-5DE3-43A0C82A9391}" dt="2024-06-11T09:30:56.880" v="243"/>
          <ac:picMkLst>
            <pc:docMk/>
            <pc:sldMk cId="2383285813" sldId="262"/>
            <ac:picMk id="4" creationId="{9CA2BA3C-FD27-AEFF-1CC2-75097AB0CC9B}"/>
          </ac:picMkLst>
        </pc:picChg>
        <pc:picChg chg="del">
          <ac:chgData name="Claire Butterly" userId="S::claire.butterly@setu.ie::f8f7c2b7-a171-4c39-a664-e63bdd07197d" providerId="AD" clId="Web-{DBBF7BAC-9A61-4C64-5DE3-43A0C82A9391}" dt="2024-06-11T09:30:39.364" v="240"/>
          <ac:picMkLst>
            <pc:docMk/>
            <pc:sldMk cId="2383285813" sldId="262"/>
            <ac:picMk id="5" creationId="{DD57CC27-F485-3397-7265-94FACB110DF6}"/>
          </ac:picMkLst>
        </pc:picChg>
      </pc:sldChg>
      <pc:sldChg chg="addSp modSp mod setBg modClrScheme chgLayout">
        <pc:chgData name="Claire Butterly" userId="S::claire.butterly@setu.ie::f8f7c2b7-a171-4c39-a664-e63bdd07197d" providerId="AD" clId="Web-{DBBF7BAC-9A61-4C64-5DE3-43A0C82A9391}" dt="2024-06-11T11:56:42.094" v="737" actId="20577"/>
        <pc:sldMkLst>
          <pc:docMk/>
          <pc:sldMk cId="1832645224" sldId="264"/>
        </pc:sldMkLst>
        <pc:spChg chg="mod ord">
          <ac:chgData name="Claire Butterly" userId="S::claire.butterly@setu.ie::f8f7c2b7-a171-4c39-a664-e63bdd07197d" providerId="AD" clId="Web-{DBBF7BAC-9A61-4C64-5DE3-43A0C82A9391}" dt="2024-06-11T11:35:02.068" v="664"/>
          <ac:spMkLst>
            <pc:docMk/>
            <pc:sldMk cId="1832645224" sldId="264"/>
            <ac:spMk id="2" creationId="{97461D0F-9F1F-C32C-00A1-B3BEC28D04C2}"/>
          </ac:spMkLst>
        </pc:spChg>
        <pc:spChg chg="mod ord">
          <ac:chgData name="Claire Butterly" userId="S::claire.butterly@setu.ie::f8f7c2b7-a171-4c39-a664-e63bdd07197d" providerId="AD" clId="Web-{DBBF7BAC-9A61-4C64-5DE3-43A0C82A9391}" dt="2024-06-11T11:56:42.094" v="737" actId="20577"/>
          <ac:spMkLst>
            <pc:docMk/>
            <pc:sldMk cId="1832645224" sldId="264"/>
            <ac:spMk id="3" creationId="{13A97A9A-A3C2-7B3C-5DDD-367C9B5F01A8}"/>
          </ac:spMkLst>
        </pc:spChg>
        <pc:spChg chg="add mod ord">
          <ac:chgData name="Claire Butterly" userId="S::claire.butterly@setu.ie::f8f7c2b7-a171-4c39-a664-e63bdd07197d" providerId="AD" clId="Web-{DBBF7BAC-9A61-4C64-5DE3-43A0C82A9391}" dt="2024-06-11T11:42:36.442" v="699" actId="1076"/>
          <ac:spMkLst>
            <pc:docMk/>
            <pc:sldMk cId="1832645224" sldId="264"/>
            <ac:spMk id="4" creationId="{AD025125-4BA4-B797-43FE-892A81458562}"/>
          </ac:spMkLst>
        </pc:spChg>
        <pc:spChg chg="add mod ord">
          <ac:chgData name="Claire Butterly" userId="S::claire.butterly@setu.ie::f8f7c2b7-a171-4c39-a664-e63bdd07197d" providerId="AD" clId="Web-{DBBF7BAC-9A61-4C64-5DE3-43A0C82A9391}" dt="2024-06-11T11:42:20.691" v="696" actId="1076"/>
          <ac:spMkLst>
            <pc:docMk/>
            <pc:sldMk cId="1832645224" sldId="264"/>
            <ac:spMk id="5" creationId="{787A4625-BD71-3A2C-E450-3CC918EE6B68}"/>
          </ac:spMkLst>
        </pc:spChg>
        <pc:spChg chg="add mod ord">
          <ac:chgData name="Claire Butterly" userId="S::claire.butterly@setu.ie::f8f7c2b7-a171-4c39-a664-e63bdd07197d" providerId="AD" clId="Web-{DBBF7BAC-9A61-4C64-5DE3-43A0C82A9391}" dt="2024-06-11T11:42:23.676" v="697" actId="1076"/>
          <ac:spMkLst>
            <pc:docMk/>
            <pc:sldMk cId="1832645224" sldId="264"/>
            <ac:spMk id="6" creationId="{50A4E846-E16E-68DF-0CFD-E74E95934A81}"/>
          </ac:spMkLst>
        </pc:spChg>
        <pc:spChg chg="add">
          <ac:chgData name="Claire Butterly" userId="S::claire.butterly@setu.ie::f8f7c2b7-a171-4c39-a664-e63bdd07197d" providerId="AD" clId="Web-{DBBF7BAC-9A61-4C64-5DE3-43A0C82A9391}" dt="2024-06-11T11:35:02.068" v="664"/>
          <ac:spMkLst>
            <pc:docMk/>
            <pc:sldMk cId="1832645224" sldId="264"/>
            <ac:spMk id="12" creationId="{345A976A-8DE3-4B67-B94B-2044FDD12899}"/>
          </ac:spMkLst>
        </pc:spChg>
        <pc:spChg chg="add">
          <ac:chgData name="Claire Butterly" userId="S::claire.butterly@setu.ie::f8f7c2b7-a171-4c39-a664-e63bdd07197d" providerId="AD" clId="Web-{DBBF7BAC-9A61-4C64-5DE3-43A0C82A9391}" dt="2024-06-11T11:35:02.068" v="664"/>
          <ac:spMkLst>
            <pc:docMk/>
            <pc:sldMk cId="1832645224" sldId="264"/>
            <ac:spMk id="14" creationId="{6EAAA1B9-2DDB-49C9-A037-A523D2F13C15}"/>
          </ac:spMkLst>
        </pc:spChg>
        <pc:grpChg chg="add">
          <ac:chgData name="Claire Butterly" userId="S::claire.butterly@setu.ie::f8f7c2b7-a171-4c39-a664-e63bdd07197d" providerId="AD" clId="Web-{DBBF7BAC-9A61-4C64-5DE3-43A0C82A9391}" dt="2024-06-11T11:35:02.068" v="664"/>
          <ac:grpSpMkLst>
            <pc:docMk/>
            <pc:sldMk cId="1832645224" sldId="264"/>
            <ac:grpSpMk id="16" creationId="{B441F8D5-EBCE-4FB9-91A9-3425971C1F99}"/>
          </ac:grpSpMkLst>
        </pc:grpChg>
        <pc:grpChg chg="add">
          <ac:chgData name="Claire Butterly" userId="S::claire.butterly@setu.ie::f8f7c2b7-a171-4c39-a664-e63bdd07197d" providerId="AD" clId="Web-{DBBF7BAC-9A61-4C64-5DE3-43A0C82A9391}" dt="2024-06-11T11:35:02.068" v="664"/>
          <ac:grpSpMkLst>
            <pc:docMk/>
            <pc:sldMk cId="1832645224" sldId="264"/>
            <ac:grpSpMk id="22" creationId="{08701F99-7E4C-4B92-A4B5-307CDFB7A4DE}"/>
          </ac:grpSpMkLst>
        </pc:grpChg>
      </pc:sldChg>
      <pc:sldChg chg="addSp delSp modSp mod setBg">
        <pc:chgData name="Claire Butterly" userId="S::claire.butterly@setu.ie::f8f7c2b7-a171-4c39-a664-e63bdd07197d" providerId="AD" clId="Web-{DBBF7BAC-9A61-4C64-5DE3-43A0C82A9391}" dt="2024-06-11T11:58:14.957" v="757" actId="20577"/>
        <pc:sldMkLst>
          <pc:docMk/>
          <pc:sldMk cId="2424358841" sldId="268"/>
        </pc:sldMkLst>
        <pc:spChg chg="mod">
          <ac:chgData name="Claire Butterly" userId="S::claire.butterly@setu.ie::f8f7c2b7-a171-4c39-a664-e63bdd07197d" providerId="AD" clId="Web-{DBBF7BAC-9A61-4C64-5DE3-43A0C82A9391}" dt="2024-06-11T11:57:19.799" v="741"/>
          <ac:spMkLst>
            <pc:docMk/>
            <pc:sldMk cId="2424358841" sldId="268"/>
            <ac:spMk id="2" creationId="{79B1BCB6-D24F-D9D2-440E-D823B273A035}"/>
          </ac:spMkLst>
        </pc:spChg>
        <pc:spChg chg="del mod">
          <ac:chgData name="Claire Butterly" userId="S::claire.butterly@setu.ie::f8f7c2b7-a171-4c39-a664-e63bdd07197d" providerId="AD" clId="Web-{DBBF7BAC-9A61-4C64-5DE3-43A0C82A9391}" dt="2024-06-11T11:57:01.126" v="738"/>
          <ac:spMkLst>
            <pc:docMk/>
            <pc:sldMk cId="2424358841" sldId="268"/>
            <ac:spMk id="3" creationId="{AA2C8C4F-9A1B-320B-051F-C9BC98DECF09}"/>
          </ac:spMkLst>
        </pc:spChg>
        <pc:spChg chg="add del">
          <ac:chgData name="Claire Butterly" userId="S::claire.butterly@setu.ie::f8f7c2b7-a171-4c39-a664-e63bdd07197d" providerId="AD" clId="Web-{DBBF7BAC-9A61-4C64-5DE3-43A0C82A9391}" dt="2024-06-11T11:57:19.799" v="741"/>
          <ac:spMkLst>
            <pc:docMk/>
            <pc:sldMk cId="2424358841" sldId="268"/>
            <ac:spMk id="9" creationId="{345A976A-8DE3-4B67-B94B-2044FDD12899}"/>
          </ac:spMkLst>
        </pc:spChg>
        <pc:spChg chg="add del">
          <ac:chgData name="Claire Butterly" userId="S::claire.butterly@setu.ie::f8f7c2b7-a171-4c39-a664-e63bdd07197d" providerId="AD" clId="Web-{DBBF7BAC-9A61-4C64-5DE3-43A0C82A9391}" dt="2024-06-11T11:57:19.799" v="741"/>
          <ac:spMkLst>
            <pc:docMk/>
            <pc:sldMk cId="2424358841" sldId="268"/>
            <ac:spMk id="11" creationId="{6EAAA1B9-2DDB-49C9-A037-A523D2F13C15}"/>
          </ac:spMkLst>
        </pc:spChg>
        <pc:spChg chg="add del mod">
          <ac:chgData name="Claire Butterly" userId="S::claire.butterly@setu.ie::f8f7c2b7-a171-4c39-a664-e63bdd07197d" providerId="AD" clId="Web-{DBBF7BAC-9A61-4C64-5DE3-43A0C82A9391}" dt="2024-06-11T11:57:11.627" v="740"/>
          <ac:spMkLst>
            <pc:docMk/>
            <pc:sldMk cId="2424358841" sldId="268"/>
            <ac:spMk id="27" creationId="{85DB2A5E-CE1C-A37A-E1F4-9A15E4B6DDAE}"/>
          </ac:spMkLst>
        </pc:spChg>
        <pc:spChg chg="add">
          <ac:chgData name="Claire Butterly" userId="S::claire.butterly@setu.ie::f8f7c2b7-a171-4c39-a664-e63bdd07197d" providerId="AD" clId="Web-{DBBF7BAC-9A61-4C64-5DE3-43A0C82A9391}" dt="2024-06-11T11:57:19.799" v="741"/>
          <ac:spMkLst>
            <pc:docMk/>
            <pc:sldMk cId="2424358841" sldId="268"/>
            <ac:spMk id="28" creationId="{2F3856E9-4239-4EE7-A372-FDCF4882FDF6}"/>
          </ac:spMkLst>
        </pc:spChg>
        <pc:spChg chg="add">
          <ac:chgData name="Claire Butterly" userId="S::claire.butterly@setu.ie::f8f7c2b7-a171-4c39-a664-e63bdd07197d" providerId="AD" clId="Web-{DBBF7BAC-9A61-4C64-5DE3-43A0C82A9391}" dt="2024-06-11T11:57:19.799" v="741"/>
          <ac:spMkLst>
            <pc:docMk/>
            <pc:sldMk cId="2424358841" sldId="268"/>
            <ac:spMk id="30" creationId="{CCC9CDCF-90F8-42B0-BD0A-794C52688098}"/>
          </ac:spMkLst>
        </pc:spChg>
        <pc:spChg chg="add mod">
          <ac:chgData name="Claire Butterly" userId="S::claire.butterly@setu.ie::f8f7c2b7-a171-4c39-a664-e63bdd07197d" providerId="AD" clId="Web-{DBBF7BAC-9A61-4C64-5DE3-43A0C82A9391}" dt="2024-06-11T11:58:04.956" v="754" actId="20577"/>
          <ac:spMkLst>
            <pc:docMk/>
            <pc:sldMk cId="2424358841" sldId="268"/>
            <ac:spMk id="114" creationId="{AED0C8A1-1A39-15B5-6614-E4B547460136}"/>
          </ac:spMkLst>
        </pc:spChg>
        <pc:grpChg chg="add del">
          <ac:chgData name="Claire Butterly" userId="S::claire.butterly@setu.ie::f8f7c2b7-a171-4c39-a664-e63bdd07197d" providerId="AD" clId="Web-{DBBF7BAC-9A61-4C64-5DE3-43A0C82A9391}" dt="2024-06-11T11:57:19.799" v="741"/>
          <ac:grpSpMkLst>
            <pc:docMk/>
            <pc:sldMk cId="2424358841" sldId="268"/>
            <ac:grpSpMk id="13" creationId="{B441F8D5-EBCE-4FB9-91A9-3425971C1F99}"/>
          </ac:grpSpMkLst>
        </pc:grpChg>
        <pc:grpChg chg="add del">
          <ac:chgData name="Claire Butterly" userId="S::claire.butterly@setu.ie::f8f7c2b7-a171-4c39-a664-e63bdd07197d" providerId="AD" clId="Web-{DBBF7BAC-9A61-4C64-5DE3-43A0C82A9391}" dt="2024-06-11T11:57:19.799" v="741"/>
          <ac:grpSpMkLst>
            <pc:docMk/>
            <pc:sldMk cId="2424358841" sldId="268"/>
            <ac:grpSpMk id="19" creationId="{08701F99-7E4C-4B92-A4B5-307CDFB7A4DE}"/>
          </ac:grpSpMkLst>
        </pc:grpChg>
        <pc:grpChg chg="add">
          <ac:chgData name="Claire Butterly" userId="S::claire.butterly@setu.ie::f8f7c2b7-a171-4c39-a664-e63bdd07197d" providerId="AD" clId="Web-{DBBF7BAC-9A61-4C64-5DE3-43A0C82A9391}" dt="2024-06-11T11:57:19.799" v="741"/>
          <ac:grpSpMkLst>
            <pc:docMk/>
            <pc:sldMk cId="2424358841" sldId="268"/>
            <ac:grpSpMk id="32" creationId="{C07D05FE-3FB8-4314-A050-9AB40814D714}"/>
          </ac:grpSpMkLst>
        </pc:grpChg>
        <pc:graphicFrameChg chg="add del mod modGraphic">
          <ac:chgData name="Claire Butterly" userId="S::claire.butterly@setu.ie::f8f7c2b7-a171-4c39-a664-e63bdd07197d" providerId="AD" clId="Web-{DBBF7BAC-9A61-4C64-5DE3-43A0C82A9391}" dt="2024-06-11T11:58:14.957" v="757" actId="20577"/>
          <ac:graphicFrameMkLst>
            <pc:docMk/>
            <pc:sldMk cId="2424358841" sldId="268"/>
            <ac:graphicFrameMk id="5" creationId="{327C9E5A-7003-EF46-3DF5-365B744C86D9}"/>
          </ac:graphicFrameMkLst>
        </pc:graphicFrameChg>
      </pc:sldChg>
      <pc:sldChg chg="addSp modSp mod setBg">
        <pc:chgData name="Claire Butterly" userId="S::claire.butterly@setu.ie::f8f7c2b7-a171-4c39-a664-e63bdd07197d" providerId="AD" clId="Web-{DBBF7BAC-9A61-4C64-5DE3-43A0C82A9391}" dt="2024-06-11T09:39:57.116" v="302" actId="1076"/>
        <pc:sldMkLst>
          <pc:docMk/>
          <pc:sldMk cId="3929822880" sldId="270"/>
        </pc:sldMkLst>
        <pc:spChg chg="mod">
          <ac:chgData name="Claire Butterly" userId="S::claire.butterly@setu.ie::f8f7c2b7-a171-4c39-a664-e63bdd07197d" providerId="AD" clId="Web-{DBBF7BAC-9A61-4C64-5DE3-43A0C82A9391}" dt="2024-06-11T09:39:22.568" v="298"/>
          <ac:spMkLst>
            <pc:docMk/>
            <pc:sldMk cId="3929822880" sldId="270"/>
            <ac:spMk id="2" creationId="{EACD579C-29E5-E2DA-DDBF-1837CF76691C}"/>
          </ac:spMkLst>
        </pc:spChg>
        <pc:spChg chg="add">
          <ac:chgData name="Claire Butterly" userId="S::claire.butterly@setu.ie::f8f7c2b7-a171-4c39-a664-e63bdd07197d" providerId="AD" clId="Web-{DBBF7BAC-9A61-4C64-5DE3-43A0C82A9391}" dt="2024-06-11T09:39:22.568" v="298"/>
          <ac:spMkLst>
            <pc:docMk/>
            <pc:sldMk cId="3929822880" sldId="270"/>
            <ac:spMk id="10" creationId="{955A2079-FA98-4876-80F0-72364A7D2EA4}"/>
          </ac:spMkLst>
        </pc:spChg>
        <pc:graphicFrameChg chg="mod modGraphic">
          <ac:chgData name="Claire Butterly" userId="S::claire.butterly@setu.ie::f8f7c2b7-a171-4c39-a664-e63bdd07197d" providerId="AD" clId="Web-{DBBF7BAC-9A61-4C64-5DE3-43A0C82A9391}" dt="2024-06-11T09:39:57.116" v="302" actId="1076"/>
          <ac:graphicFrameMkLst>
            <pc:docMk/>
            <pc:sldMk cId="3929822880" sldId="270"/>
            <ac:graphicFrameMk id="5" creationId="{512AAAED-F72C-0057-37C5-7C3A20ED6CDD}"/>
          </ac:graphicFrameMkLst>
        </pc:graphicFrameChg>
      </pc:sldChg>
      <pc:sldChg chg="addSp delSp modSp">
        <pc:chgData name="Claire Butterly" userId="S::claire.butterly@setu.ie::f8f7c2b7-a171-4c39-a664-e63bdd07197d" providerId="AD" clId="Web-{DBBF7BAC-9A61-4C64-5DE3-43A0C82A9391}" dt="2024-06-11T09:40:07.726" v="303"/>
        <pc:sldMkLst>
          <pc:docMk/>
          <pc:sldMk cId="1614477853" sldId="271"/>
        </pc:sldMkLst>
        <pc:spChg chg="mod">
          <ac:chgData name="Claire Butterly" userId="S::claire.butterly@setu.ie::f8f7c2b7-a171-4c39-a664-e63bdd07197d" providerId="AD" clId="Web-{DBBF7BAC-9A61-4C64-5DE3-43A0C82A9391}" dt="2024-06-11T09:40:07.726" v="303"/>
          <ac:spMkLst>
            <pc:docMk/>
            <pc:sldMk cId="1614477853" sldId="271"/>
            <ac:spMk id="2" creationId="{CA9C4D51-47EE-4A28-87D1-D43A35F309DB}"/>
          </ac:spMkLst>
        </pc:spChg>
        <pc:spChg chg="del">
          <ac:chgData name="Claire Butterly" userId="S::claire.butterly@setu.ie::f8f7c2b7-a171-4c39-a664-e63bdd07197d" providerId="AD" clId="Web-{DBBF7BAC-9A61-4C64-5DE3-43A0C82A9391}" dt="2024-06-11T09:40:07.726" v="303"/>
          <ac:spMkLst>
            <pc:docMk/>
            <pc:sldMk cId="1614477853" sldId="271"/>
            <ac:spMk id="9" creationId="{53B021B3-DE93-4AB7-8A18-CF5F1CED88B8}"/>
          </ac:spMkLst>
        </pc:spChg>
        <pc:spChg chg="del">
          <ac:chgData name="Claire Butterly" userId="S::claire.butterly@setu.ie::f8f7c2b7-a171-4c39-a664-e63bdd07197d" providerId="AD" clId="Web-{DBBF7BAC-9A61-4C64-5DE3-43A0C82A9391}" dt="2024-06-11T09:40:07.726" v="303"/>
          <ac:spMkLst>
            <pc:docMk/>
            <pc:sldMk cId="1614477853" sldId="271"/>
            <ac:spMk id="11" creationId="{52D502E5-F6B4-4D58-B4AE-FC466FF15EE8}"/>
          </ac:spMkLst>
        </pc:spChg>
        <pc:spChg chg="del">
          <ac:chgData name="Claire Butterly" userId="S::claire.butterly@setu.ie::f8f7c2b7-a171-4c39-a664-e63bdd07197d" providerId="AD" clId="Web-{DBBF7BAC-9A61-4C64-5DE3-43A0C82A9391}" dt="2024-06-11T09:40:07.726" v="303"/>
          <ac:spMkLst>
            <pc:docMk/>
            <pc:sldMk cId="1614477853" sldId="271"/>
            <ac:spMk id="13" creationId="{9DECDBF4-02B6-4BB4-B65B-B8107AD6A9E8}"/>
          </ac:spMkLst>
        </pc:spChg>
        <pc:spChg chg="add">
          <ac:chgData name="Claire Butterly" userId="S::claire.butterly@setu.ie::f8f7c2b7-a171-4c39-a664-e63bdd07197d" providerId="AD" clId="Web-{DBBF7BAC-9A61-4C64-5DE3-43A0C82A9391}" dt="2024-06-11T09:40:07.726" v="303"/>
          <ac:spMkLst>
            <pc:docMk/>
            <pc:sldMk cId="1614477853" sldId="271"/>
            <ac:spMk id="18" creationId="{955A2079-FA98-4876-80F0-72364A7D2EA4}"/>
          </ac:spMkLst>
        </pc:spChg>
        <pc:graphicFrameChg chg="mod modGraphic">
          <ac:chgData name="Claire Butterly" userId="S::claire.butterly@setu.ie::f8f7c2b7-a171-4c39-a664-e63bdd07197d" providerId="AD" clId="Web-{DBBF7BAC-9A61-4C64-5DE3-43A0C82A9391}" dt="2024-06-11T09:40:07.726" v="303"/>
          <ac:graphicFrameMkLst>
            <pc:docMk/>
            <pc:sldMk cId="1614477853" sldId="271"/>
            <ac:graphicFrameMk id="5" creationId="{823591BE-325D-5661-4668-B51B4DB120FB}"/>
          </ac:graphicFrameMkLst>
        </pc:graphicFrameChg>
      </pc:sldChg>
      <pc:sldChg chg="addSp delSp modSp mod setBg modClrScheme chgLayout">
        <pc:chgData name="Claire Butterly" userId="S::claire.butterly@setu.ie::f8f7c2b7-a171-4c39-a664-e63bdd07197d" providerId="AD" clId="Web-{DBBF7BAC-9A61-4C64-5DE3-43A0C82A9391}" dt="2024-06-11T11:28:00.101" v="596" actId="20577"/>
        <pc:sldMkLst>
          <pc:docMk/>
          <pc:sldMk cId="43096194" sldId="273"/>
        </pc:sldMkLst>
        <pc:spChg chg="mod ord">
          <ac:chgData name="Claire Butterly" userId="S::claire.butterly@setu.ie::f8f7c2b7-a171-4c39-a664-e63bdd07197d" providerId="AD" clId="Web-{DBBF7BAC-9A61-4C64-5DE3-43A0C82A9391}" dt="2024-06-11T09:40:59.337" v="305"/>
          <ac:spMkLst>
            <pc:docMk/>
            <pc:sldMk cId="43096194" sldId="273"/>
            <ac:spMk id="2" creationId="{72F0913E-178D-4064-4379-A3EEF3AC8303}"/>
          </ac:spMkLst>
        </pc:spChg>
        <pc:spChg chg="mod ord">
          <ac:chgData name="Claire Butterly" userId="S::claire.butterly@setu.ie::f8f7c2b7-a171-4c39-a664-e63bdd07197d" providerId="AD" clId="Web-{DBBF7BAC-9A61-4C64-5DE3-43A0C82A9391}" dt="2024-06-11T11:28:00.101" v="596" actId="20577"/>
          <ac:spMkLst>
            <pc:docMk/>
            <pc:sldMk cId="43096194" sldId="273"/>
            <ac:spMk id="3" creationId="{9E9A26C1-1BCF-50F3-A0EA-40836E5B84A1}"/>
          </ac:spMkLst>
        </pc:spChg>
        <pc:spChg chg="add del mod ord">
          <ac:chgData name="Claire Butterly" userId="S::claire.butterly@setu.ie::f8f7c2b7-a171-4c39-a664-e63bdd07197d" providerId="AD" clId="Web-{DBBF7BAC-9A61-4C64-5DE3-43A0C82A9391}" dt="2024-06-11T09:40:59.337" v="305"/>
          <ac:spMkLst>
            <pc:docMk/>
            <pc:sldMk cId="43096194" sldId="273"/>
            <ac:spMk id="4" creationId="{4E35DFE7-529C-6467-3641-A91D09D467EB}"/>
          </ac:spMkLst>
        </pc:spChg>
        <pc:spChg chg="add">
          <ac:chgData name="Claire Butterly" userId="S::claire.butterly@setu.ie::f8f7c2b7-a171-4c39-a664-e63bdd07197d" providerId="AD" clId="Web-{DBBF7BAC-9A61-4C64-5DE3-43A0C82A9391}" dt="2024-06-11T09:40:59.337" v="305"/>
          <ac:spMkLst>
            <pc:docMk/>
            <pc:sldMk cId="43096194" sldId="273"/>
            <ac:spMk id="11" creationId="{EDDBB197-D710-4A4F-A9CA-FD2177498BE8}"/>
          </ac:spMkLst>
        </pc:spChg>
        <pc:spChg chg="add">
          <ac:chgData name="Claire Butterly" userId="S::claire.butterly@setu.ie::f8f7c2b7-a171-4c39-a664-e63bdd07197d" providerId="AD" clId="Web-{DBBF7BAC-9A61-4C64-5DE3-43A0C82A9391}" dt="2024-06-11T09:40:59.337" v="305"/>
          <ac:spMkLst>
            <pc:docMk/>
            <pc:sldMk cId="43096194" sldId="273"/>
            <ac:spMk id="13" creationId="{975D1CFA-2CDB-4B64-BD9F-85744E8DA12F}"/>
          </ac:spMkLst>
        </pc:spChg>
        <pc:grpChg chg="add">
          <ac:chgData name="Claire Butterly" userId="S::claire.butterly@setu.ie::f8f7c2b7-a171-4c39-a664-e63bdd07197d" providerId="AD" clId="Web-{DBBF7BAC-9A61-4C64-5DE3-43A0C82A9391}" dt="2024-06-11T09:40:59.337" v="305"/>
          <ac:grpSpMkLst>
            <pc:docMk/>
            <pc:sldMk cId="43096194" sldId="273"/>
            <ac:grpSpMk id="15" creationId="{25EE5136-01F1-466C-962D-BA9B4C6757AA}"/>
          </ac:grpSpMkLst>
        </pc:grpChg>
        <pc:picChg chg="add">
          <ac:chgData name="Claire Butterly" userId="S::claire.butterly@setu.ie::f8f7c2b7-a171-4c39-a664-e63bdd07197d" providerId="AD" clId="Web-{DBBF7BAC-9A61-4C64-5DE3-43A0C82A9391}" dt="2024-06-11T09:40:59.337" v="305"/>
          <ac:picMkLst>
            <pc:docMk/>
            <pc:sldMk cId="43096194" sldId="273"/>
            <ac:picMk id="8" creationId="{AB09422F-70DA-E3AC-6945-DF8E1638B2E3}"/>
          </ac:picMkLst>
        </pc:picChg>
      </pc:sldChg>
      <pc:sldChg chg="modSp">
        <pc:chgData name="Claire Butterly" userId="S::claire.butterly@setu.ie::f8f7c2b7-a171-4c39-a664-e63bdd07197d" providerId="AD" clId="Web-{DBBF7BAC-9A61-4C64-5DE3-43A0C82A9391}" dt="2024-06-11T09:57:22.712" v="338"/>
        <pc:sldMkLst>
          <pc:docMk/>
          <pc:sldMk cId="1397611742" sldId="274"/>
        </pc:sldMkLst>
        <pc:graphicFrameChg chg="mod modGraphic">
          <ac:chgData name="Claire Butterly" userId="S::claire.butterly@setu.ie::f8f7c2b7-a171-4c39-a664-e63bdd07197d" providerId="AD" clId="Web-{DBBF7BAC-9A61-4C64-5DE3-43A0C82A9391}" dt="2024-06-11T09:57:22.712" v="338"/>
          <ac:graphicFrameMkLst>
            <pc:docMk/>
            <pc:sldMk cId="1397611742" sldId="274"/>
            <ac:graphicFrameMk id="4" creationId="{89433661-0906-9EB3-3003-37382A1C1BB0}"/>
          </ac:graphicFrameMkLst>
        </pc:graphicFrameChg>
      </pc:sldChg>
      <pc:sldChg chg="addSp modSp">
        <pc:chgData name="Claire Butterly" userId="S::claire.butterly@setu.ie::f8f7c2b7-a171-4c39-a664-e63bdd07197d" providerId="AD" clId="Web-{DBBF7BAC-9A61-4C64-5DE3-43A0C82A9391}" dt="2024-06-11T11:08:30.740" v="583" actId="20577"/>
        <pc:sldMkLst>
          <pc:docMk/>
          <pc:sldMk cId="1589394431" sldId="275"/>
        </pc:sldMkLst>
        <pc:spChg chg="mod">
          <ac:chgData name="Claire Butterly" userId="S::claire.butterly@setu.ie::f8f7c2b7-a171-4c39-a664-e63bdd07197d" providerId="AD" clId="Web-{DBBF7BAC-9A61-4C64-5DE3-43A0C82A9391}" dt="2024-06-11T11:08:30.740" v="583" actId="20577"/>
          <ac:spMkLst>
            <pc:docMk/>
            <pc:sldMk cId="1589394431" sldId="275"/>
            <ac:spMk id="2" creationId="{65739B02-CCA1-A33B-46C6-8E897DA6863E}"/>
          </ac:spMkLst>
        </pc:spChg>
        <pc:spChg chg="mod">
          <ac:chgData name="Claire Butterly" userId="S::claire.butterly@setu.ie::f8f7c2b7-a171-4c39-a664-e63bdd07197d" providerId="AD" clId="Web-{DBBF7BAC-9A61-4C64-5DE3-43A0C82A9391}" dt="2024-06-11T11:02:10.934" v="397" actId="20577"/>
          <ac:spMkLst>
            <pc:docMk/>
            <pc:sldMk cId="1589394431" sldId="275"/>
            <ac:spMk id="3" creationId="{ECD9F610-99A8-55E5-707F-0C6222DD0486}"/>
          </ac:spMkLst>
        </pc:spChg>
        <pc:spChg chg="add mod">
          <ac:chgData name="Claire Butterly" userId="S::claire.butterly@setu.ie::f8f7c2b7-a171-4c39-a664-e63bdd07197d" providerId="AD" clId="Web-{DBBF7BAC-9A61-4C64-5DE3-43A0C82A9391}" dt="2024-06-11T11:02:15.450" v="401" actId="20577"/>
          <ac:spMkLst>
            <pc:docMk/>
            <pc:sldMk cId="1589394431" sldId="275"/>
            <ac:spMk id="4" creationId="{F04E7C49-54DE-3F9D-98CB-9274BB7DF388}"/>
          </ac:spMkLst>
        </pc:spChg>
      </pc:sldChg>
      <pc:sldChg chg="addSp delSp modSp new mod setBg">
        <pc:chgData name="Claire Butterly" userId="S::claire.butterly@setu.ie::f8f7c2b7-a171-4c39-a664-e63bdd07197d" providerId="AD" clId="Web-{DBBF7BAC-9A61-4C64-5DE3-43A0C82A9391}" dt="2024-06-11T09:37:12.892" v="297" actId="1076"/>
        <pc:sldMkLst>
          <pc:docMk/>
          <pc:sldMk cId="1208898318" sldId="279"/>
        </pc:sldMkLst>
        <pc:spChg chg="mod">
          <ac:chgData name="Claire Butterly" userId="S::claire.butterly@setu.ie::f8f7c2b7-a171-4c39-a664-e63bdd07197d" providerId="AD" clId="Web-{DBBF7BAC-9A61-4C64-5DE3-43A0C82A9391}" dt="2024-06-11T09:36:50.657" v="293" actId="20577"/>
          <ac:spMkLst>
            <pc:docMk/>
            <pc:sldMk cId="1208898318" sldId="279"/>
            <ac:spMk id="2" creationId="{3F710EB8-0F8E-6193-00F3-8D63A9281726}"/>
          </ac:spMkLst>
        </pc:spChg>
        <pc:spChg chg="mod">
          <ac:chgData name="Claire Butterly" userId="S::claire.butterly@setu.ie::f8f7c2b7-a171-4c39-a664-e63bdd07197d" providerId="AD" clId="Web-{DBBF7BAC-9A61-4C64-5DE3-43A0C82A9391}" dt="2024-06-11T09:36:38.156" v="286"/>
          <ac:spMkLst>
            <pc:docMk/>
            <pc:sldMk cId="1208898318" sldId="279"/>
            <ac:spMk id="3" creationId="{2A391010-8D1D-7F29-3E96-704C079F9BAE}"/>
          </ac:spMkLst>
        </pc:spChg>
        <pc:spChg chg="del">
          <ac:chgData name="Claire Butterly" userId="S::claire.butterly@setu.ie::f8f7c2b7-a171-4c39-a664-e63bdd07197d" providerId="AD" clId="Web-{DBBF7BAC-9A61-4C64-5DE3-43A0C82A9391}" dt="2024-06-11T09:36:12.515" v="276"/>
          <ac:spMkLst>
            <pc:docMk/>
            <pc:sldMk cId="1208898318" sldId="279"/>
            <ac:spMk id="4" creationId="{638544F1-88CA-EBBE-EC97-A0DECE07D044}"/>
          </ac:spMkLst>
        </pc:spChg>
        <pc:spChg chg="add">
          <ac:chgData name="Claire Butterly" userId="S::claire.butterly@setu.ie::f8f7c2b7-a171-4c39-a664-e63bdd07197d" providerId="AD" clId="Web-{DBBF7BAC-9A61-4C64-5DE3-43A0C82A9391}" dt="2024-06-11T09:36:38.156" v="286"/>
          <ac:spMkLst>
            <pc:docMk/>
            <pc:sldMk cId="1208898318" sldId="279"/>
            <ac:spMk id="11" creationId="{04695F26-39DB-450E-B464-9C76CD233B36}"/>
          </ac:spMkLst>
        </pc:spChg>
        <pc:spChg chg="add">
          <ac:chgData name="Claire Butterly" userId="S::claire.butterly@setu.ie::f8f7c2b7-a171-4c39-a664-e63bdd07197d" providerId="AD" clId="Web-{DBBF7BAC-9A61-4C64-5DE3-43A0C82A9391}" dt="2024-06-11T09:36:38.156" v="286"/>
          <ac:spMkLst>
            <pc:docMk/>
            <pc:sldMk cId="1208898318" sldId="279"/>
            <ac:spMk id="13" creationId="{2F42E55F-A297-474F-AF2D-6D3A15822BCA}"/>
          </ac:spMkLst>
        </pc:spChg>
        <pc:grpChg chg="add">
          <ac:chgData name="Claire Butterly" userId="S::claire.butterly@setu.ie::f8f7c2b7-a171-4c39-a664-e63bdd07197d" providerId="AD" clId="Web-{DBBF7BAC-9A61-4C64-5DE3-43A0C82A9391}" dt="2024-06-11T09:36:38.156" v="286"/>
          <ac:grpSpMkLst>
            <pc:docMk/>
            <pc:sldMk cId="1208898318" sldId="279"/>
            <ac:grpSpMk id="15" creationId="{972070F7-E065-4D60-8938-9FB8CDB8ACB0}"/>
          </ac:grpSpMkLst>
        </pc:grpChg>
        <pc:picChg chg="add mod ord">
          <ac:chgData name="Claire Butterly" userId="S::claire.butterly@setu.ie::f8f7c2b7-a171-4c39-a664-e63bdd07197d" providerId="AD" clId="Web-{DBBF7BAC-9A61-4C64-5DE3-43A0C82A9391}" dt="2024-06-11T09:37:12.892" v="297" actId="1076"/>
          <ac:picMkLst>
            <pc:docMk/>
            <pc:sldMk cId="1208898318" sldId="279"/>
            <ac:picMk id="5" creationId="{E9737029-5F28-D1DD-5754-DD0E240B6C10}"/>
          </ac:picMkLst>
        </pc:picChg>
        <pc:picChg chg="add mod">
          <ac:chgData name="Claire Butterly" userId="S::claire.butterly@setu.ie::f8f7c2b7-a171-4c39-a664-e63bdd07197d" providerId="AD" clId="Web-{DBBF7BAC-9A61-4C64-5DE3-43A0C82A9391}" dt="2024-06-11T09:37:08.829" v="295" actId="14100"/>
          <ac:picMkLst>
            <pc:docMk/>
            <pc:sldMk cId="1208898318" sldId="279"/>
            <ac:picMk id="6" creationId="{3D0AA82E-765F-C61E-04C5-E49D2C0AD2B2}"/>
          </ac:picMkLst>
        </pc:picChg>
      </pc:sldChg>
      <pc:sldChg chg="addSp modSp new">
        <pc:chgData name="Claire Butterly" userId="S::claire.butterly@setu.ie::f8f7c2b7-a171-4c39-a664-e63bdd07197d" providerId="AD" clId="Web-{DBBF7BAC-9A61-4C64-5DE3-43A0C82A9391}" dt="2024-06-11T11:08:39.163" v="590" actId="20577"/>
        <pc:sldMkLst>
          <pc:docMk/>
          <pc:sldMk cId="1643219441" sldId="280"/>
        </pc:sldMkLst>
        <pc:spChg chg="mod">
          <ac:chgData name="Claire Butterly" userId="S::claire.butterly@setu.ie::f8f7c2b7-a171-4c39-a664-e63bdd07197d" providerId="AD" clId="Web-{DBBF7BAC-9A61-4C64-5DE3-43A0C82A9391}" dt="2024-06-11T11:08:39.163" v="590" actId="20577"/>
          <ac:spMkLst>
            <pc:docMk/>
            <pc:sldMk cId="1643219441" sldId="280"/>
            <ac:spMk id="2" creationId="{89636970-9010-23C3-4FB3-1A34CC19A419}"/>
          </ac:spMkLst>
        </pc:spChg>
        <pc:spChg chg="mod">
          <ac:chgData name="Claire Butterly" userId="S::claire.butterly@setu.ie::f8f7c2b7-a171-4c39-a664-e63bdd07197d" providerId="AD" clId="Web-{DBBF7BAC-9A61-4C64-5DE3-43A0C82A9391}" dt="2024-06-11T11:05:33.510" v="499" actId="20577"/>
          <ac:spMkLst>
            <pc:docMk/>
            <pc:sldMk cId="1643219441" sldId="280"/>
            <ac:spMk id="3" creationId="{F91EE1CA-784F-17E1-67FF-1DC39F263533}"/>
          </ac:spMkLst>
        </pc:spChg>
        <pc:spChg chg="add mod">
          <ac:chgData name="Claire Butterly" userId="S::claire.butterly@setu.ie::f8f7c2b7-a171-4c39-a664-e63bdd07197d" providerId="AD" clId="Web-{DBBF7BAC-9A61-4C64-5DE3-43A0C82A9391}" dt="2024-06-11T11:04:55.789" v="461" actId="1076"/>
          <ac:spMkLst>
            <pc:docMk/>
            <pc:sldMk cId="1643219441" sldId="280"/>
            <ac:spMk id="5" creationId="{C4AA56EE-3807-6833-C39C-6AAF20A5F132}"/>
          </ac:spMkLst>
        </pc:spChg>
      </pc:sldChg>
      <pc:sldChg chg="addSp modSp new mod setBg">
        <pc:chgData name="Claire Butterly" userId="S::claire.butterly@setu.ie::f8f7c2b7-a171-4c39-a664-e63bdd07197d" providerId="AD" clId="Web-{DBBF7BAC-9A61-4C64-5DE3-43A0C82A9391}" dt="2024-06-11T11:27:53.898" v="594" actId="20577"/>
        <pc:sldMkLst>
          <pc:docMk/>
          <pc:sldMk cId="2428062475" sldId="281"/>
        </pc:sldMkLst>
        <pc:spChg chg="mod">
          <ac:chgData name="Claire Butterly" userId="S::claire.butterly@setu.ie::f8f7c2b7-a171-4c39-a664-e63bdd07197d" providerId="AD" clId="Web-{DBBF7BAC-9A61-4C64-5DE3-43A0C82A9391}" dt="2024-06-11T11:27:43.475" v="591"/>
          <ac:spMkLst>
            <pc:docMk/>
            <pc:sldMk cId="2428062475" sldId="281"/>
            <ac:spMk id="2" creationId="{EB6219F7-29BC-03B0-A9E9-B5ADA56730F8}"/>
          </ac:spMkLst>
        </pc:spChg>
        <pc:spChg chg="mod">
          <ac:chgData name="Claire Butterly" userId="S::claire.butterly@setu.ie::f8f7c2b7-a171-4c39-a664-e63bdd07197d" providerId="AD" clId="Web-{DBBF7BAC-9A61-4C64-5DE3-43A0C82A9391}" dt="2024-06-11T11:27:53.898" v="594" actId="20577"/>
          <ac:spMkLst>
            <pc:docMk/>
            <pc:sldMk cId="2428062475" sldId="281"/>
            <ac:spMk id="3" creationId="{11F7CD31-1A84-1021-CBC0-2FA4047E5065}"/>
          </ac:spMkLst>
        </pc:spChg>
        <pc:spChg chg="add">
          <ac:chgData name="Claire Butterly" userId="S::claire.butterly@setu.ie::f8f7c2b7-a171-4c39-a664-e63bdd07197d" providerId="AD" clId="Web-{DBBF7BAC-9A61-4C64-5DE3-43A0C82A9391}" dt="2024-06-11T11:27:43.475" v="591"/>
          <ac:spMkLst>
            <pc:docMk/>
            <pc:sldMk cId="2428062475" sldId="281"/>
            <ac:spMk id="8" creationId="{87BF42CA-AD55-48B4-8949-C4DCA60A6AEE}"/>
          </ac:spMkLst>
        </pc:spChg>
        <pc:spChg chg="add">
          <ac:chgData name="Claire Butterly" userId="S::claire.butterly@setu.ie::f8f7c2b7-a171-4c39-a664-e63bdd07197d" providerId="AD" clId="Web-{DBBF7BAC-9A61-4C64-5DE3-43A0C82A9391}" dt="2024-06-11T11:27:43.475" v="591"/>
          <ac:spMkLst>
            <pc:docMk/>
            <pc:sldMk cId="2428062475" sldId="281"/>
            <ac:spMk id="10" creationId="{66AE1D3D-3106-4CB2-AA7C-0C1642AC0F2E}"/>
          </ac:spMkLst>
        </pc:spChg>
        <pc:grpChg chg="add">
          <ac:chgData name="Claire Butterly" userId="S::claire.butterly@setu.ie::f8f7c2b7-a171-4c39-a664-e63bdd07197d" providerId="AD" clId="Web-{DBBF7BAC-9A61-4C64-5DE3-43A0C82A9391}" dt="2024-06-11T11:27:43.475" v="591"/>
          <ac:grpSpMkLst>
            <pc:docMk/>
            <pc:sldMk cId="2428062475" sldId="281"/>
            <ac:grpSpMk id="12" creationId="{0A31B6AF-B711-4CDB-8C2B-16E963DDC4C5}"/>
          </ac:grpSpMkLst>
        </pc:grpChg>
      </pc:sldChg>
    </pc:docChg>
  </pc:docChgLst>
  <pc:docChgLst>
    <pc:chgData name="Claire Butterly" userId="S::claire.butterly@setu.ie::f8f7c2b7-a171-4c39-a664-e63bdd07197d" providerId="AD" clId="Web-{41F69A45-D202-9F25-1CAC-8694BBA3DEA2}"/>
    <pc:docChg chg="mod addSld delSld modSld sldOrd">
      <pc:chgData name="Claire Butterly" userId="S::claire.butterly@setu.ie::f8f7c2b7-a171-4c39-a664-e63bdd07197d" providerId="AD" clId="Web-{41F69A45-D202-9F25-1CAC-8694BBA3DEA2}" dt="2024-06-10T15:31:29.372" v="1273" actId="20577"/>
      <pc:docMkLst>
        <pc:docMk/>
      </pc:docMkLst>
      <pc:sldChg chg="modSp addCm">
        <pc:chgData name="Claire Butterly" userId="S::claire.butterly@setu.ie::f8f7c2b7-a171-4c39-a664-e63bdd07197d" providerId="AD" clId="Web-{41F69A45-D202-9F25-1CAC-8694BBA3DEA2}" dt="2024-06-10T14:10:25.182" v="3"/>
        <pc:sldMkLst>
          <pc:docMk/>
          <pc:sldMk cId="3284907261" sldId="256"/>
        </pc:sldMkLst>
        <pc:spChg chg="mod">
          <ac:chgData name="Claire Butterly" userId="S::claire.butterly@setu.ie::f8f7c2b7-a171-4c39-a664-e63bdd07197d" providerId="AD" clId="Web-{41F69A45-D202-9F25-1CAC-8694BBA3DEA2}" dt="2024-06-10T14:10:16.978" v="1" actId="20577"/>
          <ac:spMkLst>
            <pc:docMk/>
            <pc:sldMk cId="3284907261" sldId="256"/>
            <ac:spMk id="3" creationId="{2A24C92B-CE86-44AE-80B6-5332F03C4901}"/>
          </ac:spMkLst>
        </pc:spChg>
      </pc:sldChg>
      <pc:sldChg chg="addSp delSp modSp mod setBg">
        <pc:chgData name="Claire Butterly" userId="S::claire.butterly@setu.ie::f8f7c2b7-a171-4c39-a664-e63bdd07197d" providerId="AD" clId="Web-{41F69A45-D202-9F25-1CAC-8694BBA3DEA2}" dt="2024-06-10T15:25:20.721" v="1120" actId="20577"/>
        <pc:sldMkLst>
          <pc:docMk/>
          <pc:sldMk cId="1523945117" sldId="257"/>
        </pc:sldMkLst>
        <pc:spChg chg="mod">
          <ac:chgData name="Claire Butterly" userId="S::claire.butterly@setu.ie::f8f7c2b7-a171-4c39-a664-e63bdd07197d" providerId="AD" clId="Web-{41F69A45-D202-9F25-1CAC-8694BBA3DEA2}" dt="2024-06-10T15:24:11.982" v="1050"/>
          <ac:spMkLst>
            <pc:docMk/>
            <pc:sldMk cId="1523945117" sldId="257"/>
            <ac:spMk id="2" creationId="{17E8E4D2-B67A-0496-8610-7DA76D45AD43}"/>
          </ac:spMkLst>
        </pc:spChg>
        <pc:spChg chg="del">
          <ac:chgData name="Claire Butterly" userId="S::claire.butterly@setu.ie::f8f7c2b7-a171-4c39-a664-e63bdd07197d" providerId="AD" clId="Web-{41F69A45-D202-9F25-1CAC-8694BBA3DEA2}" dt="2024-06-10T15:23:53.152" v="1047"/>
          <ac:spMkLst>
            <pc:docMk/>
            <pc:sldMk cId="1523945117" sldId="257"/>
            <ac:spMk id="3" creationId="{7217C133-71A5-E28A-CAE2-4808CCE11970}"/>
          </ac:spMkLst>
        </pc:spChg>
        <pc:spChg chg="add mod">
          <ac:chgData name="Claire Butterly" userId="S::claire.butterly@setu.ie::f8f7c2b7-a171-4c39-a664-e63bdd07197d" providerId="AD" clId="Web-{41F69A45-D202-9F25-1CAC-8694BBA3DEA2}" dt="2024-06-10T15:25:20.721" v="1120" actId="20577"/>
          <ac:spMkLst>
            <pc:docMk/>
            <pc:sldMk cId="1523945117" sldId="257"/>
            <ac:spMk id="8" creationId="{8F774E7C-E242-C117-A4B6-F8419E5D8040}"/>
          </ac:spMkLst>
        </pc:spChg>
        <pc:spChg chg="add">
          <ac:chgData name="Claire Butterly" userId="S::claire.butterly@setu.ie::f8f7c2b7-a171-4c39-a664-e63bdd07197d" providerId="AD" clId="Web-{41F69A45-D202-9F25-1CAC-8694BBA3DEA2}" dt="2024-06-10T15:24:11.982" v="1050"/>
          <ac:spMkLst>
            <pc:docMk/>
            <pc:sldMk cId="1523945117" sldId="257"/>
            <ac:spMk id="11" creationId="{F13C74B1-5B17-4795-BED0-7140497B445A}"/>
          </ac:spMkLst>
        </pc:spChg>
        <pc:spChg chg="add">
          <ac:chgData name="Claire Butterly" userId="S::claire.butterly@setu.ie::f8f7c2b7-a171-4c39-a664-e63bdd07197d" providerId="AD" clId="Web-{41F69A45-D202-9F25-1CAC-8694BBA3DEA2}" dt="2024-06-10T15:24:11.982" v="1050"/>
          <ac:spMkLst>
            <pc:docMk/>
            <pc:sldMk cId="1523945117" sldId="257"/>
            <ac:spMk id="13" creationId="{D4974D33-8DC5-464E-8C6D-BE58F0669C17}"/>
          </ac:spMkLst>
        </pc:spChg>
        <pc:picChg chg="add mod ord">
          <ac:chgData name="Claire Butterly" userId="S::claire.butterly@setu.ie::f8f7c2b7-a171-4c39-a664-e63bdd07197d" providerId="AD" clId="Web-{41F69A45-D202-9F25-1CAC-8694BBA3DEA2}" dt="2024-06-10T15:24:11.982" v="1050"/>
          <ac:picMkLst>
            <pc:docMk/>
            <pc:sldMk cId="1523945117" sldId="257"/>
            <ac:picMk id="4" creationId="{3A77FFFC-C14E-35D4-4DF3-4F0BDAC6812B}"/>
          </ac:picMkLst>
        </pc:picChg>
      </pc:sldChg>
      <pc:sldChg chg="addSp delSp modSp mod setBg">
        <pc:chgData name="Claire Butterly" userId="S::claire.butterly@setu.ie::f8f7c2b7-a171-4c39-a664-e63bdd07197d" providerId="AD" clId="Web-{41F69A45-D202-9F25-1CAC-8694BBA3DEA2}" dt="2024-06-10T15:28:31.781" v="1191"/>
        <pc:sldMkLst>
          <pc:docMk/>
          <pc:sldMk cId="702309723" sldId="258"/>
        </pc:sldMkLst>
        <pc:spChg chg="mod">
          <ac:chgData name="Claire Butterly" userId="S::claire.butterly@setu.ie::f8f7c2b7-a171-4c39-a664-e63bdd07197d" providerId="AD" clId="Web-{41F69A45-D202-9F25-1CAC-8694BBA3DEA2}" dt="2024-06-10T15:28:31.781" v="1191"/>
          <ac:spMkLst>
            <pc:docMk/>
            <pc:sldMk cId="702309723" sldId="258"/>
            <ac:spMk id="2" creationId="{A50B2D73-B54C-86DA-CC31-2BC22A4269D9}"/>
          </ac:spMkLst>
        </pc:spChg>
        <pc:spChg chg="mod">
          <ac:chgData name="Claire Butterly" userId="S::claire.butterly@setu.ie::f8f7c2b7-a171-4c39-a664-e63bdd07197d" providerId="AD" clId="Web-{41F69A45-D202-9F25-1CAC-8694BBA3DEA2}" dt="2024-06-10T15:28:31.781" v="1191"/>
          <ac:spMkLst>
            <pc:docMk/>
            <pc:sldMk cId="702309723" sldId="258"/>
            <ac:spMk id="3" creationId="{B0200C6A-CE9B-9851-627B-682E0BDF5927}"/>
          </ac:spMkLst>
        </pc:spChg>
        <pc:spChg chg="add del">
          <ac:chgData name="Claire Butterly" userId="S::claire.butterly@setu.ie::f8f7c2b7-a171-4c39-a664-e63bdd07197d" providerId="AD" clId="Web-{41F69A45-D202-9F25-1CAC-8694BBA3DEA2}" dt="2024-06-10T15:28:31.766" v="1190"/>
          <ac:spMkLst>
            <pc:docMk/>
            <pc:sldMk cId="702309723" sldId="258"/>
            <ac:spMk id="7" creationId="{AE3A741D-C19B-960A-5803-1C5887147820}"/>
          </ac:spMkLst>
        </pc:spChg>
        <pc:spChg chg="add del">
          <ac:chgData name="Claire Butterly" userId="S::claire.butterly@setu.ie::f8f7c2b7-a171-4c39-a664-e63bdd07197d" providerId="AD" clId="Web-{41F69A45-D202-9F25-1CAC-8694BBA3DEA2}" dt="2024-06-10T15:28:31.766" v="1190"/>
          <ac:spMkLst>
            <pc:docMk/>
            <pc:sldMk cId="702309723" sldId="258"/>
            <ac:spMk id="8" creationId="{9C3A50E9-9119-7BC3-083B-2D84CCC78E47}"/>
          </ac:spMkLst>
        </pc:spChg>
        <pc:spChg chg="add del">
          <ac:chgData name="Claire Butterly" userId="S::claire.butterly@setu.ie::f8f7c2b7-a171-4c39-a664-e63bdd07197d" providerId="AD" clId="Web-{41F69A45-D202-9F25-1CAC-8694BBA3DEA2}" dt="2024-06-10T15:28:06.264" v="1188"/>
          <ac:spMkLst>
            <pc:docMk/>
            <pc:sldMk cId="702309723" sldId="258"/>
            <ac:spMk id="9" creationId="{F13C74B1-5B17-4795-BED0-7140497B445A}"/>
          </ac:spMkLst>
        </pc:spChg>
        <pc:spChg chg="add">
          <ac:chgData name="Claire Butterly" userId="S::claire.butterly@setu.ie::f8f7c2b7-a171-4c39-a664-e63bdd07197d" providerId="AD" clId="Web-{41F69A45-D202-9F25-1CAC-8694BBA3DEA2}" dt="2024-06-10T15:28:31.781" v="1191"/>
          <ac:spMkLst>
            <pc:docMk/>
            <pc:sldMk cId="702309723" sldId="258"/>
            <ac:spMk id="10" creationId="{B10BB131-AC8E-4A8E-A5D1-36260F720C3B}"/>
          </ac:spMkLst>
        </pc:spChg>
        <pc:spChg chg="add del">
          <ac:chgData name="Claire Butterly" userId="S::claire.butterly@setu.ie::f8f7c2b7-a171-4c39-a664-e63bdd07197d" providerId="AD" clId="Web-{41F69A45-D202-9F25-1CAC-8694BBA3DEA2}" dt="2024-06-10T15:28:06.264" v="1188"/>
          <ac:spMkLst>
            <pc:docMk/>
            <pc:sldMk cId="702309723" sldId="258"/>
            <ac:spMk id="11" creationId="{D4974D33-8DC5-464E-8C6D-BE58F0669C17}"/>
          </ac:spMkLst>
        </pc:spChg>
        <pc:spChg chg="add">
          <ac:chgData name="Claire Butterly" userId="S::claire.butterly@setu.ie::f8f7c2b7-a171-4c39-a664-e63bdd07197d" providerId="AD" clId="Web-{41F69A45-D202-9F25-1CAC-8694BBA3DEA2}" dt="2024-06-10T15:28:31.781" v="1191"/>
          <ac:spMkLst>
            <pc:docMk/>
            <pc:sldMk cId="702309723" sldId="258"/>
            <ac:spMk id="12" creationId="{5B7778FC-632E-4DCA-A7CB-0D7731CCF970}"/>
          </ac:spMkLst>
        </pc:spChg>
        <pc:spChg chg="add del">
          <ac:chgData name="Claire Butterly" userId="S::claire.butterly@setu.ie::f8f7c2b7-a171-4c39-a664-e63bdd07197d" providerId="AD" clId="Web-{41F69A45-D202-9F25-1CAC-8694BBA3DEA2}" dt="2024-06-10T15:28:31.766" v="1190"/>
          <ac:spMkLst>
            <pc:docMk/>
            <pc:sldMk cId="702309723" sldId="258"/>
            <ac:spMk id="13" creationId="{DC39DE25-0E4E-0AA7-0932-1D78C2372786}"/>
          </ac:spMkLst>
        </pc:spChg>
        <pc:spChg chg="add">
          <ac:chgData name="Claire Butterly" userId="S::claire.butterly@setu.ie::f8f7c2b7-a171-4c39-a664-e63bdd07197d" providerId="AD" clId="Web-{41F69A45-D202-9F25-1CAC-8694BBA3DEA2}" dt="2024-06-10T15:28:31.781" v="1191"/>
          <ac:spMkLst>
            <pc:docMk/>
            <pc:sldMk cId="702309723" sldId="258"/>
            <ac:spMk id="14" creationId="{FA23A907-97FB-4A8F-880A-DD77401C4296}"/>
          </ac:spMkLst>
        </pc:spChg>
        <pc:spChg chg="add del">
          <ac:chgData name="Claire Butterly" userId="S::claire.butterly@setu.ie::f8f7c2b7-a171-4c39-a664-e63bdd07197d" providerId="AD" clId="Web-{41F69A45-D202-9F25-1CAC-8694BBA3DEA2}" dt="2024-06-10T15:28:31.766" v="1190"/>
          <ac:spMkLst>
            <pc:docMk/>
            <pc:sldMk cId="702309723" sldId="258"/>
            <ac:spMk id="15" creationId="{8D6EA299-0840-6DEA-E670-C49AEBC87E89}"/>
          </ac:spMkLst>
        </pc:spChg>
        <pc:spChg chg="add">
          <ac:chgData name="Claire Butterly" userId="S::claire.butterly@setu.ie::f8f7c2b7-a171-4c39-a664-e63bdd07197d" providerId="AD" clId="Web-{41F69A45-D202-9F25-1CAC-8694BBA3DEA2}" dt="2024-06-10T15:28:31.781" v="1191"/>
          <ac:spMkLst>
            <pc:docMk/>
            <pc:sldMk cId="702309723" sldId="258"/>
            <ac:spMk id="17" creationId="{C2554CA6-288E-4202-BC52-2E5A8F0C0AED}"/>
          </ac:spMkLst>
        </pc:spChg>
        <pc:picChg chg="add del">
          <ac:chgData name="Claire Butterly" userId="S::claire.butterly@setu.ie::f8f7c2b7-a171-4c39-a664-e63bdd07197d" providerId="AD" clId="Web-{41F69A45-D202-9F25-1CAC-8694BBA3DEA2}" dt="2024-06-10T15:28:06.264" v="1188"/>
          <ac:picMkLst>
            <pc:docMk/>
            <pc:sldMk cId="702309723" sldId="258"/>
            <ac:picMk id="5" creationId="{95D761C9-6D7B-9866-9E52-57C72D964D7D}"/>
          </ac:picMkLst>
        </pc:picChg>
        <pc:picChg chg="add del">
          <ac:chgData name="Claire Butterly" userId="S::claire.butterly@setu.ie::f8f7c2b7-a171-4c39-a664-e63bdd07197d" providerId="AD" clId="Web-{41F69A45-D202-9F25-1CAC-8694BBA3DEA2}" dt="2024-06-10T15:28:31.766" v="1190"/>
          <ac:picMkLst>
            <pc:docMk/>
            <pc:sldMk cId="702309723" sldId="258"/>
            <ac:picMk id="6" creationId="{F3CB4339-2814-98C8-8A83-6DF479CA8072}"/>
          </ac:picMkLst>
        </pc:picChg>
      </pc:sldChg>
      <pc:sldChg chg="ord">
        <pc:chgData name="Claire Butterly" userId="S::claire.butterly@setu.ie::f8f7c2b7-a171-4c39-a664-e63bdd07197d" providerId="AD" clId="Web-{41F69A45-D202-9F25-1CAC-8694BBA3DEA2}" dt="2024-06-10T14:11:13.764" v="19"/>
        <pc:sldMkLst>
          <pc:docMk/>
          <pc:sldMk cId="1994951780" sldId="259"/>
        </pc:sldMkLst>
      </pc:sldChg>
      <pc:sldChg chg="addSp modSp mod ord setBg">
        <pc:chgData name="Claire Butterly" userId="S::claire.butterly@setu.ie::f8f7c2b7-a171-4c39-a664-e63bdd07197d" providerId="AD" clId="Web-{41F69A45-D202-9F25-1CAC-8694BBA3DEA2}" dt="2024-06-10T15:21:08.578" v="1007"/>
        <pc:sldMkLst>
          <pc:docMk/>
          <pc:sldMk cId="578327626" sldId="260"/>
        </pc:sldMkLst>
        <pc:spChg chg="mod">
          <ac:chgData name="Claire Butterly" userId="S::claire.butterly@setu.ie::f8f7c2b7-a171-4c39-a664-e63bdd07197d" providerId="AD" clId="Web-{41F69A45-D202-9F25-1CAC-8694BBA3DEA2}" dt="2024-06-10T15:21:08.578" v="1007"/>
          <ac:spMkLst>
            <pc:docMk/>
            <pc:sldMk cId="578327626" sldId="260"/>
            <ac:spMk id="2" creationId="{43775125-F1EA-0A2C-634C-8ED0BC9FD499}"/>
          </ac:spMkLst>
        </pc:spChg>
        <pc:spChg chg="mod">
          <ac:chgData name="Claire Butterly" userId="S::claire.butterly@setu.ie::f8f7c2b7-a171-4c39-a664-e63bdd07197d" providerId="AD" clId="Web-{41F69A45-D202-9F25-1CAC-8694BBA3DEA2}" dt="2024-06-10T15:21:08.578" v="1007"/>
          <ac:spMkLst>
            <pc:docMk/>
            <pc:sldMk cId="578327626" sldId="260"/>
            <ac:spMk id="3" creationId="{CDABC0E1-F90C-4031-D87B-0A85BC4D0A3E}"/>
          </ac:spMkLst>
        </pc:spChg>
        <pc:spChg chg="add">
          <ac:chgData name="Claire Butterly" userId="S::claire.butterly@setu.ie::f8f7c2b7-a171-4c39-a664-e63bdd07197d" providerId="AD" clId="Web-{41F69A45-D202-9F25-1CAC-8694BBA3DEA2}" dt="2024-06-10T15:21:08.578" v="1007"/>
          <ac:spMkLst>
            <pc:docMk/>
            <pc:sldMk cId="578327626" sldId="260"/>
            <ac:spMk id="8" creationId="{18873D23-2DCF-4B31-A009-95721C06E8E1}"/>
          </ac:spMkLst>
        </pc:spChg>
        <pc:spChg chg="add">
          <ac:chgData name="Claire Butterly" userId="S::claire.butterly@setu.ie::f8f7c2b7-a171-4c39-a664-e63bdd07197d" providerId="AD" clId="Web-{41F69A45-D202-9F25-1CAC-8694BBA3DEA2}" dt="2024-06-10T15:21:08.578" v="1007"/>
          <ac:spMkLst>
            <pc:docMk/>
            <pc:sldMk cId="578327626" sldId="260"/>
            <ac:spMk id="10" creationId="{C13EF075-D4EF-4929-ADBC-91B27DA19955}"/>
          </ac:spMkLst>
        </pc:spChg>
        <pc:grpChg chg="add">
          <ac:chgData name="Claire Butterly" userId="S::claire.butterly@setu.ie::f8f7c2b7-a171-4c39-a664-e63bdd07197d" providerId="AD" clId="Web-{41F69A45-D202-9F25-1CAC-8694BBA3DEA2}" dt="2024-06-10T15:21:08.578" v="1007"/>
          <ac:grpSpMkLst>
            <pc:docMk/>
            <pc:sldMk cId="578327626" sldId="260"/>
            <ac:grpSpMk id="12" creationId="{DAA26DFA-AAB2-4973-9C17-16D587C7B198}"/>
          </ac:grpSpMkLst>
        </pc:grpChg>
      </pc:sldChg>
      <pc:sldChg chg="addSp delSp modSp mod setBg">
        <pc:chgData name="Claire Butterly" userId="S::claire.butterly@setu.ie::f8f7c2b7-a171-4c39-a664-e63bdd07197d" providerId="AD" clId="Web-{41F69A45-D202-9F25-1CAC-8694BBA3DEA2}" dt="2024-06-10T15:15:09.725" v="986"/>
        <pc:sldMkLst>
          <pc:docMk/>
          <pc:sldMk cId="3719245044" sldId="261"/>
        </pc:sldMkLst>
        <pc:spChg chg="mod">
          <ac:chgData name="Claire Butterly" userId="S::claire.butterly@setu.ie::f8f7c2b7-a171-4c39-a664-e63bdd07197d" providerId="AD" clId="Web-{41F69A45-D202-9F25-1CAC-8694BBA3DEA2}" dt="2024-06-10T15:15:09.725" v="986"/>
          <ac:spMkLst>
            <pc:docMk/>
            <pc:sldMk cId="3719245044" sldId="261"/>
            <ac:spMk id="2" creationId="{EF06D9B5-4E4B-D4C8-13FE-C2C88684D9BC}"/>
          </ac:spMkLst>
        </pc:spChg>
        <pc:spChg chg="mod ord">
          <ac:chgData name="Claire Butterly" userId="S::claire.butterly@setu.ie::f8f7c2b7-a171-4c39-a664-e63bdd07197d" providerId="AD" clId="Web-{41F69A45-D202-9F25-1CAC-8694BBA3DEA2}" dt="2024-06-10T15:15:09.725" v="986"/>
          <ac:spMkLst>
            <pc:docMk/>
            <pc:sldMk cId="3719245044" sldId="261"/>
            <ac:spMk id="3" creationId="{B3F4D748-F0EC-A959-F2F7-E687F20B8DA1}"/>
          </ac:spMkLst>
        </pc:spChg>
        <pc:spChg chg="add del">
          <ac:chgData name="Claire Butterly" userId="S::claire.butterly@setu.ie::f8f7c2b7-a171-4c39-a664-e63bdd07197d" providerId="AD" clId="Web-{41F69A45-D202-9F25-1CAC-8694BBA3DEA2}" dt="2024-06-10T15:15:09.725" v="986"/>
          <ac:spMkLst>
            <pc:docMk/>
            <pc:sldMk cId="3719245044" sldId="261"/>
            <ac:spMk id="10" creationId="{A3363022-C969-41E9-8EB2-E4C94908C1FA}"/>
          </ac:spMkLst>
        </pc:spChg>
        <pc:spChg chg="add del">
          <ac:chgData name="Claire Butterly" userId="S::claire.butterly@setu.ie::f8f7c2b7-a171-4c39-a664-e63bdd07197d" providerId="AD" clId="Web-{41F69A45-D202-9F25-1CAC-8694BBA3DEA2}" dt="2024-06-10T15:15:09.725" v="986"/>
          <ac:spMkLst>
            <pc:docMk/>
            <pc:sldMk cId="3719245044" sldId="261"/>
            <ac:spMk id="12" creationId="{8D1AD6B3-BE88-4CEB-BA17-790657CC4729}"/>
          </ac:spMkLst>
        </pc:spChg>
        <pc:spChg chg="add del">
          <ac:chgData name="Claire Butterly" userId="S::claire.butterly@setu.ie::f8f7c2b7-a171-4c39-a664-e63bdd07197d" providerId="AD" clId="Web-{41F69A45-D202-9F25-1CAC-8694BBA3DEA2}" dt="2024-06-10T15:15:09.709" v="985"/>
          <ac:spMkLst>
            <pc:docMk/>
            <pc:sldMk cId="3719245044" sldId="261"/>
            <ac:spMk id="22" creationId="{9D25F302-27C5-414F-97F8-6EA0A6C028BA}"/>
          </ac:spMkLst>
        </pc:spChg>
        <pc:spChg chg="add del">
          <ac:chgData name="Claire Butterly" userId="S::claire.butterly@setu.ie::f8f7c2b7-a171-4c39-a664-e63bdd07197d" providerId="AD" clId="Web-{41F69A45-D202-9F25-1CAC-8694BBA3DEA2}" dt="2024-06-10T15:15:09.709" v="985"/>
          <ac:spMkLst>
            <pc:docMk/>
            <pc:sldMk cId="3719245044" sldId="261"/>
            <ac:spMk id="24" creationId="{830A36F8-48C2-4842-A87B-8CE8DF4E7FD2}"/>
          </ac:spMkLst>
        </pc:spChg>
        <pc:spChg chg="add del">
          <ac:chgData name="Claire Butterly" userId="S::claire.butterly@setu.ie::f8f7c2b7-a171-4c39-a664-e63bdd07197d" providerId="AD" clId="Web-{41F69A45-D202-9F25-1CAC-8694BBA3DEA2}" dt="2024-06-10T15:15:09.709" v="985"/>
          <ac:spMkLst>
            <pc:docMk/>
            <pc:sldMk cId="3719245044" sldId="261"/>
            <ac:spMk id="26" creationId="{8F451A30-466B-4996-9BA5-CD6ABCC6D558}"/>
          </ac:spMkLst>
        </pc:spChg>
        <pc:spChg chg="add">
          <ac:chgData name="Claire Butterly" userId="S::claire.butterly@setu.ie::f8f7c2b7-a171-4c39-a664-e63bdd07197d" providerId="AD" clId="Web-{41F69A45-D202-9F25-1CAC-8694BBA3DEA2}" dt="2024-06-10T15:15:09.725" v="986"/>
          <ac:spMkLst>
            <pc:docMk/>
            <pc:sldMk cId="3719245044" sldId="261"/>
            <ac:spMk id="31" creationId="{B6FACB3C-9069-4791-BC5C-0DB7CD19B853}"/>
          </ac:spMkLst>
        </pc:spChg>
        <pc:spChg chg="add">
          <ac:chgData name="Claire Butterly" userId="S::claire.butterly@setu.ie::f8f7c2b7-a171-4c39-a664-e63bdd07197d" providerId="AD" clId="Web-{41F69A45-D202-9F25-1CAC-8694BBA3DEA2}" dt="2024-06-10T15:15:09.725" v="986"/>
          <ac:spMkLst>
            <pc:docMk/>
            <pc:sldMk cId="3719245044" sldId="261"/>
            <ac:spMk id="32" creationId="{71F2038E-D777-4B76-81DD-DD13EE91B9DD}"/>
          </ac:spMkLst>
        </pc:spChg>
        <pc:grpChg chg="add del">
          <ac:chgData name="Claire Butterly" userId="S::claire.butterly@setu.ie::f8f7c2b7-a171-4c39-a664-e63bdd07197d" providerId="AD" clId="Web-{41F69A45-D202-9F25-1CAC-8694BBA3DEA2}" dt="2024-06-10T15:15:09.725" v="986"/>
          <ac:grpSpMkLst>
            <pc:docMk/>
            <pc:sldMk cId="3719245044" sldId="261"/>
            <ac:grpSpMk id="14" creationId="{89D1390B-7E13-4B4F-9CB2-391063412E54}"/>
          </ac:grpSpMkLst>
        </pc:grpChg>
        <pc:grpChg chg="add">
          <ac:chgData name="Claire Butterly" userId="S::claire.butterly@setu.ie::f8f7c2b7-a171-4c39-a664-e63bdd07197d" providerId="AD" clId="Web-{41F69A45-D202-9F25-1CAC-8694BBA3DEA2}" dt="2024-06-10T15:15:09.725" v="986"/>
          <ac:grpSpMkLst>
            <pc:docMk/>
            <pc:sldMk cId="3719245044" sldId="261"/>
            <ac:grpSpMk id="33" creationId="{DD354807-230F-4402-B1B9-F733A8F1F190}"/>
          </ac:grpSpMkLst>
        </pc:grpChg>
        <pc:picChg chg="add mod">
          <ac:chgData name="Claire Butterly" userId="S::claire.butterly@setu.ie::f8f7c2b7-a171-4c39-a664-e63bdd07197d" providerId="AD" clId="Web-{41F69A45-D202-9F25-1CAC-8694BBA3DEA2}" dt="2024-06-10T15:15:09.725" v="986"/>
          <ac:picMkLst>
            <pc:docMk/>
            <pc:sldMk cId="3719245044" sldId="261"/>
            <ac:picMk id="7" creationId="{5D74512D-322A-7A69-5D98-34EAB57E75DF}"/>
          </ac:picMkLst>
        </pc:picChg>
      </pc:sldChg>
      <pc:sldChg chg="addSp delSp modSp mod setBg">
        <pc:chgData name="Claire Butterly" userId="S::claire.butterly@setu.ie::f8f7c2b7-a171-4c39-a664-e63bdd07197d" providerId="AD" clId="Web-{41F69A45-D202-9F25-1CAC-8694BBA3DEA2}" dt="2024-06-10T15:15:32.148" v="989" actId="1076"/>
        <pc:sldMkLst>
          <pc:docMk/>
          <pc:sldMk cId="2383285813" sldId="262"/>
        </pc:sldMkLst>
        <pc:spChg chg="mod">
          <ac:chgData name="Claire Butterly" userId="S::claire.butterly@setu.ie::f8f7c2b7-a171-4c39-a664-e63bdd07197d" providerId="AD" clId="Web-{41F69A45-D202-9F25-1CAC-8694BBA3DEA2}" dt="2024-06-10T15:15:26.163" v="988" actId="1076"/>
          <ac:spMkLst>
            <pc:docMk/>
            <pc:sldMk cId="2383285813" sldId="262"/>
            <ac:spMk id="2" creationId="{B8D2C07B-9C7E-BE81-8F22-8835DDAE165B}"/>
          </ac:spMkLst>
        </pc:spChg>
        <pc:spChg chg="mod">
          <ac:chgData name="Claire Butterly" userId="S::claire.butterly@setu.ie::f8f7c2b7-a171-4c39-a664-e63bdd07197d" providerId="AD" clId="Web-{41F69A45-D202-9F25-1CAC-8694BBA3DEA2}" dt="2024-06-10T15:15:32.148" v="989" actId="1076"/>
          <ac:spMkLst>
            <pc:docMk/>
            <pc:sldMk cId="2383285813" sldId="262"/>
            <ac:spMk id="3" creationId="{0C0E2746-7594-560D-E974-2B456F38B27F}"/>
          </ac:spMkLst>
        </pc:spChg>
        <pc:spChg chg="add del">
          <ac:chgData name="Claire Butterly" userId="S::claire.butterly@setu.ie::f8f7c2b7-a171-4c39-a664-e63bdd07197d" providerId="AD" clId="Web-{41F69A45-D202-9F25-1CAC-8694BBA3DEA2}" dt="2024-06-10T15:15:19.600" v="987"/>
          <ac:spMkLst>
            <pc:docMk/>
            <pc:sldMk cId="2383285813" sldId="262"/>
            <ac:spMk id="9" creationId="{4D60F200-5EB0-B223-2439-C96C67F0FEE1}"/>
          </ac:spMkLst>
        </pc:spChg>
        <pc:spChg chg="add del">
          <ac:chgData name="Claire Butterly" userId="S::claire.butterly@setu.ie::f8f7c2b7-a171-4c39-a664-e63bdd07197d" providerId="AD" clId="Web-{41F69A45-D202-9F25-1CAC-8694BBA3DEA2}" dt="2024-06-10T15:15:19.600" v="987"/>
          <ac:spMkLst>
            <pc:docMk/>
            <pc:sldMk cId="2383285813" sldId="262"/>
            <ac:spMk id="11" creationId="{A6567EA8-C72D-4B9B-D23F-6B2E9F9C9F47}"/>
          </ac:spMkLst>
        </pc:spChg>
        <pc:spChg chg="add del">
          <ac:chgData name="Claire Butterly" userId="S::claire.butterly@setu.ie::f8f7c2b7-a171-4c39-a664-e63bdd07197d" providerId="AD" clId="Web-{41F69A45-D202-9F25-1CAC-8694BBA3DEA2}" dt="2024-06-10T15:15:19.600" v="987"/>
          <ac:spMkLst>
            <pc:docMk/>
            <pc:sldMk cId="2383285813" sldId="262"/>
            <ac:spMk id="13" creationId="{FEFBFA78-9360-1E01-5448-6D5AE0A32601}"/>
          </ac:spMkLst>
        </pc:spChg>
        <pc:spChg chg="add del">
          <ac:chgData name="Claire Butterly" userId="S::claire.butterly@setu.ie::f8f7c2b7-a171-4c39-a664-e63bdd07197d" providerId="AD" clId="Web-{41F69A45-D202-9F25-1CAC-8694BBA3DEA2}" dt="2024-06-10T15:15:19.600" v="987"/>
          <ac:spMkLst>
            <pc:docMk/>
            <pc:sldMk cId="2383285813" sldId="262"/>
            <ac:spMk id="15" creationId="{1740453C-744F-DB3A-47EC-15EACE1DC117}"/>
          </ac:spMkLst>
        </pc:spChg>
        <pc:spChg chg="add del">
          <ac:chgData name="Claire Butterly" userId="S::claire.butterly@setu.ie::f8f7c2b7-a171-4c39-a664-e63bdd07197d" providerId="AD" clId="Web-{41F69A45-D202-9F25-1CAC-8694BBA3DEA2}" dt="2024-06-10T15:15:19.600" v="987"/>
          <ac:spMkLst>
            <pc:docMk/>
            <pc:sldMk cId="2383285813" sldId="262"/>
            <ac:spMk id="17" creationId="{B6924B03-77BD-EAE3-2854-43363FF8E6BB}"/>
          </ac:spMkLst>
        </pc:spChg>
        <pc:spChg chg="add">
          <ac:chgData name="Claire Butterly" userId="S::claire.butterly@setu.ie::f8f7c2b7-a171-4c39-a664-e63bdd07197d" providerId="AD" clId="Web-{41F69A45-D202-9F25-1CAC-8694BBA3DEA2}" dt="2024-06-10T15:15:19.600" v="987"/>
          <ac:spMkLst>
            <pc:docMk/>
            <pc:sldMk cId="2383285813" sldId="262"/>
            <ac:spMk id="22" creationId="{65219498-D544-41AC-98FE-8F956EF66A62}"/>
          </ac:spMkLst>
        </pc:spChg>
        <pc:spChg chg="add">
          <ac:chgData name="Claire Butterly" userId="S::claire.butterly@setu.ie::f8f7c2b7-a171-4c39-a664-e63bdd07197d" providerId="AD" clId="Web-{41F69A45-D202-9F25-1CAC-8694BBA3DEA2}" dt="2024-06-10T15:15:19.600" v="987"/>
          <ac:spMkLst>
            <pc:docMk/>
            <pc:sldMk cId="2383285813" sldId="262"/>
            <ac:spMk id="24" creationId="{F500DBFC-17A9-4E0A-AEE2-A49F9AEEF0FD}"/>
          </ac:spMkLst>
        </pc:spChg>
        <pc:grpChg chg="add">
          <ac:chgData name="Claire Butterly" userId="S::claire.butterly@setu.ie::f8f7c2b7-a171-4c39-a664-e63bdd07197d" providerId="AD" clId="Web-{41F69A45-D202-9F25-1CAC-8694BBA3DEA2}" dt="2024-06-10T15:15:19.600" v="987"/>
          <ac:grpSpMkLst>
            <pc:docMk/>
            <pc:sldMk cId="2383285813" sldId="262"/>
            <ac:grpSpMk id="26" creationId="{D74613BB-817C-4C4F-8A24-4936F2F064C0}"/>
          </ac:grpSpMkLst>
        </pc:grpChg>
        <pc:picChg chg="add mod ord">
          <ac:chgData name="Claire Butterly" userId="S::claire.butterly@setu.ie::f8f7c2b7-a171-4c39-a664-e63bdd07197d" providerId="AD" clId="Web-{41F69A45-D202-9F25-1CAC-8694BBA3DEA2}" dt="2024-06-10T15:15:19.600" v="987"/>
          <ac:picMkLst>
            <pc:docMk/>
            <pc:sldMk cId="2383285813" sldId="262"/>
            <ac:picMk id="5" creationId="{DD57CC27-F485-3397-7265-94FACB110DF6}"/>
          </ac:picMkLst>
        </pc:picChg>
      </pc:sldChg>
      <pc:sldChg chg="addSp delSp modSp mod setBg">
        <pc:chgData name="Claire Butterly" userId="S::claire.butterly@setu.ie::f8f7c2b7-a171-4c39-a664-e63bdd07197d" providerId="AD" clId="Web-{41F69A45-D202-9F25-1CAC-8694BBA3DEA2}" dt="2024-06-10T15:17:03.795" v="1004"/>
        <pc:sldMkLst>
          <pc:docMk/>
          <pc:sldMk cId="1778551132" sldId="263"/>
        </pc:sldMkLst>
        <pc:spChg chg="mod">
          <ac:chgData name="Claire Butterly" userId="S::claire.butterly@setu.ie::f8f7c2b7-a171-4c39-a664-e63bdd07197d" providerId="AD" clId="Web-{41F69A45-D202-9F25-1CAC-8694BBA3DEA2}" dt="2024-06-10T15:16:04.666" v="992"/>
          <ac:spMkLst>
            <pc:docMk/>
            <pc:sldMk cId="1778551132" sldId="263"/>
            <ac:spMk id="2" creationId="{5F9F63A0-1278-DC66-5306-D34BE9697968}"/>
          </ac:spMkLst>
        </pc:spChg>
        <pc:spChg chg="add del mod">
          <ac:chgData name="Claire Butterly" userId="S::claire.butterly@setu.ie::f8f7c2b7-a171-4c39-a664-e63bdd07197d" providerId="AD" clId="Web-{41F69A45-D202-9F25-1CAC-8694BBA3DEA2}" dt="2024-06-10T15:16:04.666" v="992"/>
          <ac:spMkLst>
            <pc:docMk/>
            <pc:sldMk cId="1778551132" sldId="263"/>
            <ac:spMk id="3" creationId="{093137A0-F7F2-6637-403F-F01D1D62A612}"/>
          </ac:spMkLst>
        </pc:spChg>
        <pc:spChg chg="add del mod">
          <ac:chgData name="Claire Butterly" userId="S::claire.butterly@setu.ie::f8f7c2b7-a171-4c39-a664-e63bdd07197d" providerId="AD" clId="Web-{41F69A45-D202-9F25-1CAC-8694BBA3DEA2}" dt="2024-06-10T15:17:03.795" v="1004"/>
          <ac:spMkLst>
            <pc:docMk/>
            <pc:sldMk cId="1778551132" sldId="263"/>
            <ac:spMk id="7" creationId="{093137A0-F7F2-6637-403F-F01D1D62A612}"/>
          </ac:spMkLst>
        </pc:spChg>
        <pc:spChg chg="add">
          <ac:chgData name="Claire Butterly" userId="S::claire.butterly@setu.ie::f8f7c2b7-a171-4c39-a664-e63bdd07197d" providerId="AD" clId="Web-{41F69A45-D202-9F25-1CAC-8694BBA3DEA2}" dt="2024-06-10T15:16:04.666" v="992"/>
          <ac:spMkLst>
            <pc:docMk/>
            <pc:sldMk cId="1778551132" sldId="263"/>
            <ac:spMk id="8" creationId="{18873D23-2DCF-4B31-A009-95721C06E8E1}"/>
          </ac:spMkLst>
        </pc:spChg>
        <pc:spChg chg="add">
          <ac:chgData name="Claire Butterly" userId="S::claire.butterly@setu.ie::f8f7c2b7-a171-4c39-a664-e63bdd07197d" providerId="AD" clId="Web-{41F69A45-D202-9F25-1CAC-8694BBA3DEA2}" dt="2024-06-10T15:16:04.666" v="992"/>
          <ac:spMkLst>
            <pc:docMk/>
            <pc:sldMk cId="1778551132" sldId="263"/>
            <ac:spMk id="10" creationId="{C13EF075-D4EF-4929-ADBC-91B27DA19955}"/>
          </ac:spMkLst>
        </pc:spChg>
        <pc:spChg chg="add mod">
          <ac:chgData name="Claire Butterly" userId="S::claire.butterly@setu.ie::f8f7c2b7-a171-4c39-a664-e63bdd07197d" providerId="AD" clId="Web-{41F69A45-D202-9F25-1CAC-8694BBA3DEA2}" dt="2024-06-10T15:16:40.590" v="999" actId="14100"/>
          <ac:spMkLst>
            <pc:docMk/>
            <pc:sldMk cId="1778551132" sldId="263"/>
            <ac:spMk id="17" creationId="{0A9F62E3-5516-D7BE-5768-20542CE9F7E6}"/>
          </ac:spMkLst>
        </pc:spChg>
        <pc:grpChg chg="add">
          <ac:chgData name="Claire Butterly" userId="S::claire.butterly@setu.ie::f8f7c2b7-a171-4c39-a664-e63bdd07197d" providerId="AD" clId="Web-{41F69A45-D202-9F25-1CAC-8694BBA3DEA2}" dt="2024-06-10T15:16:04.666" v="992"/>
          <ac:grpSpMkLst>
            <pc:docMk/>
            <pc:sldMk cId="1778551132" sldId="263"/>
            <ac:grpSpMk id="12" creationId="{DAA26DFA-AAB2-4973-9C17-16D587C7B198}"/>
          </ac:grpSpMkLst>
        </pc:grpChg>
        <pc:graphicFrameChg chg="add del">
          <ac:chgData name="Claire Butterly" userId="S::claire.butterly@setu.ie::f8f7c2b7-a171-4c39-a664-e63bdd07197d" providerId="AD" clId="Web-{41F69A45-D202-9F25-1CAC-8694BBA3DEA2}" dt="2024-06-10T15:16:04.650" v="991"/>
          <ac:graphicFrameMkLst>
            <pc:docMk/>
            <pc:sldMk cId="1778551132" sldId="263"/>
            <ac:graphicFrameMk id="5" creationId="{5A180B1F-971C-28F8-828B-929F067885D9}"/>
          </ac:graphicFrameMkLst>
        </pc:graphicFrameChg>
        <pc:graphicFrameChg chg="add del">
          <ac:chgData name="Claire Butterly" userId="S::claire.butterly@setu.ie::f8f7c2b7-a171-4c39-a664-e63bdd07197d" providerId="AD" clId="Web-{41F69A45-D202-9F25-1CAC-8694BBA3DEA2}" dt="2024-06-10T15:17:00.529" v="1001"/>
          <ac:graphicFrameMkLst>
            <pc:docMk/>
            <pc:sldMk cId="1778551132" sldId="263"/>
            <ac:graphicFrameMk id="19" creationId="{BBF7D86A-0C5D-A189-7F15-4424556B2B62}"/>
          </ac:graphicFrameMkLst>
        </pc:graphicFrameChg>
        <pc:graphicFrameChg chg="add del">
          <ac:chgData name="Claire Butterly" userId="S::claire.butterly@setu.ie::f8f7c2b7-a171-4c39-a664-e63bdd07197d" providerId="AD" clId="Web-{41F69A45-D202-9F25-1CAC-8694BBA3DEA2}" dt="2024-06-10T15:17:03.780" v="1003"/>
          <ac:graphicFrameMkLst>
            <pc:docMk/>
            <pc:sldMk cId="1778551132" sldId="263"/>
            <ac:graphicFrameMk id="21" creationId="{04386854-152A-BAFB-3C79-202FFB3679AB}"/>
          </ac:graphicFrameMkLst>
        </pc:graphicFrameChg>
        <pc:graphicFrameChg chg="add">
          <ac:chgData name="Claire Butterly" userId="S::claire.butterly@setu.ie::f8f7c2b7-a171-4c39-a664-e63bdd07197d" providerId="AD" clId="Web-{41F69A45-D202-9F25-1CAC-8694BBA3DEA2}" dt="2024-06-10T15:17:03.795" v="1004"/>
          <ac:graphicFrameMkLst>
            <pc:docMk/>
            <pc:sldMk cId="1778551132" sldId="263"/>
            <ac:graphicFrameMk id="23" creationId="{9DDE0AFE-53E5-3EC6-0DBB-0F66986D0C01}"/>
          </ac:graphicFrameMkLst>
        </pc:graphicFrameChg>
      </pc:sldChg>
      <pc:sldChg chg="modSp">
        <pc:chgData name="Claire Butterly" userId="S::claire.butterly@setu.ie::f8f7c2b7-a171-4c39-a664-e63bdd07197d" providerId="AD" clId="Web-{41F69A45-D202-9F25-1CAC-8694BBA3DEA2}" dt="2024-06-10T14:59:56.644" v="979" actId="20577"/>
        <pc:sldMkLst>
          <pc:docMk/>
          <pc:sldMk cId="1832645224" sldId="264"/>
        </pc:sldMkLst>
        <pc:spChg chg="mod">
          <ac:chgData name="Claire Butterly" userId="S::claire.butterly@setu.ie::f8f7c2b7-a171-4c39-a664-e63bdd07197d" providerId="AD" clId="Web-{41F69A45-D202-9F25-1CAC-8694BBA3DEA2}" dt="2024-06-10T14:59:36.596" v="960" actId="20577"/>
          <ac:spMkLst>
            <pc:docMk/>
            <pc:sldMk cId="1832645224" sldId="264"/>
            <ac:spMk id="2" creationId="{97461D0F-9F1F-C32C-00A1-B3BEC28D04C2}"/>
          </ac:spMkLst>
        </pc:spChg>
        <pc:spChg chg="mod">
          <ac:chgData name="Claire Butterly" userId="S::claire.butterly@setu.ie::f8f7c2b7-a171-4c39-a664-e63bdd07197d" providerId="AD" clId="Web-{41F69A45-D202-9F25-1CAC-8694BBA3DEA2}" dt="2024-06-10T14:59:56.644" v="979" actId="20577"/>
          <ac:spMkLst>
            <pc:docMk/>
            <pc:sldMk cId="1832645224" sldId="264"/>
            <ac:spMk id="3" creationId="{13A97A9A-A3C2-7B3C-5DDD-367C9B5F01A8}"/>
          </ac:spMkLst>
        </pc:spChg>
      </pc:sldChg>
      <pc:sldChg chg="modSp new">
        <pc:chgData name="Claire Butterly" userId="S::claire.butterly@setu.ie::f8f7c2b7-a171-4c39-a664-e63bdd07197d" providerId="AD" clId="Web-{41F69A45-D202-9F25-1CAC-8694BBA3DEA2}" dt="2024-06-10T15:31:29.372" v="1273" actId="20577"/>
        <pc:sldMkLst>
          <pc:docMk/>
          <pc:sldMk cId="2424358841" sldId="268"/>
        </pc:sldMkLst>
        <pc:spChg chg="mod">
          <ac:chgData name="Claire Butterly" userId="S::claire.butterly@setu.ie::f8f7c2b7-a171-4c39-a664-e63bdd07197d" providerId="AD" clId="Web-{41F69A45-D202-9F25-1CAC-8694BBA3DEA2}" dt="2024-06-10T14:11:11.795" v="18" actId="20577"/>
          <ac:spMkLst>
            <pc:docMk/>
            <pc:sldMk cId="2424358841" sldId="268"/>
            <ac:spMk id="2" creationId="{79B1BCB6-D24F-D9D2-440E-D823B273A035}"/>
          </ac:spMkLst>
        </pc:spChg>
        <pc:spChg chg="mod">
          <ac:chgData name="Claire Butterly" userId="S::claire.butterly@setu.ie::f8f7c2b7-a171-4c39-a664-e63bdd07197d" providerId="AD" clId="Web-{41F69A45-D202-9F25-1CAC-8694BBA3DEA2}" dt="2024-06-10T15:31:29.372" v="1273" actId="20577"/>
          <ac:spMkLst>
            <pc:docMk/>
            <pc:sldMk cId="2424358841" sldId="268"/>
            <ac:spMk id="3" creationId="{AA2C8C4F-9A1B-320B-051F-C9BC98DECF09}"/>
          </ac:spMkLst>
        </pc:spChg>
      </pc:sldChg>
      <pc:sldChg chg="modSp new">
        <pc:chgData name="Claire Butterly" userId="S::claire.butterly@setu.ie::f8f7c2b7-a171-4c39-a664-e63bdd07197d" providerId="AD" clId="Web-{41F69A45-D202-9F25-1CAC-8694BBA3DEA2}" dt="2024-06-10T14:19:36.690" v="263" actId="20577"/>
        <pc:sldMkLst>
          <pc:docMk/>
          <pc:sldMk cId="3901081422" sldId="269"/>
        </pc:sldMkLst>
        <pc:spChg chg="mod">
          <ac:chgData name="Claire Butterly" userId="S::claire.butterly@setu.ie::f8f7c2b7-a171-4c39-a664-e63bdd07197d" providerId="AD" clId="Web-{41F69A45-D202-9F25-1CAC-8694BBA3DEA2}" dt="2024-06-10T14:17:11.211" v="109" actId="20577"/>
          <ac:spMkLst>
            <pc:docMk/>
            <pc:sldMk cId="3901081422" sldId="269"/>
            <ac:spMk id="2" creationId="{23EC2CD5-8917-30DB-A78A-6EEA1C96C67A}"/>
          </ac:spMkLst>
        </pc:spChg>
        <pc:spChg chg="mod">
          <ac:chgData name="Claire Butterly" userId="S::claire.butterly@setu.ie::f8f7c2b7-a171-4c39-a664-e63bdd07197d" providerId="AD" clId="Web-{41F69A45-D202-9F25-1CAC-8694BBA3DEA2}" dt="2024-06-10T14:19:36.690" v="263" actId="20577"/>
          <ac:spMkLst>
            <pc:docMk/>
            <pc:sldMk cId="3901081422" sldId="269"/>
            <ac:spMk id="3" creationId="{A6CD448F-FE31-AED5-1AB2-AC97548140F0}"/>
          </ac:spMkLst>
        </pc:spChg>
      </pc:sldChg>
      <pc:sldChg chg="modSp new">
        <pc:chgData name="Claire Butterly" userId="S::claire.butterly@setu.ie::f8f7c2b7-a171-4c39-a664-e63bdd07197d" providerId="AD" clId="Web-{41F69A45-D202-9F25-1CAC-8694BBA3DEA2}" dt="2024-06-10T14:22:51.986" v="395" actId="20577"/>
        <pc:sldMkLst>
          <pc:docMk/>
          <pc:sldMk cId="3929822880" sldId="270"/>
        </pc:sldMkLst>
        <pc:spChg chg="mod">
          <ac:chgData name="Claire Butterly" userId="S::claire.butterly@setu.ie::f8f7c2b7-a171-4c39-a664-e63bdd07197d" providerId="AD" clId="Web-{41F69A45-D202-9F25-1CAC-8694BBA3DEA2}" dt="2024-06-10T14:19:47.285" v="268" actId="20577"/>
          <ac:spMkLst>
            <pc:docMk/>
            <pc:sldMk cId="3929822880" sldId="270"/>
            <ac:spMk id="2" creationId="{EACD579C-29E5-E2DA-DDBF-1837CF76691C}"/>
          </ac:spMkLst>
        </pc:spChg>
        <pc:spChg chg="mod">
          <ac:chgData name="Claire Butterly" userId="S::claire.butterly@setu.ie::f8f7c2b7-a171-4c39-a664-e63bdd07197d" providerId="AD" clId="Web-{41F69A45-D202-9F25-1CAC-8694BBA3DEA2}" dt="2024-06-10T14:22:51.986" v="395" actId="20577"/>
          <ac:spMkLst>
            <pc:docMk/>
            <pc:sldMk cId="3929822880" sldId="270"/>
            <ac:spMk id="3" creationId="{D6CB5226-C473-E3B4-2C5B-EE8111F52C08}"/>
          </ac:spMkLst>
        </pc:spChg>
      </pc:sldChg>
      <pc:sldChg chg="modSp new">
        <pc:chgData name="Claire Butterly" userId="S::claire.butterly@setu.ie::f8f7c2b7-a171-4c39-a664-e63bdd07197d" providerId="AD" clId="Web-{41F69A45-D202-9F25-1CAC-8694BBA3DEA2}" dt="2024-06-10T14:31:45.055" v="518" actId="20577"/>
        <pc:sldMkLst>
          <pc:docMk/>
          <pc:sldMk cId="1614477853" sldId="271"/>
        </pc:sldMkLst>
        <pc:spChg chg="mod">
          <ac:chgData name="Claire Butterly" userId="S::claire.butterly@setu.ie::f8f7c2b7-a171-4c39-a664-e63bdd07197d" providerId="AD" clId="Web-{41F69A45-D202-9F25-1CAC-8694BBA3DEA2}" dt="2024-06-10T14:23:03.299" v="404" actId="20577"/>
          <ac:spMkLst>
            <pc:docMk/>
            <pc:sldMk cId="1614477853" sldId="271"/>
            <ac:spMk id="2" creationId="{CA9C4D51-47EE-4A28-87D1-D43A35F309DB}"/>
          </ac:spMkLst>
        </pc:spChg>
        <pc:spChg chg="mod">
          <ac:chgData name="Claire Butterly" userId="S::claire.butterly@setu.ie::f8f7c2b7-a171-4c39-a664-e63bdd07197d" providerId="AD" clId="Web-{41F69A45-D202-9F25-1CAC-8694BBA3DEA2}" dt="2024-06-10T14:31:45.055" v="518" actId="20577"/>
          <ac:spMkLst>
            <pc:docMk/>
            <pc:sldMk cId="1614477853" sldId="271"/>
            <ac:spMk id="3" creationId="{5C24D922-6B8E-2FF7-D9DA-ECA2B2925E19}"/>
          </ac:spMkLst>
        </pc:spChg>
      </pc:sldChg>
      <pc:sldChg chg="modSp new">
        <pc:chgData name="Claire Butterly" userId="S::claire.butterly@setu.ie::f8f7c2b7-a171-4c39-a664-e63bdd07197d" providerId="AD" clId="Web-{41F69A45-D202-9F25-1CAC-8694BBA3DEA2}" dt="2024-06-10T14:34:05.174" v="616" actId="20577"/>
        <pc:sldMkLst>
          <pc:docMk/>
          <pc:sldMk cId="412809778" sldId="272"/>
        </pc:sldMkLst>
        <pc:spChg chg="mod">
          <ac:chgData name="Claire Butterly" userId="S::claire.butterly@setu.ie::f8f7c2b7-a171-4c39-a664-e63bdd07197d" providerId="AD" clId="Web-{41F69A45-D202-9F25-1CAC-8694BBA3DEA2}" dt="2024-06-10T14:31:57.837" v="525" actId="20577"/>
          <ac:spMkLst>
            <pc:docMk/>
            <pc:sldMk cId="412809778" sldId="272"/>
            <ac:spMk id="2" creationId="{949B875A-C565-CFDF-FB99-DF81DCD3F7D0}"/>
          </ac:spMkLst>
        </pc:spChg>
        <pc:spChg chg="mod">
          <ac:chgData name="Claire Butterly" userId="S::claire.butterly@setu.ie::f8f7c2b7-a171-4c39-a664-e63bdd07197d" providerId="AD" clId="Web-{41F69A45-D202-9F25-1CAC-8694BBA3DEA2}" dt="2024-06-10T14:34:05.174" v="616" actId="20577"/>
          <ac:spMkLst>
            <pc:docMk/>
            <pc:sldMk cId="412809778" sldId="272"/>
            <ac:spMk id="3" creationId="{847366C9-1C5F-A3D5-56F8-CFB9686CC65D}"/>
          </ac:spMkLst>
        </pc:spChg>
      </pc:sldChg>
      <pc:sldChg chg="modSp new">
        <pc:chgData name="Claire Butterly" userId="S::claire.butterly@setu.ie::f8f7c2b7-a171-4c39-a664-e63bdd07197d" providerId="AD" clId="Web-{41F69A45-D202-9F25-1CAC-8694BBA3DEA2}" dt="2024-06-10T14:42:48.290" v="718" actId="20577"/>
        <pc:sldMkLst>
          <pc:docMk/>
          <pc:sldMk cId="43096194" sldId="273"/>
        </pc:sldMkLst>
        <pc:spChg chg="mod">
          <ac:chgData name="Claire Butterly" userId="S::claire.butterly@setu.ie::f8f7c2b7-a171-4c39-a664-e63bdd07197d" providerId="AD" clId="Web-{41F69A45-D202-9F25-1CAC-8694BBA3DEA2}" dt="2024-06-10T14:41:40.269" v="629" actId="20577"/>
          <ac:spMkLst>
            <pc:docMk/>
            <pc:sldMk cId="43096194" sldId="273"/>
            <ac:spMk id="2" creationId="{72F0913E-178D-4064-4379-A3EEF3AC8303}"/>
          </ac:spMkLst>
        </pc:spChg>
        <pc:spChg chg="mod">
          <ac:chgData name="Claire Butterly" userId="S::claire.butterly@setu.ie::f8f7c2b7-a171-4c39-a664-e63bdd07197d" providerId="AD" clId="Web-{41F69A45-D202-9F25-1CAC-8694BBA3DEA2}" dt="2024-06-10T14:42:48.290" v="718" actId="20577"/>
          <ac:spMkLst>
            <pc:docMk/>
            <pc:sldMk cId="43096194" sldId="273"/>
            <ac:spMk id="3" creationId="{9E9A26C1-1BCF-50F3-A0EA-40836E5B84A1}"/>
          </ac:spMkLst>
        </pc:spChg>
      </pc:sldChg>
      <pc:sldChg chg="addSp delSp modSp new">
        <pc:chgData name="Claire Butterly" userId="S::claire.butterly@setu.ie::f8f7c2b7-a171-4c39-a664-e63bdd07197d" providerId="AD" clId="Web-{41F69A45-D202-9F25-1CAC-8694BBA3DEA2}" dt="2024-06-10T14:44:13.749" v="942"/>
        <pc:sldMkLst>
          <pc:docMk/>
          <pc:sldMk cId="1397611742" sldId="274"/>
        </pc:sldMkLst>
        <pc:spChg chg="mod">
          <ac:chgData name="Claire Butterly" userId="S::claire.butterly@setu.ie::f8f7c2b7-a171-4c39-a664-e63bdd07197d" providerId="AD" clId="Web-{41F69A45-D202-9F25-1CAC-8694BBA3DEA2}" dt="2024-06-10T14:43:03.400" v="721" actId="20577"/>
          <ac:spMkLst>
            <pc:docMk/>
            <pc:sldMk cId="1397611742" sldId="274"/>
            <ac:spMk id="2" creationId="{0CBA0D4F-CCEF-62AC-7862-AF9EFB601A08}"/>
          </ac:spMkLst>
        </pc:spChg>
        <pc:spChg chg="del">
          <ac:chgData name="Claire Butterly" userId="S::claire.butterly@setu.ie::f8f7c2b7-a171-4c39-a664-e63bdd07197d" providerId="AD" clId="Web-{41F69A45-D202-9F25-1CAC-8694BBA3DEA2}" dt="2024-06-10T14:43:08.588" v="722"/>
          <ac:spMkLst>
            <pc:docMk/>
            <pc:sldMk cId="1397611742" sldId="274"/>
            <ac:spMk id="3" creationId="{FFA92087-F9D4-F4AF-17FA-0611147CA118}"/>
          </ac:spMkLst>
        </pc:spChg>
        <pc:graphicFrameChg chg="add mod ord modGraphic">
          <ac:chgData name="Claire Butterly" userId="S::claire.butterly@setu.ie::f8f7c2b7-a171-4c39-a664-e63bdd07197d" providerId="AD" clId="Web-{41F69A45-D202-9F25-1CAC-8694BBA3DEA2}" dt="2024-06-10T14:44:13.749" v="942"/>
          <ac:graphicFrameMkLst>
            <pc:docMk/>
            <pc:sldMk cId="1397611742" sldId="274"/>
            <ac:graphicFrameMk id="4" creationId="{89433661-0906-9EB3-3003-37382A1C1BB0}"/>
          </ac:graphicFrameMkLst>
        </pc:graphicFrameChg>
      </pc:sldChg>
      <pc:sldChg chg="modSp new">
        <pc:chgData name="Claire Butterly" userId="S::claire.butterly@setu.ie::f8f7c2b7-a171-4c39-a664-e63bdd07197d" providerId="AD" clId="Web-{41F69A45-D202-9F25-1CAC-8694BBA3DEA2}" dt="2024-06-10T14:59:20.642" v="948" actId="20577"/>
        <pc:sldMkLst>
          <pc:docMk/>
          <pc:sldMk cId="1589394431" sldId="275"/>
        </pc:sldMkLst>
        <pc:spChg chg="mod">
          <ac:chgData name="Claire Butterly" userId="S::claire.butterly@setu.ie::f8f7c2b7-a171-4c39-a664-e63bdd07197d" providerId="AD" clId="Web-{41F69A45-D202-9F25-1CAC-8694BBA3DEA2}" dt="2024-06-10T14:59:20.642" v="948" actId="20577"/>
          <ac:spMkLst>
            <pc:docMk/>
            <pc:sldMk cId="1589394431" sldId="275"/>
            <ac:spMk id="2" creationId="{65739B02-CCA1-A33B-46C6-8E897DA6863E}"/>
          </ac:spMkLst>
        </pc:spChg>
      </pc:sldChg>
      <pc:sldChg chg="addSp modSp add mod replId setBg">
        <pc:chgData name="Claire Butterly" userId="S::claire.butterly@setu.ie::f8f7c2b7-a171-4c39-a664-e63bdd07197d" providerId="AD" clId="Web-{41F69A45-D202-9F25-1CAC-8694BBA3DEA2}" dt="2024-06-10T15:21:25.689" v="1009" actId="20577"/>
        <pc:sldMkLst>
          <pc:docMk/>
          <pc:sldMk cId="3554432645" sldId="276"/>
        </pc:sldMkLst>
        <pc:spChg chg="mod">
          <ac:chgData name="Claire Butterly" userId="S::claire.butterly@setu.ie::f8f7c2b7-a171-4c39-a664-e63bdd07197d" providerId="AD" clId="Web-{41F69A45-D202-9F25-1CAC-8694BBA3DEA2}" dt="2024-06-10T15:21:16.297" v="1008"/>
          <ac:spMkLst>
            <pc:docMk/>
            <pc:sldMk cId="3554432645" sldId="276"/>
            <ac:spMk id="2" creationId="{43775125-F1EA-0A2C-634C-8ED0BC9FD499}"/>
          </ac:spMkLst>
        </pc:spChg>
        <pc:spChg chg="mod">
          <ac:chgData name="Claire Butterly" userId="S::claire.butterly@setu.ie::f8f7c2b7-a171-4c39-a664-e63bdd07197d" providerId="AD" clId="Web-{41F69A45-D202-9F25-1CAC-8694BBA3DEA2}" dt="2024-06-10T15:21:25.689" v="1009" actId="20577"/>
          <ac:spMkLst>
            <pc:docMk/>
            <pc:sldMk cId="3554432645" sldId="276"/>
            <ac:spMk id="3" creationId="{CDABC0E1-F90C-4031-D87B-0A85BC4D0A3E}"/>
          </ac:spMkLst>
        </pc:spChg>
        <pc:spChg chg="add">
          <ac:chgData name="Claire Butterly" userId="S::claire.butterly@setu.ie::f8f7c2b7-a171-4c39-a664-e63bdd07197d" providerId="AD" clId="Web-{41F69A45-D202-9F25-1CAC-8694BBA3DEA2}" dt="2024-06-10T15:21:16.297" v="1008"/>
          <ac:spMkLst>
            <pc:docMk/>
            <pc:sldMk cId="3554432645" sldId="276"/>
            <ac:spMk id="8" creationId="{87BF42CA-AD55-48B4-8949-C4DCA60A6AEE}"/>
          </ac:spMkLst>
        </pc:spChg>
        <pc:spChg chg="add">
          <ac:chgData name="Claire Butterly" userId="S::claire.butterly@setu.ie::f8f7c2b7-a171-4c39-a664-e63bdd07197d" providerId="AD" clId="Web-{41F69A45-D202-9F25-1CAC-8694BBA3DEA2}" dt="2024-06-10T15:21:16.297" v="1008"/>
          <ac:spMkLst>
            <pc:docMk/>
            <pc:sldMk cId="3554432645" sldId="276"/>
            <ac:spMk id="10" creationId="{66AE1D3D-3106-4CB2-AA7C-0C1642AC0F2E}"/>
          </ac:spMkLst>
        </pc:spChg>
        <pc:grpChg chg="add">
          <ac:chgData name="Claire Butterly" userId="S::claire.butterly@setu.ie::f8f7c2b7-a171-4c39-a664-e63bdd07197d" providerId="AD" clId="Web-{41F69A45-D202-9F25-1CAC-8694BBA3DEA2}" dt="2024-06-10T15:21:16.297" v="1008"/>
          <ac:grpSpMkLst>
            <pc:docMk/>
            <pc:sldMk cId="3554432645" sldId="276"/>
            <ac:grpSpMk id="12" creationId="{0A31B6AF-B711-4CDB-8C2B-16E963DDC4C5}"/>
          </ac:grpSpMkLst>
        </pc:grpChg>
      </pc:sldChg>
    </pc:docChg>
  </pc:docChgLst>
  <pc:docChgLst>
    <pc:chgData name="Claire Butterly" userId="S::claire.butterly@setu.ie::f8f7c2b7-a171-4c39-a664-e63bdd07197d" providerId="AD" clId="Web-{1BF03C84-B275-CF7C-794B-DBE0B56F4E79}"/>
    <pc:docChg chg="addSld delSld modSld">
      <pc:chgData name="Claire Butterly" userId="S::claire.butterly@setu.ie::f8f7c2b7-a171-4c39-a664-e63bdd07197d" providerId="AD" clId="Web-{1BF03C84-B275-CF7C-794B-DBE0B56F4E79}" dt="2024-06-12T08:43:37.707" v="130" actId="20577"/>
      <pc:docMkLst>
        <pc:docMk/>
      </pc:docMkLst>
      <pc:sldChg chg="addSp modSp mod setBg delCm">
        <pc:chgData name="Claire Butterly" userId="S::claire.butterly@setu.ie::f8f7c2b7-a171-4c39-a664-e63bdd07197d" providerId="AD" clId="Web-{1BF03C84-B275-CF7C-794B-DBE0B56F4E79}" dt="2024-06-12T08:42:10.564" v="106"/>
        <pc:sldMkLst>
          <pc:docMk/>
          <pc:sldMk cId="3284907261" sldId="256"/>
        </pc:sldMkLst>
        <pc:spChg chg="mod">
          <ac:chgData name="Claire Butterly" userId="S::claire.butterly@setu.ie::f8f7c2b7-a171-4c39-a664-e63bdd07197d" providerId="AD" clId="Web-{1BF03C84-B275-CF7C-794B-DBE0B56F4E79}" dt="2024-06-12T08:22:26.356" v="0"/>
          <ac:spMkLst>
            <pc:docMk/>
            <pc:sldMk cId="3284907261" sldId="256"/>
            <ac:spMk id="2" creationId="{56A94991-165B-4282-ABC4-43679E368E3C}"/>
          </ac:spMkLst>
        </pc:spChg>
        <pc:spChg chg="mod">
          <ac:chgData name="Claire Butterly" userId="S::claire.butterly@setu.ie::f8f7c2b7-a171-4c39-a664-e63bdd07197d" providerId="AD" clId="Web-{1BF03C84-B275-CF7C-794B-DBE0B56F4E79}" dt="2024-06-12T08:22:26.356" v="0"/>
          <ac:spMkLst>
            <pc:docMk/>
            <pc:sldMk cId="3284907261" sldId="256"/>
            <ac:spMk id="3" creationId="{2A24C92B-CE86-44AE-80B6-5332F03C4901}"/>
          </ac:spMkLst>
        </pc:spChg>
        <pc:spChg chg="add">
          <ac:chgData name="Claire Butterly" userId="S::claire.butterly@setu.ie::f8f7c2b7-a171-4c39-a664-e63bdd07197d" providerId="AD" clId="Web-{1BF03C84-B275-CF7C-794B-DBE0B56F4E79}" dt="2024-06-12T08:22:26.356" v="0"/>
          <ac:spMkLst>
            <pc:docMk/>
            <pc:sldMk cId="3284907261" sldId="256"/>
            <ac:spMk id="9" creationId="{23D09407-53BC-485E-B4CE-BC5E4FC4B25B}"/>
          </ac:spMkLst>
        </pc:spChg>
        <pc:spChg chg="add">
          <ac:chgData name="Claire Butterly" userId="S::claire.butterly@setu.ie::f8f7c2b7-a171-4c39-a664-e63bdd07197d" providerId="AD" clId="Web-{1BF03C84-B275-CF7C-794B-DBE0B56F4E79}" dt="2024-06-12T08:22:26.356" v="0"/>
          <ac:spMkLst>
            <pc:docMk/>
            <pc:sldMk cId="3284907261" sldId="256"/>
            <ac:spMk id="11" creationId="{921DB988-49FC-4608-B0A2-E2F3A4019041}"/>
          </ac:spMkLst>
        </pc:spChg>
        <pc:grpChg chg="add">
          <ac:chgData name="Claire Butterly" userId="S::claire.butterly@setu.ie::f8f7c2b7-a171-4c39-a664-e63bdd07197d" providerId="AD" clId="Web-{1BF03C84-B275-CF7C-794B-DBE0B56F4E79}" dt="2024-06-12T08:22:26.356" v="0"/>
          <ac:grpSpMkLst>
            <pc:docMk/>
            <pc:sldMk cId="3284907261" sldId="256"/>
            <ac:grpSpMk id="13" creationId="{E9B930FD-8671-4C4C-ADCF-73AC1D0CD417}"/>
          </ac:grpSpMkLst>
        </pc:grpChg>
        <pc:grpChg chg="add">
          <ac:chgData name="Claire Butterly" userId="S::claire.butterly@setu.ie::f8f7c2b7-a171-4c39-a664-e63bdd07197d" providerId="AD" clId="Web-{1BF03C84-B275-CF7C-794B-DBE0B56F4E79}" dt="2024-06-12T08:22:26.356" v="0"/>
          <ac:grpSpMkLst>
            <pc:docMk/>
            <pc:sldMk cId="3284907261" sldId="256"/>
            <ac:grpSpMk id="19" creationId="{383C2651-AE0C-4AE4-8725-E2F9414FE219}"/>
          </ac:grpSpMkLst>
        </pc:grpChg>
        <pc:picChg chg="mod">
          <ac:chgData name="Claire Butterly" userId="S::claire.butterly@setu.ie::f8f7c2b7-a171-4c39-a664-e63bdd07197d" providerId="AD" clId="Web-{1BF03C84-B275-CF7C-794B-DBE0B56F4E79}" dt="2024-06-12T08:22:26.356" v="0"/>
          <ac:picMkLst>
            <pc:docMk/>
            <pc:sldMk cId="3284907261" sldId="256"/>
            <ac:picMk id="4" creationId="{32C665A2-93ED-A714-EE21-01B4DD42B75A}"/>
          </ac:picMkLst>
        </pc:picChg>
        <pc:picChg chg="add mod">
          <ac:chgData name="Claire Butterly" userId="S::claire.butterly@setu.ie::f8f7c2b7-a171-4c39-a664-e63bdd07197d" providerId="AD" clId="Web-{1BF03C84-B275-CF7C-794B-DBE0B56F4E79}" dt="2024-06-12T08:41:54.891" v="105" actId="1076"/>
          <ac:picMkLst>
            <pc:docMk/>
            <pc:sldMk cId="3284907261" sldId="256"/>
            <ac:picMk id="6" creationId="{0AD2EDF0-CFA7-2BB0-D804-E23D8C11CB50}"/>
          </ac:picMkLst>
        </pc:picChg>
      </pc:sldChg>
      <pc:sldChg chg="modSp">
        <pc:chgData name="Claire Butterly" userId="S::claire.butterly@setu.ie::f8f7c2b7-a171-4c39-a664-e63bdd07197d" providerId="AD" clId="Web-{1BF03C84-B275-CF7C-794B-DBE0B56F4E79}" dt="2024-06-12T08:22:46.684" v="3" actId="20577"/>
        <pc:sldMkLst>
          <pc:docMk/>
          <pc:sldMk cId="702309723" sldId="258"/>
        </pc:sldMkLst>
        <pc:spChg chg="mod">
          <ac:chgData name="Claire Butterly" userId="S::claire.butterly@setu.ie::f8f7c2b7-a171-4c39-a664-e63bdd07197d" providerId="AD" clId="Web-{1BF03C84-B275-CF7C-794B-DBE0B56F4E79}" dt="2024-06-12T08:22:46.684" v="3" actId="20577"/>
          <ac:spMkLst>
            <pc:docMk/>
            <pc:sldMk cId="702309723" sldId="258"/>
            <ac:spMk id="3" creationId="{B0200C6A-CE9B-9851-627B-682E0BDF5927}"/>
          </ac:spMkLst>
        </pc:spChg>
      </pc:sldChg>
      <pc:sldChg chg="modSp">
        <pc:chgData name="Claire Butterly" userId="S::claire.butterly@setu.ie::f8f7c2b7-a171-4c39-a664-e63bdd07197d" providerId="AD" clId="Web-{1BF03C84-B275-CF7C-794B-DBE0B56F4E79}" dt="2024-06-12T08:35:46.833" v="86"/>
        <pc:sldMkLst>
          <pc:docMk/>
          <pc:sldMk cId="1397611742" sldId="274"/>
        </pc:sldMkLst>
        <pc:graphicFrameChg chg="mod modGraphic">
          <ac:chgData name="Claire Butterly" userId="S::claire.butterly@setu.ie::f8f7c2b7-a171-4c39-a664-e63bdd07197d" providerId="AD" clId="Web-{1BF03C84-B275-CF7C-794B-DBE0B56F4E79}" dt="2024-06-12T08:35:46.833" v="86"/>
          <ac:graphicFrameMkLst>
            <pc:docMk/>
            <pc:sldMk cId="1397611742" sldId="274"/>
            <ac:graphicFrameMk id="4" creationId="{89433661-0906-9EB3-3003-37382A1C1BB0}"/>
          </ac:graphicFrameMkLst>
        </pc:graphicFrameChg>
      </pc:sldChg>
      <pc:sldChg chg="addSp modSp mod setBg">
        <pc:chgData name="Claire Butterly" userId="S::claire.butterly@setu.ie::f8f7c2b7-a171-4c39-a664-e63bdd07197d" providerId="AD" clId="Web-{1BF03C84-B275-CF7C-794B-DBE0B56F4E79}" dt="2024-06-12T08:43:09.050" v="123" actId="20577"/>
        <pc:sldMkLst>
          <pc:docMk/>
          <pc:sldMk cId="1589394431" sldId="275"/>
        </pc:sldMkLst>
        <pc:spChg chg="mod">
          <ac:chgData name="Claire Butterly" userId="S::claire.butterly@setu.ie::f8f7c2b7-a171-4c39-a664-e63bdd07197d" providerId="AD" clId="Web-{1BF03C84-B275-CF7C-794B-DBE0B56F4E79}" dt="2024-06-12T08:42:33.127" v="107"/>
          <ac:spMkLst>
            <pc:docMk/>
            <pc:sldMk cId="1589394431" sldId="275"/>
            <ac:spMk id="2" creationId="{65739B02-CCA1-A33B-46C6-8E897DA6863E}"/>
          </ac:spMkLst>
        </pc:spChg>
        <pc:spChg chg="mod">
          <ac:chgData name="Claire Butterly" userId="S::claire.butterly@setu.ie::f8f7c2b7-a171-4c39-a664-e63bdd07197d" providerId="AD" clId="Web-{1BF03C84-B275-CF7C-794B-DBE0B56F4E79}" dt="2024-06-12T08:43:02.034" v="117" actId="20577"/>
          <ac:spMkLst>
            <pc:docMk/>
            <pc:sldMk cId="1589394431" sldId="275"/>
            <ac:spMk id="3" creationId="{ECD9F610-99A8-55E5-707F-0C6222DD0486}"/>
          </ac:spMkLst>
        </pc:spChg>
        <pc:spChg chg="mod">
          <ac:chgData name="Claire Butterly" userId="S::claire.butterly@setu.ie::f8f7c2b7-a171-4c39-a664-e63bdd07197d" providerId="AD" clId="Web-{1BF03C84-B275-CF7C-794B-DBE0B56F4E79}" dt="2024-06-12T08:43:09.050" v="123" actId="20577"/>
          <ac:spMkLst>
            <pc:docMk/>
            <pc:sldMk cId="1589394431" sldId="275"/>
            <ac:spMk id="4" creationId="{F04E7C49-54DE-3F9D-98CB-9274BB7DF388}"/>
          </ac:spMkLst>
        </pc:spChg>
        <pc:spChg chg="add">
          <ac:chgData name="Claire Butterly" userId="S::claire.butterly@setu.ie::f8f7c2b7-a171-4c39-a664-e63bdd07197d" providerId="AD" clId="Web-{1BF03C84-B275-CF7C-794B-DBE0B56F4E79}" dt="2024-06-12T08:42:33.127" v="107"/>
          <ac:spMkLst>
            <pc:docMk/>
            <pc:sldMk cId="1589394431" sldId="275"/>
            <ac:spMk id="10" creationId="{345A976A-8DE3-4B67-B94B-2044FDD12899}"/>
          </ac:spMkLst>
        </pc:spChg>
        <pc:spChg chg="add">
          <ac:chgData name="Claire Butterly" userId="S::claire.butterly@setu.ie::f8f7c2b7-a171-4c39-a664-e63bdd07197d" providerId="AD" clId="Web-{1BF03C84-B275-CF7C-794B-DBE0B56F4E79}" dt="2024-06-12T08:42:33.127" v="107"/>
          <ac:spMkLst>
            <pc:docMk/>
            <pc:sldMk cId="1589394431" sldId="275"/>
            <ac:spMk id="12" creationId="{6EAAA1B9-2DDB-49C9-A037-A523D2F13C15}"/>
          </ac:spMkLst>
        </pc:spChg>
        <pc:grpChg chg="add">
          <ac:chgData name="Claire Butterly" userId="S::claire.butterly@setu.ie::f8f7c2b7-a171-4c39-a664-e63bdd07197d" providerId="AD" clId="Web-{1BF03C84-B275-CF7C-794B-DBE0B56F4E79}" dt="2024-06-12T08:42:33.127" v="107"/>
          <ac:grpSpMkLst>
            <pc:docMk/>
            <pc:sldMk cId="1589394431" sldId="275"/>
            <ac:grpSpMk id="14" creationId="{B441F8D5-EBCE-4FB9-91A9-3425971C1F99}"/>
          </ac:grpSpMkLst>
        </pc:grpChg>
        <pc:grpChg chg="add">
          <ac:chgData name="Claire Butterly" userId="S::claire.butterly@setu.ie::f8f7c2b7-a171-4c39-a664-e63bdd07197d" providerId="AD" clId="Web-{1BF03C84-B275-CF7C-794B-DBE0B56F4E79}" dt="2024-06-12T08:42:33.127" v="107"/>
          <ac:grpSpMkLst>
            <pc:docMk/>
            <pc:sldMk cId="1589394431" sldId="275"/>
            <ac:grpSpMk id="20" creationId="{08701F99-7E4C-4B92-A4B5-307CDFB7A4DE}"/>
          </ac:grpSpMkLst>
        </pc:grpChg>
      </pc:sldChg>
      <pc:sldChg chg="addSp modSp mod setBg">
        <pc:chgData name="Claire Butterly" userId="S::claire.butterly@setu.ie::f8f7c2b7-a171-4c39-a664-e63bdd07197d" providerId="AD" clId="Web-{1BF03C84-B275-CF7C-794B-DBE0B56F4E79}" dt="2024-06-12T08:43:37.707" v="130" actId="20577"/>
        <pc:sldMkLst>
          <pc:docMk/>
          <pc:sldMk cId="1643219441" sldId="280"/>
        </pc:sldMkLst>
        <pc:spChg chg="mod">
          <ac:chgData name="Claire Butterly" userId="S::claire.butterly@setu.ie::f8f7c2b7-a171-4c39-a664-e63bdd07197d" providerId="AD" clId="Web-{1BF03C84-B275-CF7C-794B-DBE0B56F4E79}" dt="2024-06-12T08:42:45.221" v="108"/>
          <ac:spMkLst>
            <pc:docMk/>
            <pc:sldMk cId="1643219441" sldId="280"/>
            <ac:spMk id="2" creationId="{89636970-9010-23C3-4FB3-1A34CC19A419}"/>
          </ac:spMkLst>
        </pc:spChg>
        <pc:spChg chg="mod">
          <ac:chgData name="Claire Butterly" userId="S::claire.butterly@setu.ie::f8f7c2b7-a171-4c39-a664-e63bdd07197d" providerId="AD" clId="Web-{1BF03C84-B275-CF7C-794B-DBE0B56F4E79}" dt="2024-06-12T08:43:37.707" v="130" actId="20577"/>
          <ac:spMkLst>
            <pc:docMk/>
            <pc:sldMk cId="1643219441" sldId="280"/>
            <ac:spMk id="3" creationId="{F91EE1CA-784F-17E1-67FF-1DC39F263533}"/>
          </ac:spMkLst>
        </pc:spChg>
        <pc:spChg chg="mod">
          <ac:chgData name="Claire Butterly" userId="S::claire.butterly@setu.ie::f8f7c2b7-a171-4c39-a664-e63bdd07197d" providerId="AD" clId="Web-{1BF03C84-B275-CF7C-794B-DBE0B56F4E79}" dt="2024-06-12T08:43:31.332" v="129" actId="20577"/>
          <ac:spMkLst>
            <pc:docMk/>
            <pc:sldMk cId="1643219441" sldId="280"/>
            <ac:spMk id="5" creationId="{C4AA56EE-3807-6833-C39C-6AAF20A5F132}"/>
          </ac:spMkLst>
        </pc:spChg>
        <pc:spChg chg="add">
          <ac:chgData name="Claire Butterly" userId="S::claire.butterly@setu.ie::f8f7c2b7-a171-4c39-a664-e63bdd07197d" providerId="AD" clId="Web-{1BF03C84-B275-CF7C-794B-DBE0B56F4E79}" dt="2024-06-12T08:42:45.221" v="108"/>
          <ac:spMkLst>
            <pc:docMk/>
            <pc:sldMk cId="1643219441" sldId="280"/>
            <ac:spMk id="10" creationId="{345A976A-8DE3-4B67-B94B-2044FDD12899}"/>
          </ac:spMkLst>
        </pc:spChg>
        <pc:spChg chg="add">
          <ac:chgData name="Claire Butterly" userId="S::claire.butterly@setu.ie::f8f7c2b7-a171-4c39-a664-e63bdd07197d" providerId="AD" clId="Web-{1BF03C84-B275-CF7C-794B-DBE0B56F4E79}" dt="2024-06-12T08:42:45.221" v="108"/>
          <ac:spMkLst>
            <pc:docMk/>
            <pc:sldMk cId="1643219441" sldId="280"/>
            <ac:spMk id="12" creationId="{6EAAA1B9-2DDB-49C9-A037-A523D2F13C15}"/>
          </ac:spMkLst>
        </pc:spChg>
        <pc:grpChg chg="add">
          <ac:chgData name="Claire Butterly" userId="S::claire.butterly@setu.ie::f8f7c2b7-a171-4c39-a664-e63bdd07197d" providerId="AD" clId="Web-{1BF03C84-B275-CF7C-794B-DBE0B56F4E79}" dt="2024-06-12T08:42:45.221" v="108"/>
          <ac:grpSpMkLst>
            <pc:docMk/>
            <pc:sldMk cId="1643219441" sldId="280"/>
            <ac:grpSpMk id="14" creationId="{76566969-F813-4CC5-B3E9-363D85B55C3B}"/>
          </ac:grpSpMkLst>
        </pc:grpChg>
        <pc:grpChg chg="add">
          <ac:chgData name="Claire Butterly" userId="S::claire.butterly@setu.ie::f8f7c2b7-a171-4c39-a664-e63bdd07197d" providerId="AD" clId="Web-{1BF03C84-B275-CF7C-794B-DBE0B56F4E79}" dt="2024-06-12T08:42:45.221" v="108"/>
          <ac:grpSpMkLst>
            <pc:docMk/>
            <pc:sldMk cId="1643219441" sldId="280"/>
            <ac:grpSpMk id="20" creationId="{0217D733-97B6-4C43-AF0C-5E3CB0EA132A}"/>
          </ac:grpSpMkLst>
        </pc:grpChg>
      </pc:sldChg>
      <pc:sldChg chg="addSp delSp modSp new mod setBg modClrScheme chgLayout">
        <pc:chgData name="Claire Butterly" userId="S::claire.butterly@setu.ie::f8f7c2b7-a171-4c39-a664-e63bdd07197d" providerId="AD" clId="Web-{1BF03C84-B275-CF7C-794B-DBE0B56F4E79}" dt="2024-06-12T08:30:10.979" v="62"/>
        <pc:sldMkLst>
          <pc:docMk/>
          <pc:sldMk cId="3975458572" sldId="283"/>
        </pc:sldMkLst>
        <pc:spChg chg="mod ord">
          <ac:chgData name="Claire Butterly" userId="S::claire.butterly@setu.ie::f8f7c2b7-a171-4c39-a664-e63bdd07197d" providerId="AD" clId="Web-{1BF03C84-B275-CF7C-794B-DBE0B56F4E79}" dt="2024-06-12T08:29:19.290" v="54"/>
          <ac:spMkLst>
            <pc:docMk/>
            <pc:sldMk cId="3975458572" sldId="283"/>
            <ac:spMk id="2" creationId="{815ACA52-9AFB-A0EA-1DDE-43C3E0A2CBAA}"/>
          </ac:spMkLst>
        </pc:spChg>
        <pc:spChg chg="mod ord">
          <ac:chgData name="Claire Butterly" userId="S::claire.butterly@setu.ie::f8f7c2b7-a171-4c39-a664-e63bdd07197d" providerId="AD" clId="Web-{1BF03C84-B275-CF7C-794B-DBE0B56F4E79}" dt="2024-06-12T08:29:19.290" v="54"/>
          <ac:spMkLst>
            <pc:docMk/>
            <pc:sldMk cId="3975458572" sldId="283"/>
            <ac:spMk id="3" creationId="{72947AB7-5766-C9B7-E8DC-97FDDCDC37A6}"/>
          </ac:spMkLst>
        </pc:spChg>
        <pc:spChg chg="add del mod ord">
          <ac:chgData name="Claire Butterly" userId="S::claire.butterly@setu.ie::f8f7c2b7-a171-4c39-a664-e63bdd07197d" providerId="AD" clId="Web-{1BF03C84-B275-CF7C-794B-DBE0B56F4E79}" dt="2024-06-12T08:28:46.320" v="50"/>
          <ac:spMkLst>
            <pc:docMk/>
            <pc:sldMk cId="3975458572" sldId="283"/>
            <ac:spMk id="4" creationId="{26EFDFE7-575C-02A8-446A-4C395E7C4FB9}"/>
          </ac:spMkLst>
        </pc:spChg>
        <pc:spChg chg="add mod">
          <ac:chgData name="Claire Butterly" userId="S::claire.butterly@setu.ie::f8f7c2b7-a171-4c39-a664-e63bdd07197d" providerId="AD" clId="Web-{1BF03C84-B275-CF7C-794B-DBE0B56F4E79}" dt="2024-06-12T08:29:26.228" v="56" actId="1076"/>
          <ac:spMkLst>
            <pc:docMk/>
            <pc:sldMk cId="3975458572" sldId="283"/>
            <ac:spMk id="6" creationId="{CEDF4B26-A8FE-1EAB-9942-E2996902D0C6}"/>
          </ac:spMkLst>
        </pc:spChg>
        <pc:spChg chg="add">
          <ac:chgData name="Claire Butterly" userId="S::claire.butterly@setu.ie::f8f7c2b7-a171-4c39-a664-e63bdd07197d" providerId="AD" clId="Web-{1BF03C84-B275-CF7C-794B-DBE0B56F4E79}" dt="2024-06-12T08:29:19.290" v="54"/>
          <ac:spMkLst>
            <pc:docMk/>
            <pc:sldMk cId="3975458572" sldId="283"/>
            <ac:spMk id="11" creationId="{B6FACB3C-9069-4791-BC5C-0DB7CD19B853}"/>
          </ac:spMkLst>
        </pc:spChg>
        <pc:spChg chg="add">
          <ac:chgData name="Claire Butterly" userId="S::claire.butterly@setu.ie::f8f7c2b7-a171-4c39-a664-e63bdd07197d" providerId="AD" clId="Web-{1BF03C84-B275-CF7C-794B-DBE0B56F4E79}" dt="2024-06-12T08:29:19.290" v="54"/>
          <ac:spMkLst>
            <pc:docMk/>
            <pc:sldMk cId="3975458572" sldId="283"/>
            <ac:spMk id="13" creationId="{71F2038E-D777-4B76-81DD-DD13EE91B9DD}"/>
          </ac:spMkLst>
        </pc:spChg>
        <pc:grpChg chg="add">
          <ac:chgData name="Claire Butterly" userId="S::claire.butterly@setu.ie::f8f7c2b7-a171-4c39-a664-e63bdd07197d" providerId="AD" clId="Web-{1BF03C84-B275-CF7C-794B-DBE0B56F4E79}" dt="2024-06-12T08:29:19.290" v="54"/>
          <ac:grpSpMkLst>
            <pc:docMk/>
            <pc:sldMk cId="3975458572" sldId="283"/>
            <ac:grpSpMk id="15" creationId="{DD354807-230F-4402-B1B9-F733A8F1F190}"/>
          </ac:grpSpMkLst>
        </pc:grpChg>
        <pc:picChg chg="add mod ord">
          <ac:chgData name="Claire Butterly" userId="S::claire.butterly@setu.ie::f8f7c2b7-a171-4c39-a664-e63bdd07197d" providerId="AD" clId="Web-{1BF03C84-B275-CF7C-794B-DBE0B56F4E79}" dt="2024-06-12T08:30:10.979" v="62"/>
          <ac:picMkLst>
            <pc:docMk/>
            <pc:sldMk cId="3975458572" sldId="283"/>
            <ac:picMk id="5" creationId="{6B0035AA-7E61-A2B2-931B-0F15E6371E50}"/>
          </ac:picMkLst>
        </pc:picChg>
      </pc:sldChg>
      <pc:sldChg chg="new del">
        <pc:chgData name="Claire Butterly" userId="S::claire.butterly@setu.ie::f8f7c2b7-a171-4c39-a664-e63bdd07197d" providerId="AD" clId="Web-{1BF03C84-B275-CF7C-794B-DBE0B56F4E79}" dt="2024-06-12T08:36:33.960" v="92"/>
        <pc:sldMkLst>
          <pc:docMk/>
          <pc:sldMk cId="909631544" sldId="284"/>
        </pc:sldMkLst>
      </pc:sldChg>
      <pc:sldChg chg="modSp new">
        <pc:chgData name="Claire Butterly" userId="S::claire.butterly@setu.ie::f8f7c2b7-a171-4c39-a664-e63bdd07197d" providerId="AD" clId="Web-{1BF03C84-B275-CF7C-794B-DBE0B56F4E79}" dt="2024-06-12T08:41:22.890" v="103" actId="20577"/>
        <pc:sldMkLst>
          <pc:docMk/>
          <pc:sldMk cId="1534839475" sldId="285"/>
        </pc:sldMkLst>
        <pc:spChg chg="mod">
          <ac:chgData name="Claire Butterly" userId="S::claire.butterly@setu.ie::f8f7c2b7-a171-4c39-a664-e63bdd07197d" providerId="AD" clId="Web-{1BF03C84-B275-CF7C-794B-DBE0B56F4E79}" dt="2024-06-12T08:36:31.178" v="91" actId="20577"/>
          <ac:spMkLst>
            <pc:docMk/>
            <pc:sldMk cId="1534839475" sldId="285"/>
            <ac:spMk id="2" creationId="{4A9BA42D-C065-39E5-A03B-2F4565102D8F}"/>
          </ac:spMkLst>
        </pc:spChg>
        <pc:spChg chg="mod">
          <ac:chgData name="Claire Butterly" userId="S::claire.butterly@setu.ie::f8f7c2b7-a171-4c39-a664-e63bdd07197d" providerId="AD" clId="Web-{1BF03C84-B275-CF7C-794B-DBE0B56F4E79}" dt="2024-06-12T08:41:22.890" v="103" actId="20577"/>
          <ac:spMkLst>
            <pc:docMk/>
            <pc:sldMk cId="1534839475" sldId="285"/>
            <ac:spMk id="3" creationId="{E2B1A519-22D5-7A41-7B68-018A07C55747}"/>
          </ac:spMkLst>
        </pc:spChg>
      </pc:sldChg>
    </pc:docChg>
  </pc:docChgLst>
  <pc:docChgLst>
    <pc:chgData name="Claire Butterly" userId="S::claire.butterly@setu.ie::f8f7c2b7-a171-4c39-a664-e63bdd07197d" providerId="AD" clId="Web-{D13FDD0F-F941-A5AF-5F7A-C60F960197A6}"/>
    <pc:docChg chg="modSld">
      <pc:chgData name="Claire Butterly" userId="S::claire.butterly@setu.ie::f8f7c2b7-a171-4c39-a664-e63bdd07197d" providerId="AD" clId="Web-{D13FDD0F-F941-A5AF-5F7A-C60F960197A6}" dt="2024-06-11T13:37:37.170" v="1" actId="1076"/>
      <pc:docMkLst>
        <pc:docMk/>
      </pc:docMkLst>
      <pc:sldChg chg="addSp modSp">
        <pc:chgData name="Claire Butterly" userId="S::claire.butterly@setu.ie::f8f7c2b7-a171-4c39-a664-e63bdd07197d" providerId="AD" clId="Web-{D13FDD0F-F941-A5AF-5F7A-C60F960197A6}" dt="2024-06-11T13:37:37.170" v="1" actId="1076"/>
        <pc:sldMkLst>
          <pc:docMk/>
          <pc:sldMk cId="3284907261" sldId="256"/>
        </pc:sldMkLst>
        <pc:picChg chg="add mod">
          <ac:chgData name="Claire Butterly" userId="S::claire.butterly@setu.ie::f8f7c2b7-a171-4c39-a664-e63bdd07197d" providerId="AD" clId="Web-{D13FDD0F-F941-A5AF-5F7A-C60F960197A6}" dt="2024-06-11T13:37:37.170" v="1" actId="1076"/>
          <ac:picMkLst>
            <pc:docMk/>
            <pc:sldMk cId="3284907261" sldId="256"/>
            <ac:picMk id="4" creationId="{32C665A2-93ED-A714-EE21-01B4DD42B75A}"/>
          </ac:picMkLst>
        </pc:picChg>
      </pc:sldChg>
    </pc:docChg>
  </pc:docChgLst>
  <pc:docChgLst>
    <pc:chgData name="Claire Butterly" userId="S::claire.butterly@setu.ie::f8f7c2b7-a171-4c39-a664-e63bdd07197d" providerId="AD" clId="Web-{0964B931-D1A2-12B2-0B25-695DEBBC99DA}"/>
    <pc:docChg chg="modSld">
      <pc:chgData name="Claire Butterly" userId="S::claire.butterly@setu.ie::f8f7c2b7-a171-4c39-a664-e63bdd07197d" providerId="AD" clId="Web-{0964B931-D1A2-12B2-0B25-695DEBBC99DA}" dt="2024-06-10T16:09:52.779" v="17"/>
      <pc:docMkLst>
        <pc:docMk/>
      </pc:docMkLst>
      <pc:sldChg chg="addSp delSp modSp">
        <pc:chgData name="Claire Butterly" userId="S::claire.butterly@setu.ie::f8f7c2b7-a171-4c39-a664-e63bdd07197d" providerId="AD" clId="Web-{0964B931-D1A2-12B2-0B25-695DEBBC99DA}" dt="2024-06-10T16:08:27.463" v="7"/>
        <pc:sldMkLst>
          <pc:docMk/>
          <pc:sldMk cId="3901081422" sldId="269"/>
        </pc:sldMkLst>
        <pc:spChg chg="add del mod">
          <ac:chgData name="Claire Butterly" userId="S::claire.butterly@setu.ie::f8f7c2b7-a171-4c39-a664-e63bdd07197d" providerId="AD" clId="Web-{0964B931-D1A2-12B2-0B25-695DEBBC99DA}" dt="2024-06-10T16:08:27.463" v="7"/>
          <ac:spMkLst>
            <pc:docMk/>
            <pc:sldMk cId="3901081422" sldId="269"/>
            <ac:spMk id="3" creationId="{A6CD448F-FE31-AED5-1AB2-AC97548140F0}"/>
          </ac:spMkLst>
        </pc:spChg>
        <pc:graphicFrameChg chg="add del">
          <ac:chgData name="Claire Butterly" userId="S::claire.butterly@setu.ie::f8f7c2b7-a171-4c39-a664-e63bdd07197d" providerId="AD" clId="Web-{0964B931-D1A2-12B2-0B25-695DEBBC99DA}" dt="2024-06-10T16:08:19.807" v="4"/>
          <ac:graphicFrameMkLst>
            <pc:docMk/>
            <pc:sldMk cId="3901081422" sldId="269"/>
            <ac:graphicFrameMk id="5" creationId="{229BD7EF-3A21-89C7-CE26-09C203957643}"/>
          </ac:graphicFrameMkLst>
        </pc:graphicFrameChg>
        <pc:graphicFrameChg chg="add del">
          <ac:chgData name="Claire Butterly" userId="S::claire.butterly@setu.ie::f8f7c2b7-a171-4c39-a664-e63bdd07197d" providerId="AD" clId="Web-{0964B931-D1A2-12B2-0B25-695DEBBC99DA}" dt="2024-06-10T16:08:27.432" v="6"/>
          <ac:graphicFrameMkLst>
            <pc:docMk/>
            <pc:sldMk cId="3901081422" sldId="269"/>
            <ac:graphicFrameMk id="7" creationId="{F9F7F4CE-AB05-8B75-8386-01DBB35EB804}"/>
          </ac:graphicFrameMkLst>
        </pc:graphicFrameChg>
        <pc:graphicFrameChg chg="add">
          <ac:chgData name="Claire Butterly" userId="S::claire.butterly@setu.ie::f8f7c2b7-a171-4c39-a664-e63bdd07197d" providerId="AD" clId="Web-{0964B931-D1A2-12B2-0B25-695DEBBC99DA}" dt="2024-06-10T16:08:27.463" v="7"/>
          <ac:graphicFrameMkLst>
            <pc:docMk/>
            <pc:sldMk cId="3901081422" sldId="269"/>
            <ac:graphicFrameMk id="9" creationId="{81B47C5B-127C-2596-B193-08BF2D0507A3}"/>
          </ac:graphicFrameMkLst>
        </pc:graphicFrameChg>
      </pc:sldChg>
      <pc:sldChg chg="addSp delSp modSp">
        <pc:chgData name="Claire Butterly" userId="S::claire.butterly@setu.ie::f8f7c2b7-a171-4c39-a664-e63bdd07197d" providerId="AD" clId="Web-{0964B931-D1A2-12B2-0B25-695DEBBC99DA}" dt="2024-06-10T16:09:13.293" v="12" actId="20577"/>
        <pc:sldMkLst>
          <pc:docMk/>
          <pc:sldMk cId="3929822880" sldId="270"/>
        </pc:sldMkLst>
        <pc:spChg chg="del">
          <ac:chgData name="Claire Butterly" userId="S::claire.butterly@setu.ie::f8f7c2b7-a171-4c39-a664-e63bdd07197d" providerId="AD" clId="Web-{0964B931-D1A2-12B2-0B25-695DEBBC99DA}" dt="2024-06-10T16:08:40.807" v="8"/>
          <ac:spMkLst>
            <pc:docMk/>
            <pc:sldMk cId="3929822880" sldId="270"/>
            <ac:spMk id="3" creationId="{D6CB5226-C473-E3B4-2C5B-EE8111F52C08}"/>
          </ac:spMkLst>
        </pc:spChg>
        <pc:graphicFrameChg chg="add modGraphic">
          <ac:chgData name="Claire Butterly" userId="S::claire.butterly@setu.ie::f8f7c2b7-a171-4c39-a664-e63bdd07197d" providerId="AD" clId="Web-{0964B931-D1A2-12B2-0B25-695DEBBC99DA}" dt="2024-06-10T16:09:13.293" v="12" actId="20577"/>
          <ac:graphicFrameMkLst>
            <pc:docMk/>
            <pc:sldMk cId="3929822880" sldId="270"/>
            <ac:graphicFrameMk id="5" creationId="{512AAAED-F72C-0057-37C5-7C3A20ED6CDD}"/>
          </ac:graphicFrameMkLst>
        </pc:graphicFrameChg>
      </pc:sldChg>
      <pc:sldChg chg="addSp delSp modSp mod setBg">
        <pc:chgData name="Claire Butterly" userId="S::claire.butterly@setu.ie::f8f7c2b7-a171-4c39-a664-e63bdd07197d" providerId="AD" clId="Web-{0964B931-D1A2-12B2-0B25-695DEBBC99DA}" dt="2024-06-10T16:08:49.808" v="9"/>
        <pc:sldMkLst>
          <pc:docMk/>
          <pc:sldMk cId="1614477853" sldId="271"/>
        </pc:sldMkLst>
        <pc:spChg chg="mod">
          <ac:chgData name="Claire Butterly" userId="S::claire.butterly@setu.ie::f8f7c2b7-a171-4c39-a664-e63bdd07197d" providerId="AD" clId="Web-{0964B931-D1A2-12B2-0B25-695DEBBC99DA}" dt="2024-06-10T16:08:49.808" v="9"/>
          <ac:spMkLst>
            <pc:docMk/>
            <pc:sldMk cId="1614477853" sldId="271"/>
            <ac:spMk id="2" creationId="{CA9C4D51-47EE-4A28-87D1-D43A35F309DB}"/>
          </ac:spMkLst>
        </pc:spChg>
        <pc:spChg chg="del">
          <ac:chgData name="Claire Butterly" userId="S::claire.butterly@setu.ie::f8f7c2b7-a171-4c39-a664-e63bdd07197d" providerId="AD" clId="Web-{0964B931-D1A2-12B2-0B25-695DEBBC99DA}" dt="2024-06-10T16:08:49.808" v="9"/>
          <ac:spMkLst>
            <pc:docMk/>
            <pc:sldMk cId="1614477853" sldId="271"/>
            <ac:spMk id="3" creationId="{5C24D922-6B8E-2FF7-D9DA-ECA2B2925E19}"/>
          </ac:spMkLst>
        </pc:spChg>
        <pc:spChg chg="add">
          <ac:chgData name="Claire Butterly" userId="S::claire.butterly@setu.ie::f8f7c2b7-a171-4c39-a664-e63bdd07197d" providerId="AD" clId="Web-{0964B931-D1A2-12B2-0B25-695DEBBC99DA}" dt="2024-06-10T16:08:49.808" v="9"/>
          <ac:spMkLst>
            <pc:docMk/>
            <pc:sldMk cId="1614477853" sldId="271"/>
            <ac:spMk id="9" creationId="{53B021B3-DE93-4AB7-8A18-CF5F1CED88B8}"/>
          </ac:spMkLst>
        </pc:spChg>
        <pc:spChg chg="add">
          <ac:chgData name="Claire Butterly" userId="S::claire.butterly@setu.ie::f8f7c2b7-a171-4c39-a664-e63bdd07197d" providerId="AD" clId="Web-{0964B931-D1A2-12B2-0B25-695DEBBC99DA}" dt="2024-06-10T16:08:49.808" v="9"/>
          <ac:spMkLst>
            <pc:docMk/>
            <pc:sldMk cId="1614477853" sldId="271"/>
            <ac:spMk id="11" creationId="{52D502E5-F6B4-4D58-B4AE-FC466FF15EE8}"/>
          </ac:spMkLst>
        </pc:spChg>
        <pc:spChg chg="add">
          <ac:chgData name="Claire Butterly" userId="S::claire.butterly@setu.ie::f8f7c2b7-a171-4c39-a664-e63bdd07197d" providerId="AD" clId="Web-{0964B931-D1A2-12B2-0B25-695DEBBC99DA}" dt="2024-06-10T16:08:49.808" v="9"/>
          <ac:spMkLst>
            <pc:docMk/>
            <pc:sldMk cId="1614477853" sldId="271"/>
            <ac:spMk id="13" creationId="{9DECDBF4-02B6-4BB4-B65B-B8107AD6A9E8}"/>
          </ac:spMkLst>
        </pc:spChg>
        <pc:graphicFrameChg chg="add">
          <ac:chgData name="Claire Butterly" userId="S::claire.butterly@setu.ie::f8f7c2b7-a171-4c39-a664-e63bdd07197d" providerId="AD" clId="Web-{0964B931-D1A2-12B2-0B25-695DEBBC99DA}" dt="2024-06-10T16:08:49.808" v="9"/>
          <ac:graphicFrameMkLst>
            <pc:docMk/>
            <pc:sldMk cId="1614477853" sldId="271"/>
            <ac:graphicFrameMk id="5" creationId="{823591BE-325D-5661-4668-B51B4DB120FB}"/>
          </ac:graphicFrameMkLst>
        </pc:graphicFrameChg>
      </pc:sldChg>
      <pc:sldChg chg="addSp delSp modSp mod setBg">
        <pc:chgData name="Claire Butterly" userId="S::claire.butterly@setu.ie::f8f7c2b7-a171-4c39-a664-e63bdd07197d" providerId="AD" clId="Web-{0964B931-D1A2-12B2-0B25-695DEBBC99DA}" dt="2024-06-10T16:09:52.779" v="17"/>
        <pc:sldMkLst>
          <pc:docMk/>
          <pc:sldMk cId="412809778" sldId="272"/>
        </pc:sldMkLst>
        <pc:spChg chg="mod">
          <ac:chgData name="Claire Butterly" userId="S::claire.butterly@setu.ie::f8f7c2b7-a171-4c39-a664-e63bdd07197d" providerId="AD" clId="Web-{0964B931-D1A2-12B2-0B25-695DEBBC99DA}" dt="2024-06-10T16:09:52.763" v="16"/>
          <ac:spMkLst>
            <pc:docMk/>
            <pc:sldMk cId="412809778" sldId="272"/>
            <ac:spMk id="2" creationId="{949B875A-C565-CFDF-FB99-DF81DCD3F7D0}"/>
          </ac:spMkLst>
        </pc:spChg>
        <pc:spChg chg="add del">
          <ac:chgData name="Claire Butterly" userId="S::claire.butterly@setu.ie::f8f7c2b7-a171-4c39-a664-e63bdd07197d" providerId="AD" clId="Web-{0964B931-D1A2-12B2-0B25-695DEBBC99DA}" dt="2024-06-10T16:09:52.779" v="17"/>
          <ac:spMkLst>
            <pc:docMk/>
            <pc:sldMk cId="412809778" sldId="272"/>
            <ac:spMk id="3" creationId="{847366C9-1C5F-A3D5-56F8-CFB9686CC65D}"/>
          </ac:spMkLst>
        </pc:spChg>
        <pc:spChg chg="add del">
          <ac:chgData name="Claire Butterly" userId="S::claire.butterly@setu.ie::f8f7c2b7-a171-4c39-a664-e63bdd07197d" providerId="AD" clId="Web-{0964B931-D1A2-12B2-0B25-695DEBBC99DA}" dt="2024-06-10T16:09:46.247" v="14"/>
          <ac:spMkLst>
            <pc:docMk/>
            <pc:sldMk cId="412809778" sldId="272"/>
            <ac:spMk id="9" creationId="{BACC6370-2D7E-4714-9D71-7542949D7D5D}"/>
          </ac:spMkLst>
        </pc:spChg>
        <pc:spChg chg="add del">
          <ac:chgData name="Claire Butterly" userId="S::claire.butterly@setu.ie::f8f7c2b7-a171-4c39-a664-e63bdd07197d" providerId="AD" clId="Web-{0964B931-D1A2-12B2-0B25-695DEBBC99DA}" dt="2024-06-10T16:09:46.247" v="14"/>
          <ac:spMkLst>
            <pc:docMk/>
            <pc:sldMk cId="412809778" sldId="272"/>
            <ac:spMk id="11" creationId="{F68B3F68-107C-434F-AA38-110D5EA91B85}"/>
          </ac:spMkLst>
        </pc:spChg>
        <pc:spChg chg="add del">
          <ac:chgData name="Claire Butterly" userId="S::claire.butterly@setu.ie::f8f7c2b7-a171-4c39-a664-e63bdd07197d" providerId="AD" clId="Web-{0964B931-D1A2-12B2-0B25-695DEBBC99DA}" dt="2024-06-10T16:09:46.247" v="14"/>
          <ac:spMkLst>
            <pc:docMk/>
            <pc:sldMk cId="412809778" sldId="272"/>
            <ac:spMk id="13" creationId="{AAD0DBB9-1A4B-4391-81D4-CB19F9AB918A}"/>
          </ac:spMkLst>
        </pc:spChg>
        <pc:spChg chg="add del">
          <ac:chgData name="Claire Butterly" userId="S::claire.butterly@setu.ie::f8f7c2b7-a171-4c39-a664-e63bdd07197d" providerId="AD" clId="Web-{0964B931-D1A2-12B2-0B25-695DEBBC99DA}" dt="2024-06-10T16:09:46.247" v="14"/>
          <ac:spMkLst>
            <pc:docMk/>
            <pc:sldMk cId="412809778" sldId="272"/>
            <ac:spMk id="15" creationId="{063BBA22-50EA-4C4D-BE05-F1CE4E63AA56}"/>
          </ac:spMkLst>
        </pc:spChg>
        <pc:spChg chg="add del">
          <ac:chgData name="Claire Butterly" userId="S::claire.butterly@setu.ie::f8f7c2b7-a171-4c39-a664-e63bdd07197d" providerId="AD" clId="Web-{0964B931-D1A2-12B2-0B25-695DEBBC99DA}" dt="2024-06-10T16:09:52.763" v="16"/>
          <ac:spMkLst>
            <pc:docMk/>
            <pc:sldMk cId="412809778" sldId="272"/>
            <ac:spMk id="17" creationId="{35DB3719-6FDC-4E5D-891D-FF40B7300F64}"/>
          </ac:spMkLst>
        </pc:spChg>
        <pc:spChg chg="add del">
          <ac:chgData name="Claire Butterly" userId="S::claire.butterly@setu.ie::f8f7c2b7-a171-4c39-a664-e63bdd07197d" providerId="AD" clId="Web-{0964B931-D1A2-12B2-0B25-695DEBBC99DA}" dt="2024-06-10T16:09:52.763" v="16"/>
          <ac:spMkLst>
            <pc:docMk/>
            <pc:sldMk cId="412809778" sldId="272"/>
            <ac:spMk id="18" creationId="{E0CBAC23-2E3F-4A90-BA59-F8299F6A5439}"/>
          </ac:spMkLst>
        </pc:spChg>
        <pc:graphicFrameChg chg="add del">
          <ac:chgData name="Claire Butterly" userId="S::claire.butterly@setu.ie::f8f7c2b7-a171-4c39-a664-e63bdd07197d" providerId="AD" clId="Web-{0964B931-D1A2-12B2-0B25-695DEBBC99DA}" dt="2024-06-10T16:09:46.247" v="14"/>
          <ac:graphicFrameMkLst>
            <pc:docMk/>
            <pc:sldMk cId="412809778" sldId="272"/>
            <ac:graphicFrameMk id="5" creationId="{0A43AE8D-A45E-C71F-1230-F44A78A29A63}"/>
          </ac:graphicFrameMkLst>
        </pc:graphicFrameChg>
        <pc:graphicFrameChg chg="add del">
          <ac:chgData name="Claire Butterly" userId="S::claire.butterly@setu.ie::f8f7c2b7-a171-4c39-a664-e63bdd07197d" providerId="AD" clId="Web-{0964B931-D1A2-12B2-0B25-695DEBBC99DA}" dt="2024-06-10T16:09:52.763" v="16"/>
          <ac:graphicFrameMkLst>
            <pc:docMk/>
            <pc:sldMk cId="412809778" sldId="272"/>
            <ac:graphicFrameMk id="19" creationId="{B0816EB1-FCFD-CD59-894F-1B0BB9C95251}"/>
          </ac:graphicFrameMkLst>
        </pc:graphicFrameChg>
        <pc:graphicFrameChg chg="add">
          <ac:chgData name="Claire Butterly" userId="S::claire.butterly@setu.ie::f8f7c2b7-a171-4c39-a664-e63bdd07197d" providerId="AD" clId="Web-{0964B931-D1A2-12B2-0B25-695DEBBC99DA}" dt="2024-06-10T16:09:52.779" v="17"/>
          <ac:graphicFrameMkLst>
            <pc:docMk/>
            <pc:sldMk cId="412809778" sldId="272"/>
            <ac:graphicFrameMk id="21" creationId="{DE8F79E6-8057-9D90-207B-782EA9E7C863}"/>
          </ac:graphicFrameMkLst>
        </pc:graphicFrame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2065B4-8B38-4E20-9B85-ADF79804933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D82464E-09BD-4559-8376-B6895433645E}">
      <dgm:prSet/>
      <dgm:spPr/>
      <dgm:t>
        <a:bodyPr/>
        <a:lstStyle/>
        <a:p>
          <a:r>
            <a:rPr lang="en-US"/>
            <a:t>The purpose of </a:t>
          </a:r>
          <a:r>
            <a:rPr lang="en-US">
              <a:latin typeface="Calibri Light" panose="020F0302020204030204"/>
            </a:rPr>
            <a:t>these</a:t>
          </a:r>
          <a:r>
            <a:rPr lang="en-US"/>
            <a:t> events were to </a:t>
          </a:r>
        </a:p>
      </dgm:t>
    </dgm:pt>
    <dgm:pt modelId="{33E8DD92-FE34-405B-92DC-EC3000F8DA8E}" type="parTrans" cxnId="{18847945-4399-4CB3-8323-4CB2FC093E6A}">
      <dgm:prSet/>
      <dgm:spPr/>
      <dgm:t>
        <a:bodyPr/>
        <a:lstStyle/>
        <a:p>
          <a:endParaRPr lang="en-US"/>
        </a:p>
      </dgm:t>
    </dgm:pt>
    <dgm:pt modelId="{C9CEEFE1-95F3-4E52-ACC6-02823CE723AE}" type="sibTrans" cxnId="{18847945-4399-4CB3-8323-4CB2FC093E6A}">
      <dgm:prSet/>
      <dgm:spPr/>
      <dgm:t>
        <a:bodyPr/>
        <a:lstStyle/>
        <a:p>
          <a:endParaRPr lang="en-US"/>
        </a:p>
      </dgm:t>
    </dgm:pt>
    <dgm:pt modelId="{660C198F-0964-47BE-86A9-E81C5F4D5EA6}">
      <dgm:prSet/>
      <dgm:spPr/>
      <dgm:t>
        <a:bodyPr/>
        <a:lstStyle/>
        <a:p>
          <a:r>
            <a:rPr lang="en-US"/>
            <a:t>enhance the employability skills for all students in SETU;</a:t>
          </a:r>
        </a:p>
      </dgm:t>
    </dgm:pt>
    <dgm:pt modelId="{542EDA80-3D55-4D5B-AA2B-2BCEB6FFF62F}" type="parTrans" cxnId="{9979523E-F1BE-4EA6-A813-56A5A1B53045}">
      <dgm:prSet/>
      <dgm:spPr/>
      <dgm:t>
        <a:bodyPr/>
        <a:lstStyle/>
        <a:p>
          <a:endParaRPr lang="en-US"/>
        </a:p>
      </dgm:t>
    </dgm:pt>
    <dgm:pt modelId="{DA0C9C04-1CB2-49EB-959C-A8FA031A186C}" type="sibTrans" cxnId="{9979523E-F1BE-4EA6-A813-56A5A1B53045}">
      <dgm:prSet/>
      <dgm:spPr/>
      <dgm:t>
        <a:bodyPr/>
        <a:lstStyle/>
        <a:p>
          <a:endParaRPr lang="en-US"/>
        </a:p>
      </dgm:t>
    </dgm:pt>
    <dgm:pt modelId="{29F6426E-AE03-4CD5-989A-CDCDE91CD335}">
      <dgm:prSet/>
      <dgm:spPr/>
      <dgm:t>
        <a:bodyPr/>
        <a:lstStyle/>
        <a:p>
          <a:r>
            <a:rPr lang="en-US"/>
            <a:t>Provide opportunities for professional development and growth;</a:t>
          </a:r>
        </a:p>
      </dgm:t>
    </dgm:pt>
    <dgm:pt modelId="{CD57F336-9808-4B63-BC70-722E90A176A6}" type="parTrans" cxnId="{96E94423-42BD-4B7C-ADD0-ACE0AE3F90BF}">
      <dgm:prSet/>
      <dgm:spPr/>
      <dgm:t>
        <a:bodyPr/>
        <a:lstStyle/>
        <a:p>
          <a:endParaRPr lang="en-US"/>
        </a:p>
      </dgm:t>
    </dgm:pt>
    <dgm:pt modelId="{42BA2712-377F-4385-A25C-882EFC1DF108}" type="sibTrans" cxnId="{96E94423-42BD-4B7C-ADD0-ACE0AE3F90BF}">
      <dgm:prSet/>
      <dgm:spPr/>
      <dgm:t>
        <a:bodyPr/>
        <a:lstStyle/>
        <a:p>
          <a:endParaRPr lang="en-US"/>
        </a:p>
      </dgm:t>
    </dgm:pt>
    <dgm:pt modelId="{AA74F5CB-3B33-4B58-945A-D74D58F8EF94}">
      <dgm:prSet/>
      <dgm:spPr/>
      <dgm:t>
        <a:bodyPr/>
        <a:lstStyle/>
        <a:p>
          <a:r>
            <a:rPr lang="en-US"/>
            <a:t>Offer access to expert knowledge and practical training sessions.  </a:t>
          </a:r>
        </a:p>
      </dgm:t>
    </dgm:pt>
    <dgm:pt modelId="{EAA47554-87F3-46B1-B533-99488F5EFFB4}" type="parTrans" cxnId="{DD315873-9461-4801-BE61-2E4896821CE7}">
      <dgm:prSet/>
      <dgm:spPr/>
      <dgm:t>
        <a:bodyPr/>
        <a:lstStyle/>
        <a:p>
          <a:endParaRPr lang="en-US"/>
        </a:p>
      </dgm:t>
    </dgm:pt>
    <dgm:pt modelId="{8DE886C0-7FA6-4AC9-954D-8AFB6CC67DFE}" type="sibTrans" cxnId="{DD315873-9461-4801-BE61-2E4896821CE7}">
      <dgm:prSet/>
      <dgm:spPr/>
      <dgm:t>
        <a:bodyPr/>
        <a:lstStyle/>
        <a:p>
          <a:endParaRPr lang="en-US"/>
        </a:p>
      </dgm:t>
    </dgm:pt>
    <dgm:pt modelId="{DBE84B0C-2D0F-49CB-AE33-D84D907F6DF9}" type="pres">
      <dgm:prSet presAssocID="{E92065B4-8B38-4E20-9B85-ADF798049337}" presName="linear" presStyleCnt="0">
        <dgm:presLayoutVars>
          <dgm:animLvl val="lvl"/>
          <dgm:resizeHandles val="exact"/>
        </dgm:presLayoutVars>
      </dgm:prSet>
      <dgm:spPr/>
    </dgm:pt>
    <dgm:pt modelId="{DECD5B24-58C7-4078-A587-AD0D49428D98}" type="pres">
      <dgm:prSet presAssocID="{3D82464E-09BD-4559-8376-B6895433645E}" presName="parentText" presStyleLbl="node1" presStyleIdx="0" presStyleCnt="1">
        <dgm:presLayoutVars>
          <dgm:chMax val="0"/>
          <dgm:bulletEnabled val="1"/>
        </dgm:presLayoutVars>
      </dgm:prSet>
      <dgm:spPr/>
    </dgm:pt>
    <dgm:pt modelId="{4F0B2D69-3FC4-4B9D-BF8B-65D796CF7AC9}" type="pres">
      <dgm:prSet presAssocID="{3D82464E-09BD-4559-8376-B6895433645E}" presName="childText" presStyleLbl="revTx" presStyleIdx="0" presStyleCnt="1">
        <dgm:presLayoutVars>
          <dgm:bulletEnabled val="1"/>
        </dgm:presLayoutVars>
      </dgm:prSet>
      <dgm:spPr/>
    </dgm:pt>
  </dgm:ptLst>
  <dgm:cxnLst>
    <dgm:cxn modelId="{96E94423-42BD-4B7C-ADD0-ACE0AE3F90BF}" srcId="{3D82464E-09BD-4559-8376-B6895433645E}" destId="{29F6426E-AE03-4CD5-989A-CDCDE91CD335}" srcOrd="1" destOrd="0" parTransId="{CD57F336-9808-4B63-BC70-722E90A176A6}" sibTransId="{42BA2712-377F-4385-A25C-882EFC1DF108}"/>
    <dgm:cxn modelId="{9979523E-F1BE-4EA6-A813-56A5A1B53045}" srcId="{3D82464E-09BD-4559-8376-B6895433645E}" destId="{660C198F-0964-47BE-86A9-E81C5F4D5EA6}" srcOrd="0" destOrd="0" parTransId="{542EDA80-3D55-4D5B-AA2B-2BCEB6FFF62F}" sibTransId="{DA0C9C04-1CB2-49EB-959C-A8FA031A186C}"/>
    <dgm:cxn modelId="{9D0B405B-F350-45E6-A497-83BE2C09A36B}" type="presOf" srcId="{E92065B4-8B38-4E20-9B85-ADF798049337}" destId="{DBE84B0C-2D0F-49CB-AE33-D84D907F6DF9}" srcOrd="0" destOrd="0" presId="urn:microsoft.com/office/officeart/2005/8/layout/vList2"/>
    <dgm:cxn modelId="{18847945-4399-4CB3-8323-4CB2FC093E6A}" srcId="{E92065B4-8B38-4E20-9B85-ADF798049337}" destId="{3D82464E-09BD-4559-8376-B6895433645E}" srcOrd="0" destOrd="0" parTransId="{33E8DD92-FE34-405B-92DC-EC3000F8DA8E}" sibTransId="{C9CEEFE1-95F3-4E52-ACC6-02823CE723AE}"/>
    <dgm:cxn modelId="{DD315873-9461-4801-BE61-2E4896821CE7}" srcId="{3D82464E-09BD-4559-8376-B6895433645E}" destId="{AA74F5CB-3B33-4B58-945A-D74D58F8EF94}" srcOrd="2" destOrd="0" parTransId="{EAA47554-87F3-46B1-B533-99488F5EFFB4}" sibTransId="{8DE886C0-7FA6-4AC9-954D-8AFB6CC67DFE}"/>
    <dgm:cxn modelId="{C4F21276-D079-4CA2-B935-10271913D8C0}" type="presOf" srcId="{3D82464E-09BD-4559-8376-B6895433645E}" destId="{DECD5B24-58C7-4078-A587-AD0D49428D98}" srcOrd="0" destOrd="0" presId="urn:microsoft.com/office/officeart/2005/8/layout/vList2"/>
    <dgm:cxn modelId="{4A93E757-D368-4871-AFDB-ACBFC290975B}" type="presOf" srcId="{AA74F5CB-3B33-4B58-945A-D74D58F8EF94}" destId="{4F0B2D69-3FC4-4B9D-BF8B-65D796CF7AC9}" srcOrd="0" destOrd="2" presId="urn:microsoft.com/office/officeart/2005/8/layout/vList2"/>
    <dgm:cxn modelId="{FCA2A1D2-698C-49F7-AA84-30737FAFB3FD}" type="presOf" srcId="{660C198F-0964-47BE-86A9-E81C5F4D5EA6}" destId="{4F0B2D69-3FC4-4B9D-BF8B-65D796CF7AC9}" srcOrd="0" destOrd="0" presId="urn:microsoft.com/office/officeart/2005/8/layout/vList2"/>
    <dgm:cxn modelId="{5C1179E6-2A36-4DFE-BD52-1D5EFDEB6EE3}" type="presOf" srcId="{29F6426E-AE03-4CD5-989A-CDCDE91CD335}" destId="{4F0B2D69-3FC4-4B9D-BF8B-65D796CF7AC9}" srcOrd="0" destOrd="1" presId="urn:microsoft.com/office/officeart/2005/8/layout/vList2"/>
    <dgm:cxn modelId="{9E069088-0432-48FD-AFBD-84AB68D7708A}" type="presParOf" srcId="{DBE84B0C-2D0F-49CB-AE33-D84D907F6DF9}" destId="{DECD5B24-58C7-4078-A587-AD0D49428D98}" srcOrd="0" destOrd="0" presId="urn:microsoft.com/office/officeart/2005/8/layout/vList2"/>
    <dgm:cxn modelId="{20A83944-1219-4CF2-8B0E-F07C502B3C0C}" type="presParOf" srcId="{DBE84B0C-2D0F-49CB-AE33-D84D907F6DF9}" destId="{4F0B2D69-3FC4-4B9D-BF8B-65D796CF7AC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6D4F69-D7CF-4359-BD28-3C037E172DB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16A162CE-F6AB-49E3-BE19-AE700F577EEC}">
      <dgm:prSet/>
      <dgm:spPr/>
      <dgm:t>
        <a:bodyPr/>
        <a:lstStyle/>
        <a:p>
          <a:r>
            <a:rPr lang="en-US"/>
            <a:t>Basic and Pedatric First Aid</a:t>
          </a:r>
        </a:p>
      </dgm:t>
    </dgm:pt>
    <dgm:pt modelId="{30B48969-5A63-40C4-88AC-FE4F14C849A0}" type="parTrans" cxnId="{DB6AB00D-D4C1-4EDF-AA48-E890857E4670}">
      <dgm:prSet/>
      <dgm:spPr/>
      <dgm:t>
        <a:bodyPr/>
        <a:lstStyle/>
        <a:p>
          <a:endParaRPr lang="en-US"/>
        </a:p>
      </dgm:t>
    </dgm:pt>
    <dgm:pt modelId="{07700A0B-5950-4669-9376-A89012FB0314}" type="sibTrans" cxnId="{DB6AB00D-D4C1-4EDF-AA48-E890857E4670}">
      <dgm:prSet/>
      <dgm:spPr/>
      <dgm:t>
        <a:bodyPr/>
        <a:lstStyle/>
        <a:p>
          <a:endParaRPr lang="en-US"/>
        </a:p>
      </dgm:t>
    </dgm:pt>
    <dgm:pt modelId="{A32E2BBE-D333-4E00-8453-607BAEEEBD7B}">
      <dgm:prSet/>
      <dgm:spPr/>
      <dgm:t>
        <a:bodyPr/>
        <a:lstStyle/>
        <a:p>
          <a:r>
            <a:rPr lang="en-US"/>
            <a:t>Little Lámh</a:t>
          </a:r>
        </a:p>
      </dgm:t>
    </dgm:pt>
    <dgm:pt modelId="{8B93D8DD-09AD-4764-B8C5-24E66A29DCC5}" type="parTrans" cxnId="{F02D83BB-1DBD-4E56-838A-1781695A1C0E}">
      <dgm:prSet/>
      <dgm:spPr/>
      <dgm:t>
        <a:bodyPr/>
        <a:lstStyle/>
        <a:p>
          <a:endParaRPr lang="en-US"/>
        </a:p>
      </dgm:t>
    </dgm:pt>
    <dgm:pt modelId="{6FB37FD0-84EC-4507-9171-A79F4F5BC504}" type="sibTrans" cxnId="{F02D83BB-1DBD-4E56-838A-1781695A1C0E}">
      <dgm:prSet/>
      <dgm:spPr/>
      <dgm:t>
        <a:bodyPr/>
        <a:lstStyle/>
        <a:p>
          <a:endParaRPr lang="en-US"/>
        </a:p>
      </dgm:t>
    </dgm:pt>
    <dgm:pt modelId="{BC5013A0-04D1-456B-999B-3E3E8B5190C3}">
      <dgm:prSet/>
      <dgm:spPr/>
      <dgm:t>
        <a:bodyPr/>
        <a:lstStyle/>
        <a:p>
          <a:r>
            <a:rPr lang="en-US"/>
            <a:t>Interview Skills Webinar</a:t>
          </a:r>
        </a:p>
      </dgm:t>
    </dgm:pt>
    <dgm:pt modelId="{04DC5195-8A02-4566-B9D6-2B3CB81D6895}" type="parTrans" cxnId="{5A5D329F-40FA-489E-93A8-E8A12930370B}">
      <dgm:prSet/>
      <dgm:spPr/>
      <dgm:t>
        <a:bodyPr/>
        <a:lstStyle/>
        <a:p>
          <a:endParaRPr lang="en-US"/>
        </a:p>
      </dgm:t>
    </dgm:pt>
    <dgm:pt modelId="{DAFF80BE-ED4D-4C79-AC5C-01A75709870B}" type="sibTrans" cxnId="{5A5D329F-40FA-489E-93A8-E8A12930370B}">
      <dgm:prSet/>
      <dgm:spPr/>
      <dgm:t>
        <a:bodyPr/>
        <a:lstStyle/>
        <a:p>
          <a:endParaRPr lang="en-US"/>
        </a:p>
      </dgm:t>
    </dgm:pt>
    <dgm:pt modelId="{7219CBBC-95FC-4DF9-9596-ABABC0B9A9FA}">
      <dgm:prSet/>
      <dgm:spPr/>
      <dgm:t>
        <a:bodyPr/>
        <a:lstStyle/>
        <a:p>
          <a:r>
            <a:rPr lang="en-US"/>
            <a:t>AI and Business Webinar </a:t>
          </a:r>
        </a:p>
      </dgm:t>
    </dgm:pt>
    <dgm:pt modelId="{2E24017A-2E63-45BF-BE11-86208CF1488A}" type="parTrans" cxnId="{6A7F213E-3E68-4DF5-BEB8-C61880499E99}">
      <dgm:prSet/>
      <dgm:spPr/>
      <dgm:t>
        <a:bodyPr/>
        <a:lstStyle/>
        <a:p>
          <a:endParaRPr lang="en-US"/>
        </a:p>
      </dgm:t>
    </dgm:pt>
    <dgm:pt modelId="{B1B2464C-2FF1-49D3-B292-D7B66A5D72BF}" type="sibTrans" cxnId="{6A7F213E-3E68-4DF5-BEB8-C61880499E99}">
      <dgm:prSet/>
      <dgm:spPr/>
      <dgm:t>
        <a:bodyPr/>
        <a:lstStyle/>
        <a:p>
          <a:endParaRPr lang="en-US"/>
        </a:p>
      </dgm:t>
    </dgm:pt>
    <dgm:pt modelId="{0F42DC5B-3034-427C-8DBE-D050A77366AC}">
      <dgm:prSet/>
      <dgm:spPr/>
      <dgm:t>
        <a:bodyPr/>
        <a:lstStyle/>
        <a:p>
          <a:r>
            <a:rPr lang="en-US"/>
            <a:t>Manual Handling was planned but did not proceed</a:t>
          </a:r>
        </a:p>
      </dgm:t>
    </dgm:pt>
    <dgm:pt modelId="{02E71E82-3A3B-4A87-835C-4BFF4248E26F}" type="parTrans" cxnId="{4F4324DE-8BEB-4EFA-B332-66C8FED936DF}">
      <dgm:prSet/>
      <dgm:spPr/>
      <dgm:t>
        <a:bodyPr/>
        <a:lstStyle/>
        <a:p>
          <a:endParaRPr lang="en-US"/>
        </a:p>
      </dgm:t>
    </dgm:pt>
    <dgm:pt modelId="{FAF66288-7079-4A88-8B89-0918DFDB12F1}" type="sibTrans" cxnId="{4F4324DE-8BEB-4EFA-B332-66C8FED936DF}">
      <dgm:prSet/>
      <dgm:spPr/>
      <dgm:t>
        <a:bodyPr/>
        <a:lstStyle/>
        <a:p>
          <a:endParaRPr lang="en-US"/>
        </a:p>
      </dgm:t>
    </dgm:pt>
    <dgm:pt modelId="{F948F677-1E43-4CF0-A058-C197FC23606B}" type="pres">
      <dgm:prSet presAssocID="{EE6D4F69-D7CF-4359-BD28-3C037E172DB8}" presName="vert0" presStyleCnt="0">
        <dgm:presLayoutVars>
          <dgm:dir/>
          <dgm:animOne val="branch"/>
          <dgm:animLvl val="lvl"/>
        </dgm:presLayoutVars>
      </dgm:prSet>
      <dgm:spPr/>
    </dgm:pt>
    <dgm:pt modelId="{34D1B7DD-270A-481D-9FEF-E09582A78E1D}" type="pres">
      <dgm:prSet presAssocID="{16A162CE-F6AB-49E3-BE19-AE700F577EEC}" presName="thickLine" presStyleLbl="alignNode1" presStyleIdx="0" presStyleCnt="5"/>
      <dgm:spPr/>
    </dgm:pt>
    <dgm:pt modelId="{45CF2FAD-870E-426C-BCF8-1A8E96B5420F}" type="pres">
      <dgm:prSet presAssocID="{16A162CE-F6AB-49E3-BE19-AE700F577EEC}" presName="horz1" presStyleCnt="0"/>
      <dgm:spPr/>
    </dgm:pt>
    <dgm:pt modelId="{EE964999-3FE3-41C1-B8BC-7F080EEFAE7D}" type="pres">
      <dgm:prSet presAssocID="{16A162CE-F6AB-49E3-BE19-AE700F577EEC}" presName="tx1" presStyleLbl="revTx" presStyleIdx="0" presStyleCnt="5"/>
      <dgm:spPr/>
    </dgm:pt>
    <dgm:pt modelId="{EDA025C4-84CB-4096-9DDB-533134CE8961}" type="pres">
      <dgm:prSet presAssocID="{16A162CE-F6AB-49E3-BE19-AE700F577EEC}" presName="vert1" presStyleCnt="0"/>
      <dgm:spPr/>
    </dgm:pt>
    <dgm:pt modelId="{ED184D1E-19DA-4933-B63D-F8096CA340D1}" type="pres">
      <dgm:prSet presAssocID="{A32E2BBE-D333-4E00-8453-607BAEEEBD7B}" presName="thickLine" presStyleLbl="alignNode1" presStyleIdx="1" presStyleCnt="5"/>
      <dgm:spPr/>
    </dgm:pt>
    <dgm:pt modelId="{BB114C28-E54C-4E92-9CF9-A3CE964032FC}" type="pres">
      <dgm:prSet presAssocID="{A32E2BBE-D333-4E00-8453-607BAEEEBD7B}" presName="horz1" presStyleCnt="0"/>
      <dgm:spPr/>
    </dgm:pt>
    <dgm:pt modelId="{266D8D8D-3C0D-48B3-9A7D-CAB1C999B595}" type="pres">
      <dgm:prSet presAssocID="{A32E2BBE-D333-4E00-8453-607BAEEEBD7B}" presName="tx1" presStyleLbl="revTx" presStyleIdx="1" presStyleCnt="5"/>
      <dgm:spPr/>
    </dgm:pt>
    <dgm:pt modelId="{A059D95A-E506-4A5A-B690-FF3512A93DB0}" type="pres">
      <dgm:prSet presAssocID="{A32E2BBE-D333-4E00-8453-607BAEEEBD7B}" presName="vert1" presStyleCnt="0"/>
      <dgm:spPr/>
    </dgm:pt>
    <dgm:pt modelId="{036D3825-5C8E-4200-BA95-6454C2DBB6FE}" type="pres">
      <dgm:prSet presAssocID="{BC5013A0-04D1-456B-999B-3E3E8B5190C3}" presName="thickLine" presStyleLbl="alignNode1" presStyleIdx="2" presStyleCnt="5"/>
      <dgm:spPr/>
    </dgm:pt>
    <dgm:pt modelId="{11CB967B-4DC3-4CB7-83E3-D0FDEE510338}" type="pres">
      <dgm:prSet presAssocID="{BC5013A0-04D1-456B-999B-3E3E8B5190C3}" presName="horz1" presStyleCnt="0"/>
      <dgm:spPr/>
    </dgm:pt>
    <dgm:pt modelId="{25CEA8FC-9334-4FE3-87F4-5E82822834F6}" type="pres">
      <dgm:prSet presAssocID="{BC5013A0-04D1-456B-999B-3E3E8B5190C3}" presName="tx1" presStyleLbl="revTx" presStyleIdx="2" presStyleCnt="5"/>
      <dgm:spPr/>
    </dgm:pt>
    <dgm:pt modelId="{0D5FDB58-C185-404F-BC6E-299ADA1B6AE1}" type="pres">
      <dgm:prSet presAssocID="{BC5013A0-04D1-456B-999B-3E3E8B5190C3}" presName="vert1" presStyleCnt="0"/>
      <dgm:spPr/>
    </dgm:pt>
    <dgm:pt modelId="{370222EE-5CCD-4F17-B212-22A5E33DAA84}" type="pres">
      <dgm:prSet presAssocID="{7219CBBC-95FC-4DF9-9596-ABABC0B9A9FA}" presName="thickLine" presStyleLbl="alignNode1" presStyleIdx="3" presStyleCnt="5"/>
      <dgm:spPr/>
    </dgm:pt>
    <dgm:pt modelId="{747E1E2A-B42F-4E46-8D61-4610637F26D3}" type="pres">
      <dgm:prSet presAssocID="{7219CBBC-95FC-4DF9-9596-ABABC0B9A9FA}" presName="horz1" presStyleCnt="0"/>
      <dgm:spPr/>
    </dgm:pt>
    <dgm:pt modelId="{37202520-1766-43F6-BC63-55290B3A4974}" type="pres">
      <dgm:prSet presAssocID="{7219CBBC-95FC-4DF9-9596-ABABC0B9A9FA}" presName="tx1" presStyleLbl="revTx" presStyleIdx="3" presStyleCnt="5"/>
      <dgm:spPr/>
    </dgm:pt>
    <dgm:pt modelId="{56BFD8C3-6D3E-45C8-AF8D-714DDA861110}" type="pres">
      <dgm:prSet presAssocID="{7219CBBC-95FC-4DF9-9596-ABABC0B9A9FA}" presName="vert1" presStyleCnt="0"/>
      <dgm:spPr/>
    </dgm:pt>
    <dgm:pt modelId="{0B8AA966-C8ED-4BA9-9570-EE5B512017C4}" type="pres">
      <dgm:prSet presAssocID="{0F42DC5B-3034-427C-8DBE-D050A77366AC}" presName="thickLine" presStyleLbl="alignNode1" presStyleIdx="4" presStyleCnt="5"/>
      <dgm:spPr/>
    </dgm:pt>
    <dgm:pt modelId="{A2C15F7B-5FBE-42C8-B22B-5B6B84F548E9}" type="pres">
      <dgm:prSet presAssocID="{0F42DC5B-3034-427C-8DBE-D050A77366AC}" presName="horz1" presStyleCnt="0"/>
      <dgm:spPr/>
    </dgm:pt>
    <dgm:pt modelId="{F7AFDAD0-55C3-4DFA-85D9-19D983AC0E6D}" type="pres">
      <dgm:prSet presAssocID="{0F42DC5B-3034-427C-8DBE-D050A77366AC}" presName="tx1" presStyleLbl="revTx" presStyleIdx="4" presStyleCnt="5"/>
      <dgm:spPr/>
    </dgm:pt>
    <dgm:pt modelId="{0CB31DC6-4BF1-4B36-A2FF-C206277491E3}" type="pres">
      <dgm:prSet presAssocID="{0F42DC5B-3034-427C-8DBE-D050A77366AC}" presName="vert1" presStyleCnt="0"/>
      <dgm:spPr/>
    </dgm:pt>
  </dgm:ptLst>
  <dgm:cxnLst>
    <dgm:cxn modelId="{A9811F0C-DF6D-4113-A660-57951F7BF885}" type="presOf" srcId="{7219CBBC-95FC-4DF9-9596-ABABC0B9A9FA}" destId="{37202520-1766-43F6-BC63-55290B3A4974}" srcOrd="0" destOrd="0" presId="urn:microsoft.com/office/officeart/2008/layout/LinedList"/>
    <dgm:cxn modelId="{DB6AB00D-D4C1-4EDF-AA48-E890857E4670}" srcId="{EE6D4F69-D7CF-4359-BD28-3C037E172DB8}" destId="{16A162CE-F6AB-49E3-BE19-AE700F577EEC}" srcOrd="0" destOrd="0" parTransId="{30B48969-5A63-40C4-88AC-FE4F14C849A0}" sibTransId="{07700A0B-5950-4669-9376-A89012FB0314}"/>
    <dgm:cxn modelId="{6A7F213E-3E68-4DF5-BEB8-C61880499E99}" srcId="{EE6D4F69-D7CF-4359-BD28-3C037E172DB8}" destId="{7219CBBC-95FC-4DF9-9596-ABABC0B9A9FA}" srcOrd="3" destOrd="0" parTransId="{2E24017A-2E63-45BF-BE11-86208CF1488A}" sibTransId="{B1B2464C-2FF1-49D3-B292-D7B66A5D72BF}"/>
    <dgm:cxn modelId="{87A21545-D824-4A24-AB16-D49B12D84E07}" type="presOf" srcId="{0F42DC5B-3034-427C-8DBE-D050A77366AC}" destId="{F7AFDAD0-55C3-4DFA-85D9-19D983AC0E6D}" srcOrd="0" destOrd="0" presId="urn:microsoft.com/office/officeart/2008/layout/LinedList"/>
    <dgm:cxn modelId="{5A5D329F-40FA-489E-93A8-E8A12930370B}" srcId="{EE6D4F69-D7CF-4359-BD28-3C037E172DB8}" destId="{BC5013A0-04D1-456B-999B-3E3E8B5190C3}" srcOrd="2" destOrd="0" parTransId="{04DC5195-8A02-4566-B9D6-2B3CB81D6895}" sibTransId="{DAFF80BE-ED4D-4C79-AC5C-01A75709870B}"/>
    <dgm:cxn modelId="{5F083CA4-BEC9-453A-8945-99C34E577D7F}" type="presOf" srcId="{16A162CE-F6AB-49E3-BE19-AE700F577EEC}" destId="{EE964999-3FE3-41C1-B8BC-7F080EEFAE7D}" srcOrd="0" destOrd="0" presId="urn:microsoft.com/office/officeart/2008/layout/LinedList"/>
    <dgm:cxn modelId="{266875AC-0272-43B7-90C8-C0D819D94877}" type="presOf" srcId="{EE6D4F69-D7CF-4359-BD28-3C037E172DB8}" destId="{F948F677-1E43-4CF0-A058-C197FC23606B}" srcOrd="0" destOrd="0" presId="urn:microsoft.com/office/officeart/2008/layout/LinedList"/>
    <dgm:cxn modelId="{F02D83BB-1DBD-4E56-838A-1781695A1C0E}" srcId="{EE6D4F69-D7CF-4359-BD28-3C037E172DB8}" destId="{A32E2BBE-D333-4E00-8453-607BAEEEBD7B}" srcOrd="1" destOrd="0" parTransId="{8B93D8DD-09AD-4764-B8C5-24E66A29DCC5}" sibTransId="{6FB37FD0-84EC-4507-9171-A79F4F5BC504}"/>
    <dgm:cxn modelId="{656CF0BE-2CA9-4D40-B38D-4736ED6B183E}" type="presOf" srcId="{A32E2BBE-D333-4E00-8453-607BAEEEBD7B}" destId="{266D8D8D-3C0D-48B3-9A7D-CAB1C999B595}" srcOrd="0" destOrd="0" presId="urn:microsoft.com/office/officeart/2008/layout/LinedList"/>
    <dgm:cxn modelId="{C555EBD5-CBBC-4B08-8074-CD0D55BB27AF}" type="presOf" srcId="{BC5013A0-04D1-456B-999B-3E3E8B5190C3}" destId="{25CEA8FC-9334-4FE3-87F4-5E82822834F6}" srcOrd="0" destOrd="0" presId="urn:microsoft.com/office/officeart/2008/layout/LinedList"/>
    <dgm:cxn modelId="{4F4324DE-8BEB-4EFA-B332-66C8FED936DF}" srcId="{EE6D4F69-D7CF-4359-BD28-3C037E172DB8}" destId="{0F42DC5B-3034-427C-8DBE-D050A77366AC}" srcOrd="4" destOrd="0" parTransId="{02E71E82-3A3B-4A87-835C-4BFF4248E26F}" sibTransId="{FAF66288-7079-4A88-8B89-0918DFDB12F1}"/>
    <dgm:cxn modelId="{0C5481C8-44D7-4B3F-8F79-0AB68800308D}" type="presParOf" srcId="{F948F677-1E43-4CF0-A058-C197FC23606B}" destId="{34D1B7DD-270A-481D-9FEF-E09582A78E1D}" srcOrd="0" destOrd="0" presId="urn:microsoft.com/office/officeart/2008/layout/LinedList"/>
    <dgm:cxn modelId="{F1AE6201-A155-4F48-8E81-8978E5F497C5}" type="presParOf" srcId="{F948F677-1E43-4CF0-A058-C197FC23606B}" destId="{45CF2FAD-870E-426C-BCF8-1A8E96B5420F}" srcOrd="1" destOrd="0" presId="urn:microsoft.com/office/officeart/2008/layout/LinedList"/>
    <dgm:cxn modelId="{1FEFABF0-E776-4069-9E56-03221D4CCC11}" type="presParOf" srcId="{45CF2FAD-870E-426C-BCF8-1A8E96B5420F}" destId="{EE964999-3FE3-41C1-B8BC-7F080EEFAE7D}" srcOrd="0" destOrd="0" presId="urn:microsoft.com/office/officeart/2008/layout/LinedList"/>
    <dgm:cxn modelId="{1D45C77C-4D8D-495B-B102-C4E379A5759D}" type="presParOf" srcId="{45CF2FAD-870E-426C-BCF8-1A8E96B5420F}" destId="{EDA025C4-84CB-4096-9DDB-533134CE8961}" srcOrd="1" destOrd="0" presId="urn:microsoft.com/office/officeart/2008/layout/LinedList"/>
    <dgm:cxn modelId="{96BDABED-AFC1-4361-B3CE-328F40CA9F8A}" type="presParOf" srcId="{F948F677-1E43-4CF0-A058-C197FC23606B}" destId="{ED184D1E-19DA-4933-B63D-F8096CA340D1}" srcOrd="2" destOrd="0" presId="urn:microsoft.com/office/officeart/2008/layout/LinedList"/>
    <dgm:cxn modelId="{941CA52F-5BD7-4E8F-B7FE-744719F0962D}" type="presParOf" srcId="{F948F677-1E43-4CF0-A058-C197FC23606B}" destId="{BB114C28-E54C-4E92-9CF9-A3CE964032FC}" srcOrd="3" destOrd="0" presId="urn:microsoft.com/office/officeart/2008/layout/LinedList"/>
    <dgm:cxn modelId="{250D3129-EC4D-46C8-B119-0E2031C1C7DC}" type="presParOf" srcId="{BB114C28-E54C-4E92-9CF9-A3CE964032FC}" destId="{266D8D8D-3C0D-48B3-9A7D-CAB1C999B595}" srcOrd="0" destOrd="0" presId="urn:microsoft.com/office/officeart/2008/layout/LinedList"/>
    <dgm:cxn modelId="{1C623B7B-63B7-4307-8A85-B594353D1141}" type="presParOf" srcId="{BB114C28-E54C-4E92-9CF9-A3CE964032FC}" destId="{A059D95A-E506-4A5A-B690-FF3512A93DB0}" srcOrd="1" destOrd="0" presId="urn:microsoft.com/office/officeart/2008/layout/LinedList"/>
    <dgm:cxn modelId="{BEBE624E-7F24-4334-ACB8-BEF3C2B0A8C3}" type="presParOf" srcId="{F948F677-1E43-4CF0-A058-C197FC23606B}" destId="{036D3825-5C8E-4200-BA95-6454C2DBB6FE}" srcOrd="4" destOrd="0" presId="urn:microsoft.com/office/officeart/2008/layout/LinedList"/>
    <dgm:cxn modelId="{607A17FC-4D5A-4ECE-B860-3E94E3FED65C}" type="presParOf" srcId="{F948F677-1E43-4CF0-A058-C197FC23606B}" destId="{11CB967B-4DC3-4CB7-83E3-D0FDEE510338}" srcOrd="5" destOrd="0" presId="urn:microsoft.com/office/officeart/2008/layout/LinedList"/>
    <dgm:cxn modelId="{429EFB38-D594-401E-8D5D-8943EA1F1A49}" type="presParOf" srcId="{11CB967B-4DC3-4CB7-83E3-D0FDEE510338}" destId="{25CEA8FC-9334-4FE3-87F4-5E82822834F6}" srcOrd="0" destOrd="0" presId="urn:microsoft.com/office/officeart/2008/layout/LinedList"/>
    <dgm:cxn modelId="{F03A7B4A-F137-4899-9382-719BF0B98C51}" type="presParOf" srcId="{11CB967B-4DC3-4CB7-83E3-D0FDEE510338}" destId="{0D5FDB58-C185-404F-BC6E-299ADA1B6AE1}" srcOrd="1" destOrd="0" presId="urn:microsoft.com/office/officeart/2008/layout/LinedList"/>
    <dgm:cxn modelId="{4143CC69-2B4C-465A-9728-098E27C14204}" type="presParOf" srcId="{F948F677-1E43-4CF0-A058-C197FC23606B}" destId="{370222EE-5CCD-4F17-B212-22A5E33DAA84}" srcOrd="6" destOrd="0" presId="urn:microsoft.com/office/officeart/2008/layout/LinedList"/>
    <dgm:cxn modelId="{9A145D8B-508C-49B4-AB56-7FF28D58A7DD}" type="presParOf" srcId="{F948F677-1E43-4CF0-A058-C197FC23606B}" destId="{747E1E2A-B42F-4E46-8D61-4610637F26D3}" srcOrd="7" destOrd="0" presId="urn:microsoft.com/office/officeart/2008/layout/LinedList"/>
    <dgm:cxn modelId="{C532CC6B-3AF2-49BD-A6C2-944B4DB9BB09}" type="presParOf" srcId="{747E1E2A-B42F-4E46-8D61-4610637F26D3}" destId="{37202520-1766-43F6-BC63-55290B3A4974}" srcOrd="0" destOrd="0" presId="urn:microsoft.com/office/officeart/2008/layout/LinedList"/>
    <dgm:cxn modelId="{9220EEC4-A9A0-43E2-B5F1-E2548F3150BA}" type="presParOf" srcId="{747E1E2A-B42F-4E46-8D61-4610637F26D3}" destId="{56BFD8C3-6D3E-45C8-AF8D-714DDA861110}" srcOrd="1" destOrd="0" presId="urn:microsoft.com/office/officeart/2008/layout/LinedList"/>
    <dgm:cxn modelId="{510D3920-46A6-4371-A93A-B7C82D383F1A}" type="presParOf" srcId="{F948F677-1E43-4CF0-A058-C197FC23606B}" destId="{0B8AA966-C8ED-4BA9-9570-EE5B512017C4}" srcOrd="8" destOrd="0" presId="urn:microsoft.com/office/officeart/2008/layout/LinedList"/>
    <dgm:cxn modelId="{1AFEBDF8-6ECD-4939-871F-034190444E0C}" type="presParOf" srcId="{F948F677-1E43-4CF0-A058-C197FC23606B}" destId="{A2C15F7B-5FBE-42C8-B22B-5B6B84F548E9}" srcOrd="9" destOrd="0" presId="urn:microsoft.com/office/officeart/2008/layout/LinedList"/>
    <dgm:cxn modelId="{C2F254A8-1723-4F63-B6CF-54A273520473}" type="presParOf" srcId="{A2C15F7B-5FBE-42C8-B22B-5B6B84F548E9}" destId="{F7AFDAD0-55C3-4DFA-85D9-19D983AC0E6D}" srcOrd="0" destOrd="0" presId="urn:microsoft.com/office/officeart/2008/layout/LinedList"/>
    <dgm:cxn modelId="{55ACBB37-0A1B-4106-9FE4-3B9623AF03C4}" type="presParOf" srcId="{A2C15F7B-5FBE-42C8-B22B-5B6B84F548E9}" destId="{0CB31DC6-4BF1-4B36-A2FF-C206277491E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E9D680-EA39-4D02-B4CE-C3D4C72F00B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3E571DE-7FD9-44E0-9BF0-3F91131003BD}">
      <dgm:prSet/>
      <dgm:spPr/>
      <dgm:t>
        <a:bodyPr/>
        <a:lstStyle/>
        <a:p>
          <a:pPr>
            <a:lnSpc>
              <a:spcPct val="100000"/>
            </a:lnSpc>
          </a:pPr>
          <a:r>
            <a:rPr lang="en-US"/>
            <a:t>To make it as accessible for all students, I decided to run two iterations of the First Aid workshop, one which took place on a Monday AM and the other on a Wednesday PM.</a:t>
          </a:r>
        </a:p>
      </dgm:t>
    </dgm:pt>
    <dgm:pt modelId="{6CD18A71-3DBC-4FE2-B639-1F6BD9F67A04}" type="parTrans" cxnId="{E5E04D9E-BD0F-4209-B001-15647AED8FC5}">
      <dgm:prSet/>
      <dgm:spPr/>
      <dgm:t>
        <a:bodyPr/>
        <a:lstStyle/>
        <a:p>
          <a:endParaRPr lang="en-US"/>
        </a:p>
      </dgm:t>
    </dgm:pt>
    <dgm:pt modelId="{063D9468-36A6-4E39-B115-FDEA3389731B}" type="sibTrans" cxnId="{E5E04D9E-BD0F-4209-B001-15647AED8FC5}">
      <dgm:prSet/>
      <dgm:spPr/>
      <dgm:t>
        <a:bodyPr/>
        <a:lstStyle/>
        <a:p>
          <a:endParaRPr lang="en-US"/>
        </a:p>
      </dgm:t>
    </dgm:pt>
    <dgm:pt modelId="{AC6BBFBE-5F1F-4EB1-95F5-7FEDD0079758}">
      <dgm:prSet/>
      <dgm:spPr/>
      <dgm:t>
        <a:bodyPr/>
        <a:lstStyle/>
        <a:p>
          <a:pPr>
            <a:lnSpc>
              <a:spcPct val="100000"/>
            </a:lnSpc>
          </a:pPr>
          <a:r>
            <a:rPr lang="en-US" dirty="0"/>
            <a:t>The class took place in SETU Summerhill Road, and invitations were open to students on other campuses to apply for an available space. </a:t>
          </a:r>
        </a:p>
      </dgm:t>
    </dgm:pt>
    <dgm:pt modelId="{0F88B5C8-D2EB-4694-B7B0-6AE8F6A497AA}" type="parTrans" cxnId="{EBDA16E3-DBC8-4C36-B978-C9835850016A}">
      <dgm:prSet/>
      <dgm:spPr/>
      <dgm:t>
        <a:bodyPr/>
        <a:lstStyle/>
        <a:p>
          <a:endParaRPr lang="en-US"/>
        </a:p>
      </dgm:t>
    </dgm:pt>
    <dgm:pt modelId="{DE0B18AD-D26C-4471-9E79-3B777B2E9E70}" type="sibTrans" cxnId="{EBDA16E3-DBC8-4C36-B978-C9835850016A}">
      <dgm:prSet/>
      <dgm:spPr/>
      <dgm:t>
        <a:bodyPr/>
        <a:lstStyle/>
        <a:p>
          <a:endParaRPr lang="en-US"/>
        </a:p>
      </dgm:t>
    </dgm:pt>
    <dgm:pt modelId="{256B3224-80AC-4154-B0E1-5AF40EFB11DE}">
      <dgm:prSet/>
      <dgm:spPr/>
      <dgm:t>
        <a:bodyPr/>
        <a:lstStyle/>
        <a:p>
          <a:pPr>
            <a:lnSpc>
              <a:spcPct val="100000"/>
            </a:lnSpc>
          </a:pPr>
          <a:r>
            <a:rPr lang="en-US" dirty="0"/>
            <a:t>Key topics included </a:t>
          </a:r>
          <a:r>
            <a:rPr lang="en-IE" noProof="0" dirty="0"/>
            <a:t>paediatric</a:t>
          </a:r>
          <a:r>
            <a:rPr lang="en-US" dirty="0"/>
            <a:t> and adult CPR, Wound Care and Emergency response. </a:t>
          </a:r>
        </a:p>
      </dgm:t>
    </dgm:pt>
    <dgm:pt modelId="{B75FFBBB-1774-45C6-9888-1B7676EAD85D}" type="parTrans" cxnId="{0FBB4EC5-AD2A-40B6-9DB5-2A5A6244AD08}">
      <dgm:prSet/>
      <dgm:spPr/>
      <dgm:t>
        <a:bodyPr/>
        <a:lstStyle/>
        <a:p>
          <a:endParaRPr lang="en-US"/>
        </a:p>
      </dgm:t>
    </dgm:pt>
    <dgm:pt modelId="{DC1A5B34-DD41-4D91-AF28-1DAD5CE28934}" type="sibTrans" cxnId="{0FBB4EC5-AD2A-40B6-9DB5-2A5A6244AD08}">
      <dgm:prSet/>
      <dgm:spPr/>
      <dgm:t>
        <a:bodyPr/>
        <a:lstStyle/>
        <a:p>
          <a:endParaRPr lang="en-US"/>
        </a:p>
      </dgm:t>
    </dgm:pt>
    <dgm:pt modelId="{ED05095D-3348-4084-BD34-AA2DC8FE3B0D}" type="pres">
      <dgm:prSet presAssocID="{90E9D680-EA39-4D02-B4CE-C3D4C72F00B0}" presName="root" presStyleCnt="0">
        <dgm:presLayoutVars>
          <dgm:dir/>
          <dgm:resizeHandles val="exact"/>
        </dgm:presLayoutVars>
      </dgm:prSet>
      <dgm:spPr/>
    </dgm:pt>
    <dgm:pt modelId="{E2B8E5E6-C571-451D-9523-49AE1AE26E73}" type="pres">
      <dgm:prSet presAssocID="{13E571DE-7FD9-44E0-9BF0-3F91131003BD}" presName="compNode" presStyleCnt="0"/>
      <dgm:spPr/>
    </dgm:pt>
    <dgm:pt modelId="{0A7140A6-390B-4D31-915F-83826DCD2FE1}" type="pres">
      <dgm:prSet presAssocID="{13E571DE-7FD9-44E0-9BF0-3F91131003BD}" presName="bgRect" presStyleLbl="bgShp" presStyleIdx="0" presStyleCnt="3"/>
      <dgm:spPr/>
    </dgm:pt>
    <dgm:pt modelId="{4C58D388-E187-49C8-A35D-66D6388625A8}" type="pres">
      <dgm:prSet presAssocID="{13E571DE-7FD9-44E0-9BF0-3F91131003B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9D4531A5-1134-404E-AD91-0A0262495373}" type="pres">
      <dgm:prSet presAssocID="{13E571DE-7FD9-44E0-9BF0-3F91131003BD}" presName="spaceRect" presStyleCnt="0"/>
      <dgm:spPr/>
    </dgm:pt>
    <dgm:pt modelId="{2435F650-D13A-41A4-8DA7-39FB97A2C0B9}" type="pres">
      <dgm:prSet presAssocID="{13E571DE-7FD9-44E0-9BF0-3F91131003BD}" presName="parTx" presStyleLbl="revTx" presStyleIdx="0" presStyleCnt="3">
        <dgm:presLayoutVars>
          <dgm:chMax val="0"/>
          <dgm:chPref val="0"/>
        </dgm:presLayoutVars>
      </dgm:prSet>
      <dgm:spPr/>
    </dgm:pt>
    <dgm:pt modelId="{899A5991-8C45-4629-B6BB-6AC0D028E78A}" type="pres">
      <dgm:prSet presAssocID="{063D9468-36A6-4E39-B115-FDEA3389731B}" presName="sibTrans" presStyleCnt="0"/>
      <dgm:spPr/>
    </dgm:pt>
    <dgm:pt modelId="{4ACA0BA2-E4C3-44AE-985A-4B9E4AA94CC3}" type="pres">
      <dgm:prSet presAssocID="{AC6BBFBE-5F1F-4EB1-95F5-7FEDD0079758}" presName="compNode" presStyleCnt="0"/>
      <dgm:spPr/>
    </dgm:pt>
    <dgm:pt modelId="{385088A3-6676-4F33-A70E-050DCF9D0675}" type="pres">
      <dgm:prSet presAssocID="{AC6BBFBE-5F1F-4EB1-95F5-7FEDD0079758}" presName="bgRect" presStyleLbl="bgShp" presStyleIdx="1" presStyleCnt="3"/>
      <dgm:spPr/>
    </dgm:pt>
    <dgm:pt modelId="{2C0AB394-BF53-44BA-B948-4ADB30F181A6}" type="pres">
      <dgm:prSet presAssocID="{AC6BBFBE-5F1F-4EB1-95F5-7FEDD007975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hoolhouse"/>
        </a:ext>
      </dgm:extLst>
    </dgm:pt>
    <dgm:pt modelId="{895F620E-3CA4-4652-964F-365A67FAF233}" type="pres">
      <dgm:prSet presAssocID="{AC6BBFBE-5F1F-4EB1-95F5-7FEDD0079758}" presName="spaceRect" presStyleCnt="0"/>
      <dgm:spPr/>
    </dgm:pt>
    <dgm:pt modelId="{ED860710-3FE7-4541-925E-1A1B76624CDF}" type="pres">
      <dgm:prSet presAssocID="{AC6BBFBE-5F1F-4EB1-95F5-7FEDD0079758}" presName="parTx" presStyleLbl="revTx" presStyleIdx="1" presStyleCnt="3">
        <dgm:presLayoutVars>
          <dgm:chMax val="0"/>
          <dgm:chPref val="0"/>
        </dgm:presLayoutVars>
      </dgm:prSet>
      <dgm:spPr/>
    </dgm:pt>
    <dgm:pt modelId="{6FBB2D47-F342-4BBC-B9C5-B97738629F44}" type="pres">
      <dgm:prSet presAssocID="{DE0B18AD-D26C-4471-9E79-3B777B2E9E70}" presName="sibTrans" presStyleCnt="0"/>
      <dgm:spPr/>
    </dgm:pt>
    <dgm:pt modelId="{7DF6AC13-5D53-42FF-99F1-0D4AB369DB21}" type="pres">
      <dgm:prSet presAssocID="{256B3224-80AC-4154-B0E1-5AF40EFB11DE}" presName="compNode" presStyleCnt="0"/>
      <dgm:spPr/>
    </dgm:pt>
    <dgm:pt modelId="{93B476F5-4B0E-4F6D-81B7-EBC6CC1D2A37}" type="pres">
      <dgm:prSet presAssocID="{256B3224-80AC-4154-B0E1-5AF40EFB11DE}" presName="bgRect" presStyleLbl="bgShp" presStyleIdx="2" presStyleCnt="3"/>
      <dgm:spPr/>
    </dgm:pt>
    <dgm:pt modelId="{B78AFE44-81E9-4B52-88E6-39D6229777B6}" type="pres">
      <dgm:prSet presAssocID="{256B3224-80AC-4154-B0E1-5AF40EFB11D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D678E931-9B28-4FE9-B756-057464D6335E}" type="pres">
      <dgm:prSet presAssocID="{256B3224-80AC-4154-B0E1-5AF40EFB11DE}" presName="spaceRect" presStyleCnt="0"/>
      <dgm:spPr/>
    </dgm:pt>
    <dgm:pt modelId="{F4B4BA5F-8002-40EE-8964-D4BCCAF29330}" type="pres">
      <dgm:prSet presAssocID="{256B3224-80AC-4154-B0E1-5AF40EFB11DE}" presName="parTx" presStyleLbl="revTx" presStyleIdx="2" presStyleCnt="3">
        <dgm:presLayoutVars>
          <dgm:chMax val="0"/>
          <dgm:chPref val="0"/>
        </dgm:presLayoutVars>
      </dgm:prSet>
      <dgm:spPr/>
    </dgm:pt>
  </dgm:ptLst>
  <dgm:cxnLst>
    <dgm:cxn modelId="{BABB024B-28D3-4498-8784-E1925B495C99}" type="presOf" srcId="{256B3224-80AC-4154-B0E1-5AF40EFB11DE}" destId="{F4B4BA5F-8002-40EE-8964-D4BCCAF29330}" srcOrd="0" destOrd="0" presId="urn:microsoft.com/office/officeart/2018/2/layout/IconVerticalSolidList"/>
    <dgm:cxn modelId="{46528074-DD17-4FA8-B006-D6B72EDC6821}" type="presOf" srcId="{13E571DE-7FD9-44E0-9BF0-3F91131003BD}" destId="{2435F650-D13A-41A4-8DA7-39FB97A2C0B9}" srcOrd="0" destOrd="0" presId="urn:microsoft.com/office/officeart/2018/2/layout/IconVerticalSolidList"/>
    <dgm:cxn modelId="{F5B15E7C-8217-4333-9191-266EECF29224}" type="presOf" srcId="{90E9D680-EA39-4D02-B4CE-C3D4C72F00B0}" destId="{ED05095D-3348-4084-BD34-AA2DC8FE3B0D}" srcOrd="0" destOrd="0" presId="urn:microsoft.com/office/officeart/2018/2/layout/IconVerticalSolidList"/>
    <dgm:cxn modelId="{24C60D96-FFD1-4933-9E25-5B2AADF50A16}" type="presOf" srcId="{AC6BBFBE-5F1F-4EB1-95F5-7FEDD0079758}" destId="{ED860710-3FE7-4541-925E-1A1B76624CDF}" srcOrd="0" destOrd="0" presId="urn:microsoft.com/office/officeart/2018/2/layout/IconVerticalSolidList"/>
    <dgm:cxn modelId="{E5E04D9E-BD0F-4209-B001-15647AED8FC5}" srcId="{90E9D680-EA39-4D02-B4CE-C3D4C72F00B0}" destId="{13E571DE-7FD9-44E0-9BF0-3F91131003BD}" srcOrd="0" destOrd="0" parTransId="{6CD18A71-3DBC-4FE2-B639-1F6BD9F67A04}" sibTransId="{063D9468-36A6-4E39-B115-FDEA3389731B}"/>
    <dgm:cxn modelId="{0FBB4EC5-AD2A-40B6-9DB5-2A5A6244AD08}" srcId="{90E9D680-EA39-4D02-B4CE-C3D4C72F00B0}" destId="{256B3224-80AC-4154-B0E1-5AF40EFB11DE}" srcOrd="2" destOrd="0" parTransId="{B75FFBBB-1774-45C6-9888-1B7676EAD85D}" sibTransId="{DC1A5B34-DD41-4D91-AF28-1DAD5CE28934}"/>
    <dgm:cxn modelId="{EBDA16E3-DBC8-4C36-B978-C9835850016A}" srcId="{90E9D680-EA39-4D02-B4CE-C3D4C72F00B0}" destId="{AC6BBFBE-5F1F-4EB1-95F5-7FEDD0079758}" srcOrd="1" destOrd="0" parTransId="{0F88B5C8-D2EB-4694-B7B0-6AE8F6A497AA}" sibTransId="{DE0B18AD-D26C-4471-9E79-3B777B2E9E70}"/>
    <dgm:cxn modelId="{FD872DD4-6609-4DA0-AB91-A57275491821}" type="presParOf" srcId="{ED05095D-3348-4084-BD34-AA2DC8FE3B0D}" destId="{E2B8E5E6-C571-451D-9523-49AE1AE26E73}" srcOrd="0" destOrd="0" presId="urn:microsoft.com/office/officeart/2018/2/layout/IconVerticalSolidList"/>
    <dgm:cxn modelId="{01DAF4C4-82F0-4AA4-9029-7C3BF92B0A5F}" type="presParOf" srcId="{E2B8E5E6-C571-451D-9523-49AE1AE26E73}" destId="{0A7140A6-390B-4D31-915F-83826DCD2FE1}" srcOrd="0" destOrd="0" presId="urn:microsoft.com/office/officeart/2018/2/layout/IconVerticalSolidList"/>
    <dgm:cxn modelId="{311F4F47-F253-435D-BA73-970227238264}" type="presParOf" srcId="{E2B8E5E6-C571-451D-9523-49AE1AE26E73}" destId="{4C58D388-E187-49C8-A35D-66D6388625A8}" srcOrd="1" destOrd="0" presId="urn:microsoft.com/office/officeart/2018/2/layout/IconVerticalSolidList"/>
    <dgm:cxn modelId="{29A299D7-4FA9-42A3-8A19-273F055F9CD6}" type="presParOf" srcId="{E2B8E5E6-C571-451D-9523-49AE1AE26E73}" destId="{9D4531A5-1134-404E-AD91-0A0262495373}" srcOrd="2" destOrd="0" presId="urn:microsoft.com/office/officeart/2018/2/layout/IconVerticalSolidList"/>
    <dgm:cxn modelId="{02BF2222-58F2-4EAE-B615-7D513665BC1E}" type="presParOf" srcId="{E2B8E5E6-C571-451D-9523-49AE1AE26E73}" destId="{2435F650-D13A-41A4-8DA7-39FB97A2C0B9}" srcOrd="3" destOrd="0" presId="urn:microsoft.com/office/officeart/2018/2/layout/IconVerticalSolidList"/>
    <dgm:cxn modelId="{C50D63A9-87A0-4766-9FFF-C5C847020FB1}" type="presParOf" srcId="{ED05095D-3348-4084-BD34-AA2DC8FE3B0D}" destId="{899A5991-8C45-4629-B6BB-6AC0D028E78A}" srcOrd="1" destOrd="0" presId="urn:microsoft.com/office/officeart/2018/2/layout/IconVerticalSolidList"/>
    <dgm:cxn modelId="{9733504C-8869-4378-B8CC-973966D6DB35}" type="presParOf" srcId="{ED05095D-3348-4084-BD34-AA2DC8FE3B0D}" destId="{4ACA0BA2-E4C3-44AE-985A-4B9E4AA94CC3}" srcOrd="2" destOrd="0" presId="urn:microsoft.com/office/officeart/2018/2/layout/IconVerticalSolidList"/>
    <dgm:cxn modelId="{B21532D0-6EA1-4E0C-953D-EB2F7CE2BDB8}" type="presParOf" srcId="{4ACA0BA2-E4C3-44AE-985A-4B9E4AA94CC3}" destId="{385088A3-6676-4F33-A70E-050DCF9D0675}" srcOrd="0" destOrd="0" presId="urn:microsoft.com/office/officeart/2018/2/layout/IconVerticalSolidList"/>
    <dgm:cxn modelId="{58B74CB4-3254-493E-A1F5-15E507E40D4B}" type="presParOf" srcId="{4ACA0BA2-E4C3-44AE-985A-4B9E4AA94CC3}" destId="{2C0AB394-BF53-44BA-B948-4ADB30F181A6}" srcOrd="1" destOrd="0" presId="urn:microsoft.com/office/officeart/2018/2/layout/IconVerticalSolidList"/>
    <dgm:cxn modelId="{C8317C06-0814-43AC-B8DD-1951467A70F6}" type="presParOf" srcId="{4ACA0BA2-E4C3-44AE-985A-4B9E4AA94CC3}" destId="{895F620E-3CA4-4652-964F-365A67FAF233}" srcOrd="2" destOrd="0" presId="urn:microsoft.com/office/officeart/2018/2/layout/IconVerticalSolidList"/>
    <dgm:cxn modelId="{38FE0E8D-5461-48F7-8F30-68AA452F7F65}" type="presParOf" srcId="{4ACA0BA2-E4C3-44AE-985A-4B9E4AA94CC3}" destId="{ED860710-3FE7-4541-925E-1A1B76624CDF}" srcOrd="3" destOrd="0" presId="urn:microsoft.com/office/officeart/2018/2/layout/IconVerticalSolidList"/>
    <dgm:cxn modelId="{9CBFB941-A262-4F78-9368-094509D0D905}" type="presParOf" srcId="{ED05095D-3348-4084-BD34-AA2DC8FE3B0D}" destId="{6FBB2D47-F342-4BBC-B9C5-B97738629F44}" srcOrd="3" destOrd="0" presId="urn:microsoft.com/office/officeart/2018/2/layout/IconVerticalSolidList"/>
    <dgm:cxn modelId="{62D15641-95FB-43FD-ADB4-1E30B467C6DC}" type="presParOf" srcId="{ED05095D-3348-4084-BD34-AA2DC8FE3B0D}" destId="{7DF6AC13-5D53-42FF-99F1-0D4AB369DB21}" srcOrd="4" destOrd="0" presId="urn:microsoft.com/office/officeart/2018/2/layout/IconVerticalSolidList"/>
    <dgm:cxn modelId="{8AC5FA93-513D-4F6C-BB43-20707B8C6317}" type="presParOf" srcId="{7DF6AC13-5D53-42FF-99F1-0D4AB369DB21}" destId="{93B476F5-4B0E-4F6D-81B7-EBC6CC1D2A37}" srcOrd="0" destOrd="0" presId="urn:microsoft.com/office/officeart/2018/2/layout/IconVerticalSolidList"/>
    <dgm:cxn modelId="{DE3A8E5D-2CB1-4322-8C0B-4BD23B5C5DA2}" type="presParOf" srcId="{7DF6AC13-5D53-42FF-99F1-0D4AB369DB21}" destId="{B78AFE44-81E9-4B52-88E6-39D6229777B6}" srcOrd="1" destOrd="0" presId="urn:microsoft.com/office/officeart/2018/2/layout/IconVerticalSolidList"/>
    <dgm:cxn modelId="{7A83FCDC-5404-4C21-BFF1-4470E5225E43}" type="presParOf" srcId="{7DF6AC13-5D53-42FF-99F1-0D4AB369DB21}" destId="{D678E931-9B28-4FE9-B756-057464D6335E}" srcOrd="2" destOrd="0" presId="urn:microsoft.com/office/officeart/2018/2/layout/IconVerticalSolidList"/>
    <dgm:cxn modelId="{92D7D412-93BE-43E4-9643-4767C079A978}" type="presParOf" srcId="{7DF6AC13-5D53-42FF-99F1-0D4AB369DB21}" destId="{F4B4BA5F-8002-40EE-8964-D4BCCAF2933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341553-9A48-4C7A-BA12-C1A692BEE6CE}"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0445EF86-0D2F-4136-A93E-5D68C474691D}">
      <dgm:prSet/>
      <dgm:spPr/>
      <dgm:t>
        <a:bodyPr/>
        <a:lstStyle/>
        <a:p>
          <a:r>
            <a:rPr lang="en-US"/>
            <a:t>3 sessions of Little </a:t>
          </a:r>
          <a:r>
            <a:rPr lang="en-US" err="1"/>
            <a:t>Lámh</a:t>
          </a:r>
          <a:r>
            <a:rPr lang="en-US"/>
            <a:t> were scheduled, and 2 went ahead. </a:t>
          </a:r>
        </a:p>
      </dgm:t>
    </dgm:pt>
    <dgm:pt modelId="{368902E5-DD53-4942-BAAE-39913938C105}" type="parTrans" cxnId="{B6BB4C97-5B4B-4F43-898C-D0ADEACA42A4}">
      <dgm:prSet/>
      <dgm:spPr/>
      <dgm:t>
        <a:bodyPr/>
        <a:lstStyle/>
        <a:p>
          <a:endParaRPr lang="en-US"/>
        </a:p>
      </dgm:t>
    </dgm:pt>
    <dgm:pt modelId="{9713503A-58D0-4A7B-A4E7-203C98FB290B}" type="sibTrans" cxnId="{B6BB4C97-5B4B-4F43-898C-D0ADEACA42A4}">
      <dgm:prSet/>
      <dgm:spPr/>
      <dgm:t>
        <a:bodyPr/>
        <a:lstStyle/>
        <a:p>
          <a:endParaRPr lang="en-US"/>
        </a:p>
      </dgm:t>
    </dgm:pt>
    <dgm:pt modelId="{1C001616-20D9-4290-A327-BF93BB9BEC29}">
      <dgm:prSet/>
      <dgm:spPr/>
      <dgm:t>
        <a:bodyPr/>
        <a:lstStyle/>
        <a:p>
          <a:r>
            <a:rPr lang="en-US">
              <a:latin typeface="Calibri Light" panose="020F0302020204030204"/>
            </a:rPr>
            <a:t>Objective</a:t>
          </a:r>
          <a:r>
            <a:rPr lang="en-US"/>
            <a:t> of this training was to introduce participants to Little </a:t>
          </a:r>
          <a:r>
            <a:rPr lang="en-US" err="1"/>
            <a:t>Lámh</a:t>
          </a:r>
          <a:r>
            <a:rPr lang="en-US"/>
            <a:t>. It was mainly students engaging in Early Childhood who availed of this training. </a:t>
          </a:r>
        </a:p>
      </dgm:t>
    </dgm:pt>
    <dgm:pt modelId="{F7DC2D8D-D796-480B-B6FF-78CF38945780}" type="parTrans" cxnId="{ED9EE7E7-377A-4FEC-B820-468D930C1DB5}">
      <dgm:prSet/>
      <dgm:spPr/>
      <dgm:t>
        <a:bodyPr/>
        <a:lstStyle/>
        <a:p>
          <a:endParaRPr lang="en-US"/>
        </a:p>
      </dgm:t>
    </dgm:pt>
    <dgm:pt modelId="{A113BA5B-8AB5-4254-98A6-99C242EE101B}" type="sibTrans" cxnId="{ED9EE7E7-377A-4FEC-B820-468D930C1DB5}">
      <dgm:prSet/>
      <dgm:spPr/>
      <dgm:t>
        <a:bodyPr/>
        <a:lstStyle/>
        <a:p>
          <a:endParaRPr lang="en-US"/>
        </a:p>
      </dgm:t>
    </dgm:pt>
    <dgm:pt modelId="{D4EEA683-8FD2-4457-B097-81EE3C5F6323}">
      <dgm:prSet/>
      <dgm:spPr/>
      <dgm:t>
        <a:bodyPr/>
        <a:lstStyle/>
        <a:p>
          <a:r>
            <a:rPr lang="en-US"/>
            <a:t>Topics covered included what </a:t>
          </a:r>
          <a:r>
            <a:rPr lang="en-US" err="1"/>
            <a:t>Lámh</a:t>
          </a:r>
          <a:r>
            <a:rPr lang="en-US"/>
            <a:t> was. Students learned 24 basic signs on the day. </a:t>
          </a:r>
        </a:p>
      </dgm:t>
    </dgm:pt>
    <dgm:pt modelId="{3D1192C7-F986-4DCC-BB5C-318CE72CF47A}" type="parTrans" cxnId="{3B613BC6-8868-4BF4-B458-FB77943E3F04}">
      <dgm:prSet/>
      <dgm:spPr/>
      <dgm:t>
        <a:bodyPr/>
        <a:lstStyle/>
        <a:p>
          <a:endParaRPr lang="en-US"/>
        </a:p>
      </dgm:t>
    </dgm:pt>
    <dgm:pt modelId="{D66A8171-60F9-443D-A3D2-DFAA7DF242E6}" type="sibTrans" cxnId="{3B613BC6-8868-4BF4-B458-FB77943E3F04}">
      <dgm:prSet/>
      <dgm:spPr/>
      <dgm:t>
        <a:bodyPr/>
        <a:lstStyle/>
        <a:p>
          <a:endParaRPr lang="en-US"/>
        </a:p>
      </dgm:t>
    </dgm:pt>
    <dgm:pt modelId="{D61CDDA6-B447-4578-9516-62F930775775}" type="pres">
      <dgm:prSet presAssocID="{C1341553-9A48-4C7A-BA12-C1A692BEE6CE}" presName="vert0" presStyleCnt="0">
        <dgm:presLayoutVars>
          <dgm:dir/>
          <dgm:animOne val="branch"/>
          <dgm:animLvl val="lvl"/>
        </dgm:presLayoutVars>
      </dgm:prSet>
      <dgm:spPr/>
    </dgm:pt>
    <dgm:pt modelId="{97CCEBDF-93FD-4816-B2ED-DB87A9091D17}" type="pres">
      <dgm:prSet presAssocID="{0445EF86-0D2F-4136-A93E-5D68C474691D}" presName="thickLine" presStyleLbl="alignNode1" presStyleIdx="0" presStyleCnt="3"/>
      <dgm:spPr/>
    </dgm:pt>
    <dgm:pt modelId="{58AF8585-0C45-4A4C-970E-9F5C6969985E}" type="pres">
      <dgm:prSet presAssocID="{0445EF86-0D2F-4136-A93E-5D68C474691D}" presName="horz1" presStyleCnt="0"/>
      <dgm:spPr/>
    </dgm:pt>
    <dgm:pt modelId="{E80AB813-3191-4F95-A66F-83FDB5F395E6}" type="pres">
      <dgm:prSet presAssocID="{0445EF86-0D2F-4136-A93E-5D68C474691D}" presName="tx1" presStyleLbl="revTx" presStyleIdx="0" presStyleCnt="3"/>
      <dgm:spPr/>
    </dgm:pt>
    <dgm:pt modelId="{76D41366-146B-4A5F-B3CC-1B850B8E74E7}" type="pres">
      <dgm:prSet presAssocID="{0445EF86-0D2F-4136-A93E-5D68C474691D}" presName="vert1" presStyleCnt="0"/>
      <dgm:spPr/>
    </dgm:pt>
    <dgm:pt modelId="{F1BFB14E-FCAA-4379-9A28-1D10A16382FB}" type="pres">
      <dgm:prSet presAssocID="{1C001616-20D9-4290-A327-BF93BB9BEC29}" presName="thickLine" presStyleLbl="alignNode1" presStyleIdx="1" presStyleCnt="3"/>
      <dgm:spPr/>
    </dgm:pt>
    <dgm:pt modelId="{7C70E90A-08D9-458E-9186-0C16F2EF783B}" type="pres">
      <dgm:prSet presAssocID="{1C001616-20D9-4290-A327-BF93BB9BEC29}" presName="horz1" presStyleCnt="0"/>
      <dgm:spPr/>
    </dgm:pt>
    <dgm:pt modelId="{5CBDA934-BBBF-4C4B-9E29-E467E4D88A31}" type="pres">
      <dgm:prSet presAssocID="{1C001616-20D9-4290-A327-BF93BB9BEC29}" presName="tx1" presStyleLbl="revTx" presStyleIdx="1" presStyleCnt="3"/>
      <dgm:spPr/>
    </dgm:pt>
    <dgm:pt modelId="{82CD767F-4025-4197-9405-F81C2AF6DF61}" type="pres">
      <dgm:prSet presAssocID="{1C001616-20D9-4290-A327-BF93BB9BEC29}" presName="vert1" presStyleCnt="0"/>
      <dgm:spPr/>
    </dgm:pt>
    <dgm:pt modelId="{12B10F75-92C8-4C3C-9D7C-E02B4822BC5D}" type="pres">
      <dgm:prSet presAssocID="{D4EEA683-8FD2-4457-B097-81EE3C5F6323}" presName="thickLine" presStyleLbl="alignNode1" presStyleIdx="2" presStyleCnt="3"/>
      <dgm:spPr/>
    </dgm:pt>
    <dgm:pt modelId="{B7E1DB6D-0877-4F3C-BC24-CD6DE2E93574}" type="pres">
      <dgm:prSet presAssocID="{D4EEA683-8FD2-4457-B097-81EE3C5F6323}" presName="horz1" presStyleCnt="0"/>
      <dgm:spPr/>
    </dgm:pt>
    <dgm:pt modelId="{409DEAFC-52AE-4349-8E4F-B9CDC6DC0EF0}" type="pres">
      <dgm:prSet presAssocID="{D4EEA683-8FD2-4457-B097-81EE3C5F6323}" presName="tx1" presStyleLbl="revTx" presStyleIdx="2" presStyleCnt="3"/>
      <dgm:spPr/>
    </dgm:pt>
    <dgm:pt modelId="{06C7D0ED-2EA9-4591-9CD0-B81C5BCE6BF6}" type="pres">
      <dgm:prSet presAssocID="{D4EEA683-8FD2-4457-B097-81EE3C5F6323}" presName="vert1" presStyleCnt="0"/>
      <dgm:spPr/>
    </dgm:pt>
  </dgm:ptLst>
  <dgm:cxnLst>
    <dgm:cxn modelId="{85F2531E-F264-477F-A446-D4E7A656C88E}" type="presOf" srcId="{0445EF86-0D2F-4136-A93E-5D68C474691D}" destId="{E80AB813-3191-4F95-A66F-83FDB5F395E6}" srcOrd="0" destOrd="0" presId="urn:microsoft.com/office/officeart/2008/layout/LinedList"/>
    <dgm:cxn modelId="{B048EC27-DF05-4423-8E73-8543F47DB104}" type="presOf" srcId="{D4EEA683-8FD2-4457-B097-81EE3C5F6323}" destId="{409DEAFC-52AE-4349-8E4F-B9CDC6DC0EF0}" srcOrd="0" destOrd="0" presId="urn:microsoft.com/office/officeart/2008/layout/LinedList"/>
    <dgm:cxn modelId="{0E15354D-DEB1-4E30-8647-9EA3A1C3BE72}" type="presOf" srcId="{1C001616-20D9-4290-A327-BF93BB9BEC29}" destId="{5CBDA934-BBBF-4C4B-9E29-E467E4D88A31}" srcOrd="0" destOrd="0" presId="urn:microsoft.com/office/officeart/2008/layout/LinedList"/>
    <dgm:cxn modelId="{B6BB4C97-5B4B-4F43-898C-D0ADEACA42A4}" srcId="{C1341553-9A48-4C7A-BA12-C1A692BEE6CE}" destId="{0445EF86-0D2F-4136-A93E-5D68C474691D}" srcOrd="0" destOrd="0" parTransId="{368902E5-DD53-4942-BAAE-39913938C105}" sibTransId="{9713503A-58D0-4A7B-A4E7-203C98FB290B}"/>
    <dgm:cxn modelId="{EE9471A4-FA9F-4F75-A9CF-5EEB639FDE9E}" type="presOf" srcId="{C1341553-9A48-4C7A-BA12-C1A692BEE6CE}" destId="{D61CDDA6-B447-4578-9516-62F930775775}" srcOrd="0" destOrd="0" presId="urn:microsoft.com/office/officeart/2008/layout/LinedList"/>
    <dgm:cxn modelId="{3B613BC6-8868-4BF4-B458-FB77943E3F04}" srcId="{C1341553-9A48-4C7A-BA12-C1A692BEE6CE}" destId="{D4EEA683-8FD2-4457-B097-81EE3C5F6323}" srcOrd="2" destOrd="0" parTransId="{3D1192C7-F986-4DCC-BB5C-318CE72CF47A}" sibTransId="{D66A8171-60F9-443D-A3D2-DFAA7DF242E6}"/>
    <dgm:cxn modelId="{ED9EE7E7-377A-4FEC-B820-468D930C1DB5}" srcId="{C1341553-9A48-4C7A-BA12-C1A692BEE6CE}" destId="{1C001616-20D9-4290-A327-BF93BB9BEC29}" srcOrd="1" destOrd="0" parTransId="{F7DC2D8D-D796-480B-B6FF-78CF38945780}" sibTransId="{A113BA5B-8AB5-4254-98A6-99C242EE101B}"/>
    <dgm:cxn modelId="{AFB89CD4-78AB-4C4D-B217-D2C79CEED649}" type="presParOf" srcId="{D61CDDA6-B447-4578-9516-62F930775775}" destId="{97CCEBDF-93FD-4816-B2ED-DB87A9091D17}" srcOrd="0" destOrd="0" presId="urn:microsoft.com/office/officeart/2008/layout/LinedList"/>
    <dgm:cxn modelId="{7F3CB03A-60B8-4872-B4BB-7EC826099941}" type="presParOf" srcId="{D61CDDA6-B447-4578-9516-62F930775775}" destId="{58AF8585-0C45-4A4C-970E-9F5C6969985E}" srcOrd="1" destOrd="0" presId="urn:microsoft.com/office/officeart/2008/layout/LinedList"/>
    <dgm:cxn modelId="{DEDEDDC2-8B15-42FE-A560-B0D494A8E32E}" type="presParOf" srcId="{58AF8585-0C45-4A4C-970E-9F5C6969985E}" destId="{E80AB813-3191-4F95-A66F-83FDB5F395E6}" srcOrd="0" destOrd="0" presId="urn:microsoft.com/office/officeart/2008/layout/LinedList"/>
    <dgm:cxn modelId="{B4EAECA5-F15E-4EF3-B913-D9617884A49E}" type="presParOf" srcId="{58AF8585-0C45-4A4C-970E-9F5C6969985E}" destId="{76D41366-146B-4A5F-B3CC-1B850B8E74E7}" srcOrd="1" destOrd="0" presId="urn:microsoft.com/office/officeart/2008/layout/LinedList"/>
    <dgm:cxn modelId="{7D288389-277D-4928-828D-B3F847C3B1CA}" type="presParOf" srcId="{D61CDDA6-B447-4578-9516-62F930775775}" destId="{F1BFB14E-FCAA-4379-9A28-1D10A16382FB}" srcOrd="2" destOrd="0" presId="urn:microsoft.com/office/officeart/2008/layout/LinedList"/>
    <dgm:cxn modelId="{6DE5D5BD-4CB1-4B44-BF05-5A28D3F343AE}" type="presParOf" srcId="{D61CDDA6-B447-4578-9516-62F930775775}" destId="{7C70E90A-08D9-458E-9186-0C16F2EF783B}" srcOrd="3" destOrd="0" presId="urn:microsoft.com/office/officeart/2008/layout/LinedList"/>
    <dgm:cxn modelId="{098E7434-B3C4-4D49-949C-920FAED9DA28}" type="presParOf" srcId="{7C70E90A-08D9-458E-9186-0C16F2EF783B}" destId="{5CBDA934-BBBF-4C4B-9E29-E467E4D88A31}" srcOrd="0" destOrd="0" presId="urn:microsoft.com/office/officeart/2008/layout/LinedList"/>
    <dgm:cxn modelId="{8D3171FB-D77D-4515-8D60-FDCBDB1D25DF}" type="presParOf" srcId="{7C70E90A-08D9-458E-9186-0C16F2EF783B}" destId="{82CD767F-4025-4197-9405-F81C2AF6DF61}" srcOrd="1" destOrd="0" presId="urn:microsoft.com/office/officeart/2008/layout/LinedList"/>
    <dgm:cxn modelId="{BA1D5CDB-36FE-4FCB-900F-5E387357C818}" type="presParOf" srcId="{D61CDDA6-B447-4578-9516-62F930775775}" destId="{12B10F75-92C8-4C3C-9D7C-E02B4822BC5D}" srcOrd="4" destOrd="0" presId="urn:microsoft.com/office/officeart/2008/layout/LinedList"/>
    <dgm:cxn modelId="{3FF024AC-BFF6-4D03-896D-BA6EC2C18B75}" type="presParOf" srcId="{D61CDDA6-B447-4578-9516-62F930775775}" destId="{B7E1DB6D-0877-4F3C-BC24-CD6DE2E93574}" srcOrd="5" destOrd="0" presId="urn:microsoft.com/office/officeart/2008/layout/LinedList"/>
    <dgm:cxn modelId="{BB1D20AB-8CE6-4596-894D-2EE647D6F5E4}" type="presParOf" srcId="{B7E1DB6D-0877-4F3C-BC24-CD6DE2E93574}" destId="{409DEAFC-52AE-4349-8E4F-B9CDC6DC0EF0}" srcOrd="0" destOrd="0" presId="urn:microsoft.com/office/officeart/2008/layout/LinedList"/>
    <dgm:cxn modelId="{50F7DC03-F958-4080-B396-D68FA75C601A}" type="presParOf" srcId="{B7E1DB6D-0877-4F3C-BC24-CD6DE2E93574}" destId="{06C7D0ED-2EA9-4591-9CD0-B81C5BCE6BF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18CE83-1661-407B-886D-A9D7130F28EA}"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32448A8B-0AD3-4919-981C-176CBB9D98EE}">
      <dgm:prSet/>
      <dgm:spPr/>
      <dgm:t>
        <a:bodyPr/>
        <a:lstStyle/>
        <a:p>
          <a:pPr>
            <a:lnSpc>
              <a:spcPct val="100000"/>
            </a:lnSpc>
          </a:pPr>
          <a:r>
            <a:rPr lang="en-US"/>
            <a:t>This webinar took place on Zoom and was streamed from one of the rooms on the Wexford Campus. Participants from other campuses could register and be sent the Zoom link</a:t>
          </a:r>
        </a:p>
      </dgm:t>
    </dgm:pt>
    <dgm:pt modelId="{03AC9805-EB56-47AF-B200-C675B750D594}" type="parTrans" cxnId="{C2D6CF18-03D2-44FF-AC8D-39A6BAF27A8B}">
      <dgm:prSet/>
      <dgm:spPr/>
      <dgm:t>
        <a:bodyPr/>
        <a:lstStyle/>
        <a:p>
          <a:endParaRPr lang="en-US"/>
        </a:p>
      </dgm:t>
    </dgm:pt>
    <dgm:pt modelId="{9006F54B-DC0A-4781-AADB-8B10356667D9}" type="sibTrans" cxnId="{C2D6CF18-03D2-44FF-AC8D-39A6BAF27A8B}">
      <dgm:prSet/>
      <dgm:spPr/>
      <dgm:t>
        <a:bodyPr/>
        <a:lstStyle/>
        <a:p>
          <a:endParaRPr lang="en-US"/>
        </a:p>
      </dgm:t>
    </dgm:pt>
    <dgm:pt modelId="{33799028-8A4C-45A3-884E-4514E622B53B}">
      <dgm:prSet/>
      <dgm:spPr/>
      <dgm:t>
        <a:bodyPr/>
        <a:lstStyle/>
        <a:p>
          <a:pPr>
            <a:lnSpc>
              <a:spcPct val="100000"/>
            </a:lnSpc>
          </a:pPr>
          <a:r>
            <a:rPr lang="en-US"/>
            <a:t>The objective of this event was to enhance participants interview skills.</a:t>
          </a:r>
        </a:p>
      </dgm:t>
    </dgm:pt>
    <dgm:pt modelId="{88FD916C-4FF6-4523-9D1C-0FCF8B29F90C}" type="parTrans" cxnId="{72787891-C73E-4E8B-B1EA-DC3B6E9CC899}">
      <dgm:prSet/>
      <dgm:spPr/>
      <dgm:t>
        <a:bodyPr/>
        <a:lstStyle/>
        <a:p>
          <a:endParaRPr lang="en-US"/>
        </a:p>
      </dgm:t>
    </dgm:pt>
    <dgm:pt modelId="{8DC539F7-96F8-4796-83AA-2460A60EA44A}" type="sibTrans" cxnId="{72787891-C73E-4E8B-B1EA-DC3B6E9CC899}">
      <dgm:prSet/>
      <dgm:spPr/>
      <dgm:t>
        <a:bodyPr/>
        <a:lstStyle/>
        <a:p>
          <a:endParaRPr lang="en-US"/>
        </a:p>
      </dgm:t>
    </dgm:pt>
    <dgm:pt modelId="{D0A6B685-7114-495C-A7A0-3AE9BF3189EC}">
      <dgm:prSet/>
      <dgm:spPr/>
      <dgm:t>
        <a:bodyPr/>
        <a:lstStyle/>
        <a:p>
          <a:pPr>
            <a:lnSpc>
              <a:spcPct val="100000"/>
            </a:lnSpc>
          </a:pPr>
          <a:r>
            <a:rPr lang="en-US"/>
            <a:t>Key topics included Common Interview Questions, how to present for an interview and using the STAR technique. </a:t>
          </a:r>
        </a:p>
      </dgm:t>
    </dgm:pt>
    <dgm:pt modelId="{CEFF59AE-1999-4614-A43C-E72DA7986935}" type="parTrans" cxnId="{87402C94-8B9C-471C-83F5-7D8C10CEC268}">
      <dgm:prSet/>
      <dgm:spPr/>
      <dgm:t>
        <a:bodyPr/>
        <a:lstStyle/>
        <a:p>
          <a:endParaRPr lang="en-US"/>
        </a:p>
      </dgm:t>
    </dgm:pt>
    <dgm:pt modelId="{0DF72A5A-1554-4BA5-ADE7-A6EFADBFA1AE}" type="sibTrans" cxnId="{87402C94-8B9C-471C-83F5-7D8C10CEC268}">
      <dgm:prSet/>
      <dgm:spPr/>
      <dgm:t>
        <a:bodyPr/>
        <a:lstStyle/>
        <a:p>
          <a:endParaRPr lang="en-US"/>
        </a:p>
      </dgm:t>
    </dgm:pt>
    <dgm:pt modelId="{BA00C1D7-1F20-4C0D-A07D-0B48212979A7}" type="pres">
      <dgm:prSet presAssocID="{FE18CE83-1661-407B-886D-A9D7130F28EA}" presName="root" presStyleCnt="0">
        <dgm:presLayoutVars>
          <dgm:dir/>
          <dgm:resizeHandles val="exact"/>
        </dgm:presLayoutVars>
      </dgm:prSet>
      <dgm:spPr/>
    </dgm:pt>
    <dgm:pt modelId="{B27A8C84-F2FA-460D-8C38-E377D70C93F2}" type="pres">
      <dgm:prSet presAssocID="{32448A8B-0AD3-4919-981C-176CBB9D98EE}" presName="compNode" presStyleCnt="0"/>
      <dgm:spPr/>
    </dgm:pt>
    <dgm:pt modelId="{E4066992-AA05-4287-9DD1-7616D2C95F16}" type="pres">
      <dgm:prSet presAssocID="{32448A8B-0AD3-4919-981C-176CBB9D98EE}" presName="bgRect" presStyleLbl="bgShp" presStyleIdx="0" presStyleCnt="3"/>
      <dgm:spPr/>
    </dgm:pt>
    <dgm:pt modelId="{F3336497-D376-4049-8FE9-17BEA4D103DE}" type="pres">
      <dgm:prSet presAssocID="{32448A8B-0AD3-4919-981C-176CBB9D98E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40453F73-6427-4848-93FC-6B66D6E7584C}" type="pres">
      <dgm:prSet presAssocID="{32448A8B-0AD3-4919-981C-176CBB9D98EE}" presName="spaceRect" presStyleCnt="0"/>
      <dgm:spPr/>
    </dgm:pt>
    <dgm:pt modelId="{645DA959-E42A-4ED5-B3FC-1063FCBE1608}" type="pres">
      <dgm:prSet presAssocID="{32448A8B-0AD3-4919-981C-176CBB9D98EE}" presName="parTx" presStyleLbl="revTx" presStyleIdx="0" presStyleCnt="3">
        <dgm:presLayoutVars>
          <dgm:chMax val="0"/>
          <dgm:chPref val="0"/>
        </dgm:presLayoutVars>
      </dgm:prSet>
      <dgm:spPr/>
    </dgm:pt>
    <dgm:pt modelId="{D1242AEF-F5CD-40E8-97CF-B49362EBA799}" type="pres">
      <dgm:prSet presAssocID="{9006F54B-DC0A-4781-AADB-8B10356667D9}" presName="sibTrans" presStyleCnt="0"/>
      <dgm:spPr/>
    </dgm:pt>
    <dgm:pt modelId="{D58010A2-CD8E-48FB-BED5-98154D687A5A}" type="pres">
      <dgm:prSet presAssocID="{33799028-8A4C-45A3-884E-4514E622B53B}" presName="compNode" presStyleCnt="0"/>
      <dgm:spPr/>
    </dgm:pt>
    <dgm:pt modelId="{378179D2-3CBE-485B-84CC-A9BCD0135896}" type="pres">
      <dgm:prSet presAssocID="{33799028-8A4C-45A3-884E-4514E622B53B}" presName="bgRect" presStyleLbl="bgShp" presStyleIdx="1" presStyleCnt="3"/>
      <dgm:spPr/>
    </dgm:pt>
    <dgm:pt modelId="{E7F1AC1D-7121-4084-9610-C155DBE74A00}" type="pres">
      <dgm:prSet presAssocID="{33799028-8A4C-45A3-884E-4514E622B53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2578F5C8-0307-4175-8C35-065418BBD3DF}" type="pres">
      <dgm:prSet presAssocID="{33799028-8A4C-45A3-884E-4514E622B53B}" presName="spaceRect" presStyleCnt="0"/>
      <dgm:spPr/>
    </dgm:pt>
    <dgm:pt modelId="{05CDAED4-9BE3-4765-9087-711406DA6BA9}" type="pres">
      <dgm:prSet presAssocID="{33799028-8A4C-45A3-884E-4514E622B53B}" presName="parTx" presStyleLbl="revTx" presStyleIdx="1" presStyleCnt="3">
        <dgm:presLayoutVars>
          <dgm:chMax val="0"/>
          <dgm:chPref val="0"/>
        </dgm:presLayoutVars>
      </dgm:prSet>
      <dgm:spPr/>
    </dgm:pt>
    <dgm:pt modelId="{89B43D78-69CF-453A-A4EB-F6BE323E86C4}" type="pres">
      <dgm:prSet presAssocID="{8DC539F7-96F8-4796-83AA-2460A60EA44A}" presName="sibTrans" presStyleCnt="0"/>
      <dgm:spPr/>
    </dgm:pt>
    <dgm:pt modelId="{2221E54D-4E98-41A8-915B-04FAEEA3BFE8}" type="pres">
      <dgm:prSet presAssocID="{D0A6B685-7114-495C-A7A0-3AE9BF3189EC}" presName="compNode" presStyleCnt="0"/>
      <dgm:spPr/>
    </dgm:pt>
    <dgm:pt modelId="{E3A981F8-A8B0-4987-A3CE-85DAF7D81696}" type="pres">
      <dgm:prSet presAssocID="{D0A6B685-7114-495C-A7A0-3AE9BF3189EC}" presName="bgRect" presStyleLbl="bgShp" presStyleIdx="2" presStyleCnt="3"/>
      <dgm:spPr/>
    </dgm:pt>
    <dgm:pt modelId="{3D2EC68B-DA1F-4DFD-83E1-FF21058393E0}" type="pres">
      <dgm:prSet presAssocID="{D0A6B685-7114-495C-A7A0-3AE9BF3189E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4BD312AD-CE84-47CF-97BB-569E03175868}" type="pres">
      <dgm:prSet presAssocID="{D0A6B685-7114-495C-A7A0-3AE9BF3189EC}" presName="spaceRect" presStyleCnt="0"/>
      <dgm:spPr/>
    </dgm:pt>
    <dgm:pt modelId="{AC0357AC-C907-4B9E-B65D-34A5EB5F8EF0}" type="pres">
      <dgm:prSet presAssocID="{D0A6B685-7114-495C-A7A0-3AE9BF3189EC}" presName="parTx" presStyleLbl="revTx" presStyleIdx="2" presStyleCnt="3">
        <dgm:presLayoutVars>
          <dgm:chMax val="0"/>
          <dgm:chPref val="0"/>
        </dgm:presLayoutVars>
      </dgm:prSet>
      <dgm:spPr/>
    </dgm:pt>
  </dgm:ptLst>
  <dgm:cxnLst>
    <dgm:cxn modelId="{AA582F0B-B6D1-4619-BD7A-8D8106375EBE}" type="presOf" srcId="{FE18CE83-1661-407B-886D-A9D7130F28EA}" destId="{BA00C1D7-1F20-4C0D-A07D-0B48212979A7}" srcOrd="0" destOrd="0" presId="urn:microsoft.com/office/officeart/2018/2/layout/IconVerticalSolidList"/>
    <dgm:cxn modelId="{C2D6CF18-03D2-44FF-AC8D-39A6BAF27A8B}" srcId="{FE18CE83-1661-407B-886D-A9D7130F28EA}" destId="{32448A8B-0AD3-4919-981C-176CBB9D98EE}" srcOrd="0" destOrd="0" parTransId="{03AC9805-EB56-47AF-B200-C675B750D594}" sibTransId="{9006F54B-DC0A-4781-AADB-8B10356667D9}"/>
    <dgm:cxn modelId="{72787891-C73E-4E8B-B1EA-DC3B6E9CC899}" srcId="{FE18CE83-1661-407B-886D-A9D7130F28EA}" destId="{33799028-8A4C-45A3-884E-4514E622B53B}" srcOrd="1" destOrd="0" parTransId="{88FD916C-4FF6-4523-9D1C-0FCF8B29F90C}" sibTransId="{8DC539F7-96F8-4796-83AA-2460A60EA44A}"/>
    <dgm:cxn modelId="{87402C94-8B9C-471C-83F5-7D8C10CEC268}" srcId="{FE18CE83-1661-407B-886D-A9D7130F28EA}" destId="{D0A6B685-7114-495C-A7A0-3AE9BF3189EC}" srcOrd="2" destOrd="0" parTransId="{CEFF59AE-1999-4614-A43C-E72DA7986935}" sibTransId="{0DF72A5A-1554-4BA5-ADE7-A6EFADBFA1AE}"/>
    <dgm:cxn modelId="{4D3515A2-DC44-4711-B555-56104052F1E4}" type="presOf" srcId="{D0A6B685-7114-495C-A7A0-3AE9BF3189EC}" destId="{AC0357AC-C907-4B9E-B65D-34A5EB5F8EF0}" srcOrd="0" destOrd="0" presId="urn:microsoft.com/office/officeart/2018/2/layout/IconVerticalSolidList"/>
    <dgm:cxn modelId="{59019FA5-BA68-4B80-B1AB-028F757D41E5}" type="presOf" srcId="{33799028-8A4C-45A3-884E-4514E622B53B}" destId="{05CDAED4-9BE3-4765-9087-711406DA6BA9}" srcOrd="0" destOrd="0" presId="urn:microsoft.com/office/officeart/2018/2/layout/IconVerticalSolidList"/>
    <dgm:cxn modelId="{2479C1AE-E181-4FFF-B490-CE6C87F3C769}" type="presOf" srcId="{32448A8B-0AD3-4919-981C-176CBB9D98EE}" destId="{645DA959-E42A-4ED5-B3FC-1063FCBE1608}" srcOrd="0" destOrd="0" presId="urn:microsoft.com/office/officeart/2018/2/layout/IconVerticalSolidList"/>
    <dgm:cxn modelId="{B35B311C-7CE2-4AA8-91D7-6213B00F5114}" type="presParOf" srcId="{BA00C1D7-1F20-4C0D-A07D-0B48212979A7}" destId="{B27A8C84-F2FA-460D-8C38-E377D70C93F2}" srcOrd="0" destOrd="0" presId="urn:microsoft.com/office/officeart/2018/2/layout/IconVerticalSolidList"/>
    <dgm:cxn modelId="{E25CCF2C-53E2-4C1D-B5EF-72A576F1057B}" type="presParOf" srcId="{B27A8C84-F2FA-460D-8C38-E377D70C93F2}" destId="{E4066992-AA05-4287-9DD1-7616D2C95F16}" srcOrd="0" destOrd="0" presId="urn:microsoft.com/office/officeart/2018/2/layout/IconVerticalSolidList"/>
    <dgm:cxn modelId="{DF10E978-9859-4F13-9FCD-99D5E3293C81}" type="presParOf" srcId="{B27A8C84-F2FA-460D-8C38-E377D70C93F2}" destId="{F3336497-D376-4049-8FE9-17BEA4D103DE}" srcOrd="1" destOrd="0" presId="urn:microsoft.com/office/officeart/2018/2/layout/IconVerticalSolidList"/>
    <dgm:cxn modelId="{47927B26-BE28-4575-AAE8-B0CCCE7B50FF}" type="presParOf" srcId="{B27A8C84-F2FA-460D-8C38-E377D70C93F2}" destId="{40453F73-6427-4848-93FC-6B66D6E7584C}" srcOrd="2" destOrd="0" presId="urn:microsoft.com/office/officeart/2018/2/layout/IconVerticalSolidList"/>
    <dgm:cxn modelId="{388C580C-6D68-4D6C-BE33-EDCEFCED7FAD}" type="presParOf" srcId="{B27A8C84-F2FA-460D-8C38-E377D70C93F2}" destId="{645DA959-E42A-4ED5-B3FC-1063FCBE1608}" srcOrd="3" destOrd="0" presId="urn:microsoft.com/office/officeart/2018/2/layout/IconVerticalSolidList"/>
    <dgm:cxn modelId="{25A9EC38-74E7-4D4A-9FED-3F03B307CBC2}" type="presParOf" srcId="{BA00C1D7-1F20-4C0D-A07D-0B48212979A7}" destId="{D1242AEF-F5CD-40E8-97CF-B49362EBA799}" srcOrd="1" destOrd="0" presId="urn:microsoft.com/office/officeart/2018/2/layout/IconVerticalSolidList"/>
    <dgm:cxn modelId="{35C43404-5A68-470E-893F-EECC933E8C66}" type="presParOf" srcId="{BA00C1D7-1F20-4C0D-A07D-0B48212979A7}" destId="{D58010A2-CD8E-48FB-BED5-98154D687A5A}" srcOrd="2" destOrd="0" presId="urn:microsoft.com/office/officeart/2018/2/layout/IconVerticalSolidList"/>
    <dgm:cxn modelId="{F505EBF0-2F98-422A-A13B-4F6857E9041E}" type="presParOf" srcId="{D58010A2-CD8E-48FB-BED5-98154D687A5A}" destId="{378179D2-3CBE-485B-84CC-A9BCD0135896}" srcOrd="0" destOrd="0" presId="urn:microsoft.com/office/officeart/2018/2/layout/IconVerticalSolidList"/>
    <dgm:cxn modelId="{E6030FE7-0817-4FC3-9BCE-F45F718B4C48}" type="presParOf" srcId="{D58010A2-CD8E-48FB-BED5-98154D687A5A}" destId="{E7F1AC1D-7121-4084-9610-C155DBE74A00}" srcOrd="1" destOrd="0" presId="urn:microsoft.com/office/officeart/2018/2/layout/IconVerticalSolidList"/>
    <dgm:cxn modelId="{F9AB3A5E-CE00-4509-B4D4-36DE97A9DD5E}" type="presParOf" srcId="{D58010A2-CD8E-48FB-BED5-98154D687A5A}" destId="{2578F5C8-0307-4175-8C35-065418BBD3DF}" srcOrd="2" destOrd="0" presId="urn:microsoft.com/office/officeart/2018/2/layout/IconVerticalSolidList"/>
    <dgm:cxn modelId="{FCC940BA-A133-44BA-BFE7-44DDECB61AEB}" type="presParOf" srcId="{D58010A2-CD8E-48FB-BED5-98154D687A5A}" destId="{05CDAED4-9BE3-4765-9087-711406DA6BA9}" srcOrd="3" destOrd="0" presId="urn:microsoft.com/office/officeart/2018/2/layout/IconVerticalSolidList"/>
    <dgm:cxn modelId="{BC5AFC1C-CAB4-4871-B971-1033031DBF74}" type="presParOf" srcId="{BA00C1D7-1F20-4C0D-A07D-0B48212979A7}" destId="{89B43D78-69CF-453A-A4EB-F6BE323E86C4}" srcOrd="3" destOrd="0" presId="urn:microsoft.com/office/officeart/2018/2/layout/IconVerticalSolidList"/>
    <dgm:cxn modelId="{901E9345-8E4B-45AF-A0A5-98EAB8873E30}" type="presParOf" srcId="{BA00C1D7-1F20-4C0D-A07D-0B48212979A7}" destId="{2221E54D-4E98-41A8-915B-04FAEEA3BFE8}" srcOrd="4" destOrd="0" presId="urn:microsoft.com/office/officeart/2018/2/layout/IconVerticalSolidList"/>
    <dgm:cxn modelId="{06D09096-F454-40AA-86DB-7897D8AE173C}" type="presParOf" srcId="{2221E54D-4E98-41A8-915B-04FAEEA3BFE8}" destId="{E3A981F8-A8B0-4987-A3CE-85DAF7D81696}" srcOrd="0" destOrd="0" presId="urn:microsoft.com/office/officeart/2018/2/layout/IconVerticalSolidList"/>
    <dgm:cxn modelId="{DD706562-8BDB-4F4B-A94C-FD7A3CFE8C62}" type="presParOf" srcId="{2221E54D-4E98-41A8-915B-04FAEEA3BFE8}" destId="{3D2EC68B-DA1F-4DFD-83E1-FF21058393E0}" srcOrd="1" destOrd="0" presId="urn:microsoft.com/office/officeart/2018/2/layout/IconVerticalSolidList"/>
    <dgm:cxn modelId="{B8A6B626-8848-4336-88F6-A815C8537A21}" type="presParOf" srcId="{2221E54D-4E98-41A8-915B-04FAEEA3BFE8}" destId="{4BD312AD-CE84-47CF-97BB-569E03175868}" srcOrd="2" destOrd="0" presId="urn:microsoft.com/office/officeart/2018/2/layout/IconVerticalSolidList"/>
    <dgm:cxn modelId="{FE209C64-8079-4EE5-8C95-DA62875FEBB4}" type="presParOf" srcId="{2221E54D-4E98-41A8-915B-04FAEEA3BFE8}" destId="{AC0357AC-C907-4B9E-B65D-34A5EB5F8EF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73AF16F-73EA-46E1-895F-B7C5CEA0C1D5}"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036109BF-5DB1-4616-9AF9-7ABE438CA672}">
      <dgm:prSet/>
      <dgm:spPr/>
      <dgm:t>
        <a:bodyPr/>
        <a:lstStyle/>
        <a:p>
          <a:pPr>
            <a:lnSpc>
              <a:spcPct val="100000"/>
            </a:lnSpc>
          </a:pPr>
          <a:r>
            <a:rPr lang="en-US"/>
            <a:t>This event took place on Zoom and was open to participants from all SETU campuses</a:t>
          </a:r>
        </a:p>
      </dgm:t>
    </dgm:pt>
    <dgm:pt modelId="{87C38E4B-7348-49BF-94FB-59B29E78760B}" type="parTrans" cxnId="{7BF07D52-EBB2-49B6-961E-66EA2E9129B5}">
      <dgm:prSet/>
      <dgm:spPr/>
      <dgm:t>
        <a:bodyPr/>
        <a:lstStyle/>
        <a:p>
          <a:endParaRPr lang="en-US"/>
        </a:p>
      </dgm:t>
    </dgm:pt>
    <dgm:pt modelId="{AA9690B1-3849-4894-A9D8-EF72FB68B86F}" type="sibTrans" cxnId="{7BF07D52-EBB2-49B6-961E-66EA2E9129B5}">
      <dgm:prSet/>
      <dgm:spPr/>
      <dgm:t>
        <a:bodyPr/>
        <a:lstStyle/>
        <a:p>
          <a:endParaRPr lang="en-US"/>
        </a:p>
      </dgm:t>
    </dgm:pt>
    <dgm:pt modelId="{71311B5C-9811-4A58-9067-D08150636F08}">
      <dgm:prSet/>
      <dgm:spPr/>
      <dgm:t>
        <a:bodyPr/>
        <a:lstStyle/>
        <a:p>
          <a:pPr>
            <a:lnSpc>
              <a:spcPct val="100000"/>
            </a:lnSpc>
          </a:pPr>
          <a:r>
            <a:rPr lang="en-US"/>
            <a:t>The objective of this webinar was to help prepare participants for AI in business</a:t>
          </a:r>
        </a:p>
      </dgm:t>
    </dgm:pt>
    <dgm:pt modelId="{0CCF312C-7399-4CC4-933F-9E4C1EF8A72E}" type="parTrans" cxnId="{CD0F7487-21C1-4894-8C33-A01C64EB9B92}">
      <dgm:prSet/>
      <dgm:spPr/>
      <dgm:t>
        <a:bodyPr/>
        <a:lstStyle/>
        <a:p>
          <a:endParaRPr lang="en-US"/>
        </a:p>
      </dgm:t>
    </dgm:pt>
    <dgm:pt modelId="{05FEE42B-62CC-451B-84BD-F1C6A49C2066}" type="sibTrans" cxnId="{CD0F7487-21C1-4894-8C33-A01C64EB9B92}">
      <dgm:prSet/>
      <dgm:spPr/>
      <dgm:t>
        <a:bodyPr/>
        <a:lstStyle/>
        <a:p>
          <a:endParaRPr lang="en-US"/>
        </a:p>
      </dgm:t>
    </dgm:pt>
    <dgm:pt modelId="{DEC425C6-27DA-4E5C-BB57-B9D8D16EC155}">
      <dgm:prSet/>
      <dgm:spPr/>
      <dgm:t>
        <a:bodyPr/>
        <a:lstStyle/>
        <a:p>
          <a:pPr>
            <a:lnSpc>
              <a:spcPct val="100000"/>
            </a:lnSpc>
          </a:pPr>
          <a:r>
            <a:rPr lang="en-US"/>
            <a:t>Key topics here included AI applications, future trends and creating a LEAN business plan</a:t>
          </a:r>
        </a:p>
      </dgm:t>
    </dgm:pt>
    <dgm:pt modelId="{8E5195BF-9BF9-422F-A31F-8D780407C36B}" type="parTrans" cxnId="{2B379C82-FB9C-4FA6-B8C3-64D3C8BAF76D}">
      <dgm:prSet/>
      <dgm:spPr/>
      <dgm:t>
        <a:bodyPr/>
        <a:lstStyle/>
        <a:p>
          <a:endParaRPr lang="en-US"/>
        </a:p>
      </dgm:t>
    </dgm:pt>
    <dgm:pt modelId="{0ECA8EA9-FD8E-4815-97E5-C0AEA1C9AF7B}" type="sibTrans" cxnId="{2B379C82-FB9C-4FA6-B8C3-64D3C8BAF76D}">
      <dgm:prSet/>
      <dgm:spPr/>
      <dgm:t>
        <a:bodyPr/>
        <a:lstStyle/>
        <a:p>
          <a:endParaRPr lang="en-US"/>
        </a:p>
      </dgm:t>
    </dgm:pt>
    <dgm:pt modelId="{A91C71E8-7AD7-429B-9E50-9F6D35225ED6}" type="pres">
      <dgm:prSet presAssocID="{873AF16F-73EA-46E1-895F-B7C5CEA0C1D5}" presName="root" presStyleCnt="0">
        <dgm:presLayoutVars>
          <dgm:dir/>
          <dgm:resizeHandles val="exact"/>
        </dgm:presLayoutVars>
      </dgm:prSet>
      <dgm:spPr/>
    </dgm:pt>
    <dgm:pt modelId="{59D421CB-50B1-4FE9-94E9-D5D468017243}" type="pres">
      <dgm:prSet presAssocID="{036109BF-5DB1-4616-9AF9-7ABE438CA672}" presName="compNode" presStyleCnt="0"/>
      <dgm:spPr/>
    </dgm:pt>
    <dgm:pt modelId="{4FB4AD13-D747-45AF-8BD5-7D04754EC82A}" type="pres">
      <dgm:prSet presAssocID="{036109BF-5DB1-4616-9AF9-7ABE438CA67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rker"/>
        </a:ext>
      </dgm:extLst>
    </dgm:pt>
    <dgm:pt modelId="{7275C6CE-29FE-464C-934B-D5E9C1AE96C4}" type="pres">
      <dgm:prSet presAssocID="{036109BF-5DB1-4616-9AF9-7ABE438CA672}" presName="spaceRect" presStyleCnt="0"/>
      <dgm:spPr/>
    </dgm:pt>
    <dgm:pt modelId="{BFB23713-8F4E-461D-A5B0-347C04A02A9E}" type="pres">
      <dgm:prSet presAssocID="{036109BF-5DB1-4616-9AF9-7ABE438CA672}" presName="textRect" presStyleLbl="revTx" presStyleIdx="0" presStyleCnt="3">
        <dgm:presLayoutVars>
          <dgm:chMax val="1"/>
          <dgm:chPref val="1"/>
        </dgm:presLayoutVars>
      </dgm:prSet>
      <dgm:spPr/>
    </dgm:pt>
    <dgm:pt modelId="{C33721F3-E435-4633-AC87-13B89576F43B}" type="pres">
      <dgm:prSet presAssocID="{AA9690B1-3849-4894-A9D8-EF72FB68B86F}" presName="sibTrans" presStyleCnt="0"/>
      <dgm:spPr/>
    </dgm:pt>
    <dgm:pt modelId="{0F719B8D-29B6-4984-BB74-EF59575013C1}" type="pres">
      <dgm:prSet presAssocID="{71311B5C-9811-4A58-9067-D08150636F08}" presName="compNode" presStyleCnt="0"/>
      <dgm:spPr/>
    </dgm:pt>
    <dgm:pt modelId="{7B240F90-78F9-418D-B6E7-42DBDDF97E4F}" type="pres">
      <dgm:prSet presAssocID="{71311B5C-9811-4A58-9067-D08150636F0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llseye"/>
        </a:ext>
      </dgm:extLst>
    </dgm:pt>
    <dgm:pt modelId="{3D6B27A7-FE46-4B9A-AFBF-2234AFD45727}" type="pres">
      <dgm:prSet presAssocID="{71311B5C-9811-4A58-9067-D08150636F08}" presName="spaceRect" presStyleCnt="0"/>
      <dgm:spPr/>
    </dgm:pt>
    <dgm:pt modelId="{5DD78FF6-71C4-4F6B-8CFA-10BD3131F8DF}" type="pres">
      <dgm:prSet presAssocID="{71311B5C-9811-4A58-9067-D08150636F08}" presName="textRect" presStyleLbl="revTx" presStyleIdx="1" presStyleCnt="3">
        <dgm:presLayoutVars>
          <dgm:chMax val="1"/>
          <dgm:chPref val="1"/>
        </dgm:presLayoutVars>
      </dgm:prSet>
      <dgm:spPr/>
    </dgm:pt>
    <dgm:pt modelId="{89BD04EF-1979-4094-BDF6-E931D51A1492}" type="pres">
      <dgm:prSet presAssocID="{05FEE42B-62CC-451B-84BD-F1C6A49C2066}" presName="sibTrans" presStyleCnt="0"/>
      <dgm:spPr/>
    </dgm:pt>
    <dgm:pt modelId="{8E40BBFC-D60E-424B-9D86-AF1E0D1905D1}" type="pres">
      <dgm:prSet presAssocID="{DEC425C6-27DA-4E5C-BB57-B9D8D16EC155}" presName="compNode" presStyleCnt="0"/>
      <dgm:spPr/>
    </dgm:pt>
    <dgm:pt modelId="{1148F9EE-9063-4EF9-B441-84628C4EB28F}" type="pres">
      <dgm:prSet presAssocID="{DEC425C6-27DA-4E5C-BB57-B9D8D16EC15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d with Gears"/>
        </a:ext>
      </dgm:extLst>
    </dgm:pt>
    <dgm:pt modelId="{488AE18E-E277-4AB5-A7FD-440FB70F68D2}" type="pres">
      <dgm:prSet presAssocID="{DEC425C6-27DA-4E5C-BB57-B9D8D16EC155}" presName="spaceRect" presStyleCnt="0"/>
      <dgm:spPr/>
    </dgm:pt>
    <dgm:pt modelId="{8691D3B9-8007-42F6-8236-9102051C4E80}" type="pres">
      <dgm:prSet presAssocID="{DEC425C6-27DA-4E5C-BB57-B9D8D16EC155}" presName="textRect" presStyleLbl="revTx" presStyleIdx="2" presStyleCnt="3">
        <dgm:presLayoutVars>
          <dgm:chMax val="1"/>
          <dgm:chPref val="1"/>
        </dgm:presLayoutVars>
      </dgm:prSet>
      <dgm:spPr/>
    </dgm:pt>
  </dgm:ptLst>
  <dgm:cxnLst>
    <dgm:cxn modelId="{68CB8608-D70C-432F-9636-9FCE14BD978E}" type="presOf" srcId="{036109BF-5DB1-4616-9AF9-7ABE438CA672}" destId="{BFB23713-8F4E-461D-A5B0-347C04A02A9E}" srcOrd="0" destOrd="0" presId="urn:microsoft.com/office/officeart/2018/2/layout/IconLabelList"/>
    <dgm:cxn modelId="{72471767-EA3A-42A2-AC15-6F39D440CA86}" type="presOf" srcId="{DEC425C6-27DA-4E5C-BB57-B9D8D16EC155}" destId="{8691D3B9-8007-42F6-8236-9102051C4E80}" srcOrd="0" destOrd="0" presId="urn:microsoft.com/office/officeart/2018/2/layout/IconLabelList"/>
    <dgm:cxn modelId="{7BF07D52-EBB2-49B6-961E-66EA2E9129B5}" srcId="{873AF16F-73EA-46E1-895F-B7C5CEA0C1D5}" destId="{036109BF-5DB1-4616-9AF9-7ABE438CA672}" srcOrd="0" destOrd="0" parTransId="{87C38E4B-7348-49BF-94FB-59B29E78760B}" sibTransId="{AA9690B1-3849-4894-A9D8-EF72FB68B86F}"/>
    <dgm:cxn modelId="{2B379C82-FB9C-4FA6-B8C3-64D3C8BAF76D}" srcId="{873AF16F-73EA-46E1-895F-B7C5CEA0C1D5}" destId="{DEC425C6-27DA-4E5C-BB57-B9D8D16EC155}" srcOrd="2" destOrd="0" parTransId="{8E5195BF-9BF9-422F-A31F-8D780407C36B}" sibTransId="{0ECA8EA9-FD8E-4815-97E5-C0AEA1C9AF7B}"/>
    <dgm:cxn modelId="{CD0F7487-21C1-4894-8C33-A01C64EB9B92}" srcId="{873AF16F-73EA-46E1-895F-B7C5CEA0C1D5}" destId="{71311B5C-9811-4A58-9067-D08150636F08}" srcOrd="1" destOrd="0" parTransId="{0CCF312C-7399-4CC4-933F-9E4C1EF8A72E}" sibTransId="{05FEE42B-62CC-451B-84BD-F1C6A49C2066}"/>
    <dgm:cxn modelId="{BCBD0CA5-0E6C-426A-AE67-2F6DFD67AC05}" type="presOf" srcId="{873AF16F-73EA-46E1-895F-B7C5CEA0C1D5}" destId="{A91C71E8-7AD7-429B-9E50-9F6D35225ED6}" srcOrd="0" destOrd="0" presId="urn:microsoft.com/office/officeart/2018/2/layout/IconLabelList"/>
    <dgm:cxn modelId="{7FCF82EC-995F-4FCD-AE1D-AAD53094EC63}" type="presOf" srcId="{71311B5C-9811-4A58-9067-D08150636F08}" destId="{5DD78FF6-71C4-4F6B-8CFA-10BD3131F8DF}" srcOrd="0" destOrd="0" presId="urn:microsoft.com/office/officeart/2018/2/layout/IconLabelList"/>
    <dgm:cxn modelId="{C20640AA-C3B9-489D-A97C-9680EB6C9088}" type="presParOf" srcId="{A91C71E8-7AD7-429B-9E50-9F6D35225ED6}" destId="{59D421CB-50B1-4FE9-94E9-D5D468017243}" srcOrd="0" destOrd="0" presId="urn:microsoft.com/office/officeart/2018/2/layout/IconLabelList"/>
    <dgm:cxn modelId="{2DC25E85-65EA-4DFD-BD9A-528614F68A0E}" type="presParOf" srcId="{59D421CB-50B1-4FE9-94E9-D5D468017243}" destId="{4FB4AD13-D747-45AF-8BD5-7D04754EC82A}" srcOrd="0" destOrd="0" presId="urn:microsoft.com/office/officeart/2018/2/layout/IconLabelList"/>
    <dgm:cxn modelId="{B7B4C850-ED12-461A-A14B-2FF0A0E41867}" type="presParOf" srcId="{59D421CB-50B1-4FE9-94E9-D5D468017243}" destId="{7275C6CE-29FE-464C-934B-D5E9C1AE96C4}" srcOrd="1" destOrd="0" presId="urn:microsoft.com/office/officeart/2018/2/layout/IconLabelList"/>
    <dgm:cxn modelId="{B7FD1AB2-76EF-4371-9D81-8C7E7CB25A52}" type="presParOf" srcId="{59D421CB-50B1-4FE9-94E9-D5D468017243}" destId="{BFB23713-8F4E-461D-A5B0-347C04A02A9E}" srcOrd="2" destOrd="0" presId="urn:microsoft.com/office/officeart/2018/2/layout/IconLabelList"/>
    <dgm:cxn modelId="{EE293E85-A3D3-465D-B8F9-7E2EFE304DBD}" type="presParOf" srcId="{A91C71E8-7AD7-429B-9E50-9F6D35225ED6}" destId="{C33721F3-E435-4633-AC87-13B89576F43B}" srcOrd="1" destOrd="0" presId="urn:microsoft.com/office/officeart/2018/2/layout/IconLabelList"/>
    <dgm:cxn modelId="{3BBED4C6-8E06-4F1F-8D30-27CAAE54E2AA}" type="presParOf" srcId="{A91C71E8-7AD7-429B-9E50-9F6D35225ED6}" destId="{0F719B8D-29B6-4984-BB74-EF59575013C1}" srcOrd="2" destOrd="0" presId="urn:microsoft.com/office/officeart/2018/2/layout/IconLabelList"/>
    <dgm:cxn modelId="{30B8F0D4-2AEF-4543-A846-9F0D90F1692E}" type="presParOf" srcId="{0F719B8D-29B6-4984-BB74-EF59575013C1}" destId="{7B240F90-78F9-418D-B6E7-42DBDDF97E4F}" srcOrd="0" destOrd="0" presId="urn:microsoft.com/office/officeart/2018/2/layout/IconLabelList"/>
    <dgm:cxn modelId="{2AD299D5-D3B4-4B88-AA4F-AD4A12FDA988}" type="presParOf" srcId="{0F719B8D-29B6-4984-BB74-EF59575013C1}" destId="{3D6B27A7-FE46-4B9A-AFBF-2234AFD45727}" srcOrd="1" destOrd="0" presId="urn:microsoft.com/office/officeart/2018/2/layout/IconLabelList"/>
    <dgm:cxn modelId="{3A54B6EC-97D9-4008-88B3-7E5257FFEE14}" type="presParOf" srcId="{0F719B8D-29B6-4984-BB74-EF59575013C1}" destId="{5DD78FF6-71C4-4F6B-8CFA-10BD3131F8DF}" srcOrd="2" destOrd="0" presId="urn:microsoft.com/office/officeart/2018/2/layout/IconLabelList"/>
    <dgm:cxn modelId="{495A8757-CA3C-4CA1-82C4-DD52EB402218}" type="presParOf" srcId="{A91C71E8-7AD7-429B-9E50-9F6D35225ED6}" destId="{89BD04EF-1979-4094-BDF6-E931D51A1492}" srcOrd="3" destOrd="0" presId="urn:microsoft.com/office/officeart/2018/2/layout/IconLabelList"/>
    <dgm:cxn modelId="{EE459277-E5E7-4B78-8AB0-412CD21FEB0A}" type="presParOf" srcId="{A91C71E8-7AD7-429B-9E50-9F6D35225ED6}" destId="{8E40BBFC-D60E-424B-9D86-AF1E0D1905D1}" srcOrd="4" destOrd="0" presId="urn:microsoft.com/office/officeart/2018/2/layout/IconLabelList"/>
    <dgm:cxn modelId="{30BD4B36-38F8-4185-B226-C4F9C02336C9}" type="presParOf" srcId="{8E40BBFC-D60E-424B-9D86-AF1E0D1905D1}" destId="{1148F9EE-9063-4EF9-B441-84628C4EB28F}" srcOrd="0" destOrd="0" presId="urn:microsoft.com/office/officeart/2018/2/layout/IconLabelList"/>
    <dgm:cxn modelId="{0AAB1204-F8D9-48F0-808F-C9CAD5B38AEC}" type="presParOf" srcId="{8E40BBFC-D60E-424B-9D86-AF1E0D1905D1}" destId="{488AE18E-E277-4AB5-A7FD-440FB70F68D2}" srcOrd="1" destOrd="0" presId="urn:microsoft.com/office/officeart/2018/2/layout/IconLabelList"/>
    <dgm:cxn modelId="{9C994EAF-58FB-4258-808C-238D3F22A694}" type="presParOf" srcId="{8E40BBFC-D60E-424B-9D86-AF1E0D1905D1}" destId="{8691D3B9-8007-42F6-8236-9102051C4E80}"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D5B24-58C7-4078-A587-AD0D49428D98}">
      <dsp:nvSpPr>
        <dsp:cNvPr id="0" name=""/>
        <dsp:cNvSpPr/>
      </dsp:nvSpPr>
      <dsp:spPr>
        <a:xfrm>
          <a:off x="0" y="6105"/>
          <a:ext cx="5185675" cy="13127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The purpose of </a:t>
          </a:r>
          <a:r>
            <a:rPr lang="en-US" sz="3300" kern="1200">
              <a:latin typeface="Calibri Light" panose="020F0302020204030204"/>
            </a:rPr>
            <a:t>these</a:t>
          </a:r>
          <a:r>
            <a:rPr lang="en-US" sz="3300" kern="1200"/>
            <a:t> events were to </a:t>
          </a:r>
        </a:p>
      </dsp:txBody>
      <dsp:txXfrm>
        <a:off x="64083" y="70188"/>
        <a:ext cx="5057509" cy="1184574"/>
      </dsp:txXfrm>
    </dsp:sp>
    <dsp:sp modelId="{4F0B2D69-3FC4-4B9D-BF8B-65D796CF7AC9}">
      <dsp:nvSpPr>
        <dsp:cNvPr id="0" name=""/>
        <dsp:cNvSpPr/>
      </dsp:nvSpPr>
      <dsp:spPr>
        <a:xfrm>
          <a:off x="0" y="1318845"/>
          <a:ext cx="5185675" cy="2800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645"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a:t>enhance the employability skills for all students in SETU;</a:t>
          </a:r>
        </a:p>
        <a:p>
          <a:pPr marL="228600" lvl="1" indent="-228600" algn="l" defTabSz="1155700">
            <a:lnSpc>
              <a:spcPct val="90000"/>
            </a:lnSpc>
            <a:spcBef>
              <a:spcPct val="0"/>
            </a:spcBef>
            <a:spcAft>
              <a:spcPct val="20000"/>
            </a:spcAft>
            <a:buChar char="•"/>
          </a:pPr>
          <a:r>
            <a:rPr lang="en-US" sz="2600" kern="1200"/>
            <a:t>Provide opportunities for professional development and growth;</a:t>
          </a:r>
        </a:p>
        <a:p>
          <a:pPr marL="228600" lvl="1" indent="-228600" algn="l" defTabSz="1155700">
            <a:lnSpc>
              <a:spcPct val="90000"/>
            </a:lnSpc>
            <a:spcBef>
              <a:spcPct val="0"/>
            </a:spcBef>
            <a:spcAft>
              <a:spcPct val="20000"/>
            </a:spcAft>
            <a:buChar char="•"/>
          </a:pPr>
          <a:r>
            <a:rPr lang="en-US" sz="2600" kern="1200"/>
            <a:t>Offer access to expert knowledge and practical training sessions.  </a:t>
          </a:r>
        </a:p>
      </dsp:txBody>
      <dsp:txXfrm>
        <a:off x="0" y="1318845"/>
        <a:ext cx="5185675" cy="28007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1B7DD-270A-481D-9FEF-E09582A78E1D}">
      <dsp:nvSpPr>
        <dsp:cNvPr id="0" name=""/>
        <dsp:cNvSpPr/>
      </dsp:nvSpPr>
      <dsp:spPr>
        <a:xfrm>
          <a:off x="0" y="638"/>
          <a:ext cx="522122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964999-3FE3-41C1-B8BC-7F080EEFAE7D}">
      <dsp:nvSpPr>
        <dsp:cNvPr id="0" name=""/>
        <dsp:cNvSpPr/>
      </dsp:nvSpPr>
      <dsp:spPr>
        <a:xfrm>
          <a:off x="0" y="638"/>
          <a:ext cx="5221224" cy="1045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Basic and Pedatric First Aid</a:t>
          </a:r>
        </a:p>
      </dsp:txBody>
      <dsp:txXfrm>
        <a:off x="0" y="638"/>
        <a:ext cx="5221224" cy="1045818"/>
      </dsp:txXfrm>
    </dsp:sp>
    <dsp:sp modelId="{ED184D1E-19DA-4933-B63D-F8096CA340D1}">
      <dsp:nvSpPr>
        <dsp:cNvPr id="0" name=""/>
        <dsp:cNvSpPr/>
      </dsp:nvSpPr>
      <dsp:spPr>
        <a:xfrm>
          <a:off x="0" y="1046456"/>
          <a:ext cx="522122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6D8D8D-3C0D-48B3-9A7D-CAB1C999B595}">
      <dsp:nvSpPr>
        <dsp:cNvPr id="0" name=""/>
        <dsp:cNvSpPr/>
      </dsp:nvSpPr>
      <dsp:spPr>
        <a:xfrm>
          <a:off x="0" y="1046456"/>
          <a:ext cx="5221224" cy="1045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Little Lámh</a:t>
          </a:r>
        </a:p>
      </dsp:txBody>
      <dsp:txXfrm>
        <a:off x="0" y="1046456"/>
        <a:ext cx="5221224" cy="1045818"/>
      </dsp:txXfrm>
    </dsp:sp>
    <dsp:sp modelId="{036D3825-5C8E-4200-BA95-6454C2DBB6FE}">
      <dsp:nvSpPr>
        <dsp:cNvPr id="0" name=""/>
        <dsp:cNvSpPr/>
      </dsp:nvSpPr>
      <dsp:spPr>
        <a:xfrm>
          <a:off x="0" y="2092274"/>
          <a:ext cx="522122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CEA8FC-9334-4FE3-87F4-5E82822834F6}">
      <dsp:nvSpPr>
        <dsp:cNvPr id="0" name=""/>
        <dsp:cNvSpPr/>
      </dsp:nvSpPr>
      <dsp:spPr>
        <a:xfrm>
          <a:off x="0" y="2092274"/>
          <a:ext cx="5221224" cy="1045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Interview Skills Webinar</a:t>
          </a:r>
        </a:p>
      </dsp:txBody>
      <dsp:txXfrm>
        <a:off x="0" y="2092274"/>
        <a:ext cx="5221224" cy="1045818"/>
      </dsp:txXfrm>
    </dsp:sp>
    <dsp:sp modelId="{370222EE-5CCD-4F17-B212-22A5E33DAA84}">
      <dsp:nvSpPr>
        <dsp:cNvPr id="0" name=""/>
        <dsp:cNvSpPr/>
      </dsp:nvSpPr>
      <dsp:spPr>
        <a:xfrm>
          <a:off x="0" y="3138093"/>
          <a:ext cx="522122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202520-1766-43F6-BC63-55290B3A4974}">
      <dsp:nvSpPr>
        <dsp:cNvPr id="0" name=""/>
        <dsp:cNvSpPr/>
      </dsp:nvSpPr>
      <dsp:spPr>
        <a:xfrm>
          <a:off x="0" y="3138093"/>
          <a:ext cx="5221224" cy="1045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AI and Business Webinar </a:t>
          </a:r>
        </a:p>
      </dsp:txBody>
      <dsp:txXfrm>
        <a:off x="0" y="3138093"/>
        <a:ext cx="5221224" cy="1045818"/>
      </dsp:txXfrm>
    </dsp:sp>
    <dsp:sp modelId="{0B8AA966-C8ED-4BA9-9570-EE5B512017C4}">
      <dsp:nvSpPr>
        <dsp:cNvPr id="0" name=""/>
        <dsp:cNvSpPr/>
      </dsp:nvSpPr>
      <dsp:spPr>
        <a:xfrm>
          <a:off x="0" y="4183911"/>
          <a:ext cx="522122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AFDAD0-55C3-4DFA-85D9-19D983AC0E6D}">
      <dsp:nvSpPr>
        <dsp:cNvPr id="0" name=""/>
        <dsp:cNvSpPr/>
      </dsp:nvSpPr>
      <dsp:spPr>
        <a:xfrm>
          <a:off x="0" y="4183911"/>
          <a:ext cx="5221224" cy="1045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Manual Handling was planned but did not proceed</a:t>
          </a:r>
        </a:p>
      </dsp:txBody>
      <dsp:txXfrm>
        <a:off x="0" y="4183911"/>
        <a:ext cx="5221224" cy="10458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140A6-390B-4D31-915F-83826DCD2FE1}">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58D388-E187-49C8-A35D-66D6388625A8}">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35F650-D13A-41A4-8DA7-39FB97A2C0B9}">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To make it as accessible for all students, I decided to run two iterations of the First Aid workshop, one which took place on a Monday AM and the other on a Wednesday PM.</a:t>
          </a:r>
        </a:p>
      </dsp:txBody>
      <dsp:txXfrm>
        <a:off x="1435590" y="531"/>
        <a:ext cx="9080009" cy="1242935"/>
      </dsp:txXfrm>
    </dsp:sp>
    <dsp:sp modelId="{385088A3-6676-4F33-A70E-050DCF9D0675}">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0AB394-BF53-44BA-B948-4ADB30F181A6}">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860710-3FE7-4541-925E-1A1B76624CDF}">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t>The class took place in SETU Summerhill Road, and invitations were open to students on other campuses to apply for an available space. </a:t>
          </a:r>
        </a:p>
      </dsp:txBody>
      <dsp:txXfrm>
        <a:off x="1435590" y="1554201"/>
        <a:ext cx="9080009" cy="1242935"/>
      </dsp:txXfrm>
    </dsp:sp>
    <dsp:sp modelId="{93B476F5-4B0E-4F6D-81B7-EBC6CC1D2A37}">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8AFE44-81E9-4B52-88E6-39D6229777B6}">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B4BA5F-8002-40EE-8964-D4BCCAF29330}">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t>Key topics included </a:t>
          </a:r>
          <a:r>
            <a:rPr lang="en-IE" sz="2100" kern="1200" noProof="0" dirty="0"/>
            <a:t>paediatric</a:t>
          </a:r>
          <a:r>
            <a:rPr lang="en-US" sz="2100" kern="1200" dirty="0"/>
            <a:t> and adult CPR, Wound Care and Emergency response. </a:t>
          </a:r>
        </a:p>
      </dsp:txBody>
      <dsp:txXfrm>
        <a:off x="1435590" y="3107870"/>
        <a:ext cx="9080009" cy="12429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CEBDF-93FD-4816-B2ED-DB87A9091D17}">
      <dsp:nvSpPr>
        <dsp:cNvPr id="0" name=""/>
        <dsp:cNvSpPr/>
      </dsp:nvSpPr>
      <dsp:spPr>
        <a:xfrm>
          <a:off x="0" y="2125"/>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0AB813-3191-4F95-A66F-83FDB5F395E6}">
      <dsp:nvSpPr>
        <dsp:cNvPr id="0" name=""/>
        <dsp:cNvSpPr/>
      </dsp:nvSpPr>
      <dsp:spPr>
        <a:xfrm>
          <a:off x="0" y="2125"/>
          <a:ext cx="10515600" cy="144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3 sessions of Little </a:t>
          </a:r>
          <a:r>
            <a:rPr lang="en-US" sz="2900" kern="1200" err="1"/>
            <a:t>Lámh</a:t>
          </a:r>
          <a:r>
            <a:rPr lang="en-US" sz="2900" kern="1200"/>
            <a:t> were scheduled, and 2 went ahead. </a:t>
          </a:r>
        </a:p>
      </dsp:txBody>
      <dsp:txXfrm>
        <a:off x="0" y="2125"/>
        <a:ext cx="10515600" cy="1449431"/>
      </dsp:txXfrm>
    </dsp:sp>
    <dsp:sp modelId="{F1BFB14E-FCAA-4379-9A28-1D10A16382FB}">
      <dsp:nvSpPr>
        <dsp:cNvPr id="0" name=""/>
        <dsp:cNvSpPr/>
      </dsp:nvSpPr>
      <dsp:spPr>
        <a:xfrm>
          <a:off x="0" y="1451556"/>
          <a:ext cx="10515600" cy="0"/>
        </a:xfrm>
        <a:prstGeom prst="line">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BDA934-BBBF-4C4B-9E29-E467E4D88A31}">
      <dsp:nvSpPr>
        <dsp:cNvPr id="0" name=""/>
        <dsp:cNvSpPr/>
      </dsp:nvSpPr>
      <dsp:spPr>
        <a:xfrm>
          <a:off x="0" y="1451556"/>
          <a:ext cx="10515600" cy="144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latin typeface="Calibri Light" panose="020F0302020204030204"/>
            </a:rPr>
            <a:t>Objective</a:t>
          </a:r>
          <a:r>
            <a:rPr lang="en-US" sz="2900" kern="1200"/>
            <a:t> of this training was to introduce participants to Little </a:t>
          </a:r>
          <a:r>
            <a:rPr lang="en-US" sz="2900" kern="1200" err="1"/>
            <a:t>Lámh</a:t>
          </a:r>
          <a:r>
            <a:rPr lang="en-US" sz="2900" kern="1200"/>
            <a:t>. It was mainly students engaging in Early Childhood who availed of this training. </a:t>
          </a:r>
        </a:p>
      </dsp:txBody>
      <dsp:txXfrm>
        <a:off x="0" y="1451556"/>
        <a:ext cx="10515600" cy="1449431"/>
      </dsp:txXfrm>
    </dsp:sp>
    <dsp:sp modelId="{12B10F75-92C8-4C3C-9D7C-E02B4822BC5D}">
      <dsp:nvSpPr>
        <dsp:cNvPr id="0" name=""/>
        <dsp:cNvSpPr/>
      </dsp:nvSpPr>
      <dsp:spPr>
        <a:xfrm>
          <a:off x="0" y="2900987"/>
          <a:ext cx="10515600"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9DEAFC-52AE-4349-8E4F-B9CDC6DC0EF0}">
      <dsp:nvSpPr>
        <dsp:cNvPr id="0" name=""/>
        <dsp:cNvSpPr/>
      </dsp:nvSpPr>
      <dsp:spPr>
        <a:xfrm>
          <a:off x="0" y="2900987"/>
          <a:ext cx="10515600" cy="144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Topics covered included what </a:t>
          </a:r>
          <a:r>
            <a:rPr lang="en-US" sz="2900" kern="1200" err="1"/>
            <a:t>Lámh</a:t>
          </a:r>
          <a:r>
            <a:rPr lang="en-US" sz="2900" kern="1200"/>
            <a:t> was. Students learned 24 basic signs on the day. </a:t>
          </a:r>
        </a:p>
      </dsp:txBody>
      <dsp:txXfrm>
        <a:off x="0" y="2900987"/>
        <a:ext cx="10515600" cy="14494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66992-AA05-4287-9DD1-7616D2C95F16}">
      <dsp:nvSpPr>
        <dsp:cNvPr id="0" name=""/>
        <dsp:cNvSpPr/>
      </dsp:nvSpPr>
      <dsp:spPr>
        <a:xfrm>
          <a:off x="0" y="531"/>
          <a:ext cx="10515600" cy="12432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336497-D376-4049-8FE9-17BEA4D103DE}">
      <dsp:nvSpPr>
        <dsp:cNvPr id="0" name=""/>
        <dsp:cNvSpPr/>
      </dsp:nvSpPr>
      <dsp:spPr>
        <a:xfrm>
          <a:off x="376092" y="280269"/>
          <a:ext cx="683804" cy="6838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5DA959-E42A-4ED5-B3FC-1063FCBE1608}">
      <dsp:nvSpPr>
        <dsp:cNvPr id="0" name=""/>
        <dsp:cNvSpPr/>
      </dsp:nvSpPr>
      <dsp:spPr>
        <a:xfrm>
          <a:off x="1435988" y="531"/>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933450">
            <a:lnSpc>
              <a:spcPct val="100000"/>
            </a:lnSpc>
            <a:spcBef>
              <a:spcPct val="0"/>
            </a:spcBef>
            <a:spcAft>
              <a:spcPct val="35000"/>
            </a:spcAft>
            <a:buNone/>
          </a:pPr>
          <a:r>
            <a:rPr lang="en-US" sz="2100" kern="1200"/>
            <a:t>This webinar took place on Zoom and was streamed from one of the rooms on the Wexford Campus. Participants from other campuses could register and be sent the Zoom link</a:t>
          </a:r>
        </a:p>
      </dsp:txBody>
      <dsp:txXfrm>
        <a:off x="1435988" y="531"/>
        <a:ext cx="9079611" cy="1243280"/>
      </dsp:txXfrm>
    </dsp:sp>
    <dsp:sp modelId="{378179D2-3CBE-485B-84CC-A9BCD0135896}">
      <dsp:nvSpPr>
        <dsp:cNvPr id="0" name=""/>
        <dsp:cNvSpPr/>
      </dsp:nvSpPr>
      <dsp:spPr>
        <a:xfrm>
          <a:off x="0" y="1554631"/>
          <a:ext cx="10515600" cy="12432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F1AC1D-7121-4084-9610-C155DBE74A00}">
      <dsp:nvSpPr>
        <dsp:cNvPr id="0" name=""/>
        <dsp:cNvSpPr/>
      </dsp:nvSpPr>
      <dsp:spPr>
        <a:xfrm>
          <a:off x="376092" y="1834369"/>
          <a:ext cx="683804" cy="6838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CDAED4-9BE3-4765-9087-711406DA6BA9}">
      <dsp:nvSpPr>
        <dsp:cNvPr id="0" name=""/>
        <dsp:cNvSpPr/>
      </dsp:nvSpPr>
      <dsp:spPr>
        <a:xfrm>
          <a:off x="1435988" y="1554631"/>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933450">
            <a:lnSpc>
              <a:spcPct val="100000"/>
            </a:lnSpc>
            <a:spcBef>
              <a:spcPct val="0"/>
            </a:spcBef>
            <a:spcAft>
              <a:spcPct val="35000"/>
            </a:spcAft>
            <a:buNone/>
          </a:pPr>
          <a:r>
            <a:rPr lang="en-US" sz="2100" kern="1200"/>
            <a:t>The objective of this event was to enhance participants interview skills.</a:t>
          </a:r>
        </a:p>
      </dsp:txBody>
      <dsp:txXfrm>
        <a:off x="1435988" y="1554631"/>
        <a:ext cx="9079611" cy="1243280"/>
      </dsp:txXfrm>
    </dsp:sp>
    <dsp:sp modelId="{E3A981F8-A8B0-4987-A3CE-85DAF7D81696}">
      <dsp:nvSpPr>
        <dsp:cNvPr id="0" name=""/>
        <dsp:cNvSpPr/>
      </dsp:nvSpPr>
      <dsp:spPr>
        <a:xfrm>
          <a:off x="0" y="3108732"/>
          <a:ext cx="10515600" cy="12432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2EC68B-DA1F-4DFD-83E1-FF21058393E0}">
      <dsp:nvSpPr>
        <dsp:cNvPr id="0" name=""/>
        <dsp:cNvSpPr/>
      </dsp:nvSpPr>
      <dsp:spPr>
        <a:xfrm>
          <a:off x="376092" y="3388470"/>
          <a:ext cx="683804" cy="6838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0357AC-C907-4B9E-B65D-34A5EB5F8EF0}">
      <dsp:nvSpPr>
        <dsp:cNvPr id="0" name=""/>
        <dsp:cNvSpPr/>
      </dsp:nvSpPr>
      <dsp:spPr>
        <a:xfrm>
          <a:off x="1435988" y="3108732"/>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933450">
            <a:lnSpc>
              <a:spcPct val="100000"/>
            </a:lnSpc>
            <a:spcBef>
              <a:spcPct val="0"/>
            </a:spcBef>
            <a:spcAft>
              <a:spcPct val="35000"/>
            </a:spcAft>
            <a:buNone/>
          </a:pPr>
          <a:r>
            <a:rPr lang="en-US" sz="2100" kern="1200"/>
            <a:t>Key topics included Common Interview Questions, how to present for an interview and using the STAR technique. </a:t>
          </a:r>
        </a:p>
      </dsp:txBody>
      <dsp:txXfrm>
        <a:off x="1435988" y="3108732"/>
        <a:ext cx="9079611" cy="12432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B4AD13-D747-45AF-8BD5-7D04754EC82A}">
      <dsp:nvSpPr>
        <dsp:cNvPr id="0" name=""/>
        <dsp:cNvSpPr/>
      </dsp:nvSpPr>
      <dsp:spPr>
        <a:xfrm>
          <a:off x="1212569" y="987197"/>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B23713-8F4E-461D-A5B0-347C04A02A9E}">
      <dsp:nvSpPr>
        <dsp:cNvPr id="0" name=""/>
        <dsp:cNvSpPr/>
      </dsp:nvSpPr>
      <dsp:spPr>
        <a:xfrm>
          <a:off x="417971"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This event took place on Zoom and was open to participants from all SETU campuses</a:t>
          </a:r>
        </a:p>
      </dsp:txBody>
      <dsp:txXfrm>
        <a:off x="417971" y="2644140"/>
        <a:ext cx="2889450" cy="720000"/>
      </dsp:txXfrm>
    </dsp:sp>
    <dsp:sp modelId="{7B240F90-78F9-418D-B6E7-42DBDDF97E4F}">
      <dsp:nvSpPr>
        <dsp:cNvPr id="0" name=""/>
        <dsp:cNvSpPr/>
      </dsp:nvSpPr>
      <dsp:spPr>
        <a:xfrm>
          <a:off x="4607673" y="987197"/>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D78FF6-71C4-4F6B-8CFA-10BD3131F8DF}">
      <dsp:nvSpPr>
        <dsp:cNvPr id="0" name=""/>
        <dsp:cNvSpPr/>
      </dsp:nvSpPr>
      <dsp:spPr>
        <a:xfrm>
          <a:off x="3813075"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The objective of this webinar was to help prepare participants for AI in business</a:t>
          </a:r>
        </a:p>
      </dsp:txBody>
      <dsp:txXfrm>
        <a:off x="3813075" y="2644140"/>
        <a:ext cx="2889450" cy="720000"/>
      </dsp:txXfrm>
    </dsp:sp>
    <dsp:sp modelId="{1148F9EE-9063-4EF9-B441-84628C4EB28F}">
      <dsp:nvSpPr>
        <dsp:cNvPr id="0" name=""/>
        <dsp:cNvSpPr/>
      </dsp:nvSpPr>
      <dsp:spPr>
        <a:xfrm>
          <a:off x="8002777" y="987197"/>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91D3B9-8007-42F6-8236-9102051C4E80}">
      <dsp:nvSpPr>
        <dsp:cNvPr id="0" name=""/>
        <dsp:cNvSpPr/>
      </dsp:nvSpPr>
      <dsp:spPr>
        <a:xfrm>
          <a:off x="7208178"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Key topics here included AI applications, future trends and creating a LEAN business plan</a:t>
          </a:r>
        </a:p>
      </dsp:txBody>
      <dsp:txXfrm>
        <a:off x="7208178" y="2644140"/>
        <a:ext cx="28894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73CDB9-F475-45F9-BD04-1BEF51DF093C}" type="datetimeFigureOut">
              <a:rPr lang="en-IE" smtClean="0"/>
              <a:t>13/06/2024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D27E0D-9EB4-437C-BA28-2A128C3927FD}" type="slidenum">
              <a:rPr lang="en-IE" smtClean="0"/>
              <a:t>‹#›</a:t>
            </a:fld>
            <a:endParaRPr lang="en-IE"/>
          </a:p>
        </p:txBody>
      </p:sp>
    </p:spTree>
    <p:extLst>
      <p:ext uri="{BB962C8B-B14F-4D97-AF65-F5344CB8AC3E}">
        <p14:creationId xmlns:p14="http://schemas.microsoft.com/office/powerpoint/2010/main" val="3042090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Goal 4.4 in particular discusses increasing the number of people with relevant skills for financial success</a:t>
            </a:r>
          </a:p>
          <a:p>
            <a:endParaRPr lang="en-IE" dirty="0"/>
          </a:p>
          <a:p>
            <a:r>
              <a:rPr lang="en-IE" dirty="0"/>
              <a:t>Goal 8.5 is in relation to full employment and decent work with equal pay </a:t>
            </a:r>
          </a:p>
        </p:txBody>
      </p:sp>
      <p:sp>
        <p:nvSpPr>
          <p:cNvPr id="4" name="Slide Number Placeholder 3"/>
          <p:cNvSpPr>
            <a:spLocks noGrp="1"/>
          </p:cNvSpPr>
          <p:nvPr>
            <p:ph type="sldNum" sz="quarter" idx="5"/>
          </p:nvPr>
        </p:nvSpPr>
        <p:spPr/>
        <p:txBody>
          <a:bodyPr/>
          <a:lstStyle/>
          <a:p>
            <a:fld id="{FFD27E0D-9EB4-437C-BA28-2A128C3927FD}" type="slidenum">
              <a:rPr lang="en-IE" smtClean="0"/>
              <a:t>9</a:t>
            </a:fld>
            <a:endParaRPr lang="en-IE"/>
          </a:p>
        </p:txBody>
      </p:sp>
    </p:spTree>
    <p:extLst>
      <p:ext uri="{BB962C8B-B14F-4D97-AF65-F5344CB8AC3E}">
        <p14:creationId xmlns:p14="http://schemas.microsoft.com/office/powerpoint/2010/main" val="367884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DECC0-BA34-436C-A9B1-2E9389A239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24BA175E-0D0F-44F7-AF47-5CCBFE4EAA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C183E294-C608-450F-95F1-3788EA4463A8}"/>
              </a:ext>
            </a:extLst>
          </p:cNvPr>
          <p:cNvSpPr>
            <a:spLocks noGrp="1"/>
          </p:cNvSpPr>
          <p:nvPr>
            <p:ph type="dt" sz="half" idx="10"/>
          </p:nvPr>
        </p:nvSpPr>
        <p:spPr/>
        <p:txBody>
          <a:bodyPr/>
          <a:lstStyle/>
          <a:p>
            <a:fld id="{B4F34C7B-A975-4BE8-957C-14459060AF5E}" type="datetimeFigureOut">
              <a:rPr lang="en-IE" smtClean="0"/>
              <a:t>13/06/2024</a:t>
            </a:fld>
            <a:endParaRPr lang="en-IE"/>
          </a:p>
        </p:txBody>
      </p:sp>
      <p:sp>
        <p:nvSpPr>
          <p:cNvPr id="5" name="Footer Placeholder 4">
            <a:extLst>
              <a:ext uri="{FF2B5EF4-FFF2-40B4-BE49-F238E27FC236}">
                <a16:creationId xmlns:a16="http://schemas.microsoft.com/office/drawing/2014/main" id="{91D2CA10-A08B-440A-A8C8-57B086BF5A3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D173F39-942A-489B-8881-D1A4B1208843}"/>
              </a:ext>
            </a:extLst>
          </p:cNvPr>
          <p:cNvSpPr>
            <a:spLocks noGrp="1"/>
          </p:cNvSpPr>
          <p:nvPr>
            <p:ph type="sldNum" sz="quarter" idx="12"/>
          </p:nvPr>
        </p:nvSpPr>
        <p:spPr/>
        <p:txBody>
          <a:bodyPr/>
          <a:lstStyle/>
          <a:p>
            <a:fld id="{DD52E9A8-185B-4C1D-8DC5-C02D98A9F2B6}" type="slidenum">
              <a:rPr lang="en-IE" smtClean="0"/>
              <a:t>‹#›</a:t>
            </a:fld>
            <a:endParaRPr lang="en-IE"/>
          </a:p>
        </p:txBody>
      </p:sp>
    </p:spTree>
    <p:extLst>
      <p:ext uri="{BB962C8B-B14F-4D97-AF65-F5344CB8AC3E}">
        <p14:creationId xmlns:p14="http://schemas.microsoft.com/office/powerpoint/2010/main" val="1529133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B9F04-0E93-49E0-BCBE-0DF22ACE5BB3}"/>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C82CB316-5912-4321-8330-FCE8561A45E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66275C4-6EE0-4E1A-B599-CAA427454157}"/>
              </a:ext>
            </a:extLst>
          </p:cNvPr>
          <p:cNvSpPr>
            <a:spLocks noGrp="1"/>
          </p:cNvSpPr>
          <p:nvPr>
            <p:ph type="dt" sz="half" idx="10"/>
          </p:nvPr>
        </p:nvSpPr>
        <p:spPr/>
        <p:txBody>
          <a:bodyPr/>
          <a:lstStyle/>
          <a:p>
            <a:fld id="{B4F34C7B-A975-4BE8-957C-14459060AF5E}" type="datetimeFigureOut">
              <a:rPr lang="en-IE" smtClean="0"/>
              <a:t>13/06/2024</a:t>
            </a:fld>
            <a:endParaRPr lang="en-IE"/>
          </a:p>
        </p:txBody>
      </p:sp>
      <p:sp>
        <p:nvSpPr>
          <p:cNvPr id="5" name="Footer Placeholder 4">
            <a:extLst>
              <a:ext uri="{FF2B5EF4-FFF2-40B4-BE49-F238E27FC236}">
                <a16:creationId xmlns:a16="http://schemas.microsoft.com/office/drawing/2014/main" id="{48833669-A257-4FF6-A312-CEDADD3D159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CFE96B6-4FD2-42B7-96B5-F77D857196E2}"/>
              </a:ext>
            </a:extLst>
          </p:cNvPr>
          <p:cNvSpPr>
            <a:spLocks noGrp="1"/>
          </p:cNvSpPr>
          <p:nvPr>
            <p:ph type="sldNum" sz="quarter" idx="12"/>
          </p:nvPr>
        </p:nvSpPr>
        <p:spPr/>
        <p:txBody>
          <a:bodyPr/>
          <a:lstStyle/>
          <a:p>
            <a:fld id="{DD52E9A8-185B-4C1D-8DC5-C02D98A9F2B6}" type="slidenum">
              <a:rPr lang="en-IE" smtClean="0"/>
              <a:t>‹#›</a:t>
            </a:fld>
            <a:endParaRPr lang="en-IE"/>
          </a:p>
        </p:txBody>
      </p:sp>
    </p:spTree>
    <p:extLst>
      <p:ext uri="{BB962C8B-B14F-4D97-AF65-F5344CB8AC3E}">
        <p14:creationId xmlns:p14="http://schemas.microsoft.com/office/powerpoint/2010/main" val="3967125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54B549-F387-4ADF-9151-7192508FAF9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2AD0D719-FFDD-4EFE-9EC9-3BC5542E4B3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449F2D3B-4111-4BBC-80CD-71CFA9EE77F4}"/>
              </a:ext>
            </a:extLst>
          </p:cNvPr>
          <p:cNvSpPr>
            <a:spLocks noGrp="1"/>
          </p:cNvSpPr>
          <p:nvPr>
            <p:ph type="dt" sz="half" idx="10"/>
          </p:nvPr>
        </p:nvSpPr>
        <p:spPr/>
        <p:txBody>
          <a:bodyPr/>
          <a:lstStyle/>
          <a:p>
            <a:fld id="{B4F34C7B-A975-4BE8-957C-14459060AF5E}" type="datetimeFigureOut">
              <a:rPr lang="en-IE" smtClean="0"/>
              <a:t>13/06/2024</a:t>
            </a:fld>
            <a:endParaRPr lang="en-IE"/>
          </a:p>
        </p:txBody>
      </p:sp>
      <p:sp>
        <p:nvSpPr>
          <p:cNvPr id="5" name="Footer Placeholder 4">
            <a:extLst>
              <a:ext uri="{FF2B5EF4-FFF2-40B4-BE49-F238E27FC236}">
                <a16:creationId xmlns:a16="http://schemas.microsoft.com/office/drawing/2014/main" id="{0B14A6D4-7714-40D3-A556-C650F225AC1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34FEBAB-008A-48AC-890A-7E52D6A0528D}"/>
              </a:ext>
            </a:extLst>
          </p:cNvPr>
          <p:cNvSpPr>
            <a:spLocks noGrp="1"/>
          </p:cNvSpPr>
          <p:nvPr>
            <p:ph type="sldNum" sz="quarter" idx="12"/>
          </p:nvPr>
        </p:nvSpPr>
        <p:spPr/>
        <p:txBody>
          <a:bodyPr/>
          <a:lstStyle/>
          <a:p>
            <a:fld id="{DD52E9A8-185B-4C1D-8DC5-C02D98A9F2B6}" type="slidenum">
              <a:rPr lang="en-IE" smtClean="0"/>
              <a:t>‹#›</a:t>
            </a:fld>
            <a:endParaRPr lang="en-IE"/>
          </a:p>
        </p:txBody>
      </p:sp>
    </p:spTree>
    <p:extLst>
      <p:ext uri="{BB962C8B-B14F-4D97-AF65-F5344CB8AC3E}">
        <p14:creationId xmlns:p14="http://schemas.microsoft.com/office/powerpoint/2010/main" val="717148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115FF-E9FA-4450-8B17-30C50EDAA777}"/>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A530AA77-9C80-4D18-BF20-2F3E72772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B90A6D8-3DCC-4A3C-AB65-BF79A41C40DF}"/>
              </a:ext>
            </a:extLst>
          </p:cNvPr>
          <p:cNvSpPr>
            <a:spLocks noGrp="1"/>
          </p:cNvSpPr>
          <p:nvPr>
            <p:ph type="dt" sz="half" idx="10"/>
          </p:nvPr>
        </p:nvSpPr>
        <p:spPr/>
        <p:txBody>
          <a:bodyPr/>
          <a:lstStyle/>
          <a:p>
            <a:fld id="{B4F34C7B-A975-4BE8-957C-14459060AF5E}" type="datetimeFigureOut">
              <a:rPr lang="en-IE" smtClean="0"/>
              <a:t>13/06/2024</a:t>
            </a:fld>
            <a:endParaRPr lang="en-IE"/>
          </a:p>
        </p:txBody>
      </p:sp>
      <p:sp>
        <p:nvSpPr>
          <p:cNvPr id="5" name="Footer Placeholder 4">
            <a:extLst>
              <a:ext uri="{FF2B5EF4-FFF2-40B4-BE49-F238E27FC236}">
                <a16:creationId xmlns:a16="http://schemas.microsoft.com/office/drawing/2014/main" id="{DBB1F3BB-A0C9-47DC-ACFC-BC1A29B21F6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243E74B-5716-49DF-B6FD-DDB2C9825C64}"/>
              </a:ext>
            </a:extLst>
          </p:cNvPr>
          <p:cNvSpPr>
            <a:spLocks noGrp="1"/>
          </p:cNvSpPr>
          <p:nvPr>
            <p:ph type="sldNum" sz="quarter" idx="12"/>
          </p:nvPr>
        </p:nvSpPr>
        <p:spPr/>
        <p:txBody>
          <a:bodyPr/>
          <a:lstStyle/>
          <a:p>
            <a:fld id="{DD52E9A8-185B-4C1D-8DC5-C02D98A9F2B6}" type="slidenum">
              <a:rPr lang="en-IE" smtClean="0"/>
              <a:t>‹#›</a:t>
            </a:fld>
            <a:endParaRPr lang="en-IE"/>
          </a:p>
        </p:txBody>
      </p:sp>
    </p:spTree>
    <p:extLst>
      <p:ext uri="{BB962C8B-B14F-4D97-AF65-F5344CB8AC3E}">
        <p14:creationId xmlns:p14="http://schemas.microsoft.com/office/powerpoint/2010/main" val="3710774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E31E2-16C9-4088-82F8-B0DD2633BE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065A02B1-147D-4D9A-B6CA-43BC620D31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E46AA8F-6D47-471C-93F5-14FD8DD80340}"/>
              </a:ext>
            </a:extLst>
          </p:cNvPr>
          <p:cNvSpPr>
            <a:spLocks noGrp="1"/>
          </p:cNvSpPr>
          <p:nvPr>
            <p:ph type="dt" sz="half" idx="10"/>
          </p:nvPr>
        </p:nvSpPr>
        <p:spPr/>
        <p:txBody>
          <a:bodyPr/>
          <a:lstStyle/>
          <a:p>
            <a:fld id="{B4F34C7B-A975-4BE8-957C-14459060AF5E}" type="datetimeFigureOut">
              <a:rPr lang="en-IE" smtClean="0"/>
              <a:t>13/06/2024</a:t>
            </a:fld>
            <a:endParaRPr lang="en-IE"/>
          </a:p>
        </p:txBody>
      </p:sp>
      <p:sp>
        <p:nvSpPr>
          <p:cNvPr id="5" name="Footer Placeholder 4">
            <a:extLst>
              <a:ext uri="{FF2B5EF4-FFF2-40B4-BE49-F238E27FC236}">
                <a16:creationId xmlns:a16="http://schemas.microsoft.com/office/drawing/2014/main" id="{6A2B87AE-EDE9-4C55-B7B3-1752EEEAE63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FDD7B48-33CB-4A6A-980E-89CDB374D3A2}"/>
              </a:ext>
            </a:extLst>
          </p:cNvPr>
          <p:cNvSpPr>
            <a:spLocks noGrp="1"/>
          </p:cNvSpPr>
          <p:nvPr>
            <p:ph type="sldNum" sz="quarter" idx="12"/>
          </p:nvPr>
        </p:nvSpPr>
        <p:spPr/>
        <p:txBody>
          <a:bodyPr/>
          <a:lstStyle/>
          <a:p>
            <a:fld id="{DD52E9A8-185B-4C1D-8DC5-C02D98A9F2B6}" type="slidenum">
              <a:rPr lang="en-IE" smtClean="0"/>
              <a:t>‹#›</a:t>
            </a:fld>
            <a:endParaRPr lang="en-IE"/>
          </a:p>
        </p:txBody>
      </p:sp>
    </p:spTree>
    <p:extLst>
      <p:ext uri="{BB962C8B-B14F-4D97-AF65-F5344CB8AC3E}">
        <p14:creationId xmlns:p14="http://schemas.microsoft.com/office/powerpoint/2010/main" val="3833921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38E0C-8DEA-4C00-8206-E153639D331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1DC8367-883A-4F5B-9E4E-F0A45ED4201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B96B87BE-9AA1-4588-8A85-73AC9390A98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120A5413-CA00-4865-ABEA-B92655D8721D}"/>
              </a:ext>
            </a:extLst>
          </p:cNvPr>
          <p:cNvSpPr>
            <a:spLocks noGrp="1"/>
          </p:cNvSpPr>
          <p:nvPr>
            <p:ph type="dt" sz="half" idx="10"/>
          </p:nvPr>
        </p:nvSpPr>
        <p:spPr/>
        <p:txBody>
          <a:bodyPr/>
          <a:lstStyle/>
          <a:p>
            <a:fld id="{B4F34C7B-A975-4BE8-957C-14459060AF5E}" type="datetimeFigureOut">
              <a:rPr lang="en-IE" smtClean="0"/>
              <a:t>13/06/2024</a:t>
            </a:fld>
            <a:endParaRPr lang="en-IE"/>
          </a:p>
        </p:txBody>
      </p:sp>
      <p:sp>
        <p:nvSpPr>
          <p:cNvPr id="6" name="Footer Placeholder 5">
            <a:extLst>
              <a:ext uri="{FF2B5EF4-FFF2-40B4-BE49-F238E27FC236}">
                <a16:creationId xmlns:a16="http://schemas.microsoft.com/office/drawing/2014/main" id="{557A79B2-4CAB-4916-8A3F-B8A76B980E2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CA067F0-FA87-4F77-A7C6-CF8B3F568B70}"/>
              </a:ext>
            </a:extLst>
          </p:cNvPr>
          <p:cNvSpPr>
            <a:spLocks noGrp="1"/>
          </p:cNvSpPr>
          <p:nvPr>
            <p:ph type="sldNum" sz="quarter" idx="12"/>
          </p:nvPr>
        </p:nvSpPr>
        <p:spPr/>
        <p:txBody>
          <a:bodyPr/>
          <a:lstStyle/>
          <a:p>
            <a:fld id="{DD52E9A8-185B-4C1D-8DC5-C02D98A9F2B6}" type="slidenum">
              <a:rPr lang="en-IE" smtClean="0"/>
              <a:t>‹#›</a:t>
            </a:fld>
            <a:endParaRPr lang="en-IE"/>
          </a:p>
        </p:txBody>
      </p:sp>
    </p:spTree>
    <p:extLst>
      <p:ext uri="{BB962C8B-B14F-4D97-AF65-F5344CB8AC3E}">
        <p14:creationId xmlns:p14="http://schemas.microsoft.com/office/powerpoint/2010/main" val="3246066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35F5A-96B5-4A3D-A89F-A7DD1BBDC530}"/>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15C8F05C-83A3-471E-8F7F-60782FFF10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3BD7719-13A4-4202-867E-CA085D33573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F34E2629-8DDA-4E2D-82DE-678FB5B3F2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61F55F0-A470-4C46-9442-66BA3E1AAC2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CA43283F-AF5F-4724-842D-9460B4F7BAE3}"/>
              </a:ext>
            </a:extLst>
          </p:cNvPr>
          <p:cNvSpPr>
            <a:spLocks noGrp="1"/>
          </p:cNvSpPr>
          <p:nvPr>
            <p:ph type="dt" sz="half" idx="10"/>
          </p:nvPr>
        </p:nvSpPr>
        <p:spPr/>
        <p:txBody>
          <a:bodyPr/>
          <a:lstStyle/>
          <a:p>
            <a:fld id="{B4F34C7B-A975-4BE8-957C-14459060AF5E}" type="datetimeFigureOut">
              <a:rPr lang="en-IE" smtClean="0"/>
              <a:t>13/06/2024</a:t>
            </a:fld>
            <a:endParaRPr lang="en-IE"/>
          </a:p>
        </p:txBody>
      </p:sp>
      <p:sp>
        <p:nvSpPr>
          <p:cNvPr id="8" name="Footer Placeholder 7">
            <a:extLst>
              <a:ext uri="{FF2B5EF4-FFF2-40B4-BE49-F238E27FC236}">
                <a16:creationId xmlns:a16="http://schemas.microsoft.com/office/drawing/2014/main" id="{57D8FC7F-D8EB-4DA3-87FD-0C49651F8738}"/>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1C7524F7-992A-4FD7-888B-D003E1A62878}"/>
              </a:ext>
            </a:extLst>
          </p:cNvPr>
          <p:cNvSpPr>
            <a:spLocks noGrp="1"/>
          </p:cNvSpPr>
          <p:nvPr>
            <p:ph type="sldNum" sz="quarter" idx="12"/>
          </p:nvPr>
        </p:nvSpPr>
        <p:spPr/>
        <p:txBody>
          <a:bodyPr/>
          <a:lstStyle/>
          <a:p>
            <a:fld id="{DD52E9A8-185B-4C1D-8DC5-C02D98A9F2B6}" type="slidenum">
              <a:rPr lang="en-IE" smtClean="0"/>
              <a:t>‹#›</a:t>
            </a:fld>
            <a:endParaRPr lang="en-IE"/>
          </a:p>
        </p:txBody>
      </p:sp>
    </p:spTree>
    <p:extLst>
      <p:ext uri="{BB962C8B-B14F-4D97-AF65-F5344CB8AC3E}">
        <p14:creationId xmlns:p14="http://schemas.microsoft.com/office/powerpoint/2010/main" val="3926337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CFBF9-E010-4230-9C16-F520E08E27AF}"/>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8D8E03DB-96BB-47E0-BE63-3CDDD95D690F}"/>
              </a:ext>
            </a:extLst>
          </p:cNvPr>
          <p:cNvSpPr>
            <a:spLocks noGrp="1"/>
          </p:cNvSpPr>
          <p:nvPr>
            <p:ph type="dt" sz="half" idx="10"/>
          </p:nvPr>
        </p:nvSpPr>
        <p:spPr/>
        <p:txBody>
          <a:bodyPr/>
          <a:lstStyle/>
          <a:p>
            <a:fld id="{B4F34C7B-A975-4BE8-957C-14459060AF5E}" type="datetimeFigureOut">
              <a:rPr lang="en-IE" smtClean="0"/>
              <a:t>13/06/2024</a:t>
            </a:fld>
            <a:endParaRPr lang="en-IE"/>
          </a:p>
        </p:txBody>
      </p:sp>
      <p:sp>
        <p:nvSpPr>
          <p:cNvPr id="4" name="Footer Placeholder 3">
            <a:extLst>
              <a:ext uri="{FF2B5EF4-FFF2-40B4-BE49-F238E27FC236}">
                <a16:creationId xmlns:a16="http://schemas.microsoft.com/office/drawing/2014/main" id="{9D861FEB-BA64-4B8A-AD03-D674324B081B}"/>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6BE26339-AADC-46E9-9BFD-068212A61757}"/>
              </a:ext>
            </a:extLst>
          </p:cNvPr>
          <p:cNvSpPr>
            <a:spLocks noGrp="1"/>
          </p:cNvSpPr>
          <p:nvPr>
            <p:ph type="sldNum" sz="quarter" idx="12"/>
          </p:nvPr>
        </p:nvSpPr>
        <p:spPr/>
        <p:txBody>
          <a:bodyPr/>
          <a:lstStyle/>
          <a:p>
            <a:fld id="{DD52E9A8-185B-4C1D-8DC5-C02D98A9F2B6}" type="slidenum">
              <a:rPr lang="en-IE" smtClean="0"/>
              <a:t>‹#›</a:t>
            </a:fld>
            <a:endParaRPr lang="en-IE"/>
          </a:p>
        </p:txBody>
      </p:sp>
    </p:spTree>
    <p:extLst>
      <p:ext uri="{BB962C8B-B14F-4D97-AF65-F5344CB8AC3E}">
        <p14:creationId xmlns:p14="http://schemas.microsoft.com/office/powerpoint/2010/main" val="686659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ABA3BD-0CD9-4CDA-ADAC-E0847CED2019}"/>
              </a:ext>
            </a:extLst>
          </p:cNvPr>
          <p:cNvSpPr>
            <a:spLocks noGrp="1"/>
          </p:cNvSpPr>
          <p:nvPr>
            <p:ph type="dt" sz="half" idx="10"/>
          </p:nvPr>
        </p:nvSpPr>
        <p:spPr/>
        <p:txBody>
          <a:bodyPr/>
          <a:lstStyle/>
          <a:p>
            <a:fld id="{B4F34C7B-A975-4BE8-957C-14459060AF5E}" type="datetimeFigureOut">
              <a:rPr lang="en-IE" smtClean="0"/>
              <a:t>13/06/2024</a:t>
            </a:fld>
            <a:endParaRPr lang="en-IE"/>
          </a:p>
        </p:txBody>
      </p:sp>
      <p:sp>
        <p:nvSpPr>
          <p:cNvPr id="3" name="Footer Placeholder 2">
            <a:extLst>
              <a:ext uri="{FF2B5EF4-FFF2-40B4-BE49-F238E27FC236}">
                <a16:creationId xmlns:a16="http://schemas.microsoft.com/office/drawing/2014/main" id="{93D83000-CEE4-4C7E-87CE-5B4F0DBC6264}"/>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CEB6353B-8D29-40A5-B38C-16605F67455D}"/>
              </a:ext>
            </a:extLst>
          </p:cNvPr>
          <p:cNvSpPr>
            <a:spLocks noGrp="1"/>
          </p:cNvSpPr>
          <p:nvPr>
            <p:ph type="sldNum" sz="quarter" idx="12"/>
          </p:nvPr>
        </p:nvSpPr>
        <p:spPr/>
        <p:txBody>
          <a:bodyPr/>
          <a:lstStyle/>
          <a:p>
            <a:fld id="{DD52E9A8-185B-4C1D-8DC5-C02D98A9F2B6}" type="slidenum">
              <a:rPr lang="en-IE" smtClean="0"/>
              <a:t>‹#›</a:t>
            </a:fld>
            <a:endParaRPr lang="en-IE"/>
          </a:p>
        </p:txBody>
      </p:sp>
    </p:spTree>
    <p:extLst>
      <p:ext uri="{BB962C8B-B14F-4D97-AF65-F5344CB8AC3E}">
        <p14:creationId xmlns:p14="http://schemas.microsoft.com/office/powerpoint/2010/main" val="3303490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370B7-7B28-47E9-B2AB-323606BADE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2EF4091-E204-4FA0-AD92-8B04F08C36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8942CFF3-7508-4B20-A45E-2A976D7F78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0322C99-8B6A-4DC9-8865-EC40D513B32D}"/>
              </a:ext>
            </a:extLst>
          </p:cNvPr>
          <p:cNvSpPr>
            <a:spLocks noGrp="1"/>
          </p:cNvSpPr>
          <p:nvPr>
            <p:ph type="dt" sz="half" idx="10"/>
          </p:nvPr>
        </p:nvSpPr>
        <p:spPr/>
        <p:txBody>
          <a:bodyPr/>
          <a:lstStyle/>
          <a:p>
            <a:fld id="{B4F34C7B-A975-4BE8-957C-14459060AF5E}" type="datetimeFigureOut">
              <a:rPr lang="en-IE" smtClean="0"/>
              <a:t>13/06/2024</a:t>
            </a:fld>
            <a:endParaRPr lang="en-IE"/>
          </a:p>
        </p:txBody>
      </p:sp>
      <p:sp>
        <p:nvSpPr>
          <p:cNvPr id="6" name="Footer Placeholder 5">
            <a:extLst>
              <a:ext uri="{FF2B5EF4-FFF2-40B4-BE49-F238E27FC236}">
                <a16:creationId xmlns:a16="http://schemas.microsoft.com/office/drawing/2014/main" id="{EB661192-AD91-4644-ABD7-4025F853E0B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B6F51E5E-F25A-40DD-A811-3F0C22F64E9B}"/>
              </a:ext>
            </a:extLst>
          </p:cNvPr>
          <p:cNvSpPr>
            <a:spLocks noGrp="1"/>
          </p:cNvSpPr>
          <p:nvPr>
            <p:ph type="sldNum" sz="quarter" idx="12"/>
          </p:nvPr>
        </p:nvSpPr>
        <p:spPr/>
        <p:txBody>
          <a:bodyPr/>
          <a:lstStyle/>
          <a:p>
            <a:fld id="{DD52E9A8-185B-4C1D-8DC5-C02D98A9F2B6}" type="slidenum">
              <a:rPr lang="en-IE" smtClean="0"/>
              <a:t>‹#›</a:t>
            </a:fld>
            <a:endParaRPr lang="en-IE"/>
          </a:p>
        </p:txBody>
      </p:sp>
    </p:spTree>
    <p:extLst>
      <p:ext uri="{BB962C8B-B14F-4D97-AF65-F5344CB8AC3E}">
        <p14:creationId xmlns:p14="http://schemas.microsoft.com/office/powerpoint/2010/main" val="4000631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BDB27-BE17-40A6-B53C-CB86AD0938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00C88FA9-8A71-423E-BE9D-95F10AFC88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49497ED3-AFBD-4FA4-88A5-6CAE26F279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0F421E1-1903-4D0E-BFA2-885B2A2ACB40}"/>
              </a:ext>
            </a:extLst>
          </p:cNvPr>
          <p:cNvSpPr>
            <a:spLocks noGrp="1"/>
          </p:cNvSpPr>
          <p:nvPr>
            <p:ph type="dt" sz="half" idx="10"/>
          </p:nvPr>
        </p:nvSpPr>
        <p:spPr/>
        <p:txBody>
          <a:bodyPr/>
          <a:lstStyle/>
          <a:p>
            <a:fld id="{B4F34C7B-A975-4BE8-957C-14459060AF5E}" type="datetimeFigureOut">
              <a:rPr lang="en-IE" smtClean="0"/>
              <a:t>13/06/2024</a:t>
            </a:fld>
            <a:endParaRPr lang="en-IE"/>
          </a:p>
        </p:txBody>
      </p:sp>
      <p:sp>
        <p:nvSpPr>
          <p:cNvPr id="6" name="Footer Placeholder 5">
            <a:extLst>
              <a:ext uri="{FF2B5EF4-FFF2-40B4-BE49-F238E27FC236}">
                <a16:creationId xmlns:a16="http://schemas.microsoft.com/office/drawing/2014/main" id="{1A9CA985-DC83-4CEB-8325-918526CE912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0CD9816-99D4-4D29-B392-5D2FD9402488}"/>
              </a:ext>
            </a:extLst>
          </p:cNvPr>
          <p:cNvSpPr>
            <a:spLocks noGrp="1"/>
          </p:cNvSpPr>
          <p:nvPr>
            <p:ph type="sldNum" sz="quarter" idx="12"/>
          </p:nvPr>
        </p:nvSpPr>
        <p:spPr/>
        <p:txBody>
          <a:bodyPr/>
          <a:lstStyle/>
          <a:p>
            <a:fld id="{DD52E9A8-185B-4C1D-8DC5-C02D98A9F2B6}" type="slidenum">
              <a:rPr lang="en-IE" smtClean="0"/>
              <a:t>‹#›</a:t>
            </a:fld>
            <a:endParaRPr lang="en-IE"/>
          </a:p>
        </p:txBody>
      </p:sp>
    </p:spTree>
    <p:extLst>
      <p:ext uri="{BB962C8B-B14F-4D97-AF65-F5344CB8AC3E}">
        <p14:creationId xmlns:p14="http://schemas.microsoft.com/office/powerpoint/2010/main" val="2348424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00F54B-D2AE-4F17-AD04-8E296F1288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9EC3386C-03C2-4114-87F5-9AC4274CEB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31211DC-1B0D-4545-A334-E2A6E756CF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34C7B-A975-4BE8-957C-14459060AF5E}" type="datetimeFigureOut">
              <a:rPr lang="en-IE" smtClean="0"/>
              <a:t>13/06/2024</a:t>
            </a:fld>
            <a:endParaRPr lang="en-IE"/>
          </a:p>
        </p:txBody>
      </p:sp>
      <p:sp>
        <p:nvSpPr>
          <p:cNvPr id="5" name="Footer Placeholder 4">
            <a:extLst>
              <a:ext uri="{FF2B5EF4-FFF2-40B4-BE49-F238E27FC236}">
                <a16:creationId xmlns:a16="http://schemas.microsoft.com/office/drawing/2014/main" id="{EEF87EC4-BEBA-40B8-9ECD-257DF091CB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A33DF8E9-F2FD-4651-92DD-4EFD82AB59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52E9A8-185B-4C1D-8DC5-C02D98A9F2B6}" type="slidenum">
              <a:rPr lang="en-IE" smtClean="0"/>
              <a:t>‹#›</a:t>
            </a:fld>
            <a:endParaRPr lang="en-IE"/>
          </a:p>
        </p:txBody>
      </p:sp>
    </p:spTree>
    <p:extLst>
      <p:ext uri="{BB962C8B-B14F-4D97-AF65-F5344CB8AC3E}">
        <p14:creationId xmlns:p14="http://schemas.microsoft.com/office/powerpoint/2010/main" val="3002327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www.genaqua.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A94991-165B-4282-ABC4-43679E368E3C}"/>
              </a:ext>
            </a:extLst>
          </p:cNvPr>
          <p:cNvSpPr>
            <a:spLocks noGrp="1"/>
          </p:cNvSpPr>
          <p:nvPr>
            <p:ph type="ctrTitle"/>
          </p:nvPr>
        </p:nvSpPr>
        <p:spPr>
          <a:xfrm>
            <a:off x="603682" y="2099169"/>
            <a:ext cx="10792975" cy="2076446"/>
          </a:xfrm>
        </p:spPr>
        <p:txBody>
          <a:bodyPr anchor="b">
            <a:normAutofit/>
          </a:bodyPr>
          <a:lstStyle/>
          <a:p>
            <a:r>
              <a:rPr lang="en-IE" sz="7200" dirty="0">
                <a:solidFill>
                  <a:schemeClr val="tx2"/>
                </a:solidFill>
              </a:rPr>
              <a:t>Employability Events</a:t>
            </a:r>
          </a:p>
        </p:txBody>
      </p:sp>
      <p:sp>
        <p:nvSpPr>
          <p:cNvPr id="3" name="Subtitle 2">
            <a:extLst>
              <a:ext uri="{FF2B5EF4-FFF2-40B4-BE49-F238E27FC236}">
                <a16:creationId xmlns:a16="http://schemas.microsoft.com/office/drawing/2014/main" id="{2A24C92B-CE86-44AE-80B6-5332F03C4901}"/>
              </a:ext>
            </a:extLst>
          </p:cNvPr>
          <p:cNvSpPr>
            <a:spLocks noGrp="1"/>
          </p:cNvSpPr>
          <p:nvPr>
            <p:ph type="subTitle" idx="1"/>
          </p:nvPr>
        </p:nvSpPr>
        <p:spPr>
          <a:xfrm>
            <a:off x="1514121" y="4171528"/>
            <a:ext cx="9163757" cy="450447"/>
          </a:xfrm>
        </p:spPr>
        <p:txBody>
          <a:bodyPr vert="horz" lIns="91440" tIns="45720" rIns="91440" bIns="45720" rtlCol="0" anchor="ctr">
            <a:normAutofit/>
          </a:bodyPr>
          <a:lstStyle/>
          <a:p>
            <a:r>
              <a:rPr lang="en-IE" sz="2000" dirty="0">
                <a:solidFill>
                  <a:schemeClr val="tx2"/>
                </a:solidFill>
                <a:ea typeface="Calibri"/>
                <a:cs typeface="Calibri"/>
              </a:rPr>
              <a:t>Claire Butterly and Caitriona McGrattan</a:t>
            </a:r>
          </a:p>
        </p:txBody>
      </p:sp>
      <p:grpSp>
        <p:nvGrpSpPr>
          <p:cNvPr id="13" name="Group 12">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4" name="Freeform: Shape 13">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7" name="Freeform: Shape 16">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0" name="Freeform: Shape 19">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descr="A black background with white text&#10;&#10;Description automatically generated">
            <a:extLst>
              <a:ext uri="{FF2B5EF4-FFF2-40B4-BE49-F238E27FC236}">
                <a16:creationId xmlns:a16="http://schemas.microsoft.com/office/drawing/2014/main" id="{0AD2EDF0-CFA7-2BB0-D804-E23D8C11CB50}"/>
              </a:ext>
            </a:extLst>
          </p:cNvPr>
          <p:cNvPicPr>
            <a:picLocks noChangeAspect="1"/>
          </p:cNvPicPr>
          <p:nvPr/>
        </p:nvPicPr>
        <p:blipFill>
          <a:blip r:embed="rId2"/>
          <a:stretch>
            <a:fillRect/>
          </a:stretch>
        </p:blipFill>
        <p:spPr>
          <a:xfrm>
            <a:off x="8106285" y="5591144"/>
            <a:ext cx="4087550" cy="1530098"/>
          </a:xfrm>
          <a:prstGeom prst="rect">
            <a:avLst/>
          </a:prstGeom>
        </p:spPr>
      </p:pic>
    </p:spTree>
    <p:extLst>
      <p:ext uri="{BB962C8B-B14F-4D97-AF65-F5344CB8AC3E}">
        <p14:creationId xmlns:p14="http://schemas.microsoft.com/office/powerpoint/2010/main" val="3284907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06D9B5-4E4B-D4C8-13FE-C2C88684D9BC}"/>
              </a:ext>
            </a:extLst>
          </p:cNvPr>
          <p:cNvSpPr>
            <a:spLocks noGrp="1"/>
          </p:cNvSpPr>
          <p:nvPr>
            <p:ph type="title"/>
          </p:nvPr>
        </p:nvSpPr>
        <p:spPr>
          <a:xfrm>
            <a:off x="804672" y="802955"/>
            <a:ext cx="4766330" cy="1454051"/>
          </a:xfrm>
        </p:spPr>
        <p:txBody>
          <a:bodyPr vert="horz" lIns="91440" tIns="45720" rIns="91440" bIns="45720" rtlCol="0">
            <a:normAutofit/>
          </a:bodyPr>
          <a:lstStyle/>
          <a:p>
            <a:r>
              <a:rPr lang="en-US" sz="3600" kern="1200">
                <a:solidFill>
                  <a:schemeClr val="tx2"/>
                </a:solidFill>
                <a:latin typeface="+mj-lt"/>
                <a:ea typeface="+mj-ea"/>
                <a:cs typeface="+mj-cs"/>
              </a:rPr>
              <a:t>Step 1</a:t>
            </a:r>
            <a:r>
              <a:rPr lang="en-US" sz="3600">
                <a:solidFill>
                  <a:schemeClr val="tx2"/>
                </a:solidFill>
              </a:rPr>
              <a:t>: </a:t>
            </a:r>
            <a:r>
              <a:rPr lang="en-US" sz="2800">
                <a:solidFill>
                  <a:schemeClr val="tx2"/>
                </a:solidFill>
                <a:latin typeface="Calibri"/>
                <a:cs typeface="Calibri"/>
              </a:rPr>
              <a:t>Apply for funding</a:t>
            </a:r>
            <a:endParaRPr lang="en-US" sz="2000">
              <a:solidFill>
                <a:schemeClr val="tx2"/>
              </a:solidFill>
              <a:cs typeface="Calibri Light" panose="020F0302020204030204"/>
            </a:endParaRPr>
          </a:p>
        </p:txBody>
      </p:sp>
      <p:sp>
        <p:nvSpPr>
          <p:cNvPr id="3" name="Content Placeholder 2">
            <a:extLst>
              <a:ext uri="{FF2B5EF4-FFF2-40B4-BE49-F238E27FC236}">
                <a16:creationId xmlns:a16="http://schemas.microsoft.com/office/drawing/2014/main" id="{B3F4D748-F0EC-A959-F2F7-E687F20B8DA1}"/>
              </a:ext>
            </a:extLst>
          </p:cNvPr>
          <p:cNvSpPr>
            <a:spLocks noGrp="1"/>
          </p:cNvSpPr>
          <p:nvPr>
            <p:ph idx="1"/>
          </p:nvPr>
        </p:nvSpPr>
        <p:spPr>
          <a:xfrm>
            <a:off x="804672" y="2421683"/>
            <a:ext cx="4765949" cy="3353476"/>
          </a:xfrm>
        </p:spPr>
        <p:txBody>
          <a:bodyPr vert="horz" lIns="91440" tIns="45720" rIns="91440" bIns="45720" rtlCol="0" anchor="t">
            <a:normAutofit/>
          </a:bodyPr>
          <a:lstStyle/>
          <a:p>
            <a:r>
              <a:rPr lang="en-US" sz="1800" dirty="0">
                <a:solidFill>
                  <a:schemeClr val="tx2"/>
                </a:solidFill>
                <a:cs typeface="Calibri"/>
              </a:rPr>
              <a:t>N-TUTORR announced a funding call in November 2023 to run workshops and events as part of N-TUTORR week.</a:t>
            </a:r>
            <a:endParaRPr lang="en-US" sz="1800" dirty="0">
              <a:solidFill>
                <a:schemeClr val="tx2"/>
              </a:solidFill>
              <a:ea typeface="Calibri"/>
              <a:cs typeface="Calibri"/>
            </a:endParaRPr>
          </a:p>
          <a:p>
            <a:r>
              <a:rPr lang="en-US" sz="1800" dirty="0">
                <a:solidFill>
                  <a:schemeClr val="tx2"/>
                </a:solidFill>
                <a:cs typeface="Calibri"/>
              </a:rPr>
              <a:t>Funding was for up to €3000 </a:t>
            </a:r>
            <a:endParaRPr lang="en-US" sz="1800" dirty="0">
              <a:solidFill>
                <a:schemeClr val="tx2"/>
              </a:solidFill>
              <a:ea typeface="Calibri"/>
              <a:cs typeface="Calibri"/>
            </a:endParaRPr>
          </a:p>
          <a:p>
            <a:r>
              <a:rPr lang="en-US" sz="1800" dirty="0">
                <a:solidFill>
                  <a:schemeClr val="tx2"/>
                </a:solidFill>
                <a:cs typeface="Calibri"/>
              </a:rPr>
              <a:t>Events had to happen between the 26th of Feb and 1st of March and needed to align with at least on of N-TUTORR's Themes.</a:t>
            </a:r>
            <a:endParaRPr lang="en-US" sz="1800" dirty="0">
              <a:solidFill>
                <a:schemeClr val="tx2"/>
              </a:solidFill>
              <a:ea typeface="Calibri"/>
              <a:cs typeface="Calibri"/>
            </a:endParaRPr>
          </a:p>
          <a:p>
            <a:r>
              <a:rPr lang="en-US" sz="1800" dirty="0">
                <a:solidFill>
                  <a:schemeClr val="tx2"/>
                </a:solidFill>
                <a:cs typeface="Calibri"/>
              </a:rPr>
              <a:t>I applied under the Theme of Employability to host several events to support student's employability. </a:t>
            </a:r>
            <a:endParaRPr lang="en-US" sz="1800" dirty="0">
              <a:solidFill>
                <a:schemeClr val="tx2"/>
              </a:solidFill>
              <a:ea typeface="Calibri"/>
              <a:cs typeface="Calibri"/>
            </a:endParaRPr>
          </a:p>
        </p:txBody>
      </p:sp>
      <p:grpSp>
        <p:nvGrpSpPr>
          <p:cNvPr id="33" name="Group 32">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27" name="Freeform: Shape 26">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Money">
            <a:extLst>
              <a:ext uri="{FF2B5EF4-FFF2-40B4-BE49-F238E27FC236}">
                <a16:creationId xmlns:a16="http://schemas.microsoft.com/office/drawing/2014/main" id="{5D74512D-322A-7A69-5D98-34EAB57E75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08392" y="1819656"/>
            <a:ext cx="4142232" cy="4142232"/>
          </a:xfrm>
          <a:prstGeom prst="rect">
            <a:avLst/>
          </a:prstGeom>
        </p:spPr>
      </p:pic>
    </p:spTree>
    <p:extLst>
      <p:ext uri="{BB962C8B-B14F-4D97-AF65-F5344CB8AC3E}">
        <p14:creationId xmlns:p14="http://schemas.microsoft.com/office/powerpoint/2010/main" val="3719245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D2C07B-9C7E-BE81-8F22-8835DDAE165B}"/>
              </a:ext>
            </a:extLst>
          </p:cNvPr>
          <p:cNvSpPr>
            <a:spLocks noGrp="1"/>
          </p:cNvSpPr>
          <p:nvPr>
            <p:ph type="title"/>
          </p:nvPr>
        </p:nvSpPr>
        <p:spPr>
          <a:xfrm>
            <a:off x="804672" y="802955"/>
            <a:ext cx="4766330" cy="1454051"/>
          </a:xfrm>
        </p:spPr>
        <p:txBody>
          <a:bodyPr vert="horz" lIns="91440" tIns="45720" rIns="91440" bIns="45720" rtlCol="0">
            <a:normAutofit/>
          </a:bodyPr>
          <a:lstStyle/>
          <a:p>
            <a:r>
              <a:rPr lang="en-US" sz="3600" kern="1200">
                <a:solidFill>
                  <a:schemeClr val="tx2"/>
                </a:solidFill>
                <a:latin typeface="+mj-lt"/>
                <a:ea typeface="+mj-ea"/>
                <a:cs typeface="+mj-cs"/>
              </a:rPr>
              <a:t>Step 2</a:t>
            </a:r>
            <a:r>
              <a:rPr lang="en-US" sz="3600">
                <a:solidFill>
                  <a:schemeClr val="tx2"/>
                </a:solidFill>
              </a:rPr>
              <a:t>: </a:t>
            </a:r>
            <a:r>
              <a:rPr lang="en-US" sz="3600">
                <a:solidFill>
                  <a:schemeClr val="tx2"/>
                </a:solidFill>
                <a:latin typeface="Calibri"/>
                <a:cs typeface="Calibri"/>
              </a:rPr>
              <a:t>Survey students to gauge interest</a:t>
            </a:r>
            <a:endParaRPr lang="en-US" sz="3600" kern="1200">
              <a:solidFill>
                <a:schemeClr val="tx2"/>
              </a:solidFill>
              <a:latin typeface="+mj-lt"/>
              <a:ea typeface="+mj-ea"/>
              <a:cs typeface="+mj-cs"/>
            </a:endParaRPr>
          </a:p>
        </p:txBody>
      </p:sp>
      <p:sp>
        <p:nvSpPr>
          <p:cNvPr id="3" name="Content Placeholder 2">
            <a:extLst>
              <a:ext uri="{FF2B5EF4-FFF2-40B4-BE49-F238E27FC236}">
                <a16:creationId xmlns:a16="http://schemas.microsoft.com/office/drawing/2014/main" id="{0C0E2746-7594-560D-E974-2B456F38B27F}"/>
              </a:ext>
            </a:extLst>
          </p:cNvPr>
          <p:cNvSpPr>
            <a:spLocks noGrp="1"/>
          </p:cNvSpPr>
          <p:nvPr>
            <p:ph idx="1"/>
          </p:nvPr>
        </p:nvSpPr>
        <p:spPr>
          <a:xfrm>
            <a:off x="804672" y="2421683"/>
            <a:ext cx="4765949" cy="3353476"/>
          </a:xfrm>
        </p:spPr>
        <p:txBody>
          <a:bodyPr vert="horz" lIns="91440" tIns="45720" rIns="91440" bIns="45720" rtlCol="0" anchor="t">
            <a:normAutofit/>
          </a:bodyPr>
          <a:lstStyle/>
          <a:p>
            <a:r>
              <a:rPr lang="en-US" sz="1800">
                <a:solidFill>
                  <a:schemeClr val="tx2"/>
                </a:solidFill>
                <a:cs typeface="Calibri"/>
              </a:rPr>
              <a:t>I sent out a survey to all students on the Wexford campus during the first week of the new academic term. </a:t>
            </a:r>
          </a:p>
          <a:p>
            <a:r>
              <a:rPr lang="en-US" sz="1800">
                <a:solidFill>
                  <a:schemeClr val="tx2"/>
                </a:solidFill>
                <a:cs typeface="Calibri"/>
              </a:rPr>
              <a:t>I gave suggestions for possible workshops and provided space for students to suggest their own workshops</a:t>
            </a:r>
          </a:p>
        </p:txBody>
      </p:sp>
      <p:grpSp>
        <p:nvGrpSpPr>
          <p:cNvPr id="39" name="Group 38">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40" name="Freeform: Shape 39">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A screenshot of a computer&#10;&#10;Description automatically generated">
            <a:extLst>
              <a:ext uri="{FF2B5EF4-FFF2-40B4-BE49-F238E27FC236}">
                <a16:creationId xmlns:a16="http://schemas.microsoft.com/office/drawing/2014/main" id="{9CA2BA3C-FD27-AEFF-1CC2-75097AB0CC9B}"/>
              </a:ext>
            </a:extLst>
          </p:cNvPr>
          <p:cNvPicPr>
            <a:picLocks noChangeAspect="1"/>
          </p:cNvPicPr>
          <p:nvPr/>
        </p:nvPicPr>
        <p:blipFill>
          <a:blip r:embed="rId2"/>
          <a:stretch>
            <a:fillRect/>
          </a:stretch>
        </p:blipFill>
        <p:spPr>
          <a:xfrm>
            <a:off x="7708392" y="2420279"/>
            <a:ext cx="4142232" cy="2940985"/>
          </a:xfrm>
          <a:prstGeom prst="rect">
            <a:avLst/>
          </a:prstGeom>
        </p:spPr>
      </p:pic>
    </p:spTree>
    <p:extLst>
      <p:ext uri="{BB962C8B-B14F-4D97-AF65-F5344CB8AC3E}">
        <p14:creationId xmlns:p14="http://schemas.microsoft.com/office/powerpoint/2010/main" val="2383285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695F26-39DB-450E-B464-9C76CD233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F42E55F-A297-474F-AF2D-6D3A15822B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1" y="-1"/>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710EB8-0F8E-6193-00F3-8D63A9281726}"/>
              </a:ext>
            </a:extLst>
          </p:cNvPr>
          <p:cNvSpPr>
            <a:spLocks noGrp="1"/>
          </p:cNvSpPr>
          <p:nvPr>
            <p:ph type="title"/>
          </p:nvPr>
        </p:nvSpPr>
        <p:spPr>
          <a:xfrm>
            <a:off x="804672" y="338328"/>
            <a:ext cx="5011473" cy="1773936"/>
          </a:xfrm>
        </p:spPr>
        <p:txBody>
          <a:bodyPr vert="horz" lIns="91440" tIns="45720" rIns="91440" bIns="45720" rtlCol="0" anchor="ctr">
            <a:normAutofit/>
          </a:bodyPr>
          <a:lstStyle/>
          <a:p>
            <a:r>
              <a:rPr lang="en-US" sz="3600">
                <a:solidFill>
                  <a:schemeClr val="tx2"/>
                </a:solidFill>
                <a:cs typeface="Calibri Light"/>
              </a:rPr>
              <a:t>What the participants said:</a:t>
            </a:r>
            <a:endParaRPr lang="en-US" sz="3600">
              <a:solidFill>
                <a:schemeClr val="tx2"/>
              </a:solidFill>
            </a:endParaRPr>
          </a:p>
        </p:txBody>
      </p:sp>
      <p:grpSp>
        <p:nvGrpSpPr>
          <p:cNvPr id="15" name="Group 14">
            <a:extLst>
              <a:ext uri="{FF2B5EF4-FFF2-40B4-BE49-F238E27FC236}">
                <a16:creationId xmlns:a16="http://schemas.microsoft.com/office/drawing/2014/main" id="{972070F7-E065-4D60-8938-9FB8CDB8AC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9919" y="170310"/>
            <a:ext cx="2514948" cy="2174333"/>
            <a:chOff x="-305" y="-4155"/>
            <a:chExt cx="2514948" cy="2174333"/>
          </a:xfrm>
        </p:grpSpPr>
        <p:sp>
          <p:nvSpPr>
            <p:cNvPr id="16" name="Freeform: Shape 15">
              <a:extLst>
                <a:ext uri="{FF2B5EF4-FFF2-40B4-BE49-F238E27FC236}">
                  <a16:creationId xmlns:a16="http://schemas.microsoft.com/office/drawing/2014/main" id="{4F672C03-E63A-4F6B-96BD-0C4E3F1B8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94CDF-5C33-4B0A-B53F-50762639C1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C92F9D-544D-4691-94A7-B937CF4BE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9" name="Freeform: Shape 18">
              <a:extLst>
                <a:ext uri="{FF2B5EF4-FFF2-40B4-BE49-F238E27FC236}">
                  <a16:creationId xmlns:a16="http://schemas.microsoft.com/office/drawing/2014/main" id="{DCA4DEE4-B7B4-47F4-A9C5-31AED8369A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2A391010-8D1D-7F29-3E96-704C079F9BAE}"/>
              </a:ext>
            </a:extLst>
          </p:cNvPr>
          <p:cNvSpPr>
            <a:spLocks noGrp="1"/>
          </p:cNvSpPr>
          <p:nvPr>
            <p:ph sz="half" idx="1"/>
          </p:nvPr>
        </p:nvSpPr>
        <p:spPr>
          <a:xfrm>
            <a:off x="6094957" y="1820362"/>
            <a:ext cx="5029200" cy="869390"/>
          </a:xfrm>
        </p:spPr>
        <p:txBody>
          <a:bodyPr vert="horz" lIns="91440" tIns="45720" rIns="91440" bIns="45720" rtlCol="0" anchor="ctr">
            <a:normAutofit/>
          </a:bodyPr>
          <a:lstStyle/>
          <a:p>
            <a:pPr marL="0" indent="0">
              <a:buNone/>
            </a:pPr>
            <a:r>
              <a:rPr lang="en-US" sz="2400" dirty="0">
                <a:solidFill>
                  <a:schemeClr val="tx2"/>
                </a:solidFill>
              </a:rPr>
              <a:t>49 participants responded</a:t>
            </a:r>
          </a:p>
        </p:txBody>
      </p:sp>
      <p:pic>
        <p:nvPicPr>
          <p:cNvPr id="6" name="Picture 5" descr="A graph with different colored bars&#10;&#10;Description automatically generated">
            <a:extLst>
              <a:ext uri="{FF2B5EF4-FFF2-40B4-BE49-F238E27FC236}">
                <a16:creationId xmlns:a16="http://schemas.microsoft.com/office/drawing/2014/main" id="{3D0AA82E-765F-C61E-04C5-E49D2C0AD2B2}"/>
              </a:ext>
            </a:extLst>
          </p:cNvPr>
          <p:cNvPicPr>
            <a:picLocks noChangeAspect="1"/>
          </p:cNvPicPr>
          <p:nvPr/>
        </p:nvPicPr>
        <p:blipFill>
          <a:blip r:embed="rId2"/>
          <a:stretch>
            <a:fillRect/>
          </a:stretch>
        </p:blipFill>
        <p:spPr>
          <a:xfrm>
            <a:off x="-1764" y="3177679"/>
            <a:ext cx="5818071" cy="2767725"/>
          </a:xfrm>
          <a:prstGeom prst="rect">
            <a:avLst/>
          </a:prstGeom>
        </p:spPr>
      </p:pic>
      <p:pic>
        <p:nvPicPr>
          <p:cNvPr id="5" name="Content Placeholder 4" descr="A screenshot of a computer&#10;&#10;Description automatically generated">
            <a:extLst>
              <a:ext uri="{FF2B5EF4-FFF2-40B4-BE49-F238E27FC236}">
                <a16:creationId xmlns:a16="http://schemas.microsoft.com/office/drawing/2014/main" id="{E9737029-5F28-D1DD-5754-DD0E240B6C10}"/>
              </a:ext>
            </a:extLst>
          </p:cNvPr>
          <p:cNvPicPr>
            <a:picLocks noGrp="1" noChangeAspect="1"/>
          </p:cNvPicPr>
          <p:nvPr>
            <p:ph sz="half" idx="2"/>
          </p:nvPr>
        </p:nvPicPr>
        <p:blipFill>
          <a:blip r:embed="rId3"/>
          <a:stretch>
            <a:fillRect/>
          </a:stretch>
        </p:blipFill>
        <p:spPr>
          <a:xfrm>
            <a:off x="6094957" y="3341338"/>
            <a:ext cx="6038649" cy="2430380"/>
          </a:xfrm>
          <a:prstGeom prst="rect">
            <a:avLst/>
          </a:prstGeom>
        </p:spPr>
      </p:pic>
    </p:spTree>
    <p:extLst>
      <p:ext uri="{BB962C8B-B14F-4D97-AF65-F5344CB8AC3E}">
        <p14:creationId xmlns:p14="http://schemas.microsoft.com/office/powerpoint/2010/main" val="1208898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5F9F63A0-1278-DC66-5306-D34BE9697968}"/>
              </a:ext>
            </a:extLst>
          </p:cNvPr>
          <p:cNvSpPr>
            <a:spLocks noGrp="1"/>
          </p:cNvSpPr>
          <p:nvPr>
            <p:ph type="title"/>
          </p:nvPr>
        </p:nvSpPr>
        <p:spPr>
          <a:xfrm>
            <a:off x="640080" y="1243013"/>
            <a:ext cx="3855720" cy="4371974"/>
          </a:xfrm>
        </p:spPr>
        <p:txBody>
          <a:bodyPr>
            <a:normAutofit/>
          </a:bodyPr>
          <a:lstStyle/>
          <a:p>
            <a:r>
              <a:rPr lang="en-US" sz="3600">
                <a:solidFill>
                  <a:schemeClr val="tx2"/>
                </a:solidFill>
                <a:ea typeface="Calibri Light"/>
                <a:cs typeface="Calibri Light"/>
              </a:rPr>
              <a:t>Step 3 </a:t>
            </a:r>
            <a:endParaRPr lang="en-US" sz="3600">
              <a:solidFill>
                <a:schemeClr val="tx2"/>
              </a:solidFill>
            </a:endParaRPr>
          </a:p>
        </p:txBody>
      </p:sp>
      <p:graphicFrame>
        <p:nvGraphicFramePr>
          <p:cNvPr id="23" name="Content Placeholder 2">
            <a:extLst>
              <a:ext uri="{FF2B5EF4-FFF2-40B4-BE49-F238E27FC236}">
                <a16:creationId xmlns:a16="http://schemas.microsoft.com/office/drawing/2014/main" id="{9DDE0AFE-53E5-3EC6-0DBB-0F66986D0C01}"/>
              </a:ext>
            </a:extLst>
          </p:cNvPr>
          <p:cNvGraphicFramePr>
            <a:graphicFrameLocks noGrp="1"/>
          </p:cNvGraphicFramePr>
          <p:nvPr>
            <p:ph idx="1"/>
          </p:nvPr>
        </p:nvGraphicFramePr>
        <p:xfrm>
          <a:off x="6172200" y="804672"/>
          <a:ext cx="5221224" cy="5230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16">
            <a:extLst>
              <a:ext uri="{FF2B5EF4-FFF2-40B4-BE49-F238E27FC236}">
                <a16:creationId xmlns:a16="http://schemas.microsoft.com/office/drawing/2014/main" id="{0A9F62E3-5516-D7BE-5768-20542CE9F7E6}"/>
              </a:ext>
            </a:extLst>
          </p:cNvPr>
          <p:cNvSpPr txBox="1"/>
          <p:nvPr/>
        </p:nvSpPr>
        <p:spPr>
          <a:xfrm>
            <a:off x="640080" y="3789680"/>
            <a:ext cx="319024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44546A"/>
                </a:solidFill>
              </a:rPr>
              <a:t>Research, plan and organise the events</a:t>
            </a:r>
            <a:endParaRPr lang="en-US"/>
          </a:p>
        </p:txBody>
      </p:sp>
    </p:spTree>
    <p:extLst>
      <p:ext uri="{BB962C8B-B14F-4D97-AF65-F5344CB8AC3E}">
        <p14:creationId xmlns:p14="http://schemas.microsoft.com/office/powerpoint/2010/main" val="1778551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C2CD5-8917-30DB-A78A-6EEA1C96C67A}"/>
              </a:ext>
            </a:extLst>
          </p:cNvPr>
          <p:cNvSpPr>
            <a:spLocks noGrp="1"/>
          </p:cNvSpPr>
          <p:nvPr>
            <p:ph type="title"/>
          </p:nvPr>
        </p:nvSpPr>
        <p:spPr/>
        <p:txBody>
          <a:bodyPr/>
          <a:lstStyle/>
          <a:p>
            <a:r>
              <a:rPr lang="en-US">
                <a:ea typeface="Calibri Light"/>
                <a:cs typeface="Calibri Light"/>
              </a:rPr>
              <a:t>First Aid</a:t>
            </a:r>
            <a:endParaRPr lang="en-US"/>
          </a:p>
        </p:txBody>
      </p:sp>
      <p:graphicFrame>
        <p:nvGraphicFramePr>
          <p:cNvPr id="9" name="Content Placeholder 2">
            <a:extLst>
              <a:ext uri="{FF2B5EF4-FFF2-40B4-BE49-F238E27FC236}">
                <a16:creationId xmlns:a16="http://schemas.microsoft.com/office/drawing/2014/main" id="{81B47C5B-127C-2596-B193-08BF2D0507A3}"/>
              </a:ext>
            </a:extLst>
          </p:cNvPr>
          <p:cNvGraphicFramePr>
            <a:graphicFrameLocks noGrp="1"/>
          </p:cNvGraphicFramePr>
          <p:nvPr>
            <p:ph idx="1"/>
            <p:extLst>
              <p:ext uri="{D42A27DB-BD31-4B8C-83A1-F6EECF244321}">
                <p14:modId xmlns:p14="http://schemas.microsoft.com/office/powerpoint/2010/main" val="121854952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1081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CD579C-29E5-E2DA-DDBF-1837CF76691C}"/>
              </a:ext>
            </a:extLst>
          </p:cNvPr>
          <p:cNvSpPr>
            <a:spLocks noGrp="1"/>
          </p:cNvSpPr>
          <p:nvPr>
            <p:ph type="title"/>
          </p:nvPr>
        </p:nvSpPr>
        <p:spPr>
          <a:xfrm>
            <a:off x="838200" y="557188"/>
            <a:ext cx="10515600" cy="1133499"/>
          </a:xfrm>
        </p:spPr>
        <p:txBody>
          <a:bodyPr>
            <a:normAutofit/>
          </a:bodyPr>
          <a:lstStyle/>
          <a:p>
            <a:pPr algn="ctr"/>
            <a:r>
              <a:rPr lang="en-US" sz="5200">
                <a:ea typeface="Calibri Light"/>
                <a:cs typeface="Calibri Light"/>
              </a:rPr>
              <a:t>Little Lámh</a:t>
            </a:r>
            <a:endParaRPr lang="en-US" sz="5200"/>
          </a:p>
        </p:txBody>
      </p:sp>
      <p:graphicFrame>
        <p:nvGraphicFramePr>
          <p:cNvPr id="5" name="Content Placeholder 2">
            <a:extLst>
              <a:ext uri="{FF2B5EF4-FFF2-40B4-BE49-F238E27FC236}">
                <a16:creationId xmlns:a16="http://schemas.microsoft.com/office/drawing/2014/main" id="{512AAAED-F72C-0057-37C5-7C3A20ED6CDD}"/>
              </a:ext>
            </a:extLst>
          </p:cNvPr>
          <p:cNvGraphicFramePr>
            <a:graphicFrameLocks noGrp="1"/>
          </p:cNvGraphicFramePr>
          <p:nvPr>
            <p:ph idx="1"/>
            <p:extLst>
              <p:ext uri="{D42A27DB-BD31-4B8C-83A1-F6EECF244321}">
                <p14:modId xmlns:p14="http://schemas.microsoft.com/office/powerpoint/2010/main" val="3465196054"/>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9822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9C4D51-47EE-4A28-87D1-D43A35F309DB}"/>
              </a:ext>
            </a:extLst>
          </p:cNvPr>
          <p:cNvSpPr>
            <a:spLocks noGrp="1"/>
          </p:cNvSpPr>
          <p:nvPr>
            <p:ph type="title"/>
          </p:nvPr>
        </p:nvSpPr>
        <p:spPr>
          <a:xfrm>
            <a:off x="838200" y="557188"/>
            <a:ext cx="10515600" cy="1133499"/>
          </a:xfrm>
        </p:spPr>
        <p:txBody>
          <a:bodyPr>
            <a:normAutofit/>
          </a:bodyPr>
          <a:lstStyle/>
          <a:p>
            <a:pPr algn="ctr"/>
            <a:r>
              <a:rPr lang="en-US" sz="5200">
                <a:ea typeface="Calibri Light"/>
                <a:cs typeface="Calibri Light"/>
              </a:rPr>
              <a:t>Interview Skills Webinar</a:t>
            </a:r>
            <a:endParaRPr lang="en-US" sz="5200"/>
          </a:p>
        </p:txBody>
      </p:sp>
      <p:graphicFrame>
        <p:nvGraphicFramePr>
          <p:cNvPr id="5" name="Content Placeholder 2">
            <a:extLst>
              <a:ext uri="{FF2B5EF4-FFF2-40B4-BE49-F238E27FC236}">
                <a16:creationId xmlns:a16="http://schemas.microsoft.com/office/drawing/2014/main" id="{823591BE-325D-5661-4668-B51B4DB120FB}"/>
              </a:ext>
            </a:extLst>
          </p:cNvPr>
          <p:cNvGraphicFramePr>
            <a:graphicFrameLocks noGrp="1"/>
          </p:cNvGraphicFramePr>
          <p:nvPr>
            <p:ph idx="1"/>
            <p:extLst>
              <p:ext uri="{D42A27DB-BD31-4B8C-83A1-F6EECF244321}">
                <p14:modId xmlns:p14="http://schemas.microsoft.com/office/powerpoint/2010/main" val="3452179435"/>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4477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B875A-C565-CFDF-FB99-DF81DCD3F7D0}"/>
              </a:ext>
            </a:extLst>
          </p:cNvPr>
          <p:cNvSpPr>
            <a:spLocks noGrp="1"/>
          </p:cNvSpPr>
          <p:nvPr>
            <p:ph type="title"/>
          </p:nvPr>
        </p:nvSpPr>
        <p:spPr/>
        <p:txBody>
          <a:bodyPr/>
          <a:lstStyle/>
          <a:p>
            <a:r>
              <a:rPr lang="en-US">
                <a:ea typeface="Calibri Light"/>
                <a:cs typeface="Calibri Light"/>
              </a:rPr>
              <a:t>AI and Business webinar</a:t>
            </a:r>
            <a:endParaRPr lang="en-US"/>
          </a:p>
        </p:txBody>
      </p:sp>
      <p:graphicFrame>
        <p:nvGraphicFramePr>
          <p:cNvPr id="21" name="Content Placeholder 2">
            <a:extLst>
              <a:ext uri="{FF2B5EF4-FFF2-40B4-BE49-F238E27FC236}">
                <a16:creationId xmlns:a16="http://schemas.microsoft.com/office/drawing/2014/main" id="{DE8F79E6-8057-9D90-207B-782EA9E7C86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809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F0913E-178D-4064-4379-A3EEF3AC8303}"/>
              </a:ext>
            </a:extLst>
          </p:cNvPr>
          <p:cNvSpPr>
            <a:spLocks noGrp="1"/>
          </p:cNvSpPr>
          <p:nvPr>
            <p:ph type="title"/>
          </p:nvPr>
        </p:nvSpPr>
        <p:spPr>
          <a:xfrm>
            <a:off x="804672" y="802955"/>
            <a:ext cx="4977976" cy="1454051"/>
          </a:xfrm>
        </p:spPr>
        <p:txBody>
          <a:bodyPr vert="horz" lIns="91440" tIns="45720" rIns="91440" bIns="45720" rtlCol="0" anchor="ctr">
            <a:normAutofit/>
          </a:bodyPr>
          <a:lstStyle/>
          <a:p>
            <a:r>
              <a:rPr lang="en-US" sz="3600" kern="1200">
                <a:solidFill>
                  <a:schemeClr val="tx2"/>
                </a:solidFill>
                <a:latin typeface="+mj-lt"/>
                <a:ea typeface="+mj-ea"/>
                <a:cs typeface="+mj-cs"/>
              </a:rPr>
              <a:t>Manual Handling (Cancelled)</a:t>
            </a:r>
          </a:p>
        </p:txBody>
      </p:sp>
      <p:sp>
        <p:nvSpPr>
          <p:cNvPr id="3" name="Content Placeholder 2">
            <a:extLst>
              <a:ext uri="{FF2B5EF4-FFF2-40B4-BE49-F238E27FC236}">
                <a16:creationId xmlns:a16="http://schemas.microsoft.com/office/drawing/2014/main" id="{9E9A26C1-1BCF-50F3-A0EA-40836E5B84A1}"/>
              </a:ext>
            </a:extLst>
          </p:cNvPr>
          <p:cNvSpPr>
            <a:spLocks noGrp="1"/>
          </p:cNvSpPr>
          <p:nvPr>
            <p:ph type="body" sz="half" idx="2"/>
          </p:nvPr>
        </p:nvSpPr>
        <p:spPr>
          <a:xfrm>
            <a:off x="804672" y="2421682"/>
            <a:ext cx="4977578" cy="3639289"/>
          </a:xfrm>
        </p:spPr>
        <p:txBody>
          <a:bodyPr vert="horz" lIns="91440" tIns="45720" rIns="91440" bIns="45720" rtlCol="0" anchor="ctr">
            <a:normAutofit/>
          </a:bodyPr>
          <a:lstStyle/>
          <a:p>
            <a:r>
              <a:rPr lang="en-US" sz="2400">
                <a:solidFill>
                  <a:schemeClr val="tx2"/>
                </a:solidFill>
              </a:rPr>
              <a:t>The Friday before the training was due to happen, it was identified that the company who was due to deliver the training did not have the €6.5million insurance liability which was required by SETU.</a:t>
            </a:r>
          </a:p>
        </p:txBody>
      </p:sp>
      <p:grpSp>
        <p:nvGrpSpPr>
          <p:cNvPr id="15" name="Group 14">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6" name="Freeform: Shape 15">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Graphic 7" descr="Sad Face with No Fill">
            <a:extLst>
              <a:ext uri="{FF2B5EF4-FFF2-40B4-BE49-F238E27FC236}">
                <a16:creationId xmlns:a16="http://schemas.microsoft.com/office/drawing/2014/main" id="{AB09422F-70DA-E3AC-6945-DF8E1638B2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43096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A0D4F-CCEF-62AC-7862-AF9EFB601A08}"/>
              </a:ext>
            </a:extLst>
          </p:cNvPr>
          <p:cNvSpPr>
            <a:spLocks noGrp="1"/>
          </p:cNvSpPr>
          <p:nvPr>
            <p:ph type="title"/>
          </p:nvPr>
        </p:nvSpPr>
        <p:spPr/>
        <p:txBody>
          <a:bodyPr/>
          <a:lstStyle/>
          <a:p>
            <a:r>
              <a:rPr lang="en-US">
                <a:ea typeface="Calibri Light"/>
                <a:cs typeface="Calibri Light"/>
              </a:rPr>
              <a:t>Participant Engagement</a:t>
            </a:r>
            <a:endParaRPr lang="en-US"/>
          </a:p>
        </p:txBody>
      </p:sp>
      <p:graphicFrame>
        <p:nvGraphicFramePr>
          <p:cNvPr id="4" name="Content Placeholder 3">
            <a:extLst>
              <a:ext uri="{FF2B5EF4-FFF2-40B4-BE49-F238E27FC236}">
                <a16:creationId xmlns:a16="http://schemas.microsoft.com/office/drawing/2014/main" id="{89433661-0906-9EB3-3003-37382A1C1BB0}"/>
              </a:ext>
            </a:extLst>
          </p:cNvPr>
          <p:cNvGraphicFramePr>
            <a:graphicFrameLocks noGrp="1"/>
          </p:cNvGraphicFramePr>
          <p:nvPr>
            <p:ph idx="1"/>
            <p:extLst>
              <p:ext uri="{D42A27DB-BD31-4B8C-83A1-F6EECF244321}">
                <p14:modId xmlns:p14="http://schemas.microsoft.com/office/powerpoint/2010/main" val="569133560"/>
              </p:ext>
            </p:extLst>
          </p:nvPr>
        </p:nvGraphicFramePr>
        <p:xfrm>
          <a:off x="838200" y="1825625"/>
          <a:ext cx="10515597" cy="2225037"/>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2647942724"/>
                    </a:ext>
                  </a:extLst>
                </a:gridCol>
                <a:gridCol w="3505199">
                  <a:extLst>
                    <a:ext uri="{9D8B030D-6E8A-4147-A177-3AD203B41FA5}">
                      <a16:colId xmlns:a16="http://schemas.microsoft.com/office/drawing/2014/main" val="1522182213"/>
                    </a:ext>
                  </a:extLst>
                </a:gridCol>
                <a:gridCol w="3505199">
                  <a:extLst>
                    <a:ext uri="{9D8B030D-6E8A-4147-A177-3AD203B41FA5}">
                      <a16:colId xmlns:a16="http://schemas.microsoft.com/office/drawing/2014/main" val="1030612294"/>
                    </a:ext>
                  </a:extLst>
                </a:gridCol>
              </a:tblGrid>
              <a:tr h="370840">
                <a:tc>
                  <a:txBody>
                    <a:bodyPr/>
                    <a:lstStyle/>
                    <a:p>
                      <a:endParaRPr lang="en-US"/>
                    </a:p>
                  </a:txBody>
                  <a:tcPr/>
                </a:tc>
                <a:tc>
                  <a:txBody>
                    <a:bodyPr/>
                    <a:lstStyle/>
                    <a:p>
                      <a:r>
                        <a:rPr lang="en-US" dirty="0"/>
                        <a:t>Booked in </a:t>
                      </a:r>
                    </a:p>
                  </a:txBody>
                  <a:tcPr/>
                </a:tc>
                <a:tc>
                  <a:txBody>
                    <a:bodyPr/>
                    <a:lstStyle/>
                    <a:p>
                      <a:pPr lvl="0">
                        <a:buNone/>
                      </a:pPr>
                      <a:r>
                        <a:rPr lang="en-US" dirty="0"/>
                        <a:t>Participants who engaged</a:t>
                      </a:r>
                    </a:p>
                  </a:txBody>
                  <a:tcPr/>
                </a:tc>
                <a:extLst>
                  <a:ext uri="{0D108BD9-81ED-4DB2-BD59-A6C34878D82A}">
                    <a16:rowId xmlns:a16="http://schemas.microsoft.com/office/drawing/2014/main" val="43016289"/>
                  </a:ext>
                </a:extLst>
              </a:tr>
              <a:tr h="370840">
                <a:tc>
                  <a:txBody>
                    <a:bodyPr/>
                    <a:lstStyle/>
                    <a:p>
                      <a:r>
                        <a:rPr lang="en-US" dirty="0"/>
                        <a:t>First Aid</a:t>
                      </a:r>
                    </a:p>
                  </a:txBody>
                  <a:tcPr/>
                </a:tc>
                <a:tc>
                  <a:txBody>
                    <a:bodyPr/>
                    <a:lstStyle/>
                    <a:p>
                      <a:r>
                        <a:rPr lang="en-US" dirty="0"/>
                        <a:t>28 &amp; 29</a:t>
                      </a:r>
                    </a:p>
                  </a:txBody>
                  <a:tcPr/>
                </a:tc>
                <a:tc>
                  <a:txBody>
                    <a:bodyPr/>
                    <a:lstStyle/>
                    <a:p>
                      <a:pPr lvl="0">
                        <a:buNone/>
                      </a:pPr>
                      <a:r>
                        <a:rPr lang="en-US" dirty="0"/>
                        <a:t>22 &amp; 15</a:t>
                      </a:r>
                    </a:p>
                  </a:txBody>
                  <a:tcPr/>
                </a:tc>
                <a:extLst>
                  <a:ext uri="{0D108BD9-81ED-4DB2-BD59-A6C34878D82A}">
                    <a16:rowId xmlns:a16="http://schemas.microsoft.com/office/drawing/2014/main" val="2665755859"/>
                  </a:ext>
                </a:extLst>
              </a:tr>
              <a:tr h="370840">
                <a:tc>
                  <a:txBody>
                    <a:bodyPr/>
                    <a:lstStyle/>
                    <a:p>
                      <a:r>
                        <a:rPr lang="en-US" dirty="0"/>
                        <a:t>Little </a:t>
                      </a:r>
                      <a:r>
                        <a:rPr lang="en-US" dirty="0" err="1"/>
                        <a:t>Lámh</a:t>
                      </a:r>
                    </a:p>
                  </a:txBody>
                  <a:tcPr/>
                </a:tc>
                <a:tc>
                  <a:txBody>
                    <a:bodyPr/>
                    <a:lstStyle/>
                    <a:p>
                      <a:r>
                        <a:rPr lang="en-US" dirty="0"/>
                        <a:t>9 &amp; 2 &amp; 13</a:t>
                      </a:r>
                    </a:p>
                  </a:txBody>
                  <a:tcPr/>
                </a:tc>
                <a:tc>
                  <a:txBody>
                    <a:bodyPr/>
                    <a:lstStyle/>
                    <a:p>
                      <a:pPr lvl="0">
                        <a:buNone/>
                      </a:pPr>
                      <a:r>
                        <a:rPr lang="en-US" dirty="0"/>
                        <a:t>8 &amp; 13</a:t>
                      </a:r>
                    </a:p>
                  </a:txBody>
                  <a:tcPr/>
                </a:tc>
                <a:extLst>
                  <a:ext uri="{0D108BD9-81ED-4DB2-BD59-A6C34878D82A}">
                    <a16:rowId xmlns:a16="http://schemas.microsoft.com/office/drawing/2014/main" val="582021143"/>
                  </a:ext>
                </a:extLst>
              </a:tr>
              <a:tr h="370840">
                <a:tc>
                  <a:txBody>
                    <a:bodyPr/>
                    <a:lstStyle/>
                    <a:p>
                      <a:r>
                        <a:rPr lang="en-US" dirty="0"/>
                        <a:t>Interview Skills</a:t>
                      </a:r>
                    </a:p>
                  </a:txBody>
                  <a:tcPr/>
                </a:tc>
                <a:tc>
                  <a:txBody>
                    <a:bodyPr/>
                    <a:lstStyle/>
                    <a:p>
                      <a:r>
                        <a:rPr lang="en-US" dirty="0"/>
                        <a:t>76</a:t>
                      </a:r>
                    </a:p>
                  </a:txBody>
                  <a:tcPr/>
                </a:tc>
                <a:tc>
                  <a:txBody>
                    <a:bodyPr/>
                    <a:lstStyle/>
                    <a:p>
                      <a:pPr lvl="0">
                        <a:buNone/>
                      </a:pPr>
                      <a:r>
                        <a:rPr lang="en-US" dirty="0"/>
                        <a:t>58</a:t>
                      </a:r>
                    </a:p>
                  </a:txBody>
                  <a:tcPr/>
                </a:tc>
                <a:extLst>
                  <a:ext uri="{0D108BD9-81ED-4DB2-BD59-A6C34878D82A}">
                    <a16:rowId xmlns:a16="http://schemas.microsoft.com/office/drawing/2014/main" val="3927595504"/>
                  </a:ext>
                </a:extLst>
              </a:tr>
              <a:tr h="370839">
                <a:tc>
                  <a:txBody>
                    <a:bodyPr/>
                    <a:lstStyle/>
                    <a:p>
                      <a:pPr lvl="0">
                        <a:buNone/>
                      </a:pPr>
                      <a:r>
                        <a:rPr lang="en-US" dirty="0"/>
                        <a:t>AI and Business</a:t>
                      </a:r>
                    </a:p>
                  </a:txBody>
                  <a:tcPr/>
                </a:tc>
                <a:tc>
                  <a:txBody>
                    <a:bodyPr/>
                    <a:lstStyle/>
                    <a:p>
                      <a:pPr lvl="0">
                        <a:buNone/>
                      </a:pPr>
                      <a:r>
                        <a:rPr lang="en-US" dirty="0"/>
                        <a:t>74</a:t>
                      </a:r>
                    </a:p>
                  </a:txBody>
                  <a:tcPr/>
                </a:tc>
                <a:tc>
                  <a:txBody>
                    <a:bodyPr/>
                    <a:lstStyle/>
                    <a:p>
                      <a:pPr lvl="0">
                        <a:buNone/>
                      </a:pPr>
                      <a:r>
                        <a:rPr lang="en-US" dirty="0"/>
                        <a:t>35</a:t>
                      </a:r>
                    </a:p>
                  </a:txBody>
                  <a:tcPr/>
                </a:tc>
                <a:extLst>
                  <a:ext uri="{0D108BD9-81ED-4DB2-BD59-A6C34878D82A}">
                    <a16:rowId xmlns:a16="http://schemas.microsoft.com/office/drawing/2014/main" val="3371366047"/>
                  </a:ext>
                </a:extLst>
              </a:tr>
              <a:tr h="370838">
                <a:tc>
                  <a:txBody>
                    <a:bodyPr/>
                    <a:lstStyle/>
                    <a:p>
                      <a:pPr lvl="0">
                        <a:buNone/>
                      </a:pPr>
                      <a:r>
                        <a:rPr lang="en-US" dirty="0"/>
                        <a:t>Manual Handling</a:t>
                      </a:r>
                    </a:p>
                  </a:txBody>
                  <a:tcPr/>
                </a:tc>
                <a:tc>
                  <a:txBody>
                    <a:bodyPr/>
                    <a:lstStyle/>
                    <a:p>
                      <a:pPr lvl="0">
                        <a:buNone/>
                      </a:pPr>
                      <a:r>
                        <a:rPr lang="en-US" dirty="0"/>
                        <a:t>12</a:t>
                      </a:r>
                    </a:p>
                  </a:txBody>
                  <a:tcPr/>
                </a:tc>
                <a:tc>
                  <a:txBody>
                    <a:bodyPr/>
                    <a:lstStyle/>
                    <a:p>
                      <a:pPr lvl="0">
                        <a:buNone/>
                      </a:pPr>
                      <a:r>
                        <a:rPr lang="en-US" dirty="0"/>
                        <a:t>0</a:t>
                      </a:r>
                    </a:p>
                  </a:txBody>
                  <a:tcPr/>
                </a:tc>
                <a:extLst>
                  <a:ext uri="{0D108BD9-81ED-4DB2-BD59-A6C34878D82A}">
                    <a16:rowId xmlns:a16="http://schemas.microsoft.com/office/drawing/2014/main" val="3850481101"/>
                  </a:ext>
                </a:extLst>
              </a:tr>
            </a:tbl>
          </a:graphicData>
        </a:graphic>
      </p:graphicFrame>
    </p:spTree>
    <p:extLst>
      <p:ext uri="{BB962C8B-B14F-4D97-AF65-F5344CB8AC3E}">
        <p14:creationId xmlns:p14="http://schemas.microsoft.com/office/powerpoint/2010/main" val="1397611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E8E4D2-B67A-0496-8610-7DA76D45AD43}"/>
              </a:ext>
            </a:extLst>
          </p:cNvPr>
          <p:cNvSpPr>
            <a:spLocks noGrp="1"/>
          </p:cNvSpPr>
          <p:nvPr>
            <p:ph type="title"/>
          </p:nvPr>
        </p:nvSpPr>
        <p:spPr>
          <a:xfrm>
            <a:off x="804672" y="802955"/>
            <a:ext cx="4766330" cy="1454051"/>
          </a:xfrm>
        </p:spPr>
        <p:txBody>
          <a:bodyPr>
            <a:normAutofit/>
          </a:bodyPr>
          <a:lstStyle/>
          <a:p>
            <a:r>
              <a:rPr lang="en-US" sz="3600">
                <a:solidFill>
                  <a:schemeClr val="tx2"/>
                </a:solidFill>
                <a:ea typeface="Calibri Light"/>
                <a:cs typeface="Calibri Light"/>
              </a:rPr>
              <a:t>Introduction</a:t>
            </a:r>
            <a:endParaRPr lang="en-US" sz="3600">
              <a:solidFill>
                <a:schemeClr val="tx2"/>
              </a:solidFill>
            </a:endParaRPr>
          </a:p>
        </p:txBody>
      </p:sp>
      <p:sp>
        <p:nvSpPr>
          <p:cNvPr id="8" name="Content Placeholder 7">
            <a:extLst>
              <a:ext uri="{FF2B5EF4-FFF2-40B4-BE49-F238E27FC236}">
                <a16:creationId xmlns:a16="http://schemas.microsoft.com/office/drawing/2014/main" id="{8F774E7C-E242-C117-A4B6-F8419E5D8040}"/>
              </a:ext>
            </a:extLst>
          </p:cNvPr>
          <p:cNvSpPr>
            <a:spLocks noGrp="1"/>
          </p:cNvSpPr>
          <p:nvPr>
            <p:ph idx="1"/>
          </p:nvPr>
        </p:nvSpPr>
        <p:spPr>
          <a:xfrm>
            <a:off x="804672" y="2421683"/>
            <a:ext cx="4765949" cy="3353476"/>
          </a:xfrm>
        </p:spPr>
        <p:txBody>
          <a:bodyPr vert="horz" lIns="91440" tIns="45720" rIns="91440" bIns="45720" rtlCol="0" anchor="t">
            <a:normAutofit/>
          </a:bodyPr>
          <a:lstStyle/>
          <a:p>
            <a:r>
              <a:rPr lang="en-US" sz="1800">
                <a:solidFill>
                  <a:schemeClr val="tx2"/>
                </a:solidFill>
                <a:ea typeface="Calibri"/>
                <a:cs typeface="Calibri"/>
              </a:rPr>
              <a:t>SETU Summerhill Road Campus is based in Wexford. </a:t>
            </a:r>
          </a:p>
          <a:p>
            <a:r>
              <a:rPr lang="en-US" sz="1800">
                <a:solidFill>
                  <a:schemeClr val="tx2"/>
                </a:solidFill>
                <a:ea typeface="Calibri"/>
                <a:cs typeface="Calibri"/>
              </a:rPr>
              <a:t>It is the smallest of the full-time campuses</a:t>
            </a:r>
          </a:p>
          <a:p>
            <a:r>
              <a:rPr lang="en-US" sz="1800">
                <a:solidFill>
                  <a:schemeClr val="tx2"/>
                </a:solidFill>
                <a:ea typeface="Calibri"/>
                <a:cs typeface="Calibri"/>
              </a:rPr>
              <a:t>It is hoped we will get a new campus by 2028.</a:t>
            </a:r>
          </a:p>
        </p:txBody>
      </p:sp>
      <p:grpSp>
        <p:nvGrpSpPr>
          <p:cNvPr id="36" name="Group 35">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23" name="Freeform: Shape 22">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Content Placeholder 3" descr="Council chief insists ‘good progress is being made’ on new SETU Wexford ...">
            <a:extLst>
              <a:ext uri="{FF2B5EF4-FFF2-40B4-BE49-F238E27FC236}">
                <a16:creationId xmlns:a16="http://schemas.microsoft.com/office/drawing/2014/main" id="{3A77FFFC-C14E-35D4-4DF3-4F0BDAC6812B}"/>
              </a:ext>
            </a:extLst>
          </p:cNvPr>
          <p:cNvPicPr>
            <a:picLocks noChangeAspect="1"/>
          </p:cNvPicPr>
          <p:nvPr/>
        </p:nvPicPr>
        <p:blipFill rotWithShape="1">
          <a:blip r:embed="rId2"/>
          <a:srcRect l="3029" r="30018" b="-1"/>
          <a:stretch/>
        </p:blipFill>
        <p:spPr>
          <a:xfrm>
            <a:off x="7447708" y="1384759"/>
            <a:ext cx="4633521" cy="4621001"/>
          </a:xfrm>
          <a:prstGeom prst="flowChartConnector">
            <a:avLst/>
          </a:prstGeom>
        </p:spPr>
      </p:pic>
    </p:spTree>
    <p:extLst>
      <p:ext uri="{BB962C8B-B14F-4D97-AF65-F5344CB8AC3E}">
        <p14:creationId xmlns:p14="http://schemas.microsoft.com/office/powerpoint/2010/main" val="1523945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3"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B6219F7-29BC-03B0-A9E9-B5ADA56730F8}"/>
              </a:ext>
            </a:extLst>
          </p:cNvPr>
          <p:cNvSpPr>
            <a:spLocks noGrp="1"/>
          </p:cNvSpPr>
          <p:nvPr>
            <p:ph type="title"/>
          </p:nvPr>
        </p:nvSpPr>
        <p:spPr>
          <a:xfrm>
            <a:off x="804672" y="2053641"/>
            <a:ext cx="3669161" cy="2760098"/>
          </a:xfrm>
        </p:spPr>
        <p:txBody>
          <a:bodyPr>
            <a:normAutofit/>
          </a:bodyPr>
          <a:lstStyle/>
          <a:p>
            <a:r>
              <a:rPr lang="en-US" sz="4000">
                <a:solidFill>
                  <a:schemeClr val="tx2"/>
                </a:solidFill>
                <a:ea typeface="Calibri Light"/>
                <a:cs typeface="Calibri Light"/>
              </a:rPr>
              <a:t>Impact and Outcomes</a:t>
            </a:r>
            <a:endParaRPr lang="en-US" sz="4000">
              <a:solidFill>
                <a:schemeClr val="tx2"/>
              </a:solidFill>
            </a:endParaRPr>
          </a:p>
        </p:txBody>
      </p:sp>
      <p:sp>
        <p:nvSpPr>
          <p:cNvPr id="3" name="Content Placeholder 2">
            <a:extLst>
              <a:ext uri="{FF2B5EF4-FFF2-40B4-BE49-F238E27FC236}">
                <a16:creationId xmlns:a16="http://schemas.microsoft.com/office/drawing/2014/main" id="{11F7CD31-1A84-1021-CBC0-2FA4047E5065}"/>
              </a:ext>
            </a:extLst>
          </p:cNvPr>
          <p:cNvSpPr>
            <a:spLocks noGrp="1"/>
          </p:cNvSpPr>
          <p:nvPr>
            <p:ph idx="1"/>
          </p:nvPr>
        </p:nvSpPr>
        <p:spPr>
          <a:xfrm>
            <a:off x="6090574" y="801866"/>
            <a:ext cx="5306084" cy="5230634"/>
          </a:xfrm>
          <a:noFill/>
          <a:ln>
            <a:noFill/>
          </a:ln>
        </p:spPr>
        <p:txBody>
          <a:bodyPr vert="horz" lIns="91440" tIns="45720" rIns="91440" bIns="45720" rtlCol="0" anchor="ctr">
            <a:normAutofit/>
          </a:bodyPr>
          <a:lstStyle/>
          <a:p>
            <a:r>
              <a:rPr lang="en-US" sz="2400">
                <a:solidFill>
                  <a:schemeClr val="tx2"/>
                </a:solidFill>
                <a:ea typeface="Calibri"/>
                <a:cs typeface="Calibri"/>
              </a:rPr>
              <a:t>Participants commented on how they confidence grew from engaging in the workshops.</a:t>
            </a:r>
          </a:p>
          <a:p>
            <a:r>
              <a:rPr lang="en-US" sz="2400">
                <a:solidFill>
                  <a:schemeClr val="tx2"/>
                </a:solidFill>
                <a:ea typeface="Calibri"/>
                <a:cs typeface="Calibri"/>
              </a:rPr>
              <a:t>Some felt better prepared for future work.</a:t>
            </a:r>
          </a:p>
          <a:p>
            <a:r>
              <a:rPr lang="en-US" sz="2400">
                <a:solidFill>
                  <a:schemeClr val="tx2"/>
                </a:solidFill>
                <a:ea typeface="Calibri"/>
                <a:cs typeface="Calibri"/>
              </a:rPr>
              <a:t>Other participants have discussed more motivation and focus on their career path</a:t>
            </a:r>
          </a:p>
        </p:txBody>
      </p:sp>
    </p:spTree>
    <p:extLst>
      <p:ext uri="{BB962C8B-B14F-4D97-AF65-F5344CB8AC3E}">
        <p14:creationId xmlns:p14="http://schemas.microsoft.com/office/powerpoint/2010/main" val="2428062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65739B02-CCA1-A33B-46C6-8E897DA6863E}"/>
              </a:ext>
            </a:extLst>
          </p:cNvPr>
          <p:cNvSpPr>
            <a:spLocks noGrp="1"/>
          </p:cNvSpPr>
          <p:nvPr>
            <p:ph type="title"/>
          </p:nvPr>
        </p:nvSpPr>
        <p:spPr>
          <a:xfrm>
            <a:off x="804672" y="457200"/>
            <a:ext cx="10579608" cy="1188720"/>
          </a:xfrm>
        </p:spPr>
        <p:txBody>
          <a:bodyPr>
            <a:normAutofit/>
          </a:bodyPr>
          <a:lstStyle/>
          <a:p>
            <a:r>
              <a:rPr lang="en-US" sz="4000">
                <a:solidFill>
                  <a:schemeClr val="tx2"/>
                </a:solidFill>
                <a:ea typeface="Calibri Light"/>
                <a:cs typeface="Calibri Light"/>
              </a:rPr>
              <a:t>Impact and Outcome - Testimonials </a:t>
            </a:r>
            <a:endParaRPr lang="en-US" sz="4000">
              <a:solidFill>
                <a:schemeClr val="tx2"/>
              </a:solidFill>
            </a:endParaRPr>
          </a:p>
        </p:txBody>
      </p:sp>
      <p:grpSp>
        <p:nvGrpSpPr>
          <p:cNvPr id="14" name="Group 13">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15" name="Freeform: Shape 14">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8" name="Freeform: Shape 17">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21" name="Freeform: Shape 20">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ECD9F610-99A8-55E5-707F-0C6222DD0486}"/>
              </a:ext>
            </a:extLst>
          </p:cNvPr>
          <p:cNvSpPr>
            <a:spLocks/>
          </p:cNvSpPr>
          <p:nvPr/>
        </p:nvSpPr>
        <p:spPr>
          <a:xfrm>
            <a:off x="1649719" y="2543633"/>
            <a:ext cx="4312342" cy="3566160"/>
          </a:xfrm>
          <a:prstGeom prst="rect">
            <a:avLst/>
          </a:prstGeom>
        </p:spPr>
        <p:txBody>
          <a:bodyPr vert="horz" lIns="91440" tIns="45720" rIns="91440" bIns="45720" rtlCol="0" anchor="t">
            <a:noAutofit/>
          </a:bodyPr>
          <a:lstStyle/>
          <a:p>
            <a:pPr defTabSz="740664">
              <a:spcAft>
                <a:spcPts val="600"/>
              </a:spcAft>
            </a:pPr>
            <a:r>
              <a:rPr lang="en-US" sz="2400" kern="1200" dirty="0">
                <a:latin typeface="+mn-lt"/>
                <a:ea typeface="+mn-ea"/>
                <a:cs typeface="+mn-cs"/>
              </a:rPr>
              <a:t>Students commented on their increased knowledge:</a:t>
            </a:r>
            <a:r>
              <a:rPr lang="en-US" sz="2000" kern="1200" dirty="0">
                <a:latin typeface="+mn-lt"/>
                <a:ea typeface="+mn-ea"/>
                <a:cs typeface="+mn-cs"/>
              </a:rPr>
              <a:t> </a:t>
            </a:r>
            <a:r>
              <a:rPr lang="en-US" sz="2000" i="1" kern="1200" dirty="0">
                <a:latin typeface="+mn-lt"/>
                <a:ea typeface="+mn-ea"/>
                <a:cs typeface="+mn-cs"/>
              </a:rPr>
              <a:t>This was a very engaging class, and getting to learn by doing was very beneficial (especially for the likes of the epi-pen and </a:t>
            </a:r>
            <a:r>
              <a:rPr lang="en-US" sz="2000" i="1" kern="1200" err="1">
                <a:latin typeface="+mn-lt"/>
                <a:ea typeface="+mn-ea"/>
                <a:cs typeface="+mn-cs"/>
              </a:rPr>
              <a:t>cpr</a:t>
            </a:r>
            <a:r>
              <a:rPr lang="en-US" sz="2000" i="1" kern="1200" dirty="0">
                <a:latin typeface="+mn-lt"/>
                <a:ea typeface="+mn-ea"/>
                <a:cs typeface="+mn-cs"/>
              </a:rPr>
              <a:t>). The environment was positive, relaxed and judgement free, everyone was allowed to ask questions without fear of judgement. </a:t>
            </a:r>
            <a:endParaRPr lang="en-US" sz="2000" i="1" dirty="0">
              <a:ea typeface="+mn-lt"/>
              <a:cs typeface="+mn-lt"/>
            </a:endParaRPr>
          </a:p>
        </p:txBody>
      </p:sp>
      <p:sp>
        <p:nvSpPr>
          <p:cNvPr id="4" name="TextBox 3">
            <a:extLst>
              <a:ext uri="{FF2B5EF4-FFF2-40B4-BE49-F238E27FC236}">
                <a16:creationId xmlns:a16="http://schemas.microsoft.com/office/drawing/2014/main" id="{F04E7C49-54DE-3F9D-98CB-9274BB7DF388}"/>
              </a:ext>
            </a:extLst>
          </p:cNvPr>
          <p:cNvSpPr txBox="1"/>
          <p:nvPr/>
        </p:nvSpPr>
        <p:spPr>
          <a:xfrm>
            <a:off x="5952201" y="2544593"/>
            <a:ext cx="459008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740664">
              <a:spcAft>
                <a:spcPts val="600"/>
              </a:spcAft>
            </a:pPr>
            <a:r>
              <a:rPr lang="en-US" sz="2400" kern="1200" dirty="0">
                <a:latin typeface="+mn-lt"/>
                <a:ea typeface="+mn-ea"/>
                <a:cs typeface="+mn-cs"/>
              </a:rPr>
              <a:t>Another student commented on how Little </a:t>
            </a:r>
            <a:r>
              <a:rPr lang="en-US" sz="2400" kern="1200" err="1">
                <a:latin typeface="+mn-lt"/>
                <a:ea typeface="+mn-ea"/>
                <a:cs typeface="+mn-cs"/>
              </a:rPr>
              <a:t>Lámh</a:t>
            </a:r>
            <a:r>
              <a:rPr lang="en-US" sz="2400" kern="1200" dirty="0">
                <a:latin typeface="+mn-lt"/>
                <a:ea typeface="+mn-ea"/>
                <a:cs typeface="+mn-cs"/>
              </a:rPr>
              <a:t> will benefit them when they are employed:</a:t>
            </a:r>
            <a:r>
              <a:rPr lang="en-US" i="1" kern="1200" dirty="0">
                <a:latin typeface="+mn-lt"/>
                <a:ea typeface="+mn-ea"/>
                <a:cs typeface="+mn-cs"/>
              </a:rPr>
              <a:t> I really enjoyed the </a:t>
            </a:r>
            <a:r>
              <a:rPr lang="en-US" i="1" kern="1200" err="1">
                <a:latin typeface="+mn-lt"/>
                <a:ea typeface="+mn-ea"/>
                <a:cs typeface="+mn-cs"/>
              </a:rPr>
              <a:t>Lámh</a:t>
            </a:r>
            <a:r>
              <a:rPr lang="en-US" i="1" kern="1200" dirty="0">
                <a:latin typeface="+mn-lt"/>
                <a:ea typeface="+mn-ea"/>
                <a:cs typeface="+mn-cs"/>
              </a:rPr>
              <a:t> workshop. The background and reason for the use of </a:t>
            </a:r>
            <a:r>
              <a:rPr lang="en-US" i="1" kern="1200" err="1">
                <a:latin typeface="+mn-lt"/>
                <a:ea typeface="+mn-ea"/>
                <a:cs typeface="+mn-cs"/>
              </a:rPr>
              <a:t>Lámh</a:t>
            </a:r>
            <a:r>
              <a:rPr lang="en-US" i="1" kern="1200" dirty="0">
                <a:latin typeface="+mn-lt"/>
                <a:ea typeface="+mn-ea"/>
                <a:cs typeface="+mn-cs"/>
              </a:rPr>
              <a:t> was well established and explained, it was very beneficial to learn some signs and getting to learn them correctly. This workshop will forever be beneficial for my future career in the early years </a:t>
            </a:r>
            <a:endParaRPr lang="en-US" i="1" dirty="0">
              <a:ea typeface="Calibri" panose="020F0502020204030204"/>
              <a:cs typeface="Calibri" panose="020F0502020204030204"/>
            </a:endParaRPr>
          </a:p>
        </p:txBody>
      </p:sp>
    </p:spTree>
    <p:extLst>
      <p:ext uri="{BB962C8B-B14F-4D97-AF65-F5344CB8AC3E}">
        <p14:creationId xmlns:p14="http://schemas.microsoft.com/office/powerpoint/2010/main" val="1589394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89636970-9010-23C3-4FB3-1A34CC19A419}"/>
              </a:ext>
            </a:extLst>
          </p:cNvPr>
          <p:cNvSpPr>
            <a:spLocks noGrp="1"/>
          </p:cNvSpPr>
          <p:nvPr>
            <p:ph type="title"/>
          </p:nvPr>
        </p:nvSpPr>
        <p:spPr>
          <a:xfrm>
            <a:off x="804672" y="457200"/>
            <a:ext cx="10579608" cy="1188720"/>
          </a:xfrm>
        </p:spPr>
        <p:txBody>
          <a:bodyPr>
            <a:normAutofit/>
          </a:bodyPr>
          <a:lstStyle/>
          <a:p>
            <a:r>
              <a:rPr lang="en-US" sz="4000">
                <a:solidFill>
                  <a:schemeClr val="tx2"/>
                </a:solidFill>
                <a:ea typeface="Calibri Light"/>
                <a:cs typeface="Calibri Light"/>
              </a:rPr>
              <a:t>Impact and Outcome: Testimonials </a:t>
            </a:r>
            <a:endParaRPr lang="en-US" sz="4000">
              <a:solidFill>
                <a:schemeClr val="tx2"/>
              </a:solidFill>
            </a:endParaRPr>
          </a:p>
        </p:txBody>
      </p:sp>
      <p:grpSp>
        <p:nvGrpSpPr>
          <p:cNvPr id="14" name="Group 13">
            <a:extLst>
              <a:ext uri="{FF2B5EF4-FFF2-40B4-BE49-F238E27FC236}">
                <a16:creationId xmlns:a16="http://schemas.microsoft.com/office/drawing/2014/main" id="{76566969-F813-4CC5-B3E9-363D85B55C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881264" y="-5116"/>
            <a:ext cx="3318648" cy="2490264"/>
            <a:chOff x="-305" y="-1"/>
            <a:chExt cx="3832880" cy="2876136"/>
          </a:xfrm>
        </p:grpSpPr>
        <p:sp>
          <p:nvSpPr>
            <p:cNvPr id="15" name="Freeform: Shape 14">
              <a:extLst>
                <a:ext uri="{FF2B5EF4-FFF2-40B4-BE49-F238E27FC236}">
                  <a16:creationId xmlns:a16="http://schemas.microsoft.com/office/drawing/2014/main" id="{AF8CF66C-45E2-456B-92B0-9E97A331D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65D590E-D70D-4D25-B853-D5208F2AA3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231501E-3F84-4705-A001-13995FA68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52617E4-47FD-4C38-8F70-93BF9B125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0217D733-97B6-4C43-AF0C-5E3CB0EA13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07887"/>
            <a:ext cx="2605762" cy="2252847"/>
            <a:chOff x="-305" y="-4155"/>
            <a:chExt cx="2514948" cy="2174333"/>
          </a:xfrm>
        </p:grpSpPr>
        <p:sp>
          <p:nvSpPr>
            <p:cNvPr id="21" name="Freeform: Shape 20">
              <a:extLst>
                <a:ext uri="{FF2B5EF4-FFF2-40B4-BE49-F238E27FC236}">
                  <a16:creationId xmlns:a16="http://schemas.microsoft.com/office/drawing/2014/main" id="{FD288266-7E76-4D4A-BAAC-E233FA013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697F88A-8624-4BA2-AF06-E6C3A52F0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CA77163-C052-481C-9DCF-68C23ACAB3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4" name="Freeform: Shape 23">
              <a:extLst>
                <a:ext uri="{FF2B5EF4-FFF2-40B4-BE49-F238E27FC236}">
                  <a16:creationId xmlns:a16="http://schemas.microsoft.com/office/drawing/2014/main" id="{02B425B5-0A0E-4B85-B718-E5DA73431A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F91EE1CA-784F-17E1-67FF-1DC39F263533}"/>
              </a:ext>
            </a:extLst>
          </p:cNvPr>
          <p:cNvSpPr>
            <a:spLocks/>
          </p:cNvSpPr>
          <p:nvPr/>
        </p:nvSpPr>
        <p:spPr>
          <a:xfrm>
            <a:off x="1792214" y="2560320"/>
            <a:ext cx="4310357" cy="3564518"/>
          </a:xfrm>
          <a:prstGeom prst="rect">
            <a:avLst/>
          </a:prstGeom>
        </p:spPr>
        <p:txBody>
          <a:bodyPr vert="horz" lIns="91440" tIns="45720" rIns="91440" bIns="45720" rtlCol="0" anchor="t">
            <a:normAutofit/>
          </a:bodyPr>
          <a:lstStyle/>
          <a:p>
            <a:pPr defTabSz="740664">
              <a:spcAft>
                <a:spcPts val="600"/>
              </a:spcAft>
            </a:pPr>
            <a:r>
              <a:rPr lang="en-US" sz="2400" dirty="0">
                <a:cs typeface="Calibri"/>
              </a:rPr>
              <a:t>A Student commented the following on the Interview Skills webinar: </a:t>
            </a:r>
            <a:r>
              <a:rPr lang="en-US" sz="2000" i="1" kern="1200" dirty="0">
                <a:latin typeface="+mn-lt"/>
                <a:ea typeface="+mn-ea"/>
                <a:cs typeface="Calibri"/>
              </a:rPr>
              <a:t>I found the interview skills webinar to be very helpful. I now know about STAR and how to use it in an interview</a:t>
            </a:r>
            <a:r>
              <a:rPr lang="en-US" sz="2000" dirty="0">
                <a:cs typeface="Calibri"/>
              </a:rPr>
              <a:t> </a:t>
            </a:r>
            <a:endParaRPr lang="en-US" sz="2000" dirty="0">
              <a:ea typeface="Calibri"/>
              <a:cs typeface="Calibri"/>
            </a:endParaRPr>
          </a:p>
        </p:txBody>
      </p:sp>
      <p:sp>
        <p:nvSpPr>
          <p:cNvPr id="5" name="Content Placeholder 2">
            <a:extLst>
              <a:ext uri="{FF2B5EF4-FFF2-40B4-BE49-F238E27FC236}">
                <a16:creationId xmlns:a16="http://schemas.microsoft.com/office/drawing/2014/main" id="{C4AA56EE-3807-6833-C39C-6AAF20A5F132}"/>
              </a:ext>
            </a:extLst>
          </p:cNvPr>
          <p:cNvSpPr txBox="1">
            <a:spLocks/>
          </p:cNvSpPr>
          <p:nvPr/>
        </p:nvSpPr>
        <p:spPr>
          <a:xfrm>
            <a:off x="6089429" y="2561962"/>
            <a:ext cx="4310357" cy="35645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740664">
              <a:spcBef>
                <a:spcPts val="810"/>
              </a:spcBef>
              <a:buNone/>
            </a:pPr>
            <a:r>
              <a:rPr lang="en-US" sz="2400" kern="1200" dirty="0">
                <a:latin typeface="+mn-lt"/>
                <a:ea typeface="+mn-ea"/>
                <a:cs typeface="Calibri"/>
              </a:rPr>
              <a:t>A participant stated this in relation to feedback on the AI and Business webinar </a:t>
            </a:r>
            <a:r>
              <a:rPr lang="en-US" sz="1800" kern="1200" dirty="0">
                <a:latin typeface="+mn-lt"/>
                <a:ea typeface="+mn-ea"/>
                <a:cs typeface="Calibri"/>
              </a:rPr>
              <a:t>The graphic/logo design element of the class was really informative as I had not known previous the capabilities AI such has </a:t>
            </a:r>
            <a:r>
              <a:rPr lang="en-US" sz="1800" kern="1200" dirty="0" err="1">
                <a:latin typeface="+mn-lt"/>
                <a:ea typeface="+mn-ea"/>
                <a:cs typeface="Calibri"/>
              </a:rPr>
              <a:t>chatgpt</a:t>
            </a:r>
            <a:r>
              <a:rPr lang="en-US" sz="1800" kern="1200" dirty="0">
                <a:latin typeface="+mn-lt"/>
                <a:ea typeface="+mn-ea"/>
                <a:cs typeface="Calibri"/>
              </a:rPr>
              <a:t> had.</a:t>
            </a:r>
            <a:endParaRPr lang="en-US" sz="2400" dirty="0">
              <a:ea typeface="Calibri" panose="020F0502020204030204"/>
              <a:cs typeface="Calibri" panose="020F0502020204030204"/>
            </a:endParaRPr>
          </a:p>
        </p:txBody>
      </p:sp>
    </p:spTree>
    <p:extLst>
      <p:ext uri="{BB962C8B-B14F-4D97-AF65-F5344CB8AC3E}">
        <p14:creationId xmlns:p14="http://schemas.microsoft.com/office/powerpoint/2010/main" val="1643219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97461D0F-9F1F-C32C-00A1-B3BEC28D04C2}"/>
              </a:ext>
            </a:extLst>
          </p:cNvPr>
          <p:cNvSpPr>
            <a:spLocks noGrp="1"/>
          </p:cNvSpPr>
          <p:nvPr>
            <p:ph type="title"/>
          </p:nvPr>
        </p:nvSpPr>
        <p:spPr>
          <a:xfrm>
            <a:off x="804672" y="457200"/>
            <a:ext cx="10579608" cy="1188720"/>
          </a:xfrm>
        </p:spPr>
        <p:txBody>
          <a:bodyPr vert="horz" lIns="91440" tIns="45720" rIns="91440" bIns="45720" rtlCol="0" anchor="ctr">
            <a:normAutofit/>
          </a:bodyPr>
          <a:lstStyle/>
          <a:p>
            <a:r>
              <a:rPr lang="en-US" sz="4000" kern="1200">
                <a:solidFill>
                  <a:schemeClr val="tx2"/>
                </a:solidFill>
                <a:latin typeface="+mj-lt"/>
                <a:ea typeface="+mj-ea"/>
                <a:cs typeface="+mj-cs"/>
              </a:rPr>
              <a:t>Challenges and Learnings</a:t>
            </a:r>
          </a:p>
        </p:txBody>
      </p:sp>
      <p:grpSp>
        <p:nvGrpSpPr>
          <p:cNvPr id="16" name="Group 15">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17" name="Freeform: Shape 16">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0" name="Freeform: Shape 19">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23" name="Freeform: Shape 22">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 Placeholder 4">
            <a:extLst>
              <a:ext uri="{FF2B5EF4-FFF2-40B4-BE49-F238E27FC236}">
                <a16:creationId xmlns:a16="http://schemas.microsoft.com/office/drawing/2014/main" id="{787A4625-BD71-3A2C-E450-3CC918EE6B68}"/>
              </a:ext>
            </a:extLst>
          </p:cNvPr>
          <p:cNvSpPr>
            <a:spLocks/>
          </p:cNvSpPr>
          <p:nvPr/>
        </p:nvSpPr>
        <p:spPr>
          <a:xfrm>
            <a:off x="1937154" y="1896652"/>
            <a:ext cx="4079737" cy="651703"/>
          </a:xfrm>
          <a:prstGeom prst="rect">
            <a:avLst/>
          </a:prstGeom>
        </p:spPr>
        <p:txBody>
          <a:bodyPr lIns="91440" tIns="45720" rIns="91440" bIns="45720" anchor="t"/>
          <a:lstStyle/>
          <a:p>
            <a:pPr defTabSz="722376">
              <a:spcAft>
                <a:spcPts val="600"/>
              </a:spcAft>
            </a:pPr>
            <a:r>
              <a:rPr lang="en-US" sz="2800" kern="1200">
                <a:latin typeface="+mn-lt"/>
                <a:ea typeface="+mn-ea"/>
                <a:cs typeface="Calibri"/>
              </a:rPr>
              <a:t>Challenges</a:t>
            </a:r>
            <a:endParaRPr lang="en-US">
              <a:ea typeface="Calibri" panose="020F0502020204030204"/>
              <a:cs typeface="Calibri" panose="020F0502020204030204"/>
            </a:endParaRPr>
          </a:p>
        </p:txBody>
      </p:sp>
      <p:sp>
        <p:nvSpPr>
          <p:cNvPr id="3" name="Content Placeholder 2">
            <a:extLst>
              <a:ext uri="{FF2B5EF4-FFF2-40B4-BE49-F238E27FC236}">
                <a16:creationId xmlns:a16="http://schemas.microsoft.com/office/drawing/2014/main" id="{13A97A9A-A3C2-7B3C-5DDD-367C9B5F01A8}"/>
              </a:ext>
            </a:extLst>
          </p:cNvPr>
          <p:cNvSpPr>
            <a:spLocks/>
          </p:cNvSpPr>
          <p:nvPr/>
        </p:nvSpPr>
        <p:spPr>
          <a:xfrm>
            <a:off x="1937154" y="2548355"/>
            <a:ext cx="4079737" cy="2914457"/>
          </a:xfrm>
          <a:prstGeom prst="rect">
            <a:avLst/>
          </a:prstGeom>
        </p:spPr>
        <p:txBody>
          <a:bodyPr vert="horz" lIns="91440" tIns="45720" rIns="91440" bIns="45720" rtlCol="0" anchor="t">
            <a:normAutofit/>
          </a:bodyPr>
          <a:lstStyle/>
          <a:p>
            <a:pPr marL="285750" indent="-285750" defTabSz="722376">
              <a:spcAft>
                <a:spcPts val="600"/>
              </a:spcAft>
              <a:buFont typeface="Arial"/>
              <a:buChar char="•"/>
            </a:pPr>
            <a:r>
              <a:rPr lang="en-US" sz="2000">
                <a:ea typeface="Calibri"/>
                <a:cs typeface="Calibri"/>
              </a:rPr>
              <a:t>Student engagement</a:t>
            </a:r>
            <a:endParaRPr lang="en-US" sz="2000">
              <a:cs typeface="Calibri"/>
            </a:endParaRPr>
          </a:p>
          <a:p>
            <a:pPr marL="285750" indent="-285750" defTabSz="722376">
              <a:spcAft>
                <a:spcPts val="600"/>
              </a:spcAft>
              <a:buFont typeface="Arial"/>
              <a:buChar char="•"/>
            </a:pPr>
            <a:r>
              <a:rPr lang="en-US" sz="2000">
                <a:cs typeface="Calibri"/>
              </a:rPr>
              <a:t>Marketing and Time</a:t>
            </a:r>
            <a:r>
              <a:rPr lang="en-US" sz="2000" kern="1200">
                <a:latin typeface="+mn-lt"/>
                <a:ea typeface="+mn-ea"/>
                <a:cs typeface="Calibri"/>
              </a:rPr>
              <a:t> of year</a:t>
            </a:r>
            <a:endParaRPr lang="en-US" sz="2000">
              <a:ea typeface="Calibri"/>
              <a:cs typeface="Calibri"/>
            </a:endParaRPr>
          </a:p>
          <a:p>
            <a:pPr marL="285750" indent="-285750" defTabSz="722376">
              <a:spcAft>
                <a:spcPts val="600"/>
              </a:spcAft>
              <a:buFont typeface="Arial"/>
              <a:buChar char="•"/>
            </a:pPr>
            <a:r>
              <a:rPr lang="en-US" sz="2000">
                <a:ea typeface="Calibri"/>
                <a:cs typeface="Calibri"/>
              </a:rPr>
              <a:t>Alignment of providers and spaces available </a:t>
            </a:r>
          </a:p>
          <a:p>
            <a:pPr marL="285750" indent="-285750" defTabSz="722376">
              <a:spcAft>
                <a:spcPts val="600"/>
              </a:spcAft>
              <a:buFont typeface="Arial"/>
              <a:buChar char="•"/>
            </a:pPr>
            <a:r>
              <a:rPr lang="en-US" sz="2000" kern="1200">
                <a:latin typeface="+mn-lt"/>
                <a:ea typeface="+mn-ea"/>
                <a:cs typeface="Calibri"/>
              </a:rPr>
              <a:t>The insurance requirements</a:t>
            </a:r>
            <a:endParaRPr lang="en-US" sz="2000" kern="1200">
              <a:latin typeface="+mn-lt"/>
              <a:ea typeface="Calibri" panose="020F0502020204030204"/>
              <a:cs typeface="Calibri"/>
            </a:endParaRPr>
          </a:p>
          <a:p>
            <a:pPr marL="285750" indent="-285750" defTabSz="722376">
              <a:spcAft>
                <a:spcPts val="600"/>
              </a:spcAft>
              <a:buFont typeface="Arial"/>
              <a:buChar char="•"/>
            </a:pPr>
            <a:r>
              <a:rPr lang="en-US" sz="2000" kern="1200">
                <a:latin typeface="+mn-lt"/>
                <a:ea typeface="+mn-ea"/>
                <a:cs typeface="Calibri"/>
              </a:rPr>
              <a:t>Payment processes</a:t>
            </a:r>
            <a:endParaRPr lang="en-US" sz="2000" kern="1200">
              <a:latin typeface="+mn-lt"/>
              <a:ea typeface="Calibri" panose="020F0502020204030204"/>
              <a:cs typeface="Calibri"/>
            </a:endParaRPr>
          </a:p>
          <a:p>
            <a:pPr defTabSz="722376">
              <a:spcAft>
                <a:spcPts val="600"/>
              </a:spcAft>
            </a:pPr>
            <a:endParaRPr lang="en-US" sz="1422" kern="1200">
              <a:solidFill>
                <a:schemeClr val="tx1"/>
              </a:solidFill>
              <a:latin typeface="+mn-lt"/>
              <a:ea typeface="+mn-ea"/>
              <a:cs typeface="Calibri"/>
            </a:endParaRPr>
          </a:p>
          <a:p>
            <a:pPr defTabSz="722376">
              <a:spcAft>
                <a:spcPts val="600"/>
              </a:spcAft>
            </a:pPr>
            <a:endParaRPr lang="en-US" sz="1422" kern="1200">
              <a:solidFill>
                <a:schemeClr val="tx1"/>
              </a:solidFill>
              <a:latin typeface="+mn-lt"/>
              <a:ea typeface="+mn-ea"/>
              <a:cs typeface="Calibri"/>
            </a:endParaRPr>
          </a:p>
          <a:p>
            <a:pPr>
              <a:spcAft>
                <a:spcPts val="600"/>
              </a:spcAft>
            </a:pPr>
            <a:endParaRPr lang="en-US">
              <a:ea typeface="Calibri"/>
              <a:cs typeface="Calibri"/>
            </a:endParaRPr>
          </a:p>
        </p:txBody>
      </p:sp>
      <p:sp>
        <p:nvSpPr>
          <p:cNvPr id="6" name="Text Placeholder 5">
            <a:extLst>
              <a:ext uri="{FF2B5EF4-FFF2-40B4-BE49-F238E27FC236}">
                <a16:creationId xmlns:a16="http://schemas.microsoft.com/office/drawing/2014/main" id="{50A4E846-E16E-68DF-0CFD-E74E95934A81}"/>
              </a:ext>
            </a:extLst>
          </p:cNvPr>
          <p:cNvSpPr>
            <a:spLocks/>
          </p:cNvSpPr>
          <p:nvPr/>
        </p:nvSpPr>
        <p:spPr>
          <a:xfrm>
            <a:off x="6155017" y="1896652"/>
            <a:ext cx="4099828" cy="651703"/>
          </a:xfrm>
          <a:prstGeom prst="rect">
            <a:avLst/>
          </a:prstGeom>
        </p:spPr>
        <p:txBody>
          <a:bodyPr lIns="91440" tIns="45720" rIns="91440" bIns="45720" anchor="t"/>
          <a:lstStyle/>
          <a:p>
            <a:pPr defTabSz="722376">
              <a:spcAft>
                <a:spcPts val="600"/>
              </a:spcAft>
            </a:pPr>
            <a:r>
              <a:rPr lang="en-US" sz="2800" kern="1200">
                <a:latin typeface="+mn-lt"/>
                <a:ea typeface="+mn-ea"/>
                <a:cs typeface="Calibri"/>
              </a:rPr>
              <a:t>Lessons Learned</a:t>
            </a:r>
            <a:endParaRPr lang="en-US" sz="2400">
              <a:ea typeface="Calibri" panose="020F0502020204030204"/>
              <a:cs typeface="Calibri" panose="020F0502020204030204"/>
            </a:endParaRPr>
          </a:p>
        </p:txBody>
      </p:sp>
      <p:sp>
        <p:nvSpPr>
          <p:cNvPr id="4" name="Content Placeholder 3">
            <a:extLst>
              <a:ext uri="{FF2B5EF4-FFF2-40B4-BE49-F238E27FC236}">
                <a16:creationId xmlns:a16="http://schemas.microsoft.com/office/drawing/2014/main" id="{AD025125-4BA4-B797-43FE-892A81458562}"/>
              </a:ext>
            </a:extLst>
          </p:cNvPr>
          <p:cNvSpPr>
            <a:spLocks/>
          </p:cNvSpPr>
          <p:nvPr/>
        </p:nvSpPr>
        <p:spPr>
          <a:xfrm>
            <a:off x="6155017" y="2548355"/>
            <a:ext cx="4099828" cy="2914457"/>
          </a:xfrm>
          <a:prstGeom prst="rect">
            <a:avLst/>
          </a:prstGeom>
        </p:spPr>
        <p:txBody>
          <a:bodyPr vert="horz" lIns="91440" tIns="45720" rIns="91440" bIns="45720" rtlCol="0" anchor="t">
            <a:normAutofit/>
          </a:bodyPr>
          <a:lstStyle/>
          <a:p>
            <a:pPr marL="285750" indent="-285750" defTabSz="722376">
              <a:spcAft>
                <a:spcPts val="600"/>
              </a:spcAft>
              <a:buFont typeface="Arial"/>
              <a:buChar char="•"/>
            </a:pPr>
            <a:r>
              <a:rPr lang="en-US" sz="2000" kern="1200">
                <a:latin typeface="+mn-lt"/>
                <a:ea typeface="+mn-ea"/>
                <a:cs typeface="Calibri"/>
              </a:rPr>
              <a:t>While it is good to support local, sometimes it doesn't always work out.</a:t>
            </a:r>
            <a:endParaRPr lang="en-US" sz="2000">
              <a:ea typeface="Calibri"/>
              <a:cs typeface="Calibri"/>
            </a:endParaRPr>
          </a:p>
          <a:p>
            <a:pPr marL="285750" indent="-285750" defTabSz="722376">
              <a:spcAft>
                <a:spcPts val="600"/>
              </a:spcAft>
              <a:buFont typeface="Arial"/>
              <a:buChar char="•"/>
            </a:pPr>
            <a:r>
              <a:rPr lang="en-US" sz="2000" kern="1200">
                <a:latin typeface="+mn-lt"/>
                <a:ea typeface="+mn-ea"/>
                <a:cs typeface="Calibri"/>
              </a:rPr>
              <a:t>The students who engaged really benefited from the experience</a:t>
            </a:r>
            <a:endParaRPr lang="en-US" sz="2000" kern="1200">
              <a:latin typeface="+mn-lt"/>
              <a:ea typeface="Calibri" panose="020F0502020204030204"/>
              <a:cs typeface="Calibri"/>
            </a:endParaRPr>
          </a:p>
          <a:p>
            <a:pPr marL="285750" indent="-285750">
              <a:spcAft>
                <a:spcPts val="600"/>
              </a:spcAft>
              <a:buFont typeface="Arial"/>
              <a:buChar char="•"/>
            </a:pPr>
            <a:endParaRPr lang="en-US">
              <a:ea typeface="Calibri"/>
              <a:cs typeface="Calibri"/>
            </a:endParaRPr>
          </a:p>
        </p:txBody>
      </p:sp>
    </p:spTree>
    <p:extLst>
      <p:ext uri="{BB962C8B-B14F-4D97-AF65-F5344CB8AC3E}">
        <p14:creationId xmlns:p14="http://schemas.microsoft.com/office/powerpoint/2010/main" val="1832645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BA42D-C065-39E5-A03B-2F4565102D8F}"/>
              </a:ext>
            </a:extLst>
          </p:cNvPr>
          <p:cNvSpPr>
            <a:spLocks noGrp="1"/>
          </p:cNvSpPr>
          <p:nvPr>
            <p:ph type="title"/>
          </p:nvPr>
        </p:nvSpPr>
        <p:spPr/>
        <p:txBody>
          <a:bodyPr/>
          <a:lstStyle/>
          <a:p>
            <a:r>
              <a:rPr lang="en-US" dirty="0">
                <a:ea typeface="Calibri Light"/>
                <a:cs typeface="Calibri Light"/>
              </a:rPr>
              <a:t>References</a:t>
            </a:r>
            <a:endParaRPr lang="en-US" dirty="0"/>
          </a:p>
        </p:txBody>
      </p:sp>
      <p:sp>
        <p:nvSpPr>
          <p:cNvPr id="3" name="Content Placeholder 2">
            <a:extLst>
              <a:ext uri="{FF2B5EF4-FFF2-40B4-BE49-F238E27FC236}">
                <a16:creationId xmlns:a16="http://schemas.microsoft.com/office/drawing/2014/main" id="{E2B1A519-22D5-7A41-7B68-018A07C55747}"/>
              </a:ext>
            </a:extLst>
          </p:cNvPr>
          <p:cNvSpPr>
            <a:spLocks noGrp="1"/>
          </p:cNvSpPr>
          <p:nvPr>
            <p:ph idx="1"/>
          </p:nvPr>
        </p:nvSpPr>
        <p:spPr/>
        <p:txBody>
          <a:bodyPr vert="horz" lIns="91440" tIns="45720" rIns="91440" bIns="45720" rtlCol="0" anchor="t">
            <a:normAutofit/>
          </a:bodyPr>
          <a:lstStyle/>
          <a:p>
            <a:r>
              <a:rPr lang="en-US" dirty="0"/>
              <a:t>United Nations. (2015). </a:t>
            </a:r>
            <a:r>
              <a:rPr lang="en-US" i="1" dirty="0"/>
              <a:t>Transforming our world: The 2030 Agenda for Sustainable Development</a:t>
            </a:r>
            <a:r>
              <a:rPr lang="en-US"/>
              <a:t>. Available from </a:t>
            </a:r>
            <a:r>
              <a:rPr lang="en-US" dirty="0"/>
              <a:t>https://sustainabledevelopment.un.org/post2015/transformingourworld </a:t>
            </a:r>
          </a:p>
        </p:txBody>
      </p:sp>
    </p:spTree>
    <p:extLst>
      <p:ext uri="{BB962C8B-B14F-4D97-AF65-F5344CB8AC3E}">
        <p14:creationId xmlns:p14="http://schemas.microsoft.com/office/powerpoint/2010/main" val="1534839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6" name="Group 25">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27" name="Freeform: Shape 26">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A50B2D73-B54C-86DA-CC31-2BC22A4269D9}"/>
              </a:ext>
            </a:extLst>
          </p:cNvPr>
          <p:cNvSpPr>
            <a:spLocks noGrp="1"/>
          </p:cNvSpPr>
          <p:nvPr>
            <p:ph type="title"/>
          </p:nvPr>
        </p:nvSpPr>
        <p:spPr>
          <a:xfrm>
            <a:off x="804672" y="2053641"/>
            <a:ext cx="3669161" cy="2760098"/>
          </a:xfrm>
        </p:spPr>
        <p:txBody>
          <a:bodyPr>
            <a:normAutofit/>
          </a:bodyPr>
          <a:lstStyle/>
          <a:p>
            <a:r>
              <a:rPr lang="en-US" sz="4000">
                <a:solidFill>
                  <a:schemeClr val="tx2"/>
                </a:solidFill>
                <a:ea typeface="Calibri Light"/>
                <a:cs typeface="Calibri Light"/>
              </a:rPr>
              <a:t>Presentation Overview</a:t>
            </a:r>
            <a:endParaRPr lang="en-US" sz="4000">
              <a:solidFill>
                <a:schemeClr val="tx2"/>
              </a:solidFill>
            </a:endParaRPr>
          </a:p>
        </p:txBody>
      </p:sp>
      <p:sp>
        <p:nvSpPr>
          <p:cNvPr id="3" name="Content Placeholder 2">
            <a:extLst>
              <a:ext uri="{FF2B5EF4-FFF2-40B4-BE49-F238E27FC236}">
                <a16:creationId xmlns:a16="http://schemas.microsoft.com/office/drawing/2014/main" id="{B0200C6A-CE9B-9851-627B-682E0BDF5927}"/>
              </a:ext>
            </a:extLst>
          </p:cNvPr>
          <p:cNvSpPr>
            <a:spLocks noGrp="1"/>
          </p:cNvSpPr>
          <p:nvPr>
            <p:ph idx="1"/>
          </p:nvPr>
        </p:nvSpPr>
        <p:spPr>
          <a:xfrm>
            <a:off x="6090574" y="801866"/>
            <a:ext cx="5306084" cy="5230634"/>
          </a:xfrm>
          <a:noFill/>
          <a:ln>
            <a:noFill/>
          </a:ln>
        </p:spPr>
        <p:txBody>
          <a:bodyPr vert="horz" lIns="91440" tIns="45720" rIns="91440" bIns="45720" rtlCol="0" anchor="ctr">
            <a:normAutofit/>
          </a:bodyPr>
          <a:lstStyle/>
          <a:p>
            <a:pPr marL="0" indent="0">
              <a:buNone/>
            </a:pPr>
            <a:r>
              <a:rPr lang="en-US" dirty="0">
                <a:solidFill>
                  <a:schemeClr val="tx2"/>
                </a:solidFill>
                <a:ea typeface="Calibri"/>
                <a:cs typeface="Calibri"/>
              </a:rPr>
              <a:t>With this presentation, we will:</a:t>
            </a:r>
            <a:endParaRPr lang="en-US">
              <a:solidFill>
                <a:schemeClr val="tx2"/>
              </a:solidFill>
            </a:endParaRPr>
          </a:p>
          <a:p>
            <a:endParaRPr lang="en-US" sz="1800">
              <a:solidFill>
                <a:schemeClr val="tx2"/>
              </a:solidFill>
              <a:ea typeface="Calibri"/>
              <a:cs typeface="Calibri"/>
            </a:endParaRPr>
          </a:p>
          <a:p>
            <a:r>
              <a:rPr lang="en-US" sz="1800" dirty="0">
                <a:solidFill>
                  <a:schemeClr val="tx2"/>
                </a:solidFill>
                <a:ea typeface="Calibri"/>
                <a:cs typeface="Calibri"/>
              </a:rPr>
              <a:t>Provide an overview of the N-TUTORR project;</a:t>
            </a:r>
          </a:p>
          <a:p>
            <a:r>
              <a:rPr lang="en-US" sz="1800" dirty="0">
                <a:solidFill>
                  <a:schemeClr val="tx2"/>
                </a:solidFill>
                <a:ea typeface="Calibri"/>
                <a:cs typeface="Calibri"/>
              </a:rPr>
              <a:t>Discuss the employability events I </a:t>
            </a:r>
            <a:r>
              <a:rPr lang="en-US" sz="1800" dirty="0" err="1">
                <a:solidFill>
                  <a:schemeClr val="tx2"/>
                </a:solidFill>
                <a:ea typeface="Calibri"/>
                <a:cs typeface="Calibri"/>
              </a:rPr>
              <a:t>organised</a:t>
            </a:r>
            <a:r>
              <a:rPr lang="en-US" sz="1800" dirty="0">
                <a:solidFill>
                  <a:schemeClr val="tx2"/>
                </a:solidFill>
                <a:ea typeface="Calibri"/>
                <a:cs typeface="Calibri"/>
              </a:rPr>
              <a:t> as part of N-TUTORR week;</a:t>
            </a:r>
          </a:p>
          <a:p>
            <a:r>
              <a:rPr lang="en-US" sz="1800" dirty="0">
                <a:solidFill>
                  <a:schemeClr val="tx2"/>
                </a:solidFill>
                <a:ea typeface="Calibri"/>
                <a:cs typeface="Calibri"/>
              </a:rPr>
              <a:t>Highlight what worked well and personal learning from the events.</a:t>
            </a:r>
          </a:p>
        </p:txBody>
      </p:sp>
    </p:spTree>
    <p:extLst>
      <p:ext uri="{BB962C8B-B14F-4D97-AF65-F5344CB8AC3E}">
        <p14:creationId xmlns:p14="http://schemas.microsoft.com/office/powerpoint/2010/main" val="702309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F374C-C199-2AAB-47F7-37CD2B4B02F4}"/>
              </a:ext>
            </a:extLst>
          </p:cNvPr>
          <p:cNvSpPr>
            <a:spLocks noGrp="1"/>
          </p:cNvSpPr>
          <p:nvPr>
            <p:ph type="title"/>
          </p:nvPr>
        </p:nvSpPr>
        <p:spPr>
          <a:xfrm>
            <a:off x="559420" y="146747"/>
            <a:ext cx="10515600" cy="1325563"/>
          </a:xfrm>
        </p:spPr>
        <p:txBody>
          <a:bodyPr/>
          <a:lstStyle/>
          <a:p>
            <a:r>
              <a:rPr lang="en-US">
                <a:ea typeface="Calibri Light"/>
                <a:cs typeface="Calibri Light"/>
              </a:rPr>
              <a:t>N-TUTORR Project</a:t>
            </a:r>
            <a:endParaRPr lang="en-US"/>
          </a:p>
        </p:txBody>
      </p:sp>
      <p:sp>
        <p:nvSpPr>
          <p:cNvPr id="3" name="Content Placeholder 2">
            <a:extLst>
              <a:ext uri="{FF2B5EF4-FFF2-40B4-BE49-F238E27FC236}">
                <a16:creationId xmlns:a16="http://schemas.microsoft.com/office/drawing/2014/main" id="{C3B7F1C5-0E47-98B4-5ED2-32217415A474}"/>
              </a:ext>
            </a:extLst>
          </p:cNvPr>
          <p:cNvSpPr>
            <a:spLocks noGrp="1"/>
          </p:cNvSpPr>
          <p:nvPr>
            <p:ph idx="1"/>
          </p:nvPr>
        </p:nvSpPr>
        <p:spPr>
          <a:xfrm>
            <a:off x="559419" y="1269358"/>
            <a:ext cx="7149680" cy="5365655"/>
          </a:xfrm>
        </p:spPr>
        <p:txBody>
          <a:bodyPr vert="horz" lIns="91440" tIns="45720" rIns="91440" bIns="45720" rtlCol="0" anchor="t">
            <a:noAutofit/>
          </a:bodyPr>
          <a:lstStyle/>
          <a:p>
            <a:pPr marL="285750" indent="-285750">
              <a:lnSpc>
                <a:spcPct val="150000"/>
              </a:lnSpc>
            </a:pPr>
            <a:r>
              <a:rPr lang="en-US" sz="1800" dirty="0">
                <a:latin typeface="Calibri"/>
                <a:ea typeface="Calibri"/>
                <a:cs typeface="Arial"/>
              </a:rPr>
              <a:t>Partnership across entire Technological HE sector </a:t>
            </a:r>
            <a:endParaRPr lang="en-US" sz="1800">
              <a:latin typeface="Calibri"/>
              <a:ea typeface="Calibri"/>
              <a:cs typeface="Calibri" panose="020F0502020204030204"/>
            </a:endParaRPr>
          </a:p>
          <a:p>
            <a:pPr marL="285750" indent="-285750">
              <a:lnSpc>
                <a:spcPct val="150000"/>
              </a:lnSpc>
            </a:pPr>
            <a:r>
              <a:rPr lang="en-US" sz="1800" dirty="0">
                <a:latin typeface="Calibri"/>
                <a:ea typeface="Calibri"/>
                <a:cs typeface="Arial"/>
              </a:rPr>
              <a:t>Emphasis on working collaboratively together with shared goal across an agreed set of ambitious streams of activity and work-packages</a:t>
            </a:r>
          </a:p>
          <a:p>
            <a:pPr marL="285750" indent="-285750">
              <a:lnSpc>
                <a:spcPct val="150000"/>
              </a:lnSpc>
            </a:pPr>
            <a:r>
              <a:rPr lang="en-US" sz="1800" dirty="0">
                <a:latin typeface="Calibri"/>
                <a:ea typeface="Calibri"/>
                <a:cs typeface="Arial"/>
              </a:rPr>
              <a:t>Transformative in concept and design (value 38 million euro).</a:t>
            </a:r>
            <a:endParaRPr lang="en-US" sz="1800">
              <a:latin typeface="Calibri"/>
              <a:ea typeface="Calibri"/>
              <a:cs typeface="Calibri" panose="020F0502020204030204"/>
            </a:endParaRPr>
          </a:p>
          <a:p>
            <a:pPr marL="285750" indent="-285750">
              <a:lnSpc>
                <a:spcPct val="150000"/>
              </a:lnSpc>
            </a:pPr>
            <a:r>
              <a:rPr lang="en-US" sz="1800" dirty="0">
                <a:latin typeface="Calibri"/>
                <a:ea typeface="Calibri"/>
                <a:cs typeface="Arial"/>
              </a:rPr>
              <a:t>NRRP proposal evolved from the concept of a shared digital transformation in Higher Education. </a:t>
            </a:r>
            <a:endParaRPr lang="en-US" sz="1800">
              <a:latin typeface="Calibri"/>
              <a:ea typeface="Calibri"/>
              <a:cs typeface="Calibri" panose="020F0502020204030204"/>
            </a:endParaRPr>
          </a:p>
          <a:p>
            <a:pPr marL="285750" indent="-285750">
              <a:lnSpc>
                <a:spcPct val="150000"/>
              </a:lnSpc>
            </a:pPr>
            <a:r>
              <a:rPr lang="en-US" sz="1800" dirty="0">
                <a:latin typeface="Calibri"/>
                <a:ea typeface="Calibri"/>
                <a:cs typeface="Arial"/>
              </a:rPr>
              <a:t>The project will support a transformation in Teaching and Learning that will positively impact on </a:t>
            </a:r>
            <a:r>
              <a:rPr lang="en-US" sz="1800" b="1" dirty="0">
                <a:latin typeface="Calibri"/>
                <a:ea typeface="Calibri"/>
                <a:cs typeface="Arial"/>
              </a:rPr>
              <a:t>9,600 students </a:t>
            </a:r>
            <a:r>
              <a:rPr lang="en-US" sz="1800" dirty="0">
                <a:latin typeface="Calibri"/>
                <a:ea typeface="Calibri"/>
                <a:cs typeface="Arial"/>
              </a:rPr>
              <a:t>and </a:t>
            </a:r>
            <a:r>
              <a:rPr lang="en-US" sz="1800" b="1" dirty="0">
                <a:latin typeface="Calibri"/>
                <a:ea typeface="Calibri"/>
                <a:cs typeface="Arial"/>
              </a:rPr>
              <a:t>4,000 staff</a:t>
            </a:r>
            <a:endParaRPr lang="en-US" sz="1800">
              <a:latin typeface="Calibri"/>
              <a:ea typeface="Calibri"/>
              <a:cs typeface="Calibri" panose="020F0502020204030204"/>
            </a:endParaRPr>
          </a:p>
          <a:p>
            <a:pPr marL="285750" indent="-285750">
              <a:lnSpc>
                <a:spcPct val="150000"/>
              </a:lnSpc>
            </a:pPr>
            <a:r>
              <a:rPr lang="en-US" sz="1800" dirty="0">
                <a:latin typeface="Calibri"/>
                <a:ea typeface="Calibri"/>
                <a:cs typeface="Arial"/>
              </a:rPr>
              <a:t>SETU Targets:</a:t>
            </a:r>
            <a:r>
              <a:rPr lang="en-US" sz="1800" b="1" dirty="0">
                <a:latin typeface="Calibri"/>
                <a:ea typeface="Calibri"/>
                <a:cs typeface="Arial"/>
              </a:rPr>
              <a:t> 2120 Students, 650 Staff</a:t>
            </a:r>
          </a:p>
          <a:p>
            <a:pPr marL="285750" indent="-285750">
              <a:lnSpc>
                <a:spcPct val="150000"/>
              </a:lnSpc>
            </a:pPr>
            <a:r>
              <a:rPr lang="en-US" sz="1800" dirty="0">
                <a:latin typeface="Calibri"/>
                <a:ea typeface="Calibri"/>
                <a:cs typeface="Arial"/>
              </a:rPr>
              <a:t>Project commenced in April 2022, with run out to Dec 2024</a:t>
            </a:r>
            <a:endParaRPr lang="en-US" sz="1800" dirty="0">
              <a:latin typeface="Calibri"/>
              <a:ea typeface="Calibri"/>
              <a:cs typeface="Calibri" panose="020F0502020204030204"/>
            </a:endParaRPr>
          </a:p>
        </p:txBody>
      </p:sp>
      <p:pic>
        <p:nvPicPr>
          <p:cNvPr id="5" name="Picture 4" descr="A blue circle with black text&#10;&#10;Description automatically generated">
            <a:extLst>
              <a:ext uri="{FF2B5EF4-FFF2-40B4-BE49-F238E27FC236}">
                <a16:creationId xmlns:a16="http://schemas.microsoft.com/office/drawing/2014/main" id="{46D1AE44-E6F2-A7E1-D222-AA4F55570673}"/>
              </a:ext>
            </a:extLst>
          </p:cNvPr>
          <p:cNvPicPr>
            <a:picLocks noChangeAspect="1"/>
          </p:cNvPicPr>
          <p:nvPr/>
        </p:nvPicPr>
        <p:blipFill>
          <a:blip r:embed="rId2"/>
          <a:stretch>
            <a:fillRect/>
          </a:stretch>
        </p:blipFill>
        <p:spPr>
          <a:xfrm>
            <a:off x="8413791" y="1023401"/>
            <a:ext cx="3075251" cy="3075251"/>
          </a:xfrm>
          <a:prstGeom prst="rect">
            <a:avLst/>
          </a:prstGeom>
        </p:spPr>
      </p:pic>
      <p:pic>
        <p:nvPicPr>
          <p:cNvPr id="6" name="Picture 5" descr="A black background with white text&#10;&#10;Description automatically generated">
            <a:extLst>
              <a:ext uri="{FF2B5EF4-FFF2-40B4-BE49-F238E27FC236}">
                <a16:creationId xmlns:a16="http://schemas.microsoft.com/office/drawing/2014/main" id="{262DD552-B469-24A3-3FFC-063BAD5856B2}"/>
              </a:ext>
            </a:extLst>
          </p:cNvPr>
          <p:cNvPicPr>
            <a:picLocks noChangeAspect="1"/>
          </p:cNvPicPr>
          <p:nvPr/>
        </p:nvPicPr>
        <p:blipFill>
          <a:blip r:embed="rId3"/>
          <a:stretch>
            <a:fillRect/>
          </a:stretch>
        </p:blipFill>
        <p:spPr>
          <a:xfrm>
            <a:off x="7690649" y="4886871"/>
            <a:ext cx="4087550" cy="1530098"/>
          </a:xfrm>
          <a:prstGeom prst="rect">
            <a:avLst/>
          </a:prstGeom>
        </p:spPr>
      </p:pic>
    </p:spTree>
    <p:extLst>
      <p:ext uri="{BB962C8B-B14F-4D97-AF65-F5344CB8AC3E}">
        <p14:creationId xmlns:p14="http://schemas.microsoft.com/office/powerpoint/2010/main" val="1994951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and white clouds&#10;&#10;Description automatically generated">
            <a:extLst>
              <a:ext uri="{FF2B5EF4-FFF2-40B4-BE49-F238E27FC236}">
                <a16:creationId xmlns:a16="http://schemas.microsoft.com/office/drawing/2014/main" id="{B9FDA312-36E7-7603-4C69-0566DEB889C6}"/>
              </a:ext>
            </a:extLst>
          </p:cNvPr>
          <p:cNvPicPr>
            <a:picLocks noChangeAspect="1"/>
          </p:cNvPicPr>
          <p:nvPr/>
        </p:nvPicPr>
        <p:blipFill>
          <a:blip r:embed="rId2"/>
          <a:stretch>
            <a:fillRect/>
          </a:stretch>
        </p:blipFill>
        <p:spPr>
          <a:xfrm>
            <a:off x="176623" y="1716"/>
            <a:ext cx="12086639" cy="6862936"/>
          </a:xfrm>
          <a:prstGeom prst="rect">
            <a:avLst/>
          </a:prstGeom>
        </p:spPr>
      </p:pic>
      <p:sp>
        <p:nvSpPr>
          <p:cNvPr id="2" name="Title 1">
            <a:extLst>
              <a:ext uri="{FF2B5EF4-FFF2-40B4-BE49-F238E27FC236}">
                <a16:creationId xmlns:a16="http://schemas.microsoft.com/office/drawing/2014/main" id="{2B2BD22E-9C26-89FD-20C3-91A53FF00551}"/>
              </a:ext>
            </a:extLst>
          </p:cNvPr>
          <p:cNvSpPr>
            <a:spLocks noGrp="1"/>
          </p:cNvSpPr>
          <p:nvPr>
            <p:ph type="title"/>
          </p:nvPr>
        </p:nvSpPr>
        <p:spPr/>
        <p:txBody>
          <a:bodyPr/>
          <a:lstStyle/>
          <a:p>
            <a:r>
              <a:rPr lang="en-US" dirty="0">
                <a:ea typeface="Calibri Light"/>
                <a:cs typeface="Calibri Light"/>
              </a:rPr>
              <a:t>The N-TUTORR Project </a:t>
            </a:r>
            <a:endParaRPr lang="en-US"/>
          </a:p>
        </p:txBody>
      </p:sp>
      <p:sp>
        <p:nvSpPr>
          <p:cNvPr id="3" name="Content Placeholder 2">
            <a:extLst>
              <a:ext uri="{FF2B5EF4-FFF2-40B4-BE49-F238E27FC236}">
                <a16:creationId xmlns:a16="http://schemas.microsoft.com/office/drawing/2014/main" id="{1862A57A-99C8-87E9-DBBD-B27061FDDB72}"/>
              </a:ext>
            </a:extLst>
          </p:cNvPr>
          <p:cNvSpPr>
            <a:spLocks noGrp="1"/>
          </p:cNvSpPr>
          <p:nvPr>
            <p:ph idx="1"/>
          </p:nvPr>
        </p:nvSpPr>
        <p:spPr>
          <a:xfrm>
            <a:off x="838200" y="1825625"/>
            <a:ext cx="8364344" cy="4351338"/>
          </a:xfrm>
        </p:spPr>
        <p:txBody>
          <a:bodyPr vert="horz" lIns="91440" tIns="45720" rIns="91440" bIns="45720" rtlCol="0" anchor="t">
            <a:normAutofit/>
          </a:bodyPr>
          <a:lstStyle/>
          <a:p>
            <a:pPr>
              <a:buNone/>
            </a:pPr>
            <a:r>
              <a:rPr lang="en-US" sz="2400" b="1" dirty="0">
                <a:latin typeface="Calibri"/>
                <a:ea typeface="Calibri" panose="020F0502020204030204"/>
                <a:cs typeface="Arial"/>
              </a:rPr>
              <a:t>Why do we exist?</a:t>
            </a:r>
            <a:endParaRPr lang="en-US" sz="2400">
              <a:latin typeface="Calibri"/>
              <a:ea typeface="Calibri"/>
              <a:cs typeface="Calibri"/>
            </a:endParaRPr>
          </a:p>
          <a:p>
            <a:pPr>
              <a:buNone/>
            </a:pPr>
            <a:r>
              <a:rPr lang="en-US" sz="2400" dirty="0">
                <a:latin typeface="Calibri"/>
                <a:ea typeface="Calibri" panose="020F0502020204030204"/>
                <a:cs typeface="Arial"/>
              </a:rPr>
              <a:t>To transform learning in the Technological University Sector.</a:t>
            </a:r>
            <a:endParaRPr lang="en-US" sz="2400">
              <a:latin typeface="Calibri"/>
              <a:ea typeface="Calibri"/>
              <a:cs typeface="Calibri"/>
            </a:endParaRPr>
          </a:p>
          <a:p>
            <a:pPr>
              <a:buNone/>
            </a:pPr>
            <a:endParaRPr lang="en-US" sz="2400" dirty="0">
              <a:latin typeface="Calibri"/>
              <a:ea typeface="Calibri" panose="020F0502020204030204"/>
              <a:cs typeface="Arial"/>
            </a:endParaRPr>
          </a:p>
          <a:p>
            <a:pPr>
              <a:buNone/>
            </a:pPr>
            <a:r>
              <a:rPr lang="en-US" sz="2400" b="1" dirty="0">
                <a:latin typeface="Calibri"/>
                <a:ea typeface="Calibri" panose="020F0502020204030204"/>
                <a:cs typeface="Arial"/>
              </a:rPr>
              <a:t>What do we do?</a:t>
            </a:r>
            <a:endParaRPr lang="en-US" sz="2400">
              <a:latin typeface="Calibri"/>
              <a:ea typeface="Calibri"/>
              <a:cs typeface="Calibri"/>
            </a:endParaRPr>
          </a:p>
          <a:p>
            <a:pPr>
              <a:buNone/>
            </a:pPr>
            <a:r>
              <a:rPr lang="en-US" sz="2400" dirty="0">
                <a:latin typeface="Calibri"/>
                <a:ea typeface="Calibri" panose="020F0502020204030204"/>
                <a:cs typeface="Arial"/>
              </a:rPr>
              <a:t>We empower students and educators with the tools and skills necessary to develop new ways of digital learning.</a:t>
            </a:r>
            <a:endParaRPr lang="en-US" sz="2400">
              <a:latin typeface="Calibri"/>
              <a:ea typeface="Calibri"/>
              <a:cs typeface="Calibri"/>
            </a:endParaRPr>
          </a:p>
          <a:p>
            <a:pPr>
              <a:buNone/>
            </a:pPr>
            <a:endParaRPr lang="en-US" sz="2400" dirty="0">
              <a:latin typeface="Calibri"/>
              <a:ea typeface="Calibri" panose="020F0502020204030204"/>
              <a:cs typeface="Arial"/>
            </a:endParaRPr>
          </a:p>
          <a:p>
            <a:pPr>
              <a:buNone/>
            </a:pPr>
            <a:r>
              <a:rPr lang="en-US" sz="2400" b="1" dirty="0">
                <a:latin typeface="Calibri"/>
                <a:ea typeface="Calibri" panose="020F0502020204030204"/>
                <a:cs typeface="Arial"/>
              </a:rPr>
              <a:t>What do we do it for?</a:t>
            </a:r>
            <a:endParaRPr lang="en-US" sz="2400">
              <a:latin typeface="Calibri"/>
              <a:ea typeface="Calibri"/>
              <a:cs typeface="Calibri"/>
            </a:endParaRPr>
          </a:p>
          <a:p>
            <a:pPr>
              <a:buNone/>
            </a:pPr>
            <a:r>
              <a:rPr lang="en-US" sz="2400" dirty="0">
                <a:latin typeface="Calibri"/>
                <a:ea typeface="Calibri" panose="020F0502020204030204"/>
                <a:cs typeface="Arial"/>
              </a:rPr>
              <a:t>To develop sustainable digital ecosystems that cater for an improved student experience and equal access to education.</a:t>
            </a:r>
            <a:endParaRPr lang="en-US" sz="2400">
              <a:latin typeface="Calibri"/>
              <a:ea typeface="Calibri"/>
              <a:cs typeface="Calibri"/>
            </a:endParaRPr>
          </a:p>
          <a:p>
            <a:pPr marL="0" indent="0">
              <a:buNone/>
            </a:pPr>
            <a:endParaRPr lang="en-US" dirty="0">
              <a:ea typeface="Calibri" panose="020F0502020204030204"/>
              <a:cs typeface="Calibri" panose="020F0502020204030204"/>
            </a:endParaRPr>
          </a:p>
        </p:txBody>
      </p:sp>
    </p:spTree>
    <p:extLst>
      <p:ext uri="{BB962C8B-B14F-4D97-AF65-F5344CB8AC3E}">
        <p14:creationId xmlns:p14="http://schemas.microsoft.com/office/powerpoint/2010/main" val="3166615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43775125-F1EA-0A2C-634C-8ED0BC9FD499}"/>
              </a:ext>
            </a:extLst>
          </p:cNvPr>
          <p:cNvSpPr>
            <a:spLocks noGrp="1"/>
          </p:cNvSpPr>
          <p:nvPr>
            <p:ph type="title"/>
          </p:nvPr>
        </p:nvSpPr>
        <p:spPr>
          <a:xfrm>
            <a:off x="640080" y="1243013"/>
            <a:ext cx="3855720" cy="4371974"/>
          </a:xfrm>
        </p:spPr>
        <p:txBody>
          <a:bodyPr>
            <a:normAutofit/>
          </a:bodyPr>
          <a:lstStyle/>
          <a:p>
            <a:r>
              <a:rPr lang="en-US" sz="3600">
                <a:solidFill>
                  <a:schemeClr val="tx2"/>
                </a:solidFill>
                <a:ea typeface="Calibri Light"/>
                <a:cs typeface="Calibri Light"/>
              </a:rPr>
              <a:t>Courses in SETU Summerhill Road Campus</a:t>
            </a:r>
          </a:p>
        </p:txBody>
      </p:sp>
      <p:sp>
        <p:nvSpPr>
          <p:cNvPr id="3" name="Content Placeholder 2">
            <a:extLst>
              <a:ext uri="{FF2B5EF4-FFF2-40B4-BE49-F238E27FC236}">
                <a16:creationId xmlns:a16="http://schemas.microsoft.com/office/drawing/2014/main" id="{CDABC0E1-F90C-4031-D87B-0A85BC4D0A3E}"/>
              </a:ext>
            </a:extLst>
          </p:cNvPr>
          <p:cNvSpPr>
            <a:spLocks noGrp="1"/>
          </p:cNvSpPr>
          <p:nvPr>
            <p:ph idx="1"/>
          </p:nvPr>
        </p:nvSpPr>
        <p:spPr>
          <a:xfrm>
            <a:off x="6172200" y="804672"/>
            <a:ext cx="5221224" cy="5230368"/>
          </a:xfrm>
        </p:spPr>
        <p:txBody>
          <a:bodyPr vert="horz" lIns="91440" tIns="45720" rIns="91440" bIns="45720" rtlCol="0" anchor="ctr">
            <a:normAutofit/>
          </a:bodyPr>
          <a:lstStyle/>
          <a:p>
            <a:r>
              <a:rPr lang="en-US" sz="1800">
                <a:solidFill>
                  <a:schemeClr val="tx2"/>
                </a:solidFill>
                <a:ea typeface="Calibri"/>
                <a:cs typeface="Calibri"/>
              </a:rPr>
              <a:t>BA in Art</a:t>
            </a:r>
          </a:p>
          <a:p>
            <a:r>
              <a:rPr lang="en-US" sz="1800">
                <a:solidFill>
                  <a:schemeClr val="tx2"/>
                </a:solidFill>
                <a:ea typeface="Calibri"/>
                <a:cs typeface="Calibri"/>
              </a:rPr>
              <a:t>BA in Visual Communications and Design</a:t>
            </a:r>
          </a:p>
          <a:p>
            <a:r>
              <a:rPr lang="en-US" sz="1800">
                <a:solidFill>
                  <a:schemeClr val="tx2"/>
                </a:solidFill>
                <a:ea typeface="Calibri"/>
                <a:cs typeface="Calibri"/>
              </a:rPr>
              <a:t>BA in Applied Social Studies in Professional Social Care</a:t>
            </a:r>
          </a:p>
          <a:p>
            <a:r>
              <a:rPr lang="en-US" sz="1800">
                <a:solidFill>
                  <a:schemeClr val="tx2"/>
                </a:solidFill>
                <a:ea typeface="Calibri"/>
                <a:cs typeface="Calibri"/>
              </a:rPr>
              <a:t>BSc in Sustainable Farm Management and Agribusiness</a:t>
            </a:r>
          </a:p>
          <a:p>
            <a:r>
              <a:rPr lang="en-US" sz="1800">
                <a:solidFill>
                  <a:schemeClr val="tx2"/>
                </a:solidFill>
                <a:ea typeface="Calibri"/>
                <a:cs typeface="Calibri"/>
              </a:rPr>
              <a:t>BSc in Tourism and Event Management </a:t>
            </a:r>
          </a:p>
          <a:p>
            <a:r>
              <a:rPr lang="en-US" sz="1800">
                <a:solidFill>
                  <a:schemeClr val="tx2"/>
                </a:solidFill>
                <a:ea typeface="Calibri"/>
                <a:cs typeface="Calibri"/>
              </a:rPr>
              <a:t>Bus in Business</a:t>
            </a:r>
          </a:p>
          <a:p>
            <a:r>
              <a:rPr lang="en-US" sz="1800">
                <a:solidFill>
                  <a:schemeClr val="tx2"/>
                </a:solidFill>
                <a:ea typeface="Calibri"/>
                <a:cs typeface="Calibri"/>
              </a:rPr>
              <a:t>BEd in Early Childhood Education and Practice</a:t>
            </a:r>
          </a:p>
        </p:txBody>
      </p:sp>
    </p:spTree>
    <p:extLst>
      <p:ext uri="{BB962C8B-B14F-4D97-AF65-F5344CB8AC3E}">
        <p14:creationId xmlns:p14="http://schemas.microsoft.com/office/powerpoint/2010/main" val="578327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3"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43775125-F1EA-0A2C-634C-8ED0BC9FD499}"/>
              </a:ext>
            </a:extLst>
          </p:cNvPr>
          <p:cNvSpPr>
            <a:spLocks noGrp="1"/>
          </p:cNvSpPr>
          <p:nvPr>
            <p:ph type="title"/>
          </p:nvPr>
        </p:nvSpPr>
        <p:spPr>
          <a:xfrm>
            <a:off x="804672" y="2053641"/>
            <a:ext cx="3669161" cy="2760098"/>
          </a:xfrm>
        </p:spPr>
        <p:txBody>
          <a:bodyPr>
            <a:normAutofit/>
          </a:bodyPr>
          <a:lstStyle/>
          <a:p>
            <a:r>
              <a:rPr lang="en-US" sz="4000">
                <a:solidFill>
                  <a:schemeClr val="tx2"/>
                </a:solidFill>
                <a:ea typeface="Calibri Light"/>
                <a:cs typeface="Calibri Light"/>
              </a:rPr>
              <a:t>Courses in SETU Summerhill Road Campus</a:t>
            </a:r>
          </a:p>
        </p:txBody>
      </p:sp>
      <p:sp>
        <p:nvSpPr>
          <p:cNvPr id="3" name="Content Placeholder 2">
            <a:extLst>
              <a:ext uri="{FF2B5EF4-FFF2-40B4-BE49-F238E27FC236}">
                <a16:creationId xmlns:a16="http://schemas.microsoft.com/office/drawing/2014/main" id="{CDABC0E1-F90C-4031-D87B-0A85BC4D0A3E}"/>
              </a:ext>
            </a:extLst>
          </p:cNvPr>
          <p:cNvSpPr>
            <a:spLocks noGrp="1"/>
          </p:cNvSpPr>
          <p:nvPr>
            <p:ph idx="1"/>
          </p:nvPr>
        </p:nvSpPr>
        <p:spPr>
          <a:xfrm>
            <a:off x="6090574" y="801866"/>
            <a:ext cx="5306084" cy="5230634"/>
          </a:xfrm>
          <a:noFill/>
          <a:ln>
            <a:noFill/>
          </a:ln>
        </p:spPr>
        <p:txBody>
          <a:bodyPr vert="horz" lIns="91440" tIns="45720" rIns="91440" bIns="45720" rtlCol="0" anchor="ctr">
            <a:normAutofit/>
          </a:bodyPr>
          <a:lstStyle/>
          <a:p>
            <a:r>
              <a:rPr lang="en-US" sz="1800">
                <a:solidFill>
                  <a:schemeClr val="tx2"/>
                </a:solidFill>
                <a:ea typeface="Calibri"/>
                <a:cs typeface="Calibri"/>
              </a:rPr>
              <a:t>BA in Art</a:t>
            </a:r>
          </a:p>
          <a:p>
            <a:r>
              <a:rPr lang="en-US" sz="1800">
                <a:solidFill>
                  <a:schemeClr val="tx2"/>
                </a:solidFill>
                <a:ea typeface="Calibri"/>
                <a:cs typeface="Calibri"/>
              </a:rPr>
              <a:t>BA in Visual Communications and Design</a:t>
            </a:r>
          </a:p>
          <a:p>
            <a:r>
              <a:rPr lang="en-US" sz="1800">
                <a:solidFill>
                  <a:srgbClr val="FF0000"/>
                </a:solidFill>
                <a:ea typeface="Calibri"/>
                <a:cs typeface="Calibri"/>
              </a:rPr>
              <a:t>BA in Applied Social Studies in Professional Social Care</a:t>
            </a:r>
          </a:p>
          <a:p>
            <a:r>
              <a:rPr lang="en-US" sz="1800">
                <a:solidFill>
                  <a:srgbClr val="FF0000"/>
                </a:solidFill>
                <a:ea typeface="Calibri"/>
                <a:cs typeface="Calibri"/>
              </a:rPr>
              <a:t>BSc in Sustainable Farm Management and Agribusiness</a:t>
            </a:r>
          </a:p>
          <a:p>
            <a:r>
              <a:rPr lang="en-US" sz="1800">
                <a:solidFill>
                  <a:srgbClr val="FF0000"/>
                </a:solidFill>
                <a:ea typeface="Calibri"/>
                <a:cs typeface="Calibri"/>
              </a:rPr>
              <a:t>BSc in Tourism and Event Management </a:t>
            </a:r>
          </a:p>
          <a:p>
            <a:r>
              <a:rPr lang="en-US" sz="1800">
                <a:solidFill>
                  <a:srgbClr val="FF0000"/>
                </a:solidFill>
                <a:ea typeface="Calibri"/>
                <a:cs typeface="Calibri"/>
              </a:rPr>
              <a:t>Bus in Business</a:t>
            </a:r>
          </a:p>
          <a:p>
            <a:r>
              <a:rPr lang="en-US" sz="1800" err="1">
                <a:solidFill>
                  <a:srgbClr val="FF0000"/>
                </a:solidFill>
                <a:ea typeface="Calibri"/>
                <a:cs typeface="Calibri"/>
              </a:rPr>
              <a:t>BEd</a:t>
            </a:r>
            <a:r>
              <a:rPr lang="en-US" sz="1800">
                <a:solidFill>
                  <a:srgbClr val="FF0000"/>
                </a:solidFill>
                <a:ea typeface="Calibri"/>
                <a:cs typeface="Calibri"/>
              </a:rPr>
              <a:t> in Early Childhood Education and Practice</a:t>
            </a:r>
          </a:p>
        </p:txBody>
      </p:sp>
    </p:spTree>
    <p:extLst>
      <p:ext uri="{BB962C8B-B14F-4D97-AF65-F5344CB8AC3E}">
        <p14:creationId xmlns:p14="http://schemas.microsoft.com/office/powerpoint/2010/main" val="3554432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F3856E9-4239-4EE7-A372-FDCF4882F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CC9CDCF-90F8-42B0-BD0A-794C52688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30095"/>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2" name="Group 31">
            <a:extLst>
              <a:ext uri="{FF2B5EF4-FFF2-40B4-BE49-F238E27FC236}">
                <a16:creationId xmlns:a16="http://schemas.microsoft.com/office/drawing/2014/main" id="{C07D05FE-3FB8-4314-A050-9AB40814D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1219"/>
            <a:ext cx="5646974" cy="6483075"/>
            <a:chOff x="-19221" y="0"/>
            <a:chExt cx="5646974" cy="6483075"/>
          </a:xfrm>
        </p:grpSpPr>
        <p:sp>
          <p:nvSpPr>
            <p:cNvPr id="33" name="Freeform: Shape 32">
              <a:extLst>
                <a:ext uri="{FF2B5EF4-FFF2-40B4-BE49-F238E27FC236}">
                  <a16:creationId xmlns:a16="http://schemas.microsoft.com/office/drawing/2014/main" id="{BDDC6C42-DDD5-4105-85F2-9C052563AE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DFB95E12-4EF0-42F7-BCF9-AD31B4C8E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2338F8B2-67A9-4086-9341-7705CAB6F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E653AAAF-CCEF-494B-9366-16BB3815A6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34B356D9-49C3-412F-8E03-AC9AE8371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79B1BCB6-D24F-D9D2-440E-D823B273A035}"/>
              </a:ext>
            </a:extLst>
          </p:cNvPr>
          <p:cNvSpPr>
            <a:spLocks noGrp="1"/>
          </p:cNvSpPr>
          <p:nvPr>
            <p:ph type="title"/>
          </p:nvPr>
        </p:nvSpPr>
        <p:spPr>
          <a:xfrm>
            <a:off x="804672" y="2023236"/>
            <a:ext cx="3659777" cy="2820908"/>
          </a:xfrm>
        </p:spPr>
        <p:txBody>
          <a:bodyPr>
            <a:normAutofit/>
          </a:bodyPr>
          <a:lstStyle/>
          <a:p>
            <a:r>
              <a:rPr lang="en-US" sz="4000">
                <a:solidFill>
                  <a:schemeClr val="tx2"/>
                </a:solidFill>
                <a:ea typeface="Calibri Light"/>
                <a:cs typeface="Calibri Light"/>
              </a:rPr>
              <a:t>Objectives of the Employability Events</a:t>
            </a:r>
            <a:endParaRPr lang="en-US" sz="4000">
              <a:solidFill>
                <a:schemeClr val="tx2"/>
              </a:solidFill>
            </a:endParaRPr>
          </a:p>
        </p:txBody>
      </p:sp>
      <p:graphicFrame>
        <p:nvGraphicFramePr>
          <p:cNvPr id="5" name="Content Placeholder 2">
            <a:extLst>
              <a:ext uri="{FF2B5EF4-FFF2-40B4-BE49-F238E27FC236}">
                <a16:creationId xmlns:a16="http://schemas.microsoft.com/office/drawing/2014/main" id="{327C9E5A-7003-EF46-3DF5-365B744C86D9}"/>
              </a:ext>
            </a:extLst>
          </p:cNvPr>
          <p:cNvGraphicFramePr>
            <a:graphicFrameLocks noGrp="1"/>
          </p:cNvGraphicFramePr>
          <p:nvPr>
            <p:ph idx="1"/>
            <p:extLst>
              <p:ext uri="{D42A27DB-BD31-4B8C-83A1-F6EECF244321}">
                <p14:modId xmlns:p14="http://schemas.microsoft.com/office/powerpoint/2010/main" val="1842086745"/>
              </p:ext>
            </p:extLst>
          </p:nvPr>
        </p:nvGraphicFramePr>
        <p:xfrm>
          <a:off x="6021054" y="955653"/>
          <a:ext cx="5185675" cy="4125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4" name="TextBox 113">
            <a:extLst>
              <a:ext uri="{FF2B5EF4-FFF2-40B4-BE49-F238E27FC236}">
                <a16:creationId xmlns:a16="http://schemas.microsoft.com/office/drawing/2014/main" id="{AED0C8A1-1A39-15B5-6614-E4B547460136}"/>
              </a:ext>
            </a:extLst>
          </p:cNvPr>
          <p:cNvSpPr txBox="1"/>
          <p:nvPr/>
        </p:nvSpPr>
        <p:spPr>
          <a:xfrm>
            <a:off x="6098005" y="5085347"/>
            <a:ext cx="559067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I wanted this event to be inclusive of all students regardless of if they had a placement element in their </a:t>
            </a:r>
            <a:r>
              <a:rPr lang="en-US" sz="2400" err="1"/>
              <a:t>programme</a:t>
            </a:r>
            <a:r>
              <a:rPr lang="en-US" sz="2400"/>
              <a:t> or not.</a:t>
            </a:r>
          </a:p>
        </p:txBody>
      </p:sp>
    </p:spTree>
    <p:extLst>
      <p:ext uri="{BB962C8B-B14F-4D97-AF65-F5344CB8AC3E}">
        <p14:creationId xmlns:p14="http://schemas.microsoft.com/office/powerpoint/2010/main" val="2424358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5ACA52-9AFB-A0EA-1DDE-43C3E0A2CBAA}"/>
              </a:ext>
            </a:extLst>
          </p:cNvPr>
          <p:cNvSpPr>
            <a:spLocks noGrp="1"/>
          </p:cNvSpPr>
          <p:nvPr>
            <p:ph type="title"/>
          </p:nvPr>
        </p:nvSpPr>
        <p:spPr>
          <a:xfrm>
            <a:off x="804672" y="802955"/>
            <a:ext cx="4766330" cy="1454051"/>
          </a:xfrm>
        </p:spPr>
        <p:txBody>
          <a:bodyPr vert="horz" lIns="91440" tIns="45720" rIns="91440" bIns="45720" rtlCol="0" anchor="ctr">
            <a:normAutofit/>
          </a:bodyPr>
          <a:lstStyle/>
          <a:p>
            <a:r>
              <a:rPr lang="en-US" sz="3600" kern="1200">
                <a:solidFill>
                  <a:schemeClr val="tx2"/>
                </a:solidFill>
                <a:latin typeface="+mj-lt"/>
                <a:ea typeface="+mj-ea"/>
                <a:cs typeface="+mj-cs"/>
              </a:rPr>
              <a:t>Sustainable Development Goals</a:t>
            </a:r>
          </a:p>
        </p:txBody>
      </p:sp>
      <p:sp>
        <p:nvSpPr>
          <p:cNvPr id="3" name="Content Placeholder 2">
            <a:extLst>
              <a:ext uri="{FF2B5EF4-FFF2-40B4-BE49-F238E27FC236}">
                <a16:creationId xmlns:a16="http://schemas.microsoft.com/office/drawing/2014/main" id="{72947AB7-5766-C9B7-E8DC-97FDDCDC37A6}"/>
              </a:ext>
            </a:extLst>
          </p:cNvPr>
          <p:cNvSpPr>
            <a:spLocks noGrp="1"/>
          </p:cNvSpPr>
          <p:nvPr>
            <p:ph sz="half" idx="1"/>
          </p:nvPr>
        </p:nvSpPr>
        <p:spPr>
          <a:xfrm>
            <a:off x="804672" y="2421683"/>
            <a:ext cx="4765949" cy="3353476"/>
          </a:xfrm>
        </p:spPr>
        <p:txBody>
          <a:bodyPr vert="horz" lIns="91440" tIns="45720" rIns="91440" bIns="45720" rtlCol="0" anchor="t">
            <a:normAutofit/>
          </a:bodyPr>
          <a:lstStyle/>
          <a:p>
            <a:r>
              <a:rPr lang="en-US" sz="1800">
                <a:solidFill>
                  <a:schemeClr val="tx2"/>
                </a:solidFill>
              </a:rPr>
              <a:t>SDG 4: Quality Education</a:t>
            </a:r>
          </a:p>
          <a:p>
            <a:endParaRPr lang="en-US" sz="1800">
              <a:solidFill>
                <a:schemeClr val="tx2"/>
              </a:solidFill>
            </a:endParaRPr>
          </a:p>
          <a:p>
            <a:r>
              <a:rPr lang="en-US" sz="1800">
                <a:solidFill>
                  <a:schemeClr val="tx2"/>
                </a:solidFill>
              </a:rPr>
              <a:t>SDG 8: Decent Work and Economic Growth</a:t>
            </a:r>
          </a:p>
        </p:txBody>
      </p:sp>
      <p:grpSp>
        <p:nvGrpSpPr>
          <p:cNvPr id="15" name="Group 14">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6" name="Freeform: Shape 15">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Content Placeholder 4" descr="A circular chart with icons&#10;&#10;Description automatically generated">
            <a:extLst>
              <a:ext uri="{FF2B5EF4-FFF2-40B4-BE49-F238E27FC236}">
                <a16:creationId xmlns:a16="http://schemas.microsoft.com/office/drawing/2014/main" id="{6B0035AA-7E61-A2B2-931B-0F15E6371E50}"/>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587804" y="1365303"/>
            <a:ext cx="6036026" cy="4266526"/>
          </a:xfrm>
          <a:prstGeom prst="ellipse">
            <a:avLst/>
          </a:prstGeom>
        </p:spPr>
      </p:pic>
      <p:sp>
        <p:nvSpPr>
          <p:cNvPr id="6" name="TextBox 5">
            <a:extLst>
              <a:ext uri="{FF2B5EF4-FFF2-40B4-BE49-F238E27FC236}">
                <a16:creationId xmlns:a16="http://schemas.microsoft.com/office/drawing/2014/main" id="{CEDF4B26-A8FE-1EAB-9942-E2996902D0C6}"/>
              </a:ext>
            </a:extLst>
          </p:cNvPr>
          <p:cNvSpPr txBox="1"/>
          <p:nvPr/>
        </p:nvSpPr>
        <p:spPr>
          <a:xfrm>
            <a:off x="7865274" y="5489807"/>
            <a:ext cx="4142232" cy="276493"/>
          </a:xfrm>
          <a:prstGeom prst="rect">
            <a:avLst/>
          </a:prstGeom>
          <a:solidFill>
            <a:srgbClr val="000000">
              <a:alpha val="50000"/>
            </a:srgbClr>
          </a:solidFill>
          <a:ln>
            <a:noFill/>
          </a:ln>
        </p:spPr>
        <p:txBody>
          <a:bodyPr wrap="square">
            <a:noAutofit/>
          </a:bodyPr>
          <a:lstStyle/>
          <a:p>
            <a:pPr algn="ctr">
              <a:spcAft>
                <a:spcPts val="600"/>
              </a:spcAft>
            </a:pPr>
            <a:r>
              <a:rPr lang="en-US" sz="1050">
                <a:solidFill>
                  <a:srgbClr val="FFFFFF"/>
                </a:solidFill>
              </a:rPr>
              <a:t>ThePhoto by PhotoAuthor is licensed under CCYYSA.</a:t>
            </a:r>
          </a:p>
        </p:txBody>
      </p:sp>
    </p:spTree>
    <p:extLst>
      <p:ext uri="{BB962C8B-B14F-4D97-AF65-F5344CB8AC3E}">
        <p14:creationId xmlns:p14="http://schemas.microsoft.com/office/powerpoint/2010/main" val="39754585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08F051F1A7FA40B6E0D78DFA896E6F" ma:contentTypeVersion="15" ma:contentTypeDescription="Create a new document." ma:contentTypeScope="" ma:versionID="4f94422ba41db107071a6c494721c9be">
  <xsd:schema xmlns:xsd="http://www.w3.org/2001/XMLSchema" xmlns:xs="http://www.w3.org/2001/XMLSchema" xmlns:p="http://schemas.microsoft.com/office/2006/metadata/properties" xmlns:ns3="d71ff2ac-62c7-44d6-abd7-1383af8796a8" xmlns:ns4="19621f95-9056-4b81-ab21-41233ae0d36d" targetNamespace="http://schemas.microsoft.com/office/2006/metadata/properties" ma:root="true" ma:fieldsID="809416341201f16d2423a4d168e3f013" ns3:_="" ns4:_="">
    <xsd:import namespace="d71ff2ac-62c7-44d6-abd7-1383af8796a8"/>
    <xsd:import namespace="19621f95-9056-4b81-ab21-41233ae0d36d"/>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SystemTags"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1ff2ac-62c7-44d6-abd7-1383af8796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621f95-9056-4b81-ab21-41233ae0d36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d71ff2ac-62c7-44d6-abd7-1383af8796a8" xsi:nil="true"/>
  </documentManagement>
</p:properties>
</file>

<file path=customXml/itemProps1.xml><?xml version="1.0" encoding="utf-8"?>
<ds:datastoreItem xmlns:ds="http://schemas.openxmlformats.org/officeDocument/2006/customXml" ds:itemID="{9E2367E2-5BF5-4C25-8F53-327F18698A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1ff2ac-62c7-44d6-abd7-1383af8796a8"/>
    <ds:schemaRef ds:uri="19621f95-9056-4b81-ab21-41233ae0d3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C40A7B-C16B-4C28-8378-86AA86515375}">
  <ds:schemaRefs>
    <ds:schemaRef ds:uri="http://schemas.microsoft.com/sharepoint/v3/contenttype/forms"/>
  </ds:schemaRefs>
</ds:datastoreItem>
</file>

<file path=customXml/itemProps3.xml><?xml version="1.0" encoding="utf-8"?>
<ds:datastoreItem xmlns:ds="http://schemas.openxmlformats.org/officeDocument/2006/customXml" ds:itemID="{19504E2A-3A47-4483-B057-201B00A7DE97}">
  <ds:schemaRefs>
    <ds:schemaRef ds:uri="http://purl.org/dc/terms/"/>
    <ds:schemaRef ds:uri="http://schemas.openxmlformats.org/package/2006/metadata/core-properties"/>
    <ds:schemaRef ds:uri="http://schemas.microsoft.com/office/2006/metadata/properties"/>
    <ds:schemaRef ds:uri="http://purl.org/dc/elements/1.1/"/>
    <ds:schemaRef ds:uri="http://purl.org/dc/dcmitype/"/>
    <ds:schemaRef ds:uri="http://schemas.microsoft.com/office/infopath/2007/PartnerControls"/>
    <ds:schemaRef ds:uri="http://schemas.microsoft.com/office/2006/documentManagement/types"/>
    <ds:schemaRef ds:uri="19621f95-9056-4b81-ab21-41233ae0d36d"/>
    <ds:schemaRef ds:uri="d71ff2ac-62c7-44d6-abd7-1383af8796a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50</TotalTime>
  <Words>1352</Words>
  <Application>Microsoft Office PowerPoint</Application>
  <PresentationFormat>Widescreen</PresentationFormat>
  <Paragraphs>136</Paragraphs>
  <Slides>24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Employability Events</vt:lpstr>
      <vt:lpstr>Introduction</vt:lpstr>
      <vt:lpstr>Presentation Overview</vt:lpstr>
      <vt:lpstr>N-TUTORR Project</vt:lpstr>
      <vt:lpstr>The N-TUTORR Project </vt:lpstr>
      <vt:lpstr>Courses in SETU Summerhill Road Campus</vt:lpstr>
      <vt:lpstr>Courses in SETU Summerhill Road Campus</vt:lpstr>
      <vt:lpstr>Objectives of the Employability Events</vt:lpstr>
      <vt:lpstr>Sustainable Development Goals</vt:lpstr>
      <vt:lpstr>Step 1: Apply for funding</vt:lpstr>
      <vt:lpstr>Step 2: Survey students to gauge interest</vt:lpstr>
      <vt:lpstr>What the participants said:</vt:lpstr>
      <vt:lpstr>Step 3 </vt:lpstr>
      <vt:lpstr>First Aid</vt:lpstr>
      <vt:lpstr>Little Lámh</vt:lpstr>
      <vt:lpstr>Interview Skills Webinar</vt:lpstr>
      <vt:lpstr>AI and Business webinar</vt:lpstr>
      <vt:lpstr>Manual Handling (Cancelled)</vt:lpstr>
      <vt:lpstr>Participant Engagement</vt:lpstr>
      <vt:lpstr>Impact and Outcomes</vt:lpstr>
      <vt:lpstr>Impact and Outcome - Testimonials </vt:lpstr>
      <vt:lpstr>Impact and Outcome: Testimonials </vt:lpstr>
      <vt:lpstr>Challenges and Learnings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Employability Events</dc:title>
  <dc:creator>Claire Butterly</dc:creator>
  <cp:lastModifiedBy>Claire Butterly</cp:lastModifiedBy>
  <cp:revision>122</cp:revision>
  <dcterms:created xsi:type="dcterms:W3CDTF">2024-05-22T11:49:51Z</dcterms:created>
  <dcterms:modified xsi:type="dcterms:W3CDTF">2024-06-13T09:04:03Z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0x0101009908F051F1A7FA40B6E0D78DFA896E6F</vt:lpwstr>
  </property>
</Properties>
</file>