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62" r:id="rId3"/>
    <p:sldId id="258" r:id="rId4"/>
    <p:sldId id="259" r:id="rId5"/>
    <p:sldId id="260" r:id="rId6"/>
    <p:sldId id="261" r:id="rId7"/>
  </p:sldIdLst>
  <p:sldSz cx="18288000" cy="10287000"/>
  <p:notesSz cx="10287000" cy="1828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5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Ferguson" userId="df530549-6957-4bc0-8480-b00292380700" providerId="ADAL" clId="{A84E5D75-B28B-4B8B-9A0E-221572B6C04E}"/>
    <pc:docChg chg="custSel modSld modNotesMaster">
      <pc:chgData name="Sharon Ferguson" userId="df530549-6957-4bc0-8480-b00292380700" providerId="ADAL" clId="{A84E5D75-B28B-4B8B-9A0E-221572B6C04E}" dt="2024-03-04T15:16:34.996" v="10" actId="1036"/>
      <pc:docMkLst>
        <pc:docMk/>
      </pc:docMkLst>
      <pc:sldChg chg="modSp mod">
        <pc:chgData name="Sharon Ferguson" userId="df530549-6957-4bc0-8480-b00292380700" providerId="ADAL" clId="{A84E5D75-B28B-4B8B-9A0E-221572B6C04E}" dt="2024-03-04T15:16:34.996" v="10" actId="1036"/>
        <pc:sldMkLst>
          <pc:docMk/>
          <pc:sldMk cId="0" sldId="256"/>
        </pc:sldMkLst>
        <pc:grpChg chg="mod">
          <ac:chgData name="Sharon Ferguson" userId="df530549-6957-4bc0-8480-b00292380700" providerId="ADAL" clId="{A84E5D75-B28B-4B8B-9A0E-221572B6C04E}" dt="2024-03-04T15:16:34.996" v="10" actId="1036"/>
          <ac:grpSpMkLst>
            <pc:docMk/>
            <pc:sldMk cId="0" sldId="256"/>
            <ac:grpSpMk id="3" creationId="{00000000-0000-0000-0000-000000000000}"/>
          </ac:grpSpMkLst>
        </pc:grpChg>
      </pc:sldChg>
      <pc:sldChg chg="modSp mod">
        <pc:chgData name="Sharon Ferguson" userId="df530549-6957-4bc0-8480-b00292380700" providerId="ADAL" clId="{A84E5D75-B28B-4B8B-9A0E-221572B6C04E}" dt="2024-02-27T12:11:31.192" v="8" actId="313"/>
        <pc:sldMkLst>
          <pc:docMk/>
          <pc:sldMk cId="0" sldId="258"/>
        </pc:sldMkLst>
        <pc:spChg chg="mod">
          <ac:chgData name="Sharon Ferguson" userId="df530549-6957-4bc0-8480-b00292380700" providerId="ADAL" clId="{A84E5D75-B28B-4B8B-9A0E-221572B6C04E}" dt="2024-02-27T12:11:31.192" v="8" actId="313"/>
          <ac:spMkLst>
            <pc:docMk/>
            <pc:sldMk cId="0" sldId="258"/>
            <ac:spMk id="21" creationId="{CB270D20-95A3-6B40-25E7-E5BF31B55F55}"/>
          </ac:spMkLst>
        </pc:spChg>
        <pc:spChg chg="mod">
          <ac:chgData name="Sharon Ferguson" userId="df530549-6957-4bc0-8480-b00292380700" providerId="ADAL" clId="{A84E5D75-B28B-4B8B-9A0E-221572B6C04E}" dt="2024-02-27T12:11:15.426" v="4" actId="1076"/>
          <ac:spMkLst>
            <pc:docMk/>
            <pc:sldMk cId="0" sldId="258"/>
            <ac:spMk id="24" creationId="{678BC3C7-5388-C4B8-EF3F-7D58F41BC1CC}"/>
          </ac:spMkLst>
        </pc:spChg>
      </pc:sldChg>
    </pc:docChg>
  </pc:docChgLst>
  <pc:docChgLst>
    <pc:chgData name="Sharon Ferguson" userId="df530549-6957-4bc0-8480-b00292380700" providerId="ADAL" clId="{8928CED9-E3FB-467C-AC97-6EA2CDF596C6}"/>
    <pc:docChg chg="custSel modSld">
      <pc:chgData name="Sharon Ferguson" userId="df530549-6957-4bc0-8480-b00292380700" providerId="ADAL" clId="{8928CED9-E3FB-467C-AC97-6EA2CDF596C6}" dt="2024-05-24T12:52:01.448" v="67" actId="1036"/>
      <pc:docMkLst>
        <pc:docMk/>
      </pc:docMkLst>
      <pc:sldChg chg="modSp mod">
        <pc:chgData name="Sharon Ferguson" userId="df530549-6957-4bc0-8480-b00292380700" providerId="ADAL" clId="{8928CED9-E3FB-467C-AC97-6EA2CDF596C6}" dt="2024-05-24T12:52:01.448" v="67" actId="1036"/>
        <pc:sldMkLst>
          <pc:docMk/>
          <pc:sldMk cId="0" sldId="256"/>
        </pc:sldMkLst>
        <pc:spChg chg="mod">
          <ac:chgData name="Sharon Ferguson" userId="df530549-6957-4bc0-8480-b00292380700" providerId="ADAL" clId="{8928CED9-E3FB-467C-AC97-6EA2CDF596C6}" dt="2024-05-24T12:51:57.518" v="66" actId="1076"/>
          <ac:spMkLst>
            <pc:docMk/>
            <pc:sldMk cId="0" sldId="256"/>
            <ac:spMk id="9" creationId="{1096545F-AC17-7778-7FF4-11855E8F7724}"/>
          </ac:spMkLst>
        </pc:spChg>
        <pc:spChg chg="mod">
          <ac:chgData name="Sharon Ferguson" userId="df530549-6957-4bc0-8480-b00292380700" providerId="ADAL" clId="{8928CED9-E3FB-467C-AC97-6EA2CDF596C6}" dt="2024-05-24T12:51:50.287" v="65" actId="1076"/>
          <ac:spMkLst>
            <pc:docMk/>
            <pc:sldMk cId="0" sldId="256"/>
            <ac:spMk id="13" creationId="{9AAA866B-1517-5899-47F7-5B5C66848B84}"/>
          </ac:spMkLst>
        </pc:spChg>
        <pc:picChg chg="mod">
          <ac:chgData name="Sharon Ferguson" userId="df530549-6957-4bc0-8480-b00292380700" providerId="ADAL" clId="{8928CED9-E3FB-467C-AC97-6EA2CDF596C6}" dt="2024-05-24T12:52:01.448" v="67" actId="1036"/>
          <ac:picMkLst>
            <pc:docMk/>
            <pc:sldMk cId="0" sldId="256"/>
            <ac:picMk id="5"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dirty="0"/>
              <a:t>What made you want to be part of this training</a:t>
            </a:r>
          </a:p>
        </c:rich>
      </c:tx>
      <c:layout>
        <c:manualLayout>
          <c:xMode val="edge"/>
          <c:yMode val="edge"/>
          <c:x val="0.11446444194475691"/>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3809523809523808E-2"/>
          <c:y val="0.22949853478389337"/>
          <c:w val="0.60515873015873012"/>
          <c:h val="0.75896156580227148"/>
        </c:manualLayout>
      </c:layout>
      <c:pieChart>
        <c:varyColors val="1"/>
        <c:ser>
          <c:idx val="0"/>
          <c:order val="0"/>
          <c:tx>
            <c:strRef>
              <c:f>Sheet1!$B$1</c:f>
              <c:strCache>
                <c:ptCount val="1"/>
                <c:pt idx="0">
                  <c:v>What made you want to be part of this training</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C79-4569-B517-FCFCF2CEE2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79-4569-B517-FCFCF2CEE2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C79-4569-B517-FCFCF2CEE2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C79-4569-B517-FCFCF2CEE20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To meet new people</c:v>
                </c:pt>
                <c:pt idx="1">
                  <c:v>Be part of the campus community</c:v>
                </c:pt>
                <c:pt idx="2">
                  <c:v>Feeling lonely/isolated</c:v>
                </c:pt>
                <c:pt idx="3">
                  <c:v>Relevant to my field of study</c:v>
                </c:pt>
              </c:strCache>
            </c:strRef>
          </c:cat>
          <c:val>
            <c:numRef>
              <c:f>Sheet1!$B$2:$B$5</c:f>
              <c:numCache>
                <c:formatCode>General</c:formatCode>
                <c:ptCount val="4"/>
                <c:pt idx="0">
                  <c:v>4</c:v>
                </c:pt>
                <c:pt idx="1">
                  <c:v>9</c:v>
                </c:pt>
                <c:pt idx="2">
                  <c:v>0</c:v>
                </c:pt>
                <c:pt idx="3">
                  <c:v>5</c:v>
                </c:pt>
              </c:numCache>
            </c:numRef>
          </c:val>
          <c:extLst>
            <c:ext xmlns:c16="http://schemas.microsoft.com/office/drawing/2014/chart" uri="{C3380CC4-5D6E-409C-BE32-E72D297353CC}">
              <c16:uniqueId val="{00000008-CC79-4569-B517-FCFCF2CEE20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6861114191712"/>
          <c:y val="0.10632358455193103"/>
          <c:w val="0.32905437876603455"/>
          <c:h val="0.858632358455193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AB9E0-BAB7-478A-84AD-E3F34B2631BA}"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B0F622BD-C064-4B54-8B7A-CB06D1CA1A18}">
      <dgm:prSet custT="1"/>
      <dgm:spPr/>
      <dgm:t>
        <a:bodyPr/>
        <a:lstStyle/>
        <a:p>
          <a:r>
            <a:rPr lang="en-IE" sz="2800" b="0" dirty="0">
              <a:solidFill>
                <a:schemeClr val="bg1"/>
              </a:solidFill>
            </a:rPr>
            <a:t>The Wellness Café is a peer led community-based model developed to support the recovery and inclusion of people with mental health problems in becoming active citizens. It is a model of support that exists outside mainstream mental health services and operates from a social rather than a medical perspective.</a:t>
          </a:r>
          <a:endParaRPr lang="en-US" sz="2800" b="0" dirty="0">
            <a:solidFill>
              <a:schemeClr val="bg1"/>
            </a:solidFill>
          </a:endParaRPr>
        </a:p>
      </dgm:t>
    </dgm:pt>
    <dgm:pt modelId="{9BF6CFF6-2C2B-4439-BA6E-80CE2CED92E9}" type="parTrans" cxnId="{D9C30BB9-B8CE-45A9-AFB8-355AEC69DF77}">
      <dgm:prSet/>
      <dgm:spPr/>
      <dgm:t>
        <a:bodyPr/>
        <a:lstStyle/>
        <a:p>
          <a:endParaRPr lang="en-US"/>
        </a:p>
      </dgm:t>
    </dgm:pt>
    <dgm:pt modelId="{A64A387E-1944-4E1C-A7FF-D4975239C45E}" type="sibTrans" cxnId="{D9C30BB9-B8CE-45A9-AFB8-355AEC69DF77}">
      <dgm:prSet/>
      <dgm:spPr/>
      <dgm:t>
        <a:bodyPr/>
        <a:lstStyle/>
        <a:p>
          <a:endParaRPr lang="en-US"/>
        </a:p>
      </dgm:t>
    </dgm:pt>
    <dgm:pt modelId="{17DC0C99-F487-43F3-9077-E31CF92B26FC}">
      <dgm:prSet/>
      <dgm:spPr/>
      <dgm:t>
        <a:bodyPr/>
        <a:lstStyle/>
        <a:p>
          <a:r>
            <a:rPr lang="en-IE" b="0" dirty="0">
              <a:solidFill>
                <a:schemeClr val="accent6">
                  <a:lumMod val="75000"/>
                </a:schemeClr>
              </a:solidFill>
            </a:rPr>
            <a:t>“no closed </a:t>
          </a:r>
          <a:r>
            <a:rPr lang="en-IE" b="0" dirty="0">
              <a:solidFill>
                <a:schemeClr val="accent6">
                  <a:lumMod val="75000"/>
                </a:schemeClr>
              </a:solidFill>
              <a:latin typeface="+mn-lt"/>
            </a:rPr>
            <a:t>door”</a:t>
          </a:r>
          <a:endParaRPr lang="en-US" b="0" dirty="0">
            <a:solidFill>
              <a:schemeClr val="accent6">
                <a:lumMod val="75000"/>
              </a:schemeClr>
            </a:solidFill>
          </a:endParaRPr>
        </a:p>
      </dgm:t>
    </dgm:pt>
    <dgm:pt modelId="{1D381468-CD52-4A31-B48B-6ADEF8434A1C}" type="parTrans" cxnId="{24C5ADB1-39DD-406F-A24B-289DA0D375A8}">
      <dgm:prSet/>
      <dgm:spPr/>
      <dgm:t>
        <a:bodyPr/>
        <a:lstStyle/>
        <a:p>
          <a:endParaRPr lang="en-US"/>
        </a:p>
      </dgm:t>
    </dgm:pt>
    <dgm:pt modelId="{A5F8A9AA-BDA1-4A1C-9F60-FB10968502C2}" type="sibTrans" cxnId="{24C5ADB1-39DD-406F-A24B-289DA0D375A8}">
      <dgm:prSet/>
      <dgm:spPr/>
      <dgm:t>
        <a:bodyPr/>
        <a:lstStyle/>
        <a:p>
          <a:endParaRPr lang="en-US"/>
        </a:p>
      </dgm:t>
    </dgm:pt>
    <dgm:pt modelId="{8119432D-22DE-4F76-9C8B-A478857DE01F}" type="pres">
      <dgm:prSet presAssocID="{4D1AB9E0-BAB7-478A-84AD-E3F34B2631BA}" presName="vert0" presStyleCnt="0">
        <dgm:presLayoutVars>
          <dgm:dir/>
          <dgm:animOne val="branch"/>
          <dgm:animLvl val="lvl"/>
        </dgm:presLayoutVars>
      </dgm:prSet>
      <dgm:spPr/>
    </dgm:pt>
    <dgm:pt modelId="{7AF98FC9-3995-417E-ABB9-072EB82C740E}" type="pres">
      <dgm:prSet presAssocID="{B0F622BD-C064-4B54-8B7A-CB06D1CA1A18}" presName="thickLine" presStyleLbl="alignNode1" presStyleIdx="0" presStyleCnt="2" custLinFactNeighborX="-9467" custLinFactNeighborY="-16886"/>
      <dgm:spPr/>
    </dgm:pt>
    <dgm:pt modelId="{4DFB0D7E-85BA-4AF9-9643-E895650A4AE2}" type="pres">
      <dgm:prSet presAssocID="{B0F622BD-C064-4B54-8B7A-CB06D1CA1A18}" presName="horz1" presStyleCnt="0"/>
      <dgm:spPr/>
    </dgm:pt>
    <dgm:pt modelId="{AE526362-F530-4F84-B11D-F9583E7A0AC6}" type="pres">
      <dgm:prSet presAssocID="{B0F622BD-C064-4B54-8B7A-CB06D1CA1A18}" presName="tx1" presStyleLbl="revTx" presStyleIdx="0" presStyleCnt="2" custScaleY="222411"/>
      <dgm:spPr/>
    </dgm:pt>
    <dgm:pt modelId="{29BF3A4D-1035-4C47-B74E-16900476108E}" type="pres">
      <dgm:prSet presAssocID="{B0F622BD-C064-4B54-8B7A-CB06D1CA1A18}" presName="vert1" presStyleCnt="0"/>
      <dgm:spPr/>
    </dgm:pt>
    <dgm:pt modelId="{242D7916-00AE-457C-9CF9-B0C4E5066417}" type="pres">
      <dgm:prSet presAssocID="{17DC0C99-F487-43F3-9077-E31CF92B26FC}" presName="thickLine" presStyleLbl="alignNode1" presStyleIdx="1" presStyleCnt="2"/>
      <dgm:spPr/>
    </dgm:pt>
    <dgm:pt modelId="{C7D2F540-20F2-41C6-91FE-6C1D8ECE6843}" type="pres">
      <dgm:prSet presAssocID="{17DC0C99-F487-43F3-9077-E31CF92B26FC}" presName="horz1" presStyleCnt="0"/>
      <dgm:spPr/>
    </dgm:pt>
    <dgm:pt modelId="{900BD879-C037-47E0-82E8-634143DF7878}" type="pres">
      <dgm:prSet presAssocID="{17DC0C99-F487-43F3-9077-E31CF92B26FC}" presName="tx1" presStyleLbl="revTx" presStyleIdx="1" presStyleCnt="2" custLinFactNeighborX="4587" custLinFactNeighborY="-1541"/>
      <dgm:spPr/>
    </dgm:pt>
    <dgm:pt modelId="{C23B8DC3-C19F-4B4A-8E6D-E17EEDB16919}" type="pres">
      <dgm:prSet presAssocID="{17DC0C99-F487-43F3-9077-E31CF92B26FC}" presName="vert1" presStyleCnt="0"/>
      <dgm:spPr/>
    </dgm:pt>
  </dgm:ptLst>
  <dgm:cxnLst>
    <dgm:cxn modelId="{3DB9870B-0C5C-4B3B-A923-FB34C79AEE6A}" type="presOf" srcId="{B0F622BD-C064-4B54-8B7A-CB06D1CA1A18}" destId="{AE526362-F530-4F84-B11D-F9583E7A0AC6}" srcOrd="0" destOrd="0" presId="urn:microsoft.com/office/officeart/2008/layout/LinedList"/>
    <dgm:cxn modelId="{3540A63B-2745-4245-9DE5-535D09B02C51}" type="presOf" srcId="{4D1AB9E0-BAB7-478A-84AD-E3F34B2631BA}" destId="{8119432D-22DE-4F76-9C8B-A478857DE01F}" srcOrd="0" destOrd="0" presId="urn:microsoft.com/office/officeart/2008/layout/LinedList"/>
    <dgm:cxn modelId="{56C4BA7D-7639-43CD-AA51-39BDBE9653B1}" type="presOf" srcId="{17DC0C99-F487-43F3-9077-E31CF92B26FC}" destId="{900BD879-C037-47E0-82E8-634143DF7878}" srcOrd="0" destOrd="0" presId="urn:microsoft.com/office/officeart/2008/layout/LinedList"/>
    <dgm:cxn modelId="{24C5ADB1-39DD-406F-A24B-289DA0D375A8}" srcId="{4D1AB9E0-BAB7-478A-84AD-E3F34B2631BA}" destId="{17DC0C99-F487-43F3-9077-E31CF92B26FC}" srcOrd="1" destOrd="0" parTransId="{1D381468-CD52-4A31-B48B-6ADEF8434A1C}" sibTransId="{A5F8A9AA-BDA1-4A1C-9F60-FB10968502C2}"/>
    <dgm:cxn modelId="{D9C30BB9-B8CE-45A9-AFB8-355AEC69DF77}" srcId="{4D1AB9E0-BAB7-478A-84AD-E3F34B2631BA}" destId="{B0F622BD-C064-4B54-8B7A-CB06D1CA1A18}" srcOrd="0" destOrd="0" parTransId="{9BF6CFF6-2C2B-4439-BA6E-80CE2CED92E9}" sibTransId="{A64A387E-1944-4E1C-A7FF-D4975239C45E}"/>
    <dgm:cxn modelId="{3096A653-FC22-4E33-8CAE-2FF1AC8B23A3}" type="presParOf" srcId="{8119432D-22DE-4F76-9C8B-A478857DE01F}" destId="{7AF98FC9-3995-417E-ABB9-072EB82C740E}" srcOrd="0" destOrd="0" presId="urn:microsoft.com/office/officeart/2008/layout/LinedList"/>
    <dgm:cxn modelId="{B80C0D9E-53BC-4823-9243-C9B118DEEC66}" type="presParOf" srcId="{8119432D-22DE-4F76-9C8B-A478857DE01F}" destId="{4DFB0D7E-85BA-4AF9-9643-E895650A4AE2}" srcOrd="1" destOrd="0" presId="urn:microsoft.com/office/officeart/2008/layout/LinedList"/>
    <dgm:cxn modelId="{B2F36C84-FDB2-4458-BA2E-B7A5DF336DA4}" type="presParOf" srcId="{4DFB0D7E-85BA-4AF9-9643-E895650A4AE2}" destId="{AE526362-F530-4F84-B11D-F9583E7A0AC6}" srcOrd="0" destOrd="0" presId="urn:microsoft.com/office/officeart/2008/layout/LinedList"/>
    <dgm:cxn modelId="{A1779818-3FD9-477B-A164-3174E8D46540}" type="presParOf" srcId="{4DFB0D7E-85BA-4AF9-9643-E895650A4AE2}" destId="{29BF3A4D-1035-4C47-B74E-16900476108E}" srcOrd="1" destOrd="0" presId="urn:microsoft.com/office/officeart/2008/layout/LinedList"/>
    <dgm:cxn modelId="{4D0ECAC1-7437-4278-8046-B45371A1353C}" type="presParOf" srcId="{8119432D-22DE-4F76-9C8B-A478857DE01F}" destId="{242D7916-00AE-457C-9CF9-B0C4E5066417}" srcOrd="2" destOrd="0" presId="urn:microsoft.com/office/officeart/2008/layout/LinedList"/>
    <dgm:cxn modelId="{95F96107-9976-4A4A-88F7-46C3B29955C5}" type="presParOf" srcId="{8119432D-22DE-4F76-9C8B-A478857DE01F}" destId="{C7D2F540-20F2-41C6-91FE-6C1D8ECE6843}" srcOrd="3" destOrd="0" presId="urn:microsoft.com/office/officeart/2008/layout/LinedList"/>
    <dgm:cxn modelId="{DA2D67BB-DB17-4CB8-8501-9AC4D2ABEE7E}" type="presParOf" srcId="{C7D2F540-20F2-41C6-91FE-6C1D8ECE6843}" destId="{900BD879-C037-47E0-82E8-634143DF7878}" srcOrd="0" destOrd="0" presId="urn:microsoft.com/office/officeart/2008/layout/LinedList"/>
    <dgm:cxn modelId="{907AA18B-AF42-45C2-AACF-8B5887A1B04E}" type="presParOf" srcId="{C7D2F540-20F2-41C6-91FE-6C1D8ECE6843}" destId="{C23B8DC3-C19F-4B4A-8E6D-E17EEDB169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98FC9-3995-417E-ABB9-072EB82C740E}">
      <dsp:nvSpPr>
        <dsp:cNvPr id="0" name=""/>
        <dsp:cNvSpPr/>
      </dsp:nvSpPr>
      <dsp:spPr>
        <a:xfrm>
          <a:off x="0" y="0"/>
          <a:ext cx="6086135"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526362-F530-4F84-B11D-F9583E7A0AC6}">
      <dsp:nvSpPr>
        <dsp:cNvPr id="0" name=""/>
        <dsp:cNvSpPr/>
      </dsp:nvSpPr>
      <dsp:spPr>
        <a:xfrm>
          <a:off x="0" y="1012"/>
          <a:ext cx="6080191" cy="414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E" sz="2800" b="0" kern="1200" dirty="0">
              <a:solidFill>
                <a:schemeClr val="bg1"/>
              </a:solidFill>
            </a:rPr>
            <a:t>The Wellness Café is a peer led community-based model developed to support the recovery and inclusion of people with mental health problems in becoming active citizens. It is a model of support that exists outside mainstream mental health services and operates from a social rather than a medical perspective.</a:t>
          </a:r>
          <a:endParaRPr lang="en-US" sz="2800" b="0" kern="1200" dirty="0">
            <a:solidFill>
              <a:schemeClr val="bg1"/>
            </a:solidFill>
          </a:endParaRPr>
        </a:p>
      </dsp:txBody>
      <dsp:txXfrm>
        <a:off x="0" y="1012"/>
        <a:ext cx="6080191" cy="4142522"/>
      </dsp:txXfrm>
    </dsp:sp>
    <dsp:sp modelId="{242D7916-00AE-457C-9CF9-B0C4E5066417}">
      <dsp:nvSpPr>
        <dsp:cNvPr id="0" name=""/>
        <dsp:cNvSpPr/>
      </dsp:nvSpPr>
      <dsp:spPr>
        <a:xfrm>
          <a:off x="0" y="4143534"/>
          <a:ext cx="6086135" cy="0"/>
        </a:xfrm>
        <a:prstGeom prst="lin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00BD879-C037-47E0-82E8-634143DF7878}">
      <dsp:nvSpPr>
        <dsp:cNvPr id="0" name=""/>
        <dsp:cNvSpPr/>
      </dsp:nvSpPr>
      <dsp:spPr>
        <a:xfrm>
          <a:off x="0" y="4114832"/>
          <a:ext cx="6086135" cy="186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IE" sz="6300" b="0" kern="1200" dirty="0">
              <a:solidFill>
                <a:schemeClr val="accent6">
                  <a:lumMod val="75000"/>
                </a:schemeClr>
              </a:solidFill>
            </a:rPr>
            <a:t>“no closed </a:t>
          </a:r>
          <a:r>
            <a:rPr lang="en-IE" sz="6300" b="0" kern="1200" dirty="0">
              <a:solidFill>
                <a:schemeClr val="accent6">
                  <a:lumMod val="75000"/>
                </a:schemeClr>
              </a:solidFill>
              <a:latin typeface="+mn-lt"/>
            </a:rPr>
            <a:t>door”</a:t>
          </a:r>
          <a:endParaRPr lang="en-US" sz="6300" b="0" kern="1200" dirty="0">
            <a:solidFill>
              <a:schemeClr val="accent6">
                <a:lumMod val="75000"/>
              </a:schemeClr>
            </a:solidFill>
          </a:endParaRPr>
        </a:p>
      </dsp:txBody>
      <dsp:txXfrm>
        <a:off x="0" y="4114832"/>
        <a:ext cx="6086135" cy="18625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22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826621" y="0"/>
            <a:ext cx="4457700" cy="917223"/>
          </a:xfrm>
          <a:prstGeom prst="rect">
            <a:avLst/>
          </a:prstGeom>
        </p:spPr>
        <p:txBody>
          <a:bodyPr vert="horz" lIns="91440" tIns="45720" rIns="91440" bIns="45720" rtlCol="0"/>
          <a:lstStyle>
            <a:lvl1pPr algn="r">
              <a:defRPr sz="1200"/>
            </a:lvl1pPr>
          </a:lstStyle>
          <a:p>
            <a:fld id="{2D65D973-2ACA-45CE-9E6A-60D5287125D5}" type="datetimeFigureOut">
              <a:rPr lang="en-GB" smtClean="0"/>
              <a:t>24/05/2024</a:t>
            </a:fld>
            <a:endParaRPr lang="en-GB"/>
          </a:p>
        </p:txBody>
      </p:sp>
      <p:sp>
        <p:nvSpPr>
          <p:cNvPr id="4" name="Slide Image Placeholder 3"/>
          <p:cNvSpPr>
            <a:spLocks noGrp="1" noRot="1" noChangeAspect="1"/>
          </p:cNvSpPr>
          <p:nvPr>
            <p:ph type="sldImg" idx="2"/>
          </p:nvPr>
        </p:nvSpPr>
        <p:spPr>
          <a:xfrm>
            <a:off x="-341313" y="2286000"/>
            <a:ext cx="10971213" cy="61722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28700" y="8802512"/>
            <a:ext cx="8229600" cy="7199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7370780"/>
            <a:ext cx="4457700" cy="9172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826621" y="17370780"/>
            <a:ext cx="4457700" cy="917221"/>
          </a:xfrm>
          <a:prstGeom prst="rect">
            <a:avLst/>
          </a:prstGeom>
        </p:spPr>
        <p:txBody>
          <a:bodyPr vert="horz" lIns="91440" tIns="45720" rIns="91440" bIns="45720" rtlCol="0" anchor="b"/>
          <a:lstStyle>
            <a:lvl1pPr algn="r">
              <a:defRPr sz="1200"/>
            </a:lvl1pPr>
          </a:lstStyle>
          <a:p>
            <a:fld id="{A16D7AF3-8CBC-4743-99B8-7C9CFF5E5851}" type="slidenum">
              <a:rPr lang="en-GB" smtClean="0"/>
              <a:t>‹#›</a:t>
            </a:fld>
            <a:endParaRPr lang="en-GB"/>
          </a:p>
        </p:txBody>
      </p:sp>
    </p:spTree>
    <p:extLst>
      <p:ext uri="{BB962C8B-B14F-4D97-AF65-F5344CB8AC3E}">
        <p14:creationId xmlns:p14="http://schemas.microsoft.com/office/powerpoint/2010/main" val="178300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D7AF3-8CBC-4743-99B8-7C9CFF5E5851}" type="slidenum">
              <a:rPr lang="en-GB" smtClean="0"/>
              <a:t>1</a:t>
            </a:fld>
            <a:endParaRPr lang="en-GB"/>
          </a:p>
        </p:txBody>
      </p:sp>
    </p:spTree>
    <p:extLst>
      <p:ext uri="{BB962C8B-B14F-4D97-AF65-F5344CB8AC3E}">
        <p14:creationId xmlns:p14="http://schemas.microsoft.com/office/powerpoint/2010/main" val="1692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D7AF3-8CBC-4743-99B8-7C9CFF5E5851}" type="slidenum">
              <a:rPr lang="en-GB" smtClean="0"/>
              <a:t>2</a:t>
            </a:fld>
            <a:endParaRPr lang="en-GB"/>
          </a:p>
        </p:txBody>
      </p:sp>
    </p:spTree>
    <p:extLst>
      <p:ext uri="{BB962C8B-B14F-4D97-AF65-F5344CB8AC3E}">
        <p14:creationId xmlns:p14="http://schemas.microsoft.com/office/powerpoint/2010/main" val="281769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D7AF3-8CBC-4743-99B8-7C9CFF5E5851}" type="slidenum">
              <a:rPr lang="en-GB" smtClean="0"/>
              <a:t>3</a:t>
            </a:fld>
            <a:endParaRPr lang="en-GB"/>
          </a:p>
        </p:txBody>
      </p:sp>
    </p:spTree>
    <p:extLst>
      <p:ext uri="{BB962C8B-B14F-4D97-AF65-F5344CB8AC3E}">
        <p14:creationId xmlns:p14="http://schemas.microsoft.com/office/powerpoint/2010/main" val="76763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D7AF3-8CBC-4743-99B8-7C9CFF5E5851}" type="slidenum">
              <a:rPr lang="en-GB" smtClean="0"/>
              <a:t>4</a:t>
            </a:fld>
            <a:endParaRPr lang="en-GB"/>
          </a:p>
        </p:txBody>
      </p:sp>
    </p:spTree>
    <p:extLst>
      <p:ext uri="{BB962C8B-B14F-4D97-AF65-F5344CB8AC3E}">
        <p14:creationId xmlns:p14="http://schemas.microsoft.com/office/powerpoint/2010/main" val="292712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D7AF3-8CBC-4743-99B8-7C9CFF5E5851}" type="slidenum">
              <a:rPr lang="en-GB" smtClean="0"/>
              <a:t>5</a:t>
            </a:fld>
            <a:endParaRPr lang="en-GB"/>
          </a:p>
        </p:txBody>
      </p:sp>
    </p:spTree>
    <p:extLst>
      <p:ext uri="{BB962C8B-B14F-4D97-AF65-F5344CB8AC3E}">
        <p14:creationId xmlns:p14="http://schemas.microsoft.com/office/powerpoint/2010/main" val="326388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D7AF3-8CBC-4743-99B8-7C9CFF5E5851}" type="slidenum">
              <a:rPr lang="en-GB" smtClean="0"/>
              <a:t>6</a:t>
            </a:fld>
            <a:endParaRPr lang="en-GB"/>
          </a:p>
        </p:txBody>
      </p:sp>
    </p:spTree>
    <p:extLst>
      <p:ext uri="{BB962C8B-B14F-4D97-AF65-F5344CB8AC3E}">
        <p14:creationId xmlns:p14="http://schemas.microsoft.com/office/powerpoint/2010/main" val="25581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9200" b="0" i="0">
                <a:solidFill>
                  <a:schemeClr val="tx1"/>
                </a:solidFill>
                <a:latin typeface="Georgia"/>
                <a:cs typeface="Georgi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0"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0" i="0">
                <a:solidFill>
                  <a:schemeClr val="tx1"/>
                </a:solidFill>
                <a:latin typeface="Georgia"/>
                <a:cs typeface="Georgi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0" i="0">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2BCC2"/>
          </a:solidFill>
        </p:spPr>
        <p:txBody>
          <a:bodyPr wrap="square" lIns="0" tIns="0" rIns="0" bIns="0" rtlCol="0"/>
          <a:lstStyle/>
          <a:p>
            <a:endParaRPr/>
          </a:p>
        </p:txBody>
      </p:sp>
      <p:sp>
        <p:nvSpPr>
          <p:cNvPr id="2" name="Holder 2"/>
          <p:cNvSpPr>
            <a:spLocks noGrp="1"/>
          </p:cNvSpPr>
          <p:nvPr>
            <p:ph type="title"/>
          </p:nvPr>
        </p:nvSpPr>
        <p:spPr>
          <a:xfrm>
            <a:off x="5109145" y="4329176"/>
            <a:ext cx="8069709" cy="1427479"/>
          </a:xfrm>
          <a:prstGeom prst="rect">
            <a:avLst/>
          </a:prstGeom>
        </p:spPr>
        <p:txBody>
          <a:bodyPr wrap="square" lIns="0" tIns="0" rIns="0" bIns="0">
            <a:spAutoFit/>
          </a:bodyPr>
          <a:lstStyle>
            <a:lvl1pPr>
              <a:defRPr sz="9200" b="0" i="0">
                <a:solidFill>
                  <a:schemeClr val="tx1"/>
                </a:solidFill>
                <a:latin typeface="Georgia"/>
                <a:cs typeface="Georgi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85598"/>
            <a:ext cx="69850" cy="434340"/>
          </a:xfrm>
          <a:custGeom>
            <a:avLst/>
            <a:gdLst/>
            <a:ahLst/>
            <a:cxnLst/>
            <a:rect l="l" t="t" r="r" b="b"/>
            <a:pathLst>
              <a:path w="69850" h="434340">
                <a:moveTo>
                  <a:pt x="0" y="433781"/>
                </a:moveTo>
                <a:lnTo>
                  <a:pt x="0" y="0"/>
                </a:lnTo>
                <a:lnTo>
                  <a:pt x="14388" y="21159"/>
                </a:lnTo>
                <a:lnTo>
                  <a:pt x="44068" y="87020"/>
                </a:lnTo>
                <a:lnTo>
                  <a:pt x="54868" y="123868"/>
                </a:lnTo>
                <a:lnTo>
                  <a:pt x="62810" y="162253"/>
                </a:lnTo>
                <a:lnTo>
                  <a:pt x="67771" y="201368"/>
                </a:lnTo>
                <a:lnTo>
                  <a:pt x="69626" y="240407"/>
                </a:lnTo>
                <a:lnTo>
                  <a:pt x="68252" y="278565"/>
                </a:lnTo>
                <a:lnTo>
                  <a:pt x="55321" y="349008"/>
                </a:lnTo>
                <a:lnTo>
                  <a:pt x="27990" y="406248"/>
                </a:lnTo>
                <a:lnTo>
                  <a:pt x="0" y="433781"/>
                </a:lnTo>
                <a:close/>
              </a:path>
            </a:pathLst>
          </a:custGeom>
          <a:solidFill>
            <a:srgbClr val="FF781D"/>
          </a:solidFill>
        </p:spPr>
        <p:txBody>
          <a:bodyPr wrap="square" lIns="0" tIns="0" rIns="0" bIns="0" rtlCol="0"/>
          <a:lstStyle/>
          <a:p>
            <a:endParaRPr/>
          </a:p>
        </p:txBody>
      </p:sp>
      <p:grpSp>
        <p:nvGrpSpPr>
          <p:cNvPr id="3" name="object 3"/>
          <p:cNvGrpSpPr/>
          <p:nvPr/>
        </p:nvGrpSpPr>
        <p:grpSpPr>
          <a:xfrm>
            <a:off x="-8467" y="642215"/>
            <a:ext cx="18287998" cy="10292485"/>
            <a:chOff x="0" y="70944"/>
            <a:chExt cx="18287998" cy="10292485"/>
          </a:xfrm>
        </p:grpSpPr>
        <p:sp>
          <p:nvSpPr>
            <p:cNvPr id="4" name="object 4"/>
            <p:cNvSpPr/>
            <p:nvPr/>
          </p:nvSpPr>
          <p:spPr>
            <a:xfrm>
              <a:off x="0" y="8364220"/>
              <a:ext cx="280035" cy="621030"/>
            </a:xfrm>
            <a:custGeom>
              <a:avLst/>
              <a:gdLst/>
              <a:ahLst/>
              <a:cxnLst/>
              <a:rect l="l" t="t" r="r" b="b"/>
              <a:pathLst>
                <a:path w="280035" h="621029">
                  <a:moveTo>
                    <a:pt x="52745" y="620884"/>
                  </a:moveTo>
                  <a:lnTo>
                    <a:pt x="9933" y="601931"/>
                  </a:lnTo>
                  <a:lnTo>
                    <a:pt x="0" y="594255"/>
                  </a:lnTo>
                  <a:lnTo>
                    <a:pt x="0" y="3945"/>
                  </a:lnTo>
                  <a:lnTo>
                    <a:pt x="13129" y="229"/>
                  </a:lnTo>
                  <a:lnTo>
                    <a:pt x="48322" y="0"/>
                  </a:lnTo>
                  <a:lnTo>
                    <a:pt x="84989" y="7581"/>
                  </a:lnTo>
                  <a:lnTo>
                    <a:pt x="121280" y="21994"/>
                  </a:lnTo>
                  <a:lnTo>
                    <a:pt x="155347" y="42259"/>
                  </a:lnTo>
                  <a:lnTo>
                    <a:pt x="185339" y="67397"/>
                  </a:lnTo>
                  <a:lnTo>
                    <a:pt x="225703" y="128375"/>
                  </a:lnTo>
                  <a:lnTo>
                    <a:pt x="243829" y="163116"/>
                  </a:lnTo>
                  <a:lnTo>
                    <a:pt x="258441" y="201737"/>
                  </a:lnTo>
                  <a:lnTo>
                    <a:pt x="269373" y="243278"/>
                  </a:lnTo>
                  <a:lnTo>
                    <a:pt x="276457" y="286783"/>
                  </a:lnTo>
                  <a:lnTo>
                    <a:pt x="279528" y="331292"/>
                  </a:lnTo>
                  <a:lnTo>
                    <a:pt x="278417" y="375848"/>
                  </a:lnTo>
                  <a:lnTo>
                    <a:pt x="272959" y="419494"/>
                  </a:lnTo>
                  <a:lnTo>
                    <a:pt x="262986" y="461269"/>
                  </a:lnTo>
                  <a:lnTo>
                    <a:pt x="248331" y="500218"/>
                  </a:lnTo>
                  <a:lnTo>
                    <a:pt x="228828" y="535381"/>
                  </a:lnTo>
                  <a:lnTo>
                    <a:pt x="204309" y="565801"/>
                  </a:lnTo>
                  <a:lnTo>
                    <a:pt x="174609" y="590519"/>
                  </a:lnTo>
                  <a:lnTo>
                    <a:pt x="139559" y="608577"/>
                  </a:lnTo>
                  <a:lnTo>
                    <a:pt x="98993" y="619018"/>
                  </a:lnTo>
                  <a:lnTo>
                    <a:pt x="52745" y="620884"/>
                  </a:lnTo>
                  <a:close/>
                </a:path>
              </a:pathLst>
            </a:custGeom>
            <a:solidFill>
              <a:srgbClr val="FF781D"/>
            </a:solidFill>
          </p:spPr>
          <p:txBody>
            <a:bodyPr wrap="square" lIns="0" tIns="0" rIns="0" bIns="0" rtlCol="0"/>
            <a:lstStyle/>
            <a:p>
              <a:endParaRPr/>
            </a:p>
          </p:txBody>
        </p:sp>
        <p:pic>
          <p:nvPicPr>
            <p:cNvPr id="5" name="object 5"/>
            <p:cNvPicPr/>
            <p:nvPr/>
          </p:nvPicPr>
          <p:blipFill>
            <a:blip r:embed="rId3" cstate="print"/>
            <a:stretch>
              <a:fillRect/>
            </a:stretch>
          </p:blipFill>
          <p:spPr>
            <a:xfrm>
              <a:off x="3295" y="70944"/>
              <a:ext cx="18284703" cy="10292485"/>
            </a:xfrm>
            <a:prstGeom prst="rect">
              <a:avLst/>
            </a:prstGeom>
          </p:spPr>
        </p:pic>
        <p:sp>
          <p:nvSpPr>
            <p:cNvPr id="6" name="object 6"/>
            <p:cNvSpPr/>
            <p:nvPr/>
          </p:nvSpPr>
          <p:spPr>
            <a:xfrm>
              <a:off x="0" y="3165106"/>
              <a:ext cx="622300" cy="1332865"/>
            </a:xfrm>
            <a:custGeom>
              <a:avLst/>
              <a:gdLst/>
              <a:ahLst/>
              <a:cxnLst/>
              <a:rect l="l" t="t" r="r" b="b"/>
              <a:pathLst>
                <a:path w="622300" h="1332864">
                  <a:moveTo>
                    <a:pt x="41668" y="62763"/>
                  </a:moveTo>
                  <a:lnTo>
                    <a:pt x="32702" y="32232"/>
                  </a:lnTo>
                  <a:lnTo>
                    <a:pt x="4711" y="2844"/>
                  </a:lnTo>
                  <a:lnTo>
                    <a:pt x="0" y="0"/>
                  </a:lnTo>
                  <a:lnTo>
                    <a:pt x="0" y="199682"/>
                  </a:lnTo>
                  <a:lnTo>
                    <a:pt x="14287" y="175069"/>
                  </a:lnTo>
                  <a:lnTo>
                    <a:pt x="31343" y="135343"/>
                  </a:lnTo>
                  <a:lnTo>
                    <a:pt x="40843" y="97523"/>
                  </a:lnTo>
                  <a:lnTo>
                    <a:pt x="41668" y="62763"/>
                  </a:lnTo>
                  <a:close/>
                </a:path>
                <a:path w="622300" h="1332864">
                  <a:moveTo>
                    <a:pt x="622236" y="476237"/>
                  </a:moveTo>
                  <a:lnTo>
                    <a:pt x="604837" y="405841"/>
                  </a:lnTo>
                  <a:lnTo>
                    <a:pt x="555790" y="352844"/>
                  </a:lnTo>
                  <a:lnTo>
                    <a:pt x="512622" y="340944"/>
                  </a:lnTo>
                  <a:lnTo>
                    <a:pt x="472668" y="341909"/>
                  </a:lnTo>
                  <a:lnTo>
                    <a:pt x="435622" y="353822"/>
                  </a:lnTo>
                  <a:lnTo>
                    <a:pt x="401205" y="374764"/>
                  </a:lnTo>
                  <a:lnTo>
                    <a:pt x="369100" y="402805"/>
                  </a:lnTo>
                  <a:lnTo>
                    <a:pt x="339039" y="436016"/>
                  </a:lnTo>
                  <a:lnTo>
                    <a:pt x="310705" y="472478"/>
                  </a:lnTo>
                  <a:lnTo>
                    <a:pt x="283806" y="510260"/>
                  </a:lnTo>
                  <a:lnTo>
                    <a:pt x="258064" y="547433"/>
                  </a:lnTo>
                  <a:lnTo>
                    <a:pt x="233159" y="582091"/>
                  </a:lnTo>
                  <a:lnTo>
                    <a:pt x="208826" y="612279"/>
                  </a:lnTo>
                  <a:lnTo>
                    <a:pt x="194221" y="634034"/>
                  </a:lnTo>
                  <a:lnTo>
                    <a:pt x="153631" y="693140"/>
                  </a:lnTo>
                  <a:lnTo>
                    <a:pt x="129197" y="729145"/>
                  </a:lnTo>
                  <a:lnTo>
                    <a:pt x="103022" y="768540"/>
                  </a:lnTo>
                  <a:lnTo>
                    <a:pt x="75882" y="810666"/>
                  </a:lnTo>
                  <a:lnTo>
                    <a:pt x="48552" y="854837"/>
                  </a:lnTo>
                  <a:lnTo>
                    <a:pt x="21805" y="900379"/>
                  </a:lnTo>
                  <a:lnTo>
                    <a:pt x="0" y="940092"/>
                  </a:lnTo>
                  <a:lnTo>
                    <a:pt x="0" y="1307731"/>
                  </a:lnTo>
                  <a:lnTo>
                    <a:pt x="22123" y="1322095"/>
                  </a:lnTo>
                  <a:lnTo>
                    <a:pt x="56413" y="1332750"/>
                  </a:lnTo>
                  <a:lnTo>
                    <a:pt x="89306" y="1332331"/>
                  </a:lnTo>
                  <a:lnTo>
                    <a:pt x="151193" y="1304290"/>
                  </a:lnTo>
                  <a:lnTo>
                    <a:pt x="180390" y="1279690"/>
                  </a:lnTo>
                  <a:lnTo>
                    <a:pt x="208559" y="1250061"/>
                  </a:lnTo>
                  <a:lnTo>
                    <a:pt x="235788" y="1216914"/>
                  </a:lnTo>
                  <a:lnTo>
                    <a:pt x="262178" y="1181760"/>
                  </a:lnTo>
                  <a:lnTo>
                    <a:pt x="312839" y="1111491"/>
                  </a:lnTo>
                  <a:lnTo>
                    <a:pt x="337299" y="1079398"/>
                  </a:lnTo>
                  <a:lnTo>
                    <a:pt x="361302" y="1051344"/>
                  </a:lnTo>
                  <a:lnTo>
                    <a:pt x="384949" y="1028852"/>
                  </a:lnTo>
                  <a:lnTo>
                    <a:pt x="418719" y="990409"/>
                  </a:lnTo>
                  <a:lnTo>
                    <a:pt x="450342" y="950061"/>
                  </a:lnTo>
                  <a:lnTo>
                    <a:pt x="479717" y="907948"/>
                  </a:lnTo>
                  <a:lnTo>
                    <a:pt x="506691" y="864260"/>
                  </a:lnTo>
                  <a:lnTo>
                    <a:pt x="531177" y="819124"/>
                  </a:lnTo>
                  <a:lnTo>
                    <a:pt x="553021" y="772718"/>
                  </a:lnTo>
                  <a:lnTo>
                    <a:pt x="572135" y="725182"/>
                  </a:lnTo>
                  <a:lnTo>
                    <a:pt x="588365" y="676694"/>
                  </a:lnTo>
                  <a:lnTo>
                    <a:pt x="601624" y="627392"/>
                  </a:lnTo>
                  <a:lnTo>
                    <a:pt x="611759" y="577443"/>
                  </a:lnTo>
                  <a:lnTo>
                    <a:pt x="618667" y="526999"/>
                  </a:lnTo>
                  <a:lnTo>
                    <a:pt x="622236" y="476237"/>
                  </a:lnTo>
                  <a:close/>
                </a:path>
              </a:pathLst>
            </a:custGeom>
            <a:solidFill>
              <a:srgbClr val="FF781D"/>
            </a:solidFill>
          </p:spPr>
          <p:txBody>
            <a:bodyPr wrap="square" lIns="0" tIns="0" rIns="0" bIns="0" rtlCol="0"/>
            <a:lstStyle/>
            <a:p>
              <a:endParaRPr/>
            </a:p>
          </p:txBody>
        </p:sp>
        <p:pic>
          <p:nvPicPr>
            <p:cNvPr id="7" name="object 7"/>
            <p:cNvPicPr/>
            <p:nvPr/>
          </p:nvPicPr>
          <p:blipFill>
            <a:blip r:embed="rId4" cstate="print"/>
            <a:stretch>
              <a:fillRect/>
            </a:stretch>
          </p:blipFill>
          <p:spPr>
            <a:xfrm>
              <a:off x="15385406" y="325300"/>
              <a:ext cx="2619374" cy="1409699"/>
            </a:xfrm>
            <a:prstGeom prst="rect">
              <a:avLst/>
            </a:prstGeom>
          </p:spPr>
        </p:pic>
      </p:grpSp>
      <p:sp>
        <p:nvSpPr>
          <p:cNvPr id="9" name="Title 1">
            <a:extLst>
              <a:ext uri="{FF2B5EF4-FFF2-40B4-BE49-F238E27FC236}">
                <a16:creationId xmlns:a16="http://schemas.microsoft.com/office/drawing/2014/main" id="{1096545F-AC17-7778-7FF4-11855E8F7724}"/>
              </a:ext>
            </a:extLst>
          </p:cNvPr>
          <p:cNvSpPr txBox="1">
            <a:spLocks/>
          </p:cNvSpPr>
          <p:nvPr/>
        </p:nvSpPr>
        <p:spPr>
          <a:xfrm>
            <a:off x="6781800" y="3324427"/>
            <a:ext cx="9601200" cy="2387600"/>
          </a:xfrm>
          <a:prstGeom prst="rect">
            <a:avLst/>
          </a:prstGeom>
        </p:spPr>
        <p:txBody>
          <a:bodyPr wrap="square" lIns="0" tIns="0" rIns="0" bIns="0">
            <a:normAutofit/>
          </a:bodyPr>
          <a:lstStyle>
            <a:lvl1pPr>
              <a:defRPr sz="9200" b="0" i="0">
                <a:solidFill>
                  <a:schemeClr val="tx1"/>
                </a:solidFill>
                <a:latin typeface="Georgia"/>
                <a:ea typeface="+mj-ea"/>
                <a:cs typeface="Georgia"/>
              </a:defRPr>
            </a:lvl1pPr>
          </a:lstStyle>
          <a:p>
            <a:r>
              <a:rPr lang="en-GB" sz="3600" dirty="0">
                <a:latin typeface="+mn-lt"/>
                <a:ea typeface="Times New Roman" panose="02020603050405020304" pitchFamily="18" charset="0"/>
              </a:rPr>
              <a:t>An investigation into the Implementation of </a:t>
            </a:r>
            <a:r>
              <a:rPr lang="en-GB" sz="3600" b="1" dirty="0">
                <a:latin typeface="+mn-lt"/>
                <a:ea typeface="Times New Roman" panose="02020603050405020304" pitchFamily="18" charset="0"/>
              </a:rPr>
              <a:t>The Donegal Wellness Café Peer Led Model </a:t>
            </a:r>
            <a:r>
              <a:rPr lang="en-GB" sz="3600" dirty="0">
                <a:latin typeface="+mn-lt"/>
                <a:ea typeface="Times New Roman" panose="02020603050405020304" pitchFamily="18" charset="0"/>
              </a:rPr>
              <a:t>&amp; it’s impact in creating a supportive campus environment for students</a:t>
            </a:r>
            <a:endParaRPr lang="en-GB" sz="3600" dirty="0">
              <a:latin typeface="+mn-lt"/>
            </a:endParaRPr>
          </a:p>
        </p:txBody>
      </p:sp>
      <p:sp>
        <p:nvSpPr>
          <p:cNvPr id="13" name="TextBox 12">
            <a:extLst>
              <a:ext uri="{FF2B5EF4-FFF2-40B4-BE49-F238E27FC236}">
                <a16:creationId xmlns:a16="http://schemas.microsoft.com/office/drawing/2014/main" id="{9AAA866B-1517-5899-47F7-5B5C66848B84}"/>
              </a:ext>
            </a:extLst>
          </p:cNvPr>
          <p:cNvSpPr txBox="1"/>
          <p:nvPr/>
        </p:nvSpPr>
        <p:spPr>
          <a:xfrm>
            <a:off x="2895600" y="6412567"/>
            <a:ext cx="9457266" cy="1956946"/>
          </a:xfrm>
          <a:prstGeom prst="rect">
            <a:avLst/>
          </a:prstGeom>
          <a:noFill/>
        </p:spPr>
        <p:txBody>
          <a:bodyPr wrap="square">
            <a:spAutoFit/>
          </a:bodyPr>
          <a:lstStyle/>
          <a:p>
            <a:pPr lvl="0" fontAlgn="t">
              <a:lnSpc>
                <a:spcPts val="1575"/>
              </a:lnSpc>
              <a:spcAft>
                <a:spcPts val="900"/>
              </a:spcAft>
              <a:buSzPts val="1000"/>
              <a:tabLst>
                <a:tab pos="457200" algn="l"/>
              </a:tabLst>
            </a:pPr>
            <a:r>
              <a:rPr lang="en-GB" sz="2800" dirty="0">
                <a:solidFill>
                  <a:srgbClr val="323232"/>
                </a:solidFill>
                <a:latin typeface="+mn-lt"/>
                <a:ea typeface="Times New Roman" panose="02020603050405020304" pitchFamily="18" charset="0"/>
              </a:rPr>
              <a:t>S</a:t>
            </a:r>
            <a:r>
              <a:rPr lang="en-GB" sz="2800" dirty="0">
                <a:solidFill>
                  <a:srgbClr val="323232"/>
                </a:solidFill>
                <a:effectLst/>
                <a:latin typeface="+mn-lt"/>
                <a:ea typeface="Times New Roman" panose="02020603050405020304" pitchFamily="18" charset="0"/>
              </a:rPr>
              <a:t>haron Ferguson Mental Health &amp; Wellbeing Project Officer</a:t>
            </a:r>
          </a:p>
          <a:p>
            <a:pPr lvl="0" fontAlgn="t">
              <a:lnSpc>
                <a:spcPts val="1575"/>
              </a:lnSpc>
              <a:spcAft>
                <a:spcPts val="900"/>
              </a:spcAft>
              <a:buSzPts val="1000"/>
              <a:tabLst>
                <a:tab pos="457200" algn="l"/>
              </a:tabLst>
            </a:pPr>
            <a:r>
              <a:rPr lang="en-GB" sz="2800" dirty="0">
                <a:solidFill>
                  <a:srgbClr val="323232"/>
                </a:solidFill>
                <a:effectLst/>
                <a:latin typeface="+mn-lt"/>
                <a:ea typeface="Times New Roman" panose="02020603050405020304" pitchFamily="18" charset="0"/>
              </a:rPr>
              <a:t>ATU Donegal </a:t>
            </a:r>
          </a:p>
          <a:p>
            <a:pPr lvl="0" fontAlgn="t">
              <a:lnSpc>
                <a:spcPts val="1575"/>
              </a:lnSpc>
              <a:spcAft>
                <a:spcPts val="900"/>
              </a:spcAft>
              <a:buSzPts val="1000"/>
              <a:tabLst>
                <a:tab pos="457200" algn="l"/>
              </a:tabLst>
            </a:pPr>
            <a:endParaRPr lang="en-GB" sz="2800" dirty="0">
              <a:solidFill>
                <a:srgbClr val="323232"/>
              </a:solidFill>
              <a:effectLst/>
              <a:latin typeface="+mn-lt"/>
              <a:ea typeface="Calibri" panose="020F0502020204030204" pitchFamily="34" charset="0"/>
            </a:endParaRPr>
          </a:p>
          <a:p>
            <a:pPr lvl="0" fontAlgn="t">
              <a:lnSpc>
                <a:spcPts val="1575"/>
              </a:lnSpc>
              <a:spcAft>
                <a:spcPts val="900"/>
              </a:spcAft>
              <a:buSzPts val="1000"/>
              <a:tabLst>
                <a:tab pos="457200" algn="l"/>
              </a:tabLst>
            </a:pPr>
            <a:r>
              <a:rPr lang="en-GB" sz="2800" dirty="0">
                <a:solidFill>
                  <a:srgbClr val="323232"/>
                </a:solidFill>
                <a:latin typeface="+mn-lt"/>
                <a:ea typeface="Calibri" panose="020F0502020204030204" pitchFamily="34" charset="0"/>
              </a:rPr>
              <a:t>Brian Herron Peer Facilitator</a:t>
            </a:r>
          </a:p>
          <a:p>
            <a:pPr lvl="0" fontAlgn="t">
              <a:lnSpc>
                <a:spcPts val="1575"/>
              </a:lnSpc>
              <a:spcAft>
                <a:spcPts val="900"/>
              </a:spcAft>
              <a:buSzPts val="1000"/>
              <a:tabLst>
                <a:tab pos="457200" algn="l"/>
              </a:tabLst>
            </a:pPr>
            <a:endParaRPr lang="en-GB" sz="2800" dirty="0">
              <a:solidFill>
                <a:srgbClr val="323232"/>
              </a:solidFill>
              <a:effectLst/>
              <a:latin typeface="+mn-lt"/>
              <a:ea typeface="Calibri" panose="020F0502020204030204" pitchFamily="34" charset="0"/>
            </a:endParaRPr>
          </a:p>
          <a:p>
            <a:pPr lvl="0" fontAlgn="t">
              <a:lnSpc>
                <a:spcPts val="1575"/>
              </a:lnSpc>
              <a:spcAft>
                <a:spcPts val="900"/>
              </a:spcAft>
              <a:buSzPts val="1000"/>
              <a:tabLst>
                <a:tab pos="457200" algn="l"/>
              </a:tabLst>
            </a:pPr>
            <a:r>
              <a:rPr lang="en-GB" sz="2800" dirty="0">
                <a:solidFill>
                  <a:srgbClr val="323232"/>
                </a:solidFill>
                <a:latin typeface="+mn-lt"/>
                <a:ea typeface="Calibri" panose="020F0502020204030204" pitchFamily="34" charset="0"/>
              </a:rPr>
              <a:t>Melanie Baxter Peer Facilitator</a:t>
            </a:r>
            <a:endParaRPr lang="en-GB" sz="2800" dirty="0">
              <a:solidFill>
                <a:srgbClr val="323232"/>
              </a:solidFill>
              <a:effectLst/>
              <a:latin typeface="+mn-lt"/>
              <a:ea typeface="Calibri" panose="020F0502020204030204" pitchFamily="34" charset="0"/>
            </a:endParaRPr>
          </a:p>
        </p:txBody>
      </p:sp>
      <p:pic>
        <p:nvPicPr>
          <p:cNvPr id="15" name="Picture 14" descr="A yellow circle with black text&#10;&#10;Description automatically generated">
            <a:extLst>
              <a:ext uri="{FF2B5EF4-FFF2-40B4-BE49-F238E27FC236}">
                <a16:creationId xmlns:a16="http://schemas.microsoft.com/office/drawing/2014/main" id="{F24A3BB8-89BE-7774-0DC5-FB7C0138D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62310"/>
            <a:ext cx="3594735" cy="23246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74467" y="9375737"/>
            <a:ext cx="5577205" cy="311785"/>
          </a:xfrm>
          <a:custGeom>
            <a:avLst/>
            <a:gdLst/>
            <a:ahLst/>
            <a:cxnLst/>
            <a:rect l="l" t="t" r="r" b="b"/>
            <a:pathLst>
              <a:path w="5577205" h="311784">
                <a:moveTo>
                  <a:pt x="5576595" y="125679"/>
                </a:moveTo>
                <a:lnTo>
                  <a:pt x="5575109" y="103111"/>
                </a:lnTo>
                <a:lnTo>
                  <a:pt x="5560428" y="83362"/>
                </a:lnTo>
                <a:lnTo>
                  <a:pt x="5542534" y="75526"/>
                </a:lnTo>
                <a:lnTo>
                  <a:pt x="5518836" y="79298"/>
                </a:lnTo>
                <a:lnTo>
                  <a:pt x="5486120" y="95808"/>
                </a:lnTo>
                <a:lnTo>
                  <a:pt x="5441213" y="126161"/>
                </a:lnTo>
                <a:lnTo>
                  <a:pt x="5395099" y="154927"/>
                </a:lnTo>
                <a:lnTo>
                  <a:pt x="5345785" y="177634"/>
                </a:lnTo>
                <a:lnTo>
                  <a:pt x="5295163" y="194246"/>
                </a:lnTo>
                <a:lnTo>
                  <a:pt x="5245151" y="204711"/>
                </a:lnTo>
                <a:lnTo>
                  <a:pt x="5197614" y="208991"/>
                </a:lnTo>
                <a:lnTo>
                  <a:pt x="5154473" y="207022"/>
                </a:lnTo>
                <a:lnTo>
                  <a:pt x="5088941" y="184175"/>
                </a:lnTo>
                <a:lnTo>
                  <a:pt x="5063718" y="135763"/>
                </a:lnTo>
                <a:lnTo>
                  <a:pt x="5059540" y="95034"/>
                </a:lnTo>
                <a:lnTo>
                  <a:pt x="5046218" y="68516"/>
                </a:lnTo>
                <a:lnTo>
                  <a:pt x="5022570" y="56019"/>
                </a:lnTo>
                <a:lnTo>
                  <a:pt x="4987417" y="57315"/>
                </a:lnTo>
                <a:lnTo>
                  <a:pt x="4939601" y="72174"/>
                </a:lnTo>
                <a:lnTo>
                  <a:pt x="4877930" y="100393"/>
                </a:lnTo>
                <a:lnTo>
                  <a:pt x="4820678" y="127076"/>
                </a:lnTo>
                <a:lnTo>
                  <a:pt x="4764798" y="148856"/>
                </a:lnTo>
                <a:lnTo>
                  <a:pt x="4712005" y="165354"/>
                </a:lnTo>
                <a:lnTo>
                  <a:pt x="4663999" y="176161"/>
                </a:lnTo>
                <a:lnTo>
                  <a:pt x="4622508" y="180924"/>
                </a:lnTo>
                <a:lnTo>
                  <a:pt x="4589246" y="179222"/>
                </a:lnTo>
                <a:lnTo>
                  <a:pt x="4555363" y="159296"/>
                </a:lnTo>
                <a:lnTo>
                  <a:pt x="4536186" y="117894"/>
                </a:lnTo>
                <a:lnTo>
                  <a:pt x="4529912" y="92976"/>
                </a:lnTo>
                <a:lnTo>
                  <a:pt x="4515104" y="38646"/>
                </a:lnTo>
                <a:lnTo>
                  <a:pt x="4493145" y="8318"/>
                </a:lnTo>
                <a:lnTo>
                  <a:pt x="4461408" y="0"/>
                </a:lnTo>
                <a:lnTo>
                  <a:pt x="4417250" y="11760"/>
                </a:lnTo>
                <a:lnTo>
                  <a:pt x="4227296" y="91008"/>
                </a:lnTo>
                <a:lnTo>
                  <a:pt x="4160774" y="116306"/>
                </a:lnTo>
                <a:lnTo>
                  <a:pt x="4103116" y="132499"/>
                </a:lnTo>
                <a:lnTo>
                  <a:pt x="4053916" y="139534"/>
                </a:lnTo>
                <a:lnTo>
                  <a:pt x="4012755" y="137401"/>
                </a:lnTo>
                <a:lnTo>
                  <a:pt x="3979202" y="126072"/>
                </a:lnTo>
                <a:lnTo>
                  <a:pt x="3952824" y="105524"/>
                </a:lnTo>
                <a:lnTo>
                  <a:pt x="3933215" y="75730"/>
                </a:lnTo>
                <a:lnTo>
                  <a:pt x="3920337" y="53238"/>
                </a:lnTo>
                <a:lnTo>
                  <a:pt x="3905542" y="34848"/>
                </a:lnTo>
                <a:lnTo>
                  <a:pt x="3890657" y="22428"/>
                </a:lnTo>
                <a:lnTo>
                  <a:pt x="3877538" y="17868"/>
                </a:lnTo>
                <a:lnTo>
                  <a:pt x="3854158" y="23761"/>
                </a:lnTo>
                <a:lnTo>
                  <a:pt x="3811308" y="39839"/>
                </a:lnTo>
                <a:lnTo>
                  <a:pt x="3755059" y="63652"/>
                </a:lnTo>
                <a:lnTo>
                  <a:pt x="3691521" y="92760"/>
                </a:lnTo>
                <a:lnTo>
                  <a:pt x="3621913" y="123456"/>
                </a:lnTo>
                <a:lnTo>
                  <a:pt x="3560394" y="145478"/>
                </a:lnTo>
                <a:lnTo>
                  <a:pt x="3506686" y="158826"/>
                </a:lnTo>
                <a:lnTo>
                  <a:pt x="3460445" y="163499"/>
                </a:lnTo>
                <a:lnTo>
                  <a:pt x="3421392" y="159486"/>
                </a:lnTo>
                <a:lnTo>
                  <a:pt x="3389198" y="146799"/>
                </a:lnTo>
                <a:lnTo>
                  <a:pt x="3363557" y="125425"/>
                </a:lnTo>
                <a:lnTo>
                  <a:pt x="3344164" y="95377"/>
                </a:lnTo>
                <a:lnTo>
                  <a:pt x="3330829" y="71526"/>
                </a:lnTo>
                <a:lnTo>
                  <a:pt x="3315665" y="50342"/>
                </a:lnTo>
                <a:lnTo>
                  <a:pt x="3300501" y="34150"/>
                </a:lnTo>
                <a:lnTo>
                  <a:pt x="3287179" y="25285"/>
                </a:lnTo>
                <a:lnTo>
                  <a:pt x="3265284" y="26416"/>
                </a:lnTo>
                <a:lnTo>
                  <a:pt x="3226803" y="37414"/>
                </a:lnTo>
                <a:lnTo>
                  <a:pt x="3177197" y="56426"/>
                </a:lnTo>
                <a:lnTo>
                  <a:pt x="3075660" y="103047"/>
                </a:lnTo>
                <a:lnTo>
                  <a:pt x="3030474" y="120904"/>
                </a:lnTo>
                <a:lnTo>
                  <a:pt x="2985846" y="135356"/>
                </a:lnTo>
                <a:lnTo>
                  <a:pt x="2941282" y="146558"/>
                </a:lnTo>
                <a:lnTo>
                  <a:pt x="2896260" y="154647"/>
                </a:lnTo>
                <a:lnTo>
                  <a:pt x="2850299" y="159791"/>
                </a:lnTo>
                <a:lnTo>
                  <a:pt x="2772816" y="164579"/>
                </a:lnTo>
                <a:lnTo>
                  <a:pt x="2725636" y="160134"/>
                </a:lnTo>
                <a:lnTo>
                  <a:pt x="2692362" y="141820"/>
                </a:lnTo>
                <a:lnTo>
                  <a:pt x="2624010" y="71564"/>
                </a:lnTo>
                <a:lnTo>
                  <a:pt x="2594089" y="51092"/>
                </a:lnTo>
                <a:lnTo>
                  <a:pt x="2562021" y="43383"/>
                </a:lnTo>
                <a:lnTo>
                  <a:pt x="2522994" y="48247"/>
                </a:lnTo>
                <a:lnTo>
                  <a:pt x="2472156" y="65493"/>
                </a:lnTo>
                <a:lnTo>
                  <a:pt x="2404681" y="94945"/>
                </a:lnTo>
                <a:lnTo>
                  <a:pt x="2356015" y="114896"/>
                </a:lnTo>
                <a:lnTo>
                  <a:pt x="2304377" y="131660"/>
                </a:lnTo>
                <a:lnTo>
                  <a:pt x="2250605" y="145008"/>
                </a:lnTo>
                <a:lnTo>
                  <a:pt x="2195550" y="154749"/>
                </a:lnTo>
                <a:lnTo>
                  <a:pt x="2140064" y="160655"/>
                </a:lnTo>
                <a:lnTo>
                  <a:pt x="2070912" y="164807"/>
                </a:lnTo>
                <a:lnTo>
                  <a:pt x="2025154" y="163791"/>
                </a:lnTo>
                <a:lnTo>
                  <a:pt x="1993861" y="155143"/>
                </a:lnTo>
                <a:lnTo>
                  <a:pt x="1968119" y="136359"/>
                </a:lnTo>
                <a:lnTo>
                  <a:pt x="1938985" y="104978"/>
                </a:lnTo>
                <a:lnTo>
                  <a:pt x="1914715" y="79514"/>
                </a:lnTo>
                <a:lnTo>
                  <a:pt x="1891207" y="58610"/>
                </a:lnTo>
                <a:lnTo>
                  <a:pt x="1871167" y="44462"/>
                </a:lnTo>
                <a:lnTo>
                  <a:pt x="1857336" y="39268"/>
                </a:lnTo>
                <a:lnTo>
                  <a:pt x="1836877" y="44361"/>
                </a:lnTo>
                <a:lnTo>
                  <a:pt x="1798789" y="58204"/>
                </a:lnTo>
                <a:lnTo>
                  <a:pt x="1748548" y="78689"/>
                </a:lnTo>
                <a:lnTo>
                  <a:pt x="1691627" y="103670"/>
                </a:lnTo>
                <a:lnTo>
                  <a:pt x="1641767" y="124548"/>
                </a:lnTo>
                <a:lnTo>
                  <a:pt x="1588465" y="143891"/>
                </a:lnTo>
                <a:lnTo>
                  <a:pt x="1535811" y="160401"/>
                </a:lnTo>
                <a:lnTo>
                  <a:pt x="1487906" y="172821"/>
                </a:lnTo>
                <a:lnTo>
                  <a:pt x="1448841" y="179870"/>
                </a:lnTo>
                <a:lnTo>
                  <a:pt x="1391170" y="184581"/>
                </a:lnTo>
                <a:lnTo>
                  <a:pt x="1351165" y="178701"/>
                </a:lnTo>
                <a:lnTo>
                  <a:pt x="1315135" y="157302"/>
                </a:lnTo>
                <a:lnTo>
                  <a:pt x="1237399" y="85877"/>
                </a:lnTo>
                <a:lnTo>
                  <a:pt x="1208455" y="61645"/>
                </a:lnTo>
                <a:lnTo>
                  <a:pt x="1185735" y="45275"/>
                </a:lnTo>
                <a:lnTo>
                  <a:pt x="1172438" y="39268"/>
                </a:lnTo>
                <a:lnTo>
                  <a:pt x="1155039" y="44437"/>
                </a:lnTo>
                <a:lnTo>
                  <a:pt x="1121181" y="58534"/>
                </a:lnTo>
                <a:lnTo>
                  <a:pt x="1075778" y="79425"/>
                </a:lnTo>
                <a:lnTo>
                  <a:pt x="1023747" y="104978"/>
                </a:lnTo>
                <a:lnTo>
                  <a:pt x="972337" y="129032"/>
                </a:lnTo>
                <a:lnTo>
                  <a:pt x="923696" y="147777"/>
                </a:lnTo>
                <a:lnTo>
                  <a:pt x="877430" y="161340"/>
                </a:lnTo>
                <a:lnTo>
                  <a:pt x="833183" y="169824"/>
                </a:lnTo>
                <a:lnTo>
                  <a:pt x="790575" y="173316"/>
                </a:lnTo>
                <a:lnTo>
                  <a:pt x="732040" y="173050"/>
                </a:lnTo>
                <a:lnTo>
                  <a:pt x="696315" y="164452"/>
                </a:lnTo>
                <a:lnTo>
                  <a:pt x="671639" y="141236"/>
                </a:lnTo>
                <a:lnTo>
                  <a:pt x="646264" y="97116"/>
                </a:lnTo>
                <a:lnTo>
                  <a:pt x="621271" y="56095"/>
                </a:lnTo>
                <a:lnTo>
                  <a:pt x="595655" y="31203"/>
                </a:lnTo>
                <a:lnTo>
                  <a:pt x="566102" y="22339"/>
                </a:lnTo>
                <a:lnTo>
                  <a:pt x="529336" y="29425"/>
                </a:lnTo>
                <a:lnTo>
                  <a:pt x="482041" y="52349"/>
                </a:lnTo>
                <a:lnTo>
                  <a:pt x="420941" y="91008"/>
                </a:lnTo>
                <a:lnTo>
                  <a:pt x="366737" y="124371"/>
                </a:lnTo>
                <a:lnTo>
                  <a:pt x="314198" y="150710"/>
                </a:lnTo>
                <a:lnTo>
                  <a:pt x="264439" y="169926"/>
                </a:lnTo>
                <a:lnTo>
                  <a:pt x="218592" y="181876"/>
                </a:lnTo>
                <a:lnTo>
                  <a:pt x="177774" y="186436"/>
                </a:lnTo>
                <a:lnTo>
                  <a:pt x="143116" y="183489"/>
                </a:lnTo>
                <a:lnTo>
                  <a:pt x="115735" y="172910"/>
                </a:lnTo>
                <a:lnTo>
                  <a:pt x="96774" y="154571"/>
                </a:lnTo>
                <a:lnTo>
                  <a:pt x="87337" y="128346"/>
                </a:lnTo>
                <a:lnTo>
                  <a:pt x="74168" y="96786"/>
                </a:lnTo>
                <a:lnTo>
                  <a:pt x="51257" y="82689"/>
                </a:lnTo>
                <a:lnTo>
                  <a:pt x="26301" y="87541"/>
                </a:lnTo>
                <a:lnTo>
                  <a:pt x="6985" y="112839"/>
                </a:lnTo>
                <a:lnTo>
                  <a:pt x="0" y="155714"/>
                </a:lnTo>
                <a:lnTo>
                  <a:pt x="9893" y="197091"/>
                </a:lnTo>
                <a:lnTo>
                  <a:pt x="34150" y="234149"/>
                </a:lnTo>
                <a:lnTo>
                  <a:pt x="70243" y="264109"/>
                </a:lnTo>
                <a:lnTo>
                  <a:pt x="115671" y="284137"/>
                </a:lnTo>
                <a:lnTo>
                  <a:pt x="167894" y="291439"/>
                </a:lnTo>
                <a:lnTo>
                  <a:pt x="207098" y="286550"/>
                </a:lnTo>
                <a:lnTo>
                  <a:pt x="258699" y="273342"/>
                </a:lnTo>
                <a:lnTo>
                  <a:pt x="316661" y="254025"/>
                </a:lnTo>
                <a:lnTo>
                  <a:pt x="374967" y="230797"/>
                </a:lnTo>
                <a:lnTo>
                  <a:pt x="427609" y="205854"/>
                </a:lnTo>
                <a:lnTo>
                  <a:pt x="468541" y="181394"/>
                </a:lnTo>
                <a:lnTo>
                  <a:pt x="527710" y="139484"/>
                </a:lnTo>
                <a:lnTo>
                  <a:pt x="592112" y="205193"/>
                </a:lnTo>
                <a:lnTo>
                  <a:pt x="623874" y="234619"/>
                </a:lnTo>
                <a:lnTo>
                  <a:pt x="655955" y="257644"/>
                </a:lnTo>
                <a:lnTo>
                  <a:pt x="724598" y="284619"/>
                </a:lnTo>
                <a:lnTo>
                  <a:pt x="762927" y="288607"/>
                </a:lnTo>
                <a:lnTo>
                  <a:pt x="805103" y="286270"/>
                </a:lnTo>
                <a:lnTo>
                  <a:pt x="851992" y="277634"/>
                </a:lnTo>
                <a:lnTo>
                  <a:pt x="904506" y="262724"/>
                </a:lnTo>
                <a:lnTo>
                  <a:pt x="963498" y="241554"/>
                </a:lnTo>
                <a:lnTo>
                  <a:pt x="1029868" y="214147"/>
                </a:lnTo>
                <a:lnTo>
                  <a:pt x="1153871" y="160439"/>
                </a:lnTo>
                <a:lnTo>
                  <a:pt x="1218285" y="214591"/>
                </a:lnTo>
                <a:lnTo>
                  <a:pt x="1284414" y="256832"/>
                </a:lnTo>
                <a:lnTo>
                  <a:pt x="1320609" y="272681"/>
                </a:lnTo>
                <a:lnTo>
                  <a:pt x="1385684" y="284822"/>
                </a:lnTo>
                <a:lnTo>
                  <a:pt x="1426591" y="282994"/>
                </a:lnTo>
                <a:lnTo>
                  <a:pt x="1473542" y="277088"/>
                </a:lnTo>
                <a:lnTo>
                  <a:pt x="1524381" y="267627"/>
                </a:lnTo>
                <a:lnTo>
                  <a:pt x="1576946" y="255117"/>
                </a:lnTo>
                <a:lnTo>
                  <a:pt x="1629079" y="240068"/>
                </a:lnTo>
                <a:lnTo>
                  <a:pt x="1678609" y="222999"/>
                </a:lnTo>
                <a:lnTo>
                  <a:pt x="1723402" y="204444"/>
                </a:lnTo>
                <a:lnTo>
                  <a:pt x="1761274" y="184899"/>
                </a:lnTo>
                <a:lnTo>
                  <a:pt x="1832229" y="142976"/>
                </a:lnTo>
                <a:lnTo>
                  <a:pt x="1880692" y="195376"/>
                </a:lnTo>
                <a:lnTo>
                  <a:pt x="1931543" y="236334"/>
                </a:lnTo>
                <a:lnTo>
                  <a:pt x="1985492" y="261747"/>
                </a:lnTo>
                <a:lnTo>
                  <a:pt x="2061362" y="270052"/>
                </a:lnTo>
                <a:lnTo>
                  <a:pt x="2107438" y="268909"/>
                </a:lnTo>
                <a:lnTo>
                  <a:pt x="2157247" y="264502"/>
                </a:lnTo>
                <a:lnTo>
                  <a:pt x="2209482" y="256984"/>
                </a:lnTo>
                <a:lnTo>
                  <a:pt x="2262873" y="246570"/>
                </a:lnTo>
                <a:lnTo>
                  <a:pt x="2316124" y="233438"/>
                </a:lnTo>
                <a:lnTo>
                  <a:pt x="2367978" y="217766"/>
                </a:lnTo>
                <a:lnTo>
                  <a:pt x="2417127" y="199745"/>
                </a:lnTo>
                <a:lnTo>
                  <a:pt x="2551620" y="145376"/>
                </a:lnTo>
                <a:lnTo>
                  <a:pt x="2608389" y="199745"/>
                </a:lnTo>
                <a:lnTo>
                  <a:pt x="2667533" y="239052"/>
                </a:lnTo>
                <a:lnTo>
                  <a:pt x="2703461" y="252349"/>
                </a:lnTo>
                <a:lnTo>
                  <a:pt x="2743085" y="261429"/>
                </a:lnTo>
                <a:lnTo>
                  <a:pt x="2786024" y="266293"/>
                </a:lnTo>
                <a:lnTo>
                  <a:pt x="2831871" y="266954"/>
                </a:lnTo>
                <a:lnTo>
                  <a:pt x="2880245" y="263436"/>
                </a:lnTo>
                <a:lnTo>
                  <a:pt x="2930728" y="255727"/>
                </a:lnTo>
                <a:lnTo>
                  <a:pt x="2982925" y="243865"/>
                </a:lnTo>
                <a:lnTo>
                  <a:pt x="3036455" y="227838"/>
                </a:lnTo>
                <a:lnTo>
                  <a:pt x="3090926" y="207670"/>
                </a:lnTo>
                <a:lnTo>
                  <a:pt x="3145917" y="183362"/>
                </a:lnTo>
                <a:lnTo>
                  <a:pt x="3234779" y="140792"/>
                </a:lnTo>
                <a:lnTo>
                  <a:pt x="3285871" y="200177"/>
                </a:lnTo>
                <a:lnTo>
                  <a:pt x="3316922" y="231724"/>
                </a:lnTo>
                <a:lnTo>
                  <a:pt x="3348939" y="249542"/>
                </a:lnTo>
                <a:lnTo>
                  <a:pt x="3392868" y="257251"/>
                </a:lnTo>
                <a:lnTo>
                  <a:pt x="3459657" y="258470"/>
                </a:lnTo>
                <a:lnTo>
                  <a:pt x="3510521" y="256032"/>
                </a:lnTo>
                <a:lnTo>
                  <a:pt x="3559429" y="249237"/>
                </a:lnTo>
                <a:lnTo>
                  <a:pt x="3608032" y="237718"/>
                </a:lnTo>
                <a:lnTo>
                  <a:pt x="3657993" y="221132"/>
                </a:lnTo>
                <a:lnTo>
                  <a:pt x="3710952" y="199085"/>
                </a:lnTo>
                <a:lnTo>
                  <a:pt x="3839553" y="140792"/>
                </a:lnTo>
                <a:lnTo>
                  <a:pt x="3896537" y="197777"/>
                </a:lnTo>
                <a:lnTo>
                  <a:pt x="3930777" y="228600"/>
                </a:lnTo>
                <a:lnTo>
                  <a:pt x="3962882" y="243928"/>
                </a:lnTo>
                <a:lnTo>
                  <a:pt x="4005745" y="246926"/>
                </a:lnTo>
                <a:lnTo>
                  <a:pt x="4072293" y="240792"/>
                </a:lnTo>
                <a:lnTo>
                  <a:pt x="4115498" y="233743"/>
                </a:lnTo>
                <a:lnTo>
                  <a:pt x="4164190" y="222529"/>
                </a:lnTo>
                <a:lnTo>
                  <a:pt x="4214457" y="208267"/>
                </a:lnTo>
                <a:lnTo>
                  <a:pt x="4262412" y="192074"/>
                </a:lnTo>
                <a:lnTo>
                  <a:pt x="4304157" y="175069"/>
                </a:lnTo>
                <a:lnTo>
                  <a:pt x="4385653" y="138557"/>
                </a:lnTo>
                <a:lnTo>
                  <a:pt x="4411738" y="127419"/>
                </a:lnTo>
                <a:lnTo>
                  <a:pt x="4422927" y="123329"/>
                </a:lnTo>
                <a:lnTo>
                  <a:pt x="4426191" y="127266"/>
                </a:lnTo>
                <a:lnTo>
                  <a:pt x="4430700" y="138010"/>
                </a:lnTo>
                <a:lnTo>
                  <a:pt x="4435919" y="153898"/>
                </a:lnTo>
                <a:lnTo>
                  <a:pt x="4441266" y="173316"/>
                </a:lnTo>
                <a:lnTo>
                  <a:pt x="4451743" y="196329"/>
                </a:lnTo>
                <a:lnTo>
                  <a:pt x="4497108" y="240804"/>
                </a:lnTo>
                <a:lnTo>
                  <a:pt x="4570920" y="276212"/>
                </a:lnTo>
                <a:lnTo>
                  <a:pt x="4609465" y="283667"/>
                </a:lnTo>
                <a:lnTo>
                  <a:pt x="4653038" y="281901"/>
                </a:lnTo>
                <a:lnTo>
                  <a:pt x="4710468" y="271576"/>
                </a:lnTo>
                <a:lnTo>
                  <a:pt x="4757407" y="260083"/>
                </a:lnTo>
                <a:lnTo>
                  <a:pt x="4806010" y="245833"/>
                </a:lnTo>
                <a:lnTo>
                  <a:pt x="4850562" y="230644"/>
                </a:lnTo>
                <a:lnTo>
                  <a:pt x="4925314" y="199288"/>
                </a:lnTo>
                <a:lnTo>
                  <a:pt x="4953216" y="197332"/>
                </a:lnTo>
                <a:lnTo>
                  <a:pt x="4980927" y="213575"/>
                </a:lnTo>
                <a:lnTo>
                  <a:pt x="5020272" y="251053"/>
                </a:lnTo>
                <a:lnTo>
                  <a:pt x="5053533" y="282625"/>
                </a:lnTo>
                <a:lnTo>
                  <a:pt x="5081752" y="301637"/>
                </a:lnTo>
                <a:lnTo>
                  <a:pt x="5113477" y="310489"/>
                </a:lnTo>
                <a:lnTo>
                  <a:pt x="5157305" y="311531"/>
                </a:lnTo>
                <a:lnTo>
                  <a:pt x="5221795" y="307162"/>
                </a:lnTo>
                <a:lnTo>
                  <a:pt x="5277536" y="299694"/>
                </a:lnTo>
                <a:lnTo>
                  <a:pt x="5332387" y="286969"/>
                </a:lnTo>
                <a:lnTo>
                  <a:pt x="5384990" y="269862"/>
                </a:lnTo>
                <a:lnTo>
                  <a:pt x="5433961" y="249275"/>
                </a:lnTo>
                <a:lnTo>
                  <a:pt x="5477942" y="226110"/>
                </a:lnTo>
                <a:lnTo>
                  <a:pt x="5515559" y="201282"/>
                </a:lnTo>
                <a:lnTo>
                  <a:pt x="5545455" y="175653"/>
                </a:lnTo>
                <a:lnTo>
                  <a:pt x="5566245" y="150164"/>
                </a:lnTo>
                <a:lnTo>
                  <a:pt x="5576595" y="125679"/>
                </a:lnTo>
                <a:close/>
              </a:path>
            </a:pathLst>
          </a:custGeom>
          <a:solidFill>
            <a:srgbClr val="FF781D"/>
          </a:solidFill>
        </p:spPr>
        <p:txBody>
          <a:bodyPr wrap="square" lIns="0" tIns="0" rIns="0" bIns="0" rtlCol="0"/>
          <a:lstStyle/>
          <a:p>
            <a:endParaRPr/>
          </a:p>
        </p:txBody>
      </p:sp>
      <p:grpSp>
        <p:nvGrpSpPr>
          <p:cNvPr id="1120" name="object 1120"/>
          <p:cNvGrpSpPr/>
          <p:nvPr/>
        </p:nvGrpSpPr>
        <p:grpSpPr>
          <a:xfrm>
            <a:off x="6732853" y="15933"/>
            <a:ext cx="11555147" cy="3771839"/>
            <a:chOff x="3913453" y="61"/>
            <a:chExt cx="14373860" cy="4112895"/>
          </a:xfrm>
        </p:grpSpPr>
        <p:sp>
          <p:nvSpPr>
            <p:cNvPr id="1121" name="object 1121"/>
            <p:cNvSpPr/>
            <p:nvPr/>
          </p:nvSpPr>
          <p:spPr>
            <a:xfrm>
              <a:off x="14276488" y="61"/>
              <a:ext cx="4010660" cy="3832860"/>
            </a:xfrm>
            <a:custGeom>
              <a:avLst/>
              <a:gdLst/>
              <a:ahLst/>
              <a:cxnLst/>
              <a:rect l="l" t="t" r="r" b="b"/>
              <a:pathLst>
                <a:path w="4010659" h="3832860">
                  <a:moveTo>
                    <a:pt x="0" y="0"/>
                  </a:moveTo>
                  <a:lnTo>
                    <a:pt x="4010599" y="0"/>
                  </a:lnTo>
                  <a:lnTo>
                    <a:pt x="4010599" y="3829751"/>
                  </a:lnTo>
                  <a:lnTo>
                    <a:pt x="3777150" y="3832569"/>
                  </a:lnTo>
                  <a:lnTo>
                    <a:pt x="3728068" y="3831646"/>
                  </a:lnTo>
                  <a:lnTo>
                    <a:pt x="3679485" y="3825094"/>
                  </a:lnTo>
                  <a:lnTo>
                    <a:pt x="3635540" y="3808925"/>
                  </a:lnTo>
                  <a:lnTo>
                    <a:pt x="3600372" y="3779153"/>
                  </a:lnTo>
                  <a:lnTo>
                    <a:pt x="3575112" y="3715046"/>
                  </a:lnTo>
                  <a:lnTo>
                    <a:pt x="3572255" y="3643517"/>
                  </a:lnTo>
                  <a:lnTo>
                    <a:pt x="3591041" y="2766829"/>
                  </a:lnTo>
                  <a:lnTo>
                    <a:pt x="3591368" y="2720690"/>
                  </a:lnTo>
                  <a:lnTo>
                    <a:pt x="3588442" y="2674675"/>
                  </a:lnTo>
                  <a:lnTo>
                    <a:pt x="3579364" y="2630291"/>
                  </a:lnTo>
                  <a:lnTo>
                    <a:pt x="3561234" y="2589049"/>
                  </a:lnTo>
                  <a:lnTo>
                    <a:pt x="3533837" y="2554592"/>
                  </a:lnTo>
                  <a:lnTo>
                    <a:pt x="3499560" y="2528280"/>
                  </a:lnTo>
                  <a:lnTo>
                    <a:pt x="3459900" y="2508956"/>
                  </a:lnTo>
                  <a:lnTo>
                    <a:pt x="3416359" y="2495462"/>
                  </a:lnTo>
                  <a:lnTo>
                    <a:pt x="3370434" y="2486642"/>
                  </a:lnTo>
                  <a:lnTo>
                    <a:pt x="3323627" y="2481340"/>
                  </a:lnTo>
                  <a:lnTo>
                    <a:pt x="3277437" y="2478398"/>
                  </a:lnTo>
                  <a:lnTo>
                    <a:pt x="2719905" y="2451768"/>
                  </a:lnTo>
                  <a:lnTo>
                    <a:pt x="2671030" y="2449059"/>
                  </a:lnTo>
                  <a:lnTo>
                    <a:pt x="2622012" y="2445850"/>
                  </a:lnTo>
                  <a:lnTo>
                    <a:pt x="2572968" y="2441953"/>
                  </a:lnTo>
                  <a:lnTo>
                    <a:pt x="2524018" y="2437181"/>
                  </a:lnTo>
                  <a:lnTo>
                    <a:pt x="2475278" y="2431348"/>
                  </a:lnTo>
                  <a:lnTo>
                    <a:pt x="2426867" y="2424265"/>
                  </a:lnTo>
                  <a:lnTo>
                    <a:pt x="2378902" y="2415746"/>
                  </a:lnTo>
                  <a:lnTo>
                    <a:pt x="2331502" y="2405604"/>
                  </a:lnTo>
                  <a:lnTo>
                    <a:pt x="2284783" y="2393652"/>
                  </a:lnTo>
                  <a:lnTo>
                    <a:pt x="2238865" y="2379702"/>
                  </a:lnTo>
                  <a:lnTo>
                    <a:pt x="2193865" y="2363568"/>
                  </a:lnTo>
                  <a:lnTo>
                    <a:pt x="2149901" y="2345061"/>
                  </a:lnTo>
                  <a:lnTo>
                    <a:pt x="2107090" y="2323996"/>
                  </a:lnTo>
                  <a:lnTo>
                    <a:pt x="2065551" y="2300185"/>
                  </a:lnTo>
                  <a:lnTo>
                    <a:pt x="2025401" y="2273441"/>
                  </a:lnTo>
                  <a:lnTo>
                    <a:pt x="1989501" y="2244982"/>
                  </a:lnTo>
                  <a:lnTo>
                    <a:pt x="1956131" y="2213099"/>
                  </a:lnTo>
                  <a:lnTo>
                    <a:pt x="1925495" y="2178201"/>
                  </a:lnTo>
                  <a:lnTo>
                    <a:pt x="1897798" y="2140698"/>
                  </a:lnTo>
                  <a:lnTo>
                    <a:pt x="1873244" y="2101000"/>
                  </a:lnTo>
                  <a:lnTo>
                    <a:pt x="1852037" y="2059515"/>
                  </a:lnTo>
                  <a:lnTo>
                    <a:pt x="1834381" y="2016654"/>
                  </a:lnTo>
                  <a:lnTo>
                    <a:pt x="1820481" y="1972827"/>
                  </a:lnTo>
                  <a:lnTo>
                    <a:pt x="1810541" y="1928442"/>
                  </a:lnTo>
                  <a:lnTo>
                    <a:pt x="1804766" y="1883910"/>
                  </a:lnTo>
                  <a:lnTo>
                    <a:pt x="1803359" y="1839640"/>
                  </a:lnTo>
                  <a:lnTo>
                    <a:pt x="1806524" y="1796042"/>
                  </a:lnTo>
                  <a:lnTo>
                    <a:pt x="1814467" y="1753525"/>
                  </a:lnTo>
                  <a:lnTo>
                    <a:pt x="1827391" y="1712498"/>
                  </a:lnTo>
                  <a:lnTo>
                    <a:pt x="1845500" y="1673373"/>
                  </a:lnTo>
                  <a:lnTo>
                    <a:pt x="1869000" y="1636557"/>
                  </a:lnTo>
                  <a:lnTo>
                    <a:pt x="1898093" y="1602461"/>
                  </a:lnTo>
                  <a:lnTo>
                    <a:pt x="1932966" y="1571228"/>
                  </a:lnTo>
                  <a:lnTo>
                    <a:pt x="1970979" y="1544301"/>
                  </a:lnTo>
                  <a:lnTo>
                    <a:pt x="2011415" y="1520672"/>
                  </a:lnTo>
                  <a:lnTo>
                    <a:pt x="2053557" y="1499333"/>
                  </a:lnTo>
                  <a:lnTo>
                    <a:pt x="2096688" y="1479277"/>
                  </a:lnTo>
                  <a:lnTo>
                    <a:pt x="2140092" y="1459495"/>
                  </a:lnTo>
                  <a:lnTo>
                    <a:pt x="2183050" y="1438982"/>
                  </a:lnTo>
                  <a:lnTo>
                    <a:pt x="2224848" y="1416729"/>
                  </a:lnTo>
                  <a:lnTo>
                    <a:pt x="2265057" y="1390463"/>
                  </a:lnTo>
                  <a:lnTo>
                    <a:pt x="2302698" y="1359133"/>
                  </a:lnTo>
                  <a:lnTo>
                    <a:pt x="2336225" y="1323565"/>
                  </a:lnTo>
                  <a:lnTo>
                    <a:pt x="2364092" y="1284583"/>
                  </a:lnTo>
                  <a:lnTo>
                    <a:pt x="2384753" y="1243013"/>
                  </a:lnTo>
                  <a:lnTo>
                    <a:pt x="2396662" y="1199678"/>
                  </a:lnTo>
                  <a:lnTo>
                    <a:pt x="2398272" y="1155403"/>
                  </a:lnTo>
                  <a:lnTo>
                    <a:pt x="2388037" y="1111015"/>
                  </a:lnTo>
                  <a:lnTo>
                    <a:pt x="2366796" y="1071004"/>
                  </a:lnTo>
                  <a:lnTo>
                    <a:pt x="2337259" y="1036371"/>
                  </a:lnTo>
                  <a:lnTo>
                    <a:pt x="2302099" y="1006294"/>
                  </a:lnTo>
                  <a:lnTo>
                    <a:pt x="2263985" y="979950"/>
                  </a:lnTo>
                  <a:lnTo>
                    <a:pt x="2219410" y="953054"/>
                  </a:lnTo>
                  <a:lnTo>
                    <a:pt x="2173484" y="928546"/>
                  </a:lnTo>
                  <a:lnTo>
                    <a:pt x="2126341" y="906473"/>
                  </a:lnTo>
                  <a:lnTo>
                    <a:pt x="2078113" y="886879"/>
                  </a:lnTo>
                  <a:lnTo>
                    <a:pt x="2028936" y="869812"/>
                  </a:lnTo>
                  <a:lnTo>
                    <a:pt x="1978941" y="855316"/>
                  </a:lnTo>
                  <a:lnTo>
                    <a:pt x="1928263" y="843438"/>
                  </a:lnTo>
                  <a:lnTo>
                    <a:pt x="1877035" y="834224"/>
                  </a:lnTo>
                  <a:lnTo>
                    <a:pt x="1825391" y="827719"/>
                  </a:lnTo>
                  <a:lnTo>
                    <a:pt x="1777015" y="824052"/>
                  </a:lnTo>
                  <a:lnTo>
                    <a:pt x="1728581" y="822388"/>
                  </a:lnTo>
                  <a:lnTo>
                    <a:pt x="1680096" y="822367"/>
                  </a:lnTo>
                  <a:lnTo>
                    <a:pt x="1631571" y="823626"/>
                  </a:lnTo>
                  <a:lnTo>
                    <a:pt x="1583013" y="825802"/>
                  </a:lnTo>
                  <a:lnTo>
                    <a:pt x="1534432" y="828533"/>
                  </a:lnTo>
                  <a:lnTo>
                    <a:pt x="1485836" y="831458"/>
                  </a:lnTo>
                  <a:lnTo>
                    <a:pt x="1437236" y="834213"/>
                  </a:lnTo>
                  <a:lnTo>
                    <a:pt x="1388638" y="836437"/>
                  </a:lnTo>
                  <a:lnTo>
                    <a:pt x="1340053" y="837767"/>
                  </a:lnTo>
                  <a:lnTo>
                    <a:pt x="1291490" y="837842"/>
                  </a:lnTo>
                  <a:lnTo>
                    <a:pt x="1242956" y="836298"/>
                  </a:lnTo>
                  <a:lnTo>
                    <a:pt x="1194186" y="832509"/>
                  </a:lnTo>
                  <a:lnTo>
                    <a:pt x="1145215" y="825974"/>
                  </a:lnTo>
                  <a:lnTo>
                    <a:pt x="1096508" y="816571"/>
                  </a:lnTo>
                  <a:lnTo>
                    <a:pt x="1048531" y="804176"/>
                  </a:lnTo>
                  <a:lnTo>
                    <a:pt x="1001748" y="788667"/>
                  </a:lnTo>
                  <a:lnTo>
                    <a:pt x="956624" y="769920"/>
                  </a:lnTo>
                  <a:lnTo>
                    <a:pt x="913623" y="747813"/>
                  </a:lnTo>
                  <a:lnTo>
                    <a:pt x="873212" y="722222"/>
                  </a:lnTo>
                  <a:lnTo>
                    <a:pt x="835854" y="693024"/>
                  </a:lnTo>
                  <a:lnTo>
                    <a:pt x="802015" y="660096"/>
                  </a:lnTo>
                  <a:lnTo>
                    <a:pt x="772158" y="623316"/>
                  </a:lnTo>
                  <a:lnTo>
                    <a:pt x="746751" y="582559"/>
                  </a:lnTo>
                  <a:lnTo>
                    <a:pt x="726326" y="538897"/>
                  </a:lnTo>
                  <a:lnTo>
                    <a:pt x="709582" y="492906"/>
                  </a:lnTo>
                  <a:lnTo>
                    <a:pt x="695176" y="445548"/>
                  </a:lnTo>
                  <a:lnTo>
                    <a:pt x="681764" y="397790"/>
                  </a:lnTo>
                  <a:lnTo>
                    <a:pt x="668005" y="350597"/>
                  </a:lnTo>
                  <a:lnTo>
                    <a:pt x="652555" y="304933"/>
                  </a:lnTo>
                  <a:lnTo>
                    <a:pt x="634072" y="261762"/>
                  </a:lnTo>
                  <a:lnTo>
                    <a:pt x="611212" y="222051"/>
                  </a:lnTo>
                  <a:lnTo>
                    <a:pt x="582632" y="186763"/>
                  </a:lnTo>
                  <a:lnTo>
                    <a:pt x="546991" y="156864"/>
                  </a:lnTo>
                  <a:lnTo>
                    <a:pt x="507511" y="135401"/>
                  </a:lnTo>
                  <a:lnTo>
                    <a:pt x="465141" y="120983"/>
                  </a:lnTo>
                  <a:lnTo>
                    <a:pt x="420708" y="111731"/>
                  </a:lnTo>
                  <a:lnTo>
                    <a:pt x="375039" y="105766"/>
                  </a:lnTo>
                  <a:lnTo>
                    <a:pt x="328959" y="101210"/>
                  </a:lnTo>
                  <a:lnTo>
                    <a:pt x="283295" y="96185"/>
                  </a:lnTo>
                  <a:lnTo>
                    <a:pt x="233779" y="88007"/>
                  </a:lnTo>
                  <a:lnTo>
                    <a:pt x="184967" y="76522"/>
                  </a:lnTo>
                  <a:lnTo>
                    <a:pt x="137021" y="61853"/>
                  </a:lnTo>
                  <a:lnTo>
                    <a:pt x="90104" y="44126"/>
                  </a:lnTo>
                  <a:lnTo>
                    <a:pt x="44376" y="23467"/>
                  </a:lnTo>
                  <a:lnTo>
                    <a:pt x="0" y="0"/>
                  </a:lnTo>
                  <a:close/>
                </a:path>
              </a:pathLst>
            </a:custGeom>
            <a:solidFill>
              <a:srgbClr val="FF781D"/>
            </a:solidFill>
          </p:spPr>
          <p:txBody>
            <a:bodyPr wrap="square" lIns="0" tIns="0" rIns="0" bIns="0" rtlCol="0"/>
            <a:lstStyle/>
            <a:p>
              <a:endParaRPr/>
            </a:p>
          </p:txBody>
        </p:sp>
        <p:sp>
          <p:nvSpPr>
            <p:cNvPr id="1122" name="object 1122"/>
            <p:cNvSpPr/>
            <p:nvPr/>
          </p:nvSpPr>
          <p:spPr>
            <a:xfrm>
              <a:off x="13728808" y="163033"/>
              <a:ext cx="4310380" cy="3949700"/>
            </a:xfrm>
            <a:custGeom>
              <a:avLst/>
              <a:gdLst/>
              <a:ahLst/>
              <a:cxnLst/>
              <a:rect l="l" t="t" r="r" b="b"/>
              <a:pathLst>
                <a:path w="4310380" h="3949700">
                  <a:moveTo>
                    <a:pt x="0" y="0"/>
                  </a:moveTo>
                  <a:lnTo>
                    <a:pt x="4310176" y="0"/>
                  </a:lnTo>
                  <a:lnTo>
                    <a:pt x="4310176" y="3949699"/>
                  </a:lnTo>
                  <a:lnTo>
                    <a:pt x="3929552" y="3949699"/>
                  </a:lnTo>
                  <a:lnTo>
                    <a:pt x="3878979" y="3936999"/>
                  </a:lnTo>
                  <a:lnTo>
                    <a:pt x="3830023" y="3911599"/>
                  </a:lnTo>
                  <a:lnTo>
                    <a:pt x="3787857" y="3873499"/>
                  </a:lnTo>
                  <a:lnTo>
                    <a:pt x="3762776" y="3835399"/>
                  </a:lnTo>
                  <a:lnTo>
                    <a:pt x="4013416" y="3835399"/>
                  </a:lnTo>
                  <a:lnTo>
                    <a:pt x="4184997" y="3822699"/>
                  </a:lnTo>
                  <a:lnTo>
                    <a:pt x="4184997" y="126999"/>
                  </a:lnTo>
                  <a:lnTo>
                    <a:pt x="230452" y="126999"/>
                  </a:lnTo>
                  <a:lnTo>
                    <a:pt x="205958" y="114299"/>
                  </a:lnTo>
                  <a:lnTo>
                    <a:pt x="0" y="0"/>
                  </a:lnTo>
                  <a:close/>
                </a:path>
                <a:path w="4310380" h="3949700">
                  <a:moveTo>
                    <a:pt x="230452" y="126999"/>
                  </a:moveTo>
                  <a:lnTo>
                    <a:pt x="749827" y="126999"/>
                  </a:lnTo>
                  <a:lnTo>
                    <a:pt x="773513" y="139699"/>
                  </a:lnTo>
                  <a:lnTo>
                    <a:pt x="819139" y="165099"/>
                  </a:lnTo>
                  <a:lnTo>
                    <a:pt x="858950" y="203199"/>
                  </a:lnTo>
                  <a:lnTo>
                    <a:pt x="891392" y="241299"/>
                  </a:lnTo>
                  <a:lnTo>
                    <a:pt x="917612" y="279399"/>
                  </a:lnTo>
                  <a:lnTo>
                    <a:pt x="938761" y="317499"/>
                  </a:lnTo>
                  <a:lnTo>
                    <a:pt x="955987" y="368299"/>
                  </a:lnTo>
                  <a:lnTo>
                    <a:pt x="970440" y="406399"/>
                  </a:lnTo>
                  <a:lnTo>
                    <a:pt x="983268" y="457199"/>
                  </a:lnTo>
                  <a:lnTo>
                    <a:pt x="995232" y="495299"/>
                  </a:lnTo>
                  <a:lnTo>
                    <a:pt x="1007831" y="533399"/>
                  </a:lnTo>
                  <a:lnTo>
                    <a:pt x="1022050" y="584199"/>
                  </a:lnTo>
                  <a:lnTo>
                    <a:pt x="1038875" y="609599"/>
                  </a:lnTo>
                  <a:lnTo>
                    <a:pt x="1059999" y="647699"/>
                  </a:lnTo>
                  <a:lnTo>
                    <a:pt x="1085706" y="673099"/>
                  </a:lnTo>
                  <a:lnTo>
                    <a:pt x="1115750" y="711199"/>
                  </a:lnTo>
                  <a:lnTo>
                    <a:pt x="1149891" y="736599"/>
                  </a:lnTo>
                  <a:lnTo>
                    <a:pt x="1187883" y="761999"/>
                  </a:lnTo>
                  <a:lnTo>
                    <a:pt x="1229485" y="774699"/>
                  </a:lnTo>
                  <a:lnTo>
                    <a:pt x="1274451" y="800099"/>
                  </a:lnTo>
                  <a:lnTo>
                    <a:pt x="1322540" y="812799"/>
                  </a:lnTo>
                  <a:lnTo>
                    <a:pt x="1373508" y="825499"/>
                  </a:lnTo>
                  <a:lnTo>
                    <a:pt x="1427111" y="825499"/>
                  </a:lnTo>
                  <a:lnTo>
                    <a:pt x="1483106" y="838199"/>
                  </a:lnTo>
                  <a:lnTo>
                    <a:pt x="2167011" y="838199"/>
                  </a:lnTo>
                  <a:lnTo>
                    <a:pt x="2311107" y="876299"/>
                  </a:lnTo>
                  <a:lnTo>
                    <a:pt x="2357760" y="901699"/>
                  </a:lnTo>
                  <a:lnTo>
                    <a:pt x="2403549" y="914399"/>
                  </a:lnTo>
                  <a:lnTo>
                    <a:pt x="2448371" y="939799"/>
                  </a:lnTo>
                  <a:lnTo>
                    <a:pt x="2492121" y="965199"/>
                  </a:lnTo>
                  <a:lnTo>
                    <a:pt x="2534694" y="990599"/>
                  </a:lnTo>
                  <a:lnTo>
                    <a:pt x="2568065" y="1015999"/>
                  </a:lnTo>
                  <a:lnTo>
                    <a:pt x="2601944" y="1041399"/>
                  </a:lnTo>
                  <a:lnTo>
                    <a:pt x="2634029" y="1066799"/>
                  </a:lnTo>
                  <a:lnTo>
                    <a:pt x="2662017" y="1104899"/>
                  </a:lnTo>
                  <a:lnTo>
                    <a:pt x="2683605" y="1155699"/>
                  </a:lnTo>
                  <a:lnTo>
                    <a:pt x="2695607" y="1193799"/>
                  </a:lnTo>
                  <a:lnTo>
                    <a:pt x="2698657" y="1244599"/>
                  </a:lnTo>
                  <a:lnTo>
                    <a:pt x="2692808" y="1282699"/>
                  </a:lnTo>
                  <a:lnTo>
                    <a:pt x="2678109" y="1333499"/>
                  </a:lnTo>
                  <a:lnTo>
                    <a:pt x="2654612" y="1384299"/>
                  </a:lnTo>
                  <a:lnTo>
                    <a:pt x="2623299" y="1422399"/>
                  </a:lnTo>
                  <a:lnTo>
                    <a:pt x="2585252" y="1460499"/>
                  </a:lnTo>
                  <a:lnTo>
                    <a:pt x="2541463" y="1498599"/>
                  </a:lnTo>
                  <a:lnTo>
                    <a:pt x="2492925" y="1536699"/>
                  </a:lnTo>
                  <a:lnTo>
                    <a:pt x="2372506" y="1587499"/>
                  </a:lnTo>
                  <a:lnTo>
                    <a:pt x="2318544" y="1612899"/>
                  </a:lnTo>
                  <a:lnTo>
                    <a:pt x="2267499" y="1638299"/>
                  </a:lnTo>
                  <a:lnTo>
                    <a:pt x="2220787" y="1676399"/>
                  </a:lnTo>
                  <a:lnTo>
                    <a:pt x="2179822" y="1701799"/>
                  </a:lnTo>
                  <a:lnTo>
                    <a:pt x="2143480" y="1752599"/>
                  </a:lnTo>
                  <a:lnTo>
                    <a:pt x="2120167" y="1803399"/>
                  </a:lnTo>
                  <a:lnTo>
                    <a:pt x="2107481" y="1854199"/>
                  </a:lnTo>
                  <a:lnTo>
                    <a:pt x="2103014" y="1904999"/>
                  </a:lnTo>
                  <a:lnTo>
                    <a:pt x="2104364" y="1943099"/>
                  </a:lnTo>
                  <a:lnTo>
                    <a:pt x="2111597" y="1993899"/>
                  </a:lnTo>
                  <a:lnTo>
                    <a:pt x="2124523" y="2044699"/>
                  </a:lnTo>
                  <a:lnTo>
                    <a:pt x="2142738" y="2082799"/>
                  </a:lnTo>
                  <a:lnTo>
                    <a:pt x="2165834" y="2133599"/>
                  </a:lnTo>
                  <a:lnTo>
                    <a:pt x="2193407" y="2171699"/>
                  </a:lnTo>
                  <a:lnTo>
                    <a:pt x="2225051" y="2222499"/>
                  </a:lnTo>
                  <a:lnTo>
                    <a:pt x="2260359" y="2247899"/>
                  </a:lnTo>
                  <a:lnTo>
                    <a:pt x="2298927" y="2285999"/>
                  </a:lnTo>
                  <a:lnTo>
                    <a:pt x="2340349" y="2311399"/>
                  </a:lnTo>
                  <a:lnTo>
                    <a:pt x="2383651" y="2336799"/>
                  </a:lnTo>
                  <a:lnTo>
                    <a:pt x="2428593" y="2349499"/>
                  </a:lnTo>
                  <a:lnTo>
                    <a:pt x="2474934" y="2374899"/>
                  </a:lnTo>
                  <a:lnTo>
                    <a:pt x="2669507" y="2425699"/>
                  </a:lnTo>
                  <a:lnTo>
                    <a:pt x="2719253" y="2425699"/>
                  </a:lnTo>
                  <a:lnTo>
                    <a:pt x="2768962" y="2438399"/>
                  </a:lnTo>
                  <a:lnTo>
                    <a:pt x="2867305" y="2438399"/>
                  </a:lnTo>
                  <a:lnTo>
                    <a:pt x="2915462" y="2451099"/>
                  </a:lnTo>
                  <a:lnTo>
                    <a:pt x="3008544" y="2451099"/>
                  </a:lnTo>
                  <a:lnTo>
                    <a:pt x="3517461" y="2476499"/>
                  </a:lnTo>
                  <a:lnTo>
                    <a:pt x="3593998" y="2476499"/>
                  </a:lnTo>
                  <a:lnTo>
                    <a:pt x="3639483" y="2489199"/>
                  </a:lnTo>
                  <a:lnTo>
                    <a:pt x="3733991" y="2514599"/>
                  </a:lnTo>
                  <a:lnTo>
                    <a:pt x="3778657" y="2539999"/>
                  </a:lnTo>
                  <a:lnTo>
                    <a:pt x="3818692" y="2578099"/>
                  </a:lnTo>
                  <a:lnTo>
                    <a:pt x="3851918" y="2616199"/>
                  </a:lnTo>
                  <a:lnTo>
                    <a:pt x="3875807" y="2666999"/>
                  </a:lnTo>
                  <a:lnTo>
                    <a:pt x="3887478" y="2730499"/>
                  </a:lnTo>
                  <a:lnTo>
                    <a:pt x="3891061" y="2781299"/>
                  </a:lnTo>
                  <a:lnTo>
                    <a:pt x="3890680" y="2832099"/>
                  </a:lnTo>
                  <a:lnTo>
                    <a:pt x="3871894" y="3708399"/>
                  </a:lnTo>
                  <a:lnTo>
                    <a:pt x="3871741" y="3733799"/>
                  </a:lnTo>
                  <a:lnTo>
                    <a:pt x="3873350" y="3759199"/>
                  </a:lnTo>
                  <a:lnTo>
                    <a:pt x="3877988" y="3784599"/>
                  </a:lnTo>
                  <a:lnTo>
                    <a:pt x="3886923" y="3797299"/>
                  </a:lnTo>
                  <a:lnTo>
                    <a:pt x="3907911" y="3822699"/>
                  </a:lnTo>
                  <a:lnTo>
                    <a:pt x="3937888" y="3822699"/>
                  </a:lnTo>
                  <a:lnTo>
                    <a:pt x="3974006" y="3835399"/>
                  </a:lnTo>
                  <a:lnTo>
                    <a:pt x="3762776" y="3835399"/>
                  </a:lnTo>
                  <a:lnTo>
                    <a:pt x="3750410" y="3784599"/>
                  </a:lnTo>
                  <a:lnTo>
                    <a:pt x="3746451" y="3746499"/>
                  </a:lnTo>
                  <a:lnTo>
                    <a:pt x="3746590" y="3708399"/>
                  </a:lnTo>
                  <a:lnTo>
                    <a:pt x="3765377" y="2832099"/>
                  </a:lnTo>
                  <a:lnTo>
                    <a:pt x="3765686" y="2781299"/>
                  </a:lnTo>
                  <a:lnTo>
                    <a:pt x="3763482" y="2743199"/>
                  </a:lnTo>
                  <a:lnTo>
                    <a:pt x="3757028" y="2705099"/>
                  </a:lnTo>
                  <a:lnTo>
                    <a:pt x="3715296" y="2654299"/>
                  </a:lnTo>
                  <a:lnTo>
                    <a:pt x="3674624" y="2628899"/>
                  </a:lnTo>
                  <a:lnTo>
                    <a:pt x="3625282" y="2616199"/>
                  </a:lnTo>
                  <a:lnTo>
                    <a:pt x="3569986" y="2603499"/>
                  </a:lnTo>
                  <a:lnTo>
                    <a:pt x="3511450" y="2603499"/>
                  </a:lnTo>
                  <a:lnTo>
                    <a:pt x="3002532" y="2578099"/>
                  </a:lnTo>
                  <a:lnTo>
                    <a:pt x="2909030" y="2578099"/>
                  </a:lnTo>
                  <a:lnTo>
                    <a:pt x="2860665" y="2565399"/>
                  </a:lnTo>
                  <a:lnTo>
                    <a:pt x="2761653" y="2565399"/>
                  </a:lnTo>
                  <a:lnTo>
                    <a:pt x="2711384" y="2552699"/>
                  </a:lnTo>
                  <a:lnTo>
                    <a:pt x="2660860" y="2552699"/>
                  </a:lnTo>
                  <a:lnTo>
                    <a:pt x="2411023" y="2489199"/>
                  </a:lnTo>
                  <a:lnTo>
                    <a:pt x="2362937" y="2463799"/>
                  </a:lnTo>
                  <a:lnTo>
                    <a:pt x="2315920" y="2438399"/>
                  </a:lnTo>
                  <a:lnTo>
                    <a:pt x="2270161" y="2412999"/>
                  </a:lnTo>
                  <a:lnTo>
                    <a:pt x="2225849" y="2387599"/>
                  </a:lnTo>
                  <a:lnTo>
                    <a:pt x="2185976" y="2349499"/>
                  </a:lnTo>
                  <a:lnTo>
                    <a:pt x="2148902" y="2324099"/>
                  </a:lnTo>
                  <a:lnTo>
                    <a:pt x="2114847" y="2285999"/>
                  </a:lnTo>
                  <a:lnTo>
                    <a:pt x="2084033" y="2235199"/>
                  </a:lnTo>
                  <a:lnTo>
                    <a:pt x="2056679" y="2197099"/>
                  </a:lnTo>
                  <a:lnTo>
                    <a:pt x="2033008" y="2146299"/>
                  </a:lnTo>
                  <a:lnTo>
                    <a:pt x="2013240" y="2095499"/>
                  </a:lnTo>
                  <a:lnTo>
                    <a:pt x="1997595" y="2057399"/>
                  </a:lnTo>
                  <a:lnTo>
                    <a:pt x="1986296" y="2006599"/>
                  </a:lnTo>
                  <a:lnTo>
                    <a:pt x="1979562" y="1955799"/>
                  </a:lnTo>
                  <a:lnTo>
                    <a:pt x="1977788" y="1892299"/>
                  </a:lnTo>
                  <a:lnTo>
                    <a:pt x="1982096" y="1841499"/>
                  </a:lnTo>
                  <a:lnTo>
                    <a:pt x="1992357" y="1790699"/>
                  </a:lnTo>
                  <a:lnTo>
                    <a:pt x="2008441" y="1739899"/>
                  </a:lnTo>
                  <a:lnTo>
                    <a:pt x="2030218" y="1701799"/>
                  </a:lnTo>
                  <a:lnTo>
                    <a:pt x="2057560" y="1663699"/>
                  </a:lnTo>
                  <a:lnTo>
                    <a:pt x="2090338" y="1625599"/>
                  </a:lnTo>
                  <a:lnTo>
                    <a:pt x="2132128" y="1587499"/>
                  </a:lnTo>
                  <a:lnTo>
                    <a:pt x="2176996" y="1549399"/>
                  </a:lnTo>
                  <a:lnTo>
                    <a:pt x="2224007" y="1523999"/>
                  </a:lnTo>
                  <a:lnTo>
                    <a:pt x="2320719" y="1473199"/>
                  </a:lnTo>
                  <a:lnTo>
                    <a:pt x="2349481" y="1460499"/>
                  </a:lnTo>
                  <a:lnTo>
                    <a:pt x="2377414" y="1447799"/>
                  </a:lnTo>
                  <a:lnTo>
                    <a:pt x="2430681" y="1422399"/>
                  </a:lnTo>
                  <a:lnTo>
                    <a:pt x="2473626" y="1396999"/>
                  </a:lnTo>
                  <a:lnTo>
                    <a:pt x="2512051" y="1358899"/>
                  </a:lnTo>
                  <a:lnTo>
                    <a:pt x="2543249" y="1320799"/>
                  </a:lnTo>
                  <a:lnTo>
                    <a:pt x="2564517" y="1282699"/>
                  </a:lnTo>
                  <a:lnTo>
                    <a:pt x="2573150" y="1231899"/>
                  </a:lnTo>
                  <a:lnTo>
                    <a:pt x="2566442" y="1193799"/>
                  </a:lnTo>
                  <a:lnTo>
                    <a:pt x="2549332" y="1168399"/>
                  </a:lnTo>
                  <a:lnTo>
                    <a:pt x="2524808" y="1130299"/>
                  </a:lnTo>
                  <a:lnTo>
                    <a:pt x="2496302" y="1117599"/>
                  </a:lnTo>
                  <a:lnTo>
                    <a:pt x="2467251" y="1092199"/>
                  </a:lnTo>
                  <a:lnTo>
                    <a:pt x="2425493" y="1066799"/>
                  </a:lnTo>
                  <a:lnTo>
                    <a:pt x="2382461" y="1041399"/>
                  </a:lnTo>
                  <a:lnTo>
                    <a:pt x="2338283" y="1028699"/>
                  </a:lnTo>
                  <a:lnTo>
                    <a:pt x="2293086" y="1003299"/>
                  </a:lnTo>
                  <a:lnTo>
                    <a:pt x="2104655" y="952499"/>
                  </a:lnTo>
                  <a:lnTo>
                    <a:pt x="2006081" y="952499"/>
                  </a:lnTo>
                  <a:lnTo>
                    <a:pt x="1955717" y="939799"/>
                  </a:lnTo>
                  <a:lnTo>
                    <a:pt x="1337539" y="939799"/>
                  </a:lnTo>
                  <a:lnTo>
                    <a:pt x="1294916" y="927099"/>
                  </a:lnTo>
                  <a:lnTo>
                    <a:pt x="1160351" y="888999"/>
                  </a:lnTo>
                  <a:lnTo>
                    <a:pt x="1115766" y="863599"/>
                  </a:lnTo>
                  <a:lnTo>
                    <a:pt x="1072568" y="838199"/>
                  </a:lnTo>
                  <a:lnTo>
                    <a:pt x="1031508" y="800099"/>
                  </a:lnTo>
                  <a:lnTo>
                    <a:pt x="993337" y="761999"/>
                  </a:lnTo>
                  <a:lnTo>
                    <a:pt x="958805" y="723899"/>
                  </a:lnTo>
                  <a:lnTo>
                    <a:pt x="928663" y="673099"/>
                  </a:lnTo>
                  <a:lnTo>
                    <a:pt x="907608" y="634999"/>
                  </a:lnTo>
                  <a:lnTo>
                    <a:pt x="890410" y="584199"/>
                  </a:lnTo>
                  <a:lnTo>
                    <a:pt x="875853" y="533399"/>
                  </a:lnTo>
                  <a:lnTo>
                    <a:pt x="862723" y="495299"/>
                  </a:lnTo>
                  <a:lnTo>
                    <a:pt x="846898" y="431799"/>
                  </a:lnTo>
                  <a:lnTo>
                    <a:pt x="829765" y="380999"/>
                  </a:lnTo>
                  <a:lnTo>
                    <a:pt x="809160" y="342899"/>
                  </a:lnTo>
                  <a:lnTo>
                    <a:pt x="782920" y="304799"/>
                  </a:lnTo>
                  <a:lnTo>
                    <a:pt x="748879" y="266699"/>
                  </a:lnTo>
                  <a:lnTo>
                    <a:pt x="711082" y="253999"/>
                  </a:lnTo>
                  <a:lnTo>
                    <a:pt x="668130" y="241299"/>
                  </a:lnTo>
                  <a:lnTo>
                    <a:pt x="621280" y="228599"/>
                  </a:lnTo>
                  <a:lnTo>
                    <a:pt x="542168" y="228599"/>
                  </a:lnTo>
                  <a:lnTo>
                    <a:pt x="527176" y="215899"/>
                  </a:lnTo>
                  <a:lnTo>
                    <a:pt x="459350" y="215899"/>
                  </a:lnTo>
                  <a:lnTo>
                    <a:pt x="407137" y="203199"/>
                  </a:lnTo>
                  <a:lnTo>
                    <a:pt x="355614" y="177799"/>
                  </a:lnTo>
                  <a:lnTo>
                    <a:pt x="304857" y="165099"/>
                  </a:lnTo>
                  <a:lnTo>
                    <a:pt x="230452" y="126999"/>
                  </a:lnTo>
                  <a:close/>
                </a:path>
                <a:path w="4310380" h="3949700">
                  <a:moveTo>
                    <a:pt x="1448197" y="952499"/>
                  </a:moveTo>
                  <a:lnTo>
                    <a:pt x="1695691" y="952499"/>
                  </a:lnTo>
                  <a:lnTo>
                    <a:pt x="1641496" y="965199"/>
                  </a:lnTo>
                  <a:lnTo>
                    <a:pt x="1476844" y="965199"/>
                  </a:lnTo>
                  <a:lnTo>
                    <a:pt x="1448197" y="952499"/>
                  </a:lnTo>
                  <a:close/>
                </a:path>
                <a:path w="4310380" h="3949700">
                  <a:moveTo>
                    <a:pt x="1337539" y="939799"/>
                  </a:moveTo>
                  <a:lnTo>
                    <a:pt x="1905020" y="939799"/>
                  </a:lnTo>
                  <a:lnTo>
                    <a:pt x="1853827" y="952499"/>
                  </a:lnTo>
                  <a:lnTo>
                    <a:pt x="1377794" y="952499"/>
                  </a:lnTo>
                  <a:lnTo>
                    <a:pt x="1337539" y="939799"/>
                  </a:lnTo>
                  <a:close/>
                </a:path>
                <a:path w="4310380" h="3949700">
                  <a:moveTo>
                    <a:pt x="1688638" y="825499"/>
                  </a:moveTo>
                  <a:lnTo>
                    <a:pt x="2068546" y="825499"/>
                  </a:lnTo>
                  <a:lnTo>
                    <a:pt x="2117949" y="838199"/>
                  </a:lnTo>
                  <a:lnTo>
                    <a:pt x="1636532" y="838199"/>
                  </a:lnTo>
                  <a:lnTo>
                    <a:pt x="1688638" y="825499"/>
                  </a:lnTo>
                  <a:close/>
                </a:path>
              </a:pathLst>
            </a:custGeom>
            <a:solidFill>
              <a:srgbClr val="005B5D"/>
            </a:solidFill>
          </p:spPr>
          <p:txBody>
            <a:bodyPr wrap="square" lIns="0" tIns="0" rIns="0" bIns="0" rtlCol="0"/>
            <a:lstStyle/>
            <a:p>
              <a:endParaRPr/>
            </a:p>
          </p:txBody>
        </p:sp>
        <p:sp>
          <p:nvSpPr>
            <p:cNvPr id="1123" name="object 1123"/>
            <p:cNvSpPr/>
            <p:nvPr/>
          </p:nvSpPr>
          <p:spPr>
            <a:xfrm>
              <a:off x="3913453" y="1138392"/>
              <a:ext cx="10744200" cy="2939415"/>
            </a:xfrm>
            <a:custGeom>
              <a:avLst/>
              <a:gdLst/>
              <a:ahLst/>
              <a:cxnLst/>
              <a:rect l="l" t="t" r="r" b="b"/>
              <a:pathLst>
                <a:path w="10744200" h="2939415">
                  <a:moveTo>
                    <a:pt x="9955226" y="2938883"/>
                  </a:moveTo>
                  <a:lnTo>
                    <a:pt x="788773" y="2938883"/>
                  </a:lnTo>
                  <a:lnTo>
                    <a:pt x="740723" y="2937443"/>
                  </a:lnTo>
                  <a:lnTo>
                    <a:pt x="693434" y="2933180"/>
                  </a:lnTo>
                  <a:lnTo>
                    <a:pt x="646990" y="2926175"/>
                  </a:lnTo>
                  <a:lnTo>
                    <a:pt x="601471" y="2916511"/>
                  </a:lnTo>
                  <a:lnTo>
                    <a:pt x="556962" y="2904270"/>
                  </a:lnTo>
                  <a:lnTo>
                    <a:pt x="513544" y="2889535"/>
                  </a:lnTo>
                  <a:lnTo>
                    <a:pt x="471300" y="2872389"/>
                  </a:lnTo>
                  <a:lnTo>
                    <a:pt x="430312" y="2852914"/>
                  </a:lnTo>
                  <a:lnTo>
                    <a:pt x="390664" y="2831192"/>
                  </a:lnTo>
                  <a:lnTo>
                    <a:pt x="352436" y="2807307"/>
                  </a:lnTo>
                  <a:lnTo>
                    <a:pt x="315713" y="2781339"/>
                  </a:lnTo>
                  <a:lnTo>
                    <a:pt x="280576" y="2753373"/>
                  </a:lnTo>
                  <a:lnTo>
                    <a:pt x="247108" y="2723491"/>
                  </a:lnTo>
                  <a:lnTo>
                    <a:pt x="215392" y="2691774"/>
                  </a:lnTo>
                  <a:lnTo>
                    <a:pt x="185509" y="2658306"/>
                  </a:lnTo>
                  <a:lnTo>
                    <a:pt x="157543" y="2623169"/>
                  </a:lnTo>
                  <a:lnTo>
                    <a:pt x="131576" y="2586446"/>
                  </a:lnTo>
                  <a:lnTo>
                    <a:pt x="107690" y="2548219"/>
                  </a:lnTo>
                  <a:lnTo>
                    <a:pt x="85968" y="2508570"/>
                  </a:lnTo>
                  <a:lnTo>
                    <a:pt x="66493" y="2467582"/>
                  </a:lnTo>
                  <a:lnTo>
                    <a:pt x="49347" y="2425338"/>
                  </a:lnTo>
                  <a:lnTo>
                    <a:pt x="34612" y="2381920"/>
                  </a:lnTo>
                  <a:lnTo>
                    <a:pt x="22372" y="2337411"/>
                  </a:lnTo>
                  <a:lnTo>
                    <a:pt x="12708" y="2291893"/>
                  </a:lnTo>
                  <a:lnTo>
                    <a:pt x="5703" y="2245448"/>
                  </a:lnTo>
                  <a:lnTo>
                    <a:pt x="1439" y="2198159"/>
                  </a:lnTo>
                  <a:lnTo>
                    <a:pt x="0" y="2150110"/>
                  </a:lnTo>
                  <a:lnTo>
                    <a:pt x="0" y="1826998"/>
                  </a:lnTo>
                  <a:lnTo>
                    <a:pt x="1439" y="1778948"/>
                  </a:lnTo>
                  <a:lnTo>
                    <a:pt x="5703" y="1731659"/>
                  </a:lnTo>
                  <a:lnTo>
                    <a:pt x="12708" y="1685215"/>
                  </a:lnTo>
                  <a:lnTo>
                    <a:pt x="22372" y="1639696"/>
                  </a:lnTo>
                  <a:lnTo>
                    <a:pt x="34612" y="1595187"/>
                  </a:lnTo>
                  <a:lnTo>
                    <a:pt x="49347" y="1551769"/>
                  </a:lnTo>
                  <a:lnTo>
                    <a:pt x="66493" y="1509525"/>
                  </a:lnTo>
                  <a:lnTo>
                    <a:pt x="85968" y="1468537"/>
                  </a:lnTo>
                  <a:lnTo>
                    <a:pt x="107690" y="1428889"/>
                  </a:lnTo>
                  <a:lnTo>
                    <a:pt x="131576" y="1390661"/>
                  </a:lnTo>
                  <a:lnTo>
                    <a:pt x="157543" y="1353938"/>
                  </a:lnTo>
                  <a:lnTo>
                    <a:pt x="185509" y="1318801"/>
                  </a:lnTo>
                  <a:lnTo>
                    <a:pt x="215392" y="1285333"/>
                  </a:lnTo>
                  <a:lnTo>
                    <a:pt x="247108" y="1253617"/>
                  </a:lnTo>
                  <a:lnTo>
                    <a:pt x="280576" y="1223734"/>
                  </a:lnTo>
                  <a:lnTo>
                    <a:pt x="315713" y="1195768"/>
                  </a:lnTo>
                  <a:lnTo>
                    <a:pt x="352436" y="1169801"/>
                  </a:lnTo>
                  <a:lnTo>
                    <a:pt x="390664" y="1145915"/>
                  </a:lnTo>
                  <a:lnTo>
                    <a:pt x="430312" y="1124193"/>
                  </a:lnTo>
                  <a:lnTo>
                    <a:pt x="471300" y="1104718"/>
                  </a:lnTo>
                  <a:lnTo>
                    <a:pt x="513544" y="1087572"/>
                  </a:lnTo>
                  <a:lnTo>
                    <a:pt x="556962" y="1072837"/>
                  </a:lnTo>
                  <a:lnTo>
                    <a:pt x="601471" y="1060597"/>
                  </a:lnTo>
                  <a:lnTo>
                    <a:pt x="646990" y="1050933"/>
                  </a:lnTo>
                  <a:lnTo>
                    <a:pt x="693434" y="1043927"/>
                  </a:lnTo>
                  <a:lnTo>
                    <a:pt x="740723" y="1039664"/>
                  </a:lnTo>
                  <a:lnTo>
                    <a:pt x="788773" y="1038224"/>
                  </a:lnTo>
                  <a:lnTo>
                    <a:pt x="1305222" y="1038224"/>
                  </a:lnTo>
                  <a:lnTo>
                    <a:pt x="1352472" y="1036103"/>
                  </a:lnTo>
                  <a:lnTo>
                    <a:pt x="1398533" y="1029861"/>
                  </a:lnTo>
                  <a:lnTo>
                    <a:pt x="1443223" y="1019681"/>
                  </a:lnTo>
                  <a:lnTo>
                    <a:pt x="1486357" y="1005747"/>
                  </a:lnTo>
                  <a:lnTo>
                    <a:pt x="1527753" y="988243"/>
                  </a:lnTo>
                  <a:lnTo>
                    <a:pt x="1567228" y="967350"/>
                  </a:lnTo>
                  <a:lnTo>
                    <a:pt x="1604598" y="943254"/>
                  </a:lnTo>
                  <a:lnTo>
                    <a:pt x="1639680" y="916136"/>
                  </a:lnTo>
                  <a:lnTo>
                    <a:pt x="1672290" y="886180"/>
                  </a:lnTo>
                  <a:lnTo>
                    <a:pt x="1702246" y="853570"/>
                  </a:lnTo>
                  <a:lnTo>
                    <a:pt x="1729364" y="818488"/>
                  </a:lnTo>
                  <a:lnTo>
                    <a:pt x="1753460" y="781118"/>
                  </a:lnTo>
                  <a:lnTo>
                    <a:pt x="1774353" y="741643"/>
                  </a:lnTo>
                  <a:lnTo>
                    <a:pt x="1791858" y="700247"/>
                  </a:lnTo>
                  <a:lnTo>
                    <a:pt x="1805791" y="657113"/>
                  </a:lnTo>
                  <a:lnTo>
                    <a:pt x="1815971" y="612423"/>
                  </a:lnTo>
                  <a:lnTo>
                    <a:pt x="1822213" y="566362"/>
                  </a:lnTo>
                  <a:lnTo>
                    <a:pt x="1826456" y="471862"/>
                  </a:lnTo>
                  <a:lnTo>
                    <a:pt x="1832698" y="425801"/>
                  </a:lnTo>
                  <a:lnTo>
                    <a:pt x="1842878" y="381111"/>
                  </a:lnTo>
                  <a:lnTo>
                    <a:pt x="1856811" y="337977"/>
                  </a:lnTo>
                  <a:lnTo>
                    <a:pt x="1874316" y="296581"/>
                  </a:lnTo>
                  <a:lnTo>
                    <a:pt x="1895209" y="257106"/>
                  </a:lnTo>
                  <a:lnTo>
                    <a:pt x="1919305" y="219736"/>
                  </a:lnTo>
                  <a:lnTo>
                    <a:pt x="1946423" y="184654"/>
                  </a:lnTo>
                  <a:lnTo>
                    <a:pt x="1976379" y="152044"/>
                  </a:lnTo>
                  <a:lnTo>
                    <a:pt x="2008989" y="122088"/>
                  </a:lnTo>
                  <a:lnTo>
                    <a:pt x="2044071" y="94970"/>
                  </a:lnTo>
                  <a:lnTo>
                    <a:pt x="2081441" y="70874"/>
                  </a:lnTo>
                  <a:lnTo>
                    <a:pt x="2120916" y="49981"/>
                  </a:lnTo>
                  <a:lnTo>
                    <a:pt x="2162312" y="32476"/>
                  </a:lnTo>
                  <a:lnTo>
                    <a:pt x="2205446" y="18543"/>
                  </a:lnTo>
                  <a:lnTo>
                    <a:pt x="2250136" y="8363"/>
                  </a:lnTo>
                  <a:lnTo>
                    <a:pt x="2296197" y="2121"/>
                  </a:lnTo>
                  <a:lnTo>
                    <a:pt x="2343447" y="0"/>
                  </a:lnTo>
                  <a:lnTo>
                    <a:pt x="8400551" y="0"/>
                  </a:lnTo>
                  <a:lnTo>
                    <a:pt x="8447801" y="2121"/>
                  </a:lnTo>
                  <a:lnTo>
                    <a:pt x="8493863" y="8363"/>
                  </a:lnTo>
                  <a:lnTo>
                    <a:pt x="8538552" y="18543"/>
                  </a:lnTo>
                  <a:lnTo>
                    <a:pt x="8581687" y="32476"/>
                  </a:lnTo>
                  <a:lnTo>
                    <a:pt x="8623083" y="49981"/>
                  </a:lnTo>
                  <a:lnTo>
                    <a:pt x="8662557" y="70874"/>
                  </a:lnTo>
                  <a:lnTo>
                    <a:pt x="8699927" y="94970"/>
                  </a:lnTo>
                  <a:lnTo>
                    <a:pt x="8735009" y="122088"/>
                  </a:lnTo>
                  <a:lnTo>
                    <a:pt x="8767619" y="152044"/>
                  </a:lnTo>
                  <a:lnTo>
                    <a:pt x="8797575" y="184654"/>
                  </a:lnTo>
                  <a:lnTo>
                    <a:pt x="8824693" y="219736"/>
                  </a:lnTo>
                  <a:lnTo>
                    <a:pt x="8848790" y="257106"/>
                  </a:lnTo>
                  <a:lnTo>
                    <a:pt x="8869682" y="296581"/>
                  </a:lnTo>
                  <a:lnTo>
                    <a:pt x="8887187" y="337977"/>
                  </a:lnTo>
                  <a:lnTo>
                    <a:pt x="8901121" y="381111"/>
                  </a:lnTo>
                  <a:lnTo>
                    <a:pt x="8911300" y="425801"/>
                  </a:lnTo>
                  <a:lnTo>
                    <a:pt x="8917542" y="471862"/>
                  </a:lnTo>
                  <a:lnTo>
                    <a:pt x="8921785" y="566362"/>
                  </a:lnTo>
                  <a:lnTo>
                    <a:pt x="8928027" y="612423"/>
                  </a:lnTo>
                  <a:lnTo>
                    <a:pt x="8938207" y="657113"/>
                  </a:lnTo>
                  <a:lnTo>
                    <a:pt x="8952141" y="700247"/>
                  </a:lnTo>
                  <a:lnTo>
                    <a:pt x="8969646" y="741643"/>
                  </a:lnTo>
                  <a:lnTo>
                    <a:pt x="8990538" y="781118"/>
                  </a:lnTo>
                  <a:lnTo>
                    <a:pt x="9014635" y="818488"/>
                  </a:lnTo>
                  <a:lnTo>
                    <a:pt x="9041753" y="853570"/>
                  </a:lnTo>
                  <a:lnTo>
                    <a:pt x="9071708" y="886180"/>
                  </a:lnTo>
                  <a:lnTo>
                    <a:pt x="9104319" y="916136"/>
                  </a:lnTo>
                  <a:lnTo>
                    <a:pt x="9139401" y="943254"/>
                  </a:lnTo>
                  <a:lnTo>
                    <a:pt x="9176770" y="967350"/>
                  </a:lnTo>
                  <a:lnTo>
                    <a:pt x="9216245" y="988243"/>
                  </a:lnTo>
                  <a:lnTo>
                    <a:pt x="9257641" y="1005747"/>
                  </a:lnTo>
                  <a:lnTo>
                    <a:pt x="9300776" y="1019681"/>
                  </a:lnTo>
                  <a:lnTo>
                    <a:pt x="9345465" y="1029861"/>
                  </a:lnTo>
                  <a:lnTo>
                    <a:pt x="9391526" y="1036103"/>
                  </a:lnTo>
                  <a:lnTo>
                    <a:pt x="9438776" y="1038224"/>
                  </a:lnTo>
                  <a:lnTo>
                    <a:pt x="9955226" y="1038224"/>
                  </a:lnTo>
                  <a:lnTo>
                    <a:pt x="10003275" y="1039664"/>
                  </a:lnTo>
                  <a:lnTo>
                    <a:pt x="10050564" y="1043927"/>
                  </a:lnTo>
                  <a:lnTo>
                    <a:pt x="10097009" y="1050933"/>
                  </a:lnTo>
                  <a:lnTo>
                    <a:pt x="10142527" y="1060597"/>
                  </a:lnTo>
                  <a:lnTo>
                    <a:pt x="10187036" y="1072837"/>
                  </a:lnTo>
                  <a:lnTo>
                    <a:pt x="10230454" y="1087572"/>
                  </a:lnTo>
                  <a:lnTo>
                    <a:pt x="10272698" y="1104718"/>
                  </a:lnTo>
                  <a:lnTo>
                    <a:pt x="10313686" y="1124193"/>
                  </a:lnTo>
                  <a:lnTo>
                    <a:pt x="10353335" y="1145915"/>
                  </a:lnTo>
                  <a:lnTo>
                    <a:pt x="10391562" y="1169801"/>
                  </a:lnTo>
                  <a:lnTo>
                    <a:pt x="10428285" y="1195768"/>
                  </a:lnTo>
                  <a:lnTo>
                    <a:pt x="10463422" y="1223734"/>
                  </a:lnTo>
                  <a:lnTo>
                    <a:pt x="10496890" y="1253617"/>
                  </a:lnTo>
                  <a:lnTo>
                    <a:pt x="10528607" y="1285333"/>
                  </a:lnTo>
                  <a:lnTo>
                    <a:pt x="10558489" y="1318801"/>
                  </a:lnTo>
                  <a:lnTo>
                    <a:pt x="10586455" y="1353938"/>
                  </a:lnTo>
                  <a:lnTo>
                    <a:pt x="10612422" y="1390661"/>
                  </a:lnTo>
                  <a:lnTo>
                    <a:pt x="10636308" y="1428889"/>
                  </a:lnTo>
                  <a:lnTo>
                    <a:pt x="10658030" y="1468537"/>
                  </a:lnTo>
                  <a:lnTo>
                    <a:pt x="10677505" y="1509525"/>
                  </a:lnTo>
                  <a:lnTo>
                    <a:pt x="10694651" y="1551769"/>
                  </a:lnTo>
                  <a:lnTo>
                    <a:pt x="10709386" y="1595187"/>
                  </a:lnTo>
                  <a:lnTo>
                    <a:pt x="10721626" y="1639696"/>
                  </a:lnTo>
                  <a:lnTo>
                    <a:pt x="10731291" y="1685215"/>
                  </a:lnTo>
                  <a:lnTo>
                    <a:pt x="10738296" y="1731659"/>
                  </a:lnTo>
                  <a:lnTo>
                    <a:pt x="10742559" y="1778948"/>
                  </a:lnTo>
                  <a:lnTo>
                    <a:pt x="10743999" y="1826998"/>
                  </a:lnTo>
                  <a:lnTo>
                    <a:pt x="10743999" y="2150110"/>
                  </a:lnTo>
                  <a:lnTo>
                    <a:pt x="10742559" y="2198159"/>
                  </a:lnTo>
                  <a:lnTo>
                    <a:pt x="10738296" y="2245448"/>
                  </a:lnTo>
                  <a:lnTo>
                    <a:pt x="10731291" y="2291893"/>
                  </a:lnTo>
                  <a:lnTo>
                    <a:pt x="10721626" y="2337411"/>
                  </a:lnTo>
                  <a:lnTo>
                    <a:pt x="10709386" y="2381920"/>
                  </a:lnTo>
                  <a:lnTo>
                    <a:pt x="10694651" y="2425338"/>
                  </a:lnTo>
                  <a:lnTo>
                    <a:pt x="10677505" y="2467582"/>
                  </a:lnTo>
                  <a:lnTo>
                    <a:pt x="10658030" y="2508570"/>
                  </a:lnTo>
                  <a:lnTo>
                    <a:pt x="10636308" y="2548219"/>
                  </a:lnTo>
                  <a:lnTo>
                    <a:pt x="10612422" y="2586446"/>
                  </a:lnTo>
                  <a:lnTo>
                    <a:pt x="10586455" y="2623169"/>
                  </a:lnTo>
                  <a:lnTo>
                    <a:pt x="10558489" y="2658306"/>
                  </a:lnTo>
                  <a:lnTo>
                    <a:pt x="10528607" y="2691774"/>
                  </a:lnTo>
                  <a:lnTo>
                    <a:pt x="10496890" y="2723491"/>
                  </a:lnTo>
                  <a:lnTo>
                    <a:pt x="10463422" y="2753373"/>
                  </a:lnTo>
                  <a:lnTo>
                    <a:pt x="10428285" y="2781339"/>
                  </a:lnTo>
                  <a:lnTo>
                    <a:pt x="10391562" y="2807307"/>
                  </a:lnTo>
                  <a:lnTo>
                    <a:pt x="10353335" y="2831192"/>
                  </a:lnTo>
                  <a:lnTo>
                    <a:pt x="10313686" y="2852914"/>
                  </a:lnTo>
                  <a:lnTo>
                    <a:pt x="10272698" y="2872389"/>
                  </a:lnTo>
                  <a:lnTo>
                    <a:pt x="10230454" y="2889535"/>
                  </a:lnTo>
                  <a:lnTo>
                    <a:pt x="10187036" y="2904270"/>
                  </a:lnTo>
                  <a:lnTo>
                    <a:pt x="10142527" y="2916511"/>
                  </a:lnTo>
                  <a:lnTo>
                    <a:pt x="10097009" y="2926175"/>
                  </a:lnTo>
                  <a:lnTo>
                    <a:pt x="10050564" y="2933180"/>
                  </a:lnTo>
                  <a:lnTo>
                    <a:pt x="10003275" y="2937443"/>
                  </a:lnTo>
                  <a:lnTo>
                    <a:pt x="9955226" y="2938883"/>
                  </a:lnTo>
                  <a:close/>
                </a:path>
              </a:pathLst>
            </a:custGeom>
            <a:solidFill>
              <a:srgbClr val="FFFFFF"/>
            </a:solidFill>
          </p:spPr>
          <p:txBody>
            <a:bodyPr wrap="square" lIns="0" tIns="0" rIns="0" bIns="0" rtlCol="0"/>
            <a:lstStyle/>
            <a:p>
              <a:endParaRPr/>
            </a:p>
          </p:txBody>
        </p:sp>
      </p:grpSp>
      <p:sp>
        <p:nvSpPr>
          <p:cNvPr id="1124" name="object 1124"/>
          <p:cNvSpPr txBox="1">
            <a:spLocks noGrp="1"/>
          </p:cNvSpPr>
          <p:nvPr>
            <p:ph type="title"/>
          </p:nvPr>
        </p:nvSpPr>
        <p:spPr>
          <a:xfrm>
            <a:off x="6312164" y="1622414"/>
            <a:ext cx="8979535" cy="1919693"/>
          </a:xfrm>
          <a:prstGeom prst="rect">
            <a:avLst/>
          </a:prstGeom>
        </p:spPr>
        <p:txBody>
          <a:bodyPr vert="horz" wrap="square" lIns="0" tIns="377190" rIns="0" bIns="0" rtlCol="0">
            <a:spAutoFit/>
          </a:bodyPr>
          <a:lstStyle/>
          <a:p>
            <a:pPr marL="12700" marR="5080" indent="1492250">
              <a:lnSpc>
                <a:spcPct val="74000"/>
              </a:lnSpc>
              <a:spcBef>
                <a:spcPts val="2970"/>
              </a:spcBef>
            </a:pPr>
            <a:r>
              <a:rPr sz="6600" b="1" spc="170" dirty="0">
                <a:latin typeface="+mn-lt"/>
                <a:cs typeface="Trebuchet MS"/>
              </a:rPr>
              <a:t>What</a:t>
            </a:r>
            <a:r>
              <a:rPr sz="6600" b="1" spc="-155" dirty="0">
                <a:latin typeface="+mn-lt"/>
                <a:cs typeface="Trebuchet MS"/>
              </a:rPr>
              <a:t> </a:t>
            </a:r>
            <a:r>
              <a:rPr lang="en-IE" sz="6600" b="1" spc="190" dirty="0">
                <a:latin typeface="+mn-lt"/>
                <a:cs typeface="Trebuchet MS"/>
              </a:rPr>
              <a:t>is</a:t>
            </a:r>
            <a:r>
              <a:rPr sz="6600" b="1" spc="-155" dirty="0">
                <a:latin typeface="+mn-lt"/>
                <a:cs typeface="Trebuchet MS"/>
              </a:rPr>
              <a:t> </a:t>
            </a:r>
            <a:r>
              <a:rPr sz="6600" b="1" spc="1015" dirty="0" err="1">
                <a:latin typeface="+mn-lt"/>
                <a:cs typeface="Trebuchet MS"/>
              </a:rPr>
              <a:t>a</a:t>
            </a:r>
            <a:r>
              <a:rPr sz="6600" b="1" spc="-155" dirty="0" err="1">
                <a:latin typeface="+mn-lt"/>
                <a:cs typeface="Trebuchet MS"/>
              </a:rPr>
              <a:t>W</a:t>
            </a:r>
            <a:r>
              <a:rPr lang="en-IE" sz="6600" b="1" spc="-155" dirty="0" err="1">
                <a:latin typeface="+mn-lt"/>
                <a:cs typeface="Trebuchet MS"/>
              </a:rPr>
              <a:t>ellness</a:t>
            </a:r>
            <a:r>
              <a:rPr sz="6600" b="1" spc="-500" dirty="0">
                <a:latin typeface="+mn-lt"/>
                <a:cs typeface="Trebuchet MS"/>
              </a:rPr>
              <a:t> </a:t>
            </a:r>
            <a:r>
              <a:rPr lang="en-GB" sz="6600" b="1" spc="-500" dirty="0">
                <a:latin typeface="+mn-lt"/>
                <a:cs typeface="Trebuchet MS"/>
              </a:rPr>
              <a:t>					</a:t>
            </a:r>
            <a:r>
              <a:rPr sz="6600" b="1" spc="-10" dirty="0">
                <a:latin typeface="+mn-lt"/>
                <a:cs typeface="Trebuchet MS"/>
              </a:rPr>
              <a:t>Ca</a:t>
            </a:r>
            <a:r>
              <a:rPr lang="en-IE" sz="6600" b="1" spc="-10" dirty="0" err="1">
                <a:latin typeface="+mn-lt"/>
                <a:cs typeface="Trebuchet MS"/>
              </a:rPr>
              <a:t>f</a:t>
            </a:r>
            <a:r>
              <a:rPr lang="en-IE" sz="6600" b="1" i="0" dirty="0" err="1">
                <a:effectLst/>
                <a:latin typeface="+mn-lt"/>
              </a:rPr>
              <a:t>é</a:t>
            </a:r>
            <a:r>
              <a:rPr sz="6600" b="1" spc="-10" dirty="0">
                <a:latin typeface="+mn-lt"/>
                <a:cs typeface="Trebuchet MS"/>
              </a:rPr>
              <a:t>?</a:t>
            </a:r>
          </a:p>
        </p:txBody>
      </p:sp>
      <p:grpSp>
        <p:nvGrpSpPr>
          <p:cNvPr id="1125" name="object 1125"/>
          <p:cNvGrpSpPr/>
          <p:nvPr/>
        </p:nvGrpSpPr>
        <p:grpSpPr>
          <a:xfrm>
            <a:off x="785" y="6819900"/>
            <a:ext cx="4558665" cy="3467261"/>
            <a:chOff x="785" y="6174266"/>
            <a:chExt cx="4558665" cy="4112895"/>
          </a:xfrm>
        </p:grpSpPr>
        <p:sp>
          <p:nvSpPr>
            <p:cNvPr id="1126" name="object 1126"/>
            <p:cNvSpPr/>
            <p:nvPr/>
          </p:nvSpPr>
          <p:spPr>
            <a:xfrm>
              <a:off x="785" y="6454368"/>
              <a:ext cx="4010660" cy="3832860"/>
            </a:xfrm>
            <a:custGeom>
              <a:avLst/>
              <a:gdLst/>
              <a:ahLst/>
              <a:cxnLst/>
              <a:rect l="l" t="t" r="r" b="b"/>
              <a:pathLst>
                <a:path w="4010660" h="3832859">
                  <a:moveTo>
                    <a:pt x="4010599" y="3832569"/>
                  </a:moveTo>
                  <a:lnTo>
                    <a:pt x="0" y="3832569"/>
                  </a:lnTo>
                  <a:lnTo>
                    <a:pt x="0" y="2817"/>
                  </a:lnTo>
                  <a:lnTo>
                    <a:pt x="233449" y="0"/>
                  </a:lnTo>
                  <a:lnTo>
                    <a:pt x="282531" y="922"/>
                  </a:lnTo>
                  <a:lnTo>
                    <a:pt x="331114" y="7475"/>
                  </a:lnTo>
                  <a:lnTo>
                    <a:pt x="375059" y="23644"/>
                  </a:lnTo>
                  <a:lnTo>
                    <a:pt x="410227" y="53415"/>
                  </a:lnTo>
                  <a:lnTo>
                    <a:pt x="435487" y="117523"/>
                  </a:lnTo>
                  <a:lnTo>
                    <a:pt x="438344" y="189051"/>
                  </a:lnTo>
                  <a:lnTo>
                    <a:pt x="419558" y="1065740"/>
                  </a:lnTo>
                  <a:lnTo>
                    <a:pt x="419231" y="1111878"/>
                  </a:lnTo>
                  <a:lnTo>
                    <a:pt x="422156" y="1157894"/>
                  </a:lnTo>
                  <a:lnTo>
                    <a:pt x="431234" y="1202277"/>
                  </a:lnTo>
                  <a:lnTo>
                    <a:pt x="449365" y="1243519"/>
                  </a:lnTo>
                  <a:lnTo>
                    <a:pt x="476761" y="1277976"/>
                  </a:lnTo>
                  <a:lnTo>
                    <a:pt x="511039" y="1304288"/>
                  </a:lnTo>
                  <a:lnTo>
                    <a:pt x="550699" y="1323613"/>
                  </a:lnTo>
                  <a:lnTo>
                    <a:pt x="594240" y="1337107"/>
                  </a:lnTo>
                  <a:lnTo>
                    <a:pt x="640164" y="1345926"/>
                  </a:lnTo>
                  <a:lnTo>
                    <a:pt x="686971" y="1351228"/>
                  </a:lnTo>
                  <a:lnTo>
                    <a:pt x="733162" y="1354170"/>
                  </a:lnTo>
                  <a:lnTo>
                    <a:pt x="1290694" y="1380800"/>
                  </a:lnTo>
                  <a:lnTo>
                    <a:pt x="1339569" y="1383509"/>
                  </a:lnTo>
                  <a:lnTo>
                    <a:pt x="1388587" y="1386718"/>
                  </a:lnTo>
                  <a:lnTo>
                    <a:pt x="1437631" y="1390615"/>
                  </a:lnTo>
                  <a:lnTo>
                    <a:pt x="1486581" y="1395387"/>
                  </a:lnTo>
                  <a:lnTo>
                    <a:pt x="1535321" y="1401221"/>
                  </a:lnTo>
                  <a:lnTo>
                    <a:pt x="1583732" y="1408303"/>
                  </a:lnTo>
                  <a:lnTo>
                    <a:pt x="1631697" y="1416822"/>
                  </a:lnTo>
                  <a:lnTo>
                    <a:pt x="1679097" y="1426964"/>
                  </a:lnTo>
                  <a:lnTo>
                    <a:pt x="1725815" y="1438917"/>
                  </a:lnTo>
                  <a:lnTo>
                    <a:pt x="1771734" y="1452866"/>
                  </a:lnTo>
                  <a:lnTo>
                    <a:pt x="1816734" y="1469001"/>
                  </a:lnTo>
                  <a:lnTo>
                    <a:pt x="1860698" y="1487507"/>
                  </a:lnTo>
                  <a:lnTo>
                    <a:pt x="1903509" y="1508572"/>
                  </a:lnTo>
                  <a:lnTo>
                    <a:pt x="1945048" y="1532383"/>
                  </a:lnTo>
                  <a:lnTo>
                    <a:pt x="1985198" y="1559128"/>
                  </a:lnTo>
                  <a:lnTo>
                    <a:pt x="2021098" y="1587586"/>
                  </a:lnTo>
                  <a:lnTo>
                    <a:pt x="2054468" y="1619469"/>
                  </a:lnTo>
                  <a:lnTo>
                    <a:pt x="2085104" y="1654367"/>
                  </a:lnTo>
                  <a:lnTo>
                    <a:pt x="2112801" y="1691870"/>
                  </a:lnTo>
                  <a:lnTo>
                    <a:pt x="2137355" y="1731569"/>
                  </a:lnTo>
                  <a:lnTo>
                    <a:pt x="2158562" y="1773053"/>
                  </a:lnTo>
                  <a:lnTo>
                    <a:pt x="2176218" y="1815914"/>
                  </a:lnTo>
                  <a:lnTo>
                    <a:pt x="2190118" y="1859741"/>
                  </a:lnTo>
                  <a:lnTo>
                    <a:pt x="2200057" y="1904126"/>
                  </a:lnTo>
                  <a:lnTo>
                    <a:pt x="2205833" y="1948658"/>
                  </a:lnTo>
                  <a:lnTo>
                    <a:pt x="2207240" y="1992928"/>
                  </a:lnTo>
                  <a:lnTo>
                    <a:pt x="2204075" y="2036527"/>
                  </a:lnTo>
                  <a:lnTo>
                    <a:pt x="2196132" y="2079044"/>
                  </a:lnTo>
                  <a:lnTo>
                    <a:pt x="2183208" y="2120070"/>
                  </a:lnTo>
                  <a:lnTo>
                    <a:pt x="2165098" y="2159196"/>
                  </a:lnTo>
                  <a:lnTo>
                    <a:pt x="2141599" y="2196011"/>
                  </a:lnTo>
                  <a:lnTo>
                    <a:pt x="2112506" y="2230107"/>
                  </a:lnTo>
                  <a:lnTo>
                    <a:pt x="2077633" y="2261340"/>
                  </a:lnTo>
                  <a:lnTo>
                    <a:pt x="2039620" y="2288267"/>
                  </a:lnTo>
                  <a:lnTo>
                    <a:pt x="1999184" y="2311896"/>
                  </a:lnTo>
                  <a:lnTo>
                    <a:pt x="1957042" y="2333236"/>
                  </a:lnTo>
                  <a:lnTo>
                    <a:pt x="1913911" y="2353292"/>
                  </a:lnTo>
                  <a:lnTo>
                    <a:pt x="1870507" y="2373073"/>
                  </a:lnTo>
                  <a:lnTo>
                    <a:pt x="1827548" y="2393586"/>
                  </a:lnTo>
                  <a:lnTo>
                    <a:pt x="1785751" y="2415840"/>
                  </a:lnTo>
                  <a:lnTo>
                    <a:pt x="1745542" y="2442106"/>
                  </a:lnTo>
                  <a:lnTo>
                    <a:pt x="1707901" y="2473435"/>
                  </a:lnTo>
                  <a:lnTo>
                    <a:pt x="1674374" y="2509003"/>
                  </a:lnTo>
                  <a:lnTo>
                    <a:pt x="1646506" y="2547985"/>
                  </a:lnTo>
                  <a:lnTo>
                    <a:pt x="1625845" y="2589556"/>
                  </a:lnTo>
                  <a:lnTo>
                    <a:pt x="1613937" y="2632891"/>
                  </a:lnTo>
                  <a:lnTo>
                    <a:pt x="1612327" y="2677165"/>
                  </a:lnTo>
                  <a:lnTo>
                    <a:pt x="1622562" y="2721554"/>
                  </a:lnTo>
                  <a:lnTo>
                    <a:pt x="1643803" y="2761564"/>
                  </a:lnTo>
                  <a:lnTo>
                    <a:pt x="1673339" y="2796197"/>
                  </a:lnTo>
                  <a:lnTo>
                    <a:pt x="1708500" y="2826275"/>
                  </a:lnTo>
                  <a:lnTo>
                    <a:pt x="1746613" y="2852619"/>
                  </a:lnTo>
                  <a:lnTo>
                    <a:pt x="1791189" y="2879515"/>
                  </a:lnTo>
                  <a:lnTo>
                    <a:pt x="1837115" y="2904022"/>
                  </a:lnTo>
                  <a:lnTo>
                    <a:pt x="1884258" y="2926096"/>
                  </a:lnTo>
                  <a:lnTo>
                    <a:pt x="1932485" y="2945689"/>
                  </a:lnTo>
                  <a:lnTo>
                    <a:pt x="1981663" y="2962757"/>
                  </a:lnTo>
                  <a:lnTo>
                    <a:pt x="2031658" y="2977252"/>
                  </a:lnTo>
                  <a:lnTo>
                    <a:pt x="2082336" y="2989130"/>
                  </a:lnTo>
                  <a:lnTo>
                    <a:pt x="2133564" y="2998344"/>
                  </a:lnTo>
                  <a:lnTo>
                    <a:pt x="2185208" y="3004849"/>
                  </a:lnTo>
                  <a:lnTo>
                    <a:pt x="2233584" y="3008517"/>
                  </a:lnTo>
                  <a:lnTo>
                    <a:pt x="2282018" y="3010180"/>
                  </a:lnTo>
                  <a:lnTo>
                    <a:pt x="2330503" y="3010201"/>
                  </a:lnTo>
                  <a:lnTo>
                    <a:pt x="2379028" y="3008943"/>
                  </a:lnTo>
                  <a:lnTo>
                    <a:pt x="2427586" y="3006767"/>
                  </a:lnTo>
                  <a:lnTo>
                    <a:pt x="2476167" y="3004035"/>
                  </a:lnTo>
                  <a:lnTo>
                    <a:pt x="2524762" y="3001111"/>
                  </a:lnTo>
                  <a:lnTo>
                    <a:pt x="2573363" y="2998355"/>
                  </a:lnTo>
                  <a:lnTo>
                    <a:pt x="2621961" y="2996131"/>
                  </a:lnTo>
                  <a:lnTo>
                    <a:pt x="2670546" y="2994801"/>
                  </a:lnTo>
                  <a:lnTo>
                    <a:pt x="2719109" y="2994727"/>
                  </a:lnTo>
                  <a:lnTo>
                    <a:pt x="2767643" y="2996270"/>
                  </a:lnTo>
                  <a:lnTo>
                    <a:pt x="2816413" y="3000060"/>
                  </a:lnTo>
                  <a:lnTo>
                    <a:pt x="2865384" y="3006595"/>
                  </a:lnTo>
                  <a:lnTo>
                    <a:pt x="2914091" y="3015998"/>
                  </a:lnTo>
                  <a:lnTo>
                    <a:pt x="2962068" y="3028392"/>
                  </a:lnTo>
                  <a:lnTo>
                    <a:pt x="3008851" y="3043901"/>
                  </a:lnTo>
                  <a:lnTo>
                    <a:pt x="3053975" y="3062648"/>
                  </a:lnTo>
                  <a:lnTo>
                    <a:pt x="3096975" y="3084756"/>
                  </a:lnTo>
                  <a:lnTo>
                    <a:pt x="3137387" y="3110347"/>
                  </a:lnTo>
                  <a:lnTo>
                    <a:pt x="3174745" y="3139544"/>
                  </a:lnTo>
                  <a:lnTo>
                    <a:pt x="3208584" y="3172472"/>
                  </a:lnTo>
                  <a:lnTo>
                    <a:pt x="3238440" y="3209253"/>
                  </a:lnTo>
                  <a:lnTo>
                    <a:pt x="3263848" y="3250009"/>
                  </a:lnTo>
                  <a:lnTo>
                    <a:pt x="3284273" y="3293671"/>
                  </a:lnTo>
                  <a:lnTo>
                    <a:pt x="3301017" y="3339663"/>
                  </a:lnTo>
                  <a:lnTo>
                    <a:pt x="3315423" y="3387020"/>
                  </a:lnTo>
                  <a:lnTo>
                    <a:pt x="3328834" y="3434778"/>
                  </a:lnTo>
                  <a:lnTo>
                    <a:pt x="3342594" y="3481972"/>
                  </a:lnTo>
                  <a:lnTo>
                    <a:pt x="3358044" y="3527636"/>
                  </a:lnTo>
                  <a:lnTo>
                    <a:pt x="3376527" y="3570806"/>
                  </a:lnTo>
                  <a:lnTo>
                    <a:pt x="3399387" y="3610517"/>
                  </a:lnTo>
                  <a:lnTo>
                    <a:pt x="3427967" y="3645805"/>
                  </a:lnTo>
                  <a:lnTo>
                    <a:pt x="3463608" y="3675704"/>
                  </a:lnTo>
                  <a:lnTo>
                    <a:pt x="3503088" y="3697167"/>
                  </a:lnTo>
                  <a:lnTo>
                    <a:pt x="3545458" y="3711586"/>
                  </a:lnTo>
                  <a:lnTo>
                    <a:pt x="3589890" y="3720838"/>
                  </a:lnTo>
                  <a:lnTo>
                    <a:pt x="3635560" y="3726802"/>
                  </a:lnTo>
                  <a:lnTo>
                    <a:pt x="3681640" y="3731358"/>
                  </a:lnTo>
                  <a:lnTo>
                    <a:pt x="3727304" y="3736384"/>
                  </a:lnTo>
                  <a:lnTo>
                    <a:pt x="3776820" y="3744561"/>
                  </a:lnTo>
                  <a:lnTo>
                    <a:pt x="3825632" y="3756047"/>
                  </a:lnTo>
                  <a:lnTo>
                    <a:pt x="3873578" y="3770715"/>
                  </a:lnTo>
                  <a:lnTo>
                    <a:pt x="3920495" y="3788442"/>
                  </a:lnTo>
                  <a:lnTo>
                    <a:pt x="3966223" y="3809102"/>
                  </a:lnTo>
                  <a:lnTo>
                    <a:pt x="4010599" y="3832569"/>
                  </a:lnTo>
                  <a:close/>
                </a:path>
              </a:pathLst>
            </a:custGeom>
            <a:solidFill>
              <a:srgbClr val="005B5D"/>
            </a:solidFill>
          </p:spPr>
          <p:txBody>
            <a:bodyPr wrap="square" lIns="0" tIns="0" rIns="0" bIns="0" rtlCol="0"/>
            <a:lstStyle/>
            <a:p>
              <a:endParaRPr/>
            </a:p>
          </p:txBody>
        </p:sp>
        <p:sp>
          <p:nvSpPr>
            <p:cNvPr id="1127" name="object 1127"/>
            <p:cNvSpPr/>
            <p:nvPr/>
          </p:nvSpPr>
          <p:spPr>
            <a:xfrm>
              <a:off x="248888" y="6174266"/>
              <a:ext cx="4310380" cy="3949700"/>
            </a:xfrm>
            <a:custGeom>
              <a:avLst/>
              <a:gdLst/>
              <a:ahLst/>
              <a:cxnLst/>
              <a:rect l="l" t="t" r="r" b="b"/>
              <a:pathLst>
                <a:path w="4310380" h="3949700">
                  <a:moveTo>
                    <a:pt x="4310176" y="3949699"/>
                  </a:moveTo>
                  <a:lnTo>
                    <a:pt x="0" y="3949699"/>
                  </a:lnTo>
                  <a:lnTo>
                    <a:pt x="0" y="0"/>
                  </a:lnTo>
                  <a:lnTo>
                    <a:pt x="380624" y="0"/>
                  </a:lnTo>
                  <a:lnTo>
                    <a:pt x="431197" y="12699"/>
                  </a:lnTo>
                  <a:lnTo>
                    <a:pt x="480152" y="38099"/>
                  </a:lnTo>
                  <a:lnTo>
                    <a:pt x="522318" y="76199"/>
                  </a:lnTo>
                  <a:lnTo>
                    <a:pt x="547400" y="114299"/>
                  </a:lnTo>
                  <a:lnTo>
                    <a:pt x="296759" y="114299"/>
                  </a:lnTo>
                  <a:lnTo>
                    <a:pt x="125179" y="126999"/>
                  </a:lnTo>
                  <a:lnTo>
                    <a:pt x="125179" y="3822699"/>
                  </a:lnTo>
                  <a:lnTo>
                    <a:pt x="4079723" y="3822699"/>
                  </a:lnTo>
                  <a:lnTo>
                    <a:pt x="4104217" y="3835399"/>
                  </a:lnTo>
                  <a:lnTo>
                    <a:pt x="4310176" y="3949699"/>
                  </a:lnTo>
                  <a:close/>
                </a:path>
                <a:path w="4310380" h="3949700">
                  <a:moveTo>
                    <a:pt x="4079723" y="3822699"/>
                  </a:moveTo>
                  <a:lnTo>
                    <a:pt x="3560348" y="3822699"/>
                  </a:lnTo>
                  <a:lnTo>
                    <a:pt x="3536663" y="3809999"/>
                  </a:lnTo>
                  <a:lnTo>
                    <a:pt x="3491036" y="3784599"/>
                  </a:lnTo>
                  <a:lnTo>
                    <a:pt x="3451225" y="3746499"/>
                  </a:lnTo>
                  <a:lnTo>
                    <a:pt x="3418784" y="3708399"/>
                  </a:lnTo>
                  <a:lnTo>
                    <a:pt x="3392563" y="3670299"/>
                  </a:lnTo>
                  <a:lnTo>
                    <a:pt x="3371414" y="3632199"/>
                  </a:lnTo>
                  <a:lnTo>
                    <a:pt x="3354188" y="3581399"/>
                  </a:lnTo>
                  <a:lnTo>
                    <a:pt x="3339735" y="3543299"/>
                  </a:lnTo>
                  <a:lnTo>
                    <a:pt x="3326907" y="3492499"/>
                  </a:lnTo>
                  <a:lnTo>
                    <a:pt x="3314943" y="3454399"/>
                  </a:lnTo>
                  <a:lnTo>
                    <a:pt x="3302344" y="3416299"/>
                  </a:lnTo>
                  <a:lnTo>
                    <a:pt x="3288126" y="3365499"/>
                  </a:lnTo>
                  <a:lnTo>
                    <a:pt x="3271300" y="3340099"/>
                  </a:lnTo>
                  <a:lnTo>
                    <a:pt x="3250176" y="3301999"/>
                  </a:lnTo>
                  <a:lnTo>
                    <a:pt x="3224470" y="3276599"/>
                  </a:lnTo>
                  <a:lnTo>
                    <a:pt x="3194425" y="3238499"/>
                  </a:lnTo>
                  <a:lnTo>
                    <a:pt x="3160284" y="3213099"/>
                  </a:lnTo>
                  <a:lnTo>
                    <a:pt x="3122292" y="3187699"/>
                  </a:lnTo>
                  <a:lnTo>
                    <a:pt x="3080691" y="3174999"/>
                  </a:lnTo>
                  <a:lnTo>
                    <a:pt x="3035724" y="3149599"/>
                  </a:lnTo>
                  <a:lnTo>
                    <a:pt x="2987635" y="3136899"/>
                  </a:lnTo>
                  <a:lnTo>
                    <a:pt x="2936668" y="3124199"/>
                  </a:lnTo>
                  <a:lnTo>
                    <a:pt x="2883065" y="3124199"/>
                  </a:lnTo>
                  <a:lnTo>
                    <a:pt x="2827070" y="3111499"/>
                  </a:lnTo>
                  <a:lnTo>
                    <a:pt x="2143164" y="3111499"/>
                  </a:lnTo>
                  <a:lnTo>
                    <a:pt x="1999069" y="3073399"/>
                  </a:lnTo>
                  <a:lnTo>
                    <a:pt x="1952416" y="3047999"/>
                  </a:lnTo>
                  <a:lnTo>
                    <a:pt x="1906626" y="3035299"/>
                  </a:lnTo>
                  <a:lnTo>
                    <a:pt x="1861804" y="3009899"/>
                  </a:lnTo>
                  <a:lnTo>
                    <a:pt x="1818055" y="2984499"/>
                  </a:lnTo>
                  <a:lnTo>
                    <a:pt x="1775482" y="2959099"/>
                  </a:lnTo>
                  <a:lnTo>
                    <a:pt x="1742111" y="2933699"/>
                  </a:lnTo>
                  <a:lnTo>
                    <a:pt x="1708231" y="2908299"/>
                  </a:lnTo>
                  <a:lnTo>
                    <a:pt x="1676147" y="2882899"/>
                  </a:lnTo>
                  <a:lnTo>
                    <a:pt x="1648159" y="2844799"/>
                  </a:lnTo>
                  <a:lnTo>
                    <a:pt x="1626570" y="2793999"/>
                  </a:lnTo>
                  <a:lnTo>
                    <a:pt x="1614568" y="2755899"/>
                  </a:lnTo>
                  <a:lnTo>
                    <a:pt x="1611518" y="2705099"/>
                  </a:lnTo>
                  <a:lnTo>
                    <a:pt x="1617368" y="2666999"/>
                  </a:lnTo>
                  <a:lnTo>
                    <a:pt x="1632067" y="2616199"/>
                  </a:lnTo>
                  <a:lnTo>
                    <a:pt x="1655563" y="2565399"/>
                  </a:lnTo>
                  <a:lnTo>
                    <a:pt x="1686877" y="2527299"/>
                  </a:lnTo>
                  <a:lnTo>
                    <a:pt x="1724923" y="2489199"/>
                  </a:lnTo>
                  <a:lnTo>
                    <a:pt x="1768712" y="2451099"/>
                  </a:lnTo>
                  <a:lnTo>
                    <a:pt x="1817250" y="2412999"/>
                  </a:lnTo>
                  <a:lnTo>
                    <a:pt x="1937669" y="2362199"/>
                  </a:lnTo>
                  <a:lnTo>
                    <a:pt x="1991632" y="2336799"/>
                  </a:lnTo>
                  <a:lnTo>
                    <a:pt x="2042676" y="2311399"/>
                  </a:lnTo>
                  <a:lnTo>
                    <a:pt x="2089388" y="2273299"/>
                  </a:lnTo>
                  <a:lnTo>
                    <a:pt x="2130353" y="2247899"/>
                  </a:lnTo>
                  <a:lnTo>
                    <a:pt x="2166696" y="2197099"/>
                  </a:lnTo>
                  <a:lnTo>
                    <a:pt x="2190008" y="2146299"/>
                  </a:lnTo>
                  <a:lnTo>
                    <a:pt x="2202695" y="2095499"/>
                  </a:lnTo>
                  <a:lnTo>
                    <a:pt x="2207161" y="2044699"/>
                  </a:lnTo>
                  <a:lnTo>
                    <a:pt x="2205811" y="2006599"/>
                  </a:lnTo>
                  <a:lnTo>
                    <a:pt x="2198578" y="1955799"/>
                  </a:lnTo>
                  <a:lnTo>
                    <a:pt x="2185652" y="1904999"/>
                  </a:lnTo>
                  <a:lnTo>
                    <a:pt x="2167437" y="1866899"/>
                  </a:lnTo>
                  <a:lnTo>
                    <a:pt x="2144341" y="1816099"/>
                  </a:lnTo>
                  <a:lnTo>
                    <a:pt x="2116768" y="1777999"/>
                  </a:lnTo>
                  <a:lnTo>
                    <a:pt x="2085124" y="1727199"/>
                  </a:lnTo>
                  <a:lnTo>
                    <a:pt x="2049816" y="1701799"/>
                  </a:lnTo>
                  <a:lnTo>
                    <a:pt x="2011249" y="1663699"/>
                  </a:lnTo>
                  <a:lnTo>
                    <a:pt x="1969826" y="1638299"/>
                  </a:lnTo>
                  <a:lnTo>
                    <a:pt x="1926524" y="1612899"/>
                  </a:lnTo>
                  <a:lnTo>
                    <a:pt x="1881583" y="1600199"/>
                  </a:lnTo>
                  <a:lnTo>
                    <a:pt x="1835241" y="1574799"/>
                  </a:lnTo>
                  <a:lnTo>
                    <a:pt x="1640668" y="1523999"/>
                  </a:lnTo>
                  <a:lnTo>
                    <a:pt x="1590922" y="1523999"/>
                  </a:lnTo>
                  <a:lnTo>
                    <a:pt x="1541214" y="1511299"/>
                  </a:lnTo>
                  <a:lnTo>
                    <a:pt x="1442870" y="1511299"/>
                  </a:lnTo>
                  <a:lnTo>
                    <a:pt x="1394714" y="1498599"/>
                  </a:lnTo>
                  <a:lnTo>
                    <a:pt x="1301632" y="1498599"/>
                  </a:lnTo>
                  <a:lnTo>
                    <a:pt x="792714" y="1473199"/>
                  </a:lnTo>
                  <a:lnTo>
                    <a:pt x="716177" y="1473199"/>
                  </a:lnTo>
                  <a:lnTo>
                    <a:pt x="670692" y="1460499"/>
                  </a:lnTo>
                  <a:lnTo>
                    <a:pt x="576184" y="1435099"/>
                  </a:lnTo>
                  <a:lnTo>
                    <a:pt x="531519" y="1409699"/>
                  </a:lnTo>
                  <a:lnTo>
                    <a:pt x="491483" y="1371599"/>
                  </a:lnTo>
                  <a:lnTo>
                    <a:pt x="458257" y="1333499"/>
                  </a:lnTo>
                  <a:lnTo>
                    <a:pt x="434369" y="1282699"/>
                  </a:lnTo>
                  <a:lnTo>
                    <a:pt x="422697" y="1219199"/>
                  </a:lnTo>
                  <a:lnTo>
                    <a:pt x="419115" y="1168399"/>
                  </a:lnTo>
                  <a:lnTo>
                    <a:pt x="419495" y="1117599"/>
                  </a:lnTo>
                  <a:lnTo>
                    <a:pt x="438282" y="241299"/>
                  </a:lnTo>
                  <a:lnTo>
                    <a:pt x="438434" y="215899"/>
                  </a:lnTo>
                  <a:lnTo>
                    <a:pt x="436826" y="190499"/>
                  </a:lnTo>
                  <a:lnTo>
                    <a:pt x="432188" y="165099"/>
                  </a:lnTo>
                  <a:lnTo>
                    <a:pt x="423253" y="152399"/>
                  </a:lnTo>
                  <a:lnTo>
                    <a:pt x="402264" y="126999"/>
                  </a:lnTo>
                  <a:lnTo>
                    <a:pt x="372287" y="126999"/>
                  </a:lnTo>
                  <a:lnTo>
                    <a:pt x="336170" y="114299"/>
                  </a:lnTo>
                  <a:lnTo>
                    <a:pt x="547400" y="114299"/>
                  </a:lnTo>
                  <a:lnTo>
                    <a:pt x="559765" y="165099"/>
                  </a:lnTo>
                  <a:lnTo>
                    <a:pt x="563724" y="203199"/>
                  </a:lnTo>
                  <a:lnTo>
                    <a:pt x="563585" y="241299"/>
                  </a:lnTo>
                  <a:lnTo>
                    <a:pt x="544799" y="1117599"/>
                  </a:lnTo>
                  <a:lnTo>
                    <a:pt x="544490" y="1168399"/>
                  </a:lnTo>
                  <a:lnTo>
                    <a:pt x="546693" y="1206499"/>
                  </a:lnTo>
                  <a:lnTo>
                    <a:pt x="553147" y="1244599"/>
                  </a:lnTo>
                  <a:lnTo>
                    <a:pt x="594879" y="1295399"/>
                  </a:lnTo>
                  <a:lnTo>
                    <a:pt x="635552" y="1320799"/>
                  </a:lnTo>
                  <a:lnTo>
                    <a:pt x="684893" y="1333499"/>
                  </a:lnTo>
                  <a:lnTo>
                    <a:pt x="740189" y="1346199"/>
                  </a:lnTo>
                  <a:lnTo>
                    <a:pt x="798725" y="1346199"/>
                  </a:lnTo>
                  <a:lnTo>
                    <a:pt x="1307643" y="1371599"/>
                  </a:lnTo>
                  <a:lnTo>
                    <a:pt x="1401146" y="1371599"/>
                  </a:lnTo>
                  <a:lnTo>
                    <a:pt x="1449511" y="1384299"/>
                  </a:lnTo>
                  <a:lnTo>
                    <a:pt x="1548523" y="1384299"/>
                  </a:lnTo>
                  <a:lnTo>
                    <a:pt x="1598791" y="1396999"/>
                  </a:lnTo>
                  <a:lnTo>
                    <a:pt x="1649315" y="1396999"/>
                  </a:lnTo>
                  <a:lnTo>
                    <a:pt x="1899152" y="1460499"/>
                  </a:lnTo>
                  <a:lnTo>
                    <a:pt x="1947238" y="1485899"/>
                  </a:lnTo>
                  <a:lnTo>
                    <a:pt x="1994255" y="1511299"/>
                  </a:lnTo>
                  <a:lnTo>
                    <a:pt x="2040015" y="1536699"/>
                  </a:lnTo>
                  <a:lnTo>
                    <a:pt x="2084326" y="1562099"/>
                  </a:lnTo>
                  <a:lnTo>
                    <a:pt x="2124199" y="1600199"/>
                  </a:lnTo>
                  <a:lnTo>
                    <a:pt x="2161273" y="1625599"/>
                  </a:lnTo>
                  <a:lnTo>
                    <a:pt x="2195328" y="1663699"/>
                  </a:lnTo>
                  <a:lnTo>
                    <a:pt x="2226143" y="1714499"/>
                  </a:lnTo>
                  <a:lnTo>
                    <a:pt x="2253496" y="1752599"/>
                  </a:lnTo>
                  <a:lnTo>
                    <a:pt x="2277167" y="1803399"/>
                  </a:lnTo>
                  <a:lnTo>
                    <a:pt x="2296936" y="1854199"/>
                  </a:lnTo>
                  <a:lnTo>
                    <a:pt x="2312580" y="1892299"/>
                  </a:lnTo>
                  <a:lnTo>
                    <a:pt x="2323880" y="1943099"/>
                  </a:lnTo>
                  <a:lnTo>
                    <a:pt x="2330613" y="1993899"/>
                  </a:lnTo>
                  <a:lnTo>
                    <a:pt x="2332387" y="2057399"/>
                  </a:lnTo>
                  <a:lnTo>
                    <a:pt x="2328079" y="2108199"/>
                  </a:lnTo>
                  <a:lnTo>
                    <a:pt x="2317818" y="2158999"/>
                  </a:lnTo>
                  <a:lnTo>
                    <a:pt x="2301735" y="2209799"/>
                  </a:lnTo>
                  <a:lnTo>
                    <a:pt x="2279957" y="2247899"/>
                  </a:lnTo>
                  <a:lnTo>
                    <a:pt x="2252615" y="2285999"/>
                  </a:lnTo>
                  <a:lnTo>
                    <a:pt x="2219837" y="2324099"/>
                  </a:lnTo>
                  <a:lnTo>
                    <a:pt x="2178047" y="2362199"/>
                  </a:lnTo>
                  <a:lnTo>
                    <a:pt x="2133179" y="2400299"/>
                  </a:lnTo>
                  <a:lnTo>
                    <a:pt x="2086168" y="2425699"/>
                  </a:lnTo>
                  <a:lnTo>
                    <a:pt x="1989456" y="2476499"/>
                  </a:lnTo>
                  <a:lnTo>
                    <a:pt x="1960695" y="2489199"/>
                  </a:lnTo>
                  <a:lnTo>
                    <a:pt x="1932761" y="2501899"/>
                  </a:lnTo>
                  <a:lnTo>
                    <a:pt x="1879494" y="2527299"/>
                  </a:lnTo>
                  <a:lnTo>
                    <a:pt x="1836549" y="2552699"/>
                  </a:lnTo>
                  <a:lnTo>
                    <a:pt x="1798125" y="2590799"/>
                  </a:lnTo>
                  <a:lnTo>
                    <a:pt x="1766926" y="2628899"/>
                  </a:lnTo>
                  <a:lnTo>
                    <a:pt x="1745658" y="2666999"/>
                  </a:lnTo>
                  <a:lnTo>
                    <a:pt x="1737025" y="2717799"/>
                  </a:lnTo>
                  <a:lnTo>
                    <a:pt x="1743733" y="2755899"/>
                  </a:lnTo>
                  <a:lnTo>
                    <a:pt x="1760843" y="2781299"/>
                  </a:lnTo>
                  <a:lnTo>
                    <a:pt x="1785368" y="2819399"/>
                  </a:lnTo>
                  <a:lnTo>
                    <a:pt x="1813873" y="2832099"/>
                  </a:lnTo>
                  <a:lnTo>
                    <a:pt x="1842924" y="2857499"/>
                  </a:lnTo>
                  <a:lnTo>
                    <a:pt x="1884682" y="2882899"/>
                  </a:lnTo>
                  <a:lnTo>
                    <a:pt x="1927714" y="2908299"/>
                  </a:lnTo>
                  <a:lnTo>
                    <a:pt x="1971892" y="2920999"/>
                  </a:lnTo>
                  <a:lnTo>
                    <a:pt x="2017089" y="2946399"/>
                  </a:lnTo>
                  <a:lnTo>
                    <a:pt x="2205521" y="2997199"/>
                  </a:lnTo>
                  <a:lnTo>
                    <a:pt x="2304094" y="2997199"/>
                  </a:lnTo>
                  <a:lnTo>
                    <a:pt x="2354458" y="3009899"/>
                  </a:lnTo>
                  <a:lnTo>
                    <a:pt x="2972636" y="3009899"/>
                  </a:lnTo>
                  <a:lnTo>
                    <a:pt x="3015259" y="3022599"/>
                  </a:lnTo>
                  <a:lnTo>
                    <a:pt x="3149825" y="3060699"/>
                  </a:lnTo>
                  <a:lnTo>
                    <a:pt x="3194409" y="3086099"/>
                  </a:lnTo>
                  <a:lnTo>
                    <a:pt x="3237607" y="3111499"/>
                  </a:lnTo>
                  <a:lnTo>
                    <a:pt x="3278667" y="3149599"/>
                  </a:lnTo>
                  <a:lnTo>
                    <a:pt x="3316839" y="3187699"/>
                  </a:lnTo>
                  <a:lnTo>
                    <a:pt x="3351371" y="3225799"/>
                  </a:lnTo>
                  <a:lnTo>
                    <a:pt x="3381512" y="3276599"/>
                  </a:lnTo>
                  <a:lnTo>
                    <a:pt x="3402567" y="3314699"/>
                  </a:lnTo>
                  <a:lnTo>
                    <a:pt x="3419766" y="3365499"/>
                  </a:lnTo>
                  <a:lnTo>
                    <a:pt x="3434322" y="3416299"/>
                  </a:lnTo>
                  <a:lnTo>
                    <a:pt x="3447452" y="3454399"/>
                  </a:lnTo>
                  <a:lnTo>
                    <a:pt x="3463277" y="3517899"/>
                  </a:lnTo>
                  <a:lnTo>
                    <a:pt x="3480410" y="3568699"/>
                  </a:lnTo>
                  <a:lnTo>
                    <a:pt x="3501015" y="3606799"/>
                  </a:lnTo>
                  <a:lnTo>
                    <a:pt x="3527256" y="3644899"/>
                  </a:lnTo>
                  <a:lnTo>
                    <a:pt x="3561296" y="3682999"/>
                  </a:lnTo>
                  <a:lnTo>
                    <a:pt x="3599094" y="3695699"/>
                  </a:lnTo>
                  <a:lnTo>
                    <a:pt x="3642045" y="3708399"/>
                  </a:lnTo>
                  <a:lnTo>
                    <a:pt x="3688895" y="3721099"/>
                  </a:lnTo>
                  <a:lnTo>
                    <a:pt x="3768007" y="3721099"/>
                  </a:lnTo>
                  <a:lnTo>
                    <a:pt x="3782999" y="3733799"/>
                  </a:lnTo>
                  <a:lnTo>
                    <a:pt x="3850826" y="3733799"/>
                  </a:lnTo>
                  <a:lnTo>
                    <a:pt x="3903038" y="3746499"/>
                  </a:lnTo>
                  <a:lnTo>
                    <a:pt x="3954562" y="3771899"/>
                  </a:lnTo>
                  <a:lnTo>
                    <a:pt x="4005318" y="3784599"/>
                  </a:lnTo>
                  <a:lnTo>
                    <a:pt x="4079723" y="3822699"/>
                  </a:lnTo>
                  <a:close/>
                </a:path>
                <a:path w="4310380" h="3949700">
                  <a:moveTo>
                    <a:pt x="2861978" y="2997199"/>
                  </a:moveTo>
                  <a:lnTo>
                    <a:pt x="2614484" y="2997199"/>
                  </a:lnTo>
                  <a:lnTo>
                    <a:pt x="2668679" y="2984499"/>
                  </a:lnTo>
                  <a:lnTo>
                    <a:pt x="2833332" y="2984499"/>
                  </a:lnTo>
                  <a:lnTo>
                    <a:pt x="2861978" y="2997199"/>
                  </a:lnTo>
                  <a:close/>
                </a:path>
                <a:path w="4310380" h="3949700">
                  <a:moveTo>
                    <a:pt x="2972636" y="3009899"/>
                  </a:moveTo>
                  <a:lnTo>
                    <a:pt x="2405155" y="3009899"/>
                  </a:lnTo>
                  <a:lnTo>
                    <a:pt x="2456348" y="2997199"/>
                  </a:lnTo>
                  <a:lnTo>
                    <a:pt x="2932381" y="2997199"/>
                  </a:lnTo>
                  <a:lnTo>
                    <a:pt x="2972636" y="3009899"/>
                  </a:lnTo>
                  <a:close/>
                </a:path>
                <a:path w="4310380" h="3949700">
                  <a:moveTo>
                    <a:pt x="2621538" y="3124199"/>
                  </a:moveTo>
                  <a:lnTo>
                    <a:pt x="2241630" y="3124199"/>
                  </a:lnTo>
                  <a:lnTo>
                    <a:pt x="2192226" y="3111499"/>
                  </a:lnTo>
                  <a:lnTo>
                    <a:pt x="2673644" y="3111499"/>
                  </a:lnTo>
                  <a:lnTo>
                    <a:pt x="2621538" y="3124199"/>
                  </a:lnTo>
                  <a:close/>
                </a:path>
              </a:pathLst>
            </a:custGeom>
            <a:solidFill>
              <a:srgbClr val="FF781D"/>
            </a:solidFill>
          </p:spPr>
          <p:txBody>
            <a:bodyPr wrap="square" lIns="0" tIns="0" rIns="0" bIns="0" rtlCol="0"/>
            <a:lstStyle/>
            <a:p>
              <a:endParaRPr/>
            </a:p>
          </p:txBody>
        </p:sp>
      </p:grpSp>
      <p:sp>
        <p:nvSpPr>
          <p:cNvPr id="3" name="TextBox 2">
            <a:extLst>
              <a:ext uri="{FF2B5EF4-FFF2-40B4-BE49-F238E27FC236}">
                <a16:creationId xmlns:a16="http://schemas.microsoft.com/office/drawing/2014/main" id="{036AB6CE-8448-D64B-29A8-D6E9F16BE4AD}"/>
              </a:ext>
            </a:extLst>
          </p:cNvPr>
          <p:cNvSpPr txBox="1"/>
          <p:nvPr/>
        </p:nvSpPr>
        <p:spPr>
          <a:xfrm>
            <a:off x="9374467" y="4296346"/>
            <a:ext cx="5619452" cy="4154984"/>
          </a:xfrm>
          <a:prstGeom prst="rect">
            <a:avLst/>
          </a:prstGeom>
          <a:noFill/>
        </p:spPr>
        <p:txBody>
          <a:bodyPr wrap="square">
            <a:spAutoFit/>
          </a:bodyPr>
          <a:lstStyle/>
          <a:p>
            <a:r>
              <a:rPr lang="en-US" sz="2400" dirty="0">
                <a:solidFill>
                  <a:schemeClr val="bg1"/>
                </a:solidFill>
              </a:rPr>
              <a:t>Engage</a:t>
            </a:r>
            <a:r>
              <a:rPr lang="en-US" sz="2400" dirty="0">
                <a:solidFill>
                  <a:schemeClr val="accent6">
                    <a:lumMod val="75000"/>
                  </a:schemeClr>
                </a:solidFill>
              </a:rPr>
              <a:t> </a:t>
            </a:r>
            <a:r>
              <a:rPr lang="en-US" sz="2400" dirty="0">
                <a:solidFill>
                  <a:schemeClr val="bg1"/>
                </a:solidFill>
              </a:rPr>
              <a:t>- Create campus communities that are connected, safe, nurturing, inclusive and compassionate HEIs need to foster the development of student wellbeing through community connectedness, purpose, engagement and belonging. Institutional culture needs to reflect diversity, inclusivity and compassion (National Student Mental Health &amp; Suicide Prevention Framework 2020)</a:t>
            </a:r>
          </a:p>
        </p:txBody>
      </p:sp>
      <p:graphicFrame>
        <p:nvGraphicFramePr>
          <p:cNvPr id="4" name="Content Placeholder 2">
            <a:extLst>
              <a:ext uri="{FF2B5EF4-FFF2-40B4-BE49-F238E27FC236}">
                <a16:creationId xmlns:a16="http://schemas.microsoft.com/office/drawing/2014/main" id="{3FC0416C-6E7F-A2C4-B8FE-D6E3D6151BBD}"/>
              </a:ext>
            </a:extLst>
          </p:cNvPr>
          <p:cNvGraphicFramePr>
            <a:graphicFrameLocks/>
          </p:cNvGraphicFramePr>
          <p:nvPr>
            <p:extLst>
              <p:ext uri="{D42A27DB-BD31-4B8C-83A1-F6EECF244321}">
                <p14:modId xmlns:p14="http://schemas.microsoft.com/office/powerpoint/2010/main" val="819568898"/>
              </p:ext>
            </p:extLst>
          </p:nvPr>
        </p:nvGraphicFramePr>
        <p:xfrm>
          <a:off x="447383" y="1059870"/>
          <a:ext cx="6086135" cy="600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F0450C3-4E96-888A-2083-1B00D88D3985}"/>
              </a:ext>
            </a:extLst>
          </p:cNvPr>
          <p:cNvSpPr txBox="1"/>
          <p:nvPr/>
        </p:nvSpPr>
        <p:spPr>
          <a:xfrm>
            <a:off x="609600" y="5285823"/>
            <a:ext cx="9144000" cy="1046440"/>
          </a:xfrm>
          <a:prstGeom prst="rect">
            <a:avLst/>
          </a:prstGeom>
          <a:noFill/>
        </p:spPr>
        <p:txBody>
          <a:bodyPr wrap="square">
            <a:spAutoFit/>
          </a:bodyPr>
          <a:lstStyle/>
          <a:p>
            <a:pPr lvl="0"/>
            <a:r>
              <a:rPr lang="en-IE" sz="6200" dirty="0">
                <a:solidFill>
                  <a:schemeClr val="bg1"/>
                </a:solidFill>
              </a:rPr>
              <a:t>“</a:t>
            </a:r>
            <a:r>
              <a:rPr lang="en-IE" sz="6200" dirty="0">
                <a:solidFill>
                  <a:schemeClr val="bg1"/>
                </a:solidFill>
                <a:latin typeface="+mn-lt"/>
              </a:rPr>
              <a:t>no</a:t>
            </a:r>
            <a:r>
              <a:rPr lang="en-IE" sz="6200" dirty="0">
                <a:solidFill>
                  <a:schemeClr val="bg1"/>
                </a:solidFill>
              </a:rPr>
              <a:t> </a:t>
            </a:r>
            <a:r>
              <a:rPr lang="en-IE" sz="6200" dirty="0">
                <a:solidFill>
                  <a:schemeClr val="bg1"/>
                </a:solidFill>
                <a:latin typeface="+mn-lt"/>
              </a:rPr>
              <a:t>closed</a:t>
            </a:r>
            <a:r>
              <a:rPr lang="en-IE" sz="6200" dirty="0">
                <a:solidFill>
                  <a:schemeClr val="bg1"/>
                </a:solidFill>
              </a:rPr>
              <a:t> </a:t>
            </a:r>
            <a:r>
              <a:rPr lang="en-IE" sz="6200" dirty="0">
                <a:solidFill>
                  <a:schemeClr val="bg1"/>
                </a:solidFill>
                <a:latin typeface="+mn-lt"/>
              </a:rPr>
              <a:t>door”</a:t>
            </a:r>
            <a:endParaRPr lang="en-US" sz="6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14174060" y="67"/>
            <a:ext cx="4113529" cy="4360545"/>
            <a:chOff x="14174060" y="67"/>
            <a:chExt cx="4113529" cy="4360545"/>
          </a:xfrm>
        </p:grpSpPr>
        <p:sp>
          <p:nvSpPr>
            <p:cNvPr id="7" name="object 7"/>
            <p:cNvSpPr/>
            <p:nvPr/>
          </p:nvSpPr>
          <p:spPr>
            <a:xfrm>
              <a:off x="16543235" y="899309"/>
              <a:ext cx="1744345" cy="3460750"/>
            </a:xfrm>
            <a:custGeom>
              <a:avLst/>
              <a:gdLst/>
              <a:ahLst/>
              <a:cxnLst/>
              <a:rect l="l" t="t" r="r" b="b"/>
              <a:pathLst>
                <a:path w="1744344" h="3460750">
                  <a:moveTo>
                    <a:pt x="0" y="1730341"/>
                  </a:moveTo>
                  <a:lnTo>
                    <a:pt x="664" y="1681908"/>
                  </a:lnTo>
                  <a:lnTo>
                    <a:pt x="2647" y="1633804"/>
                  </a:lnTo>
                  <a:lnTo>
                    <a:pt x="5930" y="1586047"/>
                  </a:lnTo>
                  <a:lnTo>
                    <a:pt x="10497" y="1538653"/>
                  </a:lnTo>
                  <a:lnTo>
                    <a:pt x="16329" y="1491641"/>
                  </a:lnTo>
                  <a:lnTo>
                    <a:pt x="23411" y="1445028"/>
                  </a:lnTo>
                  <a:lnTo>
                    <a:pt x="31723" y="1398830"/>
                  </a:lnTo>
                  <a:lnTo>
                    <a:pt x="41249" y="1353066"/>
                  </a:lnTo>
                  <a:lnTo>
                    <a:pt x="51972" y="1307752"/>
                  </a:lnTo>
                  <a:lnTo>
                    <a:pt x="63874" y="1262906"/>
                  </a:lnTo>
                  <a:lnTo>
                    <a:pt x="76938" y="1218546"/>
                  </a:lnTo>
                  <a:lnTo>
                    <a:pt x="91146" y="1174689"/>
                  </a:lnTo>
                  <a:lnTo>
                    <a:pt x="106481" y="1131351"/>
                  </a:lnTo>
                  <a:lnTo>
                    <a:pt x="122927" y="1088551"/>
                  </a:lnTo>
                  <a:lnTo>
                    <a:pt x="140464" y="1046305"/>
                  </a:lnTo>
                  <a:lnTo>
                    <a:pt x="159077" y="1004632"/>
                  </a:lnTo>
                  <a:lnTo>
                    <a:pt x="178748" y="963548"/>
                  </a:lnTo>
                  <a:lnTo>
                    <a:pt x="199459" y="923071"/>
                  </a:lnTo>
                  <a:lnTo>
                    <a:pt x="221193" y="883218"/>
                  </a:lnTo>
                  <a:lnTo>
                    <a:pt x="243933" y="844006"/>
                  </a:lnTo>
                  <a:lnTo>
                    <a:pt x="267661" y="805453"/>
                  </a:lnTo>
                  <a:lnTo>
                    <a:pt x="292360" y="767577"/>
                  </a:lnTo>
                  <a:lnTo>
                    <a:pt x="318013" y="730393"/>
                  </a:lnTo>
                  <a:lnTo>
                    <a:pt x="344602" y="693921"/>
                  </a:lnTo>
                  <a:lnTo>
                    <a:pt x="372111" y="658177"/>
                  </a:lnTo>
                  <a:lnTo>
                    <a:pt x="400521" y="623178"/>
                  </a:lnTo>
                  <a:lnTo>
                    <a:pt x="429815" y="588942"/>
                  </a:lnTo>
                  <a:lnTo>
                    <a:pt x="459976" y="555487"/>
                  </a:lnTo>
                  <a:lnTo>
                    <a:pt x="490987" y="522829"/>
                  </a:lnTo>
                  <a:lnTo>
                    <a:pt x="522830" y="490986"/>
                  </a:lnTo>
                  <a:lnTo>
                    <a:pt x="555488" y="459975"/>
                  </a:lnTo>
                  <a:lnTo>
                    <a:pt x="588943" y="429814"/>
                  </a:lnTo>
                  <a:lnTo>
                    <a:pt x="623179" y="400520"/>
                  </a:lnTo>
                  <a:lnTo>
                    <a:pt x="658178" y="372110"/>
                  </a:lnTo>
                  <a:lnTo>
                    <a:pt x="693922" y="344602"/>
                  </a:lnTo>
                  <a:lnTo>
                    <a:pt x="730394" y="318013"/>
                  </a:lnTo>
                  <a:lnTo>
                    <a:pt x="767577" y="292360"/>
                  </a:lnTo>
                  <a:lnTo>
                    <a:pt x="805454" y="267660"/>
                  </a:lnTo>
                  <a:lnTo>
                    <a:pt x="844007" y="243932"/>
                  </a:lnTo>
                  <a:lnTo>
                    <a:pt x="883219" y="221193"/>
                  </a:lnTo>
                  <a:lnTo>
                    <a:pt x="923072" y="199458"/>
                  </a:lnTo>
                  <a:lnTo>
                    <a:pt x="963549" y="178747"/>
                  </a:lnTo>
                  <a:lnTo>
                    <a:pt x="1004633" y="159077"/>
                  </a:lnTo>
                  <a:lnTo>
                    <a:pt x="1046306" y="140464"/>
                  </a:lnTo>
                  <a:lnTo>
                    <a:pt x="1088552" y="122926"/>
                  </a:lnTo>
                  <a:lnTo>
                    <a:pt x="1131352" y="106481"/>
                  </a:lnTo>
                  <a:lnTo>
                    <a:pt x="1174689" y="91146"/>
                  </a:lnTo>
                  <a:lnTo>
                    <a:pt x="1218547" y="76938"/>
                  </a:lnTo>
                  <a:lnTo>
                    <a:pt x="1262907" y="63874"/>
                  </a:lnTo>
                  <a:lnTo>
                    <a:pt x="1307753" y="51972"/>
                  </a:lnTo>
                  <a:lnTo>
                    <a:pt x="1353066" y="41249"/>
                  </a:lnTo>
                  <a:lnTo>
                    <a:pt x="1398831" y="31723"/>
                  </a:lnTo>
                  <a:lnTo>
                    <a:pt x="1445028" y="23411"/>
                  </a:lnTo>
                  <a:lnTo>
                    <a:pt x="1491642" y="16329"/>
                  </a:lnTo>
                  <a:lnTo>
                    <a:pt x="1538654" y="10497"/>
                  </a:lnTo>
                  <a:lnTo>
                    <a:pt x="1586047" y="5930"/>
                  </a:lnTo>
                  <a:lnTo>
                    <a:pt x="1633804" y="2647"/>
                  </a:lnTo>
                  <a:lnTo>
                    <a:pt x="1681908" y="664"/>
                  </a:lnTo>
                  <a:lnTo>
                    <a:pt x="1730341" y="0"/>
                  </a:lnTo>
                  <a:lnTo>
                    <a:pt x="1734833" y="0"/>
                  </a:lnTo>
                  <a:lnTo>
                    <a:pt x="1739288" y="141"/>
                  </a:lnTo>
                  <a:lnTo>
                    <a:pt x="1743771" y="174"/>
                  </a:lnTo>
                  <a:lnTo>
                    <a:pt x="1743771" y="3460508"/>
                  </a:lnTo>
                  <a:lnTo>
                    <a:pt x="1739288" y="3460544"/>
                  </a:lnTo>
                  <a:lnTo>
                    <a:pt x="1734833" y="3460683"/>
                  </a:lnTo>
                  <a:lnTo>
                    <a:pt x="1730341" y="3460683"/>
                  </a:lnTo>
                  <a:lnTo>
                    <a:pt x="1681908" y="3460018"/>
                  </a:lnTo>
                  <a:lnTo>
                    <a:pt x="1633804" y="3458035"/>
                  </a:lnTo>
                  <a:lnTo>
                    <a:pt x="1586047" y="3454752"/>
                  </a:lnTo>
                  <a:lnTo>
                    <a:pt x="1538654" y="3450185"/>
                  </a:lnTo>
                  <a:lnTo>
                    <a:pt x="1491642" y="3444353"/>
                  </a:lnTo>
                  <a:lnTo>
                    <a:pt x="1445028" y="3437272"/>
                  </a:lnTo>
                  <a:lnTo>
                    <a:pt x="1398831" y="3428959"/>
                  </a:lnTo>
                  <a:lnTo>
                    <a:pt x="1353066" y="3419433"/>
                  </a:lnTo>
                  <a:lnTo>
                    <a:pt x="1307753" y="3408710"/>
                  </a:lnTo>
                  <a:lnTo>
                    <a:pt x="1262907" y="3396808"/>
                  </a:lnTo>
                  <a:lnTo>
                    <a:pt x="1218547" y="3383745"/>
                  </a:lnTo>
                  <a:lnTo>
                    <a:pt x="1174689" y="3369536"/>
                  </a:lnTo>
                  <a:lnTo>
                    <a:pt x="1131352" y="3354201"/>
                  </a:lnTo>
                  <a:lnTo>
                    <a:pt x="1088552" y="3337756"/>
                  </a:lnTo>
                  <a:lnTo>
                    <a:pt x="1046306" y="3320218"/>
                  </a:lnTo>
                  <a:lnTo>
                    <a:pt x="1004633" y="3301605"/>
                  </a:lnTo>
                  <a:lnTo>
                    <a:pt x="963549" y="3281935"/>
                  </a:lnTo>
                  <a:lnTo>
                    <a:pt x="923072" y="3261224"/>
                  </a:lnTo>
                  <a:lnTo>
                    <a:pt x="883219" y="3239490"/>
                  </a:lnTo>
                  <a:lnTo>
                    <a:pt x="844007" y="3216750"/>
                  </a:lnTo>
                  <a:lnTo>
                    <a:pt x="805454" y="3193022"/>
                  </a:lnTo>
                  <a:lnTo>
                    <a:pt x="767577" y="3168322"/>
                  </a:lnTo>
                  <a:lnTo>
                    <a:pt x="730394" y="3142670"/>
                  </a:lnTo>
                  <a:lnTo>
                    <a:pt x="693922" y="3116080"/>
                  </a:lnTo>
                  <a:lnTo>
                    <a:pt x="658178" y="3088572"/>
                  </a:lnTo>
                  <a:lnTo>
                    <a:pt x="623179" y="3060162"/>
                  </a:lnTo>
                  <a:lnTo>
                    <a:pt x="588943" y="3030868"/>
                  </a:lnTo>
                  <a:lnTo>
                    <a:pt x="555488" y="3000707"/>
                  </a:lnTo>
                  <a:lnTo>
                    <a:pt x="522830" y="2969696"/>
                  </a:lnTo>
                  <a:lnTo>
                    <a:pt x="490987" y="2937853"/>
                  </a:lnTo>
                  <a:lnTo>
                    <a:pt x="459976" y="2905195"/>
                  </a:lnTo>
                  <a:lnTo>
                    <a:pt x="429815" y="2871740"/>
                  </a:lnTo>
                  <a:lnTo>
                    <a:pt x="400521" y="2837504"/>
                  </a:lnTo>
                  <a:lnTo>
                    <a:pt x="372111" y="2802505"/>
                  </a:lnTo>
                  <a:lnTo>
                    <a:pt x="344602" y="2766761"/>
                  </a:lnTo>
                  <a:lnTo>
                    <a:pt x="318013" y="2730289"/>
                  </a:lnTo>
                  <a:lnTo>
                    <a:pt x="292360" y="2693106"/>
                  </a:lnTo>
                  <a:lnTo>
                    <a:pt x="267661" y="2655229"/>
                  </a:lnTo>
                  <a:lnTo>
                    <a:pt x="243933" y="2616676"/>
                  </a:lnTo>
                  <a:lnTo>
                    <a:pt x="221193" y="2577464"/>
                  </a:lnTo>
                  <a:lnTo>
                    <a:pt x="199459" y="2537611"/>
                  </a:lnTo>
                  <a:lnTo>
                    <a:pt x="178748" y="2497134"/>
                  </a:lnTo>
                  <a:lnTo>
                    <a:pt x="159077" y="2456050"/>
                  </a:lnTo>
                  <a:lnTo>
                    <a:pt x="140464" y="2414377"/>
                  </a:lnTo>
                  <a:lnTo>
                    <a:pt x="122927" y="2372131"/>
                  </a:lnTo>
                  <a:lnTo>
                    <a:pt x="106481" y="2329331"/>
                  </a:lnTo>
                  <a:lnTo>
                    <a:pt x="91146" y="2285994"/>
                  </a:lnTo>
                  <a:lnTo>
                    <a:pt x="76938" y="2242136"/>
                  </a:lnTo>
                  <a:lnTo>
                    <a:pt x="63874" y="2197776"/>
                  </a:lnTo>
                  <a:lnTo>
                    <a:pt x="51972" y="2152930"/>
                  </a:lnTo>
                  <a:lnTo>
                    <a:pt x="41249" y="2107616"/>
                  </a:lnTo>
                  <a:lnTo>
                    <a:pt x="31723" y="2061852"/>
                  </a:lnTo>
                  <a:lnTo>
                    <a:pt x="23411" y="2015655"/>
                  </a:lnTo>
                  <a:lnTo>
                    <a:pt x="16329" y="1969041"/>
                  </a:lnTo>
                  <a:lnTo>
                    <a:pt x="10497" y="1922029"/>
                  </a:lnTo>
                  <a:lnTo>
                    <a:pt x="5930" y="1874635"/>
                  </a:lnTo>
                  <a:lnTo>
                    <a:pt x="2647" y="1826878"/>
                  </a:lnTo>
                  <a:lnTo>
                    <a:pt x="664" y="1778774"/>
                  </a:lnTo>
                  <a:lnTo>
                    <a:pt x="0" y="1730341"/>
                  </a:lnTo>
                  <a:close/>
                </a:path>
              </a:pathLst>
            </a:custGeom>
            <a:solidFill>
              <a:srgbClr val="005B5D"/>
            </a:solidFill>
          </p:spPr>
          <p:txBody>
            <a:bodyPr wrap="square" lIns="0" tIns="0" rIns="0" bIns="0" rtlCol="0"/>
            <a:lstStyle/>
            <a:p>
              <a:endParaRPr/>
            </a:p>
          </p:txBody>
        </p:sp>
        <p:sp>
          <p:nvSpPr>
            <p:cNvPr id="8" name="object 8"/>
            <p:cNvSpPr/>
            <p:nvPr/>
          </p:nvSpPr>
          <p:spPr>
            <a:xfrm>
              <a:off x="15605217" y="67"/>
              <a:ext cx="2682240" cy="2402840"/>
            </a:xfrm>
            <a:custGeom>
              <a:avLst/>
              <a:gdLst/>
              <a:ahLst/>
              <a:cxnLst/>
              <a:rect l="l" t="t" r="r" b="b"/>
              <a:pathLst>
                <a:path w="2682240" h="2402840">
                  <a:moveTo>
                    <a:pt x="0" y="672466"/>
                  </a:moveTo>
                  <a:lnTo>
                    <a:pt x="735" y="621534"/>
                  </a:lnTo>
                  <a:lnTo>
                    <a:pt x="2928" y="570967"/>
                  </a:lnTo>
                  <a:lnTo>
                    <a:pt x="6558" y="520786"/>
                  </a:lnTo>
                  <a:lnTo>
                    <a:pt x="11604" y="471011"/>
                  </a:lnTo>
                  <a:lnTo>
                    <a:pt x="18048" y="421661"/>
                  </a:lnTo>
                  <a:lnTo>
                    <a:pt x="25868" y="372758"/>
                  </a:lnTo>
                  <a:lnTo>
                    <a:pt x="35044" y="324321"/>
                  </a:lnTo>
                  <a:lnTo>
                    <a:pt x="45556" y="276369"/>
                  </a:lnTo>
                  <a:lnTo>
                    <a:pt x="57384" y="228925"/>
                  </a:lnTo>
                  <a:lnTo>
                    <a:pt x="70507" y="182006"/>
                  </a:lnTo>
                  <a:lnTo>
                    <a:pt x="84906" y="135635"/>
                  </a:lnTo>
                  <a:lnTo>
                    <a:pt x="100560" y="89829"/>
                  </a:lnTo>
                  <a:lnTo>
                    <a:pt x="117449" y="44611"/>
                  </a:lnTo>
                  <a:lnTo>
                    <a:pt x="135552" y="0"/>
                  </a:lnTo>
                  <a:lnTo>
                    <a:pt x="665096" y="0"/>
                  </a:lnTo>
                  <a:lnTo>
                    <a:pt x="639520" y="42239"/>
                  </a:lnTo>
                  <a:lnTo>
                    <a:pt x="615571" y="85540"/>
                  </a:lnTo>
                  <a:lnTo>
                    <a:pt x="593293" y="129859"/>
                  </a:lnTo>
                  <a:lnTo>
                    <a:pt x="572728" y="175154"/>
                  </a:lnTo>
                  <a:lnTo>
                    <a:pt x="553918" y="221383"/>
                  </a:lnTo>
                  <a:lnTo>
                    <a:pt x="536907" y="268503"/>
                  </a:lnTo>
                  <a:lnTo>
                    <a:pt x="521737" y="316471"/>
                  </a:lnTo>
                  <a:lnTo>
                    <a:pt x="508452" y="365247"/>
                  </a:lnTo>
                  <a:lnTo>
                    <a:pt x="497092" y="414787"/>
                  </a:lnTo>
                  <a:lnTo>
                    <a:pt x="487703" y="465048"/>
                  </a:lnTo>
                  <a:lnTo>
                    <a:pt x="480325" y="515989"/>
                  </a:lnTo>
                  <a:lnTo>
                    <a:pt x="475003" y="567567"/>
                  </a:lnTo>
                  <a:lnTo>
                    <a:pt x="471778" y="619740"/>
                  </a:lnTo>
                  <a:lnTo>
                    <a:pt x="470694" y="672466"/>
                  </a:lnTo>
                  <a:lnTo>
                    <a:pt x="471603" y="720783"/>
                  </a:lnTo>
                  <a:lnTo>
                    <a:pt x="474310" y="768640"/>
                  </a:lnTo>
                  <a:lnTo>
                    <a:pt x="478782" y="816005"/>
                  </a:lnTo>
                  <a:lnTo>
                    <a:pt x="484986" y="862844"/>
                  </a:lnTo>
                  <a:lnTo>
                    <a:pt x="492890" y="909125"/>
                  </a:lnTo>
                  <a:lnTo>
                    <a:pt x="502460" y="954816"/>
                  </a:lnTo>
                  <a:lnTo>
                    <a:pt x="513665" y="999884"/>
                  </a:lnTo>
                  <a:lnTo>
                    <a:pt x="526472" y="1044296"/>
                  </a:lnTo>
                  <a:lnTo>
                    <a:pt x="540848" y="1088019"/>
                  </a:lnTo>
                  <a:lnTo>
                    <a:pt x="556760" y="1131021"/>
                  </a:lnTo>
                  <a:lnTo>
                    <a:pt x="574176" y="1173270"/>
                  </a:lnTo>
                  <a:lnTo>
                    <a:pt x="593063" y="1214733"/>
                  </a:lnTo>
                  <a:lnTo>
                    <a:pt x="613389" y="1255376"/>
                  </a:lnTo>
                  <a:lnTo>
                    <a:pt x="635121" y="1295168"/>
                  </a:lnTo>
                  <a:lnTo>
                    <a:pt x="658227" y="1334076"/>
                  </a:lnTo>
                  <a:lnTo>
                    <a:pt x="682673" y="1372068"/>
                  </a:lnTo>
                  <a:lnTo>
                    <a:pt x="708427" y="1409109"/>
                  </a:lnTo>
                  <a:lnTo>
                    <a:pt x="735457" y="1445169"/>
                  </a:lnTo>
                  <a:lnTo>
                    <a:pt x="763730" y="1480215"/>
                  </a:lnTo>
                  <a:lnTo>
                    <a:pt x="793213" y="1514213"/>
                  </a:lnTo>
                  <a:lnTo>
                    <a:pt x="823874" y="1547131"/>
                  </a:lnTo>
                  <a:lnTo>
                    <a:pt x="855679" y="1578937"/>
                  </a:lnTo>
                  <a:lnTo>
                    <a:pt x="888598" y="1609598"/>
                  </a:lnTo>
                  <a:lnTo>
                    <a:pt x="922596" y="1639081"/>
                  </a:lnTo>
                  <a:lnTo>
                    <a:pt x="957641" y="1667354"/>
                  </a:lnTo>
                  <a:lnTo>
                    <a:pt x="993701" y="1694384"/>
                  </a:lnTo>
                  <a:lnTo>
                    <a:pt x="1030743" y="1720138"/>
                  </a:lnTo>
                  <a:lnTo>
                    <a:pt x="1068734" y="1744584"/>
                  </a:lnTo>
                  <a:lnTo>
                    <a:pt x="1107642" y="1767689"/>
                  </a:lnTo>
                  <a:lnTo>
                    <a:pt x="1147434" y="1789421"/>
                  </a:lnTo>
                  <a:lnTo>
                    <a:pt x="1188077" y="1809747"/>
                  </a:lnTo>
                  <a:lnTo>
                    <a:pt x="1229540" y="1828635"/>
                  </a:lnTo>
                  <a:lnTo>
                    <a:pt x="1271789" y="1846051"/>
                  </a:lnTo>
                  <a:lnTo>
                    <a:pt x="1314791" y="1861963"/>
                  </a:lnTo>
                  <a:lnTo>
                    <a:pt x="1358514" y="1876339"/>
                  </a:lnTo>
                  <a:lnTo>
                    <a:pt x="1402926" y="1889146"/>
                  </a:lnTo>
                  <a:lnTo>
                    <a:pt x="1447993" y="1900351"/>
                  </a:lnTo>
                  <a:lnTo>
                    <a:pt x="1493684" y="1909921"/>
                  </a:lnTo>
                  <a:lnTo>
                    <a:pt x="1539965" y="1917825"/>
                  </a:lnTo>
                  <a:lnTo>
                    <a:pt x="1586804" y="1924029"/>
                  </a:lnTo>
                  <a:lnTo>
                    <a:pt x="1634169" y="1928501"/>
                  </a:lnTo>
                  <a:lnTo>
                    <a:pt x="1682026" y="1931208"/>
                  </a:lnTo>
                  <a:lnTo>
                    <a:pt x="1730343" y="1932117"/>
                  </a:lnTo>
                  <a:lnTo>
                    <a:pt x="1781897" y="1931081"/>
                  </a:lnTo>
                  <a:lnTo>
                    <a:pt x="1832924" y="1928000"/>
                  </a:lnTo>
                  <a:lnTo>
                    <a:pt x="1883385" y="1922914"/>
                  </a:lnTo>
                  <a:lnTo>
                    <a:pt x="1933240" y="1915861"/>
                  </a:lnTo>
                  <a:lnTo>
                    <a:pt x="1982449" y="1906883"/>
                  </a:lnTo>
                  <a:lnTo>
                    <a:pt x="2030972" y="1896018"/>
                  </a:lnTo>
                  <a:lnTo>
                    <a:pt x="2078771" y="1883306"/>
                  </a:lnTo>
                  <a:lnTo>
                    <a:pt x="2125805" y="1868787"/>
                  </a:lnTo>
                  <a:lnTo>
                    <a:pt x="2172035" y="1852500"/>
                  </a:lnTo>
                  <a:lnTo>
                    <a:pt x="2217420" y="1834486"/>
                  </a:lnTo>
                  <a:lnTo>
                    <a:pt x="2261923" y="1814783"/>
                  </a:lnTo>
                  <a:lnTo>
                    <a:pt x="2305501" y="1793432"/>
                  </a:lnTo>
                  <a:lnTo>
                    <a:pt x="2348117" y="1770472"/>
                  </a:lnTo>
                  <a:lnTo>
                    <a:pt x="2389731" y="1745943"/>
                  </a:lnTo>
                  <a:lnTo>
                    <a:pt x="2430302" y="1719885"/>
                  </a:lnTo>
                  <a:lnTo>
                    <a:pt x="2469792" y="1692336"/>
                  </a:lnTo>
                  <a:lnTo>
                    <a:pt x="2508160" y="1663338"/>
                  </a:lnTo>
                  <a:lnTo>
                    <a:pt x="2545367" y="1632929"/>
                  </a:lnTo>
                  <a:lnTo>
                    <a:pt x="2581373" y="1601149"/>
                  </a:lnTo>
                  <a:lnTo>
                    <a:pt x="2616139" y="1568038"/>
                  </a:lnTo>
                  <a:lnTo>
                    <a:pt x="2649625" y="1533636"/>
                  </a:lnTo>
                  <a:lnTo>
                    <a:pt x="2681792" y="1497982"/>
                  </a:lnTo>
                  <a:lnTo>
                    <a:pt x="2681790" y="2117819"/>
                  </a:lnTo>
                  <a:lnTo>
                    <a:pt x="2640439" y="2144263"/>
                  </a:lnTo>
                  <a:lnTo>
                    <a:pt x="2598301" y="2169557"/>
                  </a:lnTo>
                  <a:lnTo>
                    <a:pt x="2555398" y="2193679"/>
                  </a:lnTo>
                  <a:lnTo>
                    <a:pt x="2511752" y="2216607"/>
                  </a:lnTo>
                  <a:lnTo>
                    <a:pt x="2467385" y="2238318"/>
                  </a:lnTo>
                  <a:lnTo>
                    <a:pt x="2422318" y="2258790"/>
                  </a:lnTo>
                  <a:lnTo>
                    <a:pt x="2376575" y="2278000"/>
                  </a:lnTo>
                  <a:lnTo>
                    <a:pt x="2330177" y="2295927"/>
                  </a:lnTo>
                  <a:lnTo>
                    <a:pt x="2283146" y="2312549"/>
                  </a:lnTo>
                  <a:lnTo>
                    <a:pt x="2235504" y="2327841"/>
                  </a:lnTo>
                  <a:lnTo>
                    <a:pt x="2187273" y="2341784"/>
                  </a:lnTo>
                  <a:lnTo>
                    <a:pt x="2138476" y="2354353"/>
                  </a:lnTo>
                  <a:lnTo>
                    <a:pt x="2089134" y="2365527"/>
                  </a:lnTo>
                  <a:lnTo>
                    <a:pt x="2039269" y="2375284"/>
                  </a:lnTo>
                  <a:lnTo>
                    <a:pt x="1988904" y="2383601"/>
                  </a:lnTo>
                  <a:lnTo>
                    <a:pt x="1938060" y="2390456"/>
                  </a:lnTo>
                  <a:lnTo>
                    <a:pt x="1886760" y="2395826"/>
                  </a:lnTo>
                  <a:lnTo>
                    <a:pt x="1835025" y="2399690"/>
                  </a:lnTo>
                  <a:lnTo>
                    <a:pt x="1782878" y="2402024"/>
                  </a:lnTo>
                  <a:lnTo>
                    <a:pt x="1730341" y="2402807"/>
                  </a:lnTo>
                  <a:lnTo>
                    <a:pt x="1681908" y="2402143"/>
                  </a:lnTo>
                  <a:lnTo>
                    <a:pt x="1633804" y="2400160"/>
                  </a:lnTo>
                  <a:lnTo>
                    <a:pt x="1586047" y="2396877"/>
                  </a:lnTo>
                  <a:lnTo>
                    <a:pt x="1538653" y="2392310"/>
                  </a:lnTo>
                  <a:lnTo>
                    <a:pt x="1491641" y="2386477"/>
                  </a:lnTo>
                  <a:lnTo>
                    <a:pt x="1445027" y="2379396"/>
                  </a:lnTo>
                  <a:lnTo>
                    <a:pt x="1398830" y="2371084"/>
                  </a:lnTo>
                  <a:lnTo>
                    <a:pt x="1353066" y="2361558"/>
                  </a:lnTo>
                  <a:lnTo>
                    <a:pt x="1307752" y="2350835"/>
                  </a:lnTo>
                  <a:lnTo>
                    <a:pt x="1262906" y="2338933"/>
                  </a:lnTo>
                  <a:lnTo>
                    <a:pt x="1218546" y="2325869"/>
                  </a:lnTo>
                  <a:lnTo>
                    <a:pt x="1174688" y="2311661"/>
                  </a:lnTo>
                  <a:lnTo>
                    <a:pt x="1131351" y="2296326"/>
                  </a:lnTo>
                  <a:lnTo>
                    <a:pt x="1088551" y="2279880"/>
                  </a:lnTo>
                  <a:lnTo>
                    <a:pt x="1046305" y="2262343"/>
                  </a:lnTo>
                  <a:lnTo>
                    <a:pt x="1004632" y="2243730"/>
                  </a:lnTo>
                  <a:lnTo>
                    <a:pt x="963548" y="2224059"/>
                  </a:lnTo>
                  <a:lnTo>
                    <a:pt x="923071" y="2203348"/>
                  </a:lnTo>
                  <a:lnTo>
                    <a:pt x="883218" y="2181614"/>
                  </a:lnTo>
                  <a:lnTo>
                    <a:pt x="844006" y="2158875"/>
                  </a:lnTo>
                  <a:lnTo>
                    <a:pt x="805453" y="2135146"/>
                  </a:lnTo>
                  <a:lnTo>
                    <a:pt x="767576" y="2110447"/>
                  </a:lnTo>
                  <a:lnTo>
                    <a:pt x="730393" y="2084794"/>
                  </a:lnTo>
                  <a:lnTo>
                    <a:pt x="693921" y="2058205"/>
                  </a:lnTo>
                  <a:lnTo>
                    <a:pt x="658177" y="2030697"/>
                  </a:lnTo>
                  <a:lnTo>
                    <a:pt x="623178" y="2002287"/>
                  </a:lnTo>
                  <a:lnTo>
                    <a:pt x="588942" y="1972993"/>
                  </a:lnTo>
                  <a:lnTo>
                    <a:pt x="555487" y="1942832"/>
                  </a:lnTo>
                  <a:lnTo>
                    <a:pt x="522829" y="1911821"/>
                  </a:lnTo>
                  <a:lnTo>
                    <a:pt x="490986" y="1879978"/>
                  </a:lnTo>
                  <a:lnTo>
                    <a:pt x="459975" y="1847320"/>
                  </a:lnTo>
                  <a:lnTo>
                    <a:pt x="429814" y="1813864"/>
                  </a:lnTo>
                  <a:lnTo>
                    <a:pt x="400520" y="1779629"/>
                  </a:lnTo>
                  <a:lnTo>
                    <a:pt x="372110" y="1744630"/>
                  </a:lnTo>
                  <a:lnTo>
                    <a:pt x="344602" y="1708886"/>
                  </a:lnTo>
                  <a:lnTo>
                    <a:pt x="318013" y="1672414"/>
                  </a:lnTo>
                  <a:lnTo>
                    <a:pt x="292360" y="1635230"/>
                  </a:lnTo>
                  <a:lnTo>
                    <a:pt x="267660" y="1597354"/>
                  </a:lnTo>
                  <a:lnTo>
                    <a:pt x="243932" y="1558801"/>
                  </a:lnTo>
                  <a:lnTo>
                    <a:pt x="221192" y="1519589"/>
                  </a:lnTo>
                  <a:lnTo>
                    <a:pt x="199458" y="1479736"/>
                  </a:lnTo>
                  <a:lnTo>
                    <a:pt x="178747" y="1439259"/>
                  </a:lnTo>
                  <a:lnTo>
                    <a:pt x="159077" y="1398175"/>
                  </a:lnTo>
                  <a:lnTo>
                    <a:pt x="140464" y="1356502"/>
                  </a:lnTo>
                  <a:lnTo>
                    <a:pt x="122926" y="1314256"/>
                  </a:lnTo>
                  <a:lnTo>
                    <a:pt x="106481" y="1271456"/>
                  </a:lnTo>
                  <a:lnTo>
                    <a:pt x="91146" y="1228118"/>
                  </a:lnTo>
                  <a:lnTo>
                    <a:pt x="76937" y="1184261"/>
                  </a:lnTo>
                  <a:lnTo>
                    <a:pt x="63874" y="1139900"/>
                  </a:lnTo>
                  <a:lnTo>
                    <a:pt x="51972" y="1095055"/>
                  </a:lnTo>
                  <a:lnTo>
                    <a:pt x="41249" y="1049741"/>
                  </a:lnTo>
                  <a:lnTo>
                    <a:pt x="31723" y="1003977"/>
                  </a:lnTo>
                  <a:lnTo>
                    <a:pt x="23411" y="957779"/>
                  </a:lnTo>
                  <a:lnTo>
                    <a:pt x="16329" y="911166"/>
                  </a:lnTo>
                  <a:lnTo>
                    <a:pt x="10497" y="864154"/>
                  </a:lnTo>
                  <a:lnTo>
                    <a:pt x="5930" y="816760"/>
                  </a:lnTo>
                  <a:lnTo>
                    <a:pt x="2647" y="769003"/>
                  </a:lnTo>
                  <a:lnTo>
                    <a:pt x="664" y="720899"/>
                  </a:lnTo>
                  <a:lnTo>
                    <a:pt x="0" y="672466"/>
                  </a:lnTo>
                  <a:close/>
                </a:path>
              </a:pathLst>
            </a:custGeom>
            <a:solidFill>
              <a:srgbClr val="FF781D"/>
            </a:solidFill>
          </p:spPr>
          <p:txBody>
            <a:bodyPr wrap="square" lIns="0" tIns="0" rIns="0" bIns="0" rtlCol="0"/>
            <a:lstStyle/>
            <a:p>
              <a:endParaRPr/>
            </a:p>
          </p:txBody>
        </p:sp>
        <p:sp>
          <p:nvSpPr>
            <p:cNvPr id="9" name="object 9"/>
            <p:cNvSpPr/>
            <p:nvPr/>
          </p:nvSpPr>
          <p:spPr>
            <a:xfrm>
              <a:off x="15132687" y="67"/>
              <a:ext cx="2625725" cy="993140"/>
            </a:xfrm>
            <a:custGeom>
              <a:avLst/>
              <a:gdLst/>
              <a:ahLst/>
              <a:cxnLst/>
              <a:rect l="l" t="t" r="r" b="b"/>
              <a:pathLst>
                <a:path w="2625725" h="993140">
                  <a:moveTo>
                    <a:pt x="0" y="0"/>
                  </a:moveTo>
                  <a:lnTo>
                    <a:pt x="2625599" y="0"/>
                  </a:lnTo>
                  <a:lnTo>
                    <a:pt x="2611706" y="46119"/>
                  </a:lnTo>
                  <a:lnTo>
                    <a:pt x="2596244" y="91536"/>
                  </a:lnTo>
                  <a:lnTo>
                    <a:pt x="2579246" y="136219"/>
                  </a:lnTo>
                  <a:lnTo>
                    <a:pt x="2560743" y="180137"/>
                  </a:lnTo>
                  <a:lnTo>
                    <a:pt x="2540767" y="223257"/>
                  </a:lnTo>
                  <a:lnTo>
                    <a:pt x="2519349" y="265549"/>
                  </a:lnTo>
                  <a:lnTo>
                    <a:pt x="2496521" y="306980"/>
                  </a:lnTo>
                  <a:lnTo>
                    <a:pt x="2472314" y="347520"/>
                  </a:lnTo>
                  <a:lnTo>
                    <a:pt x="2446761" y="387136"/>
                  </a:lnTo>
                  <a:lnTo>
                    <a:pt x="2419892" y="425796"/>
                  </a:lnTo>
                  <a:lnTo>
                    <a:pt x="2391740" y="463470"/>
                  </a:lnTo>
                  <a:lnTo>
                    <a:pt x="2362336" y="500125"/>
                  </a:lnTo>
                  <a:lnTo>
                    <a:pt x="2331711" y="535730"/>
                  </a:lnTo>
                  <a:lnTo>
                    <a:pt x="2299898" y="570253"/>
                  </a:lnTo>
                  <a:lnTo>
                    <a:pt x="2266927" y="603663"/>
                  </a:lnTo>
                  <a:lnTo>
                    <a:pt x="2232831" y="635928"/>
                  </a:lnTo>
                  <a:lnTo>
                    <a:pt x="2197641" y="667017"/>
                  </a:lnTo>
                  <a:lnTo>
                    <a:pt x="2161389" y="696897"/>
                  </a:lnTo>
                  <a:lnTo>
                    <a:pt x="2124106" y="725537"/>
                  </a:lnTo>
                  <a:lnTo>
                    <a:pt x="2085824" y="752906"/>
                  </a:lnTo>
                  <a:lnTo>
                    <a:pt x="2046574" y="778971"/>
                  </a:lnTo>
                  <a:lnTo>
                    <a:pt x="2006389" y="803702"/>
                  </a:lnTo>
                  <a:lnTo>
                    <a:pt x="1965299" y="827067"/>
                  </a:lnTo>
                  <a:lnTo>
                    <a:pt x="1923337" y="849033"/>
                  </a:lnTo>
                  <a:lnTo>
                    <a:pt x="1880533" y="869570"/>
                  </a:lnTo>
                  <a:lnTo>
                    <a:pt x="1836921" y="888646"/>
                  </a:lnTo>
                  <a:lnTo>
                    <a:pt x="1792530" y="906229"/>
                  </a:lnTo>
                  <a:lnTo>
                    <a:pt x="1747394" y="922287"/>
                  </a:lnTo>
                  <a:lnTo>
                    <a:pt x="1701543" y="936790"/>
                  </a:lnTo>
                  <a:lnTo>
                    <a:pt x="1655009" y="949704"/>
                  </a:lnTo>
                  <a:lnTo>
                    <a:pt x="1607823" y="961000"/>
                  </a:lnTo>
                  <a:lnTo>
                    <a:pt x="1560018" y="970644"/>
                  </a:lnTo>
                  <a:lnTo>
                    <a:pt x="1511625" y="978606"/>
                  </a:lnTo>
                  <a:lnTo>
                    <a:pt x="1462676" y="984853"/>
                  </a:lnTo>
                  <a:lnTo>
                    <a:pt x="1413201" y="989355"/>
                  </a:lnTo>
                  <a:lnTo>
                    <a:pt x="1363234" y="992079"/>
                  </a:lnTo>
                  <a:lnTo>
                    <a:pt x="1312804" y="992994"/>
                  </a:lnTo>
                  <a:lnTo>
                    <a:pt x="1262374" y="992079"/>
                  </a:lnTo>
                  <a:lnTo>
                    <a:pt x="1212406" y="989355"/>
                  </a:lnTo>
                  <a:lnTo>
                    <a:pt x="1162931" y="984853"/>
                  </a:lnTo>
                  <a:lnTo>
                    <a:pt x="1113980" y="978606"/>
                  </a:lnTo>
                  <a:lnTo>
                    <a:pt x="1065587" y="970644"/>
                  </a:lnTo>
                  <a:lnTo>
                    <a:pt x="1017781" y="961000"/>
                  </a:lnTo>
                  <a:lnTo>
                    <a:pt x="970595" y="949705"/>
                  </a:lnTo>
                  <a:lnTo>
                    <a:pt x="924060" y="936790"/>
                  </a:lnTo>
                  <a:lnTo>
                    <a:pt x="878208" y="922288"/>
                  </a:lnTo>
                  <a:lnTo>
                    <a:pt x="833071" y="906229"/>
                  </a:lnTo>
                  <a:lnTo>
                    <a:pt x="788680" y="888647"/>
                  </a:lnTo>
                  <a:lnTo>
                    <a:pt x="745066" y="869571"/>
                  </a:lnTo>
                  <a:lnTo>
                    <a:pt x="702263" y="849034"/>
                  </a:lnTo>
                  <a:lnTo>
                    <a:pt x="660300" y="827067"/>
                  </a:lnTo>
                  <a:lnTo>
                    <a:pt x="619210" y="803703"/>
                  </a:lnTo>
                  <a:lnTo>
                    <a:pt x="579024" y="778972"/>
                  </a:lnTo>
                  <a:lnTo>
                    <a:pt x="539774" y="752906"/>
                  </a:lnTo>
                  <a:lnTo>
                    <a:pt x="501491" y="725538"/>
                  </a:lnTo>
                  <a:lnTo>
                    <a:pt x="464208" y="696898"/>
                  </a:lnTo>
                  <a:lnTo>
                    <a:pt x="427955" y="667017"/>
                  </a:lnTo>
                  <a:lnTo>
                    <a:pt x="392765" y="635929"/>
                  </a:lnTo>
                  <a:lnTo>
                    <a:pt x="358668" y="603664"/>
                  </a:lnTo>
                  <a:lnTo>
                    <a:pt x="325697" y="570254"/>
                  </a:lnTo>
                  <a:lnTo>
                    <a:pt x="293884" y="535731"/>
                  </a:lnTo>
                  <a:lnTo>
                    <a:pt x="263259" y="500126"/>
                  </a:lnTo>
                  <a:lnTo>
                    <a:pt x="233855" y="463471"/>
                  </a:lnTo>
                  <a:lnTo>
                    <a:pt x="205703" y="425797"/>
                  </a:lnTo>
                  <a:lnTo>
                    <a:pt x="178834" y="387136"/>
                  </a:lnTo>
                  <a:lnTo>
                    <a:pt x="153281" y="347521"/>
                  </a:lnTo>
                  <a:lnTo>
                    <a:pt x="129074" y="306981"/>
                  </a:lnTo>
                  <a:lnTo>
                    <a:pt x="106247" y="265550"/>
                  </a:lnTo>
                  <a:lnTo>
                    <a:pt x="84829" y="223258"/>
                  </a:lnTo>
                  <a:lnTo>
                    <a:pt x="64853" y="180137"/>
                  </a:lnTo>
                  <a:lnTo>
                    <a:pt x="46351" y="136219"/>
                  </a:lnTo>
                  <a:lnTo>
                    <a:pt x="29353" y="91536"/>
                  </a:lnTo>
                  <a:lnTo>
                    <a:pt x="13892" y="46119"/>
                  </a:lnTo>
                  <a:lnTo>
                    <a:pt x="0" y="0"/>
                  </a:lnTo>
                  <a:close/>
                </a:path>
              </a:pathLst>
            </a:custGeom>
            <a:solidFill>
              <a:srgbClr val="005B5D"/>
            </a:solidFill>
          </p:spPr>
          <p:txBody>
            <a:bodyPr wrap="square" lIns="0" tIns="0" rIns="0" bIns="0" rtlCol="0"/>
            <a:lstStyle/>
            <a:p>
              <a:endParaRPr/>
            </a:p>
          </p:txBody>
        </p:sp>
        <p:sp>
          <p:nvSpPr>
            <p:cNvPr id="10" name="object 10"/>
            <p:cNvSpPr/>
            <p:nvPr/>
          </p:nvSpPr>
          <p:spPr>
            <a:xfrm>
              <a:off x="14174060" y="594606"/>
              <a:ext cx="1291590" cy="1290955"/>
            </a:xfrm>
            <a:custGeom>
              <a:avLst/>
              <a:gdLst/>
              <a:ahLst/>
              <a:cxnLst/>
              <a:rect l="l" t="t" r="r" b="b"/>
              <a:pathLst>
                <a:path w="1291590" h="1290955">
                  <a:moveTo>
                    <a:pt x="1173619" y="1016568"/>
                  </a:moveTo>
                  <a:lnTo>
                    <a:pt x="1173619" y="274194"/>
                  </a:lnTo>
                  <a:lnTo>
                    <a:pt x="1199892" y="314618"/>
                  </a:lnTo>
                  <a:lnTo>
                    <a:pt x="1223153" y="357051"/>
                  </a:lnTo>
                  <a:lnTo>
                    <a:pt x="1243250" y="401342"/>
                  </a:lnTo>
                  <a:lnTo>
                    <a:pt x="1260033" y="447340"/>
                  </a:lnTo>
                  <a:lnTo>
                    <a:pt x="1273350" y="494893"/>
                  </a:lnTo>
                  <a:lnTo>
                    <a:pt x="1283049" y="543852"/>
                  </a:lnTo>
                  <a:lnTo>
                    <a:pt x="1288979" y="594064"/>
                  </a:lnTo>
                  <a:lnTo>
                    <a:pt x="1290990" y="645379"/>
                  </a:lnTo>
                  <a:lnTo>
                    <a:pt x="1288979" y="696697"/>
                  </a:lnTo>
                  <a:lnTo>
                    <a:pt x="1283049" y="746910"/>
                  </a:lnTo>
                  <a:lnTo>
                    <a:pt x="1273350" y="795869"/>
                  </a:lnTo>
                  <a:lnTo>
                    <a:pt x="1260033" y="843423"/>
                  </a:lnTo>
                  <a:lnTo>
                    <a:pt x="1243250" y="889421"/>
                  </a:lnTo>
                  <a:lnTo>
                    <a:pt x="1223153" y="933712"/>
                  </a:lnTo>
                  <a:lnTo>
                    <a:pt x="1199892" y="976144"/>
                  </a:lnTo>
                  <a:lnTo>
                    <a:pt x="1173619" y="1016568"/>
                  </a:lnTo>
                  <a:close/>
                </a:path>
                <a:path w="1291590" h="1290955">
                  <a:moveTo>
                    <a:pt x="981568" y="1196548"/>
                  </a:moveTo>
                  <a:lnTo>
                    <a:pt x="981568" y="94217"/>
                  </a:lnTo>
                  <a:lnTo>
                    <a:pt x="1006851" y="110487"/>
                  </a:lnTo>
                  <a:lnTo>
                    <a:pt x="1031307" y="127886"/>
                  </a:lnTo>
                  <a:lnTo>
                    <a:pt x="1054902" y="146374"/>
                  </a:lnTo>
                  <a:lnTo>
                    <a:pt x="1077600" y="165912"/>
                  </a:lnTo>
                  <a:lnTo>
                    <a:pt x="1077600" y="1124853"/>
                  </a:lnTo>
                  <a:lnTo>
                    <a:pt x="1054901" y="1144391"/>
                  </a:lnTo>
                  <a:lnTo>
                    <a:pt x="1031306" y="1162879"/>
                  </a:lnTo>
                  <a:lnTo>
                    <a:pt x="1006850" y="1180278"/>
                  </a:lnTo>
                  <a:lnTo>
                    <a:pt x="981568" y="1196548"/>
                  </a:lnTo>
                  <a:close/>
                </a:path>
                <a:path w="1291590" h="1290955">
                  <a:moveTo>
                    <a:pt x="789519" y="1274735"/>
                  </a:moveTo>
                  <a:lnTo>
                    <a:pt x="789519" y="16028"/>
                  </a:lnTo>
                  <a:lnTo>
                    <a:pt x="814124" y="22157"/>
                  </a:lnTo>
                  <a:lnTo>
                    <a:pt x="838342" y="29220"/>
                  </a:lnTo>
                  <a:lnTo>
                    <a:pt x="862156" y="37193"/>
                  </a:lnTo>
                  <a:lnTo>
                    <a:pt x="885549" y="46053"/>
                  </a:lnTo>
                  <a:lnTo>
                    <a:pt x="885549" y="1244710"/>
                  </a:lnTo>
                  <a:lnTo>
                    <a:pt x="862156" y="1253571"/>
                  </a:lnTo>
                  <a:lnTo>
                    <a:pt x="838341" y="1261545"/>
                  </a:lnTo>
                  <a:lnTo>
                    <a:pt x="814123" y="1268607"/>
                  </a:lnTo>
                  <a:lnTo>
                    <a:pt x="789519" y="1274735"/>
                  </a:lnTo>
                  <a:close/>
                </a:path>
                <a:path w="1291590" h="1290955">
                  <a:moveTo>
                    <a:pt x="597472" y="1289117"/>
                  </a:moveTo>
                  <a:lnTo>
                    <a:pt x="597472" y="1647"/>
                  </a:lnTo>
                  <a:lnTo>
                    <a:pt x="609393" y="880"/>
                  </a:lnTo>
                  <a:lnTo>
                    <a:pt x="621373" y="330"/>
                  </a:lnTo>
                  <a:lnTo>
                    <a:pt x="633407" y="0"/>
                  </a:lnTo>
                  <a:lnTo>
                    <a:pt x="657581" y="3"/>
                  </a:lnTo>
                  <a:lnTo>
                    <a:pt x="669609" y="340"/>
                  </a:lnTo>
                  <a:lnTo>
                    <a:pt x="681582" y="896"/>
                  </a:lnTo>
                  <a:lnTo>
                    <a:pt x="693500" y="1663"/>
                  </a:lnTo>
                  <a:lnTo>
                    <a:pt x="693500" y="1289100"/>
                  </a:lnTo>
                  <a:lnTo>
                    <a:pt x="681582" y="1289868"/>
                  </a:lnTo>
                  <a:lnTo>
                    <a:pt x="669609" y="1290424"/>
                  </a:lnTo>
                  <a:lnTo>
                    <a:pt x="657581" y="1290761"/>
                  </a:lnTo>
                  <a:lnTo>
                    <a:pt x="633407" y="1290763"/>
                  </a:lnTo>
                  <a:lnTo>
                    <a:pt x="621372" y="1290431"/>
                  </a:lnTo>
                  <a:lnTo>
                    <a:pt x="609393" y="1289882"/>
                  </a:lnTo>
                  <a:lnTo>
                    <a:pt x="597472" y="1289117"/>
                  </a:lnTo>
                  <a:close/>
                </a:path>
                <a:path w="1291590" h="1290955">
                  <a:moveTo>
                    <a:pt x="405430" y="1244735"/>
                  </a:moveTo>
                  <a:lnTo>
                    <a:pt x="405430" y="46030"/>
                  </a:lnTo>
                  <a:lnTo>
                    <a:pt x="428823" y="37172"/>
                  </a:lnTo>
                  <a:lnTo>
                    <a:pt x="452637" y="29207"/>
                  </a:lnTo>
                  <a:lnTo>
                    <a:pt x="476853" y="22154"/>
                  </a:lnTo>
                  <a:lnTo>
                    <a:pt x="501451" y="16031"/>
                  </a:lnTo>
                  <a:lnTo>
                    <a:pt x="501451" y="1274735"/>
                  </a:lnTo>
                  <a:lnTo>
                    <a:pt x="476852" y="1268610"/>
                  </a:lnTo>
                  <a:lnTo>
                    <a:pt x="452636" y="1261557"/>
                  </a:lnTo>
                  <a:lnTo>
                    <a:pt x="428823" y="1253592"/>
                  </a:lnTo>
                  <a:lnTo>
                    <a:pt x="405430" y="1244735"/>
                  </a:lnTo>
                  <a:close/>
                </a:path>
                <a:path w="1291590" h="1290955">
                  <a:moveTo>
                    <a:pt x="213381" y="1124878"/>
                  </a:moveTo>
                  <a:lnTo>
                    <a:pt x="213381" y="165885"/>
                  </a:lnTo>
                  <a:lnTo>
                    <a:pt x="236079" y="146350"/>
                  </a:lnTo>
                  <a:lnTo>
                    <a:pt x="259672" y="127871"/>
                  </a:lnTo>
                  <a:lnTo>
                    <a:pt x="284125" y="110482"/>
                  </a:lnTo>
                  <a:lnTo>
                    <a:pt x="309403" y="94215"/>
                  </a:lnTo>
                  <a:lnTo>
                    <a:pt x="309403" y="1196548"/>
                  </a:lnTo>
                  <a:lnTo>
                    <a:pt x="284125" y="1180282"/>
                  </a:lnTo>
                  <a:lnTo>
                    <a:pt x="259671" y="1162893"/>
                  </a:lnTo>
                  <a:lnTo>
                    <a:pt x="236078" y="1144413"/>
                  </a:lnTo>
                  <a:lnTo>
                    <a:pt x="213381" y="1124878"/>
                  </a:lnTo>
                  <a:close/>
                </a:path>
                <a:path w="1291590" h="1290955">
                  <a:moveTo>
                    <a:pt x="0" y="645383"/>
                  </a:moveTo>
                  <a:lnTo>
                    <a:pt x="2010" y="594070"/>
                  </a:lnTo>
                  <a:lnTo>
                    <a:pt x="7940" y="543861"/>
                  </a:lnTo>
                  <a:lnTo>
                    <a:pt x="17639" y="494905"/>
                  </a:lnTo>
                  <a:lnTo>
                    <a:pt x="30954" y="447354"/>
                  </a:lnTo>
                  <a:lnTo>
                    <a:pt x="47735" y="401359"/>
                  </a:lnTo>
                  <a:lnTo>
                    <a:pt x="67830" y="357070"/>
                  </a:lnTo>
                  <a:lnTo>
                    <a:pt x="91086" y="314638"/>
                  </a:lnTo>
                  <a:lnTo>
                    <a:pt x="117354" y="274215"/>
                  </a:lnTo>
                  <a:lnTo>
                    <a:pt x="117354" y="1016553"/>
                  </a:lnTo>
                  <a:lnTo>
                    <a:pt x="91086" y="976129"/>
                  </a:lnTo>
                  <a:lnTo>
                    <a:pt x="67830" y="933696"/>
                  </a:lnTo>
                  <a:lnTo>
                    <a:pt x="47735" y="889407"/>
                  </a:lnTo>
                  <a:lnTo>
                    <a:pt x="30954" y="843411"/>
                  </a:lnTo>
                  <a:lnTo>
                    <a:pt x="17639" y="795860"/>
                  </a:lnTo>
                  <a:lnTo>
                    <a:pt x="7940" y="746904"/>
                  </a:lnTo>
                  <a:lnTo>
                    <a:pt x="2010" y="696695"/>
                  </a:lnTo>
                  <a:lnTo>
                    <a:pt x="0" y="645383"/>
                  </a:lnTo>
                  <a:close/>
                </a:path>
              </a:pathLst>
            </a:custGeom>
            <a:solidFill>
              <a:srgbClr val="FF781D"/>
            </a:solidFill>
          </p:spPr>
          <p:txBody>
            <a:bodyPr wrap="square" lIns="0" tIns="0" rIns="0" bIns="0" rtlCol="0"/>
            <a:lstStyle/>
            <a:p>
              <a:endParaRPr/>
            </a:p>
          </p:txBody>
        </p:sp>
      </p:grpSp>
      <p:sp>
        <p:nvSpPr>
          <p:cNvPr id="11" name="object 11"/>
          <p:cNvSpPr/>
          <p:nvPr/>
        </p:nvSpPr>
        <p:spPr>
          <a:xfrm>
            <a:off x="1184955" y="619390"/>
            <a:ext cx="12460060" cy="1476110"/>
          </a:xfrm>
          <a:custGeom>
            <a:avLst/>
            <a:gdLst/>
            <a:ahLst/>
            <a:cxnLst/>
            <a:rect l="l" t="t" r="r" b="b"/>
            <a:pathLst>
              <a:path w="3054350" h="1699895">
                <a:moveTo>
                  <a:pt x="2331889" y="1699602"/>
                </a:moveTo>
                <a:lnTo>
                  <a:pt x="722330" y="1699602"/>
                </a:lnTo>
                <a:lnTo>
                  <a:pt x="674837" y="1698065"/>
                </a:lnTo>
                <a:lnTo>
                  <a:pt x="628164" y="1693519"/>
                </a:lnTo>
                <a:lnTo>
                  <a:pt x="582406" y="1686059"/>
                </a:lnTo>
                <a:lnTo>
                  <a:pt x="537659" y="1675780"/>
                </a:lnTo>
                <a:lnTo>
                  <a:pt x="494018" y="1662777"/>
                </a:lnTo>
                <a:lnTo>
                  <a:pt x="451578" y="1647145"/>
                </a:lnTo>
                <a:lnTo>
                  <a:pt x="410434" y="1628979"/>
                </a:lnTo>
                <a:lnTo>
                  <a:pt x="370681" y="1608376"/>
                </a:lnTo>
                <a:lnTo>
                  <a:pt x="332415" y="1585429"/>
                </a:lnTo>
                <a:lnTo>
                  <a:pt x="295731" y="1560234"/>
                </a:lnTo>
                <a:lnTo>
                  <a:pt x="260724" y="1532886"/>
                </a:lnTo>
                <a:lnTo>
                  <a:pt x="227489" y="1503480"/>
                </a:lnTo>
                <a:lnTo>
                  <a:pt x="196121" y="1472112"/>
                </a:lnTo>
                <a:lnTo>
                  <a:pt x="166715" y="1438877"/>
                </a:lnTo>
                <a:lnTo>
                  <a:pt x="139367" y="1403870"/>
                </a:lnTo>
                <a:lnTo>
                  <a:pt x="114172" y="1367186"/>
                </a:lnTo>
                <a:lnTo>
                  <a:pt x="91226" y="1328920"/>
                </a:lnTo>
                <a:lnTo>
                  <a:pt x="70622" y="1289167"/>
                </a:lnTo>
                <a:lnTo>
                  <a:pt x="52456" y="1248023"/>
                </a:lnTo>
                <a:lnTo>
                  <a:pt x="36824" y="1205583"/>
                </a:lnTo>
                <a:lnTo>
                  <a:pt x="23821" y="1161942"/>
                </a:lnTo>
                <a:lnTo>
                  <a:pt x="13542" y="1117195"/>
                </a:lnTo>
                <a:lnTo>
                  <a:pt x="6082" y="1071437"/>
                </a:lnTo>
                <a:lnTo>
                  <a:pt x="1536" y="1024764"/>
                </a:lnTo>
                <a:lnTo>
                  <a:pt x="0" y="977271"/>
                </a:lnTo>
                <a:lnTo>
                  <a:pt x="0" y="722330"/>
                </a:lnTo>
                <a:lnTo>
                  <a:pt x="1536" y="674837"/>
                </a:lnTo>
                <a:lnTo>
                  <a:pt x="6082" y="628164"/>
                </a:lnTo>
                <a:lnTo>
                  <a:pt x="13542" y="582406"/>
                </a:lnTo>
                <a:lnTo>
                  <a:pt x="23821" y="537659"/>
                </a:lnTo>
                <a:lnTo>
                  <a:pt x="36824" y="494018"/>
                </a:lnTo>
                <a:lnTo>
                  <a:pt x="52456" y="451578"/>
                </a:lnTo>
                <a:lnTo>
                  <a:pt x="70622" y="410434"/>
                </a:lnTo>
                <a:lnTo>
                  <a:pt x="91226" y="370681"/>
                </a:lnTo>
                <a:lnTo>
                  <a:pt x="114172" y="332415"/>
                </a:lnTo>
                <a:lnTo>
                  <a:pt x="139367" y="295731"/>
                </a:lnTo>
                <a:lnTo>
                  <a:pt x="166715" y="260724"/>
                </a:lnTo>
                <a:lnTo>
                  <a:pt x="196121" y="227489"/>
                </a:lnTo>
                <a:lnTo>
                  <a:pt x="227489" y="196121"/>
                </a:lnTo>
                <a:lnTo>
                  <a:pt x="260724" y="166715"/>
                </a:lnTo>
                <a:lnTo>
                  <a:pt x="295731" y="139367"/>
                </a:lnTo>
                <a:lnTo>
                  <a:pt x="332415" y="114172"/>
                </a:lnTo>
                <a:lnTo>
                  <a:pt x="370681" y="91225"/>
                </a:lnTo>
                <a:lnTo>
                  <a:pt x="410434" y="70622"/>
                </a:lnTo>
                <a:lnTo>
                  <a:pt x="451578" y="52456"/>
                </a:lnTo>
                <a:lnTo>
                  <a:pt x="494018" y="36824"/>
                </a:lnTo>
                <a:lnTo>
                  <a:pt x="537659" y="23821"/>
                </a:lnTo>
                <a:lnTo>
                  <a:pt x="582406" y="13542"/>
                </a:lnTo>
                <a:lnTo>
                  <a:pt x="628164" y="6082"/>
                </a:lnTo>
                <a:lnTo>
                  <a:pt x="674837" y="1536"/>
                </a:lnTo>
                <a:lnTo>
                  <a:pt x="722330" y="0"/>
                </a:lnTo>
                <a:lnTo>
                  <a:pt x="2331889" y="0"/>
                </a:lnTo>
                <a:lnTo>
                  <a:pt x="2379383" y="1536"/>
                </a:lnTo>
                <a:lnTo>
                  <a:pt x="2426056" y="6082"/>
                </a:lnTo>
                <a:lnTo>
                  <a:pt x="2471813" y="13542"/>
                </a:lnTo>
                <a:lnTo>
                  <a:pt x="2516560" y="23821"/>
                </a:lnTo>
                <a:lnTo>
                  <a:pt x="2560201" y="36824"/>
                </a:lnTo>
                <a:lnTo>
                  <a:pt x="2602642" y="52456"/>
                </a:lnTo>
                <a:lnTo>
                  <a:pt x="2643786" y="70622"/>
                </a:lnTo>
                <a:lnTo>
                  <a:pt x="2683538" y="91225"/>
                </a:lnTo>
                <a:lnTo>
                  <a:pt x="2721804" y="114172"/>
                </a:lnTo>
                <a:lnTo>
                  <a:pt x="2758488" y="139367"/>
                </a:lnTo>
                <a:lnTo>
                  <a:pt x="2793496" y="166715"/>
                </a:lnTo>
                <a:lnTo>
                  <a:pt x="2826731" y="196121"/>
                </a:lnTo>
                <a:lnTo>
                  <a:pt x="2858099" y="227489"/>
                </a:lnTo>
                <a:lnTo>
                  <a:pt x="2887504" y="260724"/>
                </a:lnTo>
                <a:lnTo>
                  <a:pt x="2914852" y="295731"/>
                </a:lnTo>
                <a:lnTo>
                  <a:pt x="2940047" y="332415"/>
                </a:lnTo>
                <a:lnTo>
                  <a:pt x="2962994" y="370681"/>
                </a:lnTo>
                <a:lnTo>
                  <a:pt x="2983598" y="410434"/>
                </a:lnTo>
                <a:lnTo>
                  <a:pt x="3001763" y="451578"/>
                </a:lnTo>
                <a:lnTo>
                  <a:pt x="3017395" y="494018"/>
                </a:lnTo>
                <a:lnTo>
                  <a:pt x="3030398" y="537659"/>
                </a:lnTo>
                <a:lnTo>
                  <a:pt x="3040677" y="582406"/>
                </a:lnTo>
                <a:lnTo>
                  <a:pt x="3048138" y="628164"/>
                </a:lnTo>
                <a:lnTo>
                  <a:pt x="3052683" y="674837"/>
                </a:lnTo>
                <a:lnTo>
                  <a:pt x="3054220" y="722330"/>
                </a:lnTo>
                <a:lnTo>
                  <a:pt x="3054220" y="977271"/>
                </a:lnTo>
                <a:lnTo>
                  <a:pt x="3052683" y="1024764"/>
                </a:lnTo>
                <a:lnTo>
                  <a:pt x="3048138" y="1071437"/>
                </a:lnTo>
                <a:lnTo>
                  <a:pt x="3040677" y="1117195"/>
                </a:lnTo>
                <a:lnTo>
                  <a:pt x="3030398" y="1161942"/>
                </a:lnTo>
                <a:lnTo>
                  <a:pt x="3017395" y="1205583"/>
                </a:lnTo>
                <a:lnTo>
                  <a:pt x="3001763" y="1248023"/>
                </a:lnTo>
                <a:lnTo>
                  <a:pt x="2983598" y="1289167"/>
                </a:lnTo>
                <a:lnTo>
                  <a:pt x="2962994" y="1328920"/>
                </a:lnTo>
                <a:lnTo>
                  <a:pt x="2940047" y="1367186"/>
                </a:lnTo>
                <a:lnTo>
                  <a:pt x="2914852" y="1403870"/>
                </a:lnTo>
                <a:lnTo>
                  <a:pt x="2887504" y="1438877"/>
                </a:lnTo>
                <a:lnTo>
                  <a:pt x="2858099" y="1472112"/>
                </a:lnTo>
                <a:lnTo>
                  <a:pt x="2826731" y="1503480"/>
                </a:lnTo>
                <a:lnTo>
                  <a:pt x="2793496" y="1532886"/>
                </a:lnTo>
                <a:lnTo>
                  <a:pt x="2758488" y="1560234"/>
                </a:lnTo>
                <a:lnTo>
                  <a:pt x="2721804" y="1585429"/>
                </a:lnTo>
                <a:lnTo>
                  <a:pt x="2683538" y="1608376"/>
                </a:lnTo>
                <a:lnTo>
                  <a:pt x="2643786" y="1628979"/>
                </a:lnTo>
                <a:lnTo>
                  <a:pt x="2602642" y="1647145"/>
                </a:lnTo>
                <a:lnTo>
                  <a:pt x="2560201" y="1662777"/>
                </a:lnTo>
                <a:lnTo>
                  <a:pt x="2516560" y="1675780"/>
                </a:lnTo>
                <a:lnTo>
                  <a:pt x="2471813" y="1686059"/>
                </a:lnTo>
                <a:lnTo>
                  <a:pt x="2426056" y="1693519"/>
                </a:lnTo>
                <a:lnTo>
                  <a:pt x="2379383" y="1698065"/>
                </a:lnTo>
                <a:lnTo>
                  <a:pt x="2331889" y="1699602"/>
                </a:lnTo>
                <a:close/>
              </a:path>
            </a:pathLst>
          </a:custGeom>
          <a:solidFill>
            <a:srgbClr val="FFFFFF"/>
          </a:solidFill>
        </p:spPr>
        <p:txBody>
          <a:bodyPr wrap="square" lIns="0" tIns="0" rIns="0" bIns="0" rtlCol="0"/>
          <a:lstStyle/>
          <a:p>
            <a:endParaRPr/>
          </a:p>
        </p:txBody>
      </p:sp>
      <p:sp>
        <p:nvSpPr>
          <p:cNvPr id="12" name="object 12"/>
          <p:cNvSpPr txBox="1"/>
          <p:nvPr/>
        </p:nvSpPr>
        <p:spPr>
          <a:xfrm>
            <a:off x="1537465" y="887765"/>
            <a:ext cx="12157281" cy="939360"/>
          </a:xfrm>
          <a:prstGeom prst="rect">
            <a:avLst/>
          </a:prstGeom>
        </p:spPr>
        <p:txBody>
          <a:bodyPr vert="horz" wrap="square" lIns="0" tIns="15875" rIns="0" bIns="0" rtlCol="0">
            <a:spAutoFit/>
          </a:bodyPr>
          <a:lstStyle/>
          <a:p>
            <a:pPr marL="192405">
              <a:lnSpc>
                <a:spcPct val="100000"/>
              </a:lnSpc>
              <a:spcBef>
                <a:spcPts val="125"/>
              </a:spcBef>
            </a:pPr>
            <a:r>
              <a:rPr sz="6000" b="1" spc="-535" dirty="0">
                <a:latin typeface="+mn-lt"/>
                <a:cs typeface="Trebuchet MS"/>
              </a:rPr>
              <a:t>T</a:t>
            </a:r>
            <a:r>
              <a:rPr lang="en-IE" sz="6000" b="1" spc="-535" dirty="0">
                <a:latin typeface="+mn-lt"/>
                <a:cs typeface="Trebuchet MS"/>
              </a:rPr>
              <a:t>HE</a:t>
            </a:r>
            <a:r>
              <a:rPr lang="en-IE" sz="6000" dirty="0">
                <a:latin typeface="+mn-lt"/>
                <a:cs typeface="Trebuchet MS"/>
              </a:rPr>
              <a:t> </a:t>
            </a:r>
            <a:r>
              <a:rPr sz="6000" b="1" spc="-280" dirty="0">
                <a:latin typeface="+mn-lt"/>
                <a:cs typeface="Trebuchet MS"/>
              </a:rPr>
              <a:t>PEER</a:t>
            </a:r>
            <a:r>
              <a:rPr sz="6000" b="1" spc="-155" dirty="0">
                <a:latin typeface="+mn-lt"/>
                <a:cs typeface="Trebuchet MS"/>
              </a:rPr>
              <a:t> </a:t>
            </a:r>
            <a:r>
              <a:rPr sz="6000" b="1" spc="80" dirty="0">
                <a:latin typeface="+mn-lt"/>
                <a:cs typeface="Trebuchet MS"/>
              </a:rPr>
              <a:t>F</a:t>
            </a:r>
            <a:r>
              <a:rPr lang="en-IE" sz="6000" b="1" spc="80" dirty="0">
                <a:latin typeface="+mn-lt"/>
                <a:cs typeface="Trebuchet MS"/>
              </a:rPr>
              <a:t>ACILITATOR </a:t>
            </a:r>
            <a:r>
              <a:rPr sz="6000" b="1" spc="-50" dirty="0">
                <a:latin typeface="+mn-lt"/>
                <a:cs typeface="Trebuchet MS"/>
              </a:rPr>
              <a:t>E</a:t>
            </a:r>
            <a:r>
              <a:rPr lang="en-IE" sz="6000" b="1" spc="-50" dirty="0">
                <a:latin typeface="+mn-lt"/>
                <a:cs typeface="Trebuchet MS"/>
              </a:rPr>
              <a:t>XPERIENCE</a:t>
            </a:r>
            <a:endParaRPr sz="6000" dirty="0">
              <a:latin typeface="+mn-lt"/>
              <a:cs typeface="Trebuchet MS"/>
            </a:endParaRPr>
          </a:p>
        </p:txBody>
      </p:sp>
      <p:graphicFrame>
        <p:nvGraphicFramePr>
          <p:cNvPr id="17" name="Chart 16">
            <a:extLst>
              <a:ext uri="{FF2B5EF4-FFF2-40B4-BE49-F238E27FC236}">
                <a16:creationId xmlns:a16="http://schemas.microsoft.com/office/drawing/2014/main" id="{688BB5F0-C68B-3B81-5695-C715E6091C4E}"/>
              </a:ext>
            </a:extLst>
          </p:cNvPr>
          <p:cNvGraphicFramePr/>
          <p:nvPr>
            <p:extLst>
              <p:ext uri="{D42A27DB-BD31-4B8C-83A1-F6EECF244321}">
                <p14:modId xmlns:p14="http://schemas.microsoft.com/office/powerpoint/2010/main" val="1074680880"/>
              </p:ext>
            </p:extLst>
          </p:nvPr>
        </p:nvGraphicFramePr>
        <p:xfrm>
          <a:off x="457200" y="3619500"/>
          <a:ext cx="6400800" cy="510368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CB270D20-95A3-6B40-25E7-E5BF31B55F55}"/>
              </a:ext>
            </a:extLst>
          </p:cNvPr>
          <p:cNvSpPr txBox="1"/>
          <p:nvPr/>
        </p:nvSpPr>
        <p:spPr>
          <a:xfrm>
            <a:off x="6858000" y="3619500"/>
            <a:ext cx="11429457" cy="5755422"/>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chemeClr val="bg1"/>
                </a:solidFill>
                <a:latin typeface="+mn-lt"/>
              </a:rPr>
              <a:t>Overall Peer facilitators experience has been positive</a:t>
            </a:r>
          </a:p>
          <a:p>
            <a:pPr marL="285750" indent="-285750">
              <a:buFont typeface="Arial" panose="020B0604020202020204" pitchFamily="34" charset="0"/>
              <a:buChar char="•"/>
            </a:pPr>
            <a:r>
              <a:rPr lang="en-GB" sz="3600" dirty="0">
                <a:solidFill>
                  <a:schemeClr val="bg1"/>
                </a:solidFill>
                <a:latin typeface="+mn-lt"/>
              </a:rPr>
              <a:t>Most students have been able to attend meetings &amp; facilitate the wellness café regularly</a:t>
            </a:r>
          </a:p>
          <a:p>
            <a:pPr marL="285750" indent="-285750">
              <a:buFont typeface="Arial" panose="020B0604020202020204" pitchFamily="34" charset="0"/>
              <a:buChar char="•"/>
            </a:pPr>
            <a:r>
              <a:rPr lang="en-GB" sz="3600" dirty="0">
                <a:solidFill>
                  <a:schemeClr val="bg1"/>
                </a:solidFill>
                <a:latin typeface="+mn-lt"/>
              </a:rPr>
              <a:t>Challenges for facilitators has been Scheduling/Timetable, coursework</a:t>
            </a:r>
          </a:p>
          <a:p>
            <a:pPr algn="ctr"/>
            <a:r>
              <a:rPr lang="en-US" sz="2800" b="1" i="0" dirty="0">
                <a:solidFill>
                  <a:srgbClr val="7030A0"/>
                </a:solidFill>
                <a:effectLst/>
                <a:latin typeface="+mn-lt"/>
              </a:rPr>
              <a:t> </a:t>
            </a:r>
            <a:r>
              <a:rPr lang="en-US" sz="3600" b="1" dirty="0">
                <a:solidFill>
                  <a:schemeClr val="accent6">
                    <a:lumMod val="60000"/>
                    <a:lumOff val="40000"/>
                  </a:schemeClr>
                </a:solidFill>
                <a:latin typeface="+mj-lt"/>
              </a:rPr>
              <a:t> </a:t>
            </a:r>
            <a:r>
              <a:rPr lang="en-US" sz="3600" b="1" i="0" dirty="0">
                <a:solidFill>
                  <a:schemeClr val="accent6">
                    <a:lumMod val="60000"/>
                    <a:lumOff val="40000"/>
                  </a:schemeClr>
                </a:solidFill>
                <a:effectLst/>
                <a:latin typeface="+mj-lt"/>
              </a:rPr>
              <a:t>So glad I signed up, </a:t>
            </a:r>
            <a:r>
              <a:rPr lang="en-US" sz="3600" b="1" dirty="0">
                <a:solidFill>
                  <a:schemeClr val="accent6">
                    <a:lumMod val="60000"/>
                    <a:lumOff val="40000"/>
                  </a:schemeClr>
                </a:solidFill>
                <a:latin typeface="+mj-lt"/>
              </a:rPr>
              <a:t>I</a:t>
            </a:r>
            <a:r>
              <a:rPr lang="en-US" sz="3600" b="1" i="0" dirty="0">
                <a:solidFill>
                  <a:schemeClr val="accent6">
                    <a:lumMod val="60000"/>
                    <a:lumOff val="40000"/>
                  </a:schemeClr>
                </a:solidFill>
                <a:effectLst/>
                <a:latin typeface="+mj-lt"/>
              </a:rPr>
              <a:t> love it!</a:t>
            </a:r>
          </a:p>
          <a:p>
            <a:pPr algn="ctr"/>
            <a:r>
              <a:rPr lang="en-US" sz="3200" b="0" i="0" dirty="0">
                <a:solidFill>
                  <a:schemeClr val="accent6">
                    <a:lumMod val="50000"/>
                  </a:schemeClr>
                </a:solidFill>
                <a:effectLst/>
                <a:latin typeface="+mn-lt"/>
              </a:rPr>
              <a:t>I am really enjoying being a peer facilitator for the Wellness </a:t>
            </a:r>
            <a:r>
              <a:rPr lang="en-US" sz="3200" b="0" i="0" dirty="0" err="1">
                <a:solidFill>
                  <a:schemeClr val="accent6">
                    <a:lumMod val="50000"/>
                  </a:schemeClr>
                </a:solidFill>
                <a:effectLst/>
                <a:latin typeface="+mn-lt"/>
              </a:rPr>
              <a:t>Cafe..it</a:t>
            </a:r>
            <a:r>
              <a:rPr lang="en-US" sz="3200" b="0" i="0" dirty="0">
                <a:solidFill>
                  <a:schemeClr val="accent6">
                    <a:lumMod val="50000"/>
                  </a:schemeClr>
                </a:solidFill>
                <a:effectLst/>
                <a:latin typeface="+mn-lt"/>
              </a:rPr>
              <a:t> has been really fun getting to meet and get to know other peer facilitators as well as service users 😀</a:t>
            </a:r>
          </a:p>
          <a:p>
            <a:pPr algn="ctr"/>
            <a:r>
              <a:rPr lang="en-US" sz="2800" b="0" i="0" dirty="0">
                <a:solidFill>
                  <a:schemeClr val="accent6">
                    <a:lumMod val="75000"/>
                  </a:schemeClr>
                </a:solidFill>
                <a:effectLst/>
                <a:latin typeface="+mj-lt"/>
              </a:rPr>
              <a:t>It’s been a positive experience meeting students that </a:t>
            </a:r>
            <a:r>
              <a:rPr lang="en-US" sz="2800" dirty="0">
                <a:solidFill>
                  <a:schemeClr val="accent6">
                    <a:lumMod val="75000"/>
                  </a:schemeClr>
                </a:solidFill>
                <a:latin typeface="+mj-lt"/>
              </a:rPr>
              <a:t>I</a:t>
            </a:r>
            <a:r>
              <a:rPr lang="en-US" sz="2800" b="0" i="0" dirty="0">
                <a:solidFill>
                  <a:schemeClr val="accent6">
                    <a:lumMod val="75000"/>
                  </a:schemeClr>
                </a:solidFill>
                <a:effectLst/>
                <a:latin typeface="+mj-lt"/>
              </a:rPr>
              <a:t> probably would not have engaged with outside the cafe</a:t>
            </a:r>
            <a:endParaRPr lang="en-GB" sz="2800" dirty="0">
              <a:solidFill>
                <a:schemeClr val="accent6">
                  <a:lumMod val="75000"/>
                </a:schemeClr>
              </a:solidFill>
              <a:latin typeface="+mj-lt"/>
            </a:endParaRPr>
          </a:p>
        </p:txBody>
      </p:sp>
      <p:sp>
        <p:nvSpPr>
          <p:cNvPr id="24" name="TextBox 23">
            <a:extLst>
              <a:ext uri="{FF2B5EF4-FFF2-40B4-BE49-F238E27FC236}">
                <a16:creationId xmlns:a16="http://schemas.microsoft.com/office/drawing/2014/main" id="{678BC3C7-5388-C4B8-EF3F-7D58F41BC1CC}"/>
              </a:ext>
            </a:extLst>
          </p:cNvPr>
          <p:cNvSpPr txBox="1"/>
          <p:nvPr/>
        </p:nvSpPr>
        <p:spPr>
          <a:xfrm>
            <a:off x="0" y="9478112"/>
            <a:ext cx="10743657" cy="461665"/>
          </a:xfrm>
          <a:prstGeom prst="rect">
            <a:avLst/>
          </a:prstGeom>
          <a:noFill/>
        </p:spPr>
        <p:txBody>
          <a:bodyPr wrap="square">
            <a:spAutoFit/>
          </a:bodyPr>
          <a:lstStyle/>
          <a:p>
            <a:r>
              <a:rPr lang="en-US" sz="2400" b="1" i="0" dirty="0">
                <a:solidFill>
                  <a:srgbClr val="7030A0"/>
                </a:solidFill>
                <a:effectLst/>
                <a:latin typeface="+mn-lt"/>
              </a:rPr>
              <a:t>It is a great initiative and students seem to be responding. Hope it grows with time</a:t>
            </a:r>
            <a:r>
              <a:rPr lang="en-US" sz="1800" b="1" i="0" dirty="0">
                <a:solidFill>
                  <a:srgbClr val="7030A0"/>
                </a:solidFill>
                <a:effectLst/>
                <a:latin typeface="+mn-l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8000" cy="10285095"/>
            <a:chOff x="0" y="0"/>
            <a:chExt cx="18288000" cy="10285095"/>
          </a:xfrm>
        </p:grpSpPr>
        <p:pic>
          <p:nvPicPr>
            <p:cNvPr id="3" name="object 3"/>
            <p:cNvPicPr/>
            <p:nvPr/>
          </p:nvPicPr>
          <p:blipFill>
            <a:blip r:embed="rId3" cstate="print"/>
            <a:stretch>
              <a:fillRect/>
            </a:stretch>
          </p:blipFill>
          <p:spPr>
            <a:xfrm>
              <a:off x="389433" y="5949531"/>
              <a:ext cx="4606914" cy="4114887"/>
            </a:xfrm>
            <a:prstGeom prst="rect">
              <a:avLst/>
            </a:prstGeom>
          </p:spPr>
        </p:pic>
        <p:pic>
          <p:nvPicPr>
            <p:cNvPr id="4" name="object 4"/>
            <p:cNvPicPr/>
            <p:nvPr/>
          </p:nvPicPr>
          <p:blipFill>
            <a:blip r:embed="rId4" cstate="print"/>
            <a:stretch>
              <a:fillRect/>
            </a:stretch>
          </p:blipFill>
          <p:spPr>
            <a:xfrm>
              <a:off x="0" y="0"/>
              <a:ext cx="18287999" cy="10285012"/>
            </a:xfrm>
            <a:prstGeom prst="rect">
              <a:avLst/>
            </a:prstGeom>
          </p:spPr>
        </p:pic>
      </p:grpSp>
      <p:sp>
        <p:nvSpPr>
          <p:cNvPr id="5" name="object 5"/>
          <p:cNvSpPr txBox="1"/>
          <p:nvPr/>
        </p:nvSpPr>
        <p:spPr>
          <a:xfrm>
            <a:off x="2057400" y="1714500"/>
            <a:ext cx="11184255" cy="3741420"/>
          </a:xfrm>
          <a:prstGeom prst="rect">
            <a:avLst/>
          </a:prstGeom>
        </p:spPr>
        <p:txBody>
          <a:bodyPr vert="horz" wrap="square" lIns="0" tIns="12700" rIns="0" bIns="0" rtlCol="0">
            <a:spAutoFit/>
          </a:bodyPr>
          <a:lstStyle/>
          <a:p>
            <a:pPr marL="12700">
              <a:lnSpc>
                <a:spcPct val="100000"/>
              </a:lnSpc>
              <a:spcBef>
                <a:spcPts val="100"/>
              </a:spcBef>
            </a:pPr>
            <a:r>
              <a:rPr sz="9200" b="1" spc="-530" dirty="0">
                <a:latin typeface="Trebuchet MS"/>
                <a:cs typeface="Trebuchet MS"/>
              </a:rPr>
              <a:t>THE</a:t>
            </a:r>
            <a:endParaRPr sz="9200" dirty="0">
              <a:latin typeface="Trebuchet MS"/>
              <a:cs typeface="Trebuchet MS"/>
            </a:endParaRPr>
          </a:p>
          <a:p>
            <a:pPr marL="113030">
              <a:lnSpc>
                <a:spcPct val="100000"/>
              </a:lnSpc>
              <a:spcBef>
                <a:spcPts val="7175"/>
              </a:spcBef>
            </a:pPr>
            <a:r>
              <a:rPr sz="9200" b="1" dirty="0">
                <a:latin typeface="Trebuchet MS"/>
                <a:cs typeface="Trebuchet MS"/>
              </a:rPr>
              <a:t>SU</a:t>
            </a:r>
            <a:r>
              <a:rPr sz="9200" b="1" spc="-150" dirty="0">
                <a:latin typeface="Trebuchet MS"/>
                <a:cs typeface="Trebuchet MS"/>
              </a:rPr>
              <a:t> </a:t>
            </a:r>
            <a:r>
              <a:rPr sz="9200" b="1" spc="-295" dirty="0">
                <a:latin typeface="Trebuchet MS"/>
                <a:cs typeface="Trebuchet MS"/>
              </a:rPr>
              <a:t>PEER</a:t>
            </a:r>
            <a:r>
              <a:rPr sz="9200" b="1" spc="-145" dirty="0">
                <a:latin typeface="Trebuchet MS"/>
                <a:cs typeface="Trebuchet MS"/>
              </a:rPr>
              <a:t> </a:t>
            </a:r>
            <a:r>
              <a:rPr sz="9200" b="1" spc="-130" dirty="0">
                <a:latin typeface="Trebuchet MS"/>
                <a:cs typeface="Trebuchet MS"/>
              </a:rPr>
              <a:t>EXPERIENCE</a:t>
            </a:r>
            <a:endParaRPr sz="9200"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1686" y="3183053"/>
            <a:ext cx="843915" cy="843915"/>
          </a:xfrm>
          <a:custGeom>
            <a:avLst/>
            <a:gdLst/>
            <a:ahLst/>
            <a:cxnLst/>
            <a:rect l="l" t="t" r="r" b="b"/>
            <a:pathLst>
              <a:path w="843914" h="843914">
                <a:moveTo>
                  <a:pt x="421921" y="843842"/>
                </a:moveTo>
                <a:lnTo>
                  <a:pt x="380565" y="841811"/>
                </a:lnTo>
                <a:lnTo>
                  <a:pt x="339608" y="835735"/>
                </a:lnTo>
                <a:lnTo>
                  <a:pt x="299444" y="825675"/>
                </a:lnTo>
                <a:lnTo>
                  <a:pt x="260459" y="811725"/>
                </a:lnTo>
                <a:lnTo>
                  <a:pt x="223028" y="794022"/>
                </a:lnTo>
                <a:lnTo>
                  <a:pt x="187514" y="772735"/>
                </a:lnTo>
                <a:lnTo>
                  <a:pt x="154257" y="748070"/>
                </a:lnTo>
                <a:lnTo>
                  <a:pt x="123577" y="720264"/>
                </a:lnTo>
                <a:lnTo>
                  <a:pt x="95771" y="689585"/>
                </a:lnTo>
                <a:lnTo>
                  <a:pt x="71106" y="656328"/>
                </a:lnTo>
                <a:lnTo>
                  <a:pt x="49819" y="620814"/>
                </a:lnTo>
                <a:lnTo>
                  <a:pt x="32116" y="583383"/>
                </a:lnTo>
                <a:lnTo>
                  <a:pt x="18167" y="544398"/>
                </a:lnTo>
                <a:lnTo>
                  <a:pt x="8107" y="504233"/>
                </a:lnTo>
                <a:lnTo>
                  <a:pt x="2031" y="463276"/>
                </a:lnTo>
                <a:lnTo>
                  <a:pt x="0" y="421921"/>
                </a:lnTo>
                <a:lnTo>
                  <a:pt x="126" y="411563"/>
                </a:lnTo>
                <a:lnTo>
                  <a:pt x="3173" y="370270"/>
                </a:lnTo>
                <a:lnTo>
                  <a:pt x="10252" y="329474"/>
                </a:lnTo>
                <a:lnTo>
                  <a:pt x="21295" y="289568"/>
                </a:lnTo>
                <a:lnTo>
                  <a:pt x="36197" y="250938"/>
                </a:lnTo>
                <a:lnTo>
                  <a:pt x="54814" y="213954"/>
                </a:lnTo>
                <a:lnTo>
                  <a:pt x="76966" y="178972"/>
                </a:lnTo>
                <a:lnTo>
                  <a:pt x="102440" y="146331"/>
                </a:lnTo>
                <a:lnTo>
                  <a:pt x="130991" y="116343"/>
                </a:lnTo>
                <a:lnTo>
                  <a:pt x="162344" y="89298"/>
                </a:lnTo>
                <a:lnTo>
                  <a:pt x="196196" y="65457"/>
                </a:lnTo>
                <a:lnTo>
                  <a:pt x="232223" y="45049"/>
                </a:lnTo>
                <a:lnTo>
                  <a:pt x="270076" y="28270"/>
                </a:lnTo>
                <a:lnTo>
                  <a:pt x="309392" y="15282"/>
                </a:lnTo>
                <a:lnTo>
                  <a:pt x="349792" y="6211"/>
                </a:lnTo>
                <a:lnTo>
                  <a:pt x="390886" y="1143"/>
                </a:lnTo>
                <a:lnTo>
                  <a:pt x="421921" y="0"/>
                </a:lnTo>
                <a:lnTo>
                  <a:pt x="432279" y="127"/>
                </a:lnTo>
                <a:lnTo>
                  <a:pt x="473572" y="3173"/>
                </a:lnTo>
                <a:lnTo>
                  <a:pt x="514368" y="10252"/>
                </a:lnTo>
                <a:lnTo>
                  <a:pt x="554273" y="21295"/>
                </a:lnTo>
                <a:lnTo>
                  <a:pt x="592904" y="36197"/>
                </a:lnTo>
                <a:lnTo>
                  <a:pt x="629888" y="54814"/>
                </a:lnTo>
                <a:lnTo>
                  <a:pt x="664869" y="76966"/>
                </a:lnTo>
                <a:lnTo>
                  <a:pt x="697511" y="102441"/>
                </a:lnTo>
                <a:lnTo>
                  <a:pt x="727498" y="130991"/>
                </a:lnTo>
                <a:lnTo>
                  <a:pt x="754543" y="162344"/>
                </a:lnTo>
                <a:lnTo>
                  <a:pt x="778385" y="196196"/>
                </a:lnTo>
                <a:lnTo>
                  <a:pt x="798793" y="232223"/>
                </a:lnTo>
                <a:lnTo>
                  <a:pt x="815572" y="270076"/>
                </a:lnTo>
                <a:lnTo>
                  <a:pt x="828560" y="309392"/>
                </a:lnTo>
                <a:lnTo>
                  <a:pt x="837631" y="349791"/>
                </a:lnTo>
                <a:lnTo>
                  <a:pt x="842700" y="390885"/>
                </a:lnTo>
                <a:lnTo>
                  <a:pt x="843842" y="421921"/>
                </a:lnTo>
                <a:lnTo>
                  <a:pt x="843715" y="432278"/>
                </a:lnTo>
                <a:lnTo>
                  <a:pt x="840669" y="473571"/>
                </a:lnTo>
                <a:lnTo>
                  <a:pt x="833590" y="514367"/>
                </a:lnTo>
                <a:lnTo>
                  <a:pt x="822546" y="554273"/>
                </a:lnTo>
                <a:lnTo>
                  <a:pt x="807644" y="592904"/>
                </a:lnTo>
                <a:lnTo>
                  <a:pt x="789028" y="629888"/>
                </a:lnTo>
                <a:lnTo>
                  <a:pt x="766876" y="664869"/>
                </a:lnTo>
                <a:lnTo>
                  <a:pt x="741402" y="697511"/>
                </a:lnTo>
                <a:lnTo>
                  <a:pt x="712851" y="727498"/>
                </a:lnTo>
                <a:lnTo>
                  <a:pt x="681498" y="754543"/>
                </a:lnTo>
                <a:lnTo>
                  <a:pt x="647645" y="778384"/>
                </a:lnTo>
                <a:lnTo>
                  <a:pt x="611619" y="798793"/>
                </a:lnTo>
                <a:lnTo>
                  <a:pt x="573765" y="815572"/>
                </a:lnTo>
                <a:lnTo>
                  <a:pt x="534450" y="828560"/>
                </a:lnTo>
                <a:lnTo>
                  <a:pt x="494050" y="837632"/>
                </a:lnTo>
                <a:lnTo>
                  <a:pt x="452956" y="842700"/>
                </a:lnTo>
                <a:lnTo>
                  <a:pt x="421921" y="843842"/>
                </a:lnTo>
                <a:close/>
              </a:path>
            </a:pathLst>
          </a:custGeom>
          <a:solidFill>
            <a:srgbClr val="FF781D"/>
          </a:solidFill>
        </p:spPr>
        <p:txBody>
          <a:bodyPr wrap="square" lIns="0" tIns="0" rIns="0" bIns="0" rtlCol="0"/>
          <a:lstStyle/>
          <a:p>
            <a:endParaRPr/>
          </a:p>
        </p:txBody>
      </p:sp>
      <p:sp>
        <p:nvSpPr>
          <p:cNvPr id="3" name="object 3"/>
          <p:cNvSpPr/>
          <p:nvPr/>
        </p:nvSpPr>
        <p:spPr>
          <a:xfrm>
            <a:off x="2338043" y="1437422"/>
            <a:ext cx="890269" cy="890269"/>
          </a:xfrm>
          <a:custGeom>
            <a:avLst/>
            <a:gdLst/>
            <a:ahLst/>
            <a:cxnLst/>
            <a:rect l="l" t="t" r="r" b="b"/>
            <a:pathLst>
              <a:path w="890269" h="890269">
                <a:moveTo>
                  <a:pt x="444882" y="889762"/>
                </a:moveTo>
                <a:lnTo>
                  <a:pt x="396407" y="887152"/>
                </a:lnTo>
                <a:lnTo>
                  <a:pt x="349444" y="879501"/>
                </a:lnTo>
                <a:lnTo>
                  <a:pt x="304264" y="867082"/>
                </a:lnTo>
                <a:lnTo>
                  <a:pt x="261140" y="850165"/>
                </a:lnTo>
                <a:lnTo>
                  <a:pt x="220341" y="829023"/>
                </a:lnTo>
                <a:lnTo>
                  <a:pt x="182140" y="803926"/>
                </a:lnTo>
                <a:lnTo>
                  <a:pt x="146808" y="775146"/>
                </a:lnTo>
                <a:lnTo>
                  <a:pt x="114616" y="742954"/>
                </a:lnTo>
                <a:lnTo>
                  <a:pt x="85836" y="707622"/>
                </a:lnTo>
                <a:lnTo>
                  <a:pt x="60739" y="669421"/>
                </a:lnTo>
                <a:lnTo>
                  <a:pt x="39596" y="628622"/>
                </a:lnTo>
                <a:lnTo>
                  <a:pt x="22680" y="585498"/>
                </a:lnTo>
                <a:lnTo>
                  <a:pt x="10260" y="540319"/>
                </a:lnTo>
                <a:lnTo>
                  <a:pt x="2610" y="493356"/>
                </a:lnTo>
                <a:lnTo>
                  <a:pt x="0" y="444880"/>
                </a:lnTo>
                <a:lnTo>
                  <a:pt x="2610" y="396407"/>
                </a:lnTo>
                <a:lnTo>
                  <a:pt x="10261" y="349444"/>
                </a:lnTo>
                <a:lnTo>
                  <a:pt x="22680" y="304264"/>
                </a:lnTo>
                <a:lnTo>
                  <a:pt x="39597" y="261139"/>
                </a:lnTo>
                <a:lnTo>
                  <a:pt x="60739" y="220341"/>
                </a:lnTo>
                <a:lnTo>
                  <a:pt x="85836" y="182140"/>
                </a:lnTo>
                <a:lnTo>
                  <a:pt x="114616" y="146808"/>
                </a:lnTo>
                <a:lnTo>
                  <a:pt x="146808" y="114616"/>
                </a:lnTo>
                <a:lnTo>
                  <a:pt x="182140" y="85836"/>
                </a:lnTo>
                <a:lnTo>
                  <a:pt x="220341" y="60739"/>
                </a:lnTo>
                <a:lnTo>
                  <a:pt x="261140" y="39596"/>
                </a:lnTo>
                <a:lnTo>
                  <a:pt x="304265" y="22680"/>
                </a:lnTo>
                <a:lnTo>
                  <a:pt x="349444" y="10261"/>
                </a:lnTo>
                <a:lnTo>
                  <a:pt x="396407" y="2610"/>
                </a:lnTo>
                <a:lnTo>
                  <a:pt x="444882" y="0"/>
                </a:lnTo>
                <a:lnTo>
                  <a:pt x="493356" y="2610"/>
                </a:lnTo>
                <a:lnTo>
                  <a:pt x="540319" y="10261"/>
                </a:lnTo>
                <a:lnTo>
                  <a:pt x="585499" y="22680"/>
                </a:lnTo>
                <a:lnTo>
                  <a:pt x="628623" y="39597"/>
                </a:lnTo>
                <a:lnTo>
                  <a:pt x="669422" y="60739"/>
                </a:lnTo>
                <a:lnTo>
                  <a:pt x="707623" y="85836"/>
                </a:lnTo>
                <a:lnTo>
                  <a:pt x="742955" y="114616"/>
                </a:lnTo>
                <a:lnTo>
                  <a:pt x="768279" y="139940"/>
                </a:lnTo>
                <a:lnTo>
                  <a:pt x="444881" y="139940"/>
                </a:lnTo>
                <a:lnTo>
                  <a:pt x="395419" y="143931"/>
                </a:lnTo>
                <a:lnTo>
                  <a:pt x="348497" y="155486"/>
                </a:lnTo>
                <a:lnTo>
                  <a:pt x="304745" y="173977"/>
                </a:lnTo>
                <a:lnTo>
                  <a:pt x="264789" y="198776"/>
                </a:lnTo>
                <a:lnTo>
                  <a:pt x="229257" y="229255"/>
                </a:lnTo>
                <a:lnTo>
                  <a:pt x="198778" y="264786"/>
                </a:lnTo>
                <a:lnTo>
                  <a:pt x="173980" y="304743"/>
                </a:lnTo>
                <a:lnTo>
                  <a:pt x="155489" y="348495"/>
                </a:lnTo>
                <a:lnTo>
                  <a:pt x="143934" y="395417"/>
                </a:lnTo>
                <a:lnTo>
                  <a:pt x="139943" y="444882"/>
                </a:lnTo>
                <a:lnTo>
                  <a:pt x="143935" y="494343"/>
                </a:lnTo>
                <a:lnTo>
                  <a:pt x="155489" y="541265"/>
                </a:lnTo>
                <a:lnTo>
                  <a:pt x="173980" y="585017"/>
                </a:lnTo>
                <a:lnTo>
                  <a:pt x="198779" y="624973"/>
                </a:lnTo>
                <a:lnTo>
                  <a:pt x="229258" y="660504"/>
                </a:lnTo>
                <a:lnTo>
                  <a:pt x="264789" y="690983"/>
                </a:lnTo>
                <a:lnTo>
                  <a:pt x="304745" y="715782"/>
                </a:lnTo>
                <a:lnTo>
                  <a:pt x="348498" y="734272"/>
                </a:lnTo>
                <a:lnTo>
                  <a:pt x="395419" y="745827"/>
                </a:lnTo>
                <a:lnTo>
                  <a:pt x="444881" y="749818"/>
                </a:lnTo>
                <a:lnTo>
                  <a:pt x="768282" y="749818"/>
                </a:lnTo>
                <a:lnTo>
                  <a:pt x="742954" y="775146"/>
                </a:lnTo>
                <a:lnTo>
                  <a:pt x="707622" y="803926"/>
                </a:lnTo>
                <a:lnTo>
                  <a:pt x="669421" y="829023"/>
                </a:lnTo>
                <a:lnTo>
                  <a:pt x="628623" y="850165"/>
                </a:lnTo>
                <a:lnTo>
                  <a:pt x="585498" y="867082"/>
                </a:lnTo>
                <a:lnTo>
                  <a:pt x="540319" y="879501"/>
                </a:lnTo>
                <a:lnTo>
                  <a:pt x="493356" y="887152"/>
                </a:lnTo>
                <a:lnTo>
                  <a:pt x="444882" y="889762"/>
                </a:lnTo>
                <a:close/>
              </a:path>
              <a:path w="890269" h="890269">
                <a:moveTo>
                  <a:pt x="768282" y="749818"/>
                </a:moveTo>
                <a:lnTo>
                  <a:pt x="444881" y="749818"/>
                </a:lnTo>
                <a:lnTo>
                  <a:pt x="494344" y="745827"/>
                </a:lnTo>
                <a:lnTo>
                  <a:pt x="541266" y="734272"/>
                </a:lnTo>
                <a:lnTo>
                  <a:pt x="585018" y="715781"/>
                </a:lnTo>
                <a:lnTo>
                  <a:pt x="624974" y="690983"/>
                </a:lnTo>
                <a:lnTo>
                  <a:pt x="660506" y="660504"/>
                </a:lnTo>
                <a:lnTo>
                  <a:pt x="690985" y="624972"/>
                </a:lnTo>
                <a:lnTo>
                  <a:pt x="715783" y="585016"/>
                </a:lnTo>
                <a:lnTo>
                  <a:pt x="734274" y="541264"/>
                </a:lnTo>
                <a:lnTo>
                  <a:pt x="745828" y="494343"/>
                </a:lnTo>
                <a:lnTo>
                  <a:pt x="749820" y="444880"/>
                </a:lnTo>
                <a:lnTo>
                  <a:pt x="745828" y="395417"/>
                </a:lnTo>
                <a:lnTo>
                  <a:pt x="734274" y="348495"/>
                </a:lnTo>
                <a:lnTo>
                  <a:pt x="715783" y="304742"/>
                </a:lnTo>
                <a:lnTo>
                  <a:pt x="690984" y="264786"/>
                </a:lnTo>
                <a:lnTo>
                  <a:pt x="660505" y="229254"/>
                </a:lnTo>
                <a:lnTo>
                  <a:pt x="624974" y="198775"/>
                </a:lnTo>
                <a:lnTo>
                  <a:pt x="585018" y="173977"/>
                </a:lnTo>
                <a:lnTo>
                  <a:pt x="541265" y="155486"/>
                </a:lnTo>
                <a:lnTo>
                  <a:pt x="494344" y="143931"/>
                </a:lnTo>
                <a:lnTo>
                  <a:pt x="444881" y="139940"/>
                </a:lnTo>
                <a:lnTo>
                  <a:pt x="768279" y="139940"/>
                </a:lnTo>
                <a:lnTo>
                  <a:pt x="803926" y="182140"/>
                </a:lnTo>
                <a:lnTo>
                  <a:pt x="829023" y="220342"/>
                </a:lnTo>
                <a:lnTo>
                  <a:pt x="850166" y="261140"/>
                </a:lnTo>
                <a:lnTo>
                  <a:pt x="867082" y="304265"/>
                </a:lnTo>
                <a:lnTo>
                  <a:pt x="879501" y="349444"/>
                </a:lnTo>
                <a:lnTo>
                  <a:pt x="887152" y="396407"/>
                </a:lnTo>
                <a:lnTo>
                  <a:pt x="889762" y="444882"/>
                </a:lnTo>
                <a:lnTo>
                  <a:pt x="887152" y="493356"/>
                </a:lnTo>
                <a:lnTo>
                  <a:pt x="879501" y="540319"/>
                </a:lnTo>
                <a:lnTo>
                  <a:pt x="867082" y="585498"/>
                </a:lnTo>
                <a:lnTo>
                  <a:pt x="850165" y="628623"/>
                </a:lnTo>
                <a:lnTo>
                  <a:pt x="829023" y="669421"/>
                </a:lnTo>
                <a:lnTo>
                  <a:pt x="803926" y="707622"/>
                </a:lnTo>
                <a:lnTo>
                  <a:pt x="775146" y="742954"/>
                </a:lnTo>
                <a:lnTo>
                  <a:pt x="768282" y="749818"/>
                </a:lnTo>
                <a:close/>
              </a:path>
            </a:pathLst>
          </a:custGeom>
          <a:solidFill>
            <a:srgbClr val="005B5D"/>
          </a:solidFill>
        </p:spPr>
        <p:txBody>
          <a:bodyPr wrap="square" lIns="0" tIns="0" rIns="0" bIns="0" rtlCol="0"/>
          <a:lstStyle/>
          <a:p>
            <a:endParaRPr/>
          </a:p>
        </p:txBody>
      </p:sp>
      <p:pic>
        <p:nvPicPr>
          <p:cNvPr id="4" name="object 4"/>
          <p:cNvPicPr/>
          <p:nvPr/>
        </p:nvPicPr>
        <p:blipFill>
          <a:blip r:embed="rId3" cstate="print"/>
          <a:stretch>
            <a:fillRect/>
          </a:stretch>
        </p:blipFill>
        <p:spPr>
          <a:xfrm>
            <a:off x="11138179" y="565817"/>
            <a:ext cx="7149821" cy="9721181"/>
          </a:xfrm>
          <a:prstGeom prst="rect">
            <a:avLst/>
          </a:prstGeom>
        </p:spPr>
      </p:pic>
      <p:grpSp>
        <p:nvGrpSpPr>
          <p:cNvPr id="5" name="object 5"/>
          <p:cNvGrpSpPr/>
          <p:nvPr/>
        </p:nvGrpSpPr>
        <p:grpSpPr>
          <a:xfrm>
            <a:off x="0" y="21"/>
            <a:ext cx="3507740" cy="4114800"/>
            <a:chOff x="0" y="21"/>
            <a:chExt cx="3507740" cy="4114800"/>
          </a:xfrm>
        </p:grpSpPr>
        <p:sp>
          <p:nvSpPr>
            <p:cNvPr id="6" name="object 6"/>
            <p:cNvSpPr/>
            <p:nvPr/>
          </p:nvSpPr>
          <p:spPr>
            <a:xfrm>
              <a:off x="0" y="21"/>
              <a:ext cx="3507740" cy="2108200"/>
            </a:xfrm>
            <a:custGeom>
              <a:avLst/>
              <a:gdLst/>
              <a:ahLst/>
              <a:cxnLst/>
              <a:rect l="l" t="t" r="r" b="b"/>
              <a:pathLst>
                <a:path w="3507740" h="2108200">
                  <a:moveTo>
                    <a:pt x="1730897" y="2107751"/>
                  </a:moveTo>
                  <a:lnTo>
                    <a:pt x="1681489" y="2107077"/>
                  </a:lnTo>
                  <a:lnTo>
                    <a:pt x="1632414" y="2105068"/>
                  </a:lnTo>
                  <a:lnTo>
                    <a:pt x="1583691" y="2101740"/>
                  </a:lnTo>
                  <a:lnTo>
                    <a:pt x="1535336" y="2097112"/>
                  </a:lnTo>
                  <a:lnTo>
                    <a:pt x="1487366" y="2091200"/>
                  </a:lnTo>
                  <a:lnTo>
                    <a:pt x="1439801" y="2084022"/>
                  </a:lnTo>
                  <a:lnTo>
                    <a:pt x="1392656" y="2075596"/>
                  </a:lnTo>
                  <a:lnTo>
                    <a:pt x="1345949" y="2065939"/>
                  </a:lnTo>
                  <a:lnTo>
                    <a:pt x="1299698" y="2055068"/>
                  </a:lnTo>
                  <a:lnTo>
                    <a:pt x="1253921" y="2043002"/>
                  </a:lnTo>
                  <a:lnTo>
                    <a:pt x="1208634" y="2029756"/>
                  </a:lnTo>
                  <a:lnTo>
                    <a:pt x="1163855" y="2015350"/>
                  </a:lnTo>
                  <a:lnTo>
                    <a:pt x="1119602" y="1999800"/>
                  </a:lnTo>
                  <a:lnTo>
                    <a:pt x="1075892" y="1983124"/>
                  </a:lnTo>
                  <a:lnTo>
                    <a:pt x="1032743" y="1965339"/>
                  </a:lnTo>
                  <a:lnTo>
                    <a:pt x="990171" y="1946463"/>
                  </a:lnTo>
                  <a:lnTo>
                    <a:pt x="948195" y="1926513"/>
                  </a:lnTo>
                  <a:lnTo>
                    <a:pt x="906832" y="1905507"/>
                  </a:lnTo>
                  <a:lnTo>
                    <a:pt x="866100" y="1883462"/>
                  </a:lnTo>
                  <a:lnTo>
                    <a:pt x="826015" y="1860395"/>
                  </a:lnTo>
                  <a:lnTo>
                    <a:pt x="786595" y="1836325"/>
                  </a:lnTo>
                  <a:lnTo>
                    <a:pt x="747859" y="1811268"/>
                  </a:lnTo>
                  <a:lnTo>
                    <a:pt x="709822" y="1785242"/>
                  </a:lnTo>
                  <a:lnTo>
                    <a:pt x="672504" y="1758264"/>
                  </a:lnTo>
                  <a:lnTo>
                    <a:pt x="635920" y="1730353"/>
                  </a:lnTo>
                  <a:lnTo>
                    <a:pt x="600089" y="1701525"/>
                  </a:lnTo>
                  <a:lnTo>
                    <a:pt x="565028" y="1671797"/>
                  </a:lnTo>
                  <a:lnTo>
                    <a:pt x="530755" y="1641188"/>
                  </a:lnTo>
                  <a:lnTo>
                    <a:pt x="497287" y="1609715"/>
                  </a:lnTo>
                  <a:lnTo>
                    <a:pt x="464641" y="1577395"/>
                  </a:lnTo>
                  <a:lnTo>
                    <a:pt x="432835" y="1544246"/>
                  </a:lnTo>
                  <a:lnTo>
                    <a:pt x="401887" y="1510285"/>
                  </a:lnTo>
                  <a:lnTo>
                    <a:pt x="371813" y="1475529"/>
                  </a:lnTo>
                  <a:lnTo>
                    <a:pt x="342632" y="1439997"/>
                  </a:lnTo>
                  <a:lnTo>
                    <a:pt x="314361" y="1403705"/>
                  </a:lnTo>
                  <a:lnTo>
                    <a:pt x="287017" y="1366671"/>
                  </a:lnTo>
                  <a:lnTo>
                    <a:pt x="260617" y="1328912"/>
                  </a:lnTo>
                  <a:lnTo>
                    <a:pt x="235180" y="1290447"/>
                  </a:lnTo>
                  <a:lnTo>
                    <a:pt x="210722" y="1251292"/>
                  </a:lnTo>
                  <a:lnTo>
                    <a:pt x="187262" y="1211465"/>
                  </a:lnTo>
                  <a:lnTo>
                    <a:pt x="164816" y="1170983"/>
                  </a:lnTo>
                  <a:lnTo>
                    <a:pt x="143402" y="1129864"/>
                  </a:lnTo>
                  <a:lnTo>
                    <a:pt x="123038" y="1088125"/>
                  </a:lnTo>
                  <a:lnTo>
                    <a:pt x="103740" y="1045784"/>
                  </a:lnTo>
                  <a:lnTo>
                    <a:pt x="85527" y="1002858"/>
                  </a:lnTo>
                  <a:lnTo>
                    <a:pt x="68416" y="959364"/>
                  </a:lnTo>
                  <a:lnTo>
                    <a:pt x="52424" y="915321"/>
                  </a:lnTo>
                  <a:lnTo>
                    <a:pt x="37569" y="870745"/>
                  </a:lnTo>
                  <a:lnTo>
                    <a:pt x="23868" y="825655"/>
                  </a:lnTo>
                  <a:lnTo>
                    <a:pt x="11339" y="780067"/>
                  </a:lnTo>
                  <a:lnTo>
                    <a:pt x="0" y="733998"/>
                  </a:lnTo>
                  <a:lnTo>
                    <a:pt x="0" y="0"/>
                  </a:lnTo>
                  <a:lnTo>
                    <a:pt x="3476838" y="0"/>
                  </a:lnTo>
                  <a:lnTo>
                    <a:pt x="3484909" y="46155"/>
                  </a:lnTo>
                  <a:lnTo>
                    <a:pt x="3491797" y="92709"/>
                  </a:lnTo>
                  <a:lnTo>
                    <a:pt x="3497479" y="139645"/>
                  </a:lnTo>
                  <a:lnTo>
                    <a:pt x="3501934" y="186948"/>
                  </a:lnTo>
                  <a:lnTo>
                    <a:pt x="3505143" y="234604"/>
                  </a:lnTo>
                  <a:lnTo>
                    <a:pt x="3507083" y="282597"/>
                  </a:lnTo>
                  <a:lnTo>
                    <a:pt x="3507735" y="330913"/>
                  </a:lnTo>
                  <a:lnTo>
                    <a:pt x="3507096" y="379023"/>
                  </a:lnTo>
                  <a:lnTo>
                    <a:pt x="3505191" y="426817"/>
                  </a:lnTo>
                  <a:lnTo>
                    <a:pt x="3502035" y="474279"/>
                  </a:lnTo>
                  <a:lnTo>
                    <a:pt x="3497645" y="521393"/>
                  </a:lnTo>
                  <a:lnTo>
                    <a:pt x="3492036" y="568143"/>
                  </a:lnTo>
                  <a:lnTo>
                    <a:pt x="3485225" y="614513"/>
                  </a:lnTo>
                  <a:lnTo>
                    <a:pt x="3477229" y="660486"/>
                  </a:lnTo>
                  <a:lnTo>
                    <a:pt x="3468062" y="706047"/>
                  </a:lnTo>
                  <a:lnTo>
                    <a:pt x="3457742" y="751179"/>
                  </a:lnTo>
                  <a:lnTo>
                    <a:pt x="3446283" y="795867"/>
                  </a:lnTo>
                  <a:lnTo>
                    <a:pt x="3433704" y="840094"/>
                  </a:lnTo>
                  <a:lnTo>
                    <a:pt x="3420018" y="883844"/>
                  </a:lnTo>
                  <a:lnTo>
                    <a:pt x="3405244" y="927101"/>
                  </a:lnTo>
                  <a:lnTo>
                    <a:pt x="3389396" y="969849"/>
                  </a:lnTo>
                  <a:lnTo>
                    <a:pt x="3372491" y="1012071"/>
                  </a:lnTo>
                  <a:lnTo>
                    <a:pt x="3354545" y="1053752"/>
                  </a:lnTo>
                  <a:lnTo>
                    <a:pt x="3335575" y="1094876"/>
                  </a:lnTo>
                  <a:lnTo>
                    <a:pt x="3315595" y="1135426"/>
                  </a:lnTo>
                  <a:lnTo>
                    <a:pt x="3294623" y="1175387"/>
                  </a:lnTo>
                  <a:lnTo>
                    <a:pt x="3272675" y="1214741"/>
                  </a:lnTo>
                  <a:lnTo>
                    <a:pt x="3249765" y="1253474"/>
                  </a:lnTo>
                  <a:lnTo>
                    <a:pt x="3225912" y="1291568"/>
                  </a:lnTo>
                  <a:lnTo>
                    <a:pt x="3201131" y="1329008"/>
                  </a:lnTo>
                  <a:lnTo>
                    <a:pt x="3175437" y="1365778"/>
                  </a:lnTo>
                  <a:lnTo>
                    <a:pt x="3148848" y="1401862"/>
                  </a:lnTo>
                  <a:lnTo>
                    <a:pt x="3121378" y="1437243"/>
                  </a:lnTo>
                  <a:lnTo>
                    <a:pt x="3093045" y="1471905"/>
                  </a:lnTo>
                  <a:lnTo>
                    <a:pt x="3063865" y="1505833"/>
                  </a:lnTo>
                  <a:lnTo>
                    <a:pt x="3033853" y="1539009"/>
                  </a:lnTo>
                  <a:lnTo>
                    <a:pt x="3003025" y="1571419"/>
                  </a:lnTo>
                  <a:lnTo>
                    <a:pt x="2971399" y="1603045"/>
                  </a:lnTo>
                  <a:lnTo>
                    <a:pt x="2938989" y="1633873"/>
                  </a:lnTo>
                  <a:lnTo>
                    <a:pt x="2905812" y="1663885"/>
                  </a:lnTo>
                  <a:lnTo>
                    <a:pt x="2871884" y="1693065"/>
                  </a:lnTo>
                  <a:lnTo>
                    <a:pt x="2837222" y="1721398"/>
                  </a:lnTo>
                  <a:lnTo>
                    <a:pt x="2801841" y="1748867"/>
                  </a:lnTo>
                  <a:lnTo>
                    <a:pt x="2765757" y="1775456"/>
                  </a:lnTo>
                  <a:lnTo>
                    <a:pt x="2728987" y="1801150"/>
                  </a:lnTo>
                  <a:lnTo>
                    <a:pt x="2691547" y="1825931"/>
                  </a:lnTo>
                  <a:lnTo>
                    <a:pt x="2653453" y="1849784"/>
                  </a:lnTo>
                  <a:lnTo>
                    <a:pt x="2614720" y="1872693"/>
                  </a:lnTo>
                  <a:lnTo>
                    <a:pt x="2575366" y="1894642"/>
                  </a:lnTo>
                  <a:lnTo>
                    <a:pt x="2535405" y="1915614"/>
                  </a:lnTo>
                  <a:lnTo>
                    <a:pt x="2494855" y="1935593"/>
                  </a:lnTo>
                  <a:lnTo>
                    <a:pt x="2453732" y="1954563"/>
                  </a:lnTo>
                  <a:lnTo>
                    <a:pt x="2412051" y="1972509"/>
                  </a:lnTo>
                  <a:lnTo>
                    <a:pt x="2369828" y="1989414"/>
                  </a:lnTo>
                  <a:lnTo>
                    <a:pt x="2327080" y="2005261"/>
                  </a:lnTo>
                  <a:lnTo>
                    <a:pt x="2283824" y="2020036"/>
                  </a:lnTo>
                  <a:lnTo>
                    <a:pt x="2240074" y="2033721"/>
                  </a:lnTo>
                  <a:lnTo>
                    <a:pt x="2195847" y="2046301"/>
                  </a:lnTo>
                  <a:lnTo>
                    <a:pt x="2151160" y="2057759"/>
                  </a:lnTo>
                  <a:lnTo>
                    <a:pt x="2106027" y="2068079"/>
                  </a:lnTo>
                  <a:lnTo>
                    <a:pt x="2060467" y="2077245"/>
                  </a:lnTo>
                  <a:lnTo>
                    <a:pt x="2014494" y="2085242"/>
                  </a:lnTo>
                  <a:lnTo>
                    <a:pt x="1968124" y="2092053"/>
                  </a:lnTo>
                  <a:lnTo>
                    <a:pt x="1921375" y="2097661"/>
                  </a:lnTo>
                  <a:lnTo>
                    <a:pt x="1874261" y="2102051"/>
                  </a:lnTo>
                  <a:lnTo>
                    <a:pt x="1826799" y="2105207"/>
                  </a:lnTo>
                  <a:lnTo>
                    <a:pt x="1779006" y="2107112"/>
                  </a:lnTo>
                  <a:lnTo>
                    <a:pt x="1730897" y="2107751"/>
                  </a:lnTo>
                  <a:close/>
                </a:path>
              </a:pathLst>
            </a:custGeom>
            <a:solidFill>
              <a:srgbClr val="005B5D"/>
            </a:solidFill>
          </p:spPr>
          <p:txBody>
            <a:bodyPr wrap="square" lIns="0" tIns="0" rIns="0" bIns="0" rtlCol="0"/>
            <a:lstStyle/>
            <a:p>
              <a:endParaRPr/>
            </a:p>
          </p:txBody>
        </p:sp>
        <p:sp>
          <p:nvSpPr>
            <p:cNvPr id="7" name="object 7"/>
            <p:cNvSpPr/>
            <p:nvPr/>
          </p:nvSpPr>
          <p:spPr>
            <a:xfrm>
              <a:off x="0" y="426074"/>
              <a:ext cx="1945005" cy="2759075"/>
            </a:xfrm>
            <a:custGeom>
              <a:avLst/>
              <a:gdLst/>
              <a:ahLst/>
              <a:cxnLst/>
              <a:rect l="l" t="t" r="r" b="b"/>
              <a:pathLst>
                <a:path w="1945005" h="2759075">
                  <a:moveTo>
                    <a:pt x="565506" y="2758878"/>
                  </a:moveTo>
                  <a:lnTo>
                    <a:pt x="515343" y="2757982"/>
                  </a:lnTo>
                  <a:lnTo>
                    <a:pt x="465630" y="2755316"/>
                  </a:lnTo>
                  <a:lnTo>
                    <a:pt x="416399" y="2750909"/>
                  </a:lnTo>
                  <a:lnTo>
                    <a:pt x="367681" y="2744792"/>
                  </a:lnTo>
                  <a:lnTo>
                    <a:pt x="319504" y="2736996"/>
                  </a:lnTo>
                  <a:lnTo>
                    <a:pt x="271900" y="2727551"/>
                  </a:lnTo>
                  <a:lnTo>
                    <a:pt x="224899" y="2716488"/>
                  </a:lnTo>
                  <a:lnTo>
                    <a:pt x="178531" y="2703838"/>
                  </a:lnTo>
                  <a:lnTo>
                    <a:pt x="132827" y="2689631"/>
                  </a:lnTo>
                  <a:lnTo>
                    <a:pt x="87817" y="2673898"/>
                  </a:lnTo>
                  <a:lnTo>
                    <a:pt x="43531" y="2656668"/>
                  </a:lnTo>
                  <a:lnTo>
                    <a:pt x="0" y="2637974"/>
                  </a:lnTo>
                  <a:lnTo>
                    <a:pt x="0" y="2340336"/>
                  </a:lnTo>
                  <a:lnTo>
                    <a:pt x="42014" y="2363908"/>
                  </a:lnTo>
                  <a:lnTo>
                    <a:pt x="85124" y="2385695"/>
                  </a:lnTo>
                  <a:lnTo>
                    <a:pt x="129279" y="2405647"/>
                  </a:lnTo>
                  <a:lnTo>
                    <a:pt x="174430" y="2423714"/>
                  </a:lnTo>
                  <a:lnTo>
                    <a:pt x="220527" y="2439844"/>
                  </a:lnTo>
                  <a:lnTo>
                    <a:pt x="267520" y="2453987"/>
                  </a:lnTo>
                  <a:lnTo>
                    <a:pt x="315359" y="2466094"/>
                  </a:lnTo>
                  <a:lnTo>
                    <a:pt x="363995" y="2476112"/>
                  </a:lnTo>
                  <a:lnTo>
                    <a:pt x="413378" y="2483992"/>
                  </a:lnTo>
                  <a:lnTo>
                    <a:pt x="463457" y="2489683"/>
                  </a:lnTo>
                  <a:lnTo>
                    <a:pt x="514183" y="2493135"/>
                  </a:lnTo>
                  <a:lnTo>
                    <a:pt x="565506" y="2494297"/>
                  </a:lnTo>
                  <a:lnTo>
                    <a:pt x="613867" y="2493267"/>
                  </a:lnTo>
                  <a:lnTo>
                    <a:pt x="661701" y="2490205"/>
                  </a:lnTo>
                  <a:lnTo>
                    <a:pt x="708967" y="2485152"/>
                  </a:lnTo>
                  <a:lnTo>
                    <a:pt x="755623" y="2478151"/>
                  </a:lnTo>
                  <a:lnTo>
                    <a:pt x="801628" y="2469243"/>
                  </a:lnTo>
                  <a:lnTo>
                    <a:pt x="846939" y="2458471"/>
                  </a:lnTo>
                  <a:lnTo>
                    <a:pt x="891514" y="2445876"/>
                  </a:lnTo>
                  <a:lnTo>
                    <a:pt x="935313" y="2431499"/>
                  </a:lnTo>
                  <a:lnTo>
                    <a:pt x="978292" y="2415383"/>
                  </a:lnTo>
                  <a:lnTo>
                    <a:pt x="1020410" y="2397569"/>
                  </a:lnTo>
                  <a:lnTo>
                    <a:pt x="1061626" y="2378100"/>
                  </a:lnTo>
                  <a:lnTo>
                    <a:pt x="1101897" y="2357017"/>
                  </a:lnTo>
                  <a:lnTo>
                    <a:pt x="1141182" y="2334362"/>
                  </a:lnTo>
                  <a:lnTo>
                    <a:pt x="1179438" y="2310177"/>
                  </a:lnTo>
                  <a:lnTo>
                    <a:pt x="1216625" y="2284503"/>
                  </a:lnTo>
                  <a:lnTo>
                    <a:pt x="1252699" y="2257383"/>
                  </a:lnTo>
                  <a:lnTo>
                    <a:pt x="1287620" y="2228859"/>
                  </a:lnTo>
                  <a:lnTo>
                    <a:pt x="1321345" y="2198971"/>
                  </a:lnTo>
                  <a:lnTo>
                    <a:pt x="1353833" y="2167762"/>
                  </a:lnTo>
                  <a:lnTo>
                    <a:pt x="1385042" y="2135274"/>
                  </a:lnTo>
                  <a:lnTo>
                    <a:pt x="1414930" y="2101549"/>
                  </a:lnTo>
                  <a:lnTo>
                    <a:pt x="1443455" y="2066628"/>
                  </a:lnTo>
                  <a:lnTo>
                    <a:pt x="1470575" y="2030554"/>
                  </a:lnTo>
                  <a:lnTo>
                    <a:pt x="1496248" y="1993367"/>
                  </a:lnTo>
                  <a:lnTo>
                    <a:pt x="1520434" y="1955111"/>
                  </a:lnTo>
                  <a:lnTo>
                    <a:pt x="1543089" y="1915826"/>
                  </a:lnTo>
                  <a:lnTo>
                    <a:pt x="1564172" y="1875555"/>
                  </a:lnTo>
                  <a:lnTo>
                    <a:pt x="1583641" y="1834340"/>
                  </a:lnTo>
                  <a:lnTo>
                    <a:pt x="1601455" y="1792221"/>
                  </a:lnTo>
                  <a:lnTo>
                    <a:pt x="1617571" y="1749242"/>
                  </a:lnTo>
                  <a:lnTo>
                    <a:pt x="1631947" y="1705444"/>
                  </a:lnTo>
                  <a:lnTo>
                    <a:pt x="1644543" y="1660868"/>
                  </a:lnTo>
                  <a:lnTo>
                    <a:pt x="1655315" y="1615558"/>
                  </a:lnTo>
                  <a:lnTo>
                    <a:pt x="1664223" y="1569553"/>
                  </a:lnTo>
                  <a:lnTo>
                    <a:pt x="1671224" y="1522897"/>
                  </a:lnTo>
                  <a:lnTo>
                    <a:pt x="1676276" y="1475631"/>
                  </a:lnTo>
                  <a:lnTo>
                    <a:pt x="1679339" y="1427797"/>
                  </a:lnTo>
                  <a:lnTo>
                    <a:pt x="1680369" y="1379436"/>
                  </a:lnTo>
                  <a:lnTo>
                    <a:pt x="1679339" y="1331076"/>
                  </a:lnTo>
                  <a:lnTo>
                    <a:pt x="1676276" y="1283243"/>
                  </a:lnTo>
                  <a:lnTo>
                    <a:pt x="1671224" y="1235977"/>
                  </a:lnTo>
                  <a:lnTo>
                    <a:pt x="1664223" y="1189322"/>
                  </a:lnTo>
                  <a:lnTo>
                    <a:pt x="1655315" y="1143318"/>
                  </a:lnTo>
                  <a:lnTo>
                    <a:pt x="1644543" y="1098008"/>
                  </a:lnTo>
                  <a:lnTo>
                    <a:pt x="1631947" y="1053433"/>
                  </a:lnTo>
                  <a:lnTo>
                    <a:pt x="1617571" y="1009635"/>
                  </a:lnTo>
                  <a:lnTo>
                    <a:pt x="1601455" y="966657"/>
                  </a:lnTo>
                  <a:lnTo>
                    <a:pt x="1583641" y="924539"/>
                  </a:lnTo>
                  <a:lnTo>
                    <a:pt x="1564172" y="883324"/>
                  </a:lnTo>
                  <a:lnTo>
                    <a:pt x="1543089" y="843053"/>
                  </a:lnTo>
                  <a:lnTo>
                    <a:pt x="1520434" y="803769"/>
                  </a:lnTo>
                  <a:lnTo>
                    <a:pt x="1496248" y="765513"/>
                  </a:lnTo>
                  <a:lnTo>
                    <a:pt x="1470575" y="728328"/>
                  </a:lnTo>
                  <a:lnTo>
                    <a:pt x="1443455" y="692254"/>
                  </a:lnTo>
                  <a:lnTo>
                    <a:pt x="1414930" y="657333"/>
                  </a:lnTo>
                  <a:lnTo>
                    <a:pt x="1385042" y="623608"/>
                  </a:lnTo>
                  <a:lnTo>
                    <a:pt x="1353833" y="591121"/>
                  </a:lnTo>
                  <a:lnTo>
                    <a:pt x="1321345" y="559913"/>
                  </a:lnTo>
                  <a:lnTo>
                    <a:pt x="1287620" y="530026"/>
                  </a:lnTo>
                  <a:lnTo>
                    <a:pt x="1252699" y="501501"/>
                  </a:lnTo>
                  <a:lnTo>
                    <a:pt x="1216625" y="474381"/>
                  </a:lnTo>
                  <a:lnTo>
                    <a:pt x="1179438" y="448708"/>
                  </a:lnTo>
                  <a:lnTo>
                    <a:pt x="1141182" y="424523"/>
                  </a:lnTo>
                  <a:lnTo>
                    <a:pt x="1101897" y="401869"/>
                  </a:lnTo>
                  <a:lnTo>
                    <a:pt x="1061626" y="380786"/>
                  </a:lnTo>
                  <a:lnTo>
                    <a:pt x="1020410" y="361317"/>
                  </a:lnTo>
                  <a:lnTo>
                    <a:pt x="978292" y="343504"/>
                  </a:lnTo>
                  <a:lnTo>
                    <a:pt x="935313" y="327388"/>
                  </a:lnTo>
                  <a:lnTo>
                    <a:pt x="891514" y="313012"/>
                  </a:lnTo>
                  <a:lnTo>
                    <a:pt x="846939" y="300416"/>
                  </a:lnTo>
                  <a:lnTo>
                    <a:pt x="801628" y="289644"/>
                  </a:lnTo>
                  <a:lnTo>
                    <a:pt x="755623" y="280736"/>
                  </a:lnTo>
                  <a:lnTo>
                    <a:pt x="708967" y="273736"/>
                  </a:lnTo>
                  <a:lnTo>
                    <a:pt x="661701" y="268683"/>
                  </a:lnTo>
                  <a:lnTo>
                    <a:pt x="613867" y="265621"/>
                  </a:lnTo>
                  <a:lnTo>
                    <a:pt x="565506" y="264591"/>
                  </a:lnTo>
                  <a:lnTo>
                    <a:pt x="514183" y="265753"/>
                  </a:lnTo>
                  <a:lnTo>
                    <a:pt x="463457" y="269204"/>
                  </a:lnTo>
                  <a:lnTo>
                    <a:pt x="413378" y="274894"/>
                  </a:lnTo>
                  <a:lnTo>
                    <a:pt x="363996" y="282773"/>
                  </a:lnTo>
                  <a:lnTo>
                    <a:pt x="315360" y="292790"/>
                  </a:lnTo>
                  <a:lnTo>
                    <a:pt x="267521" y="304896"/>
                  </a:lnTo>
                  <a:lnTo>
                    <a:pt x="220528" y="319038"/>
                  </a:lnTo>
                  <a:lnTo>
                    <a:pt x="174431" y="335167"/>
                  </a:lnTo>
                  <a:lnTo>
                    <a:pt x="129279" y="353233"/>
                  </a:lnTo>
                  <a:lnTo>
                    <a:pt x="85124" y="373184"/>
                  </a:lnTo>
                  <a:lnTo>
                    <a:pt x="42014" y="394971"/>
                  </a:lnTo>
                  <a:lnTo>
                    <a:pt x="0" y="418544"/>
                  </a:lnTo>
                  <a:lnTo>
                    <a:pt x="0" y="120905"/>
                  </a:lnTo>
                  <a:lnTo>
                    <a:pt x="43531" y="102211"/>
                  </a:lnTo>
                  <a:lnTo>
                    <a:pt x="87817" y="84982"/>
                  </a:lnTo>
                  <a:lnTo>
                    <a:pt x="132827" y="69248"/>
                  </a:lnTo>
                  <a:lnTo>
                    <a:pt x="178531" y="55042"/>
                  </a:lnTo>
                  <a:lnTo>
                    <a:pt x="224898" y="42392"/>
                  </a:lnTo>
                  <a:lnTo>
                    <a:pt x="271899" y="31329"/>
                  </a:lnTo>
                  <a:lnTo>
                    <a:pt x="319503" y="21885"/>
                  </a:lnTo>
                  <a:lnTo>
                    <a:pt x="367680" y="14089"/>
                  </a:lnTo>
                  <a:lnTo>
                    <a:pt x="416399" y="7972"/>
                  </a:lnTo>
                  <a:lnTo>
                    <a:pt x="465630" y="3565"/>
                  </a:lnTo>
                  <a:lnTo>
                    <a:pt x="515342" y="899"/>
                  </a:lnTo>
                  <a:lnTo>
                    <a:pt x="565506" y="3"/>
                  </a:lnTo>
                  <a:lnTo>
                    <a:pt x="613934" y="834"/>
                  </a:lnTo>
                  <a:lnTo>
                    <a:pt x="661943" y="3318"/>
                  </a:lnTo>
                  <a:lnTo>
                    <a:pt x="709505" y="7425"/>
                  </a:lnTo>
                  <a:lnTo>
                    <a:pt x="756593" y="13128"/>
                  </a:lnTo>
                  <a:lnTo>
                    <a:pt x="803180" y="20398"/>
                  </a:lnTo>
                  <a:lnTo>
                    <a:pt x="849239" y="29209"/>
                  </a:lnTo>
                  <a:lnTo>
                    <a:pt x="894742" y="39534"/>
                  </a:lnTo>
                  <a:lnTo>
                    <a:pt x="939661" y="51345"/>
                  </a:lnTo>
                  <a:lnTo>
                    <a:pt x="983970" y="64614"/>
                  </a:lnTo>
                  <a:lnTo>
                    <a:pt x="1027641" y="79315"/>
                  </a:lnTo>
                  <a:lnTo>
                    <a:pt x="1070646" y="95419"/>
                  </a:lnTo>
                  <a:lnTo>
                    <a:pt x="1112959" y="112900"/>
                  </a:lnTo>
                  <a:lnTo>
                    <a:pt x="1154552" y="131731"/>
                  </a:lnTo>
                  <a:lnTo>
                    <a:pt x="1195397" y="151883"/>
                  </a:lnTo>
                  <a:lnTo>
                    <a:pt x="1235468" y="173329"/>
                  </a:lnTo>
                  <a:lnTo>
                    <a:pt x="1274737" y="196043"/>
                  </a:lnTo>
                  <a:lnTo>
                    <a:pt x="1313176" y="219997"/>
                  </a:lnTo>
                  <a:lnTo>
                    <a:pt x="1350758" y="245163"/>
                  </a:lnTo>
                  <a:lnTo>
                    <a:pt x="1387456" y="271514"/>
                  </a:lnTo>
                  <a:lnTo>
                    <a:pt x="1423243" y="299023"/>
                  </a:lnTo>
                  <a:lnTo>
                    <a:pt x="1458091" y="327663"/>
                  </a:lnTo>
                  <a:lnTo>
                    <a:pt x="1491972" y="357405"/>
                  </a:lnTo>
                  <a:lnTo>
                    <a:pt x="1524860" y="388223"/>
                  </a:lnTo>
                  <a:lnTo>
                    <a:pt x="1556727" y="420089"/>
                  </a:lnTo>
                  <a:lnTo>
                    <a:pt x="1587545" y="452977"/>
                  </a:lnTo>
                  <a:lnTo>
                    <a:pt x="1617288" y="486858"/>
                  </a:lnTo>
                  <a:lnTo>
                    <a:pt x="1645928" y="521705"/>
                  </a:lnTo>
                  <a:lnTo>
                    <a:pt x="1673438" y="557491"/>
                  </a:lnTo>
                  <a:lnTo>
                    <a:pt x="1699789" y="594188"/>
                  </a:lnTo>
                  <a:lnTo>
                    <a:pt x="1724956" y="631770"/>
                  </a:lnTo>
                  <a:lnTo>
                    <a:pt x="1748910" y="670209"/>
                  </a:lnTo>
                  <a:lnTo>
                    <a:pt x="1771624" y="709477"/>
                  </a:lnTo>
                  <a:lnTo>
                    <a:pt x="1793072" y="749547"/>
                  </a:lnTo>
                  <a:lnTo>
                    <a:pt x="1813224" y="790392"/>
                  </a:lnTo>
                  <a:lnTo>
                    <a:pt x="1832055" y="831985"/>
                  </a:lnTo>
                  <a:lnTo>
                    <a:pt x="1849536" y="874297"/>
                  </a:lnTo>
                  <a:lnTo>
                    <a:pt x="1865641" y="917302"/>
                  </a:lnTo>
                  <a:lnTo>
                    <a:pt x="1880342" y="960973"/>
                  </a:lnTo>
                  <a:lnTo>
                    <a:pt x="1893612" y="1005281"/>
                  </a:lnTo>
                  <a:lnTo>
                    <a:pt x="1905423" y="1050200"/>
                  </a:lnTo>
                  <a:lnTo>
                    <a:pt x="1915748" y="1095703"/>
                  </a:lnTo>
                  <a:lnTo>
                    <a:pt x="1924559" y="1141761"/>
                  </a:lnTo>
                  <a:lnTo>
                    <a:pt x="1931830" y="1188348"/>
                  </a:lnTo>
                  <a:lnTo>
                    <a:pt x="1937533" y="1235436"/>
                  </a:lnTo>
                  <a:lnTo>
                    <a:pt x="1941640" y="1282998"/>
                  </a:lnTo>
                  <a:lnTo>
                    <a:pt x="1944124" y="1331007"/>
                  </a:lnTo>
                  <a:lnTo>
                    <a:pt x="1944958" y="1379434"/>
                  </a:lnTo>
                  <a:lnTo>
                    <a:pt x="1944124" y="1427863"/>
                  </a:lnTo>
                  <a:lnTo>
                    <a:pt x="1941640" y="1475871"/>
                  </a:lnTo>
                  <a:lnTo>
                    <a:pt x="1937533" y="1523434"/>
                  </a:lnTo>
                  <a:lnTo>
                    <a:pt x="1931830" y="1570522"/>
                  </a:lnTo>
                  <a:lnTo>
                    <a:pt x="1924559" y="1617110"/>
                  </a:lnTo>
                  <a:lnTo>
                    <a:pt x="1915748" y="1663168"/>
                  </a:lnTo>
                  <a:lnTo>
                    <a:pt x="1905423" y="1708671"/>
                  </a:lnTo>
                  <a:lnTo>
                    <a:pt x="1893612" y="1753591"/>
                  </a:lnTo>
                  <a:lnTo>
                    <a:pt x="1880342" y="1797900"/>
                  </a:lnTo>
                  <a:lnTo>
                    <a:pt x="1865641" y="1841570"/>
                  </a:lnTo>
                  <a:lnTo>
                    <a:pt x="1849536" y="1884576"/>
                  </a:lnTo>
                  <a:lnTo>
                    <a:pt x="1832055" y="1926889"/>
                  </a:lnTo>
                  <a:lnTo>
                    <a:pt x="1813224" y="1968481"/>
                  </a:lnTo>
                  <a:lnTo>
                    <a:pt x="1793072" y="2009327"/>
                  </a:lnTo>
                  <a:lnTo>
                    <a:pt x="1771624" y="2049397"/>
                  </a:lnTo>
                  <a:lnTo>
                    <a:pt x="1748910" y="2088665"/>
                  </a:lnTo>
                  <a:lnTo>
                    <a:pt x="1724956" y="2127104"/>
                  </a:lnTo>
                  <a:lnTo>
                    <a:pt x="1699789" y="2164686"/>
                  </a:lnTo>
                  <a:lnTo>
                    <a:pt x="1673437" y="2201384"/>
                  </a:lnTo>
                  <a:lnTo>
                    <a:pt x="1645928" y="2237170"/>
                  </a:lnTo>
                  <a:lnTo>
                    <a:pt x="1617288" y="2272018"/>
                  </a:lnTo>
                  <a:lnTo>
                    <a:pt x="1587545" y="2305899"/>
                  </a:lnTo>
                  <a:lnTo>
                    <a:pt x="1556727" y="2338786"/>
                  </a:lnTo>
                  <a:lnTo>
                    <a:pt x="1524860" y="2370653"/>
                  </a:lnTo>
                  <a:lnTo>
                    <a:pt x="1491972" y="2401471"/>
                  </a:lnTo>
                  <a:lnTo>
                    <a:pt x="1458090" y="2431214"/>
                  </a:lnTo>
                  <a:lnTo>
                    <a:pt x="1423243" y="2459853"/>
                  </a:lnTo>
                  <a:lnTo>
                    <a:pt x="1387456" y="2487362"/>
                  </a:lnTo>
                  <a:lnTo>
                    <a:pt x="1350758" y="2513713"/>
                  </a:lnTo>
                  <a:lnTo>
                    <a:pt x="1313176" y="2538880"/>
                  </a:lnTo>
                  <a:lnTo>
                    <a:pt x="1274737" y="2562833"/>
                  </a:lnTo>
                  <a:lnTo>
                    <a:pt x="1235468" y="2585547"/>
                  </a:lnTo>
                  <a:lnTo>
                    <a:pt x="1195397" y="2606994"/>
                  </a:lnTo>
                  <a:lnTo>
                    <a:pt x="1154552" y="2627146"/>
                  </a:lnTo>
                  <a:lnTo>
                    <a:pt x="1112959" y="2645977"/>
                  </a:lnTo>
                  <a:lnTo>
                    <a:pt x="1070646" y="2663458"/>
                  </a:lnTo>
                  <a:lnTo>
                    <a:pt x="1027641" y="2679563"/>
                  </a:lnTo>
                  <a:lnTo>
                    <a:pt x="983970" y="2694263"/>
                  </a:lnTo>
                  <a:lnTo>
                    <a:pt x="939661" y="2707533"/>
                  </a:lnTo>
                  <a:lnTo>
                    <a:pt x="894741" y="2719343"/>
                  </a:lnTo>
                  <a:lnTo>
                    <a:pt x="849239" y="2729668"/>
                  </a:lnTo>
                  <a:lnTo>
                    <a:pt x="803180" y="2738479"/>
                  </a:lnTo>
                  <a:lnTo>
                    <a:pt x="756593" y="2745750"/>
                  </a:lnTo>
                  <a:lnTo>
                    <a:pt x="709505" y="2751452"/>
                  </a:lnTo>
                  <a:lnTo>
                    <a:pt x="661943" y="2755559"/>
                  </a:lnTo>
                  <a:lnTo>
                    <a:pt x="613934" y="2758044"/>
                  </a:lnTo>
                  <a:lnTo>
                    <a:pt x="565506" y="2758878"/>
                  </a:lnTo>
                  <a:close/>
                </a:path>
              </a:pathLst>
            </a:custGeom>
            <a:solidFill>
              <a:srgbClr val="FF781D"/>
            </a:solidFill>
          </p:spPr>
          <p:txBody>
            <a:bodyPr wrap="square" lIns="0" tIns="0" rIns="0" bIns="0" rtlCol="0"/>
            <a:lstStyle/>
            <a:p>
              <a:endParaRPr/>
            </a:p>
          </p:txBody>
        </p:sp>
        <p:sp>
          <p:nvSpPr>
            <p:cNvPr id="8" name="object 8"/>
            <p:cNvSpPr/>
            <p:nvPr/>
          </p:nvSpPr>
          <p:spPr>
            <a:xfrm>
              <a:off x="0" y="2302709"/>
              <a:ext cx="661035" cy="1812289"/>
            </a:xfrm>
            <a:custGeom>
              <a:avLst/>
              <a:gdLst/>
              <a:ahLst/>
              <a:cxnLst/>
              <a:rect l="l" t="t" r="r" b="b"/>
              <a:pathLst>
                <a:path w="661035" h="1812289">
                  <a:moveTo>
                    <a:pt x="0" y="1812062"/>
                  </a:moveTo>
                  <a:lnTo>
                    <a:pt x="0" y="0"/>
                  </a:lnTo>
                  <a:lnTo>
                    <a:pt x="45468" y="15865"/>
                  </a:lnTo>
                  <a:lnTo>
                    <a:pt x="89854" y="33933"/>
                  </a:lnTo>
                  <a:lnTo>
                    <a:pt x="133093" y="54138"/>
                  </a:lnTo>
                  <a:lnTo>
                    <a:pt x="175118" y="76414"/>
                  </a:lnTo>
                  <a:lnTo>
                    <a:pt x="215865" y="100696"/>
                  </a:lnTo>
                  <a:lnTo>
                    <a:pt x="255266" y="126917"/>
                  </a:lnTo>
                  <a:lnTo>
                    <a:pt x="293255" y="155011"/>
                  </a:lnTo>
                  <a:lnTo>
                    <a:pt x="329768" y="184913"/>
                  </a:lnTo>
                  <a:lnTo>
                    <a:pt x="364738" y="216557"/>
                  </a:lnTo>
                  <a:lnTo>
                    <a:pt x="398099" y="249877"/>
                  </a:lnTo>
                  <a:lnTo>
                    <a:pt x="429786" y="284808"/>
                  </a:lnTo>
                  <a:lnTo>
                    <a:pt x="459731" y="321282"/>
                  </a:lnTo>
                  <a:lnTo>
                    <a:pt x="487870" y="359235"/>
                  </a:lnTo>
                  <a:lnTo>
                    <a:pt x="514137" y="398601"/>
                  </a:lnTo>
                  <a:lnTo>
                    <a:pt x="538466" y="439314"/>
                  </a:lnTo>
                  <a:lnTo>
                    <a:pt x="560790" y="481308"/>
                  </a:lnTo>
                  <a:lnTo>
                    <a:pt x="581044" y="524517"/>
                  </a:lnTo>
                  <a:lnTo>
                    <a:pt x="599162" y="568875"/>
                  </a:lnTo>
                  <a:lnTo>
                    <a:pt x="615078" y="614317"/>
                  </a:lnTo>
                  <a:lnTo>
                    <a:pt x="628726" y="660776"/>
                  </a:lnTo>
                  <a:lnTo>
                    <a:pt x="640041" y="708188"/>
                  </a:lnTo>
                  <a:lnTo>
                    <a:pt x="648956" y="756485"/>
                  </a:lnTo>
                  <a:lnTo>
                    <a:pt x="655405" y="805603"/>
                  </a:lnTo>
                  <a:lnTo>
                    <a:pt x="659323" y="855475"/>
                  </a:lnTo>
                  <a:lnTo>
                    <a:pt x="660644" y="906035"/>
                  </a:lnTo>
                  <a:lnTo>
                    <a:pt x="659323" y="956594"/>
                  </a:lnTo>
                  <a:lnTo>
                    <a:pt x="655405" y="1006465"/>
                  </a:lnTo>
                  <a:lnTo>
                    <a:pt x="648956" y="1055582"/>
                  </a:lnTo>
                  <a:lnTo>
                    <a:pt x="640041" y="1103878"/>
                  </a:lnTo>
                  <a:lnTo>
                    <a:pt x="628726" y="1151289"/>
                  </a:lnTo>
                  <a:lnTo>
                    <a:pt x="615078" y="1197747"/>
                  </a:lnTo>
                  <a:lnTo>
                    <a:pt x="599162" y="1243188"/>
                  </a:lnTo>
                  <a:lnTo>
                    <a:pt x="581044" y="1287546"/>
                  </a:lnTo>
                  <a:lnTo>
                    <a:pt x="560789" y="1330754"/>
                  </a:lnTo>
                  <a:lnTo>
                    <a:pt x="538465" y="1372747"/>
                  </a:lnTo>
                  <a:lnTo>
                    <a:pt x="514137" y="1413459"/>
                  </a:lnTo>
                  <a:lnTo>
                    <a:pt x="487870" y="1452825"/>
                  </a:lnTo>
                  <a:lnTo>
                    <a:pt x="459731" y="1490777"/>
                  </a:lnTo>
                  <a:lnTo>
                    <a:pt x="429785" y="1527252"/>
                  </a:lnTo>
                  <a:lnTo>
                    <a:pt x="398099" y="1562182"/>
                  </a:lnTo>
                  <a:lnTo>
                    <a:pt x="364737" y="1595501"/>
                  </a:lnTo>
                  <a:lnTo>
                    <a:pt x="329768" y="1627145"/>
                  </a:lnTo>
                  <a:lnTo>
                    <a:pt x="293255" y="1657047"/>
                  </a:lnTo>
                  <a:lnTo>
                    <a:pt x="255265" y="1685142"/>
                  </a:lnTo>
                  <a:lnTo>
                    <a:pt x="215864" y="1711363"/>
                  </a:lnTo>
                  <a:lnTo>
                    <a:pt x="175118" y="1735645"/>
                  </a:lnTo>
                  <a:lnTo>
                    <a:pt x="133092" y="1757921"/>
                  </a:lnTo>
                  <a:lnTo>
                    <a:pt x="89854" y="1778127"/>
                  </a:lnTo>
                  <a:lnTo>
                    <a:pt x="45467" y="1796196"/>
                  </a:lnTo>
                  <a:lnTo>
                    <a:pt x="0" y="1812062"/>
                  </a:lnTo>
                  <a:close/>
                </a:path>
              </a:pathLst>
            </a:custGeom>
            <a:solidFill>
              <a:srgbClr val="005B5D"/>
            </a:solidFill>
          </p:spPr>
          <p:txBody>
            <a:bodyPr wrap="square" lIns="0" tIns="0" rIns="0" bIns="0" rtlCol="0"/>
            <a:lstStyle/>
            <a:p>
              <a:endParaRPr/>
            </a:p>
          </p:txBody>
        </p:sp>
      </p:grpSp>
      <p:sp>
        <p:nvSpPr>
          <p:cNvPr id="9" name="object 9"/>
          <p:cNvSpPr/>
          <p:nvPr/>
        </p:nvSpPr>
        <p:spPr>
          <a:xfrm>
            <a:off x="2413093" y="6280782"/>
            <a:ext cx="8616315" cy="3090545"/>
          </a:xfrm>
          <a:custGeom>
            <a:avLst/>
            <a:gdLst/>
            <a:ahLst/>
            <a:cxnLst/>
            <a:rect l="l" t="t" r="r" b="b"/>
            <a:pathLst>
              <a:path w="8616315" h="3090545">
                <a:moveTo>
                  <a:pt x="7386918" y="3089917"/>
                </a:moveTo>
                <a:lnTo>
                  <a:pt x="1229232" y="3089917"/>
                </a:lnTo>
                <a:lnTo>
                  <a:pt x="1180723" y="3086904"/>
                </a:lnTo>
                <a:lnTo>
                  <a:pt x="1134013" y="3078106"/>
                </a:lnTo>
                <a:lnTo>
                  <a:pt x="1089462" y="3063886"/>
                </a:lnTo>
                <a:lnTo>
                  <a:pt x="1047435" y="3044607"/>
                </a:lnTo>
                <a:lnTo>
                  <a:pt x="1008293" y="3020630"/>
                </a:lnTo>
                <a:lnTo>
                  <a:pt x="972398" y="2992318"/>
                </a:lnTo>
                <a:lnTo>
                  <a:pt x="940114" y="2960034"/>
                </a:lnTo>
                <a:lnTo>
                  <a:pt x="911802" y="2924140"/>
                </a:lnTo>
                <a:lnTo>
                  <a:pt x="887825" y="2884998"/>
                </a:lnTo>
                <a:lnTo>
                  <a:pt x="868546" y="2842970"/>
                </a:lnTo>
                <a:lnTo>
                  <a:pt x="854326" y="2798420"/>
                </a:lnTo>
                <a:lnTo>
                  <a:pt x="845529" y="2751709"/>
                </a:lnTo>
                <a:lnTo>
                  <a:pt x="842515" y="2703200"/>
                </a:lnTo>
                <a:lnTo>
                  <a:pt x="842515" y="1933584"/>
                </a:lnTo>
                <a:lnTo>
                  <a:pt x="839502" y="1885075"/>
                </a:lnTo>
                <a:lnTo>
                  <a:pt x="830705" y="1838364"/>
                </a:lnTo>
                <a:lnTo>
                  <a:pt x="816485" y="1793814"/>
                </a:lnTo>
                <a:lnTo>
                  <a:pt x="797206" y="1751786"/>
                </a:lnTo>
                <a:lnTo>
                  <a:pt x="773229" y="1712644"/>
                </a:lnTo>
                <a:lnTo>
                  <a:pt x="744917" y="1676750"/>
                </a:lnTo>
                <a:lnTo>
                  <a:pt x="712633" y="1644466"/>
                </a:lnTo>
                <a:lnTo>
                  <a:pt x="676738" y="1616154"/>
                </a:lnTo>
                <a:lnTo>
                  <a:pt x="637596" y="1592177"/>
                </a:lnTo>
                <a:lnTo>
                  <a:pt x="595569" y="1572897"/>
                </a:lnTo>
                <a:lnTo>
                  <a:pt x="551018" y="1558678"/>
                </a:lnTo>
                <a:lnTo>
                  <a:pt x="504308" y="1549880"/>
                </a:lnTo>
                <a:lnTo>
                  <a:pt x="455799" y="1546867"/>
                </a:lnTo>
                <a:lnTo>
                  <a:pt x="386716" y="1546867"/>
                </a:lnTo>
                <a:lnTo>
                  <a:pt x="338207" y="1543854"/>
                </a:lnTo>
                <a:lnTo>
                  <a:pt x="291497" y="1535056"/>
                </a:lnTo>
                <a:lnTo>
                  <a:pt x="246946" y="1520837"/>
                </a:lnTo>
                <a:lnTo>
                  <a:pt x="204919" y="1501557"/>
                </a:lnTo>
                <a:lnTo>
                  <a:pt x="165777" y="1477580"/>
                </a:lnTo>
                <a:lnTo>
                  <a:pt x="129882" y="1449268"/>
                </a:lnTo>
                <a:lnTo>
                  <a:pt x="97598" y="1416984"/>
                </a:lnTo>
                <a:lnTo>
                  <a:pt x="69286" y="1381090"/>
                </a:lnTo>
                <a:lnTo>
                  <a:pt x="45309" y="1341948"/>
                </a:lnTo>
                <a:lnTo>
                  <a:pt x="26030" y="1299920"/>
                </a:lnTo>
                <a:lnTo>
                  <a:pt x="11810" y="1255370"/>
                </a:lnTo>
                <a:lnTo>
                  <a:pt x="3013" y="1208659"/>
                </a:lnTo>
                <a:lnTo>
                  <a:pt x="0" y="1160150"/>
                </a:lnTo>
                <a:lnTo>
                  <a:pt x="0" y="386716"/>
                </a:lnTo>
                <a:lnTo>
                  <a:pt x="3013" y="338207"/>
                </a:lnTo>
                <a:lnTo>
                  <a:pt x="11810" y="291497"/>
                </a:lnTo>
                <a:lnTo>
                  <a:pt x="26030" y="246946"/>
                </a:lnTo>
                <a:lnTo>
                  <a:pt x="45309" y="204919"/>
                </a:lnTo>
                <a:lnTo>
                  <a:pt x="69286" y="165777"/>
                </a:lnTo>
                <a:lnTo>
                  <a:pt x="97598" y="129882"/>
                </a:lnTo>
                <a:lnTo>
                  <a:pt x="129882" y="97598"/>
                </a:lnTo>
                <a:lnTo>
                  <a:pt x="165777" y="69286"/>
                </a:lnTo>
                <a:lnTo>
                  <a:pt x="204919" y="45309"/>
                </a:lnTo>
                <a:lnTo>
                  <a:pt x="246946" y="26030"/>
                </a:lnTo>
                <a:lnTo>
                  <a:pt x="291497" y="11810"/>
                </a:lnTo>
                <a:lnTo>
                  <a:pt x="338207" y="3013"/>
                </a:lnTo>
                <a:lnTo>
                  <a:pt x="386716" y="0"/>
                </a:lnTo>
                <a:lnTo>
                  <a:pt x="8229434" y="0"/>
                </a:lnTo>
                <a:lnTo>
                  <a:pt x="8277942" y="3013"/>
                </a:lnTo>
                <a:lnTo>
                  <a:pt x="8324653" y="11810"/>
                </a:lnTo>
                <a:lnTo>
                  <a:pt x="8369204" y="26030"/>
                </a:lnTo>
                <a:lnTo>
                  <a:pt x="8411231" y="45309"/>
                </a:lnTo>
                <a:lnTo>
                  <a:pt x="8450373" y="69286"/>
                </a:lnTo>
                <a:lnTo>
                  <a:pt x="8486268" y="97598"/>
                </a:lnTo>
                <a:lnTo>
                  <a:pt x="8518552" y="129882"/>
                </a:lnTo>
                <a:lnTo>
                  <a:pt x="8546864" y="165777"/>
                </a:lnTo>
                <a:lnTo>
                  <a:pt x="8570841" y="204919"/>
                </a:lnTo>
                <a:lnTo>
                  <a:pt x="8590120" y="246946"/>
                </a:lnTo>
                <a:lnTo>
                  <a:pt x="8604340" y="291497"/>
                </a:lnTo>
                <a:lnTo>
                  <a:pt x="8613138" y="338207"/>
                </a:lnTo>
                <a:lnTo>
                  <a:pt x="8616151" y="386716"/>
                </a:lnTo>
                <a:lnTo>
                  <a:pt x="8616151" y="1160150"/>
                </a:lnTo>
                <a:lnTo>
                  <a:pt x="8613138" y="1208659"/>
                </a:lnTo>
                <a:lnTo>
                  <a:pt x="8604340" y="1255370"/>
                </a:lnTo>
                <a:lnTo>
                  <a:pt x="8590120" y="1299920"/>
                </a:lnTo>
                <a:lnTo>
                  <a:pt x="8570841" y="1341948"/>
                </a:lnTo>
                <a:lnTo>
                  <a:pt x="8546864" y="1381090"/>
                </a:lnTo>
                <a:lnTo>
                  <a:pt x="8518552" y="1416984"/>
                </a:lnTo>
                <a:lnTo>
                  <a:pt x="8486268" y="1449268"/>
                </a:lnTo>
                <a:lnTo>
                  <a:pt x="8450373" y="1477580"/>
                </a:lnTo>
                <a:lnTo>
                  <a:pt x="8411231" y="1501557"/>
                </a:lnTo>
                <a:lnTo>
                  <a:pt x="8369204" y="1520837"/>
                </a:lnTo>
                <a:lnTo>
                  <a:pt x="8324653" y="1535056"/>
                </a:lnTo>
                <a:lnTo>
                  <a:pt x="8277942" y="1543854"/>
                </a:lnTo>
                <a:lnTo>
                  <a:pt x="8229434" y="1546867"/>
                </a:lnTo>
                <a:lnTo>
                  <a:pt x="8160351" y="1546867"/>
                </a:lnTo>
                <a:lnTo>
                  <a:pt x="8111842" y="1549880"/>
                </a:lnTo>
                <a:lnTo>
                  <a:pt x="8065131" y="1558678"/>
                </a:lnTo>
                <a:lnTo>
                  <a:pt x="8020581" y="1572897"/>
                </a:lnTo>
                <a:lnTo>
                  <a:pt x="7978554" y="1592177"/>
                </a:lnTo>
                <a:lnTo>
                  <a:pt x="7939412" y="1616154"/>
                </a:lnTo>
                <a:lnTo>
                  <a:pt x="7903517" y="1644466"/>
                </a:lnTo>
                <a:lnTo>
                  <a:pt x="7871233" y="1676750"/>
                </a:lnTo>
                <a:lnTo>
                  <a:pt x="7842921" y="1712644"/>
                </a:lnTo>
                <a:lnTo>
                  <a:pt x="7818945" y="1751786"/>
                </a:lnTo>
                <a:lnTo>
                  <a:pt x="7799665" y="1793814"/>
                </a:lnTo>
                <a:lnTo>
                  <a:pt x="7785445" y="1838364"/>
                </a:lnTo>
                <a:lnTo>
                  <a:pt x="7776648" y="1885075"/>
                </a:lnTo>
                <a:lnTo>
                  <a:pt x="7773635" y="1933584"/>
                </a:lnTo>
                <a:lnTo>
                  <a:pt x="7773635" y="2703200"/>
                </a:lnTo>
                <a:lnTo>
                  <a:pt x="7770622" y="2751709"/>
                </a:lnTo>
                <a:lnTo>
                  <a:pt x="7761824" y="2798420"/>
                </a:lnTo>
                <a:lnTo>
                  <a:pt x="7747604" y="2842970"/>
                </a:lnTo>
                <a:lnTo>
                  <a:pt x="7728325" y="2884998"/>
                </a:lnTo>
                <a:lnTo>
                  <a:pt x="7704348" y="2924140"/>
                </a:lnTo>
                <a:lnTo>
                  <a:pt x="7676036" y="2960034"/>
                </a:lnTo>
                <a:lnTo>
                  <a:pt x="7643752" y="2992318"/>
                </a:lnTo>
                <a:lnTo>
                  <a:pt x="7607857" y="3020630"/>
                </a:lnTo>
                <a:lnTo>
                  <a:pt x="7568715" y="3044607"/>
                </a:lnTo>
                <a:lnTo>
                  <a:pt x="7526688" y="3063886"/>
                </a:lnTo>
                <a:lnTo>
                  <a:pt x="7482137" y="3078106"/>
                </a:lnTo>
                <a:lnTo>
                  <a:pt x="7435426" y="3086904"/>
                </a:lnTo>
                <a:lnTo>
                  <a:pt x="7386918" y="3089917"/>
                </a:lnTo>
                <a:close/>
              </a:path>
            </a:pathLst>
          </a:custGeom>
          <a:solidFill>
            <a:srgbClr val="FFFFFF"/>
          </a:solidFill>
        </p:spPr>
        <p:txBody>
          <a:bodyPr wrap="square" lIns="0" tIns="0" rIns="0" bIns="0" rtlCol="0"/>
          <a:lstStyle/>
          <a:p>
            <a:endParaRPr/>
          </a:p>
        </p:txBody>
      </p:sp>
      <p:sp>
        <p:nvSpPr>
          <p:cNvPr id="10" name="object 10"/>
          <p:cNvSpPr/>
          <p:nvPr/>
        </p:nvSpPr>
        <p:spPr>
          <a:xfrm>
            <a:off x="2185869" y="4002399"/>
            <a:ext cx="3089910" cy="1547495"/>
          </a:xfrm>
          <a:custGeom>
            <a:avLst/>
            <a:gdLst/>
            <a:ahLst/>
            <a:cxnLst/>
            <a:rect l="l" t="t" r="r" b="b"/>
            <a:pathLst>
              <a:path w="3089910" h="1547495">
                <a:moveTo>
                  <a:pt x="2702702" y="1546867"/>
                </a:moveTo>
                <a:lnTo>
                  <a:pt x="386716" y="1546867"/>
                </a:lnTo>
                <a:lnTo>
                  <a:pt x="338207" y="1543854"/>
                </a:lnTo>
                <a:lnTo>
                  <a:pt x="291497" y="1535056"/>
                </a:lnTo>
                <a:lnTo>
                  <a:pt x="246946" y="1520837"/>
                </a:lnTo>
                <a:lnTo>
                  <a:pt x="204919" y="1501557"/>
                </a:lnTo>
                <a:lnTo>
                  <a:pt x="165777" y="1477580"/>
                </a:lnTo>
                <a:lnTo>
                  <a:pt x="129882" y="1449268"/>
                </a:lnTo>
                <a:lnTo>
                  <a:pt x="97598" y="1416984"/>
                </a:lnTo>
                <a:lnTo>
                  <a:pt x="69286" y="1381090"/>
                </a:lnTo>
                <a:lnTo>
                  <a:pt x="45309" y="1341948"/>
                </a:lnTo>
                <a:lnTo>
                  <a:pt x="26030" y="1299920"/>
                </a:lnTo>
                <a:lnTo>
                  <a:pt x="11810" y="1255370"/>
                </a:lnTo>
                <a:lnTo>
                  <a:pt x="3013" y="1208659"/>
                </a:lnTo>
                <a:lnTo>
                  <a:pt x="0" y="1160150"/>
                </a:lnTo>
                <a:lnTo>
                  <a:pt x="0" y="386716"/>
                </a:lnTo>
                <a:lnTo>
                  <a:pt x="3013" y="338207"/>
                </a:lnTo>
                <a:lnTo>
                  <a:pt x="11810" y="291497"/>
                </a:lnTo>
                <a:lnTo>
                  <a:pt x="26030" y="246946"/>
                </a:lnTo>
                <a:lnTo>
                  <a:pt x="45309" y="204919"/>
                </a:lnTo>
                <a:lnTo>
                  <a:pt x="69286" y="165777"/>
                </a:lnTo>
                <a:lnTo>
                  <a:pt x="97598" y="129882"/>
                </a:lnTo>
                <a:lnTo>
                  <a:pt x="129882" y="97598"/>
                </a:lnTo>
                <a:lnTo>
                  <a:pt x="165777" y="69286"/>
                </a:lnTo>
                <a:lnTo>
                  <a:pt x="204919" y="45309"/>
                </a:lnTo>
                <a:lnTo>
                  <a:pt x="246946" y="26030"/>
                </a:lnTo>
                <a:lnTo>
                  <a:pt x="291497" y="11810"/>
                </a:lnTo>
                <a:lnTo>
                  <a:pt x="338207" y="3013"/>
                </a:lnTo>
                <a:lnTo>
                  <a:pt x="386716" y="0"/>
                </a:lnTo>
                <a:lnTo>
                  <a:pt x="2702702" y="0"/>
                </a:lnTo>
                <a:lnTo>
                  <a:pt x="2751211" y="3013"/>
                </a:lnTo>
                <a:lnTo>
                  <a:pt x="2797921" y="11810"/>
                </a:lnTo>
                <a:lnTo>
                  <a:pt x="2842472" y="26030"/>
                </a:lnTo>
                <a:lnTo>
                  <a:pt x="2884499" y="45309"/>
                </a:lnTo>
                <a:lnTo>
                  <a:pt x="2923641" y="69286"/>
                </a:lnTo>
                <a:lnTo>
                  <a:pt x="2959536" y="97598"/>
                </a:lnTo>
                <a:lnTo>
                  <a:pt x="2991820" y="129882"/>
                </a:lnTo>
                <a:lnTo>
                  <a:pt x="3020132" y="165777"/>
                </a:lnTo>
                <a:lnTo>
                  <a:pt x="3044108" y="204919"/>
                </a:lnTo>
                <a:lnTo>
                  <a:pt x="3063388" y="246946"/>
                </a:lnTo>
                <a:lnTo>
                  <a:pt x="3077608" y="291497"/>
                </a:lnTo>
                <a:lnTo>
                  <a:pt x="3086405" y="338207"/>
                </a:lnTo>
                <a:lnTo>
                  <a:pt x="3089418" y="386716"/>
                </a:lnTo>
                <a:lnTo>
                  <a:pt x="3089418" y="1160150"/>
                </a:lnTo>
                <a:lnTo>
                  <a:pt x="3086405" y="1208659"/>
                </a:lnTo>
                <a:lnTo>
                  <a:pt x="3077608" y="1255370"/>
                </a:lnTo>
                <a:lnTo>
                  <a:pt x="3063388" y="1299920"/>
                </a:lnTo>
                <a:lnTo>
                  <a:pt x="3044108" y="1341948"/>
                </a:lnTo>
                <a:lnTo>
                  <a:pt x="3020132" y="1381090"/>
                </a:lnTo>
                <a:lnTo>
                  <a:pt x="2991820" y="1416984"/>
                </a:lnTo>
                <a:lnTo>
                  <a:pt x="2959536" y="1449268"/>
                </a:lnTo>
                <a:lnTo>
                  <a:pt x="2923641" y="1477580"/>
                </a:lnTo>
                <a:lnTo>
                  <a:pt x="2884499" y="1501557"/>
                </a:lnTo>
                <a:lnTo>
                  <a:pt x="2842472" y="1520837"/>
                </a:lnTo>
                <a:lnTo>
                  <a:pt x="2797921" y="1535056"/>
                </a:lnTo>
                <a:lnTo>
                  <a:pt x="2751211" y="1543854"/>
                </a:lnTo>
                <a:lnTo>
                  <a:pt x="2702702" y="1546867"/>
                </a:lnTo>
                <a:close/>
              </a:path>
            </a:pathLst>
          </a:custGeom>
          <a:solidFill>
            <a:srgbClr val="FFFFFF"/>
          </a:solidFill>
        </p:spPr>
        <p:txBody>
          <a:bodyPr wrap="square" lIns="0" tIns="0" rIns="0" bIns="0" rtlCol="0"/>
          <a:lstStyle/>
          <a:p>
            <a:endParaRPr/>
          </a:p>
        </p:txBody>
      </p:sp>
      <p:sp>
        <p:nvSpPr>
          <p:cNvPr id="11" name="object 11"/>
          <p:cNvSpPr txBox="1"/>
          <p:nvPr/>
        </p:nvSpPr>
        <p:spPr>
          <a:xfrm>
            <a:off x="2660015" y="4114998"/>
            <a:ext cx="7671434" cy="5172710"/>
          </a:xfrm>
          <a:prstGeom prst="rect">
            <a:avLst/>
          </a:prstGeom>
        </p:spPr>
        <p:txBody>
          <a:bodyPr vert="horz" wrap="square" lIns="0" tIns="12700" rIns="0" bIns="0" rtlCol="0">
            <a:spAutoFit/>
          </a:bodyPr>
          <a:lstStyle/>
          <a:p>
            <a:pPr marL="12700">
              <a:lnSpc>
                <a:spcPct val="100000"/>
              </a:lnSpc>
              <a:spcBef>
                <a:spcPts val="100"/>
              </a:spcBef>
            </a:pPr>
            <a:r>
              <a:rPr sz="8700" b="1" spc="-500" dirty="0">
                <a:latin typeface="Trebuchet MS"/>
                <a:cs typeface="Trebuchet MS"/>
              </a:rPr>
              <a:t>THE</a:t>
            </a:r>
            <a:endParaRPr sz="8700" dirty="0">
              <a:latin typeface="Trebuchet MS"/>
              <a:cs typeface="Trebuchet MS"/>
            </a:endParaRPr>
          </a:p>
          <a:p>
            <a:pPr marL="1082040" marR="5080" indent="-842644">
              <a:lnSpc>
                <a:spcPct val="116399"/>
              </a:lnSpc>
              <a:spcBef>
                <a:spcPts val="5785"/>
              </a:spcBef>
            </a:pPr>
            <a:r>
              <a:rPr sz="8700" b="1" spc="-85" dirty="0">
                <a:latin typeface="Trebuchet MS"/>
                <a:cs typeface="Trebuchet MS"/>
              </a:rPr>
              <a:t>STUDENT</a:t>
            </a:r>
            <a:r>
              <a:rPr sz="8700" b="1" spc="-520" dirty="0">
                <a:latin typeface="Trebuchet MS"/>
                <a:cs typeface="Trebuchet MS"/>
              </a:rPr>
              <a:t> </a:t>
            </a:r>
            <a:r>
              <a:rPr sz="8700" b="1" spc="-275" dirty="0">
                <a:latin typeface="Trebuchet MS"/>
                <a:cs typeface="Trebuchet MS"/>
              </a:rPr>
              <a:t>PEER </a:t>
            </a:r>
            <a:r>
              <a:rPr sz="8700" b="1" spc="-50" dirty="0">
                <a:latin typeface="Trebuchet MS"/>
                <a:cs typeface="Trebuchet MS"/>
              </a:rPr>
              <a:t>EXPERIENCE</a:t>
            </a:r>
            <a:endParaRPr sz="87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674292" y="5143515"/>
            <a:ext cx="4571365" cy="4410075"/>
            <a:chOff x="11674292" y="5143515"/>
            <a:chExt cx="4571365" cy="4410075"/>
          </a:xfrm>
        </p:grpSpPr>
        <p:pic>
          <p:nvPicPr>
            <p:cNvPr id="3" name="object 3"/>
            <p:cNvPicPr/>
            <p:nvPr/>
          </p:nvPicPr>
          <p:blipFill>
            <a:blip r:embed="rId3" cstate="print"/>
            <a:stretch>
              <a:fillRect/>
            </a:stretch>
          </p:blipFill>
          <p:spPr>
            <a:xfrm>
              <a:off x="11674292" y="5143515"/>
              <a:ext cx="4570742" cy="4410059"/>
            </a:xfrm>
            <a:prstGeom prst="rect">
              <a:avLst/>
            </a:prstGeom>
          </p:spPr>
        </p:pic>
        <p:sp>
          <p:nvSpPr>
            <p:cNvPr id="4" name="object 4"/>
            <p:cNvSpPr/>
            <p:nvPr/>
          </p:nvSpPr>
          <p:spPr>
            <a:xfrm>
              <a:off x="12939522" y="8073219"/>
              <a:ext cx="2324735" cy="106045"/>
            </a:xfrm>
            <a:custGeom>
              <a:avLst/>
              <a:gdLst/>
              <a:ahLst/>
              <a:cxnLst/>
              <a:rect l="l" t="t" r="r" b="b"/>
              <a:pathLst>
                <a:path w="2324734" h="106045">
                  <a:moveTo>
                    <a:pt x="2324205" y="105417"/>
                  </a:moveTo>
                  <a:lnTo>
                    <a:pt x="0" y="105417"/>
                  </a:lnTo>
                  <a:lnTo>
                    <a:pt x="0" y="0"/>
                  </a:lnTo>
                  <a:lnTo>
                    <a:pt x="2324205" y="0"/>
                  </a:lnTo>
                  <a:lnTo>
                    <a:pt x="2324205" y="105417"/>
                  </a:lnTo>
                  <a:close/>
                </a:path>
              </a:pathLst>
            </a:custGeom>
            <a:solidFill>
              <a:srgbClr val="005B5D"/>
            </a:solidFill>
          </p:spPr>
          <p:txBody>
            <a:bodyPr wrap="square" lIns="0" tIns="0" rIns="0" bIns="0" rtlCol="0"/>
            <a:lstStyle/>
            <a:p>
              <a:endParaRPr/>
            </a:p>
          </p:txBody>
        </p:sp>
        <p:sp>
          <p:nvSpPr>
            <p:cNvPr id="5" name="object 5"/>
            <p:cNvSpPr/>
            <p:nvPr/>
          </p:nvSpPr>
          <p:spPr>
            <a:xfrm>
              <a:off x="13577926" y="8194395"/>
              <a:ext cx="1047750" cy="1359535"/>
            </a:xfrm>
            <a:custGeom>
              <a:avLst/>
              <a:gdLst/>
              <a:ahLst/>
              <a:cxnLst/>
              <a:rect l="l" t="t" r="r" b="b"/>
              <a:pathLst>
                <a:path w="1047750" h="1359534">
                  <a:moveTo>
                    <a:pt x="1047381" y="1327188"/>
                  </a:moveTo>
                  <a:lnTo>
                    <a:pt x="1039101" y="1286179"/>
                  </a:lnTo>
                  <a:lnTo>
                    <a:pt x="1016520" y="1252689"/>
                  </a:lnTo>
                  <a:lnTo>
                    <a:pt x="983030" y="1230109"/>
                  </a:lnTo>
                  <a:lnTo>
                    <a:pt x="942022" y="1221828"/>
                  </a:lnTo>
                  <a:lnTo>
                    <a:pt x="610603" y="1221828"/>
                  </a:lnTo>
                  <a:lnTo>
                    <a:pt x="610603" y="0"/>
                  </a:lnTo>
                  <a:lnTo>
                    <a:pt x="436778" y="0"/>
                  </a:lnTo>
                  <a:lnTo>
                    <a:pt x="436778" y="1221828"/>
                  </a:lnTo>
                  <a:lnTo>
                    <a:pt x="105359" y="1221828"/>
                  </a:lnTo>
                  <a:lnTo>
                    <a:pt x="64350" y="1230109"/>
                  </a:lnTo>
                  <a:lnTo>
                    <a:pt x="30861" y="1252689"/>
                  </a:lnTo>
                  <a:lnTo>
                    <a:pt x="8280" y="1286179"/>
                  </a:lnTo>
                  <a:lnTo>
                    <a:pt x="0" y="1327188"/>
                  </a:lnTo>
                  <a:lnTo>
                    <a:pt x="0" y="1359192"/>
                  </a:lnTo>
                  <a:lnTo>
                    <a:pt x="1047381" y="1359192"/>
                  </a:lnTo>
                  <a:lnTo>
                    <a:pt x="1047381" y="1327188"/>
                  </a:lnTo>
                  <a:close/>
                </a:path>
              </a:pathLst>
            </a:custGeom>
            <a:solidFill>
              <a:srgbClr val="001A78"/>
            </a:solidFill>
          </p:spPr>
          <p:txBody>
            <a:bodyPr wrap="square" lIns="0" tIns="0" rIns="0" bIns="0" rtlCol="0"/>
            <a:lstStyle/>
            <a:p>
              <a:endParaRPr/>
            </a:p>
          </p:txBody>
        </p:sp>
        <p:sp>
          <p:nvSpPr>
            <p:cNvPr id="6" name="object 6"/>
            <p:cNvSpPr/>
            <p:nvPr/>
          </p:nvSpPr>
          <p:spPr>
            <a:xfrm>
              <a:off x="14458349" y="9276763"/>
              <a:ext cx="398145" cy="276860"/>
            </a:xfrm>
            <a:custGeom>
              <a:avLst/>
              <a:gdLst/>
              <a:ahLst/>
              <a:cxnLst/>
              <a:rect l="l" t="t" r="r" b="b"/>
              <a:pathLst>
                <a:path w="398144" h="276859">
                  <a:moveTo>
                    <a:pt x="397719" y="276811"/>
                  </a:moveTo>
                  <a:lnTo>
                    <a:pt x="0" y="276811"/>
                  </a:lnTo>
                  <a:lnTo>
                    <a:pt x="17938" y="259400"/>
                  </a:lnTo>
                  <a:lnTo>
                    <a:pt x="75087" y="210656"/>
                  </a:lnTo>
                  <a:lnTo>
                    <a:pt x="158408" y="153320"/>
                  </a:lnTo>
                  <a:lnTo>
                    <a:pt x="258140" y="106948"/>
                  </a:lnTo>
                  <a:lnTo>
                    <a:pt x="313582" y="0"/>
                  </a:lnTo>
                  <a:lnTo>
                    <a:pt x="397719" y="61121"/>
                  </a:lnTo>
                  <a:lnTo>
                    <a:pt x="397719" y="276811"/>
                  </a:lnTo>
                  <a:close/>
                </a:path>
              </a:pathLst>
            </a:custGeom>
            <a:solidFill>
              <a:srgbClr val="FF781D"/>
            </a:solidFill>
          </p:spPr>
          <p:txBody>
            <a:bodyPr wrap="square" lIns="0" tIns="0" rIns="0" bIns="0" rtlCol="0"/>
            <a:lstStyle/>
            <a:p>
              <a:endParaRPr/>
            </a:p>
          </p:txBody>
        </p:sp>
        <p:sp>
          <p:nvSpPr>
            <p:cNvPr id="7" name="object 7"/>
            <p:cNvSpPr/>
            <p:nvPr/>
          </p:nvSpPr>
          <p:spPr>
            <a:xfrm>
              <a:off x="14587257" y="8194398"/>
              <a:ext cx="1148080" cy="1189355"/>
            </a:xfrm>
            <a:custGeom>
              <a:avLst/>
              <a:gdLst/>
              <a:ahLst/>
              <a:cxnLst/>
              <a:rect l="l" t="t" r="r" b="b"/>
              <a:pathLst>
                <a:path w="1148080" h="1189354">
                  <a:moveTo>
                    <a:pt x="305113" y="1189313"/>
                  </a:moveTo>
                  <a:lnTo>
                    <a:pt x="96731" y="1189313"/>
                  </a:lnTo>
                  <a:lnTo>
                    <a:pt x="0" y="391419"/>
                  </a:lnTo>
                  <a:lnTo>
                    <a:pt x="1127" y="345244"/>
                  </a:lnTo>
                  <a:lnTo>
                    <a:pt x="14906" y="302564"/>
                  </a:lnTo>
                  <a:lnTo>
                    <a:pt x="39779" y="265686"/>
                  </a:lnTo>
                  <a:lnTo>
                    <a:pt x="74188" y="236920"/>
                  </a:lnTo>
                  <a:lnTo>
                    <a:pt x="116577" y="218574"/>
                  </a:lnTo>
                  <a:lnTo>
                    <a:pt x="610703" y="85329"/>
                  </a:lnTo>
                  <a:lnTo>
                    <a:pt x="1147831" y="0"/>
                  </a:lnTo>
                  <a:lnTo>
                    <a:pt x="1065830" y="276048"/>
                  </a:lnTo>
                  <a:lnTo>
                    <a:pt x="1048296" y="319599"/>
                  </a:lnTo>
                  <a:lnTo>
                    <a:pt x="1023508" y="358284"/>
                  </a:lnTo>
                  <a:lnTo>
                    <a:pt x="992417" y="391403"/>
                  </a:lnTo>
                  <a:lnTo>
                    <a:pt x="955975" y="418254"/>
                  </a:lnTo>
                  <a:lnTo>
                    <a:pt x="915132" y="438136"/>
                  </a:lnTo>
                  <a:lnTo>
                    <a:pt x="870840" y="450349"/>
                  </a:lnTo>
                  <a:lnTo>
                    <a:pt x="824049" y="454193"/>
                  </a:lnTo>
                  <a:lnTo>
                    <a:pt x="435247" y="449511"/>
                  </a:lnTo>
                  <a:lnTo>
                    <a:pt x="390964" y="457833"/>
                  </a:lnTo>
                  <a:lnTo>
                    <a:pt x="354489" y="481571"/>
                  </a:lnTo>
                  <a:lnTo>
                    <a:pt x="329485" y="517189"/>
                  </a:lnTo>
                  <a:lnTo>
                    <a:pt x="319614" y="561153"/>
                  </a:lnTo>
                  <a:lnTo>
                    <a:pt x="305113" y="1189313"/>
                  </a:lnTo>
                  <a:close/>
                </a:path>
              </a:pathLst>
            </a:custGeom>
            <a:solidFill>
              <a:srgbClr val="005B5D"/>
            </a:solidFill>
          </p:spPr>
          <p:txBody>
            <a:bodyPr wrap="square" lIns="0" tIns="0" rIns="0" bIns="0" rtlCol="0"/>
            <a:lstStyle/>
            <a:p>
              <a:endParaRPr/>
            </a:p>
          </p:txBody>
        </p:sp>
        <p:pic>
          <p:nvPicPr>
            <p:cNvPr id="8" name="object 8"/>
            <p:cNvPicPr/>
            <p:nvPr/>
          </p:nvPicPr>
          <p:blipFill>
            <a:blip r:embed="rId4" cstate="print"/>
            <a:stretch>
              <a:fillRect/>
            </a:stretch>
          </p:blipFill>
          <p:spPr>
            <a:xfrm>
              <a:off x="14593065" y="7552672"/>
              <a:ext cx="181856" cy="181856"/>
            </a:xfrm>
            <a:prstGeom prst="rect">
              <a:avLst/>
            </a:prstGeom>
          </p:spPr>
        </p:pic>
        <p:pic>
          <p:nvPicPr>
            <p:cNvPr id="9" name="object 9"/>
            <p:cNvPicPr/>
            <p:nvPr/>
          </p:nvPicPr>
          <p:blipFill>
            <a:blip r:embed="rId5" cstate="print"/>
            <a:stretch>
              <a:fillRect/>
            </a:stretch>
          </p:blipFill>
          <p:spPr>
            <a:xfrm>
              <a:off x="14273407" y="7502609"/>
              <a:ext cx="181856" cy="181856"/>
            </a:xfrm>
            <a:prstGeom prst="rect">
              <a:avLst/>
            </a:prstGeom>
          </p:spPr>
        </p:pic>
        <p:sp>
          <p:nvSpPr>
            <p:cNvPr id="10" name="object 10"/>
            <p:cNvSpPr/>
            <p:nvPr/>
          </p:nvSpPr>
          <p:spPr>
            <a:xfrm>
              <a:off x="14308085" y="7478089"/>
              <a:ext cx="1503045" cy="904875"/>
            </a:xfrm>
            <a:custGeom>
              <a:avLst/>
              <a:gdLst/>
              <a:ahLst/>
              <a:cxnLst/>
              <a:rect l="l" t="t" r="r" b="b"/>
              <a:pathLst>
                <a:path w="1503044" h="904875">
                  <a:moveTo>
                    <a:pt x="1105224" y="904821"/>
                  </a:moveTo>
                  <a:lnTo>
                    <a:pt x="1061569" y="903219"/>
                  </a:lnTo>
                  <a:lnTo>
                    <a:pt x="1018015" y="897787"/>
                  </a:lnTo>
                  <a:lnTo>
                    <a:pt x="974564" y="888513"/>
                  </a:lnTo>
                  <a:lnTo>
                    <a:pt x="931215" y="875385"/>
                  </a:lnTo>
                  <a:lnTo>
                    <a:pt x="887969" y="858389"/>
                  </a:lnTo>
                  <a:lnTo>
                    <a:pt x="844825" y="837513"/>
                  </a:lnTo>
                  <a:lnTo>
                    <a:pt x="584286" y="450273"/>
                  </a:lnTo>
                  <a:lnTo>
                    <a:pt x="541511" y="485954"/>
                  </a:lnTo>
                  <a:lnTo>
                    <a:pt x="498228" y="517915"/>
                  </a:lnTo>
                  <a:lnTo>
                    <a:pt x="454451" y="546260"/>
                  </a:lnTo>
                  <a:lnTo>
                    <a:pt x="410195" y="571092"/>
                  </a:lnTo>
                  <a:lnTo>
                    <a:pt x="365473" y="592514"/>
                  </a:lnTo>
                  <a:lnTo>
                    <a:pt x="320300" y="610628"/>
                  </a:lnTo>
                  <a:lnTo>
                    <a:pt x="274689" y="625538"/>
                  </a:lnTo>
                  <a:lnTo>
                    <a:pt x="228971" y="633186"/>
                  </a:lnTo>
                  <a:lnTo>
                    <a:pt x="183603" y="630082"/>
                  </a:lnTo>
                  <a:lnTo>
                    <a:pt x="140535" y="616672"/>
                  </a:lnTo>
                  <a:lnTo>
                    <a:pt x="101717" y="593402"/>
                  </a:lnTo>
                  <a:lnTo>
                    <a:pt x="69096" y="560718"/>
                  </a:lnTo>
                  <a:lnTo>
                    <a:pt x="43224" y="520301"/>
                  </a:lnTo>
                  <a:lnTo>
                    <a:pt x="25026" y="476809"/>
                  </a:lnTo>
                  <a:lnTo>
                    <a:pt x="13097" y="430104"/>
                  </a:lnTo>
                  <a:lnTo>
                    <a:pt x="6034" y="380046"/>
                  </a:lnTo>
                  <a:lnTo>
                    <a:pt x="2433" y="326497"/>
                  </a:lnTo>
                  <a:lnTo>
                    <a:pt x="890" y="269318"/>
                  </a:lnTo>
                  <a:lnTo>
                    <a:pt x="0" y="208369"/>
                  </a:lnTo>
                  <a:lnTo>
                    <a:pt x="200097" y="150800"/>
                  </a:lnTo>
                  <a:lnTo>
                    <a:pt x="236884" y="354157"/>
                  </a:lnTo>
                  <a:lnTo>
                    <a:pt x="424634" y="162642"/>
                  </a:lnTo>
                  <a:lnTo>
                    <a:pt x="460499" y="130400"/>
                  </a:lnTo>
                  <a:lnTo>
                    <a:pt x="499972" y="103026"/>
                  </a:lnTo>
                  <a:lnTo>
                    <a:pt x="542566" y="80814"/>
                  </a:lnTo>
                  <a:lnTo>
                    <a:pt x="587788" y="64062"/>
                  </a:lnTo>
                  <a:lnTo>
                    <a:pt x="768951" y="9665"/>
                  </a:lnTo>
                  <a:lnTo>
                    <a:pt x="818276" y="0"/>
                  </a:lnTo>
                  <a:lnTo>
                    <a:pt x="867842" y="74"/>
                  </a:lnTo>
                  <a:lnTo>
                    <a:pt x="916296" y="9577"/>
                  </a:lnTo>
                  <a:lnTo>
                    <a:pt x="962286" y="28195"/>
                  </a:lnTo>
                  <a:lnTo>
                    <a:pt x="1004460" y="55617"/>
                  </a:lnTo>
                  <a:lnTo>
                    <a:pt x="1049162" y="92004"/>
                  </a:lnTo>
                  <a:lnTo>
                    <a:pt x="1092147" y="128606"/>
                  </a:lnTo>
                  <a:lnTo>
                    <a:pt x="1133362" y="165430"/>
                  </a:lnTo>
                  <a:lnTo>
                    <a:pt x="1172751" y="202483"/>
                  </a:lnTo>
                  <a:lnTo>
                    <a:pt x="1210263" y="239771"/>
                  </a:lnTo>
                  <a:lnTo>
                    <a:pt x="1245843" y="277300"/>
                  </a:lnTo>
                  <a:lnTo>
                    <a:pt x="1279438" y="315079"/>
                  </a:lnTo>
                  <a:lnTo>
                    <a:pt x="1310994" y="353113"/>
                  </a:lnTo>
                  <a:lnTo>
                    <a:pt x="1340458" y="391409"/>
                  </a:lnTo>
                  <a:lnTo>
                    <a:pt x="1367776" y="429974"/>
                  </a:lnTo>
                  <a:lnTo>
                    <a:pt x="1392894" y="468814"/>
                  </a:lnTo>
                  <a:lnTo>
                    <a:pt x="1415760" y="507937"/>
                  </a:lnTo>
                  <a:lnTo>
                    <a:pt x="1436319" y="547349"/>
                  </a:lnTo>
                  <a:lnTo>
                    <a:pt x="1454518" y="587056"/>
                  </a:lnTo>
                  <a:lnTo>
                    <a:pt x="1470303" y="627066"/>
                  </a:lnTo>
                  <a:lnTo>
                    <a:pt x="1483621" y="667385"/>
                  </a:lnTo>
                  <a:lnTo>
                    <a:pt x="1494418" y="708019"/>
                  </a:lnTo>
                  <a:lnTo>
                    <a:pt x="1502640" y="748976"/>
                  </a:lnTo>
                  <a:lnTo>
                    <a:pt x="1458085" y="781277"/>
                  </a:lnTo>
                  <a:lnTo>
                    <a:pt x="1413629" y="809860"/>
                  </a:lnTo>
                  <a:lnTo>
                    <a:pt x="1369271" y="834714"/>
                  </a:lnTo>
                  <a:lnTo>
                    <a:pt x="1325013" y="855827"/>
                  </a:lnTo>
                  <a:lnTo>
                    <a:pt x="1280854" y="873185"/>
                  </a:lnTo>
                  <a:lnTo>
                    <a:pt x="1236796" y="886776"/>
                  </a:lnTo>
                  <a:lnTo>
                    <a:pt x="1192838" y="896587"/>
                  </a:lnTo>
                  <a:lnTo>
                    <a:pt x="1148980" y="902606"/>
                  </a:lnTo>
                  <a:lnTo>
                    <a:pt x="1105224" y="904821"/>
                  </a:lnTo>
                  <a:close/>
                </a:path>
              </a:pathLst>
            </a:custGeom>
            <a:solidFill>
              <a:srgbClr val="0074B1"/>
            </a:solidFill>
          </p:spPr>
          <p:txBody>
            <a:bodyPr wrap="square" lIns="0" tIns="0" rIns="0" bIns="0" rtlCol="0"/>
            <a:lstStyle/>
            <a:p>
              <a:endParaRPr/>
            </a:p>
          </p:txBody>
        </p:sp>
        <p:sp>
          <p:nvSpPr>
            <p:cNvPr id="11" name="object 11"/>
            <p:cNvSpPr/>
            <p:nvPr/>
          </p:nvSpPr>
          <p:spPr>
            <a:xfrm>
              <a:off x="14943686" y="7675777"/>
              <a:ext cx="1301750" cy="1878330"/>
            </a:xfrm>
            <a:custGeom>
              <a:avLst/>
              <a:gdLst/>
              <a:ahLst/>
              <a:cxnLst/>
              <a:rect l="l" t="t" r="r" b="b"/>
              <a:pathLst>
                <a:path w="1301750" h="1878329">
                  <a:moveTo>
                    <a:pt x="902032" y="1119006"/>
                  </a:moveTo>
                  <a:lnTo>
                    <a:pt x="91129" y="1119006"/>
                  </a:lnTo>
                  <a:lnTo>
                    <a:pt x="55657" y="1111845"/>
                  </a:lnTo>
                  <a:lnTo>
                    <a:pt x="26691" y="1092315"/>
                  </a:lnTo>
                  <a:lnTo>
                    <a:pt x="7161" y="1063348"/>
                  </a:lnTo>
                  <a:lnTo>
                    <a:pt x="0" y="1027876"/>
                  </a:lnTo>
                  <a:lnTo>
                    <a:pt x="0" y="955848"/>
                  </a:lnTo>
                  <a:lnTo>
                    <a:pt x="414523" y="955848"/>
                  </a:lnTo>
                  <a:lnTo>
                    <a:pt x="440960" y="912536"/>
                  </a:lnTo>
                  <a:lnTo>
                    <a:pt x="466109" y="868826"/>
                  </a:lnTo>
                  <a:lnTo>
                    <a:pt x="489948" y="824713"/>
                  </a:lnTo>
                  <a:lnTo>
                    <a:pt x="512456" y="780190"/>
                  </a:lnTo>
                  <a:lnTo>
                    <a:pt x="533611" y="735250"/>
                  </a:lnTo>
                  <a:lnTo>
                    <a:pt x="553391" y="689887"/>
                  </a:lnTo>
                  <a:lnTo>
                    <a:pt x="571775" y="644093"/>
                  </a:lnTo>
                  <a:lnTo>
                    <a:pt x="588742" y="597863"/>
                  </a:lnTo>
                  <a:lnTo>
                    <a:pt x="604269" y="551189"/>
                  </a:lnTo>
                  <a:lnTo>
                    <a:pt x="618336" y="504066"/>
                  </a:lnTo>
                  <a:lnTo>
                    <a:pt x="630920" y="456485"/>
                  </a:lnTo>
                  <a:lnTo>
                    <a:pt x="642000" y="408441"/>
                  </a:lnTo>
                  <a:lnTo>
                    <a:pt x="651555" y="359928"/>
                  </a:lnTo>
                  <a:lnTo>
                    <a:pt x="659563" y="310937"/>
                  </a:lnTo>
                  <a:lnTo>
                    <a:pt x="666002" y="261463"/>
                  </a:lnTo>
                  <a:lnTo>
                    <a:pt x="670850" y="211500"/>
                  </a:lnTo>
                  <a:lnTo>
                    <a:pt x="674087" y="161039"/>
                  </a:lnTo>
                  <a:lnTo>
                    <a:pt x="675690" y="110076"/>
                  </a:lnTo>
                  <a:lnTo>
                    <a:pt x="685089" y="67046"/>
                  </a:lnTo>
                  <a:lnTo>
                    <a:pt x="709451" y="32077"/>
                  </a:lnTo>
                  <a:lnTo>
                    <a:pt x="745121" y="8589"/>
                  </a:lnTo>
                  <a:lnTo>
                    <a:pt x="788441" y="0"/>
                  </a:lnTo>
                  <a:lnTo>
                    <a:pt x="1188505" y="0"/>
                  </a:lnTo>
                  <a:lnTo>
                    <a:pt x="1232377" y="8824"/>
                  </a:lnTo>
                  <a:lnTo>
                    <a:pt x="1268296" y="32898"/>
                  </a:lnTo>
                  <a:lnTo>
                    <a:pt x="1292531" y="68623"/>
                  </a:lnTo>
                  <a:lnTo>
                    <a:pt x="1301348" y="112400"/>
                  </a:lnTo>
                  <a:lnTo>
                    <a:pt x="1300484" y="168174"/>
                  </a:lnTo>
                  <a:lnTo>
                    <a:pt x="1298202" y="223109"/>
                  </a:lnTo>
                  <a:lnTo>
                    <a:pt x="1294468" y="277186"/>
                  </a:lnTo>
                  <a:lnTo>
                    <a:pt x="1289249" y="330385"/>
                  </a:lnTo>
                  <a:lnTo>
                    <a:pt x="1282515" y="382688"/>
                  </a:lnTo>
                  <a:lnTo>
                    <a:pt x="1274232" y="434074"/>
                  </a:lnTo>
                  <a:lnTo>
                    <a:pt x="1264367" y="484526"/>
                  </a:lnTo>
                  <a:lnTo>
                    <a:pt x="1252889" y="534024"/>
                  </a:lnTo>
                  <a:lnTo>
                    <a:pt x="1239766" y="582549"/>
                  </a:lnTo>
                  <a:lnTo>
                    <a:pt x="1224964" y="630081"/>
                  </a:lnTo>
                  <a:lnTo>
                    <a:pt x="1208452" y="676602"/>
                  </a:lnTo>
                  <a:lnTo>
                    <a:pt x="1190196" y="722092"/>
                  </a:lnTo>
                  <a:lnTo>
                    <a:pt x="1170166" y="766532"/>
                  </a:lnTo>
                  <a:lnTo>
                    <a:pt x="1148328" y="809903"/>
                  </a:lnTo>
                  <a:lnTo>
                    <a:pt x="1124649" y="852187"/>
                  </a:lnTo>
                  <a:lnTo>
                    <a:pt x="1099098" y="893363"/>
                  </a:lnTo>
                  <a:lnTo>
                    <a:pt x="1071643" y="933413"/>
                  </a:lnTo>
                  <a:lnTo>
                    <a:pt x="1042250" y="972317"/>
                  </a:lnTo>
                  <a:lnTo>
                    <a:pt x="1010888" y="1010057"/>
                  </a:lnTo>
                  <a:lnTo>
                    <a:pt x="1002334" y="1052522"/>
                  </a:lnTo>
                  <a:lnTo>
                    <a:pt x="979005" y="1087123"/>
                  </a:lnTo>
                  <a:lnTo>
                    <a:pt x="944403" y="1110452"/>
                  </a:lnTo>
                  <a:lnTo>
                    <a:pt x="902032" y="1119006"/>
                  </a:lnTo>
                  <a:close/>
                </a:path>
                <a:path w="1301750" h="1878329">
                  <a:moveTo>
                    <a:pt x="529391" y="1740983"/>
                  </a:moveTo>
                  <a:lnTo>
                    <a:pt x="396212" y="1740983"/>
                  </a:lnTo>
                  <a:lnTo>
                    <a:pt x="396212" y="1119006"/>
                  </a:lnTo>
                  <a:lnTo>
                    <a:pt x="529391" y="1119006"/>
                  </a:lnTo>
                  <a:lnTo>
                    <a:pt x="529391" y="1740983"/>
                  </a:lnTo>
                  <a:close/>
                </a:path>
                <a:path w="1301750" h="1878329">
                  <a:moveTo>
                    <a:pt x="865062" y="1877797"/>
                  </a:moveTo>
                  <a:lnTo>
                    <a:pt x="60541" y="1877797"/>
                  </a:lnTo>
                  <a:lnTo>
                    <a:pt x="67165" y="1836730"/>
                  </a:lnTo>
                  <a:lnTo>
                    <a:pt x="87039" y="1798299"/>
                  </a:lnTo>
                  <a:lnTo>
                    <a:pt x="117344" y="1767994"/>
                  </a:lnTo>
                  <a:lnTo>
                    <a:pt x="155775" y="1748120"/>
                  </a:lnTo>
                  <a:lnTo>
                    <a:pt x="200025" y="1740983"/>
                  </a:lnTo>
                  <a:lnTo>
                    <a:pt x="725579" y="1740983"/>
                  </a:lnTo>
                  <a:lnTo>
                    <a:pt x="769829" y="1748120"/>
                  </a:lnTo>
                  <a:lnTo>
                    <a:pt x="808259" y="1767994"/>
                  </a:lnTo>
                  <a:lnTo>
                    <a:pt x="838565" y="1798299"/>
                  </a:lnTo>
                  <a:lnTo>
                    <a:pt x="858439" y="1836730"/>
                  </a:lnTo>
                  <a:lnTo>
                    <a:pt x="865062" y="1877797"/>
                  </a:lnTo>
                  <a:close/>
                </a:path>
              </a:pathLst>
            </a:custGeom>
            <a:solidFill>
              <a:srgbClr val="4D0857"/>
            </a:solidFill>
          </p:spPr>
          <p:txBody>
            <a:bodyPr wrap="square" lIns="0" tIns="0" rIns="0" bIns="0" rtlCol="0"/>
            <a:lstStyle/>
            <a:p>
              <a:endParaRPr/>
            </a:p>
          </p:txBody>
        </p:sp>
        <p:sp>
          <p:nvSpPr>
            <p:cNvPr id="12" name="object 12"/>
            <p:cNvSpPr/>
            <p:nvPr/>
          </p:nvSpPr>
          <p:spPr>
            <a:xfrm>
              <a:off x="12384011" y="9288322"/>
              <a:ext cx="997585" cy="265430"/>
            </a:xfrm>
            <a:custGeom>
              <a:avLst/>
              <a:gdLst/>
              <a:ahLst/>
              <a:cxnLst/>
              <a:rect l="l" t="t" r="r" b="b"/>
              <a:pathLst>
                <a:path w="997584" h="265429">
                  <a:moveTo>
                    <a:pt x="443915" y="255790"/>
                  </a:moveTo>
                  <a:lnTo>
                    <a:pt x="428625" y="233781"/>
                  </a:lnTo>
                  <a:lnTo>
                    <a:pt x="380834" y="182664"/>
                  </a:lnTo>
                  <a:lnTo>
                    <a:pt x="297688" y="124853"/>
                  </a:lnTo>
                  <a:lnTo>
                    <a:pt x="176314" y="82740"/>
                  </a:lnTo>
                  <a:lnTo>
                    <a:pt x="180225" y="0"/>
                  </a:lnTo>
                  <a:lnTo>
                    <a:pt x="36118" y="10858"/>
                  </a:lnTo>
                  <a:lnTo>
                    <a:pt x="0" y="255790"/>
                  </a:lnTo>
                  <a:lnTo>
                    <a:pt x="443915" y="255790"/>
                  </a:lnTo>
                  <a:close/>
                </a:path>
                <a:path w="997584" h="265429">
                  <a:moveTo>
                    <a:pt x="997204" y="265264"/>
                  </a:moveTo>
                  <a:lnTo>
                    <a:pt x="984123" y="246430"/>
                  </a:lnTo>
                  <a:lnTo>
                    <a:pt x="936332" y="195326"/>
                  </a:lnTo>
                  <a:lnTo>
                    <a:pt x="853186" y="137515"/>
                  </a:lnTo>
                  <a:lnTo>
                    <a:pt x="731812" y="95389"/>
                  </a:lnTo>
                  <a:lnTo>
                    <a:pt x="735723" y="12649"/>
                  </a:lnTo>
                  <a:lnTo>
                    <a:pt x="591616" y="23507"/>
                  </a:lnTo>
                  <a:lnTo>
                    <a:pt x="555967" y="265264"/>
                  </a:lnTo>
                  <a:lnTo>
                    <a:pt x="997204" y="265264"/>
                  </a:lnTo>
                  <a:close/>
                </a:path>
              </a:pathLst>
            </a:custGeom>
            <a:solidFill>
              <a:srgbClr val="FF781D"/>
            </a:solidFill>
          </p:spPr>
          <p:txBody>
            <a:bodyPr wrap="square" lIns="0" tIns="0" rIns="0" bIns="0" rtlCol="0"/>
            <a:lstStyle/>
            <a:p>
              <a:endParaRPr/>
            </a:p>
          </p:txBody>
        </p:sp>
        <p:sp>
          <p:nvSpPr>
            <p:cNvPr id="13" name="object 13"/>
            <p:cNvSpPr/>
            <p:nvPr/>
          </p:nvSpPr>
          <p:spPr>
            <a:xfrm>
              <a:off x="12409361" y="8594022"/>
              <a:ext cx="343535" cy="822325"/>
            </a:xfrm>
            <a:custGeom>
              <a:avLst/>
              <a:gdLst/>
              <a:ahLst/>
              <a:cxnLst/>
              <a:rect l="l" t="t" r="r" b="b"/>
              <a:pathLst>
                <a:path w="343534" h="822325">
                  <a:moveTo>
                    <a:pt x="233825" y="822190"/>
                  </a:moveTo>
                  <a:lnTo>
                    <a:pt x="0" y="798014"/>
                  </a:lnTo>
                  <a:lnTo>
                    <a:pt x="0" y="17526"/>
                  </a:lnTo>
                  <a:lnTo>
                    <a:pt x="343356" y="0"/>
                  </a:lnTo>
                  <a:lnTo>
                    <a:pt x="233825" y="822190"/>
                  </a:lnTo>
                  <a:close/>
                </a:path>
              </a:pathLst>
            </a:custGeom>
            <a:solidFill>
              <a:srgbClr val="4D0857"/>
            </a:solidFill>
          </p:spPr>
          <p:txBody>
            <a:bodyPr wrap="square" lIns="0" tIns="0" rIns="0" bIns="0" rtlCol="0"/>
            <a:lstStyle/>
            <a:p>
              <a:endParaRPr/>
            </a:p>
          </p:txBody>
        </p:sp>
        <p:sp>
          <p:nvSpPr>
            <p:cNvPr id="14" name="object 14"/>
            <p:cNvSpPr/>
            <p:nvPr/>
          </p:nvSpPr>
          <p:spPr>
            <a:xfrm>
              <a:off x="12409361" y="8594026"/>
              <a:ext cx="343535" cy="822325"/>
            </a:xfrm>
            <a:custGeom>
              <a:avLst/>
              <a:gdLst/>
              <a:ahLst/>
              <a:cxnLst/>
              <a:rect l="l" t="t" r="r" b="b"/>
              <a:pathLst>
                <a:path w="343534" h="822325">
                  <a:moveTo>
                    <a:pt x="343344" y="0"/>
                  </a:moveTo>
                  <a:lnTo>
                    <a:pt x="0" y="17526"/>
                  </a:lnTo>
                  <a:lnTo>
                    <a:pt x="0" y="798017"/>
                  </a:lnTo>
                  <a:lnTo>
                    <a:pt x="233819" y="822198"/>
                  </a:lnTo>
                  <a:lnTo>
                    <a:pt x="343344" y="0"/>
                  </a:lnTo>
                  <a:close/>
                </a:path>
              </a:pathLst>
            </a:custGeom>
            <a:solidFill>
              <a:srgbClr val="001A78"/>
            </a:solidFill>
          </p:spPr>
          <p:txBody>
            <a:bodyPr wrap="square" lIns="0" tIns="0" rIns="0" bIns="0" rtlCol="0"/>
            <a:lstStyle/>
            <a:p>
              <a:endParaRPr/>
            </a:p>
          </p:txBody>
        </p:sp>
        <p:sp>
          <p:nvSpPr>
            <p:cNvPr id="15" name="object 15"/>
            <p:cNvSpPr/>
            <p:nvPr/>
          </p:nvSpPr>
          <p:spPr>
            <a:xfrm>
              <a:off x="12324965" y="8262869"/>
              <a:ext cx="949325" cy="1085215"/>
            </a:xfrm>
            <a:custGeom>
              <a:avLst/>
              <a:gdLst/>
              <a:ahLst/>
              <a:cxnLst/>
              <a:rect l="l" t="t" r="r" b="b"/>
              <a:pathLst>
                <a:path w="949325" h="1085215">
                  <a:moveTo>
                    <a:pt x="799944" y="1085107"/>
                  </a:moveTo>
                  <a:lnTo>
                    <a:pt x="602269" y="1085107"/>
                  </a:lnTo>
                  <a:lnTo>
                    <a:pt x="650674" y="440785"/>
                  </a:lnTo>
                  <a:lnTo>
                    <a:pt x="52041" y="407824"/>
                  </a:lnTo>
                  <a:lnTo>
                    <a:pt x="0" y="43597"/>
                  </a:lnTo>
                  <a:lnTo>
                    <a:pt x="278496" y="0"/>
                  </a:lnTo>
                  <a:lnTo>
                    <a:pt x="331792" y="7083"/>
                  </a:lnTo>
                  <a:lnTo>
                    <a:pt x="384670" y="14472"/>
                  </a:lnTo>
                  <a:lnTo>
                    <a:pt x="436985" y="22270"/>
                  </a:lnTo>
                  <a:lnTo>
                    <a:pt x="488592" y="30583"/>
                  </a:lnTo>
                  <a:lnTo>
                    <a:pt x="539346" y="39518"/>
                  </a:lnTo>
                  <a:lnTo>
                    <a:pt x="589102" y="49179"/>
                  </a:lnTo>
                  <a:lnTo>
                    <a:pt x="637715" y="59672"/>
                  </a:lnTo>
                  <a:lnTo>
                    <a:pt x="685040" y="71104"/>
                  </a:lnTo>
                  <a:lnTo>
                    <a:pt x="730931" y="83579"/>
                  </a:lnTo>
                  <a:lnTo>
                    <a:pt x="775244" y="97203"/>
                  </a:lnTo>
                  <a:lnTo>
                    <a:pt x="817834" y="112082"/>
                  </a:lnTo>
                  <a:lnTo>
                    <a:pt x="863906" y="136459"/>
                  </a:lnTo>
                  <a:lnTo>
                    <a:pt x="901420" y="170954"/>
                  </a:lnTo>
                  <a:lnTo>
                    <a:pt x="929013" y="213428"/>
                  </a:lnTo>
                  <a:lnTo>
                    <a:pt x="945324" y="261746"/>
                  </a:lnTo>
                  <a:lnTo>
                    <a:pt x="948991" y="313769"/>
                  </a:lnTo>
                  <a:lnTo>
                    <a:pt x="945826" y="358374"/>
                  </a:lnTo>
                  <a:lnTo>
                    <a:pt x="941550" y="403630"/>
                  </a:lnTo>
                  <a:lnTo>
                    <a:pt x="936225" y="449501"/>
                  </a:lnTo>
                  <a:lnTo>
                    <a:pt x="929915" y="495949"/>
                  </a:lnTo>
                  <a:lnTo>
                    <a:pt x="922681" y="542938"/>
                  </a:lnTo>
                  <a:lnTo>
                    <a:pt x="914585" y="590432"/>
                  </a:lnTo>
                  <a:lnTo>
                    <a:pt x="905689" y="638395"/>
                  </a:lnTo>
                  <a:lnTo>
                    <a:pt x="896057" y="686789"/>
                  </a:lnTo>
                  <a:lnTo>
                    <a:pt x="885750" y="735579"/>
                  </a:lnTo>
                  <a:lnTo>
                    <a:pt x="874831" y="784727"/>
                  </a:lnTo>
                  <a:lnTo>
                    <a:pt x="863362" y="834197"/>
                  </a:lnTo>
                  <a:lnTo>
                    <a:pt x="851404" y="883954"/>
                  </a:lnTo>
                  <a:lnTo>
                    <a:pt x="839022" y="933959"/>
                  </a:lnTo>
                  <a:lnTo>
                    <a:pt x="826276" y="984178"/>
                  </a:lnTo>
                  <a:lnTo>
                    <a:pt x="799944" y="1085107"/>
                  </a:lnTo>
                  <a:close/>
                </a:path>
              </a:pathLst>
            </a:custGeom>
            <a:solidFill>
              <a:srgbClr val="4D0857"/>
            </a:solidFill>
          </p:spPr>
          <p:txBody>
            <a:bodyPr wrap="square" lIns="0" tIns="0" rIns="0" bIns="0" rtlCol="0"/>
            <a:lstStyle/>
            <a:p>
              <a:endParaRPr/>
            </a:p>
          </p:txBody>
        </p:sp>
        <p:sp>
          <p:nvSpPr>
            <p:cNvPr id="16" name="object 16"/>
            <p:cNvSpPr/>
            <p:nvPr/>
          </p:nvSpPr>
          <p:spPr>
            <a:xfrm>
              <a:off x="11869158" y="7351646"/>
              <a:ext cx="899794" cy="1174115"/>
            </a:xfrm>
            <a:custGeom>
              <a:avLst/>
              <a:gdLst/>
              <a:ahLst/>
              <a:cxnLst/>
              <a:rect l="l" t="t" r="r" b="b"/>
              <a:pathLst>
                <a:path w="899795" h="1174115">
                  <a:moveTo>
                    <a:pt x="412291" y="1174112"/>
                  </a:moveTo>
                  <a:lnTo>
                    <a:pt x="24564" y="514430"/>
                  </a:lnTo>
                  <a:lnTo>
                    <a:pt x="15566" y="459187"/>
                  </a:lnTo>
                  <a:lnTo>
                    <a:pt x="7854" y="404732"/>
                  </a:lnTo>
                  <a:lnTo>
                    <a:pt x="2356" y="351634"/>
                  </a:lnTo>
                  <a:lnTo>
                    <a:pt x="0" y="300461"/>
                  </a:lnTo>
                  <a:lnTo>
                    <a:pt x="1712" y="251782"/>
                  </a:lnTo>
                  <a:lnTo>
                    <a:pt x="11736" y="202122"/>
                  </a:lnTo>
                  <a:lnTo>
                    <a:pt x="31973" y="157414"/>
                  </a:lnTo>
                  <a:lnTo>
                    <a:pt x="61010" y="118717"/>
                  </a:lnTo>
                  <a:lnTo>
                    <a:pt x="97437" y="87090"/>
                  </a:lnTo>
                  <a:lnTo>
                    <a:pt x="139841" y="63588"/>
                  </a:lnTo>
                  <a:lnTo>
                    <a:pt x="186810" y="49272"/>
                  </a:lnTo>
                  <a:lnTo>
                    <a:pt x="192391" y="27832"/>
                  </a:lnTo>
                  <a:lnTo>
                    <a:pt x="205727" y="11191"/>
                  </a:lnTo>
                  <a:lnTo>
                    <a:pt x="224614" y="1273"/>
                  </a:lnTo>
                  <a:lnTo>
                    <a:pt x="246849" y="0"/>
                  </a:lnTo>
                  <a:lnTo>
                    <a:pt x="387049" y="22328"/>
                  </a:lnTo>
                  <a:lnTo>
                    <a:pt x="404718" y="27604"/>
                  </a:lnTo>
                  <a:lnTo>
                    <a:pt x="419770" y="36922"/>
                  </a:lnTo>
                  <a:lnTo>
                    <a:pt x="431767" y="49511"/>
                  </a:lnTo>
                  <a:lnTo>
                    <a:pt x="440269" y="64606"/>
                  </a:lnTo>
                  <a:lnTo>
                    <a:pt x="493350" y="69851"/>
                  </a:lnTo>
                  <a:lnTo>
                    <a:pt x="537020" y="82859"/>
                  </a:lnTo>
                  <a:lnTo>
                    <a:pt x="599361" y="128920"/>
                  </a:lnTo>
                  <a:lnTo>
                    <a:pt x="630711" y="159941"/>
                  </a:lnTo>
                  <a:lnTo>
                    <a:pt x="662164" y="195632"/>
                  </a:lnTo>
                  <a:lnTo>
                    <a:pt x="693711" y="235502"/>
                  </a:lnTo>
                  <a:lnTo>
                    <a:pt x="725341" y="279059"/>
                  </a:lnTo>
                  <a:lnTo>
                    <a:pt x="757042" y="325812"/>
                  </a:lnTo>
                  <a:lnTo>
                    <a:pt x="788803" y="375269"/>
                  </a:lnTo>
                  <a:lnTo>
                    <a:pt x="820614" y="426939"/>
                  </a:lnTo>
                  <a:lnTo>
                    <a:pt x="852464" y="480328"/>
                  </a:lnTo>
                  <a:lnTo>
                    <a:pt x="879107" y="542965"/>
                  </a:lnTo>
                  <a:lnTo>
                    <a:pt x="894615" y="594843"/>
                  </a:lnTo>
                  <a:lnTo>
                    <a:pt x="899784" y="636736"/>
                  </a:lnTo>
                  <a:lnTo>
                    <a:pt x="895413" y="669413"/>
                  </a:lnTo>
                  <a:lnTo>
                    <a:pt x="882301" y="693647"/>
                  </a:lnTo>
                  <a:lnTo>
                    <a:pt x="861246" y="710209"/>
                  </a:lnTo>
                  <a:lnTo>
                    <a:pt x="833046" y="719869"/>
                  </a:lnTo>
                  <a:lnTo>
                    <a:pt x="798501" y="723400"/>
                  </a:lnTo>
                  <a:lnTo>
                    <a:pt x="758408" y="721572"/>
                  </a:lnTo>
                  <a:lnTo>
                    <a:pt x="826480" y="944117"/>
                  </a:lnTo>
                  <a:lnTo>
                    <a:pt x="807295" y="986069"/>
                  </a:lnTo>
                  <a:lnTo>
                    <a:pt x="782111" y="1022906"/>
                  </a:lnTo>
                  <a:lnTo>
                    <a:pt x="751324" y="1054968"/>
                  </a:lnTo>
                  <a:lnTo>
                    <a:pt x="715332" y="1082593"/>
                  </a:lnTo>
                  <a:lnTo>
                    <a:pt x="674531" y="1106119"/>
                  </a:lnTo>
                  <a:lnTo>
                    <a:pt x="629318" y="1125885"/>
                  </a:lnTo>
                  <a:lnTo>
                    <a:pt x="580091" y="1142228"/>
                  </a:lnTo>
                  <a:lnTo>
                    <a:pt x="527246" y="1155489"/>
                  </a:lnTo>
                  <a:lnTo>
                    <a:pt x="471181" y="1166004"/>
                  </a:lnTo>
                  <a:lnTo>
                    <a:pt x="412291" y="1174112"/>
                  </a:lnTo>
                  <a:close/>
                </a:path>
              </a:pathLst>
            </a:custGeom>
            <a:solidFill>
              <a:srgbClr val="005B5D"/>
            </a:solidFill>
          </p:spPr>
          <p:txBody>
            <a:bodyPr wrap="square" lIns="0" tIns="0" rIns="0" bIns="0" rtlCol="0"/>
            <a:lstStyle/>
            <a:p>
              <a:endParaRPr/>
            </a:p>
          </p:txBody>
        </p:sp>
        <p:sp>
          <p:nvSpPr>
            <p:cNvPr id="17" name="object 17"/>
            <p:cNvSpPr/>
            <p:nvPr/>
          </p:nvSpPr>
          <p:spPr>
            <a:xfrm>
              <a:off x="11674292" y="7675777"/>
              <a:ext cx="1301750" cy="1878330"/>
            </a:xfrm>
            <a:custGeom>
              <a:avLst/>
              <a:gdLst/>
              <a:ahLst/>
              <a:cxnLst/>
              <a:rect l="l" t="t" r="r" b="b"/>
              <a:pathLst>
                <a:path w="1301750" h="1878329">
                  <a:moveTo>
                    <a:pt x="1210218" y="1119006"/>
                  </a:moveTo>
                  <a:lnTo>
                    <a:pt x="399316" y="1119006"/>
                  </a:lnTo>
                  <a:lnTo>
                    <a:pt x="356944" y="1110452"/>
                  </a:lnTo>
                  <a:lnTo>
                    <a:pt x="322342" y="1087123"/>
                  </a:lnTo>
                  <a:lnTo>
                    <a:pt x="299014" y="1052522"/>
                  </a:lnTo>
                  <a:lnTo>
                    <a:pt x="290459" y="1010150"/>
                  </a:lnTo>
                  <a:lnTo>
                    <a:pt x="259097" y="972317"/>
                  </a:lnTo>
                  <a:lnTo>
                    <a:pt x="229704" y="933413"/>
                  </a:lnTo>
                  <a:lnTo>
                    <a:pt x="202249" y="893363"/>
                  </a:lnTo>
                  <a:lnTo>
                    <a:pt x="176698" y="852187"/>
                  </a:lnTo>
                  <a:lnTo>
                    <a:pt x="153020" y="809903"/>
                  </a:lnTo>
                  <a:lnTo>
                    <a:pt x="131181" y="766532"/>
                  </a:lnTo>
                  <a:lnTo>
                    <a:pt x="111151" y="722092"/>
                  </a:lnTo>
                  <a:lnTo>
                    <a:pt x="92896" y="676602"/>
                  </a:lnTo>
                  <a:lnTo>
                    <a:pt x="76383" y="630081"/>
                  </a:lnTo>
                  <a:lnTo>
                    <a:pt x="61581" y="582549"/>
                  </a:lnTo>
                  <a:lnTo>
                    <a:pt x="48458" y="534024"/>
                  </a:lnTo>
                  <a:lnTo>
                    <a:pt x="36980" y="484526"/>
                  </a:lnTo>
                  <a:lnTo>
                    <a:pt x="27116" y="434075"/>
                  </a:lnTo>
                  <a:lnTo>
                    <a:pt x="18832" y="382688"/>
                  </a:lnTo>
                  <a:lnTo>
                    <a:pt x="12098" y="330385"/>
                  </a:lnTo>
                  <a:lnTo>
                    <a:pt x="6880" y="277186"/>
                  </a:lnTo>
                  <a:lnTo>
                    <a:pt x="3145" y="223109"/>
                  </a:lnTo>
                  <a:lnTo>
                    <a:pt x="863" y="168175"/>
                  </a:lnTo>
                  <a:lnTo>
                    <a:pt x="0" y="112400"/>
                  </a:lnTo>
                  <a:lnTo>
                    <a:pt x="8816" y="68623"/>
                  </a:lnTo>
                  <a:lnTo>
                    <a:pt x="33051" y="32898"/>
                  </a:lnTo>
                  <a:lnTo>
                    <a:pt x="68971" y="8824"/>
                  </a:lnTo>
                  <a:lnTo>
                    <a:pt x="112843" y="0"/>
                  </a:lnTo>
                  <a:lnTo>
                    <a:pt x="512906" y="0"/>
                  </a:lnTo>
                  <a:lnTo>
                    <a:pt x="556226" y="8589"/>
                  </a:lnTo>
                  <a:lnTo>
                    <a:pt x="591896" y="32077"/>
                  </a:lnTo>
                  <a:lnTo>
                    <a:pt x="616259" y="67046"/>
                  </a:lnTo>
                  <a:lnTo>
                    <a:pt x="625658" y="110076"/>
                  </a:lnTo>
                  <a:lnTo>
                    <a:pt x="627261" y="161039"/>
                  </a:lnTo>
                  <a:lnTo>
                    <a:pt x="630497" y="211500"/>
                  </a:lnTo>
                  <a:lnTo>
                    <a:pt x="635346" y="261463"/>
                  </a:lnTo>
                  <a:lnTo>
                    <a:pt x="641785" y="310937"/>
                  </a:lnTo>
                  <a:lnTo>
                    <a:pt x="649792" y="359928"/>
                  </a:lnTo>
                  <a:lnTo>
                    <a:pt x="659347" y="408441"/>
                  </a:lnTo>
                  <a:lnTo>
                    <a:pt x="670427" y="456485"/>
                  </a:lnTo>
                  <a:lnTo>
                    <a:pt x="683011" y="504065"/>
                  </a:lnTo>
                  <a:lnTo>
                    <a:pt x="697078" y="551189"/>
                  </a:lnTo>
                  <a:lnTo>
                    <a:pt x="712605" y="597863"/>
                  </a:lnTo>
                  <a:lnTo>
                    <a:pt x="729572" y="644093"/>
                  </a:lnTo>
                  <a:lnTo>
                    <a:pt x="747956" y="689886"/>
                  </a:lnTo>
                  <a:lnTo>
                    <a:pt x="767737" y="735250"/>
                  </a:lnTo>
                  <a:lnTo>
                    <a:pt x="788892" y="780190"/>
                  </a:lnTo>
                  <a:lnTo>
                    <a:pt x="811399" y="824713"/>
                  </a:lnTo>
                  <a:lnTo>
                    <a:pt x="835238" y="868826"/>
                  </a:lnTo>
                  <a:lnTo>
                    <a:pt x="860387" y="912536"/>
                  </a:lnTo>
                  <a:lnTo>
                    <a:pt x="886824" y="955848"/>
                  </a:lnTo>
                  <a:lnTo>
                    <a:pt x="1301348" y="955848"/>
                  </a:lnTo>
                  <a:lnTo>
                    <a:pt x="1301348" y="1027876"/>
                  </a:lnTo>
                  <a:lnTo>
                    <a:pt x="1294186" y="1063348"/>
                  </a:lnTo>
                  <a:lnTo>
                    <a:pt x="1274657" y="1092315"/>
                  </a:lnTo>
                  <a:lnTo>
                    <a:pt x="1245690" y="1111845"/>
                  </a:lnTo>
                  <a:lnTo>
                    <a:pt x="1210218" y="1119006"/>
                  </a:lnTo>
                  <a:close/>
                </a:path>
                <a:path w="1301750" h="1878329">
                  <a:moveTo>
                    <a:pt x="905135" y="1740983"/>
                  </a:moveTo>
                  <a:lnTo>
                    <a:pt x="771956" y="1740983"/>
                  </a:lnTo>
                  <a:lnTo>
                    <a:pt x="771956" y="1119006"/>
                  </a:lnTo>
                  <a:lnTo>
                    <a:pt x="905135" y="1119006"/>
                  </a:lnTo>
                  <a:lnTo>
                    <a:pt x="905135" y="1740983"/>
                  </a:lnTo>
                  <a:close/>
                </a:path>
                <a:path w="1301750" h="1878329">
                  <a:moveTo>
                    <a:pt x="1240807" y="1877797"/>
                  </a:moveTo>
                  <a:lnTo>
                    <a:pt x="436285" y="1877797"/>
                  </a:lnTo>
                  <a:lnTo>
                    <a:pt x="442909" y="1836730"/>
                  </a:lnTo>
                  <a:lnTo>
                    <a:pt x="462783" y="1798299"/>
                  </a:lnTo>
                  <a:lnTo>
                    <a:pt x="493088" y="1767994"/>
                  </a:lnTo>
                  <a:lnTo>
                    <a:pt x="531518" y="1748120"/>
                  </a:lnTo>
                  <a:lnTo>
                    <a:pt x="575768" y="1740983"/>
                  </a:lnTo>
                  <a:lnTo>
                    <a:pt x="1101323" y="1740983"/>
                  </a:lnTo>
                  <a:lnTo>
                    <a:pt x="1145573" y="1748120"/>
                  </a:lnTo>
                  <a:lnTo>
                    <a:pt x="1184004" y="1767994"/>
                  </a:lnTo>
                  <a:lnTo>
                    <a:pt x="1214309" y="1798299"/>
                  </a:lnTo>
                  <a:lnTo>
                    <a:pt x="1234183" y="1836730"/>
                  </a:lnTo>
                  <a:lnTo>
                    <a:pt x="1240807" y="1877797"/>
                  </a:lnTo>
                  <a:close/>
                </a:path>
              </a:pathLst>
            </a:custGeom>
            <a:solidFill>
              <a:srgbClr val="0074B1"/>
            </a:solidFill>
          </p:spPr>
          <p:txBody>
            <a:bodyPr wrap="square" lIns="0" tIns="0" rIns="0" bIns="0" rtlCol="0"/>
            <a:lstStyle/>
            <a:p>
              <a:endParaRPr/>
            </a:p>
          </p:txBody>
        </p:sp>
        <p:pic>
          <p:nvPicPr>
            <p:cNvPr id="18" name="object 18"/>
            <p:cNvPicPr/>
            <p:nvPr/>
          </p:nvPicPr>
          <p:blipFill>
            <a:blip r:embed="rId6" cstate="print"/>
            <a:stretch>
              <a:fillRect/>
            </a:stretch>
          </p:blipFill>
          <p:spPr>
            <a:xfrm>
              <a:off x="14715757" y="7268343"/>
              <a:ext cx="219739" cy="147604"/>
            </a:xfrm>
            <a:prstGeom prst="rect">
              <a:avLst/>
            </a:prstGeom>
          </p:spPr>
        </p:pic>
      </p:grpSp>
      <p:sp>
        <p:nvSpPr>
          <p:cNvPr id="19" name="object 19"/>
          <p:cNvSpPr/>
          <p:nvPr/>
        </p:nvSpPr>
        <p:spPr>
          <a:xfrm>
            <a:off x="17076353" y="1333611"/>
            <a:ext cx="1212215" cy="2171700"/>
          </a:xfrm>
          <a:custGeom>
            <a:avLst/>
            <a:gdLst/>
            <a:ahLst/>
            <a:cxnLst/>
            <a:rect l="l" t="t" r="r" b="b"/>
            <a:pathLst>
              <a:path w="1212215" h="2171700">
                <a:moveTo>
                  <a:pt x="284973" y="0"/>
                </a:moveTo>
                <a:lnTo>
                  <a:pt x="1211646" y="0"/>
                </a:lnTo>
                <a:lnTo>
                  <a:pt x="1211646" y="2171454"/>
                </a:lnTo>
                <a:lnTo>
                  <a:pt x="284973" y="2171454"/>
                </a:lnTo>
                <a:lnTo>
                  <a:pt x="238905" y="2167707"/>
                </a:lnTo>
                <a:lnTo>
                  <a:pt x="195146" y="2156864"/>
                </a:lnTo>
                <a:lnTo>
                  <a:pt x="154295" y="2139524"/>
                </a:lnTo>
                <a:lnTo>
                  <a:pt x="116949" y="2116286"/>
                </a:lnTo>
                <a:lnTo>
                  <a:pt x="83708" y="2087746"/>
                </a:lnTo>
                <a:lnTo>
                  <a:pt x="55168" y="2054505"/>
                </a:lnTo>
                <a:lnTo>
                  <a:pt x="31929" y="2017159"/>
                </a:lnTo>
                <a:lnTo>
                  <a:pt x="14589" y="1976308"/>
                </a:lnTo>
                <a:lnTo>
                  <a:pt x="3747" y="1932550"/>
                </a:lnTo>
                <a:lnTo>
                  <a:pt x="0" y="1886482"/>
                </a:lnTo>
                <a:lnTo>
                  <a:pt x="0" y="284973"/>
                </a:lnTo>
                <a:lnTo>
                  <a:pt x="3747" y="238905"/>
                </a:lnTo>
                <a:lnTo>
                  <a:pt x="14590" y="195146"/>
                </a:lnTo>
                <a:lnTo>
                  <a:pt x="31930" y="154295"/>
                </a:lnTo>
                <a:lnTo>
                  <a:pt x="55169" y="116949"/>
                </a:lnTo>
                <a:lnTo>
                  <a:pt x="83708" y="83708"/>
                </a:lnTo>
                <a:lnTo>
                  <a:pt x="116950" y="55168"/>
                </a:lnTo>
                <a:lnTo>
                  <a:pt x="154296" y="31929"/>
                </a:lnTo>
                <a:lnTo>
                  <a:pt x="195147" y="14589"/>
                </a:lnTo>
                <a:lnTo>
                  <a:pt x="238905" y="3747"/>
                </a:lnTo>
                <a:lnTo>
                  <a:pt x="284973" y="0"/>
                </a:lnTo>
                <a:close/>
              </a:path>
            </a:pathLst>
          </a:custGeom>
          <a:solidFill>
            <a:srgbClr val="FF781D"/>
          </a:solidFill>
        </p:spPr>
        <p:txBody>
          <a:bodyPr wrap="square" lIns="0" tIns="0" rIns="0" bIns="0" rtlCol="0"/>
          <a:lstStyle/>
          <a:p>
            <a:endParaRPr/>
          </a:p>
        </p:txBody>
      </p:sp>
      <p:grpSp>
        <p:nvGrpSpPr>
          <p:cNvPr id="20" name="object 20"/>
          <p:cNvGrpSpPr/>
          <p:nvPr/>
        </p:nvGrpSpPr>
        <p:grpSpPr>
          <a:xfrm>
            <a:off x="14858993" y="48404"/>
            <a:ext cx="3429000" cy="2715260"/>
            <a:chOff x="14858993" y="48404"/>
            <a:chExt cx="3429000" cy="2715260"/>
          </a:xfrm>
        </p:grpSpPr>
        <p:sp>
          <p:nvSpPr>
            <p:cNvPr id="21" name="object 21"/>
            <p:cNvSpPr/>
            <p:nvPr/>
          </p:nvSpPr>
          <p:spPr>
            <a:xfrm>
              <a:off x="15459049" y="48404"/>
              <a:ext cx="1463040" cy="829310"/>
            </a:xfrm>
            <a:custGeom>
              <a:avLst/>
              <a:gdLst/>
              <a:ahLst/>
              <a:cxnLst/>
              <a:rect l="l" t="t" r="r" b="b"/>
              <a:pathLst>
                <a:path w="1463040" h="829310">
                  <a:moveTo>
                    <a:pt x="0" y="0"/>
                  </a:moveTo>
                  <a:lnTo>
                    <a:pt x="1462978" y="0"/>
                  </a:lnTo>
                  <a:lnTo>
                    <a:pt x="1462978" y="636775"/>
                  </a:lnTo>
                  <a:lnTo>
                    <a:pt x="1457884" y="680662"/>
                  </a:lnTo>
                  <a:lnTo>
                    <a:pt x="1443386" y="721022"/>
                  </a:lnTo>
                  <a:lnTo>
                    <a:pt x="1420660" y="756679"/>
                  </a:lnTo>
                  <a:lnTo>
                    <a:pt x="1390880" y="786459"/>
                  </a:lnTo>
                  <a:lnTo>
                    <a:pt x="1355223" y="809185"/>
                  </a:lnTo>
                  <a:lnTo>
                    <a:pt x="1314863" y="823682"/>
                  </a:lnTo>
                  <a:lnTo>
                    <a:pt x="1270977" y="828776"/>
                  </a:lnTo>
                  <a:lnTo>
                    <a:pt x="192001" y="828776"/>
                  </a:lnTo>
                  <a:lnTo>
                    <a:pt x="148114" y="823682"/>
                  </a:lnTo>
                  <a:lnTo>
                    <a:pt x="107754" y="809185"/>
                  </a:lnTo>
                  <a:lnTo>
                    <a:pt x="72097" y="786459"/>
                  </a:lnTo>
                  <a:lnTo>
                    <a:pt x="42317" y="756679"/>
                  </a:lnTo>
                  <a:lnTo>
                    <a:pt x="19591" y="721022"/>
                  </a:lnTo>
                  <a:lnTo>
                    <a:pt x="5093" y="680662"/>
                  </a:lnTo>
                  <a:lnTo>
                    <a:pt x="0" y="636775"/>
                  </a:lnTo>
                  <a:lnTo>
                    <a:pt x="0" y="0"/>
                  </a:lnTo>
                  <a:close/>
                </a:path>
              </a:pathLst>
            </a:custGeom>
            <a:solidFill>
              <a:srgbClr val="FF781D"/>
            </a:solidFill>
          </p:spPr>
          <p:txBody>
            <a:bodyPr wrap="square" lIns="0" tIns="0" rIns="0" bIns="0" rtlCol="0"/>
            <a:lstStyle/>
            <a:p>
              <a:endParaRPr/>
            </a:p>
          </p:txBody>
        </p:sp>
        <p:sp>
          <p:nvSpPr>
            <p:cNvPr id="22" name="object 22"/>
            <p:cNvSpPr/>
            <p:nvPr/>
          </p:nvSpPr>
          <p:spPr>
            <a:xfrm>
              <a:off x="16156242" y="48404"/>
              <a:ext cx="2132330" cy="2715260"/>
            </a:xfrm>
            <a:custGeom>
              <a:avLst/>
              <a:gdLst/>
              <a:ahLst/>
              <a:cxnLst/>
              <a:rect l="l" t="t" r="r" b="b"/>
              <a:pathLst>
                <a:path w="2132330" h="2715260">
                  <a:moveTo>
                    <a:pt x="41299" y="0"/>
                  </a:moveTo>
                  <a:lnTo>
                    <a:pt x="320623" y="0"/>
                  </a:lnTo>
                  <a:lnTo>
                    <a:pt x="281115" y="20351"/>
                  </a:lnTo>
                  <a:lnTo>
                    <a:pt x="247831" y="49260"/>
                  </a:lnTo>
                  <a:lnTo>
                    <a:pt x="222239" y="85261"/>
                  </a:lnTo>
                  <a:lnTo>
                    <a:pt x="205806" y="126888"/>
                  </a:lnTo>
                  <a:lnTo>
                    <a:pt x="200003" y="172673"/>
                  </a:lnTo>
                  <a:lnTo>
                    <a:pt x="200003" y="2330668"/>
                  </a:lnTo>
                  <a:lnTo>
                    <a:pt x="206604" y="2379435"/>
                  </a:lnTo>
                  <a:lnTo>
                    <a:pt x="225216" y="2423347"/>
                  </a:lnTo>
                  <a:lnTo>
                    <a:pt x="254049" y="2460613"/>
                  </a:lnTo>
                  <a:lnTo>
                    <a:pt x="291315" y="2489446"/>
                  </a:lnTo>
                  <a:lnTo>
                    <a:pt x="335227" y="2508058"/>
                  </a:lnTo>
                  <a:lnTo>
                    <a:pt x="383994" y="2514659"/>
                  </a:lnTo>
                  <a:lnTo>
                    <a:pt x="2131755" y="2514659"/>
                  </a:lnTo>
                  <a:lnTo>
                    <a:pt x="2131755" y="2714671"/>
                  </a:lnTo>
                  <a:lnTo>
                    <a:pt x="384002" y="2714671"/>
                  </a:lnTo>
                  <a:lnTo>
                    <a:pt x="336005" y="2711665"/>
                  </a:lnTo>
                  <a:lnTo>
                    <a:pt x="289739" y="2702891"/>
                  </a:lnTo>
                  <a:lnTo>
                    <a:pt x="245570" y="2688717"/>
                  </a:lnTo>
                  <a:lnTo>
                    <a:pt x="203866" y="2669509"/>
                  </a:lnTo>
                  <a:lnTo>
                    <a:pt x="164994" y="2645635"/>
                  </a:lnTo>
                  <a:lnTo>
                    <a:pt x="129321" y="2617460"/>
                  </a:lnTo>
                  <a:lnTo>
                    <a:pt x="97213" y="2585353"/>
                  </a:lnTo>
                  <a:lnTo>
                    <a:pt x="69038" y="2549680"/>
                  </a:lnTo>
                  <a:lnTo>
                    <a:pt x="45163" y="2510808"/>
                  </a:lnTo>
                  <a:lnTo>
                    <a:pt x="25954" y="2469104"/>
                  </a:lnTo>
                  <a:lnTo>
                    <a:pt x="11780" y="2424934"/>
                  </a:lnTo>
                  <a:lnTo>
                    <a:pt x="3006" y="2378667"/>
                  </a:lnTo>
                  <a:lnTo>
                    <a:pt x="0" y="2330668"/>
                  </a:lnTo>
                  <a:lnTo>
                    <a:pt x="0" y="172673"/>
                  </a:lnTo>
                  <a:lnTo>
                    <a:pt x="2742" y="126843"/>
                  </a:lnTo>
                  <a:lnTo>
                    <a:pt x="10754" y="82575"/>
                  </a:lnTo>
                  <a:lnTo>
                    <a:pt x="23714" y="40188"/>
                  </a:lnTo>
                  <a:lnTo>
                    <a:pt x="41299" y="0"/>
                  </a:lnTo>
                  <a:close/>
                </a:path>
              </a:pathLst>
            </a:custGeom>
            <a:solidFill>
              <a:srgbClr val="005B5D"/>
            </a:solidFill>
          </p:spPr>
          <p:txBody>
            <a:bodyPr wrap="square" lIns="0" tIns="0" rIns="0" bIns="0" rtlCol="0"/>
            <a:lstStyle/>
            <a:p>
              <a:endParaRPr/>
            </a:p>
          </p:txBody>
        </p:sp>
        <p:sp>
          <p:nvSpPr>
            <p:cNvPr id="23" name="object 23"/>
            <p:cNvSpPr/>
            <p:nvPr/>
          </p:nvSpPr>
          <p:spPr>
            <a:xfrm>
              <a:off x="14858993" y="1277065"/>
              <a:ext cx="1005840" cy="1005840"/>
            </a:xfrm>
            <a:custGeom>
              <a:avLst/>
              <a:gdLst/>
              <a:ahLst/>
              <a:cxnLst/>
              <a:rect l="l" t="t" r="r" b="b"/>
              <a:pathLst>
                <a:path w="1005840" h="1005839">
                  <a:moveTo>
                    <a:pt x="131998" y="0"/>
                  </a:moveTo>
                  <a:lnTo>
                    <a:pt x="873781" y="0"/>
                  </a:lnTo>
                  <a:lnTo>
                    <a:pt x="915387" y="6758"/>
                  </a:lnTo>
                  <a:lnTo>
                    <a:pt x="951607" y="25554"/>
                  </a:lnTo>
                  <a:lnTo>
                    <a:pt x="980225" y="54171"/>
                  </a:lnTo>
                  <a:lnTo>
                    <a:pt x="999021" y="90391"/>
                  </a:lnTo>
                  <a:lnTo>
                    <a:pt x="1005779" y="131998"/>
                  </a:lnTo>
                  <a:lnTo>
                    <a:pt x="1005779" y="873781"/>
                  </a:lnTo>
                  <a:lnTo>
                    <a:pt x="999021" y="915387"/>
                  </a:lnTo>
                  <a:lnTo>
                    <a:pt x="980225" y="951608"/>
                  </a:lnTo>
                  <a:lnTo>
                    <a:pt x="951607" y="980225"/>
                  </a:lnTo>
                  <a:lnTo>
                    <a:pt x="915387" y="999021"/>
                  </a:lnTo>
                  <a:lnTo>
                    <a:pt x="873781" y="1005779"/>
                  </a:lnTo>
                  <a:lnTo>
                    <a:pt x="131998" y="1005779"/>
                  </a:lnTo>
                  <a:lnTo>
                    <a:pt x="90392" y="999021"/>
                  </a:lnTo>
                  <a:lnTo>
                    <a:pt x="54171" y="980225"/>
                  </a:lnTo>
                  <a:lnTo>
                    <a:pt x="25554" y="951608"/>
                  </a:lnTo>
                  <a:lnTo>
                    <a:pt x="6758" y="915387"/>
                  </a:lnTo>
                  <a:lnTo>
                    <a:pt x="0" y="873781"/>
                  </a:lnTo>
                  <a:lnTo>
                    <a:pt x="0" y="131998"/>
                  </a:lnTo>
                  <a:lnTo>
                    <a:pt x="6758" y="90391"/>
                  </a:lnTo>
                  <a:lnTo>
                    <a:pt x="25554" y="54171"/>
                  </a:lnTo>
                  <a:lnTo>
                    <a:pt x="54171" y="25554"/>
                  </a:lnTo>
                  <a:lnTo>
                    <a:pt x="90392" y="6758"/>
                  </a:lnTo>
                  <a:lnTo>
                    <a:pt x="131998" y="0"/>
                  </a:lnTo>
                  <a:close/>
                </a:path>
              </a:pathLst>
            </a:custGeom>
            <a:solidFill>
              <a:srgbClr val="FF781D"/>
            </a:solidFill>
          </p:spPr>
          <p:txBody>
            <a:bodyPr wrap="square" lIns="0" tIns="0" rIns="0" bIns="0" rtlCol="0"/>
            <a:lstStyle/>
            <a:p>
              <a:endParaRPr/>
            </a:p>
          </p:txBody>
        </p:sp>
      </p:grpSp>
      <p:grpSp>
        <p:nvGrpSpPr>
          <p:cNvPr id="24" name="object 24"/>
          <p:cNvGrpSpPr/>
          <p:nvPr/>
        </p:nvGrpSpPr>
        <p:grpSpPr>
          <a:xfrm>
            <a:off x="15496237" y="2768570"/>
            <a:ext cx="1394460" cy="1394460"/>
            <a:chOff x="15496237" y="2768570"/>
            <a:chExt cx="1394460" cy="1394460"/>
          </a:xfrm>
        </p:grpSpPr>
        <p:sp>
          <p:nvSpPr>
            <p:cNvPr id="25" name="object 25"/>
            <p:cNvSpPr/>
            <p:nvPr/>
          </p:nvSpPr>
          <p:spPr>
            <a:xfrm>
              <a:off x="15976286" y="3248612"/>
              <a:ext cx="914400" cy="914400"/>
            </a:xfrm>
            <a:custGeom>
              <a:avLst/>
              <a:gdLst/>
              <a:ahLst/>
              <a:cxnLst/>
              <a:rect l="l" t="t" r="r" b="b"/>
              <a:pathLst>
                <a:path w="914400" h="914400">
                  <a:moveTo>
                    <a:pt x="120006" y="0"/>
                  </a:moveTo>
                  <a:lnTo>
                    <a:pt x="794382" y="0"/>
                  </a:lnTo>
                  <a:lnTo>
                    <a:pt x="840979" y="9468"/>
                  </a:lnTo>
                  <a:lnTo>
                    <a:pt x="879137" y="35250"/>
                  </a:lnTo>
                  <a:lnTo>
                    <a:pt x="904919" y="73407"/>
                  </a:lnTo>
                  <a:lnTo>
                    <a:pt x="914388" y="120006"/>
                  </a:lnTo>
                  <a:lnTo>
                    <a:pt x="914388" y="794382"/>
                  </a:lnTo>
                  <a:lnTo>
                    <a:pt x="904919" y="840979"/>
                  </a:lnTo>
                  <a:lnTo>
                    <a:pt x="879138" y="879138"/>
                  </a:lnTo>
                  <a:lnTo>
                    <a:pt x="840980" y="904919"/>
                  </a:lnTo>
                  <a:lnTo>
                    <a:pt x="794382" y="914388"/>
                  </a:lnTo>
                  <a:lnTo>
                    <a:pt x="120006" y="914388"/>
                  </a:lnTo>
                  <a:lnTo>
                    <a:pt x="73408" y="904920"/>
                  </a:lnTo>
                  <a:lnTo>
                    <a:pt x="35250" y="879138"/>
                  </a:lnTo>
                  <a:lnTo>
                    <a:pt x="9468" y="840980"/>
                  </a:lnTo>
                  <a:lnTo>
                    <a:pt x="0" y="794382"/>
                  </a:lnTo>
                  <a:lnTo>
                    <a:pt x="0" y="120006"/>
                  </a:lnTo>
                  <a:lnTo>
                    <a:pt x="9468" y="73408"/>
                  </a:lnTo>
                  <a:lnTo>
                    <a:pt x="35249" y="35250"/>
                  </a:lnTo>
                  <a:lnTo>
                    <a:pt x="73407" y="9468"/>
                  </a:lnTo>
                  <a:lnTo>
                    <a:pt x="120006" y="0"/>
                  </a:lnTo>
                  <a:close/>
                </a:path>
              </a:pathLst>
            </a:custGeom>
            <a:solidFill>
              <a:srgbClr val="FF781D"/>
            </a:solidFill>
          </p:spPr>
          <p:txBody>
            <a:bodyPr wrap="square" lIns="0" tIns="0" rIns="0" bIns="0" rtlCol="0"/>
            <a:lstStyle/>
            <a:p>
              <a:endParaRPr/>
            </a:p>
          </p:txBody>
        </p:sp>
        <p:sp>
          <p:nvSpPr>
            <p:cNvPr id="26" name="object 26"/>
            <p:cNvSpPr/>
            <p:nvPr/>
          </p:nvSpPr>
          <p:spPr>
            <a:xfrm>
              <a:off x="15496237" y="2768570"/>
              <a:ext cx="914400" cy="914400"/>
            </a:xfrm>
            <a:custGeom>
              <a:avLst/>
              <a:gdLst/>
              <a:ahLst/>
              <a:cxnLst/>
              <a:rect l="l" t="t" r="r" b="b"/>
              <a:pathLst>
                <a:path w="914400" h="914400">
                  <a:moveTo>
                    <a:pt x="120005" y="0"/>
                  </a:moveTo>
                  <a:lnTo>
                    <a:pt x="794382" y="0"/>
                  </a:lnTo>
                  <a:lnTo>
                    <a:pt x="840979" y="9468"/>
                  </a:lnTo>
                  <a:lnTo>
                    <a:pt x="879138" y="35250"/>
                  </a:lnTo>
                  <a:lnTo>
                    <a:pt x="904919" y="73408"/>
                  </a:lnTo>
                  <a:lnTo>
                    <a:pt x="914388" y="120005"/>
                  </a:lnTo>
                  <a:lnTo>
                    <a:pt x="914388" y="794382"/>
                  </a:lnTo>
                  <a:lnTo>
                    <a:pt x="904919" y="840980"/>
                  </a:lnTo>
                  <a:lnTo>
                    <a:pt x="879137" y="879138"/>
                  </a:lnTo>
                  <a:lnTo>
                    <a:pt x="840979" y="904919"/>
                  </a:lnTo>
                  <a:lnTo>
                    <a:pt x="794382" y="914388"/>
                  </a:lnTo>
                  <a:lnTo>
                    <a:pt x="120005" y="914388"/>
                  </a:lnTo>
                  <a:lnTo>
                    <a:pt x="73408" y="904919"/>
                  </a:lnTo>
                  <a:lnTo>
                    <a:pt x="35250" y="879137"/>
                  </a:lnTo>
                  <a:lnTo>
                    <a:pt x="9468" y="840979"/>
                  </a:lnTo>
                  <a:lnTo>
                    <a:pt x="2318" y="805794"/>
                  </a:lnTo>
                  <a:lnTo>
                    <a:pt x="800445" y="805794"/>
                  </a:lnTo>
                  <a:lnTo>
                    <a:pt x="805794" y="800445"/>
                  </a:lnTo>
                  <a:lnTo>
                    <a:pt x="805794" y="113942"/>
                  </a:lnTo>
                  <a:lnTo>
                    <a:pt x="800445" y="108593"/>
                  </a:lnTo>
                  <a:lnTo>
                    <a:pt x="2318" y="108593"/>
                  </a:lnTo>
                  <a:lnTo>
                    <a:pt x="9468" y="73407"/>
                  </a:lnTo>
                  <a:lnTo>
                    <a:pt x="35250" y="35249"/>
                  </a:lnTo>
                  <a:lnTo>
                    <a:pt x="73408" y="9468"/>
                  </a:lnTo>
                  <a:lnTo>
                    <a:pt x="120005" y="0"/>
                  </a:lnTo>
                  <a:close/>
                </a:path>
                <a:path w="914400" h="914400">
                  <a:moveTo>
                    <a:pt x="2318" y="108593"/>
                  </a:moveTo>
                  <a:lnTo>
                    <a:pt x="113942" y="108593"/>
                  </a:lnTo>
                  <a:lnTo>
                    <a:pt x="108593" y="113942"/>
                  </a:lnTo>
                  <a:lnTo>
                    <a:pt x="108593" y="800445"/>
                  </a:lnTo>
                  <a:lnTo>
                    <a:pt x="113942" y="805794"/>
                  </a:lnTo>
                  <a:lnTo>
                    <a:pt x="794382" y="805794"/>
                  </a:lnTo>
                  <a:lnTo>
                    <a:pt x="2318" y="805794"/>
                  </a:lnTo>
                  <a:lnTo>
                    <a:pt x="0" y="794382"/>
                  </a:lnTo>
                  <a:lnTo>
                    <a:pt x="0" y="120005"/>
                  </a:lnTo>
                  <a:lnTo>
                    <a:pt x="2318" y="108593"/>
                  </a:lnTo>
                  <a:close/>
                </a:path>
              </a:pathLst>
            </a:custGeom>
            <a:solidFill>
              <a:srgbClr val="005B5D"/>
            </a:solidFill>
          </p:spPr>
          <p:txBody>
            <a:bodyPr wrap="square" lIns="0" tIns="0" rIns="0" bIns="0" rtlCol="0"/>
            <a:lstStyle/>
            <a:p>
              <a:endParaRPr/>
            </a:p>
          </p:txBody>
        </p:sp>
      </p:grpSp>
      <p:sp>
        <p:nvSpPr>
          <p:cNvPr id="27" name="object 27"/>
          <p:cNvSpPr/>
          <p:nvPr/>
        </p:nvSpPr>
        <p:spPr>
          <a:xfrm>
            <a:off x="17239124" y="48404"/>
            <a:ext cx="1049020" cy="948690"/>
          </a:xfrm>
          <a:custGeom>
            <a:avLst/>
            <a:gdLst/>
            <a:ahLst/>
            <a:cxnLst/>
            <a:rect l="l" t="t" r="r" b="b"/>
            <a:pathLst>
              <a:path w="1049019" h="948690">
                <a:moveTo>
                  <a:pt x="0" y="0"/>
                </a:moveTo>
                <a:lnTo>
                  <a:pt x="200003" y="0"/>
                </a:lnTo>
                <a:lnTo>
                  <a:pt x="200003" y="564529"/>
                </a:lnTo>
                <a:lnTo>
                  <a:pt x="206604" y="613297"/>
                </a:lnTo>
                <a:lnTo>
                  <a:pt x="225216" y="657208"/>
                </a:lnTo>
                <a:lnTo>
                  <a:pt x="254049" y="694474"/>
                </a:lnTo>
                <a:lnTo>
                  <a:pt x="291316" y="723308"/>
                </a:lnTo>
                <a:lnTo>
                  <a:pt x="335227" y="741919"/>
                </a:lnTo>
                <a:lnTo>
                  <a:pt x="383994" y="748521"/>
                </a:lnTo>
                <a:lnTo>
                  <a:pt x="1048874" y="748521"/>
                </a:lnTo>
                <a:lnTo>
                  <a:pt x="1048874" y="948532"/>
                </a:lnTo>
                <a:lnTo>
                  <a:pt x="384002" y="948532"/>
                </a:lnTo>
                <a:lnTo>
                  <a:pt x="336005" y="945526"/>
                </a:lnTo>
                <a:lnTo>
                  <a:pt x="289739" y="936752"/>
                </a:lnTo>
                <a:lnTo>
                  <a:pt x="245570" y="922578"/>
                </a:lnTo>
                <a:lnTo>
                  <a:pt x="203866" y="903370"/>
                </a:lnTo>
                <a:lnTo>
                  <a:pt x="164994" y="879496"/>
                </a:lnTo>
                <a:lnTo>
                  <a:pt x="129321" y="851322"/>
                </a:lnTo>
                <a:lnTo>
                  <a:pt x="97213" y="819215"/>
                </a:lnTo>
                <a:lnTo>
                  <a:pt x="69038" y="783542"/>
                </a:lnTo>
                <a:lnTo>
                  <a:pt x="45163" y="744670"/>
                </a:lnTo>
                <a:lnTo>
                  <a:pt x="25954" y="702965"/>
                </a:lnTo>
                <a:lnTo>
                  <a:pt x="11780" y="658796"/>
                </a:lnTo>
                <a:lnTo>
                  <a:pt x="3006" y="612528"/>
                </a:lnTo>
                <a:lnTo>
                  <a:pt x="0" y="564529"/>
                </a:lnTo>
                <a:lnTo>
                  <a:pt x="0" y="0"/>
                </a:lnTo>
                <a:close/>
              </a:path>
            </a:pathLst>
          </a:custGeom>
          <a:solidFill>
            <a:srgbClr val="005B5D"/>
          </a:solidFill>
        </p:spPr>
        <p:txBody>
          <a:bodyPr wrap="square" lIns="0" tIns="0" rIns="0" bIns="0" rtlCol="0"/>
          <a:lstStyle/>
          <a:p>
            <a:endParaRPr/>
          </a:p>
        </p:txBody>
      </p:sp>
      <p:sp>
        <p:nvSpPr>
          <p:cNvPr id="28" name="object 28"/>
          <p:cNvSpPr/>
          <p:nvPr/>
        </p:nvSpPr>
        <p:spPr>
          <a:xfrm>
            <a:off x="561636" y="3416934"/>
            <a:ext cx="12315190" cy="2058035"/>
          </a:xfrm>
          <a:custGeom>
            <a:avLst/>
            <a:gdLst/>
            <a:ahLst/>
            <a:cxnLst/>
            <a:rect l="l" t="t" r="r" b="b"/>
            <a:pathLst>
              <a:path w="12315190" h="2058035">
                <a:moveTo>
                  <a:pt x="11285846" y="2058035"/>
                </a:moveTo>
                <a:lnTo>
                  <a:pt x="1029018" y="2058035"/>
                </a:lnTo>
                <a:lnTo>
                  <a:pt x="980577" y="2056915"/>
                </a:lnTo>
                <a:lnTo>
                  <a:pt x="932713" y="2053588"/>
                </a:lnTo>
                <a:lnTo>
                  <a:pt x="885474" y="2048103"/>
                </a:lnTo>
                <a:lnTo>
                  <a:pt x="838911" y="2040510"/>
                </a:lnTo>
                <a:lnTo>
                  <a:pt x="793073" y="2030858"/>
                </a:lnTo>
                <a:lnTo>
                  <a:pt x="748009" y="2019197"/>
                </a:lnTo>
                <a:lnTo>
                  <a:pt x="703768" y="2005575"/>
                </a:lnTo>
                <a:lnTo>
                  <a:pt x="660400" y="1990043"/>
                </a:lnTo>
                <a:lnTo>
                  <a:pt x="617955" y="1972650"/>
                </a:lnTo>
                <a:lnTo>
                  <a:pt x="576481" y="1953445"/>
                </a:lnTo>
                <a:lnTo>
                  <a:pt x="536029" y="1932477"/>
                </a:lnTo>
                <a:lnTo>
                  <a:pt x="496647" y="1909797"/>
                </a:lnTo>
                <a:lnTo>
                  <a:pt x="458385" y="1885453"/>
                </a:lnTo>
                <a:lnTo>
                  <a:pt x="421293" y="1859495"/>
                </a:lnTo>
                <a:lnTo>
                  <a:pt x="385419" y="1831972"/>
                </a:lnTo>
                <a:lnTo>
                  <a:pt x="350814" y="1802934"/>
                </a:lnTo>
                <a:lnTo>
                  <a:pt x="317526" y="1772429"/>
                </a:lnTo>
                <a:lnTo>
                  <a:pt x="285606" y="1740509"/>
                </a:lnTo>
                <a:lnTo>
                  <a:pt x="255101" y="1707221"/>
                </a:lnTo>
                <a:lnTo>
                  <a:pt x="226063" y="1672616"/>
                </a:lnTo>
                <a:lnTo>
                  <a:pt x="198540" y="1636742"/>
                </a:lnTo>
                <a:lnTo>
                  <a:pt x="172582" y="1599650"/>
                </a:lnTo>
                <a:lnTo>
                  <a:pt x="148238" y="1561388"/>
                </a:lnTo>
                <a:lnTo>
                  <a:pt x="125558" y="1522006"/>
                </a:lnTo>
                <a:lnTo>
                  <a:pt x="104590" y="1481554"/>
                </a:lnTo>
                <a:lnTo>
                  <a:pt x="85385" y="1440080"/>
                </a:lnTo>
                <a:lnTo>
                  <a:pt x="67992" y="1397635"/>
                </a:lnTo>
                <a:lnTo>
                  <a:pt x="52460" y="1354267"/>
                </a:lnTo>
                <a:lnTo>
                  <a:pt x="38838" y="1310026"/>
                </a:lnTo>
                <a:lnTo>
                  <a:pt x="27177" y="1264962"/>
                </a:lnTo>
                <a:lnTo>
                  <a:pt x="17525" y="1219124"/>
                </a:lnTo>
                <a:lnTo>
                  <a:pt x="9931" y="1172561"/>
                </a:lnTo>
                <a:lnTo>
                  <a:pt x="4447" y="1125322"/>
                </a:lnTo>
                <a:lnTo>
                  <a:pt x="1120" y="1077458"/>
                </a:lnTo>
                <a:lnTo>
                  <a:pt x="0" y="1029018"/>
                </a:lnTo>
                <a:lnTo>
                  <a:pt x="1120" y="980577"/>
                </a:lnTo>
                <a:lnTo>
                  <a:pt x="4447" y="932713"/>
                </a:lnTo>
                <a:lnTo>
                  <a:pt x="9931" y="885474"/>
                </a:lnTo>
                <a:lnTo>
                  <a:pt x="17525" y="838911"/>
                </a:lnTo>
                <a:lnTo>
                  <a:pt x="27177" y="793073"/>
                </a:lnTo>
                <a:lnTo>
                  <a:pt x="38838" y="748009"/>
                </a:lnTo>
                <a:lnTo>
                  <a:pt x="52460" y="703768"/>
                </a:lnTo>
                <a:lnTo>
                  <a:pt x="67992" y="660400"/>
                </a:lnTo>
                <a:lnTo>
                  <a:pt x="85385" y="617955"/>
                </a:lnTo>
                <a:lnTo>
                  <a:pt x="104590" y="576481"/>
                </a:lnTo>
                <a:lnTo>
                  <a:pt x="125558" y="536029"/>
                </a:lnTo>
                <a:lnTo>
                  <a:pt x="148238" y="496647"/>
                </a:lnTo>
                <a:lnTo>
                  <a:pt x="172582" y="458385"/>
                </a:lnTo>
                <a:lnTo>
                  <a:pt x="198540" y="421293"/>
                </a:lnTo>
                <a:lnTo>
                  <a:pt x="226063" y="385419"/>
                </a:lnTo>
                <a:lnTo>
                  <a:pt x="255101" y="350814"/>
                </a:lnTo>
                <a:lnTo>
                  <a:pt x="285606" y="317526"/>
                </a:lnTo>
                <a:lnTo>
                  <a:pt x="317526" y="285606"/>
                </a:lnTo>
                <a:lnTo>
                  <a:pt x="350814" y="255101"/>
                </a:lnTo>
                <a:lnTo>
                  <a:pt x="385419" y="226063"/>
                </a:lnTo>
                <a:lnTo>
                  <a:pt x="421293" y="198540"/>
                </a:lnTo>
                <a:lnTo>
                  <a:pt x="458385" y="172582"/>
                </a:lnTo>
                <a:lnTo>
                  <a:pt x="496647" y="148238"/>
                </a:lnTo>
                <a:lnTo>
                  <a:pt x="536029" y="125558"/>
                </a:lnTo>
                <a:lnTo>
                  <a:pt x="576481" y="104590"/>
                </a:lnTo>
                <a:lnTo>
                  <a:pt x="617955" y="85385"/>
                </a:lnTo>
                <a:lnTo>
                  <a:pt x="660400" y="67992"/>
                </a:lnTo>
                <a:lnTo>
                  <a:pt x="703768" y="52460"/>
                </a:lnTo>
                <a:lnTo>
                  <a:pt x="748009" y="38838"/>
                </a:lnTo>
                <a:lnTo>
                  <a:pt x="793073" y="27177"/>
                </a:lnTo>
                <a:lnTo>
                  <a:pt x="838911" y="17525"/>
                </a:lnTo>
                <a:lnTo>
                  <a:pt x="885474" y="9931"/>
                </a:lnTo>
                <a:lnTo>
                  <a:pt x="932713" y="4447"/>
                </a:lnTo>
                <a:lnTo>
                  <a:pt x="980577" y="1120"/>
                </a:lnTo>
                <a:lnTo>
                  <a:pt x="1029018" y="0"/>
                </a:lnTo>
                <a:lnTo>
                  <a:pt x="11285846" y="0"/>
                </a:lnTo>
                <a:lnTo>
                  <a:pt x="11336872" y="1264"/>
                </a:lnTo>
                <a:lnTo>
                  <a:pt x="11387552" y="5035"/>
                </a:lnTo>
                <a:lnTo>
                  <a:pt x="11437801" y="11277"/>
                </a:lnTo>
                <a:lnTo>
                  <a:pt x="11487535" y="19954"/>
                </a:lnTo>
                <a:lnTo>
                  <a:pt x="11536669" y="31034"/>
                </a:lnTo>
                <a:lnTo>
                  <a:pt x="11585120" y="44479"/>
                </a:lnTo>
                <a:lnTo>
                  <a:pt x="11632803" y="60256"/>
                </a:lnTo>
                <a:lnTo>
                  <a:pt x="11679634" y="78329"/>
                </a:lnTo>
                <a:lnTo>
                  <a:pt x="11725528" y="98663"/>
                </a:lnTo>
                <a:lnTo>
                  <a:pt x="11770400" y="121225"/>
                </a:lnTo>
                <a:lnTo>
                  <a:pt x="11814168" y="145977"/>
                </a:lnTo>
                <a:lnTo>
                  <a:pt x="11856745" y="172887"/>
                </a:lnTo>
                <a:lnTo>
                  <a:pt x="11898049" y="201918"/>
                </a:lnTo>
                <a:lnTo>
                  <a:pt x="11937994" y="233036"/>
                </a:lnTo>
                <a:lnTo>
                  <a:pt x="11976496" y="266205"/>
                </a:lnTo>
                <a:lnTo>
                  <a:pt x="12013471" y="301392"/>
                </a:lnTo>
                <a:lnTo>
                  <a:pt x="12048658" y="338367"/>
                </a:lnTo>
                <a:lnTo>
                  <a:pt x="12081828" y="376869"/>
                </a:lnTo>
                <a:lnTo>
                  <a:pt x="12112945" y="416814"/>
                </a:lnTo>
                <a:lnTo>
                  <a:pt x="12141976" y="458118"/>
                </a:lnTo>
                <a:lnTo>
                  <a:pt x="12168886" y="500695"/>
                </a:lnTo>
                <a:lnTo>
                  <a:pt x="12193638" y="544463"/>
                </a:lnTo>
                <a:lnTo>
                  <a:pt x="12216199" y="589336"/>
                </a:lnTo>
                <a:lnTo>
                  <a:pt x="12236534" y="635229"/>
                </a:lnTo>
                <a:lnTo>
                  <a:pt x="12254607" y="682060"/>
                </a:lnTo>
                <a:lnTo>
                  <a:pt x="12270384" y="729743"/>
                </a:lnTo>
                <a:lnTo>
                  <a:pt x="12283829" y="778194"/>
                </a:lnTo>
                <a:lnTo>
                  <a:pt x="12294908" y="827329"/>
                </a:lnTo>
                <a:lnTo>
                  <a:pt x="12303586" y="877063"/>
                </a:lnTo>
                <a:lnTo>
                  <a:pt x="12309828" y="927312"/>
                </a:lnTo>
                <a:lnTo>
                  <a:pt x="12313599" y="977991"/>
                </a:lnTo>
                <a:lnTo>
                  <a:pt x="12314863" y="1029018"/>
                </a:lnTo>
                <a:lnTo>
                  <a:pt x="12313599" y="1080044"/>
                </a:lnTo>
                <a:lnTo>
                  <a:pt x="12309828" y="1130723"/>
                </a:lnTo>
                <a:lnTo>
                  <a:pt x="12303586" y="1180972"/>
                </a:lnTo>
                <a:lnTo>
                  <a:pt x="12294908" y="1230706"/>
                </a:lnTo>
                <a:lnTo>
                  <a:pt x="12283829" y="1279841"/>
                </a:lnTo>
                <a:lnTo>
                  <a:pt x="12270384" y="1328292"/>
                </a:lnTo>
                <a:lnTo>
                  <a:pt x="12254607" y="1375975"/>
                </a:lnTo>
                <a:lnTo>
                  <a:pt x="12236534" y="1422806"/>
                </a:lnTo>
                <a:lnTo>
                  <a:pt x="12216199" y="1468700"/>
                </a:lnTo>
                <a:lnTo>
                  <a:pt x="12193638" y="1513572"/>
                </a:lnTo>
                <a:lnTo>
                  <a:pt x="12168886" y="1557340"/>
                </a:lnTo>
                <a:lnTo>
                  <a:pt x="12141976" y="1599917"/>
                </a:lnTo>
                <a:lnTo>
                  <a:pt x="12112945" y="1641221"/>
                </a:lnTo>
                <a:lnTo>
                  <a:pt x="12081828" y="1681166"/>
                </a:lnTo>
                <a:lnTo>
                  <a:pt x="12048658" y="1719668"/>
                </a:lnTo>
                <a:lnTo>
                  <a:pt x="12013471" y="1756643"/>
                </a:lnTo>
                <a:lnTo>
                  <a:pt x="11976496" y="1791830"/>
                </a:lnTo>
                <a:lnTo>
                  <a:pt x="11937994" y="1825000"/>
                </a:lnTo>
                <a:lnTo>
                  <a:pt x="11898049" y="1856117"/>
                </a:lnTo>
                <a:lnTo>
                  <a:pt x="11856745" y="1885148"/>
                </a:lnTo>
                <a:lnTo>
                  <a:pt x="11814168" y="1912058"/>
                </a:lnTo>
                <a:lnTo>
                  <a:pt x="11770400" y="1936811"/>
                </a:lnTo>
                <a:lnTo>
                  <a:pt x="11725528" y="1959372"/>
                </a:lnTo>
                <a:lnTo>
                  <a:pt x="11679634" y="1979706"/>
                </a:lnTo>
                <a:lnTo>
                  <a:pt x="11632803" y="1997779"/>
                </a:lnTo>
                <a:lnTo>
                  <a:pt x="11585120" y="2013556"/>
                </a:lnTo>
                <a:lnTo>
                  <a:pt x="11536669" y="2027001"/>
                </a:lnTo>
                <a:lnTo>
                  <a:pt x="11487535" y="2038081"/>
                </a:lnTo>
                <a:lnTo>
                  <a:pt x="11437801" y="2046758"/>
                </a:lnTo>
                <a:lnTo>
                  <a:pt x="11387552" y="2053000"/>
                </a:lnTo>
                <a:lnTo>
                  <a:pt x="11336872" y="2056771"/>
                </a:lnTo>
                <a:lnTo>
                  <a:pt x="11285846" y="2058035"/>
                </a:lnTo>
                <a:close/>
              </a:path>
            </a:pathLst>
          </a:custGeom>
          <a:solidFill>
            <a:srgbClr val="F4F4EC"/>
          </a:solidFill>
        </p:spPr>
        <p:txBody>
          <a:bodyPr wrap="square" lIns="0" tIns="0" rIns="0" bIns="0" rtlCol="0"/>
          <a:lstStyle/>
          <a:p>
            <a:endParaRPr/>
          </a:p>
        </p:txBody>
      </p:sp>
      <p:sp>
        <p:nvSpPr>
          <p:cNvPr id="29" name="object 29"/>
          <p:cNvSpPr/>
          <p:nvPr/>
        </p:nvSpPr>
        <p:spPr>
          <a:xfrm>
            <a:off x="419884" y="697229"/>
            <a:ext cx="3065145" cy="2058035"/>
          </a:xfrm>
          <a:custGeom>
            <a:avLst/>
            <a:gdLst/>
            <a:ahLst/>
            <a:cxnLst/>
            <a:rect l="l" t="t" r="r" b="b"/>
            <a:pathLst>
              <a:path w="3065145" h="2058035">
                <a:moveTo>
                  <a:pt x="2035881" y="2058035"/>
                </a:moveTo>
                <a:lnTo>
                  <a:pt x="1029018" y="2058035"/>
                </a:lnTo>
                <a:lnTo>
                  <a:pt x="980577" y="2056915"/>
                </a:lnTo>
                <a:lnTo>
                  <a:pt x="932713" y="2053588"/>
                </a:lnTo>
                <a:lnTo>
                  <a:pt x="885474" y="2048103"/>
                </a:lnTo>
                <a:lnTo>
                  <a:pt x="838911" y="2040510"/>
                </a:lnTo>
                <a:lnTo>
                  <a:pt x="793073" y="2030858"/>
                </a:lnTo>
                <a:lnTo>
                  <a:pt x="748009" y="2019197"/>
                </a:lnTo>
                <a:lnTo>
                  <a:pt x="703768" y="2005575"/>
                </a:lnTo>
                <a:lnTo>
                  <a:pt x="660400" y="1990043"/>
                </a:lnTo>
                <a:lnTo>
                  <a:pt x="617955" y="1972650"/>
                </a:lnTo>
                <a:lnTo>
                  <a:pt x="576481" y="1953445"/>
                </a:lnTo>
                <a:lnTo>
                  <a:pt x="536029" y="1932477"/>
                </a:lnTo>
                <a:lnTo>
                  <a:pt x="496647" y="1909797"/>
                </a:lnTo>
                <a:lnTo>
                  <a:pt x="458385" y="1885453"/>
                </a:lnTo>
                <a:lnTo>
                  <a:pt x="421293" y="1859495"/>
                </a:lnTo>
                <a:lnTo>
                  <a:pt x="385419" y="1831972"/>
                </a:lnTo>
                <a:lnTo>
                  <a:pt x="350814" y="1802934"/>
                </a:lnTo>
                <a:lnTo>
                  <a:pt x="317526" y="1772429"/>
                </a:lnTo>
                <a:lnTo>
                  <a:pt x="285606" y="1740509"/>
                </a:lnTo>
                <a:lnTo>
                  <a:pt x="255101" y="1707221"/>
                </a:lnTo>
                <a:lnTo>
                  <a:pt x="226063" y="1672616"/>
                </a:lnTo>
                <a:lnTo>
                  <a:pt x="198540" y="1636742"/>
                </a:lnTo>
                <a:lnTo>
                  <a:pt x="172582" y="1599650"/>
                </a:lnTo>
                <a:lnTo>
                  <a:pt x="148238" y="1561388"/>
                </a:lnTo>
                <a:lnTo>
                  <a:pt x="125558" y="1522006"/>
                </a:lnTo>
                <a:lnTo>
                  <a:pt x="104590" y="1481554"/>
                </a:lnTo>
                <a:lnTo>
                  <a:pt x="85385" y="1440080"/>
                </a:lnTo>
                <a:lnTo>
                  <a:pt x="67992" y="1397635"/>
                </a:lnTo>
                <a:lnTo>
                  <a:pt x="52460" y="1354267"/>
                </a:lnTo>
                <a:lnTo>
                  <a:pt x="38838" y="1310026"/>
                </a:lnTo>
                <a:lnTo>
                  <a:pt x="27177" y="1264962"/>
                </a:lnTo>
                <a:lnTo>
                  <a:pt x="17525" y="1219124"/>
                </a:lnTo>
                <a:lnTo>
                  <a:pt x="9931" y="1172561"/>
                </a:lnTo>
                <a:lnTo>
                  <a:pt x="4447" y="1125322"/>
                </a:lnTo>
                <a:lnTo>
                  <a:pt x="1120" y="1077458"/>
                </a:lnTo>
                <a:lnTo>
                  <a:pt x="0" y="1029018"/>
                </a:lnTo>
                <a:lnTo>
                  <a:pt x="1120" y="980577"/>
                </a:lnTo>
                <a:lnTo>
                  <a:pt x="4447" y="932713"/>
                </a:lnTo>
                <a:lnTo>
                  <a:pt x="9931" y="885474"/>
                </a:lnTo>
                <a:lnTo>
                  <a:pt x="17525" y="838911"/>
                </a:lnTo>
                <a:lnTo>
                  <a:pt x="27177" y="793073"/>
                </a:lnTo>
                <a:lnTo>
                  <a:pt x="38838" y="748009"/>
                </a:lnTo>
                <a:lnTo>
                  <a:pt x="52460" y="703768"/>
                </a:lnTo>
                <a:lnTo>
                  <a:pt x="67992" y="660400"/>
                </a:lnTo>
                <a:lnTo>
                  <a:pt x="85385" y="617955"/>
                </a:lnTo>
                <a:lnTo>
                  <a:pt x="104590" y="576481"/>
                </a:lnTo>
                <a:lnTo>
                  <a:pt x="125558" y="536029"/>
                </a:lnTo>
                <a:lnTo>
                  <a:pt x="148238" y="496647"/>
                </a:lnTo>
                <a:lnTo>
                  <a:pt x="172582" y="458385"/>
                </a:lnTo>
                <a:lnTo>
                  <a:pt x="198540" y="421293"/>
                </a:lnTo>
                <a:lnTo>
                  <a:pt x="226063" y="385419"/>
                </a:lnTo>
                <a:lnTo>
                  <a:pt x="255101" y="350814"/>
                </a:lnTo>
                <a:lnTo>
                  <a:pt x="285606" y="317526"/>
                </a:lnTo>
                <a:lnTo>
                  <a:pt x="317526" y="285606"/>
                </a:lnTo>
                <a:lnTo>
                  <a:pt x="350814" y="255101"/>
                </a:lnTo>
                <a:lnTo>
                  <a:pt x="385419" y="226063"/>
                </a:lnTo>
                <a:lnTo>
                  <a:pt x="421293" y="198540"/>
                </a:lnTo>
                <a:lnTo>
                  <a:pt x="458385" y="172582"/>
                </a:lnTo>
                <a:lnTo>
                  <a:pt x="496647" y="148238"/>
                </a:lnTo>
                <a:lnTo>
                  <a:pt x="536029" y="125558"/>
                </a:lnTo>
                <a:lnTo>
                  <a:pt x="576481" y="104590"/>
                </a:lnTo>
                <a:lnTo>
                  <a:pt x="617955" y="85385"/>
                </a:lnTo>
                <a:lnTo>
                  <a:pt x="660400" y="67992"/>
                </a:lnTo>
                <a:lnTo>
                  <a:pt x="703768" y="52460"/>
                </a:lnTo>
                <a:lnTo>
                  <a:pt x="748009" y="38838"/>
                </a:lnTo>
                <a:lnTo>
                  <a:pt x="793073" y="27177"/>
                </a:lnTo>
                <a:lnTo>
                  <a:pt x="838911" y="17525"/>
                </a:lnTo>
                <a:lnTo>
                  <a:pt x="885474" y="9931"/>
                </a:lnTo>
                <a:lnTo>
                  <a:pt x="932713" y="4447"/>
                </a:lnTo>
                <a:lnTo>
                  <a:pt x="980577" y="1120"/>
                </a:lnTo>
                <a:lnTo>
                  <a:pt x="1029018" y="0"/>
                </a:lnTo>
                <a:lnTo>
                  <a:pt x="2035881" y="0"/>
                </a:lnTo>
                <a:lnTo>
                  <a:pt x="2084321" y="1120"/>
                </a:lnTo>
                <a:lnTo>
                  <a:pt x="2132185" y="4447"/>
                </a:lnTo>
                <a:lnTo>
                  <a:pt x="2179424" y="9931"/>
                </a:lnTo>
                <a:lnTo>
                  <a:pt x="2225987" y="17525"/>
                </a:lnTo>
                <a:lnTo>
                  <a:pt x="2271825" y="27177"/>
                </a:lnTo>
                <a:lnTo>
                  <a:pt x="2316889" y="38838"/>
                </a:lnTo>
                <a:lnTo>
                  <a:pt x="2361130" y="52460"/>
                </a:lnTo>
                <a:lnTo>
                  <a:pt x="2404498" y="67992"/>
                </a:lnTo>
                <a:lnTo>
                  <a:pt x="2446943" y="85385"/>
                </a:lnTo>
                <a:lnTo>
                  <a:pt x="2488417" y="104590"/>
                </a:lnTo>
                <a:lnTo>
                  <a:pt x="2528869" y="125558"/>
                </a:lnTo>
                <a:lnTo>
                  <a:pt x="2568251" y="148238"/>
                </a:lnTo>
                <a:lnTo>
                  <a:pt x="2606513" y="172582"/>
                </a:lnTo>
                <a:lnTo>
                  <a:pt x="2643605" y="198540"/>
                </a:lnTo>
                <a:lnTo>
                  <a:pt x="2679479" y="226063"/>
                </a:lnTo>
                <a:lnTo>
                  <a:pt x="2714084" y="255101"/>
                </a:lnTo>
                <a:lnTo>
                  <a:pt x="2747372" y="285606"/>
                </a:lnTo>
                <a:lnTo>
                  <a:pt x="2779293" y="317526"/>
                </a:lnTo>
                <a:lnTo>
                  <a:pt x="2809797" y="350814"/>
                </a:lnTo>
                <a:lnTo>
                  <a:pt x="2838835" y="385419"/>
                </a:lnTo>
                <a:lnTo>
                  <a:pt x="2866358" y="421293"/>
                </a:lnTo>
                <a:lnTo>
                  <a:pt x="2892316" y="458385"/>
                </a:lnTo>
                <a:lnTo>
                  <a:pt x="2916660" y="496647"/>
                </a:lnTo>
                <a:lnTo>
                  <a:pt x="2939341" y="536029"/>
                </a:lnTo>
                <a:lnTo>
                  <a:pt x="2960308" y="576481"/>
                </a:lnTo>
                <a:lnTo>
                  <a:pt x="2979513" y="617955"/>
                </a:lnTo>
                <a:lnTo>
                  <a:pt x="2996907" y="660400"/>
                </a:lnTo>
                <a:lnTo>
                  <a:pt x="3012439" y="703768"/>
                </a:lnTo>
                <a:lnTo>
                  <a:pt x="3026060" y="748009"/>
                </a:lnTo>
                <a:lnTo>
                  <a:pt x="3037722" y="793073"/>
                </a:lnTo>
                <a:lnTo>
                  <a:pt x="3047374" y="838911"/>
                </a:lnTo>
                <a:lnTo>
                  <a:pt x="3054967" y="885474"/>
                </a:lnTo>
                <a:lnTo>
                  <a:pt x="3060452" y="932713"/>
                </a:lnTo>
                <a:lnTo>
                  <a:pt x="3063779" y="980577"/>
                </a:lnTo>
                <a:lnTo>
                  <a:pt x="3064899" y="1029018"/>
                </a:lnTo>
                <a:lnTo>
                  <a:pt x="3063779" y="1077458"/>
                </a:lnTo>
                <a:lnTo>
                  <a:pt x="3060452" y="1125322"/>
                </a:lnTo>
                <a:lnTo>
                  <a:pt x="3054967" y="1172561"/>
                </a:lnTo>
                <a:lnTo>
                  <a:pt x="3047374" y="1219124"/>
                </a:lnTo>
                <a:lnTo>
                  <a:pt x="3037722" y="1264962"/>
                </a:lnTo>
                <a:lnTo>
                  <a:pt x="3026060" y="1310026"/>
                </a:lnTo>
                <a:lnTo>
                  <a:pt x="3012439" y="1354267"/>
                </a:lnTo>
                <a:lnTo>
                  <a:pt x="2996907" y="1397635"/>
                </a:lnTo>
                <a:lnTo>
                  <a:pt x="2979513" y="1440080"/>
                </a:lnTo>
                <a:lnTo>
                  <a:pt x="2960308" y="1481554"/>
                </a:lnTo>
                <a:lnTo>
                  <a:pt x="2939341" y="1522006"/>
                </a:lnTo>
                <a:lnTo>
                  <a:pt x="2916660" y="1561388"/>
                </a:lnTo>
                <a:lnTo>
                  <a:pt x="2892316" y="1599650"/>
                </a:lnTo>
                <a:lnTo>
                  <a:pt x="2866358" y="1636742"/>
                </a:lnTo>
                <a:lnTo>
                  <a:pt x="2838835" y="1672616"/>
                </a:lnTo>
                <a:lnTo>
                  <a:pt x="2809797" y="1707221"/>
                </a:lnTo>
                <a:lnTo>
                  <a:pt x="2779293" y="1740509"/>
                </a:lnTo>
                <a:lnTo>
                  <a:pt x="2747372" y="1772429"/>
                </a:lnTo>
                <a:lnTo>
                  <a:pt x="2714084" y="1802934"/>
                </a:lnTo>
                <a:lnTo>
                  <a:pt x="2679479" y="1831972"/>
                </a:lnTo>
                <a:lnTo>
                  <a:pt x="2643605" y="1859495"/>
                </a:lnTo>
                <a:lnTo>
                  <a:pt x="2606513" y="1885453"/>
                </a:lnTo>
                <a:lnTo>
                  <a:pt x="2568251" y="1909797"/>
                </a:lnTo>
                <a:lnTo>
                  <a:pt x="2528869" y="1932477"/>
                </a:lnTo>
                <a:lnTo>
                  <a:pt x="2488417" y="1953445"/>
                </a:lnTo>
                <a:lnTo>
                  <a:pt x="2446943" y="1972650"/>
                </a:lnTo>
                <a:lnTo>
                  <a:pt x="2404498" y="1990043"/>
                </a:lnTo>
                <a:lnTo>
                  <a:pt x="2361130" y="2005575"/>
                </a:lnTo>
                <a:lnTo>
                  <a:pt x="2316889" y="2019197"/>
                </a:lnTo>
                <a:lnTo>
                  <a:pt x="2271825" y="2030858"/>
                </a:lnTo>
                <a:lnTo>
                  <a:pt x="2225987" y="2040510"/>
                </a:lnTo>
                <a:lnTo>
                  <a:pt x="2179424" y="2048103"/>
                </a:lnTo>
                <a:lnTo>
                  <a:pt x="2132185" y="2053588"/>
                </a:lnTo>
                <a:lnTo>
                  <a:pt x="2084321" y="2056915"/>
                </a:lnTo>
                <a:lnTo>
                  <a:pt x="2035881" y="2058035"/>
                </a:lnTo>
                <a:close/>
              </a:path>
            </a:pathLst>
          </a:custGeom>
          <a:solidFill>
            <a:srgbClr val="F4F4EC"/>
          </a:solidFill>
        </p:spPr>
        <p:txBody>
          <a:bodyPr wrap="square" lIns="0" tIns="0" rIns="0" bIns="0" rtlCol="0"/>
          <a:lstStyle/>
          <a:p>
            <a:endParaRPr/>
          </a:p>
        </p:txBody>
      </p:sp>
      <p:sp>
        <p:nvSpPr>
          <p:cNvPr id="30" name="object 30"/>
          <p:cNvSpPr txBox="1">
            <a:spLocks noGrp="1"/>
          </p:cNvSpPr>
          <p:nvPr>
            <p:ph type="title"/>
          </p:nvPr>
        </p:nvSpPr>
        <p:spPr>
          <a:xfrm>
            <a:off x="874545" y="997648"/>
            <a:ext cx="11547475" cy="4147185"/>
          </a:xfrm>
          <a:prstGeom prst="rect">
            <a:avLst/>
          </a:prstGeom>
        </p:spPr>
        <p:txBody>
          <a:bodyPr vert="horz" wrap="square" lIns="0" tIns="12700" rIns="0" bIns="0" rtlCol="0">
            <a:spAutoFit/>
          </a:bodyPr>
          <a:lstStyle/>
          <a:p>
            <a:pPr marL="12700">
              <a:lnSpc>
                <a:spcPct val="100000"/>
              </a:lnSpc>
              <a:spcBef>
                <a:spcPts val="100"/>
              </a:spcBef>
            </a:pPr>
            <a:r>
              <a:rPr spc="-420" dirty="0">
                <a:latin typeface="Arial Black"/>
                <a:cs typeface="Arial Black"/>
              </a:rPr>
              <a:t>Our</a:t>
            </a:r>
          </a:p>
          <a:p>
            <a:pPr marL="154305">
              <a:lnSpc>
                <a:spcPct val="100000"/>
              </a:lnSpc>
              <a:spcBef>
                <a:spcPts val="10375"/>
              </a:spcBef>
            </a:pPr>
            <a:r>
              <a:rPr spc="-640" dirty="0">
                <a:latin typeface="Arial Black"/>
                <a:cs typeface="Arial Black"/>
              </a:rPr>
              <a:t>Recommendations..</a:t>
            </a:r>
          </a:p>
        </p:txBody>
      </p:sp>
      <p:pic>
        <p:nvPicPr>
          <p:cNvPr id="31" name="object 31"/>
          <p:cNvPicPr/>
          <p:nvPr/>
        </p:nvPicPr>
        <p:blipFill>
          <a:blip r:embed="rId7" cstate="print"/>
          <a:stretch>
            <a:fillRect/>
          </a:stretch>
        </p:blipFill>
        <p:spPr>
          <a:xfrm>
            <a:off x="887245" y="7592115"/>
            <a:ext cx="3657599" cy="19621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317</Words>
  <Application>Microsoft Office PowerPoint</Application>
  <PresentationFormat>Custom</PresentationFormat>
  <Paragraphs>33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Georgia</vt:lpstr>
      <vt:lpstr>Trebuchet MS</vt:lpstr>
      <vt:lpstr>Office Theme</vt:lpstr>
      <vt:lpstr>PowerPoint Presentation</vt:lpstr>
      <vt:lpstr>What is aWellness      Café?</vt:lpstr>
      <vt:lpstr>PowerPoint Presentation</vt:lpstr>
      <vt:lpstr>PowerPoint Presentation</vt:lpstr>
      <vt:lpstr>PowerPoint Presentation</vt:lpstr>
      <vt:lpstr>Our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Caf</dc:title>
  <dc:creator>Barry Breslin</dc:creator>
  <cp:keywords>DAF9VuF1ky0,BAEkRQOhnaE</cp:keywords>
  <cp:lastModifiedBy>Sharon Ferguson</cp:lastModifiedBy>
  <cp:revision>2</cp:revision>
  <dcterms:created xsi:type="dcterms:W3CDTF">2024-02-26T10:24:07Z</dcterms:created>
  <dcterms:modified xsi:type="dcterms:W3CDTF">2024-05-24T12:52:09Z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2024-02-23T00:00:00Z</vt:filetime>
  </property>
  <property fmtid="{D5CDD505-2E9C-101B-9397-08002B2CF9AE}" pid="3" name="Creator">
    <vt:lpwstr>Canva</vt:lpwstr>
  </property>
  <property fmtid="{D5CDD505-2E9C-101B-9397-08002B2CF9AE}" pid="4" name="LastSaved">
    <vt:filetime>2024-02-26T00:00:00Z</vt:filetime>
  </property>
  <property fmtid="{D5CDD505-2E9C-101B-9397-08002B2CF9AE}" pid="5" name="Producer">
    <vt:lpwstr>Canva</vt:lpwstr>
  </property>
</Properties>
</file>