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embeddedFontLst>
    <p:embeddedFont>
      <p:font typeface="Open Sans ExtraBold"/>
      <p:bold r:id="rId8"/>
      <p:boldItalic r:id="rId9"/>
    </p:embeddedFont>
    <p:embeddedFont>
      <p:font typeface="Open Sans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iK2T8CNpwAHQkD92U4BwH3MCwd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-bold.fntdata"/><Relationship Id="rId10" Type="http://schemas.openxmlformats.org/officeDocument/2006/relationships/font" Target="fonts/OpenSans-regular.fntdata"/><Relationship Id="rId13" Type="http://schemas.openxmlformats.org/officeDocument/2006/relationships/font" Target="fonts/OpenSans-boldItalic.fntdata"/><Relationship Id="rId12" Type="http://schemas.openxmlformats.org/officeDocument/2006/relationships/font" Target="fonts/OpenSans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OpenSansExtraBold-boldItalic.fntdata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OpenSansExtra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619d40def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Google Shape;47;g3619d40def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ack background with blue text and white speech bubble&#10;&#10;AI-generated content may be incorrect." id="9" name="Google Shape;9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6800" y="1466787"/>
            <a:ext cx="10058400" cy="3924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5"/>
          <p:cNvSpPr/>
          <p:nvPr/>
        </p:nvSpPr>
        <p:spPr>
          <a:xfrm>
            <a:off x="0" y="242415"/>
            <a:ext cx="12192000" cy="1570982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2" name="Google Shape;1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F65CE"/>
              </a:buClr>
              <a:buSzPts val="4400"/>
              <a:buFont typeface="Open Sans ExtraBold"/>
              <a:buNone/>
              <a:defRPr>
                <a:solidFill>
                  <a:srgbClr val="4F65C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A white and blue text on a black background&#10;&#10;AI-generated content may be incorrect." id="14" name="Google Shape;14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987280" y="5944222"/>
            <a:ext cx="1676399" cy="4654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/>
          <p:nvPr/>
        </p:nvSpPr>
        <p:spPr>
          <a:xfrm>
            <a:off x="0" y="242415"/>
            <a:ext cx="12192000" cy="1570982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7" name="Google Shape;17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F65C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A white and blue text on a black background&#10;&#10;AI-generated content may be incorrect." id="20" name="Google Shape;20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987280" y="5944222"/>
            <a:ext cx="1676399" cy="4654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/>
          <p:nvPr/>
        </p:nvSpPr>
        <p:spPr>
          <a:xfrm>
            <a:off x="0" y="242415"/>
            <a:ext cx="12192000" cy="1570982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23" name="Google Shape;23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F65C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5" name="Google Shape;25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7" name="Google Shape;27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A white and blue text on a black background&#10;&#10;AI-generated content may be incorrect." id="28" name="Google Shape;2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987280" y="5944222"/>
            <a:ext cx="1676399" cy="4654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/>
          <p:nvPr/>
        </p:nvSpPr>
        <p:spPr>
          <a:xfrm>
            <a:off x="0" y="242415"/>
            <a:ext cx="12192000" cy="1570982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1" name="Google Shape;31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F65C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A white and blue text on a black background&#10;&#10;AI-generated content may be incorrect." id="32" name="Google Shape;32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987280" y="5944222"/>
            <a:ext cx="1676399" cy="4654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white and blue text on a black background&#10;&#10;AI-generated content may be incorrect." id="34" name="Google Shape;34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987280" y="5944222"/>
            <a:ext cx="1676399" cy="4654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F65CE"/>
              </a:buClr>
              <a:buSzPts val="4400"/>
              <a:buFont typeface="Open Sans ExtraBold"/>
              <a:buNone/>
              <a:defRPr b="1" i="0" sz="4400" u="none" cap="none" strike="noStrike">
                <a:solidFill>
                  <a:srgbClr val="4F65CE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/>
          <p:nvPr>
            <p:ph type="title"/>
          </p:nvPr>
        </p:nvSpPr>
        <p:spPr>
          <a:xfrm>
            <a:off x="838200" y="3547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F65CE"/>
              </a:buClr>
              <a:buSzPts val="4400"/>
              <a:buFont typeface="Open Sans ExtraBold"/>
              <a:buNone/>
            </a:pPr>
            <a:r>
              <a:t/>
            </a:r>
            <a:endParaRPr/>
          </a:p>
        </p:txBody>
      </p:sp>
      <p:sp>
        <p:nvSpPr>
          <p:cNvPr id="44" name="Google Shape;44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619d40def0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lang="en-US" sz="1200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rPr>
              <a:t>Building Community Beyond Borders: Strategies for Student Success Abroad</a:t>
            </a:r>
            <a:endParaRPr b="0" sz="1200">
              <a:solidFill>
                <a:srgbClr val="21212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0" sz="1200">
              <a:solidFill>
                <a:srgbClr val="21212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g3619d40def0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2025-05-01T19:04:04Z</dcterms:created>
  <dc:creator>Ashley Krumwiede</dc:creator>
</cp:coreProperties>
</file>