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8" r:id="rId2"/>
    <p:sldId id="260" r:id="rId3"/>
    <p:sldId id="265" r:id="rId4"/>
    <p:sldId id="257" r:id="rId5"/>
    <p:sldId id="266" r:id="rId6"/>
    <p:sldId id="258" r:id="rId7"/>
    <p:sldId id="261" r:id="rId8"/>
    <p:sldId id="262" r:id="rId9"/>
    <p:sldId id="263" r:id="rId10"/>
    <p:sldId id="267"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EF891C-9E04-487E-8ED4-BA0213146AF7}" v="399" dt="2024-05-30T14:39:04.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59" d="100"/>
          <a:sy n="59" d="100"/>
        </p:scale>
        <p:origin x="8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leen Waterman" userId="761a5959-17f3-4f64-88b7-c9be5e88015b" providerId="ADAL" clId="{ADEF891C-9E04-487E-8ED4-BA0213146AF7}"/>
    <pc:docChg chg="undo custSel addSld delSld modSld">
      <pc:chgData name="Aileen Waterman" userId="761a5959-17f3-4f64-88b7-c9be5e88015b" providerId="ADAL" clId="{ADEF891C-9E04-487E-8ED4-BA0213146AF7}" dt="2024-05-30T15:01:36.544" v="2488" actId="114"/>
      <pc:docMkLst>
        <pc:docMk/>
      </pc:docMkLst>
      <pc:sldChg chg="addSp delSp modSp del mod">
        <pc:chgData name="Aileen Waterman" userId="761a5959-17f3-4f64-88b7-c9be5e88015b" providerId="ADAL" clId="{ADEF891C-9E04-487E-8ED4-BA0213146AF7}" dt="2024-05-30T14:44:58.915" v="2166" actId="2696"/>
        <pc:sldMkLst>
          <pc:docMk/>
          <pc:sldMk cId="43984454" sldId="256"/>
        </pc:sldMkLst>
        <pc:spChg chg="mod">
          <ac:chgData name="Aileen Waterman" userId="761a5959-17f3-4f64-88b7-c9be5e88015b" providerId="ADAL" clId="{ADEF891C-9E04-487E-8ED4-BA0213146AF7}" dt="2024-05-27T08:28:05.512" v="1828" actId="27636"/>
          <ac:spMkLst>
            <pc:docMk/>
            <pc:sldMk cId="43984454" sldId="256"/>
            <ac:spMk id="2" creationId="{918E0BCF-BFB5-3343-81C3-1841255BDD85}"/>
          </ac:spMkLst>
        </pc:spChg>
        <pc:spChg chg="mod">
          <ac:chgData name="Aileen Waterman" userId="761a5959-17f3-4f64-88b7-c9be5e88015b" providerId="ADAL" clId="{ADEF891C-9E04-487E-8ED4-BA0213146AF7}" dt="2024-05-30T14:38:50.957" v="2114" actId="20577"/>
          <ac:spMkLst>
            <pc:docMk/>
            <pc:sldMk cId="43984454" sldId="256"/>
            <ac:spMk id="3" creationId="{EAA70194-4991-9ACD-3063-9E4BF1E5C7E4}"/>
          </ac:spMkLst>
        </pc:spChg>
        <pc:spChg chg="add del mod">
          <ac:chgData name="Aileen Waterman" userId="761a5959-17f3-4f64-88b7-c9be5e88015b" providerId="ADAL" clId="{ADEF891C-9E04-487E-8ED4-BA0213146AF7}" dt="2024-05-30T14:38:55.843" v="2116" actId="478"/>
          <ac:spMkLst>
            <pc:docMk/>
            <pc:sldMk cId="43984454" sldId="256"/>
            <ac:spMk id="4" creationId="{8E69724D-B837-01AA-B45F-D54115CC95EF}"/>
          </ac:spMkLst>
        </pc:spChg>
      </pc:sldChg>
      <pc:sldChg chg="addSp modSp mod">
        <pc:chgData name="Aileen Waterman" userId="761a5959-17f3-4f64-88b7-c9be5e88015b" providerId="ADAL" clId="{ADEF891C-9E04-487E-8ED4-BA0213146AF7}" dt="2024-05-30T14:47:31.583" v="2351" actId="5793"/>
        <pc:sldMkLst>
          <pc:docMk/>
          <pc:sldMk cId="977919707" sldId="257"/>
        </pc:sldMkLst>
        <pc:spChg chg="mod">
          <ac:chgData name="Aileen Waterman" userId="761a5959-17f3-4f64-88b7-c9be5e88015b" providerId="ADAL" clId="{ADEF891C-9E04-487E-8ED4-BA0213146AF7}" dt="2024-05-30T14:47:31.583" v="2351" actId="5793"/>
          <ac:spMkLst>
            <pc:docMk/>
            <pc:sldMk cId="977919707" sldId="257"/>
            <ac:spMk id="3" creationId="{8328BCDD-74A5-347C-3FBD-B0AEA6AB2E9C}"/>
          </ac:spMkLst>
        </pc:spChg>
        <pc:spChg chg="add mod">
          <ac:chgData name="Aileen Waterman" userId="761a5959-17f3-4f64-88b7-c9be5e88015b" providerId="ADAL" clId="{ADEF891C-9E04-487E-8ED4-BA0213146AF7}" dt="2024-05-27T08:42:17.051" v="1971" actId="20577"/>
          <ac:spMkLst>
            <pc:docMk/>
            <pc:sldMk cId="977919707" sldId="257"/>
            <ac:spMk id="8" creationId="{7E8F1B7A-093D-A48F-FC60-858164F47915}"/>
          </ac:spMkLst>
        </pc:spChg>
        <pc:picChg chg="mod">
          <ac:chgData name="Aileen Waterman" userId="761a5959-17f3-4f64-88b7-c9be5e88015b" providerId="ADAL" clId="{ADEF891C-9E04-487E-8ED4-BA0213146AF7}" dt="2024-05-27T07:57:17.563" v="1076" actId="1076"/>
          <ac:picMkLst>
            <pc:docMk/>
            <pc:sldMk cId="977919707" sldId="257"/>
            <ac:picMk id="7" creationId="{47143772-539A-D3D3-B03B-80ABC7B48F1B}"/>
          </ac:picMkLst>
        </pc:picChg>
      </pc:sldChg>
      <pc:sldChg chg="addSp modSp mod">
        <pc:chgData name="Aileen Waterman" userId="761a5959-17f3-4f64-88b7-c9be5e88015b" providerId="ADAL" clId="{ADEF891C-9E04-487E-8ED4-BA0213146AF7}" dt="2024-05-30T14:37:56.286" v="2040" actId="1076"/>
        <pc:sldMkLst>
          <pc:docMk/>
          <pc:sldMk cId="1810200831" sldId="258"/>
        </pc:sldMkLst>
        <pc:spChg chg="mod">
          <ac:chgData name="Aileen Waterman" userId="761a5959-17f3-4f64-88b7-c9be5e88015b" providerId="ADAL" clId="{ADEF891C-9E04-487E-8ED4-BA0213146AF7}" dt="2024-05-27T08:05:26.627" v="1163" actId="27636"/>
          <ac:spMkLst>
            <pc:docMk/>
            <pc:sldMk cId="1810200831" sldId="258"/>
            <ac:spMk id="3" creationId="{840E1158-9933-8E92-7331-0B05C35BEA1E}"/>
          </ac:spMkLst>
        </pc:spChg>
        <pc:spChg chg="mod">
          <ac:chgData name="Aileen Waterman" userId="761a5959-17f3-4f64-88b7-c9be5e88015b" providerId="ADAL" clId="{ADEF891C-9E04-487E-8ED4-BA0213146AF7}" dt="2024-05-30T14:37:56.286" v="2040" actId="1076"/>
          <ac:spMkLst>
            <pc:docMk/>
            <pc:sldMk cId="1810200831" sldId="258"/>
            <ac:spMk id="6" creationId="{957A5990-1FB3-BB23-251D-0D55BF795DC5}"/>
          </ac:spMkLst>
        </pc:spChg>
        <pc:spChg chg="add mod">
          <ac:chgData name="Aileen Waterman" userId="761a5959-17f3-4f64-88b7-c9be5e88015b" providerId="ADAL" clId="{ADEF891C-9E04-487E-8ED4-BA0213146AF7}" dt="2024-05-27T08:42:35.404" v="2000" actId="20577"/>
          <ac:spMkLst>
            <pc:docMk/>
            <pc:sldMk cId="1810200831" sldId="258"/>
            <ac:spMk id="7" creationId="{BCA6F585-78C4-95BB-ABB1-CFA454EE4DB1}"/>
          </ac:spMkLst>
        </pc:spChg>
        <pc:picChg chg="mod">
          <ac:chgData name="Aileen Waterman" userId="761a5959-17f3-4f64-88b7-c9be5e88015b" providerId="ADAL" clId="{ADEF891C-9E04-487E-8ED4-BA0213146AF7}" dt="2024-05-27T07:56:49.679" v="1070" actId="1076"/>
          <ac:picMkLst>
            <pc:docMk/>
            <pc:sldMk cId="1810200831" sldId="258"/>
            <ac:picMk id="5" creationId="{6F558E59-EB7D-8EC8-611E-5D6FFCEC6CB4}"/>
          </ac:picMkLst>
        </pc:picChg>
      </pc:sldChg>
      <pc:sldChg chg="modSp mod">
        <pc:chgData name="Aileen Waterman" userId="761a5959-17f3-4f64-88b7-c9be5e88015b" providerId="ADAL" clId="{ADEF891C-9E04-487E-8ED4-BA0213146AF7}" dt="2024-05-30T15:01:36.544" v="2488" actId="114"/>
        <pc:sldMkLst>
          <pc:docMk/>
          <pc:sldMk cId="61357781" sldId="259"/>
        </pc:sldMkLst>
        <pc:spChg chg="mod">
          <ac:chgData name="Aileen Waterman" userId="761a5959-17f3-4f64-88b7-c9be5e88015b" providerId="ADAL" clId="{ADEF891C-9E04-487E-8ED4-BA0213146AF7}" dt="2024-05-27T08:27:49.108" v="1826" actId="20577"/>
          <ac:spMkLst>
            <pc:docMk/>
            <pc:sldMk cId="61357781" sldId="259"/>
            <ac:spMk id="2" creationId="{1395D9F9-D7EF-2221-48D4-9A2592138686}"/>
          </ac:spMkLst>
        </pc:spChg>
        <pc:spChg chg="mod">
          <ac:chgData name="Aileen Waterman" userId="761a5959-17f3-4f64-88b7-c9be5e88015b" providerId="ADAL" clId="{ADEF891C-9E04-487E-8ED4-BA0213146AF7}" dt="2024-05-30T15:01:36.544" v="2488" actId="114"/>
          <ac:spMkLst>
            <pc:docMk/>
            <pc:sldMk cId="61357781" sldId="259"/>
            <ac:spMk id="3" creationId="{BEF9DBF8-7A67-2011-6DD9-FCF3C2E25989}"/>
          </ac:spMkLst>
        </pc:spChg>
      </pc:sldChg>
      <pc:sldChg chg="addSp modSp mod setBg">
        <pc:chgData name="Aileen Waterman" userId="761a5959-17f3-4f64-88b7-c9be5e88015b" providerId="ADAL" clId="{ADEF891C-9E04-487E-8ED4-BA0213146AF7}" dt="2024-05-30T14:50:45.002" v="2370" actId="26606"/>
        <pc:sldMkLst>
          <pc:docMk/>
          <pc:sldMk cId="960950846" sldId="260"/>
        </pc:sldMkLst>
        <pc:spChg chg="mod">
          <ac:chgData name="Aileen Waterman" userId="761a5959-17f3-4f64-88b7-c9be5e88015b" providerId="ADAL" clId="{ADEF891C-9E04-487E-8ED4-BA0213146AF7}" dt="2024-05-30T14:50:45.002" v="2370" actId="26606"/>
          <ac:spMkLst>
            <pc:docMk/>
            <pc:sldMk cId="960950846" sldId="260"/>
            <ac:spMk id="12" creationId="{83A9BB4E-1B8D-4EE1-48D5-71ED29B9BD31}"/>
          </ac:spMkLst>
        </pc:spChg>
        <pc:spChg chg="mod">
          <ac:chgData name="Aileen Waterman" userId="761a5959-17f3-4f64-88b7-c9be5e88015b" providerId="ADAL" clId="{ADEF891C-9E04-487E-8ED4-BA0213146AF7}" dt="2024-05-30T14:50:45.002" v="2370" actId="26606"/>
          <ac:spMkLst>
            <pc:docMk/>
            <pc:sldMk cId="960950846" sldId="260"/>
            <ac:spMk id="16" creationId="{44A51ABE-4294-8796-2DBB-B5B950172518}"/>
          </ac:spMkLst>
        </pc:spChg>
        <pc:spChg chg="mod">
          <ac:chgData name="Aileen Waterman" userId="761a5959-17f3-4f64-88b7-c9be5e88015b" providerId="ADAL" clId="{ADEF891C-9E04-487E-8ED4-BA0213146AF7}" dt="2024-05-30T14:50:45.002" v="2370" actId="26606"/>
          <ac:spMkLst>
            <pc:docMk/>
            <pc:sldMk cId="960950846" sldId="260"/>
            <ac:spMk id="21" creationId="{AC753E62-657D-6149-0725-CB3DE43EED06}"/>
          </ac:spMkLst>
        </pc:spChg>
        <pc:spChg chg="mod">
          <ac:chgData name="Aileen Waterman" userId="761a5959-17f3-4f64-88b7-c9be5e88015b" providerId="ADAL" clId="{ADEF891C-9E04-487E-8ED4-BA0213146AF7}" dt="2024-05-30T14:50:45.002" v="2370" actId="26606"/>
          <ac:spMkLst>
            <pc:docMk/>
            <pc:sldMk cId="960950846" sldId="260"/>
            <ac:spMk id="22" creationId="{8D922FB9-E6C9-61D8-FA53-333326E7E9BB}"/>
          </ac:spMkLst>
        </pc:spChg>
        <pc:spChg chg="mod">
          <ac:chgData name="Aileen Waterman" userId="761a5959-17f3-4f64-88b7-c9be5e88015b" providerId="ADAL" clId="{ADEF891C-9E04-487E-8ED4-BA0213146AF7}" dt="2024-05-30T14:50:45.002" v="2370" actId="26606"/>
          <ac:spMkLst>
            <pc:docMk/>
            <pc:sldMk cId="960950846" sldId="260"/>
            <ac:spMk id="23" creationId="{A0FE276C-F4D5-8FA2-44F8-E83B796B45D1}"/>
          </ac:spMkLst>
        </pc:spChg>
        <pc:spChg chg="mod">
          <ac:chgData name="Aileen Waterman" userId="761a5959-17f3-4f64-88b7-c9be5e88015b" providerId="ADAL" clId="{ADEF891C-9E04-487E-8ED4-BA0213146AF7}" dt="2024-05-30T14:50:45.002" v="2370" actId="26606"/>
          <ac:spMkLst>
            <pc:docMk/>
            <pc:sldMk cId="960950846" sldId="260"/>
            <ac:spMk id="24" creationId="{2568E13D-AF12-F53B-DA4F-C93D8161BB1B}"/>
          </ac:spMkLst>
        </pc:spChg>
        <pc:spChg chg="mod">
          <ac:chgData name="Aileen Waterman" userId="761a5959-17f3-4f64-88b7-c9be5e88015b" providerId="ADAL" clId="{ADEF891C-9E04-487E-8ED4-BA0213146AF7}" dt="2024-05-30T14:50:45.002" v="2370" actId="26606"/>
          <ac:spMkLst>
            <pc:docMk/>
            <pc:sldMk cId="960950846" sldId="260"/>
            <ac:spMk id="25" creationId="{6245F228-875A-6DA2-571C-0BB810490882}"/>
          </ac:spMkLst>
        </pc:spChg>
        <pc:spChg chg="add">
          <ac:chgData name="Aileen Waterman" userId="761a5959-17f3-4f64-88b7-c9be5e88015b" providerId="ADAL" clId="{ADEF891C-9E04-487E-8ED4-BA0213146AF7}" dt="2024-05-30T14:50:45.002" v="2370" actId="26606"/>
          <ac:spMkLst>
            <pc:docMk/>
            <pc:sldMk cId="960950846" sldId="260"/>
            <ac:spMk id="35" creationId="{DA2E7C1E-2B5A-4BBA-AE51-1CD8C19309D7}"/>
          </ac:spMkLst>
        </pc:spChg>
        <pc:spChg chg="add">
          <ac:chgData name="Aileen Waterman" userId="761a5959-17f3-4f64-88b7-c9be5e88015b" providerId="ADAL" clId="{ADEF891C-9E04-487E-8ED4-BA0213146AF7}" dt="2024-05-30T14:50:45.002" v="2370" actId="26606"/>
          <ac:spMkLst>
            <pc:docMk/>
            <pc:sldMk cId="960950846" sldId="260"/>
            <ac:spMk id="37" creationId="{43DF76B1-5174-4FAF-9D19-FFEE98426836}"/>
          </ac:spMkLst>
        </pc:spChg>
        <pc:picChg chg="mod">
          <ac:chgData name="Aileen Waterman" userId="761a5959-17f3-4f64-88b7-c9be5e88015b" providerId="ADAL" clId="{ADEF891C-9E04-487E-8ED4-BA0213146AF7}" dt="2024-05-30T14:50:45.002" v="2370" actId="26606"/>
          <ac:picMkLst>
            <pc:docMk/>
            <pc:sldMk cId="960950846" sldId="260"/>
            <ac:picMk id="13" creationId="{03A93A51-9BAF-0040-9FAB-4B4D9AE7C134}"/>
          </ac:picMkLst>
        </pc:picChg>
        <pc:picChg chg="mod">
          <ac:chgData name="Aileen Waterman" userId="761a5959-17f3-4f64-88b7-c9be5e88015b" providerId="ADAL" clId="{ADEF891C-9E04-487E-8ED4-BA0213146AF7}" dt="2024-05-30T14:50:45.002" v="2370" actId="26606"/>
          <ac:picMkLst>
            <pc:docMk/>
            <pc:sldMk cId="960950846" sldId="260"/>
            <ac:picMk id="18" creationId="{D5DE112C-1B03-4762-88B6-BC1B0E6A1E1E}"/>
          </ac:picMkLst>
        </pc:picChg>
        <pc:picChg chg="mod">
          <ac:chgData name="Aileen Waterman" userId="761a5959-17f3-4f64-88b7-c9be5e88015b" providerId="ADAL" clId="{ADEF891C-9E04-487E-8ED4-BA0213146AF7}" dt="2024-05-30T14:50:45.002" v="2370" actId="26606"/>
          <ac:picMkLst>
            <pc:docMk/>
            <pc:sldMk cId="960950846" sldId="260"/>
            <ac:picMk id="30" creationId="{06B24EDB-8BB2-8112-0C7F-43A99068D7D4}"/>
          </ac:picMkLst>
        </pc:picChg>
      </pc:sldChg>
      <pc:sldChg chg="addSp modSp mod">
        <pc:chgData name="Aileen Waterman" userId="761a5959-17f3-4f64-88b7-c9be5e88015b" providerId="ADAL" clId="{ADEF891C-9E04-487E-8ED4-BA0213146AF7}" dt="2024-05-27T08:37:45.319" v="1939" actId="14100"/>
        <pc:sldMkLst>
          <pc:docMk/>
          <pc:sldMk cId="2931618454" sldId="261"/>
        </pc:sldMkLst>
        <pc:spChg chg="add mod">
          <ac:chgData name="Aileen Waterman" userId="761a5959-17f3-4f64-88b7-c9be5e88015b" providerId="ADAL" clId="{ADEF891C-9E04-487E-8ED4-BA0213146AF7}" dt="2024-05-27T08:33:01.062" v="1910" actId="20577"/>
          <ac:spMkLst>
            <pc:docMk/>
            <pc:sldMk cId="2931618454" sldId="261"/>
            <ac:spMk id="5" creationId="{20BD2020-4F4B-85A0-6A3A-DA67653EA850}"/>
          </ac:spMkLst>
        </pc:spChg>
        <pc:spChg chg="add mod">
          <ac:chgData name="Aileen Waterman" userId="761a5959-17f3-4f64-88b7-c9be5e88015b" providerId="ADAL" clId="{ADEF891C-9E04-487E-8ED4-BA0213146AF7}" dt="2024-05-27T08:36:13.132" v="1921"/>
          <ac:spMkLst>
            <pc:docMk/>
            <pc:sldMk cId="2931618454" sldId="261"/>
            <ac:spMk id="6" creationId="{AB68A68C-A3FA-390E-F678-8DC5A0571AB8}"/>
          </ac:spMkLst>
        </pc:spChg>
        <pc:graphicFrameChg chg="mod modGraphic">
          <ac:chgData name="Aileen Waterman" userId="761a5959-17f3-4f64-88b7-c9be5e88015b" providerId="ADAL" clId="{ADEF891C-9E04-487E-8ED4-BA0213146AF7}" dt="2024-05-27T08:37:37.438" v="1938" actId="1076"/>
          <ac:graphicFrameMkLst>
            <pc:docMk/>
            <pc:sldMk cId="2931618454" sldId="261"/>
            <ac:graphicFrameMk id="4" creationId="{75F5D33B-FEF3-5AE7-06D8-0601A2382817}"/>
          </ac:graphicFrameMkLst>
        </pc:graphicFrameChg>
        <pc:picChg chg="add mod modCrop">
          <ac:chgData name="Aileen Waterman" userId="761a5959-17f3-4f64-88b7-c9be5e88015b" providerId="ADAL" clId="{ADEF891C-9E04-487E-8ED4-BA0213146AF7}" dt="2024-05-27T08:37:45.319" v="1939" actId="14100"/>
          <ac:picMkLst>
            <pc:docMk/>
            <pc:sldMk cId="2931618454" sldId="261"/>
            <ac:picMk id="8" creationId="{0D8C959C-72D1-19C9-0FAE-A72CFF24BCCF}"/>
          </ac:picMkLst>
        </pc:picChg>
      </pc:sldChg>
      <pc:sldChg chg="addSp modSp mod">
        <pc:chgData name="Aileen Waterman" userId="761a5959-17f3-4f64-88b7-c9be5e88015b" providerId="ADAL" clId="{ADEF891C-9E04-487E-8ED4-BA0213146AF7}" dt="2024-05-27T08:37:26.567" v="1936" actId="14100"/>
        <pc:sldMkLst>
          <pc:docMk/>
          <pc:sldMk cId="2379824048" sldId="262"/>
        </pc:sldMkLst>
        <pc:spChg chg="add mod">
          <ac:chgData name="Aileen Waterman" userId="761a5959-17f3-4f64-88b7-c9be5e88015b" providerId="ADAL" clId="{ADEF891C-9E04-487E-8ED4-BA0213146AF7}" dt="2024-05-27T08:35:52.728" v="1917" actId="1076"/>
          <ac:spMkLst>
            <pc:docMk/>
            <pc:sldMk cId="2379824048" sldId="262"/>
            <ac:spMk id="5" creationId="{7B856FFB-9C9C-06CB-DB1E-33C36A07B370}"/>
          </ac:spMkLst>
        </pc:spChg>
        <pc:graphicFrameChg chg="mod modGraphic">
          <ac:chgData name="Aileen Waterman" userId="761a5959-17f3-4f64-88b7-c9be5e88015b" providerId="ADAL" clId="{ADEF891C-9E04-487E-8ED4-BA0213146AF7}" dt="2024-05-27T08:37:26.567" v="1936" actId="14100"/>
          <ac:graphicFrameMkLst>
            <pc:docMk/>
            <pc:sldMk cId="2379824048" sldId="262"/>
            <ac:graphicFrameMk id="4" creationId="{C69A74CA-9C91-BC23-62D3-81F0B24A77A8}"/>
          </ac:graphicFrameMkLst>
        </pc:graphicFrameChg>
        <pc:picChg chg="add mod modCrop">
          <ac:chgData name="Aileen Waterman" userId="761a5959-17f3-4f64-88b7-c9be5e88015b" providerId="ADAL" clId="{ADEF891C-9E04-487E-8ED4-BA0213146AF7}" dt="2024-05-27T08:37:22.604" v="1935" actId="14100"/>
          <ac:picMkLst>
            <pc:docMk/>
            <pc:sldMk cId="2379824048" sldId="262"/>
            <ac:picMk id="7" creationId="{68494982-045E-7FFF-DF8B-44041BE121D1}"/>
          </ac:picMkLst>
        </pc:picChg>
      </pc:sldChg>
      <pc:sldChg chg="addSp delSp modSp mod setBg">
        <pc:chgData name="Aileen Waterman" userId="761a5959-17f3-4f64-88b7-c9be5e88015b" providerId="ADAL" clId="{ADEF891C-9E04-487E-8ED4-BA0213146AF7}" dt="2024-05-27T08:22:48.048" v="1767"/>
        <pc:sldMkLst>
          <pc:docMk/>
          <pc:sldMk cId="419570302" sldId="263"/>
        </pc:sldMkLst>
        <pc:spChg chg="mod">
          <ac:chgData name="Aileen Waterman" userId="761a5959-17f3-4f64-88b7-c9be5e88015b" providerId="ADAL" clId="{ADEF891C-9E04-487E-8ED4-BA0213146AF7}" dt="2024-05-27T08:11:29.326" v="1400" actId="26606"/>
          <ac:spMkLst>
            <pc:docMk/>
            <pc:sldMk cId="419570302" sldId="263"/>
            <ac:spMk id="2" creationId="{3A23CB63-D6EF-D4E5-FADF-A8BA7C7C39A5}"/>
          </ac:spMkLst>
        </pc:spChg>
        <pc:spChg chg="del mod">
          <ac:chgData name="Aileen Waterman" userId="761a5959-17f3-4f64-88b7-c9be5e88015b" providerId="ADAL" clId="{ADEF891C-9E04-487E-8ED4-BA0213146AF7}" dt="2024-05-27T08:10:51.715" v="1386" actId="26606"/>
          <ac:spMkLst>
            <pc:docMk/>
            <pc:sldMk cId="419570302" sldId="263"/>
            <ac:spMk id="3" creationId="{FE46C8F7-F5F4-4A14-F442-6E0AEF11214A}"/>
          </ac:spMkLst>
        </pc:spChg>
        <pc:spChg chg="add del">
          <ac:chgData name="Aileen Waterman" userId="761a5959-17f3-4f64-88b7-c9be5e88015b" providerId="ADAL" clId="{ADEF891C-9E04-487E-8ED4-BA0213146AF7}" dt="2024-05-27T08:12:38.450" v="1477" actId="26606"/>
          <ac:spMkLst>
            <pc:docMk/>
            <pc:sldMk cId="419570302" sldId="263"/>
            <ac:spMk id="10" creationId="{BACC6370-2D7E-4714-9D71-7542949D7D5D}"/>
          </ac:spMkLst>
        </pc:spChg>
        <pc:spChg chg="add del">
          <ac:chgData name="Aileen Waterman" userId="761a5959-17f3-4f64-88b7-c9be5e88015b" providerId="ADAL" clId="{ADEF891C-9E04-487E-8ED4-BA0213146AF7}" dt="2024-05-27T08:12:38.450" v="1477" actId="26606"/>
          <ac:spMkLst>
            <pc:docMk/>
            <pc:sldMk cId="419570302" sldId="263"/>
            <ac:spMk id="12" creationId="{F68B3F68-107C-434F-AA38-110D5EA91B85}"/>
          </ac:spMkLst>
        </pc:spChg>
        <pc:spChg chg="add del">
          <ac:chgData name="Aileen Waterman" userId="761a5959-17f3-4f64-88b7-c9be5e88015b" providerId="ADAL" clId="{ADEF891C-9E04-487E-8ED4-BA0213146AF7}" dt="2024-05-27T08:12:38.450" v="1477" actId="26606"/>
          <ac:spMkLst>
            <pc:docMk/>
            <pc:sldMk cId="419570302" sldId="263"/>
            <ac:spMk id="14" creationId="{AAD0DBB9-1A4B-4391-81D4-CB19F9AB918A}"/>
          </ac:spMkLst>
        </pc:spChg>
        <pc:spChg chg="add del">
          <ac:chgData name="Aileen Waterman" userId="761a5959-17f3-4f64-88b7-c9be5e88015b" providerId="ADAL" clId="{ADEF891C-9E04-487E-8ED4-BA0213146AF7}" dt="2024-05-27T08:12:38.450" v="1477" actId="26606"/>
          <ac:spMkLst>
            <pc:docMk/>
            <pc:sldMk cId="419570302" sldId="263"/>
            <ac:spMk id="16" creationId="{063BBA22-50EA-4C4D-BE05-F1CE4E63AA56}"/>
          </ac:spMkLst>
        </pc:spChg>
        <pc:spChg chg="add">
          <ac:chgData name="Aileen Waterman" userId="761a5959-17f3-4f64-88b7-c9be5e88015b" providerId="ADAL" clId="{ADEF891C-9E04-487E-8ED4-BA0213146AF7}" dt="2024-05-27T08:12:38.450" v="1477" actId="26606"/>
          <ac:spMkLst>
            <pc:docMk/>
            <pc:sldMk cId="419570302" sldId="263"/>
            <ac:spMk id="21" creationId="{BACC6370-2D7E-4714-9D71-7542949D7D5D}"/>
          </ac:spMkLst>
        </pc:spChg>
        <pc:spChg chg="add">
          <ac:chgData name="Aileen Waterman" userId="761a5959-17f3-4f64-88b7-c9be5e88015b" providerId="ADAL" clId="{ADEF891C-9E04-487E-8ED4-BA0213146AF7}" dt="2024-05-27T08:12:38.450" v="1477" actId="26606"/>
          <ac:spMkLst>
            <pc:docMk/>
            <pc:sldMk cId="419570302" sldId="263"/>
            <ac:spMk id="23" creationId="{F68B3F68-107C-434F-AA38-110D5EA91B85}"/>
          </ac:spMkLst>
        </pc:spChg>
        <pc:spChg chg="add">
          <ac:chgData name="Aileen Waterman" userId="761a5959-17f3-4f64-88b7-c9be5e88015b" providerId="ADAL" clId="{ADEF891C-9E04-487E-8ED4-BA0213146AF7}" dt="2024-05-27T08:12:38.450" v="1477" actId="26606"/>
          <ac:spMkLst>
            <pc:docMk/>
            <pc:sldMk cId="419570302" sldId="263"/>
            <ac:spMk id="25" creationId="{AAD0DBB9-1A4B-4391-81D4-CB19F9AB918A}"/>
          </ac:spMkLst>
        </pc:spChg>
        <pc:spChg chg="add">
          <ac:chgData name="Aileen Waterman" userId="761a5959-17f3-4f64-88b7-c9be5e88015b" providerId="ADAL" clId="{ADEF891C-9E04-487E-8ED4-BA0213146AF7}" dt="2024-05-27T08:12:38.450" v="1477" actId="26606"/>
          <ac:spMkLst>
            <pc:docMk/>
            <pc:sldMk cId="419570302" sldId="263"/>
            <ac:spMk id="27" creationId="{063BBA22-50EA-4C4D-BE05-F1CE4E63AA56}"/>
          </ac:spMkLst>
        </pc:spChg>
        <pc:graphicFrameChg chg="add mod modGraphic">
          <ac:chgData name="Aileen Waterman" userId="761a5959-17f3-4f64-88b7-c9be5e88015b" providerId="ADAL" clId="{ADEF891C-9E04-487E-8ED4-BA0213146AF7}" dt="2024-05-27T08:22:48.048" v="1767"/>
          <ac:graphicFrameMkLst>
            <pc:docMk/>
            <pc:sldMk cId="419570302" sldId="263"/>
            <ac:graphicFrameMk id="5" creationId="{4BD0A618-95C8-0422-7E0A-960534D21344}"/>
          </ac:graphicFrameMkLst>
        </pc:graphicFrameChg>
      </pc:sldChg>
      <pc:sldChg chg="del">
        <pc:chgData name="Aileen Waterman" userId="761a5959-17f3-4f64-88b7-c9be5e88015b" providerId="ADAL" clId="{ADEF891C-9E04-487E-8ED4-BA0213146AF7}" dt="2024-05-27T08:27:37.767" v="1822" actId="2696"/>
        <pc:sldMkLst>
          <pc:docMk/>
          <pc:sldMk cId="3486192750" sldId="264"/>
        </pc:sldMkLst>
      </pc:sldChg>
      <pc:sldChg chg="modSp mod">
        <pc:chgData name="Aileen Waterman" userId="761a5959-17f3-4f64-88b7-c9be5e88015b" providerId="ADAL" clId="{ADEF891C-9E04-487E-8ED4-BA0213146AF7}" dt="2024-05-27T08:42:05.906" v="1970" actId="20577"/>
        <pc:sldMkLst>
          <pc:docMk/>
          <pc:sldMk cId="3734699698" sldId="265"/>
        </pc:sldMkLst>
        <pc:spChg chg="mod">
          <ac:chgData name="Aileen Waterman" userId="761a5959-17f3-4f64-88b7-c9be5e88015b" providerId="ADAL" clId="{ADEF891C-9E04-487E-8ED4-BA0213146AF7}" dt="2024-05-27T08:42:05.906" v="1970" actId="20577"/>
          <ac:spMkLst>
            <pc:docMk/>
            <pc:sldMk cId="3734699698" sldId="265"/>
            <ac:spMk id="3" creationId="{4BDE60F3-BECB-E129-334A-DC75118F6543}"/>
          </ac:spMkLst>
        </pc:spChg>
      </pc:sldChg>
      <pc:sldChg chg="modSp mod">
        <pc:chgData name="Aileen Waterman" userId="761a5959-17f3-4f64-88b7-c9be5e88015b" providerId="ADAL" clId="{ADEF891C-9E04-487E-8ED4-BA0213146AF7}" dt="2024-05-27T08:42:26.419" v="1985" actId="20577"/>
        <pc:sldMkLst>
          <pc:docMk/>
          <pc:sldMk cId="328205210" sldId="266"/>
        </pc:sldMkLst>
        <pc:spChg chg="mod">
          <ac:chgData name="Aileen Waterman" userId="761a5959-17f3-4f64-88b7-c9be5e88015b" providerId="ADAL" clId="{ADEF891C-9E04-487E-8ED4-BA0213146AF7}" dt="2024-05-27T08:42:26.419" v="1985" actId="20577"/>
          <ac:spMkLst>
            <pc:docMk/>
            <pc:sldMk cId="328205210" sldId="266"/>
            <ac:spMk id="9" creationId="{631DC6D1-0602-6199-9E3B-7F04D7980064}"/>
          </ac:spMkLst>
        </pc:spChg>
        <pc:picChg chg="mod">
          <ac:chgData name="Aileen Waterman" userId="761a5959-17f3-4f64-88b7-c9be5e88015b" providerId="ADAL" clId="{ADEF891C-9E04-487E-8ED4-BA0213146AF7}" dt="2024-05-27T07:44:36.276" v="105" actId="14100"/>
          <ac:picMkLst>
            <pc:docMk/>
            <pc:sldMk cId="328205210" sldId="266"/>
            <ac:picMk id="5" creationId="{CD65D4C2-7D15-917C-35A2-A3C3791671BB}"/>
          </ac:picMkLst>
        </pc:picChg>
      </pc:sldChg>
      <pc:sldChg chg="new del">
        <pc:chgData name="Aileen Waterman" userId="761a5959-17f3-4f64-88b7-c9be5e88015b" providerId="ADAL" clId="{ADEF891C-9E04-487E-8ED4-BA0213146AF7}" dt="2024-05-27T08:22:01.500" v="1759" actId="2696"/>
        <pc:sldMkLst>
          <pc:docMk/>
          <pc:sldMk cId="2912807884" sldId="267"/>
        </pc:sldMkLst>
      </pc:sldChg>
      <pc:sldChg chg="addSp modSp new mod setBg">
        <pc:chgData name="Aileen Waterman" userId="761a5959-17f3-4f64-88b7-c9be5e88015b" providerId="ADAL" clId="{ADEF891C-9E04-487E-8ED4-BA0213146AF7}" dt="2024-05-30T14:49:03.815" v="2369" actId="20577"/>
        <pc:sldMkLst>
          <pc:docMk/>
          <pc:sldMk cId="3463880690" sldId="267"/>
        </pc:sldMkLst>
        <pc:spChg chg="mod">
          <ac:chgData name="Aileen Waterman" userId="761a5959-17f3-4f64-88b7-c9be5e88015b" providerId="ADAL" clId="{ADEF891C-9E04-487E-8ED4-BA0213146AF7}" dt="2024-05-27T08:24:53.346" v="1773" actId="26606"/>
          <ac:spMkLst>
            <pc:docMk/>
            <pc:sldMk cId="3463880690" sldId="267"/>
            <ac:spMk id="2" creationId="{ACE80813-139C-3BEF-286C-7C6DC452C74E}"/>
          </ac:spMkLst>
        </pc:spChg>
        <pc:spChg chg="mod">
          <ac:chgData name="Aileen Waterman" userId="761a5959-17f3-4f64-88b7-c9be5e88015b" providerId="ADAL" clId="{ADEF891C-9E04-487E-8ED4-BA0213146AF7}" dt="2024-05-30T14:49:03.815" v="2369" actId="20577"/>
          <ac:spMkLst>
            <pc:docMk/>
            <pc:sldMk cId="3463880690" sldId="267"/>
            <ac:spMk id="3" creationId="{FBE926FA-13A2-CD11-49FB-3225BD66E3E6}"/>
          </ac:spMkLst>
        </pc:spChg>
        <pc:spChg chg="add mod">
          <ac:chgData name="Aileen Waterman" userId="761a5959-17f3-4f64-88b7-c9be5e88015b" providerId="ADAL" clId="{ADEF891C-9E04-487E-8ED4-BA0213146AF7}" dt="2024-05-27T08:27:15.746" v="1821" actId="114"/>
          <ac:spMkLst>
            <pc:docMk/>
            <pc:sldMk cId="3463880690" sldId="267"/>
            <ac:spMk id="4" creationId="{108BDE88-8113-CE34-F703-E653E0F581AA}"/>
          </ac:spMkLst>
        </pc:spChg>
        <pc:spChg chg="add">
          <ac:chgData name="Aileen Waterman" userId="761a5959-17f3-4f64-88b7-c9be5e88015b" providerId="ADAL" clId="{ADEF891C-9E04-487E-8ED4-BA0213146AF7}" dt="2024-05-27T08:24:53.346" v="1773" actId="26606"/>
          <ac:spMkLst>
            <pc:docMk/>
            <pc:sldMk cId="3463880690" sldId="267"/>
            <ac:spMk id="9" creationId="{F13C74B1-5B17-4795-BED0-7140497B445A}"/>
          </ac:spMkLst>
        </pc:spChg>
        <pc:spChg chg="add">
          <ac:chgData name="Aileen Waterman" userId="761a5959-17f3-4f64-88b7-c9be5e88015b" providerId="ADAL" clId="{ADEF891C-9E04-487E-8ED4-BA0213146AF7}" dt="2024-05-27T08:24:53.346" v="1773" actId="26606"/>
          <ac:spMkLst>
            <pc:docMk/>
            <pc:sldMk cId="3463880690" sldId="267"/>
            <ac:spMk id="11" creationId="{D4974D33-8DC5-464E-8C6D-BE58F0669C17}"/>
          </ac:spMkLst>
        </pc:spChg>
        <pc:picChg chg="add">
          <ac:chgData name="Aileen Waterman" userId="761a5959-17f3-4f64-88b7-c9be5e88015b" providerId="ADAL" clId="{ADEF891C-9E04-487E-8ED4-BA0213146AF7}" dt="2024-05-27T08:24:53.346" v="1773" actId="26606"/>
          <ac:picMkLst>
            <pc:docMk/>
            <pc:sldMk cId="3463880690" sldId="267"/>
            <ac:picMk id="5" creationId="{D5DE102A-BE9C-1996-6198-3BC2048A841C}"/>
          </ac:picMkLst>
        </pc:picChg>
      </pc:sldChg>
      <pc:sldChg chg="addSp delSp modSp new mod setBg">
        <pc:chgData name="Aileen Waterman" userId="761a5959-17f3-4f64-88b7-c9be5e88015b" providerId="ADAL" clId="{ADEF891C-9E04-487E-8ED4-BA0213146AF7}" dt="2024-05-30T14:51:02.105" v="2371" actId="26606"/>
        <pc:sldMkLst>
          <pc:docMk/>
          <pc:sldMk cId="2243230451" sldId="268"/>
        </pc:sldMkLst>
        <pc:spChg chg="del mod">
          <ac:chgData name="Aileen Waterman" userId="761a5959-17f3-4f64-88b7-c9be5e88015b" providerId="ADAL" clId="{ADEF891C-9E04-487E-8ED4-BA0213146AF7}" dt="2024-05-30T14:41:59.361" v="2142" actId="478"/>
          <ac:spMkLst>
            <pc:docMk/>
            <pc:sldMk cId="2243230451" sldId="268"/>
            <ac:spMk id="2" creationId="{E8BD6BF9-90D5-E6F1-BAF5-25A228558BD5}"/>
          </ac:spMkLst>
        </pc:spChg>
        <pc:spChg chg="del">
          <ac:chgData name="Aileen Waterman" userId="761a5959-17f3-4f64-88b7-c9be5e88015b" providerId="ADAL" clId="{ADEF891C-9E04-487E-8ED4-BA0213146AF7}" dt="2024-05-30T14:31:12.552" v="2002" actId="478"/>
          <ac:spMkLst>
            <pc:docMk/>
            <pc:sldMk cId="2243230451" sldId="268"/>
            <ac:spMk id="3" creationId="{4BBF6886-A655-C946-E8FF-B283CF562F26}"/>
          </ac:spMkLst>
        </pc:spChg>
        <pc:spChg chg="mod">
          <ac:chgData name="Aileen Waterman" userId="761a5959-17f3-4f64-88b7-c9be5e88015b" providerId="ADAL" clId="{ADEF891C-9E04-487E-8ED4-BA0213146AF7}" dt="2024-05-30T14:31:14.199" v="2003"/>
          <ac:spMkLst>
            <pc:docMk/>
            <pc:sldMk cId="2243230451" sldId="268"/>
            <ac:spMk id="8" creationId="{FE26D0F6-C731-2843-132A-FE87A80593AC}"/>
          </ac:spMkLst>
        </pc:spChg>
        <pc:spChg chg="mod">
          <ac:chgData name="Aileen Waterman" userId="761a5959-17f3-4f64-88b7-c9be5e88015b" providerId="ADAL" clId="{ADEF891C-9E04-487E-8ED4-BA0213146AF7}" dt="2024-05-30T14:31:14.199" v="2003"/>
          <ac:spMkLst>
            <pc:docMk/>
            <pc:sldMk cId="2243230451" sldId="268"/>
            <ac:spMk id="9" creationId="{CF7222ED-A060-C0A0-D10D-09FAEF500958}"/>
          </ac:spMkLst>
        </pc:spChg>
        <pc:spChg chg="mod">
          <ac:chgData name="Aileen Waterman" userId="761a5959-17f3-4f64-88b7-c9be5e88015b" providerId="ADAL" clId="{ADEF891C-9E04-487E-8ED4-BA0213146AF7}" dt="2024-05-30T14:31:14.199" v="2003"/>
          <ac:spMkLst>
            <pc:docMk/>
            <pc:sldMk cId="2243230451" sldId="268"/>
            <ac:spMk id="10" creationId="{A5150E58-55C6-2AFB-0283-56BF1B042636}"/>
          </ac:spMkLst>
        </pc:spChg>
        <pc:spChg chg="mod">
          <ac:chgData name="Aileen Waterman" userId="761a5959-17f3-4f64-88b7-c9be5e88015b" providerId="ADAL" clId="{ADEF891C-9E04-487E-8ED4-BA0213146AF7}" dt="2024-05-30T14:31:14.199" v="2003"/>
          <ac:spMkLst>
            <pc:docMk/>
            <pc:sldMk cId="2243230451" sldId="268"/>
            <ac:spMk id="11" creationId="{34342B41-8647-A8BA-C6F1-75DAC35C5090}"/>
          </ac:spMkLst>
        </pc:spChg>
        <pc:spChg chg="mod">
          <ac:chgData name="Aileen Waterman" userId="761a5959-17f3-4f64-88b7-c9be5e88015b" providerId="ADAL" clId="{ADEF891C-9E04-487E-8ED4-BA0213146AF7}" dt="2024-05-30T14:31:14.199" v="2003"/>
          <ac:spMkLst>
            <pc:docMk/>
            <pc:sldMk cId="2243230451" sldId="268"/>
            <ac:spMk id="12" creationId="{9288F42C-94F8-8EDC-5796-D7F1A91D198D}"/>
          </ac:spMkLst>
        </pc:spChg>
        <pc:spChg chg="mod">
          <ac:chgData name="Aileen Waterman" userId="761a5959-17f3-4f64-88b7-c9be5e88015b" providerId="ADAL" clId="{ADEF891C-9E04-487E-8ED4-BA0213146AF7}" dt="2024-05-30T14:31:14.199" v="2003"/>
          <ac:spMkLst>
            <pc:docMk/>
            <pc:sldMk cId="2243230451" sldId="268"/>
            <ac:spMk id="13" creationId="{1373975F-5E8B-8C3D-6DFA-E4F2BD584F31}"/>
          </ac:spMkLst>
        </pc:spChg>
        <pc:spChg chg="add mod ord">
          <ac:chgData name="Aileen Waterman" userId="761a5959-17f3-4f64-88b7-c9be5e88015b" providerId="ADAL" clId="{ADEF891C-9E04-487E-8ED4-BA0213146AF7}" dt="2024-05-30T14:51:02.105" v="2371" actId="26606"/>
          <ac:spMkLst>
            <pc:docMk/>
            <pc:sldMk cId="2243230451" sldId="268"/>
            <ac:spMk id="20" creationId="{3C18A2A4-240F-81C9-7301-ADFC70B7DB68}"/>
          </ac:spMkLst>
        </pc:spChg>
        <pc:spChg chg="add mod">
          <ac:chgData name="Aileen Waterman" userId="761a5959-17f3-4f64-88b7-c9be5e88015b" providerId="ADAL" clId="{ADEF891C-9E04-487E-8ED4-BA0213146AF7}" dt="2024-05-30T14:51:02.105" v="2371" actId="26606"/>
          <ac:spMkLst>
            <pc:docMk/>
            <pc:sldMk cId="2243230451" sldId="268"/>
            <ac:spMk id="22" creationId="{7C03E904-435F-223C-5DF0-A9F622CFF3C6}"/>
          </ac:spMkLst>
        </pc:spChg>
        <pc:spChg chg="add del mod">
          <ac:chgData name="Aileen Waterman" userId="761a5959-17f3-4f64-88b7-c9be5e88015b" providerId="ADAL" clId="{ADEF891C-9E04-487E-8ED4-BA0213146AF7}" dt="2024-05-30T14:42:02.352" v="2143" actId="478"/>
          <ac:spMkLst>
            <pc:docMk/>
            <pc:sldMk cId="2243230451" sldId="268"/>
            <ac:spMk id="24" creationId="{5DB8CED5-C142-8FBB-3CD3-BA2E22389034}"/>
          </ac:spMkLst>
        </pc:spChg>
        <pc:spChg chg="add del">
          <ac:chgData name="Aileen Waterman" userId="761a5959-17f3-4f64-88b7-c9be5e88015b" providerId="ADAL" clId="{ADEF891C-9E04-487E-8ED4-BA0213146AF7}" dt="2024-05-30T14:40:18.333" v="2124" actId="26606"/>
          <ac:spMkLst>
            <pc:docMk/>
            <pc:sldMk cId="2243230451" sldId="268"/>
            <ac:spMk id="25" creationId="{0DF0987A-4AA9-4EAA-8555-56CA2AC5FD3A}"/>
          </ac:spMkLst>
        </pc:spChg>
        <pc:spChg chg="add del">
          <ac:chgData name="Aileen Waterman" userId="761a5959-17f3-4f64-88b7-c9be5e88015b" providerId="ADAL" clId="{ADEF891C-9E04-487E-8ED4-BA0213146AF7}" dt="2024-05-30T14:40:18.333" v="2124" actId="26606"/>
          <ac:spMkLst>
            <pc:docMk/>
            <pc:sldMk cId="2243230451" sldId="268"/>
            <ac:spMk id="29" creationId="{5AB13834-0417-4942-A0C7-09925A754D54}"/>
          </ac:spMkLst>
        </pc:spChg>
        <pc:spChg chg="add del">
          <ac:chgData name="Aileen Waterman" userId="761a5959-17f3-4f64-88b7-c9be5e88015b" providerId="ADAL" clId="{ADEF891C-9E04-487E-8ED4-BA0213146AF7}" dt="2024-05-30T14:40:36.166" v="2126" actId="26606"/>
          <ac:spMkLst>
            <pc:docMk/>
            <pc:sldMk cId="2243230451" sldId="268"/>
            <ac:spMk id="31" creationId="{34790F99-C881-47C9-B3DC-C959D4418EA2}"/>
          </ac:spMkLst>
        </pc:spChg>
        <pc:spChg chg="add del">
          <ac:chgData name="Aileen Waterman" userId="761a5959-17f3-4f64-88b7-c9be5e88015b" providerId="ADAL" clId="{ADEF891C-9E04-487E-8ED4-BA0213146AF7}" dt="2024-05-30T14:40:36.166" v="2126" actId="26606"/>
          <ac:spMkLst>
            <pc:docMk/>
            <pc:sldMk cId="2243230451" sldId="268"/>
            <ac:spMk id="32" creationId="{EED8D03E-F375-4E67-B932-FF9B007BB420}"/>
          </ac:spMkLst>
        </pc:spChg>
        <pc:spChg chg="add del">
          <ac:chgData name="Aileen Waterman" userId="761a5959-17f3-4f64-88b7-c9be5e88015b" providerId="ADAL" clId="{ADEF891C-9E04-487E-8ED4-BA0213146AF7}" dt="2024-05-30T14:40:40.372" v="2128" actId="26606"/>
          <ac:spMkLst>
            <pc:docMk/>
            <pc:sldMk cId="2243230451" sldId="268"/>
            <ac:spMk id="34" creationId="{AF6CB648-9554-488A-B457-99CAAD1DA528}"/>
          </ac:spMkLst>
        </pc:spChg>
        <pc:spChg chg="add del">
          <ac:chgData name="Aileen Waterman" userId="761a5959-17f3-4f64-88b7-c9be5e88015b" providerId="ADAL" clId="{ADEF891C-9E04-487E-8ED4-BA0213146AF7}" dt="2024-05-30T14:40:40.372" v="2128" actId="26606"/>
          <ac:spMkLst>
            <pc:docMk/>
            <pc:sldMk cId="2243230451" sldId="268"/>
            <ac:spMk id="35" creationId="{477B3D0A-9C0E-8E65-3091-732A717D34B0}"/>
          </ac:spMkLst>
        </pc:spChg>
        <pc:spChg chg="add del">
          <ac:chgData name="Aileen Waterman" userId="761a5959-17f3-4f64-88b7-c9be5e88015b" providerId="ADAL" clId="{ADEF891C-9E04-487E-8ED4-BA0213146AF7}" dt="2024-05-30T14:51:02.105" v="2371" actId="26606"/>
          <ac:spMkLst>
            <pc:docMk/>
            <pc:sldMk cId="2243230451" sldId="268"/>
            <ac:spMk id="40" creationId="{C3896A03-3945-419A-B66B-4EE266EDD152}"/>
          </ac:spMkLst>
        </pc:spChg>
        <pc:spChg chg="add del">
          <ac:chgData name="Aileen Waterman" userId="761a5959-17f3-4f64-88b7-c9be5e88015b" providerId="ADAL" clId="{ADEF891C-9E04-487E-8ED4-BA0213146AF7}" dt="2024-05-30T14:51:02.105" v="2371" actId="26606"/>
          <ac:spMkLst>
            <pc:docMk/>
            <pc:sldMk cId="2243230451" sldId="268"/>
            <ac:spMk id="41" creationId="{B34F5AD2-EDBD-4BBD-A55C-EAFFD0C7097A}"/>
          </ac:spMkLst>
        </pc:spChg>
        <pc:spChg chg="add del">
          <ac:chgData name="Aileen Waterman" userId="761a5959-17f3-4f64-88b7-c9be5e88015b" providerId="ADAL" clId="{ADEF891C-9E04-487E-8ED4-BA0213146AF7}" dt="2024-05-30T14:51:02.105" v="2371" actId="26606"/>
          <ac:spMkLst>
            <pc:docMk/>
            <pc:sldMk cId="2243230451" sldId="268"/>
            <ac:spMk id="42" creationId="{6832F003-FCA6-4CFB-A2EA-308F3AA257D1}"/>
          </ac:spMkLst>
        </pc:spChg>
        <pc:spChg chg="add">
          <ac:chgData name="Aileen Waterman" userId="761a5959-17f3-4f64-88b7-c9be5e88015b" providerId="ADAL" clId="{ADEF891C-9E04-487E-8ED4-BA0213146AF7}" dt="2024-05-30T14:51:02.105" v="2371" actId="26606"/>
          <ac:spMkLst>
            <pc:docMk/>
            <pc:sldMk cId="2243230451" sldId="268"/>
            <ac:spMk id="47" creationId="{19D32F93-50AC-4C46-A5DB-291C60DDB7BD}"/>
          </ac:spMkLst>
        </pc:spChg>
        <pc:spChg chg="add">
          <ac:chgData name="Aileen Waterman" userId="761a5959-17f3-4f64-88b7-c9be5e88015b" providerId="ADAL" clId="{ADEF891C-9E04-487E-8ED4-BA0213146AF7}" dt="2024-05-30T14:51:02.105" v="2371" actId="26606"/>
          <ac:spMkLst>
            <pc:docMk/>
            <pc:sldMk cId="2243230451" sldId="268"/>
            <ac:spMk id="49" creationId="{B9A1D9BC-1455-4308-9ABD-A3F8EDB67AAF}"/>
          </ac:spMkLst>
        </pc:spChg>
        <pc:spChg chg="add">
          <ac:chgData name="Aileen Waterman" userId="761a5959-17f3-4f64-88b7-c9be5e88015b" providerId="ADAL" clId="{ADEF891C-9E04-487E-8ED4-BA0213146AF7}" dt="2024-05-30T14:51:02.105" v="2371" actId="26606"/>
          <ac:spMkLst>
            <pc:docMk/>
            <pc:sldMk cId="2243230451" sldId="268"/>
            <ac:spMk id="51" creationId="{827DC2C4-B485-428A-BF4A-472D2967F47F}"/>
          </ac:spMkLst>
        </pc:spChg>
        <pc:spChg chg="add">
          <ac:chgData name="Aileen Waterman" userId="761a5959-17f3-4f64-88b7-c9be5e88015b" providerId="ADAL" clId="{ADEF891C-9E04-487E-8ED4-BA0213146AF7}" dt="2024-05-30T14:51:02.105" v="2371" actId="26606"/>
          <ac:spMkLst>
            <pc:docMk/>
            <pc:sldMk cId="2243230451" sldId="268"/>
            <ac:spMk id="53" creationId="{4A62647B-1222-407C-8740-5A497612B1F5}"/>
          </ac:spMkLst>
        </pc:spChg>
        <pc:grpChg chg="add del mod">
          <ac:chgData name="Aileen Waterman" userId="761a5959-17f3-4f64-88b7-c9be5e88015b" providerId="ADAL" clId="{ADEF891C-9E04-487E-8ED4-BA0213146AF7}" dt="2024-05-30T14:33:23.855" v="2005" actId="478"/>
          <ac:grpSpMkLst>
            <pc:docMk/>
            <pc:sldMk cId="2243230451" sldId="268"/>
            <ac:grpSpMk id="4" creationId="{6F1A3E0E-6C07-8A3C-B5DD-BD9B6912295C}"/>
          </ac:grpSpMkLst>
        </pc:grpChg>
        <pc:grpChg chg="mod">
          <ac:chgData name="Aileen Waterman" userId="761a5959-17f3-4f64-88b7-c9be5e88015b" providerId="ADAL" clId="{ADEF891C-9E04-487E-8ED4-BA0213146AF7}" dt="2024-05-30T14:31:14.199" v="2003"/>
          <ac:grpSpMkLst>
            <pc:docMk/>
            <pc:sldMk cId="2243230451" sldId="268"/>
            <ac:grpSpMk id="5" creationId="{C7B0EA39-D579-6404-CB0C-4AA9B00D8FD1}"/>
          </ac:grpSpMkLst>
        </pc:grpChg>
        <pc:grpChg chg="mod">
          <ac:chgData name="Aileen Waterman" userId="761a5959-17f3-4f64-88b7-c9be5e88015b" providerId="ADAL" clId="{ADEF891C-9E04-487E-8ED4-BA0213146AF7}" dt="2024-05-30T14:31:14.199" v="2003"/>
          <ac:grpSpMkLst>
            <pc:docMk/>
            <pc:sldMk cId="2243230451" sldId="268"/>
            <ac:grpSpMk id="6" creationId="{807D3916-6C13-11C5-7024-7AB29D5BD23A}"/>
          </ac:grpSpMkLst>
        </pc:grpChg>
        <pc:grpChg chg="mod">
          <ac:chgData name="Aileen Waterman" userId="761a5959-17f3-4f64-88b7-c9be5e88015b" providerId="ADAL" clId="{ADEF891C-9E04-487E-8ED4-BA0213146AF7}" dt="2024-05-30T14:31:14.199" v="2003"/>
          <ac:grpSpMkLst>
            <pc:docMk/>
            <pc:sldMk cId="2243230451" sldId="268"/>
            <ac:grpSpMk id="7" creationId="{975C9DA2-A4EC-9A27-69C2-D8E6F7CB7751}"/>
          </ac:grpSpMkLst>
        </pc:grpChg>
        <pc:picChg chg="add del mod">
          <ac:chgData name="Aileen Waterman" userId="761a5959-17f3-4f64-88b7-c9be5e88015b" providerId="ADAL" clId="{ADEF891C-9E04-487E-8ED4-BA0213146AF7}" dt="2024-05-30T14:33:41.929" v="2009" actId="478"/>
          <ac:picMkLst>
            <pc:docMk/>
            <pc:sldMk cId="2243230451" sldId="268"/>
            <ac:picMk id="15" creationId="{87E1E757-8E1D-E323-1439-BA3BA0D9508A}"/>
          </ac:picMkLst>
        </pc:picChg>
        <pc:picChg chg="add mod ord">
          <ac:chgData name="Aileen Waterman" userId="761a5959-17f3-4f64-88b7-c9be5e88015b" providerId="ADAL" clId="{ADEF891C-9E04-487E-8ED4-BA0213146AF7}" dt="2024-05-30T14:51:02.105" v="2371" actId="26606"/>
          <ac:picMkLst>
            <pc:docMk/>
            <pc:sldMk cId="2243230451" sldId="268"/>
            <ac:picMk id="17" creationId="{2D598298-2319-8B1F-D9BD-8AFA23BED83B}"/>
          </ac:picMkLst>
        </pc:picChg>
        <pc:picChg chg="add mod">
          <ac:chgData name="Aileen Waterman" userId="761a5959-17f3-4f64-88b7-c9be5e88015b" providerId="ADAL" clId="{ADEF891C-9E04-487E-8ED4-BA0213146AF7}" dt="2024-05-30T14:51:02.105" v="2371" actId="26606"/>
          <ac:picMkLst>
            <pc:docMk/>
            <pc:sldMk cId="2243230451" sldId="268"/>
            <ac:picMk id="18" creationId="{EE1C89A3-3CF0-C3CB-4558-1DF6A6FA784D}"/>
          </ac:picMkLst>
        </pc:picChg>
        <pc:picChg chg="add mod ord">
          <ac:chgData name="Aileen Waterman" userId="761a5959-17f3-4f64-88b7-c9be5e88015b" providerId="ADAL" clId="{ADEF891C-9E04-487E-8ED4-BA0213146AF7}" dt="2024-05-30T14:51:02.105" v="2371" actId="26606"/>
          <ac:picMkLst>
            <pc:docMk/>
            <pc:sldMk cId="2243230451" sldId="268"/>
            <ac:picMk id="19" creationId="{72CBAA2E-730B-0B4E-05DC-8B6E8C89356B}"/>
          </ac:picMkLst>
        </pc:picChg>
        <pc:picChg chg="add del">
          <ac:chgData name="Aileen Waterman" userId="761a5959-17f3-4f64-88b7-c9be5e88015b" providerId="ADAL" clId="{ADEF891C-9E04-487E-8ED4-BA0213146AF7}" dt="2024-05-30T14:40:18.333" v="2124" actId="26606"/>
          <ac:picMkLst>
            <pc:docMk/>
            <pc:sldMk cId="2243230451" sldId="268"/>
            <ac:picMk id="27" creationId="{162D4572-9A7D-4F5C-8592-71CEDD98A2E7}"/>
          </ac:picMkLst>
        </pc:picChg>
        <pc:cxnChg chg="add del">
          <ac:chgData name="Aileen Waterman" userId="761a5959-17f3-4f64-88b7-c9be5e88015b" providerId="ADAL" clId="{ADEF891C-9E04-487E-8ED4-BA0213146AF7}" dt="2024-05-30T14:40:50.118" v="2130" actId="26606"/>
          <ac:cxnSpMkLst>
            <pc:docMk/>
            <pc:sldMk cId="2243230451" sldId="268"/>
            <ac:cxnSpMk id="37" creationId="{192712F8-36FA-35DF-0CE8-4098D93322A3}"/>
          </ac:cxnSpMkLst>
        </pc:cxnChg>
        <pc:cxnChg chg="add del">
          <ac:chgData name="Aileen Waterman" userId="761a5959-17f3-4f64-88b7-c9be5e88015b" providerId="ADAL" clId="{ADEF891C-9E04-487E-8ED4-BA0213146AF7}" dt="2024-05-30T14:40:50.118" v="2130" actId="26606"/>
          <ac:cxnSpMkLst>
            <pc:docMk/>
            <pc:sldMk cId="2243230451" sldId="268"/>
            <ac:cxnSpMk id="38" creationId="{AF9469B9-6468-5B6A-E832-8D4590388432}"/>
          </ac:cxnSpMkLst>
        </pc:cxn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CEFD8F-3172-4FE0-B91A-FE1F79DF90DF}"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ED27BA3-F469-40E6-8CF9-710FB7615A81}">
      <dgm:prSet custT="1"/>
      <dgm:spPr/>
      <dgm:t>
        <a:bodyPr/>
        <a:lstStyle/>
        <a:p>
          <a:pPr>
            <a:lnSpc>
              <a:spcPct val="100000"/>
            </a:lnSpc>
          </a:pPr>
          <a:r>
            <a:rPr lang="en-IE" sz="1400" b="1" dirty="0"/>
            <a:t>Supporting Student Success through preparation:                                              </a:t>
          </a:r>
          <a:r>
            <a:rPr lang="en-IE" sz="1400" dirty="0"/>
            <a:t>training, workshops, integrated assessments, team working and  logistics </a:t>
          </a:r>
          <a:r>
            <a:rPr lang="en-IE" sz="1400" dirty="0" err="1"/>
            <a:t>ie</a:t>
          </a:r>
          <a:r>
            <a:rPr lang="en-IE" sz="1400" dirty="0"/>
            <a:t> transport</a:t>
          </a:r>
          <a:endParaRPr lang="en-US" sz="1400" dirty="0"/>
        </a:p>
      </dgm:t>
    </dgm:pt>
    <dgm:pt modelId="{75E60234-6609-445C-9BE9-EFB86EFEB121}" type="parTrans" cxnId="{5B197DE5-272B-4CDD-8209-D084C0BF49BD}">
      <dgm:prSet/>
      <dgm:spPr/>
      <dgm:t>
        <a:bodyPr/>
        <a:lstStyle/>
        <a:p>
          <a:endParaRPr lang="en-US"/>
        </a:p>
      </dgm:t>
    </dgm:pt>
    <dgm:pt modelId="{09C0DA6F-1B58-486E-8E05-7522BF737E9C}" type="sibTrans" cxnId="{5B197DE5-272B-4CDD-8209-D084C0BF49BD}">
      <dgm:prSet/>
      <dgm:spPr/>
      <dgm:t>
        <a:bodyPr/>
        <a:lstStyle/>
        <a:p>
          <a:pPr>
            <a:lnSpc>
              <a:spcPct val="100000"/>
            </a:lnSpc>
          </a:pPr>
          <a:endParaRPr lang="en-US"/>
        </a:p>
      </dgm:t>
    </dgm:pt>
    <dgm:pt modelId="{5848611D-6E0D-454E-893C-7E3D4EC71E5C}">
      <dgm:prSet custT="1"/>
      <dgm:spPr/>
      <dgm:t>
        <a:bodyPr/>
        <a:lstStyle/>
        <a:p>
          <a:pPr>
            <a:lnSpc>
              <a:spcPct val="100000"/>
            </a:lnSpc>
          </a:pPr>
          <a:r>
            <a:rPr lang="en-IE" sz="1400" b="1" dirty="0"/>
            <a:t>Supporting Student Success through student-centred support:                              </a:t>
          </a:r>
          <a:r>
            <a:rPr lang="en-IE" sz="1400" dirty="0"/>
            <a:t>one to one support available, availability of specific policies and student guidebooks</a:t>
          </a:r>
          <a:endParaRPr lang="en-US" sz="1400" dirty="0"/>
        </a:p>
      </dgm:t>
    </dgm:pt>
    <dgm:pt modelId="{311D0B1E-FFD3-40F0-A983-B6682118F4FB}" type="parTrans" cxnId="{6689252F-08E1-4023-87CC-7301327372E2}">
      <dgm:prSet/>
      <dgm:spPr/>
      <dgm:t>
        <a:bodyPr/>
        <a:lstStyle/>
        <a:p>
          <a:endParaRPr lang="en-US"/>
        </a:p>
      </dgm:t>
    </dgm:pt>
    <dgm:pt modelId="{8C436C8E-981B-44FB-8561-0A93614A5EF6}" type="sibTrans" cxnId="{6689252F-08E1-4023-87CC-7301327372E2}">
      <dgm:prSet/>
      <dgm:spPr/>
      <dgm:t>
        <a:bodyPr/>
        <a:lstStyle/>
        <a:p>
          <a:pPr>
            <a:lnSpc>
              <a:spcPct val="100000"/>
            </a:lnSpc>
          </a:pPr>
          <a:endParaRPr lang="en-US"/>
        </a:p>
      </dgm:t>
    </dgm:pt>
    <dgm:pt modelId="{F570DD0B-1639-49CA-8933-0F6D5A75B8F7}">
      <dgm:prSet custT="1"/>
      <dgm:spPr/>
      <dgm:t>
        <a:bodyPr/>
        <a:lstStyle/>
        <a:p>
          <a:pPr>
            <a:lnSpc>
              <a:spcPct val="100000"/>
            </a:lnSpc>
          </a:pPr>
          <a:r>
            <a:rPr lang="en-IE" sz="1400" b="1" dirty="0"/>
            <a:t>Supporting Student Success through communication:        </a:t>
          </a:r>
          <a:r>
            <a:rPr lang="en-IE" sz="1400" dirty="0"/>
            <a:t>touch points with participating students and host organisations, bringing the community into UCC </a:t>
          </a:r>
          <a:r>
            <a:rPr lang="en-IE" sz="1400" dirty="0" err="1"/>
            <a:t>ie</a:t>
          </a:r>
          <a:r>
            <a:rPr lang="en-IE" sz="1400" dirty="0"/>
            <a:t> pupils on campus and host employers on campus</a:t>
          </a:r>
          <a:endParaRPr lang="en-US" sz="1400" dirty="0"/>
        </a:p>
      </dgm:t>
    </dgm:pt>
    <dgm:pt modelId="{E444335B-E7C4-4F5D-B31C-45C7A1240A44}" type="parTrans" cxnId="{9342D2B8-423D-4849-8E60-5A160D9814A4}">
      <dgm:prSet/>
      <dgm:spPr/>
      <dgm:t>
        <a:bodyPr/>
        <a:lstStyle/>
        <a:p>
          <a:endParaRPr lang="en-US"/>
        </a:p>
      </dgm:t>
    </dgm:pt>
    <dgm:pt modelId="{E7822DB3-C8D2-49CB-8C02-8147BEA3396B}" type="sibTrans" cxnId="{9342D2B8-423D-4849-8E60-5A160D9814A4}">
      <dgm:prSet/>
      <dgm:spPr/>
      <dgm:t>
        <a:bodyPr/>
        <a:lstStyle/>
        <a:p>
          <a:pPr>
            <a:lnSpc>
              <a:spcPct val="100000"/>
            </a:lnSpc>
          </a:pPr>
          <a:endParaRPr lang="en-US"/>
        </a:p>
      </dgm:t>
    </dgm:pt>
    <dgm:pt modelId="{74ED867D-E061-4DBB-A0AF-E32CFC701FA4}">
      <dgm:prSet custT="1"/>
      <dgm:spPr/>
      <dgm:t>
        <a:bodyPr/>
        <a:lstStyle/>
        <a:p>
          <a:pPr>
            <a:lnSpc>
              <a:spcPct val="100000"/>
            </a:lnSpc>
          </a:pPr>
          <a:r>
            <a:rPr lang="en-IE" sz="1400" b="1" dirty="0"/>
            <a:t>Supporting Student Success through continuous improvement:                              </a:t>
          </a:r>
          <a:r>
            <a:rPr lang="en-IE" sz="1400" dirty="0"/>
            <a:t>changing up models, review of student feedback through the reflective reports, review through host organisation feedback, review of processes to enable sustained inclusive access </a:t>
          </a:r>
          <a:endParaRPr lang="en-US" sz="1400" dirty="0"/>
        </a:p>
      </dgm:t>
    </dgm:pt>
    <dgm:pt modelId="{87794911-303A-486E-AE40-1AA05B659A77}" type="parTrans" cxnId="{7ABE9FAB-9C68-4458-8727-34E823105FA4}">
      <dgm:prSet/>
      <dgm:spPr/>
      <dgm:t>
        <a:bodyPr/>
        <a:lstStyle/>
        <a:p>
          <a:endParaRPr lang="en-US"/>
        </a:p>
      </dgm:t>
    </dgm:pt>
    <dgm:pt modelId="{599BAEC3-8CEA-4B28-992A-E87F3DE1765D}" type="sibTrans" cxnId="{7ABE9FAB-9C68-4458-8727-34E823105FA4}">
      <dgm:prSet/>
      <dgm:spPr/>
      <dgm:t>
        <a:bodyPr/>
        <a:lstStyle/>
        <a:p>
          <a:pPr>
            <a:lnSpc>
              <a:spcPct val="100000"/>
            </a:lnSpc>
          </a:pPr>
          <a:endParaRPr lang="en-US"/>
        </a:p>
      </dgm:t>
    </dgm:pt>
    <dgm:pt modelId="{2C20EFB4-4008-4337-B5AA-EB6AD4E58ED4}">
      <dgm:prSet custT="1"/>
      <dgm:spPr/>
      <dgm:t>
        <a:bodyPr/>
        <a:lstStyle/>
        <a:p>
          <a:pPr>
            <a:lnSpc>
              <a:spcPct val="100000"/>
            </a:lnSpc>
          </a:pPr>
          <a:r>
            <a:rPr lang="en-IE" sz="1400" b="1" dirty="0"/>
            <a:t>Supporting Student  through  student experiential learning: </a:t>
          </a:r>
          <a:r>
            <a:rPr lang="en-IE" sz="1400" dirty="0"/>
            <a:t>recognising the opportunities and challenges that both cases of experiential learning brings and scaffolding student learning for those challenges. </a:t>
          </a:r>
          <a:r>
            <a:rPr lang="en-IE" sz="1400" dirty="0" err="1"/>
            <a:t>Ie</a:t>
          </a:r>
          <a:r>
            <a:rPr lang="en-IE" sz="1400" dirty="0"/>
            <a:t> DEIS understanding and inclusive workplace awareness for work placement students </a:t>
          </a:r>
          <a:endParaRPr lang="en-US" sz="1400" dirty="0"/>
        </a:p>
      </dgm:t>
    </dgm:pt>
    <dgm:pt modelId="{A8FF67AA-593F-4F71-AE65-2BC36559303B}" type="parTrans" cxnId="{DC1D6C2C-2A92-4DF3-88B3-C68C71F62327}">
      <dgm:prSet/>
      <dgm:spPr/>
      <dgm:t>
        <a:bodyPr/>
        <a:lstStyle/>
        <a:p>
          <a:endParaRPr lang="en-US"/>
        </a:p>
      </dgm:t>
    </dgm:pt>
    <dgm:pt modelId="{4AFE8B60-2F1B-4ACD-817A-BA48788A826A}" type="sibTrans" cxnId="{DC1D6C2C-2A92-4DF3-88B3-C68C71F62327}">
      <dgm:prSet/>
      <dgm:spPr/>
      <dgm:t>
        <a:bodyPr/>
        <a:lstStyle/>
        <a:p>
          <a:endParaRPr lang="en-US"/>
        </a:p>
      </dgm:t>
    </dgm:pt>
    <dgm:pt modelId="{7ACAE595-DBB5-4B26-9146-55EBD80CE795}" type="pres">
      <dgm:prSet presAssocID="{F0CEFD8F-3172-4FE0-B91A-FE1F79DF90DF}" presName="root" presStyleCnt="0">
        <dgm:presLayoutVars>
          <dgm:dir/>
          <dgm:resizeHandles val="exact"/>
        </dgm:presLayoutVars>
      </dgm:prSet>
      <dgm:spPr/>
    </dgm:pt>
    <dgm:pt modelId="{E6307D53-9276-4222-8F97-28540D9D2A06}" type="pres">
      <dgm:prSet presAssocID="{F0CEFD8F-3172-4FE0-B91A-FE1F79DF90DF}" presName="container" presStyleCnt="0">
        <dgm:presLayoutVars>
          <dgm:dir/>
          <dgm:resizeHandles val="exact"/>
        </dgm:presLayoutVars>
      </dgm:prSet>
      <dgm:spPr/>
    </dgm:pt>
    <dgm:pt modelId="{DC224E9F-788A-4B59-9C01-ADB3DCFCBBAD}" type="pres">
      <dgm:prSet presAssocID="{EED27BA3-F469-40E6-8CF9-710FB7615A81}" presName="compNode" presStyleCnt="0"/>
      <dgm:spPr/>
    </dgm:pt>
    <dgm:pt modelId="{BD5C0CFE-A19E-4918-A8AE-BC186592BC32}" type="pres">
      <dgm:prSet presAssocID="{EED27BA3-F469-40E6-8CF9-710FB7615A81}" presName="iconBgRect" presStyleLbl="bgShp" presStyleIdx="0" presStyleCnt="5" custLinFactNeighborX="-50080" custLinFactNeighborY="5110"/>
      <dgm:spPr/>
    </dgm:pt>
    <dgm:pt modelId="{362C0679-C979-4BF8-89E3-21BA7EBA8C81}" type="pres">
      <dgm:prSet presAssocID="{EED27BA3-F469-40E6-8CF9-710FB7615A81}" presName="iconRect" presStyleLbl="node1" presStyleIdx="0" presStyleCnt="5" custLinFactNeighborX="-88106" custLinFactNeighborY="317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96309A5D-26F6-4E54-B650-CCC99536C0C1}" type="pres">
      <dgm:prSet presAssocID="{EED27BA3-F469-40E6-8CF9-710FB7615A81}" presName="spaceRect" presStyleCnt="0"/>
      <dgm:spPr/>
    </dgm:pt>
    <dgm:pt modelId="{414F6AE8-F8D3-4E72-87B8-413C3D8265E3}" type="pres">
      <dgm:prSet presAssocID="{EED27BA3-F469-40E6-8CF9-710FB7615A81}" presName="textRect" presStyleLbl="revTx" presStyleIdx="0" presStyleCnt="5" custScaleX="127618" custLinFactNeighborY="20944">
        <dgm:presLayoutVars>
          <dgm:chMax val="1"/>
          <dgm:chPref val="1"/>
        </dgm:presLayoutVars>
      </dgm:prSet>
      <dgm:spPr/>
    </dgm:pt>
    <dgm:pt modelId="{0B8A06BF-2131-4C27-82DE-0AD8AEF6F09E}" type="pres">
      <dgm:prSet presAssocID="{09C0DA6F-1B58-486E-8E05-7522BF737E9C}" presName="sibTrans" presStyleLbl="sibTrans2D1" presStyleIdx="0" presStyleCnt="0"/>
      <dgm:spPr/>
    </dgm:pt>
    <dgm:pt modelId="{F8D6E5A1-B019-4062-931B-D413B0DE385E}" type="pres">
      <dgm:prSet presAssocID="{5848611D-6E0D-454E-893C-7E3D4EC71E5C}" presName="compNode" presStyleCnt="0"/>
      <dgm:spPr/>
    </dgm:pt>
    <dgm:pt modelId="{C4EAC51D-F290-47FA-A681-920E2806F862}" type="pres">
      <dgm:prSet presAssocID="{5848611D-6E0D-454E-893C-7E3D4EC71E5C}" presName="iconBgRect" presStyleLbl="bgShp" presStyleIdx="1" presStyleCnt="5" custLinFactNeighborX="35696" custLinFactNeighborY="23407"/>
      <dgm:spPr/>
    </dgm:pt>
    <dgm:pt modelId="{09E1D5CA-7B0B-4604-980E-7B2FA696327A}" type="pres">
      <dgm:prSet presAssocID="{5848611D-6E0D-454E-893C-7E3D4EC71E5C}" presName="iconRect" presStyleLbl="node1" presStyleIdx="1" presStyleCnt="5" custLinFactNeighborX="59749" custLinFactNeighborY="3431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D318ED2B-94D9-4E57-AD36-EB6C976D860E}" type="pres">
      <dgm:prSet presAssocID="{5848611D-6E0D-454E-893C-7E3D4EC71E5C}" presName="spaceRect" presStyleCnt="0"/>
      <dgm:spPr/>
    </dgm:pt>
    <dgm:pt modelId="{4001550A-6D59-45E0-A5E0-3A6C1D788ACD}" type="pres">
      <dgm:prSet presAssocID="{5848611D-6E0D-454E-893C-7E3D4EC71E5C}" presName="textRect" presStyleLbl="revTx" presStyleIdx="1" presStyleCnt="5" custScaleX="132671" custLinFactNeighborX="35981" custLinFactNeighborY="22403">
        <dgm:presLayoutVars>
          <dgm:chMax val="1"/>
          <dgm:chPref val="1"/>
        </dgm:presLayoutVars>
      </dgm:prSet>
      <dgm:spPr/>
    </dgm:pt>
    <dgm:pt modelId="{54223FFE-8992-4CA6-B950-176018730839}" type="pres">
      <dgm:prSet presAssocID="{8C436C8E-981B-44FB-8561-0A93614A5EF6}" presName="sibTrans" presStyleLbl="sibTrans2D1" presStyleIdx="0" presStyleCnt="0"/>
      <dgm:spPr/>
    </dgm:pt>
    <dgm:pt modelId="{57C9EE52-20EA-453A-9C8E-E93B3A5138BD}" type="pres">
      <dgm:prSet presAssocID="{F570DD0B-1639-49CA-8933-0F6D5A75B8F7}" presName="compNode" presStyleCnt="0"/>
      <dgm:spPr/>
    </dgm:pt>
    <dgm:pt modelId="{135D9AAA-4429-4505-9F3F-5D98632DFA14}" type="pres">
      <dgm:prSet presAssocID="{F570DD0B-1639-49CA-8933-0F6D5A75B8F7}" presName="iconBgRect" presStyleLbl="bgShp" presStyleIdx="2" presStyleCnt="5" custLinFactNeighborX="-55190" custLinFactNeighborY="-16292"/>
      <dgm:spPr/>
    </dgm:pt>
    <dgm:pt modelId="{0B49A201-6C59-47C0-91D2-FB77311F09AD}" type="pres">
      <dgm:prSet presAssocID="{F570DD0B-1639-49CA-8933-0F6D5A75B8F7}" presName="iconRect" presStyleLbl="node1" presStyleIdx="2" presStyleCnt="5" custLinFactNeighborX="-90478" custLinFactNeighborY="-4030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9D8F570E-E204-4257-8DBF-73B0EA2B0D82}" type="pres">
      <dgm:prSet presAssocID="{F570DD0B-1639-49CA-8933-0F6D5A75B8F7}" presName="spaceRect" presStyleCnt="0"/>
      <dgm:spPr/>
    </dgm:pt>
    <dgm:pt modelId="{13F3BC27-6D42-4129-B668-1B0B342F451C}" type="pres">
      <dgm:prSet presAssocID="{F570DD0B-1639-49CA-8933-0F6D5A75B8F7}" presName="textRect" presStyleLbl="revTx" presStyleIdx="2" presStyleCnt="5" custScaleX="126545" custLinFactNeighborX="-1734" custLinFactNeighborY="-18336">
        <dgm:presLayoutVars>
          <dgm:chMax val="1"/>
          <dgm:chPref val="1"/>
        </dgm:presLayoutVars>
      </dgm:prSet>
      <dgm:spPr/>
    </dgm:pt>
    <dgm:pt modelId="{CCF56C94-1F9F-4988-B69B-3D977EFE7382}" type="pres">
      <dgm:prSet presAssocID="{E7822DB3-C8D2-49CB-8C02-8147BEA3396B}" presName="sibTrans" presStyleLbl="sibTrans2D1" presStyleIdx="0" presStyleCnt="0"/>
      <dgm:spPr/>
    </dgm:pt>
    <dgm:pt modelId="{16841406-F324-4C5A-984A-84E0C8142A77}" type="pres">
      <dgm:prSet presAssocID="{74ED867D-E061-4DBB-A0AF-E32CFC701FA4}" presName="compNode" presStyleCnt="0"/>
      <dgm:spPr/>
    </dgm:pt>
    <dgm:pt modelId="{FA70BBFD-2E22-4B88-A18A-FE5BC8B853E4}" type="pres">
      <dgm:prSet presAssocID="{74ED867D-E061-4DBB-A0AF-E32CFC701FA4}" presName="iconBgRect" presStyleLbl="bgShp" presStyleIdx="3" presStyleCnt="5" custLinFactNeighborX="35991" custLinFactNeighborY="14327"/>
      <dgm:spPr/>
    </dgm:pt>
    <dgm:pt modelId="{6F4F06FA-98F2-40B7-A937-1E23A589FB93}" type="pres">
      <dgm:prSet presAssocID="{74ED867D-E061-4DBB-A0AF-E32CFC701FA4}" presName="iconRect" presStyleLbl="node1" presStyleIdx="3" presStyleCnt="5" custLinFactNeighborX="67479" custLinFactNeighborY="951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are With Person"/>
        </a:ext>
      </dgm:extLst>
    </dgm:pt>
    <dgm:pt modelId="{A8157A38-56DE-4735-8254-05B2800CDD2A}" type="pres">
      <dgm:prSet presAssocID="{74ED867D-E061-4DBB-A0AF-E32CFC701FA4}" presName="spaceRect" presStyleCnt="0"/>
      <dgm:spPr/>
    </dgm:pt>
    <dgm:pt modelId="{15BD64B8-BE0A-4BAE-9015-BEA4F28244AF}" type="pres">
      <dgm:prSet presAssocID="{74ED867D-E061-4DBB-A0AF-E32CFC701FA4}" presName="textRect" presStyleLbl="revTx" presStyleIdx="3" presStyleCnt="5" custScaleX="139790" custLinFactNeighborX="43220" custLinFactNeighborY="26573">
        <dgm:presLayoutVars>
          <dgm:chMax val="1"/>
          <dgm:chPref val="1"/>
        </dgm:presLayoutVars>
      </dgm:prSet>
      <dgm:spPr/>
    </dgm:pt>
    <dgm:pt modelId="{0336FC53-7907-4708-96CE-5F7B02CC2A26}" type="pres">
      <dgm:prSet presAssocID="{599BAEC3-8CEA-4B28-992A-E87F3DE1765D}" presName="sibTrans" presStyleLbl="sibTrans2D1" presStyleIdx="0" presStyleCnt="0"/>
      <dgm:spPr/>
    </dgm:pt>
    <dgm:pt modelId="{1956D9C6-A98E-4E69-ADE0-27A9301193A9}" type="pres">
      <dgm:prSet presAssocID="{2C20EFB4-4008-4337-B5AA-EB6AD4E58ED4}" presName="compNode" presStyleCnt="0"/>
      <dgm:spPr/>
    </dgm:pt>
    <dgm:pt modelId="{A1BB8D05-09AD-4E55-A69B-3C3AB04781F4}" type="pres">
      <dgm:prSet presAssocID="{2C20EFB4-4008-4337-B5AA-EB6AD4E58ED4}" presName="iconBgRect" presStyleLbl="bgShp" presStyleIdx="4" presStyleCnt="5" custLinFactNeighborX="-61322" custLinFactNeighborY="-11554"/>
      <dgm:spPr/>
    </dgm:pt>
    <dgm:pt modelId="{684DC1C5-B718-4AB7-9CF8-151B80D7465F}" type="pres">
      <dgm:prSet presAssocID="{2C20EFB4-4008-4337-B5AA-EB6AD4E58ED4}" presName="iconRect" presStyleLbl="node1" presStyleIdx="4" presStyleCnt="5" custLinFactX="-2203" custLinFactNeighborX="-100000" custLinFactNeighborY="-2467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C726CA07-6AAF-4C3A-BAB6-BA5F71579FF8}" type="pres">
      <dgm:prSet presAssocID="{2C20EFB4-4008-4337-B5AA-EB6AD4E58ED4}" presName="spaceRect" presStyleCnt="0"/>
      <dgm:spPr/>
    </dgm:pt>
    <dgm:pt modelId="{3F16A67F-A82C-4E50-A4D2-97CE391746E7}" type="pres">
      <dgm:prSet presAssocID="{2C20EFB4-4008-4337-B5AA-EB6AD4E58ED4}" presName="textRect" presStyleLbl="revTx" presStyleIdx="4" presStyleCnt="5" custScaleX="135662" custLinFactNeighborX="-444" custLinFactNeighborY="-23074">
        <dgm:presLayoutVars>
          <dgm:chMax val="1"/>
          <dgm:chPref val="1"/>
        </dgm:presLayoutVars>
      </dgm:prSet>
      <dgm:spPr/>
    </dgm:pt>
  </dgm:ptLst>
  <dgm:cxnLst>
    <dgm:cxn modelId="{DC1D6C2C-2A92-4DF3-88B3-C68C71F62327}" srcId="{F0CEFD8F-3172-4FE0-B91A-FE1F79DF90DF}" destId="{2C20EFB4-4008-4337-B5AA-EB6AD4E58ED4}" srcOrd="4" destOrd="0" parTransId="{A8FF67AA-593F-4F71-AE65-2BC36559303B}" sibTransId="{4AFE8B60-2F1B-4ACD-817A-BA48788A826A}"/>
    <dgm:cxn modelId="{6689252F-08E1-4023-87CC-7301327372E2}" srcId="{F0CEFD8F-3172-4FE0-B91A-FE1F79DF90DF}" destId="{5848611D-6E0D-454E-893C-7E3D4EC71E5C}" srcOrd="1" destOrd="0" parTransId="{311D0B1E-FFD3-40F0-A983-B6682118F4FB}" sibTransId="{8C436C8E-981B-44FB-8561-0A93614A5EF6}"/>
    <dgm:cxn modelId="{3BD9973F-EC72-49BF-82B9-14D40D0E45D7}" type="presOf" srcId="{2C20EFB4-4008-4337-B5AA-EB6AD4E58ED4}" destId="{3F16A67F-A82C-4E50-A4D2-97CE391746E7}" srcOrd="0" destOrd="0" presId="urn:microsoft.com/office/officeart/2018/2/layout/IconCircleList"/>
    <dgm:cxn modelId="{D20AB85F-56A0-4FE4-B60C-BD1DF93E85EB}" type="presOf" srcId="{E7822DB3-C8D2-49CB-8C02-8147BEA3396B}" destId="{CCF56C94-1F9F-4988-B69B-3D977EFE7382}" srcOrd="0" destOrd="0" presId="urn:microsoft.com/office/officeart/2018/2/layout/IconCircleList"/>
    <dgm:cxn modelId="{1D6EEC70-BE46-4573-9A3D-4E6720F3F605}" type="presOf" srcId="{5848611D-6E0D-454E-893C-7E3D4EC71E5C}" destId="{4001550A-6D59-45E0-A5E0-3A6C1D788ACD}" srcOrd="0" destOrd="0" presId="urn:microsoft.com/office/officeart/2018/2/layout/IconCircleList"/>
    <dgm:cxn modelId="{07083C75-A7C3-481A-9F79-ABA8A3EA7C98}" type="presOf" srcId="{F570DD0B-1639-49CA-8933-0F6D5A75B8F7}" destId="{13F3BC27-6D42-4129-B668-1B0B342F451C}" srcOrd="0" destOrd="0" presId="urn:microsoft.com/office/officeart/2018/2/layout/IconCircleList"/>
    <dgm:cxn modelId="{C28AAF7A-7BCD-4765-81A7-EAC6BE7FACB3}" type="presOf" srcId="{09C0DA6F-1B58-486E-8E05-7522BF737E9C}" destId="{0B8A06BF-2131-4C27-82DE-0AD8AEF6F09E}" srcOrd="0" destOrd="0" presId="urn:microsoft.com/office/officeart/2018/2/layout/IconCircleList"/>
    <dgm:cxn modelId="{7ABE9FAB-9C68-4458-8727-34E823105FA4}" srcId="{F0CEFD8F-3172-4FE0-B91A-FE1F79DF90DF}" destId="{74ED867D-E061-4DBB-A0AF-E32CFC701FA4}" srcOrd="3" destOrd="0" parTransId="{87794911-303A-486E-AE40-1AA05B659A77}" sibTransId="{599BAEC3-8CEA-4B28-992A-E87F3DE1765D}"/>
    <dgm:cxn modelId="{9342D2B8-423D-4849-8E60-5A160D9814A4}" srcId="{F0CEFD8F-3172-4FE0-B91A-FE1F79DF90DF}" destId="{F570DD0B-1639-49CA-8933-0F6D5A75B8F7}" srcOrd="2" destOrd="0" parTransId="{E444335B-E7C4-4F5D-B31C-45C7A1240A44}" sibTransId="{E7822DB3-C8D2-49CB-8C02-8147BEA3396B}"/>
    <dgm:cxn modelId="{6C656CDA-1B4B-4FE9-B6FF-12E07CC9DC23}" type="presOf" srcId="{8C436C8E-981B-44FB-8561-0A93614A5EF6}" destId="{54223FFE-8992-4CA6-B950-176018730839}" srcOrd="0" destOrd="0" presId="urn:microsoft.com/office/officeart/2018/2/layout/IconCircleList"/>
    <dgm:cxn modelId="{30FFACDB-C640-4845-8DD0-1529C47EB875}" type="presOf" srcId="{EED27BA3-F469-40E6-8CF9-710FB7615A81}" destId="{414F6AE8-F8D3-4E72-87B8-413C3D8265E3}" srcOrd="0" destOrd="0" presId="urn:microsoft.com/office/officeart/2018/2/layout/IconCircleList"/>
    <dgm:cxn modelId="{973F09E3-E3B2-41C9-9587-450E1BAE43CA}" type="presOf" srcId="{599BAEC3-8CEA-4B28-992A-E87F3DE1765D}" destId="{0336FC53-7907-4708-96CE-5F7B02CC2A26}" srcOrd="0" destOrd="0" presId="urn:microsoft.com/office/officeart/2018/2/layout/IconCircleList"/>
    <dgm:cxn modelId="{5B197DE5-272B-4CDD-8209-D084C0BF49BD}" srcId="{F0CEFD8F-3172-4FE0-B91A-FE1F79DF90DF}" destId="{EED27BA3-F469-40E6-8CF9-710FB7615A81}" srcOrd="0" destOrd="0" parTransId="{75E60234-6609-445C-9BE9-EFB86EFEB121}" sibTransId="{09C0DA6F-1B58-486E-8E05-7522BF737E9C}"/>
    <dgm:cxn modelId="{69EEABF7-50A9-4D1E-A4C0-6B72DDE0EE91}" type="presOf" srcId="{74ED867D-E061-4DBB-A0AF-E32CFC701FA4}" destId="{15BD64B8-BE0A-4BAE-9015-BEA4F28244AF}" srcOrd="0" destOrd="0" presId="urn:microsoft.com/office/officeart/2018/2/layout/IconCircleList"/>
    <dgm:cxn modelId="{7C6898F9-AFEC-46E5-9CC2-F5FB87C0B883}" type="presOf" srcId="{F0CEFD8F-3172-4FE0-B91A-FE1F79DF90DF}" destId="{7ACAE595-DBB5-4B26-9146-55EBD80CE795}" srcOrd="0" destOrd="0" presId="urn:microsoft.com/office/officeart/2018/2/layout/IconCircleList"/>
    <dgm:cxn modelId="{30CC51C4-C77A-48CB-93D0-7300CE444AEF}" type="presParOf" srcId="{7ACAE595-DBB5-4B26-9146-55EBD80CE795}" destId="{E6307D53-9276-4222-8F97-28540D9D2A06}" srcOrd="0" destOrd="0" presId="urn:microsoft.com/office/officeart/2018/2/layout/IconCircleList"/>
    <dgm:cxn modelId="{F25173E7-2114-4A17-88DC-E08C1C64F7BE}" type="presParOf" srcId="{E6307D53-9276-4222-8F97-28540D9D2A06}" destId="{DC224E9F-788A-4B59-9C01-ADB3DCFCBBAD}" srcOrd="0" destOrd="0" presId="urn:microsoft.com/office/officeart/2018/2/layout/IconCircleList"/>
    <dgm:cxn modelId="{4A7704B1-1ECF-4FAB-B10D-28830FBB9CA8}" type="presParOf" srcId="{DC224E9F-788A-4B59-9C01-ADB3DCFCBBAD}" destId="{BD5C0CFE-A19E-4918-A8AE-BC186592BC32}" srcOrd="0" destOrd="0" presId="urn:microsoft.com/office/officeart/2018/2/layout/IconCircleList"/>
    <dgm:cxn modelId="{0D6551ED-7507-4C8F-9CFB-868EE00BD44D}" type="presParOf" srcId="{DC224E9F-788A-4B59-9C01-ADB3DCFCBBAD}" destId="{362C0679-C979-4BF8-89E3-21BA7EBA8C81}" srcOrd="1" destOrd="0" presId="urn:microsoft.com/office/officeart/2018/2/layout/IconCircleList"/>
    <dgm:cxn modelId="{7FCB8F80-7011-4540-B3F3-A913A4ECD1E0}" type="presParOf" srcId="{DC224E9F-788A-4B59-9C01-ADB3DCFCBBAD}" destId="{96309A5D-26F6-4E54-B650-CCC99536C0C1}" srcOrd="2" destOrd="0" presId="urn:microsoft.com/office/officeart/2018/2/layout/IconCircleList"/>
    <dgm:cxn modelId="{31186E0F-BA07-45AC-BBC3-A2A4409D3234}" type="presParOf" srcId="{DC224E9F-788A-4B59-9C01-ADB3DCFCBBAD}" destId="{414F6AE8-F8D3-4E72-87B8-413C3D8265E3}" srcOrd="3" destOrd="0" presId="urn:microsoft.com/office/officeart/2018/2/layout/IconCircleList"/>
    <dgm:cxn modelId="{559743E6-F181-4D52-ACEC-4ACE354FCE1C}" type="presParOf" srcId="{E6307D53-9276-4222-8F97-28540D9D2A06}" destId="{0B8A06BF-2131-4C27-82DE-0AD8AEF6F09E}" srcOrd="1" destOrd="0" presId="urn:microsoft.com/office/officeart/2018/2/layout/IconCircleList"/>
    <dgm:cxn modelId="{2B0C663A-EF91-4396-84F9-8D15F2E04811}" type="presParOf" srcId="{E6307D53-9276-4222-8F97-28540D9D2A06}" destId="{F8D6E5A1-B019-4062-931B-D413B0DE385E}" srcOrd="2" destOrd="0" presId="urn:microsoft.com/office/officeart/2018/2/layout/IconCircleList"/>
    <dgm:cxn modelId="{1298D48C-8C99-47E4-B725-66B45E8FC855}" type="presParOf" srcId="{F8D6E5A1-B019-4062-931B-D413B0DE385E}" destId="{C4EAC51D-F290-47FA-A681-920E2806F862}" srcOrd="0" destOrd="0" presId="urn:microsoft.com/office/officeart/2018/2/layout/IconCircleList"/>
    <dgm:cxn modelId="{260F4DCE-2DD0-4C3A-9803-154A7F405119}" type="presParOf" srcId="{F8D6E5A1-B019-4062-931B-D413B0DE385E}" destId="{09E1D5CA-7B0B-4604-980E-7B2FA696327A}" srcOrd="1" destOrd="0" presId="urn:microsoft.com/office/officeart/2018/2/layout/IconCircleList"/>
    <dgm:cxn modelId="{6B6553FE-01D7-4A51-BF0D-91529BA3661C}" type="presParOf" srcId="{F8D6E5A1-B019-4062-931B-D413B0DE385E}" destId="{D318ED2B-94D9-4E57-AD36-EB6C976D860E}" srcOrd="2" destOrd="0" presId="urn:microsoft.com/office/officeart/2018/2/layout/IconCircleList"/>
    <dgm:cxn modelId="{23034285-8ECB-4445-BDF1-F9AEA043D2AF}" type="presParOf" srcId="{F8D6E5A1-B019-4062-931B-D413B0DE385E}" destId="{4001550A-6D59-45E0-A5E0-3A6C1D788ACD}" srcOrd="3" destOrd="0" presId="urn:microsoft.com/office/officeart/2018/2/layout/IconCircleList"/>
    <dgm:cxn modelId="{E0E20AD5-5093-4FAE-960B-63230350FA2A}" type="presParOf" srcId="{E6307D53-9276-4222-8F97-28540D9D2A06}" destId="{54223FFE-8992-4CA6-B950-176018730839}" srcOrd="3" destOrd="0" presId="urn:microsoft.com/office/officeart/2018/2/layout/IconCircleList"/>
    <dgm:cxn modelId="{65E47D91-B6C8-4798-900B-BEEFB3FEA48D}" type="presParOf" srcId="{E6307D53-9276-4222-8F97-28540D9D2A06}" destId="{57C9EE52-20EA-453A-9C8E-E93B3A5138BD}" srcOrd="4" destOrd="0" presId="urn:microsoft.com/office/officeart/2018/2/layout/IconCircleList"/>
    <dgm:cxn modelId="{067AC087-0C01-4FC1-999C-A1EF5A7C75DC}" type="presParOf" srcId="{57C9EE52-20EA-453A-9C8E-E93B3A5138BD}" destId="{135D9AAA-4429-4505-9F3F-5D98632DFA14}" srcOrd="0" destOrd="0" presId="urn:microsoft.com/office/officeart/2018/2/layout/IconCircleList"/>
    <dgm:cxn modelId="{C3FEDFB8-361A-4601-831F-C8FD22FE23F0}" type="presParOf" srcId="{57C9EE52-20EA-453A-9C8E-E93B3A5138BD}" destId="{0B49A201-6C59-47C0-91D2-FB77311F09AD}" srcOrd="1" destOrd="0" presId="urn:microsoft.com/office/officeart/2018/2/layout/IconCircleList"/>
    <dgm:cxn modelId="{7EFF49B6-D94A-4C3A-80D3-CAE08023B7D4}" type="presParOf" srcId="{57C9EE52-20EA-453A-9C8E-E93B3A5138BD}" destId="{9D8F570E-E204-4257-8DBF-73B0EA2B0D82}" srcOrd="2" destOrd="0" presId="urn:microsoft.com/office/officeart/2018/2/layout/IconCircleList"/>
    <dgm:cxn modelId="{4220748E-9B75-4966-BA45-3BFD40E99E78}" type="presParOf" srcId="{57C9EE52-20EA-453A-9C8E-E93B3A5138BD}" destId="{13F3BC27-6D42-4129-B668-1B0B342F451C}" srcOrd="3" destOrd="0" presId="urn:microsoft.com/office/officeart/2018/2/layout/IconCircleList"/>
    <dgm:cxn modelId="{CA28F0D6-DDF8-4104-B05B-091993A677FC}" type="presParOf" srcId="{E6307D53-9276-4222-8F97-28540D9D2A06}" destId="{CCF56C94-1F9F-4988-B69B-3D977EFE7382}" srcOrd="5" destOrd="0" presId="urn:microsoft.com/office/officeart/2018/2/layout/IconCircleList"/>
    <dgm:cxn modelId="{347155F0-2888-484C-A92A-5AA19144D524}" type="presParOf" srcId="{E6307D53-9276-4222-8F97-28540D9D2A06}" destId="{16841406-F324-4C5A-984A-84E0C8142A77}" srcOrd="6" destOrd="0" presId="urn:microsoft.com/office/officeart/2018/2/layout/IconCircleList"/>
    <dgm:cxn modelId="{A3199D5C-E586-4362-854B-285622B94999}" type="presParOf" srcId="{16841406-F324-4C5A-984A-84E0C8142A77}" destId="{FA70BBFD-2E22-4B88-A18A-FE5BC8B853E4}" srcOrd="0" destOrd="0" presId="urn:microsoft.com/office/officeart/2018/2/layout/IconCircleList"/>
    <dgm:cxn modelId="{59424AA0-2EB0-473E-9E7E-0480659C1C83}" type="presParOf" srcId="{16841406-F324-4C5A-984A-84E0C8142A77}" destId="{6F4F06FA-98F2-40B7-A937-1E23A589FB93}" srcOrd="1" destOrd="0" presId="urn:microsoft.com/office/officeart/2018/2/layout/IconCircleList"/>
    <dgm:cxn modelId="{05D4CC01-607F-4804-8569-78FBFD7F9480}" type="presParOf" srcId="{16841406-F324-4C5A-984A-84E0C8142A77}" destId="{A8157A38-56DE-4735-8254-05B2800CDD2A}" srcOrd="2" destOrd="0" presId="urn:microsoft.com/office/officeart/2018/2/layout/IconCircleList"/>
    <dgm:cxn modelId="{C2ED80F6-A590-459B-89BA-CAB547633655}" type="presParOf" srcId="{16841406-F324-4C5A-984A-84E0C8142A77}" destId="{15BD64B8-BE0A-4BAE-9015-BEA4F28244AF}" srcOrd="3" destOrd="0" presId="urn:microsoft.com/office/officeart/2018/2/layout/IconCircleList"/>
    <dgm:cxn modelId="{E02F41E2-4DA6-4EBA-BB1E-695F51CE4DC4}" type="presParOf" srcId="{E6307D53-9276-4222-8F97-28540D9D2A06}" destId="{0336FC53-7907-4708-96CE-5F7B02CC2A26}" srcOrd="7" destOrd="0" presId="urn:microsoft.com/office/officeart/2018/2/layout/IconCircleList"/>
    <dgm:cxn modelId="{5CD533A2-7D19-44A6-9859-35A19784915F}" type="presParOf" srcId="{E6307D53-9276-4222-8F97-28540D9D2A06}" destId="{1956D9C6-A98E-4E69-ADE0-27A9301193A9}" srcOrd="8" destOrd="0" presId="urn:microsoft.com/office/officeart/2018/2/layout/IconCircleList"/>
    <dgm:cxn modelId="{AAB11CE8-4959-4E4A-9AB5-63D3C791DB56}" type="presParOf" srcId="{1956D9C6-A98E-4E69-ADE0-27A9301193A9}" destId="{A1BB8D05-09AD-4E55-A69B-3C3AB04781F4}" srcOrd="0" destOrd="0" presId="urn:microsoft.com/office/officeart/2018/2/layout/IconCircleList"/>
    <dgm:cxn modelId="{AEBA8DED-FB7A-479C-9CF2-5D9F5E10BCAA}" type="presParOf" srcId="{1956D9C6-A98E-4E69-ADE0-27A9301193A9}" destId="{684DC1C5-B718-4AB7-9CF8-151B80D7465F}" srcOrd="1" destOrd="0" presId="urn:microsoft.com/office/officeart/2018/2/layout/IconCircleList"/>
    <dgm:cxn modelId="{9A4665FC-7B62-49EB-8EED-B50183FBFFAF}" type="presParOf" srcId="{1956D9C6-A98E-4E69-ADE0-27A9301193A9}" destId="{C726CA07-6AAF-4C3A-BAB6-BA5F71579FF8}" srcOrd="2" destOrd="0" presId="urn:microsoft.com/office/officeart/2018/2/layout/IconCircleList"/>
    <dgm:cxn modelId="{B4958026-A00A-4F72-B3BE-12E65DA10768}" type="presParOf" srcId="{1956D9C6-A98E-4E69-ADE0-27A9301193A9}" destId="{3F16A67F-A82C-4E50-A4D2-97CE391746E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C0CFE-A19E-4918-A8AE-BC186592BC32}">
      <dsp:nvSpPr>
        <dsp:cNvPr id="0" name=""/>
        <dsp:cNvSpPr/>
      </dsp:nvSpPr>
      <dsp:spPr>
        <a:xfrm>
          <a:off x="588480" y="131530"/>
          <a:ext cx="1085094" cy="108509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2C0679-C979-4BF8-89E3-21BA7EBA8C81}">
      <dsp:nvSpPr>
        <dsp:cNvPr id="0" name=""/>
        <dsp:cNvSpPr/>
      </dsp:nvSpPr>
      <dsp:spPr>
        <a:xfrm>
          <a:off x="805265" y="323952"/>
          <a:ext cx="629354" cy="6293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4F6AE8-F8D3-4E72-87B8-413C3D8265E3}">
      <dsp:nvSpPr>
        <dsp:cNvPr id="0" name=""/>
        <dsp:cNvSpPr/>
      </dsp:nvSpPr>
      <dsp:spPr>
        <a:xfrm>
          <a:off x="2096313" y="303344"/>
          <a:ext cx="3264113" cy="1085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IE" sz="1400" b="1" kern="1200" dirty="0"/>
            <a:t>Supporting Student Success through preparation:                                              </a:t>
          </a:r>
          <a:r>
            <a:rPr lang="en-IE" sz="1400" kern="1200" dirty="0"/>
            <a:t>training, workshops, integrated assessments, team working and  logistics </a:t>
          </a:r>
          <a:r>
            <a:rPr lang="en-IE" sz="1400" kern="1200" dirty="0" err="1"/>
            <a:t>ie</a:t>
          </a:r>
          <a:r>
            <a:rPr lang="en-IE" sz="1400" kern="1200" dirty="0"/>
            <a:t> transport</a:t>
          </a:r>
          <a:endParaRPr lang="en-US" sz="1400" kern="1200" dirty="0"/>
        </a:p>
      </dsp:txBody>
      <dsp:txXfrm>
        <a:off x="2096313" y="303344"/>
        <a:ext cx="3264113" cy="1085094"/>
      </dsp:txXfrm>
    </dsp:sp>
    <dsp:sp modelId="{C4EAC51D-F290-47FA-A681-920E2806F862}">
      <dsp:nvSpPr>
        <dsp:cNvPr id="0" name=""/>
        <dsp:cNvSpPr/>
      </dsp:nvSpPr>
      <dsp:spPr>
        <a:xfrm>
          <a:off x="6193425" y="330070"/>
          <a:ext cx="1085094" cy="108509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E1D5CA-7B0B-4604-980E-7B2FA696327A}">
      <dsp:nvSpPr>
        <dsp:cNvPr id="0" name=""/>
        <dsp:cNvSpPr/>
      </dsp:nvSpPr>
      <dsp:spPr>
        <a:xfrm>
          <a:off x="6409993" y="519896"/>
          <a:ext cx="629354" cy="6293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01550A-6D59-45E0-A5E0-3A6C1D788ACD}">
      <dsp:nvSpPr>
        <dsp:cNvPr id="0" name=""/>
        <dsp:cNvSpPr/>
      </dsp:nvSpPr>
      <dsp:spPr>
        <a:xfrm>
          <a:off x="7626181" y="319175"/>
          <a:ext cx="3393354" cy="1085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IE" sz="1400" b="1" kern="1200" dirty="0"/>
            <a:t>Supporting Student Success through student-centred support:                              </a:t>
          </a:r>
          <a:r>
            <a:rPr lang="en-IE" sz="1400" kern="1200" dirty="0"/>
            <a:t>one to one support available, availability of specific policies and student guidebooks</a:t>
          </a:r>
          <a:endParaRPr lang="en-US" sz="1400" kern="1200" dirty="0"/>
        </a:p>
      </dsp:txBody>
      <dsp:txXfrm>
        <a:off x="7626181" y="319175"/>
        <a:ext cx="3393354" cy="1085094"/>
      </dsp:txXfrm>
    </dsp:sp>
    <dsp:sp modelId="{135D9AAA-4429-4505-9F3F-5D98632DFA14}">
      <dsp:nvSpPr>
        <dsp:cNvPr id="0" name=""/>
        <dsp:cNvSpPr/>
      </dsp:nvSpPr>
      <dsp:spPr>
        <a:xfrm>
          <a:off x="533031" y="1862068"/>
          <a:ext cx="1085094" cy="108509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49A201-6C59-47C0-91D2-FB77311F09AD}">
      <dsp:nvSpPr>
        <dsp:cNvPr id="0" name=""/>
        <dsp:cNvSpPr/>
      </dsp:nvSpPr>
      <dsp:spPr>
        <a:xfrm>
          <a:off x="790337" y="2013041"/>
          <a:ext cx="629354" cy="6293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F3BC27-6D42-4129-B668-1B0B342F451C}">
      <dsp:nvSpPr>
        <dsp:cNvPr id="0" name=""/>
        <dsp:cNvSpPr/>
      </dsp:nvSpPr>
      <dsp:spPr>
        <a:xfrm>
          <a:off x="2065684" y="1839889"/>
          <a:ext cx="3236668" cy="1085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IE" sz="1400" b="1" kern="1200" dirty="0"/>
            <a:t>Supporting Student Success through communication:        </a:t>
          </a:r>
          <a:r>
            <a:rPr lang="en-IE" sz="1400" kern="1200" dirty="0"/>
            <a:t>touch points with participating students and host organisations, bringing the community into UCC </a:t>
          </a:r>
          <a:r>
            <a:rPr lang="en-IE" sz="1400" kern="1200" dirty="0" err="1"/>
            <a:t>ie</a:t>
          </a:r>
          <a:r>
            <a:rPr lang="en-IE" sz="1400" kern="1200" dirty="0"/>
            <a:t> pupils on campus and host employers on campus</a:t>
          </a:r>
          <a:endParaRPr lang="en-US" sz="1400" kern="1200" dirty="0"/>
        </a:p>
      </dsp:txBody>
      <dsp:txXfrm>
        <a:off x="2065684" y="1839889"/>
        <a:ext cx="3236668" cy="1085094"/>
      </dsp:txXfrm>
    </dsp:sp>
    <dsp:sp modelId="{FA70BBFD-2E22-4B88-A18A-FE5BC8B853E4}">
      <dsp:nvSpPr>
        <dsp:cNvPr id="0" name=""/>
        <dsp:cNvSpPr/>
      </dsp:nvSpPr>
      <dsp:spPr>
        <a:xfrm>
          <a:off x="6182904" y="2194313"/>
          <a:ext cx="1085094" cy="108509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4F06FA-98F2-40B7-A937-1E23A589FB93}">
      <dsp:nvSpPr>
        <dsp:cNvPr id="0" name=""/>
        <dsp:cNvSpPr/>
      </dsp:nvSpPr>
      <dsp:spPr>
        <a:xfrm>
          <a:off x="6444920" y="2326598"/>
          <a:ext cx="629354" cy="6293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BD64B8-BE0A-4BAE-9015-BEA4F28244AF}">
      <dsp:nvSpPr>
        <dsp:cNvPr id="0" name=""/>
        <dsp:cNvSpPr/>
      </dsp:nvSpPr>
      <dsp:spPr>
        <a:xfrm>
          <a:off x="7706571" y="2327194"/>
          <a:ext cx="3575439" cy="1085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IE" sz="1400" b="1" kern="1200" dirty="0"/>
            <a:t>Supporting Student Success through continuous improvement:                              </a:t>
          </a:r>
          <a:r>
            <a:rPr lang="en-IE" sz="1400" kern="1200" dirty="0"/>
            <a:t>changing up models, review of student feedback through the reflective reports, review through host organisation feedback, review of processes to enable sustained inclusive access </a:t>
          </a:r>
          <a:endParaRPr lang="en-US" sz="1400" kern="1200" dirty="0"/>
        </a:p>
      </dsp:txBody>
      <dsp:txXfrm>
        <a:off x="7706571" y="2327194"/>
        <a:ext cx="3575439" cy="1085094"/>
      </dsp:txXfrm>
    </dsp:sp>
    <dsp:sp modelId="{A1BB8D05-09AD-4E55-A69B-3C3AB04781F4}">
      <dsp:nvSpPr>
        <dsp:cNvPr id="0" name=""/>
        <dsp:cNvSpPr/>
      </dsp:nvSpPr>
      <dsp:spPr>
        <a:xfrm>
          <a:off x="466493" y="3876249"/>
          <a:ext cx="1085094" cy="108509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4DC1C5-B718-4AB7-9CF8-151B80D7465F}">
      <dsp:nvSpPr>
        <dsp:cNvPr id="0" name=""/>
        <dsp:cNvSpPr/>
      </dsp:nvSpPr>
      <dsp:spPr>
        <a:xfrm>
          <a:off x="716545" y="4074229"/>
          <a:ext cx="629354" cy="6293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16A67F-A82C-4E50-A4D2-97CE391746E7}">
      <dsp:nvSpPr>
        <dsp:cNvPr id="0" name=""/>
        <dsp:cNvSpPr/>
      </dsp:nvSpPr>
      <dsp:spPr>
        <a:xfrm>
          <a:off x="1982085" y="3751247"/>
          <a:ext cx="3469856" cy="1085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IE" sz="1400" b="1" kern="1200" dirty="0"/>
            <a:t>Supporting Student  through  student experiential learning: </a:t>
          </a:r>
          <a:r>
            <a:rPr lang="en-IE" sz="1400" kern="1200" dirty="0"/>
            <a:t>recognising the opportunities and challenges that both cases of experiential learning brings and scaffolding student learning for those challenges. </a:t>
          </a:r>
          <a:r>
            <a:rPr lang="en-IE" sz="1400" kern="1200" dirty="0" err="1"/>
            <a:t>Ie</a:t>
          </a:r>
          <a:r>
            <a:rPr lang="en-IE" sz="1400" kern="1200" dirty="0"/>
            <a:t> DEIS understanding and inclusive workplace awareness for work placement students </a:t>
          </a:r>
          <a:endParaRPr lang="en-US" sz="1400" kern="1200" dirty="0"/>
        </a:p>
      </dsp:txBody>
      <dsp:txXfrm>
        <a:off x="1982085" y="3751247"/>
        <a:ext cx="3469856" cy="108509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7533D-921E-45A2-8921-FD6D40E553C8}" type="datetimeFigureOut">
              <a:rPr lang="en-IE" smtClean="0"/>
              <a:t>30/05/2024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BAE53-2022-4D28-9413-606283ED4B47}" type="slidenum">
              <a:rPr lang="en-IE" smtClean="0"/>
              <a:t>‹#›</a:t>
            </a:fld>
            <a:endParaRPr lang="en-IE"/>
          </a:p>
        </p:txBody>
      </p:sp>
    </p:spTree>
    <p:extLst>
      <p:ext uri="{BB962C8B-B14F-4D97-AF65-F5344CB8AC3E}">
        <p14:creationId xmlns:p14="http://schemas.microsoft.com/office/powerpoint/2010/main" val="240420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8CBAE53-2022-4D28-9413-606283ED4B47}" type="slidenum">
              <a:rPr lang="en-IE" smtClean="0"/>
              <a:t>4</a:t>
            </a:fld>
            <a:endParaRPr lang="en-IE"/>
          </a:p>
        </p:txBody>
      </p:sp>
    </p:spTree>
    <p:extLst>
      <p:ext uri="{BB962C8B-B14F-4D97-AF65-F5344CB8AC3E}">
        <p14:creationId xmlns:p14="http://schemas.microsoft.com/office/powerpoint/2010/main" val="122061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8CBAE53-2022-4D28-9413-606283ED4B47}" type="slidenum">
              <a:rPr lang="en-IE" smtClean="0"/>
              <a:t>9</a:t>
            </a:fld>
            <a:endParaRPr lang="en-IE"/>
          </a:p>
        </p:txBody>
      </p:sp>
    </p:spTree>
    <p:extLst>
      <p:ext uri="{BB962C8B-B14F-4D97-AF65-F5344CB8AC3E}">
        <p14:creationId xmlns:p14="http://schemas.microsoft.com/office/powerpoint/2010/main" val="108690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D43CB-3147-0DE6-E720-A5387486D4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224AB9E-7274-2CCE-3FE3-661087FDED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33E4337D-B910-2ED5-CEA4-206D45393CA8}"/>
              </a:ext>
            </a:extLst>
          </p:cNvPr>
          <p:cNvSpPr>
            <a:spLocks noGrp="1"/>
          </p:cNvSpPr>
          <p:nvPr>
            <p:ph type="dt" sz="half" idx="10"/>
          </p:nvPr>
        </p:nvSpPr>
        <p:spPr/>
        <p:txBody>
          <a:bodyPr/>
          <a:lstStyle/>
          <a:p>
            <a:fld id="{4F05254E-068C-4B09-8647-68B6C318F74D}" type="datetimeFigureOut">
              <a:rPr lang="en-IE" smtClean="0"/>
              <a:t>30/05/2024</a:t>
            </a:fld>
            <a:endParaRPr lang="en-IE"/>
          </a:p>
        </p:txBody>
      </p:sp>
      <p:sp>
        <p:nvSpPr>
          <p:cNvPr id="5" name="Footer Placeholder 4">
            <a:extLst>
              <a:ext uri="{FF2B5EF4-FFF2-40B4-BE49-F238E27FC236}">
                <a16:creationId xmlns:a16="http://schemas.microsoft.com/office/drawing/2014/main" id="{A4403624-6C63-232F-8B5F-29DBBBAA809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0974EA-BC3A-FD88-E2C7-1C7666BFA3A7}"/>
              </a:ext>
            </a:extLst>
          </p:cNvPr>
          <p:cNvSpPr>
            <a:spLocks noGrp="1"/>
          </p:cNvSpPr>
          <p:nvPr>
            <p:ph type="sldNum" sz="quarter" idx="12"/>
          </p:nvPr>
        </p:nvSpPr>
        <p:spPr/>
        <p:txBody>
          <a:bodyPr/>
          <a:lstStyle/>
          <a:p>
            <a:fld id="{2D449051-83C8-49D2-A27A-6C6A793F2C4C}" type="slidenum">
              <a:rPr lang="en-IE" smtClean="0"/>
              <a:t>‹#›</a:t>
            </a:fld>
            <a:endParaRPr lang="en-IE"/>
          </a:p>
        </p:txBody>
      </p:sp>
    </p:spTree>
    <p:extLst>
      <p:ext uri="{BB962C8B-B14F-4D97-AF65-F5344CB8AC3E}">
        <p14:creationId xmlns:p14="http://schemas.microsoft.com/office/powerpoint/2010/main" val="321327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D0A8-0200-579B-E835-338AA9A2E8E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34FC2B8-6985-A7E8-F6F4-06464F29A4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61F19DD-E1B2-CAAC-1319-A1D9AB199460}"/>
              </a:ext>
            </a:extLst>
          </p:cNvPr>
          <p:cNvSpPr>
            <a:spLocks noGrp="1"/>
          </p:cNvSpPr>
          <p:nvPr>
            <p:ph type="dt" sz="half" idx="10"/>
          </p:nvPr>
        </p:nvSpPr>
        <p:spPr/>
        <p:txBody>
          <a:bodyPr/>
          <a:lstStyle/>
          <a:p>
            <a:fld id="{4F05254E-068C-4B09-8647-68B6C318F74D}" type="datetimeFigureOut">
              <a:rPr lang="en-IE" smtClean="0"/>
              <a:t>30/05/2024</a:t>
            </a:fld>
            <a:endParaRPr lang="en-IE"/>
          </a:p>
        </p:txBody>
      </p:sp>
      <p:sp>
        <p:nvSpPr>
          <p:cNvPr id="5" name="Footer Placeholder 4">
            <a:extLst>
              <a:ext uri="{FF2B5EF4-FFF2-40B4-BE49-F238E27FC236}">
                <a16:creationId xmlns:a16="http://schemas.microsoft.com/office/drawing/2014/main" id="{0971B891-9C3A-0CC1-4825-856BE35B6C7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ECCA60B-EF75-62B9-5A46-6FFAA9867371}"/>
              </a:ext>
            </a:extLst>
          </p:cNvPr>
          <p:cNvSpPr>
            <a:spLocks noGrp="1"/>
          </p:cNvSpPr>
          <p:nvPr>
            <p:ph type="sldNum" sz="quarter" idx="12"/>
          </p:nvPr>
        </p:nvSpPr>
        <p:spPr/>
        <p:txBody>
          <a:bodyPr/>
          <a:lstStyle/>
          <a:p>
            <a:fld id="{2D449051-83C8-49D2-A27A-6C6A793F2C4C}" type="slidenum">
              <a:rPr lang="en-IE" smtClean="0"/>
              <a:t>‹#›</a:t>
            </a:fld>
            <a:endParaRPr lang="en-IE"/>
          </a:p>
        </p:txBody>
      </p:sp>
    </p:spTree>
    <p:extLst>
      <p:ext uri="{BB962C8B-B14F-4D97-AF65-F5344CB8AC3E}">
        <p14:creationId xmlns:p14="http://schemas.microsoft.com/office/powerpoint/2010/main" val="4933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2E7EE-F252-FFDD-6312-BF9B4441C2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ED4F092-2530-B31B-ACC8-909DD805A9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C65727B-707C-BD44-7BBE-2B971084FE16}"/>
              </a:ext>
            </a:extLst>
          </p:cNvPr>
          <p:cNvSpPr>
            <a:spLocks noGrp="1"/>
          </p:cNvSpPr>
          <p:nvPr>
            <p:ph type="dt" sz="half" idx="10"/>
          </p:nvPr>
        </p:nvSpPr>
        <p:spPr/>
        <p:txBody>
          <a:bodyPr/>
          <a:lstStyle/>
          <a:p>
            <a:fld id="{4F05254E-068C-4B09-8647-68B6C318F74D}" type="datetimeFigureOut">
              <a:rPr lang="en-IE" smtClean="0"/>
              <a:t>30/05/2024</a:t>
            </a:fld>
            <a:endParaRPr lang="en-IE"/>
          </a:p>
        </p:txBody>
      </p:sp>
      <p:sp>
        <p:nvSpPr>
          <p:cNvPr id="5" name="Footer Placeholder 4">
            <a:extLst>
              <a:ext uri="{FF2B5EF4-FFF2-40B4-BE49-F238E27FC236}">
                <a16:creationId xmlns:a16="http://schemas.microsoft.com/office/drawing/2014/main" id="{1FB0F84E-090D-692A-967C-509FB6D637D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6044D9-D8F8-50AC-5F03-95996CB9A97F}"/>
              </a:ext>
            </a:extLst>
          </p:cNvPr>
          <p:cNvSpPr>
            <a:spLocks noGrp="1"/>
          </p:cNvSpPr>
          <p:nvPr>
            <p:ph type="sldNum" sz="quarter" idx="12"/>
          </p:nvPr>
        </p:nvSpPr>
        <p:spPr/>
        <p:txBody>
          <a:bodyPr/>
          <a:lstStyle/>
          <a:p>
            <a:fld id="{2D449051-83C8-49D2-A27A-6C6A793F2C4C}" type="slidenum">
              <a:rPr lang="en-IE" smtClean="0"/>
              <a:t>‹#›</a:t>
            </a:fld>
            <a:endParaRPr lang="en-IE"/>
          </a:p>
        </p:txBody>
      </p:sp>
    </p:spTree>
    <p:extLst>
      <p:ext uri="{BB962C8B-B14F-4D97-AF65-F5344CB8AC3E}">
        <p14:creationId xmlns:p14="http://schemas.microsoft.com/office/powerpoint/2010/main" val="263513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5667-2915-4E31-0DB5-1A7A95F69C0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6D74043-36AA-B951-E0E3-E4C37CDB64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111E6F5-2413-4EA1-7891-B0981D3BE4E2}"/>
              </a:ext>
            </a:extLst>
          </p:cNvPr>
          <p:cNvSpPr>
            <a:spLocks noGrp="1"/>
          </p:cNvSpPr>
          <p:nvPr>
            <p:ph type="dt" sz="half" idx="10"/>
          </p:nvPr>
        </p:nvSpPr>
        <p:spPr/>
        <p:txBody>
          <a:bodyPr/>
          <a:lstStyle/>
          <a:p>
            <a:fld id="{4F05254E-068C-4B09-8647-68B6C318F74D}" type="datetimeFigureOut">
              <a:rPr lang="en-IE" smtClean="0"/>
              <a:t>30/05/2024</a:t>
            </a:fld>
            <a:endParaRPr lang="en-IE"/>
          </a:p>
        </p:txBody>
      </p:sp>
      <p:sp>
        <p:nvSpPr>
          <p:cNvPr id="5" name="Footer Placeholder 4">
            <a:extLst>
              <a:ext uri="{FF2B5EF4-FFF2-40B4-BE49-F238E27FC236}">
                <a16:creationId xmlns:a16="http://schemas.microsoft.com/office/drawing/2014/main" id="{9D888E83-4BC7-DEBB-1CD6-CF23E3B9A4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EFBDFDD-378F-9EEC-7F1D-48924443DA78}"/>
              </a:ext>
            </a:extLst>
          </p:cNvPr>
          <p:cNvSpPr>
            <a:spLocks noGrp="1"/>
          </p:cNvSpPr>
          <p:nvPr>
            <p:ph type="sldNum" sz="quarter" idx="12"/>
          </p:nvPr>
        </p:nvSpPr>
        <p:spPr/>
        <p:txBody>
          <a:bodyPr/>
          <a:lstStyle/>
          <a:p>
            <a:fld id="{2D449051-83C8-49D2-A27A-6C6A793F2C4C}" type="slidenum">
              <a:rPr lang="en-IE" smtClean="0"/>
              <a:t>‹#›</a:t>
            </a:fld>
            <a:endParaRPr lang="en-IE"/>
          </a:p>
        </p:txBody>
      </p:sp>
    </p:spTree>
    <p:extLst>
      <p:ext uri="{BB962C8B-B14F-4D97-AF65-F5344CB8AC3E}">
        <p14:creationId xmlns:p14="http://schemas.microsoft.com/office/powerpoint/2010/main" val="345978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C1D08-16DE-4CE9-EF99-6BABE83A26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A965440-A309-8E2D-93AA-EA684757DF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F75783-39FD-AD5A-C7E2-D67CDE2BEB88}"/>
              </a:ext>
            </a:extLst>
          </p:cNvPr>
          <p:cNvSpPr>
            <a:spLocks noGrp="1"/>
          </p:cNvSpPr>
          <p:nvPr>
            <p:ph type="dt" sz="half" idx="10"/>
          </p:nvPr>
        </p:nvSpPr>
        <p:spPr/>
        <p:txBody>
          <a:bodyPr/>
          <a:lstStyle/>
          <a:p>
            <a:fld id="{4F05254E-068C-4B09-8647-68B6C318F74D}" type="datetimeFigureOut">
              <a:rPr lang="en-IE" smtClean="0"/>
              <a:t>30/05/2024</a:t>
            </a:fld>
            <a:endParaRPr lang="en-IE"/>
          </a:p>
        </p:txBody>
      </p:sp>
      <p:sp>
        <p:nvSpPr>
          <p:cNvPr id="5" name="Footer Placeholder 4">
            <a:extLst>
              <a:ext uri="{FF2B5EF4-FFF2-40B4-BE49-F238E27FC236}">
                <a16:creationId xmlns:a16="http://schemas.microsoft.com/office/drawing/2014/main" id="{57969D90-E89D-3B92-C811-CE8B61EEDB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CB9BA1D-F48F-9C67-EE8E-775FC982D569}"/>
              </a:ext>
            </a:extLst>
          </p:cNvPr>
          <p:cNvSpPr>
            <a:spLocks noGrp="1"/>
          </p:cNvSpPr>
          <p:nvPr>
            <p:ph type="sldNum" sz="quarter" idx="12"/>
          </p:nvPr>
        </p:nvSpPr>
        <p:spPr/>
        <p:txBody>
          <a:bodyPr/>
          <a:lstStyle/>
          <a:p>
            <a:fld id="{2D449051-83C8-49D2-A27A-6C6A793F2C4C}" type="slidenum">
              <a:rPr lang="en-IE" smtClean="0"/>
              <a:t>‹#›</a:t>
            </a:fld>
            <a:endParaRPr lang="en-IE"/>
          </a:p>
        </p:txBody>
      </p:sp>
    </p:spTree>
    <p:extLst>
      <p:ext uri="{BB962C8B-B14F-4D97-AF65-F5344CB8AC3E}">
        <p14:creationId xmlns:p14="http://schemas.microsoft.com/office/powerpoint/2010/main" val="1675002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0C59-5112-4198-2FB8-8ACBCCFC903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6578C5A-5624-86AA-7F25-646FC6E24F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B26E4638-3EBB-4EC7-BADE-9EBC91C22E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AB24393-C567-FD25-E3D3-B59CC20E11DC}"/>
              </a:ext>
            </a:extLst>
          </p:cNvPr>
          <p:cNvSpPr>
            <a:spLocks noGrp="1"/>
          </p:cNvSpPr>
          <p:nvPr>
            <p:ph type="dt" sz="half" idx="10"/>
          </p:nvPr>
        </p:nvSpPr>
        <p:spPr/>
        <p:txBody>
          <a:bodyPr/>
          <a:lstStyle/>
          <a:p>
            <a:fld id="{4F05254E-068C-4B09-8647-68B6C318F74D}" type="datetimeFigureOut">
              <a:rPr lang="en-IE" smtClean="0"/>
              <a:t>30/05/2024</a:t>
            </a:fld>
            <a:endParaRPr lang="en-IE"/>
          </a:p>
        </p:txBody>
      </p:sp>
      <p:sp>
        <p:nvSpPr>
          <p:cNvPr id="6" name="Footer Placeholder 5">
            <a:extLst>
              <a:ext uri="{FF2B5EF4-FFF2-40B4-BE49-F238E27FC236}">
                <a16:creationId xmlns:a16="http://schemas.microsoft.com/office/drawing/2014/main" id="{FD63863A-9E25-73A9-0D04-6C7B52013D5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D6A227B-80CC-E32D-CEF0-021B8CBA471A}"/>
              </a:ext>
            </a:extLst>
          </p:cNvPr>
          <p:cNvSpPr>
            <a:spLocks noGrp="1"/>
          </p:cNvSpPr>
          <p:nvPr>
            <p:ph type="sldNum" sz="quarter" idx="12"/>
          </p:nvPr>
        </p:nvSpPr>
        <p:spPr/>
        <p:txBody>
          <a:bodyPr/>
          <a:lstStyle/>
          <a:p>
            <a:fld id="{2D449051-83C8-49D2-A27A-6C6A793F2C4C}" type="slidenum">
              <a:rPr lang="en-IE" smtClean="0"/>
              <a:t>‹#›</a:t>
            </a:fld>
            <a:endParaRPr lang="en-IE"/>
          </a:p>
        </p:txBody>
      </p:sp>
    </p:spTree>
    <p:extLst>
      <p:ext uri="{BB962C8B-B14F-4D97-AF65-F5344CB8AC3E}">
        <p14:creationId xmlns:p14="http://schemas.microsoft.com/office/powerpoint/2010/main" val="2788298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901E-140C-1428-D42C-BFE8AFB901B1}"/>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DD33A44-6006-EBE8-626E-025FCD5BE4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D7B054-B4BD-D985-801C-EAC7322F25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C2EE819-F9AB-FDEF-A698-C0C8FEEFDC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DC952E-E5FF-717B-82D8-9D50DF1B0A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C616F32-15C9-3C23-3792-5FBC0657F4B4}"/>
              </a:ext>
            </a:extLst>
          </p:cNvPr>
          <p:cNvSpPr>
            <a:spLocks noGrp="1"/>
          </p:cNvSpPr>
          <p:nvPr>
            <p:ph type="dt" sz="half" idx="10"/>
          </p:nvPr>
        </p:nvSpPr>
        <p:spPr/>
        <p:txBody>
          <a:bodyPr/>
          <a:lstStyle/>
          <a:p>
            <a:fld id="{4F05254E-068C-4B09-8647-68B6C318F74D}" type="datetimeFigureOut">
              <a:rPr lang="en-IE" smtClean="0"/>
              <a:t>30/05/2024</a:t>
            </a:fld>
            <a:endParaRPr lang="en-IE"/>
          </a:p>
        </p:txBody>
      </p:sp>
      <p:sp>
        <p:nvSpPr>
          <p:cNvPr id="8" name="Footer Placeholder 7">
            <a:extLst>
              <a:ext uri="{FF2B5EF4-FFF2-40B4-BE49-F238E27FC236}">
                <a16:creationId xmlns:a16="http://schemas.microsoft.com/office/drawing/2014/main" id="{24D5C561-2689-92C1-1AB5-F40FAA63F1A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AB74D001-B502-4769-9692-E0783FBB7696}"/>
              </a:ext>
            </a:extLst>
          </p:cNvPr>
          <p:cNvSpPr>
            <a:spLocks noGrp="1"/>
          </p:cNvSpPr>
          <p:nvPr>
            <p:ph type="sldNum" sz="quarter" idx="12"/>
          </p:nvPr>
        </p:nvSpPr>
        <p:spPr/>
        <p:txBody>
          <a:bodyPr/>
          <a:lstStyle/>
          <a:p>
            <a:fld id="{2D449051-83C8-49D2-A27A-6C6A793F2C4C}" type="slidenum">
              <a:rPr lang="en-IE" smtClean="0"/>
              <a:t>‹#›</a:t>
            </a:fld>
            <a:endParaRPr lang="en-IE"/>
          </a:p>
        </p:txBody>
      </p:sp>
    </p:spTree>
    <p:extLst>
      <p:ext uri="{BB962C8B-B14F-4D97-AF65-F5344CB8AC3E}">
        <p14:creationId xmlns:p14="http://schemas.microsoft.com/office/powerpoint/2010/main" val="126266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B7BC8-5F55-EBD0-A531-8FF7F9149DB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3B3F13D3-46D6-808A-3023-02B263103BC4}"/>
              </a:ext>
            </a:extLst>
          </p:cNvPr>
          <p:cNvSpPr>
            <a:spLocks noGrp="1"/>
          </p:cNvSpPr>
          <p:nvPr>
            <p:ph type="dt" sz="half" idx="10"/>
          </p:nvPr>
        </p:nvSpPr>
        <p:spPr/>
        <p:txBody>
          <a:bodyPr/>
          <a:lstStyle/>
          <a:p>
            <a:fld id="{4F05254E-068C-4B09-8647-68B6C318F74D}" type="datetimeFigureOut">
              <a:rPr lang="en-IE" smtClean="0"/>
              <a:t>30/05/2024</a:t>
            </a:fld>
            <a:endParaRPr lang="en-IE"/>
          </a:p>
        </p:txBody>
      </p:sp>
      <p:sp>
        <p:nvSpPr>
          <p:cNvPr id="4" name="Footer Placeholder 3">
            <a:extLst>
              <a:ext uri="{FF2B5EF4-FFF2-40B4-BE49-F238E27FC236}">
                <a16:creationId xmlns:a16="http://schemas.microsoft.com/office/drawing/2014/main" id="{E801B059-4FD1-5537-6C5F-23B9F46E32B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E97E225C-4B2A-325E-CEA8-D20D6771B0A1}"/>
              </a:ext>
            </a:extLst>
          </p:cNvPr>
          <p:cNvSpPr>
            <a:spLocks noGrp="1"/>
          </p:cNvSpPr>
          <p:nvPr>
            <p:ph type="sldNum" sz="quarter" idx="12"/>
          </p:nvPr>
        </p:nvSpPr>
        <p:spPr/>
        <p:txBody>
          <a:bodyPr/>
          <a:lstStyle/>
          <a:p>
            <a:fld id="{2D449051-83C8-49D2-A27A-6C6A793F2C4C}" type="slidenum">
              <a:rPr lang="en-IE" smtClean="0"/>
              <a:t>‹#›</a:t>
            </a:fld>
            <a:endParaRPr lang="en-IE"/>
          </a:p>
        </p:txBody>
      </p:sp>
    </p:spTree>
    <p:extLst>
      <p:ext uri="{BB962C8B-B14F-4D97-AF65-F5344CB8AC3E}">
        <p14:creationId xmlns:p14="http://schemas.microsoft.com/office/powerpoint/2010/main" val="118611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D84C30-50FB-20FD-8C62-C827CEF90F2C}"/>
              </a:ext>
            </a:extLst>
          </p:cNvPr>
          <p:cNvSpPr>
            <a:spLocks noGrp="1"/>
          </p:cNvSpPr>
          <p:nvPr>
            <p:ph type="dt" sz="half" idx="10"/>
          </p:nvPr>
        </p:nvSpPr>
        <p:spPr/>
        <p:txBody>
          <a:bodyPr/>
          <a:lstStyle/>
          <a:p>
            <a:fld id="{4F05254E-068C-4B09-8647-68B6C318F74D}" type="datetimeFigureOut">
              <a:rPr lang="en-IE" smtClean="0"/>
              <a:t>30/05/2024</a:t>
            </a:fld>
            <a:endParaRPr lang="en-IE"/>
          </a:p>
        </p:txBody>
      </p:sp>
      <p:sp>
        <p:nvSpPr>
          <p:cNvPr id="3" name="Footer Placeholder 2">
            <a:extLst>
              <a:ext uri="{FF2B5EF4-FFF2-40B4-BE49-F238E27FC236}">
                <a16:creationId xmlns:a16="http://schemas.microsoft.com/office/drawing/2014/main" id="{D120638E-402F-8DD7-2EE4-3E96C405A05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6B56F71-A544-CEF7-6F58-8C05D48C25A8}"/>
              </a:ext>
            </a:extLst>
          </p:cNvPr>
          <p:cNvSpPr>
            <a:spLocks noGrp="1"/>
          </p:cNvSpPr>
          <p:nvPr>
            <p:ph type="sldNum" sz="quarter" idx="12"/>
          </p:nvPr>
        </p:nvSpPr>
        <p:spPr/>
        <p:txBody>
          <a:bodyPr/>
          <a:lstStyle/>
          <a:p>
            <a:fld id="{2D449051-83C8-49D2-A27A-6C6A793F2C4C}" type="slidenum">
              <a:rPr lang="en-IE" smtClean="0"/>
              <a:t>‹#›</a:t>
            </a:fld>
            <a:endParaRPr lang="en-IE"/>
          </a:p>
        </p:txBody>
      </p:sp>
    </p:spTree>
    <p:extLst>
      <p:ext uri="{BB962C8B-B14F-4D97-AF65-F5344CB8AC3E}">
        <p14:creationId xmlns:p14="http://schemas.microsoft.com/office/powerpoint/2010/main" val="288359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0F58-6F4F-6974-0F3A-0C7927F9E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3487272-0C57-C2B0-7B4B-5AC1EB172D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2E6829B-F063-92CA-E186-CEC7B92F3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8D662B-FC02-A30B-EFD8-6C82864DF948}"/>
              </a:ext>
            </a:extLst>
          </p:cNvPr>
          <p:cNvSpPr>
            <a:spLocks noGrp="1"/>
          </p:cNvSpPr>
          <p:nvPr>
            <p:ph type="dt" sz="half" idx="10"/>
          </p:nvPr>
        </p:nvSpPr>
        <p:spPr/>
        <p:txBody>
          <a:bodyPr/>
          <a:lstStyle/>
          <a:p>
            <a:fld id="{4F05254E-068C-4B09-8647-68B6C318F74D}" type="datetimeFigureOut">
              <a:rPr lang="en-IE" smtClean="0"/>
              <a:t>30/05/2024</a:t>
            </a:fld>
            <a:endParaRPr lang="en-IE"/>
          </a:p>
        </p:txBody>
      </p:sp>
      <p:sp>
        <p:nvSpPr>
          <p:cNvPr id="6" name="Footer Placeholder 5">
            <a:extLst>
              <a:ext uri="{FF2B5EF4-FFF2-40B4-BE49-F238E27FC236}">
                <a16:creationId xmlns:a16="http://schemas.microsoft.com/office/drawing/2014/main" id="{05FDC40D-099F-AD73-0DF1-1C095BA3B09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A5BC3FA-7AAA-ABF5-2E38-5F6BC41FFC57}"/>
              </a:ext>
            </a:extLst>
          </p:cNvPr>
          <p:cNvSpPr>
            <a:spLocks noGrp="1"/>
          </p:cNvSpPr>
          <p:nvPr>
            <p:ph type="sldNum" sz="quarter" idx="12"/>
          </p:nvPr>
        </p:nvSpPr>
        <p:spPr/>
        <p:txBody>
          <a:bodyPr/>
          <a:lstStyle/>
          <a:p>
            <a:fld id="{2D449051-83C8-49D2-A27A-6C6A793F2C4C}" type="slidenum">
              <a:rPr lang="en-IE" smtClean="0"/>
              <a:t>‹#›</a:t>
            </a:fld>
            <a:endParaRPr lang="en-IE"/>
          </a:p>
        </p:txBody>
      </p:sp>
    </p:spTree>
    <p:extLst>
      <p:ext uri="{BB962C8B-B14F-4D97-AF65-F5344CB8AC3E}">
        <p14:creationId xmlns:p14="http://schemas.microsoft.com/office/powerpoint/2010/main" val="407236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CDE1-16F5-C487-3DE6-8A65FE4DD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F2F7E64-9964-9F52-A936-B03D0AB538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6984482B-1D9B-A745-87EE-2664199B4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3A7659-F401-33FD-C352-3C8F198C0BF0}"/>
              </a:ext>
            </a:extLst>
          </p:cNvPr>
          <p:cNvSpPr>
            <a:spLocks noGrp="1"/>
          </p:cNvSpPr>
          <p:nvPr>
            <p:ph type="dt" sz="half" idx="10"/>
          </p:nvPr>
        </p:nvSpPr>
        <p:spPr/>
        <p:txBody>
          <a:bodyPr/>
          <a:lstStyle/>
          <a:p>
            <a:fld id="{4F05254E-068C-4B09-8647-68B6C318F74D}" type="datetimeFigureOut">
              <a:rPr lang="en-IE" smtClean="0"/>
              <a:t>30/05/2024</a:t>
            </a:fld>
            <a:endParaRPr lang="en-IE"/>
          </a:p>
        </p:txBody>
      </p:sp>
      <p:sp>
        <p:nvSpPr>
          <p:cNvPr id="6" name="Footer Placeholder 5">
            <a:extLst>
              <a:ext uri="{FF2B5EF4-FFF2-40B4-BE49-F238E27FC236}">
                <a16:creationId xmlns:a16="http://schemas.microsoft.com/office/drawing/2014/main" id="{12F258B8-4EDE-23B8-8712-34A680262F5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037DCE0-EA47-6391-EF6C-85E6062608F2}"/>
              </a:ext>
            </a:extLst>
          </p:cNvPr>
          <p:cNvSpPr>
            <a:spLocks noGrp="1"/>
          </p:cNvSpPr>
          <p:nvPr>
            <p:ph type="sldNum" sz="quarter" idx="12"/>
          </p:nvPr>
        </p:nvSpPr>
        <p:spPr/>
        <p:txBody>
          <a:bodyPr/>
          <a:lstStyle/>
          <a:p>
            <a:fld id="{2D449051-83C8-49D2-A27A-6C6A793F2C4C}" type="slidenum">
              <a:rPr lang="en-IE" smtClean="0"/>
              <a:t>‹#›</a:t>
            </a:fld>
            <a:endParaRPr lang="en-IE"/>
          </a:p>
        </p:txBody>
      </p:sp>
    </p:spTree>
    <p:extLst>
      <p:ext uri="{BB962C8B-B14F-4D97-AF65-F5344CB8AC3E}">
        <p14:creationId xmlns:p14="http://schemas.microsoft.com/office/powerpoint/2010/main" val="64316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2589DA-D04E-6DE9-25B2-755728DC4B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068462B-7A1D-6985-C473-DC112E7FE3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F2FBE3B-942D-0572-CCC9-FAE3CF2FD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05254E-068C-4B09-8647-68B6C318F74D}" type="datetimeFigureOut">
              <a:rPr lang="en-IE" smtClean="0"/>
              <a:t>30/05/2024</a:t>
            </a:fld>
            <a:endParaRPr lang="en-IE"/>
          </a:p>
        </p:txBody>
      </p:sp>
      <p:sp>
        <p:nvSpPr>
          <p:cNvPr id="5" name="Footer Placeholder 4">
            <a:extLst>
              <a:ext uri="{FF2B5EF4-FFF2-40B4-BE49-F238E27FC236}">
                <a16:creationId xmlns:a16="http://schemas.microsoft.com/office/drawing/2014/main" id="{6E3BB924-7350-2370-5C85-DD22ECE5F9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08AE0825-0D55-5BDD-1B71-A8638B2DBB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449051-83C8-49D2-A27A-6C6A793F2C4C}" type="slidenum">
              <a:rPr lang="en-IE" smtClean="0"/>
              <a:t>‹#›</a:t>
            </a:fld>
            <a:endParaRPr lang="en-IE"/>
          </a:p>
        </p:txBody>
      </p:sp>
    </p:spTree>
    <p:extLst>
      <p:ext uri="{BB962C8B-B14F-4D97-AF65-F5344CB8AC3E}">
        <p14:creationId xmlns:p14="http://schemas.microsoft.com/office/powerpoint/2010/main" val="1622176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2CBAA2E-730B-0B4E-05DC-8B6E8C89356B}"/>
              </a:ext>
            </a:extLst>
          </p:cNvPr>
          <p:cNvPicPr>
            <a:picLocks noChangeAspect="1"/>
          </p:cNvPicPr>
          <p:nvPr/>
        </p:nvPicPr>
        <p:blipFill>
          <a:blip r:embed="rId2"/>
          <a:stretch>
            <a:fillRect/>
          </a:stretch>
        </p:blipFill>
        <p:spPr>
          <a:xfrm>
            <a:off x="1296558" y="1342525"/>
            <a:ext cx="3510140" cy="729276"/>
          </a:xfrm>
          <a:prstGeom prst="rect">
            <a:avLst/>
          </a:prstGeom>
        </p:spPr>
      </p:pic>
      <p:pic>
        <p:nvPicPr>
          <p:cNvPr id="17" name="Picture 16">
            <a:extLst>
              <a:ext uri="{FF2B5EF4-FFF2-40B4-BE49-F238E27FC236}">
                <a16:creationId xmlns:a16="http://schemas.microsoft.com/office/drawing/2014/main" id="{2D598298-2319-8B1F-D9BD-8AFA23BED83B}"/>
              </a:ext>
            </a:extLst>
          </p:cNvPr>
          <p:cNvPicPr>
            <a:picLocks noChangeAspect="1"/>
          </p:cNvPicPr>
          <p:nvPr/>
        </p:nvPicPr>
        <p:blipFill>
          <a:blip r:embed="rId3"/>
          <a:stretch>
            <a:fillRect/>
          </a:stretch>
        </p:blipFill>
        <p:spPr>
          <a:xfrm>
            <a:off x="1883563" y="2644134"/>
            <a:ext cx="2334152" cy="1552211"/>
          </a:xfrm>
          <a:prstGeom prst="rect">
            <a:avLst/>
          </a:prstGeom>
        </p:spPr>
      </p:pic>
      <p:pic>
        <p:nvPicPr>
          <p:cNvPr id="18" name="Picture 17">
            <a:extLst>
              <a:ext uri="{FF2B5EF4-FFF2-40B4-BE49-F238E27FC236}">
                <a16:creationId xmlns:a16="http://schemas.microsoft.com/office/drawing/2014/main" id="{EE1C89A3-3CF0-C3CB-4558-1DF6A6FA784D}"/>
              </a:ext>
            </a:extLst>
          </p:cNvPr>
          <p:cNvPicPr>
            <a:picLocks noChangeAspect="1"/>
          </p:cNvPicPr>
          <p:nvPr/>
        </p:nvPicPr>
        <p:blipFill>
          <a:blip r:embed="rId4"/>
          <a:stretch>
            <a:fillRect/>
          </a:stretch>
        </p:blipFill>
        <p:spPr>
          <a:xfrm>
            <a:off x="1298446" y="4664670"/>
            <a:ext cx="3508165" cy="937295"/>
          </a:xfrm>
          <a:prstGeom prst="rect">
            <a:avLst/>
          </a:prstGeom>
        </p:spPr>
      </p:pic>
      <p:sp>
        <p:nvSpPr>
          <p:cNvPr id="49" name="Freeform: Shape 48">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Right Triangle 5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C03E904-435F-223C-5DF0-A9F622CFF3C6}"/>
              </a:ext>
            </a:extLst>
          </p:cNvPr>
          <p:cNvSpPr txBox="1"/>
          <p:nvPr/>
        </p:nvSpPr>
        <p:spPr>
          <a:xfrm>
            <a:off x="5775961" y="962526"/>
            <a:ext cx="5384800" cy="321068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900">
                <a:effectLst/>
                <a:latin typeface="+mj-lt"/>
                <a:ea typeface="+mj-ea"/>
                <a:cs typeface="+mj-cs"/>
              </a:rPr>
              <a:t>Supporting Student Engagement in UCC: Sharing Practices from Access Homework Clubs </a:t>
            </a:r>
          </a:p>
          <a:p>
            <a:pPr>
              <a:lnSpc>
                <a:spcPct val="90000"/>
              </a:lnSpc>
              <a:spcBef>
                <a:spcPct val="0"/>
              </a:spcBef>
              <a:spcAft>
                <a:spcPts val="600"/>
              </a:spcAft>
            </a:pPr>
            <a:r>
              <a:rPr lang="en-US" sz="2900">
                <a:effectLst/>
                <a:latin typeface="+mj-lt"/>
                <a:ea typeface="+mj-ea"/>
                <a:cs typeface="+mj-cs"/>
              </a:rPr>
              <a:t>&amp; Career Services Work Placement in Supporting </a:t>
            </a:r>
            <a:r>
              <a:rPr lang="en-US" sz="2900">
                <a:latin typeface="+mj-lt"/>
                <a:ea typeface="+mj-ea"/>
                <a:cs typeface="+mj-cs"/>
              </a:rPr>
              <a:t>S</a:t>
            </a:r>
            <a:r>
              <a:rPr lang="en-US" sz="2900">
                <a:effectLst/>
                <a:latin typeface="+mj-lt"/>
                <a:ea typeface="+mj-ea"/>
                <a:cs typeface="+mj-cs"/>
              </a:rPr>
              <a:t>tudent </a:t>
            </a:r>
            <a:r>
              <a:rPr lang="en-US" sz="2900">
                <a:latin typeface="+mj-lt"/>
                <a:ea typeface="+mj-ea"/>
                <a:cs typeface="+mj-cs"/>
              </a:rPr>
              <a:t>S</a:t>
            </a:r>
            <a:r>
              <a:rPr lang="en-US" sz="2900">
                <a:effectLst/>
                <a:latin typeface="+mj-lt"/>
                <a:ea typeface="+mj-ea"/>
                <a:cs typeface="+mj-cs"/>
              </a:rPr>
              <a:t>uccess</a:t>
            </a:r>
            <a:endParaRPr lang="en-US" sz="2900">
              <a:latin typeface="+mj-lt"/>
              <a:ea typeface="+mj-ea"/>
              <a:cs typeface="+mj-cs"/>
            </a:endParaRPr>
          </a:p>
        </p:txBody>
      </p:sp>
      <p:sp>
        <p:nvSpPr>
          <p:cNvPr id="20" name="Subtitle 2">
            <a:extLst>
              <a:ext uri="{FF2B5EF4-FFF2-40B4-BE49-F238E27FC236}">
                <a16:creationId xmlns:a16="http://schemas.microsoft.com/office/drawing/2014/main" id="{3C18A2A4-240F-81C9-7301-ADFC70B7DB68}"/>
              </a:ext>
            </a:extLst>
          </p:cNvPr>
          <p:cNvSpPr txBox="1">
            <a:spLocks/>
          </p:cNvSpPr>
          <p:nvPr/>
        </p:nvSpPr>
        <p:spPr>
          <a:xfrm>
            <a:off x="5775961" y="4269462"/>
            <a:ext cx="4048760" cy="10950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t>Maeve Minehane, Access &amp; Aileen Waterman, Career Services, UCC</a:t>
            </a:r>
          </a:p>
        </p:txBody>
      </p:sp>
    </p:spTree>
    <p:extLst>
      <p:ext uri="{BB962C8B-B14F-4D97-AF65-F5344CB8AC3E}">
        <p14:creationId xmlns:p14="http://schemas.microsoft.com/office/powerpoint/2010/main" val="224323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E80813-139C-3BEF-286C-7C6DC452C74E}"/>
              </a:ext>
            </a:extLst>
          </p:cNvPr>
          <p:cNvSpPr>
            <a:spLocks noGrp="1"/>
          </p:cNvSpPr>
          <p:nvPr>
            <p:ph type="title"/>
          </p:nvPr>
        </p:nvSpPr>
        <p:spPr>
          <a:xfrm>
            <a:off x="640080" y="325369"/>
            <a:ext cx="4368602" cy="1956841"/>
          </a:xfrm>
        </p:spPr>
        <p:txBody>
          <a:bodyPr anchor="b">
            <a:normAutofit/>
          </a:bodyPr>
          <a:lstStyle/>
          <a:p>
            <a:r>
              <a:rPr lang="en-IE" sz="2600" kern="100">
                <a:effectLst/>
                <a:latin typeface="Calibri" panose="020F0502020204030204" pitchFamily="34" charset="0"/>
                <a:ea typeface="Calibri" panose="020F0502020204030204" pitchFamily="34" charset="0"/>
                <a:cs typeface="Calibri" panose="020F0502020204030204" pitchFamily="34" charset="0"/>
              </a:rPr>
              <a:t>Learning from each other: Recommendations for Future Practice and Thinking</a:t>
            </a:r>
            <a:br>
              <a:rPr lang="en-IE" sz="2600" kern="100">
                <a:effectLst/>
                <a:latin typeface="Calibri" panose="020F0502020204030204" pitchFamily="34" charset="0"/>
                <a:ea typeface="Calibri" panose="020F0502020204030204" pitchFamily="34" charset="0"/>
                <a:cs typeface="Times New Roman" panose="02020603050405020304" pitchFamily="18" charset="0"/>
              </a:rPr>
            </a:br>
            <a:endParaRPr lang="en-IE" sz="26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E926FA-13A2-CD11-49FB-3225BD66E3E6}"/>
              </a:ext>
            </a:extLst>
          </p:cNvPr>
          <p:cNvSpPr>
            <a:spLocks noGrp="1"/>
          </p:cNvSpPr>
          <p:nvPr>
            <p:ph idx="1"/>
          </p:nvPr>
        </p:nvSpPr>
        <p:spPr>
          <a:xfrm>
            <a:off x="315686" y="2872898"/>
            <a:ext cx="4567983" cy="3745615"/>
          </a:xfrm>
        </p:spPr>
        <p:txBody>
          <a:bodyPr>
            <a:normAutofit lnSpcReduction="10000"/>
          </a:bodyPr>
          <a:lstStyle/>
          <a:p>
            <a:pPr marL="342900" lvl="0" indent="-342900">
              <a:buFont typeface="Symbol" panose="05050102010706020507" pitchFamily="18" charset="2"/>
              <a:buChar char=""/>
            </a:pPr>
            <a:r>
              <a:rPr lang="en-IE" sz="1600" kern="100" dirty="0">
                <a:effectLst/>
                <a:latin typeface="Calibri" panose="020F0502020204030204" pitchFamily="34" charset="0"/>
                <a:ea typeface="Calibri" panose="020F0502020204030204" pitchFamily="34" charset="0"/>
                <a:cs typeface="Calibri" panose="020F0502020204030204" pitchFamily="34" charset="0"/>
              </a:rPr>
              <a:t>Bridging the GAP – Wrap up and opportunity to ‘close off’ programme is important for student, host organisation and for learning. (work placement gap )</a:t>
            </a:r>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IE" sz="1600" kern="100" dirty="0">
                <a:effectLst/>
                <a:latin typeface="Calibri" panose="020F0502020204030204" pitchFamily="34" charset="0"/>
                <a:ea typeface="Calibri" panose="020F0502020204030204" pitchFamily="34" charset="0"/>
                <a:cs typeface="Calibri" panose="020F0502020204030204" pitchFamily="34" charset="0"/>
              </a:rPr>
              <a:t>Unconscious Bias – opportunity to build in this workshop into training</a:t>
            </a:r>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IE" sz="1600" kern="100" dirty="0">
                <a:effectLst/>
                <a:latin typeface="Calibri" panose="020F0502020204030204" pitchFamily="34" charset="0"/>
                <a:ea typeface="Calibri" panose="020F0502020204030204" pitchFamily="34" charset="0"/>
                <a:cs typeface="Calibri" panose="020F0502020204030204" pitchFamily="34" charset="0"/>
              </a:rPr>
              <a:t>Learning </a:t>
            </a:r>
            <a:r>
              <a:rPr lang="en-IE" sz="1600" kern="100" dirty="0">
                <a:latin typeface="Calibri" panose="020F0502020204030204" pitchFamily="34" charset="0"/>
                <a:ea typeface="Calibri" panose="020F0502020204030204" pitchFamily="34" charset="0"/>
                <a:cs typeface="Calibri" panose="020F0502020204030204" pitchFamily="34" charset="0"/>
              </a:rPr>
              <a:t>and  inspiring</a:t>
            </a:r>
            <a:r>
              <a:rPr lang="en-IE" sz="1600" kern="100" dirty="0">
                <a:effectLst/>
                <a:latin typeface="Calibri" panose="020F0502020204030204" pitchFamily="34" charset="0"/>
                <a:ea typeface="Calibri" panose="020F0502020204030204" pitchFamily="34" charset="0"/>
                <a:cs typeface="Calibri" panose="020F0502020204030204" pitchFamily="34" charset="0"/>
              </a:rPr>
              <a:t> each other – opportunity to share, explore and develop best practice across services in the university to better support student engagement and learning</a:t>
            </a:r>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IE" sz="1600" kern="100" dirty="0">
                <a:effectLst/>
                <a:latin typeface="Calibri" panose="020F0502020204030204" pitchFamily="34" charset="0"/>
                <a:ea typeface="Calibri" panose="020F0502020204030204" pitchFamily="34" charset="0"/>
                <a:cs typeface="Calibri" panose="020F0502020204030204" pitchFamily="34" charset="0"/>
              </a:rPr>
              <a:t>Issues – time poor and making time, structured opportunities to work together more, out of term project work, having staff on cross-working groups, absence of multidisciplinary approach to student learning </a:t>
            </a:r>
            <a:endParaRPr lang="en-IE"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200" dirty="0"/>
          </a:p>
        </p:txBody>
      </p:sp>
      <p:pic>
        <p:nvPicPr>
          <p:cNvPr id="5" name="Picture 4" descr="White bulbs with a yellow one standing out">
            <a:extLst>
              <a:ext uri="{FF2B5EF4-FFF2-40B4-BE49-F238E27FC236}">
                <a16:creationId xmlns:a16="http://schemas.microsoft.com/office/drawing/2014/main" id="{D5DE102A-BE9C-1996-6198-3BC2048A841C}"/>
              </a:ext>
            </a:extLst>
          </p:cNvPr>
          <p:cNvPicPr>
            <a:picLocks noChangeAspect="1"/>
          </p:cNvPicPr>
          <p:nvPr/>
        </p:nvPicPr>
        <p:blipFill rotWithShape="1">
          <a:blip r:embed="rId2"/>
          <a:srcRect l="8589" r="2445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108BDE88-8113-CE34-F703-E653E0F581AA}"/>
              </a:ext>
            </a:extLst>
          </p:cNvPr>
          <p:cNvSpPr txBox="1"/>
          <p:nvPr/>
        </p:nvSpPr>
        <p:spPr>
          <a:xfrm>
            <a:off x="6291943" y="2605282"/>
            <a:ext cx="4012285" cy="3693319"/>
          </a:xfrm>
          <a:prstGeom prst="rect">
            <a:avLst/>
          </a:prstGeom>
          <a:noFill/>
        </p:spPr>
        <p:txBody>
          <a:bodyPr wrap="square" rtlCol="0">
            <a:spAutoFit/>
          </a:bodyPr>
          <a:lstStyle/>
          <a:p>
            <a:r>
              <a:rPr lang="en-IE" sz="1800" i="1" dirty="0">
                <a:solidFill>
                  <a:schemeClr val="bg1"/>
                </a:solidFill>
                <a:effectLst/>
                <a:latin typeface="Aptos" panose="020B0004020202020204" pitchFamily="34" charset="0"/>
                <a:ea typeface="Aptos" panose="020B0004020202020204" pitchFamily="34" charset="0"/>
                <a:cs typeface="Aptos" panose="020B0004020202020204" pitchFamily="34" charset="0"/>
              </a:rPr>
              <a:t>‘While student engagement with both programmes is high and learning is often transformational, there is a constant drive by both practitioners to remain agile and keep abreast of the changing student, professional and Higher Education landscape.  This project has enabled both of us to learn from one another and see further opportunities to develop and support students to thrive and learn both on and off campus’. </a:t>
            </a:r>
          </a:p>
          <a:p>
            <a:endParaRPr lang="en-IE" dirty="0"/>
          </a:p>
        </p:txBody>
      </p:sp>
    </p:spTree>
    <p:extLst>
      <p:ext uri="{BB962C8B-B14F-4D97-AF65-F5344CB8AC3E}">
        <p14:creationId xmlns:p14="http://schemas.microsoft.com/office/powerpoint/2010/main" val="346388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5D9F9-D7EF-2221-48D4-9A2592138686}"/>
              </a:ext>
            </a:extLst>
          </p:cNvPr>
          <p:cNvSpPr>
            <a:spLocks noGrp="1"/>
          </p:cNvSpPr>
          <p:nvPr>
            <p:ph type="title"/>
          </p:nvPr>
        </p:nvSpPr>
        <p:spPr/>
        <p:txBody>
          <a:bodyPr/>
          <a:lstStyle/>
          <a:p>
            <a:r>
              <a:rPr lang="en-IE" dirty="0"/>
              <a:t>References</a:t>
            </a:r>
            <a:br>
              <a:rPr lang="en-IE" dirty="0"/>
            </a:br>
            <a:endParaRPr lang="en-IE" dirty="0"/>
          </a:p>
        </p:txBody>
      </p:sp>
      <p:sp>
        <p:nvSpPr>
          <p:cNvPr id="3" name="Content Placeholder 2">
            <a:extLst>
              <a:ext uri="{FF2B5EF4-FFF2-40B4-BE49-F238E27FC236}">
                <a16:creationId xmlns:a16="http://schemas.microsoft.com/office/drawing/2014/main" id="{BEF9DBF8-7A67-2011-6DD9-FCF3C2E25989}"/>
              </a:ext>
            </a:extLst>
          </p:cNvPr>
          <p:cNvSpPr>
            <a:spLocks noGrp="1"/>
          </p:cNvSpPr>
          <p:nvPr>
            <p:ph idx="1"/>
          </p:nvPr>
        </p:nvSpPr>
        <p:spPr/>
        <p:txBody>
          <a:bodyPr>
            <a:normAutofit/>
          </a:bodyPr>
          <a:lstStyle/>
          <a:p>
            <a:r>
              <a:rPr lang="en-US" sz="1800" dirty="0"/>
              <a:t>Claire Hughes (Chapter 6) Pandemic Pedagogy: Preparedness in Uncertain Times Innovations in </a:t>
            </a:r>
            <a:r>
              <a:rPr lang="en-US" sz="1800" i="1" dirty="0"/>
              <a:t>Higher Education Teaching and Learning</a:t>
            </a:r>
            <a:r>
              <a:rPr lang="en-US" sz="1800" dirty="0"/>
              <a:t>, Volume 49, 91–105, 2023</a:t>
            </a:r>
          </a:p>
          <a:p>
            <a:r>
              <a:rPr lang="en-US" sz="1800" dirty="0"/>
              <a:t>Ella R. Kahu &amp; Karen Nelson (2018) Student engagement in the educational interface: understanding the mechanisms of student success, </a:t>
            </a:r>
            <a:r>
              <a:rPr lang="en-US" sz="1800" i="1" dirty="0"/>
              <a:t>Higher Education Research &amp; Development</a:t>
            </a:r>
            <a:r>
              <a:rPr lang="en-US" sz="1800" dirty="0"/>
              <a:t>, 37:1, 58-71</a:t>
            </a:r>
            <a:endParaRPr lang="en-IE" sz="1800" dirty="0">
              <a:solidFill>
                <a:srgbClr val="000000"/>
              </a:solidFill>
              <a:effectLst/>
              <a:ea typeface="Times New Roman" panose="02020603050405020304" pitchFamily="18" charset="0"/>
              <a:cs typeface="Aptos" panose="020B0004020202020204" pitchFamily="34" charset="0"/>
            </a:endParaRPr>
          </a:p>
          <a:p>
            <a:r>
              <a:rPr lang="en-IE" sz="1800" dirty="0">
                <a:solidFill>
                  <a:srgbClr val="000000"/>
                </a:solidFill>
                <a:effectLst/>
                <a:ea typeface="Times New Roman" panose="02020603050405020304" pitchFamily="18" charset="0"/>
                <a:cs typeface="Aptos" panose="020B0004020202020204" pitchFamily="34" charset="0"/>
              </a:rPr>
              <a:t>Lowe and </a:t>
            </a:r>
            <a:r>
              <a:rPr lang="en-IE" sz="1800" dirty="0" err="1">
                <a:solidFill>
                  <a:srgbClr val="000000"/>
                </a:solidFill>
                <a:effectLst/>
                <a:ea typeface="Times New Roman" panose="02020603050405020304" pitchFamily="18" charset="0"/>
                <a:cs typeface="Aptos" panose="020B0004020202020204" pitchFamily="34" charset="0"/>
              </a:rPr>
              <a:t>el</a:t>
            </a:r>
            <a:r>
              <a:rPr lang="en-IE" sz="1800" dirty="0">
                <a:solidFill>
                  <a:srgbClr val="000000"/>
                </a:solidFill>
                <a:effectLst/>
                <a:ea typeface="Times New Roman" panose="02020603050405020304" pitchFamily="18" charset="0"/>
                <a:cs typeface="Aptos" panose="020B0004020202020204" pitchFamily="34" charset="0"/>
              </a:rPr>
              <a:t> Hakim - </a:t>
            </a:r>
            <a:r>
              <a:rPr lang="en-IE" sz="1800" i="1" dirty="0">
                <a:solidFill>
                  <a:srgbClr val="000000"/>
                </a:solidFill>
                <a:effectLst/>
                <a:ea typeface="Times New Roman" panose="02020603050405020304" pitchFamily="18" charset="0"/>
                <a:cs typeface="Aptos" panose="020B0004020202020204" pitchFamily="34" charset="0"/>
              </a:rPr>
              <a:t>A Handbook of Student Engagement in Higher Education: Theory and Practice</a:t>
            </a:r>
            <a:r>
              <a:rPr lang="en-IE" sz="1800" dirty="0">
                <a:solidFill>
                  <a:srgbClr val="000000"/>
                </a:solidFill>
                <a:effectLst/>
                <a:ea typeface="Times New Roman" panose="02020603050405020304" pitchFamily="18" charset="0"/>
                <a:cs typeface="Aptos" panose="020B0004020202020204" pitchFamily="34" charset="0"/>
              </a:rPr>
              <a:t> (2020)</a:t>
            </a:r>
          </a:p>
          <a:p>
            <a:r>
              <a:rPr lang="en-US" sz="1800" dirty="0"/>
              <a:t>Catherine </a:t>
            </a:r>
            <a:r>
              <a:rPr lang="en-US" sz="1800" dirty="0" err="1"/>
              <a:t>Picton</a:t>
            </a:r>
            <a:r>
              <a:rPr lang="en-US" sz="1800" dirty="0"/>
              <a:t> &amp; Ella R. Kahu (2022) ‘I knew I had the support from them’: understanding student support through a student engagement lens, </a:t>
            </a:r>
            <a:r>
              <a:rPr lang="en-US" sz="1800" i="1" dirty="0"/>
              <a:t>Higher Education Research &amp; Development</a:t>
            </a:r>
            <a:r>
              <a:rPr lang="en-US" sz="1800" dirty="0"/>
              <a:t>, 41:6, 2034-2047</a:t>
            </a:r>
          </a:p>
          <a:p>
            <a:r>
              <a:rPr lang="en-US" sz="1800" dirty="0"/>
              <a:t>Carol Robinson, ‘Student engagement What does this mean in practice in the context of higher education institutions? ‘, </a:t>
            </a:r>
            <a:r>
              <a:rPr lang="en-US" sz="1800" i="1" dirty="0"/>
              <a:t>Journal of Applied Research in Higher Education </a:t>
            </a:r>
            <a:r>
              <a:rPr lang="en-US" sz="1800" dirty="0"/>
              <a:t>Vol. 4 No. 2, 2</a:t>
            </a:r>
            <a:endParaRPr lang="en-IE" sz="1800" dirty="0">
              <a:solidFill>
                <a:srgbClr val="000000"/>
              </a:solidFill>
            </a:endParaRPr>
          </a:p>
          <a:p>
            <a:r>
              <a:rPr lang="en-US" sz="1800" dirty="0"/>
              <a:t>Malcolm Tight (2020) Student retention and engagement in higher education, </a:t>
            </a:r>
            <a:r>
              <a:rPr lang="en-US" sz="1800" i="1" dirty="0"/>
              <a:t>Journal of Further and Higher Education</a:t>
            </a:r>
            <a:r>
              <a:rPr lang="en-US" sz="1800" dirty="0"/>
              <a:t>, 44:5, 689-704,</a:t>
            </a:r>
            <a:endParaRPr lang="en-IE" sz="1800" dirty="0">
              <a:solidFill>
                <a:srgbClr val="000000"/>
              </a:solidFill>
            </a:endParaRPr>
          </a:p>
        </p:txBody>
      </p:sp>
    </p:spTree>
    <p:extLst>
      <p:ext uri="{BB962C8B-B14F-4D97-AF65-F5344CB8AC3E}">
        <p14:creationId xmlns:p14="http://schemas.microsoft.com/office/powerpoint/2010/main" val="6135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3A9BB4E-1B8D-4EE1-48D5-71ED29B9BD31}"/>
              </a:ext>
            </a:extLst>
          </p:cNvPr>
          <p:cNvSpPr/>
          <p:nvPr/>
        </p:nvSpPr>
        <p:spPr>
          <a:xfrm>
            <a:off x="4260848" y="2567037"/>
            <a:ext cx="1830715" cy="1500806"/>
          </a:xfrm>
          <a:prstGeom prst="round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58952">
              <a:spcAft>
                <a:spcPts val="600"/>
              </a:spcAft>
            </a:pPr>
            <a:endParaRPr lang="en-IE" sz="1494" kern="1200">
              <a:solidFill>
                <a:srgbClr val="231F20"/>
              </a:solidFill>
              <a:highlight>
                <a:srgbClr val="FFFFFF"/>
              </a:highlight>
              <a:latin typeface="Playfair Display" panose="00000500000000000000" pitchFamily="2" charset="0"/>
              <a:ea typeface="+mn-ea"/>
              <a:cs typeface="+mn-cs"/>
            </a:endParaRPr>
          </a:p>
          <a:p>
            <a:pPr defTabSz="758952">
              <a:spcAft>
                <a:spcPts val="600"/>
              </a:spcAft>
            </a:pPr>
            <a:endParaRPr lang="en-IE" sz="1494" kern="1200">
              <a:solidFill>
                <a:srgbClr val="231F20"/>
              </a:solidFill>
              <a:highlight>
                <a:srgbClr val="FFFFFF"/>
              </a:highlight>
              <a:latin typeface="Playfair Display" panose="00000500000000000000" pitchFamily="2" charset="0"/>
              <a:ea typeface="+mn-ea"/>
              <a:cs typeface="+mn-cs"/>
            </a:endParaRPr>
          </a:p>
          <a:p>
            <a:pPr defTabSz="758952">
              <a:spcAft>
                <a:spcPts val="600"/>
              </a:spcAft>
            </a:pPr>
            <a:endParaRPr lang="en-IE" sz="1494" kern="1200">
              <a:solidFill>
                <a:srgbClr val="231F20"/>
              </a:solidFill>
              <a:highlight>
                <a:srgbClr val="FFFFFF"/>
              </a:highlight>
              <a:latin typeface="Playfair Display" panose="00000500000000000000" pitchFamily="2" charset="0"/>
              <a:ea typeface="+mn-ea"/>
              <a:cs typeface="+mn-cs"/>
            </a:endParaRPr>
          </a:p>
          <a:p>
            <a:pPr defTabSz="758952">
              <a:spcAft>
                <a:spcPts val="600"/>
              </a:spcAft>
            </a:pPr>
            <a:r>
              <a:rPr lang="en-IE" sz="1494" kern="1200">
                <a:solidFill>
                  <a:srgbClr val="231F20"/>
                </a:solidFill>
                <a:highlight>
                  <a:srgbClr val="FFFFFF"/>
                </a:highlight>
                <a:latin typeface="Playfair Display" panose="00000500000000000000" pitchFamily="2" charset="0"/>
                <a:ea typeface="+mn-ea"/>
                <a:cs typeface="+mn-cs"/>
              </a:rPr>
              <a:t>Homework Club</a:t>
            </a:r>
            <a:endParaRPr lang="en-IE" b="0" i="0">
              <a:solidFill>
                <a:srgbClr val="231F20"/>
              </a:solidFill>
              <a:effectLst/>
              <a:highlight>
                <a:srgbClr val="FFFFFF"/>
              </a:highlight>
              <a:latin typeface="Playfair Display" panose="00000500000000000000" pitchFamily="2" charset="0"/>
            </a:endParaRPr>
          </a:p>
        </p:txBody>
      </p:sp>
      <p:pic>
        <p:nvPicPr>
          <p:cNvPr id="13" name="Picture 12">
            <a:extLst>
              <a:ext uri="{FF2B5EF4-FFF2-40B4-BE49-F238E27FC236}">
                <a16:creationId xmlns:a16="http://schemas.microsoft.com/office/drawing/2014/main" id="{03A93A51-9BAF-0040-9FAB-4B4D9AE7C134}"/>
              </a:ext>
            </a:extLst>
          </p:cNvPr>
          <p:cNvPicPr>
            <a:picLocks noChangeAspect="1"/>
          </p:cNvPicPr>
          <p:nvPr/>
        </p:nvPicPr>
        <p:blipFill>
          <a:blip r:embed="rId2"/>
          <a:stretch>
            <a:fillRect/>
          </a:stretch>
        </p:blipFill>
        <p:spPr>
          <a:xfrm>
            <a:off x="4520750" y="2738375"/>
            <a:ext cx="918148" cy="654679"/>
          </a:xfrm>
          <a:prstGeom prst="rect">
            <a:avLst/>
          </a:prstGeom>
        </p:spPr>
      </p:pic>
      <p:sp>
        <p:nvSpPr>
          <p:cNvPr id="16" name="Rectangle: Rounded Corners 15">
            <a:extLst>
              <a:ext uri="{FF2B5EF4-FFF2-40B4-BE49-F238E27FC236}">
                <a16:creationId xmlns:a16="http://schemas.microsoft.com/office/drawing/2014/main" id="{44A51ABE-4294-8796-2DBB-B5B950172518}"/>
              </a:ext>
            </a:extLst>
          </p:cNvPr>
          <p:cNvSpPr/>
          <p:nvPr/>
        </p:nvSpPr>
        <p:spPr>
          <a:xfrm>
            <a:off x="6318974" y="2611341"/>
            <a:ext cx="2018995" cy="1456502"/>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58952">
              <a:spcAft>
                <a:spcPts val="600"/>
              </a:spcAft>
            </a:pPr>
            <a:endParaRPr lang="en-IE" sz="1494" kern="1200">
              <a:solidFill>
                <a:srgbClr val="231F20"/>
              </a:solidFill>
              <a:highlight>
                <a:srgbClr val="FFFFFF"/>
              </a:highlight>
              <a:latin typeface="Playfair Display" panose="00000500000000000000" pitchFamily="2" charset="0"/>
              <a:ea typeface="+mn-ea"/>
              <a:cs typeface="+mn-cs"/>
            </a:endParaRPr>
          </a:p>
          <a:p>
            <a:pPr defTabSz="758952">
              <a:spcAft>
                <a:spcPts val="600"/>
              </a:spcAft>
            </a:pPr>
            <a:endParaRPr lang="en-IE" sz="1494" kern="1200">
              <a:solidFill>
                <a:srgbClr val="231F20"/>
              </a:solidFill>
              <a:highlight>
                <a:srgbClr val="FFFFFF"/>
              </a:highlight>
              <a:latin typeface="Playfair Display" panose="00000500000000000000" pitchFamily="2" charset="0"/>
              <a:ea typeface="+mn-ea"/>
              <a:cs typeface="+mn-cs"/>
            </a:endParaRPr>
          </a:p>
          <a:p>
            <a:pPr defTabSz="758952">
              <a:spcAft>
                <a:spcPts val="600"/>
              </a:spcAft>
            </a:pPr>
            <a:endParaRPr lang="en-IE" sz="1494" kern="1200">
              <a:solidFill>
                <a:srgbClr val="231F20"/>
              </a:solidFill>
              <a:highlight>
                <a:srgbClr val="FFFFFF"/>
              </a:highlight>
              <a:latin typeface="Playfair Display" panose="00000500000000000000" pitchFamily="2" charset="0"/>
              <a:ea typeface="+mn-ea"/>
              <a:cs typeface="+mn-cs"/>
            </a:endParaRPr>
          </a:p>
          <a:p>
            <a:pPr defTabSz="758952">
              <a:spcAft>
                <a:spcPts val="600"/>
              </a:spcAft>
            </a:pPr>
            <a:r>
              <a:rPr lang="en-IE" sz="1494" kern="1200">
                <a:solidFill>
                  <a:srgbClr val="231F20"/>
                </a:solidFill>
                <a:highlight>
                  <a:srgbClr val="FFFFFF"/>
                </a:highlight>
                <a:latin typeface="Playfair Display" panose="00000500000000000000" pitchFamily="2" charset="0"/>
                <a:ea typeface="+mn-ea"/>
                <a:cs typeface="+mn-cs"/>
              </a:rPr>
              <a:t>    Work Placement</a:t>
            </a:r>
            <a:endParaRPr lang="en-IE" b="0" i="0">
              <a:solidFill>
                <a:srgbClr val="231F20"/>
              </a:solidFill>
              <a:effectLst/>
              <a:highlight>
                <a:srgbClr val="FFFFFF"/>
              </a:highlight>
              <a:latin typeface="Playfair Display" panose="00000500000000000000" pitchFamily="2" charset="0"/>
            </a:endParaRPr>
          </a:p>
        </p:txBody>
      </p:sp>
      <p:pic>
        <p:nvPicPr>
          <p:cNvPr id="18" name="Picture 17">
            <a:extLst>
              <a:ext uri="{FF2B5EF4-FFF2-40B4-BE49-F238E27FC236}">
                <a16:creationId xmlns:a16="http://schemas.microsoft.com/office/drawing/2014/main" id="{D5DE112C-1B03-4762-88B6-BC1B0E6A1E1E}"/>
              </a:ext>
            </a:extLst>
          </p:cNvPr>
          <p:cNvPicPr>
            <a:picLocks noChangeAspect="1"/>
          </p:cNvPicPr>
          <p:nvPr/>
        </p:nvPicPr>
        <p:blipFill>
          <a:blip r:embed="rId3"/>
          <a:stretch>
            <a:fillRect/>
          </a:stretch>
        </p:blipFill>
        <p:spPr>
          <a:xfrm>
            <a:off x="6415508" y="2895780"/>
            <a:ext cx="1825927" cy="497274"/>
          </a:xfrm>
          <a:prstGeom prst="rect">
            <a:avLst/>
          </a:prstGeom>
        </p:spPr>
      </p:pic>
      <p:sp>
        <p:nvSpPr>
          <p:cNvPr id="21" name="TextBox 20">
            <a:extLst>
              <a:ext uri="{FF2B5EF4-FFF2-40B4-BE49-F238E27FC236}">
                <a16:creationId xmlns:a16="http://schemas.microsoft.com/office/drawing/2014/main" id="{AC753E62-657D-6149-0725-CB3DE43EED06}"/>
              </a:ext>
            </a:extLst>
          </p:cNvPr>
          <p:cNvSpPr txBox="1"/>
          <p:nvPr/>
        </p:nvSpPr>
        <p:spPr>
          <a:xfrm>
            <a:off x="1159783" y="3799137"/>
            <a:ext cx="2576188" cy="782137"/>
          </a:xfrm>
          <a:prstGeom prst="rect">
            <a:avLst/>
          </a:prstGeom>
          <a:solidFill>
            <a:schemeClr val="bg1"/>
          </a:solidFill>
        </p:spPr>
        <p:txBody>
          <a:bodyPr wrap="square" rtlCol="0">
            <a:spAutoFit/>
          </a:bodyPr>
          <a:lstStyle/>
          <a:p>
            <a:pPr defTabSz="758952">
              <a:spcAft>
                <a:spcPts val="600"/>
              </a:spcAft>
            </a:pPr>
            <a:r>
              <a:rPr lang="en-IE" sz="1494" kern="1200">
                <a:solidFill>
                  <a:schemeClr val="tx1"/>
                </a:solidFill>
                <a:latin typeface="ADLaM Display" panose="020F0502020204030204" pitchFamily="2" charset="0"/>
                <a:ea typeface="ADLaM Display" panose="020F0502020204030204" pitchFamily="2" charset="0"/>
                <a:cs typeface="ADLaM Display" panose="020F0502020204030204" pitchFamily="2" charset="0"/>
              </a:rPr>
              <a:t>Structured, experiential learning opportunities within academic modules</a:t>
            </a:r>
            <a:endParaRPr lang="en-IE">
              <a:latin typeface="ADLaM Display" panose="020F0502020204030204" pitchFamily="2" charset="0"/>
              <a:ea typeface="ADLaM Display" panose="020F0502020204030204" pitchFamily="2" charset="0"/>
              <a:cs typeface="ADLaM Display" panose="020F0502020204030204" pitchFamily="2" charset="0"/>
            </a:endParaRPr>
          </a:p>
        </p:txBody>
      </p:sp>
      <p:sp>
        <p:nvSpPr>
          <p:cNvPr id="22" name="TextBox 21">
            <a:extLst>
              <a:ext uri="{FF2B5EF4-FFF2-40B4-BE49-F238E27FC236}">
                <a16:creationId xmlns:a16="http://schemas.microsoft.com/office/drawing/2014/main" id="{8D922FB9-E6C9-61D8-FA53-333326E7E9BB}"/>
              </a:ext>
            </a:extLst>
          </p:cNvPr>
          <p:cNvSpPr txBox="1"/>
          <p:nvPr/>
        </p:nvSpPr>
        <p:spPr>
          <a:xfrm>
            <a:off x="1159783" y="5111088"/>
            <a:ext cx="2203452" cy="782137"/>
          </a:xfrm>
          <a:prstGeom prst="rect">
            <a:avLst/>
          </a:prstGeom>
          <a:noFill/>
        </p:spPr>
        <p:txBody>
          <a:bodyPr wrap="square" rtlCol="0">
            <a:spAutoFit/>
          </a:bodyPr>
          <a:lstStyle/>
          <a:p>
            <a:pPr defTabSz="758952">
              <a:spcAft>
                <a:spcPts val="600"/>
              </a:spcAft>
            </a:pPr>
            <a:r>
              <a:rPr lang="en-IE" sz="1494" kern="1200">
                <a:solidFill>
                  <a:schemeClr val="tx1"/>
                </a:solidFill>
                <a:latin typeface="Amasis MT Pro Black" panose="020F0502020204030204" pitchFamily="18" charset="0"/>
                <a:ea typeface="+mn-ea"/>
                <a:cs typeface="+mn-cs"/>
              </a:rPr>
              <a:t>Preparation &amp; Training embedded in module</a:t>
            </a:r>
            <a:endParaRPr lang="en-IE">
              <a:latin typeface="Amasis MT Pro Black" panose="020F0502020204030204" pitchFamily="18" charset="0"/>
            </a:endParaRPr>
          </a:p>
        </p:txBody>
      </p:sp>
      <p:sp>
        <p:nvSpPr>
          <p:cNvPr id="23" name="TextBox 22">
            <a:extLst>
              <a:ext uri="{FF2B5EF4-FFF2-40B4-BE49-F238E27FC236}">
                <a16:creationId xmlns:a16="http://schemas.microsoft.com/office/drawing/2014/main" id="{A0FE276C-F4D5-8FA2-44F8-E83B796B45D1}"/>
              </a:ext>
            </a:extLst>
          </p:cNvPr>
          <p:cNvSpPr txBox="1"/>
          <p:nvPr/>
        </p:nvSpPr>
        <p:spPr>
          <a:xfrm>
            <a:off x="8467316" y="5342727"/>
            <a:ext cx="2284888" cy="552202"/>
          </a:xfrm>
          <a:prstGeom prst="rect">
            <a:avLst/>
          </a:prstGeom>
          <a:noFill/>
        </p:spPr>
        <p:txBody>
          <a:bodyPr wrap="square" rtlCol="0">
            <a:spAutoFit/>
          </a:bodyPr>
          <a:lstStyle/>
          <a:p>
            <a:pPr defTabSz="758952">
              <a:spcAft>
                <a:spcPts val="600"/>
              </a:spcAft>
            </a:pPr>
            <a:r>
              <a:rPr lang="en-IE" sz="1494" kern="1200">
                <a:solidFill>
                  <a:schemeClr val="tx1"/>
                </a:solidFill>
                <a:latin typeface="Aptos Black" panose="020F0502020204030204" pitchFamily="34" charset="0"/>
                <a:ea typeface="+mn-ea"/>
                <a:cs typeface="+mn-cs"/>
              </a:rPr>
              <a:t>Linking External partners and Industry</a:t>
            </a:r>
            <a:endParaRPr lang="en-IE">
              <a:latin typeface="Aptos Black" panose="020F0502020204030204" pitchFamily="34" charset="0"/>
            </a:endParaRPr>
          </a:p>
        </p:txBody>
      </p:sp>
      <p:sp>
        <p:nvSpPr>
          <p:cNvPr id="24" name="TextBox 23">
            <a:extLst>
              <a:ext uri="{FF2B5EF4-FFF2-40B4-BE49-F238E27FC236}">
                <a16:creationId xmlns:a16="http://schemas.microsoft.com/office/drawing/2014/main" id="{2568E13D-AF12-F53B-DA4F-C93D8161BB1B}"/>
              </a:ext>
            </a:extLst>
          </p:cNvPr>
          <p:cNvSpPr txBox="1"/>
          <p:nvPr/>
        </p:nvSpPr>
        <p:spPr>
          <a:xfrm>
            <a:off x="8709610" y="3844653"/>
            <a:ext cx="2246406" cy="858697"/>
          </a:xfrm>
          <a:prstGeom prst="rect">
            <a:avLst/>
          </a:prstGeom>
          <a:noFill/>
        </p:spPr>
        <p:txBody>
          <a:bodyPr wrap="square" rtlCol="0">
            <a:spAutoFit/>
          </a:bodyPr>
          <a:lstStyle/>
          <a:p>
            <a:pPr defTabSz="758952">
              <a:spcAft>
                <a:spcPts val="600"/>
              </a:spcAft>
            </a:pPr>
            <a:r>
              <a:rPr lang="en-IE" sz="1660" kern="1200">
                <a:solidFill>
                  <a:schemeClr val="tx1"/>
                </a:solidFill>
                <a:latin typeface="Berlin Sans FB" panose="020E0602020502020306" pitchFamily="34" charset="0"/>
                <a:ea typeface="+mn-ea"/>
                <a:cs typeface="+mn-cs"/>
              </a:rPr>
              <a:t>Opportunities to develop transversal skills</a:t>
            </a:r>
            <a:endParaRPr lang="en-IE" sz="2000">
              <a:latin typeface="Berlin Sans FB" panose="020E0602020502020306" pitchFamily="34" charset="0"/>
            </a:endParaRPr>
          </a:p>
        </p:txBody>
      </p:sp>
      <p:sp>
        <p:nvSpPr>
          <p:cNvPr id="25" name="TextBox 24">
            <a:extLst>
              <a:ext uri="{FF2B5EF4-FFF2-40B4-BE49-F238E27FC236}">
                <a16:creationId xmlns:a16="http://schemas.microsoft.com/office/drawing/2014/main" id="{6245F228-875A-6DA2-571C-0BB810490882}"/>
              </a:ext>
            </a:extLst>
          </p:cNvPr>
          <p:cNvSpPr txBox="1"/>
          <p:nvPr/>
        </p:nvSpPr>
        <p:spPr>
          <a:xfrm>
            <a:off x="4260848" y="4840842"/>
            <a:ext cx="3668565" cy="1136080"/>
          </a:xfrm>
          <a:prstGeom prst="rect">
            <a:avLst/>
          </a:prstGeom>
          <a:noFill/>
        </p:spPr>
        <p:txBody>
          <a:bodyPr wrap="square" rtlCol="0">
            <a:spAutoFit/>
          </a:bodyPr>
          <a:lstStyle/>
          <a:p>
            <a:pPr defTabSz="758952">
              <a:spcAft>
                <a:spcPts val="600"/>
              </a:spcAft>
            </a:pPr>
            <a:r>
              <a:rPr lang="en-IE" sz="1494" kern="100">
                <a:solidFill>
                  <a:schemeClr val="tx1"/>
                </a:solidFill>
                <a:latin typeface="Congenial Black" panose="02000503040000020004" pitchFamily="2" charset="0"/>
                <a:ea typeface="+mn-ea"/>
                <a:cs typeface="Calibri" panose="020F0502020204030204" pitchFamily="34" charset="0"/>
              </a:rPr>
              <a:t>Opportunities to develop awareness &amp; experience of the broader inclusive professional working environment </a:t>
            </a:r>
            <a:endParaRPr lang="en-IE" sz="1494" kern="100">
              <a:solidFill>
                <a:schemeClr val="tx1"/>
              </a:solidFill>
              <a:latin typeface="Congenial Black" panose="02000503040000020004" pitchFamily="2" charset="0"/>
              <a:ea typeface="+mn-ea"/>
              <a:cs typeface="Times New Roman" panose="02020603050405020304" pitchFamily="18" charset="0"/>
            </a:endParaRPr>
          </a:p>
          <a:p>
            <a:pPr>
              <a:spcAft>
                <a:spcPts val="600"/>
              </a:spcAft>
            </a:pPr>
            <a:endParaRPr lang="en-IE">
              <a:latin typeface="Congenial Black" panose="020F0502020204030204" pitchFamily="2" charset="0"/>
            </a:endParaRPr>
          </a:p>
        </p:txBody>
      </p:sp>
      <p:pic>
        <p:nvPicPr>
          <p:cNvPr id="30" name="Picture 29" descr="A close up of a sign&#10;&#10;Description automatically generated">
            <a:extLst>
              <a:ext uri="{FF2B5EF4-FFF2-40B4-BE49-F238E27FC236}">
                <a16:creationId xmlns:a16="http://schemas.microsoft.com/office/drawing/2014/main" id="{06B24EDB-8BB2-8112-0C7F-43A99068D7D4}"/>
              </a:ext>
            </a:extLst>
          </p:cNvPr>
          <p:cNvPicPr>
            <a:picLocks noChangeAspect="1"/>
          </p:cNvPicPr>
          <p:nvPr/>
        </p:nvPicPr>
        <p:blipFill rotWithShape="1">
          <a:blip r:embed="rId4">
            <a:extLst>
              <a:ext uri="{28A0092B-C50C-407E-A947-70E740481C1C}">
                <a14:useLocalDpi xmlns:a14="http://schemas.microsoft.com/office/drawing/2010/main" val="0"/>
              </a:ext>
            </a:extLst>
          </a:blip>
          <a:srcRect t="12852" b="26603"/>
          <a:stretch/>
        </p:blipFill>
        <p:spPr>
          <a:xfrm>
            <a:off x="2559711" y="914400"/>
            <a:ext cx="6844666" cy="1306590"/>
          </a:xfrm>
          <a:prstGeom prst="rect">
            <a:avLst/>
          </a:prstGeom>
        </p:spPr>
      </p:pic>
    </p:spTree>
    <p:extLst>
      <p:ext uri="{BB962C8B-B14F-4D97-AF65-F5344CB8AC3E}">
        <p14:creationId xmlns:p14="http://schemas.microsoft.com/office/powerpoint/2010/main" val="960950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391E90-FF7E-8AD3-3934-CCAA598D3F99}"/>
              </a:ext>
            </a:extLst>
          </p:cNvPr>
          <p:cNvPicPr>
            <a:picLocks noChangeAspect="1"/>
          </p:cNvPicPr>
          <p:nvPr/>
        </p:nvPicPr>
        <p:blipFill rotWithShape="1">
          <a:blip r:embed="rId2"/>
          <a:srcRect t="5866" b="260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BDE60F3-BECB-E129-334A-DC75118F6543}"/>
              </a:ext>
            </a:extLst>
          </p:cNvPr>
          <p:cNvSpPr>
            <a:spLocks noGrp="1"/>
          </p:cNvSpPr>
          <p:nvPr>
            <p:ph idx="1"/>
          </p:nvPr>
        </p:nvSpPr>
        <p:spPr>
          <a:xfrm>
            <a:off x="1099458" y="4014107"/>
            <a:ext cx="10370452" cy="2452687"/>
          </a:xfrm>
        </p:spPr>
        <p:txBody>
          <a:bodyPr anchor="ctr">
            <a:normAutofit/>
          </a:bodyPr>
          <a:lstStyle/>
          <a:p>
            <a:pPr marL="0" indent="0">
              <a:buNone/>
            </a:pPr>
            <a:r>
              <a:rPr lang="en-IE" sz="2400" b="1" kern="100" dirty="0">
                <a:effectLst/>
                <a:latin typeface="Calibri" panose="020F0502020204030204" pitchFamily="34" charset="0"/>
                <a:ea typeface="Calibri" panose="020F0502020204030204" pitchFamily="34" charset="0"/>
                <a:cs typeface="Calibri" panose="020F0502020204030204" pitchFamily="34" charset="0"/>
              </a:rPr>
              <a:t>Case Study 1. UCC Access Homework Club</a:t>
            </a:r>
          </a:p>
          <a:p>
            <a:pPr marL="0" indent="0">
              <a:buNone/>
            </a:pPr>
            <a:r>
              <a:rPr lang="en-IE" sz="2400" kern="100" dirty="0">
                <a:effectLst/>
                <a:latin typeface="Calibri" panose="020F0502020204030204" pitchFamily="34" charset="0"/>
                <a:ea typeface="Calibri" panose="020F0502020204030204" pitchFamily="34" charset="0"/>
                <a:cs typeface="Calibri" panose="020F0502020204030204" pitchFamily="34" charset="0"/>
              </a:rPr>
              <a:t>Aim: increase opportunity for Occupational Therapy students from year 1 to build awareness of the inclusive community within with they will work as part of their professional careers</a:t>
            </a:r>
          </a:p>
          <a:p>
            <a:pPr marL="0" indent="0">
              <a:buNone/>
            </a:pPr>
            <a:r>
              <a:rPr lang="en-IE" sz="2400" kern="100" dirty="0">
                <a:latin typeface="Calibri" panose="020F0502020204030204" pitchFamily="34" charset="0"/>
                <a:ea typeface="Calibri" panose="020F0502020204030204" pitchFamily="34" charset="0"/>
                <a:cs typeface="Calibri" panose="020F0502020204030204" pitchFamily="34" charset="0"/>
              </a:rPr>
              <a:t>Award Winning - </a:t>
            </a:r>
            <a:r>
              <a:rPr lang="en-IE" sz="2400" kern="100" dirty="0">
                <a:effectLst/>
                <a:latin typeface="Calibri" panose="020F0502020204030204" pitchFamily="34" charset="0"/>
                <a:ea typeface="Calibri" panose="020F0502020204030204" pitchFamily="34" charset="0"/>
                <a:cs typeface="Times New Roman" panose="02020603050405020304" pitchFamily="18" charset="0"/>
              </a:rPr>
              <a:t>National Education Award 2016, UCC Presidents Award 2017, UCC Teaching Award 2017</a:t>
            </a:r>
          </a:p>
          <a:p>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E" sz="1800" dirty="0"/>
          </a:p>
        </p:txBody>
      </p:sp>
    </p:spTree>
    <p:extLst>
      <p:ext uri="{BB962C8B-B14F-4D97-AF65-F5344CB8AC3E}">
        <p14:creationId xmlns:p14="http://schemas.microsoft.com/office/powerpoint/2010/main" val="373469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28BCDD-74A5-347C-3FBD-B0AEA6AB2E9C}"/>
              </a:ext>
            </a:extLst>
          </p:cNvPr>
          <p:cNvSpPr>
            <a:spLocks noGrp="1"/>
          </p:cNvSpPr>
          <p:nvPr>
            <p:ph idx="1"/>
          </p:nvPr>
        </p:nvSpPr>
        <p:spPr>
          <a:xfrm>
            <a:off x="936171" y="1890939"/>
            <a:ext cx="10515600" cy="4351338"/>
          </a:xfrm>
        </p:spPr>
        <p:txBody>
          <a:bodyPr>
            <a:normAutofit lnSpcReduction="10000"/>
          </a:bodyPr>
          <a:lstStyle/>
          <a:p>
            <a:pPr marL="342900" indent="-342900">
              <a:lnSpc>
                <a:spcPct val="107000"/>
              </a:lnSpc>
              <a:buFont typeface="Symbol" panose="05050102010706020507" pitchFamily="18" charset="2"/>
              <a:buChar char=""/>
            </a:pPr>
            <a:r>
              <a:rPr lang="en-IE" sz="1800" kern="100" dirty="0">
                <a:effectLst/>
                <a:latin typeface="Calibri" panose="020F0502020204030204" pitchFamily="34" charset="0"/>
                <a:ea typeface="Calibri" panose="020F0502020204030204" pitchFamily="34" charset="0"/>
                <a:cs typeface="Calibri" panose="020F0502020204030204" pitchFamily="34" charset="0"/>
              </a:rPr>
              <a:t>Opportunities for the student to develop key transversal skills particularly communication and self-awareness skills. Occupational Therapy Core student group</a:t>
            </a:r>
          </a:p>
          <a:p>
            <a:pPr marL="342900" indent="-342900">
              <a:lnSpc>
                <a:spcPct val="107000"/>
              </a:lnSpc>
              <a:buFont typeface="Symbol" panose="05050102010706020507" pitchFamily="18" charset="2"/>
              <a:buChar char=""/>
            </a:pPr>
            <a:r>
              <a:rPr lang="en-IE" sz="1800" kern="100" dirty="0">
                <a:latin typeface="Calibri" panose="020F0502020204030204" pitchFamily="34" charset="0"/>
                <a:ea typeface="Calibri" panose="020F0502020204030204" pitchFamily="34" charset="0"/>
                <a:cs typeface="Calibri" panose="020F0502020204030204" pitchFamily="34" charset="0"/>
              </a:rPr>
              <a:t>Other student cohorts can also volunteer for the Homework Clubs (not for credit) to develop skills, enhance their </a:t>
            </a:r>
            <a:r>
              <a:rPr lang="en-IE" sz="1800" kern="100" dirty="0" err="1">
                <a:latin typeface="Calibri" panose="020F0502020204030204" pitchFamily="34" charset="0"/>
                <a:ea typeface="Calibri" panose="020F0502020204030204" pitchFamily="34" charset="0"/>
                <a:cs typeface="Calibri" panose="020F0502020204030204" pitchFamily="34" charset="0"/>
              </a:rPr>
              <a:t>Cvs</a:t>
            </a:r>
            <a:r>
              <a:rPr lang="en-IE" sz="1800" kern="100" dirty="0">
                <a:latin typeface="Calibri" panose="020F0502020204030204" pitchFamily="34" charset="0"/>
                <a:ea typeface="Calibri" panose="020F0502020204030204" pitchFamily="34" charset="0"/>
                <a:cs typeface="Calibri" panose="020F0502020204030204" pitchFamily="34" charset="0"/>
              </a:rPr>
              <a:t> or give back to their local community.</a:t>
            </a:r>
            <a:endParaRPr lang="en-IE" sz="1800" kern="1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buFont typeface="Symbol" panose="05050102010706020507" pitchFamily="18" charset="2"/>
              <a:buChar char=""/>
            </a:pPr>
            <a:r>
              <a:rPr lang="en-IE" sz="1800" kern="100" dirty="0">
                <a:effectLst/>
                <a:latin typeface="Calibri" panose="020F0502020204030204" pitchFamily="34" charset="0"/>
                <a:ea typeface="Calibri" panose="020F0502020204030204" pitchFamily="34" charset="0"/>
                <a:cs typeface="Calibri" panose="020F0502020204030204" pitchFamily="34" charset="0"/>
              </a:rPr>
              <a:t>Links volunteer experience, embedded within academic module to the community and in particular the DEIS community</a:t>
            </a:r>
          </a:p>
          <a:p>
            <a:pPr marL="342900" lvl="0" indent="-342900">
              <a:lnSpc>
                <a:spcPct val="107000"/>
              </a:lnSpc>
              <a:buFont typeface="Symbol" panose="05050102010706020507" pitchFamily="18" charset="2"/>
              <a:buChar char=""/>
            </a:pPr>
            <a:r>
              <a:rPr lang="en-IE" sz="1800" kern="100" dirty="0">
                <a:effectLst/>
                <a:latin typeface="Calibri" panose="020F0502020204030204" pitchFamily="34" charset="0"/>
                <a:ea typeface="Calibri" panose="020F0502020204030204" pitchFamily="34" charset="0"/>
                <a:cs typeface="Calibri" panose="020F0502020204030204" pitchFamily="34" charset="0"/>
              </a:rPr>
              <a:t>Academically assessed within the module</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1800" kern="100" dirty="0">
                <a:effectLst/>
                <a:latin typeface="Calibri" panose="020F0502020204030204" pitchFamily="34" charset="0"/>
                <a:ea typeface="Calibri" panose="020F0502020204030204" pitchFamily="34" charset="0"/>
                <a:cs typeface="Calibri" panose="020F0502020204030204" pitchFamily="34" charset="0"/>
              </a:rPr>
              <a:t>7-week experience per semester. </a:t>
            </a:r>
            <a:r>
              <a:rPr lang="en-IE" sz="1800" kern="100" dirty="0">
                <a:latin typeface="Calibri" panose="020F0502020204030204" pitchFamily="34" charset="0"/>
                <a:ea typeface="Calibri" panose="020F0502020204030204" pitchFamily="34" charset="0"/>
                <a:cs typeface="Calibri" panose="020F0502020204030204" pitchFamily="34" charset="0"/>
              </a:rPr>
              <a:t>Two x 7-week</a:t>
            </a:r>
            <a:r>
              <a:rPr lang="en-IE" sz="1800" kern="100" dirty="0">
                <a:effectLst/>
                <a:latin typeface="Calibri" panose="020F0502020204030204" pitchFamily="34" charset="0"/>
                <a:ea typeface="Calibri" panose="020F0502020204030204" pitchFamily="34" charset="0"/>
                <a:cs typeface="Calibri" panose="020F0502020204030204" pitchFamily="34" charset="0"/>
              </a:rPr>
              <a:t> experience &amp; students can apply for UCC </a:t>
            </a:r>
            <a:r>
              <a:rPr lang="en-IE" sz="1800" kern="100" dirty="0" err="1">
                <a:effectLst/>
                <a:latin typeface="Calibri" panose="020F0502020204030204" pitchFamily="34" charset="0"/>
                <a:ea typeface="Calibri" panose="020F0502020204030204" pitchFamily="34" charset="0"/>
                <a:cs typeface="Calibri" panose="020F0502020204030204" pitchFamily="34" charset="0"/>
              </a:rPr>
              <a:t>EmployAgility</a:t>
            </a:r>
            <a:r>
              <a:rPr lang="en-IE" sz="1800" kern="100" dirty="0">
                <a:effectLst/>
                <a:latin typeface="Calibri" panose="020F0502020204030204" pitchFamily="34" charset="0"/>
                <a:ea typeface="Calibri" panose="020F0502020204030204" pitchFamily="34" charset="0"/>
                <a:cs typeface="Calibri" panose="020F0502020204030204" pitchFamily="34" charset="0"/>
              </a:rPr>
              <a:t> Award</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1800" kern="100" dirty="0">
                <a:effectLst/>
                <a:latin typeface="Calibri" panose="020F0502020204030204" pitchFamily="34" charset="0"/>
                <a:ea typeface="Calibri" panose="020F0502020204030204" pitchFamily="34" charset="0"/>
                <a:cs typeface="Calibri" panose="020F0502020204030204" pitchFamily="34" charset="0"/>
              </a:rPr>
              <a:t>Structured, collaborative team working environment, supported by an Academic UCC tutor and by specific preparatory training (In house Access, Garda Vetting, </a:t>
            </a:r>
            <a:r>
              <a:rPr lang="en-IE" sz="1800" kern="100" dirty="0" err="1">
                <a:effectLst/>
                <a:latin typeface="Calibri" panose="020F0502020204030204" pitchFamily="34" charset="0"/>
                <a:ea typeface="Calibri" panose="020F0502020204030204" pitchFamily="34" charset="0"/>
                <a:cs typeface="Calibri" panose="020F0502020204030204" pitchFamily="34" charset="0"/>
              </a:rPr>
              <a:t>Tusla</a:t>
            </a:r>
            <a:r>
              <a:rPr lang="en-IE" sz="1800" kern="100" dirty="0">
                <a:effectLst/>
                <a:latin typeface="Calibri" panose="020F0502020204030204" pitchFamily="34" charset="0"/>
                <a:ea typeface="Calibri" panose="020F0502020204030204" pitchFamily="34" charset="0"/>
                <a:cs typeface="Calibri" panose="020F0502020204030204" pitchFamily="34" charset="0"/>
              </a:rPr>
              <a:t> E-Learning).</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1800" kern="100" dirty="0">
                <a:effectLst/>
                <a:latin typeface="Calibri" panose="020F0502020204030204" pitchFamily="34" charset="0"/>
                <a:ea typeface="Calibri" panose="020F0502020204030204" pitchFamily="34" charset="0"/>
                <a:cs typeface="Calibri" panose="020F0502020204030204" pitchFamily="34" charset="0"/>
              </a:rPr>
              <a:t>Students invited on campus for College Awareness Week to close off the 7-week programme and wrap up the programme.</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IE" dirty="0"/>
          </a:p>
        </p:txBody>
      </p:sp>
      <p:pic>
        <p:nvPicPr>
          <p:cNvPr id="7" name="Picture 6">
            <a:extLst>
              <a:ext uri="{FF2B5EF4-FFF2-40B4-BE49-F238E27FC236}">
                <a16:creationId xmlns:a16="http://schemas.microsoft.com/office/drawing/2014/main" id="{47143772-539A-D3D3-B03B-80ABC7B48F1B}"/>
              </a:ext>
            </a:extLst>
          </p:cNvPr>
          <p:cNvPicPr>
            <a:picLocks noChangeAspect="1"/>
          </p:cNvPicPr>
          <p:nvPr/>
        </p:nvPicPr>
        <p:blipFill>
          <a:blip r:embed="rId3"/>
          <a:stretch>
            <a:fillRect/>
          </a:stretch>
        </p:blipFill>
        <p:spPr>
          <a:xfrm>
            <a:off x="723721" y="336326"/>
            <a:ext cx="3751029" cy="1002183"/>
          </a:xfrm>
          <a:prstGeom prst="rect">
            <a:avLst/>
          </a:prstGeom>
        </p:spPr>
      </p:pic>
      <p:sp>
        <p:nvSpPr>
          <p:cNvPr id="8" name="TextBox 7">
            <a:extLst>
              <a:ext uri="{FF2B5EF4-FFF2-40B4-BE49-F238E27FC236}">
                <a16:creationId xmlns:a16="http://schemas.microsoft.com/office/drawing/2014/main" id="{7E8F1B7A-093D-A48F-FC60-858164F47915}"/>
              </a:ext>
            </a:extLst>
          </p:cNvPr>
          <p:cNvSpPr txBox="1"/>
          <p:nvPr/>
        </p:nvSpPr>
        <p:spPr>
          <a:xfrm>
            <a:off x="5203371" y="468086"/>
            <a:ext cx="5181600" cy="369332"/>
          </a:xfrm>
          <a:prstGeom prst="rect">
            <a:avLst/>
          </a:prstGeom>
          <a:noFill/>
        </p:spPr>
        <p:txBody>
          <a:bodyPr wrap="square" rtlCol="0">
            <a:spAutoFit/>
          </a:bodyPr>
          <a:lstStyle/>
          <a:p>
            <a:r>
              <a:rPr lang="en-IE" b="1" dirty="0"/>
              <a:t>UCC Access Homework Club </a:t>
            </a:r>
          </a:p>
        </p:txBody>
      </p:sp>
    </p:spTree>
    <p:extLst>
      <p:ext uri="{BB962C8B-B14F-4D97-AF65-F5344CB8AC3E}">
        <p14:creationId xmlns:p14="http://schemas.microsoft.com/office/powerpoint/2010/main" val="97791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65D4C2-7D15-917C-35A2-A3C3791671BB}"/>
              </a:ext>
            </a:extLst>
          </p:cNvPr>
          <p:cNvPicPr>
            <a:picLocks noChangeAspect="1"/>
          </p:cNvPicPr>
          <p:nvPr/>
        </p:nvPicPr>
        <p:blipFill>
          <a:blip r:embed="rId2"/>
          <a:stretch>
            <a:fillRect/>
          </a:stretch>
        </p:blipFill>
        <p:spPr>
          <a:xfrm>
            <a:off x="730158" y="1409627"/>
            <a:ext cx="3568883" cy="3554259"/>
          </a:xfrm>
          <a:prstGeom prst="rect">
            <a:avLst/>
          </a:prstGeom>
        </p:spPr>
      </p:pic>
      <p:pic>
        <p:nvPicPr>
          <p:cNvPr id="7" name="Picture 6">
            <a:extLst>
              <a:ext uri="{FF2B5EF4-FFF2-40B4-BE49-F238E27FC236}">
                <a16:creationId xmlns:a16="http://schemas.microsoft.com/office/drawing/2014/main" id="{05EC5950-F112-A27D-E51A-253AA31034F6}"/>
              </a:ext>
            </a:extLst>
          </p:cNvPr>
          <p:cNvPicPr>
            <a:picLocks noChangeAspect="1"/>
          </p:cNvPicPr>
          <p:nvPr/>
        </p:nvPicPr>
        <p:blipFill>
          <a:blip r:embed="rId3"/>
          <a:stretch>
            <a:fillRect/>
          </a:stretch>
        </p:blipFill>
        <p:spPr>
          <a:xfrm>
            <a:off x="730158" y="473059"/>
            <a:ext cx="3439071" cy="936567"/>
          </a:xfrm>
          <a:prstGeom prst="rect">
            <a:avLst/>
          </a:prstGeom>
        </p:spPr>
      </p:pic>
      <p:sp>
        <p:nvSpPr>
          <p:cNvPr id="9" name="TextBox 8">
            <a:extLst>
              <a:ext uri="{FF2B5EF4-FFF2-40B4-BE49-F238E27FC236}">
                <a16:creationId xmlns:a16="http://schemas.microsoft.com/office/drawing/2014/main" id="{631DC6D1-0602-6199-9E3B-7F04D7980064}"/>
              </a:ext>
            </a:extLst>
          </p:cNvPr>
          <p:cNvSpPr txBox="1"/>
          <p:nvPr/>
        </p:nvSpPr>
        <p:spPr>
          <a:xfrm>
            <a:off x="4604657" y="1252754"/>
            <a:ext cx="7489372" cy="4093428"/>
          </a:xfrm>
          <a:prstGeom prst="rect">
            <a:avLst/>
          </a:prstGeom>
          <a:noFill/>
        </p:spPr>
        <p:txBody>
          <a:bodyPr wrap="square">
            <a:spAutoFit/>
          </a:bodyPr>
          <a:lstStyle/>
          <a:p>
            <a:pPr marL="285750" indent="-285750">
              <a:buFont typeface="Arial" panose="020B0604020202020204" pitchFamily="34" charset="0"/>
              <a:buChar char="•"/>
            </a:pPr>
            <a:endParaRPr lang="en-IE" sz="2000" dirty="0">
              <a:effectLst/>
              <a:latin typeface="Aptos" panose="020B0004020202020204" pitchFamily="34" charset="0"/>
              <a:ea typeface="Aptos" panose="020B0004020202020204" pitchFamily="34" charset="0"/>
              <a:cs typeface="Aptos" panose="020B0004020202020204" pitchFamily="34" charset="0"/>
            </a:endParaRPr>
          </a:p>
          <a:p>
            <a:r>
              <a:rPr lang="en-IE" sz="2000" b="1" dirty="0">
                <a:latin typeface="Aptos" panose="020B0004020202020204" pitchFamily="34" charset="0"/>
                <a:ea typeface="Aptos" panose="020B0004020202020204" pitchFamily="34" charset="0"/>
                <a:cs typeface="Aptos" panose="020B0004020202020204" pitchFamily="34" charset="0"/>
              </a:rPr>
              <a:t>Case Study 2. UCC Career Services Work Placement Programmes</a:t>
            </a:r>
          </a:p>
          <a:p>
            <a:endParaRPr lang="en-IE" sz="2000" b="1" dirty="0">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IE" sz="2000" dirty="0">
                <a:effectLst/>
                <a:latin typeface="Aptos" panose="020B0004020202020204" pitchFamily="34" charset="0"/>
                <a:ea typeface="Aptos" panose="020B0004020202020204" pitchFamily="34" charset="0"/>
                <a:cs typeface="Aptos" panose="020B0004020202020204" pitchFamily="34" charset="0"/>
              </a:rPr>
              <a:t>Career Services UCC has managed work placement programmes for over 30 years </a:t>
            </a:r>
            <a:endParaRPr lang="en-IE" sz="2000" dirty="0">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IE" sz="2000" dirty="0">
                <a:latin typeface="Aptos" panose="020B0004020202020204" pitchFamily="34" charset="0"/>
                <a:ea typeface="Aptos" panose="020B0004020202020204" pitchFamily="34" charset="0"/>
                <a:cs typeface="Aptos" panose="020B0004020202020204" pitchFamily="34" charset="0"/>
              </a:rPr>
              <a:t>Undergraduate s</a:t>
            </a:r>
            <a:r>
              <a:rPr lang="en-IE" sz="2000" dirty="0">
                <a:effectLst/>
                <a:latin typeface="Aptos" panose="020B0004020202020204" pitchFamily="34" charset="0"/>
                <a:ea typeface="Aptos" panose="020B0004020202020204" pitchFamily="34" charset="0"/>
                <a:cs typeface="Aptos" panose="020B0004020202020204" pitchFamily="34" charset="0"/>
              </a:rPr>
              <a:t>tudents undertake  24-week block of industry-based work placement in year three </a:t>
            </a:r>
            <a:endParaRPr lang="en-IE" sz="2000" dirty="0">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IE" sz="2000" dirty="0">
                <a:effectLst/>
                <a:latin typeface="Aptos" panose="020B0004020202020204" pitchFamily="34" charset="0"/>
                <a:ea typeface="Aptos" panose="020B0004020202020204" pitchFamily="34" charset="0"/>
                <a:cs typeface="Aptos" panose="020B0004020202020204" pitchFamily="34" charset="0"/>
              </a:rPr>
              <a:t>The process by which students secure work placements is a real-world competitive process involving selection and recruitment by the host organisations often with an eye to retaining the student as a graduate after students complete their degree. </a:t>
            </a:r>
          </a:p>
        </p:txBody>
      </p:sp>
    </p:spTree>
    <p:extLst>
      <p:ext uri="{BB962C8B-B14F-4D97-AF65-F5344CB8AC3E}">
        <p14:creationId xmlns:p14="http://schemas.microsoft.com/office/powerpoint/2010/main" val="32820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0E1158-9933-8E92-7331-0B05C35BEA1E}"/>
              </a:ext>
            </a:extLst>
          </p:cNvPr>
          <p:cNvSpPr>
            <a:spLocks noGrp="1"/>
          </p:cNvSpPr>
          <p:nvPr>
            <p:ph idx="1"/>
          </p:nvPr>
        </p:nvSpPr>
        <p:spPr>
          <a:xfrm>
            <a:off x="751115" y="1999797"/>
            <a:ext cx="10515600" cy="4351338"/>
          </a:xfrm>
        </p:spPr>
        <p:txBody>
          <a:bodyPr>
            <a:normAutofit fontScale="70000" lnSpcReduction="20000"/>
          </a:bodyPr>
          <a:lstStyle/>
          <a:p>
            <a:pPr>
              <a:lnSpc>
                <a:spcPct val="107000"/>
              </a:lnSpc>
            </a:pPr>
            <a:r>
              <a:rPr lang="en-IE" sz="2300" dirty="0">
                <a:effectLst/>
                <a:ea typeface="Aptos" panose="020B0004020202020204" pitchFamily="34" charset="0"/>
                <a:cs typeface="Aptos" panose="020B0004020202020204" pitchFamily="34" charset="0"/>
              </a:rPr>
              <a:t>BSc Finance has an integrated back-to-back work placement with one half of the cohort on placement July to December and the other half on placement January to June </a:t>
            </a:r>
          </a:p>
          <a:p>
            <a:pPr marL="342900" indent="-342900">
              <a:lnSpc>
                <a:spcPct val="107000"/>
              </a:lnSpc>
              <a:buFont typeface="Symbol" panose="05050102010706020507" pitchFamily="18" charset="2"/>
              <a:buChar char=""/>
            </a:pPr>
            <a:r>
              <a:rPr lang="en-IE" sz="2300" kern="100" dirty="0">
                <a:effectLst/>
                <a:ea typeface="Calibri" panose="020F0502020204030204" pitchFamily="34" charset="0"/>
                <a:cs typeface="Calibri" panose="020F0502020204030204" pitchFamily="34" charset="0"/>
              </a:rPr>
              <a:t>24-week industry-based block work placement for academic credit in Year 3 students, formally linking students with relevant employers and employment</a:t>
            </a:r>
            <a:endParaRPr lang="en-IE" sz="2300" dirty="0">
              <a:ea typeface="Aptos" panose="020B0004020202020204" pitchFamily="34" charset="0"/>
              <a:cs typeface="Aptos" panose="020B0004020202020204" pitchFamily="34" charset="0"/>
            </a:endParaRPr>
          </a:p>
          <a:p>
            <a:pPr marL="342900" indent="-342900">
              <a:lnSpc>
                <a:spcPct val="107000"/>
              </a:lnSpc>
              <a:buFont typeface="Symbol" panose="05050102010706020507" pitchFamily="18" charset="2"/>
              <a:buChar char=""/>
            </a:pPr>
            <a:r>
              <a:rPr lang="en-IE" sz="2300" dirty="0">
                <a:effectLst/>
                <a:ea typeface="Aptos" panose="020B0004020202020204" pitchFamily="34" charset="0"/>
                <a:cs typeface="Aptos" panose="020B0004020202020204" pitchFamily="34" charset="0"/>
              </a:rPr>
              <a:t>Students are supported in the transition to the workplace by a 5-credit preparatory module in year two co-delivered by academic and professional services staff. The year 2 preparatory module </a:t>
            </a:r>
            <a:r>
              <a:rPr lang="en-IE" sz="2300" kern="100" dirty="0">
                <a:effectLst/>
                <a:ea typeface="Calibri" panose="020F0502020204030204" pitchFamily="34" charset="0"/>
                <a:cs typeface="Calibri" panose="020F0502020204030204" pitchFamily="34" charset="0"/>
              </a:rPr>
              <a:t>The Placement Plan’ includes an Unconscious Bias workshop</a:t>
            </a:r>
            <a:endParaRPr lang="en-IE" sz="23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2300" kern="100" dirty="0">
                <a:effectLst/>
                <a:ea typeface="Calibri" panose="020F0502020204030204" pitchFamily="34" charset="0"/>
                <a:cs typeface="Calibri" panose="020F0502020204030204" pitchFamily="34" charset="0"/>
              </a:rPr>
              <a:t>Work Placement is academically  assessment elements through learning journals, report, presentation</a:t>
            </a:r>
            <a:endParaRPr lang="en-IE" sz="23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2300" kern="100" dirty="0">
                <a:effectLst/>
                <a:ea typeface="Calibri" panose="020F0502020204030204" pitchFamily="34" charset="0"/>
                <a:cs typeface="Calibri" panose="020F0502020204030204" pitchFamily="34" charset="0"/>
              </a:rPr>
              <a:t>Opportunity for students to develop transversal skills and discipline specific skills as well as exposure to the broader inclusive professional environment</a:t>
            </a:r>
            <a:endParaRPr lang="en-IE" sz="23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2300" kern="100" dirty="0">
                <a:ea typeface="Calibri" panose="020F0502020204030204" pitchFamily="34" charset="0"/>
                <a:cs typeface="Calibri" panose="020F0502020204030204" pitchFamily="34" charset="0"/>
              </a:rPr>
              <a:t>The application and recruitment process is a r</a:t>
            </a:r>
            <a:r>
              <a:rPr lang="en-IE" sz="2300" kern="100" dirty="0">
                <a:effectLst/>
                <a:ea typeface="Calibri" panose="020F0502020204030204" pitchFamily="34" charset="0"/>
                <a:cs typeface="Calibri" panose="020F0502020204030204" pitchFamily="34" charset="0"/>
              </a:rPr>
              <a:t>eal-world, competitive process tracked by IT system </a:t>
            </a:r>
            <a:r>
              <a:rPr lang="en-IE" sz="2300" kern="100" dirty="0" err="1">
                <a:effectLst/>
                <a:ea typeface="Calibri" panose="020F0502020204030204" pitchFamily="34" charset="0"/>
                <a:cs typeface="Calibri" panose="020F0502020204030204" pitchFamily="34" charset="0"/>
              </a:rPr>
              <a:t>InPlace</a:t>
            </a:r>
            <a:r>
              <a:rPr lang="en-IE" sz="2300" kern="100" dirty="0">
                <a:effectLst/>
                <a:ea typeface="Calibri" panose="020F0502020204030204" pitchFamily="34" charset="0"/>
                <a:cs typeface="Calibri" panose="020F0502020204030204" pitchFamily="34" charset="0"/>
              </a:rPr>
              <a:t>, recording the final placement on the student record</a:t>
            </a:r>
            <a:endParaRPr lang="en-IE" sz="23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E" sz="2300" kern="100" dirty="0">
                <a:effectLst/>
                <a:ea typeface="Calibri" panose="020F0502020204030204" pitchFamily="34" charset="0"/>
                <a:cs typeface="Calibri" panose="020F0502020204030204" pitchFamily="34" charset="0"/>
              </a:rPr>
              <a:t>Practitioners have identified a gap in the transition back to academic life as most programmes do not have a formal debrief in year 4 to allow students to ‘unpack and apply’ practice learning back to the theory environment of university. </a:t>
            </a:r>
            <a:endParaRPr lang="en-IE" sz="2300" kern="100" dirty="0">
              <a:effectLst/>
              <a:ea typeface="Calibri" panose="020F0502020204030204" pitchFamily="34" charset="0"/>
              <a:cs typeface="Times New Roman" panose="02020603050405020304" pitchFamily="18" charset="0"/>
            </a:endParaRPr>
          </a:p>
          <a:p>
            <a:endParaRPr lang="en-IE" sz="1800" dirty="0">
              <a:effectLst/>
              <a:latin typeface="Aptos" panose="020B0004020202020204" pitchFamily="34" charset="0"/>
              <a:ea typeface="Aptos" panose="020B0004020202020204" pitchFamily="34" charset="0"/>
              <a:cs typeface="Aptos" panose="020B0004020202020204" pitchFamily="34" charset="0"/>
            </a:endParaRPr>
          </a:p>
          <a:p>
            <a:endParaRPr lang="en-IE" dirty="0"/>
          </a:p>
        </p:txBody>
      </p:sp>
      <p:pic>
        <p:nvPicPr>
          <p:cNvPr id="5" name="Picture 4" descr="A person in glasses and a blue shirt&#10;&#10;Description automatically generated">
            <a:extLst>
              <a:ext uri="{FF2B5EF4-FFF2-40B4-BE49-F238E27FC236}">
                <a16:creationId xmlns:a16="http://schemas.microsoft.com/office/drawing/2014/main" id="{6F558E59-EB7D-8EC8-611E-5D6FFCEC6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15" y="191921"/>
            <a:ext cx="3450770" cy="1318455"/>
          </a:xfrm>
          <a:prstGeom prst="rect">
            <a:avLst/>
          </a:prstGeom>
        </p:spPr>
      </p:pic>
      <p:sp>
        <p:nvSpPr>
          <p:cNvPr id="6" name="TextBox 5">
            <a:extLst>
              <a:ext uri="{FF2B5EF4-FFF2-40B4-BE49-F238E27FC236}">
                <a16:creationId xmlns:a16="http://schemas.microsoft.com/office/drawing/2014/main" id="{957A5990-1FB3-BB23-251D-0D55BF795DC5}"/>
              </a:ext>
            </a:extLst>
          </p:cNvPr>
          <p:cNvSpPr txBox="1"/>
          <p:nvPr/>
        </p:nvSpPr>
        <p:spPr>
          <a:xfrm>
            <a:off x="751115" y="191179"/>
            <a:ext cx="1480457" cy="369332"/>
          </a:xfrm>
          <a:prstGeom prst="rect">
            <a:avLst/>
          </a:prstGeom>
          <a:solidFill>
            <a:schemeClr val="bg1"/>
          </a:solidFill>
        </p:spPr>
        <p:txBody>
          <a:bodyPr wrap="square" rtlCol="0">
            <a:spAutoFit/>
          </a:bodyPr>
          <a:lstStyle/>
          <a:p>
            <a:endParaRPr lang="en-IE" dirty="0"/>
          </a:p>
        </p:txBody>
      </p:sp>
      <p:sp>
        <p:nvSpPr>
          <p:cNvPr id="7" name="TextBox 6">
            <a:extLst>
              <a:ext uri="{FF2B5EF4-FFF2-40B4-BE49-F238E27FC236}">
                <a16:creationId xmlns:a16="http://schemas.microsoft.com/office/drawing/2014/main" id="{BCA6F585-78C4-95BB-ABB1-CFA454EE4DB1}"/>
              </a:ext>
            </a:extLst>
          </p:cNvPr>
          <p:cNvSpPr txBox="1"/>
          <p:nvPr/>
        </p:nvSpPr>
        <p:spPr>
          <a:xfrm>
            <a:off x="4669971" y="402380"/>
            <a:ext cx="7064829" cy="646331"/>
          </a:xfrm>
          <a:prstGeom prst="rect">
            <a:avLst/>
          </a:prstGeom>
          <a:noFill/>
        </p:spPr>
        <p:txBody>
          <a:bodyPr wrap="square" rtlCol="0">
            <a:spAutoFit/>
          </a:bodyPr>
          <a:lstStyle/>
          <a:p>
            <a:r>
              <a:rPr lang="en-IE" sz="1800" b="1" kern="100">
                <a:effectLst/>
                <a:latin typeface="Calibri" panose="020F0502020204030204" pitchFamily="34" charset="0"/>
                <a:ea typeface="Calibri" panose="020F0502020204030204" pitchFamily="34" charset="0"/>
                <a:cs typeface="Calibri" panose="020F0502020204030204" pitchFamily="34" charset="0"/>
              </a:rPr>
              <a:t>Work </a:t>
            </a:r>
            <a:r>
              <a:rPr lang="en-IE" sz="1800" b="1" kern="100" dirty="0">
                <a:effectLst/>
                <a:latin typeface="Calibri" panose="020F0502020204030204" pitchFamily="34" charset="0"/>
                <a:ea typeface="Calibri" panose="020F0502020204030204" pitchFamily="34" charset="0"/>
                <a:cs typeface="Calibri" panose="020F0502020204030204" pitchFamily="34" charset="0"/>
              </a:rPr>
              <a:t>Placement Programme BSc Finance, Career Services </a:t>
            </a:r>
            <a:endParaRPr lang="en-IE"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1810200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5F5D33B-FEF3-5AE7-06D8-0601A2382817}"/>
              </a:ext>
            </a:extLst>
          </p:cNvPr>
          <p:cNvGraphicFramePr>
            <a:graphicFrameLocks noGrp="1"/>
          </p:cNvGraphicFramePr>
          <p:nvPr>
            <p:ph idx="1"/>
            <p:extLst>
              <p:ext uri="{D42A27DB-BD31-4B8C-83A1-F6EECF244321}">
                <p14:modId xmlns:p14="http://schemas.microsoft.com/office/powerpoint/2010/main" val="3299827959"/>
              </p:ext>
            </p:extLst>
          </p:nvPr>
        </p:nvGraphicFramePr>
        <p:xfrm>
          <a:off x="1124571" y="1571427"/>
          <a:ext cx="9942858" cy="5031977"/>
        </p:xfrm>
        <a:graphic>
          <a:graphicData uri="http://schemas.openxmlformats.org/drawingml/2006/table">
            <a:tbl>
              <a:tblPr firstRow="1" firstCol="1" bandRow="1">
                <a:tableStyleId>{5C22544A-7EE6-4342-B048-85BDC9FD1C3A}</a:tableStyleId>
              </a:tblPr>
              <a:tblGrid>
                <a:gridCol w="5155703">
                  <a:extLst>
                    <a:ext uri="{9D8B030D-6E8A-4147-A177-3AD203B41FA5}">
                      <a16:colId xmlns:a16="http://schemas.microsoft.com/office/drawing/2014/main" val="3899504839"/>
                    </a:ext>
                  </a:extLst>
                </a:gridCol>
                <a:gridCol w="4787155">
                  <a:extLst>
                    <a:ext uri="{9D8B030D-6E8A-4147-A177-3AD203B41FA5}">
                      <a16:colId xmlns:a16="http://schemas.microsoft.com/office/drawing/2014/main" val="2401175824"/>
                    </a:ext>
                  </a:extLst>
                </a:gridCol>
              </a:tblGrid>
              <a:tr h="539094">
                <a:tc>
                  <a:txBody>
                    <a:bodyPr/>
                    <a:lstStyle/>
                    <a:p>
                      <a:pPr>
                        <a:lnSpc>
                          <a:spcPct val="107000"/>
                        </a:lnSpc>
                        <a:spcAft>
                          <a:spcPts val="800"/>
                        </a:spcAft>
                      </a:pPr>
                      <a:r>
                        <a:rPr lang="en-IE" sz="2900" kern="100">
                          <a:effectLst/>
                        </a:rPr>
                        <a:t>Access Homework Club</a:t>
                      </a:r>
                      <a:endParaRPr lang="en-IE"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78650" marR="178650" marT="0" marB="0">
                    <a:solidFill>
                      <a:schemeClr val="accent3">
                        <a:lumMod val="60000"/>
                        <a:lumOff val="40000"/>
                      </a:schemeClr>
                    </a:solidFill>
                  </a:tcPr>
                </a:tc>
                <a:tc>
                  <a:txBody>
                    <a:bodyPr/>
                    <a:lstStyle/>
                    <a:p>
                      <a:pPr>
                        <a:lnSpc>
                          <a:spcPct val="107000"/>
                        </a:lnSpc>
                        <a:spcAft>
                          <a:spcPts val="800"/>
                        </a:spcAft>
                      </a:pPr>
                      <a:r>
                        <a:rPr lang="en-IE" sz="2900" b="1" kern="100" dirty="0">
                          <a:effectLst/>
                        </a:rPr>
                        <a:t>Work Placement </a:t>
                      </a:r>
                      <a:endParaRPr lang="en-IE" sz="29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78650" marR="178650" marT="0" marB="0">
                    <a:solidFill>
                      <a:schemeClr val="accent3">
                        <a:lumMod val="60000"/>
                        <a:lumOff val="40000"/>
                      </a:schemeClr>
                    </a:solidFill>
                  </a:tcPr>
                </a:tc>
                <a:extLst>
                  <a:ext uri="{0D108BD9-81ED-4DB2-BD59-A6C34878D82A}">
                    <a16:rowId xmlns:a16="http://schemas.microsoft.com/office/drawing/2014/main" val="3968403142"/>
                  </a:ext>
                </a:extLst>
              </a:tr>
              <a:tr h="1006395">
                <a:tc>
                  <a:txBody>
                    <a:bodyPr/>
                    <a:lstStyle/>
                    <a:p>
                      <a:pPr>
                        <a:lnSpc>
                          <a:spcPct val="107000"/>
                        </a:lnSpc>
                        <a:spcAft>
                          <a:spcPts val="800"/>
                        </a:spcAft>
                      </a:pPr>
                      <a:r>
                        <a:rPr lang="en-IE" sz="2900" kern="100" dirty="0">
                          <a:effectLst/>
                        </a:rPr>
                        <a:t>Embedded in Academic Module</a:t>
                      </a:r>
                      <a:endParaRPr lang="en-IE"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78650" marR="178650" marT="0" marB="0">
                    <a:solidFill>
                      <a:schemeClr val="accent3">
                        <a:lumMod val="60000"/>
                        <a:lumOff val="40000"/>
                      </a:schemeClr>
                    </a:solidFill>
                  </a:tcPr>
                </a:tc>
                <a:tc>
                  <a:txBody>
                    <a:bodyPr/>
                    <a:lstStyle/>
                    <a:p>
                      <a:pPr>
                        <a:lnSpc>
                          <a:spcPct val="107000"/>
                        </a:lnSpc>
                        <a:spcAft>
                          <a:spcPts val="800"/>
                        </a:spcAft>
                      </a:pPr>
                      <a:r>
                        <a:rPr lang="en-IE" sz="2900" kern="100" dirty="0">
                          <a:effectLst/>
                        </a:rPr>
                        <a:t>Embedded in Academic Module</a:t>
                      </a:r>
                      <a:endParaRPr lang="en-IE"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78650" marR="178650" marT="0" marB="0">
                    <a:solidFill>
                      <a:schemeClr val="accent3">
                        <a:lumMod val="60000"/>
                        <a:lumOff val="40000"/>
                      </a:schemeClr>
                    </a:solidFill>
                  </a:tcPr>
                </a:tc>
                <a:extLst>
                  <a:ext uri="{0D108BD9-81ED-4DB2-BD59-A6C34878D82A}">
                    <a16:rowId xmlns:a16="http://schemas.microsoft.com/office/drawing/2014/main" val="1553564473"/>
                  </a:ext>
                </a:extLst>
              </a:tr>
              <a:tr h="1006395">
                <a:tc>
                  <a:txBody>
                    <a:bodyPr/>
                    <a:lstStyle/>
                    <a:p>
                      <a:pPr>
                        <a:lnSpc>
                          <a:spcPct val="107000"/>
                        </a:lnSpc>
                        <a:spcAft>
                          <a:spcPts val="800"/>
                        </a:spcAft>
                      </a:pPr>
                      <a:r>
                        <a:rPr lang="en-IE" sz="2900" kern="100">
                          <a:effectLst/>
                        </a:rPr>
                        <a:t>Pre-start training provided</a:t>
                      </a:r>
                      <a:endParaRPr lang="en-IE"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78650" marR="178650" marT="0" marB="0">
                    <a:solidFill>
                      <a:schemeClr val="accent3">
                        <a:lumMod val="60000"/>
                        <a:lumOff val="40000"/>
                      </a:schemeClr>
                    </a:solidFill>
                  </a:tcPr>
                </a:tc>
                <a:tc>
                  <a:txBody>
                    <a:bodyPr/>
                    <a:lstStyle/>
                    <a:p>
                      <a:pPr>
                        <a:lnSpc>
                          <a:spcPct val="107000"/>
                        </a:lnSpc>
                        <a:spcAft>
                          <a:spcPts val="800"/>
                        </a:spcAft>
                      </a:pPr>
                      <a:r>
                        <a:rPr lang="en-IE" sz="2900" kern="100">
                          <a:effectLst/>
                        </a:rPr>
                        <a:t>Pre-Placement training/teaching provided</a:t>
                      </a:r>
                      <a:endParaRPr lang="en-IE"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78650" marR="178650" marT="0" marB="0">
                    <a:solidFill>
                      <a:schemeClr val="accent3">
                        <a:lumMod val="60000"/>
                        <a:lumOff val="40000"/>
                      </a:schemeClr>
                    </a:solidFill>
                  </a:tcPr>
                </a:tc>
                <a:extLst>
                  <a:ext uri="{0D108BD9-81ED-4DB2-BD59-A6C34878D82A}">
                    <a16:rowId xmlns:a16="http://schemas.microsoft.com/office/drawing/2014/main" val="671723108"/>
                  </a:ext>
                </a:extLst>
              </a:tr>
              <a:tr h="1006395">
                <a:tc>
                  <a:txBody>
                    <a:bodyPr/>
                    <a:lstStyle/>
                    <a:p>
                      <a:pPr>
                        <a:lnSpc>
                          <a:spcPct val="107000"/>
                        </a:lnSpc>
                        <a:spcAft>
                          <a:spcPts val="800"/>
                        </a:spcAft>
                      </a:pPr>
                      <a:r>
                        <a:rPr lang="en-IE" sz="2900" kern="100">
                          <a:effectLst/>
                        </a:rPr>
                        <a:t>Allocated UCC School Tutor</a:t>
                      </a:r>
                      <a:endParaRPr lang="en-IE"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78650" marR="178650" marT="0" marB="0">
                    <a:solidFill>
                      <a:schemeClr val="accent3">
                        <a:lumMod val="60000"/>
                        <a:lumOff val="40000"/>
                      </a:schemeClr>
                    </a:solidFill>
                  </a:tcPr>
                </a:tc>
                <a:tc>
                  <a:txBody>
                    <a:bodyPr/>
                    <a:lstStyle/>
                    <a:p>
                      <a:pPr>
                        <a:lnSpc>
                          <a:spcPct val="107000"/>
                        </a:lnSpc>
                        <a:spcAft>
                          <a:spcPts val="800"/>
                        </a:spcAft>
                      </a:pPr>
                      <a:r>
                        <a:rPr lang="en-IE" sz="2900" kern="100">
                          <a:effectLst/>
                        </a:rPr>
                        <a:t>Allocated UCC Academic Mentor</a:t>
                      </a:r>
                      <a:endParaRPr lang="en-IE"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78650" marR="178650" marT="0" marB="0">
                    <a:solidFill>
                      <a:schemeClr val="accent3">
                        <a:lumMod val="60000"/>
                        <a:lumOff val="40000"/>
                      </a:schemeClr>
                    </a:solidFill>
                  </a:tcPr>
                </a:tc>
                <a:extLst>
                  <a:ext uri="{0D108BD9-81ED-4DB2-BD59-A6C34878D82A}">
                    <a16:rowId xmlns:a16="http://schemas.microsoft.com/office/drawing/2014/main" val="578531779"/>
                  </a:ext>
                </a:extLst>
              </a:tr>
              <a:tr h="1473698">
                <a:tc>
                  <a:txBody>
                    <a:bodyPr/>
                    <a:lstStyle/>
                    <a:p>
                      <a:pPr>
                        <a:lnSpc>
                          <a:spcPct val="107000"/>
                        </a:lnSpc>
                        <a:spcAft>
                          <a:spcPts val="800"/>
                        </a:spcAft>
                      </a:pPr>
                      <a:r>
                        <a:rPr lang="en-IE" sz="2900" kern="100">
                          <a:effectLst/>
                        </a:rPr>
                        <a:t>Academic assessment includes self -reflective element</a:t>
                      </a:r>
                      <a:endParaRPr lang="en-IE" sz="2900" kern="100">
                        <a:effectLst/>
                        <a:latin typeface="Calibri" panose="020F0502020204030204" pitchFamily="34" charset="0"/>
                        <a:ea typeface="Calibri" panose="020F0502020204030204" pitchFamily="34" charset="0"/>
                        <a:cs typeface="Times New Roman" panose="02020603050405020304" pitchFamily="18" charset="0"/>
                      </a:endParaRPr>
                    </a:p>
                  </a:txBody>
                  <a:tcPr marL="178650" marR="178650" marT="0" marB="0">
                    <a:solidFill>
                      <a:schemeClr val="accent3">
                        <a:lumMod val="60000"/>
                        <a:lumOff val="40000"/>
                      </a:schemeClr>
                    </a:solidFill>
                  </a:tcPr>
                </a:tc>
                <a:tc>
                  <a:txBody>
                    <a:bodyPr/>
                    <a:lstStyle/>
                    <a:p>
                      <a:pPr>
                        <a:lnSpc>
                          <a:spcPct val="107000"/>
                        </a:lnSpc>
                        <a:spcAft>
                          <a:spcPts val="800"/>
                        </a:spcAft>
                      </a:pPr>
                      <a:r>
                        <a:rPr lang="en-IE" sz="2900" kern="100" dirty="0">
                          <a:effectLst/>
                        </a:rPr>
                        <a:t>Academic assessment includes self-reflective element</a:t>
                      </a:r>
                      <a:endParaRPr lang="en-IE" sz="2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78650" marR="178650" marT="0" marB="0">
                    <a:solidFill>
                      <a:schemeClr val="accent3">
                        <a:lumMod val="60000"/>
                        <a:lumOff val="40000"/>
                      </a:schemeClr>
                    </a:solidFill>
                  </a:tcPr>
                </a:tc>
                <a:extLst>
                  <a:ext uri="{0D108BD9-81ED-4DB2-BD59-A6C34878D82A}">
                    <a16:rowId xmlns:a16="http://schemas.microsoft.com/office/drawing/2014/main" val="3789309544"/>
                  </a:ext>
                </a:extLst>
              </a:tr>
            </a:tbl>
          </a:graphicData>
        </a:graphic>
      </p:graphicFrame>
      <p:sp>
        <p:nvSpPr>
          <p:cNvPr id="5" name="TextBox 4">
            <a:extLst>
              <a:ext uri="{FF2B5EF4-FFF2-40B4-BE49-F238E27FC236}">
                <a16:creationId xmlns:a16="http://schemas.microsoft.com/office/drawing/2014/main" id="{20BD2020-4F4B-85A0-6A3A-DA67653EA850}"/>
              </a:ext>
            </a:extLst>
          </p:cNvPr>
          <p:cNvSpPr txBox="1"/>
          <p:nvPr/>
        </p:nvSpPr>
        <p:spPr>
          <a:xfrm>
            <a:off x="4038600" y="363454"/>
            <a:ext cx="4114800" cy="584775"/>
          </a:xfrm>
          <a:prstGeom prst="rect">
            <a:avLst/>
          </a:prstGeom>
          <a:noFill/>
        </p:spPr>
        <p:txBody>
          <a:bodyPr wrap="square" rtlCol="0">
            <a:spAutoFit/>
          </a:bodyPr>
          <a:lstStyle/>
          <a:p>
            <a:r>
              <a:rPr lang="en-IE" sz="3200" b="1" dirty="0"/>
              <a:t>What’s Similar?</a:t>
            </a:r>
          </a:p>
        </p:txBody>
      </p:sp>
      <p:pic>
        <p:nvPicPr>
          <p:cNvPr id="8" name="Picture 7" descr="A group of apples with faces&#10;&#10;Description automatically generated">
            <a:extLst>
              <a:ext uri="{FF2B5EF4-FFF2-40B4-BE49-F238E27FC236}">
                <a16:creationId xmlns:a16="http://schemas.microsoft.com/office/drawing/2014/main" id="{0D8C959C-72D1-19C9-0FAE-A72CFF24BCCF}"/>
              </a:ext>
            </a:extLst>
          </p:cNvPr>
          <p:cNvPicPr>
            <a:picLocks noChangeAspect="1"/>
          </p:cNvPicPr>
          <p:nvPr/>
        </p:nvPicPr>
        <p:blipFill rotWithShape="1">
          <a:blip r:embed="rId2">
            <a:extLst>
              <a:ext uri="{28A0092B-C50C-407E-A947-70E740481C1C}">
                <a14:useLocalDpi xmlns:a14="http://schemas.microsoft.com/office/drawing/2010/main" val="0"/>
              </a:ext>
            </a:extLst>
          </a:blip>
          <a:srcRect t="8194" r="46358" b="14886"/>
          <a:stretch/>
        </p:blipFill>
        <p:spPr>
          <a:xfrm>
            <a:off x="10308772" y="79719"/>
            <a:ext cx="1807028" cy="1402564"/>
          </a:xfrm>
          <a:prstGeom prst="rect">
            <a:avLst/>
          </a:prstGeom>
        </p:spPr>
      </p:pic>
    </p:spTree>
    <p:extLst>
      <p:ext uri="{BB962C8B-B14F-4D97-AF65-F5344CB8AC3E}">
        <p14:creationId xmlns:p14="http://schemas.microsoft.com/office/powerpoint/2010/main" val="293161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69A74CA-9C91-BC23-62D3-81F0B24A77A8}"/>
              </a:ext>
            </a:extLst>
          </p:cNvPr>
          <p:cNvGraphicFramePr>
            <a:graphicFrameLocks noGrp="1"/>
          </p:cNvGraphicFramePr>
          <p:nvPr>
            <p:ph idx="1"/>
            <p:extLst>
              <p:ext uri="{D42A27DB-BD31-4B8C-83A1-F6EECF244321}">
                <p14:modId xmlns:p14="http://schemas.microsoft.com/office/powerpoint/2010/main" val="2945119280"/>
              </p:ext>
            </p:extLst>
          </p:nvPr>
        </p:nvGraphicFramePr>
        <p:xfrm>
          <a:off x="643467" y="1709057"/>
          <a:ext cx="10905066" cy="4785488"/>
        </p:xfrm>
        <a:graphic>
          <a:graphicData uri="http://schemas.openxmlformats.org/drawingml/2006/table">
            <a:tbl>
              <a:tblPr firstRow="1" firstCol="1" bandRow="1">
                <a:tableStyleId>{5C22544A-7EE6-4342-B048-85BDC9FD1C3A}</a:tableStyleId>
              </a:tblPr>
              <a:tblGrid>
                <a:gridCol w="5439983">
                  <a:extLst>
                    <a:ext uri="{9D8B030D-6E8A-4147-A177-3AD203B41FA5}">
                      <a16:colId xmlns:a16="http://schemas.microsoft.com/office/drawing/2014/main" val="4011170621"/>
                    </a:ext>
                  </a:extLst>
                </a:gridCol>
                <a:gridCol w="5465083">
                  <a:extLst>
                    <a:ext uri="{9D8B030D-6E8A-4147-A177-3AD203B41FA5}">
                      <a16:colId xmlns:a16="http://schemas.microsoft.com/office/drawing/2014/main" val="726762833"/>
                    </a:ext>
                  </a:extLst>
                </a:gridCol>
              </a:tblGrid>
              <a:tr h="407843">
                <a:tc>
                  <a:txBody>
                    <a:bodyPr/>
                    <a:lstStyle/>
                    <a:p>
                      <a:pPr>
                        <a:lnSpc>
                          <a:spcPct val="107000"/>
                        </a:lnSpc>
                        <a:spcAft>
                          <a:spcPts val="800"/>
                        </a:spcAft>
                      </a:pPr>
                      <a:r>
                        <a:rPr lang="en-IE" sz="2100" b="1" kern="100" dirty="0">
                          <a:effectLst/>
                        </a:rPr>
                        <a:t>Access Homework Club</a:t>
                      </a:r>
                      <a:endParaRPr lang="en-IE" sz="2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tc>
                  <a:txBody>
                    <a:bodyPr/>
                    <a:lstStyle/>
                    <a:p>
                      <a:pPr>
                        <a:lnSpc>
                          <a:spcPct val="107000"/>
                        </a:lnSpc>
                        <a:spcAft>
                          <a:spcPts val="800"/>
                        </a:spcAft>
                      </a:pPr>
                      <a:r>
                        <a:rPr lang="en-IE" sz="2100" b="1" kern="100" dirty="0">
                          <a:effectLst/>
                        </a:rPr>
                        <a:t>Work Placement</a:t>
                      </a:r>
                      <a:endParaRPr lang="en-IE" sz="2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extLst>
                  <a:ext uri="{0D108BD9-81ED-4DB2-BD59-A6C34878D82A}">
                    <a16:rowId xmlns:a16="http://schemas.microsoft.com/office/drawing/2014/main" val="4028668621"/>
                  </a:ext>
                </a:extLst>
              </a:tr>
              <a:tr h="407843">
                <a:tc>
                  <a:txBody>
                    <a:bodyPr/>
                    <a:lstStyle/>
                    <a:p>
                      <a:pPr>
                        <a:lnSpc>
                          <a:spcPct val="107000"/>
                        </a:lnSpc>
                        <a:spcAft>
                          <a:spcPts val="800"/>
                        </a:spcAft>
                      </a:pPr>
                      <a:r>
                        <a:rPr lang="en-IE" sz="2100" kern="100">
                          <a:effectLst/>
                        </a:rPr>
                        <a:t>Year 1 </a:t>
                      </a:r>
                      <a:endParaRPr lang="en-IE"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tc>
                  <a:txBody>
                    <a:bodyPr/>
                    <a:lstStyle/>
                    <a:p>
                      <a:pPr>
                        <a:lnSpc>
                          <a:spcPct val="107000"/>
                        </a:lnSpc>
                        <a:spcAft>
                          <a:spcPts val="800"/>
                        </a:spcAft>
                      </a:pPr>
                      <a:r>
                        <a:rPr lang="en-IE" sz="2100" kern="100">
                          <a:effectLst/>
                        </a:rPr>
                        <a:t>Year 3</a:t>
                      </a:r>
                      <a:endParaRPr lang="en-IE"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extLst>
                  <a:ext uri="{0D108BD9-81ED-4DB2-BD59-A6C34878D82A}">
                    <a16:rowId xmlns:a16="http://schemas.microsoft.com/office/drawing/2014/main" val="3192931651"/>
                  </a:ext>
                </a:extLst>
              </a:tr>
              <a:tr h="407843">
                <a:tc>
                  <a:txBody>
                    <a:bodyPr/>
                    <a:lstStyle/>
                    <a:p>
                      <a:pPr>
                        <a:lnSpc>
                          <a:spcPct val="107000"/>
                        </a:lnSpc>
                        <a:spcAft>
                          <a:spcPts val="800"/>
                        </a:spcAft>
                      </a:pPr>
                      <a:r>
                        <a:rPr lang="en-IE" sz="2100" kern="100">
                          <a:effectLst/>
                        </a:rPr>
                        <a:t>External body (Tusla) involvement</a:t>
                      </a:r>
                      <a:endParaRPr lang="en-IE"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tc>
                  <a:txBody>
                    <a:bodyPr/>
                    <a:lstStyle/>
                    <a:p>
                      <a:pPr>
                        <a:lnSpc>
                          <a:spcPct val="107000"/>
                        </a:lnSpc>
                        <a:spcAft>
                          <a:spcPts val="800"/>
                        </a:spcAft>
                      </a:pPr>
                      <a:r>
                        <a:rPr lang="en-IE" sz="2100" kern="100">
                          <a:effectLst/>
                        </a:rPr>
                        <a:t>No external body requirement</a:t>
                      </a:r>
                      <a:endParaRPr lang="en-IE"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extLst>
                  <a:ext uri="{0D108BD9-81ED-4DB2-BD59-A6C34878D82A}">
                    <a16:rowId xmlns:a16="http://schemas.microsoft.com/office/drawing/2014/main" val="3135975391"/>
                  </a:ext>
                </a:extLst>
              </a:tr>
              <a:tr h="407843">
                <a:tc>
                  <a:txBody>
                    <a:bodyPr/>
                    <a:lstStyle/>
                    <a:p>
                      <a:pPr>
                        <a:lnSpc>
                          <a:spcPct val="107000"/>
                        </a:lnSpc>
                        <a:spcAft>
                          <a:spcPts val="800"/>
                        </a:spcAft>
                      </a:pPr>
                      <a:r>
                        <a:rPr lang="en-IE" sz="2100" kern="100">
                          <a:effectLst/>
                        </a:rPr>
                        <a:t>Garda Vetting</a:t>
                      </a:r>
                      <a:endParaRPr lang="en-IE"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tc>
                  <a:txBody>
                    <a:bodyPr/>
                    <a:lstStyle/>
                    <a:p>
                      <a:pPr>
                        <a:lnSpc>
                          <a:spcPct val="107000"/>
                        </a:lnSpc>
                        <a:spcAft>
                          <a:spcPts val="800"/>
                        </a:spcAft>
                      </a:pPr>
                      <a:r>
                        <a:rPr lang="en-IE" sz="2100" kern="100">
                          <a:effectLst/>
                        </a:rPr>
                        <a:t>N/A</a:t>
                      </a:r>
                      <a:endParaRPr lang="en-IE"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extLst>
                  <a:ext uri="{0D108BD9-81ED-4DB2-BD59-A6C34878D82A}">
                    <a16:rowId xmlns:a16="http://schemas.microsoft.com/office/drawing/2014/main" val="523042264"/>
                  </a:ext>
                </a:extLst>
              </a:tr>
              <a:tr h="407843">
                <a:tc>
                  <a:txBody>
                    <a:bodyPr/>
                    <a:lstStyle/>
                    <a:p>
                      <a:pPr>
                        <a:lnSpc>
                          <a:spcPct val="107000"/>
                        </a:lnSpc>
                        <a:spcAft>
                          <a:spcPts val="800"/>
                        </a:spcAft>
                      </a:pPr>
                      <a:r>
                        <a:rPr lang="en-IE" sz="2100" kern="100">
                          <a:effectLst/>
                        </a:rPr>
                        <a:t>7 weeks experience x 2 if appropriate</a:t>
                      </a:r>
                      <a:endParaRPr lang="en-IE"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tc>
                  <a:txBody>
                    <a:bodyPr/>
                    <a:lstStyle/>
                    <a:p>
                      <a:pPr>
                        <a:lnSpc>
                          <a:spcPct val="107000"/>
                        </a:lnSpc>
                        <a:spcAft>
                          <a:spcPts val="800"/>
                        </a:spcAft>
                      </a:pPr>
                      <a:r>
                        <a:rPr lang="en-IE" sz="2100" kern="100">
                          <a:effectLst/>
                        </a:rPr>
                        <a:t>24 weeks block</a:t>
                      </a:r>
                      <a:endParaRPr lang="en-IE"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extLst>
                  <a:ext uri="{0D108BD9-81ED-4DB2-BD59-A6C34878D82A}">
                    <a16:rowId xmlns:a16="http://schemas.microsoft.com/office/drawing/2014/main" val="1620008174"/>
                  </a:ext>
                </a:extLst>
              </a:tr>
              <a:tr h="407843">
                <a:tc>
                  <a:txBody>
                    <a:bodyPr/>
                    <a:lstStyle/>
                    <a:p>
                      <a:pPr>
                        <a:lnSpc>
                          <a:spcPct val="107000"/>
                        </a:lnSpc>
                        <a:spcAft>
                          <a:spcPts val="800"/>
                        </a:spcAft>
                      </a:pPr>
                      <a:r>
                        <a:rPr lang="en-IE" sz="2100" kern="100">
                          <a:effectLst/>
                        </a:rPr>
                        <a:t>Transport to schools facilitated</a:t>
                      </a:r>
                      <a:endParaRPr lang="en-IE"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tc>
                  <a:txBody>
                    <a:bodyPr/>
                    <a:lstStyle/>
                    <a:p>
                      <a:pPr>
                        <a:lnSpc>
                          <a:spcPct val="107000"/>
                        </a:lnSpc>
                        <a:spcAft>
                          <a:spcPts val="800"/>
                        </a:spcAft>
                      </a:pPr>
                      <a:r>
                        <a:rPr lang="en-IE" sz="2100" kern="100" dirty="0">
                          <a:effectLst/>
                        </a:rPr>
                        <a:t>Not provided</a:t>
                      </a:r>
                      <a:endParaRPr lang="en-IE" sz="2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extLst>
                  <a:ext uri="{0D108BD9-81ED-4DB2-BD59-A6C34878D82A}">
                    <a16:rowId xmlns:a16="http://schemas.microsoft.com/office/drawing/2014/main" val="3205665766"/>
                  </a:ext>
                </a:extLst>
              </a:tr>
              <a:tr h="407843">
                <a:tc>
                  <a:txBody>
                    <a:bodyPr/>
                    <a:lstStyle/>
                    <a:p>
                      <a:pPr>
                        <a:lnSpc>
                          <a:spcPct val="107000"/>
                        </a:lnSpc>
                        <a:spcAft>
                          <a:spcPts val="800"/>
                        </a:spcAft>
                      </a:pPr>
                      <a:r>
                        <a:rPr lang="en-IE" sz="2100" kern="100">
                          <a:effectLst/>
                        </a:rPr>
                        <a:t>Arrival at school as a team</a:t>
                      </a:r>
                      <a:endParaRPr lang="en-IE"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tc>
                  <a:txBody>
                    <a:bodyPr/>
                    <a:lstStyle/>
                    <a:p>
                      <a:pPr>
                        <a:lnSpc>
                          <a:spcPct val="107000"/>
                        </a:lnSpc>
                        <a:spcAft>
                          <a:spcPts val="800"/>
                        </a:spcAft>
                      </a:pPr>
                      <a:r>
                        <a:rPr lang="en-IE" sz="2100" kern="100">
                          <a:effectLst/>
                        </a:rPr>
                        <a:t>Not managed</a:t>
                      </a:r>
                      <a:endParaRPr lang="en-IE"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extLst>
                  <a:ext uri="{0D108BD9-81ED-4DB2-BD59-A6C34878D82A}">
                    <a16:rowId xmlns:a16="http://schemas.microsoft.com/office/drawing/2014/main" val="3968464570"/>
                  </a:ext>
                </a:extLst>
              </a:tr>
              <a:tr h="407843">
                <a:tc>
                  <a:txBody>
                    <a:bodyPr/>
                    <a:lstStyle/>
                    <a:p>
                      <a:pPr>
                        <a:lnSpc>
                          <a:spcPct val="107000"/>
                        </a:lnSpc>
                        <a:spcAft>
                          <a:spcPts val="800"/>
                        </a:spcAft>
                      </a:pPr>
                      <a:r>
                        <a:rPr lang="en-IE" sz="2100" kern="100">
                          <a:effectLst/>
                        </a:rPr>
                        <a:t>Allocated to school</a:t>
                      </a:r>
                      <a:endParaRPr lang="en-IE"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tc>
                  <a:txBody>
                    <a:bodyPr/>
                    <a:lstStyle/>
                    <a:p>
                      <a:pPr>
                        <a:lnSpc>
                          <a:spcPct val="107000"/>
                        </a:lnSpc>
                        <a:spcAft>
                          <a:spcPts val="800"/>
                        </a:spcAft>
                      </a:pPr>
                      <a:r>
                        <a:rPr lang="en-IE" sz="2100" kern="100">
                          <a:effectLst/>
                        </a:rPr>
                        <a:t>Real-world competitive recruitment process</a:t>
                      </a:r>
                      <a:endParaRPr lang="en-IE"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extLst>
                  <a:ext uri="{0D108BD9-81ED-4DB2-BD59-A6C34878D82A}">
                    <a16:rowId xmlns:a16="http://schemas.microsoft.com/office/drawing/2014/main" val="4207451186"/>
                  </a:ext>
                </a:extLst>
              </a:tr>
              <a:tr h="761372">
                <a:tc>
                  <a:txBody>
                    <a:bodyPr/>
                    <a:lstStyle/>
                    <a:p>
                      <a:pPr>
                        <a:lnSpc>
                          <a:spcPct val="107000"/>
                        </a:lnSpc>
                        <a:spcAft>
                          <a:spcPts val="800"/>
                        </a:spcAft>
                      </a:pPr>
                      <a:r>
                        <a:rPr lang="en-IE" sz="2100" kern="100">
                          <a:effectLst/>
                        </a:rPr>
                        <a:t>Preparation training embedded in same module</a:t>
                      </a:r>
                      <a:endParaRPr lang="en-IE"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tc>
                  <a:txBody>
                    <a:bodyPr/>
                    <a:lstStyle/>
                    <a:p>
                      <a:pPr>
                        <a:lnSpc>
                          <a:spcPct val="107000"/>
                        </a:lnSpc>
                        <a:spcAft>
                          <a:spcPts val="800"/>
                        </a:spcAft>
                      </a:pPr>
                      <a:r>
                        <a:rPr lang="en-IE" sz="2100" kern="100" dirty="0">
                          <a:effectLst/>
                        </a:rPr>
                        <a:t>Separate module in year 2 for academic credit</a:t>
                      </a:r>
                      <a:endParaRPr lang="en-IE" sz="2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extLst>
                  <a:ext uri="{0D108BD9-81ED-4DB2-BD59-A6C34878D82A}">
                    <a16:rowId xmlns:a16="http://schemas.microsoft.com/office/drawing/2014/main" val="3244533706"/>
                  </a:ext>
                </a:extLst>
              </a:tr>
              <a:tr h="761372">
                <a:tc>
                  <a:txBody>
                    <a:bodyPr/>
                    <a:lstStyle/>
                    <a:p>
                      <a:pPr>
                        <a:lnSpc>
                          <a:spcPct val="107000"/>
                        </a:lnSpc>
                        <a:spcAft>
                          <a:spcPts val="800"/>
                        </a:spcAft>
                      </a:pPr>
                      <a:r>
                        <a:rPr lang="en-IE" sz="2100" kern="100">
                          <a:effectLst/>
                        </a:rPr>
                        <a:t>Celebration for all stakeholders participating in project , taking part. </a:t>
                      </a:r>
                      <a:endParaRPr lang="en-IE" sz="2100" kern="10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tc>
                  <a:txBody>
                    <a:bodyPr/>
                    <a:lstStyle/>
                    <a:p>
                      <a:pPr>
                        <a:lnSpc>
                          <a:spcPct val="107000"/>
                        </a:lnSpc>
                        <a:spcAft>
                          <a:spcPts val="800"/>
                        </a:spcAft>
                      </a:pPr>
                      <a:r>
                        <a:rPr lang="en-IE" sz="2100" kern="100" dirty="0">
                          <a:effectLst/>
                        </a:rPr>
                        <a:t>No acknowledgement of navigation of this experience formally</a:t>
                      </a:r>
                      <a:endParaRPr lang="en-IE" sz="2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30328" marR="130328" marT="0" marB="0"/>
                </a:tc>
                <a:extLst>
                  <a:ext uri="{0D108BD9-81ED-4DB2-BD59-A6C34878D82A}">
                    <a16:rowId xmlns:a16="http://schemas.microsoft.com/office/drawing/2014/main" val="987499785"/>
                  </a:ext>
                </a:extLst>
              </a:tr>
            </a:tbl>
          </a:graphicData>
        </a:graphic>
      </p:graphicFrame>
      <p:sp>
        <p:nvSpPr>
          <p:cNvPr id="5" name="TextBox 4">
            <a:extLst>
              <a:ext uri="{FF2B5EF4-FFF2-40B4-BE49-F238E27FC236}">
                <a16:creationId xmlns:a16="http://schemas.microsoft.com/office/drawing/2014/main" id="{7B856FFB-9C9C-06CB-DB1E-33C36A07B370}"/>
              </a:ext>
            </a:extLst>
          </p:cNvPr>
          <p:cNvSpPr txBox="1"/>
          <p:nvPr/>
        </p:nvSpPr>
        <p:spPr>
          <a:xfrm>
            <a:off x="3951515" y="559397"/>
            <a:ext cx="4114800" cy="584775"/>
          </a:xfrm>
          <a:prstGeom prst="rect">
            <a:avLst/>
          </a:prstGeom>
          <a:noFill/>
        </p:spPr>
        <p:txBody>
          <a:bodyPr wrap="square" rtlCol="0">
            <a:spAutoFit/>
          </a:bodyPr>
          <a:lstStyle/>
          <a:p>
            <a:r>
              <a:rPr lang="en-IE" sz="3200" b="1" dirty="0"/>
              <a:t>What’s Different?</a:t>
            </a:r>
          </a:p>
        </p:txBody>
      </p:sp>
      <p:pic>
        <p:nvPicPr>
          <p:cNvPr id="7" name="Picture 6" descr="A group of apples with faces&#10;&#10;Description automatically generated">
            <a:extLst>
              <a:ext uri="{FF2B5EF4-FFF2-40B4-BE49-F238E27FC236}">
                <a16:creationId xmlns:a16="http://schemas.microsoft.com/office/drawing/2014/main" id="{68494982-045E-7FFF-DF8B-44041BE121D1}"/>
              </a:ext>
            </a:extLst>
          </p:cNvPr>
          <p:cNvPicPr>
            <a:picLocks noChangeAspect="1"/>
          </p:cNvPicPr>
          <p:nvPr/>
        </p:nvPicPr>
        <p:blipFill rotWithShape="1">
          <a:blip r:embed="rId2">
            <a:extLst>
              <a:ext uri="{28A0092B-C50C-407E-A947-70E740481C1C}">
                <a14:useLocalDpi xmlns:a14="http://schemas.microsoft.com/office/drawing/2010/main" val="0"/>
              </a:ext>
            </a:extLst>
          </a:blip>
          <a:srcRect b="16363"/>
          <a:stretch/>
        </p:blipFill>
        <p:spPr>
          <a:xfrm>
            <a:off x="9492343" y="65315"/>
            <a:ext cx="2699657" cy="1560622"/>
          </a:xfrm>
          <a:prstGeom prst="rect">
            <a:avLst/>
          </a:prstGeom>
        </p:spPr>
      </p:pic>
    </p:spTree>
    <p:extLst>
      <p:ext uri="{BB962C8B-B14F-4D97-AF65-F5344CB8AC3E}">
        <p14:creationId xmlns:p14="http://schemas.microsoft.com/office/powerpoint/2010/main" val="237982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23CB63-D6EF-D4E5-FADF-A8BA7C7C39A5}"/>
              </a:ext>
            </a:extLst>
          </p:cNvPr>
          <p:cNvSpPr>
            <a:spLocks noGrp="1"/>
          </p:cNvSpPr>
          <p:nvPr>
            <p:ph type="title"/>
          </p:nvPr>
        </p:nvSpPr>
        <p:spPr>
          <a:xfrm>
            <a:off x="1371597" y="348865"/>
            <a:ext cx="10044023" cy="877729"/>
          </a:xfrm>
        </p:spPr>
        <p:txBody>
          <a:bodyPr anchor="ctr">
            <a:normAutofit/>
          </a:bodyPr>
          <a:lstStyle/>
          <a:p>
            <a:r>
              <a:rPr lang="en-IE" sz="3700" dirty="0">
                <a:solidFill>
                  <a:srgbClr val="FFFFFF"/>
                </a:solidFill>
              </a:rPr>
              <a:t>Supporting Student Engagement; Commonalities</a:t>
            </a:r>
          </a:p>
        </p:txBody>
      </p:sp>
      <p:graphicFrame>
        <p:nvGraphicFramePr>
          <p:cNvPr id="5" name="Content Placeholder 2">
            <a:extLst>
              <a:ext uri="{FF2B5EF4-FFF2-40B4-BE49-F238E27FC236}">
                <a16:creationId xmlns:a16="http://schemas.microsoft.com/office/drawing/2014/main" id="{4BD0A618-95C8-0422-7E0A-960534D21344}"/>
              </a:ext>
            </a:extLst>
          </p:cNvPr>
          <p:cNvGraphicFramePr>
            <a:graphicFrameLocks noGrp="1"/>
          </p:cNvGraphicFramePr>
          <p:nvPr>
            <p:ph idx="1"/>
            <p:extLst>
              <p:ext uri="{D42A27DB-BD31-4B8C-83A1-F6EECF244321}">
                <p14:modId xmlns:p14="http://schemas.microsoft.com/office/powerpoint/2010/main" val="2704491098"/>
              </p:ext>
            </p:extLst>
          </p:nvPr>
        </p:nvGraphicFramePr>
        <p:xfrm>
          <a:off x="644056" y="1575459"/>
          <a:ext cx="11308458" cy="5162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570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4060</TotalTime>
  <Words>1188</Words>
  <Application>Microsoft Office PowerPoint</Application>
  <PresentationFormat>Widescreen</PresentationFormat>
  <Paragraphs>94</Paragraphs>
  <Slides>11</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ADLaM Display</vt:lpstr>
      <vt:lpstr>Amasis MT Pro Black</vt:lpstr>
      <vt:lpstr>Aptos</vt:lpstr>
      <vt:lpstr>Aptos Black</vt:lpstr>
      <vt:lpstr>Aptos Display</vt:lpstr>
      <vt:lpstr>Arial</vt:lpstr>
      <vt:lpstr>Berlin Sans FB</vt:lpstr>
      <vt:lpstr>Calibri</vt:lpstr>
      <vt:lpstr>Congenial Black</vt:lpstr>
      <vt:lpstr>Playfair Display</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Supporting Student Engagement; Commonalities</vt:lpstr>
      <vt:lpstr>Learning from each other: Recommendations for Future Practice and Thinking </vt:lpstr>
      <vt:lpstr>References </vt:lpstr>
    </vt:vector>
  </TitlesOfParts>
  <Company>University College Cork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 Engagement in UCC: Sharing Practices from Access Homework Clubs &amp; Career Services Work Placement programmes in supporting student success </dc:title>
  <dc:creator>Aileen Waterman</dc:creator>
  <cp:lastModifiedBy>Aileen Waterman</cp:lastModifiedBy>
  <cp:revision>1</cp:revision>
  <dcterms:created xsi:type="dcterms:W3CDTF">2024-05-24T13:32:14Z</dcterms:created>
  <dcterms:modified xsi:type="dcterms:W3CDTF">2024-05-30T15:01:37Z</dcterms:modified>
</cp:coreProperties>
</file>