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84" r:id="rId3"/>
    <p:sldId id="258" r:id="rId4"/>
    <p:sldId id="259" r:id="rId5"/>
    <p:sldId id="283" r:id="rId6"/>
    <p:sldId id="273" r:id="rId7"/>
    <p:sldId id="274" r:id="rId8"/>
    <p:sldId id="275" r:id="rId9"/>
    <p:sldId id="276" r:id="rId10"/>
    <p:sldId id="287" r:id="rId11"/>
    <p:sldId id="268" r:id="rId12"/>
    <p:sldId id="285" r:id="rId13"/>
    <p:sldId id="286" r:id="rId14"/>
    <p:sldId id="260" r:id="rId15"/>
    <p:sldId id="262" r:id="rId16"/>
    <p:sldId id="279" r:id="rId17"/>
    <p:sldId id="280" r:id="rId18"/>
    <p:sldId id="264" r:id="rId19"/>
    <p:sldId id="26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74764" autoAdjust="0"/>
  </p:normalViewPr>
  <p:slideViewPr>
    <p:cSldViewPr snapToGrid="0">
      <p:cViewPr varScale="1">
        <p:scale>
          <a:sx n="53" d="100"/>
          <a:sy n="53" d="100"/>
        </p:scale>
        <p:origin x="14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8.png"/><Relationship Id="rId7" Type="http://schemas.openxmlformats.org/officeDocument/2006/relationships/image" Target="../media/image55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39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8.png"/><Relationship Id="rId7" Type="http://schemas.openxmlformats.org/officeDocument/2006/relationships/image" Target="../media/image55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39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E9D61-E930-4BDB-80B3-445B42B6DDA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A7D028-4C01-4928-B86A-14D3E278359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/>
            <a:t>holistic approach to supporting PhD students</a:t>
          </a:r>
          <a:endParaRPr lang="en-US" dirty="0"/>
        </a:p>
      </dgm:t>
    </dgm:pt>
    <dgm:pt modelId="{76AA0A52-18E8-468A-885A-3F6DF6C572AF}" type="parTrans" cxnId="{258DDB06-68E7-4EDC-B375-005CCB2F0521}">
      <dgm:prSet/>
      <dgm:spPr/>
      <dgm:t>
        <a:bodyPr/>
        <a:lstStyle/>
        <a:p>
          <a:endParaRPr lang="en-US"/>
        </a:p>
      </dgm:t>
    </dgm:pt>
    <dgm:pt modelId="{4DAFF51E-2028-49BB-930D-67DDD35AC6C0}" type="sibTrans" cxnId="{258DDB06-68E7-4EDC-B375-005CCB2F0521}">
      <dgm:prSet/>
      <dgm:spPr/>
      <dgm:t>
        <a:bodyPr/>
        <a:lstStyle/>
        <a:p>
          <a:endParaRPr lang="en-US"/>
        </a:p>
      </dgm:t>
    </dgm:pt>
    <dgm:pt modelId="{17D8234D-E2BB-4524-8EAA-BC1CC475AB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/>
            <a:t>flexible, </a:t>
          </a:r>
          <a:r>
            <a:rPr lang="en-IE" dirty="0" err="1"/>
            <a:t>hyflex</a:t>
          </a:r>
          <a:r>
            <a:rPr lang="en-IE" dirty="0"/>
            <a:t> mode of delivery </a:t>
          </a:r>
          <a:endParaRPr lang="en-US" dirty="0"/>
        </a:p>
      </dgm:t>
    </dgm:pt>
    <dgm:pt modelId="{34DDE3DA-9A3F-4E7D-8832-AB44A0C1DA53}" type="parTrans" cxnId="{5BE0EA6C-C194-412E-AAE4-9D1E1B364266}">
      <dgm:prSet/>
      <dgm:spPr/>
      <dgm:t>
        <a:bodyPr/>
        <a:lstStyle/>
        <a:p>
          <a:endParaRPr lang="en-US"/>
        </a:p>
      </dgm:t>
    </dgm:pt>
    <dgm:pt modelId="{9FD378B1-3709-4962-A31E-CCE59DA99BFA}" type="sibTrans" cxnId="{5BE0EA6C-C194-412E-AAE4-9D1E1B364266}">
      <dgm:prSet/>
      <dgm:spPr/>
      <dgm:t>
        <a:bodyPr/>
        <a:lstStyle/>
        <a:p>
          <a:endParaRPr lang="en-US"/>
        </a:p>
      </dgm:t>
    </dgm:pt>
    <dgm:pt modelId="{ACD2B5F1-03E1-436F-B509-7CCF41609B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/>
            <a:t>Collaborative approach</a:t>
          </a:r>
          <a:endParaRPr lang="en-US" dirty="0"/>
        </a:p>
      </dgm:t>
    </dgm:pt>
    <dgm:pt modelId="{1612EF18-07E7-486E-B0FB-63A67D177960}" type="parTrans" cxnId="{B6F8407B-71B7-4382-B05E-20DD7B0340EA}">
      <dgm:prSet/>
      <dgm:spPr/>
      <dgm:t>
        <a:bodyPr/>
        <a:lstStyle/>
        <a:p>
          <a:endParaRPr lang="en-US"/>
        </a:p>
      </dgm:t>
    </dgm:pt>
    <dgm:pt modelId="{93D8F8D0-136C-4440-AE9D-A9D7BE95165D}" type="sibTrans" cxnId="{B6F8407B-71B7-4382-B05E-20DD7B0340EA}">
      <dgm:prSet/>
      <dgm:spPr/>
      <dgm:t>
        <a:bodyPr/>
        <a:lstStyle/>
        <a:p>
          <a:endParaRPr lang="en-US"/>
        </a:p>
      </dgm:t>
    </dgm:pt>
    <dgm:pt modelId="{3FABB60C-C7C1-4717-AE89-8AB3BB55EC5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Successes, challenges, feedback</a:t>
          </a:r>
        </a:p>
      </dgm:t>
    </dgm:pt>
    <dgm:pt modelId="{483BA97A-EC0B-45F1-9366-D68B51695D92}" type="parTrans" cxnId="{AC919372-81F6-4391-AE97-AC6EE6602C47}">
      <dgm:prSet/>
      <dgm:spPr/>
      <dgm:t>
        <a:bodyPr/>
        <a:lstStyle/>
        <a:p>
          <a:endParaRPr lang="en-IE"/>
        </a:p>
      </dgm:t>
    </dgm:pt>
    <dgm:pt modelId="{DBB82A28-B919-43F2-8C99-4307B8DA4430}" type="sibTrans" cxnId="{AC919372-81F6-4391-AE97-AC6EE6602C47}">
      <dgm:prSet/>
      <dgm:spPr/>
      <dgm:t>
        <a:bodyPr/>
        <a:lstStyle/>
        <a:p>
          <a:endParaRPr lang="en-IE"/>
        </a:p>
      </dgm:t>
    </dgm:pt>
    <dgm:pt modelId="{F4A53CFA-B530-4590-8FF3-313107613ECD}" type="pres">
      <dgm:prSet presAssocID="{946E9D61-E930-4BDB-80B3-445B42B6DDAE}" presName="root" presStyleCnt="0">
        <dgm:presLayoutVars>
          <dgm:dir/>
          <dgm:resizeHandles val="exact"/>
        </dgm:presLayoutVars>
      </dgm:prSet>
      <dgm:spPr/>
    </dgm:pt>
    <dgm:pt modelId="{0A490EF4-DCF2-4652-AD77-4D912AFB0B22}" type="pres">
      <dgm:prSet presAssocID="{E0A7D028-4C01-4928-B86A-14D3E2783596}" presName="compNode" presStyleCnt="0"/>
      <dgm:spPr/>
    </dgm:pt>
    <dgm:pt modelId="{C0CD41CD-671B-4B4F-A64F-D181FB09474D}" type="pres">
      <dgm:prSet presAssocID="{E0A7D028-4C01-4928-B86A-14D3E2783596}" presName="iconBgRect" presStyleLbl="bgShp" presStyleIdx="0" presStyleCnt="4"/>
      <dgm:spPr/>
    </dgm:pt>
    <dgm:pt modelId="{DF637D88-D2F7-4889-B3BF-AF94A7CA1E60}" type="pres">
      <dgm:prSet presAssocID="{E0A7D028-4C01-4928-B86A-14D3E27835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036031E-4CA0-461C-A458-76B606A65056}" type="pres">
      <dgm:prSet presAssocID="{E0A7D028-4C01-4928-B86A-14D3E2783596}" presName="spaceRect" presStyleCnt="0"/>
      <dgm:spPr/>
    </dgm:pt>
    <dgm:pt modelId="{54CA66B8-DBD3-44B3-BDEC-8A5C5E67AA19}" type="pres">
      <dgm:prSet presAssocID="{E0A7D028-4C01-4928-B86A-14D3E2783596}" presName="textRect" presStyleLbl="revTx" presStyleIdx="0" presStyleCnt="4">
        <dgm:presLayoutVars>
          <dgm:chMax val="1"/>
          <dgm:chPref val="1"/>
        </dgm:presLayoutVars>
      </dgm:prSet>
      <dgm:spPr/>
    </dgm:pt>
    <dgm:pt modelId="{D765DB35-BAE1-4511-8D3A-AEEB968AADB5}" type="pres">
      <dgm:prSet presAssocID="{4DAFF51E-2028-49BB-930D-67DDD35AC6C0}" presName="sibTrans" presStyleCnt="0"/>
      <dgm:spPr/>
    </dgm:pt>
    <dgm:pt modelId="{42630D59-70BB-4A09-B638-D855112289F6}" type="pres">
      <dgm:prSet presAssocID="{17D8234D-E2BB-4524-8EAA-BC1CC475ABCE}" presName="compNode" presStyleCnt="0"/>
      <dgm:spPr/>
    </dgm:pt>
    <dgm:pt modelId="{93FC8B26-B606-4146-A24A-E6F07D765073}" type="pres">
      <dgm:prSet presAssocID="{17D8234D-E2BB-4524-8EAA-BC1CC475ABCE}" presName="iconBgRect" presStyleLbl="bgShp" presStyleIdx="1" presStyleCnt="4"/>
      <dgm:spPr/>
    </dgm:pt>
    <dgm:pt modelId="{0986E1EB-93ED-4DEF-8BB7-19A921434306}" type="pres">
      <dgm:prSet presAssocID="{17D8234D-E2BB-4524-8EAA-BC1CC475AB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E0485AEA-0187-4F24-BB09-AB47B87363E6}" type="pres">
      <dgm:prSet presAssocID="{17D8234D-E2BB-4524-8EAA-BC1CC475ABCE}" presName="spaceRect" presStyleCnt="0"/>
      <dgm:spPr/>
    </dgm:pt>
    <dgm:pt modelId="{3955029A-5A51-46DE-92D6-65EE46D3D049}" type="pres">
      <dgm:prSet presAssocID="{17D8234D-E2BB-4524-8EAA-BC1CC475ABCE}" presName="textRect" presStyleLbl="revTx" presStyleIdx="1" presStyleCnt="4">
        <dgm:presLayoutVars>
          <dgm:chMax val="1"/>
          <dgm:chPref val="1"/>
        </dgm:presLayoutVars>
      </dgm:prSet>
      <dgm:spPr/>
    </dgm:pt>
    <dgm:pt modelId="{6B78C4C7-7E5E-40DD-B9D3-05EEBF8386EA}" type="pres">
      <dgm:prSet presAssocID="{9FD378B1-3709-4962-A31E-CCE59DA99BFA}" presName="sibTrans" presStyleCnt="0"/>
      <dgm:spPr/>
    </dgm:pt>
    <dgm:pt modelId="{01BC7F27-9553-48BF-B68D-FA7DAEDEBA78}" type="pres">
      <dgm:prSet presAssocID="{ACD2B5F1-03E1-436F-B509-7CCF41609B99}" presName="compNode" presStyleCnt="0"/>
      <dgm:spPr/>
    </dgm:pt>
    <dgm:pt modelId="{C677F2D4-00B0-4377-8DD6-CB3BE3CE15B2}" type="pres">
      <dgm:prSet presAssocID="{ACD2B5F1-03E1-436F-B509-7CCF41609B99}" presName="iconBgRect" presStyleLbl="bgShp" presStyleIdx="2" presStyleCnt="4"/>
      <dgm:spPr/>
    </dgm:pt>
    <dgm:pt modelId="{DD6C3380-9C50-4DA0-BA1D-4EF014F52794}" type="pres">
      <dgm:prSet presAssocID="{ACD2B5F1-03E1-436F-B509-7CCF41609B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D43C8DE-7428-46A9-BB1D-FB51E4128F14}" type="pres">
      <dgm:prSet presAssocID="{ACD2B5F1-03E1-436F-B509-7CCF41609B99}" presName="spaceRect" presStyleCnt="0"/>
      <dgm:spPr/>
    </dgm:pt>
    <dgm:pt modelId="{3B78EB49-9220-4A42-B29D-FB1D55D772CC}" type="pres">
      <dgm:prSet presAssocID="{ACD2B5F1-03E1-436F-B509-7CCF41609B99}" presName="textRect" presStyleLbl="revTx" presStyleIdx="2" presStyleCnt="4">
        <dgm:presLayoutVars>
          <dgm:chMax val="1"/>
          <dgm:chPref val="1"/>
        </dgm:presLayoutVars>
      </dgm:prSet>
      <dgm:spPr/>
    </dgm:pt>
    <dgm:pt modelId="{86BB3D89-2F3C-4E63-92AF-CC3E1A028CE9}" type="pres">
      <dgm:prSet presAssocID="{93D8F8D0-136C-4440-AE9D-A9D7BE95165D}" presName="sibTrans" presStyleCnt="0"/>
      <dgm:spPr/>
    </dgm:pt>
    <dgm:pt modelId="{695BAE6C-4515-4004-8D04-C62F75AEC6D5}" type="pres">
      <dgm:prSet presAssocID="{3FABB60C-C7C1-4717-AE89-8AB3BB55EC5C}" presName="compNode" presStyleCnt="0"/>
      <dgm:spPr/>
    </dgm:pt>
    <dgm:pt modelId="{7321B464-A415-45F2-994F-C43DA46F98CA}" type="pres">
      <dgm:prSet presAssocID="{3FABB60C-C7C1-4717-AE89-8AB3BB55EC5C}" presName="iconBgRect" presStyleLbl="bgShp" presStyleIdx="3" presStyleCnt="4"/>
      <dgm:spPr/>
    </dgm:pt>
    <dgm:pt modelId="{81524A42-AB83-4389-B7C1-51572439C1D2}" type="pres">
      <dgm:prSet presAssocID="{3FABB60C-C7C1-4717-AE89-8AB3BB55EC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 outline"/>
        </a:ext>
      </dgm:extLst>
    </dgm:pt>
    <dgm:pt modelId="{0190A1EB-A8C3-4967-83AC-BBF36BFBCFF2}" type="pres">
      <dgm:prSet presAssocID="{3FABB60C-C7C1-4717-AE89-8AB3BB55EC5C}" presName="spaceRect" presStyleCnt="0"/>
      <dgm:spPr/>
    </dgm:pt>
    <dgm:pt modelId="{86DC2FC6-1887-4E8F-B35E-10FEEAF4E846}" type="pres">
      <dgm:prSet presAssocID="{3FABB60C-C7C1-4717-AE89-8AB3BB55EC5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58DDB06-68E7-4EDC-B375-005CCB2F0521}" srcId="{946E9D61-E930-4BDB-80B3-445B42B6DDAE}" destId="{E0A7D028-4C01-4928-B86A-14D3E2783596}" srcOrd="0" destOrd="0" parTransId="{76AA0A52-18E8-468A-885A-3F6DF6C572AF}" sibTransId="{4DAFF51E-2028-49BB-930D-67DDD35AC6C0}"/>
    <dgm:cxn modelId="{5DBEF317-5CEB-4511-AD61-3C348DDA8249}" type="presOf" srcId="{ACD2B5F1-03E1-436F-B509-7CCF41609B99}" destId="{3B78EB49-9220-4A42-B29D-FB1D55D772CC}" srcOrd="0" destOrd="0" presId="urn:microsoft.com/office/officeart/2018/5/layout/IconCircleLabelList"/>
    <dgm:cxn modelId="{789F5741-14DA-488F-A25A-5286168B7732}" type="presOf" srcId="{17D8234D-E2BB-4524-8EAA-BC1CC475ABCE}" destId="{3955029A-5A51-46DE-92D6-65EE46D3D049}" srcOrd="0" destOrd="0" presId="urn:microsoft.com/office/officeart/2018/5/layout/IconCircleLabelList"/>
    <dgm:cxn modelId="{5BE0EA6C-C194-412E-AAE4-9D1E1B364266}" srcId="{946E9D61-E930-4BDB-80B3-445B42B6DDAE}" destId="{17D8234D-E2BB-4524-8EAA-BC1CC475ABCE}" srcOrd="1" destOrd="0" parTransId="{34DDE3DA-9A3F-4E7D-8832-AB44A0C1DA53}" sibTransId="{9FD378B1-3709-4962-A31E-CCE59DA99BFA}"/>
    <dgm:cxn modelId="{AC919372-81F6-4391-AE97-AC6EE6602C47}" srcId="{946E9D61-E930-4BDB-80B3-445B42B6DDAE}" destId="{3FABB60C-C7C1-4717-AE89-8AB3BB55EC5C}" srcOrd="3" destOrd="0" parTransId="{483BA97A-EC0B-45F1-9366-D68B51695D92}" sibTransId="{DBB82A28-B919-43F2-8C99-4307B8DA4430}"/>
    <dgm:cxn modelId="{B6F8407B-71B7-4382-B05E-20DD7B0340EA}" srcId="{946E9D61-E930-4BDB-80B3-445B42B6DDAE}" destId="{ACD2B5F1-03E1-436F-B509-7CCF41609B99}" srcOrd="2" destOrd="0" parTransId="{1612EF18-07E7-486E-B0FB-63A67D177960}" sibTransId="{93D8F8D0-136C-4440-AE9D-A9D7BE95165D}"/>
    <dgm:cxn modelId="{50980C8E-0CE3-4D83-875B-9BFCA6927F89}" type="presOf" srcId="{946E9D61-E930-4BDB-80B3-445B42B6DDAE}" destId="{F4A53CFA-B530-4590-8FF3-313107613ECD}" srcOrd="0" destOrd="0" presId="urn:microsoft.com/office/officeart/2018/5/layout/IconCircleLabelList"/>
    <dgm:cxn modelId="{F0A741E6-F6AB-45C4-969A-4CBEEC49F5B7}" type="presOf" srcId="{3FABB60C-C7C1-4717-AE89-8AB3BB55EC5C}" destId="{86DC2FC6-1887-4E8F-B35E-10FEEAF4E846}" srcOrd="0" destOrd="0" presId="urn:microsoft.com/office/officeart/2018/5/layout/IconCircleLabelList"/>
    <dgm:cxn modelId="{2C5040F7-7AFF-4640-B838-A23CECD9487D}" type="presOf" srcId="{E0A7D028-4C01-4928-B86A-14D3E2783596}" destId="{54CA66B8-DBD3-44B3-BDEC-8A5C5E67AA19}" srcOrd="0" destOrd="0" presId="urn:microsoft.com/office/officeart/2018/5/layout/IconCircleLabelList"/>
    <dgm:cxn modelId="{23B1E347-F0F1-46E8-BE6D-99EA388F756F}" type="presParOf" srcId="{F4A53CFA-B530-4590-8FF3-313107613ECD}" destId="{0A490EF4-DCF2-4652-AD77-4D912AFB0B22}" srcOrd="0" destOrd="0" presId="urn:microsoft.com/office/officeart/2018/5/layout/IconCircleLabelList"/>
    <dgm:cxn modelId="{16F875C5-79B3-448F-95C3-6E32F426ED9E}" type="presParOf" srcId="{0A490EF4-DCF2-4652-AD77-4D912AFB0B22}" destId="{C0CD41CD-671B-4B4F-A64F-D181FB09474D}" srcOrd="0" destOrd="0" presId="urn:microsoft.com/office/officeart/2018/5/layout/IconCircleLabelList"/>
    <dgm:cxn modelId="{A9C72E0B-6229-4663-A358-D9134C5B3C46}" type="presParOf" srcId="{0A490EF4-DCF2-4652-AD77-4D912AFB0B22}" destId="{DF637D88-D2F7-4889-B3BF-AF94A7CA1E60}" srcOrd="1" destOrd="0" presId="urn:microsoft.com/office/officeart/2018/5/layout/IconCircleLabelList"/>
    <dgm:cxn modelId="{2CB06C77-59F2-41CC-92D9-F3EF23C4078A}" type="presParOf" srcId="{0A490EF4-DCF2-4652-AD77-4D912AFB0B22}" destId="{5036031E-4CA0-461C-A458-76B606A65056}" srcOrd="2" destOrd="0" presId="urn:microsoft.com/office/officeart/2018/5/layout/IconCircleLabelList"/>
    <dgm:cxn modelId="{E4C2F23E-E9A9-4E04-B6B3-590C3A4DAF96}" type="presParOf" srcId="{0A490EF4-DCF2-4652-AD77-4D912AFB0B22}" destId="{54CA66B8-DBD3-44B3-BDEC-8A5C5E67AA19}" srcOrd="3" destOrd="0" presId="urn:microsoft.com/office/officeart/2018/5/layout/IconCircleLabelList"/>
    <dgm:cxn modelId="{BC1D2BCD-F544-43C4-AD00-D3C693042CAF}" type="presParOf" srcId="{F4A53CFA-B530-4590-8FF3-313107613ECD}" destId="{D765DB35-BAE1-4511-8D3A-AEEB968AADB5}" srcOrd="1" destOrd="0" presId="urn:microsoft.com/office/officeart/2018/5/layout/IconCircleLabelList"/>
    <dgm:cxn modelId="{10337BA5-6A9F-4324-AFC6-B79FD6ECDD53}" type="presParOf" srcId="{F4A53CFA-B530-4590-8FF3-313107613ECD}" destId="{42630D59-70BB-4A09-B638-D855112289F6}" srcOrd="2" destOrd="0" presId="urn:microsoft.com/office/officeart/2018/5/layout/IconCircleLabelList"/>
    <dgm:cxn modelId="{09487F48-61FE-41B3-9E95-62CD8AF9D0E4}" type="presParOf" srcId="{42630D59-70BB-4A09-B638-D855112289F6}" destId="{93FC8B26-B606-4146-A24A-E6F07D765073}" srcOrd="0" destOrd="0" presId="urn:microsoft.com/office/officeart/2018/5/layout/IconCircleLabelList"/>
    <dgm:cxn modelId="{E795127C-9626-4CE3-9BC3-3DC8500F299A}" type="presParOf" srcId="{42630D59-70BB-4A09-B638-D855112289F6}" destId="{0986E1EB-93ED-4DEF-8BB7-19A921434306}" srcOrd="1" destOrd="0" presId="urn:microsoft.com/office/officeart/2018/5/layout/IconCircleLabelList"/>
    <dgm:cxn modelId="{4E3EC077-88D8-4789-A124-5D276A1C70A1}" type="presParOf" srcId="{42630D59-70BB-4A09-B638-D855112289F6}" destId="{E0485AEA-0187-4F24-BB09-AB47B87363E6}" srcOrd="2" destOrd="0" presId="urn:microsoft.com/office/officeart/2018/5/layout/IconCircleLabelList"/>
    <dgm:cxn modelId="{148D8C9C-6A33-4A1A-964D-2DDD644892F8}" type="presParOf" srcId="{42630D59-70BB-4A09-B638-D855112289F6}" destId="{3955029A-5A51-46DE-92D6-65EE46D3D049}" srcOrd="3" destOrd="0" presId="urn:microsoft.com/office/officeart/2018/5/layout/IconCircleLabelList"/>
    <dgm:cxn modelId="{B915E795-70C0-4C7D-9B51-B3D7B24B1D46}" type="presParOf" srcId="{F4A53CFA-B530-4590-8FF3-313107613ECD}" destId="{6B78C4C7-7E5E-40DD-B9D3-05EEBF8386EA}" srcOrd="3" destOrd="0" presId="urn:microsoft.com/office/officeart/2018/5/layout/IconCircleLabelList"/>
    <dgm:cxn modelId="{24853949-D959-43DD-83ED-91C417F47711}" type="presParOf" srcId="{F4A53CFA-B530-4590-8FF3-313107613ECD}" destId="{01BC7F27-9553-48BF-B68D-FA7DAEDEBA78}" srcOrd="4" destOrd="0" presId="urn:microsoft.com/office/officeart/2018/5/layout/IconCircleLabelList"/>
    <dgm:cxn modelId="{B114869A-9135-40B7-AF03-3BD69F324F91}" type="presParOf" srcId="{01BC7F27-9553-48BF-B68D-FA7DAEDEBA78}" destId="{C677F2D4-00B0-4377-8DD6-CB3BE3CE15B2}" srcOrd="0" destOrd="0" presId="urn:microsoft.com/office/officeart/2018/5/layout/IconCircleLabelList"/>
    <dgm:cxn modelId="{8C18B19F-30D8-4590-988B-BC6EE10BA911}" type="presParOf" srcId="{01BC7F27-9553-48BF-B68D-FA7DAEDEBA78}" destId="{DD6C3380-9C50-4DA0-BA1D-4EF014F52794}" srcOrd="1" destOrd="0" presId="urn:microsoft.com/office/officeart/2018/5/layout/IconCircleLabelList"/>
    <dgm:cxn modelId="{700CA31F-F27E-4954-B9CB-71E67ABADEFB}" type="presParOf" srcId="{01BC7F27-9553-48BF-B68D-FA7DAEDEBA78}" destId="{8D43C8DE-7428-46A9-BB1D-FB51E4128F14}" srcOrd="2" destOrd="0" presId="urn:microsoft.com/office/officeart/2018/5/layout/IconCircleLabelList"/>
    <dgm:cxn modelId="{F6BA3382-615D-41D7-9E05-A98BDBFCFA82}" type="presParOf" srcId="{01BC7F27-9553-48BF-B68D-FA7DAEDEBA78}" destId="{3B78EB49-9220-4A42-B29D-FB1D55D772CC}" srcOrd="3" destOrd="0" presId="urn:microsoft.com/office/officeart/2018/5/layout/IconCircleLabelList"/>
    <dgm:cxn modelId="{A90CDF8F-CD14-4A4E-ADFE-4E3D6706E877}" type="presParOf" srcId="{F4A53CFA-B530-4590-8FF3-313107613ECD}" destId="{86BB3D89-2F3C-4E63-92AF-CC3E1A028CE9}" srcOrd="5" destOrd="0" presId="urn:microsoft.com/office/officeart/2018/5/layout/IconCircleLabelList"/>
    <dgm:cxn modelId="{340F5902-F64F-4E02-9424-3AA45B58BB92}" type="presParOf" srcId="{F4A53CFA-B530-4590-8FF3-313107613ECD}" destId="{695BAE6C-4515-4004-8D04-C62F75AEC6D5}" srcOrd="6" destOrd="0" presId="urn:microsoft.com/office/officeart/2018/5/layout/IconCircleLabelList"/>
    <dgm:cxn modelId="{47A4619B-0DDE-44F1-9AE5-4C1BCA53B592}" type="presParOf" srcId="{695BAE6C-4515-4004-8D04-C62F75AEC6D5}" destId="{7321B464-A415-45F2-994F-C43DA46F98CA}" srcOrd="0" destOrd="0" presId="urn:microsoft.com/office/officeart/2018/5/layout/IconCircleLabelList"/>
    <dgm:cxn modelId="{6992B978-027C-43CE-AC04-1A8F524EA5F9}" type="presParOf" srcId="{695BAE6C-4515-4004-8D04-C62F75AEC6D5}" destId="{81524A42-AB83-4389-B7C1-51572439C1D2}" srcOrd="1" destOrd="0" presId="urn:microsoft.com/office/officeart/2018/5/layout/IconCircleLabelList"/>
    <dgm:cxn modelId="{2623F90E-41BF-42EB-BA0A-05CF469DDF0E}" type="presParOf" srcId="{695BAE6C-4515-4004-8D04-C62F75AEC6D5}" destId="{0190A1EB-A8C3-4967-83AC-BBF36BFBCFF2}" srcOrd="2" destOrd="0" presId="urn:microsoft.com/office/officeart/2018/5/layout/IconCircleLabelList"/>
    <dgm:cxn modelId="{871EC91E-4B73-4767-AE6F-64C0F0C0BA1C}" type="presParOf" srcId="{695BAE6C-4515-4004-8D04-C62F75AEC6D5}" destId="{86DC2FC6-1887-4E8F-B35E-10FEEAF4E8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7AE684-6765-4931-812A-418A2EB68B2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E994C-E841-44CA-847E-F7E31C3C65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000" dirty="0"/>
            <a:t>‘I’ve very much enjoyed the PMRP course and found it helpful in organising myself and my expectations for my research (I feel I was putting myself under too much pressure before!) so thank you very much!’ </a:t>
          </a:r>
          <a:endParaRPr lang="en-US" sz="2000" dirty="0"/>
        </a:p>
      </dgm:t>
    </dgm:pt>
    <dgm:pt modelId="{22BAC8D6-2F87-4D90-A575-32D9AA9BA684}" type="parTrans" cxnId="{9D51A6D1-A4A9-4467-A11E-9E456013291A}">
      <dgm:prSet/>
      <dgm:spPr/>
      <dgm:t>
        <a:bodyPr/>
        <a:lstStyle/>
        <a:p>
          <a:endParaRPr lang="en-US"/>
        </a:p>
      </dgm:t>
    </dgm:pt>
    <dgm:pt modelId="{677D8D2C-8ACD-4201-8836-C5EF8FFF6266}" type="sibTrans" cxnId="{9D51A6D1-A4A9-4467-A11E-9E456013291A}">
      <dgm:prSet/>
      <dgm:spPr/>
      <dgm:t>
        <a:bodyPr/>
        <a:lstStyle/>
        <a:p>
          <a:endParaRPr lang="en-US"/>
        </a:p>
      </dgm:t>
    </dgm:pt>
    <dgm:pt modelId="{704F1DD4-ADA1-409E-8091-6CF06946F5CB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‘Thanks so much for giving us the PMRP Module. It is very significant for my research process. ‘</a:t>
          </a:r>
          <a:endParaRPr lang="en-US" dirty="0"/>
        </a:p>
      </dgm:t>
    </dgm:pt>
    <dgm:pt modelId="{CF1179D9-2600-4B07-A5B1-DF62D26E2A70}" type="parTrans" cxnId="{CCE26E55-D980-4743-9625-16A4BC481ABE}">
      <dgm:prSet/>
      <dgm:spPr/>
      <dgm:t>
        <a:bodyPr/>
        <a:lstStyle/>
        <a:p>
          <a:endParaRPr lang="en-US"/>
        </a:p>
      </dgm:t>
    </dgm:pt>
    <dgm:pt modelId="{A08A7B26-5173-482F-B471-151E2EB0B4C2}" type="sibTrans" cxnId="{CCE26E55-D980-4743-9625-16A4BC481ABE}">
      <dgm:prSet/>
      <dgm:spPr/>
      <dgm:t>
        <a:bodyPr/>
        <a:lstStyle/>
        <a:p>
          <a:endParaRPr lang="en-US"/>
        </a:p>
      </dgm:t>
    </dgm:pt>
    <dgm:pt modelId="{7D720372-36C6-47FF-B7AB-4F5B7810DA90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‘Thank you very much for running the sessions on the PMRP module, which I very much appreciated as part of my PhD experience.’</a:t>
          </a:r>
          <a:endParaRPr lang="en-US" dirty="0"/>
        </a:p>
      </dgm:t>
    </dgm:pt>
    <dgm:pt modelId="{2130FC55-B313-4500-B04E-383CEC83AA52}" type="parTrans" cxnId="{A09EB1D8-7D89-4E63-BD56-FEA8FFFD6332}">
      <dgm:prSet/>
      <dgm:spPr/>
      <dgm:t>
        <a:bodyPr/>
        <a:lstStyle/>
        <a:p>
          <a:endParaRPr lang="en-US"/>
        </a:p>
      </dgm:t>
    </dgm:pt>
    <dgm:pt modelId="{B1FD1FA1-6433-4BE6-A1E1-8F7AD8BB0287}" type="sibTrans" cxnId="{A09EB1D8-7D89-4E63-BD56-FEA8FFFD6332}">
      <dgm:prSet/>
      <dgm:spPr/>
      <dgm:t>
        <a:bodyPr/>
        <a:lstStyle/>
        <a:p>
          <a:endParaRPr lang="en-US"/>
        </a:p>
      </dgm:t>
    </dgm:pt>
    <dgm:pt modelId="{734DC2B9-DC89-42AF-836A-F627B5AE3F2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‘thanks a lot for all the sessions, I find them really helpful‘</a:t>
          </a:r>
          <a:endParaRPr lang="en-US" dirty="0"/>
        </a:p>
      </dgm:t>
    </dgm:pt>
    <dgm:pt modelId="{A2693BD9-B700-452F-8504-7B1866AC87F1}" type="parTrans" cxnId="{49430AEE-0783-4E76-B257-365D8929834F}">
      <dgm:prSet/>
      <dgm:spPr/>
      <dgm:t>
        <a:bodyPr/>
        <a:lstStyle/>
        <a:p>
          <a:endParaRPr lang="en-US"/>
        </a:p>
      </dgm:t>
    </dgm:pt>
    <dgm:pt modelId="{9AC7D3CD-9D51-42A6-B39A-E4258F8D1DC9}" type="sibTrans" cxnId="{49430AEE-0783-4E76-B257-365D8929834F}">
      <dgm:prSet/>
      <dgm:spPr/>
      <dgm:t>
        <a:bodyPr/>
        <a:lstStyle/>
        <a:p>
          <a:endParaRPr lang="en-US"/>
        </a:p>
      </dgm:t>
    </dgm:pt>
    <dgm:pt modelId="{CFBF8AEE-E45E-4BE1-9738-1A4366DBE367}" type="pres">
      <dgm:prSet presAssocID="{0E7AE684-6765-4931-812A-418A2EB68B25}" presName="root" presStyleCnt="0">
        <dgm:presLayoutVars>
          <dgm:dir/>
          <dgm:resizeHandles val="exact"/>
        </dgm:presLayoutVars>
      </dgm:prSet>
      <dgm:spPr/>
    </dgm:pt>
    <dgm:pt modelId="{C5E2C02E-ED6F-4C6B-B83A-A44B934EAE66}" type="pres">
      <dgm:prSet presAssocID="{A88E994C-E841-44CA-847E-F7E31C3C6575}" presName="compNode" presStyleCnt="0"/>
      <dgm:spPr/>
    </dgm:pt>
    <dgm:pt modelId="{C88EE570-BDB4-4ED0-94B0-968D45525CFF}" type="pres">
      <dgm:prSet presAssocID="{A88E994C-E841-44CA-847E-F7E31C3C6575}" presName="bgRect" presStyleLbl="bgShp" presStyleIdx="0" presStyleCnt="4"/>
      <dgm:spPr/>
    </dgm:pt>
    <dgm:pt modelId="{0AACBD3E-305F-4FEB-88EB-8F6F3134AC52}" type="pres">
      <dgm:prSet presAssocID="{A88E994C-E841-44CA-847E-F7E31C3C65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FE3F4A3-A16C-4958-A613-05EF62549FC1}" type="pres">
      <dgm:prSet presAssocID="{A88E994C-E841-44CA-847E-F7E31C3C6575}" presName="spaceRect" presStyleCnt="0"/>
      <dgm:spPr/>
    </dgm:pt>
    <dgm:pt modelId="{31F45B58-E836-47CD-9E4D-9A091F458631}" type="pres">
      <dgm:prSet presAssocID="{A88E994C-E841-44CA-847E-F7E31C3C6575}" presName="parTx" presStyleLbl="revTx" presStyleIdx="0" presStyleCnt="4">
        <dgm:presLayoutVars>
          <dgm:chMax val="0"/>
          <dgm:chPref val="0"/>
        </dgm:presLayoutVars>
      </dgm:prSet>
      <dgm:spPr/>
    </dgm:pt>
    <dgm:pt modelId="{218525A0-3658-4A03-82F5-2D6C981D8E01}" type="pres">
      <dgm:prSet presAssocID="{677D8D2C-8ACD-4201-8836-C5EF8FFF6266}" presName="sibTrans" presStyleCnt="0"/>
      <dgm:spPr/>
    </dgm:pt>
    <dgm:pt modelId="{13A1DD71-EF27-408B-ABCC-3F9F518E26E7}" type="pres">
      <dgm:prSet presAssocID="{704F1DD4-ADA1-409E-8091-6CF06946F5CB}" presName="compNode" presStyleCnt="0"/>
      <dgm:spPr/>
    </dgm:pt>
    <dgm:pt modelId="{38BD531C-8744-4C66-A31E-41594DCF27DD}" type="pres">
      <dgm:prSet presAssocID="{704F1DD4-ADA1-409E-8091-6CF06946F5CB}" presName="bgRect" presStyleLbl="bgShp" presStyleIdx="1" presStyleCnt="4"/>
      <dgm:spPr/>
    </dgm:pt>
    <dgm:pt modelId="{6393281A-7230-415B-A5FF-EFD114C321CC}" type="pres">
      <dgm:prSet presAssocID="{704F1DD4-ADA1-409E-8091-6CF06946F5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95A53DB-0039-43F8-AF9F-B31C6B5E71DE}" type="pres">
      <dgm:prSet presAssocID="{704F1DD4-ADA1-409E-8091-6CF06946F5CB}" presName="spaceRect" presStyleCnt="0"/>
      <dgm:spPr/>
    </dgm:pt>
    <dgm:pt modelId="{C96E4DB4-E8DF-4315-BF91-4665EB6B7348}" type="pres">
      <dgm:prSet presAssocID="{704F1DD4-ADA1-409E-8091-6CF06946F5CB}" presName="parTx" presStyleLbl="revTx" presStyleIdx="1" presStyleCnt="4">
        <dgm:presLayoutVars>
          <dgm:chMax val="0"/>
          <dgm:chPref val="0"/>
        </dgm:presLayoutVars>
      </dgm:prSet>
      <dgm:spPr/>
    </dgm:pt>
    <dgm:pt modelId="{0CD8C892-A4A8-4851-976D-5DB7D7E7CE88}" type="pres">
      <dgm:prSet presAssocID="{A08A7B26-5173-482F-B471-151E2EB0B4C2}" presName="sibTrans" presStyleCnt="0"/>
      <dgm:spPr/>
    </dgm:pt>
    <dgm:pt modelId="{E021E6BD-3E55-4A21-B512-A2CDF85DD311}" type="pres">
      <dgm:prSet presAssocID="{7D720372-36C6-47FF-B7AB-4F5B7810DA90}" presName="compNode" presStyleCnt="0"/>
      <dgm:spPr/>
    </dgm:pt>
    <dgm:pt modelId="{007B83E7-D612-48FD-90D4-78F7E0F43157}" type="pres">
      <dgm:prSet presAssocID="{7D720372-36C6-47FF-B7AB-4F5B7810DA90}" presName="bgRect" presStyleLbl="bgShp" presStyleIdx="2" presStyleCnt="4"/>
      <dgm:spPr/>
    </dgm:pt>
    <dgm:pt modelId="{B92C0CE5-6EB0-41EB-B18A-CA67CC71379F}" type="pres">
      <dgm:prSet presAssocID="{7D720372-36C6-47FF-B7AB-4F5B7810DA9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961CDBA7-1367-44B3-B60C-853DE982B230}" type="pres">
      <dgm:prSet presAssocID="{7D720372-36C6-47FF-B7AB-4F5B7810DA90}" presName="spaceRect" presStyleCnt="0"/>
      <dgm:spPr/>
    </dgm:pt>
    <dgm:pt modelId="{6B720DDB-F79A-4460-94DA-D7A937C587A6}" type="pres">
      <dgm:prSet presAssocID="{7D720372-36C6-47FF-B7AB-4F5B7810DA90}" presName="parTx" presStyleLbl="revTx" presStyleIdx="2" presStyleCnt="4">
        <dgm:presLayoutVars>
          <dgm:chMax val="0"/>
          <dgm:chPref val="0"/>
        </dgm:presLayoutVars>
      </dgm:prSet>
      <dgm:spPr/>
    </dgm:pt>
    <dgm:pt modelId="{86458FBD-734B-4C08-9EDF-31534BF17BEE}" type="pres">
      <dgm:prSet presAssocID="{B1FD1FA1-6433-4BE6-A1E1-8F7AD8BB0287}" presName="sibTrans" presStyleCnt="0"/>
      <dgm:spPr/>
    </dgm:pt>
    <dgm:pt modelId="{4BE07A14-2E80-486B-A084-BCBC172C833A}" type="pres">
      <dgm:prSet presAssocID="{734DC2B9-DC89-42AF-836A-F627B5AE3F29}" presName="compNode" presStyleCnt="0"/>
      <dgm:spPr/>
    </dgm:pt>
    <dgm:pt modelId="{C5577CD5-BB94-4477-8446-94A2D7FE8D0E}" type="pres">
      <dgm:prSet presAssocID="{734DC2B9-DC89-42AF-836A-F627B5AE3F29}" presName="bgRect" presStyleLbl="bgShp" presStyleIdx="3" presStyleCnt="4"/>
      <dgm:spPr/>
    </dgm:pt>
    <dgm:pt modelId="{A1384EAB-C6AC-480C-BA28-1F3B46E7CF95}" type="pres">
      <dgm:prSet presAssocID="{734DC2B9-DC89-42AF-836A-F627B5AE3F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15CDB965-A8DD-4DB6-931D-64D214AE57AE}" type="pres">
      <dgm:prSet presAssocID="{734DC2B9-DC89-42AF-836A-F627B5AE3F29}" presName="spaceRect" presStyleCnt="0"/>
      <dgm:spPr/>
    </dgm:pt>
    <dgm:pt modelId="{40ABD92B-3D1B-48EC-9A9C-06B2BAB05FB7}" type="pres">
      <dgm:prSet presAssocID="{734DC2B9-DC89-42AF-836A-F627B5AE3F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27FE60-9DB0-4C26-B6E5-63B61156E3C1}" type="presOf" srcId="{0E7AE684-6765-4931-812A-418A2EB68B25}" destId="{CFBF8AEE-E45E-4BE1-9738-1A4366DBE367}" srcOrd="0" destOrd="0" presId="urn:microsoft.com/office/officeart/2018/2/layout/IconVerticalSolidList"/>
    <dgm:cxn modelId="{CCE26E55-D980-4743-9625-16A4BC481ABE}" srcId="{0E7AE684-6765-4931-812A-418A2EB68B25}" destId="{704F1DD4-ADA1-409E-8091-6CF06946F5CB}" srcOrd="1" destOrd="0" parTransId="{CF1179D9-2600-4B07-A5B1-DF62D26E2A70}" sibTransId="{A08A7B26-5173-482F-B471-151E2EB0B4C2}"/>
    <dgm:cxn modelId="{93788175-8043-4A8C-893D-4278EB0CB318}" type="presOf" srcId="{7D720372-36C6-47FF-B7AB-4F5B7810DA90}" destId="{6B720DDB-F79A-4460-94DA-D7A937C587A6}" srcOrd="0" destOrd="0" presId="urn:microsoft.com/office/officeart/2018/2/layout/IconVerticalSolidList"/>
    <dgm:cxn modelId="{BE7AB3BB-DE20-4FF1-A812-B6835E4A3FC4}" type="presOf" srcId="{704F1DD4-ADA1-409E-8091-6CF06946F5CB}" destId="{C96E4DB4-E8DF-4315-BF91-4665EB6B7348}" srcOrd="0" destOrd="0" presId="urn:microsoft.com/office/officeart/2018/2/layout/IconVerticalSolidList"/>
    <dgm:cxn modelId="{9D51A6D1-A4A9-4467-A11E-9E456013291A}" srcId="{0E7AE684-6765-4931-812A-418A2EB68B25}" destId="{A88E994C-E841-44CA-847E-F7E31C3C6575}" srcOrd="0" destOrd="0" parTransId="{22BAC8D6-2F87-4D90-A575-32D9AA9BA684}" sibTransId="{677D8D2C-8ACD-4201-8836-C5EF8FFF6266}"/>
    <dgm:cxn modelId="{A09EB1D8-7D89-4E63-BD56-FEA8FFFD6332}" srcId="{0E7AE684-6765-4931-812A-418A2EB68B25}" destId="{7D720372-36C6-47FF-B7AB-4F5B7810DA90}" srcOrd="2" destOrd="0" parTransId="{2130FC55-B313-4500-B04E-383CEC83AA52}" sibTransId="{B1FD1FA1-6433-4BE6-A1E1-8F7AD8BB0287}"/>
    <dgm:cxn modelId="{AE455EE9-EC25-4652-8094-B8A90AF71298}" type="presOf" srcId="{734DC2B9-DC89-42AF-836A-F627B5AE3F29}" destId="{40ABD92B-3D1B-48EC-9A9C-06B2BAB05FB7}" srcOrd="0" destOrd="0" presId="urn:microsoft.com/office/officeart/2018/2/layout/IconVerticalSolidList"/>
    <dgm:cxn modelId="{49430AEE-0783-4E76-B257-365D8929834F}" srcId="{0E7AE684-6765-4931-812A-418A2EB68B25}" destId="{734DC2B9-DC89-42AF-836A-F627B5AE3F29}" srcOrd="3" destOrd="0" parTransId="{A2693BD9-B700-452F-8504-7B1866AC87F1}" sibTransId="{9AC7D3CD-9D51-42A6-B39A-E4258F8D1DC9}"/>
    <dgm:cxn modelId="{2D2577F4-28C6-4449-9463-90D5741C8ADC}" type="presOf" srcId="{A88E994C-E841-44CA-847E-F7E31C3C6575}" destId="{31F45B58-E836-47CD-9E4D-9A091F458631}" srcOrd="0" destOrd="0" presId="urn:microsoft.com/office/officeart/2018/2/layout/IconVerticalSolidList"/>
    <dgm:cxn modelId="{DE362E22-3054-4F81-A770-55403E467FE7}" type="presParOf" srcId="{CFBF8AEE-E45E-4BE1-9738-1A4366DBE367}" destId="{C5E2C02E-ED6F-4C6B-B83A-A44B934EAE66}" srcOrd="0" destOrd="0" presId="urn:microsoft.com/office/officeart/2018/2/layout/IconVerticalSolidList"/>
    <dgm:cxn modelId="{FFD52525-290B-4E94-8C99-4E40F749B46B}" type="presParOf" srcId="{C5E2C02E-ED6F-4C6B-B83A-A44B934EAE66}" destId="{C88EE570-BDB4-4ED0-94B0-968D45525CFF}" srcOrd="0" destOrd="0" presId="urn:microsoft.com/office/officeart/2018/2/layout/IconVerticalSolidList"/>
    <dgm:cxn modelId="{EF61B9B8-3EB9-4962-A569-228D7DC6F829}" type="presParOf" srcId="{C5E2C02E-ED6F-4C6B-B83A-A44B934EAE66}" destId="{0AACBD3E-305F-4FEB-88EB-8F6F3134AC52}" srcOrd="1" destOrd="0" presId="urn:microsoft.com/office/officeart/2018/2/layout/IconVerticalSolidList"/>
    <dgm:cxn modelId="{CB297350-8968-4A93-A4B8-A02598FBE2F7}" type="presParOf" srcId="{C5E2C02E-ED6F-4C6B-B83A-A44B934EAE66}" destId="{4FE3F4A3-A16C-4958-A613-05EF62549FC1}" srcOrd="2" destOrd="0" presId="urn:microsoft.com/office/officeart/2018/2/layout/IconVerticalSolidList"/>
    <dgm:cxn modelId="{6B2E441B-B858-4F73-870D-31E36A3C6022}" type="presParOf" srcId="{C5E2C02E-ED6F-4C6B-B83A-A44B934EAE66}" destId="{31F45B58-E836-47CD-9E4D-9A091F458631}" srcOrd="3" destOrd="0" presId="urn:microsoft.com/office/officeart/2018/2/layout/IconVerticalSolidList"/>
    <dgm:cxn modelId="{3D8F652D-B5A0-455D-A17D-D187444E22CF}" type="presParOf" srcId="{CFBF8AEE-E45E-4BE1-9738-1A4366DBE367}" destId="{218525A0-3658-4A03-82F5-2D6C981D8E01}" srcOrd="1" destOrd="0" presId="urn:microsoft.com/office/officeart/2018/2/layout/IconVerticalSolidList"/>
    <dgm:cxn modelId="{B20F7EA6-835F-4E3B-96CB-A3D9E5893BA1}" type="presParOf" srcId="{CFBF8AEE-E45E-4BE1-9738-1A4366DBE367}" destId="{13A1DD71-EF27-408B-ABCC-3F9F518E26E7}" srcOrd="2" destOrd="0" presId="urn:microsoft.com/office/officeart/2018/2/layout/IconVerticalSolidList"/>
    <dgm:cxn modelId="{3276354D-6E94-45FD-9F1D-A7AA609C6C2D}" type="presParOf" srcId="{13A1DD71-EF27-408B-ABCC-3F9F518E26E7}" destId="{38BD531C-8744-4C66-A31E-41594DCF27DD}" srcOrd="0" destOrd="0" presId="urn:microsoft.com/office/officeart/2018/2/layout/IconVerticalSolidList"/>
    <dgm:cxn modelId="{B70DF662-C145-44BF-B920-AF6A45D4D6A6}" type="presParOf" srcId="{13A1DD71-EF27-408B-ABCC-3F9F518E26E7}" destId="{6393281A-7230-415B-A5FF-EFD114C321CC}" srcOrd="1" destOrd="0" presId="urn:microsoft.com/office/officeart/2018/2/layout/IconVerticalSolidList"/>
    <dgm:cxn modelId="{4A1A5DD8-D737-4231-A288-B44036F419F4}" type="presParOf" srcId="{13A1DD71-EF27-408B-ABCC-3F9F518E26E7}" destId="{195A53DB-0039-43F8-AF9F-B31C6B5E71DE}" srcOrd="2" destOrd="0" presId="urn:microsoft.com/office/officeart/2018/2/layout/IconVerticalSolidList"/>
    <dgm:cxn modelId="{6FFA8DAC-54A6-4ACD-A999-6B764D1AF845}" type="presParOf" srcId="{13A1DD71-EF27-408B-ABCC-3F9F518E26E7}" destId="{C96E4DB4-E8DF-4315-BF91-4665EB6B7348}" srcOrd="3" destOrd="0" presId="urn:microsoft.com/office/officeart/2018/2/layout/IconVerticalSolidList"/>
    <dgm:cxn modelId="{06A1622E-76FF-4CC9-A933-002CBB7CD74F}" type="presParOf" srcId="{CFBF8AEE-E45E-4BE1-9738-1A4366DBE367}" destId="{0CD8C892-A4A8-4851-976D-5DB7D7E7CE88}" srcOrd="3" destOrd="0" presId="urn:microsoft.com/office/officeart/2018/2/layout/IconVerticalSolidList"/>
    <dgm:cxn modelId="{B92FD412-77CC-433A-87AB-DF1EAADDFA51}" type="presParOf" srcId="{CFBF8AEE-E45E-4BE1-9738-1A4366DBE367}" destId="{E021E6BD-3E55-4A21-B512-A2CDF85DD311}" srcOrd="4" destOrd="0" presId="urn:microsoft.com/office/officeart/2018/2/layout/IconVerticalSolidList"/>
    <dgm:cxn modelId="{F0898212-79D7-4D2F-A64B-8E8C00E8587A}" type="presParOf" srcId="{E021E6BD-3E55-4A21-B512-A2CDF85DD311}" destId="{007B83E7-D612-48FD-90D4-78F7E0F43157}" srcOrd="0" destOrd="0" presId="urn:microsoft.com/office/officeart/2018/2/layout/IconVerticalSolidList"/>
    <dgm:cxn modelId="{95563879-C60B-49AB-B502-4437A20D0C84}" type="presParOf" srcId="{E021E6BD-3E55-4A21-B512-A2CDF85DD311}" destId="{B92C0CE5-6EB0-41EB-B18A-CA67CC71379F}" srcOrd="1" destOrd="0" presId="urn:microsoft.com/office/officeart/2018/2/layout/IconVerticalSolidList"/>
    <dgm:cxn modelId="{73F17594-F559-4545-9891-D8A60AF5DE2D}" type="presParOf" srcId="{E021E6BD-3E55-4A21-B512-A2CDF85DD311}" destId="{961CDBA7-1367-44B3-B60C-853DE982B230}" srcOrd="2" destOrd="0" presId="urn:microsoft.com/office/officeart/2018/2/layout/IconVerticalSolidList"/>
    <dgm:cxn modelId="{5BE8F2D5-1D8F-48F8-BD34-5F2CEA846014}" type="presParOf" srcId="{E021E6BD-3E55-4A21-B512-A2CDF85DD311}" destId="{6B720DDB-F79A-4460-94DA-D7A937C587A6}" srcOrd="3" destOrd="0" presId="urn:microsoft.com/office/officeart/2018/2/layout/IconVerticalSolidList"/>
    <dgm:cxn modelId="{40F856E5-A6F7-4395-8C02-3CB095933AD1}" type="presParOf" srcId="{CFBF8AEE-E45E-4BE1-9738-1A4366DBE367}" destId="{86458FBD-734B-4C08-9EDF-31534BF17BEE}" srcOrd="5" destOrd="0" presId="urn:microsoft.com/office/officeart/2018/2/layout/IconVerticalSolidList"/>
    <dgm:cxn modelId="{47B3304D-FBDA-4F4C-8D1E-64FF3D0FACF4}" type="presParOf" srcId="{CFBF8AEE-E45E-4BE1-9738-1A4366DBE367}" destId="{4BE07A14-2E80-486B-A084-BCBC172C833A}" srcOrd="6" destOrd="0" presId="urn:microsoft.com/office/officeart/2018/2/layout/IconVerticalSolidList"/>
    <dgm:cxn modelId="{CCF2E355-2D80-463F-9063-4DE26F8FC935}" type="presParOf" srcId="{4BE07A14-2E80-486B-A084-BCBC172C833A}" destId="{C5577CD5-BB94-4477-8446-94A2D7FE8D0E}" srcOrd="0" destOrd="0" presId="urn:microsoft.com/office/officeart/2018/2/layout/IconVerticalSolidList"/>
    <dgm:cxn modelId="{35EE81C1-A016-43F3-ADA4-ED476479CDDB}" type="presParOf" srcId="{4BE07A14-2E80-486B-A084-BCBC172C833A}" destId="{A1384EAB-C6AC-480C-BA28-1F3B46E7CF95}" srcOrd="1" destOrd="0" presId="urn:microsoft.com/office/officeart/2018/2/layout/IconVerticalSolidList"/>
    <dgm:cxn modelId="{6D7A67B4-339F-4651-BE48-15BDC207DB3A}" type="presParOf" srcId="{4BE07A14-2E80-486B-A084-BCBC172C833A}" destId="{15CDB965-A8DD-4DB6-931D-64D214AE57AE}" srcOrd="2" destOrd="0" presId="urn:microsoft.com/office/officeart/2018/2/layout/IconVerticalSolidList"/>
    <dgm:cxn modelId="{332D27D7-8C3B-4E5B-82F2-A94CEC58DB9F}" type="presParOf" srcId="{4BE07A14-2E80-486B-A084-BCBC172C833A}" destId="{40ABD92B-3D1B-48EC-9A9C-06B2BAB05F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BC0C5C-EBCF-4C27-B10A-9ED1198186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0E1DB-AD63-4DCF-B8D1-A6FB2DA03104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Dedicated budget to develop course and materials and provide refreshments</a:t>
          </a:r>
          <a:endParaRPr lang="en-US" dirty="0"/>
        </a:p>
      </dgm:t>
    </dgm:pt>
    <dgm:pt modelId="{4C374750-AFCF-4785-BC4B-D3379E74BA97}" type="parTrans" cxnId="{9922A28A-5B45-48B2-AC4A-F79A000BE68C}">
      <dgm:prSet/>
      <dgm:spPr/>
      <dgm:t>
        <a:bodyPr/>
        <a:lstStyle/>
        <a:p>
          <a:endParaRPr lang="en-US"/>
        </a:p>
      </dgm:t>
    </dgm:pt>
    <dgm:pt modelId="{39565986-77D0-465D-8F38-C2FDB3072C28}" type="sibTrans" cxnId="{9922A28A-5B45-48B2-AC4A-F79A000BE68C}">
      <dgm:prSet/>
      <dgm:spPr/>
      <dgm:t>
        <a:bodyPr/>
        <a:lstStyle/>
        <a:p>
          <a:endParaRPr lang="en-US"/>
        </a:p>
      </dgm:t>
    </dgm:pt>
    <dgm:pt modelId="{33D9F9E4-E4FE-4A9E-9182-95A00892B3E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Students to send a short bio of their research/stage of research in advance</a:t>
          </a:r>
          <a:endParaRPr lang="en-US"/>
        </a:p>
      </dgm:t>
    </dgm:pt>
    <dgm:pt modelId="{BA0F39F6-D91C-4652-BF0F-6EE5CAB9C602}" type="parTrans" cxnId="{E897BE48-A9E5-44BB-907A-CFC960921324}">
      <dgm:prSet/>
      <dgm:spPr/>
      <dgm:t>
        <a:bodyPr/>
        <a:lstStyle/>
        <a:p>
          <a:endParaRPr lang="en-US"/>
        </a:p>
      </dgm:t>
    </dgm:pt>
    <dgm:pt modelId="{24CCAC4F-A105-4EFE-82A3-48C6E7629529}" type="sibTrans" cxnId="{E897BE48-A9E5-44BB-907A-CFC960921324}">
      <dgm:prSet/>
      <dgm:spPr/>
      <dgm:t>
        <a:bodyPr/>
        <a:lstStyle/>
        <a:p>
          <a:endParaRPr lang="en-US"/>
        </a:p>
      </dgm:t>
    </dgm:pt>
    <dgm:pt modelId="{82AA8AFC-1D4D-4250-A098-F9F1924484E8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Online students be asked for feedback before in-person students, after breakout groups. </a:t>
          </a:r>
          <a:endParaRPr lang="en-US" dirty="0"/>
        </a:p>
      </dgm:t>
    </dgm:pt>
    <dgm:pt modelId="{B9834998-73E6-4799-B625-E0FD54C5281A}" type="parTrans" cxnId="{FA447B38-DD69-43A5-8A71-32DE5DE20249}">
      <dgm:prSet/>
      <dgm:spPr/>
      <dgm:t>
        <a:bodyPr/>
        <a:lstStyle/>
        <a:p>
          <a:endParaRPr lang="en-US"/>
        </a:p>
      </dgm:t>
    </dgm:pt>
    <dgm:pt modelId="{6AB1725E-F2E2-45A0-99CB-436235209178}" type="sibTrans" cxnId="{FA447B38-DD69-43A5-8A71-32DE5DE20249}">
      <dgm:prSet/>
      <dgm:spPr/>
      <dgm:t>
        <a:bodyPr/>
        <a:lstStyle/>
        <a:p>
          <a:endParaRPr lang="en-US"/>
        </a:p>
      </dgm:t>
    </dgm:pt>
    <dgm:pt modelId="{95F3449B-EA30-4DFB-BE63-9C23E3955A45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Dedicated time be given to feedback after breakout groups </a:t>
          </a:r>
          <a:endParaRPr lang="en-US"/>
        </a:p>
      </dgm:t>
    </dgm:pt>
    <dgm:pt modelId="{A5DDBEDC-5238-42B4-87BA-721F41DC9D02}" type="parTrans" cxnId="{4AC90EC2-4A37-45CE-9AC7-96A80E6CAD59}">
      <dgm:prSet/>
      <dgm:spPr/>
      <dgm:t>
        <a:bodyPr/>
        <a:lstStyle/>
        <a:p>
          <a:endParaRPr lang="en-US"/>
        </a:p>
      </dgm:t>
    </dgm:pt>
    <dgm:pt modelId="{381DC988-BD50-4114-A0CF-9C4E48E7A7C5}" type="sibTrans" cxnId="{4AC90EC2-4A37-45CE-9AC7-96A80E6CAD59}">
      <dgm:prSet/>
      <dgm:spPr/>
      <dgm:t>
        <a:bodyPr/>
        <a:lstStyle/>
        <a:p>
          <a:endParaRPr lang="en-US"/>
        </a:p>
      </dgm:t>
    </dgm:pt>
    <dgm:pt modelId="{463370EC-2B5D-4A10-B79A-75A87CB02D26}" type="pres">
      <dgm:prSet presAssocID="{B6BC0C5C-EBCF-4C27-B10A-9ED1198186CB}" presName="root" presStyleCnt="0">
        <dgm:presLayoutVars>
          <dgm:dir/>
          <dgm:resizeHandles val="exact"/>
        </dgm:presLayoutVars>
      </dgm:prSet>
      <dgm:spPr/>
    </dgm:pt>
    <dgm:pt modelId="{22274D17-3633-4870-965C-41539132DC32}" type="pres">
      <dgm:prSet presAssocID="{C0D0E1DB-AD63-4DCF-B8D1-A6FB2DA03104}" presName="compNode" presStyleCnt="0"/>
      <dgm:spPr/>
    </dgm:pt>
    <dgm:pt modelId="{36C42766-EB8D-4CF6-ACA2-EE15889C408D}" type="pres">
      <dgm:prSet presAssocID="{C0D0E1DB-AD63-4DCF-B8D1-A6FB2DA03104}" presName="bgRect" presStyleLbl="bgShp" presStyleIdx="0" presStyleCnt="4" custLinFactNeighborX="18056" custLinFactNeighborY="-28253"/>
      <dgm:spPr/>
    </dgm:pt>
    <dgm:pt modelId="{39E3D1E7-2F83-4CA9-8A89-7BCFE501F580}" type="pres">
      <dgm:prSet presAssocID="{C0D0E1DB-AD63-4DCF-B8D1-A6FB2DA0310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05FA85B-DF30-4C2F-8671-D8FDD3FDB60E}" type="pres">
      <dgm:prSet presAssocID="{C0D0E1DB-AD63-4DCF-B8D1-A6FB2DA03104}" presName="spaceRect" presStyleCnt="0"/>
      <dgm:spPr/>
    </dgm:pt>
    <dgm:pt modelId="{2A27EC9E-2B3A-41AD-8E8A-18CC13349228}" type="pres">
      <dgm:prSet presAssocID="{C0D0E1DB-AD63-4DCF-B8D1-A6FB2DA03104}" presName="parTx" presStyleLbl="revTx" presStyleIdx="0" presStyleCnt="4">
        <dgm:presLayoutVars>
          <dgm:chMax val="0"/>
          <dgm:chPref val="0"/>
        </dgm:presLayoutVars>
      </dgm:prSet>
      <dgm:spPr/>
    </dgm:pt>
    <dgm:pt modelId="{2D542DFF-DA81-46BE-B617-35F527561BBA}" type="pres">
      <dgm:prSet presAssocID="{39565986-77D0-465D-8F38-C2FDB3072C28}" presName="sibTrans" presStyleCnt="0"/>
      <dgm:spPr/>
    </dgm:pt>
    <dgm:pt modelId="{8AE42EB9-48E1-4EAE-BF05-29F53D97D33E}" type="pres">
      <dgm:prSet presAssocID="{33D9F9E4-E4FE-4A9E-9182-95A00892B3EC}" presName="compNode" presStyleCnt="0"/>
      <dgm:spPr/>
    </dgm:pt>
    <dgm:pt modelId="{036C7EBF-ECE1-4CAE-AAA9-652E6A39C4D5}" type="pres">
      <dgm:prSet presAssocID="{33D9F9E4-E4FE-4A9E-9182-95A00892B3EC}" presName="bgRect" presStyleLbl="bgShp" presStyleIdx="1" presStyleCnt="4"/>
      <dgm:spPr/>
    </dgm:pt>
    <dgm:pt modelId="{1BF937C5-557C-4FAF-B4C6-B45957D02163}" type="pres">
      <dgm:prSet presAssocID="{33D9F9E4-E4FE-4A9E-9182-95A00892B3E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A55DA06-B27B-4D25-9E6B-5EBBA9313B16}" type="pres">
      <dgm:prSet presAssocID="{33D9F9E4-E4FE-4A9E-9182-95A00892B3EC}" presName="spaceRect" presStyleCnt="0"/>
      <dgm:spPr/>
    </dgm:pt>
    <dgm:pt modelId="{808D00FF-95C1-4555-9C69-0752052C1CDE}" type="pres">
      <dgm:prSet presAssocID="{33D9F9E4-E4FE-4A9E-9182-95A00892B3EC}" presName="parTx" presStyleLbl="revTx" presStyleIdx="1" presStyleCnt="4">
        <dgm:presLayoutVars>
          <dgm:chMax val="0"/>
          <dgm:chPref val="0"/>
        </dgm:presLayoutVars>
      </dgm:prSet>
      <dgm:spPr/>
    </dgm:pt>
    <dgm:pt modelId="{4BC8E416-7DD2-48F5-A527-83F8AEE54394}" type="pres">
      <dgm:prSet presAssocID="{24CCAC4F-A105-4EFE-82A3-48C6E7629529}" presName="sibTrans" presStyleCnt="0"/>
      <dgm:spPr/>
    </dgm:pt>
    <dgm:pt modelId="{3EE9D1DE-102F-4CA7-A481-96D10E634E72}" type="pres">
      <dgm:prSet presAssocID="{82AA8AFC-1D4D-4250-A098-F9F1924484E8}" presName="compNode" presStyleCnt="0"/>
      <dgm:spPr/>
    </dgm:pt>
    <dgm:pt modelId="{7333EAEC-9B0B-4BB9-BC11-6A1AD362EE3F}" type="pres">
      <dgm:prSet presAssocID="{82AA8AFC-1D4D-4250-A098-F9F1924484E8}" presName="bgRect" presStyleLbl="bgShp" presStyleIdx="2" presStyleCnt="4"/>
      <dgm:spPr/>
    </dgm:pt>
    <dgm:pt modelId="{C0D14C38-6057-4147-95D6-1962C373A116}" type="pres">
      <dgm:prSet presAssocID="{82AA8AFC-1D4D-4250-A098-F9F1924484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57A3158-37C6-4FB5-BAD6-059F4761028F}" type="pres">
      <dgm:prSet presAssocID="{82AA8AFC-1D4D-4250-A098-F9F1924484E8}" presName="spaceRect" presStyleCnt="0"/>
      <dgm:spPr/>
    </dgm:pt>
    <dgm:pt modelId="{729A79C5-807E-412F-B2F2-CB6DC38D5441}" type="pres">
      <dgm:prSet presAssocID="{82AA8AFC-1D4D-4250-A098-F9F1924484E8}" presName="parTx" presStyleLbl="revTx" presStyleIdx="2" presStyleCnt="4">
        <dgm:presLayoutVars>
          <dgm:chMax val="0"/>
          <dgm:chPref val="0"/>
        </dgm:presLayoutVars>
      </dgm:prSet>
      <dgm:spPr/>
    </dgm:pt>
    <dgm:pt modelId="{2B911F99-D2E0-4F48-8FCD-76B80E139A76}" type="pres">
      <dgm:prSet presAssocID="{6AB1725E-F2E2-45A0-99CB-436235209178}" presName="sibTrans" presStyleCnt="0"/>
      <dgm:spPr/>
    </dgm:pt>
    <dgm:pt modelId="{5F58F5D3-8739-4F4A-8055-AE399855F6DA}" type="pres">
      <dgm:prSet presAssocID="{95F3449B-EA30-4DFB-BE63-9C23E3955A45}" presName="compNode" presStyleCnt="0"/>
      <dgm:spPr/>
    </dgm:pt>
    <dgm:pt modelId="{80A03FE9-38CC-4A0B-BE18-F929795A1B9C}" type="pres">
      <dgm:prSet presAssocID="{95F3449B-EA30-4DFB-BE63-9C23E3955A45}" presName="bgRect" presStyleLbl="bgShp" presStyleIdx="3" presStyleCnt="4"/>
      <dgm:spPr/>
    </dgm:pt>
    <dgm:pt modelId="{5119FE21-C5D2-4507-B912-08D6F3113A52}" type="pres">
      <dgm:prSet presAssocID="{95F3449B-EA30-4DFB-BE63-9C23E3955A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E780866-3E05-4ED6-AA64-77A676440E6C}" type="pres">
      <dgm:prSet presAssocID="{95F3449B-EA30-4DFB-BE63-9C23E3955A45}" presName="spaceRect" presStyleCnt="0"/>
      <dgm:spPr/>
    </dgm:pt>
    <dgm:pt modelId="{9125F6BA-A2E0-4677-885A-DFA60B634CF4}" type="pres">
      <dgm:prSet presAssocID="{95F3449B-EA30-4DFB-BE63-9C23E3955A4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0F63127-0671-40D3-9DC6-2FC66CAA19A2}" type="presOf" srcId="{95F3449B-EA30-4DFB-BE63-9C23E3955A45}" destId="{9125F6BA-A2E0-4677-885A-DFA60B634CF4}" srcOrd="0" destOrd="0" presId="urn:microsoft.com/office/officeart/2018/2/layout/IconVerticalSolidList"/>
    <dgm:cxn modelId="{FA447B38-DD69-43A5-8A71-32DE5DE20249}" srcId="{B6BC0C5C-EBCF-4C27-B10A-9ED1198186CB}" destId="{82AA8AFC-1D4D-4250-A098-F9F1924484E8}" srcOrd="2" destOrd="0" parTransId="{B9834998-73E6-4799-B625-E0FD54C5281A}" sibTransId="{6AB1725E-F2E2-45A0-99CB-436235209178}"/>
    <dgm:cxn modelId="{E897BE48-A9E5-44BB-907A-CFC960921324}" srcId="{B6BC0C5C-EBCF-4C27-B10A-9ED1198186CB}" destId="{33D9F9E4-E4FE-4A9E-9182-95A00892B3EC}" srcOrd="1" destOrd="0" parTransId="{BA0F39F6-D91C-4652-BF0F-6EE5CAB9C602}" sibTransId="{24CCAC4F-A105-4EFE-82A3-48C6E7629529}"/>
    <dgm:cxn modelId="{9922A28A-5B45-48B2-AC4A-F79A000BE68C}" srcId="{B6BC0C5C-EBCF-4C27-B10A-9ED1198186CB}" destId="{C0D0E1DB-AD63-4DCF-B8D1-A6FB2DA03104}" srcOrd="0" destOrd="0" parTransId="{4C374750-AFCF-4785-BC4B-D3379E74BA97}" sibTransId="{39565986-77D0-465D-8F38-C2FDB3072C28}"/>
    <dgm:cxn modelId="{332903A2-F6B8-4927-AC82-075107480DD7}" type="presOf" srcId="{82AA8AFC-1D4D-4250-A098-F9F1924484E8}" destId="{729A79C5-807E-412F-B2F2-CB6DC38D5441}" srcOrd="0" destOrd="0" presId="urn:microsoft.com/office/officeart/2018/2/layout/IconVerticalSolidList"/>
    <dgm:cxn modelId="{A858EAB0-DEB5-49AE-AE0F-FAF48698046C}" type="presOf" srcId="{B6BC0C5C-EBCF-4C27-B10A-9ED1198186CB}" destId="{463370EC-2B5D-4A10-B79A-75A87CB02D26}" srcOrd="0" destOrd="0" presId="urn:microsoft.com/office/officeart/2018/2/layout/IconVerticalSolidList"/>
    <dgm:cxn modelId="{013EE6BD-AA99-4D77-A3F4-9EC6D114E837}" type="presOf" srcId="{C0D0E1DB-AD63-4DCF-B8D1-A6FB2DA03104}" destId="{2A27EC9E-2B3A-41AD-8E8A-18CC13349228}" srcOrd="0" destOrd="0" presId="urn:microsoft.com/office/officeart/2018/2/layout/IconVerticalSolidList"/>
    <dgm:cxn modelId="{4AC90EC2-4A37-45CE-9AC7-96A80E6CAD59}" srcId="{B6BC0C5C-EBCF-4C27-B10A-9ED1198186CB}" destId="{95F3449B-EA30-4DFB-BE63-9C23E3955A45}" srcOrd="3" destOrd="0" parTransId="{A5DDBEDC-5238-42B4-87BA-721F41DC9D02}" sibTransId="{381DC988-BD50-4114-A0CF-9C4E48E7A7C5}"/>
    <dgm:cxn modelId="{83303BD2-68FC-4301-9FE3-0E528E388C34}" type="presOf" srcId="{33D9F9E4-E4FE-4A9E-9182-95A00892B3EC}" destId="{808D00FF-95C1-4555-9C69-0752052C1CDE}" srcOrd="0" destOrd="0" presId="urn:microsoft.com/office/officeart/2018/2/layout/IconVerticalSolidList"/>
    <dgm:cxn modelId="{35492566-855B-46C6-8AFA-7E13BAC8BAB5}" type="presParOf" srcId="{463370EC-2B5D-4A10-B79A-75A87CB02D26}" destId="{22274D17-3633-4870-965C-41539132DC32}" srcOrd="0" destOrd="0" presId="urn:microsoft.com/office/officeart/2018/2/layout/IconVerticalSolidList"/>
    <dgm:cxn modelId="{9191A976-C5BC-4F81-BFC1-5B3D682C1981}" type="presParOf" srcId="{22274D17-3633-4870-965C-41539132DC32}" destId="{36C42766-EB8D-4CF6-ACA2-EE15889C408D}" srcOrd="0" destOrd="0" presId="urn:microsoft.com/office/officeart/2018/2/layout/IconVerticalSolidList"/>
    <dgm:cxn modelId="{CED2AB2F-384F-4A0D-9E8B-DAD9AB6B0AA3}" type="presParOf" srcId="{22274D17-3633-4870-965C-41539132DC32}" destId="{39E3D1E7-2F83-4CA9-8A89-7BCFE501F580}" srcOrd="1" destOrd="0" presId="urn:microsoft.com/office/officeart/2018/2/layout/IconVerticalSolidList"/>
    <dgm:cxn modelId="{D3CDE6E5-516E-46DE-B66D-EE617B1D36ED}" type="presParOf" srcId="{22274D17-3633-4870-965C-41539132DC32}" destId="{B05FA85B-DF30-4C2F-8671-D8FDD3FDB60E}" srcOrd="2" destOrd="0" presId="urn:microsoft.com/office/officeart/2018/2/layout/IconVerticalSolidList"/>
    <dgm:cxn modelId="{0A8934DE-28E7-4EA8-AD75-FFB61C7D0461}" type="presParOf" srcId="{22274D17-3633-4870-965C-41539132DC32}" destId="{2A27EC9E-2B3A-41AD-8E8A-18CC13349228}" srcOrd="3" destOrd="0" presId="urn:microsoft.com/office/officeart/2018/2/layout/IconVerticalSolidList"/>
    <dgm:cxn modelId="{41E0CB07-32E1-469F-A99F-CDFC2A91A0CC}" type="presParOf" srcId="{463370EC-2B5D-4A10-B79A-75A87CB02D26}" destId="{2D542DFF-DA81-46BE-B617-35F527561BBA}" srcOrd="1" destOrd="0" presId="urn:microsoft.com/office/officeart/2018/2/layout/IconVerticalSolidList"/>
    <dgm:cxn modelId="{49E486F1-4634-4F95-9A30-08F154664607}" type="presParOf" srcId="{463370EC-2B5D-4A10-B79A-75A87CB02D26}" destId="{8AE42EB9-48E1-4EAE-BF05-29F53D97D33E}" srcOrd="2" destOrd="0" presId="urn:microsoft.com/office/officeart/2018/2/layout/IconVerticalSolidList"/>
    <dgm:cxn modelId="{9B3F9F49-56A1-4845-A6BC-6C2DAD60F197}" type="presParOf" srcId="{8AE42EB9-48E1-4EAE-BF05-29F53D97D33E}" destId="{036C7EBF-ECE1-4CAE-AAA9-652E6A39C4D5}" srcOrd="0" destOrd="0" presId="urn:microsoft.com/office/officeart/2018/2/layout/IconVerticalSolidList"/>
    <dgm:cxn modelId="{76A42064-9F12-4CE4-A918-9A2F9A077DE4}" type="presParOf" srcId="{8AE42EB9-48E1-4EAE-BF05-29F53D97D33E}" destId="{1BF937C5-557C-4FAF-B4C6-B45957D02163}" srcOrd="1" destOrd="0" presId="urn:microsoft.com/office/officeart/2018/2/layout/IconVerticalSolidList"/>
    <dgm:cxn modelId="{B0C3FBC1-E1CC-4207-B899-ECC8E4174736}" type="presParOf" srcId="{8AE42EB9-48E1-4EAE-BF05-29F53D97D33E}" destId="{3A55DA06-B27B-4D25-9E6B-5EBBA9313B16}" srcOrd="2" destOrd="0" presId="urn:microsoft.com/office/officeart/2018/2/layout/IconVerticalSolidList"/>
    <dgm:cxn modelId="{59A5D096-10D3-48F4-B00D-0DDF2F3871D2}" type="presParOf" srcId="{8AE42EB9-48E1-4EAE-BF05-29F53D97D33E}" destId="{808D00FF-95C1-4555-9C69-0752052C1CDE}" srcOrd="3" destOrd="0" presId="urn:microsoft.com/office/officeart/2018/2/layout/IconVerticalSolidList"/>
    <dgm:cxn modelId="{D17D89AB-AC0F-439C-97E3-05DB546307AF}" type="presParOf" srcId="{463370EC-2B5D-4A10-B79A-75A87CB02D26}" destId="{4BC8E416-7DD2-48F5-A527-83F8AEE54394}" srcOrd="3" destOrd="0" presId="urn:microsoft.com/office/officeart/2018/2/layout/IconVerticalSolidList"/>
    <dgm:cxn modelId="{8EF0F996-543F-4BD0-85E9-8B13573DADFA}" type="presParOf" srcId="{463370EC-2B5D-4A10-B79A-75A87CB02D26}" destId="{3EE9D1DE-102F-4CA7-A481-96D10E634E72}" srcOrd="4" destOrd="0" presId="urn:microsoft.com/office/officeart/2018/2/layout/IconVerticalSolidList"/>
    <dgm:cxn modelId="{8F164688-D087-4969-BEBC-53B0C939E182}" type="presParOf" srcId="{3EE9D1DE-102F-4CA7-A481-96D10E634E72}" destId="{7333EAEC-9B0B-4BB9-BC11-6A1AD362EE3F}" srcOrd="0" destOrd="0" presId="urn:microsoft.com/office/officeart/2018/2/layout/IconVerticalSolidList"/>
    <dgm:cxn modelId="{52C35BDD-1C0E-4F7A-84C0-3C1260283AD2}" type="presParOf" srcId="{3EE9D1DE-102F-4CA7-A481-96D10E634E72}" destId="{C0D14C38-6057-4147-95D6-1962C373A116}" srcOrd="1" destOrd="0" presId="urn:microsoft.com/office/officeart/2018/2/layout/IconVerticalSolidList"/>
    <dgm:cxn modelId="{8D396A23-3756-4500-A301-F3C708E925AC}" type="presParOf" srcId="{3EE9D1DE-102F-4CA7-A481-96D10E634E72}" destId="{257A3158-37C6-4FB5-BAD6-059F4761028F}" srcOrd="2" destOrd="0" presId="urn:microsoft.com/office/officeart/2018/2/layout/IconVerticalSolidList"/>
    <dgm:cxn modelId="{9D3A3FFF-EE1C-46EB-A5C2-9C3D93AED8CE}" type="presParOf" srcId="{3EE9D1DE-102F-4CA7-A481-96D10E634E72}" destId="{729A79C5-807E-412F-B2F2-CB6DC38D5441}" srcOrd="3" destOrd="0" presId="urn:microsoft.com/office/officeart/2018/2/layout/IconVerticalSolidList"/>
    <dgm:cxn modelId="{99740BB2-0359-4B01-8945-A142480E920E}" type="presParOf" srcId="{463370EC-2B5D-4A10-B79A-75A87CB02D26}" destId="{2B911F99-D2E0-4F48-8FCD-76B80E139A76}" srcOrd="5" destOrd="0" presId="urn:microsoft.com/office/officeart/2018/2/layout/IconVerticalSolidList"/>
    <dgm:cxn modelId="{B705CBAD-94AA-4CAB-ABE3-63BBC505B7E0}" type="presParOf" srcId="{463370EC-2B5D-4A10-B79A-75A87CB02D26}" destId="{5F58F5D3-8739-4F4A-8055-AE399855F6DA}" srcOrd="6" destOrd="0" presId="urn:microsoft.com/office/officeart/2018/2/layout/IconVerticalSolidList"/>
    <dgm:cxn modelId="{0B484B58-EF79-42D2-8C74-3AF7734D0B9A}" type="presParOf" srcId="{5F58F5D3-8739-4F4A-8055-AE399855F6DA}" destId="{80A03FE9-38CC-4A0B-BE18-F929795A1B9C}" srcOrd="0" destOrd="0" presId="urn:microsoft.com/office/officeart/2018/2/layout/IconVerticalSolidList"/>
    <dgm:cxn modelId="{8962D069-4FB2-4CB2-A1E1-5BE573719722}" type="presParOf" srcId="{5F58F5D3-8739-4F4A-8055-AE399855F6DA}" destId="{5119FE21-C5D2-4507-B912-08D6F3113A52}" srcOrd="1" destOrd="0" presId="urn:microsoft.com/office/officeart/2018/2/layout/IconVerticalSolidList"/>
    <dgm:cxn modelId="{E469B196-3726-4939-8CAA-EBA9BBE3548A}" type="presParOf" srcId="{5F58F5D3-8739-4F4A-8055-AE399855F6DA}" destId="{3E780866-3E05-4ED6-AA64-77A676440E6C}" srcOrd="2" destOrd="0" presId="urn:microsoft.com/office/officeart/2018/2/layout/IconVerticalSolidList"/>
    <dgm:cxn modelId="{B54AA52C-9D1F-4243-B237-25AFDA14FCAA}" type="presParOf" srcId="{5F58F5D3-8739-4F4A-8055-AE399855F6DA}" destId="{9125F6BA-A2E0-4677-885A-DFA60B634C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1F451-E4C8-4C6C-85F3-F01FD4CCDE7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71E238-A2AF-4FEF-A7C4-359CD0602D75}">
      <dgm:prSet/>
      <dgm:spPr/>
      <dgm:t>
        <a:bodyPr/>
        <a:lstStyle/>
        <a:p>
          <a:r>
            <a:rPr lang="en-US"/>
            <a:t>Gap in skills provision</a:t>
          </a:r>
        </a:p>
      </dgm:t>
    </dgm:pt>
    <dgm:pt modelId="{8F5F84C0-587A-4486-9D8E-34A33ACA786A}" type="parTrans" cxnId="{969BC42A-21AD-4881-8961-86DB7DF4237C}">
      <dgm:prSet/>
      <dgm:spPr/>
      <dgm:t>
        <a:bodyPr/>
        <a:lstStyle/>
        <a:p>
          <a:endParaRPr lang="en-US"/>
        </a:p>
      </dgm:t>
    </dgm:pt>
    <dgm:pt modelId="{873EFCC6-6A2B-4B7C-9CBB-487B5C2BB52D}" type="sibTrans" cxnId="{969BC42A-21AD-4881-8961-86DB7DF4237C}">
      <dgm:prSet/>
      <dgm:spPr/>
      <dgm:t>
        <a:bodyPr/>
        <a:lstStyle/>
        <a:p>
          <a:endParaRPr lang="en-US"/>
        </a:p>
      </dgm:t>
    </dgm:pt>
    <dgm:pt modelId="{8C3A4B4A-512A-45AE-AD5B-892DF9BBD26D}">
      <dgm:prSet/>
      <dgm:spPr/>
      <dgm:t>
        <a:bodyPr/>
        <a:lstStyle/>
        <a:p>
          <a:r>
            <a:rPr lang="en-US"/>
            <a:t>10-30 ECTS of taught modules</a:t>
          </a:r>
        </a:p>
      </dgm:t>
    </dgm:pt>
    <dgm:pt modelId="{48021F8C-A6EF-49EA-BB4F-55752C1D3B68}" type="parTrans" cxnId="{689B2A5F-E923-4558-9EFD-9D3B8524E6FF}">
      <dgm:prSet/>
      <dgm:spPr/>
      <dgm:t>
        <a:bodyPr/>
        <a:lstStyle/>
        <a:p>
          <a:endParaRPr lang="en-US"/>
        </a:p>
      </dgm:t>
    </dgm:pt>
    <dgm:pt modelId="{C5F8C862-A6FA-4901-9916-5FF8790F7C70}" type="sibTrans" cxnId="{689B2A5F-E923-4558-9EFD-9D3B8524E6FF}">
      <dgm:prSet/>
      <dgm:spPr/>
      <dgm:t>
        <a:bodyPr/>
        <a:lstStyle/>
        <a:p>
          <a:endParaRPr lang="en-US"/>
        </a:p>
      </dgm:t>
    </dgm:pt>
    <dgm:pt modelId="{F4C98042-C8F3-42C2-AE8C-1EA648C4F81F}">
      <dgm:prSet/>
      <dgm:spPr/>
      <dgm:t>
        <a:bodyPr/>
        <a:lstStyle/>
        <a:p>
          <a:r>
            <a:rPr lang="en-US"/>
            <a:t>Earlier collaboration - in-person</a:t>
          </a:r>
        </a:p>
      </dgm:t>
    </dgm:pt>
    <dgm:pt modelId="{E7828C5E-F0C5-4F68-974C-E3E5B699539B}" type="parTrans" cxnId="{3CB63D8E-B3BC-48D0-8106-3ADDBB9BB00E}">
      <dgm:prSet/>
      <dgm:spPr/>
      <dgm:t>
        <a:bodyPr/>
        <a:lstStyle/>
        <a:p>
          <a:endParaRPr lang="en-US"/>
        </a:p>
      </dgm:t>
    </dgm:pt>
    <dgm:pt modelId="{F06036EF-5F81-4CD5-BAEA-961320D82217}" type="sibTrans" cxnId="{3CB63D8E-B3BC-48D0-8106-3ADDBB9BB00E}">
      <dgm:prSet/>
      <dgm:spPr/>
      <dgm:t>
        <a:bodyPr/>
        <a:lstStyle/>
        <a:p>
          <a:endParaRPr lang="en-US"/>
        </a:p>
      </dgm:t>
    </dgm:pt>
    <dgm:pt modelId="{0C2EB3AD-07AC-43AA-9F5F-F3B6C498A4C9}">
      <dgm:prSet/>
      <dgm:spPr/>
      <dgm:t>
        <a:bodyPr/>
        <a:lstStyle/>
        <a:p>
          <a:r>
            <a:rPr lang="en-US"/>
            <a:t>Covid/collaboration changes</a:t>
          </a:r>
        </a:p>
      </dgm:t>
    </dgm:pt>
    <dgm:pt modelId="{53929415-C2ED-4A8C-A098-2B8BDCAEE3F1}" type="parTrans" cxnId="{D2175B7B-81E0-44D6-AA27-C25080D3B22E}">
      <dgm:prSet/>
      <dgm:spPr/>
      <dgm:t>
        <a:bodyPr/>
        <a:lstStyle/>
        <a:p>
          <a:endParaRPr lang="en-US"/>
        </a:p>
      </dgm:t>
    </dgm:pt>
    <dgm:pt modelId="{E80199CE-4FB5-4AFF-B641-EEB4FDF64B6E}" type="sibTrans" cxnId="{D2175B7B-81E0-44D6-AA27-C25080D3B22E}">
      <dgm:prSet/>
      <dgm:spPr/>
      <dgm:t>
        <a:bodyPr/>
        <a:lstStyle/>
        <a:p>
          <a:endParaRPr lang="en-US"/>
        </a:p>
      </dgm:t>
    </dgm:pt>
    <dgm:pt modelId="{8E4D6A62-18A9-4D8C-B76B-C751691E38CE}">
      <dgm:prSet/>
      <dgm:spPr/>
      <dgm:t>
        <a:bodyPr/>
        <a:lstStyle/>
        <a:p>
          <a:r>
            <a:rPr lang="en-US"/>
            <a:t>Irish Universities Doctoral Skills Statement </a:t>
          </a:r>
        </a:p>
      </dgm:t>
    </dgm:pt>
    <dgm:pt modelId="{A2E25EF7-C3EE-40B9-90FA-F8154AF17750}" type="parTrans" cxnId="{F2D9C66C-8B3D-4A0F-BE6F-02CE27A1B06E}">
      <dgm:prSet/>
      <dgm:spPr/>
      <dgm:t>
        <a:bodyPr/>
        <a:lstStyle/>
        <a:p>
          <a:endParaRPr lang="en-US"/>
        </a:p>
      </dgm:t>
    </dgm:pt>
    <dgm:pt modelId="{9096E60B-AF90-4E3D-AC29-0158E60882AA}" type="sibTrans" cxnId="{F2D9C66C-8B3D-4A0F-BE6F-02CE27A1B06E}">
      <dgm:prSet/>
      <dgm:spPr/>
      <dgm:t>
        <a:bodyPr/>
        <a:lstStyle/>
        <a:p>
          <a:endParaRPr lang="en-US"/>
        </a:p>
      </dgm:t>
    </dgm:pt>
    <dgm:pt modelId="{96DA064C-0405-4151-BEC5-E1185F1CEFA2}">
      <dgm:prSet/>
      <dgm:spPr/>
      <dgm:t>
        <a:bodyPr/>
        <a:lstStyle/>
        <a:p>
          <a:r>
            <a:rPr lang="en-US"/>
            <a:t>Hyflex</a:t>
          </a:r>
        </a:p>
      </dgm:t>
    </dgm:pt>
    <dgm:pt modelId="{2427A706-6682-4035-AFDB-C71F6674DED8}" type="parTrans" cxnId="{F7DBC6A6-118F-4A82-A566-9253A6BE33F6}">
      <dgm:prSet/>
      <dgm:spPr/>
      <dgm:t>
        <a:bodyPr/>
        <a:lstStyle/>
        <a:p>
          <a:endParaRPr lang="en-US"/>
        </a:p>
      </dgm:t>
    </dgm:pt>
    <dgm:pt modelId="{B324F490-8575-4F7A-B2A1-E03DBAF1D76F}" type="sibTrans" cxnId="{F7DBC6A6-118F-4A82-A566-9253A6BE33F6}">
      <dgm:prSet/>
      <dgm:spPr/>
      <dgm:t>
        <a:bodyPr/>
        <a:lstStyle/>
        <a:p>
          <a:endParaRPr lang="en-US"/>
        </a:p>
      </dgm:t>
    </dgm:pt>
    <dgm:pt modelId="{5DFDBDB8-155C-4AD0-88BE-B4DDC8DB8993}" type="pres">
      <dgm:prSet presAssocID="{D961F451-E4C8-4C6C-85F3-F01FD4CCDE79}" presName="Name0" presStyleCnt="0">
        <dgm:presLayoutVars>
          <dgm:dir/>
          <dgm:resizeHandles val="exact"/>
        </dgm:presLayoutVars>
      </dgm:prSet>
      <dgm:spPr/>
    </dgm:pt>
    <dgm:pt modelId="{2AA370E8-CC33-4FC0-8158-A1B44A90875A}" type="pres">
      <dgm:prSet presAssocID="{D471E238-A2AF-4FEF-A7C4-359CD0602D75}" presName="node" presStyleLbl="node1" presStyleIdx="0" presStyleCnt="6">
        <dgm:presLayoutVars>
          <dgm:bulletEnabled val="1"/>
        </dgm:presLayoutVars>
      </dgm:prSet>
      <dgm:spPr/>
    </dgm:pt>
    <dgm:pt modelId="{4F1FD84E-B3EC-44D8-94CA-69F145A7C8CB}" type="pres">
      <dgm:prSet presAssocID="{873EFCC6-6A2B-4B7C-9CBB-487B5C2BB52D}" presName="sibTrans" presStyleLbl="sibTrans1D1" presStyleIdx="0" presStyleCnt="5"/>
      <dgm:spPr/>
    </dgm:pt>
    <dgm:pt modelId="{559D9DD2-F1C0-4B6E-9E41-0AEA09CF3C60}" type="pres">
      <dgm:prSet presAssocID="{873EFCC6-6A2B-4B7C-9CBB-487B5C2BB52D}" presName="connectorText" presStyleLbl="sibTrans1D1" presStyleIdx="0" presStyleCnt="5"/>
      <dgm:spPr/>
    </dgm:pt>
    <dgm:pt modelId="{F3A0D9BF-C355-42D9-9C26-71568D5ADC44}" type="pres">
      <dgm:prSet presAssocID="{8C3A4B4A-512A-45AE-AD5B-892DF9BBD26D}" presName="node" presStyleLbl="node1" presStyleIdx="1" presStyleCnt="6">
        <dgm:presLayoutVars>
          <dgm:bulletEnabled val="1"/>
        </dgm:presLayoutVars>
      </dgm:prSet>
      <dgm:spPr/>
    </dgm:pt>
    <dgm:pt modelId="{78521BD2-14CA-4998-881C-0AC01C8B5906}" type="pres">
      <dgm:prSet presAssocID="{C5F8C862-A6FA-4901-9916-5FF8790F7C70}" presName="sibTrans" presStyleLbl="sibTrans1D1" presStyleIdx="1" presStyleCnt="5"/>
      <dgm:spPr/>
    </dgm:pt>
    <dgm:pt modelId="{2647ADC0-DE78-4793-87AC-AC57612F053F}" type="pres">
      <dgm:prSet presAssocID="{C5F8C862-A6FA-4901-9916-5FF8790F7C70}" presName="connectorText" presStyleLbl="sibTrans1D1" presStyleIdx="1" presStyleCnt="5"/>
      <dgm:spPr/>
    </dgm:pt>
    <dgm:pt modelId="{C06DF49C-6FB7-4642-9CF0-E51A3E018A67}" type="pres">
      <dgm:prSet presAssocID="{F4C98042-C8F3-42C2-AE8C-1EA648C4F81F}" presName="node" presStyleLbl="node1" presStyleIdx="2" presStyleCnt="6">
        <dgm:presLayoutVars>
          <dgm:bulletEnabled val="1"/>
        </dgm:presLayoutVars>
      </dgm:prSet>
      <dgm:spPr/>
    </dgm:pt>
    <dgm:pt modelId="{B14A5CA4-8DD9-47F6-A78A-64A1F3D8FC00}" type="pres">
      <dgm:prSet presAssocID="{F06036EF-5F81-4CD5-BAEA-961320D82217}" presName="sibTrans" presStyleLbl="sibTrans1D1" presStyleIdx="2" presStyleCnt="5"/>
      <dgm:spPr/>
    </dgm:pt>
    <dgm:pt modelId="{A1E64118-14F8-4B1C-89ED-0617194CE2F9}" type="pres">
      <dgm:prSet presAssocID="{F06036EF-5F81-4CD5-BAEA-961320D82217}" presName="connectorText" presStyleLbl="sibTrans1D1" presStyleIdx="2" presStyleCnt="5"/>
      <dgm:spPr/>
    </dgm:pt>
    <dgm:pt modelId="{C312BD58-5404-4E22-8C7B-C364BD1C339F}" type="pres">
      <dgm:prSet presAssocID="{0C2EB3AD-07AC-43AA-9F5F-F3B6C498A4C9}" presName="node" presStyleLbl="node1" presStyleIdx="3" presStyleCnt="6">
        <dgm:presLayoutVars>
          <dgm:bulletEnabled val="1"/>
        </dgm:presLayoutVars>
      </dgm:prSet>
      <dgm:spPr/>
    </dgm:pt>
    <dgm:pt modelId="{7299B192-7F06-4FF4-A21A-DB88B92005BB}" type="pres">
      <dgm:prSet presAssocID="{E80199CE-4FB5-4AFF-B641-EEB4FDF64B6E}" presName="sibTrans" presStyleLbl="sibTrans1D1" presStyleIdx="3" presStyleCnt="5"/>
      <dgm:spPr/>
    </dgm:pt>
    <dgm:pt modelId="{B30D5827-B2D4-4434-8DB3-1A8D2D0111B4}" type="pres">
      <dgm:prSet presAssocID="{E80199CE-4FB5-4AFF-B641-EEB4FDF64B6E}" presName="connectorText" presStyleLbl="sibTrans1D1" presStyleIdx="3" presStyleCnt="5"/>
      <dgm:spPr/>
    </dgm:pt>
    <dgm:pt modelId="{E13B80A9-D190-4BA0-93B3-F6646F5DB933}" type="pres">
      <dgm:prSet presAssocID="{8E4D6A62-18A9-4D8C-B76B-C751691E38CE}" presName="node" presStyleLbl="node1" presStyleIdx="4" presStyleCnt="6">
        <dgm:presLayoutVars>
          <dgm:bulletEnabled val="1"/>
        </dgm:presLayoutVars>
      </dgm:prSet>
      <dgm:spPr/>
    </dgm:pt>
    <dgm:pt modelId="{478017E0-0F36-4638-9ABE-8500992B821C}" type="pres">
      <dgm:prSet presAssocID="{9096E60B-AF90-4E3D-AC29-0158E60882AA}" presName="sibTrans" presStyleLbl="sibTrans1D1" presStyleIdx="4" presStyleCnt="5"/>
      <dgm:spPr/>
    </dgm:pt>
    <dgm:pt modelId="{E42A2049-FAB2-4BD1-85D6-6DA6E7C0AA5D}" type="pres">
      <dgm:prSet presAssocID="{9096E60B-AF90-4E3D-AC29-0158E60882AA}" presName="connectorText" presStyleLbl="sibTrans1D1" presStyleIdx="4" presStyleCnt="5"/>
      <dgm:spPr/>
    </dgm:pt>
    <dgm:pt modelId="{F405CFC5-E4F4-45CE-898E-1BA359C9EFEC}" type="pres">
      <dgm:prSet presAssocID="{96DA064C-0405-4151-BEC5-E1185F1CEFA2}" presName="node" presStyleLbl="node1" presStyleIdx="5" presStyleCnt="6">
        <dgm:presLayoutVars>
          <dgm:bulletEnabled val="1"/>
        </dgm:presLayoutVars>
      </dgm:prSet>
      <dgm:spPr/>
    </dgm:pt>
  </dgm:ptLst>
  <dgm:cxnLst>
    <dgm:cxn modelId="{EACB2502-2E74-4367-A4AB-ECB148FD1C57}" type="presOf" srcId="{873EFCC6-6A2B-4B7C-9CBB-487B5C2BB52D}" destId="{559D9DD2-F1C0-4B6E-9E41-0AEA09CF3C60}" srcOrd="1" destOrd="0" presId="urn:microsoft.com/office/officeart/2016/7/layout/RepeatingBendingProcessNew"/>
    <dgm:cxn modelId="{C6C14E04-9D08-48B0-82C7-3F78D0E11A43}" type="presOf" srcId="{D471E238-A2AF-4FEF-A7C4-359CD0602D75}" destId="{2AA370E8-CC33-4FC0-8158-A1B44A90875A}" srcOrd="0" destOrd="0" presId="urn:microsoft.com/office/officeart/2016/7/layout/RepeatingBendingProcessNew"/>
    <dgm:cxn modelId="{7A28FC07-856C-43E9-84E2-5689B776AD03}" type="presOf" srcId="{8C3A4B4A-512A-45AE-AD5B-892DF9BBD26D}" destId="{F3A0D9BF-C355-42D9-9C26-71568D5ADC44}" srcOrd="0" destOrd="0" presId="urn:microsoft.com/office/officeart/2016/7/layout/RepeatingBendingProcessNew"/>
    <dgm:cxn modelId="{969BC42A-21AD-4881-8961-86DB7DF4237C}" srcId="{D961F451-E4C8-4C6C-85F3-F01FD4CCDE79}" destId="{D471E238-A2AF-4FEF-A7C4-359CD0602D75}" srcOrd="0" destOrd="0" parTransId="{8F5F84C0-587A-4486-9D8E-34A33ACA786A}" sibTransId="{873EFCC6-6A2B-4B7C-9CBB-487B5C2BB52D}"/>
    <dgm:cxn modelId="{689B2A5F-E923-4558-9EFD-9D3B8524E6FF}" srcId="{D961F451-E4C8-4C6C-85F3-F01FD4CCDE79}" destId="{8C3A4B4A-512A-45AE-AD5B-892DF9BBD26D}" srcOrd="1" destOrd="0" parTransId="{48021F8C-A6EF-49EA-BB4F-55752C1D3B68}" sibTransId="{C5F8C862-A6FA-4901-9916-5FF8790F7C70}"/>
    <dgm:cxn modelId="{FB80C268-4262-406F-92DC-99CD2EAB9327}" type="presOf" srcId="{9096E60B-AF90-4E3D-AC29-0158E60882AA}" destId="{E42A2049-FAB2-4BD1-85D6-6DA6E7C0AA5D}" srcOrd="1" destOrd="0" presId="urn:microsoft.com/office/officeart/2016/7/layout/RepeatingBendingProcessNew"/>
    <dgm:cxn modelId="{E9CA016A-82EB-45EE-AEAD-65B33B39D4C9}" type="presOf" srcId="{8E4D6A62-18A9-4D8C-B76B-C751691E38CE}" destId="{E13B80A9-D190-4BA0-93B3-F6646F5DB933}" srcOrd="0" destOrd="0" presId="urn:microsoft.com/office/officeart/2016/7/layout/RepeatingBendingProcessNew"/>
    <dgm:cxn modelId="{AF63866A-7FEC-4A29-83FE-E35A265714A3}" type="presOf" srcId="{F4C98042-C8F3-42C2-AE8C-1EA648C4F81F}" destId="{C06DF49C-6FB7-4642-9CF0-E51A3E018A67}" srcOrd="0" destOrd="0" presId="urn:microsoft.com/office/officeart/2016/7/layout/RepeatingBendingProcessNew"/>
    <dgm:cxn modelId="{F2D9C66C-8B3D-4A0F-BE6F-02CE27A1B06E}" srcId="{D961F451-E4C8-4C6C-85F3-F01FD4CCDE79}" destId="{8E4D6A62-18A9-4D8C-B76B-C751691E38CE}" srcOrd="4" destOrd="0" parTransId="{A2E25EF7-C3EE-40B9-90FA-F8154AF17750}" sibTransId="{9096E60B-AF90-4E3D-AC29-0158E60882AA}"/>
    <dgm:cxn modelId="{D2175B7B-81E0-44D6-AA27-C25080D3B22E}" srcId="{D961F451-E4C8-4C6C-85F3-F01FD4CCDE79}" destId="{0C2EB3AD-07AC-43AA-9F5F-F3B6C498A4C9}" srcOrd="3" destOrd="0" parTransId="{53929415-C2ED-4A8C-A098-2B8BDCAEE3F1}" sibTransId="{E80199CE-4FB5-4AFF-B641-EEB4FDF64B6E}"/>
    <dgm:cxn modelId="{0A556C86-326B-4727-9430-A579C270C3FB}" type="presOf" srcId="{E80199CE-4FB5-4AFF-B641-EEB4FDF64B6E}" destId="{B30D5827-B2D4-4434-8DB3-1A8D2D0111B4}" srcOrd="1" destOrd="0" presId="urn:microsoft.com/office/officeart/2016/7/layout/RepeatingBendingProcessNew"/>
    <dgm:cxn modelId="{3CB63D8E-B3BC-48D0-8106-3ADDBB9BB00E}" srcId="{D961F451-E4C8-4C6C-85F3-F01FD4CCDE79}" destId="{F4C98042-C8F3-42C2-AE8C-1EA648C4F81F}" srcOrd="2" destOrd="0" parTransId="{E7828C5E-F0C5-4F68-974C-E3E5B699539B}" sibTransId="{F06036EF-5F81-4CD5-BAEA-961320D82217}"/>
    <dgm:cxn modelId="{F7DBC6A6-118F-4A82-A566-9253A6BE33F6}" srcId="{D961F451-E4C8-4C6C-85F3-F01FD4CCDE79}" destId="{96DA064C-0405-4151-BEC5-E1185F1CEFA2}" srcOrd="5" destOrd="0" parTransId="{2427A706-6682-4035-AFDB-C71F6674DED8}" sibTransId="{B324F490-8575-4F7A-B2A1-E03DBAF1D76F}"/>
    <dgm:cxn modelId="{67C59BA7-B089-4897-AFA5-9082003DCC6E}" type="presOf" srcId="{873EFCC6-6A2B-4B7C-9CBB-487B5C2BB52D}" destId="{4F1FD84E-B3EC-44D8-94CA-69F145A7C8CB}" srcOrd="0" destOrd="0" presId="urn:microsoft.com/office/officeart/2016/7/layout/RepeatingBendingProcessNew"/>
    <dgm:cxn modelId="{EB5794AD-A7CC-44D0-A1C7-F23B917B7BEF}" type="presOf" srcId="{96DA064C-0405-4151-BEC5-E1185F1CEFA2}" destId="{F405CFC5-E4F4-45CE-898E-1BA359C9EFEC}" srcOrd="0" destOrd="0" presId="urn:microsoft.com/office/officeart/2016/7/layout/RepeatingBendingProcessNew"/>
    <dgm:cxn modelId="{D1165DB6-37D7-469A-B466-F987901E00B0}" type="presOf" srcId="{0C2EB3AD-07AC-43AA-9F5F-F3B6C498A4C9}" destId="{C312BD58-5404-4E22-8C7B-C364BD1C339F}" srcOrd="0" destOrd="0" presId="urn:microsoft.com/office/officeart/2016/7/layout/RepeatingBendingProcessNew"/>
    <dgm:cxn modelId="{725C85BA-E8F9-4CCE-A51B-15D577B01AD5}" type="presOf" srcId="{E80199CE-4FB5-4AFF-B641-EEB4FDF64B6E}" destId="{7299B192-7F06-4FF4-A21A-DB88B92005BB}" srcOrd="0" destOrd="0" presId="urn:microsoft.com/office/officeart/2016/7/layout/RepeatingBendingProcessNew"/>
    <dgm:cxn modelId="{A662E4C0-9771-4C7B-8DA0-AF4757C30BEB}" type="presOf" srcId="{C5F8C862-A6FA-4901-9916-5FF8790F7C70}" destId="{78521BD2-14CA-4998-881C-0AC01C8B5906}" srcOrd="0" destOrd="0" presId="urn:microsoft.com/office/officeart/2016/7/layout/RepeatingBendingProcessNew"/>
    <dgm:cxn modelId="{658502CD-C94D-42A7-AA63-E69FAC4FB60B}" type="presOf" srcId="{F06036EF-5F81-4CD5-BAEA-961320D82217}" destId="{B14A5CA4-8DD9-47F6-A78A-64A1F3D8FC00}" srcOrd="0" destOrd="0" presId="urn:microsoft.com/office/officeart/2016/7/layout/RepeatingBendingProcessNew"/>
    <dgm:cxn modelId="{1AE600DB-B3BC-4861-81D4-5D88CC3661B8}" type="presOf" srcId="{9096E60B-AF90-4E3D-AC29-0158E60882AA}" destId="{478017E0-0F36-4638-9ABE-8500992B821C}" srcOrd="0" destOrd="0" presId="urn:microsoft.com/office/officeart/2016/7/layout/RepeatingBendingProcessNew"/>
    <dgm:cxn modelId="{C21938E5-7C41-4DC2-B121-442726E4D99E}" type="presOf" srcId="{D961F451-E4C8-4C6C-85F3-F01FD4CCDE79}" destId="{5DFDBDB8-155C-4AD0-88BE-B4DDC8DB8993}" srcOrd="0" destOrd="0" presId="urn:microsoft.com/office/officeart/2016/7/layout/RepeatingBendingProcessNew"/>
    <dgm:cxn modelId="{4FD907F5-F112-46E7-97E6-00E1B388D514}" type="presOf" srcId="{F06036EF-5F81-4CD5-BAEA-961320D82217}" destId="{A1E64118-14F8-4B1C-89ED-0617194CE2F9}" srcOrd="1" destOrd="0" presId="urn:microsoft.com/office/officeart/2016/7/layout/RepeatingBendingProcessNew"/>
    <dgm:cxn modelId="{2809F2F8-90A6-4355-AD0A-6010A30DBD15}" type="presOf" srcId="{C5F8C862-A6FA-4901-9916-5FF8790F7C70}" destId="{2647ADC0-DE78-4793-87AC-AC57612F053F}" srcOrd="1" destOrd="0" presId="urn:microsoft.com/office/officeart/2016/7/layout/RepeatingBendingProcessNew"/>
    <dgm:cxn modelId="{9B57B7BD-8C7F-41B7-942A-D86F8C472363}" type="presParOf" srcId="{5DFDBDB8-155C-4AD0-88BE-B4DDC8DB8993}" destId="{2AA370E8-CC33-4FC0-8158-A1B44A90875A}" srcOrd="0" destOrd="0" presId="urn:microsoft.com/office/officeart/2016/7/layout/RepeatingBendingProcessNew"/>
    <dgm:cxn modelId="{76BBAE18-1CC4-4D79-AE40-7B2C425F7EB5}" type="presParOf" srcId="{5DFDBDB8-155C-4AD0-88BE-B4DDC8DB8993}" destId="{4F1FD84E-B3EC-44D8-94CA-69F145A7C8CB}" srcOrd="1" destOrd="0" presId="urn:microsoft.com/office/officeart/2016/7/layout/RepeatingBendingProcessNew"/>
    <dgm:cxn modelId="{E64611E1-A5CE-4D0E-811B-52BB742A1002}" type="presParOf" srcId="{4F1FD84E-B3EC-44D8-94CA-69F145A7C8CB}" destId="{559D9DD2-F1C0-4B6E-9E41-0AEA09CF3C60}" srcOrd="0" destOrd="0" presId="urn:microsoft.com/office/officeart/2016/7/layout/RepeatingBendingProcessNew"/>
    <dgm:cxn modelId="{5F17363F-86E3-4012-A105-2F550F4BF754}" type="presParOf" srcId="{5DFDBDB8-155C-4AD0-88BE-B4DDC8DB8993}" destId="{F3A0D9BF-C355-42D9-9C26-71568D5ADC44}" srcOrd="2" destOrd="0" presId="urn:microsoft.com/office/officeart/2016/7/layout/RepeatingBendingProcessNew"/>
    <dgm:cxn modelId="{01BDF22D-9C02-4AF0-BE56-70AB02FE1BAA}" type="presParOf" srcId="{5DFDBDB8-155C-4AD0-88BE-B4DDC8DB8993}" destId="{78521BD2-14CA-4998-881C-0AC01C8B5906}" srcOrd="3" destOrd="0" presId="urn:microsoft.com/office/officeart/2016/7/layout/RepeatingBendingProcessNew"/>
    <dgm:cxn modelId="{2F406F45-1F80-471D-BA8E-FAE9906C3875}" type="presParOf" srcId="{78521BD2-14CA-4998-881C-0AC01C8B5906}" destId="{2647ADC0-DE78-4793-87AC-AC57612F053F}" srcOrd="0" destOrd="0" presId="urn:microsoft.com/office/officeart/2016/7/layout/RepeatingBendingProcessNew"/>
    <dgm:cxn modelId="{AA993078-A61E-4511-A276-F4B7098BEFB2}" type="presParOf" srcId="{5DFDBDB8-155C-4AD0-88BE-B4DDC8DB8993}" destId="{C06DF49C-6FB7-4642-9CF0-E51A3E018A67}" srcOrd="4" destOrd="0" presId="urn:microsoft.com/office/officeart/2016/7/layout/RepeatingBendingProcessNew"/>
    <dgm:cxn modelId="{A8DCA53B-0A4F-4127-888B-BC8415574772}" type="presParOf" srcId="{5DFDBDB8-155C-4AD0-88BE-B4DDC8DB8993}" destId="{B14A5CA4-8DD9-47F6-A78A-64A1F3D8FC00}" srcOrd="5" destOrd="0" presId="urn:microsoft.com/office/officeart/2016/7/layout/RepeatingBendingProcessNew"/>
    <dgm:cxn modelId="{CBA49054-A11B-40F2-9402-E5F1AF7B98BE}" type="presParOf" srcId="{B14A5CA4-8DD9-47F6-A78A-64A1F3D8FC00}" destId="{A1E64118-14F8-4B1C-89ED-0617194CE2F9}" srcOrd="0" destOrd="0" presId="urn:microsoft.com/office/officeart/2016/7/layout/RepeatingBendingProcessNew"/>
    <dgm:cxn modelId="{039B8DAE-8FE5-417A-AF82-4ACA8D69F23C}" type="presParOf" srcId="{5DFDBDB8-155C-4AD0-88BE-B4DDC8DB8993}" destId="{C312BD58-5404-4E22-8C7B-C364BD1C339F}" srcOrd="6" destOrd="0" presId="urn:microsoft.com/office/officeart/2016/7/layout/RepeatingBendingProcessNew"/>
    <dgm:cxn modelId="{F67F1193-6DD3-45E2-AB11-ED9E9E7E3294}" type="presParOf" srcId="{5DFDBDB8-155C-4AD0-88BE-B4DDC8DB8993}" destId="{7299B192-7F06-4FF4-A21A-DB88B92005BB}" srcOrd="7" destOrd="0" presId="urn:microsoft.com/office/officeart/2016/7/layout/RepeatingBendingProcessNew"/>
    <dgm:cxn modelId="{77A68B91-5030-45F4-A55C-589D37CD852B}" type="presParOf" srcId="{7299B192-7F06-4FF4-A21A-DB88B92005BB}" destId="{B30D5827-B2D4-4434-8DB3-1A8D2D0111B4}" srcOrd="0" destOrd="0" presId="urn:microsoft.com/office/officeart/2016/7/layout/RepeatingBendingProcessNew"/>
    <dgm:cxn modelId="{FEBF7B33-3286-415D-917E-00A5C4D69639}" type="presParOf" srcId="{5DFDBDB8-155C-4AD0-88BE-B4DDC8DB8993}" destId="{E13B80A9-D190-4BA0-93B3-F6646F5DB933}" srcOrd="8" destOrd="0" presId="urn:microsoft.com/office/officeart/2016/7/layout/RepeatingBendingProcessNew"/>
    <dgm:cxn modelId="{B60A5494-0D08-4833-A066-B9CEE1F6C5DF}" type="presParOf" srcId="{5DFDBDB8-155C-4AD0-88BE-B4DDC8DB8993}" destId="{478017E0-0F36-4638-9ABE-8500992B821C}" srcOrd="9" destOrd="0" presId="urn:microsoft.com/office/officeart/2016/7/layout/RepeatingBendingProcessNew"/>
    <dgm:cxn modelId="{D3E06DA3-8CC6-4862-9C94-A6D2BA342F7E}" type="presParOf" srcId="{478017E0-0F36-4638-9ABE-8500992B821C}" destId="{E42A2049-FAB2-4BD1-85D6-6DA6E7C0AA5D}" srcOrd="0" destOrd="0" presId="urn:microsoft.com/office/officeart/2016/7/layout/RepeatingBendingProcessNew"/>
    <dgm:cxn modelId="{5861B2A7-73E1-410D-A79C-D4F508713349}" type="presParOf" srcId="{5DFDBDB8-155C-4AD0-88BE-B4DDC8DB8993}" destId="{F405CFC5-E4F4-45CE-898E-1BA359C9EFE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86105-86DF-439B-9025-B69D75DD8E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9E75CA-8FBC-4317-B5DD-28CD1FF021DB}">
      <dgm:prSet/>
      <dgm:spPr/>
      <dgm:t>
        <a:bodyPr/>
        <a:lstStyle/>
        <a:p>
          <a:r>
            <a:rPr lang="en-IE"/>
            <a:t>Reflection, self-management and personal effectiveness (M) </a:t>
          </a:r>
          <a:endParaRPr lang="en-US"/>
        </a:p>
      </dgm:t>
    </dgm:pt>
    <dgm:pt modelId="{CBEC39DB-DA0F-4C6B-8DBF-5AA442C11CF2}" type="parTrans" cxnId="{5BB8359E-0761-4764-899B-55AA0B4870E0}">
      <dgm:prSet/>
      <dgm:spPr/>
      <dgm:t>
        <a:bodyPr/>
        <a:lstStyle/>
        <a:p>
          <a:endParaRPr lang="en-US"/>
        </a:p>
      </dgm:t>
    </dgm:pt>
    <dgm:pt modelId="{45D223D8-8C1D-4DCF-B008-06C047D9EC8E}" type="sibTrans" cxnId="{5BB8359E-0761-4764-899B-55AA0B4870E0}">
      <dgm:prSet/>
      <dgm:spPr/>
      <dgm:t>
        <a:bodyPr/>
        <a:lstStyle/>
        <a:p>
          <a:endParaRPr lang="en-US"/>
        </a:p>
      </dgm:t>
    </dgm:pt>
    <dgm:pt modelId="{5D272C1F-9D00-43F7-9201-1FEC545953FF}">
      <dgm:prSet/>
      <dgm:spPr/>
      <dgm:t>
        <a:bodyPr/>
        <a:lstStyle/>
        <a:p>
          <a:r>
            <a:rPr lang="en-IE"/>
            <a:t>Planning, organisation and time management  </a:t>
          </a:r>
          <a:endParaRPr lang="en-US"/>
        </a:p>
      </dgm:t>
    </dgm:pt>
    <dgm:pt modelId="{C2BAD853-4605-4AB6-806B-0FCAF3799D86}" type="parTrans" cxnId="{0DF7180E-F625-4872-8151-177A0A151C80}">
      <dgm:prSet/>
      <dgm:spPr/>
      <dgm:t>
        <a:bodyPr/>
        <a:lstStyle/>
        <a:p>
          <a:endParaRPr lang="en-US"/>
        </a:p>
      </dgm:t>
    </dgm:pt>
    <dgm:pt modelId="{8EBD5246-0B55-445D-A090-6472F43FED42}" type="sibTrans" cxnId="{0DF7180E-F625-4872-8151-177A0A151C80}">
      <dgm:prSet/>
      <dgm:spPr/>
      <dgm:t>
        <a:bodyPr/>
        <a:lstStyle/>
        <a:p>
          <a:endParaRPr lang="en-US"/>
        </a:p>
      </dgm:t>
    </dgm:pt>
    <dgm:pt modelId="{9A4F89D1-BFA0-482E-8692-A600ADAA3C5D}">
      <dgm:prSet/>
      <dgm:spPr/>
      <dgm:t>
        <a:bodyPr/>
        <a:lstStyle/>
        <a:p>
          <a:r>
            <a:rPr lang="en-IE"/>
            <a:t>Minding ourselves: imposter phenomenon and personal success </a:t>
          </a:r>
          <a:endParaRPr lang="en-US"/>
        </a:p>
      </dgm:t>
    </dgm:pt>
    <dgm:pt modelId="{D04D4A2E-EC46-4195-9E94-3E3CE3E13E02}" type="parTrans" cxnId="{7DB77B25-EF05-4A3F-A6AC-F2D92D184390}">
      <dgm:prSet/>
      <dgm:spPr/>
      <dgm:t>
        <a:bodyPr/>
        <a:lstStyle/>
        <a:p>
          <a:endParaRPr lang="en-US"/>
        </a:p>
      </dgm:t>
    </dgm:pt>
    <dgm:pt modelId="{C63FE403-8273-4103-90E8-5CFF9C1759AE}" type="sibTrans" cxnId="{7DB77B25-EF05-4A3F-A6AC-F2D92D184390}">
      <dgm:prSet/>
      <dgm:spPr/>
      <dgm:t>
        <a:bodyPr/>
        <a:lstStyle/>
        <a:p>
          <a:endParaRPr lang="en-US"/>
        </a:p>
      </dgm:t>
    </dgm:pt>
    <dgm:pt modelId="{E46CC9AB-E671-46CD-A29C-14E4F27EE5CB}">
      <dgm:prSet/>
      <dgm:spPr/>
      <dgm:t>
        <a:bodyPr/>
        <a:lstStyle/>
        <a:p>
          <a:r>
            <a:rPr lang="en-IE"/>
            <a:t>Building resilience, managing stress and dealing with challenges   </a:t>
          </a:r>
          <a:endParaRPr lang="en-US"/>
        </a:p>
      </dgm:t>
    </dgm:pt>
    <dgm:pt modelId="{3B7AF0A3-0B89-4665-860C-8CBAA43F8A6A}" type="parTrans" cxnId="{47701CD9-3FD1-41B5-9255-8D749DF80170}">
      <dgm:prSet/>
      <dgm:spPr/>
      <dgm:t>
        <a:bodyPr/>
        <a:lstStyle/>
        <a:p>
          <a:endParaRPr lang="en-US"/>
        </a:p>
      </dgm:t>
    </dgm:pt>
    <dgm:pt modelId="{6F5FA2C4-39E7-4CB1-AC58-37A00127A29F}" type="sibTrans" cxnId="{47701CD9-3FD1-41B5-9255-8D749DF80170}">
      <dgm:prSet/>
      <dgm:spPr/>
      <dgm:t>
        <a:bodyPr/>
        <a:lstStyle/>
        <a:p>
          <a:endParaRPr lang="en-US"/>
        </a:p>
      </dgm:t>
    </dgm:pt>
    <dgm:pt modelId="{802A9FE8-5038-487F-B0A1-046C20DEFC75}" type="pres">
      <dgm:prSet presAssocID="{FCE86105-86DF-439B-9025-B69D75DD8ECC}" presName="root" presStyleCnt="0">
        <dgm:presLayoutVars>
          <dgm:dir/>
          <dgm:resizeHandles val="exact"/>
        </dgm:presLayoutVars>
      </dgm:prSet>
      <dgm:spPr/>
    </dgm:pt>
    <dgm:pt modelId="{596FCA61-5592-49BA-9455-9C893C8ED6E8}" type="pres">
      <dgm:prSet presAssocID="{2B9E75CA-8FBC-4317-B5DD-28CD1FF021DB}" presName="compNode" presStyleCnt="0"/>
      <dgm:spPr/>
    </dgm:pt>
    <dgm:pt modelId="{641EFA40-E746-4B65-986E-7D5D69D06631}" type="pres">
      <dgm:prSet presAssocID="{2B9E75CA-8FBC-4317-B5DD-28CD1FF021DB}" presName="bgRect" presStyleLbl="bgShp" presStyleIdx="0" presStyleCnt="4"/>
      <dgm:spPr/>
    </dgm:pt>
    <dgm:pt modelId="{4783BE4A-AABD-4118-B255-A0D1C2ACA7F4}" type="pres">
      <dgm:prSet presAssocID="{2B9E75CA-8FBC-4317-B5DD-28CD1FF021D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AEE095C-8170-464D-8A0C-E1F77E39A437}" type="pres">
      <dgm:prSet presAssocID="{2B9E75CA-8FBC-4317-B5DD-28CD1FF021DB}" presName="spaceRect" presStyleCnt="0"/>
      <dgm:spPr/>
    </dgm:pt>
    <dgm:pt modelId="{4F7A76B1-BD01-4C15-AC52-25405FD93418}" type="pres">
      <dgm:prSet presAssocID="{2B9E75CA-8FBC-4317-B5DD-28CD1FF021DB}" presName="parTx" presStyleLbl="revTx" presStyleIdx="0" presStyleCnt="4">
        <dgm:presLayoutVars>
          <dgm:chMax val="0"/>
          <dgm:chPref val="0"/>
        </dgm:presLayoutVars>
      </dgm:prSet>
      <dgm:spPr/>
    </dgm:pt>
    <dgm:pt modelId="{E3675215-0951-4377-81E1-FC33C1DB473F}" type="pres">
      <dgm:prSet presAssocID="{45D223D8-8C1D-4DCF-B008-06C047D9EC8E}" presName="sibTrans" presStyleCnt="0"/>
      <dgm:spPr/>
    </dgm:pt>
    <dgm:pt modelId="{6CDADA40-593B-421E-8231-27424CE77F4B}" type="pres">
      <dgm:prSet presAssocID="{5D272C1F-9D00-43F7-9201-1FEC545953FF}" presName="compNode" presStyleCnt="0"/>
      <dgm:spPr/>
    </dgm:pt>
    <dgm:pt modelId="{8ACF5C32-0F47-40A0-8D64-0DD46337CFB6}" type="pres">
      <dgm:prSet presAssocID="{5D272C1F-9D00-43F7-9201-1FEC545953FF}" presName="bgRect" presStyleLbl="bgShp" presStyleIdx="1" presStyleCnt="4"/>
      <dgm:spPr/>
    </dgm:pt>
    <dgm:pt modelId="{4BFFA060-6BE8-425B-B1C3-F86317AABD8A}" type="pres">
      <dgm:prSet presAssocID="{5D272C1F-9D00-43F7-9201-1FEC545953F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9C3D133-448C-43D1-BBEE-6832F9F02A19}" type="pres">
      <dgm:prSet presAssocID="{5D272C1F-9D00-43F7-9201-1FEC545953FF}" presName="spaceRect" presStyleCnt="0"/>
      <dgm:spPr/>
    </dgm:pt>
    <dgm:pt modelId="{D9F1CEF3-0DD2-44C1-8173-AD0DCF88BD48}" type="pres">
      <dgm:prSet presAssocID="{5D272C1F-9D00-43F7-9201-1FEC545953FF}" presName="parTx" presStyleLbl="revTx" presStyleIdx="1" presStyleCnt="4">
        <dgm:presLayoutVars>
          <dgm:chMax val="0"/>
          <dgm:chPref val="0"/>
        </dgm:presLayoutVars>
      </dgm:prSet>
      <dgm:spPr/>
    </dgm:pt>
    <dgm:pt modelId="{6D1FDB3F-8AF2-4A06-A306-A6E64FB2D702}" type="pres">
      <dgm:prSet presAssocID="{8EBD5246-0B55-445D-A090-6472F43FED42}" presName="sibTrans" presStyleCnt="0"/>
      <dgm:spPr/>
    </dgm:pt>
    <dgm:pt modelId="{2217AA22-4969-4F40-8375-6590D3803F85}" type="pres">
      <dgm:prSet presAssocID="{9A4F89D1-BFA0-482E-8692-A600ADAA3C5D}" presName="compNode" presStyleCnt="0"/>
      <dgm:spPr/>
    </dgm:pt>
    <dgm:pt modelId="{2E2DA39E-A2FE-4095-8A7A-27418353DB55}" type="pres">
      <dgm:prSet presAssocID="{9A4F89D1-BFA0-482E-8692-A600ADAA3C5D}" presName="bgRect" presStyleLbl="bgShp" presStyleIdx="2" presStyleCnt="4"/>
      <dgm:spPr/>
    </dgm:pt>
    <dgm:pt modelId="{1B3F656A-1735-4763-9679-DF9A3D7DC0B7}" type="pres">
      <dgm:prSet presAssocID="{9A4F89D1-BFA0-482E-8692-A600ADAA3C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F631CE2-D7DA-4C6E-B51F-893ACC44E787}" type="pres">
      <dgm:prSet presAssocID="{9A4F89D1-BFA0-482E-8692-A600ADAA3C5D}" presName="spaceRect" presStyleCnt="0"/>
      <dgm:spPr/>
    </dgm:pt>
    <dgm:pt modelId="{0D4970F5-9E8F-44DA-8D37-B346C218CBD3}" type="pres">
      <dgm:prSet presAssocID="{9A4F89D1-BFA0-482E-8692-A600ADAA3C5D}" presName="parTx" presStyleLbl="revTx" presStyleIdx="2" presStyleCnt="4">
        <dgm:presLayoutVars>
          <dgm:chMax val="0"/>
          <dgm:chPref val="0"/>
        </dgm:presLayoutVars>
      </dgm:prSet>
      <dgm:spPr/>
    </dgm:pt>
    <dgm:pt modelId="{DA445CB9-BD88-4BB2-A85E-7E91DA3F404E}" type="pres">
      <dgm:prSet presAssocID="{C63FE403-8273-4103-90E8-5CFF9C1759AE}" presName="sibTrans" presStyleCnt="0"/>
      <dgm:spPr/>
    </dgm:pt>
    <dgm:pt modelId="{4CA30D13-DA63-4435-B276-0B9B713F2A40}" type="pres">
      <dgm:prSet presAssocID="{E46CC9AB-E671-46CD-A29C-14E4F27EE5CB}" presName="compNode" presStyleCnt="0"/>
      <dgm:spPr/>
    </dgm:pt>
    <dgm:pt modelId="{B2EE2031-43DD-4EF3-A5A0-01FBAFDF4945}" type="pres">
      <dgm:prSet presAssocID="{E46CC9AB-E671-46CD-A29C-14E4F27EE5CB}" presName="bgRect" presStyleLbl="bgShp" presStyleIdx="3" presStyleCnt="4"/>
      <dgm:spPr/>
    </dgm:pt>
    <dgm:pt modelId="{3C2A80A1-A3BF-43E4-B116-B7F756BE205C}" type="pres">
      <dgm:prSet presAssocID="{E46CC9AB-E671-46CD-A29C-14E4F27EE5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35C71089-5E74-446F-81FC-6590DDCF2E22}" type="pres">
      <dgm:prSet presAssocID="{E46CC9AB-E671-46CD-A29C-14E4F27EE5CB}" presName="spaceRect" presStyleCnt="0"/>
      <dgm:spPr/>
    </dgm:pt>
    <dgm:pt modelId="{A20A6E3F-B1C8-4771-BDD0-F262C118642E}" type="pres">
      <dgm:prSet presAssocID="{E46CC9AB-E671-46CD-A29C-14E4F27EE5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DF7180E-F625-4872-8151-177A0A151C80}" srcId="{FCE86105-86DF-439B-9025-B69D75DD8ECC}" destId="{5D272C1F-9D00-43F7-9201-1FEC545953FF}" srcOrd="1" destOrd="0" parTransId="{C2BAD853-4605-4AB6-806B-0FCAF3799D86}" sibTransId="{8EBD5246-0B55-445D-A090-6472F43FED42}"/>
    <dgm:cxn modelId="{7DB77B25-EF05-4A3F-A6AC-F2D92D184390}" srcId="{FCE86105-86DF-439B-9025-B69D75DD8ECC}" destId="{9A4F89D1-BFA0-482E-8692-A600ADAA3C5D}" srcOrd="2" destOrd="0" parTransId="{D04D4A2E-EC46-4195-9E94-3E3CE3E13E02}" sibTransId="{C63FE403-8273-4103-90E8-5CFF9C1759AE}"/>
    <dgm:cxn modelId="{A9E32B30-9FF3-4A36-BFF2-F95E857D0679}" type="presOf" srcId="{E46CC9AB-E671-46CD-A29C-14E4F27EE5CB}" destId="{A20A6E3F-B1C8-4771-BDD0-F262C118642E}" srcOrd="0" destOrd="0" presId="urn:microsoft.com/office/officeart/2018/2/layout/IconVerticalSolidList"/>
    <dgm:cxn modelId="{00DB433A-91CC-4A9A-949D-254A04F5AC32}" type="presOf" srcId="{5D272C1F-9D00-43F7-9201-1FEC545953FF}" destId="{D9F1CEF3-0DD2-44C1-8173-AD0DCF88BD48}" srcOrd="0" destOrd="0" presId="urn:microsoft.com/office/officeart/2018/2/layout/IconVerticalSolidList"/>
    <dgm:cxn modelId="{2007C26A-383A-4CB6-8FB3-F3A31D8BF43B}" type="presOf" srcId="{FCE86105-86DF-439B-9025-B69D75DD8ECC}" destId="{802A9FE8-5038-487F-B0A1-046C20DEFC75}" srcOrd="0" destOrd="0" presId="urn:microsoft.com/office/officeart/2018/2/layout/IconVerticalSolidList"/>
    <dgm:cxn modelId="{47289354-A042-46A6-AB5F-1FE82B2F4C0D}" type="presOf" srcId="{2B9E75CA-8FBC-4317-B5DD-28CD1FF021DB}" destId="{4F7A76B1-BD01-4C15-AC52-25405FD93418}" srcOrd="0" destOrd="0" presId="urn:microsoft.com/office/officeart/2018/2/layout/IconVerticalSolidList"/>
    <dgm:cxn modelId="{5BB8359E-0761-4764-899B-55AA0B4870E0}" srcId="{FCE86105-86DF-439B-9025-B69D75DD8ECC}" destId="{2B9E75CA-8FBC-4317-B5DD-28CD1FF021DB}" srcOrd="0" destOrd="0" parTransId="{CBEC39DB-DA0F-4C6B-8DBF-5AA442C11CF2}" sibTransId="{45D223D8-8C1D-4DCF-B008-06C047D9EC8E}"/>
    <dgm:cxn modelId="{1F90D4BF-94B3-46B7-AD2D-09D691BE261D}" type="presOf" srcId="{9A4F89D1-BFA0-482E-8692-A600ADAA3C5D}" destId="{0D4970F5-9E8F-44DA-8D37-B346C218CBD3}" srcOrd="0" destOrd="0" presId="urn:microsoft.com/office/officeart/2018/2/layout/IconVerticalSolidList"/>
    <dgm:cxn modelId="{47701CD9-3FD1-41B5-9255-8D749DF80170}" srcId="{FCE86105-86DF-439B-9025-B69D75DD8ECC}" destId="{E46CC9AB-E671-46CD-A29C-14E4F27EE5CB}" srcOrd="3" destOrd="0" parTransId="{3B7AF0A3-0B89-4665-860C-8CBAA43F8A6A}" sibTransId="{6F5FA2C4-39E7-4CB1-AC58-37A00127A29F}"/>
    <dgm:cxn modelId="{7EB35C47-11ED-40CC-B5AD-89BD97CBA21A}" type="presParOf" srcId="{802A9FE8-5038-487F-B0A1-046C20DEFC75}" destId="{596FCA61-5592-49BA-9455-9C893C8ED6E8}" srcOrd="0" destOrd="0" presId="urn:microsoft.com/office/officeart/2018/2/layout/IconVerticalSolidList"/>
    <dgm:cxn modelId="{25EB8B99-EE15-4FA0-B38F-1C493960B352}" type="presParOf" srcId="{596FCA61-5592-49BA-9455-9C893C8ED6E8}" destId="{641EFA40-E746-4B65-986E-7D5D69D06631}" srcOrd="0" destOrd="0" presId="urn:microsoft.com/office/officeart/2018/2/layout/IconVerticalSolidList"/>
    <dgm:cxn modelId="{E1D35272-19DD-4784-BADE-66A1AA9E3042}" type="presParOf" srcId="{596FCA61-5592-49BA-9455-9C893C8ED6E8}" destId="{4783BE4A-AABD-4118-B255-A0D1C2ACA7F4}" srcOrd="1" destOrd="0" presId="urn:microsoft.com/office/officeart/2018/2/layout/IconVerticalSolidList"/>
    <dgm:cxn modelId="{E780BE42-1B5B-403C-A06B-DD780BE4251A}" type="presParOf" srcId="{596FCA61-5592-49BA-9455-9C893C8ED6E8}" destId="{FAEE095C-8170-464D-8A0C-E1F77E39A437}" srcOrd="2" destOrd="0" presId="urn:microsoft.com/office/officeart/2018/2/layout/IconVerticalSolidList"/>
    <dgm:cxn modelId="{B6254C22-9990-4871-8EEA-DD0088C97F22}" type="presParOf" srcId="{596FCA61-5592-49BA-9455-9C893C8ED6E8}" destId="{4F7A76B1-BD01-4C15-AC52-25405FD93418}" srcOrd="3" destOrd="0" presId="urn:microsoft.com/office/officeart/2018/2/layout/IconVerticalSolidList"/>
    <dgm:cxn modelId="{72958906-867B-43E2-AE80-F8028B67589F}" type="presParOf" srcId="{802A9FE8-5038-487F-B0A1-046C20DEFC75}" destId="{E3675215-0951-4377-81E1-FC33C1DB473F}" srcOrd="1" destOrd="0" presId="urn:microsoft.com/office/officeart/2018/2/layout/IconVerticalSolidList"/>
    <dgm:cxn modelId="{AC9160B6-EA7F-4FDB-9E61-C1DA536634D2}" type="presParOf" srcId="{802A9FE8-5038-487F-B0A1-046C20DEFC75}" destId="{6CDADA40-593B-421E-8231-27424CE77F4B}" srcOrd="2" destOrd="0" presId="urn:microsoft.com/office/officeart/2018/2/layout/IconVerticalSolidList"/>
    <dgm:cxn modelId="{362136A3-8D52-4CD7-8BA8-70C37A525336}" type="presParOf" srcId="{6CDADA40-593B-421E-8231-27424CE77F4B}" destId="{8ACF5C32-0F47-40A0-8D64-0DD46337CFB6}" srcOrd="0" destOrd="0" presId="urn:microsoft.com/office/officeart/2018/2/layout/IconVerticalSolidList"/>
    <dgm:cxn modelId="{AC7DA91D-AE3D-4303-9D35-EE6B225628ED}" type="presParOf" srcId="{6CDADA40-593B-421E-8231-27424CE77F4B}" destId="{4BFFA060-6BE8-425B-B1C3-F86317AABD8A}" srcOrd="1" destOrd="0" presId="urn:microsoft.com/office/officeart/2018/2/layout/IconVerticalSolidList"/>
    <dgm:cxn modelId="{A3890334-F762-4B9F-8759-7FC9002E2967}" type="presParOf" srcId="{6CDADA40-593B-421E-8231-27424CE77F4B}" destId="{89C3D133-448C-43D1-BBEE-6832F9F02A19}" srcOrd="2" destOrd="0" presId="urn:microsoft.com/office/officeart/2018/2/layout/IconVerticalSolidList"/>
    <dgm:cxn modelId="{46A783A4-F099-4EC4-8FB2-B410A12EDE00}" type="presParOf" srcId="{6CDADA40-593B-421E-8231-27424CE77F4B}" destId="{D9F1CEF3-0DD2-44C1-8173-AD0DCF88BD48}" srcOrd="3" destOrd="0" presId="urn:microsoft.com/office/officeart/2018/2/layout/IconVerticalSolidList"/>
    <dgm:cxn modelId="{966FFEA7-13A7-4756-BFCC-E820F1079CE1}" type="presParOf" srcId="{802A9FE8-5038-487F-B0A1-046C20DEFC75}" destId="{6D1FDB3F-8AF2-4A06-A306-A6E64FB2D702}" srcOrd="3" destOrd="0" presId="urn:microsoft.com/office/officeart/2018/2/layout/IconVerticalSolidList"/>
    <dgm:cxn modelId="{DD4C173A-7A37-4D5D-A085-27A9CD7351FC}" type="presParOf" srcId="{802A9FE8-5038-487F-B0A1-046C20DEFC75}" destId="{2217AA22-4969-4F40-8375-6590D3803F85}" srcOrd="4" destOrd="0" presId="urn:microsoft.com/office/officeart/2018/2/layout/IconVerticalSolidList"/>
    <dgm:cxn modelId="{BDF8A68F-9B47-4805-AFED-3D48F1E072D1}" type="presParOf" srcId="{2217AA22-4969-4F40-8375-6590D3803F85}" destId="{2E2DA39E-A2FE-4095-8A7A-27418353DB55}" srcOrd="0" destOrd="0" presId="urn:microsoft.com/office/officeart/2018/2/layout/IconVerticalSolidList"/>
    <dgm:cxn modelId="{5CBCFA5B-7314-44FD-805B-9AD7B50AF138}" type="presParOf" srcId="{2217AA22-4969-4F40-8375-6590D3803F85}" destId="{1B3F656A-1735-4763-9679-DF9A3D7DC0B7}" srcOrd="1" destOrd="0" presId="urn:microsoft.com/office/officeart/2018/2/layout/IconVerticalSolidList"/>
    <dgm:cxn modelId="{39108381-89E3-41AB-967C-7F670AE5B607}" type="presParOf" srcId="{2217AA22-4969-4F40-8375-6590D3803F85}" destId="{0F631CE2-D7DA-4C6E-B51F-893ACC44E787}" srcOrd="2" destOrd="0" presId="urn:microsoft.com/office/officeart/2018/2/layout/IconVerticalSolidList"/>
    <dgm:cxn modelId="{B003F0A5-4EF5-4D36-A118-CCB1A5C83A4F}" type="presParOf" srcId="{2217AA22-4969-4F40-8375-6590D3803F85}" destId="{0D4970F5-9E8F-44DA-8D37-B346C218CBD3}" srcOrd="3" destOrd="0" presId="urn:microsoft.com/office/officeart/2018/2/layout/IconVerticalSolidList"/>
    <dgm:cxn modelId="{4E4F48B2-2548-40D0-B48C-13CB3C8AFE8C}" type="presParOf" srcId="{802A9FE8-5038-487F-B0A1-046C20DEFC75}" destId="{DA445CB9-BD88-4BB2-A85E-7E91DA3F404E}" srcOrd="5" destOrd="0" presId="urn:microsoft.com/office/officeart/2018/2/layout/IconVerticalSolidList"/>
    <dgm:cxn modelId="{375CF362-3DA3-408C-81F8-186471F7249F}" type="presParOf" srcId="{802A9FE8-5038-487F-B0A1-046C20DEFC75}" destId="{4CA30D13-DA63-4435-B276-0B9B713F2A40}" srcOrd="6" destOrd="0" presId="urn:microsoft.com/office/officeart/2018/2/layout/IconVerticalSolidList"/>
    <dgm:cxn modelId="{F2612DFF-9A84-4CBA-A38F-7659127161BA}" type="presParOf" srcId="{4CA30D13-DA63-4435-B276-0B9B713F2A40}" destId="{B2EE2031-43DD-4EF3-A5A0-01FBAFDF4945}" srcOrd="0" destOrd="0" presId="urn:microsoft.com/office/officeart/2018/2/layout/IconVerticalSolidList"/>
    <dgm:cxn modelId="{D82E4C14-5929-400E-88F8-6CECBC62F715}" type="presParOf" srcId="{4CA30D13-DA63-4435-B276-0B9B713F2A40}" destId="{3C2A80A1-A3BF-43E4-B116-B7F756BE205C}" srcOrd="1" destOrd="0" presId="urn:microsoft.com/office/officeart/2018/2/layout/IconVerticalSolidList"/>
    <dgm:cxn modelId="{3077E1E8-6386-4B8C-A7FA-4003B565647A}" type="presParOf" srcId="{4CA30D13-DA63-4435-B276-0B9B713F2A40}" destId="{35C71089-5E74-446F-81FC-6590DDCF2E22}" srcOrd="2" destOrd="0" presId="urn:microsoft.com/office/officeart/2018/2/layout/IconVerticalSolidList"/>
    <dgm:cxn modelId="{16BDF43D-A196-4006-A297-88E4B8AF95C8}" type="presParOf" srcId="{4CA30D13-DA63-4435-B276-0B9B713F2A40}" destId="{A20A6E3F-B1C8-4771-BDD0-F262C11864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1696F-3293-4F20-A7C3-D5915931B6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03EA96-DF03-4525-BF59-066136029D8B}">
      <dgm:prSet/>
      <dgm:spPr/>
      <dgm:t>
        <a:bodyPr/>
        <a:lstStyle/>
        <a:p>
          <a:r>
            <a:rPr lang="en-IE" dirty="0"/>
            <a:t>Maximising the supervisory relationship (M)</a:t>
          </a:r>
          <a:endParaRPr lang="en-US" dirty="0"/>
        </a:p>
      </dgm:t>
    </dgm:pt>
    <dgm:pt modelId="{08EF9C38-B62C-4A81-8A4A-9C90C9785B13}" type="parTrans" cxnId="{386248FA-81D8-49BE-BBDC-E0DD5A99C931}">
      <dgm:prSet/>
      <dgm:spPr/>
      <dgm:t>
        <a:bodyPr/>
        <a:lstStyle/>
        <a:p>
          <a:endParaRPr lang="en-US"/>
        </a:p>
      </dgm:t>
    </dgm:pt>
    <dgm:pt modelId="{AAADEE0D-732D-45AD-95A0-893812F69162}" type="sibTrans" cxnId="{386248FA-81D8-49BE-BBDC-E0DD5A99C931}">
      <dgm:prSet/>
      <dgm:spPr/>
      <dgm:t>
        <a:bodyPr/>
        <a:lstStyle/>
        <a:p>
          <a:endParaRPr lang="en-US"/>
        </a:p>
      </dgm:t>
    </dgm:pt>
    <dgm:pt modelId="{2F68D9BC-220A-4600-9194-8083F36CA06E}">
      <dgm:prSet/>
      <dgm:spPr/>
      <dgm:t>
        <a:bodyPr/>
        <a:lstStyle/>
        <a:p>
          <a:r>
            <a:rPr lang="en-IE"/>
            <a:t>Managing interpersonal relationships   </a:t>
          </a:r>
          <a:endParaRPr lang="en-US"/>
        </a:p>
      </dgm:t>
    </dgm:pt>
    <dgm:pt modelId="{65CC49D7-5470-49D8-91A6-17F68CA5733F}" type="parTrans" cxnId="{54D76411-FC27-4ACE-8FF7-1C564617545B}">
      <dgm:prSet/>
      <dgm:spPr/>
      <dgm:t>
        <a:bodyPr/>
        <a:lstStyle/>
        <a:p>
          <a:endParaRPr lang="en-US"/>
        </a:p>
      </dgm:t>
    </dgm:pt>
    <dgm:pt modelId="{2759F555-8E77-4E1A-8168-01D68AECCE7E}" type="sibTrans" cxnId="{54D76411-FC27-4ACE-8FF7-1C564617545B}">
      <dgm:prSet/>
      <dgm:spPr/>
      <dgm:t>
        <a:bodyPr/>
        <a:lstStyle/>
        <a:p>
          <a:endParaRPr lang="en-US"/>
        </a:p>
      </dgm:t>
    </dgm:pt>
    <dgm:pt modelId="{3095F7AF-4389-4946-B484-35A24AEF42B6}">
      <dgm:prSet/>
      <dgm:spPr/>
      <dgm:t>
        <a:bodyPr/>
        <a:lstStyle/>
        <a:p>
          <a:r>
            <a:rPr lang="en-IE"/>
            <a:t>Developing diversity and inclusion awareness</a:t>
          </a:r>
          <a:endParaRPr lang="en-US"/>
        </a:p>
      </dgm:t>
    </dgm:pt>
    <dgm:pt modelId="{237A54FF-AFA5-4BAC-A2B8-5238261560F3}" type="parTrans" cxnId="{C3201F42-6B8C-43A7-AAFA-6EA7A8770E77}">
      <dgm:prSet/>
      <dgm:spPr/>
      <dgm:t>
        <a:bodyPr/>
        <a:lstStyle/>
        <a:p>
          <a:endParaRPr lang="en-US"/>
        </a:p>
      </dgm:t>
    </dgm:pt>
    <dgm:pt modelId="{05204536-AB01-4454-AB93-B8C240D5CB3A}" type="sibTrans" cxnId="{C3201F42-6B8C-43A7-AAFA-6EA7A8770E77}">
      <dgm:prSet/>
      <dgm:spPr/>
      <dgm:t>
        <a:bodyPr/>
        <a:lstStyle/>
        <a:p>
          <a:endParaRPr lang="en-US"/>
        </a:p>
      </dgm:t>
    </dgm:pt>
    <dgm:pt modelId="{B0E42EAE-9BAF-4857-AAAA-BB3A4F3FABDF}">
      <dgm:prSet/>
      <dgm:spPr/>
      <dgm:t>
        <a:bodyPr/>
        <a:lstStyle/>
        <a:p>
          <a:r>
            <a:rPr lang="en-IE"/>
            <a:t>Promoting team effectiveness and leadership  </a:t>
          </a:r>
          <a:endParaRPr lang="en-US"/>
        </a:p>
      </dgm:t>
    </dgm:pt>
    <dgm:pt modelId="{27C994E2-2DB7-4F97-A4A4-C36A0DBE84EE}" type="parTrans" cxnId="{32BCC8B5-D2BD-403B-8824-37A4C7B405BB}">
      <dgm:prSet/>
      <dgm:spPr/>
      <dgm:t>
        <a:bodyPr/>
        <a:lstStyle/>
        <a:p>
          <a:endParaRPr lang="en-US"/>
        </a:p>
      </dgm:t>
    </dgm:pt>
    <dgm:pt modelId="{D0589AF2-ECFF-4410-B8E6-2DA95A1C4C69}" type="sibTrans" cxnId="{32BCC8B5-D2BD-403B-8824-37A4C7B405BB}">
      <dgm:prSet/>
      <dgm:spPr/>
      <dgm:t>
        <a:bodyPr/>
        <a:lstStyle/>
        <a:p>
          <a:endParaRPr lang="en-US"/>
        </a:p>
      </dgm:t>
    </dgm:pt>
    <dgm:pt modelId="{C0BE362C-0138-4778-93A3-FC8EB9D6D69A}" type="pres">
      <dgm:prSet presAssocID="{C6C1696F-3293-4F20-A7C3-D5915931B6BC}" presName="root" presStyleCnt="0">
        <dgm:presLayoutVars>
          <dgm:dir/>
          <dgm:resizeHandles val="exact"/>
        </dgm:presLayoutVars>
      </dgm:prSet>
      <dgm:spPr/>
    </dgm:pt>
    <dgm:pt modelId="{EC2A4DFB-5572-4DD1-9059-BB27A2D18C67}" type="pres">
      <dgm:prSet presAssocID="{D003EA96-DF03-4525-BF59-066136029D8B}" presName="compNode" presStyleCnt="0"/>
      <dgm:spPr/>
    </dgm:pt>
    <dgm:pt modelId="{5322A8C7-56B4-4768-A307-F53127339301}" type="pres">
      <dgm:prSet presAssocID="{D003EA96-DF03-4525-BF59-066136029D8B}" presName="bgRect" presStyleLbl="bgShp" presStyleIdx="0" presStyleCnt="4"/>
      <dgm:spPr/>
    </dgm:pt>
    <dgm:pt modelId="{27EBDB37-1382-42A0-8BEE-122D2DE3B363}" type="pres">
      <dgm:prSet presAssocID="{D003EA96-DF03-4525-BF59-066136029D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71152238-C4AF-4FC5-AD1E-1DAB5F0B8E8C}" type="pres">
      <dgm:prSet presAssocID="{D003EA96-DF03-4525-BF59-066136029D8B}" presName="spaceRect" presStyleCnt="0"/>
      <dgm:spPr/>
    </dgm:pt>
    <dgm:pt modelId="{02CE31E0-958F-494E-97E8-B4BCEAD83051}" type="pres">
      <dgm:prSet presAssocID="{D003EA96-DF03-4525-BF59-066136029D8B}" presName="parTx" presStyleLbl="revTx" presStyleIdx="0" presStyleCnt="4">
        <dgm:presLayoutVars>
          <dgm:chMax val="0"/>
          <dgm:chPref val="0"/>
        </dgm:presLayoutVars>
      </dgm:prSet>
      <dgm:spPr/>
    </dgm:pt>
    <dgm:pt modelId="{C7D55EFE-7799-41E8-8076-94C922E2681C}" type="pres">
      <dgm:prSet presAssocID="{AAADEE0D-732D-45AD-95A0-893812F69162}" presName="sibTrans" presStyleCnt="0"/>
      <dgm:spPr/>
    </dgm:pt>
    <dgm:pt modelId="{04FA2C32-3C24-48F0-BF7F-D05E79C6220E}" type="pres">
      <dgm:prSet presAssocID="{2F68D9BC-220A-4600-9194-8083F36CA06E}" presName="compNode" presStyleCnt="0"/>
      <dgm:spPr/>
    </dgm:pt>
    <dgm:pt modelId="{9DD7A322-7078-4358-81F2-6284EEDCE083}" type="pres">
      <dgm:prSet presAssocID="{2F68D9BC-220A-4600-9194-8083F36CA06E}" presName="bgRect" presStyleLbl="bgShp" presStyleIdx="1" presStyleCnt="4"/>
      <dgm:spPr/>
    </dgm:pt>
    <dgm:pt modelId="{77850F45-299C-46F9-BF1C-FF23D4F0B76B}" type="pres">
      <dgm:prSet presAssocID="{2F68D9BC-220A-4600-9194-8083F36CA0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BF4DE90-1BFA-4953-9490-066CA4337BF7}" type="pres">
      <dgm:prSet presAssocID="{2F68D9BC-220A-4600-9194-8083F36CA06E}" presName="spaceRect" presStyleCnt="0"/>
      <dgm:spPr/>
    </dgm:pt>
    <dgm:pt modelId="{539B078A-7237-450A-9348-CAD94A59BD5B}" type="pres">
      <dgm:prSet presAssocID="{2F68D9BC-220A-4600-9194-8083F36CA06E}" presName="parTx" presStyleLbl="revTx" presStyleIdx="1" presStyleCnt="4">
        <dgm:presLayoutVars>
          <dgm:chMax val="0"/>
          <dgm:chPref val="0"/>
        </dgm:presLayoutVars>
      </dgm:prSet>
      <dgm:spPr/>
    </dgm:pt>
    <dgm:pt modelId="{CE772AC8-7CA3-4BDB-94F6-22F650B097DF}" type="pres">
      <dgm:prSet presAssocID="{2759F555-8E77-4E1A-8168-01D68AECCE7E}" presName="sibTrans" presStyleCnt="0"/>
      <dgm:spPr/>
    </dgm:pt>
    <dgm:pt modelId="{C1A1CCE6-C121-419C-8D79-C375B2120700}" type="pres">
      <dgm:prSet presAssocID="{3095F7AF-4389-4946-B484-35A24AEF42B6}" presName="compNode" presStyleCnt="0"/>
      <dgm:spPr/>
    </dgm:pt>
    <dgm:pt modelId="{50A8CA5E-A24E-4F4B-A514-B84B0A6CFFB7}" type="pres">
      <dgm:prSet presAssocID="{3095F7AF-4389-4946-B484-35A24AEF42B6}" presName="bgRect" presStyleLbl="bgShp" presStyleIdx="2" presStyleCnt="4"/>
      <dgm:spPr/>
    </dgm:pt>
    <dgm:pt modelId="{3AC5A4D4-AA36-4969-AB92-214DA95C3135}" type="pres">
      <dgm:prSet presAssocID="{3095F7AF-4389-4946-B484-35A24AEF42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FC56083-76FF-4867-8C38-3C3C2A54CF33}" type="pres">
      <dgm:prSet presAssocID="{3095F7AF-4389-4946-B484-35A24AEF42B6}" presName="spaceRect" presStyleCnt="0"/>
      <dgm:spPr/>
    </dgm:pt>
    <dgm:pt modelId="{F847B728-6414-41BD-B254-4300029415C6}" type="pres">
      <dgm:prSet presAssocID="{3095F7AF-4389-4946-B484-35A24AEF42B6}" presName="parTx" presStyleLbl="revTx" presStyleIdx="2" presStyleCnt="4">
        <dgm:presLayoutVars>
          <dgm:chMax val="0"/>
          <dgm:chPref val="0"/>
        </dgm:presLayoutVars>
      </dgm:prSet>
      <dgm:spPr/>
    </dgm:pt>
    <dgm:pt modelId="{7B5C09FA-AB5F-4619-9DCA-2C8B209100D3}" type="pres">
      <dgm:prSet presAssocID="{05204536-AB01-4454-AB93-B8C240D5CB3A}" presName="sibTrans" presStyleCnt="0"/>
      <dgm:spPr/>
    </dgm:pt>
    <dgm:pt modelId="{72E579A0-F979-40FB-B709-0BAEB5369BA3}" type="pres">
      <dgm:prSet presAssocID="{B0E42EAE-9BAF-4857-AAAA-BB3A4F3FABDF}" presName="compNode" presStyleCnt="0"/>
      <dgm:spPr/>
    </dgm:pt>
    <dgm:pt modelId="{D160CE10-D08A-40D8-BB72-0B2CB682F165}" type="pres">
      <dgm:prSet presAssocID="{B0E42EAE-9BAF-4857-AAAA-BB3A4F3FABDF}" presName="bgRect" presStyleLbl="bgShp" presStyleIdx="3" presStyleCnt="4"/>
      <dgm:spPr/>
    </dgm:pt>
    <dgm:pt modelId="{4A985FE9-B799-4115-9939-85AD6A0E4736}" type="pres">
      <dgm:prSet presAssocID="{B0E42EAE-9BAF-4857-AAAA-BB3A4F3FAB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B960987-54E0-4D27-B265-FF2CE36822A0}" type="pres">
      <dgm:prSet presAssocID="{B0E42EAE-9BAF-4857-AAAA-BB3A4F3FABDF}" presName="spaceRect" presStyleCnt="0"/>
      <dgm:spPr/>
    </dgm:pt>
    <dgm:pt modelId="{60A023A6-BFC5-4AFA-BEC8-EF3BFFA90376}" type="pres">
      <dgm:prSet presAssocID="{B0E42EAE-9BAF-4857-AAAA-BB3A4F3FABD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729AF03-B698-406F-84FA-84010FEF8EDA}" type="presOf" srcId="{3095F7AF-4389-4946-B484-35A24AEF42B6}" destId="{F847B728-6414-41BD-B254-4300029415C6}" srcOrd="0" destOrd="0" presId="urn:microsoft.com/office/officeart/2018/2/layout/IconVerticalSolidList"/>
    <dgm:cxn modelId="{54D76411-FC27-4ACE-8FF7-1C564617545B}" srcId="{C6C1696F-3293-4F20-A7C3-D5915931B6BC}" destId="{2F68D9BC-220A-4600-9194-8083F36CA06E}" srcOrd="1" destOrd="0" parTransId="{65CC49D7-5470-49D8-91A6-17F68CA5733F}" sibTransId="{2759F555-8E77-4E1A-8168-01D68AECCE7E}"/>
    <dgm:cxn modelId="{98711D23-3EA5-4EA5-A5B6-74E0D7C390BC}" type="presOf" srcId="{C6C1696F-3293-4F20-A7C3-D5915931B6BC}" destId="{C0BE362C-0138-4778-93A3-FC8EB9D6D69A}" srcOrd="0" destOrd="0" presId="urn:microsoft.com/office/officeart/2018/2/layout/IconVerticalSolidList"/>
    <dgm:cxn modelId="{C3201F42-6B8C-43A7-AAFA-6EA7A8770E77}" srcId="{C6C1696F-3293-4F20-A7C3-D5915931B6BC}" destId="{3095F7AF-4389-4946-B484-35A24AEF42B6}" srcOrd="2" destOrd="0" parTransId="{237A54FF-AFA5-4BAC-A2B8-5238261560F3}" sibTransId="{05204536-AB01-4454-AB93-B8C240D5CB3A}"/>
    <dgm:cxn modelId="{E0131D64-23FD-465A-82ED-C664370E2307}" type="presOf" srcId="{B0E42EAE-9BAF-4857-AAAA-BB3A4F3FABDF}" destId="{60A023A6-BFC5-4AFA-BEC8-EF3BFFA90376}" srcOrd="0" destOrd="0" presId="urn:microsoft.com/office/officeart/2018/2/layout/IconVerticalSolidList"/>
    <dgm:cxn modelId="{96E05774-5B41-4F96-B0C4-496D857BAD76}" type="presOf" srcId="{2F68D9BC-220A-4600-9194-8083F36CA06E}" destId="{539B078A-7237-450A-9348-CAD94A59BD5B}" srcOrd="0" destOrd="0" presId="urn:microsoft.com/office/officeart/2018/2/layout/IconVerticalSolidList"/>
    <dgm:cxn modelId="{D69B048E-1A30-429E-AA65-0C25F3E0E302}" type="presOf" srcId="{D003EA96-DF03-4525-BF59-066136029D8B}" destId="{02CE31E0-958F-494E-97E8-B4BCEAD83051}" srcOrd="0" destOrd="0" presId="urn:microsoft.com/office/officeart/2018/2/layout/IconVerticalSolidList"/>
    <dgm:cxn modelId="{32BCC8B5-D2BD-403B-8824-37A4C7B405BB}" srcId="{C6C1696F-3293-4F20-A7C3-D5915931B6BC}" destId="{B0E42EAE-9BAF-4857-AAAA-BB3A4F3FABDF}" srcOrd="3" destOrd="0" parTransId="{27C994E2-2DB7-4F97-A4A4-C36A0DBE84EE}" sibTransId="{D0589AF2-ECFF-4410-B8E6-2DA95A1C4C69}"/>
    <dgm:cxn modelId="{386248FA-81D8-49BE-BBDC-E0DD5A99C931}" srcId="{C6C1696F-3293-4F20-A7C3-D5915931B6BC}" destId="{D003EA96-DF03-4525-BF59-066136029D8B}" srcOrd="0" destOrd="0" parTransId="{08EF9C38-B62C-4A81-8A4A-9C90C9785B13}" sibTransId="{AAADEE0D-732D-45AD-95A0-893812F69162}"/>
    <dgm:cxn modelId="{A8A32080-3976-4DE6-B99B-D9FC143A5500}" type="presParOf" srcId="{C0BE362C-0138-4778-93A3-FC8EB9D6D69A}" destId="{EC2A4DFB-5572-4DD1-9059-BB27A2D18C67}" srcOrd="0" destOrd="0" presId="urn:microsoft.com/office/officeart/2018/2/layout/IconVerticalSolidList"/>
    <dgm:cxn modelId="{6E83F1FE-1E73-4DC1-8D2D-F7E25C896B8E}" type="presParOf" srcId="{EC2A4DFB-5572-4DD1-9059-BB27A2D18C67}" destId="{5322A8C7-56B4-4768-A307-F53127339301}" srcOrd="0" destOrd="0" presId="urn:microsoft.com/office/officeart/2018/2/layout/IconVerticalSolidList"/>
    <dgm:cxn modelId="{795E881A-B7A0-443F-9CDD-BE5E9087F2BD}" type="presParOf" srcId="{EC2A4DFB-5572-4DD1-9059-BB27A2D18C67}" destId="{27EBDB37-1382-42A0-8BEE-122D2DE3B363}" srcOrd="1" destOrd="0" presId="urn:microsoft.com/office/officeart/2018/2/layout/IconVerticalSolidList"/>
    <dgm:cxn modelId="{1245AAB3-0CE1-4C62-92A2-C84F4DB45D2D}" type="presParOf" srcId="{EC2A4DFB-5572-4DD1-9059-BB27A2D18C67}" destId="{71152238-C4AF-4FC5-AD1E-1DAB5F0B8E8C}" srcOrd="2" destOrd="0" presId="urn:microsoft.com/office/officeart/2018/2/layout/IconVerticalSolidList"/>
    <dgm:cxn modelId="{409D43BE-7C18-48CD-B14A-8CE75E3C7F2E}" type="presParOf" srcId="{EC2A4DFB-5572-4DD1-9059-BB27A2D18C67}" destId="{02CE31E0-958F-494E-97E8-B4BCEAD83051}" srcOrd="3" destOrd="0" presId="urn:microsoft.com/office/officeart/2018/2/layout/IconVerticalSolidList"/>
    <dgm:cxn modelId="{97364E38-93C6-4E89-BF8E-8700AEC94B1B}" type="presParOf" srcId="{C0BE362C-0138-4778-93A3-FC8EB9D6D69A}" destId="{C7D55EFE-7799-41E8-8076-94C922E2681C}" srcOrd="1" destOrd="0" presId="urn:microsoft.com/office/officeart/2018/2/layout/IconVerticalSolidList"/>
    <dgm:cxn modelId="{8500840E-2319-492F-9D4F-ECF8A90C1751}" type="presParOf" srcId="{C0BE362C-0138-4778-93A3-FC8EB9D6D69A}" destId="{04FA2C32-3C24-48F0-BF7F-D05E79C6220E}" srcOrd="2" destOrd="0" presId="urn:microsoft.com/office/officeart/2018/2/layout/IconVerticalSolidList"/>
    <dgm:cxn modelId="{FF02DAEE-99A8-4F72-B727-5E6F283F2613}" type="presParOf" srcId="{04FA2C32-3C24-48F0-BF7F-D05E79C6220E}" destId="{9DD7A322-7078-4358-81F2-6284EEDCE083}" srcOrd="0" destOrd="0" presId="urn:microsoft.com/office/officeart/2018/2/layout/IconVerticalSolidList"/>
    <dgm:cxn modelId="{D3057EB8-7710-4897-B03B-6B0958260BE9}" type="presParOf" srcId="{04FA2C32-3C24-48F0-BF7F-D05E79C6220E}" destId="{77850F45-299C-46F9-BF1C-FF23D4F0B76B}" srcOrd="1" destOrd="0" presId="urn:microsoft.com/office/officeart/2018/2/layout/IconVerticalSolidList"/>
    <dgm:cxn modelId="{CDB8CFD3-D13D-480C-9FE7-6A7B993A4DD1}" type="presParOf" srcId="{04FA2C32-3C24-48F0-BF7F-D05E79C6220E}" destId="{4BF4DE90-1BFA-4953-9490-066CA4337BF7}" srcOrd="2" destOrd="0" presId="urn:microsoft.com/office/officeart/2018/2/layout/IconVerticalSolidList"/>
    <dgm:cxn modelId="{03F24B96-9611-48FB-BF5E-6ADD103682D7}" type="presParOf" srcId="{04FA2C32-3C24-48F0-BF7F-D05E79C6220E}" destId="{539B078A-7237-450A-9348-CAD94A59BD5B}" srcOrd="3" destOrd="0" presId="urn:microsoft.com/office/officeart/2018/2/layout/IconVerticalSolidList"/>
    <dgm:cxn modelId="{DEE9D4E4-751F-47FE-BAE8-12AC049E778B}" type="presParOf" srcId="{C0BE362C-0138-4778-93A3-FC8EB9D6D69A}" destId="{CE772AC8-7CA3-4BDB-94F6-22F650B097DF}" srcOrd="3" destOrd="0" presId="urn:microsoft.com/office/officeart/2018/2/layout/IconVerticalSolidList"/>
    <dgm:cxn modelId="{4CAA3CCF-0A16-4FC1-BAB9-01E5245B1D89}" type="presParOf" srcId="{C0BE362C-0138-4778-93A3-FC8EB9D6D69A}" destId="{C1A1CCE6-C121-419C-8D79-C375B2120700}" srcOrd="4" destOrd="0" presId="urn:microsoft.com/office/officeart/2018/2/layout/IconVerticalSolidList"/>
    <dgm:cxn modelId="{A6F867CE-694F-4330-960D-53087F256172}" type="presParOf" srcId="{C1A1CCE6-C121-419C-8D79-C375B2120700}" destId="{50A8CA5E-A24E-4F4B-A514-B84B0A6CFFB7}" srcOrd="0" destOrd="0" presId="urn:microsoft.com/office/officeart/2018/2/layout/IconVerticalSolidList"/>
    <dgm:cxn modelId="{C00704F1-1E01-4030-B2E9-C808CA18537E}" type="presParOf" srcId="{C1A1CCE6-C121-419C-8D79-C375B2120700}" destId="{3AC5A4D4-AA36-4969-AB92-214DA95C3135}" srcOrd="1" destOrd="0" presId="urn:microsoft.com/office/officeart/2018/2/layout/IconVerticalSolidList"/>
    <dgm:cxn modelId="{233C25D3-5F63-425E-B7A8-E86E169A19DC}" type="presParOf" srcId="{C1A1CCE6-C121-419C-8D79-C375B2120700}" destId="{FFC56083-76FF-4867-8C38-3C3C2A54CF33}" srcOrd="2" destOrd="0" presId="urn:microsoft.com/office/officeart/2018/2/layout/IconVerticalSolidList"/>
    <dgm:cxn modelId="{2ECF16E2-BE5D-4956-A2F1-1EB547064D7F}" type="presParOf" srcId="{C1A1CCE6-C121-419C-8D79-C375B2120700}" destId="{F847B728-6414-41BD-B254-4300029415C6}" srcOrd="3" destOrd="0" presId="urn:microsoft.com/office/officeart/2018/2/layout/IconVerticalSolidList"/>
    <dgm:cxn modelId="{40B6872B-4AB2-4A67-8DF7-FCA4D640A824}" type="presParOf" srcId="{C0BE362C-0138-4778-93A3-FC8EB9D6D69A}" destId="{7B5C09FA-AB5F-4619-9DCA-2C8B209100D3}" srcOrd="5" destOrd="0" presId="urn:microsoft.com/office/officeart/2018/2/layout/IconVerticalSolidList"/>
    <dgm:cxn modelId="{9390580E-EABD-4701-9224-DBBD757C2715}" type="presParOf" srcId="{C0BE362C-0138-4778-93A3-FC8EB9D6D69A}" destId="{72E579A0-F979-40FB-B709-0BAEB5369BA3}" srcOrd="6" destOrd="0" presId="urn:microsoft.com/office/officeart/2018/2/layout/IconVerticalSolidList"/>
    <dgm:cxn modelId="{36C5479E-49F4-4F1D-8C04-B300643B3060}" type="presParOf" srcId="{72E579A0-F979-40FB-B709-0BAEB5369BA3}" destId="{D160CE10-D08A-40D8-BB72-0B2CB682F165}" srcOrd="0" destOrd="0" presId="urn:microsoft.com/office/officeart/2018/2/layout/IconVerticalSolidList"/>
    <dgm:cxn modelId="{C96EF8D7-F5B8-4577-A17F-E61BFAFD2B5C}" type="presParOf" srcId="{72E579A0-F979-40FB-B709-0BAEB5369BA3}" destId="{4A985FE9-B799-4115-9939-85AD6A0E4736}" srcOrd="1" destOrd="0" presId="urn:microsoft.com/office/officeart/2018/2/layout/IconVerticalSolidList"/>
    <dgm:cxn modelId="{1C12126D-DDBD-45C9-B713-6D33A1D9AE51}" type="presParOf" srcId="{72E579A0-F979-40FB-B709-0BAEB5369BA3}" destId="{7B960987-54E0-4D27-B265-FF2CE36822A0}" srcOrd="2" destOrd="0" presId="urn:microsoft.com/office/officeart/2018/2/layout/IconVerticalSolidList"/>
    <dgm:cxn modelId="{A02E54F5-517D-4479-BDCA-D18356B03CA2}" type="presParOf" srcId="{72E579A0-F979-40FB-B709-0BAEB5369BA3}" destId="{60A023A6-BFC5-4AFA-BEC8-EF3BFFA903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72337-5014-4F87-9EC1-BFCABA3460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90351-A720-4B4C-A54A-EA9BAF648221}">
      <dgm:prSet/>
      <dgm:spPr>
        <a:solidFill>
          <a:schemeClr val="bg2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Critical reading and writing skills </a:t>
          </a:r>
          <a:endParaRPr lang="en-US" dirty="0">
            <a:solidFill>
              <a:schemeClr val="tx1"/>
            </a:solidFill>
          </a:endParaRPr>
        </a:p>
      </dgm:t>
    </dgm:pt>
    <dgm:pt modelId="{E3D9F5BE-6642-4DD8-8462-8500D341A8E7}" type="parTrans" cxnId="{38145965-B8B6-4E67-BB1E-40E6B30C4441}">
      <dgm:prSet/>
      <dgm:spPr/>
      <dgm:t>
        <a:bodyPr/>
        <a:lstStyle/>
        <a:p>
          <a:endParaRPr lang="en-US"/>
        </a:p>
      </dgm:t>
    </dgm:pt>
    <dgm:pt modelId="{EFE6B187-DD99-42FB-8882-B35507483157}" type="sibTrans" cxnId="{38145965-B8B6-4E67-BB1E-40E6B30C4441}">
      <dgm:prSet/>
      <dgm:spPr/>
      <dgm:t>
        <a:bodyPr/>
        <a:lstStyle/>
        <a:p>
          <a:endParaRPr lang="en-US"/>
        </a:p>
      </dgm:t>
    </dgm:pt>
    <dgm:pt modelId="{F5DB6A2A-08F6-440F-9A58-5DF36D13AC01}">
      <dgm:prSet/>
      <dgm:spPr>
        <a:solidFill>
          <a:schemeClr val="bg2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Literature review  </a:t>
          </a:r>
          <a:endParaRPr lang="en-US" dirty="0">
            <a:solidFill>
              <a:schemeClr val="tx1"/>
            </a:solidFill>
          </a:endParaRPr>
        </a:p>
      </dgm:t>
    </dgm:pt>
    <dgm:pt modelId="{9075E986-2007-4859-8F90-ED8B4EB53699}" type="parTrans" cxnId="{D42563F4-D9C5-45B8-B942-E78CCDA909B4}">
      <dgm:prSet/>
      <dgm:spPr/>
      <dgm:t>
        <a:bodyPr/>
        <a:lstStyle/>
        <a:p>
          <a:endParaRPr lang="en-US"/>
        </a:p>
      </dgm:t>
    </dgm:pt>
    <dgm:pt modelId="{920641F4-0DB8-4503-A0BD-71DF725AFB68}" type="sibTrans" cxnId="{D42563F4-D9C5-45B8-B942-E78CCDA909B4}">
      <dgm:prSet/>
      <dgm:spPr/>
      <dgm:t>
        <a:bodyPr/>
        <a:lstStyle/>
        <a:p>
          <a:endParaRPr lang="en-US"/>
        </a:p>
      </dgm:t>
    </dgm:pt>
    <dgm:pt modelId="{EFC4E0D0-402E-42DF-920F-D7C2E92BD8E4}">
      <dgm:prSet/>
      <dgm:spPr>
        <a:solidFill>
          <a:schemeClr val="bg2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Thesis writing strategies  </a:t>
          </a:r>
          <a:endParaRPr lang="en-US" dirty="0">
            <a:solidFill>
              <a:schemeClr val="tx1"/>
            </a:solidFill>
          </a:endParaRPr>
        </a:p>
      </dgm:t>
    </dgm:pt>
    <dgm:pt modelId="{DC241E27-DE5A-4E7D-8040-88E9F72240E6}" type="parTrans" cxnId="{E41DA761-31B1-4CD2-BFAB-DEB872ED9A96}">
      <dgm:prSet/>
      <dgm:spPr/>
      <dgm:t>
        <a:bodyPr/>
        <a:lstStyle/>
        <a:p>
          <a:endParaRPr lang="en-US"/>
        </a:p>
      </dgm:t>
    </dgm:pt>
    <dgm:pt modelId="{B60D32BB-60D6-4F15-973A-5BD0D2314E53}" type="sibTrans" cxnId="{E41DA761-31B1-4CD2-BFAB-DEB872ED9A96}">
      <dgm:prSet/>
      <dgm:spPr/>
      <dgm:t>
        <a:bodyPr/>
        <a:lstStyle/>
        <a:p>
          <a:endParaRPr lang="en-US"/>
        </a:p>
      </dgm:t>
    </dgm:pt>
    <dgm:pt modelId="{7453B3B4-4CC6-40AD-9F30-B5FD3D4CF7FB}">
      <dgm:prSet/>
      <dgm:spPr>
        <a:solidFill>
          <a:schemeClr val="bg2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References: Using Endnote </a:t>
          </a:r>
          <a:endParaRPr lang="en-US" dirty="0">
            <a:solidFill>
              <a:schemeClr val="tx1"/>
            </a:solidFill>
          </a:endParaRPr>
        </a:p>
      </dgm:t>
    </dgm:pt>
    <dgm:pt modelId="{4E1C416E-A4CD-4B58-A227-F949C93F23F7}" type="parTrans" cxnId="{C990F8BF-9A3F-45DD-B4BD-139E05463A17}">
      <dgm:prSet/>
      <dgm:spPr/>
      <dgm:t>
        <a:bodyPr/>
        <a:lstStyle/>
        <a:p>
          <a:endParaRPr lang="en-US"/>
        </a:p>
      </dgm:t>
    </dgm:pt>
    <dgm:pt modelId="{80DB8446-9D8B-478E-B242-8FD45EE5295E}" type="sibTrans" cxnId="{C990F8BF-9A3F-45DD-B4BD-139E05463A17}">
      <dgm:prSet/>
      <dgm:spPr/>
      <dgm:t>
        <a:bodyPr/>
        <a:lstStyle/>
        <a:p>
          <a:endParaRPr lang="en-US"/>
        </a:p>
      </dgm:t>
    </dgm:pt>
    <dgm:pt modelId="{0484A953-E5F6-4A99-B8F5-1CB61A4412BE}">
      <dgm:prSet/>
      <dgm:spPr>
        <a:solidFill>
          <a:schemeClr val="bg2"/>
        </a:solidFill>
      </dgm:spPr>
      <dgm:t>
        <a:bodyPr/>
        <a:lstStyle/>
        <a:p>
          <a:r>
            <a:rPr lang="en-IE">
              <a:solidFill>
                <a:schemeClr val="tx1"/>
              </a:solidFill>
            </a:rPr>
            <a:t>Effective Presentations   </a:t>
          </a:r>
          <a:endParaRPr lang="en-US">
            <a:solidFill>
              <a:schemeClr val="tx1"/>
            </a:solidFill>
          </a:endParaRPr>
        </a:p>
      </dgm:t>
    </dgm:pt>
    <dgm:pt modelId="{E0FCB328-826C-444B-8AB7-07A7C1CFCE1C}" type="parTrans" cxnId="{7B8909BE-AB19-4E1F-ADF2-053DB8E0B623}">
      <dgm:prSet/>
      <dgm:spPr/>
      <dgm:t>
        <a:bodyPr/>
        <a:lstStyle/>
        <a:p>
          <a:endParaRPr lang="en-US"/>
        </a:p>
      </dgm:t>
    </dgm:pt>
    <dgm:pt modelId="{4DA3F622-DAAD-4205-8C90-5C07296B3CA5}" type="sibTrans" cxnId="{7B8909BE-AB19-4E1F-ADF2-053DB8E0B623}">
      <dgm:prSet/>
      <dgm:spPr/>
      <dgm:t>
        <a:bodyPr/>
        <a:lstStyle/>
        <a:p>
          <a:endParaRPr lang="en-US"/>
        </a:p>
      </dgm:t>
    </dgm:pt>
    <dgm:pt modelId="{6E946D5B-1607-4537-B928-4DC3F1878D3D}">
      <dgm:prSet/>
      <dgm:spPr>
        <a:solidFill>
          <a:schemeClr val="bg2"/>
        </a:solidFill>
      </dgm:spPr>
      <dgm:t>
        <a:bodyPr/>
        <a:lstStyle/>
        <a:p>
          <a:r>
            <a:rPr lang="en-IE">
              <a:solidFill>
                <a:schemeClr val="tx1"/>
              </a:solidFill>
            </a:rPr>
            <a:t>Confirmation interview and viva preparation   </a:t>
          </a:r>
          <a:endParaRPr lang="en-US">
            <a:solidFill>
              <a:schemeClr val="tx1"/>
            </a:solidFill>
          </a:endParaRPr>
        </a:p>
      </dgm:t>
    </dgm:pt>
    <dgm:pt modelId="{F8D26D3C-F07B-4712-8170-50E69C220346}" type="parTrans" cxnId="{5F9F38CE-7523-4C1B-8AC1-3D195E0D9D90}">
      <dgm:prSet/>
      <dgm:spPr/>
      <dgm:t>
        <a:bodyPr/>
        <a:lstStyle/>
        <a:p>
          <a:endParaRPr lang="en-US"/>
        </a:p>
      </dgm:t>
    </dgm:pt>
    <dgm:pt modelId="{F0A54D43-3593-4F7B-9A79-7D78B39D319E}" type="sibTrans" cxnId="{5F9F38CE-7523-4C1B-8AC1-3D195E0D9D90}">
      <dgm:prSet/>
      <dgm:spPr/>
      <dgm:t>
        <a:bodyPr/>
        <a:lstStyle/>
        <a:p>
          <a:endParaRPr lang="en-US"/>
        </a:p>
      </dgm:t>
    </dgm:pt>
    <dgm:pt modelId="{B23C5D10-84A1-4215-AEA6-80C4A0AE7563}" type="pres">
      <dgm:prSet presAssocID="{E9972337-5014-4F87-9EC1-BFCABA3460B1}" presName="linear" presStyleCnt="0">
        <dgm:presLayoutVars>
          <dgm:animLvl val="lvl"/>
          <dgm:resizeHandles val="exact"/>
        </dgm:presLayoutVars>
      </dgm:prSet>
      <dgm:spPr/>
    </dgm:pt>
    <dgm:pt modelId="{FC7B1BB1-6DEC-423C-9848-7C53FA03E9CC}" type="pres">
      <dgm:prSet presAssocID="{7C690351-A720-4B4C-A54A-EA9BAF64822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DA8787F-3361-4E9D-8031-2F9505691B91}" type="pres">
      <dgm:prSet presAssocID="{EFE6B187-DD99-42FB-8882-B35507483157}" presName="spacer" presStyleCnt="0"/>
      <dgm:spPr/>
    </dgm:pt>
    <dgm:pt modelId="{AD80D793-F63C-4CCD-B73B-E01E82E416B1}" type="pres">
      <dgm:prSet presAssocID="{F5DB6A2A-08F6-440F-9A58-5DF36D13AC0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6633084-A35E-4ACA-BEF7-29A00D97BDC1}" type="pres">
      <dgm:prSet presAssocID="{920641F4-0DB8-4503-A0BD-71DF725AFB68}" presName="spacer" presStyleCnt="0"/>
      <dgm:spPr/>
    </dgm:pt>
    <dgm:pt modelId="{B42D384B-4360-44A6-9AC0-A0E2422B6931}" type="pres">
      <dgm:prSet presAssocID="{EFC4E0D0-402E-42DF-920F-D7C2E92BD8E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C5DE2A-915E-446C-9CE0-5FB6A9A50B80}" type="pres">
      <dgm:prSet presAssocID="{B60D32BB-60D6-4F15-973A-5BD0D2314E53}" presName="spacer" presStyleCnt="0"/>
      <dgm:spPr/>
    </dgm:pt>
    <dgm:pt modelId="{A1DF9397-E640-426F-B359-DF82D9E44B6B}" type="pres">
      <dgm:prSet presAssocID="{7453B3B4-4CC6-40AD-9F30-B5FD3D4CF7F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EDE0FDE-2F04-488A-80E7-DE7ED886C3B4}" type="pres">
      <dgm:prSet presAssocID="{80DB8446-9D8B-478E-B242-8FD45EE5295E}" presName="spacer" presStyleCnt="0"/>
      <dgm:spPr/>
    </dgm:pt>
    <dgm:pt modelId="{1538BAFE-27F0-4497-81FE-4FFD9E665BBA}" type="pres">
      <dgm:prSet presAssocID="{0484A953-E5F6-4A99-B8F5-1CB61A4412B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3253ECE-32C7-409C-91A5-4A917FD56C60}" type="pres">
      <dgm:prSet presAssocID="{4DA3F622-DAAD-4205-8C90-5C07296B3CA5}" presName="spacer" presStyleCnt="0"/>
      <dgm:spPr/>
    </dgm:pt>
    <dgm:pt modelId="{CA75AA15-B088-4CBC-B016-ED887A7D3AAC}" type="pres">
      <dgm:prSet presAssocID="{6E946D5B-1607-4537-B928-4DC3F1878D3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071CB01-837A-4393-98BF-A8FFB6BDFA68}" type="presOf" srcId="{6E946D5B-1607-4537-B928-4DC3F1878D3D}" destId="{CA75AA15-B088-4CBC-B016-ED887A7D3AAC}" srcOrd="0" destOrd="0" presId="urn:microsoft.com/office/officeart/2005/8/layout/vList2"/>
    <dgm:cxn modelId="{BA96160B-4296-4844-B2DB-F105E9D50D1B}" type="presOf" srcId="{7453B3B4-4CC6-40AD-9F30-B5FD3D4CF7FB}" destId="{A1DF9397-E640-426F-B359-DF82D9E44B6B}" srcOrd="0" destOrd="0" presId="urn:microsoft.com/office/officeart/2005/8/layout/vList2"/>
    <dgm:cxn modelId="{BBB5C15D-6AD9-407E-BDC4-5BDFF19117D7}" type="presOf" srcId="{EFC4E0D0-402E-42DF-920F-D7C2E92BD8E4}" destId="{B42D384B-4360-44A6-9AC0-A0E2422B6931}" srcOrd="0" destOrd="0" presId="urn:microsoft.com/office/officeart/2005/8/layout/vList2"/>
    <dgm:cxn modelId="{E41DA761-31B1-4CD2-BFAB-DEB872ED9A96}" srcId="{E9972337-5014-4F87-9EC1-BFCABA3460B1}" destId="{EFC4E0D0-402E-42DF-920F-D7C2E92BD8E4}" srcOrd="2" destOrd="0" parTransId="{DC241E27-DE5A-4E7D-8040-88E9F72240E6}" sibTransId="{B60D32BB-60D6-4F15-973A-5BD0D2314E53}"/>
    <dgm:cxn modelId="{38145965-B8B6-4E67-BB1E-40E6B30C4441}" srcId="{E9972337-5014-4F87-9EC1-BFCABA3460B1}" destId="{7C690351-A720-4B4C-A54A-EA9BAF648221}" srcOrd="0" destOrd="0" parTransId="{E3D9F5BE-6642-4DD8-8462-8500D341A8E7}" sibTransId="{EFE6B187-DD99-42FB-8882-B35507483157}"/>
    <dgm:cxn modelId="{CD204A68-814D-4DFA-AAAC-96E49152305D}" type="presOf" srcId="{F5DB6A2A-08F6-440F-9A58-5DF36D13AC01}" destId="{AD80D793-F63C-4CCD-B73B-E01E82E416B1}" srcOrd="0" destOrd="0" presId="urn:microsoft.com/office/officeart/2005/8/layout/vList2"/>
    <dgm:cxn modelId="{308CEBA2-77E8-408F-A626-68EFDAD08918}" type="presOf" srcId="{E9972337-5014-4F87-9EC1-BFCABA3460B1}" destId="{B23C5D10-84A1-4215-AEA6-80C4A0AE7563}" srcOrd="0" destOrd="0" presId="urn:microsoft.com/office/officeart/2005/8/layout/vList2"/>
    <dgm:cxn modelId="{7B8909BE-AB19-4E1F-ADF2-053DB8E0B623}" srcId="{E9972337-5014-4F87-9EC1-BFCABA3460B1}" destId="{0484A953-E5F6-4A99-B8F5-1CB61A4412BE}" srcOrd="4" destOrd="0" parTransId="{E0FCB328-826C-444B-8AB7-07A7C1CFCE1C}" sibTransId="{4DA3F622-DAAD-4205-8C90-5C07296B3CA5}"/>
    <dgm:cxn modelId="{C990F8BF-9A3F-45DD-B4BD-139E05463A17}" srcId="{E9972337-5014-4F87-9EC1-BFCABA3460B1}" destId="{7453B3B4-4CC6-40AD-9F30-B5FD3D4CF7FB}" srcOrd="3" destOrd="0" parTransId="{4E1C416E-A4CD-4B58-A227-F949C93F23F7}" sibTransId="{80DB8446-9D8B-478E-B242-8FD45EE5295E}"/>
    <dgm:cxn modelId="{C1D983C8-C6E1-4725-B9AE-7BCCF206C97A}" type="presOf" srcId="{0484A953-E5F6-4A99-B8F5-1CB61A4412BE}" destId="{1538BAFE-27F0-4497-81FE-4FFD9E665BBA}" srcOrd="0" destOrd="0" presId="urn:microsoft.com/office/officeart/2005/8/layout/vList2"/>
    <dgm:cxn modelId="{5F9F38CE-7523-4C1B-8AC1-3D195E0D9D90}" srcId="{E9972337-5014-4F87-9EC1-BFCABA3460B1}" destId="{6E946D5B-1607-4537-B928-4DC3F1878D3D}" srcOrd="5" destOrd="0" parTransId="{F8D26D3C-F07B-4712-8170-50E69C220346}" sibTransId="{F0A54D43-3593-4F7B-9A79-7D78B39D319E}"/>
    <dgm:cxn modelId="{3C5F61F4-40D1-4F76-BB4F-674673F2C335}" type="presOf" srcId="{7C690351-A720-4B4C-A54A-EA9BAF648221}" destId="{FC7B1BB1-6DEC-423C-9848-7C53FA03E9CC}" srcOrd="0" destOrd="0" presId="urn:microsoft.com/office/officeart/2005/8/layout/vList2"/>
    <dgm:cxn modelId="{D42563F4-D9C5-45B8-B942-E78CCDA909B4}" srcId="{E9972337-5014-4F87-9EC1-BFCABA3460B1}" destId="{F5DB6A2A-08F6-440F-9A58-5DF36D13AC01}" srcOrd="1" destOrd="0" parTransId="{9075E986-2007-4859-8F90-ED8B4EB53699}" sibTransId="{920641F4-0DB8-4503-A0BD-71DF725AFB68}"/>
    <dgm:cxn modelId="{CDFC216D-B6A9-4C1D-AC5B-8060B233BD0B}" type="presParOf" srcId="{B23C5D10-84A1-4215-AEA6-80C4A0AE7563}" destId="{FC7B1BB1-6DEC-423C-9848-7C53FA03E9CC}" srcOrd="0" destOrd="0" presId="urn:microsoft.com/office/officeart/2005/8/layout/vList2"/>
    <dgm:cxn modelId="{0F85116B-E15D-4081-99C3-87E6E567522A}" type="presParOf" srcId="{B23C5D10-84A1-4215-AEA6-80C4A0AE7563}" destId="{0DA8787F-3361-4E9D-8031-2F9505691B91}" srcOrd="1" destOrd="0" presId="urn:microsoft.com/office/officeart/2005/8/layout/vList2"/>
    <dgm:cxn modelId="{5BE1B2FE-14B6-4505-A376-8A9CE50021BD}" type="presParOf" srcId="{B23C5D10-84A1-4215-AEA6-80C4A0AE7563}" destId="{AD80D793-F63C-4CCD-B73B-E01E82E416B1}" srcOrd="2" destOrd="0" presId="urn:microsoft.com/office/officeart/2005/8/layout/vList2"/>
    <dgm:cxn modelId="{BB8590C4-3E76-45F9-97E1-D10BA87FD159}" type="presParOf" srcId="{B23C5D10-84A1-4215-AEA6-80C4A0AE7563}" destId="{46633084-A35E-4ACA-BEF7-29A00D97BDC1}" srcOrd="3" destOrd="0" presId="urn:microsoft.com/office/officeart/2005/8/layout/vList2"/>
    <dgm:cxn modelId="{A281B597-2684-48B2-9555-3F6C2B9B85D4}" type="presParOf" srcId="{B23C5D10-84A1-4215-AEA6-80C4A0AE7563}" destId="{B42D384B-4360-44A6-9AC0-A0E2422B6931}" srcOrd="4" destOrd="0" presId="urn:microsoft.com/office/officeart/2005/8/layout/vList2"/>
    <dgm:cxn modelId="{FC9A706C-C0F6-4CF0-922A-207F2095D9A5}" type="presParOf" srcId="{B23C5D10-84A1-4215-AEA6-80C4A0AE7563}" destId="{7AC5DE2A-915E-446C-9CE0-5FB6A9A50B80}" srcOrd="5" destOrd="0" presId="urn:microsoft.com/office/officeart/2005/8/layout/vList2"/>
    <dgm:cxn modelId="{4CDEA3DC-9086-475B-BDC2-D221033507D7}" type="presParOf" srcId="{B23C5D10-84A1-4215-AEA6-80C4A0AE7563}" destId="{A1DF9397-E640-426F-B359-DF82D9E44B6B}" srcOrd="6" destOrd="0" presId="urn:microsoft.com/office/officeart/2005/8/layout/vList2"/>
    <dgm:cxn modelId="{3EE54E6E-D420-4C7C-9F3C-253104B0B412}" type="presParOf" srcId="{B23C5D10-84A1-4215-AEA6-80C4A0AE7563}" destId="{AEDE0FDE-2F04-488A-80E7-DE7ED886C3B4}" srcOrd="7" destOrd="0" presId="urn:microsoft.com/office/officeart/2005/8/layout/vList2"/>
    <dgm:cxn modelId="{5D87F97A-43F0-43D5-9DA4-C97B459B497E}" type="presParOf" srcId="{B23C5D10-84A1-4215-AEA6-80C4A0AE7563}" destId="{1538BAFE-27F0-4497-81FE-4FFD9E665BBA}" srcOrd="8" destOrd="0" presId="urn:microsoft.com/office/officeart/2005/8/layout/vList2"/>
    <dgm:cxn modelId="{7B15A03B-6578-4873-8A14-E75135A28598}" type="presParOf" srcId="{B23C5D10-84A1-4215-AEA6-80C4A0AE7563}" destId="{C3253ECE-32C7-409C-91A5-4A917FD56C60}" srcOrd="9" destOrd="0" presId="urn:microsoft.com/office/officeart/2005/8/layout/vList2"/>
    <dgm:cxn modelId="{F300D080-C4A9-4416-9EE2-61B3D1826F35}" type="presParOf" srcId="{B23C5D10-84A1-4215-AEA6-80C4A0AE7563}" destId="{CA75AA15-B088-4CBC-B016-ED887A7D3AA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603A19-38B6-4379-82AA-68CE10B793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118107-0953-4509-99FC-0D1E6889AEAA}">
      <dgm:prSet/>
      <dgm:spPr/>
      <dgm:t>
        <a:bodyPr/>
        <a:lstStyle/>
        <a:p>
          <a:r>
            <a:rPr lang="en-IE"/>
            <a:t>Developing and improving critical reading and writing skills</a:t>
          </a:r>
          <a:endParaRPr lang="en-US"/>
        </a:p>
      </dgm:t>
    </dgm:pt>
    <dgm:pt modelId="{757DEFB0-DE07-4737-BE9B-04031733DC85}" type="parTrans" cxnId="{05ADFC5A-CB5B-47B3-BFA7-29951309BB81}">
      <dgm:prSet/>
      <dgm:spPr/>
      <dgm:t>
        <a:bodyPr/>
        <a:lstStyle/>
        <a:p>
          <a:endParaRPr lang="en-US"/>
        </a:p>
      </dgm:t>
    </dgm:pt>
    <dgm:pt modelId="{FDAB9AAB-F7D0-4E84-88C5-6AC1A4EEBC84}" type="sibTrans" cxnId="{05ADFC5A-CB5B-47B3-BFA7-29951309BB81}">
      <dgm:prSet/>
      <dgm:spPr/>
      <dgm:t>
        <a:bodyPr/>
        <a:lstStyle/>
        <a:p>
          <a:endParaRPr lang="en-US"/>
        </a:p>
      </dgm:t>
    </dgm:pt>
    <dgm:pt modelId="{4C789FDC-D26F-4371-8758-5C30959F55DC}">
      <dgm:prSet/>
      <dgm:spPr/>
      <dgm:t>
        <a:bodyPr/>
        <a:lstStyle/>
        <a:p>
          <a:r>
            <a:rPr lang="en-IE"/>
            <a:t>Publishing &amp; promoting your research</a:t>
          </a:r>
          <a:endParaRPr lang="en-US"/>
        </a:p>
      </dgm:t>
    </dgm:pt>
    <dgm:pt modelId="{C3B5276A-18AC-4A74-B5E2-C2023E121354}" type="parTrans" cxnId="{0910CF56-A75C-487D-B681-C3CFC43A56D3}">
      <dgm:prSet/>
      <dgm:spPr/>
      <dgm:t>
        <a:bodyPr/>
        <a:lstStyle/>
        <a:p>
          <a:endParaRPr lang="en-US"/>
        </a:p>
      </dgm:t>
    </dgm:pt>
    <dgm:pt modelId="{D7C73EAC-19E7-4BE4-BC59-6E397DEDBA30}" type="sibTrans" cxnId="{0910CF56-A75C-487D-B681-C3CFC43A56D3}">
      <dgm:prSet/>
      <dgm:spPr/>
      <dgm:t>
        <a:bodyPr/>
        <a:lstStyle/>
        <a:p>
          <a:endParaRPr lang="en-US"/>
        </a:p>
      </dgm:t>
    </dgm:pt>
    <dgm:pt modelId="{40895530-5B01-4911-A940-427111203CCF}">
      <dgm:prSet/>
      <dgm:spPr/>
      <dgm:t>
        <a:bodyPr/>
        <a:lstStyle/>
        <a:p>
          <a:r>
            <a:rPr lang="en-IE"/>
            <a:t>Managing your thesis references: Using Endnote </a:t>
          </a:r>
          <a:endParaRPr lang="en-US"/>
        </a:p>
      </dgm:t>
    </dgm:pt>
    <dgm:pt modelId="{889F5CE1-BFF6-4CBD-B980-46166D7D8315}" type="parTrans" cxnId="{428A2324-D73C-44DB-BE50-A20925B782C9}">
      <dgm:prSet/>
      <dgm:spPr/>
      <dgm:t>
        <a:bodyPr/>
        <a:lstStyle/>
        <a:p>
          <a:endParaRPr lang="en-US"/>
        </a:p>
      </dgm:t>
    </dgm:pt>
    <dgm:pt modelId="{C6AD5A57-C33C-4B07-91BE-35029AC97051}" type="sibTrans" cxnId="{428A2324-D73C-44DB-BE50-A20925B782C9}">
      <dgm:prSet/>
      <dgm:spPr/>
      <dgm:t>
        <a:bodyPr/>
        <a:lstStyle/>
        <a:p>
          <a:endParaRPr lang="en-US"/>
        </a:p>
      </dgm:t>
    </dgm:pt>
    <dgm:pt modelId="{5EB9A1D7-C5F6-48E9-B1A7-4A33414A8D29}">
      <dgm:prSet/>
      <dgm:spPr/>
      <dgm:t>
        <a:bodyPr/>
        <a:lstStyle/>
        <a:p>
          <a:r>
            <a:rPr lang="en-IE"/>
            <a:t>Using MS Word to create your thesis</a:t>
          </a:r>
          <a:endParaRPr lang="en-US"/>
        </a:p>
      </dgm:t>
    </dgm:pt>
    <dgm:pt modelId="{AD4ACAAD-E884-4847-8525-2E89EC810663}" type="parTrans" cxnId="{C33D52C0-B15A-4366-A9CE-71DD8B8E6BDF}">
      <dgm:prSet/>
      <dgm:spPr/>
      <dgm:t>
        <a:bodyPr/>
        <a:lstStyle/>
        <a:p>
          <a:endParaRPr lang="en-US"/>
        </a:p>
      </dgm:t>
    </dgm:pt>
    <dgm:pt modelId="{4DE11720-3B97-47F7-8651-1D79922A47BA}" type="sibTrans" cxnId="{C33D52C0-B15A-4366-A9CE-71DD8B8E6BDF}">
      <dgm:prSet/>
      <dgm:spPr/>
      <dgm:t>
        <a:bodyPr/>
        <a:lstStyle/>
        <a:p>
          <a:endParaRPr lang="en-US"/>
        </a:p>
      </dgm:t>
    </dgm:pt>
    <dgm:pt modelId="{191E95BF-0377-49F1-983F-82D04A708BE1}" type="pres">
      <dgm:prSet presAssocID="{C6603A19-38B6-4379-82AA-68CE10B79307}" presName="root" presStyleCnt="0">
        <dgm:presLayoutVars>
          <dgm:dir/>
          <dgm:resizeHandles val="exact"/>
        </dgm:presLayoutVars>
      </dgm:prSet>
      <dgm:spPr/>
    </dgm:pt>
    <dgm:pt modelId="{A9AC99B4-641E-4940-85B1-F1A04FD5DDE7}" type="pres">
      <dgm:prSet presAssocID="{2E118107-0953-4509-99FC-0D1E6889AEAA}" presName="compNode" presStyleCnt="0"/>
      <dgm:spPr/>
    </dgm:pt>
    <dgm:pt modelId="{C73A36D7-77C8-46D7-A84E-E40EFF8DC2B7}" type="pres">
      <dgm:prSet presAssocID="{2E118107-0953-4509-99FC-0D1E6889AEAA}" presName="bgRect" presStyleLbl="bgShp" presStyleIdx="0" presStyleCnt="4" custLinFactNeighborX="1132" custLinFactNeighborY="-36726"/>
      <dgm:spPr/>
    </dgm:pt>
    <dgm:pt modelId="{970B1A5E-027C-45BF-93CE-599986F3E29C}" type="pres">
      <dgm:prSet presAssocID="{2E118107-0953-4509-99FC-0D1E6889AE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D7262E9-6F4B-4E7D-B62E-267EEBC7D203}" type="pres">
      <dgm:prSet presAssocID="{2E118107-0953-4509-99FC-0D1E6889AEAA}" presName="spaceRect" presStyleCnt="0"/>
      <dgm:spPr/>
    </dgm:pt>
    <dgm:pt modelId="{30B2A78E-5B26-45A6-BC74-B3AFDCC69604}" type="pres">
      <dgm:prSet presAssocID="{2E118107-0953-4509-99FC-0D1E6889AEAA}" presName="parTx" presStyleLbl="revTx" presStyleIdx="0" presStyleCnt="4">
        <dgm:presLayoutVars>
          <dgm:chMax val="0"/>
          <dgm:chPref val="0"/>
        </dgm:presLayoutVars>
      </dgm:prSet>
      <dgm:spPr/>
    </dgm:pt>
    <dgm:pt modelId="{CA522248-A649-4458-A82D-4E01F632A5AE}" type="pres">
      <dgm:prSet presAssocID="{FDAB9AAB-F7D0-4E84-88C5-6AC1A4EEBC84}" presName="sibTrans" presStyleCnt="0"/>
      <dgm:spPr/>
    </dgm:pt>
    <dgm:pt modelId="{E6536F8D-AF41-4932-A4BB-4F11401E72BD}" type="pres">
      <dgm:prSet presAssocID="{4C789FDC-D26F-4371-8758-5C30959F55DC}" presName="compNode" presStyleCnt="0"/>
      <dgm:spPr/>
    </dgm:pt>
    <dgm:pt modelId="{85D488A3-025E-4647-ABD5-EFB2CC444C78}" type="pres">
      <dgm:prSet presAssocID="{4C789FDC-D26F-4371-8758-5C30959F55DC}" presName="bgRect" presStyleLbl="bgShp" presStyleIdx="1" presStyleCnt="4"/>
      <dgm:spPr/>
    </dgm:pt>
    <dgm:pt modelId="{D4EDA35A-741D-46DC-9878-CA0C34AD261A}" type="pres">
      <dgm:prSet presAssocID="{4C789FDC-D26F-4371-8758-5C30959F55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C776025-3C9A-414F-848E-6620FFEBD32D}" type="pres">
      <dgm:prSet presAssocID="{4C789FDC-D26F-4371-8758-5C30959F55DC}" presName="spaceRect" presStyleCnt="0"/>
      <dgm:spPr/>
    </dgm:pt>
    <dgm:pt modelId="{DA4C6E74-27C4-47DC-9DB5-3E687FDB3AE8}" type="pres">
      <dgm:prSet presAssocID="{4C789FDC-D26F-4371-8758-5C30959F55DC}" presName="parTx" presStyleLbl="revTx" presStyleIdx="1" presStyleCnt="4">
        <dgm:presLayoutVars>
          <dgm:chMax val="0"/>
          <dgm:chPref val="0"/>
        </dgm:presLayoutVars>
      </dgm:prSet>
      <dgm:spPr/>
    </dgm:pt>
    <dgm:pt modelId="{B393FE56-3643-4219-90DA-048D98F01553}" type="pres">
      <dgm:prSet presAssocID="{D7C73EAC-19E7-4BE4-BC59-6E397DEDBA30}" presName="sibTrans" presStyleCnt="0"/>
      <dgm:spPr/>
    </dgm:pt>
    <dgm:pt modelId="{6CA7B7E2-CCC6-4E8D-9388-3B3C076E71E0}" type="pres">
      <dgm:prSet presAssocID="{40895530-5B01-4911-A940-427111203CCF}" presName="compNode" presStyleCnt="0"/>
      <dgm:spPr/>
    </dgm:pt>
    <dgm:pt modelId="{4ED784B9-94A5-47DD-A079-32ECC041343E}" type="pres">
      <dgm:prSet presAssocID="{40895530-5B01-4911-A940-427111203CCF}" presName="bgRect" presStyleLbl="bgShp" presStyleIdx="2" presStyleCnt="4"/>
      <dgm:spPr/>
    </dgm:pt>
    <dgm:pt modelId="{968F851E-0CC0-41E3-8D2D-F443DCD31748}" type="pres">
      <dgm:prSet presAssocID="{40895530-5B01-4911-A940-427111203C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E95500D-379C-4C7B-A27F-2E0B125825FE}" type="pres">
      <dgm:prSet presAssocID="{40895530-5B01-4911-A940-427111203CCF}" presName="spaceRect" presStyleCnt="0"/>
      <dgm:spPr/>
    </dgm:pt>
    <dgm:pt modelId="{EC008912-E2B4-4847-9A23-0049F04B5A60}" type="pres">
      <dgm:prSet presAssocID="{40895530-5B01-4911-A940-427111203CCF}" presName="parTx" presStyleLbl="revTx" presStyleIdx="2" presStyleCnt="4">
        <dgm:presLayoutVars>
          <dgm:chMax val="0"/>
          <dgm:chPref val="0"/>
        </dgm:presLayoutVars>
      </dgm:prSet>
      <dgm:spPr/>
    </dgm:pt>
    <dgm:pt modelId="{C0A14461-A00D-42F3-8679-00AFB1045EA4}" type="pres">
      <dgm:prSet presAssocID="{C6AD5A57-C33C-4B07-91BE-35029AC97051}" presName="sibTrans" presStyleCnt="0"/>
      <dgm:spPr/>
    </dgm:pt>
    <dgm:pt modelId="{85CF15FD-FAF5-4769-A605-9AB1CABA8EBF}" type="pres">
      <dgm:prSet presAssocID="{5EB9A1D7-C5F6-48E9-B1A7-4A33414A8D29}" presName="compNode" presStyleCnt="0"/>
      <dgm:spPr/>
    </dgm:pt>
    <dgm:pt modelId="{E6A4017A-6B73-4E82-B25A-34CBC6C5A62D}" type="pres">
      <dgm:prSet presAssocID="{5EB9A1D7-C5F6-48E9-B1A7-4A33414A8D29}" presName="bgRect" presStyleLbl="bgShp" presStyleIdx="3" presStyleCnt="4"/>
      <dgm:spPr/>
    </dgm:pt>
    <dgm:pt modelId="{3F30E7AA-E14A-4668-B26E-558B391F5E92}" type="pres">
      <dgm:prSet presAssocID="{5EB9A1D7-C5F6-48E9-B1A7-4A33414A8D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A16D2A9-2A3E-4E99-B421-0737A2A6912F}" type="pres">
      <dgm:prSet presAssocID="{5EB9A1D7-C5F6-48E9-B1A7-4A33414A8D29}" presName="spaceRect" presStyleCnt="0"/>
      <dgm:spPr/>
    </dgm:pt>
    <dgm:pt modelId="{E5983588-19D6-4E16-9A21-660C3E9BACE4}" type="pres">
      <dgm:prSet presAssocID="{5EB9A1D7-C5F6-48E9-B1A7-4A33414A8D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8A2324-D73C-44DB-BE50-A20925B782C9}" srcId="{C6603A19-38B6-4379-82AA-68CE10B79307}" destId="{40895530-5B01-4911-A940-427111203CCF}" srcOrd="2" destOrd="0" parTransId="{889F5CE1-BFF6-4CBD-B980-46166D7D8315}" sibTransId="{C6AD5A57-C33C-4B07-91BE-35029AC97051}"/>
    <dgm:cxn modelId="{0910CF56-A75C-487D-B681-C3CFC43A56D3}" srcId="{C6603A19-38B6-4379-82AA-68CE10B79307}" destId="{4C789FDC-D26F-4371-8758-5C30959F55DC}" srcOrd="1" destOrd="0" parTransId="{C3B5276A-18AC-4A74-B5E2-C2023E121354}" sibTransId="{D7C73EAC-19E7-4BE4-BC59-6E397DEDBA30}"/>
    <dgm:cxn modelId="{05ADFC5A-CB5B-47B3-BFA7-29951309BB81}" srcId="{C6603A19-38B6-4379-82AA-68CE10B79307}" destId="{2E118107-0953-4509-99FC-0D1E6889AEAA}" srcOrd="0" destOrd="0" parTransId="{757DEFB0-DE07-4737-BE9B-04031733DC85}" sibTransId="{FDAB9AAB-F7D0-4E84-88C5-6AC1A4EEBC84}"/>
    <dgm:cxn modelId="{478D7392-488E-497A-8356-ECD09B710378}" type="presOf" srcId="{C6603A19-38B6-4379-82AA-68CE10B79307}" destId="{191E95BF-0377-49F1-983F-82D04A708BE1}" srcOrd="0" destOrd="0" presId="urn:microsoft.com/office/officeart/2018/2/layout/IconVerticalSolidList"/>
    <dgm:cxn modelId="{918F51B4-2E09-436E-9D5C-044CBE3119AA}" type="presOf" srcId="{2E118107-0953-4509-99FC-0D1E6889AEAA}" destId="{30B2A78E-5B26-45A6-BC74-B3AFDCC69604}" srcOrd="0" destOrd="0" presId="urn:microsoft.com/office/officeart/2018/2/layout/IconVerticalSolidList"/>
    <dgm:cxn modelId="{C33D52C0-B15A-4366-A9CE-71DD8B8E6BDF}" srcId="{C6603A19-38B6-4379-82AA-68CE10B79307}" destId="{5EB9A1D7-C5F6-48E9-B1A7-4A33414A8D29}" srcOrd="3" destOrd="0" parTransId="{AD4ACAAD-E884-4847-8525-2E89EC810663}" sibTransId="{4DE11720-3B97-47F7-8651-1D79922A47BA}"/>
    <dgm:cxn modelId="{43CA4AC6-0378-421D-9D8B-60C7013E85D1}" type="presOf" srcId="{40895530-5B01-4911-A940-427111203CCF}" destId="{EC008912-E2B4-4847-9A23-0049F04B5A60}" srcOrd="0" destOrd="0" presId="urn:microsoft.com/office/officeart/2018/2/layout/IconVerticalSolidList"/>
    <dgm:cxn modelId="{CBEC14C9-877A-455C-9764-6C936231F7A0}" type="presOf" srcId="{4C789FDC-D26F-4371-8758-5C30959F55DC}" destId="{DA4C6E74-27C4-47DC-9DB5-3E687FDB3AE8}" srcOrd="0" destOrd="0" presId="urn:microsoft.com/office/officeart/2018/2/layout/IconVerticalSolidList"/>
    <dgm:cxn modelId="{522F41D9-1D2B-44FF-ABCD-1487C53DD358}" type="presOf" srcId="{5EB9A1D7-C5F6-48E9-B1A7-4A33414A8D29}" destId="{E5983588-19D6-4E16-9A21-660C3E9BACE4}" srcOrd="0" destOrd="0" presId="urn:microsoft.com/office/officeart/2018/2/layout/IconVerticalSolidList"/>
    <dgm:cxn modelId="{3DC16F88-CF8F-43E1-95AD-96F435E2DC47}" type="presParOf" srcId="{191E95BF-0377-49F1-983F-82D04A708BE1}" destId="{A9AC99B4-641E-4940-85B1-F1A04FD5DDE7}" srcOrd="0" destOrd="0" presId="urn:microsoft.com/office/officeart/2018/2/layout/IconVerticalSolidList"/>
    <dgm:cxn modelId="{0467B0BF-D0EF-4177-BA19-3D1A94A1CA5A}" type="presParOf" srcId="{A9AC99B4-641E-4940-85B1-F1A04FD5DDE7}" destId="{C73A36D7-77C8-46D7-A84E-E40EFF8DC2B7}" srcOrd="0" destOrd="0" presId="urn:microsoft.com/office/officeart/2018/2/layout/IconVerticalSolidList"/>
    <dgm:cxn modelId="{C4EAA241-D13D-4E4C-BC58-ACC741A7D4C0}" type="presParOf" srcId="{A9AC99B4-641E-4940-85B1-F1A04FD5DDE7}" destId="{970B1A5E-027C-45BF-93CE-599986F3E29C}" srcOrd="1" destOrd="0" presId="urn:microsoft.com/office/officeart/2018/2/layout/IconVerticalSolidList"/>
    <dgm:cxn modelId="{D76DA4DB-29C4-4C86-84EA-0F9565477AB2}" type="presParOf" srcId="{A9AC99B4-641E-4940-85B1-F1A04FD5DDE7}" destId="{7D7262E9-6F4B-4E7D-B62E-267EEBC7D203}" srcOrd="2" destOrd="0" presId="urn:microsoft.com/office/officeart/2018/2/layout/IconVerticalSolidList"/>
    <dgm:cxn modelId="{C03BF196-12DC-4E45-A0B7-B068869792BE}" type="presParOf" srcId="{A9AC99B4-641E-4940-85B1-F1A04FD5DDE7}" destId="{30B2A78E-5B26-45A6-BC74-B3AFDCC69604}" srcOrd="3" destOrd="0" presId="urn:microsoft.com/office/officeart/2018/2/layout/IconVerticalSolidList"/>
    <dgm:cxn modelId="{95B172FA-DA0B-4E9C-B2A9-D0DE77C67259}" type="presParOf" srcId="{191E95BF-0377-49F1-983F-82D04A708BE1}" destId="{CA522248-A649-4458-A82D-4E01F632A5AE}" srcOrd="1" destOrd="0" presId="urn:microsoft.com/office/officeart/2018/2/layout/IconVerticalSolidList"/>
    <dgm:cxn modelId="{CDC56F51-6804-4FD6-964D-43E7D9447C20}" type="presParOf" srcId="{191E95BF-0377-49F1-983F-82D04A708BE1}" destId="{E6536F8D-AF41-4932-A4BB-4F11401E72BD}" srcOrd="2" destOrd="0" presId="urn:microsoft.com/office/officeart/2018/2/layout/IconVerticalSolidList"/>
    <dgm:cxn modelId="{3A051321-5F14-4D91-9A14-9A95BA950172}" type="presParOf" srcId="{E6536F8D-AF41-4932-A4BB-4F11401E72BD}" destId="{85D488A3-025E-4647-ABD5-EFB2CC444C78}" srcOrd="0" destOrd="0" presId="urn:microsoft.com/office/officeart/2018/2/layout/IconVerticalSolidList"/>
    <dgm:cxn modelId="{3ADFD673-AA8D-4809-B0C9-BC8C110462DE}" type="presParOf" srcId="{E6536F8D-AF41-4932-A4BB-4F11401E72BD}" destId="{D4EDA35A-741D-46DC-9878-CA0C34AD261A}" srcOrd="1" destOrd="0" presId="urn:microsoft.com/office/officeart/2018/2/layout/IconVerticalSolidList"/>
    <dgm:cxn modelId="{7258A497-6471-46F4-98E6-0DC9B240906D}" type="presParOf" srcId="{E6536F8D-AF41-4932-A4BB-4F11401E72BD}" destId="{1C776025-3C9A-414F-848E-6620FFEBD32D}" srcOrd="2" destOrd="0" presId="urn:microsoft.com/office/officeart/2018/2/layout/IconVerticalSolidList"/>
    <dgm:cxn modelId="{4BB81529-CF9B-468B-8EBE-5727CB588B2C}" type="presParOf" srcId="{E6536F8D-AF41-4932-A4BB-4F11401E72BD}" destId="{DA4C6E74-27C4-47DC-9DB5-3E687FDB3AE8}" srcOrd="3" destOrd="0" presId="urn:microsoft.com/office/officeart/2018/2/layout/IconVerticalSolidList"/>
    <dgm:cxn modelId="{2683FA7E-528D-46A4-AAAF-0F1EFE5FF71B}" type="presParOf" srcId="{191E95BF-0377-49F1-983F-82D04A708BE1}" destId="{B393FE56-3643-4219-90DA-048D98F01553}" srcOrd="3" destOrd="0" presId="urn:microsoft.com/office/officeart/2018/2/layout/IconVerticalSolidList"/>
    <dgm:cxn modelId="{44F38DFB-FCC2-4336-8C9C-70E1563418F4}" type="presParOf" srcId="{191E95BF-0377-49F1-983F-82D04A708BE1}" destId="{6CA7B7E2-CCC6-4E8D-9388-3B3C076E71E0}" srcOrd="4" destOrd="0" presId="urn:microsoft.com/office/officeart/2018/2/layout/IconVerticalSolidList"/>
    <dgm:cxn modelId="{9CB3E36F-F3BF-4B48-B6F0-181805DB6805}" type="presParOf" srcId="{6CA7B7E2-CCC6-4E8D-9388-3B3C076E71E0}" destId="{4ED784B9-94A5-47DD-A079-32ECC041343E}" srcOrd="0" destOrd="0" presId="urn:microsoft.com/office/officeart/2018/2/layout/IconVerticalSolidList"/>
    <dgm:cxn modelId="{14A43B8B-778F-4DBD-9351-E3CA4EDE9AFE}" type="presParOf" srcId="{6CA7B7E2-CCC6-4E8D-9388-3B3C076E71E0}" destId="{968F851E-0CC0-41E3-8D2D-F443DCD31748}" srcOrd="1" destOrd="0" presId="urn:microsoft.com/office/officeart/2018/2/layout/IconVerticalSolidList"/>
    <dgm:cxn modelId="{1DFA6743-28D0-4681-951A-ED744E0D6316}" type="presParOf" srcId="{6CA7B7E2-CCC6-4E8D-9388-3B3C076E71E0}" destId="{5E95500D-379C-4C7B-A27F-2E0B125825FE}" srcOrd="2" destOrd="0" presId="urn:microsoft.com/office/officeart/2018/2/layout/IconVerticalSolidList"/>
    <dgm:cxn modelId="{60FF17BD-9299-442A-914B-D44E02C4063F}" type="presParOf" srcId="{6CA7B7E2-CCC6-4E8D-9388-3B3C076E71E0}" destId="{EC008912-E2B4-4847-9A23-0049F04B5A60}" srcOrd="3" destOrd="0" presId="urn:microsoft.com/office/officeart/2018/2/layout/IconVerticalSolidList"/>
    <dgm:cxn modelId="{74879DF3-793A-43F0-A2AB-095842505D85}" type="presParOf" srcId="{191E95BF-0377-49F1-983F-82D04A708BE1}" destId="{C0A14461-A00D-42F3-8679-00AFB1045EA4}" srcOrd="5" destOrd="0" presId="urn:microsoft.com/office/officeart/2018/2/layout/IconVerticalSolidList"/>
    <dgm:cxn modelId="{B1DC1554-FB7D-4DA7-B7E8-212EB2601D3E}" type="presParOf" srcId="{191E95BF-0377-49F1-983F-82D04A708BE1}" destId="{85CF15FD-FAF5-4769-A605-9AB1CABA8EBF}" srcOrd="6" destOrd="0" presId="urn:microsoft.com/office/officeart/2018/2/layout/IconVerticalSolidList"/>
    <dgm:cxn modelId="{15F7A1CE-9882-473E-BC71-AB6525F9AF59}" type="presParOf" srcId="{85CF15FD-FAF5-4769-A605-9AB1CABA8EBF}" destId="{E6A4017A-6B73-4E82-B25A-34CBC6C5A62D}" srcOrd="0" destOrd="0" presId="urn:microsoft.com/office/officeart/2018/2/layout/IconVerticalSolidList"/>
    <dgm:cxn modelId="{053AB997-261F-44F0-863A-302A039DE616}" type="presParOf" srcId="{85CF15FD-FAF5-4769-A605-9AB1CABA8EBF}" destId="{3F30E7AA-E14A-4668-B26E-558B391F5E92}" srcOrd="1" destOrd="0" presId="urn:microsoft.com/office/officeart/2018/2/layout/IconVerticalSolidList"/>
    <dgm:cxn modelId="{0FA134F4-CCAB-4E6A-BBA0-29B2A776229F}" type="presParOf" srcId="{85CF15FD-FAF5-4769-A605-9AB1CABA8EBF}" destId="{6A16D2A9-2A3E-4E99-B421-0737A2A6912F}" srcOrd="2" destOrd="0" presId="urn:microsoft.com/office/officeart/2018/2/layout/IconVerticalSolidList"/>
    <dgm:cxn modelId="{E548757F-0937-4292-9FCB-490F417B512D}" type="presParOf" srcId="{85CF15FD-FAF5-4769-A605-9AB1CABA8EBF}" destId="{E5983588-19D6-4E16-9A21-660C3E9BAC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80D8A2-DD00-4313-B287-C746061438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D185C-71E8-4726-9902-DD5BD39887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400" dirty="0"/>
            <a:t>Demonstrated engagement with teaching material and reading and reflection on own practice </a:t>
          </a:r>
          <a:endParaRPr lang="en-US" sz="2400" dirty="0"/>
        </a:p>
      </dgm:t>
    </dgm:pt>
    <dgm:pt modelId="{09124CAA-0060-4009-8FFE-2471A46EFF8E}" type="parTrans" cxnId="{B7843881-EF3E-44AF-A67D-828D14900DCA}">
      <dgm:prSet/>
      <dgm:spPr/>
      <dgm:t>
        <a:bodyPr/>
        <a:lstStyle/>
        <a:p>
          <a:endParaRPr lang="en-US"/>
        </a:p>
      </dgm:t>
    </dgm:pt>
    <dgm:pt modelId="{9B751534-E028-4FDA-9DB9-2531DEF25F6A}" type="sibTrans" cxnId="{B7843881-EF3E-44AF-A67D-828D14900DCA}">
      <dgm:prSet/>
      <dgm:spPr/>
      <dgm:t>
        <a:bodyPr/>
        <a:lstStyle/>
        <a:p>
          <a:endParaRPr lang="en-US"/>
        </a:p>
      </dgm:t>
    </dgm:pt>
    <dgm:pt modelId="{F10EB265-009B-4BAE-819A-D99078E3B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100" b="1" dirty="0"/>
            <a:t>Personal Development Plan (PDP) </a:t>
          </a:r>
        </a:p>
        <a:p>
          <a:pPr>
            <a:lnSpc>
              <a:spcPct val="100000"/>
            </a:lnSpc>
          </a:pPr>
          <a:r>
            <a:rPr lang="en-IE" sz="2100" dirty="0"/>
            <a:t>Tracked student's skills acquisition as they progressed through the module</a:t>
          </a:r>
          <a:endParaRPr lang="en-US" sz="2100" dirty="0"/>
        </a:p>
      </dgm:t>
    </dgm:pt>
    <dgm:pt modelId="{1BA50B8A-FB75-41D2-8D89-85B928E09771}" type="parTrans" cxnId="{055DF2DF-B209-4582-8909-91F24DE7B4B3}">
      <dgm:prSet/>
      <dgm:spPr/>
      <dgm:t>
        <a:bodyPr/>
        <a:lstStyle/>
        <a:p>
          <a:endParaRPr lang="en-US"/>
        </a:p>
      </dgm:t>
    </dgm:pt>
    <dgm:pt modelId="{0D40ACFD-FA0B-4404-BEF8-F633631EDB74}" type="sibTrans" cxnId="{055DF2DF-B209-4582-8909-91F24DE7B4B3}">
      <dgm:prSet/>
      <dgm:spPr/>
      <dgm:t>
        <a:bodyPr/>
        <a:lstStyle/>
        <a:p>
          <a:endParaRPr lang="en-US"/>
        </a:p>
      </dgm:t>
    </dgm:pt>
    <dgm:pt modelId="{B3BC66A4-58B6-4119-BAE2-4E3511D255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100" b="1" dirty="0"/>
            <a:t>Reflective essay/Video Presentation </a:t>
          </a:r>
        </a:p>
        <a:p>
          <a:pPr>
            <a:lnSpc>
              <a:spcPct val="100000"/>
            </a:lnSpc>
          </a:pPr>
          <a:r>
            <a:rPr lang="en-IE" sz="2100" dirty="0"/>
            <a:t>How learning from the module was applied to student’s research practice</a:t>
          </a:r>
          <a:endParaRPr lang="en-US" sz="2100" dirty="0"/>
        </a:p>
      </dgm:t>
    </dgm:pt>
    <dgm:pt modelId="{6C8CBF7A-B715-46C9-8129-4C0E4F8A04ED}" type="parTrans" cxnId="{DA3770FF-99B2-4294-B8E9-079E2A258F88}">
      <dgm:prSet/>
      <dgm:spPr/>
      <dgm:t>
        <a:bodyPr/>
        <a:lstStyle/>
        <a:p>
          <a:endParaRPr lang="en-US"/>
        </a:p>
      </dgm:t>
    </dgm:pt>
    <dgm:pt modelId="{1E7C3502-B7EF-4EEE-839C-468ADEADFA95}" type="sibTrans" cxnId="{DA3770FF-99B2-4294-B8E9-079E2A258F88}">
      <dgm:prSet/>
      <dgm:spPr/>
      <dgm:t>
        <a:bodyPr/>
        <a:lstStyle/>
        <a:p>
          <a:endParaRPr lang="en-US"/>
        </a:p>
      </dgm:t>
    </dgm:pt>
    <dgm:pt modelId="{C17DDE4D-FAC5-42E8-8324-A5B11D8D507F}" type="pres">
      <dgm:prSet presAssocID="{5C80D8A2-DD00-4313-B287-C746061438D0}" presName="root" presStyleCnt="0">
        <dgm:presLayoutVars>
          <dgm:dir/>
          <dgm:resizeHandles val="exact"/>
        </dgm:presLayoutVars>
      </dgm:prSet>
      <dgm:spPr/>
    </dgm:pt>
    <dgm:pt modelId="{B03929C4-F7B8-4171-AA87-321E309D8663}" type="pres">
      <dgm:prSet presAssocID="{BD1D185C-71E8-4726-9902-DD5BD3988713}" presName="compNode" presStyleCnt="0"/>
      <dgm:spPr/>
    </dgm:pt>
    <dgm:pt modelId="{37F2EAC1-AA6F-46B6-A3DE-43420807ECF8}" type="pres">
      <dgm:prSet presAssocID="{BD1D185C-71E8-4726-9902-DD5BD3988713}" presName="bgRect" presStyleLbl="bgShp" presStyleIdx="0" presStyleCnt="3"/>
      <dgm:spPr/>
    </dgm:pt>
    <dgm:pt modelId="{53026826-B8B1-43E6-A7C6-E3CE9D4AB9A2}" type="pres">
      <dgm:prSet presAssocID="{BD1D185C-71E8-4726-9902-DD5BD39887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F5F6E6E-5560-473A-8F45-4FB8A341BE3D}" type="pres">
      <dgm:prSet presAssocID="{BD1D185C-71E8-4726-9902-DD5BD3988713}" presName="spaceRect" presStyleCnt="0"/>
      <dgm:spPr/>
    </dgm:pt>
    <dgm:pt modelId="{762B4AD3-4357-4C79-B4B4-B843ECF73F27}" type="pres">
      <dgm:prSet presAssocID="{BD1D185C-71E8-4726-9902-DD5BD3988713}" presName="parTx" presStyleLbl="revTx" presStyleIdx="0" presStyleCnt="3">
        <dgm:presLayoutVars>
          <dgm:chMax val="0"/>
          <dgm:chPref val="0"/>
        </dgm:presLayoutVars>
      </dgm:prSet>
      <dgm:spPr/>
    </dgm:pt>
    <dgm:pt modelId="{EDEE4CB3-641D-46EA-BCED-5D833FC2C7E9}" type="pres">
      <dgm:prSet presAssocID="{9B751534-E028-4FDA-9DB9-2531DEF25F6A}" presName="sibTrans" presStyleCnt="0"/>
      <dgm:spPr/>
    </dgm:pt>
    <dgm:pt modelId="{B83302D2-1DFE-4ABA-BEF8-3175AA8AFDEB}" type="pres">
      <dgm:prSet presAssocID="{F10EB265-009B-4BAE-819A-D99078E3BE90}" presName="compNode" presStyleCnt="0"/>
      <dgm:spPr/>
    </dgm:pt>
    <dgm:pt modelId="{1DEF3CD6-0B10-4D7F-A8B0-11F5BC6BCB6A}" type="pres">
      <dgm:prSet presAssocID="{F10EB265-009B-4BAE-819A-D99078E3BE90}" presName="bgRect" presStyleLbl="bgShp" presStyleIdx="1" presStyleCnt="3"/>
      <dgm:spPr/>
    </dgm:pt>
    <dgm:pt modelId="{DBECC391-5BA1-4CE4-965A-68A47BB480EA}" type="pres">
      <dgm:prSet presAssocID="{F10EB265-009B-4BAE-819A-D99078E3BE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92B0980-6E55-4C5E-8857-CD2C2216F109}" type="pres">
      <dgm:prSet presAssocID="{F10EB265-009B-4BAE-819A-D99078E3BE90}" presName="spaceRect" presStyleCnt="0"/>
      <dgm:spPr/>
    </dgm:pt>
    <dgm:pt modelId="{1514B840-307E-41AB-8D06-4CC4B9626068}" type="pres">
      <dgm:prSet presAssocID="{F10EB265-009B-4BAE-819A-D99078E3BE90}" presName="parTx" presStyleLbl="revTx" presStyleIdx="1" presStyleCnt="3">
        <dgm:presLayoutVars>
          <dgm:chMax val="0"/>
          <dgm:chPref val="0"/>
        </dgm:presLayoutVars>
      </dgm:prSet>
      <dgm:spPr/>
    </dgm:pt>
    <dgm:pt modelId="{59FE9079-A976-4DD7-94A1-456B540395F2}" type="pres">
      <dgm:prSet presAssocID="{0D40ACFD-FA0B-4404-BEF8-F633631EDB74}" presName="sibTrans" presStyleCnt="0"/>
      <dgm:spPr/>
    </dgm:pt>
    <dgm:pt modelId="{74091E1D-2B45-498C-BB0C-251B929176C7}" type="pres">
      <dgm:prSet presAssocID="{B3BC66A4-58B6-4119-BAE2-4E3511D255ED}" presName="compNode" presStyleCnt="0"/>
      <dgm:spPr/>
    </dgm:pt>
    <dgm:pt modelId="{9C9CCDB8-4ACD-4F2B-BEBD-17D5DB8AC59F}" type="pres">
      <dgm:prSet presAssocID="{B3BC66A4-58B6-4119-BAE2-4E3511D255ED}" presName="bgRect" presStyleLbl="bgShp" presStyleIdx="2" presStyleCnt="3"/>
      <dgm:spPr/>
    </dgm:pt>
    <dgm:pt modelId="{E010B8DD-25A6-4621-8CF5-5E0770FED732}" type="pres">
      <dgm:prSet presAssocID="{B3BC66A4-58B6-4119-BAE2-4E3511D255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E879DCCE-194C-4C5D-BF25-37FF96EA8C24}" type="pres">
      <dgm:prSet presAssocID="{B3BC66A4-58B6-4119-BAE2-4E3511D255ED}" presName="spaceRect" presStyleCnt="0"/>
      <dgm:spPr/>
    </dgm:pt>
    <dgm:pt modelId="{96B21F9F-0E40-42A4-9B0B-AE4DB642AD3E}" type="pres">
      <dgm:prSet presAssocID="{B3BC66A4-58B6-4119-BAE2-4E3511D255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7E8540F-9448-42D9-A8D6-236DBB437D41}" type="presOf" srcId="{BD1D185C-71E8-4726-9902-DD5BD3988713}" destId="{762B4AD3-4357-4C79-B4B4-B843ECF73F27}" srcOrd="0" destOrd="0" presId="urn:microsoft.com/office/officeart/2018/2/layout/IconVerticalSolidList"/>
    <dgm:cxn modelId="{99B5322D-3D97-4F15-840A-7FB1A0C4EBF3}" type="presOf" srcId="{F10EB265-009B-4BAE-819A-D99078E3BE90}" destId="{1514B840-307E-41AB-8D06-4CC4B9626068}" srcOrd="0" destOrd="0" presId="urn:microsoft.com/office/officeart/2018/2/layout/IconVerticalSolidList"/>
    <dgm:cxn modelId="{66EF7F4B-BF45-4191-99D2-41CB974CB172}" type="presOf" srcId="{B3BC66A4-58B6-4119-BAE2-4E3511D255ED}" destId="{96B21F9F-0E40-42A4-9B0B-AE4DB642AD3E}" srcOrd="0" destOrd="0" presId="urn:microsoft.com/office/officeart/2018/2/layout/IconVerticalSolidList"/>
    <dgm:cxn modelId="{B7843881-EF3E-44AF-A67D-828D14900DCA}" srcId="{5C80D8A2-DD00-4313-B287-C746061438D0}" destId="{BD1D185C-71E8-4726-9902-DD5BD3988713}" srcOrd="0" destOrd="0" parTransId="{09124CAA-0060-4009-8FFE-2471A46EFF8E}" sibTransId="{9B751534-E028-4FDA-9DB9-2531DEF25F6A}"/>
    <dgm:cxn modelId="{C23FFC88-9BCD-4805-8E19-FE783B6A0389}" type="presOf" srcId="{5C80D8A2-DD00-4313-B287-C746061438D0}" destId="{C17DDE4D-FAC5-42E8-8324-A5B11D8D507F}" srcOrd="0" destOrd="0" presId="urn:microsoft.com/office/officeart/2018/2/layout/IconVerticalSolidList"/>
    <dgm:cxn modelId="{055DF2DF-B209-4582-8909-91F24DE7B4B3}" srcId="{5C80D8A2-DD00-4313-B287-C746061438D0}" destId="{F10EB265-009B-4BAE-819A-D99078E3BE90}" srcOrd="1" destOrd="0" parTransId="{1BA50B8A-FB75-41D2-8D89-85B928E09771}" sibTransId="{0D40ACFD-FA0B-4404-BEF8-F633631EDB74}"/>
    <dgm:cxn modelId="{DA3770FF-99B2-4294-B8E9-079E2A258F88}" srcId="{5C80D8A2-DD00-4313-B287-C746061438D0}" destId="{B3BC66A4-58B6-4119-BAE2-4E3511D255ED}" srcOrd="2" destOrd="0" parTransId="{6C8CBF7A-B715-46C9-8129-4C0E4F8A04ED}" sibTransId="{1E7C3502-B7EF-4EEE-839C-468ADEADFA95}"/>
    <dgm:cxn modelId="{0897FE7B-4544-4341-8D4D-D3EAD7D5E071}" type="presParOf" srcId="{C17DDE4D-FAC5-42E8-8324-A5B11D8D507F}" destId="{B03929C4-F7B8-4171-AA87-321E309D8663}" srcOrd="0" destOrd="0" presId="urn:microsoft.com/office/officeart/2018/2/layout/IconVerticalSolidList"/>
    <dgm:cxn modelId="{8FD352DB-2CD0-4417-8E0B-CBCE7A24163A}" type="presParOf" srcId="{B03929C4-F7B8-4171-AA87-321E309D8663}" destId="{37F2EAC1-AA6F-46B6-A3DE-43420807ECF8}" srcOrd="0" destOrd="0" presId="urn:microsoft.com/office/officeart/2018/2/layout/IconVerticalSolidList"/>
    <dgm:cxn modelId="{B9626689-0FC2-4BDE-99D5-171660DB43A9}" type="presParOf" srcId="{B03929C4-F7B8-4171-AA87-321E309D8663}" destId="{53026826-B8B1-43E6-A7C6-E3CE9D4AB9A2}" srcOrd="1" destOrd="0" presId="urn:microsoft.com/office/officeart/2018/2/layout/IconVerticalSolidList"/>
    <dgm:cxn modelId="{385EF04E-3E9C-41FE-AF66-167C5F46D7E8}" type="presParOf" srcId="{B03929C4-F7B8-4171-AA87-321E309D8663}" destId="{FF5F6E6E-5560-473A-8F45-4FB8A341BE3D}" srcOrd="2" destOrd="0" presId="urn:microsoft.com/office/officeart/2018/2/layout/IconVerticalSolidList"/>
    <dgm:cxn modelId="{55D396F3-9940-4FBE-A4D3-BD2F53A051A1}" type="presParOf" srcId="{B03929C4-F7B8-4171-AA87-321E309D8663}" destId="{762B4AD3-4357-4C79-B4B4-B843ECF73F27}" srcOrd="3" destOrd="0" presId="urn:microsoft.com/office/officeart/2018/2/layout/IconVerticalSolidList"/>
    <dgm:cxn modelId="{0098681B-B825-440E-947B-26572978E0AF}" type="presParOf" srcId="{C17DDE4D-FAC5-42E8-8324-A5B11D8D507F}" destId="{EDEE4CB3-641D-46EA-BCED-5D833FC2C7E9}" srcOrd="1" destOrd="0" presId="urn:microsoft.com/office/officeart/2018/2/layout/IconVerticalSolidList"/>
    <dgm:cxn modelId="{3D718C35-0AB3-46E4-812D-25DF33337679}" type="presParOf" srcId="{C17DDE4D-FAC5-42E8-8324-A5B11D8D507F}" destId="{B83302D2-1DFE-4ABA-BEF8-3175AA8AFDEB}" srcOrd="2" destOrd="0" presId="urn:microsoft.com/office/officeart/2018/2/layout/IconVerticalSolidList"/>
    <dgm:cxn modelId="{D740EF57-9281-4D85-B702-9D246DE11DCE}" type="presParOf" srcId="{B83302D2-1DFE-4ABA-BEF8-3175AA8AFDEB}" destId="{1DEF3CD6-0B10-4D7F-A8B0-11F5BC6BCB6A}" srcOrd="0" destOrd="0" presId="urn:microsoft.com/office/officeart/2018/2/layout/IconVerticalSolidList"/>
    <dgm:cxn modelId="{C386E130-775D-4EB5-B352-6743D2BD34C7}" type="presParOf" srcId="{B83302D2-1DFE-4ABA-BEF8-3175AA8AFDEB}" destId="{DBECC391-5BA1-4CE4-965A-68A47BB480EA}" srcOrd="1" destOrd="0" presId="urn:microsoft.com/office/officeart/2018/2/layout/IconVerticalSolidList"/>
    <dgm:cxn modelId="{430AA800-8F0A-4A00-93C3-72291BEB8E5D}" type="presParOf" srcId="{B83302D2-1DFE-4ABA-BEF8-3175AA8AFDEB}" destId="{192B0980-6E55-4C5E-8857-CD2C2216F109}" srcOrd="2" destOrd="0" presId="urn:microsoft.com/office/officeart/2018/2/layout/IconVerticalSolidList"/>
    <dgm:cxn modelId="{27B4FAFF-0789-4E59-98DC-2AB201DC4B8B}" type="presParOf" srcId="{B83302D2-1DFE-4ABA-BEF8-3175AA8AFDEB}" destId="{1514B840-307E-41AB-8D06-4CC4B9626068}" srcOrd="3" destOrd="0" presId="urn:microsoft.com/office/officeart/2018/2/layout/IconVerticalSolidList"/>
    <dgm:cxn modelId="{3E4DB8CE-1BE7-4397-88FC-E50DA92A15A3}" type="presParOf" srcId="{C17DDE4D-FAC5-42E8-8324-A5B11D8D507F}" destId="{59FE9079-A976-4DD7-94A1-456B540395F2}" srcOrd="3" destOrd="0" presId="urn:microsoft.com/office/officeart/2018/2/layout/IconVerticalSolidList"/>
    <dgm:cxn modelId="{728DCF7E-0893-476A-B3D8-7100496A7C3C}" type="presParOf" srcId="{C17DDE4D-FAC5-42E8-8324-A5B11D8D507F}" destId="{74091E1D-2B45-498C-BB0C-251B929176C7}" srcOrd="4" destOrd="0" presId="urn:microsoft.com/office/officeart/2018/2/layout/IconVerticalSolidList"/>
    <dgm:cxn modelId="{51F62F70-AEC5-4C61-9616-C468A73530F6}" type="presParOf" srcId="{74091E1D-2B45-498C-BB0C-251B929176C7}" destId="{9C9CCDB8-4ACD-4F2B-BEBD-17D5DB8AC59F}" srcOrd="0" destOrd="0" presId="urn:microsoft.com/office/officeart/2018/2/layout/IconVerticalSolidList"/>
    <dgm:cxn modelId="{06C1C90B-592F-4785-8766-6100C25225BC}" type="presParOf" srcId="{74091E1D-2B45-498C-BB0C-251B929176C7}" destId="{E010B8DD-25A6-4621-8CF5-5E0770FED732}" srcOrd="1" destOrd="0" presId="urn:microsoft.com/office/officeart/2018/2/layout/IconVerticalSolidList"/>
    <dgm:cxn modelId="{4F2CA467-3AB8-4FCE-94B3-A9CB376EAAC6}" type="presParOf" srcId="{74091E1D-2B45-498C-BB0C-251B929176C7}" destId="{E879DCCE-194C-4C5D-BF25-37FF96EA8C24}" srcOrd="2" destOrd="0" presId="urn:microsoft.com/office/officeart/2018/2/layout/IconVerticalSolidList"/>
    <dgm:cxn modelId="{63998AD9-54E5-4F5E-A796-56DAC943A7D2}" type="presParOf" srcId="{74091E1D-2B45-498C-BB0C-251B929176C7}" destId="{96B21F9F-0E40-42A4-9B0B-AE4DB642AD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4FDEB3-690D-46F3-8BC7-4F5382A9C98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32487F-D9EC-406D-A25D-3CA473EE7D8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Holistic Approach </a:t>
          </a:r>
          <a:endParaRPr lang="en-GB" sz="3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816629-E46F-4E39-A549-4657A85EABE6}" type="parTrans" cxnId="{0E26BC02-4244-4D1E-B979-D985F48957CC}">
      <dgm:prSet/>
      <dgm:spPr/>
      <dgm:t>
        <a:bodyPr/>
        <a:lstStyle/>
        <a:p>
          <a:endParaRPr lang="en-GB"/>
        </a:p>
      </dgm:t>
    </dgm:pt>
    <dgm:pt modelId="{06A34044-6A35-4685-960A-3B7914EB2382}" type="sibTrans" cxnId="{0E26BC02-4244-4D1E-B979-D985F48957CC}">
      <dgm:prSet/>
      <dgm:spPr/>
      <dgm:t>
        <a:bodyPr/>
        <a:lstStyle/>
        <a:p>
          <a:endParaRPr lang="en-GB"/>
        </a:p>
      </dgm:t>
    </dgm:pt>
    <dgm:pt modelId="{6E9464DF-B447-4FB6-B953-4CB38942FEE0}">
      <dgm:prSet phldrT="[Text]" custT="1"/>
      <dgm:spPr/>
      <dgm:t>
        <a:bodyPr/>
        <a:lstStyle/>
        <a:p>
          <a:r>
            <a: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in isolation</a:t>
          </a:r>
          <a:endParaRPr lang="en-GB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09EE2A-7054-40B2-A8DF-77398E96204C}" type="parTrans" cxnId="{DC1ADB62-3243-4D36-9E2E-25A0E711BDA5}">
      <dgm:prSet/>
      <dgm:spPr/>
      <dgm:t>
        <a:bodyPr/>
        <a:lstStyle/>
        <a:p>
          <a:endParaRPr lang="en-GB"/>
        </a:p>
      </dgm:t>
    </dgm:pt>
    <dgm:pt modelId="{1F982AC3-C9D2-45B7-9011-F6046AA0CA26}" type="sibTrans" cxnId="{DC1ADB62-3243-4D36-9E2E-25A0E711BDA5}">
      <dgm:prSet/>
      <dgm:spPr/>
      <dgm:t>
        <a:bodyPr/>
        <a:lstStyle/>
        <a:p>
          <a:endParaRPr lang="en-GB"/>
        </a:p>
      </dgm:t>
    </dgm:pt>
    <dgm:pt modelId="{9EE8552F-37B7-4E93-B897-29CE997E105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Self-management</a:t>
          </a:r>
          <a:endParaRPr lang="en-GB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E60EA3-9B16-42EC-8E35-EA2661DFBAD6}" type="parTrans" cxnId="{4E645D53-A903-4065-B271-247BBE1D1B27}">
      <dgm:prSet/>
      <dgm:spPr/>
      <dgm:t>
        <a:bodyPr/>
        <a:lstStyle/>
        <a:p>
          <a:endParaRPr lang="en-GB"/>
        </a:p>
      </dgm:t>
    </dgm:pt>
    <dgm:pt modelId="{FC8C83C4-35C0-4F7E-BA8E-AB795AB494BA}" type="sibTrans" cxnId="{4E645D53-A903-4065-B271-247BBE1D1B27}">
      <dgm:prSet/>
      <dgm:spPr/>
      <dgm:t>
        <a:bodyPr/>
        <a:lstStyle/>
        <a:p>
          <a:endParaRPr lang="en-GB"/>
        </a:p>
      </dgm:t>
    </dgm:pt>
    <dgm:pt modelId="{A37E8CF8-18F6-4D06-BF02-FB5851FD8D39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 management</a:t>
          </a:r>
          <a:endParaRPr lang="en-GB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BD36A4-06BA-4494-8243-A5D9A021000A}" type="parTrans" cxnId="{EEBDA920-670A-4726-ABE1-90C35879A6E7}">
      <dgm:prSet/>
      <dgm:spPr/>
      <dgm:t>
        <a:bodyPr/>
        <a:lstStyle/>
        <a:p>
          <a:endParaRPr lang="en-GB"/>
        </a:p>
      </dgm:t>
    </dgm:pt>
    <dgm:pt modelId="{A28757C4-9CD9-430A-98EA-453F30A57F66}" type="sibTrans" cxnId="{EEBDA920-670A-4726-ABE1-90C35879A6E7}">
      <dgm:prSet/>
      <dgm:spPr/>
      <dgm:t>
        <a:bodyPr/>
        <a:lstStyle/>
        <a:p>
          <a:endParaRPr lang="en-GB"/>
        </a:p>
      </dgm:t>
    </dgm:pt>
    <dgm:pt modelId="{6E6398FC-FDE3-49BD-B8D3-FA6216C54D69}">
      <dgm:prSet phldrT="[Text]" custT="1"/>
      <dgm:spPr/>
      <dgm:t>
        <a:bodyPr/>
        <a:lstStyle/>
        <a:p>
          <a:r>
            <a: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Imposter Syndrome</a:t>
          </a:r>
          <a:endParaRPr lang="en-GB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B549EFC-0714-4ADD-8ECC-CA526F756DCC}" type="parTrans" cxnId="{371E65AE-2E6E-4696-A867-F55B9780539E}">
      <dgm:prSet/>
      <dgm:spPr/>
      <dgm:t>
        <a:bodyPr/>
        <a:lstStyle/>
        <a:p>
          <a:endParaRPr lang="en-GB"/>
        </a:p>
      </dgm:t>
    </dgm:pt>
    <dgm:pt modelId="{F4849086-C50A-451A-9032-1B074457CDEB}" type="sibTrans" cxnId="{371E65AE-2E6E-4696-A867-F55B9780539E}">
      <dgm:prSet/>
      <dgm:spPr/>
      <dgm:t>
        <a:bodyPr/>
        <a:lstStyle/>
        <a:p>
          <a:endParaRPr lang="en-GB"/>
        </a:p>
      </dgm:t>
    </dgm:pt>
    <dgm:pt modelId="{3F397092-0B36-45BC-ADBC-D7076510BD75}">
      <dgm:prSet phldrT="[Text]" custT="1"/>
      <dgm:spPr/>
      <dgm:t>
        <a:bodyPr/>
        <a:lstStyle/>
        <a:p>
          <a:endParaRPr lang="en-IE"/>
        </a:p>
      </dgm:t>
    </dgm:pt>
    <dgm:pt modelId="{FD287A87-D8C8-4A9B-B967-A9985B03B158}" type="parTrans" cxnId="{2D40243E-E30D-481B-A8E6-D1F496CC2239}">
      <dgm:prSet/>
      <dgm:spPr/>
      <dgm:t>
        <a:bodyPr/>
        <a:lstStyle/>
        <a:p>
          <a:endParaRPr lang="en-GB"/>
        </a:p>
      </dgm:t>
    </dgm:pt>
    <dgm:pt modelId="{6598C4DF-C3B9-4BDF-9C8A-8A27367384E6}" type="sibTrans" cxnId="{2D40243E-E30D-481B-A8E6-D1F496CC2239}">
      <dgm:prSet/>
      <dgm:spPr/>
      <dgm:t>
        <a:bodyPr/>
        <a:lstStyle/>
        <a:p>
          <a:endParaRPr lang="en-GB"/>
        </a:p>
      </dgm:t>
    </dgm:pt>
    <dgm:pt modelId="{E82D44E8-A08D-4F9C-AB6D-72005BA1F3A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Academic Skills</a:t>
          </a:r>
          <a:endParaRPr lang="en-GB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1D77FB-274C-4AE6-BA25-0341D0A7630D}" type="parTrans" cxnId="{D287041E-7058-433C-A13B-74EAC081F3F6}">
      <dgm:prSet/>
      <dgm:spPr/>
      <dgm:t>
        <a:bodyPr/>
        <a:lstStyle/>
        <a:p>
          <a:endParaRPr lang="en-IE"/>
        </a:p>
      </dgm:t>
    </dgm:pt>
    <dgm:pt modelId="{3758CF5F-729F-41C4-83D4-657EA15CD245}" type="sibTrans" cxnId="{D287041E-7058-433C-A13B-74EAC081F3F6}">
      <dgm:prSet/>
      <dgm:spPr/>
      <dgm:t>
        <a:bodyPr/>
        <a:lstStyle/>
        <a:p>
          <a:endParaRPr lang="en-IE"/>
        </a:p>
      </dgm:t>
    </dgm:pt>
    <dgm:pt modelId="{A9CB1ADC-D539-4FA9-8A56-D952492EFFE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Communication Skills</a:t>
          </a:r>
          <a:endParaRPr lang="en-GB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8725AE0-5E29-467D-8BED-F2C13EED5B62}" type="parTrans" cxnId="{3C28CEA4-3EB9-431E-ACA4-605644C0CD9D}">
      <dgm:prSet/>
      <dgm:spPr/>
      <dgm:t>
        <a:bodyPr/>
        <a:lstStyle/>
        <a:p>
          <a:endParaRPr lang="en-IE"/>
        </a:p>
      </dgm:t>
    </dgm:pt>
    <dgm:pt modelId="{F293D457-29F1-44D2-9ED4-89EDABA6240E}" type="sibTrans" cxnId="{3C28CEA4-3EB9-431E-ACA4-605644C0CD9D}">
      <dgm:prSet/>
      <dgm:spPr/>
      <dgm:t>
        <a:bodyPr/>
        <a:lstStyle/>
        <a:p>
          <a:endParaRPr lang="en-IE"/>
        </a:p>
      </dgm:t>
    </dgm:pt>
    <dgm:pt modelId="{173E69CB-7570-4477-9CBD-BE722630EA4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Wellbeing</a:t>
          </a:r>
          <a:endParaRPr lang="en-GB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30CC97-FE8C-4192-A122-2C7ECDB8A1CC}" type="parTrans" cxnId="{5F5B59E5-403C-433B-8B32-111444063844}">
      <dgm:prSet/>
      <dgm:spPr/>
      <dgm:t>
        <a:bodyPr/>
        <a:lstStyle/>
        <a:p>
          <a:endParaRPr lang="en-IE"/>
        </a:p>
      </dgm:t>
    </dgm:pt>
    <dgm:pt modelId="{64E3247D-04CE-4B28-A268-07493B215DB0}" type="sibTrans" cxnId="{5F5B59E5-403C-433B-8B32-111444063844}">
      <dgm:prSet/>
      <dgm:spPr/>
      <dgm:t>
        <a:bodyPr/>
        <a:lstStyle/>
        <a:p>
          <a:endParaRPr lang="en-IE"/>
        </a:p>
      </dgm:t>
    </dgm:pt>
    <dgm:pt modelId="{D1FD3F87-FBF7-4FE7-BC81-0993EB91D92B}" type="pres">
      <dgm:prSet presAssocID="{7E4FDEB3-690D-46F3-8BC7-4F5382A9C98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4499AB2-3796-4921-B34C-8FABB6A7D7BE}" type="pres">
      <dgm:prSet presAssocID="{3C32487F-D9EC-406D-A25D-3CA473EE7D8F}" presName="singleCycle" presStyleCnt="0"/>
      <dgm:spPr/>
    </dgm:pt>
    <dgm:pt modelId="{15FCB62C-F08C-4D63-A982-04B4AE047357}" type="pres">
      <dgm:prSet presAssocID="{3C32487F-D9EC-406D-A25D-3CA473EE7D8F}" presName="singleCenter" presStyleLbl="node1" presStyleIdx="0" presStyleCnt="8" custScaleX="145299" custLinFactNeighborX="-146" custLinFactNeighborY="-2708">
        <dgm:presLayoutVars>
          <dgm:chMax val="7"/>
          <dgm:chPref val="7"/>
        </dgm:presLayoutVars>
      </dgm:prSet>
      <dgm:spPr/>
    </dgm:pt>
    <dgm:pt modelId="{E3F882B7-45D3-4B75-A41E-ECF09F8FB987}" type="pres">
      <dgm:prSet presAssocID="{5B09EE2A-7054-40B2-A8DF-77398E96204C}" presName="Name56" presStyleLbl="parChTrans1D2" presStyleIdx="0" presStyleCnt="7"/>
      <dgm:spPr/>
    </dgm:pt>
    <dgm:pt modelId="{6C78C5D2-53E0-44D5-9D12-8D43BB84D3E4}" type="pres">
      <dgm:prSet presAssocID="{6E9464DF-B447-4FB6-B953-4CB38942FEE0}" presName="text0" presStyleLbl="node1" presStyleIdx="1" presStyleCnt="8" custScaleX="251941" custScaleY="83325" custRadScaleRad="102765">
        <dgm:presLayoutVars>
          <dgm:bulletEnabled val="1"/>
        </dgm:presLayoutVars>
      </dgm:prSet>
      <dgm:spPr/>
    </dgm:pt>
    <dgm:pt modelId="{88E459D1-AD4A-41AD-86F2-A56A5E756F0C}" type="pres">
      <dgm:prSet presAssocID="{5BE60EA3-9B16-42EC-8E35-EA2661DFBAD6}" presName="Name56" presStyleLbl="parChTrans1D2" presStyleIdx="1" presStyleCnt="7"/>
      <dgm:spPr/>
    </dgm:pt>
    <dgm:pt modelId="{EE00077D-E385-4BCD-BEDB-0FFDE1C909B5}" type="pres">
      <dgm:prSet presAssocID="{9EE8552F-37B7-4E93-B897-29CE997E1051}" presName="text0" presStyleLbl="node1" presStyleIdx="2" presStyleCnt="8" custScaleX="231584" custRadScaleRad="139205" custRadScaleInc="51168">
        <dgm:presLayoutVars>
          <dgm:bulletEnabled val="1"/>
        </dgm:presLayoutVars>
      </dgm:prSet>
      <dgm:spPr/>
    </dgm:pt>
    <dgm:pt modelId="{13D26A39-E292-4BC2-BE4A-F9DE556F5D7A}" type="pres">
      <dgm:prSet presAssocID="{68725AE0-5E29-467D-8BED-F2C13EED5B62}" presName="Name56" presStyleLbl="parChTrans1D2" presStyleIdx="2" presStyleCnt="7"/>
      <dgm:spPr/>
    </dgm:pt>
    <dgm:pt modelId="{56FCB759-D3E5-48DB-A9F6-B4D0B78F537D}" type="pres">
      <dgm:prSet presAssocID="{A9CB1ADC-D539-4FA9-8A56-D952492EFFEC}" presName="text0" presStyleLbl="node1" presStyleIdx="3" presStyleCnt="8" custScaleX="199774" custScaleY="102054" custRadScaleRad="122255" custRadScaleInc="-38180">
        <dgm:presLayoutVars>
          <dgm:bulletEnabled val="1"/>
        </dgm:presLayoutVars>
      </dgm:prSet>
      <dgm:spPr/>
    </dgm:pt>
    <dgm:pt modelId="{A57CAC56-9646-42C0-9FCA-941FDA7758F5}" type="pres">
      <dgm:prSet presAssocID="{4630CC97-FE8C-4192-A122-2C7ECDB8A1CC}" presName="Name56" presStyleLbl="parChTrans1D2" presStyleIdx="3" presStyleCnt="7"/>
      <dgm:spPr/>
    </dgm:pt>
    <dgm:pt modelId="{B87B868E-22DB-4ADB-A0C9-A953B647EC08}" type="pres">
      <dgm:prSet presAssocID="{173E69CB-7570-4477-9CBD-BE722630EA4B}" presName="text0" presStyleLbl="node1" presStyleIdx="4" presStyleCnt="8" custScaleX="184548" custScaleY="85703" custRadScaleRad="109344" custRadScaleInc="-34226">
        <dgm:presLayoutVars>
          <dgm:bulletEnabled val="1"/>
        </dgm:presLayoutVars>
      </dgm:prSet>
      <dgm:spPr/>
    </dgm:pt>
    <dgm:pt modelId="{BB3D4331-95BB-4529-A078-FB02BDF4BA59}" type="pres">
      <dgm:prSet presAssocID="{8D1D77FB-274C-4AE6-BA25-0341D0A7630D}" presName="Name56" presStyleLbl="parChTrans1D2" presStyleIdx="4" presStyleCnt="7"/>
      <dgm:spPr/>
    </dgm:pt>
    <dgm:pt modelId="{32B6C131-4489-4666-A8DB-BEB3086E4262}" type="pres">
      <dgm:prSet presAssocID="{E82D44E8-A08D-4F9C-AB6D-72005BA1F3A3}" presName="text0" presStyleLbl="node1" presStyleIdx="5" presStyleCnt="8" custScaleX="215891" custRadScaleRad="114465" custRadScaleInc="46905">
        <dgm:presLayoutVars>
          <dgm:bulletEnabled val="1"/>
        </dgm:presLayoutVars>
      </dgm:prSet>
      <dgm:spPr/>
    </dgm:pt>
    <dgm:pt modelId="{F8E5BDD1-C8E1-431B-B709-600B528C03AC}" type="pres">
      <dgm:prSet presAssocID="{8BBD36A4-06BA-4494-8243-A5D9A021000A}" presName="Name56" presStyleLbl="parChTrans1D2" presStyleIdx="5" presStyleCnt="7"/>
      <dgm:spPr/>
    </dgm:pt>
    <dgm:pt modelId="{BC86BA0E-EC84-45C1-B5F0-34C2ED89FD93}" type="pres">
      <dgm:prSet presAssocID="{A37E8CF8-18F6-4D06-BF02-FB5851FD8D39}" presName="text0" presStyleLbl="node1" presStyleIdx="6" presStyleCnt="8" custScaleX="191327" custRadScaleRad="118282" custRadScaleInc="15013">
        <dgm:presLayoutVars>
          <dgm:bulletEnabled val="1"/>
        </dgm:presLayoutVars>
      </dgm:prSet>
      <dgm:spPr/>
    </dgm:pt>
    <dgm:pt modelId="{7D2A3134-09AC-4998-95F6-0C571D3EA0C1}" type="pres">
      <dgm:prSet presAssocID="{FB549EFC-0714-4ADD-8ECC-CA526F756DCC}" presName="Name56" presStyleLbl="parChTrans1D2" presStyleIdx="6" presStyleCnt="7"/>
      <dgm:spPr/>
    </dgm:pt>
    <dgm:pt modelId="{48354324-9417-4E71-A985-D12EDBE582CD}" type="pres">
      <dgm:prSet presAssocID="{6E6398FC-FDE3-49BD-B8D3-FA6216C54D69}" presName="text0" presStyleLbl="node1" presStyleIdx="7" presStyleCnt="8" custScaleX="172183" custRadScaleRad="124236" custRadScaleInc="-50840">
        <dgm:presLayoutVars>
          <dgm:bulletEnabled val="1"/>
        </dgm:presLayoutVars>
      </dgm:prSet>
      <dgm:spPr/>
    </dgm:pt>
  </dgm:ptLst>
  <dgm:cxnLst>
    <dgm:cxn modelId="{0E26BC02-4244-4D1E-B979-D985F48957CC}" srcId="{7E4FDEB3-690D-46F3-8BC7-4F5382A9C982}" destId="{3C32487F-D9EC-406D-A25D-3CA473EE7D8F}" srcOrd="0" destOrd="0" parTransId="{4A816629-E46F-4E39-A549-4657A85EABE6}" sibTransId="{06A34044-6A35-4685-960A-3B7914EB2382}"/>
    <dgm:cxn modelId="{8A3FBB04-B398-455A-B696-78930C9525B2}" type="presOf" srcId="{E82D44E8-A08D-4F9C-AB6D-72005BA1F3A3}" destId="{32B6C131-4489-4666-A8DB-BEB3086E4262}" srcOrd="0" destOrd="0" presId="urn:microsoft.com/office/officeart/2008/layout/RadialCluster"/>
    <dgm:cxn modelId="{D287041E-7058-433C-A13B-74EAC081F3F6}" srcId="{3C32487F-D9EC-406D-A25D-3CA473EE7D8F}" destId="{E82D44E8-A08D-4F9C-AB6D-72005BA1F3A3}" srcOrd="4" destOrd="0" parTransId="{8D1D77FB-274C-4AE6-BA25-0341D0A7630D}" sibTransId="{3758CF5F-729F-41C4-83D4-657EA15CD245}"/>
    <dgm:cxn modelId="{EEBDA920-670A-4726-ABE1-90C35879A6E7}" srcId="{3C32487F-D9EC-406D-A25D-3CA473EE7D8F}" destId="{A37E8CF8-18F6-4D06-BF02-FB5851FD8D39}" srcOrd="5" destOrd="0" parTransId="{8BBD36A4-06BA-4494-8243-A5D9A021000A}" sibTransId="{A28757C4-9CD9-430A-98EA-453F30A57F66}"/>
    <dgm:cxn modelId="{D3FF8323-4943-47E5-9848-B07D62EAD95E}" type="presOf" srcId="{173E69CB-7570-4477-9CBD-BE722630EA4B}" destId="{B87B868E-22DB-4ADB-A0C9-A953B647EC08}" srcOrd="0" destOrd="0" presId="urn:microsoft.com/office/officeart/2008/layout/RadialCluster"/>
    <dgm:cxn modelId="{634DAC38-996E-422A-ABD3-BB4750768534}" type="presOf" srcId="{6E9464DF-B447-4FB6-B953-4CB38942FEE0}" destId="{6C78C5D2-53E0-44D5-9D12-8D43BB84D3E4}" srcOrd="0" destOrd="0" presId="urn:microsoft.com/office/officeart/2008/layout/RadialCluster"/>
    <dgm:cxn modelId="{2D40243E-E30D-481B-A8E6-D1F496CC2239}" srcId="{3C32487F-D9EC-406D-A25D-3CA473EE7D8F}" destId="{3F397092-0B36-45BC-ADBC-D7076510BD75}" srcOrd="7" destOrd="0" parTransId="{FD287A87-D8C8-4A9B-B967-A9985B03B158}" sibTransId="{6598C4DF-C3B9-4BDF-9C8A-8A27367384E6}"/>
    <dgm:cxn modelId="{DBD06B3F-13DE-4946-B4B3-4585D974501D}" type="presOf" srcId="{8D1D77FB-274C-4AE6-BA25-0341D0A7630D}" destId="{BB3D4331-95BB-4529-A078-FB02BDF4BA59}" srcOrd="0" destOrd="0" presId="urn:microsoft.com/office/officeart/2008/layout/RadialCluster"/>
    <dgm:cxn modelId="{2C6FB35E-0589-4CDA-B996-B94078A789FF}" type="presOf" srcId="{A9CB1ADC-D539-4FA9-8A56-D952492EFFEC}" destId="{56FCB759-D3E5-48DB-A9F6-B4D0B78F537D}" srcOrd="0" destOrd="0" presId="urn:microsoft.com/office/officeart/2008/layout/RadialCluster"/>
    <dgm:cxn modelId="{4E05C442-CE45-415B-9639-40BDE18558D2}" type="presOf" srcId="{3C32487F-D9EC-406D-A25D-3CA473EE7D8F}" destId="{15FCB62C-F08C-4D63-A982-04B4AE047357}" srcOrd="0" destOrd="0" presId="urn:microsoft.com/office/officeart/2008/layout/RadialCluster"/>
    <dgm:cxn modelId="{DC1ADB62-3243-4D36-9E2E-25A0E711BDA5}" srcId="{3C32487F-D9EC-406D-A25D-3CA473EE7D8F}" destId="{6E9464DF-B447-4FB6-B953-4CB38942FEE0}" srcOrd="0" destOrd="0" parTransId="{5B09EE2A-7054-40B2-A8DF-77398E96204C}" sibTransId="{1F982AC3-C9D2-45B7-9011-F6046AA0CA26}"/>
    <dgm:cxn modelId="{5483C36F-16CE-44FD-85CB-D7F27CC6ABDB}" type="presOf" srcId="{5BE60EA3-9B16-42EC-8E35-EA2661DFBAD6}" destId="{88E459D1-AD4A-41AD-86F2-A56A5E756F0C}" srcOrd="0" destOrd="0" presId="urn:microsoft.com/office/officeart/2008/layout/RadialCluster"/>
    <dgm:cxn modelId="{4E645D53-A903-4065-B271-247BBE1D1B27}" srcId="{3C32487F-D9EC-406D-A25D-3CA473EE7D8F}" destId="{9EE8552F-37B7-4E93-B897-29CE997E1051}" srcOrd="1" destOrd="0" parTransId="{5BE60EA3-9B16-42EC-8E35-EA2661DFBAD6}" sibTransId="{FC8C83C4-35C0-4F7E-BA8E-AB795AB494BA}"/>
    <dgm:cxn modelId="{5F9B585A-076E-44BA-A2FF-EA5930FADDE8}" type="presOf" srcId="{4630CC97-FE8C-4192-A122-2C7ECDB8A1CC}" destId="{A57CAC56-9646-42C0-9FCA-941FDA7758F5}" srcOrd="0" destOrd="0" presId="urn:microsoft.com/office/officeart/2008/layout/RadialCluster"/>
    <dgm:cxn modelId="{E8D8F28C-6C8D-4C39-A8E1-7507138A5BE1}" type="presOf" srcId="{7E4FDEB3-690D-46F3-8BC7-4F5382A9C982}" destId="{D1FD3F87-FBF7-4FE7-BC81-0993EB91D92B}" srcOrd="0" destOrd="0" presId="urn:microsoft.com/office/officeart/2008/layout/RadialCluster"/>
    <dgm:cxn modelId="{45D8CBA0-1E71-4186-954C-84835124BE85}" type="presOf" srcId="{6E6398FC-FDE3-49BD-B8D3-FA6216C54D69}" destId="{48354324-9417-4E71-A985-D12EDBE582CD}" srcOrd="0" destOrd="0" presId="urn:microsoft.com/office/officeart/2008/layout/RadialCluster"/>
    <dgm:cxn modelId="{3C28CEA4-3EB9-431E-ACA4-605644C0CD9D}" srcId="{3C32487F-D9EC-406D-A25D-3CA473EE7D8F}" destId="{A9CB1ADC-D539-4FA9-8A56-D952492EFFEC}" srcOrd="2" destOrd="0" parTransId="{68725AE0-5E29-467D-8BED-F2C13EED5B62}" sibTransId="{F293D457-29F1-44D2-9ED4-89EDABA6240E}"/>
    <dgm:cxn modelId="{EE34DEAC-8656-4979-97E3-84B91C6E475A}" type="presOf" srcId="{9EE8552F-37B7-4E93-B897-29CE997E1051}" destId="{EE00077D-E385-4BCD-BEDB-0FFDE1C909B5}" srcOrd="0" destOrd="0" presId="urn:microsoft.com/office/officeart/2008/layout/RadialCluster"/>
    <dgm:cxn modelId="{371E65AE-2E6E-4696-A867-F55B9780539E}" srcId="{3C32487F-D9EC-406D-A25D-3CA473EE7D8F}" destId="{6E6398FC-FDE3-49BD-B8D3-FA6216C54D69}" srcOrd="6" destOrd="0" parTransId="{FB549EFC-0714-4ADD-8ECC-CA526F756DCC}" sibTransId="{F4849086-C50A-451A-9032-1B074457CDEB}"/>
    <dgm:cxn modelId="{1F5CB7B3-866A-4026-9B97-AFDD9D8AE2B2}" type="presOf" srcId="{FB549EFC-0714-4ADD-8ECC-CA526F756DCC}" destId="{7D2A3134-09AC-4998-95F6-0C571D3EA0C1}" srcOrd="0" destOrd="0" presId="urn:microsoft.com/office/officeart/2008/layout/RadialCluster"/>
    <dgm:cxn modelId="{BFD0A9C7-21AF-41AF-8ECE-43BF25B50440}" type="presOf" srcId="{8BBD36A4-06BA-4494-8243-A5D9A021000A}" destId="{F8E5BDD1-C8E1-431B-B709-600B528C03AC}" srcOrd="0" destOrd="0" presId="urn:microsoft.com/office/officeart/2008/layout/RadialCluster"/>
    <dgm:cxn modelId="{5F5B59E5-403C-433B-8B32-111444063844}" srcId="{3C32487F-D9EC-406D-A25D-3CA473EE7D8F}" destId="{173E69CB-7570-4477-9CBD-BE722630EA4B}" srcOrd="3" destOrd="0" parTransId="{4630CC97-FE8C-4192-A122-2C7ECDB8A1CC}" sibTransId="{64E3247D-04CE-4B28-A268-07493B215DB0}"/>
    <dgm:cxn modelId="{B67AE8E8-787C-4DC4-A36D-D84440BDD67E}" type="presOf" srcId="{A37E8CF8-18F6-4D06-BF02-FB5851FD8D39}" destId="{BC86BA0E-EC84-45C1-B5F0-34C2ED89FD93}" srcOrd="0" destOrd="0" presId="urn:microsoft.com/office/officeart/2008/layout/RadialCluster"/>
    <dgm:cxn modelId="{951361F1-E042-494B-B53C-7B03FE766CD4}" type="presOf" srcId="{5B09EE2A-7054-40B2-A8DF-77398E96204C}" destId="{E3F882B7-45D3-4B75-A41E-ECF09F8FB987}" srcOrd="0" destOrd="0" presId="urn:microsoft.com/office/officeart/2008/layout/RadialCluster"/>
    <dgm:cxn modelId="{59D2EEF7-2869-44DC-9799-00939B0F3875}" type="presOf" srcId="{68725AE0-5E29-467D-8BED-F2C13EED5B62}" destId="{13D26A39-E292-4BC2-BE4A-F9DE556F5D7A}" srcOrd="0" destOrd="0" presId="urn:microsoft.com/office/officeart/2008/layout/RadialCluster"/>
    <dgm:cxn modelId="{DA2C43A5-67A0-42F1-B3BC-2A6B3568A146}" type="presParOf" srcId="{D1FD3F87-FBF7-4FE7-BC81-0993EB91D92B}" destId="{D4499AB2-3796-4921-B34C-8FABB6A7D7BE}" srcOrd="0" destOrd="0" presId="urn:microsoft.com/office/officeart/2008/layout/RadialCluster"/>
    <dgm:cxn modelId="{5EBA3BC7-65B0-4C48-A7F1-089E08755F99}" type="presParOf" srcId="{D4499AB2-3796-4921-B34C-8FABB6A7D7BE}" destId="{15FCB62C-F08C-4D63-A982-04B4AE047357}" srcOrd="0" destOrd="0" presId="urn:microsoft.com/office/officeart/2008/layout/RadialCluster"/>
    <dgm:cxn modelId="{804C3ED9-E5CB-491C-BBA6-D815BB93621F}" type="presParOf" srcId="{D4499AB2-3796-4921-B34C-8FABB6A7D7BE}" destId="{E3F882B7-45D3-4B75-A41E-ECF09F8FB987}" srcOrd="1" destOrd="0" presId="urn:microsoft.com/office/officeart/2008/layout/RadialCluster"/>
    <dgm:cxn modelId="{A9D02C76-5976-4F5A-9531-A310F167B3A9}" type="presParOf" srcId="{D4499AB2-3796-4921-B34C-8FABB6A7D7BE}" destId="{6C78C5D2-53E0-44D5-9D12-8D43BB84D3E4}" srcOrd="2" destOrd="0" presId="urn:microsoft.com/office/officeart/2008/layout/RadialCluster"/>
    <dgm:cxn modelId="{6F989C63-59BE-40F2-B1F9-309E47C5C5A0}" type="presParOf" srcId="{D4499AB2-3796-4921-B34C-8FABB6A7D7BE}" destId="{88E459D1-AD4A-41AD-86F2-A56A5E756F0C}" srcOrd="3" destOrd="0" presId="urn:microsoft.com/office/officeart/2008/layout/RadialCluster"/>
    <dgm:cxn modelId="{4BA18A61-75D5-4288-B8C9-F5589A1AA377}" type="presParOf" srcId="{D4499AB2-3796-4921-B34C-8FABB6A7D7BE}" destId="{EE00077D-E385-4BCD-BEDB-0FFDE1C909B5}" srcOrd="4" destOrd="0" presId="urn:microsoft.com/office/officeart/2008/layout/RadialCluster"/>
    <dgm:cxn modelId="{B6EA4815-5CEC-487C-8E1B-B548CA73B0D2}" type="presParOf" srcId="{D4499AB2-3796-4921-B34C-8FABB6A7D7BE}" destId="{13D26A39-E292-4BC2-BE4A-F9DE556F5D7A}" srcOrd="5" destOrd="0" presId="urn:microsoft.com/office/officeart/2008/layout/RadialCluster"/>
    <dgm:cxn modelId="{7D9742F8-9FF0-4830-9304-F7AF1F86135D}" type="presParOf" srcId="{D4499AB2-3796-4921-B34C-8FABB6A7D7BE}" destId="{56FCB759-D3E5-48DB-A9F6-B4D0B78F537D}" srcOrd="6" destOrd="0" presId="urn:microsoft.com/office/officeart/2008/layout/RadialCluster"/>
    <dgm:cxn modelId="{DBD27167-5B3C-4F4A-87FD-996A4276F19A}" type="presParOf" srcId="{D4499AB2-3796-4921-B34C-8FABB6A7D7BE}" destId="{A57CAC56-9646-42C0-9FCA-941FDA7758F5}" srcOrd="7" destOrd="0" presId="urn:microsoft.com/office/officeart/2008/layout/RadialCluster"/>
    <dgm:cxn modelId="{B059E68C-C174-490F-A24E-955DC49F2E5E}" type="presParOf" srcId="{D4499AB2-3796-4921-B34C-8FABB6A7D7BE}" destId="{B87B868E-22DB-4ADB-A0C9-A953B647EC08}" srcOrd="8" destOrd="0" presId="urn:microsoft.com/office/officeart/2008/layout/RadialCluster"/>
    <dgm:cxn modelId="{A8DEAC81-A0DD-4135-B0C1-3D31AD9B3B53}" type="presParOf" srcId="{D4499AB2-3796-4921-B34C-8FABB6A7D7BE}" destId="{BB3D4331-95BB-4529-A078-FB02BDF4BA59}" srcOrd="9" destOrd="0" presId="urn:microsoft.com/office/officeart/2008/layout/RadialCluster"/>
    <dgm:cxn modelId="{AA540EA8-6779-45E6-BB58-2658CA092AAF}" type="presParOf" srcId="{D4499AB2-3796-4921-B34C-8FABB6A7D7BE}" destId="{32B6C131-4489-4666-A8DB-BEB3086E4262}" srcOrd="10" destOrd="0" presId="urn:microsoft.com/office/officeart/2008/layout/RadialCluster"/>
    <dgm:cxn modelId="{BD1CEC18-2815-4566-A8D2-12A625854A7C}" type="presParOf" srcId="{D4499AB2-3796-4921-B34C-8FABB6A7D7BE}" destId="{F8E5BDD1-C8E1-431B-B709-600B528C03AC}" srcOrd="11" destOrd="0" presId="urn:microsoft.com/office/officeart/2008/layout/RadialCluster"/>
    <dgm:cxn modelId="{7222EC1D-A995-4625-B170-D102D74335BF}" type="presParOf" srcId="{D4499AB2-3796-4921-B34C-8FABB6A7D7BE}" destId="{BC86BA0E-EC84-45C1-B5F0-34C2ED89FD93}" srcOrd="12" destOrd="0" presId="urn:microsoft.com/office/officeart/2008/layout/RadialCluster"/>
    <dgm:cxn modelId="{66E498E8-3390-4A1E-BB84-9F851DA27DDE}" type="presParOf" srcId="{D4499AB2-3796-4921-B34C-8FABB6A7D7BE}" destId="{7D2A3134-09AC-4998-95F6-0C571D3EA0C1}" srcOrd="13" destOrd="0" presId="urn:microsoft.com/office/officeart/2008/layout/RadialCluster"/>
    <dgm:cxn modelId="{8FD1E271-F9D5-4D5F-8667-0855E21664D7}" type="presParOf" srcId="{D4499AB2-3796-4921-B34C-8FABB6A7D7BE}" destId="{48354324-9417-4E71-A985-D12EDBE582C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48DE8-41DB-4C77-A633-927ADE056F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DFA27-ED87-4D87-8A62-693006F3875A}">
      <dgm:prSet/>
      <dgm:spPr/>
      <dgm:t>
        <a:bodyPr/>
        <a:lstStyle/>
        <a:p>
          <a:r>
            <a:rPr lang="en-IE" dirty="0"/>
            <a:t>Session choice for tailored learning </a:t>
          </a:r>
          <a:endParaRPr lang="en-US" dirty="0"/>
        </a:p>
      </dgm:t>
    </dgm:pt>
    <dgm:pt modelId="{1A01A557-615B-4753-909B-9CCB1C82DB50}" type="parTrans" cxnId="{10212160-C35D-4758-BB71-3205284FEB5F}">
      <dgm:prSet/>
      <dgm:spPr/>
      <dgm:t>
        <a:bodyPr/>
        <a:lstStyle/>
        <a:p>
          <a:endParaRPr lang="en-US"/>
        </a:p>
      </dgm:t>
    </dgm:pt>
    <dgm:pt modelId="{D92C4DB7-C2B8-4284-B76C-F9FE298B5719}" type="sibTrans" cxnId="{10212160-C35D-4758-BB71-3205284FEB5F}">
      <dgm:prSet/>
      <dgm:spPr/>
      <dgm:t>
        <a:bodyPr/>
        <a:lstStyle/>
        <a:p>
          <a:endParaRPr lang="en-US"/>
        </a:p>
      </dgm:t>
    </dgm:pt>
    <dgm:pt modelId="{268F71B8-8C67-4017-9476-580500422F84}">
      <dgm:prSet/>
      <dgm:spPr/>
      <dgm:t>
        <a:bodyPr/>
        <a:lstStyle/>
        <a:p>
          <a:r>
            <a:rPr lang="en-IE"/>
            <a:t>Flexible, hyflex</a:t>
          </a:r>
          <a:endParaRPr lang="en-US"/>
        </a:p>
      </dgm:t>
    </dgm:pt>
    <dgm:pt modelId="{C936C8FE-598F-4BAC-9BE7-DDD5B1C34C22}" type="parTrans" cxnId="{BAC28F5C-0173-432E-95A2-71762DA36196}">
      <dgm:prSet/>
      <dgm:spPr/>
      <dgm:t>
        <a:bodyPr/>
        <a:lstStyle/>
        <a:p>
          <a:endParaRPr lang="en-US"/>
        </a:p>
      </dgm:t>
    </dgm:pt>
    <dgm:pt modelId="{77603EB0-36F3-4CFE-AF42-6824E2F6D998}" type="sibTrans" cxnId="{BAC28F5C-0173-432E-95A2-71762DA36196}">
      <dgm:prSet/>
      <dgm:spPr/>
      <dgm:t>
        <a:bodyPr/>
        <a:lstStyle/>
        <a:p>
          <a:endParaRPr lang="en-US"/>
        </a:p>
      </dgm:t>
    </dgm:pt>
    <dgm:pt modelId="{ECBABF47-9122-4F2D-BF51-420B9B840972}">
      <dgm:prSet/>
      <dgm:spPr/>
      <dgm:t>
        <a:bodyPr/>
        <a:lstStyle/>
        <a:p>
          <a:r>
            <a:rPr lang="en-IE" dirty="0"/>
            <a:t>Synchronous workshop sessions: in-person or online</a:t>
          </a:r>
          <a:endParaRPr lang="en-US" dirty="0"/>
        </a:p>
      </dgm:t>
    </dgm:pt>
    <dgm:pt modelId="{28A4ECC5-4F66-4D67-A0A1-69C51E717432}" type="parTrans" cxnId="{933C29CA-71D0-4311-B048-C313FB71E8C8}">
      <dgm:prSet/>
      <dgm:spPr/>
      <dgm:t>
        <a:bodyPr/>
        <a:lstStyle/>
        <a:p>
          <a:endParaRPr lang="en-US"/>
        </a:p>
      </dgm:t>
    </dgm:pt>
    <dgm:pt modelId="{3075D208-38F9-4B15-BDCE-18612FE6E9CC}" type="sibTrans" cxnId="{933C29CA-71D0-4311-B048-C313FB71E8C8}">
      <dgm:prSet/>
      <dgm:spPr/>
      <dgm:t>
        <a:bodyPr/>
        <a:lstStyle/>
        <a:p>
          <a:endParaRPr lang="en-US"/>
        </a:p>
      </dgm:t>
    </dgm:pt>
    <dgm:pt modelId="{DAE255F9-EF18-4ED2-8E0C-D85800D7EDFD}">
      <dgm:prSet/>
      <dgm:spPr/>
      <dgm:t>
        <a:bodyPr/>
        <a:lstStyle/>
        <a:p>
          <a:r>
            <a:rPr lang="en-IE" dirty="0"/>
            <a:t>Self-directed, asynchronous sessions</a:t>
          </a:r>
          <a:endParaRPr lang="en-US" dirty="0"/>
        </a:p>
      </dgm:t>
    </dgm:pt>
    <dgm:pt modelId="{A3F75294-C62A-407E-9848-B9E643D93C44}" type="parTrans" cxnId="{21A539CF-43AF-4CA3-872E-38D5E8A374A5}">
      <dgm:prSet/>
      <dgm:spPr/>
      <dgm:t>
        <a:bodyPr/>
        <a:lstStyle/>
        <a:p>
          <a:endParaRPr lang="en-US"/>
        </a:p>
      </dgm:t>
    </dgm:pt>
    <dgm:pt modelId="{D1A7F15F-C719-4E23-8C0C-AC4F8E118531}" type="sibTrans" cxnId="{21A539CF-43AF-4CA3-872E-38D5E8A374A5}">
      <dgm:prSet/>
      <dgm:spPr/>
      <dgm:t>
        <a:bodyPr/>
        <a:lstStyle/>
        <a:p>
          <a:endParaRPr lang="en-US"/>
        </a:p>
      </dgm:t>
    </dgm:pt>
    <dgm:pt modelId="{316464F6-A816-4E59-B270-B0C35AAFD0A0}">
      <dgm:prSet/>
      <dgm:spPr/>
      <dgm:t>
        <a:bodyPr/>
        <a:lstStyle/>
        <a:p>
          <a:r>
            <a:rPr lang="en-US" dirty="0"/>
            <a:t>Interactive, activity-based group exercises</a:t>
          </a:r>
        </a:p>
      </dgm:t>
    </dgm:pt>
    <dgm:pt modelId="{AA6187D7-96A5-4B9C-B0D4-B0392F5CA77A}" type="parTrans" cxnId="{20EB8091-708B-40E8-B577-832540008B2F}">
      <dgm:prSet/>
      <dgm:spPr/>
      <dgm:t>
        <a:bodyPr/>
        <a:lstStyle/>
        <a:p>
          <a:endParaRPr lang="en-IE"/>
        </a:p>
      </dgm:t>
    </dgm:pt>
    <dgm:pt modelId="{DF189654-C571-443B-B606-730382CAA48B}" type="sibTrans" cxnId="{20EB8091-708B-40E8-B577-832540008B2F}">
      <dgm:prSet/>
      <dgm:spPr/>
      <dgm:t>
        <a:bodyPr/>
        <a:lstStyle/>
        <a:p>
          <a:endParaRPr lang="en-IE"/>
        </a:p>
      </dgm:t>
    </dgm:pt>
    <dgm:pt modelId="{D269EF5E-1ABA-4999-AFB7-2A502DD295A7}" type="pres">
      <dgm:prSet presAssocID="{0B648DE8-41DB-4C77-A633-927ADE056F2D}" presName="vert0" presStyleCnt="0">
        <dgm:presLayoutVars>
          <dgm:dir/>
          <dgm:animOne val="branch"/>
          <dgm:animLvl val="lvl"/>
        </dgm:presLayoutVars>
      </dgm:prSet>
      <dgm:spPr/>
    </dgm:pt>
    <dgm:pt modelId="{E0A14872-DAF3-4E92-9424-1060D0E68C50}" type="pres">
      <dgm:prSet presAssocID="{5E4DFA27-ED87-4D87-8A62-693006F3875A}" presName="thickLine" presStyleLbl="alignNode1" presStyleIdx="0" presStyleCnt="5"/>
      <dgm:spPr/>
    </dgm:pt>
    <dgm:pt modelId="{D36B904D-81D0-41EE-A4B5-9CFA30E1779F}" type="pres">
      <dgm:prSet presAssocID="{5E4DFA27-ED87-4D87-8A62-693006F3875A}" presName="horz1" presStyleCnt="0"/>
      <dgm:spPr/>
    </dgm:pt>
    <dgm:pt modelId="{915AA9D8-0C28-4A6A-9290-5D799CADBD20}" type="pres">
      <dgm:prSet presAssocID="{5E4DFA27-ED87-4D87-8A62-693006F3875A}" presName="tx1" presStyleLbl="revTx" presStyleIdx="0" presStyleCnt="5"/>
      <dgm:spPr/>
    </dgm:pt>
    <dgm:pt modelId="{16C04B45-9364-40C8-A6D7-8B2B53E9BD4E}" type="pres">
      <dgm:prSet presAssocID="{5E4DFA27-ED87-4D87-8A62-693006F3875A}" presName="vert1" presStyleCnt="0"/>
      <dgm:spPr/>
    </dgm:pt>
    <dgm:pt modelId="{52D375E4-A10A-4653-B86C-A18B4EDD70EC}" type="pres">
      <dgm:prSet presAssocID="{268F71B8-8C67-4017-9476-580500422F84}" presName="thickLine" presStyleLbl="alignNode1" presStyleIdx="1" presStyleCnt="5"/>
      <dgm:spPr/>
    </dgm:pt>
    <dgm:pt modelId="{0DD5E26D-C162-4733-8D8F-6DBF3CBDFDAE}" type="pres">
      <dgm:prSet presAssocID="{268F71B8-8C67-4017-9476-580500422F84}" presName="horz1" presStyleCnt="0"/>
      <dgm:spPr/>
    </dgm:pt>
    <dgm:pt modelId="{DC0F45E0-CC3D-4614-986A-EC9482A89F5C}" type="pres">
      <dgm:prSet presAssocID="{268F71B8-8C67-4017-9476-580500422F84}" presName="tx1" presStyleLbl="revTx" presStyleIdx="1" presStyleCnt="5"/>
      <dgm:spPr/>
    </dgm:pt>
    <dgm:pt modelId="{7EFF3D92-F813-410F-8B3F-0462035919ED}" type="pres">
      <dgm:prSet presAssocID="{268F71B8-8C67-4017-9476-580500422F84}" presName="vert1" presStyleCnt="0"/>
      <dgm:spPr/>
    </dgm:pt>
    <dgm:pt modelId="{6806DE91-08FA-49B3-BCB7-52B7CCECD682}" type="pres">
      <dgm:prSet presAssocID="{ECBABF47-9122-4F2D-BF51-420B9B840972}" presName="thickLine" presStyleLbl="alignNode1" presStyleIdx="2" presStyleCnt="5"/>
      <dgm:spPr/>
    </dgm:pt>
    <dgm:pt modelId="{A1B5A349-F272-4254-A9F5-5BB8E3EE4ABD}" type="pres">
      <dgm:prSet presAssocID="{ECBABF47-9122-4F2D-BF51-420B9B840972}" presName="horz1" presStyleCnt="0"/>
      <dgm:spPr/>
    </dgm:pt>
    <dgm:pt modelId="{E0FBE02A-2AFB-4645-BFE7-FDD0EE3F12F7}" type="pres">
      <dgm:prSet presAssocID="{ECBABF47-9122-4F2D-BF51-420B9B840972}" presName="tx1" presStyleLbl="revTx" presStyleIdx="2" presStyleCnt="5"/>
      <dgm:spPr/>
    </dgm:pt>
    <dgm:pt modelId="{87F35C5C-DEC8-48DF-A3C8-7E03C4FA5B67}" type="pres">
      <dgm:prSet presAssocID="{ECBABF47-9122-4F2D-BF51-420B9B840972}" presName="vert1" presStyleCnt="0"/>
      <dgm:spPr/>
    </dgm:pt>
    <dgm:pt modelId="{CC03A8CE-CCC7-4A4D-A101-2D1BFF3EEEFA}" type="pres">
      <dgm:prSet presAssocID="{DAE255F9-EF18-4ED2-8E0C-D85800D7EDFD}" presName="thickLine" presStyleLbl="alignNode1" presStyleIdx="3" presStyleCnt="5"/>
      <dgm:spPr/>
    </dgm:pt>
    <dgm:pt modelId="{7153215B-7EE3-4A22-8EB2-63A7C80FD4D6}" type="pres">
      <dgm:prSet presAssocID="{DAE255F9-EF18-4ED2-8E0C-D85800D7EDFD}" presName="horz1" presStyleCnt="0"/>
      <dgm:spPr/>
    </dgm:pt>
    <dgm:pt modelId="{044BB187-6D6E-4B3A-BC2B-64AD65866E15}" type="pres">
      <dgm:prSet presAssocID="{DAE255F9-EF18-4ED2-8E0C-D85800D7EDFD}" presName="tx1" presStyleLbl="revTx" presStyleIdx="3" presStyleCnt="5"/>
      <dgm:spPr/>
    </dgm:pt>
    <dgm:pt modelId="{78010169-303A-4AE1-A3FD-0217C2E625EF}" type="pres">
      <dgm:prSet presAssocID="{DAE255F9-EF18-4ED2-8E0C-D85800D7EDFD}" presName="vert1" presStyleCnt="0"/>
      <dgm:spPr/>
    </dgm:pt>
    <dgm:pt modelId="{D2FA817B-C760-4256-AFC8-82983FAD0ED1}" type="pres">
      <dgm:prSet presAssocID="{316464F6-A816-4E59-B270-B0C35AAFD0A0}" presName="thickLine" presStyleLbl="alignNode1" presStyleIdx="4" presStyleCnt="5"/>
      <dgm:spPr/>
    </dgm:pt>
    <dgm:pt modelId="{8E25ED3B-3416-42F9-A813-294D233B75B9}" type="pres">
      <dgm:prSet presAssocID="{316464F6-A816-4E59-B270-B0C35AAFD0A0}" presName="horz1" presStyleCnt="0"/>
      <dgm:spPr/>
    </dgm:pt>
    <dgm:pt modelId="{0E1DAE9E-2831-4207-B048-23AC6B294484}" type="pres">
      <dgm:prSet presAssocID="{316464F6-A816-4E59-B270-B0C35AAFD0A0}" presName="tx1" presStyleLbl="revTx" presStyleIdx="4" presStyleCnt="5"/>
      <dgm:spPr/>
    </dgm:pt>
    <dgm:pt modelId="{EAD32E9F-11B1-440F-8C57-FD500F371A30}" type="pres">
      <dgm:prSet presAssocID="{316464F6-A816-4E59-B270-B0C35AAFD0A0}" presName="vert1" presStyleCnt="0"/>
      <dgm:spPr/>
    </dgm:pt>
  </dgm:ptLst>
  <dgm:cxnLst>
    <dgm:cxn modelId="{FC0F5E29-7108-42A0-8EA5-820EA6F9477E}" type="presOf" srcId="{DAE255F9-EF18-4ED2-8E0C-D85800D7EDFD}" destId="{044BB187-6D6E-4B3A-BC2B-64AD65866E15}" srcOrd="0" destOrd="0" presId="urn:microsoft.com/office/officeart/2008/layout/LinedList"/>
    <dgm:cxn modelId="{0C0C2C5B-0C5E-420F-9E46-BA464F8826CC}" type="presOf" srcId="{5E4DFA27-ED87-4D87-8A62-693006F3875A}" destId="{915AA9D8-0C28-4A6A-9290-5D799CADBD20}" srcOrd="0" destOrd="0" presId="urn:microsoft.com/office/officeart/2008/layout/LinedList"/>
    <dgm:cxn modelId="{BAC28F5C-0173-432E-95A2-71762DA36196}" srcId="{0B648DE8-41DB-4C77-A633-927ADE056F2D}" destId="{268F71B8-8C67-4017-9476-580500422F84}" srcOrd="1" destOrd="0" parTransId="{C936C8FE-598F-4BAC-9BE7-DDD5B1C34C22}" sibTransId="{77603EB0-36F3-4CFE-AF42-6824E2F6D998}"/>
    <dgm:cxn modelId="{EC19555E-E6DE-44AD-8E75-F901EEB0EB21}" type="presOf" srcId="{0B648DE8-41DB-4C77-A633-927ADE056F2D}" destId="{D269EF5E-1ABA-4999-AFB7-2A502DD295A7}" srcOrd="0" destOrd="0" presId="urn:microsoft.com/office/officeart/2008/layout/LinedList"/>
    <dgm:cxn modelId="{10212160-C35D-4758-BB71-3205284FEB5F}" srcId="{0B648DE8-41DB-4C77-A633-927ADE056F2D}" destId="{5E4DFA27-ED87-4D87-8A62-693006F3875A}" srcOrd="0" destOrd="0" parTransId="{1A01A557-615B-4753-909B-9CCB1C82DB50}" sibTransId="{D92C4DB7-C2B8-4284-B76C-F9FE298B5719}"/>
    <dgm:cxn modelId="{20EB8091-708B-40E8-B577-832540008B2F}" srcId="{0B648DE8-41DB-4C77-A633-927ADE056F2D}" destId="{316464F6-A816-4E59-B270-B0C35AAFD0A0}" srcOrd="4" destOrd="0" parTransId="{AA6187D7-96A5-4B9C-B0D4-B0392F5CA77A}" sibTransId="{DF189654-C571-443B-B606-730382CAA48B}"/>
    <dgm:cxn modelId="{6E04BB9B-D2BD-4611-B7CE-7CA51C4415A5}" type="presOf" srcId="{268F71B8-8C67-4017-9476-580500422F84}" destId="{DC0F45E0-CC3D-4614-986A-EC9482A89F5C}" srcOrd="0" destOrd="0" presId="urn:microsoft.com/office/officeart/2008/layout/LinedList"/>
    <dgm:cxn modelId="{4BA3A9AF-55FB-4D36-A6B4-006451197ADD}" type="presOf" srcId="{316464F6-A816-4E59-B270-B0C35AAFD0A0}" destId="{0E1DAE9E-2831-4207-B048-23AC6B294484}" srcOrd="0" destOrd="0" presId="urn:microsoft.com/office/officeart/2008/layout/LinedList"/>
    <dgm:cxn modelId="{061DB6C4-7BCC-42B0-98BB-595F578A08D4}" type="presOf" srcId="{ECBABF47-9122-4F2D-BF51-420B9B840972}" destId="{E0FBE02A-2AFB-4645-BFE7-FDD0EE3F12F7}" srcOrd="0" destOrd="0" presId="urn:microsoft.com/office/officeart/2008/layout/LinedList"/>
    <dgm:cxn modelId="{933C29CA-71D0-4311-B048-C313FB71E8C8}" srcId="{0B648DE8-41DB-4C77-A633-927ADE056F2D}" destId="{ECBABF47-9122-4F2D-BF51-420B9B840972}" srcOrd="2" destOrd="0" parTransId="{28A4ECC5-4F66-4D67-A0A1-69C51E717432}" sibTransId="{3075D208-38F9-4B15-BDCE-18612FE6E9CC}"/>
    <dgm:cxn modelId="{21A539CF-43AF-4CA3-872E-38D5E8A374A5}" srcId="{0B648DE8-41DB-4C77-A633-927ADE056F2D}" destId="{DAE255F9-EF18-4ED2-8E0C-D85800D7EDFD}" srcOrd="3" destOrd="0" parTransId="{A3F75294-C62A-407E-9848-B9E643D93C44}" sibTransId="{D1A7F15F-C719-4E23-8C0C-AC4F8E118531}"/>
    <dgm:cxn modelId="{BAB2E616-8D09-4CFB-A220-A2107E322C8D}" type="presParOf" srcId="{D269EF5E-1ABA-4999-AFB7-2A502DD295A7}" destId="{E0A14872-DAF3-4E92-9424-1060D0E68C50}" srcOrd="0" destOrd="0" presId="urn:microsoft.com/office/officeart/2008/layout/LinedList"/>
    <dgm:cxn modelId="{31DE330F-1CD4-4DD1-ADFE-273FF4077B1E}" type="presParOf" srcId="{D269EF5E-1ABA-4999-AFB7-2A502DD295A7}" destId="{D36B904D-81D0-41EE-A4B5-9CFA30E1779F}" srcOrd="1" destOrd="0" presId="urn:microsoft.com/office/officeart/2008/layout/LinedList"/>
    <dgm:cxn modelId="{5AD3AE61-265B-4584-B8D8-F0059E60EDC9}" type="presParOf" srcId="{D36B904D-81D0-41EE-A4B5-9CFA30E1779F}" destId="{915AA9D8-0C28-4A6A-9290-5D799CADBD20}" srcOrd="0" destOrd="0" presId="urn:microsoft.com/office/officeart/2008/layout/LinedList"/>
    <dgm:cxn modelId="{41CA6BC1-C150-4BD8-9007-31297959A045}" type="presParOf" srcId="{D36B904D-81D0-41EE-A4B5-9CFA30E1779F}" destId="{16C04B45-9364-40C8-A6D7-8B2B53E9BD4E}" srcOrd="1" destOrd="0" presId="urn:microsoft.com/office/officeart/2008/layout/LinedList"/>
    <dgm:cxn modelId="{77CD170B-04DF-401D-A0C2-587A8697FF1A}" type="presParOf" srcId="{D269EF5E-1ABA-4999-AFB7-2A502DD295A7}" destId="{52D375E4-A10A-4653-B86C-A18B4EDD70EC}" srcOrd="2" destOrd="0" presId="urn:microsoft.com/office/officeart/2008/layout/LinedList"/>
    <dgm:cxn modelId="{CBA80428-D932-4232-BD49-3655B405E02B}" type="presParOf" srcId="{D269EF5E-1ABA-4999-AFB7-2A502DD295A7}" destId="{0DD5E26D-C162-4733-8D8F-6DBF3CBDFDAE}" srcOrd="3" destOrd="0" presId="urn:microsoft.com/office/officeart/2008/layout/LinedList"/>
    <dgm:cxn modelId="{ED42E216-A4E1-461C-B846-59785A2CFABE}" type="presParOf" srcId="{0DD5E26D-C162-4733-8D8F-6DBF3CBDFDAE}" destId="{DC0F45E0-CC3D-4614-986A-EC9482A89F5C}" srcOrd="0" destOrd="0" presId="urn:microsoft.com/office/officeart/2008/layout/LinedList"/>
    <dgm:cxn modelId="{618D4E06-9F5F-4D73-8243-DD545352EB4A}" type="presParOf" srcId="{0DD5E26D-C162-4733-8D8F-6DBF3CBDFDAE}" destId="{7EFF3D92-F813-410F-8B3F-0462035919ED}" srcOrd="1" destOrd="0" presId="urn:microsoft.com/office/officeart/2008/layout/LinedList"/>
    <dgm:cxn modelId="{5AB22934-C767-456B-AEE8-1CD6EE06503B}" type="presParOf" srcId="{D269EF5E-1ABA-4999-AFB7-2A502DD295A7}" destId="{6806DE91-08FA-49B3-BCB7-52B7CCECD682}" srcOrd="4" destOrd="0" presId="urn:microsoft.com/office/officeart/2008/layout/LinedList"/>
    <dgm:cxn modelId="{6D1A311D-FB8A-4169-B879-F4CE5788A32F}" type="presParOf" srcId="{D269EF5E-1ABA-4999-AFB7-2A502DD295A7}" destId="{A1B5A349-F272-4254-A9F5-5BB8E3EE4ABD}" srcOrd="5" destOrd="0" presId="urn:microsoft.com/office/officeart/2008/layout/LinedList"/>
    <dgm:cxn modelId="{178FE2C9-4502-44D2-B9C0-E3839E76DFB3}" type="presParOf" srcId="{A1B5A349-F272-4254-A9F5-5BB8E3EE4ABD}" destId="{E0FBE02A-2AFB-4645-BFE7-FDD0EE3F12F7}" srcOrd="0" destOrd="0" presId="urn:microsoft.com/office/officeart/2008/layout/LinedList"/>
    <dgm:cxn modelId="{49FAB465-EECC-4BF3-A3AD-B798D93A3C31}" type="presParOf" srcId="{A1B5A349-F272-4254-A9F5-5BB8E3EE4ABD}" destId="{87F35C5C-DEC8-48DF-A3C8-7E03C4FA5B67}" srcOrd="1" destOrd="0" presId="urn:microsoft.com/office/officeart/2008/layout/LinedList"/>
    <dgm:cxn modelId="{1E820C06-8DDC-407D-B211-D4D61629A2C7}" type="presParOf" srcId="{D269EF5E-1ABA-4999-AFB7-2A502DD295A7}" destId="{CC03A8CE-CCC7-4A4D-A101-2D1BFF3EEEFA}" srcOrd="6" destOrd="0" presId="urn:microsoft.com/office/officeart/2008/layout/LinedList"/>
    <dgm:cxn modelId="{42DA3F7A-DDBF-4A95-A96F-3D0FCA805115}" type="presParOf" srcId="{D269EF5E-1ABA-4999-AFB7-2A502DD295A7}" destId="{7153215B-7EE3-4A22-8EB2-63A7C80FD4D6}" srcOrd="7" destOrd="0" presId="urn:microsoft.com/office/officeart/2008/layout/LinedList"/>
    <dgm:cxn modelId="{2052D407-D35D-4CEB-92E6-AB3E76330A0E}" type="presParOf" srcId="{7153215B-7EE3-4A22-8EB2-63A7C80FD4D6}" destId="{044BB187-6D6E-4B3A-BC2B-64AD65866E15}" srcOrd="0" destOrd="0" presId="urn:microsoft.com/office/officeart/2008/layout/LinedList"/>
    <dgm:cxn modelId="{02796FAC-4C13-4668-B75B-ACCC0D719FDD}" type="presParOf" srcId="{7153215B-7EE3-4A22-8EB2-63A7C80FD4D6}" destId="{78010169-303A-4AE1-A3FD-0217C2E625EF}" srcOrd="1" destOrd="0" presId="urn:microsoft.com/office/officeart/2008/layout/LinedList"/>
    <dgm:cxn modelId="{9D9E4100-D765-4087-95B8-9979419FB8F6}" type="presParOf" srcId="{D269EF5E-1ABA-4999-AFB7-2A502DD295A7}" destId="{D2FA817B-C760-4256-AFC8-82983FAD0ED1}" srcOrd="8" destOrd="0" presId="urn:microsoft.com/office/officeart/2008/layout/LinedList"/>
    <dgm:cxn modelId="{BA23C141-15D5-4179-B90F-70D7D0F8BEFC}" type="presParOf" srcId="{D269EF5E-1ABA-4999-AFB7-2A502DD295A7}" destId="{8E25ED3B-3416-42F9-A813-294D233B75B9}" srcOrd="9" destOrd="0" presId="urn:microsoft.com/office/officeart/2008/layout/LinedList"/>
    <dgm:cxn modelId="{C14B2AF3-77A8-4B72-BE1C-40FB826BDDBC}" type="presParOf" srcId="{8E25ED3B-3416-42F9-A813-294D233B75B9}" destId="{0E1DAE9E-2831-4207-B048-23AC6B294484}" srcOrd="0" destOrd="0" presId="urn:microsoft.com/office/officeart/2008/layout/LinedList"/>
    <dgm:cxn modelId="{8CCE7B62-4BAE-42F5-BCFC-E22688B1A5DF}" type="presParOf" srcId="{8E25ED3B-3416-42F9-A813-294D233B75B9}" destId="{EAD32E9F-11B1-440F-8C57-FD500F371A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41CD-671B-4B4F-A64F-D181FB09474D}">
      <dsp:nvSpPr>
        <dsp:cNvPr id="0" name=""/>
        <dsp:cNvSpPr/>
      </dsp:nvSpPr>
      <dsp:spPr>
        <a:xfrm>
          <a:off x="813044" y="25559"/>
          <a:ext cx="1620455" cy="16204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37D88-D2F7-4889-B3BF-AF94A7CA1E60}">
      <dsp:nvSpPr>
        <dsp:cNvPr id="0" name=""/>
        <dsp:cNvSpPr/>
      </dsp:nvSpPr>
      <dsp:spPr>
        <a:xfrm>
          <a:off x="1158387" y="370901"/>
          <a:ext cx="929769" cy="929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A66B8-DBD3-44B3-BDEC-8A5C5E67AA19}">
      <dsp:nvSpPr>
        <dsp:cNvPr id="0" name=""/>
        <dsp:cNvSpPr/>
      </dsp:nvSpPr>
      <dsp:spPr>
        <a:xfrm>
          <a:off x="295030" y="2150746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 dirty="0"/>
            <a:t>holistic approach to supporting PhD students</a:t>
          </a:r>
          <a:endParaRPr lang="en-US" sz="1700" kern="1200" dirty="0"/>
        </a:p>
      </dsp:txBody>
      <dsp:txXfrm>
        <a:off x="295030" y="2150746"/>
        <a:ext cx="2656483" cy="720000"/>
      </dsp:txXfrm>
    </dsp:sp>
    <dsp:sp modelId="{93FC8B26-B606-4146-A24A-E6F07D765073}">
      <dsp:nvSpPr>
        <dsp:cNvPr id="0" name=""/>
        <dsp:cNvSpPr/>
      </dsp:nvSpPr>
      <dsp:spPr>
        <a:xfrm>
          <a:off x="3934413" y="25559"/>
          <a:ext cx="1620455" cy="16204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6E1EB-93ED-4DEF-8BB7-19A921434306}">
      <dsp:nvSpPr>
        <dsp:cNvPr id="0" name=""/>
        <dsp:cNvSpPr/>
      </dsp:nvSpPr>
      <dsp:spPr>
        <a:xfrm>
          <a:off x="4279756" y="370901"/>
          <a:ext cx="929769" cy="929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5029A-5A51-46DE-92D6-65EE46D3D049}">
      <dsp:nvSpPr>
        <dsp:cNvPr id="0" name=""/>
        <dsp:cNvSpPr/>
      </dsp:nvSpPr>
      <dsp:spPr>
        <a:xfrm>
          <a:off x="3416398" y="2150746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 dirty="0"/>
            <a:t>flexible, </a:t>
          </a:r>
          <a:r>
            <a:rPr lang="en-IE" sz="1700" kern="1200" dirty="0" err="1"/>
            <a:t>hyflex</a:t>
          </a:r>
          <a:r>
            <a:rPr lang="en-IE" sz="1700" kern="1200" dirty="0"/>
            <a:t> mode of delivery </a:t>
          </a:r>
          <a:endParaRPr lang="en-US" sz="1700" kern="1200" dirty="0"/>
        </a:p>
      </dsp:txBody>
      <dsp:txXfrm>
        <a:off x="3416398" y="2150746"/>
        <a:ext cx="2656483" cy="720000"/>
      </dsp:txXfrm>
    </dsp:sp>
    <dsp:sp modelId="{C677F2D4-00B0-4377-8DD6-CB3BE3CE15B2}">
      <dsp:nvSpPr>
        <dsp:cNvPr id="0" name=""/>
        <dsp:cNvSpPr/>
      </dsp:nvSpPr>
      <dsp:spPr>
        <a:xfrm>
          <a:off x="813044" y="3534866"/>
          <a:ext cx="1620455" cy="16204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C3380-9C50-4DA0-BA1D-4EF014F52794}">
      <dsp:nvSpPr>
        <dsp:cNvPr id="0" name=""/>
        <dsp:cNvSpPr/>
      </dsp:nvSpPr>
      <dsp:spPr>
        <a:xfrm>
          <a:off x="1158387" y="3880209"/>
          <a:ext cx="929769" cy="929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8EB49-9220-4A42-B29D-FB1D55D772CC}">
      <dsp:nvSpPr>
        <dsp:cNvPr id="0" name=""/>
        <dsp:cNvSpPr/>
      </dsp:nvSpPr>
      <dsp:spPr>
        <a:xfrm>
          <a:off x="295030" y="5660053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 dirty="0"/>
            <a:t>Collaborative approach</a:t>
          </a:r>
          <a:endParaRPr lang="en-US" sz="1700" kern="1200" dirty="0"/>
        </a:p>
      </dsp:txBody>
      <dsp:txXfrm>
        <a:off x="295030" y="5660053"/>
        <a:ext cx="2656483" cy="720000"/>
      </dsp:txXfrm>
    </dsp:sp>
    <dsp:sp modelId="{7321B464-A415-45F2-994F-C43DA46F98CA}">
      <dsp:nvSpPr>
        <dsp:cNvPr id="0" name=""/>
        <dsp:cNvSpPr/>
      </dsp:nvSpPr>
      <dsp:spPr>
        <a:xfrm>
          <a:off x="3934413" y="3534866"/>
          <a:ext cx="1620455" cy="16204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24A42-AB83-4389-B7C1-51572439C1D2}">
      <dsp:nvSpPr>
        <dsp:cNvPr id="0" name=""/>
        <dsp:cNvSpPr/>
      </dsp:nvSpPr>
      <dsp:spPr>
        <a:xfrm>
          <a:off x="4279756" y="3880209"/>
          <a:ext cx="929769" cy="929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C2FC6-1887-4E8F-B35E-10FEEAF4E846}">
      <dsp:nvSpPr>
        <dsp:cNvPr id="0" name=""/>
        <dsp:cNvSpPr/>
      </dsp:nvSpPr>
      <dsp:spPr>
        <a:xfrm>
          <a:off x="3416398" y="5660053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Successes, challenges, feedback</a:t>
          </a:r>
        </a:p>
      </dsp:txBody>
      <dsp:txXfrm>
        <a:off x="3416398" y="5660053"/>
        <a:ext cx="2656483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EE570-BDB4-4ED0-94B0-968D45525CFF}">
      <dsp:nvSpPr>
        <dsp:cNvPr id="0" name=""/>
        <dsp:cNvSpPr/>
      </dsp:nvSpPr>
      <dsp:spPr>
        <a:xfrm>
          <a:off x="0" y="2572"/>
          <a:ext cx="9766299" cy="130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CBD3E-305F-4FEB-88EB-8F6F3134AC52}">
      <dsp:nvSpPr>
        <dsp:cNvPr id="0" name=""/>
        <dsp:cNvSpPr/>
      </dsp:nvSpPr>
      <dsp:spPr>
        <a:xfrm>
          <a:off x="394361" y="295899"/>
          <a:ext cx="717021" cy="717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5B58-E836-47CD-9E4D-9A091F458631}">
      <dsp:nvSpPr>
        <dsp:cNvPr id="0" name=""/>
        <dsp:cNvSpPr/>
      </dsp:nvSpPr>
      <dsp:spPr>
        <a:xfrm>
          <a:off x="1505744" y="2572"/>
          <a:ext cx="8260554" cy="130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72" tIns="137972" rIns="137972" bIns="1379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‘I’ve very much enjoyed the PMRP course and found it helpful in organising myself and my expectations for my research (I feel I was putting myself under too much pressure before!) so thank you very much!’ </a:t>
          </a:r>
          <a:endParaRPr lang="en-US" sz="2000" kern="1200" dirty="0"/>
        </a:p>
      </dsp:txBody>
      <dsp:txXfrm>
        <a:off x="1505744" y="2572"/>
        <a:ext cx="8260554" cy="1303674"/>
      </dsp:txXfrm>
    </dsp:sp>
    <dsp:sp modelId="{38BD531C-8744-4C66-A31E-41594DCF27DD}">
      <dsp:nvSpPr>
        <dsp:cNvPr id="0" name=""/>
        <dsp:cNvSpPr/>
      </dsp:nvSpPr>
      <dsp:spPr>
        <a:xfrm>
          <a:off x="0" y="1632165"/>
          <a:ext cx="9766299" cy="130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3281A-7230-415B-A5FF-EFD114C321CC}">
      <dsp:nvSpPr>
        <dsp:cNvPr id="0" name=""/>
        <dsp:cNvSpPr/>
      </dsp:nvSpPr>
      <dsp:spPr>
        <a:xfrm>
          <a:off x="394361" y="1925492"/>
          <a:ext cx="717021" cy="7170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E4DB4-E8DF-4315-BF91-4665EB6B7348}">
      <dsp:nvSpPr>
        <dsp:cNvPr id="0" name=""/>
        <dsp:cNvSpPr/>
      </dsp:nvSpPr>
      <dsp:spPr>
        <a:xfrm>
          <a:off x="1505744" y="1632165"/>
          <a:ext cx="8260554" cy="130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72" tIns="137972" rIns="137972" bIns="1379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‘Thanks so much for giving us the PMRP Module. It is very significant for my research process. ‘</a:t>
          </a:r>
          <a:endParaRPr lang="en-US" sz="2200" kern="1200" dirty="0"/>
        </a:p>
      </dsp:txBody>
      <dsp:txXfrm>
        <a:off x="1505744" y="1632165"/>
        <a:ext cx="8260554" cy="1303674"/>
      </dsp:txXfrm>
    </dsp:sp>
    <dsp:sp modelId="{007B83E7-D612-48FD-90D4-78F7E0F43157}">
      <dsp:nvSpPr>
        <dsp:cNvPr id="0" name=""/>
        <dsp:cNvSpPr/>
      </dsp:nvSpPr>
      <dsp:spPr>
        <a:xfrm>
          <a:off x="0" y="3261759"/>
          <a:ext cx="9766299" cy="130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C0CE5-6EB0-41EB-B18A-CA67CC71379F}">
      <dsp:nvSpPr>
        <dsp:cNvPr id="0" name=""/>
        <dsp:cNvSpPr/>
      </dsp:nvSpPr>
      <dsp:spPr>
        <a:xfrm>
          <a:off x="394361" y="3555086"/>
          <a:ext cx="717021" cy="7170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0DDB-F79A-4460-94DA-D7A937C587A6}">
      <dsp:nvSpPr>
        <dsp:cNvPr id="0" name=""/>
        <dsp:cNvSpPr/>
      </dsp:nvSpPr>
      <dsp:spPr>
        <a:xfrm>
          <a:off x="1505744" y="3261759"/>
          <a:ext cx="8260554" cy="130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72" tIns="137972" rIns="137972" bIns="1379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‘Thank you very much for running the sessions on the PMRP module, which I very much appreciated as part of my PhD experience.’</a:t>
          </a:r>
          <a:endParaRPr lang="en-US" sz="2200" kern="1200" dirty="0"/>
        </a:p>
      </dsp:txBody>
      <dsp:txXfrm>
        <a:off x="1505744" y="3261759"/>
        <a:ext cx="8260554" cy="1303674"/>
      </dsp:txXfrm>
    </dsp:sp>
    <dsp:sp modelId="{C5577CD5-BB94-4477-8446-94A2D7FE8D0E}">
      <dsp:nvSpPr>
        <dsp:cNvPr id="0" name=""/>
        <dsp:cNvSpPr/>
      </dsp:nvSpPr>
      <dsp:spPr>
        <a:xfrm>
          <a:off x="0" y="4891352"/>
          <a:ext cx="9766299" cy="130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84EAB-C6AC-480C-BA28-1F3B46E7CF95}">
      <dsp:nvSpPr>
        <dsp:cNvPr id="0" name=""/>
        <dsp:cNvSpPr/>
      </dsp:nvSpPr>
      <dsp:spPr>
        <a:xfrm>
          <a:off x="394361" y="5184679"/>
          <a:ext cx="717021" cy="7170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BD92B-3D1B-48EC-9A9C-06B2BAB05FB7}">
      <dsp:nvSpPr>
        <dsp:cNvPr id="0" name=""/>
        <dsp:cNvSpPr/>
      </dsp:nvSpPr>
      <dsp:spPr>
        <a:xfrm>
          <a:off x="1505744" y="4891352"/>
          <a:ext cx="8260554" cy="130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72" tIns="137972" rIns="137972" bIns="1379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‘thanks a lot for all the sessions, I find them really helpful‘</a:t>
          </a:r>
          <a:endParaRPr lang="en-US" sz="2200" kern="1200" dirty="0"/>
        </a:p>
      </dsp:txBody>
      <dsp:txXfrm>
        <a:off x="1505744" y="4891352"/>
        <a:ext cx="8260554" cy="13036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42766-EB8D-4CF6-ACA2-EE15889C408D}">
      <dsp:nvSpPr>
        <dsp:cNvPr id="0" name=""/>
        <dsp:cNvSpPr/>
      </dsp:nvSpPr>
      <dsp:spPr>
        <a:xfrm>
          <a:off x="0" y="0"/>
          <a:ext cx="8701105" cy="12128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3D1E7-2F83-4CA9-8A89-7BCFE501F580}">
      <dsp:nvSpPr>
        <dsp:cNvPr id="0" name=""/>
        <dsp:cNvSpPr/>
      </dsp:nvSpPr>
      <dsp:spPr>
        <a:xfrm>
          <a:off x="366885" y="275283"/>
          <a:ext cx="667064" cy="6670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EC9E-2B3A-41AD-8E8A-18CC13349228}">
      <dsp:nvSpPr>
        <dsp:cNvPr id="0" name=""/>
        <dsp:cNvSpPr/>
      </dsp:nvSpPr>
      <dsp:spPr>
        <a:xfrm>
          <a:off x="1400836" y="2393"/>
          <a:ext cx="7300268" cy="121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59" tIns="128359" rIns="128359" bIns="128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Dedicated budget to develop course and materials and provide refreshments</a:t>
          </a:r>
          <a:endParaRPr lang="en-US" sz="2200" kern="1200" dirty="0"/>
        </a:p>
      </dsp:txBody>
      <dsp:txXfrm>
        <a:off x="1400836" y="2393"/>
        <a:ext cx="7300268" cy="1212845"/>
      </dsp:txXfrm>
    </dsp:sp>
    <dsp:sp modelId="{036C7EBF-ECE1-4CAE-AAA9-652E6A39C4D5}">
      <dsp:nvSpPr>
        <dsp:cNvPr id="0" name=""/>
        <dsp:cNvSpPr/>
      </dsp:nvSpPr>
      <dsp:spPr>
        <a:xfrm>
          <a:off x="0" y="1518449"/>
          <a:ext cx="8701105" cy="12128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937C5-557C-4FAF-B4C6-B45957D02163}">
      <dsp:nvSpPr>
        <dsp:cNvPr id="0" name=""/>
        <dsp:cNvSpPr/>
      </dsp:nvSpPr>
      <dsp:spPr>
        <a:xfrm>
          <a:off x="366885" y="1791339"/>
          <a:ext cx="667064" cy="6670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D00FF-95C1-4555-9C69-0752052C1CDE}">
      <dsp:nvSpPr>
        <dsp:cNvPr id="0" name=""/>
        <dsp:cNvSpPr/>
      </dsp:nvSpPr>
      <dsp:spPr>
        <a:xfrm>
          <a:off x="1400836" y="1518449"/>
          <a:ext cx="7300268" cy="121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59" tIns="128359" rIns="128359" bIns="128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Students to send a short bio of their research/stage of research in advance</a:t>
          </a:r>
          <a:endParaRPr lang="en-US" sz="2200" kern="1200"/>
        </a:p>
      </dsp:txBody>
      <dsp:txXfrm>
        <a:off x="1400836" y="1518449"/>
        <a:ext cx="7300268" cy="1212845"/>
      </dsp:txXfrm>
    </dsp:sp>
    <dsp:sp modelId="{7333EAEC-9B0B-4BB9-BC11-6A1AD362EE3F}">
      <dsp:nvSpPr>
        <dsp:cNvPr id="0" name=""/>
        <dsp:cNvSpPr/>
      </dsp:nvSpPr>
      <dsp:spPr>
        <a:xfrm>
          <a:off x="0" y="3034505"/>
          <a:ext cx="8701105" cy="12128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14C38-6057-4147-95D6-1962C373A116}">
      <dsp:nvSpPr>
        <dsp:cNvPr id="0" name=""/>
        <dsp:cNvSpPr/>
      </dsp:nvSpPr>
      <dsp:spPr>
        <a:xfrm>
          <a:off x="366885" y="3307395"/>
          <a:ext cx="667064" cy="6670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A79C5-807E-412F-B2F2-CB6DC38D5441}">
      <dsp:nvSpPr>
        <dsp:cNvPr id="0" name=""/>
        <dsp:cNvSpPr/>
      </dsp:nvSpPr>
      <dsp:spPr>
        <a:xfrm>
          <a:off x="1400836" y="3034505"/>
          <a:ext cx="7300268" cy="121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59" tIns="128359" rIns="128359" bIns="128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Online students be asked for feedback before in-person students, after breakout groups. </a:t>
          </a:r>
          <a:endParaRPr lang="en-US" sz="2200" kern="1200" dirty="0"/>
        </a:p>
      </dsp:txBody>
      <dsp:txXfrm>
        <a:off x="1400836" y="3034505"/>
        <a:ext cx="7300268" cy="1212845"/>
      </dsp:txXfrm>
    </dsp:sp>
    <dsp:sp modelId="{80A03FE9-38CC-4A0B-BE18-F929795A1B9C}">
      <dsp:nvSpPr>
        <dsp:cNvPr id="0" name=""/>
        <dsp:cNvSpPr/>
      </dsp:nvSpPr>
      <dsp:spPr>
        <a:xfrm>
          <a:off x="0" y="4550561"/>
          <a:ext cx="8701105" cy="12128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9FE21-C5D2-4507-B912-08D6F3113A52}">
      <dsp:nvSpPr>
        <dsp:cNvPr id="0" name=""/>
        <dsp:cNvSpPr/>
      </dsp:nvSpPr>
      <dsp:spPr>
        <a:xfrm>
          <a:off x="366885" y="4823452"/>
          <a:ext cx="667064" cy="6670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5F6BA-A2E0-4677-885A-DFA60B634CF4}">
      <dsp:nvSpPr>
        <dsp:cNvPr id="0" name=""/>
        <dsp:cNvSpPr/>
      </dsp:nvSpPr>
      <dsp:spPr>
        <a:xfrm>
          <a:off x="1400836" y="4550561"/>
          <a:ext cx="7300268" cy="121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59" tIns="128359" rIns="128359" bIns="128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Dedicated time be given to feedback after breakout groups </a:t>
          </a:r>
          <a:endParaRPr lang="en-US" sz="2200" kern="1200"/>
        </a:p>
      </dsp:txBody>
      <dsp:txXfrm>
        <a:off x="1400836" y="4550561"/>
        <a:ext cx="7300268" cy="1212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FD84E-B3EC-44D8-94CA-69F145A7C8CB}">
      <dsp:nvSpPr>
        <dsp:cNvPr id="0" name=""/>
        <dsp:cNvSpPr/>
      </dsp:nvSpPr>
      <dsp:spPr>
        <a:xfrm>
          <a:off x="2856407" y="80602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69" y="848489"/>
        <a:ext cx="32574" cy="6514"/>
      </dsp:txXfrm>
    </dsp:sp>
    <dsp:sp modelId="{2AA370E8-CC33-4FC0-8158-A1B44A90875A}">
      <dsp:nvSpPr>
        <dsp:cNvPr id="0" name=""/>
        <dsp:cNvSpPr/>
      </dsp:nvSpPr>
      <dsp:spPr>
        <a:xfrm>
          <a:off x="25605" y="1966"/>
          <a:ext cx="2832601" cy="16995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Gap in skills provision</a:t>
          </a:r>
        </a:p>
      </dsp:txBody>
      <dsp:txXfrm>
        <a:off x="25605" y="1966"/>
        <a:ext cx="2832601" cy="1699561"/>
      </dsp:txXfrm>
    </dsp:sp>
    <dsp:sp modelId="{78521BD2-14CA-4998-881C-0AC01C8B5906}">
      <dsp:nvSpPr>
        <dsp:cNvPr id="0" name=""/>
        <dsp:cNvSpPr/>
      </dsp:nvSpPr>
      <dsp:spPr>
        <a:xfrm>
          <a:off x="1441906" y="169972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accent5">
              <a:hueOff val="196862"/>
              <a:satOff val="10572"/>
              <a:lumOff val="-3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5344" y="2006919"/>
        <a:ext cx="177224" cy="6514"/>
      </dsp:txXfrm>
    </dsp:sp>
    <dsp:sp modelId="{F3A0D9BF-C355-42D9-9C26-71568D5ADC44}">
      <dsp:nvSpPr>
        <dsp:cNvPr id="0" name=""/>
        <dsp:cNvSpPr/>
      </dsp:nvSpPr>
      <dsp:spPr>
        <a:xfrm>
          <a:off x="3509705" y="1966"/>
          <a:ext cx="2832601" cy="1699561"/>
        </a:xfrm>
        <a:prstGeom prst="rect">
          <a:avLst/>
        </a:prstGeom>
        <a:solidFill>
          <a:schemeClr val="accent5">
            <a:hueOff val="157490"/>
            <a:satOff val="8458"/>
            <a:lumOff val="-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10-30 ECTS of taught modules</a:t>
          </a:r>
        </a:p>
      </dsp:txBody>
      <dsp:txXfrm>
        <a:off x="3509705" y="1966"/>
        <a:ext cx="2832601" cy="1699561"/>
      </dsp:txXfrm>
    </dsp:sp>
    <dsp:sp modelId="{B14A5CA4-8DD9-47F6-A78A-64A1F3D8FC00}">
      <dsp:nvSpPr>
        <dsp:cNvPr id="0" name=""/>
        <dsp:cNvSpPr/>
      </dsp:nvSpPr>
      <dsp:spPr>
        <a:xfrm>
          <a:off x="2856407" y="315708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accent5">
              <a:hueOff val="393725"/>
              <a:satOff val="21144"/>
              <a:lumOff val="-7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69" y="3199549"/>
        <a:ext cx="32574" cy="6514"/>
      </dsp:txXfrm>
    </dsp:sp>
    <dsp:sp modelId="{C06DF49C-6FB7-4642-9CF0-E51A3E018A67}">
      <dsp:nvSpPr>
        <dsp:cNvPr id="0" name=""/>
        <dsp:cNvSpPr/>
      </dsp:nvSpPr>
      <dsp:spPr>
        <a:xfrm>
          <a:off x="25605" y="2353025"/>
          <a:ext cx="2832601" cy="1699561"/>
        </a:xfrm>
        <a:prstGeom prst="rect">
          <a:avLst/>
        </a:prstGeom>
        <a:solidFill>
          <a:schemeClr val="accent5">
            <a:hueOff val="314980"/>
            <a:satOff val="16915"/>
            <a:lumOff val="-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Earlier collaboration - in-person</a:t>
          </a:r>
        </a:p>
      </dsp:txBody>
      <dsp:txXfrm>
        <a:off x="25605" y="2353025"/>
        <a:ext cx="2832601" cy="1699561"/>
      </dsp:txXfrm>
    </dsp:sp>
    <dsp:sp modelId="{7299B192-7F06-4FF4-A21A-DB88B92005BB}">
      <dsp:nvSpPr>
        <dsp:cNvPr id="0" name=""/>
        <dsp:cNvSpPr/>
      </dsp:nvSpPr>
      <dsp:spPr>
        <a:xfrm>
          <a:off x="1441906" y="405078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accent5">
              <a:hueOff val="590587"/>
              <a:satOff val="31716"/>
              <a:lumOff val="-114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5344" y="4357978"/>
        <a:ext cx="177224" cy="6514"/>
      </dsp:txXfrm>
    </dsp:sp>
    <dsp:sp modelId="{C312BD58-5404-4E22-8C7B-C364BD1C339F}">
      <dsp:nvSpPr>
        <dsp:cNvPr id="0" name=""/>
        <dsp:cNvSpPr/>
      </dsp:nvSpPr>
      <dsp:spPr>
        <a:xfrm>
          <a:off x="3509705" y="2353025"/>
          <a:ext cx="2832601" cy="1699561"/>
        </a:xfrm>
        <a:prstGeom prst="rect">
          <a:avLst/>
        </a:prstGeom>
        <a:solidFill>
          <a:schemeClr val="accent5">
            <a:hueOff val="472470"/>
            <a:satOff val="25373"/>
            <a:lumOff val="-9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Covid/collaboration changes</a:t>
          </a:r>
        </a:p>
      </dsp:txBody>
      <dsp:txXfrm>
        <a:off x="3509705" y="2353025"/>
        <a:ext cx="2832601" cy="1699561"/>
      </dsp:txXfrm>
    </dsp:sp>
    <dsp:sp modelId="{478017E0-0F36-4638-9ABE-8500992B821C}">
      <dsp:nvSpPr>
        <dsp:cNvPr id="0" name=""/>
        <dsp:cNvSpPr/>
      </dsp:nvSpPr>
      <dsp:spPr>
        <a:xfrm>
          <a:off x="2856407" y="550814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69" y="5550608"/>
        <a:ext cx="32574" cy="6514"/>
      </dsp:txXfrm>
    </dsp:sp>
    <dsp:sp modelId="{E13B80A9-D190-4BA0-93B3-F6646F5DB933}">
      <dsp:nvSpPr>
        <dsp:cNvPr id="0" name=""/>
        <dsp:cNvSpPr/>
      </dsp:nvSpPr>
      <dsp:spPr>
        <a:xfrm>
          <a:off x="25605" y="4704085"/>
          <a:ext cx="2832601" cy="1699561"/>
        </a:xfrm>
        <a:prstGeom prst="rect">
          <a:avLst/>
        </a:prstGeom>
        <a:solidFill>
          <a:schemeClr val="accent5">
            <a:hueOff val="629960"/>
            <a:satOff val="33830"/>
            <a:lumOff val="-12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Irish Universities Doctoral Skills Statement </a:t>
          </a:r>
        </a:p>
      </dsp:txBody>
      <dsp:txXfrm>
        <a:off x="25605" y="4704085"/>
        <a:ext cx="2832601" cy="1699561"/>
      </dsp:txXfrm>
    </dsp:sp>
    <dsp:sp modelId="{F405CFC5-E4F4-45CE-898E-1BA359C9EFEC}">
      <dsp:nvSpPr>
        <dsp:cNvPr id="0" name=""/>
        <dsp:cNvSpPr/>
      </dsp:nvSpPr>
      <dsp:spPr>
        <a:xfrm>
          <a:off x="3509705" y="4704085"/>
          <a:ext cx="2832601" cy="1699561"/>
        </a:xfrm>
        <a:prstGeom prst="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Hyflex</a:t>
          </a:r>
        </a:p>
      </dsp:txBody>
      <dsp:txXfrm>
        <a:off x="3509705" y="4704085"/>
        <a:ext cx="2832601" cy="1699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EFA40-E746-4B65-986E-7D5D69D06631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3BE4A-AABD-4118-B255-A0D1C2ACA7F4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A76B1-BD01-4C15-AC52-25405FD93418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Reflection, self-management and personal effectiveness (M) </a:t>
          </a:r>
          <a:endParaRPr lang="en-US" sz="2200" kern="1200"/>
        </a:p>
      </dsp:txBody>
      <dsp:txXfrm>
        <a:off x="1339618" y="2288"/>
        <a:ext cx="5024605" cy="1159843"/>
      </dsp:txXfrm>
    </dsp:sp>
    <dsp:sp modelId="{8ACF5C32-0F47-40A0-8D64-0DD46337CFB6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FA060-6BE8-425B-B1C3-F86317AABD8A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1CEF3-0DD2-44C1-8173-AD0DCF88BD48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Planning, organisation and time management  </a:t>
          </a:r>
          <a:endParaRPr lang="en-US" sz="2200" kern="1200"/>
        </a:p>
      </dsp:txBody>
      <dsp:txXfrm>
        <a:off x="1339618" y="1452092"/>
        <a:ext cx="5024605" cy="1159843"/>
      </dsp:txXfrm>
    </dsp:sp>
    <dsp:sp modelId="{2E2DA39E-A2FE-4095-8A7A-27418353DB55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F656A-1735-4763-9679-DF9A3D7DC0B7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70F5-9E8F-44DA-8D37-B346C218CBD3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Minding ourselves: imposter phenomenon and personal success </a:t>
          </a:r>
          <a:endParaRPr lang="en-US" sz="2200" kern="1200"/>
        </a:p>
      </dsp:txBody>
      <dsp:txXfrm>
        <a:off x="1339618" y="2901896"/>
        <a:ext cx="5024605" cy="1159843"/>
      </dsp:txXfrm>
    </dsp:sp>
    <dsp:sp modelId="{B2EE2031-43DD-4EF3-A5A0-01FBAFDF4945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A80A1-A3BF-43E4-B116-B7F756BE205C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A6E3F-B1C8-4771-BDD0-F262C118642E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Building resilience, managing stress and dealing with challenges   </a:t>
          </a:r>
          <a:endParaRPr lang="en-US" sz="2200" kern="1200"/>
        </a:p>
      </dsp:txBody>
      <dsp:txXfrm>
        <a:off x="1339618" y="4351700"/>
        <a:ext cx="5024605" cy="1159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A8C7-56B4-4768-A307-F53127339301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BDB37-1382-42A0-8BEE-122D2DE3B363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E31E0-958F-494E-97E8-B4BCEAD83051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Maximising the supervisory relationship (M)</a:t>
          </a:r>
          <a:endParaRPr lang="en-US" sz="2200" kern="1200" dirty="0"/>
        </a:p>
      </dsp:txBody>
      <dsp:txXfrm>
        <a:off x="1357965" y="2319"/>
        <a:ext cx="4887299" cy="1175727"/>
      </dsp:txXfrm>
    </dsp:sp>
    <dsp:sp modelId="{9DD7A322-7078-4358-81F2-6284EEDCE083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50F45-299C-46F9-BF1C-FF23D4F0B76B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B078A-7237-450A-9348-CAD94A59BD5B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Managing interpersonal relationships   </a:t>
          </a:r>
          <a:endParaRPr lang="en-US" sz="2200" kern="1200"/>
        </a:p>
      </dsp:txBody>
      <dsp:txXfrm>
        <a:off x="1357965" y="1471979"/>
        <a:ext cx="4887299" cy="1175727"/>
      </dsp:txXfrm>
    </dsp:sp>
    <dsp:sp modelId="{50A8CA5E-A24E-4F4B-A514-B84B0A6CFFB7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5A4D4-AA36-4969-AB92-214DA95C3135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7B728-6414-41BD-B254-4300029415C6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Developing diversity and inclusion awareness</a:t>
          </a:r>
          <a:endParaRPr lang="en-US" sz="2200" kern="1200"/>
        </a:p>
      </dsp:txBody>
      <dsp:txXfrm>
        <a:off x="1357965" y="2941639"/>
        <a:ext cx="4887299" cy="1175727"/>
      </dsp:txXfrm>
    </dsp:sp>
    <dsp:sp modelId="{D160CE10-D08A-40D8-BB72-0B2CB682F165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85FE9-B799-4115-9939-85AD6A0E4736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023A6-BFC5-4AFA-BEC8-EF3BFFA90376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Promoting team effectiveness and leadership  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B1BB1-6DEC-423C-9848-7C53FA03E9CC}">
      <dsp:nvSpPr>
        <dsp:cNvPr id="0" name=""/>
        <dsp:cNvSpPr/>
      </dsp:nvSpPr>
      <dsp:spPr>
        <a:xfrm>
          <a:off x="0" y="657737"/>
          <a:ext cx="6224335" cy="62361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>
              <a:solidFill>
                <a:schemeClr val="tx1"/>
              </a:solidFill>
            </a:rPr>
            <a:t>Critical reading and writing skills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442" y="688179"/>
        <a:ext cx="6163451" cy="562726"/>
      </dsp:txXfrm>
    </dsp:sp>
    <dsp:sp modelId="{AD80D793-F63C-4CCD-B73B-E01E82E416B1}">
      <dsp:nvSpPr>
        <dsp:cNvPr id="0" name=""/>
        <dsp:cNvSpPr/>
      </dsp:nvSpPr>
      <dsp:spPr>
        <a:xfrm>
          <a:off x="0" y="1356228"/>
          <a:ext cx="6224335" cy="62361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>
              <a:solidFill>
                <a:schemeClr val="tx1"/>
              </a:solidFill>
            </a:rPr>
            <a:t>Literature review 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442" y="1386670"/>
        <a:ext cx="6163451" cy="562726"/>
      </dsp:txXfrm>
    </dsp:sp>
    <dsp:sp modelId="{B42D384B-4360-44A6-9AC0-A0E2422B6931}">
      <dsp:nvSpPr>
        <dsp:cNvPr id="0" name=""/>
        <dsp:cNvSpPr/>
      </dsp:nvSpPr>
      <dsp:spPr>
        <a:xfrm>
          <a:off x="0" y="2054718"/>
          <a:ext cx="6224335" cy="62361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>
              <a:solidFill>
                <a:schemeClr val="tx1"/>
              </a:solidFill>
            </a:rPr>
            <a:t>Thesis writing strategies 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442" y="2085160"/>
        <a:ext cx="6163451" cy="562726"/>
      </dsp:txXfrm>
    </dsp:sp>
    <dsp:sp modelId="{A1DF9397-E640-426F-B359-DF82D9E44B6B}">
      <dsp:nvSpPr>
        <dsp:cNvPr id="0" name=""/>
        <dsp:cNvSpPr/>
      </dsp:nvSpPr>
      <dsp:spPr>
        <a:xfrm>
          <a:off x="0" y="2753208"/>
          <a:ext cx="6224335" cy="62361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>
              <a:solidFill>
                <a:schemeClr val="tx1"/>
              </a:solidFill>
            </a:rPr>
            <a:t>References: Using Endnote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442" y="2783650"/>
        <a:ext cx="6163451" cy="562726"/>
      </dsp:txXfrm>
    </dsp:sp>
    <dsp:sp modelId="{1538BAFE-27F0-4497-81FE-4FFD9E665BBA}">
      <dsp:nvSpPr>
        <dsp:cNvPr id="0" name=""/>
        <dsp:cNvSpPr/>
      </dsp:nvSpPr>
      <dsp:spPr>
        <a:xfrm>
          <a:off x="0" y="3451698"/>
          <a:ext cx="6224335" cy="62361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>
              <a:solidFill>
                <a:schemeClr val="tx1"/>
              </a:solidFill>
            </a:rPr>
            <a:t>Effective Presentations   </a:t>
          </a:r>
          <a:endParaRPr lang="en-US" sz="2600" kern="1200">
            <a:solidFill>
              <a:schemeClr val="tx1"/>
            </a:solidFill>
          </a:endParaRPr>
        </a:p>
      </dsp:txBody>
      <dsp:txXfrm>
        <a:off x="30442" y="3482140"/>
        <a:ext cx="6163451" cy="562726"/>
      </dsp:txXfrm>
    </dsp:sp>
    <dsp:sp modelId="{CA75AA15-B088-4CBC-B016-ED887A7D3AAC}">
      <dsp:nvSpPr>
        <dsp:cNvPr id="0" name=""/>
        <dsp:cNvSpPr/>
      </dsp:nvSpPr>
      <dsp:spPr>
        <a:xfrm>
          <a:off x="0" y="4150188"/>
          <a:ext cx="6224335" cy="62361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>
              <a:solidFill>
                <a:schemeClr val="tx1"/>
              </a:solidFill>
            </a:rPr>
            <a:t>Confirmation interview and viva preparation   </a:t>
          </a:r>
          <a:endParaRPr lang="en-US" sz="2600" kern="1200">
            <a:solidFill>
              <a:schemeClr val="tx1"/>
            </a:solidFill>
          </a:endParaRPr>
        </a:p>
      </dsp:txBody>
      <dsp:txXfrm>
        <a:off x="30442" y="4180630"/>
        <a:ext cx="6163451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A36D7-77C8-46D7-A84E-E40EFF8DC2B7}">
      <dsp:nvSpPr>
        <dsp:cNvPr id="0" name=""/>
        <dsp:cNvSpPr/>
      </dsp:nvSpPr>
      <dsp:spPr>
        <a:xfrm>
          <a:off x="0" y="0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B1A5E-027C-45BF-93CE-599986F3E29C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2A78E-5B26-45A6-BC74-B3AFDCC69604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Developing and improving critical reading and writing skills</a:t>
          </a:r>
          <a:endParaRPr lang="en-US" sz="2200" kern="1200"/>
        </a:p>
      </dsp:txBody>
      <dsp:txXfrm>
        <a:off x="1357965" y="2319"/>
        <a:ext cx="4887299" cy="1175727"/>
      </dsp:txXfrm>
    </dsp:sp>
    <dsp:sp modelId="{85D488A3-025E-4647-ABD5-EFB2CC444C78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A35A-741D-46DC-9878-CA0C34AD261A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C6E74-27C4-47DC-9DB5-3E687FDB3AE8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Publishing &amp; promoting your research</a:t>
          </a:r>
          <a:endParaRPr lang="en-US" sz="2200" kern="1200"/>
        </a:p>
      </dsp:txBody>
      <dsp:txXfrm>
        <a:off x="1357965" y="1471979"/>
        <a:ext cx="4887299" cy="1175727"/>
      </dsp:txXfrm>
    </dsp:sp>
    <dsp:sp modelId="{4ED784B9-94A5-47DD-A079-32ECC041343E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F851E-0CC0-41E3-8D2D-F443DCD31748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08912-E2B4-4847-9A23-0049F04B5A60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Managing your thesis references: Using Endnote </a:t>
          </a:r>
          <a:endParaRPr lang="en-US" sz="2200" kern="1200"/>
        </a:p>
      </dsp:txBody>
      <dsp:txXfrm>
        <a:off x="1357965" y="2941639"/>
        <a:ext cx="4887299" cy="1175727"/>
      </dsp:txXfrm>
    </dsp:sp>
    <dsp:sp modelId="{E6A4017A-6B73-4E82-B25A-34CBC6C5A62D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0E7AA-E14A-4668-B26E-558B391F5E92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83588-19D6-4E16-9A21-660C3E9BACE4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Using MS Word to create your thesis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2EAC1-AA6F-46B6-A3DE-43420807ECF8}">
      <dsp:nvSpPr>
        <dsp:cNvPr id="0" name=""/>
        <dsp:cNvSpPr/>
      </dsp:nvSpPr>
      <dsp:spPr>
        <a:xfrm>
          <a:off x="0" y="5560"/>
          <a:ext cx="6020263" cy="1753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26826-B8B1-43E6-A7C6-E3CE9D4AB9A2}">
      <dsp:nvSpPr>
        <dsp:cNvPr id="0" name=""/>
        <dsp:cNvSpPr/>
      </dsp:nvSpPr>
      <dsp:spPr>
        <a:xfrm>
          <a:off x="530431" y="400096"/>
          <a:ext cx="965363" cy="964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B4AD3-4357-4C79-B4B4-B843ECF73F27}">
      <dsp:nvSpPr>
        <dsp:cNvPr id="0" name=""/>
        <dsp:cNvSpPr/>
      </dsp:nvSpPr>
      <dsp:spPr>
        <a:xfrm>
          <a:off x="2026226" y="5560"/>
          <a:ext cx="3914650" cy="175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59" tIns="185759" rIns="185759" bIns="1857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Demonstrated engagement with teaching material and reading and reflection on own practice </a:t>
          </a:r>
          <a:endParaRPr lang="en-US" sz="2400" kern="1200" dirty="0"/>
        </a:p>
      </dsp:txBody>
      <dsp:txXfrm>
        <a:off x="2026226" y="5560"/>
        <a:ext cx="3914650" cy="1755206"/>
      </dsp:txXfrm>
    </dsp:sp>
    <dsp:sp modelId="{1DEF3CD6-0B10-4D7F-A8B0-11F5BC6BCB6A}">
      <dsp:nvSpPr>
        <dsp:cNvPr id="0" name=""/>
        <dsp:cNvSpPr/>
      </dsp:nvSpPr>
      <dsp:spPr>
        <a:xfrm>
          <a:off x="0" y="2186271"/>
          <a:ext cx="6020263" cy="1753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CC391-5BA1-4CE4-965A-68A47BB480EA}">
      <dsp:nvSpPr>
        <dsp:cNvPr id="0" name=""/>
        <dsp:cNvSpPr/>
      </dsp:nvSpPr>
      <dsp:spPr>
        <a:xfrm>
          <a:off x="530431" y="2580807"/>
          <a:ext cx="965363" cy="964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4B840-307E-41AB-8D06-4CC4B9626068}">
      <dsp:nvSpPr>
        <dsp:cNvPr id="0" name=""/>
        <dsp:cNvSpPr/>
      </dsp:nvSpPr>
      <dsp:spPr>
        <a:xfrm>
          <a:off x="2026226" y="2186271"/>
          <a:ext cx="3914650" cy="175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59" tIns="185759" rIns="185759" bIns="18575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b="1" kern="1200" dirty="0"/>
            <a:t>Personal Development Plan (PDP)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Tracked student's skills acquisition as they progressed through the module</a:t>
          </a:r>
          <a:endParaRPr lang="en-US" sz="2100" kern="1200" dirty="0"/>
        </a:p>
      </dsp:txBody>
      <dsp:txXfrm>
        <a:off x="2026226" y="2186271"/>
        <a:ext cx="3914650" cy="1755206"/>
      </dsp:txXfrm>
    </dsp:sp>
    <dsp:sp modelId="{9C9CCDB8-4ACD-4F2B-BEBD-17D5DB8AC59F}">
      <dsp:nvSpPr>
        <dsp:cNvPr id="0" name=""/>
        <dsp:cNvSpPr/>
      </dsp:nvSpPr>
      <dsp:spPr>
        <a:xfrm>
          <a:off x="0" y="4366982"/>
          <a:ext cx="6020263" cy="1753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0B8DD-25A6-4621-8CF5-5E0770FED732}">
      <dsp:nvSpPr>
        <dsp:cNvPr id="0" name=""/>
        <dsp:cNvSpPr/>
      </dsp:nvSpPr>
      <dsp:spPr>
        <a:xfrm>
          <a:off x="530431" y="4761517"/>
          <a:ext cx="965363" cy="964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1F9F-0E40-42A4-9B0B-AE4DB642AD3E}">
      <dsp:nvSpPr>
        <dsp:cNvPr id="0" name=""/>
        <dsp:cNvSpPr/>
      </dsp:nvSpPr>
      <dsp:spPr>
        <a:xfrm>
          <a:off x="2026226" y="4366982"/>
          <a:ext cx="3914650" cy="175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59" tIns="185759" rIns="185759" bIns="18575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b="1" kern="1200" dirty="0"/>
            <a:t>Reflective essay/Video Presentation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How learning from the module was applied to student’s research practice</a:t>
          </a:r>
          <a:endParaRPr lang="en-US" sz="2100" kern="1200" dirty="0"/>
        </a:p>
      </dsp:txBody>
      <dsp:txXfrm>
        <a:off x="2026226" y="4366982"/>
        <a:ext cx="3914650" cy="1755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CB62C-F08C-4D63-A982-04B4AE047357}">
      <dsp:nvSpPr>
        <dsp:cNvPr id="0" name=""/>
        <dsp:cNvSpPr/>
      </dsp:nvSpPr>
      <dsp:spPr>
        <a:xfrm>
          <a:off x="3244263" y="2019148"/>
          <a:ext cx="2590797" cy="178308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Holistic Approach </a:t>
          </a:r>
          <a:endParaRPr lang="en-GB" sz="3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1306" y="2106191"/>
        <a:ext cx="2416711" cy="1608994"/>
      </dsp:txXfrm>
    </dsp:sp>
    <dsp:sp modelId="{E3F882B7-45D3-4B75-A41E-ECF09F8FB987}">
      <dsp:nvSpPr>
        <dsp:cNvPr id="0" name=""/>
        <dsp:cNvSpPr/>
      </dsp:nvSpPr>
      <dsp:spPr>
        <a:xfrm rot="16210312">
          <a:off x="4053261" y="1528605"/>
          <a:ext cx="981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10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8C5D2-53E0-44D5-9D12-8D43BB84D3E4}">
      <dsp:nvSpPr>
        <dsp:cNvPr id="0" name=""/>
        <dsp:cNvSpPr/>
      </dsp:nvSpPr>
      <dsp:spPr>
        <a:xfrm>
          <a:off x="3041847" y="42608"/>
          <a:ext cx="3009847" cy="995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in isolation</a:t>
          </a:r>
          <a:endParaRPr lang="en-GB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90441" y="91202"/>
        <a:ext cx="2912659" cy="898265"/>
      </dsp:txXfrm>
    </dsp:sp>
    <dsp:sp modelId="{88E459D1-AD4A-41AD-86F2-A56A5E756F0C}">
      <dsp:nvSpPr>
        <dsp:cNvPr id="0" name=""/>
        <dsp:cNvSpPr/>
      </dsp:nvSpPr>
      <dsp:spPr>
        <a:xfrm rot="20200872">
          <a:off x="5817720" y="2268264"/>
          <a:ext cx="424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5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0077D-E385-4BCD-BEDB-0FFDE1C909B5}">
      <dsp:nvSpPr>
        <dsp:cNvPr id="0" name=""/>
        <dsp:cNvSpPr/>
      </dsp:nvSpPr>
      <dsp:spPr>
        <a:xfrm>
          <a:off x="6224953" y="990607"/>
          <a:ext cx="2766649" cy="119466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Self-management</a:t>
          </a:r>
          <a:endParaRPr lang="en-GB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3272" y="1048926"/>
        <a:ext cx="2650011" cy="1078025"/>
      </dsp:txXfrm>
    </dsp:sp>
    <dsp:sp modelId="{13D26A39-E292-4BC2-BE4A-F9DE556F5D7A}">
      <dsp:nvSpPr>
        <dsp:cNvPr id="0" name=""/>
        <dsp:cNvSpPr/>
      </dsp:nvSpPr>
      <dsp:spPr>
        <a:xfrm rot="333200">
          <a:off x="5833902" y="3060508"/>
          <a:ext cx="493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33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CB759-D3E5-48DB-A9F6-B4D0B78F537D}">
      <dsp:nvSpPr>
        <dsp:cNvPr id="0" name=""/>
        <dsp:cNvSpPr/>
      </dsp:nvSpPr>
      <dsp:spPr>
        <a:xfrm>
          <a:off x="6326060" y="2590800"/>
          <a:ext cx="2386627" cy="121920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Communication Skills</a:t>
          </a:r>
          <a:endParaRPr lang="en-GB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85576" y="2650316"/>
        <a:ext cx="2267595" cy="1100169"/>
      </dsp:txXfrm>
    </dsp:sp>
    <dsp:sp modelId="{A57CAC56-9646-42C0-9FCA-941FDA7758F5}">
      <dsp:nvSpPr>
        <dsp:cNvPr id="0" name=""/>
        <dsp:cNvSpPr/>
      </dsp:nvSpPr>
      <dsp:spPr>
        <a:xfrm rot="3414376">
          <a:off x="4870849" y="4263314"/>
          <a:ext cx="1100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07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B868E-22DB-4ADB-A0C9-A953B647EC08}">
      <dsp:nvSpPr>
        <dsp:cNvPr id="0" name=""/>
        <dsp:cNvSpPr/>
      </dsp:nvSpPr>
      <dsp:spPr>
        <a:xfrm>
          <a:off x="4953003" y="4724400"/>
          <a:ext cx="2204727" cy="102386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Wellbeing</a:t>
          </a:r>
          <a:endParaRPr lang="en-GB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2984" y="4774381"/>
        <a:ext cx="2104765" cy="923900"/>
      </dsp:txXfrm>
    </dsp:sp>
    <dsp:sp modelId="{BB3D4331-95BB-4529-A078-FB02BDF4BA59}">
      <dsp:nvSpPr>
        <dsp:cNvPr id="0" name=""/>
        <dsp:cNvSpPr/>
      </dsp:nvSpPr>
      <dsp:spPr>
        <a:xfrm rot="7563680">
          <a:off x="3059196" y="4225218"/>
          <a:ext cx="1046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5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C131-4489-4666-A8DB-BEB3086E4262}">
      <dsp:nvSpPr>
        <dsp:cNvPr id="0" name=""/>
        <dsp:cNvSpPr/>
      </dsp:nvSpPr>
      <dsp:spPr>
        <a:xfrm>
          <a:off x="1549885" y="4648209"/>
          <a:ext cx="2579171" cy="119466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Academic Skills</a:t>
          </a:r>
          <a:endParaRPr lang="en-GB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608204" y="4706528"/>
        <a:ext cx="2462533" cy="1078025"/>
      </dsp:txXfrm>
    </dsp:sp>
    <dsp:sp modelId="{F8E5BDD1-C8E1-431B-B709-600B528C03AC}">
      <dsp:nvSpPr>
        <dsp:cNvPr id="0" name=""/>
        <dsp:cNvSpPr/>
      </dsp:nvSpPr>
      <dsp:spPr>
        <a:xfrm rot="10104243">
          <a:off x="2840849" y="3217463"/>
          <a:ext cx="4075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5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6BA0E-EC84-45C1-B5F0-34C2ED89FD93}">
      <dsp:nvSpPr>
        <dsp:cNvPr id="0" name=""/>
        <dsp:cNvSpPr/>
      </dsp:nvSpPr>
      <dsp:spPr>
        <a:xfrm>
          <a:off x="559295" y="2895604"/>
          <a:ext cx="2285714" cy="119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 management</a:t>
          </a:r>
          <a:endParaRPr lang="en-GB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7614" y="2953923"/>
        <a:ext cx="2169076" cy="1078025"/>
      </dsp:txXfrm>
    </dsp:sp>
    <dsp:sp modelId="{7D2A3134-09AC-4998-95F6-0C571D3EA0C1}">
      <dsp:nvSpPr>
        <dsp:cNvPr id="0" name=""/>
        <dsp:cNvSpPr/>
      </dsp:nvSpPr>
      <dsp:spPr>
        <a:xfrm rot="12195363">
          <a:off x="2827233" y="2268162"/>
          <a:ext cx="4346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46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54324-9417-4E71-A985-D12EDBE582CD}">
      <dsp:nvSpPr>
        <dsp:cNvPr id="0" name=""/>
        <dsp:cNvSpPr/>
      </dsp:nvSpPr>
      <dsp:spPr>
        <a:xfrm>
          <a:off x="787885" y="1143005"/>
          <a:ext cx="2057007" cy="119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Imposter Syndrome</a:t>
          </a:r>
          <a:endParaRPr lang="en-GB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46204" y="1201324"/>
        <a:ext cx="1940369" cy="10780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14872-DAF3-4E92-9424-1060D0E68C50}">
      <dsp:nvSpPr>
        <dsp:cNvPr id="0" name=""/>
        <dsp:cNvSpPr/>
      </dsp:nvSpPr>
      <dsp:spPr>
        <a:xfrm>
          <a:off x="0" y="484"/>
          <a:ext cx="698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AA9D8-0C28-4A6A-9290-5D799CADBD20}">
      <dsp:nvSpPr>
        <dsp:cNvPr id="0" name=""/>
        <dsp:cNvSpPr/>
      </dsp:nvSpPr>
      <dsp:spPr>
        <a:xfrm>
          <a:off x="0" y="484"/>
          <a:ext cx="6985000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Session choice for tailored learning </a:t>
          </a:r>
          <a:endParaRPr lang="en-US" sz="2500" kern="1200" dirty="0"/>
        </a:p>
      </dsp:txBody>
      <dsp:txXfrm>
        <a:off x="0" y="484"/>
        <a:ext cx="6985000" cy="793869"/>
      </dsp:txXfrm>
    </dsp:sp>
    <dsp:sp modelId="{52D375E4-A10A-4653-B86C-A18B4EDD70EC}">
      <dsp:nvSpPr>
        <dsp:cNvPr id="0" name=""/>
        <dsp:cNvSpPr/>
      </dsp:nvSpPr>
      <dsp:spPr>
        <a:xfrm>
          <a:off x="0" y="794354"/>
          <a:ext cx="698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F45E0-CC3D-4614-986A-EC9482A89F5C}">
      <dsp:nvSpPr>
        <dsp:cNvPr id="0" name=""/>
        <dsp:cNvSpPr/>
      </dsp:nvSpPr>
      <dsp:spPr>
        <a:xfrm>
          <a:off x="0" y="794354"/>
          <a:ext cx="6985000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Flexible, hyflex</a:t>
          </a:r>
          <a:endParaRPr lang="en-US" sz="2500" kern="1200"/>
        </a:p>
      </dsp:txBody>
      <dsp:txXfrm>
        <a:off x="0" y="794354"/>
        <a:ext cx="6985000" cy="793869"/>
      </dsp:txXfrm>
    </dsp:sp>
    <dsp:sp modelId="{6806DE91-08FA-49B3-BCB7-52B7CCECD682}">
      <dsp:nvSpPr>
        <dsp:cNvPr id="0" name=""/>
        <dsp:cNvSpPr/>
      </dsp:nvSpPr>
      <dsp:spPr>
        <a:xfrm>
          <a:off x="0" y="1588224"/>
          <a:ext cx="698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BE02A-2AFB-4645-BFE7-FDD0EE3F12F7}">
      <dsp:nvSpPr>
        <dsp:cNvPr id="0" name=""/>
        <dsp:cNvSpPr/>
      </dsp:nvSpPr>
      <dsp:spPr>
        <a:xfrm>
          <a:off x="0" y="1588224"/>
          <a:ext cx="6985000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Synchronous workshop sessions: in-person or online</a:t>
          </a:r>
          <a:endParaRPr lang="en-US" sz="2500" kern="1200" dirty="0"/>
        </a:p>
      </dsp:txBody>
      <dsp:txXfrm>
        <a:off x="0" y="1588224"/>
        <a:ext cx="6985000" cy="793869"/>
      </dsp:txXfrm>
    </dsp:sp>
    <dsp:sp modelId="{CC03A8CE-CCC7-4A4D-A101-2D1BFF3EEEFA}">
      <dsp:nvSpPr>
        <dsp:cNvPr id="0" name=""/>
        <dsp:cNvSpPr/>
      </dsp:nvSpPr>
      <dsp:spPr>
        <a:xfrm>
          <a:off x="0" y="2382093"/>
          <a:ext cx="698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BB187-6D6E-4B3A-BC2B-64AD65866E15}">
      <dsp:nvSpPr>
        <dsp:cNvPr id="0" name=""/>
        <dsp:cNvSpPr/>
      </dsp:nvSpPr>
      <dsp:spPr>
        <a:xfrm>
          <a:off x="0" y="2382093"/>
          <a:ext cx="6985000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Self-directed, asynchronous sessions</a:t>
          </a:r>
          <a:endParaRPr lang="en-US" sz="2500" kern="1200" dirty="0"/>
        </a:p>
      </dsp:txBody>
      <dsp:txXfrm>
        <a:off x="0" y="2382093"/>
        <a:ext cx="6985000" cy="793869"/>
      </dsp:txXfrm>
    </dsp:sp>
    <dsp:sp modelId="{D2FA817B-C760-4256-AFC8-82983FAD0ED1}">
      <dsp:nvSpPr>
        <dsp:cNvPr id="0" name=""/>
        <dsp:cNvSpPr/>
      </dsp:nvSpPr>
      <dsp:spPr>
        <a:xfrm>
          <a:off x="0" y="3175963"/>
          <a:ext cx="698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DAE9E-2831-4207-B048-23AC6B294484}">
      <dsp:nvSpPr>
        <dsp:cNvPr id="0" name=""/>
        <dsp:cNvSpPr/>
      </dsp:nvSpPr>
      <dsp:spPr>
        <a:xfrm>
          <a:off x="0" y="3175963"/>
          <a:ext cx="6985000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Interactive, activity-based group exercises</a:t>
          </a:r>
        </a:p>
      </dsp:txBody>
      <dsp:txXfrm>
        <a:off x="0" y="3175963"/>
        <a:ext cx="6985000" cy="793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FC14-65D4-49A0-B908-5C980D46F1DD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D3581-41D3-4756-B433-7AF5267F8B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260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9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0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3581-41D3-4756-B433-7AF5267F8BD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643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3581-41D3-4756-B433-7AF5267F8BD4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24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3581-41D3-4756-B433-7AF5267F8BD4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39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3581-41D3-4756-B433-7AF5267F8BD4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52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3581-41D3-4756-B433-7AF5267F8BD4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1268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58C7-654F-4F51-AC7D-2212195229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7A83-45D9-78DF-C2D3-8F626A97F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27F5D-ACAC-4B41-3D0A-FBC09D5BB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11B93-C157-E11F-9BDE-A8050B5D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EB3B-21A6-C5B4-E045-B7375A4E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1940F-D1DE-AF83-8A88-4B6591AA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44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CCF7-3245-A838-8ADF-119527F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9FA60-5127-7776-3978-CCBC683CF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A980-3DB0-51E3-196E-2F175FBE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41BD3-C02C-65F6-00B5-F20F7F7B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3225-341B-9539-D848-12E01C06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604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294D8-A401-1124-F9CA-B9E694244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7EBA4-7F9B-583C-5CD1-1D524CF1F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B369-25FA-D512-DD8E-06E1CD49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3A0A-476B-F9FF-3DD9-01CCCA01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A30FF-5F8D-942C-719E-7EFF76BD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330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046" y="-27384"/>
            <a:ext cx="12251219" cy="3240360"/>
          </a:xfrm>
          <a:prstGeom prst="rect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964" y="1988840"/>
            <a:ext cx="10363200" cy="115212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1026" name="Picture 2" descr="C:\Users\jardinj\Pictures\logos\inverted-logo-trinity\white-print-web-trin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5327915" cy="13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5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53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152118" y="1988840"/>
            <a:ext cx="4512733" cy="3960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3392" y="1988840"/>
            <a:ext cx="6048408" cy="3960440"/>
          </a:xfrm>
        </p:spPr>
        <p:txBody>
          <a:bodyPr/>
          <a:lstStyle>
            <a:lvl1pPr>
              <a:defRPr sz="2400" baseline="0"/>
            </a:lvl1pPr>
            <a:lvl2pPr marL="800100" indent="-342900">
              <a:buFontTx/>
              <a:buChar char="-"/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9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19936" y="1988840"/>
            <a:ext cx="6048408" cy="3960440"/>
          </a:xfrm>
        </p:spPr>
        <p:txBody>
          <a:bodyPr/>
          <a:lstStyle>
            <a:lvl1pPr>
              <a:defRPr sz="2400" baseline="0"/>
            </a:lvl1pPr>
            <a:lvl2pPr marL="800100" indent="-342900">
              <a:buFontTx/>
              <a:buChar char="-"/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2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12192000" cy="40324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424" y="1340768"/>
            <a:ext cx="10657184" cy="4318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3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046" y="-27384"/>
            <a:ext cx="12251219" cy="3240360"/>
          </a:xfrm>
          <a:prstGeom prst="rect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964" y="3429000"/>
            <a:ext cx="10363200" cy="11521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1026" name="Picture 2" descr="C:\Users\jardinj\Pictures\logos\inverted-logo-trinity\white-print-web-trin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5327915" cy="13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rdinj\Pictures\logos\SLD-logo inver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4" y="260649"/>
            <a:ext cx="3917657" cy="14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3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EEF5-AA38-C557-CFD9-2D3F899E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1E579-A427-E9F7-0158-79D58A1D0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0F9F-334A-866C-F694-443ED1DB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89D05-44A4-65B2-22FF-EFA00836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879F-7234-825C-8862-B383DAC2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3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1F1-914E-240F-CD13-10B6EBAC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3E2AA-3CD5-9CBA-29AB-8CF8DD0B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BEAB-2D59-2253-9225-37717D35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FA340-B18D-2C3C-4DF3-8164C257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24750-7899-AEB5-FCFB-16360BE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58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BDD5-7CC8-0D24-E12D-CE96E80E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1E97-BA67-AF3D-6CAF-1D68144E0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3CB92-9E84-72D3-D067-209F2E7A4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5627-161B-7339-3910-2620BBF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B8545-B50F-0EF8-F598-995FCAF8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1F90F-886C-7973-FC34-3826C19A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39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C48A-9497-414B-CCB8-B75BBC7A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CEEB-FA71-380A-8E63-AA1D9D715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523FC-51DD-2282-845E-93E04DBF1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73A4C-022E-3E3A-C5D4-F0FCEA72B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6C8C4-6F47-785F-EF64-B99DE6156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B9B9F-1D22-FEE6-366E-294196B4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A8E88-0574-3E77-4D4E-86D32CD9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83A39-78E6-64C2-9F39-1AF33378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4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C270-EA27-AF70-0F7C-82FB8302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F07C2-2230-36CB-9507-52D65D8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29A73-F453-C35F-6B2E-133AFA49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8F95A-0983-7D4C-3ED6-20470DA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148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8B0DD-360C-4C1E-9FC8-635AB418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BDAF7-0838-32BB-9341-F9F86740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1D09-A19A-CC4B-C07D-838CC824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842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12C2-C57C-C2D0-8EB7-96082D40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1FE28-6B5D-A5D8-D522-EFD68762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8D966-6BBA-8086-A083-EC4B44499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0454A-8921-57AA-9BFA-D1CA1E8E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481B6-D1AF-72B4-88A9-051D5B92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6616E-F0F2-82E5-1190-1119B82F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14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6A8E-5AC8-C6F5-F911-F09E824C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707FB-1BBB-29D6-3AD3-B9A21C16A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C2E72-86CC-A213-667C-D5D0EAE20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DD4C2-2743-10EE-CE49-40CD11D2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C517C-A208-D614-7D2E-3E33C624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3266C-EF79-469C-29D3-38D09661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566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581A7-44C5-4E70-6555-20222693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CED6F-1337-1CCC-E141-C7875FE3F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0B85E-B2A5-3D2A-5CDE-E22C72749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6CF3-D260-4E28-992B-19531F9D9F49}" type="datetimeFigureOut">
              <a:rPr lang="en-IE" smtClean="0"/>
              <a:t>12/06/2023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B2EC-30D5-A719-9B75-89A1BA194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1138-9B2F-2EB0-1431-13AE4714C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4734-C78F-4CD4-B51A-D60541D98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24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73" y="4766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73" y="1916832"/>
            <a:ext cx="109728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0536" y="6309320"/>
            <a:ext cx="12251219" cy="57606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35360" y="6351712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 Learning</a:t>
            </a:r>
            <a:r>
              <a:rPr lang="en-IE" sz="1200" b="1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Development</a:t>
            </a:r>
          </a:p>
          <a:p>
            <a:r>
              <a:rPr lang="en-IE" sz="1200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Trinity College Dublin, The University of Dublin</a:t>
            </a:r>
            <a:endParaRPr lang="en-I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C:\Users\jardinj\Documents\SLD marketing\final vectors\boo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99" y="6339387"/>
            <a:ext cx="561437" cy="4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rdinj\Documents\SLD marketing\final vectors\lapto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6309320"/>
            <a:ext cx="90402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rdinj\Documents\SLD marketing\final vectors\muggre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49" y="6400237"/>
            <a:ext cx="440120" cy="3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8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642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6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6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-learning.tcd.ie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a.ie/wp-content/uploads/2021/07/IUA-PhD-Graduate-Skills-Statement-2021-fin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4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hyperlink" Target="https://www.timeshighereducation.com/campus/hyflex-learning-what-why-and-how" TargetMode="External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9E55-1E24-F26D-605A-1F5D4AC26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the PhD Research Process</a:t>
            </a:r>
            <a:endParaRPr lang="en-GB" sz="4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370B3-859D-0D9B-25B2-A09391BEAD6E}"/>
              </a:ext>
            </a:extLst>
          </p:cNvPr>
          <p:cNvSpPr txBox="1"/>
          <p:nvPr/>
        </p:nvSpPr>
        <p:spPr>
          <a:xfrm>
            <a:off x="3926937" y="3962401"/>
            <a:ext cx="46318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Caroline Forsyth and Grace Gaynor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Learning and Development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Trinity College Dublin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E: student.learning@tcd.ie</a:t>
            </a:r>
          </a:p>
          <a:p>
            <a:pPr algn="ctr"/>
            <a:r>
              <a:rPr lang="en-IE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https://student-learning.tcd.ie</a:t>
            </a:r>
            <a:endParaRPr lang="en-IE" alt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0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E0001A-DF8C-3C61-E83C-6CBD9F26F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20374"/>
              </p:ext>
            </p:extLst>
          </p:nvPr>
        </p:nvGraphicFramePr>
        <p:xfrm>
          <a:off x="1524000" y="2286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73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6BFFD9-DAAB-C0C7-38FD-707985C3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Irish Universities Doctoral Skills Statement 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IE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DCC7-115F-A751-0B29-17AC6D47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885" y="1986678"/>
            <a:ext cx="5074368" cy="222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E" sz="3000" dirty="0"/>
              <a:t>“Doctoral training is about the holistic development of researchers towards professional maturity.”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1600" dirty="0"/>
              <a:t>Irish Universities Doctoral Skills Statement THIRD EDITION (2021)</a:t>
            </a:r>
          </a:p>
          <a:p>
            <a:pPr marL="0" indent="0">
              <a:buNone/>
            </a:pPr>
            <a:r>
              <a:rPr lang="en-IE" sz="1600" dirty="0">
                <a:hlinkClick r:id="rId3"/>
              </a:rPr>
              <a:t>https://www.iua.ie/wp-content/uploads/2021/07/IUA-PhD-Graduate-Skills-Statement-2021-final.pdf</a:t>
            </a:r>
            <a:r>
              <a:rPr lang="en-IE" sz="1600" dirty="0"/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754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black chalkboard with chalk">
            <a:extLst>
              <a:ext uri="{FF2B5EF4-FFF2-40B4-BE49-F238E27FC236}">
                <a16:creationId xmlns:a16="http://schemas.microsoft.com/office/drawing/2014/main" id="{158ED300-00A4-4F96-CCFD-65F098A82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 r="-1" b="-1"/>
          <a:stretch/>
        </p:blipFill>
        <p:spPr>
          <a:xfrm>
            <a:off x="0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31877-1A02-2F2D-9B15-FF91B93AF718}"/>
              </a:ext>
            </a:extLst>
          </p:cNvPr>
          <p:cNvSpPr txBox="1"/>
          <p:nvPr/>
        </p:nvSpPr>
        <p:spPr>
          <a:xfrm>
            <a:off x="5207000" y="5816948"/>
            <a:ext cx="6680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Hyflex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 learning: why and how to introduce it| THE Campus Learn, Share, Connect (timeshighereducation.com)</a:t>
            </a:r>
            <a:endParaRPr lang="en-IE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64D76-744E-BF5D-AF91-237BEE84F035}"/>
              </a:ext>
            </a:extLst>
          </p:cNvPr>
          <p:cNvSpPr txBox="1"/>
          <p:nvPr/>
        </p:nvSpPr>
        <p:spPr>
          <a:xfrm>
            <a:off x="6959600" y="383071"/>
            <a:ext cx="279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800" dirty="0">
                <a:latin typeface="+mj-lt"/>
              </a:rPr>
              <a:t>Delivery</a:t>
            </a:r>
          </a:p>
        </p:txBody>
      </p:sp>
      <p:graphicFrame>
        <p:nvGraphicFramePr>
          <p:cNvPr id="13" name="TextBox 4">
            <a:extLst>
              <a:ext uri="{FF2B5EF4-FFF2-40B4-BE49-F238E27FC236}">
                <a16:creationId xmlns:a16="http://schemas.microsoft.com/office/drawing/2014/main" id="{992F6D79-C7F8-3C98-54B1-42B673610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751516"/>
              </p:ext>
            </p:extLst>
          </p:nvPr>
        </p:nvGraphicFramePr>
        <p:xfrm>
          <a:off x="5207000" y="1530349"/>
          <a:ext cx="69850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690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9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F736B-AB56-F490-FAE8-914DACD2F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-2" b="14605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0CEEDF-0CEF-9942-103F-F04772A1E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4" r="-1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53BC-6C0F-CB90-B4A3-EFAFAE6E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9" r="8861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8" name="Freeform: Shape 51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1416B-CE47-5234-2788-1B92A0C4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Collaboration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14D36-4BEA-1498-2843-A63EDAEDE471}"/>
              </a:ext>
            </a:extLst>
          </p:cNvPr>
          <p:cNvSpPr txBox="1"/>
          <p:nvPr/>
        </p:nvSpPr>
        <p:spPr>
          <a:xfrm>
            <a:off x="64008" y="2649103"/>
            <a:ext cx="4356100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200" b="1" dirty="0"/>
              <a:t>Student Learning Development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200" b="1" dirty="0"/>
              <a:t>Trinity Library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200" b="1" dirty="0"/>
              <a:t>Postgraduate Advisory Service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200" b="1" dirty="0"/>
              <a:t>Student Counselling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9" name="Picture 8" descr="A picture containing indoor, library, book, aisle&#10;&#10;Description automatically generated">
            <a:extLst>
              <a:ext uri="{FF2B5EF4-FFF2-40B4-BE49-F238E27FC236}">
                <a16:creationId xmlns:a16="http://schemas.microsoft.com/office/drawing/2014/main" id="{0256C571-A462-6CA6-ABC3-5E7097FC19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2" r="-3" b="20933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28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31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26BAB530-B76D-6293-9A60-6F6F8E5B2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6493" y="1024600"/>
            <a:ext cx="4808799" cy="480879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3" name="Freeform: Shape 3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3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4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4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ECC120-1753-0744-ACAA-781E6F0A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720186"/>
          </a:xfrm>
        </p:spPr>
        <p:txBody>
          <a:bodyPr anchor="b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Successes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C93EE-76F5-960F-1BA6-BCF6C4BF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08" y="2345409"/>
            <a:ext cx="5074368" cy="2229172"/>
          </a:xfrm>
        </p:spPr>
        <p:txBody>
          <a:bodyPr anchor="t"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50 students enrolled </a:t>
            </a:r>
          </a:p>
          <a:p>
            <a:r>
              <a:rPr lang="en-GB" dirty="0">
                <a:solidFill>
                  <a:schemeClr val="bg1"/>
                </a:solidFill>
              </a:rPr>
              <a:t>42 students attended and submitted assignments</a:t>
            </a:r>
          </a:p>
          <a:p>
            <a:r>
              <a:rPr lang="en-GB" dirty="0">
                <a:solidFill>
                  <a:schemeClr val="bg1"/>
                </a:solidFill>
              </a:rPr>
              <a:t>22% increase on last year</a:t>
            </a:r>
          </a:p>
          <a:p>
            <a:r>
              <a:rPr lang="en-GB" dirty="0">
                <a:solidFill>
                  <a:schemeClr val="bg1"/>
                </a:solidFill>
              </a:rPr>
              <a:t>Feedback was positive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6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 descr="Hurdle outline">
            <a:extLst>
              <a:ext uri="{FF2B5EF4-FFF2-40B4-BE49-F238E27FC236}">
                <a16:creationId xmlns:a16="http://schemas.microsoft.com/office/drawing/2014/main" id="{AAA81E85-68A4-E239-2868-6A25BFA03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2300" y="1019217"/>
            <a:ext cx="4561561" cy="4561561"/>
          </a:xfrm>
          <a:prstGeom prst="rect">
            <a:avLst/>
          </a:prstGeom>
        </p:spPr>
      </p:pic>
      <p:grpSp>
        <p:nvGrpSpPr>
          <p:cNvPr id="31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2050EA-D7AF-4D70-0427-4F175C4A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84" y="733491"/>
            <a:ext cx="5074368" cy="809751"/>
          </a:xfrm>
        </p:spPr>
        <p:txBody>
          <a:bodyPr anchor="b">
            <a:normAutofit/>
          </a:bodyPr>
          <a:lstStyle/>
          <a:p>
            <a:r>
              <a:rPr lang="en-IE" sz="480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12739-0F1D-0190-BC63-5D22BC3A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69" y="1824164"/>
            <a:ext cx="5074368" cy="2229172"/>
          </a:xfrm>
        </p:spPr>
        <p:txBody>
          <a:bodyPr anchor="t">
            <a:no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Finding suitable venue with AV system</a:t>
            </a:r>
          </a:p>
          <a:p>
            <a:r>
              <a:rPr lang="en-IE" dirty="0">
                <a:solidFill>
                  <a:schemeClr val="bg1"/>
                </a:solidFill>
              </a:rPr>
              <a:t>Staffing - requires at least 2  staff for each session</a:t>
            </a:r>
          </a:p>
          <a:p>
            <a:r>
              <a:rPr lang="en-IE" dirty="0">
                <a:solidFill>
                  <a:schemeClr val="bg1"/>
                </a:solidFill>
              </a:rPr>
              <a:t>Ensuring equal weighting given to both groups</a:t>
            </a:r>
          </a:p>
          <a:p>
            <a:r>
              <a:rPr lang="en-IE" dirty="0">
                <a:solidFill>
                  <a:schemeClr val="bg1"/>
                </a:solidFill>
              </a:rPr>
              <a:t>Online sound quality when facilitator moves about room</a:t>
            </a:r>
          </a:p>
          <a:p>
            <a:r>
              <a:rPr lang="en-IE" dirty="0">
                <a:solidFill>
                  <a:schemeClr val="bg1"/>
                </a:solidFill>
              </a:rPr>
              <a:t>Upscaling for future delivery </a:t>
            </a:r>
          </a:p>
          <a:p>
            <a:r>
              <a:rPr lang="en-IE" dirty="0">
                <a:solidFill>
                  <a:schemeClr val="bg1"/>
                </a:solidFill>
              </a:rPr>
              <a:t>Future challenge in HE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4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4113-E2DD-E864-0918-BCFFF721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7600"/>
            <a:ext cx="2501900" cy="1346200"/>
          </a:xfrm>
        </p:spPr>
        <p:txBody>
          <a:bodyPr/>
          <a:lstStyle/>
          <a:p>
            <a:r>
              <a:rPr lang="en-IE" dirty="0"/>
              <a:t>Feedback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B113D3-21E8-51CB-C063-9A261B03B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38078"/>
              </p:ext>
            </p:extLst>
          </p:nvPr>
        </p:nvGraphicFramePr>
        <p:xfrm>
          <a:off x="2260600" y="457200"/>
          <a:ext cx="9766299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281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577C-72B6-B52B-3B70-B7FD3D51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8500"/>
            <a:ext cx="3670301" cy="5435600"/>
          </a:xfrm>
        </p:spPr>
        <p:txBody>
          <a:bodyPr/>
          <a:lstStyle/>
          <a:p>
            <a:r>
              <a:rPr lang="en-GB" dirty="0"/>
              <a:t>Improvements for next year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8C6046-EB09-912B-0DCB-6D2AABB2A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41800"/>
              </p:ext>
            </p:extLst>
          </p:nvPr>
        </p:nvGraphicFramePr>
        <p:xfrm>
          <a:off x="3390900" y="546100"/>
          <a:ext cx="8701105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136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 view of graduates in an outdoor graduation">
            <a:extLst>
              <a:ext uri="{FF2B5EF4-FFF2-40B4-BE49-F238E27FC236}">
                <a16:creationId xmlns:a16="http://schemas.microsoft.com/office/drawing/2014/main" id="{87FC9E89-621D-EED7-04EF-7DB3F5D92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9" r="2837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EB6B-E889-E56D-3523-23DCAD2F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55" y="1939597"/>
            <a:ext cx="4840010" cy="3843666"/>
          </a:xfrm>
        </p:spPr>
        <p:txBody>
          <a:bodyPr>
            <a:normAutofit/>
          </a:bodyPr>
          <a:lstStyle/>
          <a:p>
            <a:r>
              <a:rPr lang="en-IE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Holistic approach</a:t>
            </a:r>
          </a:p>
          <a:p>
            <a:r>
              <a:rPr lang="en-IE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Flexible delivery</a:t>
            </a:r>
          </a:p>
          <a:p>
            <a:r>
              <a:rPr lang="en-IE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Collaborative</a:t>
            </a:r>
          </a:p>
          <a:p>
            <a:r>
              <a:rPr lang="en-IE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 challenges</a:t>
            </a:r>
          </a:p>
        </p:txBody>
      </p:sp>
    </p:spTree>
    <p:extLst>
      <p:ext uri="{BB962C8B-B14F-4D97-AF65-F5344CB8AC3E}">
        <p14:creationId xmlns:p14="http://schemas.microsoft.com/office/powerpoint/2010/main" val="129325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717F-5046-0EEF-8AFC-A8367AACB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8475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5A72A1-57DE-1C2D-B8D8-0FF263B8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PMRP Module</a:t>
            </a:r>
            <a:endParaRPr lang="en-GB" sz="480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12C46-0058-A968-DB02-4A852AABB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490" y="152587"/>
            <a:ext cx="7077864" cy="68579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IE" b="1" dirty="0"/>
              <a:t>‘Planning and Managing Your Research Process’ (PMRP) </a:t>
            </a:r>
            <a:r>
              <a:rPr lang="en-IE" dirty="0"/>
              <a:t>is a 5 ECTS credited module for PhD students at Trinity College Dublin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IE" dirty="0"/>
              <a:t>Gives PhD students the opportunity to develop a wide range of skills and enhance a personal approach to and reflect on their research process.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603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F85E47-BEDA-3128-575A-ED0C05D0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Overview</a:t>
            </a:r>
            <a:endParaRPr lang="en-GB" sz="4800" dirty="0">
              <a:solidFill>
                <a:schemeClr val="bg1"/>
              </a:solidFill>
            </a:endParaRP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50561023-FC3D-C6E6-B3E1-21DA7B723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58696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833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AB9D0E-8D53-5BDB-99DB-B94D94B3A132}"/>
              </a:ext>
            </a:extLst>
          </p:cNvPr>
          <p:cNvSpPr txBox="1"/>
          <p:nvPr/>
        </p:nvSpPr>
        <p:spPr>
          <a:xfrm>
            <a:off x="786385" y="841248"/>
            <a:ext cx="3515244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Module Development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26B84-FBDE-0C70-3951-0B3F0177E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11332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92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4D652-26FD-C0C1-5F82-532EB8FD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1 - Self-Management and Self-Care Skills  </a:t>
            </a:r>
            <a:br>
              <a:rPr lang="en-IE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BF927E4-5504-F6E2-B476-14644AA70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06701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75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4D652-26FD-C0C1-5F82-532EB8FD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IE" sz="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2 - Interpersonal and Leadership Skills  </a:t>
            </a:r>
            <a:br>
              <a:rPr lang="en-IE" sz="5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5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5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CF3D711-C59C-28CB-129B-AFB75C5FD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359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18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4D652-26FD-C0C1-5F82-532EB8FD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IE" sz="5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3 - Academic Skills  </a:t>
            </a:r>
            <a:br>
              <a:rPr lang="en-IE" sz="5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5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5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540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F11654DE-A64F-B138-51E2-96DC38702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346058"/>
              </p:ext>
            </p:extLst>
          </p:nvPr>
        </p:nvGraphicFramePr>
        <p:xfrm>
          <a:off x="5126418" y="552091"/>
          <a:ext cx="6224335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487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4D652-26FD-C0C1-5F82-532EB8FD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IE" sz="5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4 – Self-directed topics</a:t>
            </a:r>
            <a:br>
              <a:rPr lang="en-IE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5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94E5FF38-A69C-B620-F458-0FD7F0B7D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9636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27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6FF19-FF17-FC2B-18A0-4D6715E1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IE" sz="6200">
                <a:solidFill>
                  <a:srgbClr val="FFFFFF"/>
                </a:solidFill>
              </a:rPr>
              <a:t>Assessment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B02AC99E-7681-5C30-9A1F-F46FF65BB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693629"/>
              </p:ext>
            </p:extLst>
          </p:nvPr>
        </p:nvGraphicFramePr>
        <p:xfrm>
          <a:off x="5892337" y="228600"/>
          <a:ext cx="6020263" cy="612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9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D template">
  <a:themeElements>
    <a:clrScheme name="Custom 1">
      <a:dk1>
        <a:sysClr val="windowText" lastClr="000000"/>
      </a:dk1>
      <a:lt1>
        <a:sysClr val="window" lastClr="FFFFFF"/>
      </a:lt1>
      <a:dk2>
        <a:srgbClr val="006600"/>
      </a:dk2>
      <a:lt2>
        <a:srgbClr val="7F7F7F"/>
      </a:lt2>
      <a:accent1>
        <a:srgbClr val="339966"/>
      </a:accent1>
      <a:accent2>
        <a:srgbClr val="2BBE20"/>
      </a:accent2>
      <a:accent3>
        <a:srgbClr val="9BBB59"/>
      </a:accent3>
      <a:accent4>
        <a:srgbClr val="6A9C76"/>
      </a:accent4>
      <a:accent5>
        <a:srgbClr val="009999"/>
      </a:accent5>
      <a:accent6>
        <a:srgbClr val="8CCE74"/>
      </a:accent6>
      <a:hlink>
        <a:srgbClr val="0000FF"/>
      </a:hlink>
      <a:folHlink>
        <a:srgbClr val="800080"/>
      </a:folHlink>
    </a:clrScheme>
    <a:fontScheme name="SCS powerpoint">
      <a:majorFont>
        <a:latin typeface="Verdana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663</Words>
  <Application>Microsoft Office PowerPoint</Application>
  <PresentationFormat>Widescreen</PresentationFormat>
  <Paragraphs>123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Verdana</vt:lpstr>
      <vt:lpstr>Office Theme</vt:lpstr>
      <vt:lpstr>SLD template</vt:lpstr>
      <vt:lpstr>Supporting the PhD Research Process</vt:lpstr>
      <vt:lpstr>PMRP Module</vt:lpstr>
      <vt:lpstr>Overview</vt:lpstr>
      <vt:lpstr>PowerPoint Presentation</vt:lpstr>
      <vt:lpstr>Section 1 - Self-Management and Self-Care Skills   </vt:lpstr>
      <vt:lpstr>Section 2 - Interpersonal and Leadership Skills    </vt:lpstr>
      <vt:lpstr>Section 3 - Academic Skills     </vt:lpstr>
      <vt:lpstr>Section 4 – Self-directed topics   </vt:lpstr>
      <vt:lpstr>Assessment</vt:lpstr>
      <vt:lpstr>PowerPoint Presentation</vt:lpstr>
      <vt:lpstr>Irish Universities Doctoral Skills Statement  </vt:lpstr>
      <vt:lpstr>PowerPoint Presentation</vt:lpstr>
      <vt:lpstr>Collaboration</vt:lpstr>
      <vt:lpstr>Successes</vt:lpstr>
      <vt:lpstr>Challenges</vt:lpstr>
      <vt:lpstr>Feedback</vt:lpstr>
      <vt:lpstr>Improvements for next year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Forsyth</dc:creator>
  <cp:lastModifiedBy>Grace Gaynor</cp:lastModifiedBy>
  <cp:revision>6</cp:revision>
  <dcterms:created xsi:type="dcterms:W3CDTF">2023-06-12T10:42:16Z</dcterms:created>
  <dcterms:modified xsi:type="dcterms:W3CDTF">2023-06-12T14:42:05Z</dcterms:modified>
</cp:coreProperties>
</file>