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handoutMasterIdLst>
    <p:handoutMasterId r:id="rId17"/>
  </p:handoutMasterIdLst>
  <p:sldIdLst>
    <p:sldId id="259" r:id="rId2"/>
    <p:sldId id="260" r:id="rId3"/>
    <p:sldId id="261" r:id="rId4"/>
    <p:sldId id="263" r:id="rId5"/>
    <p:sldId id="3806" r:id="rId6"/>
    <p:sldId id="3808" r:id="rId7"/>
    <p:sldId id="3809" r:id="rId8"/>
    <p:sldId id="3810" r:id="rId9"/>
    <p:sldId id="3802" r:id="rId10"/>
    <p:sldId id="3811" r:id="rId11"/>
    <p:sldId id="556" r:id="rId12"/>
    <p:sldId id="293" r:id="rId13"/>
    <p:sldId id="3800" r:id="rId14"/>
    <p:sldId id="270"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Gotham" panose="020B0604020202020204" charset="0"/>
      <p:regular r:id="rId22"/>
      <p:bold r:id="rId23"/>
      <p:italic r:id="rId24"/>
      <p:boldItalic r:id="rId25"/>
    </p:embeddedFont>
    <p:embeddedFont>
      <p:font typeface="Gotham Bold" panose="020B0604020202020204" charset="0"/>
      <p:regular r:id="rId26"/>
      <p:bold r:id="rId27"/>
      <p:italic r:id="rId28"/>
      <p:boldItalic r:id="rId29"/>
    </p:embeddedFont>
    <p:embeddedFont>
      <p:font typeface="Gotham Medium" charset="0"/>
      <p:regular r:id="rId30"/>
      <p:italic r:id="rId31"/>
    </p:embeddedFont>
  </p:embeddedFontLst>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1861DF48-A8E4-4608-925B-D36F9C285D64}">
          <p14:sldIdLst>
            <p14:sldId id="259"/>
          </p14:sldIdLst>
        </p14:section>
        <p14:section name="Custom Slides" id="{EFCCCF93-BCA8-4CDB-8609-E45F80AA16E3}">
          <p14:sldIdLst>
            <p14:sldId id="260"/>
            <p14:sldId id="261"/>
            <p14:sldId id="263"/>
            <p14:sldId id="3806"/>
            <p14:sldId id="3808"/>
            <p14:sldId id="3809"/>
            <p14:sldId id="3810"/>
            <p14:sldId id="3802"/>
            <p14:sldId id="3811"/>
            <p14:sldId id="556"/>
            <p14:sldId id="293"/>
            <p14:sldId id="3800"/>
          </p14:sldIdLst>
        </p14:section>
        <p14:section name="Contact slide" id="{735B2482-62F9-4A52-BCBB-07B8BB2F5C3C}">
          <p14:sldIdLst>
            <p14:sldId id="270"/>
          </p14:sldIdLst>
        </p14:section>
      </p14:sectionLst>
    </p:ex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7E"/>
    <a:srgbClr val="E6E6E6"/>
    <a:srgbClr val="FFFFFF"/>
    <a:srgbClr val="CF1F2C"/>
    <a:srgbClr val="013B69"/>
    <a:srgbClr val="FFB400"/>
    <a:srgbClr val="F1AE54"/>
    <a:srgbClr val="CB2026"/>
    <a:srgbClr val="F7F8FB"/>
    <a:srgbClr val="EEF1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6B5147-0C0C-415B-8DD9-D66302000995}" v="27" dt="2023-06-12T11:48:59.4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88" autoAdjust="0"/>
    <p:restoredTop sz="76381" autoAdjust="0"/>
  </p:normalViewPr>
  <p:slideViewPr>
    <p:cSldViewPr snapToGrid="0" showGuides="1">
      <p:cViewPr varScale="1">
        <p:scale>
          <a:sx n="87" d="100"/>
          <a:sy n="87" d="100"/>
        </p:scale>
        <p:origin x="1518" y="84"/>
      </p:cViewPr>
      <p:guideLst>
        <p:guide orient="horz" pos="2160"/>
        <p:guide pos="3817"/>
      </p:guideLst>
    </p:cSldViewPr>
  </p:slideViewPr>
  <p:outlineViewPr>
    <p:cViewPr>
      <p:scale>
        <a:sx n="33" d="100"/>
        <a:sy n="33" d="100"/>
      </p:scale>
      <p:origin x="0" y="-2046"/>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3" d="100"/>
          <a:sy n="63" d="100"/>
        </p:scale>
        <p:origin x="2280" y="8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37AA1E-886E-2B6B-0988-54115957C95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CC192656-15FA-5768-861B-857C5703EA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058EFA-8AFB-4698-8364-EA94228FC685}" type="datetimeFigureOut">
              <a:rPr lang="en-NL" smtClean="0"/>
              <a:t>06/12/2023</a:t>
            </a:fld>
            <a:endParaRPr lang="en-NL"/>
          </a:p>
        </p:txBody>
      </p:sp>
      <p:sp>
        <p:nvSpPr>
          <p:cNvPr id="4" name="Footer Placeholder 3">
            <a:extLst>
              <a:ext uri="{FF2B5EF4-FFF2-40B4-BE49-F238E27FC236}">
                <a16:creationId xmlns:a16="http://schemas.microsoft.com/office/drawing/2014/main" id="{5DCBF969-B518-E4A7-CAC1-487AF9AA3B9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A4D4276C-F4FD-AFBF-EEEB-1D158844AA0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82719F-710D-43DE-8AD6-F46291C3CCD3}" type="slidenum">
              <a:rPr lang="en-NL" smtClean="0"/>
              <a:t>‹#›</a:t>
            </a:fld>
            <a:endParaRPr lang="en-NL"/>
          </a:p>
        </p:txBody>
      </p:sp>
    </p:spTree>
    <p:extLst>
      <p:ext uri="{BB962C8B-B14F-4D97-AF65-F5344CB8AC3E}">
        <p14:creationId xmlns:p14="http://schemas.microsoft.com/office/powerpoint/2010/main" val="10121825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31C0E-9F62-48ED-9125-0C6349F699D8}" type="datetimeFigureOut">
              <a:rPr lang="en-US" smtClean="0"/>
              <a:t>6/12/2023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34D53B-0B81-4095-9124-FD5D23415F6C}" type="slidenum">
              <a:rPr lang="en-US" smtClean="0"/>
              <a:t>‹#›</a:t>
            </a:fld>
            <a:endParaRPr lang="en-US"/>
          </a:p>
        </p:txBody>
      </p:sp>
    </p:spTree>
    <p:extLst>
      <p:ext uri="{BB962C8B-B14F-4D97-AF65-F5344CB8AC3E}">
        <p14:creationId xmlns:p14="http://schemas.microsoft.com/office/powerpoint/2010/main" val="1028256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4D53B-0B81-4095-9124-FD5D23415F6C}" type="slidenum">
              <a:rPr lang="en-US" smtClean="0"/>
              <a:t>1</a:t>
            </a:fld>
            <a:endParaRPr lang="en-US"/>
          </a:p>
        </p:txBody>
      </p:sp>
    </p:spTree>
    <p:extLst>
      <p:ext uri="{BB962C8B-B14F-4D97-AF65-F5344CB8AC3E}">
        <p14:creationId xmlns:p14="http://schemas.microsoft.com/office/powerpoint/2010/main" val="353573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34D53B-0B81-4095-9124-FD5D23415F6C}" type="slidenum">
              <a:rPr lang="en-US" smtClean="0"/>
              <a:t>3</a:t>
            </a:fld>
            <a:endParaRPr lang="en-US"/>
          </a:p>
        </p:txBody>
      </p:sp>
    </p:spTree>
    <p:extLst>
      <p:ext uri="{BB962C8B-B14F-4D97-AF65-F5344CB8AC3E}">
        <p14:creationId xmlns:p14="http://schemas.microsoft.com/office/powerpoint/2010/main" val="3083648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Working together with colleagues from Access, IT Services, Procurement &amp; the Students Union, we came up with and outline of what types of devices would be required, how we would set about obtaining them (remember there was now also a global shortage on electronics).</a:t>
            </a:r>
          </a:p>
          <a:p>
            <a:pPr marL="171450" indent="-171450">
              <a:buFont typeface="Arial" panose="020B0604020202020204" pitchFamily="34" charset="0"/>
              <a:buChar char="•"/>
            </a:pPr>
            <a:r>
              <a:rPr lang="en-IE" dirty="0"/>
              <a:t>In the 1</a:t>
            </a:r>
            <a:r>
              <a:rPr lang="en-IE" baseline="30000" dirty="0"/>
              <a:t>st</a:t>
            </a:r>
            <a:r>
              <a:rPr lang="en-IE" dirty="0"/>
              <a:t> year 550 laptops, </a:t>
            </a:r>
            <a:r>
              <a:rPr lang="en-IE" dirty="0" err="1"/>
              <a:t>chromebooks</a:t>
            </a:r>
            <a:r>
              <a:rPr lang="en-IE" dirty="0"/>
              <a:t> &amp; </a:t>
            </a:r>
            <a:r>
              <a:rPr lang="en-IE" dirty="0" err="1"/>
              <a:t>macbooks</a:t>
            </a:r>
            <a:r>
              <a:rPr lang="en-IE" dirty="0"/>
              <a:t> were purchased</a:t>
            </a:r>
          </a:p>
          <a:p>
            <a:pPr marL="171450" indent="-171450">
              <a:buFont typeface="Arial" panose="020B0604020202020204" pitchFamily="34" charset="0"/>
              <a:buChar char="•"/>
            </a:pPr>
            <a:r>
              <a:rPr lang="en-IE" dirty="0"/>
              <a:t>The scheme has been topped up each year since with approx. 160 devices</a:t>
            </a:r>
          </a:p>
        </p:txBody>
      </p:sp>
      <p:sp>
        <p:nvSpPr>
          <p:cNvPr id="4" name="Slide Number Placeholder 3"/>
          <p:cNvSpPr>
            <a:spLocks noGrp="1"/>
          </p:cNvSpPr>
          <p:nvPr>
            <p:ph type="sldNum" sz="quarter" idx="5"/>
          </p:nvPr>
        </p:nvSpPr>
        <p:spPr/>
        <p:txBody>
          <a:bodyPr/>
          <a:lstStyle/>
          <a:p>
            <a:fld id="{5134D53B-0B81-4095-9124-FD5D23415F6C}" type="slidenum">
              <a:rPr lang="en-US" smtClean="0"/>
              <a:t>4</a:t>
            </a:fld>
            <a:endParaRPr lang="en-US"/>
          </a:p>
        </p:txBody>
      </p:sp>
    </p:spTree>
    <p:extLst>
      <p:ext uri="{BB962C8B-B14F-4D97-AF65-F5344CB8AC3E}">
        <p14:creationId xmlns:p14="http://schemas.microsoft.com/office/powerpoint/2010/main" val="428706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We had good working knowledge of Cognito Forms as this was the system used for the Student Assistance Fund, we utilised the skills in this area, and once we had developed SOP’s for the programme, we developed and easy to use application form.</a:t>
            </a:r>
          </a:p>
          <a:p>
            <a:pPr marL="171450" indent="-171450">
              <a:buFont typeface="Arial" panose="020B0604020202020204" pitchFamily="34" charset="0"/>
              <a:buChar char="•"/>
            </a:pPr>
            <a:r>
              <a:rPr lang="en-IE" dirty="0"/>
              <a:t>Students who entered through the HEAR entry route automatically qualified for a laptop loan, as by the assessment process for HEAR ensured they met the criteria of the Laptop Loan Scheme.</a:t>
            </a:r>
          </a:p>
          <a:p>
            <a:pPr marL="171450" indent="-171450">
              <a:buFont typeface="Arial" panose="020B0604020202020204" pitchFamily="34" charset="0"/>
              <a:buChar char="•"/>
            </a:pPr>
            <a:r>
              <a:rPr lang="en-IE" dirty="0"/>
              <a:t>Any Student who had applied for SAF in the previous year and been awarded also automatically qualified, if they had a current SAF application in process, once this was finalised then a decision on the laptop loan would be decided </a:t>
            </a:r>
          </a:p>
          <a:p>
            <a:endParaRPr lang="en-IE" dirty="0"/>
          </a:p>
          <a:p>
            <a:endParaRPr lang="en-IE" dirty="0"/>
          </a:p>
        </p:txBody>
      </p:sp>
      <p:sp>
        <p:nvSpPr>
          <p:cNvPr id="4" name="Slide Number Placeholder 3"/>
          <p:cNvSpPr>
            <a:spLocks noGrp="1"/>
          </p:cNvSpPr>
          <p:nvPr>
            <p:ph type="sldNum" sz="quarter" idx="5"/>
          </p:nvPr>
        </p:nvSpPr>
        <p:spPr/>
        <p:txBody>
          <a:bodyPr/>
          <a:lstStyle/>
          <a:p>
            <a:fld id="{5134D53B-0B81-4095-9124-FD5D23415F6C}" type="slidenum">
              <a:rPr lang="en-US" smtClean="0"/>
              <a:t>5</a:t>
            </a:fld>
            <a:endParaRPr lang="en-US"/>
          </a:p>
        </p:txBody>
      </p:sp>
    </p:spTree>
    <p:extLst>
      <p:ext uri="{BB962C8B-B14F-4D97-AF65-F5344CB8AC3E}">
        <p14:creationId xmlns:p14="http://schemas.microsoft.com/office/powerpoint/2010/main" val="1415842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UCC Student Union – used their social media channels, e.g. twitter, Facebook, Instagram &amp; their website</a:t>
            </a:r>
          </a:p>
          <a:p>
            <a:pPr marL="171450" indent="-171450">
              <a:buFont typeface="Arial" panose="020B0604020202020204" pitchFamily="34" charset="0"/>
              <a:buChar char="•"/>
            </a:pPr>
            <a:r>
              <a:rPr lang="en-IE" dirty="0"/>
              <a:t>UCC’s media &amp; communications team used their social medial channels </a:t>
            </a:r>
          </a:p>
          <a:p>
            <a:pPr marL="171450" indent="-171450">
              <a:buFont typeface="Arial" panose="020B0604020202020204" pitchFamily="34" charset="0"/>
              <a:buChar char="•"/>
            </a:pPr>
            <a:r>
              <a:rPr lang="en-IE" dirty="0"/>
              <a:t>Access UCC &amp; the SFSA office used their website, emails to all students</a:t>
            </a:r>
          </a:p>
        </p:txBody>
      </p:sp>
      <p:sp>
        <p:nvSpPr>
          <p:cNvPr id="4" name="Slide Number Placeholder 3"/>
          <p:cNvSpPr>
            <a:spLocks noGrp="1"/>
          </p:cNvSpPr>
          <p:nvPr>
            <p:ph type="sldNum" sz="quarter" idx="5"/>
          </p:nvPr>
        </p:nvSpPr>
        <p:spPr/>
        <p:txBody>
          <a:bodyPr/>
          <a:lstStyle/>
          <a:p>
            <a:fld id="{5134D53B-0B81-4095-9124-FD5D23415F6C}" type="slidenum">
              <a:rPr lang="en-US" smtClean="0"/>
              <a:t>6</a:t>
            </a:fld>
            <a:endParaRPr lang="en-US"/>
          </a:p>
        </p:txBody>
      </p:sp>
    </p:spTree>
    <p:extLst>
      <p:ext uri="{BB962C8B-B14F-4D97-AF65-F5344CB8AC3E}">
        <p14:creationId xmlns:p14="http://schemas.microsoft.com/office/powerpoint/2010/main" val="3020484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SSO – DSS, PLUS Programme, MSO &amp; SU</a:t>
            </a:r>
          </a:p>
          <a:p>
            <a:pPr marL="171450" indent="-171450">
              <a:buFont typeface="Arial" panose="020B0604020202020204" pitchFamily="34" charset="0"/>
              <a:buChar char="•"/>
            </a:pPr>
            <a:r>
              <a:rPr lang="en-IE" dirty="0"/>
              <a:t>DHL Courier for any student that could not make it to campus</a:t>
            </a:r>
          </a:p>
          <a:p>
            <a:pPr marL="171450" indent="-171450">
              <a:buFont typeface="Arial" panose="020B0604020202020204" pitchFamily="34" charset="0"/>
              <a:buChar char="•"/>
            </a:pPr>
            <a:r>
              <a:rPr lang="en-IE" dirty="0"/>
              <a:t>In person collections through appointment booking, ensuring no cross over of people to keep in line with social distancing.</a:t>
            </a:r>
          </a:p>
        </p:txBody>
      </p:sp>
      <p:sp>
        <p:nvSpPr>
          <p:cNvPr id="4" name="Slide Number Placeholder 3"/>
          <p:cNvSpPr>
            <a:spLocks noGrp="1"/>
          </p:cNvSpPr>
          <p:nvPr>
            <p:ph type="sldNum" sz="quarter" idx="5"/>
          </p:nvPr>
        </p:nvSpPr>
        <p:spPr/>
        <p:txBody>
          <a:bodyPr/>
          <a:lstStyle/>
          <a:p>
            <a:fld id="{5134D53B-0B81-4095-9124-FD5D23415F6C}" type="slidenum">
              <a:rPr lang="en-US" smtClean="0"/>
              <a:t>7</a:t>
            </a:fld>
            <a:endParaRPr lang="en-US"/>
          </a:p>
        </p:txBody>
      </p:sp>
    </p:spTree>
    <p:extLst>
      <p:ext uri="{BB962C8B-B14F-4D97-AF65-F5344CB8AC3E}">
        <p14:creationId xmlns:p14="http://schemas.microsoft.com/office/powerpoint/2010/main" val="259115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Initial warranty was only the standard 5 year parts warranty for DELL</a:t>
            </a:r>
          </a:p>
          <a:p>
            <a:pPr marL="171450" indent="-171450">
              <a:buFont typeface="Arial" panose="020B0604020202020204" pitchFamily="34" charset="0"/>
              <a:buChar char="•"/>
            </a:pPr>
            <a:r>
              <a:rPr lang="en-IE" dirty="0"/>
              <a:t>Quickly became apparent that the C-ports on laptops were not robust or reliable</a:t>
            </a:r>
          </a:p>
          <a:p>
            <a:pPr marL="171450" indent="-171450">
              <a:buFont typeface="Arial" panose="020B0604020202020204" pitchFamily="34" charset="0"/>
              <a:buChar char="•"/>
            </a:pPr>
            <a:r>
              <a:rPr lang="en-IE" dirty="0"/>
              <a:t>Significant cost of repair</a:t>
            </a:r>
          </a:p>
          <a:p>
            <a:pPr marL="171450" indent="-171450">
              <a:buFont typeface="Arial" panose="020B0604020202020204" pitchFamily="34" charset="0"/>
              <a:buChar char="•"/>
            </a:pPr>
            <a:r>
              <a:rPr lang="en-IE" dirty="0"/>
              <a:t>Resources required to assess returns &amp; repairs and decide what could be fixed internally and what needed to be fixed externally</a:t>
            </a:r>
          </a:p>
        </p:txBody>
      </p:sp>
      <p:sp>
        <p:nvSpPr>
          <p:cNvPr id="4" name="Slide Number Placeholder 3"/>
          <p:cNvSpPr>
            <a:spLocks noGrp="1"/>
          </p:cNvSpPr>
          <p:nvPr>
            <p:ph type="sldNum" sz="quarter" idx="5"/>
          </p:nvPr>
        </p:nvSpPr>
        <p:spPr/>
        <p:txBody>
          <a:bodyPr/>
          <a:lstStyle/>
          <a:p>
            <a:fld id="{5134D53B-0B81-4095-9124-FD5D23415F6C}" type="slidenum">
              <a:rPr lang="en-US" smtClean="0"/>
              <a:t>8</a:t>
            </a:fld>
            <a:endParaRPr lang="en-US"/>
          </a:p>
        </p:txBody>
      </p:sp>
    </p:spTree>
    <p:extLst>
      <p:ext uri="{BB962C8B-B14F-4D97-AF65-F5344CB8AC3E}">
        <p14:creationId xmlns:p14="http://schemas.microsoft.com/office/powerpoint/2010/main" val="326776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IE" dirty="0"/>
              <a:t>The application form was reviewed and any changes addressed to ensure the form was accessible and comprehendible for students.</a:t>
            </a:r>
          </a:p>
          <a:p>
            <a:pPr marL="171450" indent="-171450">
              <a:buFont typeface="Arial" panose="020B0604020202020204" pitchFamily="34" charset="0"/>
              <a:buChar char="•"/>
            </a:pPr>
            <a:r>
              <a:rPr lang="en-IE" dirty="0"/>
              <a:t>Programmes were used to ensure that the English used was easy to understand and straight forward.  (challenges came when we used specific terminology that was clear to us practitioners but not necessarily clear to students)</a:t>
            </a:r>
          </a:p>
          <a:p>
            <a:pPr marL="171450" indent="-171450">
              <a:buFont typeface="Arial" panose="020B0604020202020204" pitchFamily="34" charset="0"/>
              <a:buChar char="•"/>
            </a:pPr>
            <a:r>
              <a:rPr lang="en-IE" dirty="0"/>
              <a:t>A full time resource was assigned to the scheme.  It became evident that the volume of work in running and maintaining a scheme of this size would need to be resourced.</a:t>
            </a:r>
          </a:p>
          <a:p>
            <a:endParaRPr lang="en-IE" dirty="0"/>
          </a:p>
        </p:txBody>
      </p:sp>
      <p:sp>
        <p:nvSpPr>
          <p:cNvPr id="4" name="Slide Number Placeholder 3"/>
          <p:cNvSpPr>
            <a:spLocks noGrp="1"/>
          </p:cNvSpPr>
          <p:nvPr>
            <p:ph type="sldNum" sz="quarter" idx="5"/>
          </p:nvPr>
        </p:nvSpPr>
        <p:spPr/>
        <p:txBody>
          <a:bodyPr/>
          <a:lstStyle/>
          <a:p>
            <a:fld id="{5134D53B-0B81-4095-9124-FD5D23415F6C}" type="slidenum">
              <a:rPr lang="en-US" smtClean="0"/>
              <a:t>10</a:t>
            </a:fld>
            <a:endParaRPr lang="en-US"/>
          </a:p>
        </p:txBody>
      </p:sp>
    </p:spTree>
    <p:extLst>
      <p:ext uri="{BB962C8B-B14F-4D97-AF65-F5344CB8AC3E}">
        <p14:creationId xmlns:p14="http://schemas.microsoft.com/office/powerpoint/2010/main" val="3924116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must be noted that in the 20/21 Academic year there was no full-time resource on the Programme hence the extremely low return rate.</a:t>
            </a:r>
          </a:p>
          <a:p>
            <a:pPr marL="171450" indent="-171450">
              <a:buFont typeface="Arial" panose="020B0604020202020204" pitchFamily="34" charset="0"/>
              <a:buChar char="•"/>
            </a:pPr>
            <a:r>
              <a:rPr lang="en-US" dirty="0"/>
              <a:t>From 21/23 a resource was incorporated into the office and time divided 70/30 between Laptop Loans &amp; SAF.</a:t>
            </a:r>
          </a:p>
          <a:p>
            <a:pPr marL="171450" indent="-171450">
              <a:buFont typeface="Arial" panose="020B0604020202020204" pitchFamily="34" charset="0"/>
              <a:buChar char="•"/>
            </a:pPr>
            <a:r>
              <a:rPr lang="en-US" dirty="0"/>
              <a:t>The return rate for laptops significantly increased once a resource was put in place to manage it.</a:t>
            </a:r>
          </a:p>
          <a:p>
            <a:pPr marL="171450" indent="-171450">
              <a:buFont typeface="Arial" panose="020B0604020202020204" pitchFamily="34" charset="0"/>
              <a:buChar char="•"/>
            </a:pPr>
            <a:r>
              <a:rPr lang="en-US" dirty="0"/>
              <a:t>The return rate for this year is looking positive, however it should be noted, that a lot of returns in 21/22 came from the 20/21 academic year.  The team member spent a large amount of time following up and contacted students who should have returned devices in 20/21.</a:t>
            </a:r>
          </a:p>
          <a:p>
            <a:pPr marL="171450" indent="-171450">
              <a:buFont typeface="Arial" panose="020B0604020202020204" pitchFamily="34" charset="0"/>
              <a:buChar char="•"/>
            </a:pPr>
            <a:r>
              <a:rPr lang="en-US" dirty="0"/>
              <a:t> </a:t>
            </a:r>
          </a:p>
        </p:txBody>
      </p:sp>
      <p:sp>
        <p:nvSpPr>
          <p:cNvPr id="4" name="Slide Number Placeholder 3"/>
          <p:cNvSpPr>
            <a:spLocks noGrp="1"/>
          </p:cNvSpPr>
          <p:nvPr>
            <p:ph type="sldNum" sz="quarter" idx="5"/>
          </p:nvPr>
        </p:nvSpPr>
        <p:spPr/>
        <p:txBody>
          <a:bodyPr/>
          <a:lstStyle/>
          <a:p>
            <a:fld id="{230B7A0F-77A1-4CC3-8DD6-79E1AC095034}" type="slidenum">
              <a:rPr lang="en-US" smtClean="0"/>
              <a:t>11</a:t>
            </a:fld>
            <a:endParaRPr lang="en-US"/>
          </a:p>
        </p:txBody>
      </p:sp>
    </p:spTree>
    <p:extLst>
      <p:ext uri="{BB962C8B-B14F-4D97-AF65-F5344CB8AC3E}">
        <p14:creationId xmlns:p14="http://schemas.microsoft.com/office/powerpoint/2010/main" val="1546008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1">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33FD7030-B942-45C5-C338-593D23759D39}"/>
              </a:ext>
            </a:extLst>
          </p:cNvPr>
          <p:cNvSpPr>
            <a:spLocks noGrp="1"/>
          </p:cNvSpPr>
          <p:nvPr>
            <p:ph type="body" sz="quarter" idx="11" hasCustomPrompt="1"/>
          </p:nvPr>
        </p:nvSpPr>
        <p:spPr>
          <a:xfrm>
            <a:off x="447041" y="647701"/>
            <a:ext cx="3901439" cy="1135380"/>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4" name="Text Placeholder 21">
            <a:extLst>
              <a:ext uri="{FF2B5EF4-FFF2-40B4-BE49-F238E27FC236}">
                <a16:creationId xmlns:a16="http://schemas.microsoft.com/office/drawing/2014/main" id="{13BF8A2A-A3AA-4E14-AF88-D0EC0F926DA8}"/>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730972891"/>
      </p:ext>
    </p:extLst>
  </p:cSld>
  <p:clrMapOvr>
    <a:masterClrMapping/>
  </p:clrMapOvr>
  <p:transition spd="med">
    <p:pull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03E774-76F5-4133-A22F-224172E338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66711" y="3898809"/>
            <a:ext cx="4538826" cy="1796528"/>
          </a:xfrm>
          <a:prstGeom prst="rect">
            <a:avLst/>
          </a:prstGeom>
        </p:spPr>
      </p:pic>
      <p:sp>
        <p:nvSpPr>
          <p:cNvPr id="4" name="Picture Placeholder 7">
            <a:extLst>
              <a:ext uri="{FF2B5EF4-FFF2-40B4-BE49-F238E27FC236}">
                <a16:creationId xmlns:a16="http://schemas.microsoft.com/office/drawing/2014/main" id="{31B6AEDE-04E2-47D0-8A16-DB4B206E79E7}"/>
              </a:ext>
            </a:extLst>
          </p:cNvPr>
          <p:cNvSpPr>
            <a:spLocks noGrp="1"/>
          </p:cNvSpPr>
          <p:nvPr>
            <p:ph type="pic" sz="quarter" idx="10"/>
          </p:nvPr>
        </p:nvSpPr>
        <p:spPr>
          <a:xfrm>
            <a:off x="7283386" y="1137733"/>
            <a:ext cx="3905474" cy="3905474"/>
          </a:xfrm>
          <a:custGeom>
            <a:avLst/>
            <a:gdLst>
              <a:gd name="connsiteX0" fmla="*/ 2173779 w 4347558"/>
              <a:gd name="connsiteY0" fmla="*/ 0 h 4347558"/>
              <a:gd name="connsiteX1" fmla="*/ 4347558 w 4347558"/>
              <a:gd name="connsiteY1" fmla="*/ 2173779 h 4347558"/>
              <a:gd name="connsiteX2" fmla="*/ 2173779 w 4347558"/>
              <a:gd name="connsiteY2" fmla="*/ 4347558 h 4347558"/>
              <a:gd name="connsiteX3" fmla="*/ 0 w 4347558"/>
              <a:gd name="connsiteY3" fmla="*/ 2173779 h 4347558"/>
              <a:gd name="connsiteX4" fmla="*/ 2173779 w 4347558"/>
              <a:gd name="connsiteY4" fmla="*/ 0 h 4347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7558" h="4347558">
                <a:moveTo>
                  <a:pt x="2173779" y="0"/>
                </a:moveTo>
                <a:cubicBezTo>
                  <a:pt x="3374324" y="0"/>
                  <a:pt x="4347558" y="973234"/>
                  <a:pt x="4347558" y="2173779"/>
                </a:cubicBezTo>
                <a:cubicBezTo>
                  <a:pt x="4347558" y="3374324"/>
                  <a:pt x="3374324" y="4347558"/>
                  <a:pt x="2173779" y="4347558"/>
                </a:cubicBezTo>
                <a:cubicBezTo>
                  <a:pt x="973234" y="4347558"/>
                  <a:pt x="0" y="3374324"/>
                  <a:pt x="0" y="2173779"/>
                </a:cubicBezTo>
                <a:cubicBezTo>
                  <a:pt x="0" y="973234"/>
                  <a:pt x="973234" y="0"/>
                  <a:pt x="2173779" y="0"/>
                </a:cubicBezTo>
                <a:close/>
              </a:path>
            </a:pathLst>
          </a:custGeom>
          <a:solidFill>
            <a:schemeClr val="bg2">
              <a:lumMod val="10000"/>
            </a:schemeClr>
          </a:solidFill>
        </p:spPr>
        <p:txBody>
          <a:bodyPr wrap="square">
            <a:noAutofit/>
          </a:bodyPr>
          <a:lstStyle>
            <a:lvl1pPr>
              <a:defRPr>
                <a:latin typeface="Gotham" pitchFamily="50" charset="0"/>
                <a:cs typeface="Gotham" pitchFamily="50" charset="0"/>
              </a:defRPr>
            </a:lvl1pPr>
          </a:lstStyle>
          <a:p>
            <a:endParaRPr lang="en-US"/>
          </a:p>
        </p:txBody>
      </p:sp>
      <p:sp>
        <p:nvSpPr>
          <p:cNvPr id="5" name="Text Placeholder 21">
            <a:extLst>
              <a:ext uri="{FF2B5EF4-FFF2-40B4-BE49-F238E27FC236}">
                <a16:creationId xmlns:a16="http://schemas.microsoft.com/office/drawing/2014/main" id="{31DBF4B7-7C9C-4118-B235-12C7305FAE43}"/>
              </a:ext>
            </a:extLst>
          </p:cNvPr>
          <p:cNvSpPr>
            <a:spLocks noGrp="1"/>
          </p:cNvSpPr>
          <p:nvPr>
            <p:ph type="body" sz="quarter" idx="11" hasCustomPrompt="1"/>
          </p:nvPr>
        </p:nvSpPr>
        <p:spPr>
          <a:xfrm>
            <a:off x="577725" y="1479275"/>
            <a:ext cx="5518275" cy="103631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6" name="Text Placeholder 21">
            <a:extLst>
              <a:ext uri="{FF2B5EF4-FFF2-40B4-BE49-F238E27FC236}">
                <a16:creationId xmlns:a16="http://schemas.microsoft.com/office/drawing/2014/main" id="{8ADA0FDF-07D2-4519-A726-BF2096C72C5B}"/>
              </a:ext>
            </a:extLst>
          </p:cNvPr>
          <p:cNvSpPr>
            <a:spLocks noGrp="1"/>
          </p:cNvSpPr>
          <p:nvPr>
            <p:ph type="body" sz="quarter" idx="12" hasCustomPrompt="1"/>
          </p:nvPr>
        </p:nvSpPr>
        <p:spPr>
          <a:xfrm>
            <a:off x="577725" y="2375893"/>
            <a:ext cx="5823075" cy="2310407"/>
          </a:xfrm>
          <a:prstGeom prst="rect">
            <a:avLst/>
          </a:prstGeom>
        </p:spPr>
        <p:txBody>
          <a:bodyPr anchor="t"/>
          <a:lstStyle>
            <a:lvl1pPr marL="0" indent="0">
              <a:lnSpc>
                <a:spcPct val="120000"/>
              </a:lnSpc>
              <a:spcBef>
                <a:spcPts val="800"/>
              </a:spcBef>
              <a:buFontTx/>
              <a:buNone/>
              <a:defRPr sz="16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dirty="0"/>
              <a:t>Click to edit master</a:t>
            </a:r>
            <a:endParaRPr lang="en-NL" dirty="0"/>
          </a:p>
        </p:txBody>
      </p:sp>
      <p:sp>
        <p:nvSpPr>
          <p:cNvPr id="7" name="Text Placeholder 21">
            <a:extLst>
              <a:ext uri="{FF2B5EF4-FFF2-40B4-BE49-F238E27FC236}">
                <a16:creationId xmlns:a16="http://schemas.microsoft.com/office/drawing/2014/main" id="{65090C5C-BFD7-4AC0-A4D3-2E970BD52961}"/>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817785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slide">
    <p:spTree>
      <p:nvGrpSpPr>
        <p:cNvPr id="1" name=""/>
        <p:cNvGrpSpPr/>
        <p:nvPr/>
      </p:nvGrpSpPr>
      <p:grpSpPr>
        <a:xfrm>
          <a:off x="0" y="0"/>
          <a:ext cx="0" cy="0"/>
          <a:chOff x="0" y="0"/>
          <a:chExt cx="0" cy="0"/>
        </a:xfrm>
      </p:grpSpPr>
      <p:sp>
        <p:nvSpPr>
          <p:cNvPr id="13" name="Text Placeholder 21">
            <a:extLst>
              <a:ext uri="{FF2B5EF4-FFF2-40B4-BE49-F238E27FC236}">
                <a16:creationId xmlns:a16="http://schemas.microsoft.com/office/drawing/2014/main" id="{D74C5221-5837-6BF8-8160-BEA85225E3F0}"/>
              </a:ext>
            </a:extLst>
          </p:cNvPr>
          <p:cNvSpPr>
            <a:spLocks noGrp="1"/>
          </p:cNvSpPr>
          <p:nvPr>
            <p:ph type="body" sz="quarter" idx="11" hasCustomPrompt="1"/>
          </p:nvPr>
        </p:nvSpPr>
        <p:spPr>
          <a:xfrm>
            <a:off x="447041" y="1714501"/>
            <a:ext cx="4001134" cy="109473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14" name="Text Placeholder 21">
            <a:extLst>
              <a:ext uri="{FF2B5EF4-FFF2-40B4-BE49-F238E27FC236}">
                <a16:creationId xmlns:a16="http://schemas.microsoft.com/office/drawing/2014/main" id="{B09AD79F-04AF-4416-1D9D-451554E38576}"/>
              </a:ext>
            </a:extLst>
          </p:cNvPr>
          <p:cNvSpPr>
            <a:spLocks noGrp="1"/>
          </p:cNvSpPr>
          <p:nvPr>
            <p:ph type="body" sz="quarter" idx="12" hasCustomPrompt="1"/>
          </p:nvPr>
        </p:nvSpPr>
        <p:spPr>
          <a:xfrm>
            <a:off x="447040" y="2849880"/>
            <a:ext cx="4455599" cy="1813561"/>
          </a:xfrm>
          <a:prstGeom prst="rect">
            <a:avLst/>
          </a:prstGeom>
        </p:spPr>
        <p:txBody>
          <a:bodyPr anchor="t"/>
          <a:lstStyle>
            <a:lvl1pPr marL="0" indent="0">
              <a:lnSpc>
                <a:spcPct val="120000"/>
              </a:lnSpc>
              <a:spcBef>
                <a:spcPts val="800"/>
              </a:spcBef>
              <a:buFontTx/>
              <a:buNone/>
              <a:defRPr sz="1800" cap="none" baseline="0">
                <a:solidFill>
                  <a:schemeClr val="tx1">
                    <a:lumMod val="85000"/>
                    <a:lumOff val="15000"/>
                  </a:schemeClr>
                </a:solidFill>
                <a:latin typeface="+mn-lt"/>
                <a:ea typeface="Roboto Medium" panose="02000000000000000000" pitchFamily="2" charset="0"/>
                <a:cs typeface="Gotham Medium" pitchFamily="50" charset="0"/>
              </a:defRPr>
            </a:lvl1pPr>
          </a:lstStyle>
          <a:p>
            <a:pPr lvl="0"/>
            <a:r>
              <a:rPr lang="en-US" dirty="0"/>
              <a:t>Click to edit master</a:t>
            </a:r>
            <a:endParaRPr lang="en-NL" dirty="0"/>
          </a:p>
        </p:txBody>
      </p:sp>
      <p:sp>
        <p:nvSpPr>
          <p:cNvPr id="25" name="Freeform: Shape 24">
            <a:extLst>
              <a:ext uri="{FF2B5EF4-FFF2-40B4-BE49-F238E27FC236}">
                <a16:creationId xmlns:a16="http://schemas.microsoft.com/office/drawing/2014/main" id="{223F57AF-5E1A-4DE2-8938-FC447F7D8406}"/>
              </a:ext>
            </a:extLst>
          </p:cNvPr>
          <p:cNvSpPr/>
          <p:nvPr userDrawn="1"/>
        </p:nvSpPr>
        <p:spPr>
          <a:xfrm>
            <a:off x="0" y="6029325"/>
            <a:ext cx="12192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otham" pitchFamily="50" charset="0"/>
              <a:cs typeface="Gotham" pitchFamily="50" charset="0"/>
            </a:endParaRPr>
          </a:p>
        </p:txBody>
      </p:sp>
      <p:pic>
        <p:nvPicPr>
          <p:cNvPr id="26" name="Picture 25">
            <a:extLst>
              <a:ext uri="{FF2B5EF4-FFF2-40B4-BE49-F238E27FC236}">
                <a16:creationId xmlns:a16="http://schemas.microsoft.com/office/drawing/2014/main" id="{634DE4F7-C4BD-412C-8FAE-89DF95A9C3D7}"/>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5641" y="6166739"/>
            <a:ext cx="1123950" cy="553846"/>
          </a:xfrm>
          <a:prstGeom prst="rect">
            <a:avLst/>
          </a:prstGeom>
        </p:spPr>
      </p:pic>
      <p:pic>
        <p:nvPicPr>
          <p:cNvPr id="27" name="Picture 26">
            <a:extLst>
              <a:ext uri="{FF2B5EF4-FFF2-40B4-BE49-F238E27FC236}">
                <a16:creationId xmlns:a16="http://schemas.microsoft.com/office/drawing/2014/main" id="{4678FF4B-A262-4C91-920B-15767AD3AD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9190" y="6200774"/>
            <a:ext cx="784296" cy="485776"/>
          </a:xfrm>
          <a:prstGeom prst="rect">
            <a:avLst/>
          </a:prstGeom>
        </p:spPr>
      </p:pic>
      <p:sp>
        <p:nvSpPr>
          <p:cNvPr id="28" name="Text Placeholder 21">
            <a:extLst>
              <a:ext uri="{FF2B5EF4-FFF2-40B4-BE49-F238E27FC236}">
                <a16:creationId xmlns:a16="http://schemas.microsoft.com/office/drawing/2014/main" id="{2804AD49-3367-4763-8497-6A64E3B10C1D}"/>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106024059"/>
      </p:ext>
    </p:extLst>
  </p:cSld>
  <p:clrMapOvr>
    <a:masterClrMapping/>
  </p:clrMapOvr>
  <p:transition spd="med">
    <p:pull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slide">
    <p:spTree>
      <p:nvGrpSpPr>
        <p:cNvPr id="1" name=""/>
        <p:cNvGrpSpPr/>
        <p:nvPr/>
      </p:nvGrpSpPr>
      <p:grpSpPr>
        <a:xfrm>
          <a:off x="0" y="0"/>
          <a:ext cx="0" cy="0"/>
          <a:chOff x="0" y="0"/>
          <a:chExt cx="0" cy="0"/>
        </a:xfrm>
      </p:grpSpPr>
      <p:sp>
        <p:nvSpPr>
          <p:cNvPr id="7" name="Text Placeholder 21">
            <a:extLst>
              <a:ext uri="{FF2B5EF4-FFF2-40B4-BE49-F238E27FC236}">
                <a16:creationId xmlns:a16="http://schemas.microsoft.com/office/drawing/2014/main" id="{E03C5E9F-8D1C-4C77-28B4-C01DBDED2129}"/>
              </a:ext>
            </a:extLst>
          </p:cNvPr>
          <p:cNvSpPr>
            <a:spLocks noGrp="1"/>
          </p:cNvSpPr>
          <p:nvPr>
            <p:ph type="body" sz="quarter" idx="11" hasCustomPrompt="1"/>
          </p:nvPr>
        </p:nvSpPr>
        <p:spPr>
          <a:xfrm>
            <a:off x="447041" y="1066801"/>
            <a:ext cx="4175760" cy="103631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8" name="Text Placeholder 21">
            <a:extLst>
              <a:ext uri="{FF2B5EF4-FFF2-40B4-BE49-F238E27FC236}">
                <a16:creationId xmlns:a16="http://schemas.microsoft.com/office/drawing/2014/main" id="{249FEA6A-7904-5DAD-C7AB-7A44010877E2}"/>
              </a:ext>
            </a:extLst>
          </p:cNvPr>
          <p:cNvSpPr>
            <a:spLocks noGrp="1"/>
          </p:cNvSpPr>
          <p:nvPr>
            <p:ph type="body" sz="quarter" idx="12" hasCustomPrompt="1"/>
          </p:nvPr>
        </p:nvSpPr>
        <p:spPr>
          <a:xfrm>
            <a:off x="447040" y="2103120"/>
            <a:ext cx="4175760" cy="3271520"/>
          </a:xfrm>
          <a:prstGeom prst="rect">
            <a:avLst/>
          </a:prstGeom>
        </p:spPr>
        <p:txBody>
          <a:bodyPr anchor="t"/>
          <a:lstStyle>
            <a:lvl1pPr marL="0" indent="0">
              <a:lnSpc>
                <a:spcPct val="120000"/>
              </a:lnSpc>
              <a:spcBef>
                <a:spcPts val="800"/>
              </a:spcBef>
              <a:buFontTx/>
              <a:buNone/>
              <a:defRPr sz="14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dirty="0"/>
              <a:t>Click to edit master</a:t>
            </a:r>
            <a:endParaRPr lang="en-NL" dirty="0"/>
          </a:p>
        </p:txBody>
      </p:sp>
      <p:sp>
        <p:nvSpPr>
          <p:cNvPr id="11" name="Text Placeholder 21">
            <a:extLst>
              <a:ext uri="{FF2B5EF4-FFF2-40B4-BE49-F238E27FC236}">
                <a16:creationId xmlns:a16="http://schemas.microsoft.com/office/drawing/2014/main" id="{AEFCBF89-BDAE-4145-853A-789676BDFE25}"/>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Gotham Medium" pitchFamily="50" charset="0"/>
                <a:ea typeface="Roboto Medium" panose="02000000000000000000" pitchFamily="2" charset="0"/>
                <a:cs typeface="Gotham Mediu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1167092842"/>
      </p:ext>
    </p:extLst>
  </p:cSld>
  <p:clrMapOvr>
    <a:masterClrMapping/>
  </p:clrMapOvr>
  <p:transition spd="med">
    <p:pull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F07A75-23EE-43F2-B320-33371324B350}"/>
              </a:ext>
            </a:extLst>
          </p:cNvPr>
          <p:cNvSpPr>
            <a:spLocks noGrp="1"/>
          </p:cNvSpPr>
          <p:nvPr>
            <p:ph type="pic" sz="quarter" idx="10"/>
          </p:nvPr>
        </p:nvSpPr>
        <p:spPr bwMode="auto">
          <a:xfrm>
            <a:off x="825612" y="656810"/>
            <a:ext cx="4159856" cy="5372515"/>
          </a:xfrm>
          <a:custGeom>
            <a:avLst/>
            <a:gdLst>
              <a:gd name="connsiteX0" fmla="*/ 0 w 4688113"/>
              <a:gd name="connsiteY0" fmla="*/ 0 h 5943600"/>
              <a:gd name="connsiteX1" fmla="*/ 4688113 w 4688113"/>
              <a:gd name="connsiteY1" fmla="*/ 0 h 5943600"/>
              <a:gd name="connsiteX2" fmla="*/ 4688113 w 4688113"/>
              <a:gd name="connsiteY2" fmla="*/ 5943600 h 5943600"/>
              <a:gd name="connsiteX3" fmla="*/ 0 w 4688113"/>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4688113" h="5943600">
                <a:moveTo>
                  <a:pt x="0" y="0"/>
                </a:moveTo>
                <a:lnTo>
                  <a:pt x="4688113" y="0"/>
                </a:lnTo>
                <a:lnTo>
                  <a:pt x="4688113" y="5943600"/>
                </a:lnTo>
                <a:lnTo>
                  <a:pt x="0" y="5943600"/>
                </a:lnTo>
                <a:close/>
              </a:path>
            </a:pathLst>
          </a:custGeom>
          <a:solidFill>
            <a:schemeClr val="bg2">
              <a:lumMod val="10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square">
            <a:noAutofit/>
          </a:bodyPr>
          <a:lstStyle/>
          <a:p>
            <a:endParaRPr lang="en-US"/>
          </a:p>
        </p:txBody>
      </p:sp>
      <p:sp>
        <p:nvSpPr>
          <p:cNvPr id="8" name="Text Placeholder 21">
            <a:extLst>
              <a:ext uri="{FF2B5EF4-FFF2-40B4-BE49-F238E27FC236}">
                <a16:creationId xmlns:a16="http://schemas.microsoft.com/office/drawing/2014/main" id="{17118595-6230-4ECA-85F4-A58EDA34AB16}"/>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3850224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Custom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1ED4097D-88F0-4F53-939B-EC9A20D90F19}"/>
              </a:ext>
            </a:extLst>
          </p:cNvPr>
          <p:cNvSpPr>
            <a:spLocks noGrp="1"/>
          </p:cNvSpPr>
          <p:nvPr>
            <p:ph type="pic" sz="quarter" idx="10" hasCustomPrompt="1"/>
          </p:nvPr>
        </p:nvSpPr>
        <p:spPr>
          <a:xfrm>
            <a:off x="7133770" y="341979"/>
            <a:ext cx="5058230" cy="5549932"/>
          </a:xfrm>
          <a:custGeom>
            <a:avLst/>
            <a:gdLst>
              <a:gd name="connsiteX0" fmla="*/ 2278093 w 5758468"/>
              <a:gd name="connsiteY0" fmla="*/ 45 h 6858001"/>
              <a:gd name="connsiteX1" fmla="*/ 2938378 w 5758468"/>
              <a:gd name="connsiteY1" fmla="*/ 279372 h 6858001"/>
              <a:gd name="connsiteX2" fmla="*/ 5649652 w 5758468"/>
              <a:gd name="connsiteY2" fmla="*/ 2993173 h 6858001"/>
              <a:gd name="connsiteX3" fmla="*/ 5758468 w 5758468"/>
              <a:gd name="connsiteY3" fmla="*/ 3102090 h 6858001"/>
              <a:gd name="connsiteX4" fmla="*/ 5758468 w 5758468"/>
              <a:gd name="connsiteY4" fmla="*/ 5596625 h 6858001"/>
              <a:gd name="connsiteX5" fmla="*/ 5745571 w 5758468"/>
              <a:gd name="connsiteY5" fmla="*/ 5600087 h 6858001"/>
              <a:gd name="connsiteX6" fmla="*/ 1184626 w 5758468"/>
              <a:gd name="connsiteY6" fmla="*/ 6824467 h 6858001"/>
              <a:gd name="connsiteX7" fmla="*/ 697537 w 5758468"/>
              <a:gd name="connsiteY7" fmla="*/ 6827455 h 6858001"/>
              <a:gd name="connsiteX8" fmla="*/ 277200 w 5758468"/>
              <a:gd name="connsiteY8" fmla="*/ 6581322 h 6858001"/>
              <a:gd name="connsiteX9" fmla="*/ 32846 w 5758468"/>
              <a:gd name="connsiteY9" fmla="*/ 5678416 h 6858001"/>
              <a:gd name="connsiteX10" fmla="*/ 1367884 w 5758468"/>
              <a:gd name="connsiteY10" fmla="*/ 695991 h 6858001"/>
              <a:gd name="connsiteX11" fmla="*/ 2030952 w 5758468"/>
              <a:gd name="connsiteY11" fmla="*/ 36227 h 6858001"/>
              <a:gd name="connsiteX12" fmla="*/ 2278093 w 5758468"/>
              <a:gd name="connsiteY12" fmla="*/ 45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58468" h="6858001">
                <a:moveTo>
                  <a:pt x="2278093" y="45"/>
                </a:moveTo>
                <a:cubicBezTo>
                  <a:pt x="2523789" y="-2390"/>
                  <a:pt x="2759835" y="94993"/>
                  <a:pt x="2938378" y="279372"/>
                </a:cubicBezTo>
                <a:cubicBezTo>
                  <a:pt x="2938378" y="279372"/>
                  <a:pt x="2938378" y="279372"/>
                  <a:pt x="5649652" y="2993173"/>
                </a:cubicBezTo>
                <a:lnTo>
                  <a:pt x="5758468" y="3102090"/>
                </a:lnTo>
                <a:lnTo>
                  <a:pt x="5758468" y="5596625"/>
                </a:lnTo>
                <a:lnTo>
                  <a:pt x="5745571" y="5600087"/>
                </a:lnTo>
                <a:cubicBezTo>
                  <a:pt x="5209633" y="5743959"/>
                  <a:pt x="3984630" y="6072809"/>
                  <a:pt x="1184626" y="6824467"/>
                </a:cubicBezTo>
                <a:cubicBezTo>
                  <a:pt x="1027272" y="6867261"/>
                  <a:pt x="856337" y="6870005"/>
                  <a:pt x="697537" y="6827455"/>
                </a:cubicBezTo>
                <a:cubicBezTo>
                  <a:pt x="538738" y="6784905"/>
                  <a:pt x="392075" y="6697060"/>
                  <a:pt x="277200" y="6581322"/>
                </a:cubicBezTo>
                <a:cubicBezTo>
                  <a:pt x="36108" y="6346809"/>
                  <a:pt x="-55146" y="6006803"/>
                  <a:pt x="32846" y="5678416"/>
                </a:cubicBezTo>
                <a:cubicBezTo>
                  <a:pt x="32846" y="5678416"/>
                  <a:pt x="32846" y="5678416"/>
                  <a:pt x="1367884" y="695991"/>
                </a:cubicBezTo>
                <a:cubicBezTo>
                  <a:pt x="1455874" y="367603"/>
                  <a:pt x="1704905" y="118777"/>
                  <a:pt x="2030952" y="36227"/>
                </a:cubicBezTo>
                <a:cubicBezTo>
                  <a:pt x="2113224" y="12759"/>
                  <a:pt x="2196194" y="857"/>
                  <a:pt x="2278093" y="45"/>
                </a:cubicBezTo>
                <a:close/>
              </a:path>
            </a:pathLst>
          </a:custGeom>
          <a:solidFill>
            <a:schemeClr val="bg2">
              <a:lumMod val="1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a:solidFill>
                  <a:schemeClr val="bg1"/>
                </a:solidFill>
              </a:defRPr>
            </a:lvl1pPr>
          </a:lstStyle>
          <a:p>
            <a:r>
              <a:rPr lang="en-US" dirty="0"/>
              <a:t>Image placeholder</a:t>
            </a:r>
          </a:p>
        </p:txBody>
      </p:sp>
      <p:sp>
        <p:nvSpPr>
          <p:cNvPr id="7" name="Text Placeholder 21">
            <a:extLst>
              <a:ext uri="{FF2B5EF4-FFF2-40B4-BE49-F238E27FC236}">
                <a16:creationId xmlns:a16="http://schemas.microsoft.com/office/drawing/2014/main" id="{9EAAA101-F36B-49C9-B20E-20A7E2B4B9A3}"/>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3156064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Custom slide">
    <p:spTree>
      <p:nvGrpSpPr>
        <p:cNvPr id="1" name=""/>
        <p:cNvGrpSpPr/>
        <p:nvPr/>
      </p:nvGrpSpPr>
      <p:grpSpPr>
        <a:xfrm>
          <a:off x="0" y="0"/>
          <a:ext cx="0" cy="0"/>
          <a:chOff x="0" y="0"/>
          <a:chExt cx="0" cy="0"/>
        </a:xfrm>
      </p:grpSpPr>
      <p:sp>
        <p:nvSpPr>
          <p:cNvPr id="4" name="Text Placeholder 21">
            <a:extLst>
              <a:ext uri="{FF2B5EF4-FFF2-40B4-BE49-F238E27FC236}">
                <a16:creationId xmlns:a16="http://schemas.microsoft.com/office/drawing/2014/main" id="{FC2F8852-E542-4DCD-A809-70B9F0BA9CCF}"/>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Gotham Medium" pitchFamily="50" charset="0"/>
                <a:ea typeface="Roboto Medium" panose="02000000000000000000" pitchFamily="2" charset="0"/>
                <a:cs typeface="Gotham Mediu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4053216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p:bg>
      <p:bgPr>
        <a:solidFill>
          <a:srgbClr val="F7F8FB"/>
        </a:solidFill>
        <a:effectLst/>
      </p:bgPr>
    </p:bg>
    <p:spTree>
      <p:nvGrpSpPr>
        <p:cNvPr id="1" name=""/>
        <p:cNvGrpSpPr/>
        <p:nvPr/>
      </p:nvGrpSpPr>
      <p:grpSpPr>
        <a:xfrm>
          <a:off x="0" y="0"/>
          <a:ext cx="0" cy="0"/>
          <a:chOff x="0" y="0"/>
          <a:chExt cx="0" cy="0"/>
        </a:xfrm>
      </p:grpSpPr>
      <p:pic>
        <p:nvPicPr>
          <p:cNvPr id="14" name="Picture Placeholder 9">
            <a:extLst>
              <a:ext uri="{FF2B5EF4-FFF2-40B4-BE49-F238E27FC236}">
                <a16:creationId xmlns:a16="http://schemas.microsoft.com/office/drawing/2014/main" id="{EDE740B3-73AF-46A8-9222-2153AE9286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7259" b="8989"/>
          <a:stretch/>
        </p:blipFill>
        <p:spPr>
          <a:xfrm>
            <a:off x="0" y="0"/>
            <a:ext cx="8506278" cy="6858000"/>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p:spPr>
      </p:pic>
      <p:sp>
        <p:nvSpPr>
          <p:cNvPr id="5" name="Freeform: Shape 4">
            <a:extLst>
              <a:ext uri="{FF2B5EF4-FFF2-40B4-BE49-F238E27FC236}">
                <a16:creationId xmlns:a16="http://schemas.microsoft.com/office/drawing/2014/main" id="{4254E798-FAF3-4F1B-3432-7E00C31F0BEE}"/>
              </a:ext>
            </a:extLst>
          </p:cNvPr>
          <p:cNvSpPr/>
          <p:nvPr userDrawn="1"/>
        </p:nvSpPr>
        <p:spPr>
          <a:xfrm>
            <a:off x="0" y="0"/>
            <a:ext cx="8506278" cy="6858000"/>
          </a:xfrm>
          <a:custGeom>
            <a:avLst/>
            <a:gdLst>
              <a:gd name="connsiteX0" fmla="*/ 0 w 8506278"/>
              <a:gd name="connsiteY0" fmla="*/ 0 h 6858000"/>
              <a:gd name="connsiteX1" fmla="*/ 8506278 w 8506278"/>
              <a:gd name="connsiteY1" fmla="*/ 0 h 6858000"/>
              <a:gd name="connsiteX2" fmla="*/ 1217583 w 8506278"/>
              <a:gd name="connsiteY2" fmla="*/ 6799829 h 6858000"/>
              <a:gd name="connsiteX3" fmla="*/ 1071961 w 8506278"/>
              <a:gd name="connsiteY3" fmla="*/ 6858000 h 6858000"/>
              <a:gd name="connsiteX4" fmla="*/ 0 w 850627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6278" h="6858000">
                <a:moveTo>
                  <a:pt x="0" y="0"/>
                </a:moveTo>
                <a:lnTo>
                  <a:pt x="8506278" y="0"/>
                </a:lnTo>
                <a:cubicBezTo>
                  <a:pt x="3415066" y="1193755"/>
                  <a:pt x="4624427" y="5359151"/>
                  <a:pt x="1217583" y="6799829"/>
                </a:cubicBezTo>
                <a:lnTo>
                  <a:pt x="1071961" y="6858000"/>
                </a:lnTo>
                <a:lnTo>
                  <a:pt x="0" y="6858000"/>
                </a:lnTo>
                <a:close/>
              </a:path>
            </a:pathLst>
          </a:cu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EEE4A1D2-24DF-10D7-E90D-979B34028DCC}"/>
              </a:ext>
            </a:extLst>
          </p:cNvPr>
          <p:cNvGrpSpPr/>
          <p:nvPr userDrawn="1"/>
        </p:nvGrpSpPr>
        <p:grpSpPr>
          <a:xfrm>
            <a:off x="2327771" y="1006204"/>
            <a:ext cx="8648160" cy="4427583"/>
            <a:chOff x="2353171" y="1203960"/>
            <a:chExt cx="8648160" cy="4788264"/>
          </a:xfrm>
        </p:grpSpPr>
        <p:sp>
          <p:nvSpPr>
            <p:cNvPr id="6" name="Rectangle: Rounded Corners 5">
              <a:extLst>
                <a:ext uri="{FF2B5EF4-FFF2-40B4-BE49-F238E27FC236}">
                  <a16:creationId xmlns:a16="http://schemas.microsoft.com/office/drawing/2014/main" id="{A9CA5D45-11BB-95F3-407C-98D8A631F66A}"/>
                </a:ext>
              </a:extLst>
            </p:cNvPr>
            <p:cNvSpPr/>
            <p:nvPr userDrawn="1"/>
          </p:nvSpPr>
          <p:spPr>
            <a:xfrm>
              <a:off x="2353171" y="1203960"/>
              <a:ext cx="8648160" cy="4788264"/>
            </a:xfrm>
            <a:prstGeom prst="roundRect">
              <a:avLst>
                <a:gd name="adj" fmla="val 0"/>
              </a:avLst>
            </a:prstGeom>
            <a:solidFill>
              <a:schemeClr val="bg1"/>
            </a:solidFill>
            <a:ln>
              <a:solidFill>
                <a:schemeClr val="bg1">
                  <a:lumMod val="85000"/>
                </a:schemeClr>
              </a:solidFill>
            </a:ln>
            <a:effectLst>
              <a:outerShdw blurRad="1270000" dist="2540000" dir="7800000" sx="92000" sy="92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sp>
          <p:nvSpPr>
            <p:cNvPr id="9" name="Rectangle: Rounded Corners 8">
              <a:extLst>
                <a:ext uri="{FF2B5EF4-FFF2-40B4-BE49-F238E27FC236}">
                  <a16:creationId xmlns:a16="http://schemas.microsoft.com/office/drawing/2014/main" id="{4649EAEB-F6A4-9A36-3BCD-BEC2C46FA2AD}"/>
                </a:ext>
              </a:extLst>
            </p:cNvPr>
            <p:cNvSpPr/>
            <p:nvPr userDrawn="1"/>
          </p:nvSpPr>
          <p:spPr>
            <a:xfrm>
              <a:off x="6692900" y="1203960"/>
              <a:ext cx="4307763" cy="4788264"/>
            </a:xfrm>
            <a:prstGeom prst="roundRect">
              <a:avLst>
                <a:gd name="adj" fmla="val 37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p>
          </p:txBody>
        </p:sp>
      </p:grpSp>
      <p:sp>
        <p:nvSpPr>
          <p:cNvPr id="22" name="Freeform: Shape 21">
            <a:extLst>
              <a:ext uri="{FF2B5EF4-FFF2-40B4-BE49-F238E27FC236}">
                <a16:creationId xmlns:a16="http://schemas.microsoft.com/office/drawing/2014/main" id="{CBFFCC1B-B2E0-4DF2-A248-AC96F0852381}"/>
              </a:ext>
            </a:extLst>
          </p:cNvPr>
          <p:cNvSpPr/>
          <p:nvPr userDrawn="1"/>
        </p:nvSpPr>
        <p:spPr>
          <a:xfrm>
            <a:off x="0" y="6029325"/>
            <a:ext cx="12192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pic>
        <p:nvPicPr>
          <p:cNvPr id="23" name="Picture 22">
            <a:extLst>
              <a:ext uri="{FF2B5EF4-FFF2-40B4-BE49-F238E27FC236}">
                <a16:creationId xmlns:a16="http://schemas.microsoft.com/office/drawing/2014/main" id="{3F2DA20A-8A0D-47D9-B7BF-229A9BF3BF0B}"/>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5641" y="6166739"/>
            <a:ext cx="1123950" cy="553846"/>
          </a:xfrm>
          <a:prstGeom prst="rect">
            <a:avLst/>
          </a:prstGeom>
        </p:spPr>
      </p:pic>
      <p:pic>
        <p:nvPicPr>
          <p:cNvPr id="24" name="Picture 23">
            <a:extLst>
              <a:ext uri="{FF2B5EF4-FFF2-40B4-BE49-F238E27FC236}">
                <a16:creationId xmlns:a16="http://schemas.microsoft.com/office/drawing/2014/main" id="{9948C1CB-2ECC-441B-8854-A0EC9A4E1F0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9190" y="6200774"/>
            <a:ext cx="784296" cy="485776"/>
          </a:xfrm>
          <a:prstGeom prst="rect">
            <a:avLst/>
          </a:prstGeom>
        </p:spPr>
      </p:pic>
      <p:sp>
        <p:nvSpPr>
          <p:cNvPr id="25" name="Text Placeholder 21">
            <a:extLst>
              <a:ext uri="{FF2B5EF4-FFF2-40B4-BE49-F238E27FC236}">
                <a16:creationId xmlns:a16="http://schemas.microsoft.com/office/drawing/2014/main" id="{651A11E9-4A91-49D2-90BD-AFC4204AA928}"/>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085208207"/>
      </p:ext>
    </p:extLst>
  </p:cSld>
  <p:clrMapOvr>
    <a:masterClrMapping/>
  </p:clrMapOvr>
  <p:transition spd="med">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2">
    <p:spTree>
      <p:nvGrpSpPr>
        <p:cNvPr id="1" name=""/>
        <p:cNvGrpSpPr/>
        <p:nvPr/>
      </p:nvGrpSpPr>
      <p:grpSpPr>
        <a:xfrm>
          <a:off x="0" y="0"/>
          <a:ext cx="0" cy="0"/>
          <a:chOff x="0" y="0"/>
          <a:chExt cx="0" cy="0"/>
        </a:xfrm>
      </p:grpSpPr>
      <p:sp>
        <p:nvSpPr>
          <p:cNvPr id="6" name="Text Placeholder 21">
            <a:extLst>
              <a:ext uri="{FF2B5EF4-FFF2-40B4-BE49-F238E27FC236}">
                <a16:creationId xmlns:a16="http://schemas.microsoft.com/office/drawing/2014/main" id="{9AAF1004-6560-4CBF-9931-B6417CE0A367}"/>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120833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accent1"/>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C498D496-97E0-4434-B395-922C7EC0BBFD}"/>
              </a:ext>
            </a:extLst>
          </p:cNvPr>
          <p:cNvSpPr/>
          <p:nvPr userDrawn="1"/>
        </p:nvSpPr>
        <p:spPr>
          <a:xfrm>
            <a:off x="0" y="6029325"/>
            <a:ext cx="12192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pic>
        <p:nvPicPr>
          <p:cNvPr id="26" name="Picture 25">
            <a:extLst>
              <a:ext uri="{FF2B5EF4-FFF2-40B4-BE49-F238E27FC236}">
                <a16:creationId xmlns:a16="http://schemas.microsoft.com/office/drawing/2014/main" id="{06C46311-ACE0-4BC8-B172-42BEE63CF8DF}"/>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15641" y="6166739"/>
            <a:ext cx="1123950" cy="553846"/>
          </a:xfrm>
          <a:prstGeom prst="rect">
            <a:avLst/>
          </a:prstGeom>
        </p:spPr>
      </p:pic>
      <p:pic>
        <p:nvPicPr>
          <p:cNvPr id="28" name="Picture 27">
            <a:extLst>
              <a:ext uri="{FF2B5EF4-FFF2-40B4-BE49-F238E27FC236}">
                <a16:creationId xmlns:a16="http://schemas.microsoft.com/office/drawing/2014/main" id="{BDF1CB25-A36E-4424-AD8E-ED8A1341CB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788" r="65739"/>
          <a:stretch/>
        </p:blipFill>
        <p:spPr>
          <a:xfrm>
            <a:off x="973486" y="188551"/>
            <a:ext cx="3310466" cy="6515100"/>
          </a:xfrm>
          <a:prstGeom prst="rect">
            <a:avLst/>
          </a:prstGeom>
        </p:spPr>
      </p:pic>
      <p:sp>
        <p:nvSpPr>
          <p:cNvPr id="29" name="Text Placeholder 21">
            <a:extLst>
              <a:ext uri="{FF2B5EF4-FFF2-40B4-BE49-F238E27FC236}">
                <a16:creationId xmlns:a16="http://schemas.microsoft.com/office/drawing/2014/main" id="{9CCB3ADA-D5B4-45E2-804D-E7AD038CA431}"/>
              </a:ext>
            </a:extLst>
          </p:cNvPr>
          <p:cNvSpPr>
            <a:spLocks noGrp="1"/>
          </p:cNvSpPr>
          <p:nvPr>
            <p:ph type="body" sz="quarter" idx="10" hasCustomPrompt="1"/>
          </p:nvPr>
        </p:nvSpPr>
        <p:spPr>
          <a:xfrm>
            <a:off x="5467848" y="1782583"/>
            <a:ext cx="5928042" cy="1524243"/>
          </a:xfrm>
          <a:prstGeom prst="rect">
            <a:avLst/>
          </a:prstGeom>
        </p:spPr>
        <p:txBody>
          <a:bodyPr/>
          <a:lstStyle>
            <a:lvl1pPr marL="0" indent="0" algn="r">
              <a:buFontTx/>
              <a:buNone/>
              <a:defRPr sz="4800" b="1" cap="all" baseline="0">
                <a:solidFill>
                  <a:schemeClr val="accent2"/>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30" name="Text Placeholder 21">
            <a:extLst>
              <a:ext uri="{FF2B5EF4-FFF2-40B4-BE49-F238E27FC236}">
                <a16:creationId xmlns:a16="http://schemas.microsoft.com/office/drawing/2014/main" id="{A84F8788-F4F3-4E92-B2C1-B3027A4C0416}"/>
              </a:ext>
            </a:extLst>
          </p:cNvPr>
          <p:cNvSpPr>
            <a:spLocks noGrp="1"/>
          </p:cNvSpPr>
          <p:nvPr>
            <p:ph type="body" sz="quarter" idx="11" hasCustomPrompt="1"/>
          </p:nvPr>
        </p:nvSpPr>
        <p:spPr>
          <a:xfrm>
            <a:off x="5467848" y="3425551"/>
            <a:ext cx="5928042" cy="1322898"/>
          </a:xfrm>
          <a:prstGeom prst="rect">
            <a:avLst/>
          </a:prstGeom>
        </p:spPr>
        <p:txBody>
          <a:bodyPr/>
          <a:lstStyle>
            <a:lvl1pPr marL="0" indent="0" algn="r">
              <a:lnSpc>
                <a:spcPct val="110000"/>
              </a:lnSpc>
              <a:buFontTx/>
              <a:buNone/>
              <a:defRPr sz="2000" cap="none" baseline="0">
                <a:solidFill>
                  <a:schemeClr val="bg1"/>
                </a:solidFill>
                <a:latin typeface="+mn-lt"/>
                <a:ea typeface="Roboto" panose="02000000000000000000" pitchFamily="2" charset="0"/>
                <a:cs typeface="Gotham" pitchFamily="50" charset="0"/>
              </a:defRPr>
            </a:lvl1pPr>
          </a:lstStyle>
          <a:p>
            <a:pPr lvl="0"/>
            <a:r>
              <a:rPr lang="en-US" dirty="0"/>
              <a:t>Click to edit master</a:t>
            </a:r>
            <a:endParaRPr lang="en-NL" dirty="0"/>
          </a:p>
        </p:txBody>
      </p:sp>
      <p:cxnSp>
        <p:nvCxnSpPr>
          <p:cNvPr id="31" name="Straight Connector 30">
            <a:extLst>
              <a:ext uri="{FF2B5EF4-FFF2-40B4-BE49-F238E27FC236}">
                <a16:creationId xmlns:a16="http://schemas.microsoft.com/office/drawing/2014/main" id="{FF67C12E-7ADE-4C75-A165-1F1A3C35EB79}"/>
              </a:ext>
            </a:extLst>
          </p:cNvPr>
          <p:cNvCxnSpPr>
            <a:cxnSpLocks/>
          </p:cNvCxnSpPr>
          <p:nvPr userDrawn="1"/>
        </p:nvCxnSpPr>
        <p:spPr>
          <a:xfrm>
            <a:off x="6096000" y="3277362"/>
            <a:ext cx="516341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0D606DD1-847E-46BF-A2D9-747E4C527B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7009" y="6185534"/>
            <a:ext cx="907130" cy="561858"/>
          </a:xfrm>
          <a:prstGeom prst="rect">
            <a:avLst/>
          </a:prstGeom>
        </p:spPr>
      </p:pic>
      <p:sp>
        <p:nvSpPr>
          <p:cNvPr id="10" name="Text Placeholder 21">
            <a:extLst>
              <a:ext uri="{FF2B5EF4-FFF2-40B4-BE49-F238E27FC236}">
                <a16:creationId xmlns:a16="http://schemas.microsoft.com/office/drawing/2014/main" id="{8312EB37-11AB-4E87-A5C7-0FB2C8EA5B9B}"/>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1167633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C94E43C-F427-420B-814C-ACEF764849F0}"/>
              </a:ext>
            </a:extLst>
          </p:cNvPr>
          <p:cNvSpPr>
            <a:spLocks noGrp="1"/>
          </p:cNvSpPr>
          <p:nvPr>
            <p:ph type="pic" sz="quarter" idx="10"/>
          </p:nvPr>
        </p:nvSpPr>
        <p:spPr>
          <a:xfrm>
            <a:off x="0" y="0"/>
            <a:ext cx="12192000" cy="6858000"/>
          </a:xfrm>
          <a:prstGeom prst="rect">
            <a:avLst/>
          </a:prstGeom>
          <a:solidFill>
            <a:schemeClr val="bg2">
              <a:lumMod val="10000"/>
            </a:schemeClr>
          </a:solidFill>
        </p:spPr>
        <p:txBody>
          <a:bodyPr/>
          <a:lstStyle/>
          <a:p>
            <a:endParaRPr lang="en-US"/>
          </a:p>
        </p:txBody>
      </p:sp>
    </p:spTree>
    <p:extLst>
      <p:ext uri="{BB962C8B-B14F-4D97-AF65-F5344CB8AC3E}">
        <p14:creationId xmlns:p14="http://schemas.microsoft.com/office/powerpoint/2010/main" val="1897446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slide">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0EA8584F-7DD4-5154-A555-0A88F414A6FF}"/>
              </a:ext>
            </a:extLst>
          </p:cNvPr>
          <p:cNvSpPr>
            <a:spLocks noGrp="1"/>
          </p:cNvSpPr>
          <p:nvPr>
            <p:ph type="body" sz="quarter" idx="11" hasCustomPrompt="1"/>
          </p:nvPr>
        </p:nvSpPr>
        <p:spPr>
          <a:xfrm>
            <a:off x="447042" y="965201"/>
            <a:ext cx="3620134" cy="103631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13" name="Picture Placeholder 12">
            <a:extLst>
              <a:ext uri="{FF2B5EF4-FFF2-40B4-BE49-F238E27FC236}">
                <a16:creationId xmlns:a16="http://schemas.microsoft.com/office/drawing/2014/main" id="{98EE0BB2-79D6-4801-94D4-9801BA8D4735}"/>
              </a:ext>
            </a:extLst>
          </p:cNvPr>
          <p:cNvSpPr>
            <a:spLocks noGrp="1"/>
          </p:cNvSpPr>
          <p:nvPr>
            <p:ph type="pic" sz="quarter" idx="15"/>
          </p:nvPr>
        </p:nvSpPr>
        <p:spPr>
          <a:xfrm>
            <a:off x="6996113" y="1"/>
            <a:ext cx="4391025" cy="6034087"/>
          </a:xfrm>
          <a:prstGeom prst="rect">
            <a:avLst/>
          </a:prstGeom>
          <a:solidFill>
            <a:schemeClr val="bg2">
              <a:lumMod val="10000"/>
            </a:schemeClr>
          </a:solidFill>
        </p:spPr>
        <p:txBody>
          <a:bodyPr wrap="square">
            <a:noAutofit/>
          </a:bodyPr>
          <a:lstStyle>
            <a:lvl1pPr>
              <a:defRPr>
                <a:latin typeface="Gotham" pitchFamily="50" charset="0"/>
                <a:cs typeface="Gotham" pitchFamily="50" charset="0"/>
              </a:defRPr>
            </a:lvl1pPr>
          </a:lstStyle>
          <a:p>
            <a:endParaRPr lang="en-US"/>
          </a:p>
        </p:txBody>
      </p:sp>
      <p:sp>
        <p:nvSpPr>
          <p:cNvPr id="12" name="Text Placeholder 21">
            <a:extLst>
              <a:ext uri="{FF2B5EF4-FFF2-40B4-BE49-F238E27FC236}">
                <a16:creationId xmlns:a16="http://schemas.microsoft.com/office/drawing/2014/main" id="{374EF737-5F38-A8B7-EACA-269A49326521}"/>
              </a:ext>
            </a:extLst>
          </p:cNvPr>
          <p:cNvSpPr>
            <a:spLocks noGrp="1"/>
          </p:cNvSpPr>
          <p:nvPr>
            <p:ph type="body" sz="quarter" idx="12" hasCustomPrompt="1"/>
          </p:nvPr>
        </p:nvSpPr>
        <p:spPr>
          <a:xfrm>
            <a:off x="447040" y="2103120"/>
            <a:ext cx="4927600" cy="3271520"/>
          </a:xfrm>
          <a:prstGeom prst="rect">
            <a:avLst/>
          </a:prstGeom>
        </p:spPr>
        <p:txBody>
          <a:bodyPr anchor="t"/>
          <a:lstStyle>
            <a:lvl1pPr marL="0" indent="0">
              <a:lnSpc>
                <a:spcPct val="120000"/>
              </a:lnSpc>
              <a:spcBef>
                <a:spcPts val="800"/>
              </a:spcBef>
              <a:buFontTx/>
              <a:buNone/>
              <a:defRPr sz="1600" cap="none" baseline="0">
                <a:solidFill>
                  <a:schemeClr val="tx1">
                    <a:lumMod val="85000"/>
                    <a:lumOff val="15000"/>
                  </a:schemeClr>
                </a:solidFill>
                <a:latin typeface="Gotham Medium" pitchFamily="50" charset="0"/>
                <a:ea typeface="Roboto" panose="02000000000000000000" pitchFamily="2" charset="0"/>
                <a:cs typeface="Gotham Medium" pitchFamily="50" charset="0"/>
              </a:defRPr>
            </a:lvl1pPr>
          </a:lstStyle>
          <a:p>
            <a:pPr lvl="0"/>
            <a:r>
              <a:rPr lang="en-US" dirty="0"/>
              <a:t>Click to edit master</a:t>
            </a:r>
            <a:endParaRPr lang="en-NL" dirty="0"/>
          </a:p>
        </p:txBody>
      </p:sp>
      <p:sp>
        <p:nvSpPr>
          <p:cNvPr id="6" name="Text Placeholder 21">
            <a:extLst>
              <a:ext uri="{FF2B5EF4-FFF2-40B4-BE49-F238E27FC236}">
                <a16:creationId xmlns:a16="http://schemas.microsoft.com/office/drawing/2014/main" id="{0AB11963-916B-43E9-85F0-0E14939094D8}"/>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183138793"/>
      </p:ext>
    </p:extLst>
  </p:cSld>
  <p:clrMapOvr>
    <a:masterClrMapping/>
  </p:clrMapOvr>
  <p:transition spd="med">
    <p:pull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slide">
    <p:spTree>
      <p:nvGrpSpPr>
        <p:cNvPr id="1" name=""/>
        <p:cNvGrpSpPr/>
        <p:nvPr/>
      </p:nvGrpSpPr>
      <p:grpSpPr>
        <a:xfrm>
          <a:off x="0" y="0"/>
          <a:ext cx="0" cy="0"/>
          <a:chOff x="0" y="0"/>
          <a:chExt cx="0" cy="0"/>
        </a:xfrm>
      </p:grpSpPr>
      <p:sp>
        <p:nvSpPr>
          <p:cNvPr id="11" name="Text Placeholder 21">
            <a:extLst>
              <a:ext uri="{FF2B5EF4-FFF2-40B4-BE49-F238E27FC236}">
                <a16:creationId xmlns:a16="http://schemas.microsoft.com/office/drawing/2014/main" id="{0EA8584F-7DD4-5154-A555-0A88F414A6FF}"/>
              </a:ext>
            </a:extLst>
          </p:cNvPr>
          <p:cNvSpPr>
            <a:spLocks noGrp="1"/>
          </p:cNvSpPr>
          <p:nvPr>
            <p:ph type="body" sz="quarter" idx="11" hasCustomPrompt="1"/>
          </p:nvPr>
        </p:nvSpPr>
        <p:spPr>
          <a:xfrm>
            <a:off x="447041" y="1003301"/>
            <a:ext cx="4607559" cy="103631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12" name="Text Placeholder 21">
            <a:extLst>
              <a:ext uri="{FF2B5EF4-FFF2-40B4-BE49-F238E27FC236}">
                <a16:creationId xmlns:a16="http://schemas.microsoft.com/office/drawing/2014/main" id="{374EF737-5F38-A8B7-EACA-269A49326521}"/>
              </a:ext>
            </a:extLst>
          </p:cNvPr>
          <p:cNvSpPr>
            <a:spLocks noGrp="1"/>
          </p:cNvSpPr>
          <p:nvPr>
            <p:ph type="body" sz="quarter" idx="12" hasCustomPrompt="1"/>
          </p:nvPr>
        </p:nvSpPr>
        <p:spPr>
          <a:xfrm>
            <a:off x="447040" y="2103120"/>
            <a:ext cx="4927600" cy="3271520"/>
          </a:xfrm>
          <a:prstGeom prst="rect">
            <a:avLst/>
          </a:prstGeom>
        </p:spPr>
        <p:txBody>
          <a:bodyPr anchor="t"/>
          <a:lstStyle>
            <a:lvl1pPr marL="0" indent="0">
              <a:lnSpc>
                <a:spcPct val="120000"/>
              </a:lnSpc>
              <a:spcBef>
                <a:spcPts val="800"/>
              </a:spcBef>
              <a:buFontTx/>
              <a:buNone/>
              <a:defRPr sz="16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dirty="0"/>
              <a:t>Click to edit master</a:t>
            </a:r>
            <a:endParaRPr lang="en-NL" dirty="0"/>
          </a:p>
        </p:txBody>
      </p:sp>
      <p:sp>
        <p:nvSpPr>
          <p:cNvPr id="5" name="Picture Placeholder 2">
            <a:extLst>
              <a:ext uri="{FF2B5EF4-FFF2-40B4-BE49-F238E27FC236}">
                <a16:creationId xmlns:a16="http://schemas.microsoft.com/office/drawing/2014/main" id="{FB03B936-C7B3-DCE8-B1BF-605BF719E381}"/>
              </a:ext>
            </a:extLst>
          </p:cNvPr>
          <p:cNvSpPr>
            <a:spLocks noGrp="1"/>
          </p:cNvSpPr>
          <p:nvPr>
            <p:ph type="pic" sz="quarter" idx="10"/>
          </p:nvPr>
        </p:nvSpPr>
        <p:spPr>
          <a:xfrm>
            <a:off x="8799858" y="944216"/>
            <a:ext cx="2630776" cy="2798859"/>
          </a:xfrm>
          <a:prstGeom prst="roundRect">
            <a:avLst>
              <a:gd name="adj" fmla="val 673"/>
            </a:avLst>
          </a:prstGeom>
          <a:solidFill>
            <a:schemeClr val="bg2">
              <a:lumMod val="10000"/>
            </a:schemeClr>
          </a:solidFill>
        </p:spPr>
        <p:txBody>
          <a:bodyPr anchor="ctr"/>
          <a:lstStyle>
            <a:lvl1pPr marL="0" indent="0" algn="ctr">
              <a:buFontTx/>
              <a:buNone/>
              <a:defRPr sz="900">
                <a:solidFill>
                  <a:schemeClr val="bg1"/>
                </a:solidFill>
                <a:latin typeface="Gotham" pitchFamily="50" charset="0"/>
                <a:cs typeface="Gotham" pitchFamily="50" charset="0"/>
              </a:defRPr>
            </a:lvl1pPr>
          </a:lstStyle>
          <a:p>
            <a:endParaRPr lang="en-NL"/>
          </a:p>
        </p:txBody>
      </p:sp>
      <p:sp>
        <p:nvSpPr>
          <p:cNvPr id="7" name="Picture Placeholder 2">
            <a:extLst>
              <a:ext uri="{FF2B5EF4-FFF2-40B4-BE49-F238E27FC236}">
                <a16:creationId xmlns:a16="http://schemas.microsoft.com/office/drawing/2014/main" id="{661D29FE-DD3D-7E12-61A3-52D5A250D9CA}"/>
              </a:ext>
            </a:extLst>
          </p:cNvPr>
          <p:cNvSpPr>
            <a:spLocks noGrp="1"/>
          </p:cNvSpPr>
          <p:nvPr>
            <p:ph type="pic" sz="quarter" idx="13"/>
          </p:nvPr>
        </p:nvSpPr>
        <p:spPr>
          <a:xfrm>
            <a:off x="6829426" y="2103120"/>
            <a:ext cx="1857901" cy="1635760"/>
          </a:xfrm>
          <a:prstGeom prst="roundRect">
            <a:avLst>
              <a:gd name="adj" fmla="val 673"/>
            </a:avLst>
          </a:prstGeom>
          <a:solidFill>
            <a:schemeClr val="bg2">
              <a:lumMod val="10000"/>
            </a:schemeClr>
          </a:solidFill>
        </p:spPr>
        <p:txBody>
          <a:bodyPr anchor="ctr"/>
          <a:lstStyle>
            <a:lvl1pPr marL="0" indent="0" algn="ctr">
              <a:buFontTx/>
              <a:buNone/>
              <a:defRPr sz="900">
                <a:solidFill>
                  <a:schemeClr val="bg1"/>
                </a:solidFill>
                <a:latin typeface="Gotham" pitchFamily="50" charset="0"/>
                <a:cs typeface="Gotham" pitchFamily="50" charset="0"/>
              </a:defRPr>
            </a:lvl1pPr>
          </a:lstStyle>
          <a:p>
            <a:endParaRPr lang="en-NL"/>
          </a:p>
        </p:txBody>
      </p:sp>
      <p:sp>
        <p:nvSpPr>
          <p:cNvPr id="8" name="Picture Placeholder 2">
            <a:extLst>
              <a:ext uri="{FF2B5EF4-FFF2-40B4-BE49-F238E27FC236}">
                <a16:creationId xmlns:a16="http://schemas.microsoft.com/office/drawing/2014/main" id="{908D69FB-F4CC-AB1E-2D27-EDB5643DAEF3}"/>
              </a:ext>
            </a:extLst>
          </p:cNvPr>
          <p:cNvSpPr>
            <a:spLocks noGrp="1"/>
          </p:cNvSpPr>
          <p:nvPr>
            <p:ph type="pic" sz="quarter" idx="14"/>
          </p:nvPr>
        </p:nvSpPr>
        <p:spPr>
          <a:xfrm>
            <a:off x="8799858" y="3852407"/>
            <a:ext cx="1857901" cy="1635760"/>
          </a:xfrm>
          <a:prstGeom prst="roundRect">
            <a:avLst>
              <a:gd name="adj" fmla="val 673"/>
            </a:avLst>
          </a:prstGeom>
          <a:solidFill>
            <a:schemeClr val="bg2">
              <a:lumMod val="10000"/>
            </a:schemeClr>
          </a:solidFill>
        </p:spPr>
        <p:txBody>
          <a:bodyPr anchor="ctr"/>
          <a:lstStyle>
            <a:lvl1pPr marL="0" indent="0" algn="ctr">
              <a:buFontTx/>
              <a:buNone/>
              <a:defRPr sz="900">
                <a:solidFill>
                  <a:schemeClr val="bg1"/>
                </a:solidFill>
                <a:latin typeface="Gotham" pitchFamily="50" charset="0"/>
                <a:cs typeface="Gotham" pitchFamily="50" charset="0"/>
              </a:defRPr>
            </a:lvl1pPr>
          </a:lstStyle>
          <a:p>
            <a:endParaRPr lang="en-NL"/>
          </a:p>
        </p:txBody>
      </p:sp>
      <p:sp>
        <p:nvSpPr>
          <p:cNvPr id="9" name="Picture Placeholder 2">
            <a:extLst>
              <a:ext uri="{FF2B5EF4-FFF2-40B4-BE49-F238E27FC236}">
                <a16:creationId xmlns:a16="http://schemas.microsoft.com/office/drawing/2014/main" id="{5B156C85-38AB-6CA6-1701-D079C9408BED}"/>
              </a:ext>
            </a:extLst>
          </p:cNvPr>
          <p:cNvSpPr>
            <a:spLocks noGrp="1"/>
          </p:cNvSpPr>
          <p:nvPr>
            <p:ph type="pic" sz="quarter" idx="15"/>
          </p:nvPr>
        </p:nvSpPr>
        <p:spPr>
          <a:xfrm>
            <a:off x="6829425" y="3852407"/>
            <a:ext cx="1857901" cy="1635760"/>
          </a:xfrm>
          <a:prstGeom prst="roundRect">
            <a:avLst>
              <a:gd name="adj" fmla="val 673"/>
            </a:avLst>
          </a:prstGeom>
          <a:solidFill>
            <a:schemeClr val="bg2">
              <a:lumMod val="10000"/>
            </a:schemeClr>
          </a:solidFill>
        </p:spPr>
        <p:txBody>
          <a:bodyPr anchor="ctr"/>
          <a:lstStyle>
            <a:lvl1pPr marL="0" indent="0" algn="ctr">
              <a:buFontTx/>
              <a:buNone/>
              <a:defRPr sz="900">
                <a:solidFill>
                  <a:schemeClr val="bg1"/>
                </a:solidFill>
                <a:latin typeface="Gotham" pitchFamily="50" charset="0"/>
                <a:cs typeface="Gotham" pitchFamily="50" charset="0"/>
              </a:defRPr>
            </a:lvl1pPr>
          </a:lstStyle>
          <a:p>
            <a:endParaRPr lang="en-NL"/>
          </a:p>
        </p:txBody>
      </p:sp>
      <p:sp>
        <p:nvSpPr>
          <p:cNvPr id="16" name="Text Placeholder 21">
            <a:extLst>
              <a:ext uri="{FF2B5EF4-FFF2-40B4-BE49-F238E27FC236}">
                <a16:creationId xmlns:a16="http://schemas.microsoft.com/office/drawing/2014/main" id="{E0081B18-2DDD-4900-B862-4B17AD012008}"/>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95031559"/>
      </p:ext>
    </p:extLst>
  </p:cSld>
  <p:clrMapOvr>
    <a:masterClrMapping/>
  </p:clrMapOvr>
  <p:transition spd="med">
    <p:pull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slide">
    <p:spTree>
      <p:nvGrpSpPr>
        <p:cNvPr id="1" name=""/>
        <p:cNvGrpSpPr/>
        <p:nvPr/>
      </p:nvGrpSpPr>
      <p:grpSpPr>
        <a:xfrm>
          <a:off x="0" y="0"/>
          <a:ext cx="0" cy="0"/>
          <a:chOff x="0" y="0"/>
          <a:chExt cx="0" cy="0"/>
        </a:xfrm>
      </p:grpSpPr>
      <p:pic>
        <p:nvPicPr>
          <p:cNvPr id="7" name="Picture Placeholder 5">
            <a:extLst>
              <a:ext uri="{FF2B5EF4-FFF2-40B4-BE49-F238E27FC236}">
                <a16:creationId xmlns:a16="http://schemas.microsoft.com/office/drawing/2014/main" id="{AED07116-A560-48BA-90EA-EDF3C98216F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683" r="881"/>
          <a:stretch/>
        </p:blipFill>
        <p:spPr>
          <a:xfrm>
            <a:off x="4160520" y="-454934"/>
            <a:ext cx="3870960" cy="6491288"/>
          </a:xfrm>
          <a:custGeom>
            <a:avLst/>
            <a:gdLst>
              <a:gd name="connsiteX0" fmla="*/ 0 w 3870960"/>
              <a:gd name="connsiteY0" fmla="*/ 0 h 6491288"/>
              <a:gd name="connsiteX1" fmla="*/ 3870960 w 3870960"/>
              <a:gd name="connsiteY1" fmla="*/ 0 h 6491288"/>
              <a:gd name="connsiteX2" fmla="*/ 3870960 w 3870960"/>
              <a:gd name="connsiteY2" fmla="*/ 6491288 h 6491288"/>
              <a:gd name="connsiteX3" fmla="*/ 0 w 3870960"/>
              <a:gd name="connsiteY3" fmla="*/ 6491288 h 6491288"/>
            </a:gdLst>
            <a:ahLst/>
            <a:cxnLst>
              <a:cxn ang="0">
                <a:pos x="connsiteX0" y="connsiteY0"/>
              </a:cxn>
              <a:cxn ang="0">
                <a:pos x="connsiteX1" y="connsiteY1"/>
              </a:cxn>
              <a:cxn ang="0">
                <a:pos x="connsiteX2" y="connsiteY2"/>
              </a:cxn>
              <a:cxn ang="0">
                <a:pos x="connsiteX3" y="connsiteY3"/>
              </a:cxn>
            </a:cxnLst>
            <a:rect l="l" t="t" r="r" b="b"/>
            <a:pathLst>
              <a:path w="3870960" h="6491288">
                <a:moveTo>
                  <a:pt x="0" y="0"/>
                </a:moveTo>
                <a:lnTo>
                  <a:pt x="3870960" y="0"/>
                </a:lnTo>
                <a:lnTo>
                  <a:pt x="3870960" y="6491288"/>
                </a:lnTo>
                <a:lnTo>
                  <a:pt x="0" y="6491288"/>
                </a:lnTo>
                <a:close/>
              </a:path>
            </a:pathLst>
          </a:custGeom>
        </p:spPr>
      </p:pic>
      <p:sp>
        <p:nvSpPr>
          <p:cNvPr id="14" name="Rectangle 13">
            <a:extLst>
              <a:ext uri="{FF2B5EF4-FFF2-40B4-BE49-F238E27FC236}">
                <a16:creationId xmlns:a16="http://schemas.microsoft.com/office/drawing/2014/main" id="{9726C052-9837-D800-E88F-61DDB84EC86D}"/>
              </a:ext>
            </a:extLst>
          </p:cNvPr>
          <p:cNvSpPr/>
          <p:nvPr userDrawn="1"/>
        </p:nvSpPr>
        <p:spPr>
          <a:xfrm>
            <a:off x="4160520" y="-454934"/>
            <a:ext cx="3870960" cy="6491288"/>
          </a:xfrm>
          <a:prstGeom prst="rect">
            <a:avLst/>
          </a:prstGeom>
          <a:solidFill>
            <a:schemeClr val="accent2">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latin typeface="Gotham" pitchFamily="50" charset="0"/>
              <a:cs typeface="Gotham" pitchFamily="50" charset="0"/>
            </a:endParaRPr>
          </a:p>
        </p:txBody>
      </p:sp>
      <p:sp>
        <p:nvSpPr>
          <p:cNvPr id="20" name="Text Placeholder 21">
            <a:extLst>
              <a:ext uri="{FF2B5EF4-FFF2-40B4-BE49-F238E27FC236}">
                <a16:creationId xmlns:a16="http://schemas.microsoft.com/office/drawing/2014/main" id="{4B56731E-90F3-9765-237B-D421671BE7B7}"/>
              </a:ext>
            </a:extLst>
          </p:cNvPr>
          <p:cNvSpPr>
            <a:spLocks noGrp="1"/>
          </p:cNvSpPr>
          <p:nvPr>
            <p:ph type="body" sz="quarter" idx="11" hasCustomPrompt="1"/>
          </p:nvPr>
        </p:nvSpPr>
        <p:spPr>
          <a:xfrm>
            <a:off x="447041" y="1337926"/>
            <a:ext cx="3362959" cy="506658"/>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a:t>
            </a:r>
            <a:endParaRPr lang="en-NL" dirty="0"/>
          </a:p>
        </p:txBody>
      </p:sp>
      <p:sp>
        <p:nvSpPr>
          <p:cNvPr id="21" name="Text Placeholder 21">
            <a:extLst>
              <a:ext uri="{FF2B5EF4-FFF2-40B4-BE49-F238E27FC236}">
                <a16:creationId xmlns:a16="http://schemas.microsoft.com/office/drawing/2014/main" id="{CA0C794A-24E5-5B3A-E51C-566AA69D538F}"/>
              </a:ext>
            </a:extLst>
          </p:cNvPr>
          <p:cNvSpPr>
            <a:spLocks noGrp="1"/>
          </p:cNvSpPr>
          <p:nvPr>
            <p:ph type="body" sz="quarter" idx="12" hasCustomPrompt="1"/>
          </p:nvPr>
        </p:nvSpPr>
        <p:spPr>
          <a:xfrm>
            <a:off x="447040" y="1931725"/>
            <a:ext cx="3477259" cy="3271520"/>
          </a:xfrm>
          <a:prstGeom prst="rect">
            <a:avLst/>
          </a:prstGeom>
        </p:spPr>
        <p:txBody>
          <a:bodyPr anchor="t"/>
          <a:lstStyle>
            <a:lvl1pPr marL="0" indent="0">
              <a:lnSpc>
                <a:spcPct val="120000"/>
              </a:lnSpc>
              <a:spcBef>
                <a:spcPts val="800"/>
              </a:spcBef>
              <a:buFontTx/>
              <a:buNone/>
              <a:defRPr sz="1400" cap="none" baseline="0">
                <a:solidFill>
                  <a:schemeClr val="tx1">
                    <a:lumMod val="85000"/>
                    <a:lumOff val="15000"/>
                  </a:schemeClr>
                </a:solidFill>
                <a:latin typeface="Gotham Medium" pitchFamily="50" charset="0"/>
                <a:ea typeface="Roboto" panose="02000000000000000000" pitchFamily="2" charset="0"/>
                <a:cs typeface="Gotham Medium" pitchFamily="50" charset="0"/>
              </a:defRPr>
            </a:lvl1pPr>
          </a:lstStyle>
          <a:p>
            <a:pPr lvl="0"/>
            <a:r>
              <a:rPr lang="en-US" dirty="0"/>
              <a:t>Click to edit master</a:t>
            </a:r>
            <a:endParaRPr lang="en-NL" dirty="0"/>
          </a:p>
        </p:txBody>
      </p:sp>
      <p:sp>
        <p:nvSpPr>
          <p:cNvPr id="3" name="Rectangle 2">
            <a:extLst>
              <a:ext uri="{FF2B5EF4-FFF2-40B4-BE49-F238E27FC236}">
                <a16:creationId xmlns:a16="http://schemas.microsoft.com/office/drawing/2014/main" id="{AA39F063-AE1A-42A8-BD38-FE88F27891EF}"/>
              </a:ext>
            </a:extLst>
          </p:cNvPr>
          <p:cNvSpPr/>
          <p:nvPr userDrawn="1"/>
        </p:nvSpPr>
        <p:spPr>
          <a:xfrm>
            <a:off x="3442208" y="-647248"/>
            <a:ext cx="5079492" cy="647248"/>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 pitchFamily="50" charset="0"/>
              <a:cs typeface="Gotham" pitchFamily="50" charset="0"/>
            </a:endParaRPr>
          </a:p>
        </p:txBody>
      </p:sp>
      <p:sp>
        <p:nvSpPr>
          <p:cNvPr id="11" name="Text Placeholder 21">
            <a:extLst>
              <a:ext uri="{FF2B5EF4-FFF2-40B4-BE49-F238E27FC236}">
                <a16:creationId xmlns:a16="http://schemas.microsoft.com/office/drawing/2014/main" id="{3F650F5E-8671-446E-B8FE-FD3DC570E8BE}"/>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Gotham Medium" pitchFamily="50" charset="0"/>
                <a:ea typeface="Roboto Medium" panose="02000000000000000000" pitchFamily="2" charset="0"/>
                <a:cs typeface="Gotham Mediu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526712443"/>
      </p:ext>
    </p:extLst>
  </p:cSld>
  <p:clrMapOvr>
    <a:masterClrMapping/>
  </p:clrMapOvr>
  <p:transition spd="med">
    <p:pull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DE3DA69D-2190-442A-9428-6C3F296B65C9}"/>
              </a:ext>
            </a:extLst>
          </p:cNvPr>
          <p:cNvSpPr>
            <a:spLocks noGrp="1"/>
          </p:cNvSpPr>
          <p:nvPr>
            <p:ph type="pic" sz="quarter" idx="10"/>
          </p:nvPr>
        </p:nvSpPr>
        <p:spPr>
          <a:xfrm>
            <a:off x="4160520" y="-1"/>
            <a:ext cx="3870960" cy="6036470"/>
          </a:xfrm>
          <a:custGeom>
            <a:avLst/>
            <a:gdLst>
              <a:gd name="connsiteX0" fmla="*/ 0 w 3870960"/>
              <a:gd name="connsiteY0" fmla="*/ 0 h 6491288"/>
              <a:gd name="connsiteX1" fmla="*/ 3870960 w 3870960"/>
              <a:gd name="connsiteY1" fmla="*/ 0 h 6491288"/>
              <a:gd name="connsiteX2" fmla="*/ 3870960 w 3870960"/>
              <a:gd name="connsiteY2" fmla="*/ 6491288 h 6491288"/>
              <a:gd name="connsiteX3" fmla="*/ 0 w 3870960"/>
              <a:gd name="connsiteY3" fmla="*/ 6491288 h 6491288"/>
            </a:gdLst>
            <a:ahLst/>
            <a:cxnLst>
              <a:cxn ang="0">
                <a:pos x="connsiteX0" y="connsiteY0"/>
              </a:cxn>
              <a:cxn ang="0">
                <a:pos x="connsiteX1" y="connsiteY1"/>
              </a:cxn>
              <a:cxn ang="0">
                <a:pos x="connsiteX2" y="connsiteY2"/>
              </a:cxn>
              <a:cxn ang="0">
                <a:pos x="connsiteX3" y="connsiteY3"/>
              </a:cxn>
            </a:cxnLst>
            <a:rect l="l" t="t" r="r" b="b"/>
            <a:pathLst>
              <a:path w="3870960" h="6491288">
                <a:moveTo>
                  <a:pt x="0" y="0"/>
                </a:moveTo>
                <a:lnTo>
                  <a:pt x="3870960" y="0"/>
                </a:lnTo>
                <a:lnTo>
                  <a:pt x="3870960" y="6491288"/>
                </a:lnTo>
                <a:lnTo>
                  <a:pt x="0" y="6491288"/>
                </a:lnTo>
                <a:close/>
              </a:path>
            </a:pathLst>
          </a:custGeom>
          <a:solidFill>
            <a:schemeClr val="bg2">
              <a:lumMod val="10000"/>
            </a:schemeClr>
          </a:solidFill>
        </p:spPr>
        <p:txBody>
          <a:bodyPr wrap="square">
            <a:noAutofit/>
          </a:bodyPr>
          <a:lstStyle/>
          <a:p>
            <a:endParaRPr lang="en-US"/>
          </a:p>
        </p:txBody>
      </p:sp>
      <p:sp>
        <p:nvSpPr>
          <p:cNvPr id="8" name="Text Placeholder 21">
            <a:extLst>
              <a:ext uri="{FF2B5EF4-FFF2-40B4-BE49-F238E27FC236}">
                <a16:creationId xmlns:a16="http://schemas.microsoft.com/office/drawing/2014/main" id="{C182FF68-F2EC-4232-80BE-2F9FF00AC876}"/>
              </a:ext>
            </a:extLst>
          </p:cNvPr>
          <p:cNvSpPr>
            <a:spLocks noGrp="1"/>
          </p:cNvSpPr>
          <p:nvPr>
            <p:ph type="body" sz="quarter" idx="16" hasCustomPrompt="1"/>
          </p:nvPr>
        </p:nvSpPr>
        <p:spPr>
          <a:xfrm>
            <a:off x="4178643" y="6339343"/>
            <a:ext cx="3682315" cy="296533"/>
          </a:xfrm>
          <a:prstGeom prst="rect">
            <a:avLst/>
          </a:prstGeom>
        </p:spPr>
        <p:txBody>
          <a:bodyPr anchor="ctr"/>
          <a:lstStyle>
            <a:lvl1pPr marL="0" indent="0" algn="ctr">
              <a:lnSpc>
                <a:spcPct val="120000"/>
              </a:lnSpc>
              <a:spcBef>
                <a:spcPts val="800"/>
              </a:spcBef>
              <a:buFontTx/>
              <a:buNone/>
              <a:defRPr sz="110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1574164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B3CF96F7-857E-A0F4-77C6-56C807E84E1B}"/>
              </a:ext>
            </a:extLst>
          </p:cNvPr>
          <p:cNvSpPr>
            <a:spLocks noGrp="1"/>
          </p:cNvSpPr>
          <p:nvPr>
            <p:ph type="pic" sz="quarter" idx="10"/>
          </p:nvPr>
        </p:nvSpPr>
        <p:spPr>
          <a:xfrm>
            <a:off x="604520" y="-11574"/>
            <a:ext cx="3870960" cy="6050424"/>
          </a:xfrm>
          <a:prstGeom prst="rect">
            <a:avLst/>
          </a:prstGeom>
          <a:solidFill>
            <a:schemeClr val="bg2">
              <a:lumMod val="10000"/>
            </a:schemeClr>
          </a:solidFill>
        </p:spPr>
        <p:txBody>
          <a:bodyPr anchor="ctr"/>
          <a:lstStyle>
            <a:lvl1pPr marL="0" indent="0" algn="ctr">
              <a:buFontTx/>
              <a:buNone/>
              <a:defRPr sz="1600">
                <a:solidFill>
                  <a:schemeClr val="bg1"/>
                </a:solidFill>
                <a:latin typeface="Gotham" pitchFamily="50" charset="0"/>
                <a:cs typeface="Gotham" pitchFamily="50" charset="0"/>
              </a:defRPr>
            </a:lvl1pPr>
          </a:lstStyle>
          <a:p>
            <a:endParaRPr lang="en-NL"/>
          </a:p>
        </p:txBody>
      </p:sp>
      <p:sp>
        <p:nvSpPr>
          <p:cNvPr id="8" name="Text Placeholder 21">
            <a:extLst>
              <a:ext uri="{FF2B5EF4-FFF2-40B4-BE49-F238E27FC236}">
                <a16:creationId xmlns:a16="http://schemas.microsoft.com/office/drawing/2014/main" id="{9A419440-718A-51B4-7309-47DC9BF24799}"/>
              </a:ext>
            </a:extLst>
          </p:cNvPr>
          <p:cNvSpPr>
            <a:spLocks noGrp="1"/>
          </p:cNvSpPr>
          <p:nvPr>
            <p:ph type="body" sz="quarter" idx="11" hasCustomPrompt="1"/>
          </p:nvPr>
        </p:nvSpPr>
        <p:spPr>
          <a:xfrm>
            <a:off x="4836160" y="679175"/>
            <a:ext cx="5933440" cy="1036319"/>
          </a:xfrm>
          <a:prstGeom prst="rect">
            <a:avLst/>
          </a:prstGeom>
        </p:spPr>
        <p:txBody>
          <a:bodyPr anchor="ctr"/>
          <a:lstStyle>
            <a:lvl1pPr marL="0" indent="0">
              <a:buFontTx/>
              <a:buNone/>
              <a:defRPr sz="3600" b="1" cap="none" baseline="0">
                <a:solidFill>
                  <a:schemeClr val="accent1"/>
                </a:solidFill>
                <a:latin typeface="+mj-lt"/>
                <a:ea typeface="Roboto Black" panose="02000000000000000000" pitchFamily="2" charset="0"/>
                <a:cs typeface="Gotham" pitchFamily="50" charset="0"/>
              </a:defRPr>
            </a:lvl1pPr>
          </a:lstStyle>
          <a:p>
            <a:pPr lvl="0"/>
            <a:r>
              <a:rPr lang="en-US" dirty="0"/>
              <a:t>Click To Edit Master</a:t>
            </a:r>
            <a:endParaRPr lang="en-NL" dirty="0"/>
          </a:p>
        </p:txBody>
      </p:sp>
      <p:sp>
        <p:nvSpPr>
          <p:cNvPr id="9" name="Text Placeholder 21">
            <a:extLst>
              <a:ext uri="{FF2B5EF4-FFF2-40B4-BE49-F238E27FC236}">
                <a16:creationId xmlns:a16="http://schemas.microsoft.com/office/drawing/2014/main" id="{8E9EDD7E-490F-3265-5346-9B3B1CF71480}"/>
              </a:ext>
            </a:extLst>
          </p:cNvPr>
          <p:cNvSpPr>
            <a:spLocks noGrp="1"/>
          </p:cNvSpPr>
          <p:nvPr>
            <p:ph type="body" sz="quarter" idx="12" hasCustomPrompt="1"/>
          </p:nvPr>
        </p:nvSpPr>
        <p:spPr>
          <a:xfrm>
            <a:off x="4836160" y="1715494"/>
            <a:ext cx="6350000" cy="3427014"/>
          </a:xfrm>
          <a:prstGeom prst="rect">
            <a:avLst/>
          </a:prstGeom>
        </p:spPr>
        <p:txBody>
          <a:bodyPr anchor="t"/>
          <a:lstStyle>
            <a:lvl1pPr marL="0" indent="0">
              <a:lnSpc>
                <a:spcPct val="120000"/>
              </a:lnSpc>
              <a:spcBef>
                <a:spcPts val="800"/>
              </a:spcBef>
              <a:buFontTx/>
              <a:buNone/>
              <a:defRPr sz="1600" cap="none" baseline="0">
                <a:solidFill>
                  <a:schemeClr val="tx1">
                    <a:lumMod val="85000"/>
                    <a:lumOff val="15000"/>
                  </a:schemeClr>
                </a:solidFill>
                <a:latin typeface="+mn-lt"/>
                <a:ea typeface="Roboto" panose="02000000000000000000" pitchFamily="2" charset="0"/>
                <a:cs typeface="Gotham" pitchFamily="50" charset="0"/>
              </a:defRPr>
            </a:lvl1pPr>
          </a:lstStyle>
          <a:p>
            <a:pPr lvl="0"/>
            <a:r>
              <a:rPr lang="en-US" dirty="0"/>
              <a:t>Click to edit master</a:t>
            </a:r>
            <a:endParaRPr lang="en-NL" dirty="0"/>
          </a:p>
        </p:txBody>
      </p:sp>
      <p:sp>
        <p:nvSpPr>
          <p:cNvPr id="6" name="Text Placeholder 21">
            <a:extLst>
              <a:ext uri="{FF2B5EF4-FFF2-40B4-BE49-F238E27FC236}">
                <a16:creationId xmlns:a16="http://schemas.microsoft.com/office/drawing/2014/main" id="{FE3A8037-7D62-4DFF-B644-DF4D3F4794BA}"/>
              </a:ext>
            </a:extLst>
          </p:cNvPr>
          <p:cNvSpPr>
            <a:spLocks noGrp="1"/>
          </p:cNvSpPr>
          <p:nvPr>
            <p:ph type="body" sz="quarter" idx="14" hasCustomPrompt="1"/>
          </p:nvPr>
        </p:nvSpPr>
        <p:spPr>
          <a:xfrm>
            <a:off x="4254842" y="6313943"/>
            <a:ext cx="3682315" cy="296533"/>
          </a:xfrm>
          <a:prstGeom prst="rect">
            <a:avLst/>
          </a:prstGeom>
        </p:spPr>
        <p:txBody>
          <a:bodyPr anchor="ctr"/>
          <a:lstStyle>
            <a:lvl1pPr marL="0" indent="0" algn="ctr">
              <a:lnSpc>
                <a:spcPct val="120000"/>
              </a:lnSpc>
              <a:spcBef>
                <a:spcPts val="800"/>
              </a:spcBef>
              <a:buFontTx/>
              <a:buNone/>
              <a:defRPr sz="1100" b="0" cap="none" baseline="0">
                <a:solidFill>
                  <a:schemeClr val="accent1"/>
                </a:solidFill>
                <a:latin typeface="+mn-lt"/>
                <a:ea typeface="Roboto Medium" panose="02000000000000000000" pitchFamily="2" charset="0"/>
                <a:cs typeface="Gotham" pitchFamily="50" charset="0"/>
              </a:defRPr>
            </a:lvl1pPr>
          </a:lstStyle>
          <a:p>
            <a:pPr lvl="0"/>
            <a:r>
              <a:rPr lang="en-US" dirty="0"/>
              <a:t>Click to edit master</a:t>
            </a:r>
            <a:endParaRPr lang="en-NL" dirty="0"/>
          </a:p>
        </p:txBody>
      </p:sp>
    </p:spTree>
    <p:extLst>
      <p:ext uri="{BB962C8B-B14F-4D97-AF65-F5344CB8AC3E}">
        <p14:creationId xmlns:p14="http://schemas.microsoft.com/office/powerpoint/2010/main" val="2883607308"/>
      </p:ext>
    </p:extLst>
  </p:cSld>
  <p:clrMapOvr>
    <a:masterClrMapping/>
  </p:clrMapOvr>
  <p:transition spd="med">
    <p:pull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9C568B7-E870-81C9-86A8-C54D7368689E}"/>
              </a:ext>
            </a:extLst>
          </p:cNvPr>
          <p:cNvSpPr/>
          <p:nvPr userDrawn="1"/>
        </p:nvSpPr>
        <p:spPr>
          <a:xfrm>
            <a:off x="0" y="6029325"/>
            <a:ext cx="12192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pic>
        <p:nvPicPr>
          <p:cNvPr id="12" name="Picture 11">
            <a:extLst>
              <a:ext uri="{FF2B5EF4-FFF2-40B4-BE49-F238E27FC236}">
                <a16:creationId xmlns:a16="http://schemas.microsoft.com/office/drawing/2014/main" id="{E9A2640B-26C4-43D7-B0D0-D57D76F3AA9D}"/>
              </a:ext>
            </a:extLst>
          </p:cNvPr>
          <p:cNvPicPr>
            <a:picLocks noChangeAspect="1"/>
          </p:cNvPicPr>
          <p:nvPr userDrawn="1"/>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3269" y="6190208"/>
            <a:ext cx="1028694" cy="506908"/>
          </a:xfrm>
          <a:prstGeom prst="rect">
            <a:avLst/>
          </a:prstGeom>
        </p:spPr>
      </p:pic>
      <p:pic>
        <p:nvPicPr>
          <p:cNvPr id="3" name="Picture 2">
            <a:extLst>
              <a:ext uri="{FF2B5EF4-FFF2-40B4-BE49-F238E27FC236}">
                <a16:creationId xmlns:a16="http://schemas.microsoft.com/office/drawing/2014/main" id="{058CC4F6-0913-4343-8036-0428420A9118}"/>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305302" y="6200774"/>
            <a:ext cx="784296" cy="485776"/>
          </a:xfrm>
          <a:prstGeom prst="rect">
            <a:avLst/>
          </a:prstGeom>
        </p:spPr>
      </p:pic>
    </p:spTree>
    <p:extLst>
      <p:ext uri="{BB962C8B-B14F-4D97-AF65-F5344CB8AC3E}">
        <p14:creationId xmlns:p14="http://schemas.microsoft.com/office/powerpoint/2010/main" val="3796367912"/>
      </p:ext>
    </p:extLst>
  </p:cSld>
  <p:clrMap bg1="lt1" tx1="dk1" bg2="lt2" tx2="dk2" accent1="accent1" accent2="accent2" accent3="accent3" accent4="accent4" accent5="accent5" accent6="accent6" hlink="hlink" folHlink="folHlink"/>
  <p:sldLayoutIdLst>
    <p:sldLayoutId id="2147483655" r:id="rId1"/>
    <p:sldLayoutId id="2147483671" r:id="rId2"/>
    <p:sldLayoutId id="2147483649" r:id="rId3"/>
    <p:sldLayoutId id="2147483660" r:id="rId4"/>
    <p:sldLayoutId id="2147483650" r:id="rId5"/>
    <p:sldLayoutId id="2147483651" r:id="rId6"/>
    <p:sldLayoutId id="2147483652" r:id="rId7"/>
    <p:sldLayoutId id="2147483662" r:id="rId8"/>
    <p:sldLayoutId id="2147483653" r:id="rId9"/>
    <p:sldLayoutId id="2147483669" r:id="rId10"/>
    <p:sldLayoutId id="2147483654" r:id="rId11"/>
    <p:sldLayoutId id="2147483656" r:id="rId12"/>
    <p:sldLayoutId id="2147483666" r:id="rId13"/>
    <p:sldLayoutId id="2147483668" r:id="rId14"/>
    <p:sldLayoutId id="2147483670" r:id="rId15"/>
    <p:sldLayoutId id="214748365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jpg"/><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7B4553-0F18-00C4-54C8-539839AA03C2}"/>
              </a:ext>
            </a:extLst>
          </p:cNvPr>
          <p:cNvSpPr>
            <a:spLocks noGrp="1"/>
          </p:cNvSpPr>
          <p:nvPr>
            <p:ph type="title" idx="4294967295"/>
          </p:nvPr>
        </p:nvSpPr>
        <p:spPr>
          <a:xfrm>
            <a:off x="5253318" y="1901308"/>
            <a:ext cx="6142572" cy="15242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r" defTabSz="914400" rtl="0" eaLnBrk="1" fontAlgn="auto" latinLnBrk="0" hangingPunct="1">
              <a:lnSpc>
                <a:spcPct val="90000"/>
              </a:lnSpc>
              <a:spcBef>
                <a:spcPts val="1000"/>
              </a:spcBef>
              <a:spcAft>
                <a:spcPts val="0"/>
              </a:spcAft>
              <a:buClrTx/>
              <a:buSzTx/>
              <a:buFontTx/>
              <a:buNone/>
              <a:tabLst/>
              <a:defRPr/>
            </a:pPr>
            <a:r>
              <a:rPr kumimoji="0" lang="en-IE" sz="4800" b="1" i="0" u="none" strike="noStrike" kern="1200" cap="all" spc="0" normalizeH="0" baseline="0" noProof="0" dirty="0">
                <a:ln>
                  <a:noFill/>
                </a:ln>
                <a:solidFill>
                  <a:schemeClr val="accent2"/>
                </a:solidFill>
                <a:effectLst/>
                <a:uLnTx/>
                <a:uFillTx/>
                <a:latin typeface="+mj-lt"/>
                <a:ea typeface="Roboto Black" panose="02000000000000000000" pitchFamily="2" charset="0"/>
                <a:cs typeface="Gotham Black" pitchFamily="50" charset="0"/>
              </a:rPr>
              <a:t>ICT- Digital Response</a:t>
            </a:r>
            <a:endParaRPr kumimoji="0" lang="en-NL" sz="4800" b="1" i="0" u="none" strike="noStrike" kern="1200" cap="all" spc="0" normalizeH="0" baseline="0" noProof="0" dirty="0">
              <a:ln>
                <a:noFill/>
              </a:ln>
              <a:solidFill>
                <a:schemeClr val="accent2"/>
              </a:solidFill>
              <a:effectLst/>
              <a:uLnTx/>
              <a:uFillTx/>
              <a:latin typeface="+mj-lt"/>
              <a:ea typeface="Roboto Black" panose="02000000000000000000" pitchFamily="2" charset="0"/>
              <a:cs typeface="Gotham Black" pitchFamily="50" charset="0"/>
            </a:endParaRPr>
          </a:p>
        </p:txBody>
      </p:sp>
      <p:sp>
        <p:nvSpPr>
          <p:cNvPr id="7" name="Text Placeholder 6">
            <a:extLst>
              <a:ext uri="{FF2B5EF4-FFF2-40B4-BE49-F238E27FC236}">
                <a16:creationId xmlns:a16="http://schemas.microsoft.com/office/drawing/2014/main" id="{54766750-7BB3-BD4C-2772-D2C68CDA41C5}"/>
              </a:ext>
            </a:extLst>
          </p:cNvPr>
          <p:cNvSpPr>
            <a:spLocks noGrp="1"/>
          </p:cNvSpPr>
          <p:nvPr>
            <p:ph type="body" sz="quarter" idx="11"/>
          </p:nvPr>
        </p:nvSpPr>
        <p:spPr>
          <a:xfrm>
            <a:off x="5136776" y="3425551"/>
            <a:ext cx="6259114" cy="1322898"/>
          </a:xfrm>
        </p:spPr>
        <p:txBody>
          <a:bodyPr/>
          <a:lstStyle/>
          <a:p>
            <a:r>
              <a:rPr lang="en-US" dirty="0">
                <a:latin typeface="+mn-lt"/>
              </a:rPr>
              <a:t>A University wide approach to support student's trough ICT support through COVID-19 .</a:t>
            </a:r>
          </a:p>
        </p:txBody>
      </p:sp>
    </p:spTree>
    <p:extLst>
      <p:ext uri="{BB962C8B-B14F-4D97-AF65-F5344CB8AC3E}">
        <p14:creationId xmlns:p14="http://schemas.microsoft.com/office/powerpoint/2010/main" val="80624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406CFC-CA9E-973E-D8DD-400D627D153C}"/>
              </a:ext>
            </a:extLst>
          </p:cNvPr>
          <p:cNvSpPr>
            <a:spLocks noGrp="1"/>
          </p:cNvSpPr>
          <p:nvPr>
            <p:ph type="title" idx="4294967295"/>
          </p:nvPr>
        </p:nvSpPr>
        <p:spPr>
          <a:xfrm>
            <a:off x="447041" y="1337926"/>
            <a:ext cx="3198367" cy="506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rPr>
              <a:t>Robust Application Process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NL"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r>
              <a:rPr lang="en-IE" dirty="0">
                <a:latin typeface="Gotham Medium" pitchFamily="50" charset="0"/>
                <a:cs typeface="Gotham Medium" pitchFamily="50" charset="0"/>
              </a:rPr>
              <a:t>As the programme evolved each year, adjustments were made to the application process, to ensure ease fo</a:t>
            </a:r>
            <a:r>
              <a:rPr lang="en-IE" dirty="0"/>
              <a:t>r students</a:t>
            </a:r>
            <a:endParaRPr lang="en-GB" dirty="0">
              <a:latin typeface="Gotham Medium" pitchFamily="50" charset="0"/>
              <a:cs typeface="Gotham Medium" pitchFamily="50" charset="0"/>
            </a:endParaRPr>
          </a:p>
          <a:p>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Streamlined Application Form</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9927"/>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Accessibility Checks</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123609"/>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sp>
        <p:nvSpPr>
          <p:cNvPr id="63" name="TextBox 62" descr="As nouns the difference between passage and text is that passage is a paragraph.&#10;">
            <a:extLst>
              <a:ext uri="{FF2B5EF4-FFF2-40B4-BE49-F238E27FC236}">
                <a16:creationId xmlns:a16="http://schemas.microsoft.com/office/drawing/2014/main" id="{6840DC5C-5CB8-4A8D-B117-DD96F6B85DD4}"/>
              </a:ext>
            </a:extLst>
          </p:cNvPr>
          <p:cNvSpPr txBox="1"/>
          <p:nvPr/>
        </p:nvSpPr>
        <p:spPr>
          <a:xfrm>
            <a:off x="7622134" y="3390501"/>
            <a:ext cx="3838346" cy="461665"/>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Phraseology and use of plain understandable English</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70" name="TextBox 69" descr="As nouns the difference between passage and text is that passage is a paragraph.&#10;">
            <a:extLst>
              <a:ext uri="{FF2B5EF4-FFF2-40B4-BE49-F238E27FC236}">
                <a16:creationId xmlns:a16="http://schemas.microsoft.com/office/drawing/2014/main" id="{19CE9046-4163-457A-A8F4-3E52A1B6C3BC}"/>
              </a:ext>
            </a:extLst>
          </p:cNvPr>
          <p:cNvSpPr txBox="1"/>
          <p:nvPr/>
        </p:nvSpPr>
        <p:spPr>
          <a:xfrm>
            <a:off x="7622134" y="4591075"/>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Full-Time Resource assigned</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2282762701"/>
      </p:ext>
    </p:extLst>
  </p:cSld>
  <p:clrMapOvr>
    <a:masterClrMapping/>
  </p:clrMapOvr>
  <p:transition spd="med">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FA059-6F9C-AA56-B22F-41B59F979ABF}"/>
              </a:ext>
            </a:extLst>
          </p:cNvPr>
          <p:cNvSpPr>
            <a:spLocks noGrp="1"/>
          </p:cNvSpPr>
          <p:nvPr>
            <p:ph type="title" idx="4294967295"/>
          </p:nvPr>
        </p:nvSpPr>
        <p:spPr>
          <a:xfrm>
            <a:off x="393091" y="-1324088"/>
            <a:ext cx="10515600" cy="1325563"/>
          </a:xfrm>
          <a:prstGeom prst="rect">
            <a:avLst/>
          </a:prstGeom>
        </p:spPr>
        <p:txBody>
          <a:bodyPr anchor="b"/>
          <a:lstStyle/>
          <a:p>
            <a:r>
              <a:rPr lang="en-IE" dirty="0"/>
              <a:t>Infographic slide 3</a:t>
            </a:r>
          </a:p>
        </p:txBody>
      </p:sp>
      <p:sp>
        <p:nvSpPr>
          <p:cNvPr id="22" name="Text Placeholder 7">
            <a:extLst>
              <a:ext uri="{FF2B5EF4-FFF2-40B4-BE49-F238E27FC236}">
                <a16:creationId xmlns:a16="http://schemas.microsoft.com/office/drawing/2014/main" id="{5F92053C-B50E-4061-8611-1AAC083C185E}"/>
              </a:ext>
            </a:extLst>
          </p:cNvPr>
          <p:cNvSpPr txBox="1">
            <a:spLocks/>
          </p:cNvSpPr>
          <p:nvPr/>
        </p:nvSpPr>
        <p:spPr>
          <a:xfrm>
            <a:off x="447040" y="436226"/>
            <a:ext cx="6233159" cy="506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latin typeface="+mj-lt"/>
                <a:cs typeface="Gotham" pitchFamily="50" charset="0"/>
              </a:rPr>
              <a:t>Increased Return Rates</a:t>
            </a:r>
            <a:endParaRPr lang="en-NL" sz="3600" b="1" dirty="0">
              <a:solidFill>
                <a:schemeClr val="accent1"/>
              </a:solidFill>
              <a:latin typeface="+mj-lt"/>
              <a:cs typeface="Gotham" pitchFamily="50" charset="0"/>
            </a:endParaRPr>
          </a:p>
        </p:txBody>
      </p:sp>
      <p:grpSp>
        <p:nvGrpSpPr>
          <p:cNvPr id="6" name="Group 5" descr="Option 1">
            <a:extLst>
              <a:ext uri="{FF2B5EF4-FFF2-40B4-BE49-F238E27FC236}">
                <a16:creationId xmlns:a16="http://schemas.microsoft.com/office/drawing/2014/main" id="{B0929253-13B0-4C7C-BD06-B664237350B2}"/>
              </a:ext>
            </a:extLst>
          </p:cNvPr>
          <p:cNvGrpSpPr/>
          <p:nvPr/>
        </p:nvGrpSpPr>
        <p:grpSpPr>
          <a:xfrm>
            <a:off x="2039682" y="2366687"/>
            <a:ext cx="2733012" cy="2775394"/>
            <a:chOff x="1049867" y="2407162"/>
            <a:chExt cx="2733012" cy="2775394"/>
          </a:xfrm>
        </p:grpSpPr>
        <p:sp>
          <p:nvSpPr>
            <p:cNvPr id="3" name="Oval 2">
              <a:extLst>
                <a:ext uri="{FF2B5EF4-FFF2-40B4-BE49-F238E27FC236}">
                  <a16:creationId xmlns:a16="http://schemas.microsoft.com/office/drawing/2014/main" id="{3E7C2142-27DF-4898-9B70-5364F58C9ED3}"/>
                </a:ext>
              </a:extLst>
            </p:cNvPr>
            <p:cNvSpPr/>
            <p:nvPr/>
          </p:nvSpPr>
          <p:spPr>
            <a:xfrm>
              <a:off x="1049867" y="2449544"/>
              <a:ext cx="2733012" cy="2733012"/>
            </a:xfrm>
            <a:prstGeom prst="ellipse">
              <a:avLst/>
            </a:prstGeom>
            <a:solidFill>
              <a:schemeClr val="accent1"/>
            </a:solidFill>
            <a:ln>
              <a:noFill/>
            </a:ln>
            <a:effectLst>
              <a:outerShdw blurRad="63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dirty="0">
                <a:latin typeface="Gotham" pitchFamily="50" charset="0"/>
                <a:cs typeface="Gotham" pitchFamily="50" charset="0"/>
              </a:endParaRPr>
            </a:p>
          </p:txBody>
        </p:sp>
        <p:sp>
          <p:nvSpPr>
            <p:cNvPr id="5" name="Oval 4">
              <a:extLst>
                <a:ext uri="{FF2B5EF4-FFF2-40B4-BE49-F238E27FC236}">
                  <a16:creationId xmlns:a16="http://schemas.microsoft.com/office/drawing/2014/main" id="{71ABF8C4-2435-4AD9-8722-B9A0E12BE756}"/>
                </a:ext>
              </a:extLst>
            </p:cNvPr>
            <p:cNvSpPr/>
            <p:nvPr/>
          </p:nvSpPr>
          <p:spPr>
            <a:xfrm>
              <a:off x="1189863" y="2407162"/>
              <a:ext cx="781598" cy="781598"/>
            </a:xfrm>
            <a:prstGeom prst="ellipse">
              <a:avLst/>
            </a:prstGeom>
            <a:solidFill>
              <a:schemeClr val="accent1"/>
            </a:solidFill>
            <a:ln>
              <a:noFill/>
            </a:ln>
            <a:effectLst>
              <a:outerShdw blurRad="63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cs typeface="Gotham" pitchFamily="50" charset="0"/>
                </a:rPr>
                <a:t>20/21</a:t>
              </a:r>
            </a:p>
          </p:txBody>
        </p:sp>
      </p:grpSp>
      <p:sp>
        <p:nvSpPr>
          <p:cNvPr id="23" name="TextBox 22">
            <a:extLst>
              <a:ext uri="{FF2B5EF4-FFF2-40B4-BE49-F238E27FC236}">
                <a16:creationId xmlns:a16="http://schemas.microsoft.com/office/drawing/2014/main" id="{D5B37C86-E315-41C0-A0BA-54F67C044344}"/>
              </a:ext>
            </a:extLst>
          </p:cNvPr>
          <p:cNvSpPr txBox="1"/>
          <p:nvPr/>
        </p:nvSpPr>
        <p:spPr>
          <a:xfrm>
            <a:off x="2483624" y="3148930"/>
            <a:ext cx="1855543" cy="646331"/>
          </a:xfrm>
          <a:prstGeom prst="rect">
            <a:avLst/>
          </a:prstGeom>
          <a:noFill/>
        </p:spPr>
        <p:txBody>
          <a:bodyPr wrap="square" tIns="45720" rtlCol="0">
            <a:spAutoFit/>
          </a:bodyPr>
          <a:lstStyle/>
          <a:p>
            <a:pPr algn="ctr"/>
            <a:r>
              <a:rPr lang="en-US" b="1" dirty="0">
                <a:solidFill>
                  <a:srgbClr val="FFFFFF"/>
                </a:solidFill>
                <a:cs typeface="Gotham" pitchFamily="50" charset="0"/>
              </a:rPr>
              <a:t>79 Due to be Returned</a:t>
            </a:r>
          </a:p>
        </p:txBody>
      </p:sp>
      <p:sp>
        <p:nvSpPr>
          <p:cNvPr id="25" name="Rectangle 24">
            <a:extLst>
              <a:ext uri="{FF2B5EF4-FFF2-40B4-BE49-F238E27FC236}">
                <a16:creationId xmlns:a16="http://schemas.microsoft.com/office/drawing/2014/main" id="{1B6ACCE5-A627-44AB-839B-1E77F563CFE5}"/>
              </a:ext>
            </a:extLst>
          </p:cNvPr>
          <p:cNvSpPr/>
          <p:nvPr/>
        </p:nvSpPr>
        <p:spPr>
          <a:xfrm>
            <a:off x="2431900" y="3692530"/>
            <a:ext cx="1948573" cy="660181"/>
          </a:xfrm>
          <a:prstGeom prst="rect">
            <a:avLst/>
          </a:prstGeom>
          <a:noFill/>
        </p:spPr>
        <p:txBody>
          <a:bodyPr wrap="square" rtlCol="0" anchor="t">
            <a:spAutoFit/>
          </a:bodyPr>
          <a:lstStyle/>
          <a:p>
            <a:pPr algn="ctr">
              <a:lnSpc>
                <a:spcPct val="110000"/>
              </a:lnSpc>
            </a:pPr>
            <a:r>
              <a:rPr lang="en-IE" sz="3600" dirty="0">
                <a:solidFill>
                  <a:srgbClr val="FFFFFF"/>
                </a:solidFill>
                <a:cs typeface="Gotham" pitchFamily="50" charset="0"/>
              </a:rPr>
              <a:t>15%</a:t>
            </a:r>
            <a:endParaRPr lang="id-ID" sz="3600" dirty="0">
              <a:solidFill>
                <a:srgbClr val="FFFFFF"/>
              </a:solidFill>
              <a:cs typeface="Gotham" pitchFamily="50" charset="0"/>
            </a:endParaRPr>
          </a:p>
        </p:txBody>
      </p:sp>
      <p:grpSp>
        <p:nvGrpSpPr>
          <p:cNvPr id="8" name="Group 7" descr="Option 2">
            <a:extLst>
              <a:ext uri="{FF2B5EF4-FFF2-40B4-BE49-F238E27FC236}">
                <a16:creationId xmlns:a16="http://schemas.microsoft.com/office/drawing/2014/main" id="{98E1C8E8-E6F1-42AB-B3D8-0873672F6383}"/>
              </a:ext>
            </a:extLst>
          </p:cNvPr>
          <p:cNvGrpSpPr/>
          <p:nvPr/>
        </p:nvGrpSpPr>
        <p:grpSpPr>
          <a:xfrm>
            <a:off x="4492766" y="2388309"/>
            <a:ext cx="2733012" cy="2775394"/>
            <a:chOff x="3502951" y="2407162"/>
            <a:chExt cx="2733012" cy="2775394"/>
          </a:xfrm>
        </p:grpSpPr>
        <p:sp>
          <p:nvSpPr>
            <p:cNvPr id="7" name="Oval 6">
              <a:extLst>
                <a:ext uri="{FF2B5EF4-FFF2-40B4-BE49-F238E27FC236}">
                  <a16:creationId xmlns:a16="http://schemas.microsoft.com/office/drawing/2014/main" id="{5CBC70D4-164F-4491-AA6C-5FE3AFD0BAF2}"/>
                </a:ext>
              </a:extLst>
            </p:cNvPr>
            <p:cNvSpPr/>
            <p:nvPr/>
          </p:nvSpPr>
          <p:spPr>
            <a:xfrm>
              <a:off x="3502951" y="2449544"/>
              <a:ext cx="2733012" cy="2733012"/>
            </a:xfrm>
            <a:prstGeom prst="ellipse">
              <a:avLst/>
            </a:prstGeom>
            <a:solidFill>
              <a:schemeClr val="accent2"/>
            </a:solidFill>
            <a:ln>
              <a:noFill/>
            </a:ln>
            <a:effectLst>
              <a:outerShdw blurRad="63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dirty="0">
                <a:latin typeface="Gotham" pitchFamily="50" charset="0"/>
                <a:cs typeface="Gotham" pitchFamily="50" charset="0"/>
              </a:endParaRPr>
            </a:p>
          </p:txBody>
        </p:sp>
        <p:sp>
          <p:nvSpPr>
            <p:cNvPr id="9" name="Oval 8">
              <a:extLst>
                <a:ext uri="{FF2B5EF4-FFF2-40B4-BE49-F238E27FC236}">
                  <a16:creationId xmlns:a16="http://schemas.microsoft.com/office/drawing/2014/main" id="{DA113665-210D-4870-B13B-EAAF860D5B92}"/>
                </a:ext>
              </a:extLst>
            </p:cNvPr>
            <p:cNvSpPr/>
            <p:nvPr/>
          </p:nvSpPr>
          <p:spPr>
            <a:xfrm>
              <a:off x="3642947" y="2407162"/>
              <a:ext cx="781598" cy="78159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rgbClr val="FFFFFF"/>
                  </a:solidFill>
                  <a:cs typeface="Gotham" pitchFamily="50" charset="0"/>
                </a:rPr>
                <a:t>21/22</a:t>
              </a:r>
            </a:p>
          </p:txBody>
        </p:sp>
      </p:grpSp>
      <p:sp>
        <p:nvSpPr>
          <p:cNvPr id="19" name="TextBox 18">
            <a:extLst>
              <a:ext uri="{FF2B5EF4-FFF2-40B4-BE49-F238E27FC236}">
                <a16:creationId xmlns:a16="http://schemas.microsoft.com/office/drawing/2014/main" id="{F26626BC-9562-4376-9E01-3B76B50CFC24}"/>
              </a:ext>
            </a:extLst>
          </p:cNvPr>
          <p:cNvSpPr txBox="1"/>
          <p:nvPr/>
        </p:nvSpPr>
        <p:spPr>
          <a:xfrm>
            <a:off x="4931499" y="3165470"/>
            <a:ext cx="1855543" cy="646331"/>
          </a:xfrm>
          <a:prstGeom prst="rect">
            <a:avLst/>
          </a:prstGeom>
          <a:noFill/>
        </p:spPr>
        <p:txBody>
          <a:bodyPr wrap="square" tIns="45720" rtlCol="0">
            <a:spAutoFit/>
          </a:bodyPr>
          <a:lstStyle/>
          <a:p>
            <a:pPr algn="ctr"/>
            <a:r>
              <a:rPr lang="en-US" b="1" dirty="0">
                <a:solidFill>
                  <a:srgbClr val="00527E"/>
                </a:solidFill>
                <a:cs typeface="Gotham" pitchFamily="50" charset="0"/>
              </a:rPr>
              <a:t>108 Due to Be Returned</a:t>
            </a:r>
          </a:p>
        </p:txBody>
      </p:sp>
      <p:sp>
        <p:nvSpPr>
          <p:cNvPr id="16" name="Rectangle 15">
            <a:extLst>
              <a:ext uri="{FF2B5EF4-FFF2-40B4-BE49-F238E27FC236}">
                <a16:creationId xmlns:a16="http://schemas.microsoft.com/office/drawing/2014/main" id="{947FA1D3-CF13-95BA-C869-5751AA9066BC}"/>
              </a:ext>
            </a:extLst>
          </p:cNvPr>
          <p:cNvSpPr/>
          <p:nvPr/>
        </p:nvSpPr>
        <p:spPr>
          <a:xfrm>
            <a:off x="4871988" y="3754384"/>
            <a:ext cx="1948573" cy="660181"/>
          </a:xfrm>
          <a:prstGeom prst="rect">
            <a:avLst/>
          </a:prstGeom>
          <a:noFill/>
        </p:spPr>
        <p:txBody>
          <a:bodyPr wrap="square" rtlCol="0" anchor="t">
            <a:spAutoFit/>
          </a:bodyPr>
          <a:lstStyle/>
          <a:p>
            <a:pPr algn="ctr">
              <a:lnSpc>
                <a:spcPct val="110000"/>
              </a:lnSpc>
            </a:pPr>
            <a:r>
              <a:rPr lang="en-IE" sz="3600" dirty="0">
                <a:solidFill>
                  <a:srgbClr val="FFFFFF"/>
                </a:solidFill>
                <a:cs typeface="Gotham" pitchFamily="50" charset="0"/>
              </a:rPr>
              <a:t>95%</a:t>
            </a:r>
            <a:endParaRPr lang="id-ID" sz="3600" dirty="0">
              <a:solidFill>
                <a:srgbClr val="FFFFFF"/>
              </a:solidFill>
              <a:cs typeface="Gotham" pitchFamily="50" charset="0"/>
            </a:endParaRPr>
          </a:p>
        </p:txBody>
      </p:sp>
      <p:grpSp>
        <p:nvGrpSpPr>
          <p:cNvPr id="10" name="Group 9" descr="Option 3">
            <a:extLst>
              <a:ext uri="{FF2B5EF4-FFF2-40B4-BE49-F238E27FC236}">
                <a16:creationId xmlns:a16="http://schemas.microsoft.com/office/drawing/2014/main" id="{DE5F3995-BE28-420F-AA55-D1AA022F077C}"/>
              </a:ext>
            </a:extLst>
          </p:cNvPr>
          <p:cNvGrpSpPr/>
          <p:nvPr/>
        </p:nvGrpSpPr>
        <p:grpSpPr>
          <a:xfrm>
            <a:off x="6945852" y="2388309"/>
            <a:ext cx="2733012" cy="2775394"/>
            <a:chOff x="5956037" y="2407162"/>
            <a:chExt cx="2733012" cy="2775394"/>
          </a:xfrm>
        </p:grpSpPr>
        <p:sp>
          <p:nvSpPr>
            <p:cNvPr id="11" name="Oval 10">
              <a:extLst>
                <a:ext uri="{FF2B5EF4-FFF2-40B4-BE49-F238E27FC236}">
                  <a16:creationId xmlns:a16="http://schemas.microsoft.com/office/drawing/2014/main" id="{E376B803-6FFF-4FA9-A073-C5AA6D36125A}"/>
                </a:ext>
              </a:extLst>
            </p:cNvPr>
            <p:cNvSpPr/>
            <p:nvPr/>
          </p:nvSpPr>
          <p:spPr>
            <a:xfrm>
              <a:off x="5956037" y="2449544"/>
              <a:ext cx="2733012" cy="2733012"/>
            </a:xfrm>
            <a:prstGeom prst="ellipse">
              <a:avLst/>
            </a:prstGeom>
            <a:solidFill>
              <a:schemeClr val="accent1"/>
            </a:solidFill>
            <a:ln>
              <a:noFill/>
            </a:ln>
            <a:effectLst>
              <a:outerShdw blurRad="63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45720" rtlCol="0" anchor="ctr"/>
            <a:lstStyle/>
            <a:p>
              <a:pPr algn="ctr"/>
              <a:endParaRPr lang="en-US" dirty="0">
                <a:latin typeface="Gotham" pitchFamily="50" charset="0"/>
                <a:cs typeface="Gotham" pitchFamily="50" charset="0"/>
              </a:endParaRPr>
            </a:p>
          </p:txBody>
        </p:sp>
        <p:sp>
          <p:nvSpPr>
            <p:cNvPr id="13" name="Oval 12">
              <a:extLst>
                <a:ext uri="{FF2B5EF4-FFF2-40B4-BE49-F238E27FC236}">
                  <a16:creationId xmlns:a16="http://schemas.microsoft.com/office/drawing/2014/main" id="{A28AB232-A6CE-4C34-98EB-08373EB30ABD}"/>
                </a:ext>
              </a:extLst>
            </p:cNvPr>
            <p:cNvSpPr/>
            <p:nvPr/>
          </p:nvSpPr>
          <p:spPr>
            <a:xfrm>
              <a:off x="6096033" y="2407162"/>
              <a:ext cx="851522" cy="781598"/>
            </a:xfrm>
            <a:prstGeom prst="ellipse">
              <a:avLst/>
            </a:prstGeom>
            <a:solidFill>
              <a:schemeClr val="accent1"/>
            </a:solidFill>
            <a:ln>
              <a:noFill/>
            </a:ln>
            <a:effectLst>
              <a:outerShdw blurRad="63500" sx="98000" sy="98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FFFF"/>
                  </a:solidFill>
                  <a:cs typeface="Gotham" pitchFamily="50" charset="0"/>
                </a:rPr>
                <a:t>22/23</a:t>
              </a:r>
            </a:p>
          </p:txBody>
        </p:sp>
      </p:grpSp>
      <p:sp>
        <p:nvSpPr>
          <p:cNvPr id="27" name="TextBox 26">
            <a:extLst>
              <a:ext uri="{FF2B5EF4-FFF2-40B4-BE49-F238E27FC236}">
                <a16:creationId xmlns:a16="http://schemas.microsoft.com/office/drawing/2014/main" id="{F4C332F0-87B3-4FE6-A50F-A6652A1EA410}"/>
              </a:ext>
            </a:extLst>
          </p:cNvPr>
          <p:cNvSpPr txBox="1"/>
          <p:nvPr/>
        </p:nvSpPr>
        <p:spPr>
          <a:xfrm>
            <a:off x="7384584" y="3108053"/>
            <a:ext cx="1855543" cy="646331"/>
          </a:xfrm>
          <a:prstGeom prst="rect">
            <a:avLst/>
          </a:prstGeom>
          <a:noFill/>
        </p:spPr>
        <p:txBody>
          <a:bodyPr wrap="square" tIns="45720" rtlCol="0">
            <a:spAutoFit/>
          </a:bodyPr>
          <a:lstStyle/>
          <a:p>
            <a:pPr algn="ctr"/>
            <a:r>
              <a:rPr lang="en-US" b="1" dirty="0">
                <a:solidFill>
                  <a:srgbClr val="FFFFFF"/>
                </a:solidFill>
                <a:cs typeface="Gotham" pitchFamily="50" charset="0"/>
              </a:rPr>
              <a:t>215 Due to be Returned</a:t>
            </a:r>
          </a:p>
        </p:txBody>
      </p:sp>
      <p:sp>
        <p:nvSpPr>
          <p:cNvPr id="14" name="Rectangle 13">
            <a:extLst>
              <a:ext uri="{FF2B5EF4-FFF2-40B4-BE49-F238E27FC236}">
                <a16:creationId xmlns:a16="http://schemas.microsoft.com/office/drawing/2014/main" id="{E68FF4A3-9B15-BAE3-C5C5-6DEA961700EE}"/>
              </a:ext>
            </a:extLst>
          </p:cNvPr>
          <p:cNvSpPr/>
          <p:nvPr/>
        </p:nvSpPr>
        <p:spPr>
          <a:xfrm>
            <a:off x="7351069" y="3702891"/>
            <a:ext cx="1948573" cy="660181"/>
          </a:xfrm>
          <a:prstGeom prst="rect">
            <a:avLst/>
          </a:prstGeom>
          <a:noFill/>
        </p:spPr>
        <p:txBody>
          <a:bodyPr wrap="square" rtlCol="0" anchor="t">
            <a:spAutoFit/>
          </a:bodyPr>
          <a:lstStyle/>
          <a:p>
            <a:pPr algn="ctr">
              <a:lnSpc>
                <a:spcPct val="110000"/>
              </a:lnSpc>
            </a:pPr>
            <a:r>
              <a:rPr lang="en-IE" sz="3600" dirty="0">
                <a:solidFill>
                  <a:srgbClr val="FFFFFF"/>
                </a:solidFill>
                <a:cs typeface="Gotham" pitchFamily="50" charset="0"/>
              </a:rPr>
              <a:t>43%*</a:t>
            </a:r>
            <a:endParaRPr lang="id-ID" sz="3600" dirty="0">
              <a:solidFill>
                <a:srgbClr val="FFFFFF"/>
              </a:solidFill>
              <a:cs typeface="Gotham" pitchFamily="50" charset="0"/>
            </a:endParaRPr>
          </a:p>
        </p:txBody>
      </p:sp>
      <p:sp>
        <p:nvSpPr>
          <p:cNvPr id="18" name="Text Placeholder 7">
            <a:extLst>
              <a:ext uri="{FF2B5EF4-FFF2-40B4-BE49-F238E27FC236}">
                <a16:creationId xmlns:a16="http://schemas.microsoft.com/office/drawing/2014/main" id="{9813688C-920D-D165-11E3-366339672A30}"/>
              </a:ext>
            </a:extLst>
          </p:cNvPr>
          <p:cNvSpPr txBox="1">
            <a:spLocks/>
          </p:cNvSpPr>
          <p:nvPr/>
        </p:nvSpPr>
        <p:spPr>
          <a:xfrm>
            <a:off x="447040" y="5498194"/>
            <a:ext cx="6233159" cy="506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chemeClr val="accent1"/>
                </a:solidFill>
                <a:latin typeface="+mj-lt"/>
                <a:cs typeface="Gotham" pitchFamily="50" charset="0"/>
              </a:rPr>
              <a:t>*this is only for part of the 22/23 year, laptops are still being returned by students and all laptops are not due back until August 2023.  </a:t>
            </a:r>
            <a:endParaRPr lang="en-NL" sz="1400" b="1" dirty="0">
              <a:solidFill>
                <a:schemeClr val="accent1"/>
              </a:solidFill>
              <a:latin typeface="+mj-lt"/>
              <a:cs typeface="Gotham" pitchFamily="50" charset="0"/>
            </a:endParaRPr>
          </a:p>
        </p:txBody>
      </p:sp>
    </p:spTree>
    <p:extLst>
      <p:ext uri="{BB962C8B-B14F-4D97-AF65-F5344CB8AC3E}">
        <p14:creationId xmlns:p14="http://schemas.microsoft.com/office/powerpoint/2010/main" val="2090557490"/>
      </p:ext>
    </p:extLst>
  </p:cSld>
  <p:clrMapOvr>
    <a:masterClrMapping/>
  </p:clrMapOvr>
  <p:transition spd="med">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819E1-32F8-A685-6A22-C74472BB7CA2}"/>
              </a:ext>
            </a:extLst>
          </p:cNvPr>
          <p:cNvSpPr>
            <a:spLocks noGrp="1"/>
          </p:cNvSpPr>
          <p:nvPr>
            <p:ph type="title" idx="4294967295"/>
          </p:nvPr>
        </p:nvSpPr>
        <p:spPr>
          <a:xfrm>
            <a:off x="838200" y="-1325563"/>
            <a:ext cx="10515600" cy="1325563"/>
          </a:xfrm>
          <a:prstGeom prst="rect">
            <a:avLst/>
          </a:prstGeom>
        </p:spPr>
        <p:txBody>
          <a:bodyPr anchor="b"/>
          <a:lstStyle/>
          <a:p>
            <a:r>
              <a:rPr lang="en-IE" dirty="0"/>
              <a:t>Slide Break</a:t>
            </a:r>
          </a:p>
        </p:txBody>
      </p:sp>
      <p:pic>
        <p:nvPicPr>
          <p:cNvPr id="7" name="Picture Placeholder 6" descr="Woman in a wheelchair reading a book at the library. ">
            <a:extLst>
              <a:ext uri="{FF2B5EF4-FFF2-40B4-BE49-F238E27FC236}">
                <a16:creationId xmlns:a16="http://schemas.microsoft.com/office/drawing/2014/main" id="{2751D309-FC5F-425E-925D-0A34A45CF8C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6947" b="6947"/>
          <a:stretch/>
        </p:blipFill>
        <p:spPr>
          <a:xfrm>
            <a:off x="825612" y="656810"/>
            <a:ext cx="4159856" cy="5372515"/>
          </a:xfrm>
        </p:spPr>
      </p:pic>
      <p:sp>
        <p:nvSpPr>
          <p:cNvPr id="4" name="Rectangle 3" descr="Title holder">
            <a:extLst>
              <a:ext uri="{FF2B5EF4-FFF2-40B4-BE49-F238E27FC236}">
                <a16:creationId xmlns:a16="http://schemas.microsoft.com/office/drawing/2014/main" id="{74415DA5-5170-4F01-BEAE-830B56095CE2}"/>
              </a:ext>
            </a:extLst>
          </p:cNvPr>
          <p:cNvSpPr/>
          <p:nvPr/>
        </p:nvSpPr>
        <p:spPr>
          <a:xfrm>
            <a:off x="4464353" y="2290813"/>
            <a:ext cx="6059714" cy="25795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cs typeface="Gotham" pitchFamily="50" charset="0"/>
            </a:endParaRPr>
          </a:p>
        </p:txBody>
      </p:sp>
      <p:sp>
        <p:nvSpPr>
          <p:cNvPr id="14" name="TextBox 13">
            <a:extLst>
              <a:ext uri="{FF2B5EF4-FFF2-40B4-BE49-F238E27FC236}">
                <a16:creationId xmlns:a16="http://schemas.microsoft.com/office/drawing/2014/main" id="{D956A1E2-28A3-4C72-BA65-9ABED0F1C62C}"/>
              </a:ext>
            </a:extLst>
          </p:cNvPr>
          <p:cNvSpPr txBox="1"/>
          <p:nvPr/>
        </p:nvSpPr>
        <p:spPr>
          <a:xfrm>
            <a:off x="4869193" y="2918354"/>
            <a:ext cx="5250033" cy="646331"/>
          </a:xfrm>
          <a:prstGeom prst="rect">
            <a:avLst/>
          </a:prstGeom>
          <a:noFill/>
        </p:spPr>
        <p:txBody>
          <a:bodyPr wrap="square">
            <a:spAutoFit/>
          </a:bodyPr>
          <a:lstStyle/>
          <a:p>
            <a:pPr algn="ctr"/>
            <a:r>
              <a:rPr lang="en-GB" sz="3600" b="1" dirty="0">
                <a:solidFill>
                  <a:schemeClr val="accent2"/>
                </a:solidFill>
                <a:latin typeface="+mj-lt"/>
                <a:cs typeface="Gotham" pitchFamily="50" charset="0"/>
              </a:rPr>
              <a:t>Ongoing Challenges</a:t>
            </a:r>
          </a:p>
        </p:txBody>
      </p:sp>
      <p:sp>
        <p:nvSpPr>
          <p:cNvPr id="3" name="Text Placeholder 2">
            <a:extLst>
              <a:ext uri="{FF2B5EF4-FFF2-40B4-BE49-F238E27FC236}">
                <a16:creationId xmlns:a16="http://schemas.microsoft.com/office/drawing/2014/main" id="{4F777D4B-47E4-4901-9A0F-FB98042DA11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960337370"/>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1748-3201-0E53-FFA6-4AA672771458}"/>
              </a:ext>
            </a:extLst>
          </p:cNvPr>
          <p:cNvSpPr>
            <a:spLocks noGrp="1"/>
          </p:cNvSpPr>
          <p:nvPr>
            <p:ph type="title" idx="4294967295"/>
          </p:nvPr>
        </p:nvSpPr>
        <p:spPr>
          <a:xfrm>
            <a:off x="838200" y="-1325563"/>
            <a:ext cx="10515600" cy="1325563"/>
          </a:xfrm>
          <a:prstGeom prst="rect">
            <a:avLst/>
          </a:prstGeom>
        </p:spPr>
        <p:txBody>
          <a:bodyPr anchor="b"/>
          <a:lstStyle/>
          <a:p>
            <a:r>
              <a:rPr lang="en-IE" dirty="0"/>
              <a:t>Slide with boxes</a:t>
            </a:r>
          </a:p>
        </p:txBody>
      </p:sp>
      <p:sp>
        <p:nvSpPr>
          <p:cNvPr id="39" name="Text Placeholder 7">
            <a:extLst>
              <a:ext uri="{FF2B5EF4-FFF2-40B4-BE49-F238E27FC236}">
                <a16:creationId xmlns:a16="http://schemas.microsoft.com/office/drawing/2014/main" id="{CC900D06-3928-4724-A802-2A1ED102D24B}"/>
              </a:ext>
            </a:extLst>
          </p:cNvPr>
          <p:cNvSpPr txBox="1">
            <a:spLocks/>
          </p:cNvSpPr>
          <p:nvPr/>
        </p:nvSpPr>
        <p:spPr>
          <a:xfrm>
            <a:off x="456468" y="2762687"/>
            <a:ext cx="3081118" cy="10740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1"/>
                </a:solidFill>
                <a:latin typeface="+mj-lt"/>
                <a:cs typeface="Gotham" pitchFamily="50" charset="0"/>
              </a:rPr>
              <a:t>Ongoing Challenges</a:t>
            </a:r>
            <a:endParaRPr lang="en-NL" sz="3600" b="1" dirty="0">
              <a:solidFill>
                <a:schemeClr val="accent1"/>
              </a:solidFill>
              <a:latin typeface="+mj-lt"/>
              <a:cs typeface="Gotham" pitchFamily="50" charset="0"/>
            </a:endParaRPr>
          </a:p>
        </p:txBody>
      </p:sp>
      <p:grpSp>
        <p:nvGrpSpPr>
          <p:cNvPr id="5" name="Group 4" descr="Paragraph holder">
            <a:extLst>
              <a:ext uri="{FF2B5EF4-FFF2-40B4-BE49-F238E27FC236}">
                <a16:creationId xmlns:a16="http://schemas.microsoft.com/office/drawing/2014/main" id="{E5821754-5233-4B60-9AE3-EB50FA5A3960}"/>
              </a:ext>
            </a:extLst>
          </p:cNvPr>
          <p:cNvGrpSpPr/>
          <p:nvPr/>
        </p:nvGrpSpPr>
        <p:grpSpPr>
          <a:xfrm>
            <a:off x="3895853" y="944404"/>
            <a:ext cx="2807336" cy="3952298"/>
            <a:chOff x="3895853" y="1293196"/>
            <a:chExt cx="2807336" cy="3952298"/>
          </a:xfrm>
        </p:grpSpPr>
        <p:sp>
          <p:nvSpPr>
            <p:cNvPr id="35" name="Rectangle 34">
              <a:extLst>
                <a:ext uri="{FF2B5EF4-FFF2-40B4-BE49-F238E27FC236}">
                  <a16:creationId xmlns:a16="http://schemas.microsoft.com/office/drawing/2014/main" id="{5A91CFB5-EFBC-4E08-8EE6-71E7999BA4EC}"/>
                </a:ext>
              </a:extLst>
            </p:cNvPr>
            <p:cNvSpPr/>
            <p:nvPr/>
          </p:nvSpPr>
          <p:spPr>
            <a:xfrm>
              <a:off x="3895853" y="1293196"/>
              <a:ext cx="2807336" cy="3952298"/>
            </a:xfrm>
            <a:prstGeom prst="rect">
              <a:avLst/>
            </a:prstGeom>
            <a:solidFill>
              <a:schemeClr val="bg1"/>
            </a:solidFill>
            <a:ln>
              <a:solidFill>
                <a:schemeClr val="bg1">
                  <a:lumMod val="85000"/>
                </a:schemeClr>
              </a:solidFill>
            </a:ln>
            <a:effectLst>
              <a:outerShdw blurRad="482600" dist="101600" dir="5400000" sx="97000" sy="9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Medium" pitchFamily="50" charset="0"/>
                <a:cs typeface="Gotham Medium" pitchFamily="50" charset="0"/>
              </a:endParaRPr>
            </a:p>
          </p:txBody>
        </p:sp>
        <p:cxnSp>
          <p:nvCxnSpPr>
            <p:cNvPr id="37" name="Straight Connector 36">
              <a:extLst>
                <a:ext uri="{FF2B5EF4-FFF2-40B4-BE49-F238E27FC236}">
                  <a16:creationId xmlns:a16="http://schemas.microsoft.com/office/drawing/2014/main" id="{C69CE83A-11D4-4110-B289-CBA9BA615596}"/>
                </a:ext>
              </a:extLst>
            </p:cNvPr>
            <p:cNvCxnSpPr>
              <a:cxnSpLocks/>
            </p:cNvCxnSpPr>
            <p:nvPr/>
          </p:nvCxnSpPr>
          <p:spPr>
            <a:xfrm>
              <a:off x="4301301" y="2314575"/>
              <a:ext cx="19964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6B46BB50-8884-485A-9E42-D07F6C049EAC}"/>
              </a:ext>
            </a:extLst>
          </p:cNvPr>
          <p:cNvSpPr txBox="1"/>
          <p:nvPr/>
        </p:nvSpPr>
        <p:spPr>
          <a:xfrm>
            <a:off x="4023459" y="1421267"/>
            <a:ext cx="2552124" cy="400110"/>
          </a:xfrm>
          <a:prstGeom prst="rect">
            <a:avLst/>
          </a:prstGeom>
          <a:noFill/>
        </p:spPr>
        <p:txBody>
          <a:bodyPr wrap="square" anchor="ctr">
            <a:spAutoFit/>
          </a:bodyPr>
          <a:lstStyle/>
          <a:p>
            <a:pPr algn="ctr"/>
            <a:r>
              <a:rPr lang="en-GB" sz="2000" dirty="0">
                <a:solidFill>
                  <a:schemeClr val="accent1"/>
                </a:solidFill>
                <a:latin typeface="Gotham Medium" pitchFamily="50" charset="0"/>
                <a:cs typeface="Gotham Medium" pitchFamily="50" charset="0"/>
              </a:rPr>
              <a:t>Funding</a:t>
            </a:r>
          </a:p>
        </p:txBody>
      </p:sp>
      <p:sp>
        <p:nvSpPr>
          <p:cNvPr id="36" name="TextBox 35">
            <a:extLst>
              <a:ext uri="{FF2B5EF4-FFF2-40B4-BE49-F238E27FC236}">
                <a16:creationId xmlns:a16="http://schemas.microsoft.com/office/drawing/2014/main" id="{DF19226F-B0B9-4AEA-9E59-6E9A7CF1B868}"/>
              </a:ext>
            </a:extLst>
          </p:cNvPr>
          <p:cNvSpPr txBox="1"/>
          <p:nvPr/>
        </p:nvSpPr>
        <p:spPr>
          <a:xfrm>
            <a:off x="4114725" y="1965783"/>
            <a:ext cx="2369591" cy="2954655"/>
          </a:xfrm>
          <a:prstGeom prst="rect">
            <a:avLst/>
          </a:prstGeom>
          <a:noFill/>
        </p:spPr>
        <p:txBody>
          <a:bodyPr wrap="square" rtlCol="0">
            <a:spAutoFit/>
          </a:bodyPr>
          <a:lstStyle/>
          <a:p>
            <a:pPr algn="ctr">
              <a:lnSpc>
                <a:spcPct val="120000"/>
              </a:lnSpc>
            </a:pPr>
            <a:r>
              <a:rPr lang="en-US" sz="1200" dirty="0">
                <a:solidFill>
                  <a:schemeClr val="tx1">
                    <a:lumMod val="85000"/>
                    <a:lumOff val="15000"/>
                  </a:schemeClr>
                </a:solidFill>
                <a:latin typeface="Gotham Medium" pitchFamily="50" charset="0"/>
                <a:cs typeface="Gotham Medium" pitchFamily="50" charset="0"/>
              </a:rPr>
              <a:t>There is always a concern around funding:</a:t>
            </a:r>
          </a:p>
          <a:p>
            <a:pPr marL="171450" indent="-171450" algn="ctr">
              <a:lnSpc>
                <a:spcPct val="120000"/>
              </a:lnSpc>
              <a:buFont typeface="Arial" panose="020B0604020202020204" pitchFamily="34" charset="0"/>
              <a:buChar char="•"/>
            </a:pPr>
            <a:r>
              <a:rPr lang="en-US" sz="1200" dirty="0">
                <a:solidFill>
                  <a:schemeClr val="tx1">
                    <a:lumMod val="85000"/>
                    <a:lumOff val="15000"/>
                  </a:schemeClr>
                </a:solidFill>
                <a:latin typeface="Gotham Medium" pitchFamily="50" charset="0"/>
                <a:cs typeface="Gotham Medium" pitchFamily="50" charset="0"/>
              </a:rPr>
              <a:t>Initial Funding was large &amp; not included in Capital Funding.</a:t>
            </a:r>
          </a:p>
          <a:p>
            <a:pPr marL="171450" indent="-171450" algn="ctr">
              <a:lnSpc>
                <a:spcPct val="120000"/>
              </a:lnSpc>
              <a:buFont typeface="Arial" panose="020B0604020202020204" pitchFamily="34" charset="0"/>
              <a:buChar char="•"/>
            </a:pPr>
            <a:r>
              <a:rPr lang="en-US" sz="1200" dirty="0">
                <a:solidFill>
                  <a:schemeClr val="tx1">
                    <a:lumMod val="85000"/>
                    <a:lumOff val="15000"/>
                  </a:schemeClr>
                </a:solidFill>
                <a:latin typeface="Gotham Medium" pitchFamily="50" charset="0"/>
                <a:cs typeface="Gotham Medium" pitchFamily="50" charset="0"/>
              </a:rPr>
              <a:t>Ongoing nature of inclusion in Capital Funding</a:t>
            </a:r>
          </a:p>
          <a:p>
            <a:pPr marL="171450" indent="-171450" algn="ctr">
              <a:lnSpc>
                <a:spcPct val="120000"/>
              </a:lnSpc>
              <a:buFont typeface="Arial" panose="020B0604020202020204" pitchFamily="34" charset="0"/>
              <a:buChar char="•"/>
            </a:pPr>
            <a:r>
              <a:rPr lang="en-US" sz="1200" dirty="0">
                <a:solidFill>
                  <a:schemeClr val="tx1">
                    <a:lumMod val="85000"/>
                    <a:lumOff val="15000"/>
                  </a:schemeClr>
                </a:solidFill>
                <a:latin typeface="Gotham Medium" pitchFamily="50" charset="0"/>
                <a:cs typeface="Gotham Medium" pitchFamily="50" charset="0"/>
              </a:rPr>
              <a:t>Where will it Come From</a:t>
            </a:r>
          </a:p>
          <a:p>
            <a:pPr marL="171450" indent="-171450" algn="ctr">
              <a:lnSpc>
                <a:spcPct val="120000"/>
              </a:lnSpc>
              <a:buFont typeface="Arial" panose="020B0604020202020204" pitchFamily="34" charset="0"/>
              <a:buChar char="•"/>
            </a:pPr>
            <a:r>
              <a:rPr lang="en-US" sz="1200" dirty="0">
                <a:solidFill>
                  <a:schemeClr val="tx1">
                    <a:lumMod val="85000"/>
                    <a:lumOff val="15000"/>
                  </a:schemeClr>
                </a:solidFill>
                <a:latin typeface="Gotham Medium" pitchFamily="50" charset="0"/>
                <a:cs typeface="Gotham Medium" pitchFamily="50" charset="0"/>
              </a:rPr>
              <a:t>How Long will it be in place</a:t>
            </a:r>
          </a:p>
          <a:p>
            <a:pPr marL="171450" indent="-171450" algn="ctr">
              <a:lnSpc>
                <a:spcPct val="120000"/>
              </a:lnSpc>
              <a:buFont typeface="Arial" panose="020B0604020202020204" pitchFamily="34" charset="0"/>
              <a:buChar char="•"/>
            </a:pPr>
            <a:r>
              <a:rPr lang="en-US" sz="1200" dirty="0">
                <a:solidFill>
                  <a:schemeClr val="tx1">
                    <a:lumMod val="85000"/>
                    <a:lumOff val="15000"/>
                  </a:schemeClr>
                </a:solidFill>
                <a:latin typeface="Gotham Medium" pitchFamily="50" charset="0"/>
                <a:cs typeface="Gotham Medium" pitchFamily="50" charset="0"/>
              </a:rPr>
              <a:t>What happens should it be cut</a:t>
            </a:r>
            <a:endParaRPr lang="id-ID" sz="1200" dirty="0">
              <a:solidFill>
                <a:schemeClr val="tx1">
                  <a:lumMod val="85000"/>
                  <a:lumOff val="15000"/>
                </a:schemeClr>
              </a:solidFill>
              <a:latin typeface="Gotham Medium" pitchFamily="50" charset="0"/>
              <a:cs typeface="Gotham Medium" pitchFamily="50" charset="0"/>
            </a:endParaRPr>
          </a:p>
        </p:txBody>
      </p:sp>
      <p:pic>
        <p:nvPicPr>
          <p:cNvPr id="11" name="Picture Placeholder 10" descr="3 students studying around a table, 2 students with laptops, 1 student with a book and phone.">
            <a:extLst>
              <a:ext uri="{FF2B5EF4-FFF2-40B4-BE49-F238E27FC236}">
                <a16:creationId xmlns:a16="http://schemas.microsoft.com/office/drawing/2014/main" id="{BBFE05AA-EED7-4A81-B8D2-931C32E48D1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9622" r="19622"/>
          <a:stretch/>
        </p:blipFill>
        <p:spPr>
          <a:xfrm>
            <a:off x="7133770" y="341979"/>
            <a:ext cx="5058230" cy="5549932"/>
          </a:xfrm>
        </p:spPr>
      </p:pic>
      <p:grpSp>
        <p:nvGrpSpPr>
          <p:cNvPr id="7" name="Group 6" descr="Paragraph holder">
            <a:extLst>
              <a:ext uri="{FF2B5EF4-FFF2-40B4-BE49-F238E27FC236}">
                <a16:creationId xmlns:a16="http://schemas.microsoft.com/office/drawing/2014/main" id="{9C102626-67B9-4AF7-9B88-32010E09F2C8}"/>
              </a:ext>
            </a:extLst>
          </p:cNvPr>
          <p:cNvGrpSpPr/>
          <p:nvPr/>
        </p:nvGrpSpPr>
        <p:grpSpPr>
          <a:xfrm>
            <a:off x="6986819" y="971097"/>
            <a:ext cx="2807336" cy="3952298"/>
            <a:chOff x="6981031" y="1293196"/>
            <a:chExt cx="2807336" cy="3952298"/>
          </a:xfrm>
        </p:grpSpPr>
        <p:sp>
          <p:nvSpPr>
            <p:cNvPr id="20" name="Rectangle 19">
              <a:extLst>
                <a:ext uri="{FF2B5EF4-FFF2-40B4-BE49-F238E27FC236}">
                  <a16:creationId xmlns:a16="http://schemas.microsoft.com/office/drawing/2014/main" id="{71ABC483-9DF2-4438-A732-DC13EE09D943}"/>
                </a:ext>
              </a:extLst>
            </p:cNvPr>
            <p:cNvSpPr/>
            <p:nvPr/>
          </p:nvSpPr>
          <p:spPr>
            <a:xfrm>
              <a:off x="6981031" y="1293196"/>
              <a:ext cx="2807336" cy="3952298"/>
            </a:xfrm>
            <a:prstGeom prst="rect">
              <a:avLst/>
            </a:prstGeom>
            <a:solidFill>
              <a:schemeClr val="bg1"/>
            </a:solidFill>
            <a:ln>
              <a:solidFill>
                <a:schemeClr val="bg1">
                  <a:lumMod val="85000"/>
                </a:schemeClr>
              </a:solidFill>
            </a:ln>
            <a:effectLst>
              <a:outerShdw blurRad="482600" dist="101600" dir="5400000" sx="97000" sy="97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Medium" pitchFamily="50" charset="0"/>
                <a:cs typeface="Gotham Medium" pitchFamily="50" charset="0"/>
              </a:endParaRPr>
            </a:p>
          </p:txBody>
        </p:sp>
        <p:cxnSp>
          <p:nvCxnSpPr>
            <p:cNvPr id="6" name="Straight Connector 5">
              <a:extLst>
                <a:ext uri="{FF2B5EF4-FFF2-40B4-BE49-F238E27FC236}">
                  <a16:creationId xmlns:a16="http://schemas.microsoft.com/office/drawing/2014/main" id="{F0350CF2-4166-4662-900B-A5DBAEFB232D}"/>
                </a:ext>
              </a:extLst>
            </p:cNvPr>
            <p:cNvCxnSpPr>
              <a:cxnSpLocks/>
            </p:cNvCxnSpPr>
            <p:nvPr/>
          </p:nvCxnSpPr>
          <p:spPr>
            <a:xfrm>
              <a:off x="7386479" y="2314575"/>
              <a:ext cx="1996440"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A6AEB2BE-9D6E-4F99-B7DA-9DAE171ECB0B}"/>
              </a:ext>
            </a:extLst>
          </p:cNvPr>
          <p:cNvSpPr txBox="1"/>
          <p:nvPr/>
        </p:nvSpPr>
        <p:spPr>
          <a:xfrm>
            <a:off x="7108637" y="1403776"/>
            <a:ext cx="2552124" cy="400110"/>
          </a:xfrm>
          <a:prstGeom prst="rect">
            <a:avLst/>
          </a:prstGeom>
          <a:noFill/>
        </p:spPr>
        <p:txBody>
          <a:bodyPr wrap="square" anchor="ctr">
            <a:spAutoFit/>
          </a:bodyPr>
          <a:lstStyle/>
          <a:p>
            <a:pPr algn="ctr"/>
            <a:r>
              <a:rPr lang="en-GB" sz="2000" dirty="0">
                <a:solidFill>
                  <a:schemeClr val="accent1"/>
                </a:solidFill>
                <a:latin typeface="Gotham Medium" pitchFamily="50" charset="0"/>
                <a:cs typeface="Gotham Medium" pitchFamily="50" charset="0"/>
              </a:rPr>
              <a:t>Resources</a:t>
            </a:r>
          </a:p>
        </p:txBody>
      </p:sp>
      <p:sp>
        <p:nvSpPr>
          <p:cNvPr id="29" name="TextBox 28">
            <a:extLst>
              <a:ext uri="{FF2B5EF4-FFF2-40B4-BE49-F238E27FC236}">
                <a16:creationId xmlns:a16="http://schemas.microsoft.com/office/drawing/2014/main" id="{45016993-9CF7-4702-938E-E18D0D209E6F}"/>
              </a:ext>
            </a:extLst>
          </p:cNvPr>
          <p:cNvSpPr txBox="1"/>
          <p:nvPr/>
        </p:nvSpPr>
        <p:spPr>
          <a:xfrm>
            <a:off x="7199903" y="1965783"/>
            <a:ext cx="2369591" cy="1403461"/>
          </a:xfrm>
          <a:prstGeom prst="rect">
            <a:avLst/>
          </a:prstGeom>
          <a:noFill/>
        </p:spPr>
        <p:txBody>
          <a:bodyPr wrap="square" rtlCol="0">
            <a:spAutoFit/>
          </a:bodyPr>
          <a:lstStyle/>
          <a:p>
            <a:pPr algn="ctr">
              <a:lnSpc>
                <a:spcPct val="120000"/>
              </a:lnSpc>
            </a:pPr>
            <a:r>
              <a:rPr lang="en-US" sz="1200" dirty="0">
                <a:solidFill>
                  <a:schemeClr val="tx1">
                    <a:lumMod val="85000"/>
                    <a:lumOff val="15000"/>
                  </a:schemeClr>
                </a:solidFill>
                <a:latin typeface="Gotham Medium" pitchFamily="50" charset="0"/>
                <a:cs typeface="Gotham Medium" pitchFamily="50" charset="0"/>
              </a:rPr>
              <a:t>Resources is a constant challenge for every HEI.</a:t>
            </a:r>
          </a:p>
          <a:p>
            <a:pPr algn="ctr">
              <a:lnSpc>
                <a:spcPct val="120000"/>
              </a:lnSpc>
            </a:pPr>
            <a:r>
              <a:rPr lang="en-US" sz="1200" dirty="0">
                <a:solidFill>
                  <a:schemeClr val="tx1">
                    <a:lumMod val="85000"/>
                    <a:lumOff val="15000"/>
                  </a:schemeClr>
                </a:solidFill>
                <a:latin typeface="Gotham Medium" pitchFamily="50" charset="0"/>
                <a:cs typeface="Gotham Medium" pitchFamily="50" charset="0"/>
              </a:rPr>
              <a:t>Ensuring full resources are available to manage the magnitude of the scheme year on year.</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87BD50D5-249D-4810-B959-25B7F48B0EDE}"/>
              </a:ext>
            </a:extLst>
          </p:cNvPr>
          <p:cNvSpPr>
            <a:spLocks noGrp="1"/>
          </p:cNvSpPr>
          <p:nvPr>
            <p:ph type="body" sz="quarter" idx="16"/>
          </p:nvPr>
        </p:nvSpPr>
        <p:spPr/>
        <p:txBody>
          <a:bodyPr/>
          <a:lstStyle/>
          <a:p>
            <a:endParaRPr lang="en-US" dirty="0">
              <a:latin typeface="Gotham Medium" pitchFamily="50" charset="0"/>
              <a:cs typeface="Gotham Medium" pitchFamily="50" charset="0"/>
            </a:endParaRPr>
          </a:p>
        </p:txBody>
      </p:sp>
    </p:spTree>
    <p:extLst>
      <p:ext uri="{BB962C8B-B14F-4D97-AF65-F5344CB8AC3E}">
        <p14:creationId xmlns:p14="http://schemas.microsoft.com/office/powerpoint/2010/main" val="1843473890"/>
      </p:ext>
    </p:extLst>
  </p:cSld>
  <p:clrMapOvr>
    <a:masterClrMapping/>
  </p:clrMapOvr>
  <p:transition spd="med">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8751DD-C0F1-040D-F3BD-224EA7CAD492}"/>
              </a:ext>
            </a:extLst>
          </p:cNvPr>
          <p:cNvSpPr>
            <a:spLocks noGrp="1"/>
          </p:cNvSpPr>
          <p:nvPr>
            <p:ph type="title" idx="4294967295"/>
          </p:nvPr>
        </p:nvSpPr>
        <p:spPr>
          <a:xfrm>
            <a:off x="838200" y="-1325563"/>
            <a:ext cx="10515600" cy="1325563"/>
          </a:xfrm>
          <a:prstGeom prst="rect">
            <a:avLst/>
          </a:prstGeom>
        </p:spPr>
        <p:txBody>
          <a:bodyPr anchor="b"/>
          <a:lstStyle/>
          <a:p>
            <a:r>
              <a:rPr lang="en-IE" dirty="0"/>
              <a:t>Thank You</a:t>
            </a:r>
          </a:p>
        </p:txBody>
      </p:sp>
      <p:sp>
        <p:nvSpPr>
          <p:cNvPr id="2" name="Rectangle 1">
            <a:extLst>
              <a:ext uri="{FF2B5EF4-FFF2-40B4-BE49-F238E27FC236}">
                <a16:creationId xmlns:a16="http://schemas.microsoft.com/office/drawing/2014/main" id="{C37FEEAB-B2EC-E0C7-AFA9-1A8BC9D69767}"/>
              </a:ext>
            </a:extLst>
          </p:cNvPr>
          <p:cNvSpPr/>
          <p:nvPr/>
        </p:nvSpPr>
        <p:spPr>
          <a:xfrm>
            <a:off x="2759920" y="3067441"/>
            <a:ext cx="3565701" cy="523220"/>
          </a:xfrm>
          <a:prstGeom prst="rect">
            <a:avLst/>
          </a:prstGeom>
        </p:spPr>
        <p:txBody>
          <a:bodyPr wrap="square">
            <a:spAutoFit/>
          </a:bodyPr>
          <a:lstStyle/>
          <a:p>
            <a:pPr>
              <a:defRPr/>
            </a:pPr>
            <a:r>
              <a:rPr lang="en-GB" sz="2800" b="1" dirty="0">
                <a:solidFill>
                  <a:schemeClr val="accent1"/>
                </a:solidFill>
                <a:latin typeface="+mj-lt"/>
                <a:ea typeface="Lato Black" panose="020F0502020204030203" pitchFamily="34" charset="0"/>
                <a:cs typeface="Gotham" pitchFamily="50" charset="0"/>
              </a:rPr>
              <a:t>Thank you</a:t>
            </a:r>
          </a:p>
        </p:txBody>
      </p:sp>
      <p:sp>
        <p:nvSpPr>
          <p:cNvPr id="5" name="Rectangle 4" descr="Get in touch.">
            <a:extLst>
              <a:ext uri="{FF2B5EF4-FFF2-40B4-BE49-F238E27FC236}">
                <a16:creationId xmlns:a16="http://schemas.microsoft.com/office/drawing/2014/main" id="{2DA3A264-E9E7-222D-9312-6CFC29438E83}"/>
              </a:ext>
            </a:extLst>
          </p:cNvPr>
          <p:cNvSpPr/>
          <p:nvPr/>
        </p:nvSpPr>
        <p:spPr>
          <a:xfrm>
            <a:off x="6697980" y="1435100"/>
            <a:ext cx="2172390" cy="4965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atin typeface="+mj-lt"/>
              <a:cs typeface="Gotham" pitchFamily="50" charset="0"/>
            </a:endParaRPr>
          </a:p>
        </p:txBody>
      </p:sp>
      <p:sp>
        <p:nvSpPr>
          <p:cNvPr id="7" name="Rectangle 6">
            <a:extLst>
              <a:ext uri="{FF2B5EF4-FFF2-40B4-BE49-F238E27FC236}">
                <a16:creationId xmlns:a16="http://schemas.microsoft.com/office/drawing/2014/main" id="{20574ADB-2E19-4637-D509-903A40B5DF39}"/>
              </a:ext>
              <a:ext uri="{C183D7F6-B498-43B3-948B-1728B52AA6E4}">
                <adec:decorative xmlns:adec="http://schemas.microsoft.com/office/drawing/2017/decorative" val="0"/>
              </a:ext>
            </a:extLst>
          </p:cNvPr>
          <p:cNvSpPr/>
          <p:nvPr/>
        </p:nvSpPr>
        <p:spPr>
          <a:xfrm>
            <a:off x="6804661" y="1483330"/>
            <a:ext cx="2071976" cy="400110"/>
          </a:xfrm>
          <a:prstGeom prst="rect">
            <a:avLst/>
          </a:prstGeom>
        </p:spPr>
        <p:txBody>
          <a:bodyPr wrap="square">
            <a:spAutoFit/>
          </a:bodyPr>
          <a:lstStyle/>
          <a:p>
            <a:pPr>
              <a:defRPr/>
            </a:pPr>
            <a:r>
              <a:rPr lang="en-GB" sz="2000" dirty="0">
                <a:solidFill>
                  <a:schemeClr val="bg1"/>
                </a:solidFill>
                <a:latin typeface="+mj-lt"/>
                <a:ea typeface="Lato Black" panose="020F0502020204030203" pitchFamily="34" charset="0"/>
                <a:cs typeface="Gotham" pitchFamily="50" charset="0"/>
              </a:rPr>
              <a:t>Get in touch</a:t>
            </a:r>
          </a:p>
        </p:txBody>
      </p:sp>
      <p:pic>
        <p:nvPicPr>
          <p:cNvPr id="27" name="Picture 26" descr="Location icon.">
            <a:extLst>
              <a:ext uri="{FF2B5EF4-FFF2-40B4-BE49-F238E27FC236}">
                <a16:creationId xmlns:a16="http://schemas.microsoft.com/office/drawing/2014/main" id="{A3F6157F-0C9B-8F0B-7B78-E40B52390748}"/>
              </a:ext>
              <a:ext uri="{C183D7F6-B498-43B3-948B-1728B52AA6E4}">
                <adec:decorative xmlns:adec="http://schemas.microsoft.com/office/drawing/2017/decorative" val="0"/>
              </a:ext>
            </a:extLst>
          </p:cNvPr>
          <p:cNvPicPr>
            <a:picLocks noChangeAspect="1"/>
          </p:cNvPicPr>
          <p:nvPr/>
        </p:nvPicPr>
        <p:blipFill>
          <a:blip r:embed="rId2">
            <a:duotone>
              <a:schemeClr val="accent1">
                <a:shade val="45000"/>
                <a:satMod val="135000"/>
              </a:schemeClr>
              <a:prstClr val="white"/>
            </a:duotone>
          </a:blip>
          <a:stretch>
            <a:fillRect/>
          </a:stretch>
        </p:blipFill>
        <p:spPr>
          <a:xfrm>
            <a:off x="6971717" y="2331007"/>
            <a:ext cx="293522" cy="383044"/>
          </a:xfrm>
          <a:prstGeom prst="rect">
            <a:avLst/>
          </a:prstGeom>
        </p:spPr>
      </p:pic>
      <p:sp>
        <p:nvSpPr>
          <p:cNvPr id="38" name="Rectangle 37">
            <a:extLst>
              <a:ext uri="{FF2B5EF4-FFF2-40B4-BE49-F238E27FC236}">
                <a16:creationId xmlns:a16="http://schemas.microsoft.com/office/drawing/2014/main" id="{BB99FEB1-5B74-B829-F4C8-3C830AD6AFAC}"/>
              </a:ext>
            </a:extLst>
          </p:cNvPr>
          <p:cNvSpPr/>
          <p:nvPr/>
        </p:nvSpPr>
        <p:spPr>
          <a:xfrm>
            <a:off x="7420740" y="2331007"/>
            <a:ext cx="2851678" cy="307777"/>
          </a:xfrm>
          <a:prstGeom prst="rect">
            <a:avLst/>
          </a:prstGeom>
        </p:spPr>
        <p:txBody>
          <a:bodyPr wrap="none">
            <a:spAutoFit/>
          </a:bodyPr>
          <a:lstStyle/>
          <a:p>
            <a:r>
              <a:rPr lang="en-IE" sz="1400" dirty="0">
                <a:solidFill>
                  <a:schemeClr val="tx1">
                    <a:lumMod val="85000"/>
                    <a:lumOff val="15000"/>
                  </a:schemeClr>
                </a:solidFill>
                <a:cs typeface="Gotham" pitchFamily="50" charset="0"/>
              </a:rPr>
              <a:t>The Hub, Main Campus, UCC.</a:t>
            </a:r>
            <a:endParaRPr lang="en-US" sz="1400" dirty="0">
              <a:solidFill>
                <a:schemeClr val="tx1">
                  <a:lumMod val="85000"/>
                  <a:lumOff val="15000"/>
                </a:schemeClr>
              </a:solidFill>
              <a:cs typeface="Gotham" pitchFamily="50" charset="0"/>
            </a:endParaRPr>
          </a:p>
        </p:txBody>
      </p:sp>
      <p:pic>
        <p:nvPicPr>
          <p:cNvPr id="28" name="Picture 27" descr="website icon">
            <a:extLst>
              <a:ext uri="{FF2B5EF4-FFF2-40B4-BE49-F238E27FC236}">
                <a16:creationId xmlns:a16="http://schemas.microsoft.com/office/drawing/2014/main" id="{526BCF6C-1E1B-E7CD-0C1A-F5FCCCAED5A1}"/>
              </a:ext>
            </a:extLst>
          </p:cNvPr>
          <p:cNvPicPr>
            <a:picLocks noChangeAspect="1"/>
          </p:cNvPicPr>
          <p:nvPr/>
        </p:nvPicPr>
        <p:blipFill>
          <a:blip r:embed="rId3">
            <a:duotone>
              <a:schemeClr val="accent1">
                <a:shade val="45000"/>
                <a:satMod val="135000"/>
              </a:schemeClr>
              <a:prstClr val="white"/>
            </a:duotone>
          </a:blip>
          <a:stretch>
            <a:fillRect/>
          </a:stretch>
        </p:blipFill>
        <p:spPr>
          <a:xfrm>
            <a:off x="6987234" y="3158790"/>
            <a:ext cx="340356" cy="340522"/>
          </a:xfrm>
          <a:prstGeom prst="rect">
            <a:avLst/>
          </a:prstGeom>
        </p:spPr>
      </p:pic>
      <p:sp>
        <p:nvSpPr>
          <p:cNvPr id="40" name="Rectangle 39">
            <a:extLst>
              <a:ext uri="{FF2B5EF4-FFF2-40B4-BE49-F238E27FC236}">
                <a16:creationId xmlns:a16="http://schemas.microsoft.com/office/drawing/2014/main" id="{DDA90AC0-4A78-2F0D-4CDC-A355DEE4257C}"/>
              </a:ext>
            </a:extLst>
          </p:cNvPr>
          <p:cNvSpPr/>
          <p:nvPr/>
        </p:nvSpPr>
        <p:spPr>
          <a:xfrm>
            <a:off x="7552715" y="3224881"/>
            <a:ext cx="1434752" cy="307777"/>
          </a:xfrm>
          <a:prstGeom prst="rect">
            <a:avLst/>
          </a:prstGeom>
        </p:spPr>
        <p:txBody>
          <a:bodyPr wrap="none">
            <a:spAutoFit/>
          </a:bodyPr>
          <a:lstStyle/>
          <a:p>
            <a:r>
              <a:rPr lang="en-US" sz="1400" dirty="0">
                <a:solidFill>
                  <a:schemeClr val="tx1">
                    <a:lumMod val="85000"/>
                    <a:lumOff val="15000"/>
                  </a:schemeClr>
                </a:solidFill>
                <a:cs typeface="Gotham" pitchFamily="50" charset="0"/>
              </a:rPr>
              <a:t>ucc.ie/</a:t>
            </a:r>
            <a:r>
              <a:rPr lang="en-US" sz="1400" dirty="0" err="1">
                <a:solidFill>
                  <a:schemeClr val="tx1">
                    <a:lumMod val="85000"/>
                    <a:lumOff val="15000"/>
                  </a:schemeClr>
                </a:solidFill>
                <a:cs typeface="Gotham" pitchFamily="50" charset="0"/>
              </a:rPr>
              <a:t>en</a:t>
            </a:r>
            <a:r>
              <a:rPr lang="en-US" sz="1400" dirty="0">
                <a:solidFill>
                  <a:schemeClr val="tx1">
                    <a:lumMod val="85000"/>
                    <a:lumOff val="15000"/>
                  </a:schemeClr>
                </a:solidFill>
                <a:cs typeface="Gotham" pitchFamily="50" charset="0"/>
              </a:rPr>
              <a:t>/</a:t>
            </a:r>
            <a:r>
              <a:rPr lang="en-US" sz="1400" dirty="0" err="1">
                <a:solidFill>
                  <a:schemeClr val="tx1">
                    <a:lumMod val="85000"/>
                    <a:lumOff val="15000"/>
                  </a:schemeClr>
                </a:solidFill>
                <a:cs typeface="Gotham" pitchFamily="50" charset="0"/>
              </a:rPr>
              <a:t>sfsa</a:t>
            </a:r>
            <a:endParaRPr lang="en-US" sz="1400" dirty="0">
              <a:solidFill>
                <a:schemeClr val="tx1">
                  <a:lumMod val="85000"/>
                  <a:lumOff val="15000"/>
                </a:schemeClr>
              </a:solidFill>
              <a:cs typeface="Gotham" pitchFamily="50" charset="0"/>
            </a:endParaRPr>
          </a:p>
        </p:txBody>
      </p:sp>
      <p:grpSp>
        <p:nvGrpSpPr>
          <p:cNvPr id="29" name="Group 28" descr="email icon">
            <a:extLst>
              <a:ext uri="{FF2B5EF4-FFF2-40B4-BE49-F238E27FC236}">
                <a16:creationId xmlns:a16="http://schemas.microsoft.com/office/drawing/2014/main" id="{38DEA9BA-F574-DD0C-347A-CA8042B58B50}"/>
              </a:ext>
            </a:extLst>
          </p:cNvPr>
          <p:cNvGrpSpPr/>
          <p:nvPr/>
        </p:nvGrpSpPr>
        <p:grpSpPr>
          <a:xfrm>
            <a:off x="6954596" y="4191235"/>
            <a:ext cx="327764" cy="360358"/>
            <a:chOff x="-3981451" y="1816100"/>
            <a:chExt cx="287338" cy="315913"/>
          </a:xfrm>
          <a:noFill/>
        </p:grpSpPr>
        <p:sp>
          <p:nvSpPr>
            <p:cNvPr id="30" name="Freeform 133">
              <a:extLst>
                <a:ext uri="{FF2B5EF4-FFF2-40B4-BE49-F238E27FC236}">
                  <a16:creationId xmlns:a16="http://schemas.microsoft.com/office/drawing/2014/main" id="{D4834F5E-D65D-3FB3-B499-391A2B6EDBED}"/>
                </a:ext>
              </a:extLst>
            </p:cNvPr>
            <p:cNvSpPr>
              <a:spLocks/>
            </p:cNvSpPr>
            <p:nvPr/>
          </p:nvSpPr>
          <p:spPr bwMode="auto">
            <a:xfrm>
              <a:off x="-3981451" y="1903413"/>
              <a:ext cx="287338" cy="228600"/>
            </a:xfrm>
            <a:custGeom>
              <a:avLst/>
              <a:gdLst>
                <a:gd name="T0" fmla="*/ 40 w 181"/>
                <a:gd name="T1" fmla="*/ 0 h 144"/>
                <a:gd name="T2" fmla="*/ 0 w 181"/>
                <a:gd name="T3" fmla="*/ 19 h 144"/>
                <a:gd name="T4" fmla="*/ 0 w 181"/>
                <a:gd name="T5" fmla="*/ 28 h 144"/>
                <a:gd name="T6" fmla="*/ 0 w 181"/>
                <a:gd name="T7" fmla="*/ 144 h 144"/>
                <a:gd name="T8" fmla="*/ 181 w 181"/>
                <a:gd name="T9" fmla="*/ 144 h 144"/>
                <a:gd name="T10" fmla="*/ 181 w 181"/>
                <a:gd name="T11" fmla="*/ 28 h 144"/>
                <a:gd name="T12" fmla="*/ 181 w 181"/>
                <a:gd name="T13" fmla="*/ 19 h 144"/>
                <a:gd name="T14" fmla="*/ 141 w 181"/>
                <a:gd name="T15" fmla="*/ 0 h 1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 h="144">
                  <a:moveTo>
                    <a:pt x="40" y="0"/>
                  </a:moveTo>
                  <a:lnTo>
                    <a:pt x="0" y="19"/>
                  </a:lnTo>
                  <a:lnTo>
                    <a:pt x="0" y="28"/>
                  </a:lnTo>
                  <a:lnTo>
                    <a:pt x="0" y="144"/>
                  </a:lnTo>
                  <a:lnTo>
                    <a:pt x="181" y="144"/>
                  </a:lnTo>
                  <a:lnTo>
                    <a:pt x="181" y="28"/>
                  </a:lnTo>
                  <a:lnTo>
                    <a:pt x="181" y="19"/>
                  </a:lnTo>
                  <a:lnTo>
                    <a:pt x="141" y="0"/>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1" name="Freeform 134">
              <a:extLst>
                <a:ext uri="{FF2B5EF4-FFF2-40B4-BE49-F238E27FC236}">
                  <a16:creationId xmlns:a16="http://schemas.microsoft.com/office/drawing/2014/main" id="{6D2F7C1F-28D8-0E02-3C7F-06B38F9E55A9}"/>
                </a:ext>
              </a:extLst>
            </p:cNvPr>
            <p:cNvSpPr>
              <a:spLocks/>
            </p:cNvSpPr>
            <p:nvPr/>
          </p:nvSpPr>
          <p:spPr bwMode="auto">
            <a:xfrm>
              <a:off x="-3948113" y="2009775"/>
              <a:ext cx="225425" cy="87313"/>
            </a:xfrm>
            <a:custGeom>
              <a:avLst/>
              <a:gdLst>
                <a:gd name="T0" fmla="*/ 0 w 142"/>
                <a:gd name="T1" fmla="*/ 52 h 55"/>
                <a:gd name="T2" fmla="*/ 67 w 142"/>
                <a:gd name="T3" fmla="*/ 0 h 55"/>
                <a:gd name="T4" fmla="*/ 67 w 142"/>
                <a:gd name="T5" fmla="*/ 0 h 55"/>
                <a:gd name="T6" fmla="*/ 142 w 142"/>
                <a:gd name="T7" fmla="*/ 55 h 55"/>
              </a:gdLst>
              <a:ahLst/>
              <a:cxnLst>
                <a:cxn ang="0">
                  <a:pos x="T0" y="T1"/>
                </a:cxn>
                <a:cxn ang="0">
                  <a:pos x="T2" y="T3"/>
                </a:cxn>
                <a:cxn ang="0">
                  <a:pos x="T4" y="T5"/>
                </a:cxn>
                <a:cxn ang="0">
                  <a:pos x="T6" y="T7"/>
                </a:cxn>
              </a:cxnLst>
              <a:rect l="0" t="0" r="r" b="b"/>
              <a:pathLst>
                <a:path w="142" h="55">
                  <a:moveTo>
                    <a:pt x="0" y="52"/>
                  </a:moveTo>
                  <a:lnTo>
                    <a:pt x="67" y="0"/>
                  </a:lnTo>
                  <a:lnTo>
                    <a:pt x="67" y="0"/>
                  </a:lnTo>
                  <a:lnTo>
                    <a:pt x="142" y="55"/>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2" name="Line 135">
              <a:extLst>
                <a:ext uri="{FF2B5EF4-FFF2-40B4-BE49-F238E27FC236}">
                  <a16:creationId xmlns:a16="http://schemas.microsoft.com/office/drawing/2014/main" id="{210528AA-38DA-6AF8-0B20-557987E426D4}"/>
                </a:ext>
              </a:extLst>
            </p:cNvPr>
            <p:cNvSpPr>
              <a:spLocks noChangeShapeType="1"/>
            </p:cNvSpPr>
            <p:nvPr/>
          </p:nvSpPr>
          <p:spPr bwMode="auto">
            <a:xfrm>
              <a:off x="-3978276" y="1938338"/>
              <a:ext cx="123825" cy="79375"/>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3" name="Line 136">
              <a:extLst>
                <a:ext uri="{FF2B5EF4-FFF2-40B4-BE49-F238E27FC236}">
                  <a16:creationId xmlns:a16="http://schemas.microsoft.com/office/drawing/2014/main" id="{D008E9A3-B93C-8439-4F99-A6E7041D12B7}"/>
                </a:ext>
              </a:extLst>
            </p:cNvPr>
            <p:cNvSpPr>
              <a:spLocks noChangeShapeType="1"/>
            </p:cNvSpPr>
            <p:nvPr/>
          </p:nvSpPr>
          <p:spPr bwMode="auto">
            <a:xfrm flipH="1">
              <a:off x="-3825876" y="1938338"/>
              <a:ext cx="128588" cy="74613"/>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4" name="Freeform 137">
              <a:extLst>
                <a:ext uri="{FF2B5EF4-FFF2-40B4-BE49-F238E27FC236}">
                  <a16:creationId xmlns:a16="http://schemas.microsoft.com/office/drawing/2014/main" id="{14CBB644-3E6E-D913-26CB-E1816D71D196}"/>
                </a:ext>
              </a:extLst>
            </p:cNvPr>
            <p:cNvSpPr>
              <a:spLocks/>
            </p:cNvSpPr>
            <p:nvPr/>
          </p:nvSpPr>
          <p:spPr bwMode="auto">
            <a:xfrm>
              <a:off x="-3914776" y="1816100"/>
              <a:ext cx="152400" cy="161925"/>
            </a:xfrm>
            <a:custGeom>
              <a:avLst/>
              <a:gdLst>
                <a:gd name="T0" fmla="*/ 0 w 96"/>
                <a:gd name="T1" fmla="*/ 102 h 102"/>
                <a:gd name="T2" fmla="*/ 0 w 96"/>
                <a:gd name="T3" fmla="*/ 0 h 102"/>
                <a:gd name="T4" fmla="*/ 96 w 96"/>
                <a:gd name="T5" fmla="*/ 0 h 102"/>
                <a:gd name="T6" fmla="*/ 96 w 96"/>
                <a:gd name="T7" fmla="*/ 102 h 102"/>
              </a:gdLst>
              <a:ahLst/>
              <a:cxnLst>
                <a:cxn ang="0">
                  <a:pos x="T0" y="T1"/>
                </a:cxn>
                <a:cxn ang="0">
                  <a:pos x="T2" y="T3"/>
                </a:cxn>
                <a:cxn ang="0">
                  <a:pos x="T4" y="T5"/>
                </a:cxn>
                <a:cxn ang="0">
                  <a:pos x="T6" y="T7"/>
                </a:cxn>
              </a:cxnLst>
              <a:rect l="0" t="0" r="r" b="b"/>
              <a:pathLst>
                <a:path w="96" h="102">
                  <a:moveTo>
                    <a:pt x="0" y="102"/>
                  </a:moveTo>
                  <a:lnTo>
                    <a:pt x="0" y="0"/>
                  </a:lnTo>
                  <a:lnTo>
                    <a:pt x="96" y="0"/>
                  </a:lnTo>
                  <a:lnTo>
                    <a:pt x="96" y="102"/>
                  </a:lnTo>
                </a:path>
              </a:pathLst>
            </a:cu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5" name="Line 138">
              <a:extLst>
                <a:ext uri="{FF2B5EF4-FFF2-40B4-BE49-F238E27FC236}">
                  <a16:creationId xmlns:a16="http://schemas.microsoft.com/office/drawing/2014/main" id="{0D101E58-0D50-B7E9-C848-C1BBA5DEA5D9}"/>
                </a:ext>
              </a:extLst>
            </p:cNvPr>
            <p:cNvSpPr>
              <a:spLocks noChangeShapeType="1"/>
            </p:cNvSpPr>
            <p:nvPr/>
          </p:nvSpPr>
          <p:spPr bwMode="auto">
            <a:xfrm>
              <a:off x="-3871913" y="186848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6" name="Line 139">
              <a:extLst>
                <a:ext uri="{FF2B5EF4-FFF2-40B4-BE49-F238E27FC236}">
                  <a16:creationId xmlns:a16="http://schemas.microsoft.com/office/drawing/2014/main" id="{1B9B2D51-A7A2-63B2-399F-639AA0C0CA3C}"/>
                </a:ext>
              </a:extLst>
            </p:cNvPr>
            <p:cNvSpPr>
              <a:spLocks noChangeShapeType="1"/>
            </p:cNvSpPr>
            <p:nvPr/>
          </p:nvSpPr>
          <p:spPr bwMode="auto">
            <a:xfrm>
              <a:off x="-3871913" y="1903413"/>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sp>
          <p:nvSpPr>
            <p:cNvPr id="37" name="Line 140">
              <a:extLst>
                <a:ext uri="{FF2B5EF4-FFF2-40B4-BE49-F238E27FC236}">
                  <a16:creationId xmlns:a16="http://schemas.microsoft.com/office/drawing/2014/main" id="{90E9FD7D-6121-5A74-AC0B-72299348D279}"/>
                </a:ext>
              </a:extLst>
            </p:cNvPr>
            <p:cNvSpPr>
              <a:spLocks noChangeShapeType="1"/>
            </p:cNvSpPr>
            <p:nvPr/>
          </p:nvSpPr>
          <p:spPr bwMode="auto">
            <a:xfrm>
              <a:off x="-3871913" y="1938338"/>
              <a:ext cx="68263" cy="0"/>
            </a:xfrm>
            <a:prstGeom prst="line">
              <a:avLst/>
            </a:prstGeom>
            <a:grpFill/>
            <a:ln w="19050"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fr-CA">
                <a:solidFill>
                  <a:schemeClr val="tx1">
                    <a:lumMod val="85000"/>
                    <a:lumOff val="15000"/>
                  </a:schemeClr>
                </a:solidFill>
                <a:cs typeface="Gotham" pitchFamily="50" charset="0"/>
              </a:endParaRPr>
            </a:p>
          </p:txBody>
        </p:sp>
      </p:grpSp>
      <p:sp>
        <p:nvSpPr>
          <p:cNvPr id="41" name="Rectangle 40">
            <a:extLst>
              <a:ext uri="{FF2B5EF4-FFF2-40B4-BE49-F238E27FC236}">
                <a16:creationId xmlns:a16="http://schemas.microsoft.com/office/drawing/2014/main" id="{140DA0AD-5650-E663-E65F-EB6D9956F6F8}"/>
              </a:ext>
            </a:extLst>
          </p:cNvPr>
          <p:cNvSpPr/>
          <p:nvPr/>
        </p:nvSpPr>
        <p:spPr>
          <a:xfrm>
            <a:off x="7420740" y="4243816"/>
            <a:ext cx="2113271" cy="307777"/>
          </a:xfrm>
          <a:prstGeom prst="rect">
            <a:avLst/>
          </a:prstGeom>
        </p:spPr>
        <p:txBody>
          <a:bodyPr wrap="none">
            <a:spAutoFit/>
          </a:bodyPr>
          <a:lstStyle/>
          <a:p>
            <a:r>
              <a:rPr lang="en-US" sz="1400" dirty="0">
                <a:solidFill>
                  <a:schemeClr val="tx1">
                    <a:lumMod val="85000"/>
                    <a:lumOff val="15000"/>
                  </a:schemeClr>
                </a:solidFill>
                <a:cs typeface="Gotham" pitchFamily="50" charset="0"/>
              </a:rPr>
              <a:t>deirdre.falvey@ucc.ie</a:t>
            </a:r>
          </a:p>
        </p:txBody>
      </p:sp>
      <p:sp>
        <p:nvSpPr>
          <p:cNvPr id="4" name="Text Placeholder 3">
            <a:extLst>
              <a:ext uri="{FF2B5EF4-FFF2-40B4-BE49-F238E27FC236}">
                <a16:creationId xmlns:a16="http://schemas.microsoft.com/office/drawing/2014/main" id="{67AAD753-0002-4BAD-AB92-51CC52DAF9F4}"/>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414678743"/>
      </p:ext>
    </p:extLst>
  </p:cSld>
  <p:clrMapOvr>
    <a:masterClrMapping/>
  </p:clrMapOvr>
  <p:transition spd="med">
    <p:pull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37F8E-CD5D-365A-9366-B31985AB25B0}"/>
              </a:ext>
            </a:extLst>
          </p:cNvPr>
          <p:cNvSpPr>
            <a:spLocks noGrp="1"/>
          </p:cNvSpPr>
          <p:nvPr>
            <p:ph type="title" idx="4294967295"/>
          </p:nvPr>
        </p:nvSpPr>
        <p:spPr>
          <a:xfrm>
            <a:off x="838200" y="-1325563"/>
            <a:ext cx="10515600" cy="1325563"/>
          </a:xfrm>
          <a:prstGeom prst="rect">
            <a:avLst/>
          </a:prstGeom>
        </p:spPr>
        <p:txBody>
          <a:bodyPr anchor="b"/>
          <a:lstStyle/>
          <a:p>
            <a:r>
              <a:rPr lang="en-IE" dirty="0"/>
              <a:t>Overview/Agenda</a:t>
            </a:r>
          </a:p>
        </p:txBody>
      </p:sp>
      <p:sp>
        <p:nvSpPr>
          <p:cNvPr id="19" name="Text Placeholder 18">
            <a:extLst>
              <a:ext uri="{FF2B5EF4-FFF2-40B4-BE49-F238E27FC236}">
                <a16:creationId xmlns:a16="http://schemas.microsoft.com/office/drawing/2014/main" id="{67416C9E-71F0-FDBD-CE23-7898669EE104}"/>
              </a:ext>
            </a:extLst>
          </p:cNvPr>
          <p:cNvSpPr>
            <a:spLocks noGrp="1"/>
          </p:cNvSpPr>
          <p:nvPr>
            <p:ph type="body" sz="quarter" idx="11"/>
          </p:nvPr>
        </p:nvSpPr>
        <p:spPr>
          <a:xfrm>
            <a:off x="447041" y="965201"/>
            <a:ext cx="5648959" cy="1036319"/>
          </a:xfrm>
        </p:spPr>
        <p:txBody>
          <a:bodyPr/>
          <a:lstStyle/>
          <a:p>
            <a:r>
              <a:rPr lang="en-GB" dirty="0"/>
              <a:t>Access UCC – Laptop Loan Scheme Overview </a:t>
            </a:r>
          </a:p>
        </p:txBody>
      </p:sp>
      <p:sp>
        <p:nvSpPr>
          <p:cNvPr id="26" name="Text Placeholder 25">
            <a:extLst>
              <a:ext uri="{FF2B5EF4-FFF2-40B4-BE49-F238E27FC236}">
                <a16:creationId xmlns:a16="http://schemas.microsoft.com/office/drawing/2014/main" id="{1F2A306D-7F6A-3099-021B-CB58B08E534D}"/>
              </a:ext>
            </a:extLst>
          </p:cNvPr>
          <p:cNvSpPr>
            <a:spLocks noGrp="1"/>
          </p:cNvSpPr>
          <p:nvPr>
            <p:ph type="body" sz="quarter" idx="12"/>
          </p:nvPr>
        </p:nvSpPr>
        <p:spPr>
          <a:xfrm>
            <a:off x="447040" y="2103119"/>
            <a:ext cx="6443954" cy="3647231"/>
          </a:xfrm>
        </p:spPr>
        <p:txBody>
          <a:bodyPr/>
          <a:lstStyle/>
          <a:p>
            <a:r>
              <a:rPr lang="en-US" dirty="0"/>
              <a:t>With the onset of COVID-19 and the announcement by the Department of Further and Higher Education, Research, Innovation and Science announced the introduction of a scheme in September 2020, whereby undergraduate and postgraduate students may be eligible to receive a laptop, on a long-term loan, at no charge in order to assist with their online learning.</a:t>
            </a:r>
          </a:p>
          <a:p>
            <a:r>
              <a:rPr lang="en-US" dirty="0"/>
              <a:t>The Aim was to support students from lower socio-economic backgrounds, ethnic minorities, </a:t>
            </a:r>
            <a:r>
              <a:rPr lang="en-US" dirty="0" err="1"/>
              <a:t>traveller</a:t>
            </a:r>
            <a:r>
              <a:rPr lang="en-US" dirty="0"/>
              <a:t> students and other under-represented financially challenged backgrounds to overcome the obstacles of remote learning due to the global pandemic</a:t>
            </a:r>
            <a:endParaRPr lang="id-ID" dirty="0"/>
          </a:p>
        </p:txBody>
      </p:sp>
      <p:pic>
        <p:nvPicPr>
          <p:cNvPr id="14" name="Picture Placeholder 13">
            <a:extLst>
              <a:ext uri="{FF2B5EF4-FFF2-40B4-BE49-F238E27FC236}">
                <a16:creationId xmlns:a16="http://schemas.microsoft.com/office/drawing/2014/main" id="{199A4778-BCEF-4836-8004-ACA8808A45AF}"/>
              </a:ext>
              <a:ext uri="{C183D7F6-B498-43B3-948B-1728B52AA6E4}">
                <adec:decorative xmlns:adec="http://schemas.microsoft.com/office/drawing/2017/decorative" val="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4212" b="4212"/>
          <a:stretch/>
        </p:blipFill>
        <p:spPr>
          <a:xfrm>
            <a:off x="6996113" y="1"/>
            <a:ext cx="4391025" cy="6034087"/>
          </a:xfrm>
        </p:spPr>
      </p:pic>
      <p:sp>
        <p:nvSpPr>
          <p:cNvPr id="10" name="Text Placeholder 9">
            <a:extLst>
              <a:ext uri="{FF2B5EF4-FFF2-40B4-BE49-F238E27FC236}">
                <a16:creationId xmlns:a16="http://schemas.microsoft.com/office/drawing/2014/main" id="{38376CFD-B270-478E-BB32-8A2912B2A50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770655650"/>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D049E-7284-EF5F-AEE7-FEA1F037C3B8}"/>
              </a:ext>
            </a:extLst>
          </p:cNvPr>
          <p:cNvSpPr>
            <a:spLocks noGrp="1"/>
          </p:cNvSpPr>
          <p:nvPr>
            <p:ph type="title" idx="4294967295"/>
          </p:nvPr>
        </p:nvSpPr>
        <p:spPr>
          <a:xfrm>
            <a:off x="325017" y="-1350245"/>
            <a:ext cx="10515600" cy="1325563"/>
          </a:xfrm>
          <a:prstGeom prst="rect">
            <a:avLst/>
          </a:prstGeom>
        </p:spPr>
        <p:txBody>
          <a:bodyPr anchor="b"/>
          <a:lstStyle/>
          <a:p>
            <a:r>
              <a:rPr lang="en-IE" dirty="0"/>
              <a:t>Intro Slide</a:t>
            </a:r>
          </a:p>
        </p:txBody>
      </p:sp>
      <p:sp>
        <p:nvSpPr>
          <p:cNvPr id="9" name="Text Placeholder 8">
            <a:extLst>
              <a:ext uri="{FF2B5EF4-FFF2-40B4-BE49-F238E27FC236}">
                <a16:creationId xmlns:a16="http://schemas.microsoft.com/office/drawing/2014/main" id="{61D05F95-5777-469B-AE64-40854E10F3FA}"/>
              </a:ext>
            </a:extLst>
          </p:cNvPr>
          <p:cNvSpPr>
            <a:spLocks noGrp="1"/>
          </p:cNvSpPr>
          <p:nvPr>
            <p:ph type="body" sz="quarter" idx="11"/>
          </p:nvPr>
        </p:nvSpPr>
        <p:spPr>
          <a:xfrm>
            <a:off x="447041" y="1003301"/>
            <a:ext cx="4607559" cy="1036319"/>
          </a:xfrm>
        </p:spPr>
        <p:txBody>
          <a:bodyPr/>
          <a:lstStyle/>
          <a:p>
            <a:r>
              <a:rPr lang="en-US" dirty="0"/>
              <a:t>In the Beginning</a:t>
            </a:r>
          </a:p>
          <a:p>
            <a:r>
              <a:rPr lang="en-US" dirty="0"/>
              <a:t>The Challenges:</a:t>
            </a:r>
            <a:endParaRPr lang="en-NL" dirty="0"/>
          </a:p>
        </p:txBody>
      </p:sp>
      <p:sp>
        <p:nvSpPr>
          <p:cNvPr id="16" name="Text Placeholder 15">
            <a:extLst>
              <a:ext uri="{FF2B5EF4-FFF2-40B4-BE49-F238E27FC236}">
                <a16:creationId xmlns:a16="http://schemas.microsoft.com/office/drawing/2014/main" id="{1D45C203-5071-BE84-0CED-3E12A7ACFEE8}"/>
              </a:ext>
            </a:extLst>
          </p:cNvPr>
          <p:cNvSpPr>
            <a:spLocks noGrp="1"/>
          </p:cNvSpPr>
          <p:nvPr>
            <p:ph type="body" sz="quarter" idx="12"/>
          </p:nvPr>
        </p:nvSpPr>
        <p:spPr>
          <a:xfrm>
            <a:off x="447040" y="2103120"/>
            <a:ext cx="4927600" cy="3271520"/>
          </a:xfrm>
        </p:spPr>
        <p:txBody>
          <a:bodyPr/>
          <a:lstStyle/>
          <a:p>
            <a:pPr marL="285750" indent="-285750">
              <a:buFont typeface="Arial" panose="020B0604020202020204" pitchFamily="34" charset="0"/>
              <a:buChar char="•"/>
            </a:pPr>
            <a:r>
              <a:rPr lang="en-US" dirty="0"/>
              <a:t>Procurement/Types of devices</a:t>
            </a:r>
          </a:p>
          <a:p>
            <a:pPr marL="285750" indent="-285750">
              <a:buFont typeface="Arial" panose="020B0604020202020204" pitchFamily="34" charset="0"/>
              <a:buChar char="•"/>
            </a:pPr>
            <a:r>
              <a:rPr lang="en-US" dirty="0"/>
              <a:t>Developing a robust application process</a:t>
            </a:r>
          </a:p>
          <a:p>
            <a:pPr marL="285750" indent="-285750">
              <a:buFont typeface="Arial" panose="020B0604020202020204" pitchFamily="34" charset="0"/>
              <a:buChar char="•"/>
            </a:pPr>
            <a:r>
              <a:rPr lang="en-US" dirty="0"/>
              <a:t>Communications Strategy</a:t>
            </a:r>
          </a:p>
          <a:p>
            <a:pPr marL="285750" indent="-285750">
              <a:buFont typeface="Arial" panose="020B0604020202020204" pitchFamily="34" charset="0"/>
              <a:buChar char="•"/>
            </a:pPr>
            <a:r>
              <a:rPr lang="en-US" dirty="0"/>
              <a:t>Distribution Logistics</a:t>
            </a:r>
          </a:p>
          <a:p>
            <a:pPr marL="285750" indent="-285750">
              <a:buFont typeface="Arial" panose="020B0604020202020204" pitchFamily="34" charset="0"/>
              <a:buChar char="•"/>
            </a:pPr>
            <a:r>
              <a:rPr lang="en-US" dirty="0"/>
              <a:t>Repairs &amp; Returns Policy</a:t>
            </a:r>
            <a:endParaRPr lang="id-ID" dirty="0"/>
          </a:p>
        </p:txBody>
      </p:sp>
      <p:pic>
        <p:nvPicPr>
          <p:cNvPr id="26" name="Picture Placeholder 25" descr="3 young women sitting around each other in a lobby, one woman has a guide dog and one woman is in a wheelchair. ">
            <a:extLst>
              <a:ext uri="{FF2B5EF4-FFF2-40B4-BE49-F238E27FC236}">
                <a16:creationId xmlns:a16="http://schemas.microsoft.com/office/drawing/2014/main" id="{B9C0842E-1592-4BA8-8A13-A3B4A49F2FF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2136" r="12136"/>
          <a:stretch/>
        </p:blipFill>
        <p:spPr>
          <a:xfrm>
            <a:off x="6829426" y="2103120"/>
            <a:ext cx="1857901" cy="1635760"/>
          </a:xfrm>
        </p:spPr>
      </p:pic>
      <p:pic>
        <p:nvPicPr>
          <p:cNvPr id="5" name="Picture Placeholder 4" descr="Students on a picnic bench on college campus.">
            <a:extLst>
              <a:ext uri="{FF2B5EF4-FFF2-40B4-BE49-F238E27FC236}">
                <a16:creationId xmlns:a16="http://schemas.microsoft.com/office/drawing/2014/main" id="{9D33D34B-DED4-4F05-90C6-07E0FC2ABFF8}"/>
              </a:ext>
              <a:ext uri="{C183D7F6-B498-43B3-948B-1728B52AA6E4}">
                <adec:decorative xmlns:adec="http://schemas.microsoft.com/office/drawing/2017/decorative" val="0"/>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t="14513" b="14513"/>
          <a:stretch/>
        </p:blipFill>
        <p:spPr>
          <a:xfrm>
            <a:off x="8799858" y="940021"/>
            <a:ext cx="2630776" cy="2798859"/>
          </a:xfrm>
        </p:spPr>
      </p:pic>
      <p:pic>
        <p:nvPicPr>
          <p:cNvPr id="28" name="Picture Placeholder 27" descr="A female student sitting on a college campus bench with her laptop, smiling.">
            <a:extLst>
              <a:ext uri="{FF2B5EF4-FFF2-40B4-BE49-F238E27FC236}">
                <a16:creationId xmlns:a16="http://schemas.microsoft.com/office/drawing/2014/main" id="{5C96F5B7-D77E-4A23-9B96-DC794328F515}"/>
              </a:ext>
              <a:ext uri="{C183D7F6-B498-43B3-948B-1728B52AA6E4}">
                <adec:decorative xmlns:adec="http://schemas.microsoft.com/office/drawing/2017/decorative" val="0"/>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l="12136" r="12136"/>
          <a:stretch/>
        </p:blipFill>
        <p:spPr>
          <a:xfrm>
            <a:off x="6829425" y="3852407"/>
            <a:ext cx="1857901" cy="1635760"/>
          </a:xfrm>
        </p:spPr>
      </p:pic>
      <p:pic>
        <p:nvPicPr>
          <p:cNvPr id="23" name="Picture Placeholder 22" descr="2 students smiling and walking on college campus.">
            <a:extLst>
              <a:ext uri="{FF2B5EF4-FFF2-40B4-BE49-F238E27FC236}">
                <a16:creationId xmlns:a16="http://schemas.microsoft.com/office/drawing/2014/main" id="{AEDA722B-9406-4B3A-98BE-014C896D84F4}"/>
              </a:ext>
              <a:ext uri="{C183D7F6-B498-43B3-948B-1728B52AA6E4}">
                <adec:decorative xmlns:adec="http://schemas.microsoft.com/office/drawing/2017/decorative" val="0"/>
              </a:ext>
            </a:extLst>
          </p:cNvPr>
          <p:cNvPicPr>
            <a:picLocks noGrp="1" noChangeAspect="1"/>
          </p:cNvPicPr>
          <p:nvPr>
            <p:ph type="pic" sz="quarter" idx="14"/>
          </p:nvPr>
        </p:nvPicPr>
        <p:blipFill rotWithShape="1">
          <a:blip r:embed="rId6">
            <a:extLst>
              <a:ext uri="{28A0092B-C50C-407E-A947-70E740481C1C}">
                <a14:useLocalDpi xmlns:a14="http://schemas.microsoft.com/office/drawing/2010/main" val="0"/>
              </a:ext>
            </a:extLst>
          </a:blip>
          <a:srcRect l="12109" r="12109"/>
          <a:stretch/>
        </p:blipFill>
        <p:spPr>
          <a:xfrm>
            <a:off x="8799858" y="3852407"/>
            <a:ext cx="1857901" cy="1635760"/>
          </a:xfrm>
        </p:spPr>
      </p:pic>
      <p:sp>
        <p:nvSpPr>
          <p:cNvPr id="10" name="Text Placeholder 9">
            <a:extLst>
              <a:ext uri="{FF2B5EF4-FFF2-40B4-BE49-F238E27FC236}">
                <a16:creationId xmlns:a16="http://schemas.microsoft.com/office/drawing/2014/main" id="{F8434A54-EEC2-471E-9DA8-5EB4F0D9E567}"/>
              </a:ext>
              <a:ext uri="{C183D7F6-B498-43B3-948B-1728B52AA6E4}">
                <adec:decorative xmlns:adec="http://schemas.microsoft.com/office/drawing/2017/decorative" val="0"/>
              </a:ext>
            </a:extLst>
          </p:cNvPr>
          <p:cNvSpPr>
            <a:spLocks noGrp="1"/>
          </p:cNvSpPr>
          <p:nvPr>
            <p:ph type="body" sz="quarter" idx="16"/>
          </p:nvPr>
        </p:nvSpPr>
        <p:spPr/>
        <p:txBody>
          <a:bodyPr/>
          <a:lstStyle/>
          <a:p>
            <a:endParaRPr lang="en-US" dirty="0"/>
          </a:p>
        </p:txBody>
      </p:sp>
    </p:spTree>
    <p:extLst>
      <p:ext uri="{BB962C8B-B14F-4D97-AF65-F5344CB8AC3E}">
        <p14:creationId xmlns:p14="http://schemas.microsoft.com/office/powerpoint/2010/main" val="2917135041"/>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2979-159A-1CC4-F812-6B7BC62343B5}"/>
              </a:ext>
            </a:extLst>
          </p:cNvPr>
          <p:cNvSpPr>
            <a:spLocks noGrp="1"/>
          </p:cNvSpPr>
          <p:nvPr>
            <p:ph type="title" idx="4294967295"/>
          </p:nvPr>
        </p:nvSpPr>
        <p:spPr>
          <a:xfrm>
            <a:off x="838200" y="-1325563"/>
            <a:ext cx="10515600" cy="1325563"/>
          </a:xfrm>
          <a:prstGeom prst="rect">
            <a:avLst/>
          </a:prstGeom>
        </p:spPr>
        <p:txBody>
          <a:bodyPr anchor="b"/>
          <a:lstStyle/>
          <a:p>
            <a:r>
              <a:rPr lang="en-IE" dirty="0"/>
              <a:t>About Us/Overview</a:t>
            </a:r>
          </a:p>
        </p:txBody>
      </p:sp>
      <p:sp>
        <p:nvSpPr>
          <p:cNvPr id="8" name="Text Placeholder 7">
            <a:extLst>
              <a:ext uri="{FF2B5EF4-FFF2-40B4-BE49-F238E27FC236}">
                <a16:creationId xmlns:a16="http://schemas.microsoft.com/office/drawing/2014/main" id="{7F406CFC-CA9E-973E-D8DD-400D627D153C}"/>
              </a:ext>
            </a:extLst>
          </p:cNvPr>
          <p:cNvSpPr>
            <a:spLocks noGrp="1"/>
          </p:cNvSpPr>
          <p:nvPr>
            <p:ph type="body" sz="quarter" idx="11"/>
          </p:nvPr>
        </p:nvSpPr>
        <p:spPr>
          <a:xfrm>
            <a:off x="447041" y="1337926"/>
            <a:ext cx="3198367" cy="506658"/>
          </a:xfrm>
        </p:spPr>
        <p:txBody>
          <a:bodyPr/>
          <a:lstStyle/>
          <a:p>
            <a:r>
              <a:rPr lang="en-US" dirty="0">
                <a:latin typeface="+mj-lt"/>
              </a:rPr>
              <a:t>Procurement</a:t>
            </a:r>
            <a:endParaRPr lang="en-NL" dirty="0">
              <a:latin typeface="+mj-lt"/>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r>
              <a:rPr lang="en-IE" dirty="0"/>
              <a:t>The development of the Laptop Loan scheme spanned across multiple Department within the University.</a:t>
            </a:r>
          </a:p>
          <a:p>
            <a:endParaRPr lang="en-GB" dirty="0">
              <a:latin typeface="Gotham Medium" pitchFamily="50" charset="0"/>
              <a:cs typeface="Gotham Medium" pitchFamily="50" charset="0"/>
            </a:endParaRPr>
          </a:p>
          <a:p>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Access UCC</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9927"/>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IT Services/Security</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123609"/>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sp>
        <p:nvSpPr>
          <p:cNvPr id="63" name="TextBox 62" descr="As nouns the difference between passage and text is that passage is a paragraph.&#10;">
            <a:extLst>
              <a:ext uri="{FF2B5EF4-FFF2-40B4-BE49-F238E27FC236}">
                <a16:creationId xmlns:a16="http://schemas.microsoft.com/office/drawing/2014/main" id="{6840DC5C-5CB8-4A8D-B117-DD96F6B85DD4}"/>
              </a:ext>
            </a:extLst>
          </p:cNvPr>
          <p:cNvSpPr txBox="1"/>
          <p:nvPr/>
        </p:nvSpPr>
        <p:spPr>
          <a:xfrm>
            <a:off x="7622134" y="3390501"/>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Procurement</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70" name="TextBox 69" descr="As nouns the difference between passage and text is that passage is a paragraph.&#10;">
            <a:extLst>
              <a:ext uri="{FF2B5EF4-FFF2-40B4-BE49-F238E27FC236}">
                <a16:creationId xmlns:a16="http://schemas.microsoft.com/office/drawing/2014/main" id="{19CE9046-4163-457A-A8F4-3E52A1B6C3BC}"/>
              </a:ext>
            </a:extLst>
          </p:cNvPr>
          <p:cNvSpPr txBox="1"/>
          <p:nvPr/>
        </p:nvSpPr>
        <p:spPr>
          <a:xfrm>
            <a:off x="7622134" y="4591075"/>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Students Union</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094368297"/>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406CFC-CA9E-973E-D8DD-400D627D153C}"/>
              </a:ext>
            </a:extLst>
          </p:cNvPr>
          <p:cNvSpPr>
            <a:spLocks noGrp="1"/>
          </p:cNvSpPr>
          <p:nvPr>
            <p:ph type="title" idx="4294967295"/>
          </p:nvPr>
        </p:nvSpPr>
        <p:spPr>
          <a:xfrm>
            <a:off x="447041" y="1337926"/>
            <a:ext cx="3198367" cy="506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rPr>
              <a:t>Application Process</a:t>
            </a:r>
            <a:endParaRPr kumimoji="0" lang="en-NL"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endParaRPr lang="en-GB" dirty="0">
              <a:latin typeface="Gotham Medium" pitchFamily="50" charset="0"/>
              <a:cs typeface="Gotham Medium" pitchFamily="50" charset="0"/>
            </a:endParaRPr>
          </a:p>
          <a:p>
            <a:r>
              <a:rPr lang="en-GB" dirty="0">
                <a:latin typeface="Gotham Medium" pitchFamily="50" charset="0"/>
                <a:cs typeface="Gotham Medium" pitchFamily="50" charset="0"/>
              </a:rPr>
              <a:t>Using skills and expertise from the Student Financial Assistance Fund Team, ensured that development and implementation</a:t>
            </a:r>
            <a:r>
              <a:rPr lang="en-GB" dirty="0"/>
              <a:t> of the Laptop Loan Scheme was pretty seamless and straightforward</a:t>
            </a:r>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461665"/>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Used Cognito Forms to develop online application system.</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9927"/>
            <a:ext cx="3838346" cy="646331"/>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Broadly used the SAF guidelines &amp; assessment criteria to assess needs of non-HEAR Entry Route students</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123609"/>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sp>
        <p:nvSpPr>
          <p:cNvPr id="63" name="TextBox 62" descr="As nouns the difference between passage and text is that passage is a paragraph.&#10;">
            <a:extLst>
              <a:ext uri="{FF2B5EF4-FFF2-40B4-BE49-F238E27FC236}">
                <a16:creationId xmlns:a16="http://schemas.microsoft.com/office/drawing/2014/main" id="{6840DC5C-5CB8-4A8D-B117-DD96F6B85DD4}"/>
              </a:ext>
            </a:extLst>
          </p:cNvPr>
          <p:cNvSpPr txBox="1"/>
          <p:nvPr/>
        </p:nvSpPr>
        <p:spPr>
          <a:xfrm>
            <a:off x="7622134" y="3390501"/>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HEAR Student Entry Route automatic approval</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70" name="TextBox 69" descr="As nouns the difference between passage and text is that passage is a paragraph.&#10;">
            <a:extLst>
              <a:ext uri="{FF2B5EF4-FFF2-40B4-BE49-F238E27FC236}">
                <a16:creationId xmlns:a16="http://schemas.microsoft.com/office/drawing/2014/main" id="{19CE9046-4163-457A-A8F4-3E52A1B6C3BC}"/>
              </a:ext>
            </a:extLst>
          </p:cNvPr>
          <p:cNvSpPr txBox="1"/>
          <p:nvPr/>
        </p:nvSpPr>
        <p:spPr>
          <a:xfrm>
            <a:off x="7622134" y="4591075"/>
            <a:ext cx="3838346" cy="276999"/>
          </a:xfrm>
          <a:prstGeom prst="rect">
            <a:avLst/>
          </a:prstGeom>
          <a:noFill/>
        </p:spPr>
        <p:txBody>
          <a:bodyPr wrap="square" rtlCol="0">
            <a:spAutoFit/>
          </a:bodyPr>
          <a:lstStyle/>
          <a:p>
            <a:r>
              <a:rPr lang="en-IE" sz="1200" dirty="0">
                <a:solidFill>
                  <a:schemeClr val="tx1">
                    <a:lumMod val="85000"/>
                    <a:lumOff val="15000"/>
                  </a:schemeClr>
                </a:solidFill>
                <a:latin typeface="Gotham Medium" pitchFamily="50" charset="0"/>
                <a:cs typeface="Gotham Medium" pitchFamily="50" charset="0"/>
              </a:rPr>
              <a:t>Auto Approval for SAF awarded applicants</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976077103"/>
      </p:ext>
    </p:extLst>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406CFC-CA9E-973E-D8DD-400D627D153C}"/>
              </a:ext>
            </a:extLst>
          </p:cNvPr>
          <p:cNvSpPr>
            <a:spLocks noGrp="1"/>
          </p:cNvSpPr>
          <p:nvPr>
            <p:ph type="title" idx="4294967295"/>
          </p:nvPr>
        </p:nvSpPr>
        <p:spPr>
          <a:xfrm>
            <a:off x="447041" y="989353"/>
            <a:ext cx="3198367" cy="8552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rPr>
              <a:t>Communication Strategy</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NL"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r>
              <a:rPr lang="en-IE" dirty="0">
                <a:latin typeface="Gotham Medium" pitchFamily="50" charset="0"/>
                <a:cs typeface="Gotham Medium" pitchFamily="50" charset="0"/>
              </a:rPr>
              <a:t>While the HEA initiated a lot of external information about the scheme, however many students were unsure as to how it affected them.</a:t>
            </a:r>
          </a:p>
          <a:p>
            <a:r>
              <a:rPr lang="en-IE" dirty="0"/>
              <a:t>Many departments within the University were utilised to disseminate information about the scheme.</a:t>
            </a:r>
            <a:endParaRPr lang="en-GB" dirty="0">
              <a:latin typeface="Gotham Medium" pitchFamily="50" charset="0"/>
              <a:cs typeface="Gotham Medium" pitchFamily="50" charset="0"/>
            </a:endParaRPr>
          </a:p>
          <a:p>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Students Union</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9927"/>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UCC Media &amp; Communications Teams</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123609"/>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sp>
        <p:nvSpPr>
          <p:cNvPr id="63" name="TextBox 62" descr="As nouns the difference between passage and text is that passage is a paragraph.&#10;">
            <a:extLst>
              <a:ext uri="{FF2B5EF4-FFF2-40B4-BE49-F238E27FC236}">
                <a16:creationId xmlns:a16="http://schemas.microsoft.com/office/drawing/2014/main" id="{6840DC5C-5CB8-4A8D-B117-DD96F6B85DD4}"/>
              </a:ext>
            </a:extLst>
          </p:cNvPr>
          <p:cNvSpPr txBox="1"/>
          <p:nvPr/>
        </p:nvSpPr>
        <p:spPr>
          <a:xfrm>
            <a:off x="7622134" y="3390501"/>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Student Assistance Fund Website</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70" name="TextBox 69" descr="As nouns the difference between passage and text is that passage is a paragraph.&#10;">
            <a:extLst>
              <a:ext uri="{FF2B5EF4-FFF2-40B4-BE49-F238E27FC236}">
                <a16:creationId xmlns:a16="http://schemas.microsoft.com/office/drawing/2014/main" id="{19CE9046-4163-457A-A8F4-3E52A1B6C3BC}"/>
              </a:ext>
            </a:extLst>
          </p:cNvPr>
          <p:cNvSpPr txBox="1"/>
          <p:nvPr/>
        </p:nvSpPr>
        <p:spPr>
          <a:xfrm>
            <a:off x="7622134" y="4591075"/>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Access UCC Websites</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73555869"/>
      </p:ext>
    </p:extLst>
  </p:cSld>
  <p:clrMapOvr>
    <a:masterClrMapping/>
  </p:clrMapOvr>
  <p:transition spd="med">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406CFC-CA9E-973E-D8DD-400D627D153C}"/>
              </a:ext>
            </a:extLst>
          </p:cNvPr>
          <p:cNvSpPr>
            <a:spLocks noGrp="1"/>
          </p:cNvSpPr>
          <p:nvPr>
            <p:ph type="title" idx="4294967295"/>
          </p:nvPr>
        </p:nvSpPr>
        <p:spPr>
          <a:xfrm>
            <a:off x="447041" y="1337926"/>
            <a:ext cx="3198367" cy="506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rPr>
              <a:t>Distribution Logistics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NL"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r>
              <a:rPr lang="en-IE" dirty="0">
                <a:latin typeface="Gotham Medium" pitchFamily="50" charset="0"/>
                <a:cs typeface="Gotham Medium" pitchFamily="50" charset="0"/>
              </a:rPr>
              <a:t>Many different methods were adopted for laptop distribution</a:t>
            </a:r>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In-person collection</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9927"/>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DHL Logistic</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050812"/>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solidFill>
                  <a:srgbClr val="FF0000"/>
                </a:solidFill>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
        <p:nvSpPr>
          <p:cNvPr id="3" name="TextBox 2" descr="As nouns the difference between passage and text is that passage is a paragraph.&#10;">
            <a:extLst>
              <a:ext uri="{FF2B5EF4-FFF2-40B4-BE49-F238E27FC236}">
                <a16:creationId xmlns:a16="http://schemas.microsoft.com/office/drawing/2014/main" id="{731BA2AC-621C-45D0-0558-14B5834D8A96}"/>
              </a:ext>
            </a:extLst>
          </p:cNvPr>
          <p:cNvSpPr txBox="1"/>
          <p:nvPr/>
        </p:nvSpPr>
        <p:spPr>
          <a:xfrm>
            <a:off x="7622134" y="3437125"/>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Student Experience Officers </a:t>
            </a:r>
            <a:endParaRPr lang="id-ID" sz="1200" dirty="0">
              <a:solidFill>
                <a:schemeClr val="tx1">
                  <a:lumMod val="85000"/>
                  <a:lumOff val="15000"/>
                </a:schemeClr>
              </a:solidFill>
              <a:latin typeface="Gotham Medium" pitchFamily="50" charset="0"/>
              <a:cs typeface="Gotham Medium" pitchFamily="50" charset="0"/>
            </a:endParaRPr>
          </a:p>
        </p:txBody>
      </p:sp>
      <p:sp>
        <p:nvSpPr>
          <p:cNvPr id="6" name="TextBox 5" descr="As nouns the difference between passage and text is that passage is a paragraph.&#10;">
            <a:extLst>
              <a:ext uri="{FF2B5EF4-FFF2-40B4-BE49-F238E27FC236}">
                <a16:creationId xmlns:a16="http://schemas.microsoft.com/office/drawing/2014/main" id="{230D4985-1790-B9C2-55B7-E162AF9F2E41}"/>
              </a:ext>
            </a:extLst>
          </p:cNvPr>
          <p:cNvSpPr txBox="1"/>
          <p:nvPr/>
        </p:nvSpPr>
        <p:spPr>
          <a:xfrm>
            <a:off x="7576906" y="4718557"/>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Students Union Officers</a:t>
            </a:r>
          </a:p>
        </p:txBody>
      </p:sp>
    </p:spTree>
    <p:extLst>
      <p:ext uri="{BB962C8B-B14F-4D97-AF65-F5344CB8AC3E}">
        <p14:creationId xmlns:p14="http://schemas.microsoft.com/office/powerpoint/2010/main" val="1349048048"/>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F406CFC-CA9E-973E-D8DD-400D627D153C}"/>
              </a:ext>
            </a:extLst>
          </p:cNvPr>
          <p:cNvSpPr>
            <a:spLocks noGrp="1"/>
          </p:cNvSpPr>
          <p:nvPr>
            <p:ph type="title" idx="4294967295"/>
          </p:nvPr>
        </p:nvSpPr>
        <p:spPr>
          <a:xfrm>
            <a:off x="447041" y="1337926"/>
            <a:ext cx="3198367" cy="506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rPr>
              <a:t>Repairs &amp; Returns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NL" sz="3600" b="1" i="0" u="none" strike="noStrike" kern="1200" cap="none" spc="0" normalizeH="0" baseline="0" noProof="0" dirty="0">
              <a:ln>
                <a:noFill/>
              </a:ln>
              <a:solidFill>
                <a:schemeClr val="accent1"/>
              </a:solidFill>
              <a:effectLst/>
              <a:uLnTx/>
              <a:uFillTx/>
              <a:latin typeface="+mj-lt"/>
              <a:ea typeface="Roboto Black" panose="02000000000000000000" pitchFamily="2" charset="0"/>
              <a:cs typeface="Gotham" pitchFamily="50" charset="0"/>
            </a:endParaRPr>
          </a:p>
        </p:txBody>
      </p:sp>
      <p:sp>
        <p:nvSpPr>
          <p:cNvPr id="13" name="Text Placeholder 12">
            <a:extLst>
              <a:ext uri="{FF2B5EF4-FFF2-40B4-BE49-F238E27FC236}">
                <a16:creationId xmlns:a16="http://schemas.microsoft.com/office/drawing/2014/main" id="{1B3C60D4-A735-5D85-426E-720ACA8F18E4}"/>
              </a:ext>
            </a:extLst>
          </p:cNvPr>
          <p:cNvSpPr>
            <a:spLocks noGrp="1"/>
          </p:cNvSpPr>
          <p:nvPr>
            <p:ph type="body" sz="quarter" idx="12"/>
          </p:nvPr>
        </p:nvSpPr>
        <p:spPr>
          <a:xfrm>
            <a:off x="447040" y="1931725"/>
            <a:ext cx="3477259" cy="3271520"/>
          </a:xfrm>
        </p:spPr>
        <p:txBody>
          <a:bodyPr/>
          <a:lstStyle/>
          <a:p>
            <a:r>
              <a:rPr lang="en-IE" dirty="0">
                <a:latin typeface="Gotham Medium" pitchFamily="50" charset="0"/>
                <a:cs typeface="Gotham Medium" pitchFamily="50" charset="0"/>
              </a:rPr>
              <a:t>This was challenging as the time, cost and logistics of repairs was not fully addressed in the initial stages of the scheme.  </a:t>
            </a:r>
            <a:endParaRPr lang="en-GB" dirty="0">
              <a:latin typeface="Gotham Medium" pitchFamily="50" charset="0"/>
              <a:cs typeface="Gotham Medium" pitchFamily="50" charset="0"/>
            </a:endParaRPr>
          </a:p>
          <a:p>
            <a:endParaRPr lang="en-NL" dirty="0">
              <a:latin typeface="Gotham Medium" pitchFamily="50" charset="0"/>
              <a:cs typeface="Gotham Medium" pitchFamily="50" charset="0"/>
            </a:endParaRPr>
          </a:p>
        </p:txBody>
      </p:sp>
      <p:grpSp>
        <p:nvGrpSpPr>
          <p:cNvPr id="9" name="Group 8">
            <a:extLst>
              <a:ext uri="{FF2B5EF4-FFF2-40B4-BE49-F238E27FC236}">
                <a16:creationId xmlns:a16="http://schemas.microsoft.com/office/drawing/2014/main" id="{1B5324D6-D9A5-4456-8783-04620D852EB9}"/>
              </a:ext>
              <a:ext uri="{C183D7F6-B498-43B3-948B-1728B52AA6E4}">
                <adec:decorative xmlns:adec="http://schemas.microsoft.com/office/drawing/2017/decorative" val="1"/>
              </a:ext>
            </a:extLst>
          </p:cNvPr>
          <p:cNvGrpSpPr/>
          <p:nvPr/>
        </p:nvGrpSpPr>
        <p:grpSpPr>
          <a:xfrm>
            <a:off x="6746240" y="722461"/>
            <a:ext cx="4856480" cy="1002665"/>
            <a:chOff x="6746240" y="722461"/>
            <a:chExt cx="4856480" cy="1002665"/>
          </a:xfrm>
        </p:grpSpPr>
        <p:sp>
          <p:nvSpPr>
            <p:cNvPr id="14" name="Rectangle 13">
              <a:extLst>
                <a:ext uri="{FF2B5EF4-FFF2-40B4-BE49-F238E27FC236}">
                  <a16:creationId xmlns:a16="http://schemas.microsoft.com/office/drawing/2014/main" id="{A220CCBF-6AA4-2F35-B50C-D2BA6F88C93F}"/>
                </a:ext>
              </a:extLst>
            </p:cNvPr>
            <p:cNvSpPr/>
            <p:nvPr/>
          </p:nvSpPr>
          <p:spPr>
            <a:xfrm>
              <a:off x="6746240" y="722461"/>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26" name="Graphic 2">
              <a:extLst>
                <a:ext uri="{FF2B5EF4-FFF2-40B4-BE49-F238E27FC236}">
                  <a16:creationId xmlns:a16="http://schemas.microsoft.com/office/drawing/2014/main" id="{1F2B5B3D-BABE-4E13-9409-B4540AA7DB1B}"/>
                </a:ext>
              </a:extLst>
            </p:cNvPr>
            <p:cNvSpPr/>
            <p:nvPr/>
          </p:nvSpPr>
          <p:spPr>
            <a:xfrm>
              <a:off x="6938010" y="1259347"/>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28" name="Graphic 2">
              <a:extLst>
                <a:ext uri="{FF2B5EF4-FFF2-40B4-BE49-F238E27FC236}">
                  <a16:creationId xmlns:a16="http://schemas.microsoft.com/office/drawing/2014/main" id="{C435FE74-D9F8-85CE-F681-C811DAD57907}"/>
                </a:ext>
              </a:extLst>
            </p:cNvPr>
            <p:cNvSpPr/>
            <p:nvPr/>
          </p:nvSpPr>
          <p:spPr>
            <a:xfrm>
              <a:off x="6985944" y="994500"/>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29" name="Graphic 2">
              <a:extLst>
                <a:ext uri="{FF2B5EF4-FFF2-40B4-BE49-F238E27FC236}">
                  <a16:creationId xmlns:a16="http://schemas.microsoft.com/office/drawing/2014/main" id="{FB6915EA-E3D1-078D-70F9-7B3BB7852359}"/>
                </a:ext>
              </a:extLst>
            </p:cNvPr>
            <p:cNvSpPr/>
            <p:nvPr/>
          </p:nvSpPr>
          <p:spPr>
            <a:xfrm>
              <a:off x="6938462" y="947018"/>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5" name="Picture 4">
              <a:extLst>
                <a:ext uri="{FF2B5EF4-FFF2-40B4-BE49-F238E27FC236}">
                  <a16:creationId xmlns:a16="http://schemas.microsoft.com/office/drawing/2014/main" id="{F3283AD2-FAC6-46C6-BF5E-B3C7700B72BA}"/>
                </a:ext>
              </a:extLst>
            </p:cNvPr>
            <p:cNvPicPr>
              <a:picLocks noChangeAspect="1"/>
            </p:cNvPicPr>
            <p:nvPr/>
          </p:nvPicPr>
          <p:blipFill>
            <a:blip r:embed="rId3">
              <a:duotone>
                <a:schemeClr val="accent1">
                  <a:shade val="45000"/>
                  <a:satMod val="135000"/>
                </a:schemeClr>
                <a:prstClr val="white"/>
              </a:duotone>
            </a:blip>
            <a:stretch>
              <a:fillRect/>
            </a:stretch>
          </p:blipFill>
          <p:spPr>
            <a:xfrm>
              <a:off x="7097379" y="1110928"/>
              <a:ext cx="265176" cy="265176"/>
            </a:xfrm>
            <a:prstGeom prst="rect">
              <a:avLst/>
            </a:prstGeom>
          </p:spPr>
        </p:pic>
      </p:grpSp>
      <p:sp>
        <p:nvSpPr>
          <p:cNvPr id="23" name="TextBox 22" descr="As nouns the difference between passage and text is that passage is a paragraph.&#10;">
            <a:extLst>
              <a:ext uri="{FF2B5EF4-FFF2-40B4-BE49-F238E27FC236}">
                <a16:creationId xmlns:a16="http://schemas.microsoft.com/office/drawing/2014/main" id="{250E6038-BB4E-938E-8625-6EC2F9FCF70E}"/>
              </a:ext>
            </a:extLst>
          </p:cNvPr>
          <p:cNvSpPr txBox="1"/>
          <p:nvPr/>
        </p:nvSpPr>
        <p:spPr>
          <a:xfrm>
            <a:off x="7622134" y="989353"/>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Volume of Repairs</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1" name="Group 10">
            <a:extLst>
              <a:ext uri="{FF2B5EF4-FFF2-40B4-BE49-F238E27FC236}">
                <a16:creationId xmlns:a16="http://schemas.microsoft.com/office/drawing/2014/main" id="{333C0EF7-F651-434E-9E15-977A5B3AB98C}"/>
              </a:ext>
              <a:ext uri="{C183D7F6-B498-43B3-948B-1728B52AA6E4}">
                <adec:decorative xmlns:adec="http://schemas.microsoft.com/office/drawing/2017/decorative" val="1"/>
              </a:ext>
            </a:extLst>
          </p:cNvPr>
          <p:cNvGrpSpPr/>
          <p:nvPr/>
        </p:nvGrpSpPr>
        <p:grpSpPr>
          <a:xfrm>
            <a:off x="6746240" y="1923035"/>
            <a:ext cx="4856480" cy="1002665"/>
            <a:chOff x="6746240" y="1923035"/>
            <a:chExt cx="4856480" cy="1002665"/>
          </a:xfrm>
        </p:grpSpPr>
        <p:sp>
          <p:nvSpPr>
            <p:cNvPr id="56" name="Rectangle 55">
              <a:extLst>
                <a:ext uri="{FF2B5EF4-FFF2-40B4-BE49-F238E27FC236}">
                  <a16:creationId xmlns:a16="http://schemas.microsoft.com/office/drawing/2014/main" id="{AA55FEF9-8070-4EEE-AB6F-CF44B9236D35}"/>
                </a:ext>
              </a:extLst>
            </p:cNvPr>
            <p:cNvSpPr/>
            <p:nvPr/>
          </p:nvSpPr>
          <p:spPr>
            <a:xfrm>
              <a:off x="6746240" y="1923035"/>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58" name="Graphic 2">
              <a:extLst>
                <a:ext uri="{FF2B5EF4-FFF2-40B4-BE49-F238E27FC236}">
                  <a16:creationId xmlns:a16="http://schemas.microsoft.com/office/drawing/2014/main" id="{5CC43731-3FBB-486A-A70A-5B15D18A1AF3}"/>
                </a:ext>
              </a:extLst>
            </p:cNvPr>
            <p:cNvSpPr/>
            <p:nvPr/>
          </p:nvSpPr>
          <p:spPr>
            <a:xfrm>
              <a:off x="6938010" y="2459921"/>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59" name="Graphic 2">
              <a:extLst>
                <a:ext uri="{FF2B5EF4-FFF2-40B4-BE49-F238E27FC236}">
                  <a16:creationId xmlns:a16="http://schemas.microsoft.com/office/drawing/2014/main" id="{1531B9FB-C824-48A8-AAC5-0D1AEA915BFC}"/>
                </a:ext>
              </a:extLst>
            </p:cNvPr>
            <p:cNvSpPr/>
            <p:nvPr/>
          </p:nvSpPr>
          <p:spPr>
            <a:xfrm>
              <a:off x="6985944" y="2195074"/>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0" name="Graphic 2">
              <a:extLst>
                <a:ext uri="{FF2B5EF4-FFF2-40B4-BE49-F238E27FC236}">
                  <a16:creationId xmlns:a16="http://schemas.microsoft.com/office/drawing/2014/main" id="{9E0C6C94-5096-4A86-845F-20756395BA6F}"/>
                </a:ext>
              </a:extLst>
            </p:cNvPr>
            <p:cNvSpPr/>
            <p:nvPr/>
          </p:nvSpPr>
          <p:spPr>
            <a:xfrm>
              <a:off x="6938462" y="2147592"/>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0" name="Picture 9">
              <a:extLst>
                <a:ext uri="{FF2B5EF4-FFF2-40B4-BE49-F238E27FC236}">
                  <a16:creationId xmlns:a16="http://schemas.microsoft.com/office/drawing/2014/main" id="{2CA5FB03-FE05-4C88-9D40-F666D248C94A}"/>
                </a:ext>
              </a:extLst>
            </p:cNvPr>
            <p:cNvPicPr>
              <a:picLocks noChangeAspect="1"/>
            </p:cNvPicPr>
            <p:nvPr/>
          </p:nvPicPr>
          <p:blipFill>
            <a:blip r:embed="rId4">
              <a:duotone>
                <a:schemeClr val="accent1">
                  <a:shade val="45000"/>
                  <a:satMod val="135000"/>
                </a:schemeClr>
                <a:prstClr val="white"/>
              </a:duotone>
            </a:blip>
            <a:stretch>
              <a:fillRect/>
            </a:stretch>
          </p:blipFill>
          <p:spPr>
            <a:xfrm>
              <a:off x="7107844" y="2310449"/>
              <a:ext cx="265176" cy="265176"/>
            </a:xfrm>
            <a:prstGeom prst="rect">
              <a:avLst/>
            </a:prstGeom>
          </p:spPr>
        </p:pic>
      </p:grpSp>
      <p:sp>
        <p:nvSpPr>
          <p:cNvPr id="57" name="TextBox 56" descr="As nouns the difference between passage and text is that passage is a paragraph.&#10;">
            <a:extLst>
              <a:ext uri="{FF2B5EF4-FFF2-40B4-BE49-F238E27FC236}">
                <a16:creationId xmlns:a16="http://schemas.microsoft.com/office/drawing/2014/main" id="{EA97070B-9104-4CC1-9FA7-99CEA9437D86}"/>
              </a:ext>
            </a:extLst>
          </p:cNvPr>
          <p:cNvSpPr txBox="1"/>
          <p:nvPr/>
        </p:nvSpPr>
        <p:spPr>
          <a:xfrm>
            <a:off x="7622134" y="2188051"/>
            <a:ext cx="3838346" cy="276999"/>
          </a:xfrm>
          <a:prstGeom prst="rect">
            <a:avLst/>
          </a:prstGeom>
          <a:noFill/>
        </p:spPr>
        <p:txBody>
          <a:bodyPr wrap="square" rtlCol="0">
            <a:spAutoFit/>
          </a:bodyPr>
          <a:lstStyle/>
          <a:p>
            <a:r>
              <a:rPr lang="en-IE" sz="1200" dirty="0">
                <a:solidFill>
                  <a:schemeClr val="tx1">
                    <a:lumMod val="85000"/>
                    <a:lumOff val="15000"/>
                  </a:schemeClr>
                </a:solidFill>
                <a:latin typeface="Gotham Medium" pitchFamily="50" charset="0"/>
                <a:cs typeface="Gotham Medium" pitchFamily="50" charset="0"/>
              </a:rPr>
              <a:t>Type of warranty required</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2" name="Group 11">
            <a:extLst>
              <a:ext uri="{FF2B5EF4-FFF2-40B4-BE49-F238E27FC236}">
                <a16:creationId xmlns:a16="http://schemas.microsoft.com/office/drawing/2014/main" id="{8183B27C-B733-4972-834F-6798AE60FED9}"/>
              </a:ext>
              <a:ext uri="{C183D7F6-B498-43B3-948B-1728B52AA6E4}">
                <adec:decorative xmlns:adec="http://schemas.microsoft.com/office/drawing/2017/decorative" val="1"/>
              </a:ext>
            </a:extLst>
          </p:cNvPr>
          <p:cNvGrpSpPr/>
          <p:nvPr/>
        </p:nvGrpSpPr>
        <p:grpSpPr>
          <a:xfrm>
            <a:off x="6746240" y="3123609"/>
            <a:ext cx="4856480" cy="1002665"/>
            <a:chOff x="6746240" y="3123609"/>
            <a:chExt cx="4856480" cy="1002665"/>
          </a:xfrm>
        </p:grpSpPr>
        <p:sp>
          <p:nvSpPr>
            <p:cNvPr id="62" name="Rectangle 61">
              <a:extLst>
                <a:ext uri="{FF2B5EF4-FFF2-40B4-BE49-F238E27FC236}">
                  <a16:creationId xmlns:a16="http://schemas.microsoft.com/office/drawing/2014/main" id="{EF7CEB5E-1C44-42E0-B83C-35CF25F875D8}"/>
                </a:ext>
              </a:extLst>
            </p:cNvPr>
            <p:cNvSpPr/>
            <p:nvPr/>
          </p:nvSpPr>
          <p:spPr>
            <a:xfrm>
              <a:off x="6746240" y="3123609"/>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64" name="Graphic 2">
              <a:extLst>
                <a:ext uri="{FF2B5EF4-FFF2-40B4-BE49-F238E27FC236}">
                  <a16:creationId xmlns:a16="http://schemas.microsoft.com/office/drawing/2014/main" id="{A8BEDB3E-2A1A-4BA2-809C-EC9880871F7F}"/>
                </a:ext>
              </a:extLst>
            </p:cNvPr>
            <p:cNvSpPr/>
            <p:nvPr/>
          </p:nvSpPr>
          <p:spPr>
            <a:xfrm>
              <a:off x="6938010" y="3660495"/>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65" name="Graphic 2">
              <a:extLst>
                <a:ext uri="{FF2B5EF4-FFF2-40B4-BE49-F238E27FC236}">
                  <a16:creationId xmlns:a16="http://schemas.microsoft.com/office/drawing/2014/main" id="{2EBBC2EF-93B8-466A-A65A-8F42F7EEF225}"/>
                </a:ext>
              </a:extLst>
            </p:cNvPr>
            <p:cNvSpPr/>
            <p:nvPr/>
          </p:nvSpPr>
          <p:spPr>
            <a:xfrm>
              <a:off x="6985944" y="3395648"/>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66" name="Graphic 2">
              <a:extLst>
                <a:ext uri="{FF2B5EF4-FFF2-40B4-BE49-F238E27FC236}">
                  <a16:creationId xmlns:a16="http://schemas.microsoft.com/office/drawing/2014/main" id="{13859608-79AA-4293-A7D9-3D3B69DE7B3C}"/>
                </a:ext>
              </a:extLst>
            </p:cNvPr>
            <p:cNvSpPr/>
            <p:nvPr/>
          </p:nvSpPr>
          <p:spPr>
            <a:xfrm>
              <a:off x="6938462" y="3348166"/>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15" name="Picture 14">
              <a:extLst>
                <a:ext uri="{FF2B5EF4-FFF2-40B4-BE49-F238E27FC236}">
                  <a16:creationId xmlns:a16="http://schemas.microsoft.com/office/drawing/2014/main" id="{D44CE612-97DE-408A-B20D-4E6B906ED556}"/>
                </a:ext>
              </a:extLst>
            </p:cNvPr>
            <p:cNvPicPr>
              <a:picLocks noChangeAspect="1"/>
            </p:cNvPicPr>
            <p:nvPr/>
          </p:nvPicPr>
          <p:blipFill>
            <a:blip r:embed="rId5">
              <a:duotone>
                <a:schemeClr val="accent1">
                  <a:shade val="45000"/>
                  <a:satMod val="135000"/>
                </a:schemeClr>
                <a:prstClr val="white"/>
              </a:duotone>
            </a:blip>
            <a:stretch>
              <a:fillRect/>
            </a:stretch>
          </p:blipFill>
          <p:spPr>
            <a:xfrm>
              <a:off x="7095273" y="3493999"/>
              <a:ext cx="265176" cy="265176"/>
            </a:xfrm>
            <a:prstGeom prst="rect">
              <a:avLst/>
            </a:prstGeom>
          </p:spPr>
        </p:pic>
      </p:grpSp>
      <p:sp>
        <p:nvSpPr>
          <p:cNvPr id="63" name="TextBox 62" descr="As nouns the difference between passage and text is that passage is a paragraph.&#10;">
            <a:extLst>
              <a:ext uri="{FF2B5EF4-FFF2-40B4-BE49-F238E27FC236}">
                <a16:creationId xmlns:a16="http://schemas.microsoft.com/office/drawing/2014/main" id="{6840DC5C-5CB8-4A8D-B117-DD96F6B85DD4}"/>
              </a:ext>
            </a:extLst>
          </p:cNvPr>
          <p:cNvSpPr txBox="1"/>
          <p:nvPr/>
        </p:nvSpPr>
        <p:spPr>
          <a:xfrm>
            <a:off x="7622134" y="3390501"/>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Additional Accidental Damage – </a:t>
            </a:r>
            <a:r>
              <a:rPr lang="en-US" sz="1200" dirty="0" err="1">
                <a:solidFill>
                  <a:schemeClr val="tx1">
                    <a:lumMod val="85000"/>
                    <a:lumOff val="15000"/>
                  </a:schemeClr>
                </a:solidFill>
                <a:latin typeface="Gotham Medium" pitchFamily="50" charset="0"/>
                <a:cs typeface="Gotham Medium" pitchFamily="50" charset="0"/>
              </a:rPr>
              <a:t>Yr</a:t>
            </a:r>
            <a:r>
              <a:rPr lang="en-US" sz="1200" dirty="0">
                <a:solidFill>
                  <a:schemeClr val="tx1">
                    <a:lumMod val="85000"/>
                    <a:lumOff val="15000"/>
                  </a:schemeClr>
                </a:solidFill>
                <a:latin typeface="Gotham Medium" pitchFamily="50" charset="0"/>
                <a:cs typeface="Gotham Medium" pitchFamily="50" charset="0"/>
              </a:rPr>
              <a:t> 2</a:t>
            </a:r>
            <a:endParaRPr lang="id-ID" sz="1200" dirty="0">
              <a:solidFill>
                <a:schemeClr val="tx1">
                  <a:lumMod val="85000"/>
                  <a:lumOff val="15000"/>
                </a:schemeClr>
              </a:solidFill>
              <a:latin typeface="Gotham Medium" pitchFamily="50" charset="0"/>
              <a:cs typeface="Gotham Medium" pitchFamily="50" charset="0"/>
            </a:endParaRPr>
          </a:p>
        </p:txBody>
      </p:sp>
      <p:grpSp>
        <p:nvGrpSpPr>
          <p:cNvPr id="16" name="Group 15">
            <a:extLst>
              <a:ext uri="{FF2B5EF4-FFF2-40B4-BE49-F238E27FC236}">
                <a16:creationId xmlns:a16="http://schemas.microsoft.com/office/drawing/2014/main" id="{68C555B2-4002-4EAB-AF40-DC23398910C1}"/>
              </a:ext>
              <a:ext uri="{C183D7F6-B498-43B3-948B-1728B52AA6E4}">
                <adec:decorative xmlns:adec="http://schemas.microsoft.com/office/drawing/2017/decorative" val="1"/>
              </a:ext>
            </a:extLst>
          </p:cNvPr>
          <p:cNvGrpSpPr/>
          <p:nvPr/>
        </p:nvGrpSpPr>
        <p:grpSpPr>
          <a:xfrm>
            <a:off x="6746240" y="4324183"/>
            <a:ext cx="4856480" cy="1002665"/>
            <a:chOff x="6746240" y="4324183"/>
            <a:chExt cx="4856480" cy="1002665"/>
          </a:xfrm>
        </p:grpSpPr>
        <p:sp>
          <p:nvSpPr>
            <p:cNvPr id="69" name="Rectangle 68">
              <a:extLst>
                <a:ext uri="{FF2B5EF4-FFF2-40B4-BE49-F238E27FC236}">
                  <a16:creationId xmlns:a16="http://schemas.microsoft.com/office/drawing/2014/main" id="{B8AAB807-807B-4D5E-AA85-610D8AD65531}"/>
                </a:ext>
              </a:extLst>
            </p:cNvPr>
            <p:cNvSpPr/>
            <p:nvPr/>
          </p:nvSpPr>
          <p:spPr>
            <a:xfrm>
              <a:off x="6746240" y="4324183"/>
              <a:ext cx="4856480" cy="1002665"/>
            </a:xfrm>
            <a:prstGeom prst="rect">
              <a:avLst/>
            </a:prstGeom>
            <a:solidFill>
              <a:schemeClr val="bg1"/>
            </a:solidFill>
            <a:ln>
              <a:noFill/>
            </a:ln>
            <a:effectLst>
              <a:outerShdw blurRad="482600" dist="101600" dir="5400000" sx="96000" sy="96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50" dirty="0">
                <a:latin typeface="Gotham" pitchFamily="50" charset="0"/>
                <a:cs typeface="Gotham" pitchFamily="50" charset="0"/>
              </a:endParaRPr>
            </a:p>
          </p:txBody>
        </p:sp>
        <p:sp>
          <p:nvSpPr>
            <p:cNvPr id="71" name="Graphic 2">
              <a:extLst>
                <a:ext uri="{FF2B5EF4-FFF2-40B4-BE49-F238E27FC236}">
                  <a16:creationId xmlns:a16="http://schemas.microsoft.com/office/drawing/2014/main" id="{062BCA82-55CB-4D73-B7BD-6E304212F797}"/>
                </a:ext>
              </a:extLst>
            </p:cNvPr>
            <p:cNvSpPr/>
            <p:nvPr/>
          </p:nvSpPr>
          <p:spPr>
            <a:xfrm>
              <a:off x="6938010" y="4861069"/>
              <a:ext cx="301096" cy="278939"/>
            </a:xfrm>
            <a:custGeom>
              <a:avLst/>
              <a:gdLst>
                <a:gd name="connsiteX0" fmla="*/ 1196645 w 1217676"/>
                <a:gd name="connsiteY0" fmla="*/ 1128065 h 1128064"/>
                <a:gd name="connsiteX1" fmla="*/ 1180490 w 1217676"/>
                <a:gd name="connsiteY1" fmla="*/ 1128065 h 1128064"/>
                <a:gd name="connsiteX2" fmla="*/ 1159459 w 1217676"/>
                <a:gd name="connsiteY2" fmla="*/ 1107034 h 1128064"/>
                <a:gd name="connsiteX3" fmla="*/ 1180490 w 1217676"/>
                <a:gd name="connsiteY3" fmla="*/ 1086002 h 1128064"/>
                <a:gd name="connsiteX4" fmla="*/ 1196645 w 1217676"/>
                <a:gd name="connsiteY4" fmla="*/ 1086002 h 1128064"/>
                <a:gd name="connsiteX5" fmla="*/ 1217676 w 1217676"/>
                <a:gd name="connsiteY5" fmla="*/ 1107034 h 1128064"/>
                <a:gd name="connsiteX6" fmla="*/ 1196645 w 1217676"/>
                <a:gd name="connsiteY6" fmla="*/ 1128065 h 1128064"/>
                <a:gd name="connsiteX7" fmla="*/ 1017422 w 1217676"/>
                <a:gd name="connsiteY7" fmla="*/ 1128065 h 1128064"/>
                <a:gd name="connsiteX8" fmla="*/ 1001268 w 1217676"/>
                <a:gd name="connsiteY8" fmla="*/ 1128065 h 1128064"/>
                <a:gd name="connsiteX9" fmla="*/ 980237 w 1217676"/>
                <a:gd name="connsiteY9" fmla="*/ 1107034 h 1128064"/>
                <a:gd name="connsiteX10" fmla="*/ 1001268 w 1217676"/>
                <a:gd name="connsiteY10" fmla="*/ 1086002 h 1128064"/>
                <a:gd name="connsiteX11" fmla="*/ 1017422 w 1217676"/>
                <a:gd name="connsiteY11" fmla="*/ 1086002 h 1128064"/>
                <a:gd name="connsiteX12" fmla="*/ 1038454 w 1217676"/>
                <a:gd name="connsiteY12" fmla="*/ 1107034 h 1128064"/>
                <a:gd name="connsiteX13" fmla="*/ 1017422 w 1217676"/>
                <a:gd name="connsiteY13" fmla="*/ 1128065 h 1128064"/>
                <a:gd name="connsiteX14" fmla="*/ 838505 w 1217676"/>
                <a:gd name="connsiteY14" fmla="*/ 1128065 h 1128064"/>
                <a:gd name="connsiteX15" fmla="*/ 822350 w 1217676"/>
                <a:gd name="connsiteY15" fmla="*/ 1128065 h 1128064"/>
                <a:gd name="connsiteX16" fmla="*/ 801319 w 1217676"/>
                <a:gd name="connsiteY16" fmla="*/ 1107034 h 1128064"/>
                <a:gd name="connsiteX17" fmla="*/ 822350 w 1217676"/>
                <a:gd name="connsiteY17" fmla="*/ 1086002 h 1128064"/>
                <a:gd name="connsiteX18" fmla="*/ 838505 w 1217676"/>
                <a:gd name="connsiteY18" fmla="*/ 1086002 h 1128064"/>
                <a:gd name="connsiteX19" fmla="*/ 859536 w 1217676"/>
                <a:gd name="connsiteY19" fmla="*/ 1107034 h 1128064"/>
                <a:gd name="connsiteX20" fmla="*/ 838505 w 1217676"/>
                <a:gd name="connsiteY20" fmla="*/ 1128065 h 1128064"/>
                <a:gd name="connsiteX21" fmla="*/ 659282 w 1217676"/>
                <a:gd name="connsiteY21" fmla="*/ 1128065 h 1128064"/>
                <a:gd name="connsiteX22" fmla="*/ 643128 w 1217676"/>
                <a:gd name="connsiteY22" fmla="*/ 1128065 h 1128064"/>
                <a:gd name="connsiteX23" fmla="*/ 622097 w 1217676"/>
                <a:gd name="connsiteY23" fmla="*/ 1107034 h 1128064"/>
                <a:gd name="connsiteX24" fmla="*/ 643128 w 1217676"/>
                <a:gd name="connsiteY24" fmla="*/ 1086002 h 1128064"/>
                <a:gd name="connsiteX25" fmla="*/ 659282 w 1217676"/>
                <a:gd name="connsiteY25" fmla="*/ 1086002 h 1128064"/>
                <a:gd name="connsiteX26" fmla="*/ 680314 w 1217676"/>
                <a:gd name="connsiteY26" fmla="*/ 1107034 h 1128064"/>
                <a:gd name="connsiteX27" fmla="*/ 659282 w 1217676"/>
                <a:gd name="connsiteY27" fmla="*/ 1128065 h 1128064"/>
                <a:gd name="connsiteX28" fmla="*/ 480365 w 1217676"/>
                <a:gd name="connsiteY28" fmla="*/ 1128065 h 1128064"/>
                <a:gd name="connsiteX29" fmla="*/ 464210 w 1217676"/>
                <a:gd name="connsiteY29" fmla="*/ 1128065 h 1128064"/>
                <a:gd name="connsiteX30" fmla="*/ 443179 w 1217676"/>
                <a:gd name="connsiteY30" fmla="*/ 1107034 h 1128064"/>
                <a:gd name="connsiteX31" fmla="*/ 464210 w 1217676"/>
                <a:gd name="connsiteY31" fmla="*/ 1086002 h 1128064"/>
                <a:gd name="connsiteX32" fmla="*/ 480365 w 1217676"/>
                <a:gd name="connsiteY32" fmla="*/ 1086002 h 1128064"/>
                <a:gd name="connsiteX33" fmla="*/ 501396 w 1217676"/>
                <a:gd name="connsiteY33" fmla="*/ 1107034 h 1128064"/>
                <a:gd name="connsiteX34" fmla="*/ 480365 w 1217676"/>
                <a:gd name="connsiteY34" fmla="*/ 1128065 h 1128064"/>
                <a:gd name="connsiteX35" fmla="*/ 301142 w 1217676"/>
                <a:gd name="connsiteY35" fmla="*/ 1128065 h 1128064"/>
                <a:gd name="connsiteX36" fmla="*/ 284988 w 1217676"/>
                <a:gd name="connsiteY36" fmla="*/ 1128065 h 1128064"/>
                <a:gd name="connsiteX37" fmla="*/ 263957 w 1217676"/>
                <a:gd name="connsiteY37" fmla="*/ 1107034 h 1128064"/>
                <a:gd name="connsiteX38" fmla="*/ 284988 w 1217676"/>
                <a:gd name="connsiteY38" fmla="*/ 1086002 h 1128064"/>
                <a:gd name="connsiteX39" fmla="*/ 301142 w 1217676"/>
                <a:gd name="connsiteY39" fmla="*/ 1086002 h 1128064"/>
                <a:gd name="connsiteX40" fmla="*/ 322174 w 1217676"/>
                <a:gd name="connsiteY40" fmla="*/ 1107034 h 1128064"/>
                <a:gd name="connsiteX41" fmla="*/ 301142 w 1217676"/>
                <a:gd name="connsiteY41" fmla="*/ 1128065 h 1128064"/>
                <a:gd name="connsiteX42" fmla="*/ 128321 w 1217676"/>
                <a:gd name="connsiteY42" fmla="*/ 1094842 h 1128064"/>
                <a:gd name="connsiteX43" fmla="*/ 117348 w 1217676"/>
                <a:gd name="connsiteY43" fmla="*/ 1091794 h 1128064"/>
                <a:gd name="connsiteX44" fmla="*/ 102413 w 1217676"/>
                <a:gd name="connsiteY44" fmla="*/ 1082040 h 1128064"/>
                <a:gd name="connsiteX45" fmla="*/ 97536 w 1217676"/>
                <a:gd name="connsiteY45" fmla="*/ 1052474 h 1128064"/>
                <a:gd name="connsiteX46" fmla="*/ 127102 w 1217676"/>
                <a:gd name="connsiteY46" fmla="*/ 1047598 h 1128064"/>
                <a:gd name="connsiteX47" fmla="*/ 139294 w 1217676"/>
                <a:gd name="connsiteY47" fmla="*/ 1055827 h 1128064"/>
                <a:gd name="connsiteX48" fmla="*/ 146304 w 1217676"/>
                <a:gd name="connsiteY48" fmla="*/ 1085088 h 1128064"/>
                <a:gd name="connsiteX49" fmla="*/ 128321 w 1217676"/>
                <a:gd name="connsiteY49" fmla="*/ 1094842 h 1128064"/>
                <a:gd name="connsiteX50" fmla="*/ 26822 w 1217676"/>
                <a:gd name="connsiteY50" fmla="*/ 953110 h 1128064"/>
                <a:gd name="connsiteX51" fmla="*/ 6096 w 1217676"/>
                <a:gd name="connsiteY51" fmla="*/ 936650 h 1128064"/>
                <a:gd name="connsiteX52" fmla="*/ 2743 w 1217676"/>
                <a:gd name="connsiteY52" fmla="*/ 919277 h 1128064"/>
                <a:gd name="connsiteX53" fmla="*/ 20422 w 1217676"/>
                <a:gd name="connsiteY53" fmla="*/ 895198 h 1128064"/>
                <a:gd name="connsiteX54" fmla="*/ 44501 w 1217676"/>
                <a:gd name="connsiteY54" fmla="*/ 912876 h 1128064"/>
                <a:gd name="connsiteX55" fmla="*/ 47244 w 1217676"/>
                <a:gd name="connsiteY55" fmla="*/ 927506 h 1128064"/>
                <a:gd name="connsiteX56" fmla="*/ 31394 w 1217676"/>
                <a:gd name="connsiteY56" fmla="*/ 952805 h 1128064"/>
                <a:gd name="connsiteX57" fmla="*/ 26822 w 1217676"/>
                <a:gd name="connsiteY57" fmla="*/ 953110 h 1128064"/>
                <a:gd name="connsiteX58" fmla="*/ 21031 w 1217676"/>
                <a:gd name="connsiteY58" fmla="*/ 774497 h 1128064"/>
                <a:gd name="connsiteX59" fmla="*/ 0 w 1217676"/>
                <a:gd name="connsiteY59" fmla="*/ 753466 h 1128064"/>
                <a:gd name="connsiteX60" fmla="*/ 0 w 1217676"/>
                <a:gd name="connsiteY60" fmla="*/ 737311 h 1128064"/>
                <a:gd name="connsiteX61" fmla="*/ 21031 w 1217676"/>
                <a:gd name="connsiteY61" fmla="*/ 716280 h 1128064"/>
                <a:gd name="connsiteX62" fmla="*/ 42062 w 1217676"/>
                <a:gd name="connsiteY62" fmla="*/ 737311 h 1128064"/>
                <a:gd name="connsiteX63" fmla="*/ 42062 w 1217676"/>
                <a:gd name="connsiteY63" fmla="*/ 753466 h 1128064"/>
                <a:gd name="connsiteX64" fmla="*/ 21031 w 1217676"/>
                <a:gd name="connsiteY64" fmla="*/ 774497 h 1128064"/>
                <a:gd name="connsiteX65" fmla="*/ 21031 w 1217676"/>
                <a:gd name="connsiteY65" fmla="*/ 595274 h 1128064"/>
                <a:gd name="connsiteX66" fmla="*/ 0 w 1217676"/>
                <a:gd name="connsiteY66" fmla="*/ 574243 h 1128064"/>
                <a:gd name="connsiteX67" fmla="*/ 0 w 1217676"/>
                <a:gd name="connsiteY67" fmla="*/ 558089 h 1128064"/>
                <a:gd name="connsiteX68" fmla="*/ 21031 w 1217676"/>
                <a:gd name="connsiteY68" fmla="*/ 537058 h 1128064"/>
                <a:gd name="connsiteX69" fmla="*/ 42062 w 1217676"/>
                <a:gd name="connsiteY69" fmla="*/ 558089 h 1128064"/>
                <a:gd name="connsiteX70" fmla="*/ 42062 w 1217676"/>
                <a:gd name="connsiteY70" fmla="*/ 574243 h 1128064"/>
                <a:gd name="connsiteX71" fmla="*/ 21031 w 1217676"/>
                <a:gd name="connsiteY71" fmla="*/ 595274 h 1128064"/>
                <a:gd name="connsiteX72" fmla="*/ 21031 w 1217676"/>
                <a:gd name="connsiteY72" fmla="*/ 416357 h 1128064"/>
                <a:gd name="connsiteX73" fmla="*/ 0 w 1217676"/>
                <a:gd name="connsiteY73" fmla="*/ 395326 h 1128064"/>
                <a:gd name="connsiteX74" fmla="*/ 0 w 1217676"/>
                <a:gd name="connsiteY74" fmla="*/ 379171 h 1128064"/>
                <a:gd name="connsiteX75" fmla="*/ 21031 w 1217676"/>
                <a:gd name="connsiteY75" fmla="*/ 358140 h 1128064"/>
                <a:gd name="connsiteX76" fmla="*/ 42062 w 1217676"/>
                <a:gd name="connsiteY76" fmla="*/ 379171 h 1128064"/>
                <a:gd name="connsiteX77" fmla="*/ 42062 w 1217676"/>
                <a:gd name="connsiteY77" fmla="*/ 395326 h 1128064"/>
                <a:gd name="connsiteX78" fmla="*/ 21031 w 1217676"/>
                <a:gd name="connsiteY78" fmla="*/ 416357 h 1128064"/>
                <a:gd name="connsiteX79" fmla="*/ 21031 w 1217676"/>
                <a:gd name="connsiteY79" fmla="*/ 237134 h 1128064"/>
                <a:gd name="connsiteX80" fmla="*/ 0 w 1217676"/>
                <a:gd name="connsiteY80" fmla="*/ 216103 h 1128064"/>
                <a:gd name="connsiteX81" fmla="*/ 0 w 1217676"/>
                <a:gd name="connsiteY81" fmla="*/ 199949 h 1128064"/>
                <a:gd name="connsiteX82" fmla="*/ 21031 w 1217676"/>
                <a:gd name="connsiteY82" fmla="*/ 178918 h 1128064"/>
                <a:gd name="connsiteX83" fmla="*/ 42062 w 1217676"/>
                <a:gd name="connsiteY83" fmla="*/ 199949 h 1128064"/>
                <a:gd name="connsiteX84" fmla="*/ 42062 w 1217676"/>
                <a:gd name="connsiteY84" fmla="*/ 216103 h 1128064"/>
                <a:gd name="connsiteX85" fmla="*/ 21031 w 1217676"/>
                <a:gd name="connsiteY85" fmla="*/ 237134 h 1128064"/>
                <a:gd name="connsiteX86" fmla="*/ 21031 w 1217676"/>
                <a:gd name="connsiteY86" fmla="*/ 58217 h 1128064"/>
                <a:gd name="connsiteX87" fmla="*/ 0 w 1217676"/>
                <a:gd name="connsiteY87" fmla="*/ 37186 h 1128064"/>
                <a:gd name="connsiteX88" fmla="*/ 0 w 1217676"/>
                <a:gd name="connsiteY88" fmla="*/ 21031 h 1128064"/>
                <a:gd name="connsiteX89" fmla="*/ 21031 w 1217676"/>
                <a:gd name="connsiteY89" fmla="*/ 0 h 1128064"/>
                <a:gd name="connsiteX90" fmla="*/ 42062 w 1217676"/>
                <a:gd name="connsiteY90" fmla="*/ 21031 h 1128064"/>
                <a:gd name="connsiteX91" fmla="*/ 42062 w 1217676"/>
                <a:gd name="connsiteY91" fmla="*/ 37186 h 1128064"/>
                <a:gd name="connsiteX92" fmla="*/ 21031 w 1217676"/>
                <a:gd name="connsiteY92" fmla="*/ 58217 h 1128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217676" h="1128064">
                  <a:moveTo>
                    <a:pt x="1196645" y="1128065"/>
                  </a:moveTo>
                  <a:lnTo>
                    <a:pt x="1180490" y="1128065"/>
                  </a:lnTo>
                  <a:cubicBezTo>
                    <a:pt x="1168908" y="1128065"/>
                    <a:pt x="1159459" y="1118616"/>
                    <a:pt x="1159459" y="1107034"/>
                  </a:cubicBezTo>
                  <a:cubicBezTo>
                    <a:pt x="1159459" y="1095451"/>
                    <a:pt x="1168908" y="1086002"/>
                    <a:pt x="1180490" y="1086002"/>
                  </a:cubicBezTo>
                  <a:lnTo>
                    <a:pt x="1196645" y="1086002"/>
                  </a:lnTo>
                  <a:cubicBezTo>
                    <a:pt x="1208227" y="1086002"/>
                    <a:pt x="1217676" y="1095451"/>
                    <a:pt x="1217676" y="1107034"/>
                  </a:cubicBezTo>
                  <a:cubicBezTo>
                    <a:pt x="1217676" y="1118616"/>
                    <a:pt x="1208227" y="1128065"/>
                    <a:pt x="1196645" y="1128065"/>
                  </a:cubicBezTo>
                  <a:close/>
                  <a:moveTo>
                    <a:pt x="1017422" y="1128065"/>
                  </a:moveTo>
                  <a:lnTo>
                    <a:pt x="1001268" y="1128065"/>
                  </a:lnTo>
                  <a:cubicBezTo>
                    <a:pt x="989686" y="1128065"/>
                    <a:pt x="980237" y="1118616"/>
                    <a:pt x="980237" y="1107034"/>
                  </a:cubicBezTo>
                  <a:cubicBezTo>
                    <a:pt x="980237" y="1095451"/>
                    <a:pt x="989686" y="1086002"/>
                    <a:pt x="1001268" y="1086002"/>
                  </a:cubicBezTo>
                  <a:lnTo>
                    <a:pt x="1017422" y="1086002"/>
                  </a:lnTo>
                  <a:cubicBezTo>
                    <a:pt x="1029005" y="1086002"/>
                    <a:pt x="1038454" y="1095451"/>
                    <a:pt x="1038454" y="1107034"/>
                  </a:cubicBezTo>
                  <a:cubicBezTo>
                    <a:pt x="1038454" y="1118616"/>
                    <a:pt x="1029005" y="1128065"/>
                    <a:pt x="1017422" y="1128065"/>
                  </a:cubicBezTo>
                  <a:close/>
                  <a:moveTo>
                    <a:pt x="838505" y="1128065"/>
                  </a:moveTo>
                  <a:lnTo>
                    <a:pt x="822350" y="1128065"/>
                  </a:lnTo>
                  <a:cubicBezTo>
                    <a:pt x="810768" y="1128065"/>
                    <a:pt x="801319" y="1118616"/>
                    <a:pt x="801319" y="1107034"/>
                  </a:cubicBezTo>
                  <a:cubicBezTo>
                    <a:pt x="801319" y="1095451"/>
                    <a:pt x="810768" y="1086002"/>
                    <a:pt x="822350" y="1086002"/>
                  </a:cubicBezTo>
                  <a:lnTo>
                    <a:pt x="838505" y="1086002"/>
                  </a:lnTo>
                  <a:cubicBezTo>
                    <a:pt x="850087" y="1086002"/>
                    <a:pt x="859536" y="1095451"/>
                    <a:pt x="859536" y="1107034"/>
                  </a:cubicBezTo>
                  <a:cubicBezTo>
                    <a:pt x="859536" y="1118616"/>
                    <a:pt x="850087" y="1128065"/>
                    <a:pt x="838505" y="1128065"/>
                  </a:cubicBezTo>
                  <a:close/>
                  <a:moveTo>
                    <a:pt x="659282" y="1128065"/>
                  </a:moveTo>
                  <a:lnTo>
                    <a:pt x="643128" y="1128065"/>
                  </a:lnTo>
                  <a:cubicBezTo>
                    <a:pt x="631546" y="1128065"/>
                    <a:pt x="622097" y="1118616"/>
                    <a:pt x="622097" y="1107034"/>
                  </a:cubicBezTo>
                  <a:cubicBezTo>
                    <a:pt x="622097" y="1095451"/>
                    <a:pt x="631546" y="1086002"/>
                    <a:pt x="643128" y="1086002"/>
                  </a:cubicBezTo>
                  <a:lnTo>
                    <a:pt x="659282" y="1086002"/>
                  </a:lnTo>
                  <a:cubicBezTo>
                    <a:pt x="670865" y="1086002"/>
                    <a:pt x="680314" y="1095451"/>
                    <a:pt x="680314" y="1107034"/>
                  </a:cubicBezTo>
                  <a:cubicBezTo>
                    <a:pt x="680314" y="1118616"/>
                    <a:pt x="670865" y="1128065"/>
                    <a:pt x="659282" y="1128065"/>
                  </a:cubicBezTo>
                  <a:close/>
                  <a:moveTo>
                    <a:pt x="480365" y="1128065"/>
                  </a:moveTo>
                  <a:lnTo>
                    <a:pt x="464210" y="1128065"/>
                  </a:lnTo>
                  <a:cubicBezTo>
                    <a:pt x="452628" y="1128065"/>
                    <a:pt x="443179" y="1118616"/>
                    <a:pt x="443179" y="1107034"/>
                  </a:cubicBezTo>
                  <a:cubicBezTo>
                    <a:pt x="443179" y="1095451"/>
                    <a:pt x="452628" y="1086002"/>
                    <a:pt x="464210" y="1086002"/>
                  </a:cubicBezTo>
                  <a:lnTo>
                    <a:pt x="480365" y="1086002"/>
                  </a:lnTo>
                  <a:cubicBezTo>
                    <a:pt x="491947" y="1086002"/>
                    <a:pt x="501396" y="1095451"/>
                    <a:pt x="501396" y="1107034"/>
                  </a:cubicBezTo>
                  <a:cubicBezTo>
                    <a:pt x="501396" y="1118616"/>
                    <a:pt x="491947" y="1128065"/>
                    <a:pt x="480365" y="1128065"/>
                  </a:cubicBezTo>
                  <a:close/>
                  <a:moveTo>
                    <a:pt x="301142" y="1128065"/>
                  </a:moveTo>
                  <a:lnTo>
                    <a:pt x="284988" y="1128065"/>
                  </a:lnTo>
                  <a:cubicBezTo>
                    <a:pt x="273406" y="1128065"/>
                    <a:pt x="263957" y="1118616"/>
                    <a:pt x="263957" y="1107034"/>
                  </a:cubicBezTo>
                  <a:cubicBezTo>
                    <a:pt x="263957" y="1095451"/>
                    <a:pt x="273406" y="1086002"/>
                    <a:pt x="284988" y="1086002"/>
                  </a:cubicBezTo>
                  <a:lnTo>
                    <a:pt x="301142" y="1086002"/>
                  </a:lnTo>
                  <a:cubicBezTo>
                    <a:pt x="312725" y="1086002"/>
                    <a:pt x="322174" y="1095451"/>
                    <a:pt x="322174" y="1107034"/>
                  </a:cubicBezTo>
                  <a:cubicBezTo>
                    <a:pt x="322174" y="1118616"/>
                    <a:pt x="312725" y="1128065"/>
                    <a:pt x="301142" y="1128065"/>
                  </a:cubicBezTo>
                  <a:close/>
                  <a:moveTo>
                    <a:pt x="128321" y="1094842"/>
                  </a:moveTo>
                  <a:cubicBezTo>
                    <a:pt x="124663" y="1094842"/>
                    <a:pt x="120701" y="1093927"/>
                    <a:pt x="117348" y="1091794"/>
                  </a:cubicBezTo>
                  <a:cubicBezTo>
                    <a:pt x="112166" y="1088746"/>
                    <a:pt x="107290" y="1085393"/>
                    <a:pt x="102413" y="1082040"/>
                  </a:cubicBezTo>
                  <a:cubicBezTo>
                    <a:pt x="92964" y="1075334"/>
                    <a:pt x="90830" y="1061923"/>
                    <a:pt x="97536" y="1052474"/>
                  </a:cubicBezTo>
                  <a:cubicBezTo>
                    <a:pt x="104242" y="1043026"/>
                    <a:pt x="117653" y="1040892"/>
                    <a:pt x="127102" y="1047598"/>
                  </a:cubicBezTo>
                  <a:cubicBezTo>
                    <a:pt x="131064" y="1050341"/>
                    <a:pt x="135331" y="1053084"/>
                    <a:pt x="139294" y="1055827"/>
                  </a:cubicBezTo>
                  <a:cubicBezTo>
                    <a:pt x="149352" y="1061923"/>
                    <a:pt x="152400" y="1075030"/>
                    <a:pt x="146304" y="1085088"/>
                  </a:cubicBezTo>
                  <a:cubicBezTo>
                    <a:pt x="142342" y="1091184"/>
                    <a:pt x="135331" y="1094842"/>
                    <a:pt x="128321" y="1094842"/>
                  </a:cubicBezTo>
                  <a:close/>
                  <a:moveTo>
                    <a:pt x="26822" y="953110"/>
                  </a:moveTo>
                  <a:cubicBezTo>
                    <a:pt x="17069" y="953110"/>
                    <a:pt x="8534" y="946404"/>
                    <a:pt x="6096" y="936650"/>
                  </a:cubicBezTo>
                  <a:cubicBezTo>
                    <a:pt x="4877" y="930859"/>
                    <a:pt x="3658" y="925068"/>
                    <a:pt x="2743" y="919277"/>
                  </a:cubicBezTo>
                  <a:cubicBezTo>
                    <a:pt x="914" y="907694"/>
                    <a:pt x="8839" y="897026"/>
                    <a:pt x="20422" y="895198"/>
                  </a:cubicBezTo>
                  <a:cubicBezTo>
                    <a:pt x="32004" y="893369"/>
                    <a:pt x="42672" y="901294"/>
                    <a:pt x="44501" y="912876"/>
                  </a:cubicBezTo>
                  <a:cubicBezTo>
                    <a:pt x="45110" y="917753"/>
                    <a:pt x="46025" y="922630"/>
                    <a:pt x="47244" y="927506"/>
                  </a:cubicBezTo>
                  <a:cubicBezTo>
                    <a:pt x="49682" y="938784"/>
                    <a:pt x="42672" y="950366"/>
                    <a:pt x="31394" y="952805"/>
                  </a:cubicBezTo>
                  <a:cubicBezTo>
                    <a:pt x="29870" y="952805"/>
                    <a:pt x="28346" y="953110"/>
                    <a:pt x="26822" y="953110"/>
                  </a:cubicBezTo>
                  <a:close/>
                  <a:moveTo>
                    <a:pt x="21031" y="774497"/>
                  </a:moveTo>
                  <a:cubicBezTo>
                    <a:pt x="9449" y="774497"/>
                    <a:pt x="0" y="765048"/>
                    <a:pt x="0" y="753466"/>
                  </a:cubicBezTo>
                  <a:lnTo>
                    <a:pt x="0" y="737311"/>
                  </a:lnTo>
                  <a:cubicBezTo>
                    <a:pt x="0" y="725729"/>
                    <a:pt x="9449" y="716280"/>
                    <a:pt x="21031" y="716280"/>
                  </a:cubicBezTo>
                  <a:cubicBezTo>
                    <a:pt x="32614" y="716280"/>
                    <a:pt x="42062" y="725729"/>
                    <a:pt x="42062" y="737311"/>
                  </a:cubicBezTo>
                  <a:lnTo>
                    <a:pt x="42062" y="753466"/>
                  </a:lnTo>
                  <a:cubicBezTo>
                    <a:pt x="42367" y="765048"/>
                    <a:pt x="32918" y="774497"/>
                    <a:pt x="21031" y="774497"/>
                  </a:cubicBezTo>
                  <a:close/>
                  <a:moveTo>
                    <a:pt x="21031" y="595274"/>
                  </a:moveTo>
                  <a:cubicBezTo>
                    <a:pt x="9449" y="595274"/>
                    <a:pt x="0" y="585826"/>
                    <a:pt x="0" y="574243"/>
                  </a:cubicBezTo>
                  <a:lnTo>
                    <a:pt x="0" y="558089"/>
                  </a:lnTo>
                  <a:cubicBezTo>
                    <a:pt x="0" y="546506"/>
                    <a:pt x="9449" y="537058"/>
                    <a:pt x="21031" y="537058"/>
                  </a:cubicBezTo>
                  <a:cubicBezTo>
                    <a:pt x="32614" y="537058"/>
                    <a:pt x="42062" y="546506"/>
                    <a:pt x="42062" y="558089"/>
                  </a:cubicBezTo>
                  <a:lnTo>
                    <a:pt x="42062" y="574243"/>
                  </a:lnTo>
                  <a:cubicBezTo>
                    <a:pt x="42367" y="585826"/>
                    <a:pt x="32918" y="595274"/>
                    <a:pt x="21031" y="595274"/>
                  </a:cubicBezTo>
                  <a:close/>
                  <a:moveTo>
                    <a:pt x="21031" y="416357"/>
                  </a:moveTo>
                  <a:cubicBezTo>
                    <a:pt x="9449" y="416357"/>
                    <a:pt x="0" y="406908"/>
                    <a:pt x="0" y="395326"/>
                  </a:cubicBezTo>
                  <a:lnTo>
                    <a:pt x="0" y="379171"/>
                  </a:lnTo>
                  <a:cubicBezTo>
                    <a:pt x="0" y="367589"/>
                    <a:pt x="9449" y="358140"/>
                    <a:pt x="21031" y="358140"/>
                  </a:cubicBezTo>
                  <a:cubicBezTo>
                    <a:pt x="32614" y="358140"/>
                    <a:pt x="42062" y="367589"/>
                    <a:pt x="42062" y="379171"/>
                  </a:cubicBezTo>
                  <a:lnTo>
                    <a:pt x="42062" y="395326"/>
                  </a:lnTo>
                  <a:cubicBezTo>
                    <a:pt x="42367" y="406908"/>
                    <a:pt x="32918" y="416357"/>
                    <a:pt x="21031" y="416357"/>
                  </a:cubicBezTo>
                  <a:close/>
                  <a:moveTo>
                    <a:pt x="21031" y="237134"/>
                  </a:moveTo>
                  <a:cubicBezTo>
                    <a:pt x="9449" y="237134"/>
                    <a:pt x="0" y="227686"/>
                    <a:pt x="0" y="216103"/>
                  </a:cubicBezTo>
                  <a:lnTo>
                    <a:pt x="0" y="199949"/>
                  </a:lnTo>
                  <a:cubicBezTo>
                    <a:pt x="0" y="188366"/>
                    <a:pt x="9449" y="178918"/>
                    <a:pt x="21031" y="178918"/>
                  </a:cubicBezTo>
                  <a:cubicBezTo>
                    <a:pt x="32614" y="178918"/>
                    <a:pt x="42062" y="188366"/>
                    <a:pt x="42062" y="199949"/>
                  </a:cubicBezTo>
                  <a:lnTo>
                    <a:pt x="42062" y="216103"/>
                  </a:lnTo>
                  <a:cubicBezTo>
                    <a:pt x="42367" y="227686"/>
                    <a:pt x="32918" y="237134"/>
                    <a:pt x="21031" y="237134"/>
                  </a:cubicBezTo>
                  <a:close/>
                  <a:moveTo>
                    <a:pt x="21031" y="58217"/>
                  </a:moveTo>
                  <a:cubicBezTo>
                    <a:pt x="9449" y="58217"/>
                    <a:pt x="0" y="48768"/>
                    <a:pt x="0" y="37186"/>
                  </a:cubicBezTo>
                  <a:lnTo>
                    <a:pt x="0" y="21031"/>
                  </a:lnTo>
                  <a:cubicBezTo>
                    <a:pt x="0" y="9449"/>
                    <a:pt x="9449" y="0"/>
                    <a:pt x="21031" y="0"/>
                  </a:cubicBezTo>
                  <a:cubicBezTo>
                    <a:pt x="32614" y="0"/>
                    <a:pt x="42062" y="9449"/>
                    <a:pt x="42062" y="21031"/>
                  </a:cubicBezTo>
                  <a:lnTo>
                    <a:pt x="42062" y="37186"/>
                  </a:lnTo>
                  <a:cubicBezTo>
                    <a:pt x="42367" y="48768"/>
                    <a:pt x="32918" y="58217"/>
                    <a:pt x="21031" y="58217"/>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sp>
          <p:nvSpPr>
            <p:cNvPr id="72" name="Graphic 2">
              <a:extLst>
                <a:ext uri="{FF2B5EF4-FFF2-40B4-BE49-F238E27FC236}">
                  <a16:creationId xmlns:a16="http://schemas.microsoft.com/office/drawing/2014/main" id="{3465E153-2EEC-44E3-92B1-C917F56B8B86}"/>
                </a:ext>
              </a:extLst>
            </p:cNvPr>
            <p:cNvSpPr/>
            <p:nvPr/>
          </p:nvSpPr>
          <p:spPr>
            <a:xfrm>
              <a:off x="6985944" y="4596222"/>
              <a:ext cx="495847" cy="495926"/>
            </a:xfrm>
            <a:custGeom>
              <a:avLst/>
              <a:gdLst>
                <a:gd name="connsiteX0" fmla="*/ 1794663 w 2005279"/>
                <a:gd name="connsiteY0" fmla="*/ 2005584 h 2005584"/>
                <a:gd name="connsiteX1" fmla="*/ 210617 w 2005279"/>
                <a:gd name="connsiteY1" fmla="*/ 2005584 h 2005584"/>
                <a:gd name="connsiteX2" fmla="*/ 0 w 2005279"/>
                <a:gd name="connsiteY2" fmla="*/ 1794967 h 2005584"/>
                <a:gd name="connsiteX3" fmla="*/ 0 w 2005279"/>
                <a:gd name="connsiteY3" fmla="*/ 210617 h 2005584"/>
                <a:gd name="connsiteX4" fmla="*/ 210617 w 2005279"/>
                <a:gd name="connsiteY4" fmla="*/ 0 h 2005584"/>
                <a:gd name="connsiteX5" fmla="*/ 1794663 w 2005279"/>
                <a:gd name="connsiteY5" fmla="*/ 0 h 2005584"/>
                <a:gd name="connsiteX6" fmla="*/ 2005279 w 2005279"/>
                <a:gd name="connsiteY6" fmla="*/ 210617 h 2005584"/>
                <a:gd name="connsiteX7" fmla="*/ 2005279 w 2005279"/>
                <a:gd name="connsiteY7" fmla="*/ 1794662 h 2005584"/>
                <a:gd name="connsiteX8" fmla="*/ 1794663 w 2005279"/>
                <a:gd name="connsiteY8" fmla="*/ 2005584 h 200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279" h="2005584">
                  <a:moveTo>
                    <a:pt x="1794663" y="2005584"/>
                  </a:moveTo>
                  <a:lnTo>
                    <a:pt x="210617" y="2005584"/>
                  </a:lnTo>
                  <a:cubicBezTo>
                    <a:pt x="94183" y="2005584"/>
                    <a:pt x="0" y="1911096"/>
                    <a:pt x="0" y="1794967"/>
                  </a:cubicBezTo>
                  <a:lnTo>
                    <a:pt x="0" y="210617"/>
                  </a:lnTo>
                  <a:cubicBezTo>
                    <a:pt x="0" y="94183"/>
                    <a:pt x="94488" y="0"/>
                    <a:pt x="210617" y="0"/>
                  </a:cubicBezTo>
                  <a:lnTo>
                    <a:pt x="1794663" y="0"/>
                  </a:lnTo>
                  <a:cubicBezTo>
                    <a:pt x="1911096" y="0"/>
                    <a:pt x="2005279" y="94488"/>
                    <a:pt x="2005279" y="210617"/>
                  </a:cubicBezTo>
                  <a:lnTo>
                    <a:pt x="2005279" y="1794662"/>
                  </a:lnTo>
                  <a:cubicBezTo>
                    <a:pt x="2005279" y="1911096"/>
                    <a:pt x="1911096" y="2005584"/>
                    <a:pt x="1794663" y="2005584"/>
                  </a:cubicBezTo>
                  <a:close/>
                </a:path>
              </a:pathLst>
            </a:custGeom>
            <a:solidFill>
              <a:schemeClr val="accent2"/>
            </a:solidFill>
            <a:ln w="3048" cap="flat">
              <a:noFill/>
              <a:prstDash val="solid"/>
              <a:miter/>
            </a:ln>
            <a:effectLst>
              <a:outerShdw blurRad="279400" dir="2700000" algn="tl" rotWithShape="0">
                <a:prstClr val="black">
                  <a:alpha val="40000"/>
                </a:prstClr>
              </a:outerShdw>
            </a:effectLst>
          </p:spPr>
          <p:txBody>
            <a:bodyPr rtlCol="0" anchor="ctr"/>
            <a:lstStyle/>
            <a:p>
              <a:endParaRPr lang="en-PK" dirty="0">
                <a:latin typeface="Gotham" pitchFamily="50" charset="0"/>
                <a:cs typeface="Gotham" pitchFamily="50" charset="0"/>
              </a:endParaRPr>
            </a:p>
          </p:txBody>
        </p:sp>
        <p:sp>
          <p:nvSpPr>
            <p:cNvPr id="73" name="Graphic 2">
              <a:extLst>
                <a:ext uri="{FF2B5EF4-FFF2-40B4-BE49-F238E27FC236}">
                  <a16:creationId xmlns:a16="http://schemas.microsoft.com/office/drawing/2014/main" id="{27AE5A7A-46B9-498E-92E0-69433A75E2F3}"/>
                </a:ext>
              </a:extLst>
            </p:cNvPr>
            <p:cNvSpPr/>
            <p:nvPr/>
          </p:nvSpPr>
          <p:spPr>
            <a:xfrm>
              <a:off x="6938462" y="4548740"/>
              <a:ext cx="590962" cy="590891"/>
            </a:xfrm>
            <a:custGeom>
              <a:avLst/>
              <a:gdLst>
                <a:gd name="connsiteX0" fmla="*/ 2144878 w 2389936"/>
                <a:gd name="connsiteY0" fmla="*/ 2389632 h 2389632"/>
                <a:gd name="connsiteX1" fmla="*/ 1194816 w 2389936"/>
                <a:gd name="connsiteY1" fmla="*/ 2389632 h 2389632"/>
                <a:gd name="connsiteX2" fmla="*/ 1175309 w 2389936"/>
                <a:gd name="connsiteY2" fmla="*/ 2370125 h 2389632"/>
                <a:gd name="connsiteX3" fmla="*/ 1194816 w 2389936"/>
                <a:gd name="connsiteY3" fmla="*/ 2350618 h 2389632"/>
                <a:gd name="connsiteX4" fmla="*/ 2145183 w 2389936"/>
                <a:gd name="connsiteY4" fmla="*/ 2350618 h 2389632"/>
                <a:gd name="connsiteX5" fmla="*/ 2350618 w 2389936"/>
                <a:gd name="connsiteY5" fmla="*/ 2145182 h 2389632"/>
                <a:gd name="connsiteX6" fmla="*/ 2350618 w 2389936"/>
                <a:gd name="connsiteY6" fmla="*/ 244450 h 2389632"/>
                <a:gd name="connsiteX7" fmla="*/ 2145183 w 2389936"/>
                <a:gd name="connsiteY7" fmla="*/ 39014 h 2389632"/>
                <a:gd name="connsiteX8" fmla="*/ 244450 w 2389936"/>
                <a:gd name="connsiteY8" fmla="*/ 39014 h 2389632"/>
                <a:gd name="connsiteX9" fmla="*/ 39014 w 2389936"/>
                <a:gd name="connsiteY9" fmla="*/ 244450 h 2389632"/>
                <a:gd name="connsiteX10" fmla="*/ 39014 w 2389936"/>
                <a:gd name="connsiteY10" fmla="*/ 1194816 h 2389632"/>
                <a:gd name="connsiteX11" fmla="*/ 19507 w 2389936"/>
                <a:gd name="connsiteY11" fmla="*/ 1214323 h 2389632"/>
                <a:gd name="connsiteX12" fmla="*/ 0 w 2389936"/>
                <a:gd name="connsiteY12" fmla="*/ 1194816 h 2389632"/>
                <a:gd name="connsiteX13" fmla="*/ 0 w 2389936"/>
                <a:gd name="connsiteY13" fmla="*/ 244450 h 2389632"/>
                <a:gd name="connsiteX14" fmla="*/ 244754 w 2389936"/>
                <a:gd name="connsiteY14" fmla="*/ 0 h 2389632"/>
                <a:gd name="connsiteX15" fmla="*/ 2145183 w 2389936"/>
                <a:gd name="connsiteY15" fmla="*/ 0 h 2389632"/>
                <a:gd name="connsiteX16" fmla="*/ 2389937 w 2389936"/>
                <a:gd name="connsiteY16" fmla="*/ 244450 h 2389632"/>
                <a:gd name="connsiteX17" fmla="*/ 2389937 w 2389936"/>
                <a:gd name="connsiteY17" fmla="*/ 2144878 h 2389632"/>
                <a:gd name="connsiteX18" fmla="*/ 2144878 w 2389936"/>
                <a:gd name="connsiteY18" fmla="*/ 2389632 h 238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89936" h="2389632">
                  <a:moveTo>
                    <a:pt x="2144878" y="2389632"/>
                  </a:moveTo>
                  <a:lnTo>
                    <a:pt x="1194816" y="2389632"/>
                  </a:lnTo>
                  <a:cubicBezTo>
                    <a:pt x="1184148" y="2389632"/>
                    <a:pt x="1175309" y="2380793"/>
                    <a:pt x="1175309" y="2370125"/>
                  </a:cubicBezTo>
                  <a:cubicBezTo>
                    <a:pt x="1175309" y="2359457"/>
                    <a:pt x="1184148" y="2350618"/>
                    <a:pt x="1194816" y="2350618"/>
                  </a:cubicBezTo>
                  <a:lnTo>
                    <a:pt x="2145183" y="2350618"/>
                  </a:lnTo>
                  <a:cubicBezTo>
                    <a:pt x="2258568" y="2350618"/>
                    <a:pt x="2350618" y="2258568"/>
                    <a:pt x="2350618" y="2145182"/>
                  </a:cubicBezTo>
                  <a:lnTo>
                    <a:pt x="2350618" y="244450"/>
                  </a:lnTo>
                  <a:cubicBezTo>
                    <a:pt x="2350618" y="131064"/>
                    <a:pt x="2258568" y="39014"/>
                    <a:pt x="2145183" y="39014"/>
                  </a:cubicBezTo>
                  <a:lnTo>
                    <a:pt x="244450" y="39014"/>
                  </a:lnTo>
                  <a:cubicBezTo>
                    <a:pt x="131064" y="39014"/>
                    <a:pt x="39014" y="131064"/>
                    <a:pt x="39014" y="244450"/>
                  </a:cubicBezTo>
                  <a:lnTo>
                    <a:pt x="39014" y="1194816"/>
                  </a:lnTo>
                  <a:cubicBezTo>
                    <a:pt x="39014" y="1205484"/>
                    <a:pt x="30175" y="1214323"/>
                    <a:pt x="19507" y="1214323"/>
                  </a:cubicBezTo>
                  <a:cubicBezTo>
                    <a:pt x="8839" y="1214323"/>
                    <a:pt x="0" y="1205484"/>
                    <a:pt x="0" y="1194816"/>
                  </a:cubicBezTo>
                  <a:lnTo>
                    <a:pt x="0" y="244450"/>
                  </a:lnTo>
                  <a:cubicBezTo>
                    <a:pt x="0" y="109423"/>
                    <a:pt x="109728" y="0"/>
                    <a:pt x="244754" y="0"/>
                  </a:cubicBezTo>
                  <a:lnTo>
                    <a:pt x="2145183" y="0"/>
                  </a:lnTo>
                  <a:cubicBezTo>
                    <a:pt x="2280209" y="0"/>
                    <a:pt x="2389937" y="109728"/>
                    <a:pt x="2389937" y="244450"/>
                  </a:cubicBezTo>
                  <a:lnTo>
                    <a:pt x="2389937" y="2144878"/>
                  </a:lnTo>
                  <a:cubicBezTo>
                    <a:pt x="2389632" y="2279904"/>
                    <a:pt x="2279904" y="2389632"/>
                    <a:pt x="2144878" y="2389632"/>
                  </a:cubicBezTo>
                  <a:close/>
                </a:path>
              </a:pathLst>
            </a:custGeom>
            <a:solidFill>
              <a:schemeClr val="accent2"/>
            </a:solidFill>
            <a:ln w="3048" cap="flat">
              <a:noFill/>
              <a:prstDash val="solid"/>
              <a:miter/>
            </a:ln>
          </p:spPr>
          <p:txBody>
            <a:bodyPr rtlCol="0" anchor="ctr"/>
            <a:lstStyle/>
            <a:p>
              <a:endParaRPr lang="en-PK" dirty="0">
                <a:latin typeface="Gotham" pitchFamily="50" charset="0"/>
                <a:cs typeface="Gotham" pitchFamily="50" charset="0"/>
              </a:endParaRPr>
            </a:p>
          </p:txBody>
        </p:sp>
        <p:pic>
          <p:nvPicPr>
            <p:cNvPr id="24" name="Picture 23">
              <a:extLst>
                <a:ext uri="{FF2B5EF4-FFF2-40B4-BE49-F238E27FC236}">
                  <a16:creationId xmlns:a16="http://schemas.microsoft.com/office/drawing/2014/main" id="{70AACC16-8F7E-46DE-B8BC-305C08780B2C}"/>
                </a:ext>
              </a:extLst>
            </p:cNvPr>
            <p:cNvPicPr>
              <a:picLocks noChangeAspect="1"/>
            </p:cNvPicPr>
            <p:nvPr/>
          </p:nvPicPr>
          <p:blipFill>
            <a:blip r:embed="rId6">
              <a:duotone>
                <a:schemeClr val="accent1">
                  <a:shade val="45000"/>
                  <a:satMod val="135000"/>
                </a:schemeClr>
                <a:prstClr val="white"/>
              </a:duotone>
            </a:blip>
            <a:stretch>
              <a:fillRect/>
            </a:stretch>
          </p:blipFill>
          <p:spPr>
            <a:xfrm>
              <a:off x="7096469" y="4702395"/>
              <a:ext cx="265176" cy="265176"/>
            </a:xfrm>
            <a:prstGeom prst="rect">
              <a:avLst/>
            </a:prstGeom>
          </p:spPr>
        </p:pic>
      </p:grpSp>
      <p:sp>
        <p:nvSpPr>
          <p:cNvPr id="70" name="TextBox 69" descr="As nouns the difference between passage and text is that passage is a paragraph.&#10;">
            <a:extLst>
              <a:ext uri="{FF2B5EF4-FFF2-40B4-BE49-F238E27FC236}">
                <a16:creationId xmlns:a16="http://schemas.microsoft.com/office/drawing/2014/main" id="{19CE9046-4163-457A-A8F4-3E52A1B6C3BC}"/>
              </a:ext>
            </a:extLst>
          </p:cNvPr>
          <p:cNvSpPr txBox="1"/>
          <p:nvPr/>
        </p:nvSpPr>
        <p:spPr>
          <a:xfrm>
            <a:off x="7622134" y="4591075"/>
            <a:ext cx="3838346" cy="276999"/>
          </a:xfrm>
          <a:prstGeom prst="rect">
            <a:avLst/>
          </a:prstGeom>
          <a:noFill/>
        </p:spPr>
        <p:txBody>
          <a:bodyPr wrap="square" rtlCol="0">
            <a:spAutoFit/>
          </a:bodyPr>
          <a:lstStyle/>
          <a:p>
            <a:r>
              <a:rPr lang="en-US" sz="1200" dirty="0">
                <a:solidFill>
                  <a:schemeClr val="tx1">
                    <a:lumMod val="85000"/>
                    <a:lumOff val="15000"/>
                  </a:schemeClr>
                </a:solidFill>
                <a:latin typeface="Gotham Medium" pitchFamily="50" charset="0"/>
                <a:cs typeface="Gotham Medium" pitchFamily="50" charset="0"/>
              </a:rPr>
              <a:t>Returns Procedure</a:t>
            </a:r>
            <a:endParaRPr lang="id-ID" sz="1200" dirty="0">
              <a:solidFill>
                <a:schemeClr val="tx1">
                  <a:lumMod val="85000"/>
                  <a:lumOff val="15000"/>
                </a:schemeClr>
              </a:solidFill>
              <a:latin typeface="Gotham Medium" pitchFamily="50" charset="0"/>
              <a:cs typeface="Gotham Medium" pitchFamily="50" charset="0"/>
            </a:endParaRPr>
          </a:p>
        </p:txBody>
      </p:sp>
      <p:sp>
        <p:nvSpPr>
          <p:cNvPr id="4" name="Text Placeholder 3">
            <a:extLst>
              <a:ext uri="{FF2B5EF4-FFF2-40B4-BE49-F238E27FC236}">
                <a16:creationId xmlns:a16="http://schemas.microsoft.com/office/drawing/2014/main" id="{11A0CE43-BE42-4306-AB0C-57ADDC8EA636}"/>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628923540"/>
      </p:ext>
    </p:extLst>
  </p:cSld>
  <p:clrMapOvr>
    <a:masterClrMapping/>
  </p:clrMapOvr>
  <p:transition spd="med">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3D65-63EA-E52A-A594-4830291E932F}"/>
              </a:ext>
            </a:extLst>
          </p:cNvPr>
          <p:cNvSpPr>
            <a:spLocks noGrp="1"/>
          </p:cNvSpPr>
          <p:nvPr>
            <p:ph type="title" idx="4294967295"/>
          </p:nvPr>
        </p:nvSpPr>
        <p:spPr>
          <a:xfrm>
            <a:off x="838200" y="-1325563"/>
            <a:ext cx="10515600" cy="1325563"/>
          </a:xfrm>
          <a:prstGeom prst="rect">
            <a:avLst/>
          </a:prstGeom>
        </p:spPr>
        <p:txBody>
          <a:bodyPr anchor="b"/>
          <a:lstStyle/>
          <a:p>
            <a:r>
              <a:rPr lang="en-IE" dirty="0"/>
              <a:t>Slide with text/image background</a:t>
            </a:r>
          </a:p>
        </p:txBody>
      </p:sp>
      <p:pic>
        <p:nvPicPr>
          <p:cNvPr id="5" name="Picture Placeholder 4" descr="4 students studying around a table, one student is reading a book, one student is reading their tablet, they also have a phone, the other 2 students are on their laptop.">
            <a:extLst>
              <a:ext uri="{FF2B5EF4-FFF2-40B4-BE49-F238E27FC236}">
                <a16:creationId xmlns:a16="http://schemas.microsoft.com/office/drawing/2014/main" id="{AF4B4C28-3F5B-4C22-A771-179F0FB1A77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12" name="Rectangle 11" descr="Text Holder">
            <a:extLst>
              <a:ext uri="{FF2B5EF4-FFF2-40B4-BE49-F238E27FC236}">
                <a16:creationId xmlns:a16="http://schemas.microsoft.com/office/drawing/2014/main" id="{065C6065-398C-41F9-83BD-C5BA974A9131}"/>
              </a:ext>
            </a:extLst>
          </p:cNvPr>
          <p:cNvSpPr/>
          <p:nvPr/>
        </p:nvSpPr>
        <p:spPr>
          <a:xfrm>
            <a:off x="6898031" y="1223963"/>
            <a:ext cx="4734528" cy="3424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AE698ADC-84EB-433B-BE2B-D7D2319400FC}"/>
              </a:ext>
            </a:extLst>
          </p:cNvPr>
          <p:cNvSpPr txBox="1">
            <a:spLocks/>
          </p:cNvSpPr>
          <p:nvPr/>
        </p:nvSpPr>
        <p:spPr>
          <a:xfrm>
            <a:off x="7185052" y="1887198"/>
            <a:ext cx="4124838" cy="5066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accent2"/>
                </a:solidFill>
                <a:latin typeface="+mj-lt"/>
                <a:cs typeface="Gotham Black" pitchFamily="50" charset="0"/>
              </a:rPr>
              <a:t>Where we are Now</a:t>
            </a:r>
            <a:endParaRPr lang="en-NL" sz="3600" b="1" dirty="0">
              <a:solidFill>
                <a:schemeClr val="accent2"/>
              </a:solidFill>
              <a:latin typeface="+mj-lt"/>
              <a:cs typeface="Gotham Black" pitchFamily="50" charset="0"/>
            </a:endParaRPr>
          </a:p>
        </p:txBody>
      </p:sp>
      <p:sp>
        <p:nvSpPr>
          <p:cNvPr id="14" name="Text Placeholder 12">
            <a:extLst>
              <a:ext uri="{FF2B5EF4-FFF2-40B4-BE49-F238E27FC236}">
                <a16:creationId xmlns:a16="http://schemas.microsoft.com/office/drawing/2014/main" id="{1C5FC7C8-6D19-4DD6-8775-02F0C66CB581}"/>
              </a:ext>
            </a:extLst>
          </p:cNvPr>
          <p:cNvSpPr txBox="1">
            <a:spLocks/>
          </p:cNvSpPr>
          <p:nvPr/>
        </p:nvSpPr>
        <p:spPr>
          <a:xfrm>
            <a:off x="7185051" y="2509922"/>
            <a:ext cx="3971067" cy="1524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800"/>
              </a:spcBef>
            </a:pPr>
            <a:r>
              <a:rPr lang="en-GB" sz="1600" dirty="0">
                <a:solidFill>
                  <a:schemeClr val="accent2"/>
                </a:solidFill>
                <a:latin typeface="Gotham Medium" pitchFamily="50" charset="0"/>
                <a:cs typeface="Gotham Medium" pitchFamily="50" charset="0"/>
              </a:rPr>
              <a:t>Robust Process</a:t>
            </a:r>
          </a:p>
          <a:p>
            <a:pPr>
              <a:lnSpc>
                <a:spcPct val="120000"/>
              </a:lnSpc>
              <a:spcBef>
                <a:spcPts val="800"/>
              </a:spcBef>
            </a:pPr>
            <a:r>
              <a:rPr lang="en-GB" sz="1600" dirty="0">
                <a:solidFill>
                  <a:schemeClr val="accent2"/>
                </a:solidFill>
                <a:latin typeface="Gotham Medium" pitchFamily="50" charset="0"/>
                <a:cs typeface="Gotham Medium" pitchFamily="50" charset="0"/>
              </a:rPr>
              <a:t>Resourced Scheme</a:t>
            </a:r>
          </a:p>
          <a:p>
            <a:pPr>
              <a:lnSpc>
                <a:spcPct val="120000"/>
              </a:lnSpc>
              <a:spcBef>
                <a:spcPts val="800"/>
              </a:spcBef>
            </a:pPr>
            <a:r>
              <a:rPr lang="en-GB" sz="1600" dirty="0">
                <a:solidFill>
                  <a:schemeClr val="accent2"/>
                </a:solidFill>
                <a:latin typeface="Gotham Medium" pitchFamily="50" charset="0"/>
                <a:cs typeface="Gotham Medium" pitchFamily="50" charset="0"/>
              </a:rPr>
              <a:t>Increased Return Rates</a:t>
            </a:r>
          </a:p>
          <a:p>
            <a:pPr>
              <a:lnSpc>
                <a:spcPct val="120000"/>
              </a:lnSpc>
              <a:spcBef>
                <a:spcPts val="800"/>
              </a:spcBef>
            </a:pPr>
            <a:r>
              <a:rPr lang="en-GB" sz="1600" dirty="0">
                <a:solidFill>
                  <a:schemeClr val="accent2"/>
                </a:solidFill>
                <a:latin typeface="Gotham Medium" pitchFamily="50" charset="0"/>
                <a:cs typeface="Gotham Medium" pitchFamily="50" charset="0"/>
              </a:rPr>
              <a:t>Ongoing Challenges</a:t>
            </a:r>
          </a:p>
        </p:txBody>
      </p:sp>
      <p:grpSp>
        <p:nvGrpSpPr>
          <p:cNvPr id="3" name="Group 2" descr="Access UCC footer">
            <a:extLst>
              <a:ext uri="{FF2B5EF4-FFF2-40B4-BE49-F238E27FC236}">
                <a16:creationId xmlns:a16="http://schemas.microsoft.com/office/drawing/2014/main" id="{1EB72B9C-8A1F-4A00-973A-638DB1B17D94}"/>
              </a:ext>
            </a:extLst>
          </p:cNvPr>
          <p:cNvGrpSpPr/>
          <p:nvPr/>
        </p:nvGrpSpPr>
        <p:grpSpPr>
          <a:xfrm>
            <a:off x="0" y="6029325"/>
            <a:ext cx="12192000" cy="828675"/>
            <a:chOff x="0" y="6029325"/>
            <a:chExt cx="12192000" cy="828675"/>
          </a:xfrm>
        </p:grpSpPr>
        <p:sp>
          <p:nvSpPr>
            <p:cNvPr id="15" name="Freeform: Shape 14">
              <a:extLst>
                <a:ext uri="{FF2B5EF4-FFF2-40B4-BE49-F238E27FC236}">
                  <a16:creationId xmlns:a16="http://schemas.microsoft.com/office/drawing/2014/main" id="{19E8C6AD-8503-4B3E-A552-BE1AB8A1C102}"/>
                </a:ext>
              </a:extLst>
            </p:cNvPr>
            <p:cNvSpPr/>
            <p:nvPr/>
          </p:nvSpPr>
          <p:spPr>
            <a:xfrm>
              <a:off x="0" y="6029325"/>
              <a:ext cx="12192000" cy="828675"/>
            </a:xfrm>
            <a:custGeom>
              <a:avLst/>
              <a:gdLst>
                <a:gd name="connsiteX0" fmla="*/ 0 w 12192000"/>
                <a:gd name="connsiteY0" fmla="*/ 0 h 375258"/>
                <a:gd name="connsiteX1" fmla="*/ 12192000 w 12192000"/>
                <a:gd name="connsiteY1" fmla="*/ 3301 h 375258"/>
                <a:gd name="connsiteX2" fmla="*/ 12192000 w 12192000"/>
                <a:gd name="connsiteY2" fmla="*/ 375258 h 375258"/>
                <a:gd name="connsiteX3" fmla="*/ 0 w 12192000"/>
                <a:gd name="connsiteY3" fmla="*/ 375258 h 375258"/>
              </a:gdLst>
              <a:ahLst/>
              <a:cxnLst>
                <a:cxn ang="0">
                  <a:pos x="connsiteX0" y="connsiteY0"/>
                </a:cxn>
                <a:cxn ang="0">
                  <a:pos x="connsiteX1" y="connsiteY1"/>
                </a:cxn>
                <a:cxn ang="0">
                  <a:pos x="connsiteX2" y="connsiteY2"/>
                </a:cxn>
                <a:cxn ang="0">
                  <a:pos x="connsiteX3" y="connsiteY3"/>
                </a:cxn>
              </a:cxnLst>
              <a:rect l="l" t="t" r="r" b="b"/>
              <a:pathLst>
                <a:path w="12192000" h="375258">
                  <a:moveTo>
                    <a:pt x="0" y="0"/>
                  </a:moveTo>
                  <a:lnTo>
                    <a:pt x="12192000" y="3301"/>
                  </a:lnTo>
                  <a:lnTo>
                    <a:pt x="12192000" y="375258"/>
                  </a:lnTo>
                  <a:lnTo>
                    <a:pt x="0" y="3752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j-lt"/>
              </a:endParaRPr>
            </a:p>
          </p:txBody>
        </p:sp>
        <p:pic>
          <p:nvPicPr>
            <p:cNvPr id="16" name="Picture 15">
              <a:extLst>
                <a:ext uri="{FF2B5EF4-FFF2-40B4-BE49-F238E27FC236}">
                  <a16:creationId xmlns:a16="http://schemas.microsoft.com/office/drawing/2014/main" id="{4A6ED8AE-3193-44B0-AA61-CDE1CAB24CE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863269" y="6190208"/>
              <a:ext cx="1028694" cy="506908"/>
            </a:xfrm>
            <a:prstGeom prst="rect">
              <a:avLst/>
            </a:prstGeom>
          </p:spPr>
        </p:pic>
        <p:pic>
          <p:nvPicPr>
            <p:cNvPr id="17" name="Picture 16">
              <a:extLst>
                <a:ext uri="{FF2B5EF4-FFF2-40B4-BE49-F238E27FC236}">
                  <a16:creationId xmlns:a16="http://schemas.microsoft.com/office/drawing/2014/main" id="{50DFBCBC-5BC5-496D-9BF4-B5479801BB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302" y="6200774"/>
              <a:ext cx="784296" cy="485776"/>
            </a:xfrm>
            <a:prstGeom prst="rect">
              <a:avLst/>
            </a:prstGeom>
          </p:spPr>
        </p:pic>
      </p:grpSp>
    </p:spTree>
    <p:extLst>
      <p:ext uri="{BB962C8B-B14F-4D97-AF65-F5344CB8AC3E}">
        <p14:creationId xmlns:p14="http://schemas.microsoft.com/office/powerpoint/2010/main" val="1561699487"/>
      </p:ext>
    </p:extLst>
  </p:cSld>
  <p:clrMapOvr>
    <a:masterClrMapping/>
  </p:clrMapOvr>
  <mc:AlternateContent xmlns:mc="http://schemas.openxmlformats.org/markup-compatibility/2006" xmlns:p14="http://schemas.microsoft.com/office/powerpoint/2010/main">
    <mc:Choice Requires="p14">
      <p:transition spd="med">
        <p14:warp dir="in"/>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587">
      <a:dk1>
        <a:sysClr val="windowText" lastClr="000000"/>
      </a:dk1>
      <a:lt1>
        <a:sysClr val="window" lastClr="FFFFFF"/>
      </a:lt1>
      <a:dk2>
        <a:srgbClr val="44546A"/>
      </a:dk2>
      <a:lt2>
        <a:srgbClr val="E7E6E6"/>
      </a:lt2>
      <a:accent1>
        <a:srgbClr val="00507F"/>
      </a:accent1>
      <a:accent2>
        <a:srgbClr val="FFCA00"/>
      </a:accent2>
      <a:accent3>
        <a:srgbClr val="CF1F2C"/>
      </a:accent3>
      <a:accent4>
        <a:srgbClr val="FFC000"/>
      </a:accent4>
      <a:accent5>
        <a:srgbClr val="5B9BD5"/>
      </a:accent5>
      <a:accent6>
        <a:srgbClr val="70AD47"/>
      </a:accent6>
      <a:hlink>
        <a:srgbClr val="0563C1"/>
      </a:hlink>
      <a:folHlink>
        <a:srgbClr val="954F72"/>
      </a:folHlink>
    </a:clrScheme>
    <a:fontScheme name="Custom 3">
      <a:majorFont>
        <a:latin typeface="Gotham Bold"/>
        <a:ea typeface=""/>
        <a:cs typeface=""/>
      </a:majorFont>
      <a:minorFont>
        <a:latin typeface="Gotham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2623</TotalTime>
  <Words>1137</Words>
  <Application>Microsoft Office PowerPoint</Application>
  <PresentationFormat>Widescreen</PresentationFormat>
  <Paragraphs>124</Paragraphs>
  <Slides>14</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Gotham Bold</vt:lpstr>
      <vt:lpstr>Gotham Medium</vt:lpstr>
      <vt:lpstr>Calibri</vt:lpstr>
      <vt:lpstr>Gotham</vt:lpstr>
      <vt:lpstr>Arial</vt:lpstr>
      <vt:lpstr>Office Theme</vt:lpstr>
      <vt:lpstr>ICT- Digital Response</vt:lpstr>
      <vt:lpstr>Overview/Agenda</vt:lpstr>
      <vt:lpstr>Intro Slide</vt:lpstr>
      <vt:lpstr>About Us/Overview</vt:lpstr>
      <vt:lpstr>Application Process</vt:lpstr>
      <vt:lpstr>Communication Strategy </vt:lpstr>
      <vt:lpstr>Distribution Logistics </vt:lpstr>
      <vt:lpstr>Repairs &amp; Returns </vt:lpstr>
      <vt:lpstr>Slide with text/image background</vt:lpstr>
      <vt:lpstr>Robust Application Process </vt:lpstr>
      <vt:lpstr>Infographic slide 3</vt:lpstr>
      <vt:lpstr>Slide Break</vt:lpstr>
      <vt:lpstr>Slide with boxes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Design</dc:creator>
  <cp:lastModifiedBy>Deirdre Falvey</cp:lastModifiedBy>
  <cp:revision>413</cp:revision>
  <dcterms:created xsi:type="dcterms:W3CDTF">2022-07-16T17:42:42Z</dcterms:created>
  <dcterms:modified xsi:type="dcterms:W3CDTF">2023-06-12T11:50:12Z</dcterms:modified>
</cp:coreProperties>
</file>