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22"/>
  </p:notesMasterIdLst>
  <p:sldIdLst>
    <p:sldId id="256" r:id="rId5"/>
    <p:sldId id="283" r:id="rId6"/>
    <p:sldId id="288" r:id="rId7"/>
    <p:sldId id="303" r:id="rId8"/>
    <p:sldId id="296" r:id="rId9"/>
    <p:sldId id="289" r:id="rId10"/>
    <p:sldId id="290" r:id="rId11"/>
    <p:sldId id="293" r:id="rId12"/>
    <p:sldId id="297" r:id="rId13"/>
    <p:sldId id="300" r:id="rId14"/>
    <p:sldId id="291" r:id="rId15"/>
    <p:sldId id="299" r:id="rId16"/>
    <p:sldId id="295" r:id="rId17"/>
    <p:sldId id="302" r:id="rId18"/>
    <p:sldId id="304" r:id="rId19"/>
    <p:sldId id="292" r:id="rId20"/>
    <p:sldId id="266" r:id="rId21"/>
  </p:sldIdLst>
  <p:sldSz cx="16257588" cy="10158413"/>
  <p:notesSz cx="6858000" cy="9144000"/>
  <p:defaultTextStyle>
    <a:defPPr>
      <a:defRPr lang="en-US"/>
    </a:defPPr>
    <a:lvl1pPr marL="0" algn="l" defTabSz="1267752" rtl="0" eaLnBrk="1" latinLnBrk="0" hangingPunct="1">
      <a:defRPr sz="2496" kern="1200">
        <a:solidFill>
          <a:schemeClr val="tx1"/>
        </a:solidFill>
        <a:latin typeface="+mn-lt"/>
        <a:ea typeface="+mn-ea"/>
        <a:cs typeface="+mn-cs"/>
      </a:defRPr>
    </a:lvl1pPr>
    <a:lvl2pPr marL="633876" algn="l" defTabSz="1267752" rtl="0" eaLnBrk="1" latinLnBrk="0" hangingPunct="1">
      <a:defRPr sz="2496" kern="1200">
        <a:solidFill>
          <a:schemeClr val="tx1"/>
        </a:solidFill>
        <a:latin typeface="+mn-lt"/>
        <a:ea typeface="+mn-ea"/>
        <a:cs typeface="+mn-cs"/>
      </a:defRPr>
    </a:lvl2pPr>
    <a:lvl3pPr marL="1267752" algn="l" defTabSz="1267752" rtl="0" eaLnBrk="1" latinLnBrk="0" hangingPunct="1">
      <a:defRPr sz="2496" kern="1200">
        <a:solidFill>
          <a:schemeClr val="tx1"/>
        </a:solidFill>
        <a:latin typeface="+mn-lt"/>
        <a:ea typeface="+mn-ea"/>
        <a:cs typeface="+mn-cs"/>
      </a:defRPr>
    </a:lvl3pPr>
    <a:lvl4pPr marL="1901628" algn="l" defTabSz="1267752" rtl="0" eaLnBrk="1" latinLnBrk="0" hangingPunct="1">
      <a:defRPr sz="2496" kern="1200">
        <a:solidFill>
          <a:schemeClr val="tx1"/>
        </a:solidFill>
        <a:latin typeface="+mn-lt"/>
        <a:ea typeface="+mn-ea"/>
        <a:cs typeface="+mn-cs"/>
      </a:defRPr>
    </a:lvl4pPr>
    <a:lvl5pPr marL="2535502" algn="l" defTabSz="1267752" rtl="0" eaLnBrk="1" latinLnBrk="0" hangingPunct="1">
      <a:defRPr sz="2496" kern="1200">
        <a:solidFill>
          <a:schemeClr val="tx1"/>
        </a:solidFill>
        <a:latin typeface="+mn-lt"/>
        <a:ea typeface="+mn-ea"/>
        <a:cs typeface="+mn-cs"/>
      </a:defRPr>
    </a:lvl5pPr>
    <a:lvl6pPr marL="3169379" algn="l" defTabSz="1267752" rtl="0" eaLnBrk="1" latinLnBrk="0" hangingPunct="1">
      <a:defRPr sz="2496" kern="1200">
        <a:solidFill>
          <a:schemeClr val="tx1"/>
        </a:solidFill>
        <a:latin typeface="+mn-lt"/>
        <a:ea typeface="+mn-ea"/>
        <a:cs typeface="+mn-cs"/>
      </a:defRPr>
    </a:lvl6pPr>
    <a:lvl7pPr marL="3803254" algn="l" defTabSz="1267752" rtl="0" eaLnBrk="1" latinLnBrk="0" hangingPunct="1">
      <a:defRPr sz="2496" kern="1200">
        <a:solidFill>
          <a:schemeClr val="tx1"/>
        </a:solidFill>
        <a:latin typeface="+mn-lt"/>
        <a:ea typeface="+mn-ea"/>
        <a:cs typeface="+mn-cs"/>
      </a:defRPr>
    </a:lvl7pPr>
    <a:lvl8pPr marL="4437130" algn="l" defTabSz="1267752" rtl="0" eaLnBrk="1" latinLnBrk="0" hangingPunct="1">
      <a:defRPr sz="2496" kern="1200">
        <a:solidFill>
          <a:schemeClr val="tx1"/>
        </a:solidFill>
        <a:latin typeface="+mn-lt"/>
        <a:ea typeface="+mn-ea"/>
        <a:cs typeface="+mn-cs"/>
      </a:defRPr>
    </a:lvl8pPr>
    <a:lvl9pPr marL="5071006" algn="l" defTabSz="1267752" rtl="0" eaLnBrk="1" latinLnBrk="0" hangingPunct="1">
      <a:defRPr sz="2496"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6C35D92-0505-43C9-8D37-38730AB89A72}">
          <p14:sldIdLst>
            <p14:sldId id="256"/>
            <p14:sldId id="283"/>
            <p14:sldId id="288"/>
            <p14:sldId id="303"/>
            <p14:sldId id="296"/>
            <p14:sldId id="289"/>
            <p14:sldId id="290"/>
            <p14:sldId id="293"/>
            <p14:sldId id="297"/>
            <p14:sldId id="300"/>
            <p14:sldId id="291"/>
            <p14:sldId id="299"/>
            <p14:sldId id="295"/>
            <p14:sldId id="302"/>
            <p14:sldId id="304"/>
            <p14:sldId id="292"/>
          </p14:sldIdLst>
        </p14:section>
        <p14:section name="Untitled Section" id="{605FE9E7-E481-4F2F-92B5-B3CF25FF9877}">
          <p14:sldIdLst>
            <p14:sldId id="266"/>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956"/>
    <a:srgbClr val="005336"/>
    <a:srgbClr val="00B14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D20BA92-503F-4597-B9CC-640E7A97BF86}" v="167" dt="2026-05-28T08:03:37.760"/>
    <p1510:client id="{25BD6D71-1EDC-64ED-6C0D-B58DB0A59699}" v="993" dt="2026-05-28T11:02:25.767"/>
    <p1510:client id="{5B060B4D-F98E-A7C1-3B09-3068EDD6FA69}" v="1307" dt="2026-05-28T11:23:09.875"/>
    <p1510:client id="{83CA5320-D623-14DC-6360-4901E733F3D8}" v="1" dt="2026-05-28T13:57:58.229"/>
    <p1510:client id="{9D49FE38-2B9E-5FE9-311E-CA8E2C99E35F}" v="262" dt="2026-05-28T11:41:18.484"/>
    <p1510:client id="{9E867697-7AA8-FE59-179E-F105A86130DC}" v="234" dt="2026-05-28T14:39:47.094"/>
    <p1510:client id="{AB197A1C-7BF7-96F1-F591-88FB1492E5F6}" v="415" dt="2026-05-29T12:58:01.428"/>
    <p1510:client id="{E42E10DF-D62E-5970-FCD8-355AC72569CF}" v="430" dt="2026-05-28T11:04:12.832"/>
    <p1510:client id="{F8C4ECCD-77D5-45C6-B9BC-25C48A34F752}" v="41" dt="2026-05-28T14:44:41.290"/>
    <p1510:client id="{F9C58565-7DEB-FCC1-72B2-AC3F60DBBBF9}" v="1389" dt="2026-05-29T07:09:34.95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microsoft.com/office/2015/10/relationships/revisionInfo" Target="revisionInfo.xml"/></Relationships>
</file>

<file path=ppt/diagrams/_rels/data6.xml.rels><?xml version="1.0" encoding="UTF-8" standalone="yes"?>
<Relationships xmlns="http://schemas.openxmlformats.org/package/2006/relationships"><Relationship Id="rId1" Type="http://schemas.openxmlformats.org/officeDocument/2006/relationships/image" Target="../media/image17.jpeg"/></Relationships>
</file>

<file path=ppt/diagrams/colors1.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bg_accent3_2">
  <dgm:title val=""/>
  <dgm:desc val=""/>
  <dgm:catLst>
    <dgm:cat type="accent3" pri="13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a:alpha val="0"/>
      </a:schemeClr>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neutralbg_accent3_2">
  <dgm:title val=""/>
  <dgm:desc val=""/>
  <dgm:catLst>
    <dgm:cat type="accent3" pri="13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a:alpha val="0"/>
      </a:schemeClr>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64C6994-8148-4B5E-AFD9-57175907AE56}" type="doc">
      <dgm:prSet loTypeId="urn:microsoft.com/office/officeart/2018/5/layout/CenteredIconLabelDescriptionList" loCatId="icon" qsTypeId="urn:microsoft.com/office/officeart/2005/8/quickstyle/simple1" qsCatId="simple" csTypeId="urn:microsoft.com/office/officeart/2018/5/colors/Iconchunking_neutralbg_accent1_2" csCatId="accent1" phldr="1"/>
      <dgm:spPr/>
      <dgm:t>
        <a:bodyPr/>
        <a:lstStyle/>
        <a:p>
          <a:endParaRPr lang="en-US"/>
        </a:p>
      </dgm:t>
    </dgm:pt>
    <dgm:pt modelId="{A2EBA5AB-FA41-47EB-8E42-932668B1CBD2}" type="pres">
      <dgm:prSet presAssocID="{964C6994-8148-4B5E-AFD9-57175907AE56}" presName="root" presStyleCnt="0">
        <dgm:presLayoutVars>
          <dgm:dir/>
          <dgm:resizeHandles val="exact"/>
        </dgm:presLayoutVars>
      </dgm:prSet>
      <dgm:spPr/>
    </dgm:pt>
  </dgm:ptLst>
  <dgm:cxnLst>
    <dgm:cxn modelId="{DE3B3230-D32E-4D7F-A3EB-D7F5CB51C859}" type="presOf" srcId="{964C6994-8148-4B5E-AFD9-57175907AE56}" destId="{A2EBA5AB-FA41-47EB-8E42-932668B1CBD2}" srcOrd="0" destOrd="0" presId="urn:microsoft.com/office/officeart/2018/5/layout/Centered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64C6994-8148-4B5E-AFD9-57175907AE56}" type="doc">
      <dgm:prSet loTypeId="urn:microsoft.com/office/officeart/2018/5/layout/CenteredIconLabelDescriptionList" loCatId="icon" qsTypeId="urn:microsoft.com/office/officeart/2005/8/quickstyle/simple1" qsCatId="simple" csTypeId="urn:microsoft.com/office/officeart/2018/5/colors/Iconchunking_neutralbg_accent1_2" csCatId="accent1" phldr="1"/>
      <dgm:spPr/>
      <dgm:t>
        <a:bodyPr/>
        <a:lstStyle/>
        <a:p>
          <a:endParaRPr lang="en-US"/>
        </a:p>
      </dgm:t>
    </dgm:pt>
    <dgm:pt modelId="{A2EBA5AB-FA41-47EB-8E42-932668B1CBD2}" type="pres">
      <dgm:prSet presAssocID="{964C6994-8148-4B5E-AFD9-57175907AE56}" presName="root" presStyleCnt="0">
        <dgm:presLayoutVars>
          <dgm:dir/>
          <dgm:resizeHandles val="exact"/>
        </dgm:presLayoutVars>
      </dgm:prSet>
      <dgm:spPr/>
    </dgm:pt>
  </dgm:ptLst>
  <dgm:cxnLst>
    <dgm:cxn modelId="{DE3B3230-D32E-4D7F-A3EB-D7F5CB51C859}" type="presOf" srcId="{964C6994-8148-4B5E-AFD9-57175907AE56}" destId="{A2EBA5AB-FA41-47EB-8E42-932668B1CBD2}" srcOrd="0" destOrd="0" presId="urn:microsoft.com/office/officeart/2018/5/layout/Centered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64C6994-8148-4B5E-AFD9-57175907AE56}" type="doc">
      <dgm:prSet loTypeId="urn:microsoft.com/office/officeart/2018/5/layout/CenteredIconLabelDescriptionList" loCatId="icon" qsTypeId="urn:microsoft.com/office/officeart/2005/8/quickstyle/simple1" qsCatId="simple" csTypeId="urn:microsoft.com/office/officeart/2018/5/colors/Iconchunking_neutralbg_accent1_2" csCatId="accent1" phldr="1"/>
      <dgm:spPr/>
      <dgm:t>
        <a:bodyPr/>
        <a:lstStyle/>
        <a:p>
          <a:endParaRPr lang="en-US"/>
        </a:p>
      </dgm:t>
    </dgm:pt>
    <dgm:pt modelId="{A2EBA5AB-FA41-47EB-8E42-932668B1CBD2}" type="pres">
      <dgm:prSet presAssocID="{964C6994-8148-4B5E-AFD9-57175907AE56}" presName="root" presStyleCnt="0">
        <dgm:presLayoutVars>
          <dgm:dir/>
          <dgm:resizeHandles val="exact"/>
        </dgm:presLayoutVars>
      </dgm:prSet>
      <dgm:spPr/>
    </dgm:pt>
  </dgm:ptLst>
  <dgm:cxnLst>
    <dgm:cxn modelId="{DE3B3230-D32E-4D7F-A3EB-D7F5CB51C859}" type="presOf" srcId="{964C6994-8148-4B5E-AFD9-57175907AE56}" destId="{A2EBA5AB-FA41-47EB-8E42-932668B1CBD2}" srcOrd="0" destOrd="0" presId="urn:microsoft.com/office/officeart/2018/5/layout/Centered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64C6994-8148-4B5E-AFD9-57175907AE56}" type="doc">
      <dgm:prSet loTypeId="urn:microsoft.com/office/officeart/2018/5/layout/CenteredIconLabelDescriptionList" loCatId="icon" qsTypeId="urn:microsoft.com/office/officeart/2005/8/quickstyle/simple1" qsCatId="simple" csTypeId="urn:microsoft.com/office/officeart/2018/5/colors/Iconchunking_neutralbg_accent1_2" csCatId="accent1" phldr="1"/>
      <dgm:spPr/>
      <dgm:t>
        <a:bodyPr/>
        <a:lstStyle/>
        <a:p>
          <a:endParaRPr lang="en-US"/>
        </a:p>
      </dgm:t>
    </dgm:pt>
    <dgm:pt modelId="{A2EBA5AB-FA41-47EB-8E42-932668B1CBD2}" type="pres">
      <dgm:prSet presAssocID="{964C6994-8148-4B5E-AFD9-57175907AE56}" presName="root" presStyleCnt="0">
        <dgm:presLayoutVars>
          <dgm:dir/>
          <dgm:resizeHandles val="exact"/>
        </dgm:presLayoutVars>
      </dgm:prSet>
      <dgm:spPr/>
    </dgm:pt>
  </dgm:ptLst>
  <dgm:cxnLst>
    <dgm:cxn modelId="{DE3B3230-D32E-4D7F-A3EB-D7F5CB51C859}" type="presOf" srcId="{964C6994-8148-4B5E-AFD9-57175907AE56}" destId="{A2EBA5AB-FA41-47EB-8E42-932668B1CBD2}" srcOrd="0" destOrd="0" presId="urn:microsoft.com/office/officeart/2018/5/layout/Centered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64C6994-8148-4B5E-AFD9-57175907AE56}" type="doc">
      <dgm:prSet loTypeId="urn:microsoft.com/office/officeart/2018/5/layout/CenteredIconLabelDescriptionList" loCatId="icon" qsTypeId="urn:microsoft.com/office/officeart/2005/8/quickstyle/simple1" qsCatId="simple" csTypeId="urn:microsoft.com/office/officeart/2018/5/colors/Iconchunking_neutralbg_accent3_2" csCatId="accent3" phldr="1"/>
      <dgm:spPr/>
      <dgm:t>
        <a:bodyPr/>
        <a:lstStyle/>
        <a:p>
          <a:endParaRPr lang="en-US"/>
        </a:p>
      </dgm:t>
    </dgm:pt>
    <dgm:pt modelId="{A2EBA5AB-FA41-47EB-8E42-932668B1CBD2}" type="pres">
      <dgm:prSet presAssocID="{964C6994-8148-4B5E-AFD9-57175907AE56}" presName="root" presStyleCnt="0">
        <dgm:presLayoutVars>
          <dgm:dir/>
          <dgm:resizeHandles val="exact"/>
        </dgm:presLayoutVars>
      </dgm:prSet>
      <dgm:spPr/>
    </dgm:pt>
  </dgm:ptLst>
  <dgm:cxnLst>
    <dgm:cxn modelId="{DE3B3230-D32E-4D7F-A3EB-D7F5CB51C859}" type="presOf" srcId="{964C6994-8148-4B5E-AFD9-57175907AE56}" destId="{A2EBA5AB-FA41-47EB-8E42-932668B1CBD2}" srcOrd="0" destOrd="0" presId="urn:microsoft.com/office/officeart/2018/5/layout/Centered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64C6994-8148-4B5E-AFD9-57175907AE56}" type="doc">
      <dgm:prSet loTypeId="urn:microsoft.com/office/officeart/2018/5/layout/CenteredIconLabelDescriptionList" loCatId="icon" qsTypeId="urn:microsoft.com/office/officeart/2005/8/quickstyle/simple1" qsCatId="simple" csTypeId="urn:microsoft.com/office/officeart/2018/5/colors/Iconchunking_neutralbg_accent3_2" csCatId="accent3" phldr="1"/>
      <dgm:spPr/>
      <dgm:t>
        <a:bodyPr/>
        <a:lstStyle/>
        <a:p>
          <a:endParaRPr lang="en-US"/>
        </a:p>
      </dgm:t>
    </dgm:pt>
    <dgm:pt modelId="{A2EBA5AB-FA41-47EB-8E42-932668B1CBD2}" type="pres">
      <dgm:prSet presAssocID="{964C6994-8148-4B5E-AFD9-57175907AE56}" presName="root" presStyleCnt="0">
        <dgm:presLayoutVars>
          <dgm:dir/>
          <dgm:resizeHandles val="exact"/>
        </dgm:presLayoutVars>
      </dgm:prSet>
      <dgm:spPr/>
    </dgm:pt>
  </dgm:ptLst>
  <dgm:cxnLst>
    <dgm:cxn modelId="{DE3B3230-D32E-4D7F-A3EB-D7F5CB51C859}" type="presOf" srcId="{964C6994-8148-4B5E-AFD9-57175907AE56}" destId="{A2EBA5AB-FA41-47EB-8E42-932668B1CBD2}" srcOrd="0" destOrd="0" presId="urn:microsoft.com/office/officeart/2018/5/layout/CenteredIconLabelDescriptionList"/>
  </dgm:cxnLst>
  <dgm:bg>
    <a:blipFill>
      <a:blip xmlns:r="http://schemas.openxmlformats.org/officeDocument/2006/relationships" r:embed="rId1"/>
      <a:stretch>
        <a:fillRect/>
      </a:stretch>
    </a:blip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64C6994-8148-4B5E-AFD9-57175907AE56}" type="doc">
      <dgm:prSet loTypeId="urn:microsoft.com/office/officeart/2018/5/layout/CenteredIconLabelDescriptionList" loCatId="icon" qsTypeId="urn:microsoft.com/office/officeart/2005/8/quickstyle/simple1" qsCatId="simple" csTypeId="urn:microsoft.com/office/officeart/2018/5/colors/Iconchunking_neutralbg_accent1_2" csCatId="accent1" phldr="1"/>
      <dgm:spPr/>
      <dgm:t>
        <a:bodyPr/>
        <a:lstStyle/>
        <a:p>
          <a:endParaRPr lang="en-US"/>
        </a:p>
      </dgm:t>
    </dgm:pt>
    <dgm:pt modelId="{A2EBA5AB-FA41-47EB-8E42-932668B1CBD2}" type="pres">
      <dgm:prSet presAssocID="{964C6994-8148-4B5E-AFD9-57175907AE56}" presName="root" presStyleCnt="0">
        <dgm:presLayoutVars>
          <dgm:dir/>
          <dgm:resizeHandles val="exact"/>
        </dgm:presLayoutVars>
      </dgm:prSet>
      <dgm:spPr/>
    </dgm:pt>
  </dgm:ptLst>
  <dgm:cxnLst>
    <dgm:cxn modelId="{DE3B3230-D32E-4D7F-A3EB-D7F5CB51C859}" type="presOf" srcId="{964C6994-8148-4B5E-AFD9-57175907AE56}" destId="{A2EBA5AB-FA41-47EB-8E42-932668B1CBD2}" srcOrd="0" destOrd="0" presId="urn:microsoft.com/office/officeart/2018/5/layout/Centered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64C6994-8148-4B5E-AFD9-57175907AE56}" type="doc">
      <dgm:prSet loTypeId="urn:microsoft.com/office/officeart/2018/5/layout/CenteredIconLabelDescriptionList" loCatId="icon" qsTypeId="urn:microsoft.com/office/officeart/2005/8/quickstyle/simple1" qsCatId="simple" csTypeId="urn:microsoft.com/office/officeart/2018/5/colors/Iconchunking_neutralbg_accent1_2" csCatId="accent1" phldr="1"/>
      <dgm:spPr/>
      <dgm:t>
        <a:bodyPr/>
        <a:lstStyle/>
        <a:p>
          <a:endParaRPr lang="en-US"/>
        </a:p>
      </dgm:t>
    </dgm:pt>
    <dgm:pt modelId="{A2EBA5AB-FA41-47EB-8E42-932668B1CBD2}" type="pres">
      <dgm:prSet presAssocID="{964C6994-8148-4B5E-AFD9-57175907AE56}" presName="root" presStyleCnt="0">
        <dgm:presLayoutVars>
          <dgm:dir/>
          <dgm:resizeHandles val="exact"/>
        </dgm:presLayoutVars>
      </dgm:prSet>
      <dgm:spPr/>
    </dgm:pt>
  </dgm:ptLst>
  <dgm:cxnLst>
    <dgm:cxn modelId="{DE3B3230-D32E-4D7F-A3EB-D7F5CB51C859}" type="presOf" srcId="{964C6994-8148-4B5E-AFD9-57175907AE56}" destId="{A2EBA5AB-FA41-47EB-8E42-932668B1CBD2}" srcOrd="0" destOrd="0" presId="urn:microsoft.com/office/officeart/2018/5/layout/Centered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8.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58D53C-149F-6740-BCDE-ADDE24609432}" type="datetimeFigureOut">
              <a:rPr lang="en-US" smtClean="0"/>
              <a:t>6/17/2026</a:t>
            </a:fld>
            <a:endParaRPr lang="en-US"/>
          </a:p>
        </p:txBody>
      </p:sp>
      <p:sp>
        <p:nvSpPr>
          <p:cNvPr id="4" name="Slide Image Placeholder 3"/>
          <p:cNvSpPr>
            <a:spLocks noGrp="1" noRot="1" noChangeAspect="1"/>
          </p:cNvSpPr>
          <p:nvPr>
            <p:ph type="sldImg" idx="2"/>
          </p:nvPr>
        </p:nvSpPr>
        <p:spPr>
          <a:xfrm>
            <a:off x="958850" y="1143000"/>
            <a:ext cx="49403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8137FE-F796-2E41-88C3-6EBCF174D120}" type="slidenum">
              <a:rPr lang="en-US" smtClean="0"/>
              <a:t>‹#›</a:t>
            </a:fld>
            <a:endParaRPr lang="en-US"/>
          </a:p>
        </p:txBody>
      </p:sp>
    </p:spTree>
    <p:extLst>
      <p:ext uri="{BB962C8B-B14F-4D97-AF65-F5344CB8AC3E}">
        <p14:creationId xmlns:p14="http://schemas.microsoft.com/office/powerpoint/2010/main" val="2786217908"/>
      </p:ext>
    </p:extLst>
  </p:cSld>
  <p:clrMap bg1="lt1" tx1="dk1" bg2="lt2" tx2="dk2" accent1="accent1" accent2="accent2" accent3="accent3" accent4="accent4" accent5="accent5" accent6="accent6" hlink="hlink" folHlink="folHlink"/>
  <p:notesStyle>
    <a:lvl1pPr marL="0" algn="l" defTabSz="1267752" rtl="0" eaLnBrk="1" latinLnBrk="0" hangingPunct="1">
      <a:defRPr sz="1664" kern="1200">
        <a:solidFill>
          <a:schemeClr val="tx1"/>
        </a:solidFill>
        <a:latin typeface="+mn-lt"/>
        <a:ea typeface="+mn-ea"/>
        <a:cs typeface="+mn-cs"/>
      </a:defRPr>
    </a:lvl1pPr>
    <a:lvl2pPr marL="633876" algn="l" defTabSz="1267752" rtl="0" eaLnBrk="1" latinLnBrk="0" hangingPunct="1">
      <a:defRPr sz="1664" kern="1200">
        <a:solidFill>
          <a:schemeClr val="tx1"/>
        </a:solidFill>
        <a:latin typeface="+mn-lt"/>
        <a:ea typeface="+mn-ea"/>
        <a:cs typeface="+mn-cs"/>
      </a:defRPr>
    </a:lvl2pPr>
    <a:lvl3pPr marL="1267752" algn="l" defTabSz="1267752" rtl="0" eaLnBrk="1" latinLnBrk="0" hangingPunct="1">
      <a:defRPr sz="1664" kern="1200">
        <a:solidFill>
          <a:schemeClr val="tx1"/>
        </a:solidFill>
        <a:latin typeface="+mn-lt"/>
        <a:ea typeface="+mn-ea"/>
        <a:cs typeface="+mn-cs"/>
      </a:defRPr>
    </a:lvl3pPr>
    <a:lvl4pPr marL="1901628" algn="l" defTabSz="1267752" rtl="0" eaLnBrk="1" latinLnBrk="0" hangingPunct="1">
      <a:defRPr sz="1664" kern="1200">
        <a:solidFill>
          <a:schemeClr val="tx1"/>
        </a:solidFill>
        <a:latin typeface="+mn-lt"/>
        <a:ea typeface="+mn-ea"/>
        <a:cs typeface="+mn-cs"/>
      </a:defRPr>
    </a:lvl4pPr>
    <a:lvl5pPr marL="2535502" algn="l" defTabSz="1267752" rtl="0" eaLnBrk="1" latinLnBrk="0" hangingPunct="1">
      <a:defRPr sz="1664" kern="1200">
        <a:solidFill>
          <a:schemeClr val="tx1"/>
        </a:solidFill>
        <a:latin typeface="+mn-lt"/>
        <a:ea typeface="+mn-ea"/>
        <a:cs typeface="+mn-cs"/>
      </a:defRPr>
    </a:lvl5pPr>
    <a:lvl6pPr marL="3169379" algn="l" defTabSz="1267752" rtl="0" eaLnBrk="1" latinLnBrk="0" hangingPunct="1">
      <a:defRPr sz="1664" kern="1200">
        <a:solidFill>
          <a:schemeClr val="tx1"/>
        </a:solidFill>
        <a:latin typeface="+mn-lt"/>
        <a:ea typeface="+mn-ea"/>
        <a:cs typeface="+mn-cs"/>
      </a:defRPr>
    </a:lvl6pPr>
    <a:lvl7pPr marL="3803254" algn="l" defTabSz="1267752" rtl="0" eaLnBrk="1" latinLnBrk="0" hangingPunct="1">
      <a:defRPr sz="1664" kern="1200">
        <a:solidFill>
          <a:schemeClr val="tx1"/>
        </a:solidFill>
        <a:latin typeface="+mn-lt"/>
        <a:ea typeface="+mn-ea"/>
        <a:cs typeface="+mn-cs"/>
      </a:defRPr>
    </a:lvl7pPr>
    <a:lvl8pPr marL="4437130" algn="l" defTabSz="1267752" rtl="0" eaLnBrk="1" latinLnBrk="0" hangingPunct="1">
      <a:defRPr sz="1664" kern="1200">
        <a:solidFill>
          <a:schemeClr val="tx1"/>
        </a:solidFill>
        <a:latin typeface="+mn-lt"/>
        <a:ea typeface="+mn-ea"/>
        <a:cs typeface="+mn-cs"/>
      </a:defRPr>
    </a:lvl8pPr>
    <a:lvl9pPr marL="5071006" algn="l" defTabSz="1267752" rtl="0" eaLnBrk="1" latinLnBrk="0" hangingPunct="1">
      <a:defRPr sz="1664"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journals.uclpress.co.uk/lre/article/pubid/LRE-22-42/"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www.tandfonline.com/doi/pdf/10.1080/13603108.2026.2667362"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setu.ie/Craft/assets/general/7.-HEA-Student-Success-Framework-Review.pdf"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onlinelibrary.wiley.com/doi/pdf/10.1002/capr.12441"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www.ahead.ie/userfiles/files/shop/free/AHEAD%20Summary%20Report%2023-24_digital.pdf"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hea.ie/assets/uploads/2025/06/HEA-Strategy-for-Student-and-Staff-Health-and-Wellbeing.pdf" TargetMode="External"/><Relationship Id="rId2" Type="http://schemas.openxmlformats.org/officeDocument/2006/relationships/slide" Target="../slides/slide6.xml"/><Relationship Id="rId1" Type="http://schemas.openxmlformats.org/officeDocument/2006/relationships/notesMaster" Target="../notesMasters/notesMaster1.xml"/><Relationship Id="rId6" Type="http://schemas.openxmlformats.org/officeDocument/2006/relationships/hyperlink" Target="https://www.apa.org/topics/healthy-workplaces/fostering-connection" TargetMode="External"/><Relationship Id="rId5" Type="http://schemas.openxmlformats.org/officeDocument/2006/relationships/hyperlink" Target="https://www.apa.org/pubs/reports/work-in-america/2023-workplace-health-well-being" TargetMode="External"/><Relationship Id="rId4" Type="http://schemas.openxmlformats.org/officeDocument/2006/relationships/hyperlink" Target="https://www.who.int/teams/health-promotion/enhanced-wellbeing/workplace-health"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538137FE-F796-2E41-88C3-6EBCF174D120}" type="slidenum">
              <a:rPr lang="en-US" smtClean="0"/>
              <a:t>1</a:t>
            </a:fld>
            <a:endParaRPr lang="en-US"/>
          </a:p>
        </p:txBody>
      </p:sp>
    </p:spTree>
    <p:extLst>
      <p:ext uri="{BB962C8B-B14F-4D97-AF65-F5344CB8AC3E}">
        <p14:creationId xmlns:p14="http://schemas.microsoft.com/office/powerpoint/2010/main" val="11995601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50" dirty="0">
                <a:hlinkClick r:id="rId3"/>
              </a:rPr>
              <a:t>Whitchurch | The concept of third space as an enabler in complex higher education environments | London Review of Education</a:t>
            </a:r>
            <a:endParaRPr lang="en-US" sz="1650" dirty="0"/>
          </a:p>
          <a:p>
            <a:endParaRPr lang="en-US" sz="1650"/>
          </a:p>
          <a:p>
            <a:r>
              <a:rPr lang="en-US" sz="1650" dirty="0">
                <a:hlinkClick r:id="rId4"/>
              </a:rPr>
              <a:t>Inside the third space: a podcast exploring the hybrid roles of higher education professionals</a:t>
            </a:r>
            <a:endParaRPr lang="en-US" sz="1650" dirty="0"/>
          </a:p>
        </p:txBody>
      </p:sp>
      <p:sp>
        <p:nvSpPr>
          <p:cNvPr id="4" name="Slide Number Placeholder 3"/>
          <p:cNvSpPr>
            <a:spLocks noGrp="1"/>
          </p:cNvSpPr>
          <p:nvPr>
            <p:ph type="sldNum" sz="quarter" idx="5"/>
          </p:nvPr>
        </p:nvSpPr>
        <p:spPr/>
        <p:txBody>
          <a:bodyPr/>
          <a:lstStyle/>
          <a:p>
            <a:fld id="{538137FE-F796-2E41-88C3-6EBCF174D120}" type="slidenum">
              <a:rPr lang="en-US" smtClean="0"/>
              <a:t>3</a:t>
            </a:fld>
            <a:endParaRPr lang="en-US"/>
          </a:p>
        </p:txBody>
      </p:sp>
    </p:spTree>
    <p:extLst>
      <p:ext uri="{BB962C8B-B14F-4D97-AF65-F5344CB8AC3E}">
        <p14:creationId xmlns:p14="http://schemas.microsoft.com/office/powerpoint/2010/main" val="26220108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4BFA6F-42B5-5453-1CCC-E6F70FA412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4C5BC0-38E9-8F1E-C01C-F3FE058EC7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1859EF6-8CE9-856F-1448-D696F5174369}"/>
              </a:ext>
            </a:extLst>
          </p:cNvPr>
          <p:cNvSpPr>
            <a:spLocks noGrp="1"/>
          </p:cNvSpPr>
          <p:nvPr>
            <p:ph type="body" idx="1"/>
          </p:nvPr>
        </p:nvSpPr>
        <p:spPr/>
        <p:txBody>
          <a:bodyPr/>
          <a:lstStyle/>
          <a:p>
            <a:r>
              <a:rPr lang="en-US" sz="1650" dirty="0">
                <a:hlinkClick r:id="rId3"/>
              </a:rPr>
              <a:t>HEA: Review of the Irish  National Framework  for Student Success  in Higher Education</a:t>
            </a:r>
          </a:p>
          <a:p>
            <a:endParaRPr lang="en-US" sz="1650"/>
          </a:p>
          <a:p>
            <a:endParaRPr lang="en-US" sz="1650" dirty="0">
              <a:ea typeface="Calibri"/>
              <a:cs typeface="Calibri"/>
            </a:endParaRPr>
          </a:p>
        </p:txBody>
      </p:sp>
      <p:sp>
        <p:nvSpPr>
          <p:cNvPr id="4" name="Slide Number Placeholder 3">
            <a:extLst>
              <a:ext uri="{FF2B5EF4-FFF2-40B4-BE49-F238E27FC236}">
                <a16:creationId xmlns:a16="http://schemas.microsoft.com/office/drawing/2014/main" id="{5009F0CB-56C4-DA6B-6543-8C58E5C55DED}"/>
              </a:ext>
            </a:extLst>
          </p:cNvPr>
          <p:cNvSpPr>
            <a:spLocks noGrp="1"/>
          </p:cNvSpPr>
          <p:nvPr>
            <p:ph type="sldNum" sz="quarter" idx="5"/>
          </p:nvPr>
        </p:nvSpPr>
        <p:spPr/>
        <p:txBody>
          <a:bodyPr/>
          <a:lstStyle/>
          <a:p>
            <a:fld id="{538137FE-F796-2E41-88C3-6EBCF174D120}" type="slidenum">
              <a:rPr lang="en-US" smtClean="0"/>
              <a:t>4</a:t>
            </a:fld>
            <a:endParaRPr lang="en-US"/>
          </a:p>
        </p:txBody>
      </p:sp>
    </p:spTree>
    <p:extLst>
      <p:ext uri="{BB962C8B-B14F-4D97-AF65-F5344CB8AC3E}">
        <p14:creationId xmlns:p14="http://schemas.microsoft.com/office/powerpoint/2010/main" val="29189028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2458F5-DD87-1683-0413-3A5413DC81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F26E00-4B79-2CB9-CC2C-F68EA86AA4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5A6684-660E-C4E3-7BCF-5A55A5FF550C}"/>
              </a:ext>
            </a:extLst>
          </p:cNvPr>
          <p:cNvSpPr>
            <a:spLocks noGrp="1"/>
          </p:cNvSpPr>
          <p:nvPr>
            <p:ph type="body" idx="1"/>
          </p:nvPr>
        </p:nvSpPr>
        <p:spPr/>
        <p:txBody>
          <a:bodyPr/>
          <a:lstStyle/>
          <a:p>
            <a:r>
              <a:rPr lang="en-US" sz="1650" dirty="0">
                <a:hlinkClick r:id="rId3"/>
              </a:rPr>
              <a:t>Counsellors’ experiences of providing counselling to students in university‐level institutions in Ireland: An evolving phenomenon - Harrison - 2021 - Counselling and Psychotherapy Research - Wiley Online Library</a:t>
            </a:r>
          </a:p>
          <a:p>
            <a:endParaRPr lang="en-US" sz="1650"/>
          </a:p>
          <a:p>
            <a:r>
              <a:rPr lang="en-US" sz="1650" dirty="0">
                <a:hlinkClick r:id="rId4"/>
              </a:rPr>
              <a:t>Disabled Students Engaged with Support Services in Higher Education in Ireland 2023/24</a:t>
            </a:r>
            <a:endParaRPr lang="en-US" sz="1650" dirty="0"/>
          </a:p>
          <a:p>
            <a:endParaRPr lang="en-US"/>
          </a:p>
          <a:p>
            <a:pPr>
              <a:defRPr/>
            </a:pPr>
            <a:r>
              <a:rPr lang="en-US" sz="1650" dirty="0"/>
              <a:t>https://eprints.bbk.ac.uk/id/eprint/47038/1/FINALES%20Supporting%20Staff%20Wellbeing%20in%20HE%20Report.pdf    </a:t>
            </a:r>
            <a:endParaRPr lang="en-US" sz="1650" dirty="0">
              <a:ea typeface="Calibri"/>
              <a:cs typeface="Calibri"/>
            </a:endParaRPr>
          </a:p>
          <a:p>
            <a:endParaRPr lang="en-US"/>
          </a:p>
        </p:txBody>
      </p:sp>
      <p:sp>
        <p:nvSpPr>
          <p:cNvPr id="4" name="Slide Number Placeholder 3">
            <a:extLst>
              <a:ext uri="{FF2B5EF4-FFF2-40B4-BE49-F238E27FC236}">
                <a16:creationId xmlns:a16="http://schemas.microsoft.com/office/drawing/2014/main" id="{78B26AA6-DBA4-CBF6-BD1A-95B69657B560}"/>
              </a:ext>
            </a:extLst>
          </p:cNvPr>
          <p:cNvSpPr>
            <a:spLocks noGrp="1"/>
          </p:cNvSpPr>
          <p:nvPr>
            <p:ph type="sldNum" sz="quarter" idx="5"/>
          </p:nvPr>
        </p:nvSpPr>
        <p:spPr/>
        <p:txBody>
          <a:bodyPr/>
          <a:lstStyle/>
          <a:p>
            <a:fld id="{538137FE-F796-2E41-88C3-6EBCF174D120}" type="slidenum">
              <a:rPr lang="en-US" smtClean="0"/>
              <a:t>5</a:t>
            </a:fld>
            <a:endParaRPr lang="en-US"/>
          </a:p>
        </p:txBody>
      </p:sp>
    </p:spTree>
    <p:extLst>
      <p:ext uri="{BB962C8B-B14F-4D97-AF65-F5344CB8AC3E}">
        <p14:creationId xmlns:p14="http://schemas.microsoft.com/office/powerpoint/2010/main" val="11618487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50" dirty="0">
                <a:hlinkClick r:id="rId3"/>
              </a:rPr>
              <a:t>HEA Strategy for  Student and Staff  Health and  Wellbeing</a:t>
            </a:r>
            <a:endParaRPr lang="en-US" dirty="0"/>
          </a:p>
          <a:p>
            <a:endParaRPr lang="en-US" sz="1650">
              <a:ea typeface="Calibri"/>
              <a:cs typeface="Calibri"/>
            </a:endParaRPr>
          </a:p>
          <a:p>
            <a:r>
              <a:rPr lang="en-US" sz="1650" dirty="0">
                <a:hlinkClick r:id="rId4"/>
              </a:rPr>
              <a:t>WHO: Workplace health</a:t>
            </a:r>
            <a:endParaRPr lang="en-US" sz="1650" dirty="0">
              <a:ea typeface="Calibri" panose="020F0502020204030204"/>
              <a:cs typeface="Calibri" panose="020F0502020204030204"/>
            </a:endParaRPr>
          </a:p>
          <a:p>
            <a:endParaRPr lang="en-US" sz="1650">
              <a:ea typeface="Calibri" panose="020F0502020204030204"/>
              <a:cs typeface="Calibri" panose="020F0502020204030204"/>
            </a:endParaRPr>
          </a:p>
          <a:p>
            <a:r>
              <a:rPr lang="en-US" sz="1650" dirty="0">
                <a:hlinkClick r:id="rId5"/>
              </a:rPr>
              <a:t>2023 Work in America Survey: Workplaces as engines of psychological health and well-being</a:t>
            </a:r>
            <a:r>
              <a:rPr lang="en-US" sz="1650" dirty="0"/>
              <a:t> </a:t>
            </a:r>
          </a:p>
          <a:p>
            <a:endParaRPr lang="en-US" sz="1650" dirty="0">
              <a:ea typeface="Calibri"/>
              <a:cs typeface="Calibri"/>
            </a:endParaRPr>
          </a:p>
          <a:p>
            <a:r>
              <a:rPr lang="en-US" dirty="0">
                <a:solidFill>
                  <a:srgbClr val="444444"/>
                </a:solidFill>
                <a:hlinkClick r:id="rId6"/>
              </a:rPr>
              <a:t>A sense of belonging is crucial for employees. How employers can foster connection and social support</a:t>
            </a:r>
            <a:endParaRPr lang="en-US"/>
          </a:p>
        </p:txBody>
      </p:sp>
      <p:sp>
        <p:nvSpPr>
          <p:cNvPr id="4" name="Slide Number Placeholder 3"/>
          <p:cNvSpPr>
            <a:spLocks noGrp="1"/>
          </p:cNvSpPr>
          <p:nvPr>
            <p:ph type="sldNum" sz="quarter" idx="5"/>
          </p:nvPr>
        </p:nvSpPr>
        <p:spPr/>
        <p:txBody>
          <a:bodyPr/>
          <a:lstStyle/>
          <a:p>
            <a:fld id="{538137FE-F796-2E41-88C3-6EBCF174D120}" type="slidenum">
              <a:rPr lang="en-US" smtClean="0"/>
              <a:t>6</a:t>
            </a:fld>
            <a:endParaRPr lang="en-US"/>
          </a:p>
        </p:txBody>
      </p:sp>
    </p:spTree>
    <p:extLst>
      <p:ext uri="{BB962C8B-B14F-4D97-AF65-F5344CB8AC3E}">
        <p14:creationId xmlns:p14="http://schemas.microsoft.com/office/powerpoint/2010/main" val="31177292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538137FE-F796-2E41-88C3-6EBCF174D120}" type="slidenum">
              <a:rPr lang="en-US" smtClean="0"/>
              <a:t>17</a:t>
            </a:fld>
            <a:endParaRPr lang="en-US"/>
          </a:p>
        </p:txBody>
      </p:sp>
    </p:spTree>
    <p:extLst>
      <p:ext uri="{BB962C8B-B14F-4D97-AF65-F5344CB8AC3E}">
        <p14:creationId xmlns:p14="http://schemas.microsoft.com/office/powerpoint/2010/main" val="40829699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BB72F0-795F-DC49-8A85-915BF0F265CA}"/>
              </a:ext>
            </a:extLst>
          </p:cNvPr>
          <p:cNvSpPr>
            <a:spLocks noGrp="1"/>
          </p:cNvSpPr>
          <p:nvPr>
            <p:ph type="ctrTitle"/>
          </p:nvPr>
        </p:nvSpPr>
        <p:spPr>
          <a:xfrm>
            <a:off x="864000" y="7776000"/>
            <a:ext cx="10080000" cy="796487"/>
          </a:xfrm>
        </p:spPr>
        <p:txBody>
          <a:bodyPr anchor="t">
            <a:normAutofit/>
          </a:bodyPr>
          <a:lstStyle>
            <a:lvl1pPr algn="l">
              <a:defRPr sz="45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2BE1192D-1B69-A648-85CB-F16FFBDED5C7}"/>
              </a:ext>
            </a:extLst>
          </p:cNvPr>
          <p:cNvSpPr>
            <a:spLocks noGrp="1"/>
          </p:cNvSpPr>
          <p:nvPr>
            <p:ph type="subTitle" idx="1"/>
          </p:nvPr>
        </p:nvSpPr>
        <p:spPr>
          <a:xfrm>
            <a:off x="864000" y="8572487"/>
            <a:ext cx="10080000" cy="796487"/>
          </a:xfrm>
        </p:spPr>
        <p:txBody>
          <a:bodyPr anchor="t">
            <a:normAutofit/>
          </a:bodyPr>
          <a:lstStyle>
            <a:lvl1pPr marL="0" indent="0" algn="l">
              <a:buNone/>
              <a:defRPr sz="3500">
                <a:solidFill>
                  <a:srgbClr val="00A956"/>
                </a:solidFill>
                <a:latin typeface="Georgia" panose="02040502050405020303" pitchFamily="18" charset="0"/>
              </a:defRPr>
            </a:lvl1pPr>
            <a:lvl2pPr marL="609671" indent="0" algn="ctr">
              <a:buNone/>
              <a:defRPr sz="2667"/>
            </a:lvl2pPr>
            <a:lvl3pPr marL="1219342" indent="0" algn="ctr">
              <a:buNone/>
              <a:defRPr sz="2400"/>
            </a:lvl3pPr>
            <a:lvl4pPr marL="1829014" indent="0" algn="ctr">
              <a:buNone/>
              <a:defRPr sz="2134"/>
            </a:lvl4pPr>
            <a:lvl5pPr marL="2438685" indent="0" algn="ctr">
              <a:buNone/>
              <a:defRPr sz="2134"/>
            </a:lvl5pPr>
            <a:lvl6pPr marL="3048356" indent="0" algn="ctr">
              <a:buNone/>
              <a:defRPr sz="2134"/>
            </a:lvl6pPr>
            <a:lvl7pPr marL="3658027" indent="0" algn="ctr">
              <a:buNone/>
              <a:defRPr sz="2134"/>
            </a:lvl7pPr>
            <a:lvl8pPr marL="4267697" indent="0" algn="ctr">
              <a:buNone/>
              <a:defRPr sz="2134"/>
            </a:lvl8pPr>
            <a:lvl9pPr marL="4877370" indent="0" algn="ctr">
              <a:buNone/>
              <a:defRPr sz="2134"/>
            </a:lvl9pPr>
          </a:lstStyle>
          <a:p>
            <a:r>
              <a:rPr lang="en-US"/>
              <a:t>Click to edit Master subtitle style</a:t>
            </a:r>
          </a:p>
        </p:txBody>
      </p:sp>
    </p:spTree>
    <p:extLst>
      <p:ext uri="{BB962C8B-B14F-4D97-AF65-F5344CB8AC3E}">
        <p14:creationId xmlns:p14="http://schemas.microsoft.com/office/powerpoint/2010/main" val="18717298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9D19D5-0F85-CB4E-B0A9-93B988A6B10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EA9A43A-A3AB-9641-9E5A-9DA8B2CC07DB}"/>
              </a:ext>
            </a:extLst>
          </p:cNvPr>
          <p:cNvSpPr>
            <a:spLocks noGrp="1"/>
          </p:cNvSpPr>
          <p:nvPr>
            <p:ph type="dt" sz="half" idx="10"/>
          </p:nvPr>
        </p:nvSpPr>
        <p:spPr/>
        <p:txBody>
          <a:bodyPr/>
          <a:lstStyle/>
          <a:p>
            <a:r>
              <a:rPr lang="en-IE"/>
              <a:t>06.11.19</a:t>
            </a:r>
            <a:endParaRPr lang="en-US"/>
          </a:p>
        </p:txBody>
      </p:sp>
      <p:sp>
        <p:nvSpPr>
          <p:cNvPr id="4" name="Footer Placeholder 3">
            <a:extLst>
              <a:ext uri="{FF2B5EF4-FFF2-40B4-BE49-F238E27FC236}">
                <a16:creationId xmlns:a16="http://schemas.microsoft.com/office/drawing/2014/main" id="{692B5666-28FF-9F4F-8C5C-D5068439890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A6F1F43-8673-9348-80A9-029FC361783D}"/>
              </a:ext>
            </a:extLst>
          </p:cNvPr>
          <p:cNvSpPr>
            <a:spLocks noGrp="1"/>
          </p:cNvSpPr>
          <p:nvPr>
            <p:ph type="sldNum" sz="quarter" idx="12"/>
          </p:nvPr>
        </p:nvSpPr>
        <p:spPr/>
        <p:txBody>
          <a:bodyPr/>
          <a:lstStyle/>
          <a:p>
            <a:fld id="{78BCC47E-4B7D-1647-9F80-3037E352F95F}" type="slidenum">
              <a:rPr lang="en-US" smtClean="0"/>
              <a:t>‹#›</a:t>
            </a:fld>
            <a:endParaRPr lang="en-US"/>
          </a:p>
        </p:txBody>
      </p:sp>
    </p:spTree>
    <p:extLst>
      <p:ext uri="{BB962C8B-B14F-4D97-AF65-F5344CB8AC3E}">
        <p14:creationId xmlns:p14="http://schemas.microsoft.com/office/powerpoint/2010/main" val="24663972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8995B1-CE25-1148-9140-B20A1F189560}"/>
              </a:ext>
            </a:extLst>
          </p:cNvPr>
          <p:cNvSpPr>
            <a:spLocks noGrp="1"/>
          </p:cNvSpPr>
          <p:nvPr>
            <p:ph type="dt" sz="half" idx="10"/>
          </p:nvPr>
        </p:nvSpPr>
        <p:spPr/>
        <p:txBody>
          <a:bodyPr/>
          <a:lstStyle/>
          <a:p>
            <a:r>
              <a:rPr lang="en-IE"/>
              <a:t>06.11.19</a:t>
            </a:r>
            <a:endParaRPr lang="en-US"/>
          </a:p>
        </p:txBody>
      </p:sp>
      <p:sp>
        <p:nvSpPr>
          <p:cNvPr id="3" name="Footer Placeholder 2">
            <a:extLst>
              <a:ext uri="{FF2B5EF4-FFF2-40B4-BE49-F238E27FC236}">
                <a16:creationId xmlns:a16="http://schemas.microsoft.com/office/drawing/2014/main" id="{74C093B2-889C-3D45-91E5-6ABBE19F1D4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78FF8-B193-9B4D-A0D1-BDFE4CDC2F01}"/>
              </a:ext>
            </a:extLst>
          </p:cNvPr>
          <p:cNvSpPr>
            <a:spLocks noGrp="1"/>
          </p:cNvSpPr>
          <p:nvPr>
            <p:ph type="sldNum" sz="quarter" idx="12"/>
          </p:nvPr>
        </p:nvSpPr>
        <p:spPr/>
        <p:txBody>
          <a:bodyPr/>
          <a:lstStyle/>
          <a:p>
            <a:fld id="{78BCC47E-4B7D-1647-9F80-3037E352F95F}" type="slidenum">
              <a:rPr lang="en-US" smtClean="0"/>
              <a:t>‹#›</a:t>
            </a:fld>
            <a:endParaRPr lang="en-US"/>
          </a:p>
        </p:txBody>
      </p:sp>
    </p:spTree>
    <p:extLst>
      <p:ext uri="{BB962C8B-B14F-4D97-AF65-F5344CB8AC3E}">
        <p14:creationId xmlns:p14="http://schemas.microsoft.com/office/powerpoint/2010/main" val="41126980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BB72F0-795F-DC49-8A85-915BF0F265CA}"/>
              </a:ext>
            </a:extLst>
          </p:cNvPr>
          <p:cNvSpPr>
            <a:spLocks noGrp="1"/>
          </p:cNvSpPr>
          <p:nvPr>
            <p:ph type="ctrTitle"/>
          </p:nvPr>
        </p:nvSpPr>
        <p:spPr>
          <a:xfrm>
            <a:off x="864000" y="6480000"/>
            <a:ext cx="10080000" cy="1808233"/>
          </a:xfrm>
        </p:spPr>
        <p:txBody>
          <a:bodyPr anchor="t">
            <a:normAutofit/>
          </a:bodyPr>
          <a:lstStyle>
            <a:lvl1pPr algn="l">
              <a:defRPr sz="4700" b="1">
                <a:solidFill>
                  <a:srgbClr val="00A956"/>
                </a:solidFill>
                <a:latin typeface="Helvetica" pitchFamily="2" charset="0"/>
              </a:defRPr>
            </a:lvl1pPr>
          </a:lstStyle>
          <a:p>
            <a:r>
              <a:rPr lang="en-US"/>
              <a:t>Click to edit Master title style</a:t>
            </a:r>
          </a:p>
        </p:txBody>
      </p:sp>
    </p:spTree>
    <p:extLst>
      <p:ext uri="{BB962C8B-B14F-4D97-AF65-F5344CB8AC3E}">
        <p14:creationId xmlns:p14="http://schemas.microsoft.com/office/powerpoint/2010/main" val="20321088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B683AE-721B-8E45-86D0-EDEFBB6DA657}"/>
              </a:ext>
            </a:extLst>
          </p:cNvPr>
          <p:cNvSpPr>
            <a:spLocks noGrp="1"/>
          </p:cNvSpPr>
          <p:nvPr>
            <p:ph type="title"/>
          </p:nvPr>
        </p:nvSpPr>
        <p:spPr>
          <a:xfrm>
            <a:off x="864000" y="3744000"/>
            <a:ext cx="10800000" cy="672893"/>
          </a:xfrm>
        </p:spPr>
        <p:txBody>
          <a:bodyPr anchor="t"/>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D1279186-9A63-804D-B992-7A2615733B23}"/>
              </a:ext>
            </a:extLst>
          </p:cNvPr>
          <p:cNvSpPr>
            <a:spLocks noGrp="1"/>
          </p:cNvSpPr>
          <p:nvPr>
            <p:ph type="body" idx="1"/>
          </p:nvPr>
        </p:nvSpPr>
        <p:spPr>
          <a:xfrm>
            <a:off x="864000" y="4416893"/>
            <a:ext cx="10800000" cy="662313"/>
          </a:xfrm>
        </p:spPr>
        <p:txBody>
          <a:bodyPr anchor="t"/>
          <a:lstStyle>
            <a:lvl1pPr marL="0" indent="0">
              <a:buNone/>
              <a:defRPr sz="3000">
                <a:solidFill>
                  <a:srgbClr val="005336"/>
                </a:solidFill>
              </a:defRPr>
            </a:lvl1pPr>
            <a:lvl2pPr marL="609671" indent="0">
              <a:buNone/>
              <a:defRPr sz="2667">
                <a:solidFill>
                  <a:schemeClr val="tx1">
                    <a:tint val="75000"/>
                  </a:schemeClr>
                </a:solidFill>
              </a:defRPr>
            </a:lvl2pPr>
            <a:lvl3pPr marL="1219342" indent="0">
              <a:buNone/>
              <a:defRPr sz="2400">
                <a:solidFill>
                  <a:schemeClr val="tx1">
                    <a:tint val="75000"/>
                  </a:schemeClr>
                </a:solidFill>
              </a:defRPr>
            </a:lvl3pPr>
            <a:lvl4pPr marL="1829014" indent="0">
              <a:buNone/>
              <a:defRPr sz="2134">
                <a:solidFill>
                  <a:schemeClr val="tx1">
                    <a:tint val="75000"/>
                  </a:schemeClr>
                </a:solidFill>
              </a:defRPr>
            </a:lvl4pPr>
            <a:lvl5pPr marL="2438685" indent="0">
              <a:buNone/>
              <a:defRPr sz="2134">
                <a:solidFill>
                  <a:schemeClr val="tx1">
                    <a:tint val="75000"/>
                  </a:schemeClr>
                </a:solidFill>
              </a:defRPr>
            </a:lvl5pPr>
            <a:lvl6pPr marL="3048356" indent="0">
              <a:buNone/>
              <a:defRPr sz="2134">
                <a:solidFill>
                  <a:schemeClr val="tx1">
                    <a:tint val="75000"/>
                  </a:schemeClr>
                </a:solidFill>
              </a:defRPr>
            </a:lvl6pPr>
            <a:lvl7pPr marL="3658027" indent="0">
              <a:buNone/>
              <a:defRPr sz="2134">
                <a:solidFill>
                  <a:schemeClr val="tx1">
                    <a:tint val="75000"/>
                  </a:schemeClr>
                </a:solidFill>
              </a:defRPr>
            </a:lvl7pPr>
            <a:lvl8pPr marL="4267697" indent="0">
              <a:buNone/>
              <a:defRPr sz="2134">
                <a:solidFill>
                  <a:schemeClr val="tx1">
                    <a:tint val="75000"/>
                  </a:schemeClr>
                </a:solidFill>
              </a:defRPr>
            </a:lvl8pPr>
            <a:lvl9pPr marL="4877370" indent="0">
              <a:buNone/>
              <a:defRPr sz="2134">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FE03FE8-725B-C542-9752-0F0519FD700C}"/>
              </a:ext>
            </a:extLst>
          </p:cNvPr>
          <p:cNvSpPr>
            <a:spLocks noGrp="1"/>
          </p:cNvSpPr>
          <p:nvPr>
            <p:ph type="dt" sz="half" idx="10"/>
          </p:nvPr>
        </p:nvSpPr>
        <p:spPr/>
        <p:txBody>
          <a:bodyPr/>
          <a:lstStyle>
            <a:lvl1pPr>
              <a:defRPr>
                <a:solidFill>
                  <a:srgbClr val="00A956"/>
                </a:solidFill>
              </a:defRPr>
            </a:lvl1pPr>
          </a:lstStyle>
          <a:p>
            <a:r>
              <a:rPr lang="en-IE"/>
              <a:t>06.11.19</a:t>
            </a:r>
            <a:endParaRPr lang="en-US"/>
          </a:p>
        </p:txBody>
      </p:sp>
      <p:sp>
        <p:nvSpPr>
          <p:cNvPr id="8" name="Picture Placeholder 7">
            <a:extLst>
              <a:ext uri="{FF2B5EF4-FFF2-40B4-BE49-F238E27FC236}">
                <a16:creationId xmlns:a16="http://schemas.microsoft.com/office/drawing/2014/main" id="{A262716B-0319-2E48-8A4F-A486A8CCA025}"/>
              </a:ext>
            </a:extLst>
          </p:cNvPr>
          <p:cNvSpPr>
            <a:spLocks noGrp="1"/>
          </p:cNvSpPr>
          <p:nvPr>
            <p:ph type="pic" sz="quarter" idx="11"/>
          </p:nvPr>
        </p:nvSpPr>
        <p:spPr>
          <a:xfrm>
            <a:off x="3384000" y="5400000"/>
            <a:ext cx="2376000" cy="756000"/>
          </a:xfrm>
        </p:spPr>
        <p:txBody>
          <a:bodyPr/>
          <a:lstStyle>
            <a:lvl1pPr marL="0" indent="0">
              <a:buNone/>
              <a:defRPr/>
            </a:lvl1pPr>
          </a:lstStyle>
          <a:p>
            <a:r>
              <a:rPr lang="en-US"/>
              <a:t>Click icon to add picture</a:t>
            </a:r>
          </a:p>
        </p:txBody>
      </p:sp>
      <p:pic>
        <p:nvPicPr>
          <p:cNvPr id="10" name="Picture 9">
            <a:extLst>
              <a:ext uri="{FF2B5EF4-FFF2-40B4-BE49-F238E27FC236}">
                <a16:creationId xmlns:a16="http://schemas.microsoft.com/office/drawing/2014/main" id="{B704787F-D361-3E40-984A-D6B2F134C970}"/>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64000" y="5040000"/>
            <a:ext cx="2376000" cy="1485000"/>
          </a:xfrm>
          <a:prstGeom prst="rect">
            <a:avLst/>
          </a:prstGeom>
        </p:spPr>
      </p:pic>
    </p:spTree>
    <p:extLst>
      <p:ext uri="{BB962C8B-B14F-4D97-AF65-F5344CB8AC3E}">
        <p14:creationId xmlns:p14="http://schemas.microsoft.com/office/powerpoint/2010/main" val="623370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D57A8-4F44-A743-9523-4F882D6B3EF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FF2297-C797-C746-BFFC-71DBB907060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1BC500-FEB0-E34F-8384-75379BA5205D}"/>
              </a:ext>
            </a:extLst>
          </p:cNvPr>
          <p:cNvSpPr>
            <a:spLocks noGrp="1"/>
          </p:cNvSpPr>
          <p:nvPr>
            <p:ph type="dt" sz="half" idx="10"/>
          </p:nvPr>
        </p:nvSpPr>
        <p:spPr/>
        <p:txBody>
          <a:bodyPr/>
          <a:lstStyle/>
          <a:p>
            <a:r>
              <a:rPr lang="en-IE"/>
              <a:t>06.11.19</a:t>
            </a:r>
            <a:endParaRPr lang="en-US"/>
          </a:p>
        </p:txBody>
      </p:sp>
      <p:sp>
        <p:nvSpPr>
          <p:cNvPr id="5" name="Footer Placeholder 4">
            <a:extLst>
              <a:ext uri="{FF2B5EF4-FFF2-40B4-BE49-F238E27FC236}">
                <a16:creationId xmlns:a16="http://schemas.microsoft.com/office/drawing/2014/main" id="{29A23037-7A0A-9643-8F64-D23E831E56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3CD8BA-88AE-0D4A-A7D5-B98698AD4567}"/>
              </a:ext>
            </a:extLst>
          </p:cNvPr>
          <p:cNvSpPr>
            <a:spLocks noGrp="1"/>
          </p:cNvSpPr>
          <p:nvPr>
            <p:ph type="sldNum" sz="quarter" idx="12"/>
          </p:nvPr>
        </p:nvSpPr>
        <p:spPr/>
        <p:txBody>
          <a:bodyPr/>
          <a:lstStyle/>
          <a:p>
            <a:fld id="{78BCC47E-4B7D-1647-9F80-3037E352F95F}" type="slidenum">
              <a:rPr lang="en-US" smtClean="0"/>
              <a:t>‹#›</a:t>
            </a:fld>
            <a:endParaRPr lang="en-US"/>
          </a:p>
        </p:txBody>
      </p:sp>
    </p:spTree>
    <p:extLst>
      <p:ext uri="{BB962C8B-B14F-4D97-AF65-F5344CB8AC3E}">
        <p14:creationId xmlns:p14="http://schemas.microsoft.com/office/powerpoint/2010/main" val="34373589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amp;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661D3-730A-F844-A2DE-9B4F97F8A06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B63EF49-F03E-114E-B38A-058193C2BD8E}"/>
              </a:ext>
            </a:extLst>
          </p:cNvPr>
          <p:cNvSpPr>
            <a:spLocks noGrp="1"/>
          </p:cNvSpPr>
          <p:nvPr>
            <p:ph sz="half" idx="1"/>
          </p:nvPr>
        </p:nvSpPr>
        <p:spPr>
          <a:xfrm>
            <a:off x="864000" y="2412000"/>
            <a:ext cx="6909475" cy="1784443"/>
          </a:xfrm>
        </p:spPr>
        <p:txBody>
          <a:bodyPr/>
          <a:lstStyle>
            <a:lvl1pPr marL="0" indent="0">
              <a:lnSpc>
                <a:spcPct val="100000"/>
              </a:lnSpc>
              <a:buNone/>
              <a:defRPr b="1"/>
            </a:lvl1pPr>
            <a:lvl2pPr marL="609671" indent="0">
              <a:buNone/>
              <a:defRPr/>
            </a:lvl2pPr>
            <a:lvl3pPr marL="1219343" indent="0">
              <a:buNone/>
              <a:defRPr/>
            </a:lvl3pPr>
            <a:lvl4pPr marL="1829014" indent="0">
              <a:buNone/>
              <a:defRPr/>
            </a:lvl4pPr>
            <a:lvl5pPr marL="2438685" indent="0">
              <a:buNone/>
              <a:defRPr/>
            </a:lvl5pPr>
          </a:lstStyle>
          <a:p>
            <a:pPr lvl="0"/>
            <a:r>
              <a:rPr lang="en-US"/>
              <a:t>Click to edit Master text styles</a:t>
            </a:r>
          </a:p>
        </p:txBody>
      </p:sp>
      <p:sp>
        <p:nvSpPr>
          <p:cNvPr id="4" name="Content Placeholder 3">
            <a:extLst>
              <a:ext uri="{FF2B5EF4-FFF2-40B4-BE49-F238E27FC236}">
                <a16:creationId xmlns:a16="http://schemas.microsoft.com/office/drawing/2014/main" id="{B238C761-09FD-F940-A379-C15FF3112D08}"/>
              </a:ext>
            </a:extLst>
          </p:cNvPr>
          <p:cNvSpPr>
            <a:spLocks noGrp="1"/>
          </p:cNvSpPr>
          <p:nvPr>
            <p:ph sz="half" idx="2"/>
          </p:nvPr>
        </p:nvSpPr>
        <p:spPr>
          <a:xfrm>
            <a:off x="8230405" y="2412000"/>
            <a:ext cx="6655766" cy="6445420"/>
          </a:xfrm>
        </p:spPr>
        <p:txBody>
          <a:bodyPr/>
          <a:lstStyle>
            <a:lvl1pPr>
              <a:lnSpc>
                <a:spcPts val="4300"/>
              </a:lnSpc>
              <a:defRPr sz="2500" b="1"/>
            </a:lvl1pPr>
            <a:lvl2pPr>
              <a:lnSpc>
                <a:spcPts val="4300"/>
              </a:lnSpc>
              <a:defRPr sz="2500" b="1"/>
            </a:lvl2pPr>
            <a:lvl3pPr>
              <a:lnSpc>
                <a:spcPts val="4300"/>
              </a:lnSpc>
              <a:defRPr sz="2500" b="1"/>
            </a:lvl3pPr>
            <a:lvl4pPr>
              <a:lnSpc>
                <a:spcPts val="4300"/>
              </a:lnSpc>
              <a:defRPr sz="2500" b="1"/>
            </a:lvl4pPr>
            <a:lvl5pPr>
              <a:lnSpc>
                <a:spcPts val="4300"/>
              </a:lnSpc>
              <a:defRPr sz="2500" b="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582B8F-8DDB-EA48-8C5E-1872A88E9AA4}"/>
              </a:ext>
            </a:extLst>
          </p:cNvPr>
          <p:cNvSpPr>
            <a:spLocks noGrp="1"/>
          </p:cNvSpPr>
          <p:nvPr>
            <p:ph type="dt" sz="half" idx="10"/>
          </p:nvPr>
        </p:nvSpPr>
        <p:spPr/>
        <p:txBody>
          <a:bodyPr/>
          <a:lstStyle/>
          <a:p>
            <a:r>
              <a:rPr lang="en-IE"/>
              <a:t>06.11.19</a:t>
            </a:r>
            <a:endParaRPr lang="en-US"/>
          </a:p>
        </p:txBody>
      </p:sp>
      <p:sp>
        <p:nvSpPr>
          <p:cNvPr id="6" name="Footer Placeholder 5">
            <a:extLst>
              <a:ext uri="{FF2B5EF4-FFF2-40B4-BE49-F238E27FC236}">
                <a16:creationId xmlns:a16="http://schemas.microsoft.com/office/drawing/2014/main" id="{18E16B0F-AE69-BD45-95F8-32FB5910EA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D192152-6566-5E4A-89B9-969A87DF8574}"/>
              </a:ext>
            </a:extLst>
          </p:cNvPr>
          <p:cNvSpPr>
            <a:spLocks noGrp="1"/>
          </p:cNvSpPr>
          <p:nvPr>
            <p:ph type="sldNum" sz="quarter" idx="12"/>
          </p:nvPr>
        </p:nvSpPr>
        <p:spPr/>
        <p:txBody>
          <a:bodyPr/>
          <a:lstStyle/>
          <a:p>
            <a:fld id="{78BCC47E-4B7D-1647-9F80-3037E352F95F}" type="slidenum">
              <a:rPr lang="en-US" smtClean="0"/>
              <a:t>‹#›</a:t>
            </a:fld>
            <a:endParaRPr lang="en-US"/>
          </a:p>
        </p:txBody>
      </p:sp>
      <p:sp>
        <p:nvSpPr>
          <p:cNvPr id="8" name="Content Placeholder 2">
            <a:extLst>
              <a:ext uri="{FF2B5EF4-FFF2-40B4-BE49-F238E27FC236}">
                <a16:creationId xmlns:a16="http://schemas.microsoft.com/office/drawing/2014/main" id="{F22E7E51-C183-8145-ABEB-A2DDF19FB9A7}"/>
              </a:ext>
            </a:extLst>
          </p:cNvPr>
          <p:cNvSpPr>
            <a:spLocks noGrp="1"/>
          </p:cNvSpPr>
          <p:nvPr>
            <p:ph sz="half" idx="13"/>
          </p:nvPr>
        </p:nvSpPr>
        <p:spPr>
          <a:xfrm>
            <a:off x="864000" y="4355100"/>
            <a:ext cx="6909475" cy="4502320"/>
          </a:xfrm>
        </p:spPr>
        <p:txBody>
          <a:bodyPr/>
          <a:lstStyle>
            <a:lvl1pPr marL="0" indent="0">
              <a:lnSpc>
                <a:spcPct val="100000"/>
              </a:lnSpc>
              <a:spcBef>
                <a:spcPts val="0"/>
              </a:spcBef>
              <a:buNone/>
              <a:defRPr b="0"/>
            </a:lvl1pPr>
            <a:lvl2pPr marL="609671" indent="0">
              <a:buNone/>
              <a:defRPr/>
            </a:lvl2pPr>
            <a:lvl3pPr marL="1219343" indent="0">
              <a:buNone/>
              <a:defRPr/>
            </a:lvl3pPr>
            <a:lvl4pPr marL="1829014" indent="0">
              <a:buNone/>
              <a:defRPr/>
            </a:lvl4pPr>
            <a:lvl5pPr marL="2438685" indent="0">
              <a:buNone/>
              <a:defRPr/>
            </a:lvl5pPr>
          </a:lstStyle>
          <a:p>
            <a:pPr lvl="0"/>
            <a:r>
              <a:rPr lang="en-US"/>
              <a:t>Click to edit Master text styles</a:t>
            </a:r>
          </a:p>
        </p:txBody>
      </p:sp>
    </p:spTree>
    <p:extLst>
      <p:ext uri="{BB962C8B-B14F-4D97-AF65-F5344CB8AC3E}">
        <p14:creationId xmlns:p14="http://schemas.microsoft.com/office/powerpoint/2010/main" val="20961643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amp; Picture">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661D3-730A-F844-A2DE-9B4F97F8A06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B63EF49-F03E-114E-B38A-058193C2BD8E}"/>
              </a:ext>
            </a:extLst>
          </p:cNvPr>
          <p:cNvSpPr>
            <a:spLocks noGrp="1"/>
          </p:cNvSpPr>
          <p:nvPr>
            <p:ph sz="half" idx="1"/>
          </p:nvPr>
        </p:nvSpPr>
        <p:spPr>
          <a:xfrm>
            <a:off x="864003" y="2412000"/>
            <a:ext cx="6480000" cy="1784443"/>
          </a:xfrm>
        </p:spPr>
        <p:txBody>
          <a:bodyPr/>
          <a:lstStyle>
            <a:lvl1pPr marL="0" indent="0">
              <a:lnSpc>
                <a:spcPct val="100000"/>
              </a:lnSpc>
              <a:buNone/>
              <a:defRPr b="1"/>
            </a:lvl1pPr>
            <a:lvl2pPr marL="609671" indent="0">
              <a:buNone/>
              <a:defRPr/>
            </a:lvl2pPr>
            <a:lvl3pPr marL="1219343" indent="0">
              <a:buNone/>
              <a:defRPr/>
            </a:lvl3pPr>
            <a:lvl4pPr marL="1829014" indent="0">
              <a:buNone/>
              <a:defRPr/>
            </a:lvl4pPr>
            <a:lvl5pPr marL="2438685" indent="0">
              <a:buNone/>
              <a:defRPr/>
            </a:lvl5pPr>
          </a:lstStyle>
          <a:p>
            <a:pPr lvl="0"/>
            <a:r>
              <a:rPr lang="en-US"/>
              <a:t>Click to edit Master text styles</a:t>
            </a:r>
          </a:p>
        </p:txBody>
      </p:sp>
      <p:sp>
        <p:nvSpPr>
          <p:cNvPr id="5" name="Date Placeholder 4">
            <a:extLst>
              <a:ext uri="{FF2B5EF4-FFF2-40B4-BE49-F238E27FC236}">
                <a16:creationId xmlns:a16="http://schemas.microsoft.com/office/drawing/2014/main" id="{5A582B8F-8DDB-EA48-8C5E-1872A88E9AA4}"/>
              </a:ext>
            </a:extLst>
          </p:cNvPr>
          <p:cNvSpPr>
            <a:spLocks noGrp="1"/>
          </p:cNvSpPr>
          <p:nvPr>
            <p:ph type="dt" sz="half" idx="10"/>
          </p:nvPr>
        </p:nvSpPr>
        <p:spPr/>
        <p:txBody>
          <a:bodyPr/>
          <a:lstStyle/>
          <a:p>
            <a:r>
              <a:rPr lang="en-IE"/>
              <a:t>06.11.19</a:t>
            </a:r>
            <a:endParaRPr lang="en-US"/>
          </a:p>
        </p:txBody>
      </p:sp>
      <p:sp>
        <p:nvSpPr>
          <p:cNvPr id="6" name="Footer Placeholder 5">
            <a:extLst>
              <a:ext uri="{FF2B5EF4-FFF2-40B4-BE49-F238E27FC236}">
                <a16:creationId xmlns:a16="http://schemas.microsoft.com/office/drawing/2014/main" id="{18E16B0F-AE69-BD45-95F8-32FB5910EA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D192152-6566-5E4A-89B9-969A87DF8574}"/>
              </a:ext>
            </a:extLst>
          </p:cNvPr>
          <p:cNvSpPr>
            <a:spLocks noGrp="1"/>
          </p:cNvSpPr>
          <p:nvPr>
            <p:ph type="sldNum" sz="quarter" idx="12"/>
          </p:nvPr>
        </p:nvSpPr>
        <p:spPr/>
        <p:txBody>
          <a:bodyPr/>
          <a:lstStyle/>
          <a:p>
            <a:fld id="{78BCC47E-4B7D-1647-9F80-3037E352F95F}" type="slidenum">
              <a:rPr lang="en-US" smtClean="0"/>
              <a:t>‹#›</a:t>
            </a:fld>
            <a:endParaRPr lang="en-US"/>
          </a:p>
        </p:txBody>
      </p:sp>
      <p:sp>
        <p:nvSpPr>
          <p:cNvPr id="8" name="Content Placeholder 2">
            <a:extLst>
              <a:ext uri="{FF2B5EF4-FFF2-40B4-BE49-F238E27FC236}">
                <a16:creationId xmlns:a16="http://schemas.microsoft.com/office/drawing/2014/main" id="{F22E7E51-C183-8145-ABEB-A2DDF19FB9A7}"/>
              </a:ext>
            </a:extLst>
          </p:cNvPr>
          <p:cNvSpPr>
            <a:spLocks noGrp="1"/>
          </p:cNvSpPr>
          <p:nvPr>
            <p:ph sz="half" idx="13"/>
          </p:nvPr>
        </p:nvSpPr>
        <p:spPr>
          <a:xfrm>
            <a:off x="864003" y="4355100"/>
            <a:ext cx="6480000" cy="4502320"/>
          </a:xfrm>
        </p:spPr>
        <p:txBody>
          <a:bodyPr/>
          <a:lstStyle>
            <a:lvl1pPr marL="0" indent="0">
              <a:lnSpc>
                <a:spcPct val="100000"/>
              </a:lnSpc>
              <a:spcBef>
                <a:spcPts val="0"/>
              </a:spcBef>
              <a:buNone/>
              <a:defRPr b="0"/>
            </a:lvl1pPr>
            <a:lvl2pPr marL="609671" indent="0">
              <a:buNone/>
              <a:defRPr/>
            </a:lvl2pPr>
            <a:lvl3pPr marL="1219343" indent="0">
              <a:buNone/>
              <a:defRPr/>
            </a:lvl3pPr>
            <a:lvl4pPr marL="1829014" indent="0">
              <a:buNone/>
              <a:defRPr/>
            </a:lvl4pPr>
            <a:lvl5pPr marL="2438685" indent="0">
              <a:buNone/>
              <a:defRPr/>
            </a:lvl5pPr>
          </a:lstStyle>
          <a:p>
            <a:pPr lvl="0"/>
            <a:r>
              <a:rPr lang="en-US"/>
              <a:t>Click to edit Master text styles</a:t>
            </a:r>
          </a:p>
        </p:txBody>
      </p:sp>
      <p:sp>
        <p:nvSpPr>
          <p:cNvPr id="10" name="Picture Placeholder 9">
            <a:extLst>
              <a:ext uri="{FF2B5EF4-FFF2-40B4-BE49-F238E27FC236}">
                <a16:creationId xmlns:a16="http://schemas.microsoft.com/office/drawing/2014/main" id="{100852C3-1AE9-6D47-B34A-4970BBFD8C34}"/>
              </a:ext>
            </a:extLst>
          </p:cNvPr>
          <p:cNvSpPr>
            <a:spLocks noGrp="1"/>
          </p:cNvSpPr>
          <p:nvPr>
            <p:ph type="pic" sz="quarter" idx="14"/>
          </p:nvPr>
        </p:nvSpPr>
        <p:spPr>
          <a:xfrm>
            <a:off x="7560000" y="2412000"/>
            <a:ext cx="7920000" cy="5400000"/>
          </a:xfrm>
        </p:spPr>
        <p:txBody>
          <a:bodyPr/>
          <a:lstStyle>
            <a:lvl1pPr marL="0" indent="0">
              <a:buNone/>
              <a:defRPr/>
            </a:lvl1pPr>
          </a:lstStyle>
          <a:p>
            <a:r>
              <a:rPr lang="en-US"/>
              <a:t>Click icon to add picture</a:t>
            </a:r>
          </a:p>
        </p:txBody>
      </p:sp>
    </p:spTree>
    <p:extLst>
      <p:ext uri="{BB962C8B-B14F-4D97-AF65-F5344CB8AC3E}">
        <p14:creationId xmlns:p14="http://schemas.microsoft.com/office/powerpoint/2010/main" val="23211851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Picture with Bullet Text">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268B0D1-E995-3245-959F-3166EEDDA726}"/>
              </a:ext>
            </a:extLst>
          </p:cNvPr>
          <p:cNvSpPr>
            <a:spLocks noGrp="1"/>
          </p:cNvSpPr>
          <p:nvPr>
            <p:ph type="pic" idx="1"/>
          </p:nvPr>
        </p:nvSpPr>
        <p:spPr>
          <a:xfrm>
            <a:off x="0" y="0"/>
            <a:ext cx="16257588" cy="8532000"/>
          </a:xfrm>
        </p:spPr>
        <p:txBody>
          <a:bodyPr/>
          <a:lstStyle>
            <a:lvl1pPr marL="0" indent="0">
              <a:buNone/>
              <a:defRPr sz="4267"/>
            </a:lvl1pPr>
            <a:lvl2pPr marL="609671" indent="0">
              <a:buNone/>
              <a:defRPr sz="3734"/>
            </a:lvl2pPr>
            <a:lvl3pPr marL="1219342" indent="0">
              <a:buNone/>
              <a:defRPr sz="3200"/>
            </a:lvl3pPr>
            <a:lvl4pPr marL="1829014" indent="0">
              <a:buNone/>
              <a:defRPr sz="2667"/>
            </a:lvl4pPr>
            <a:lvl5pPr marL="2438685" indent="0">
              <a:buNone/>
              <a:defRPr sz="2667"/>
            </a:lvl5pPr>
            <a:lvl6pPr marL="3048356" indent="0">
              <a:buNone/>
              <a:defRPr sz="2667"/>
            </a:lvl6pPr>
            <a:lvl7pPr marL="3658027" indent="0">
              <a:buNone/>
              <a:defRPr sz="2667"/>
            </a:lvl7pPr>
            <a:lvl8pPr marL="4267697" indent="0">
              <a:buNone/>
              <a:defRPr sz="2667"/>
            </a:lvl8pPr>
            <a:lvl9pPr marL="4877370" indent="0">
              <a:buNone/>
              <a:defRPr sz="2667"/>
            </a:lvl9pPr>
          </a:lstStyle>
          <a:p>
            <a:r>
              <a:rPr lang="en-US"/>
              <a:t>Click icon to add picture</a:t>
            </a:r>
          </a:p>
        </p:txBody>
      </p:sp>
      <p:pic>
        <p:nvPicPr>
          <p:cNvPr id="9" name="Picture 8">
            <a:extLst>
              <a:ext uri="{FF2B5EF4-FFF2-40B4-BE49-F238E27FC236}">
                <a16:creationId xmlns:a16="http://schemas.microsoft.com/office/drawing/2014/main" id="{091F2900-C118-A14E-B938-836275F29789}"/>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l="39187" t="2468"/>
          <a:stretch/>
        </p:blipFill>
        <p:spPr>
          <a:xfrm>
            <a:off x="0" y="0"/>
            <a:ext cx="7653700" cy="8534300"/>
          </a:xfrm>
          <a:prstGeom prst="rect">
            <a:avLst/>
          </a:prstGeom>
        </p:spPr>
      </p:pic>
      <p:sp>
        <p:nvSpPr>
          <p:cNvPr id="2" name="Title 1">
            <a:extLst>
              <a:ext uri="{FF2B5EF4-FFF2-40B4-BE49-F238E27FC236}">
                <a16:creationId xmlns:a16="http://schemas.microsoft.com/office/drawing/2014/main" id="{4071DBFB-D718-9E4A-B9E5-3A856A8BDB86}"/>
              </a:ext>
            </a:extLst>
          </p:cNvPr>
          <p:cNvSpPr>
            <a:spLocks noGrp="1"/>
          </p:cNvSpPr>
          <p:nvPr>
            <p:ph type="title"/>
          </p:nvPr>
        </p:nvSpPr>
        <p:spPr>
          <a:xfrm>
            <a:off x="864000" y="1224000"/>
            <a:ext cx="5243495" cy="1423950"/>
          </a:xfrm>
        </p:spPr>
        <p:txBody>
          <a:bodyPr anchor="t"/>
          <a:lstStyle>
            <a:lvl1pPr>
              <a:defRPr sz="4267">
                <a:solidFill>
                  <a:schemeClr val="bg1"/>
                </a:solidFill>
              </a:defRPr>
            </a:lvl1pPr>
          </a:lstStyle>
          <a:p>
            <a:r>
              <a:rPr lang="en-US"/>
              <a:t>Click to edit Master title style</a:t>
            </a:r>
          </a:p>
        </p:txBody>
      </p:sp>
      <p:sp>
        <p:nvSpPr>
          <p:cNvPr id="4" name="Text Placeholder 3">
            <a:extLst>
              <a:ext uri="{FF2B5EF4-FFF2-40B4-BE49-F238E27FC236}">
                <a16:creationId xmlns:a16="http://schemas.microsoft.com/office/drawing/2014/main" id="{BCD83F82-1B7B-8841-8682-164A9DAE0955}"/>
              </a:ext>
            </a:extLst>
          </p:cNvPr>
          <p:cNvSpPr>
            <a:spLocks noGrp="1"/>
          </p:cNvSpPr>
          <p:nvPr>
            <p:ph type="body" sz="half" idx="2"/>
          </p:nvPr>
        </p:nvSpPr>
        <p:spPr>
          <a:xfrm>
            <a:off x="864000" y="3047525"/>
            <a:ext cx="5243495" cy="5239226"/>
          </a:xfrm>
        </p:spPr>
        <p:txBody>
          <a:bodyPr/>
          <a:lstStyle>
            <a:lvl1pPr marL="342900" indent="-342900">
              <a:lnSpc>
                <a:spcPts val="4000"/>
              </a:lnSpc>
              <a:spcBef>
                <a:spcPts val="0"/>
              </a:spcBef>
              <a:buFont typeface="Arial" panose="020B0604020202020204" pitchFamily="34" charset="0"/>
              <a:buChar char="•"/>
              <a:defRPr sz="2500" b="1">
                <a:solidFill>
                  <a:schemeClr val="bg1"/>
                </a:solidFill>
              </a:defRPr>
            </a:lvl1pPr>
            <a:lvl2pPr marL="609671" indent="0">
              <a:buNone/>
              <a:defRPr sz="1867"/>
            </a:lvl2pPr>
            <a:lvl3pPr marL="1219342" indent="0">
              <a:buNone/>
              <a:defRPr sz="1600"/>
            </a:lvl3pPr>
            <a:lvl4pPr marL="1829014" indent="0">
              <a:buNone/>
              <a:defRPr sz="1334"/>
            </a:lvl4pPr>
            <a:lvl5pPr marL="2438685" indent="0">
              <a:buNone/>
              <a:defRPr sz="1334"/>
            </a:lvl5pPr>
            <a:lvl6pPr marL="3048356" indent="0">
              <a:buNone/>
              <a:defRPr sz="1334"/>
            </a:lvl6pPr>
            <a:lvl7pPr marL="3658027" indent="0">
              <a:buNone/>
              <a:defRPr sz="1334"/>
            </a:lvl7pPr>
            <a:lvl8pPr marL="4267697" indent="0">
              <a:buNone/>
              <a:defRPr sz="1334"/>
            </a:lvl8pPr>
            <a:lvl9pPr marL="4877370" indent="0">
              <a:buNone/>
              <a:defRPr sz="1334"/>
            </a:lvl9pPr>
          </a:lstStyle>
          <a:p>
            <a:pPr lvl="0"/>
            <a:r>
              <a:rPr lang="en-US"/>
              <a:t>Click to edit Master text styles</a:t>
            </a:r>
          </a:p>
        </p:txBody>
      </p:sp>
      <p:sp>
        <p:nvSpPr>
          <p:cNvPr id="5" name="Date Placeholder 4">
            <a:extLst>
              <a:ext uri="{FF2B5EF4-FFF2-40B4-BE49-F238E27FC236}">
                <a16:creationId xmlns:a16="http://schemas.microsoft.com/office/drawing/2014/main" id="{8E2BE757-A7B3-EC49-B81F-E4004CBD0439}"/>
              </a:ext>
            </a:extLst>
          </p:cNvPr>
          <p:cNvSpPr>
            <a:spLocks noGrp="1"/>
          </p:cNvSpPr>
          <p:nvPr>
            <p:ph type="dt" sz="half" idx="10"/>
          </p:nvPr>
        </p:nvSpPr>
        <p:spPr/>
        <p:txBody>
          <a:bodyPr/>
          <a:lstStyle/>
          <a:p>
            <a:r>
              <a:rPr lang="en-IE"/>
              <a:t>06.11.19</a:t>
            </a:r>
            <a:endParaRPr lang="en-US"/>
          </a:p>
        </p:txBody>
      </p:sp>
      <p:sp>
        <p:nvSpPr>
          <p:cNvPr id="6" name="Footer Placeholder 5">
            <a:extLst>
              <a:ext uri="{FF2B5EF4-FFF2-40B4-BE49-F238E27FC236}">
                <a16:creationId xmlns:a16="http://schemas.microsoft.com/office/drawing/2014/main" id="{E72DCB14-3FFF-4946-A910-0478528408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A811BA-6058-7E4C-BF7B-D24B11BC9F2B}"/>
              </a:ext>
            </a:extLst>
          </p:cNvPr>
          <p:cNvSpPr>
            <a:spLocks noGrp="1"/>
          </p:cNvSpPr>
          <p:nvPr>
            <p:ph type="sldNum" sz="quarter" idx="12"/>
          </p:nvPr>
        </p:nvSpPr>
        <p:spPr/>
        <p:txBody>
          <a:bodyPr/>
          <a:lstStyle/>
          <a:p>
            <a:fld id="{78BCC47E-4B7D-1647-9F80-3037E352F95F}" type="slidenum">
              <a:rPr lang="en-US" smtClean="0"/>
              <a:t>‹#›</a:t>
            </a:fld>
            <a:endParaRPr lang="en-US"/>
          </a:p>
        </p:txBody>
      </p:sp>
    </p:spTree>
    <p:extLst>
      <p:ext uri="{BB962C8B-B14F-4D97-AF65-F5344CB8AC3E}">
        <p14:creationId xmlns:p14="http://schemas.microsoft.com/office/powerpoint/2010/main" val="26740665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Transparent Picture with Bullet Text">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268B0D1-E995-3245-959F-3166EEDDA726}"/>
              </a:ext>
            </a:extLst>
          </p:cNvPr>
          <p:cNvSpPr>
            <a:spLocks noGrp="1"/>
          </p:cNvSpPr>
          <p:nvPr>
            <p:ph type="pic" idx="1"/>
          </p:nvPr>
        </p:nvSpPr>
        <p:spPr>
          <a:xfrm>
            <a:off x="0" y="0"/>
            <a:ext cx="16257588" cy="8532000"/>
          </a:xfrm>
        </p:spPr>
        <p:txBody>
          <a:bodyPr/>
          <a:lstStyle>
            <a:lvl1pPr marL="0" indent="0">
              <a:buNone/>
              <a:defRPr sz="4267"/>
            </a:lvl1pPr>
            <a:lvl2pPr marL="609671" indent="0">
              <a:buNone/>
              <a:defRPr sz="3734"/>
            </a:lvl2pPr>
            <a:lvl3pPr marL="1219342" indent="0">
              <a:buNone/>
              <a:defRPr sz="3200"/>
            </a:lvl3pPr>
            <a:lvl4pPr marL="1829014" indent="0">
              <a:buNone/>
              <a:defRPr sz="2667"/>
            </a:lvl4pPr>
            <a:lvl5pPr marL="2438685" indent="0">
              <a:buNone/>
              <a:defRPr sz="2667"/>
            </a:lvl5pPr>
            <a:lvl6pPr marL="3048356" indent="0">
              <a:buNone/>
              <a:defRPr sz="2667"/>
            </a:lvl6pPr>
            <a:lvl7pPr marL="3658027" indent="0">
              <a:buNone/>
              <a:defRPr sz="2667"/>
            </a:lvl7pPr>
            <a:lvl8pPr marL="4267697" indent="0">
              <a:buNone/>
              <a:defRPr sz="2667"/>
            </a:lvl8pPr>
            <a:lvl9pPr marL="4877370" indent="0">
              <a:buNone/>
              <a:defRPr sz="2667"/>
            </a:lvl9pPr>
          </a:lstStyle>
          <a:p>
            <a:r>
              <a:rPr lang="en-US"/>
              <a:t>Click icon to add picture</a:t>
            </a:r>
          </a:p>
        </p:txBody>
      </p:sp>
      <p:pic>
        <p:nvPicPr>
          <p:cNvPr id="9" name="Picture 8">
            <a:extLst>
              <a:ext uri="{FF2B5EF4-FFF2-40B4-BE49-F238E27FC236}">
                <a16:creationId xmlns:a16="http://schemas.microsoft.com/office/drawing/2014/main" id="{091F2900-C118-A14E-B938-836275F29789}"/>
              </a:ext>
            </a:extLst>
          </p:cNvPr>
          <p:cNvPicPr>
            <a:picLocks noChangeAspect="1"/>
          </p:cNvPicPr>
          <p:nvPr userDrawn="1"/>
        </p:nvPicPr>
        <p:blipFill rotWithShape="1">
          <a:blip r:embed="rId3" cstate="print">
            <a:alphaModFix amt="70000"/>
            <a:extLst>
              <a:ext uri="{28A0092B-C50C-407E-A947-70E740481C1C}">
                <a14:useLocalDpi xmlns:a14="http://schemas.microsoft.com/office/drawing/2010/main"/>
              </a:ext>
            </a:extLst>
          </a:blip>
          <a:srcRect l="39187" t="2468"/>
          <a:stretch/>
        </p:blipFill>
        <p:spPr>
          <a:xfrm>
            <a:off x="0" y="0"/>
            <a:ext cx="7653700" cy="8534300"/>
          </a:xfrm>
          <a:prstGeom prst="rect">
            <a:avLst/>
          </a:prstGeom>
        </p:spPr>
      </p:pic>
      <p:sp>
        <p:nvSpPr>
          <p:cNvPr id="2" name="Title 1">
            <a:extLst>
              <a:ext uri="{FF2B5EF4-FFF2-40B4-BE49-F238E27FC236}">
                <a16:creationId xmlns:a16="http://schemas.microsoft.com/office/drawing/2014/main" id="{4071DBFB-D718-9E4A-B9E5-3A856A8BDB86}"/>
              </a:ext>
            </a:extLst>
          </p:cNvPr>
          <p:cNvSpPr>
            <a:spLocks noGrp="1"/>
          </p:cNvSpPr>
          <p:nvPr>
            <p:ph type="title"/>
          </p:nvPr>
        </p:nvSpPr>
        <p:spPr>
          <a:xfrm>
            <a:off x="864000" y="1224000"/>
            <a:ext cx="5243495" cy="1423950"/>
          </a:xfrm>
        </p:spPr>
        <p:txBody>
          <a:bodyPr anchor="t"/>
          <a:lstStyle>
            <a:lvl1pPr>
              <a:defRPr sz="4267">
                <a:solidFill>
                  <a:schemeClr val="bg1"/>
                </a:solidFill>
              </a:defRPr>
            </a:lvl1pPr>
          </a:lstStyle>
          <a:p>
            <a:r>
              <a:rPr lang="en-US"/>
              <a:t>Click to edit Master title style</a:t>
            </a:r>
          </a:p>
        </p:txBody>
      </p:sp>
      <p:sp>
        <p:nvSpPr>
          <p:cNvPr id="4" name="Text Placeholder 3">
            <a:extLst>
              <a:ext uri="{FF2B5EF4-FFF2-40B4-BE49-F238E27FC236}">
                <a16:creationId xmlns:a16="http://schemas.microsoft.com/office/drawing/2014/main" id="{BCD83F82-1B7B-8841-8682-164A9DAE0955}"/>
              </a:ext>
            </a:extLst>
          </p:cNvPr>
          <p:cNvSpPr>
            <a:spLocks noGrp="1"/>
          </p:cNvSpPr>
          <p:nvPr>
            <p:ph type="body" sz="half" idx="2"/>
          </p:nvPr>
        </p:nvSpPr>
        <p:spPr>
          <a:xfrm>
            <a:off x="864000" y="3047525"/>
            <a:ext cx="5243495" cy="5239226"/>
          </a:xfrm>
        </p:spPr>
        <p:txBody>
          <a:bodyPr/>
          <a:lstStyle>
            <a:lvl1pPr marL="342900" indent="-342900">
              <a:lnSpc>
                <a:spcPts val="4000"/>
              </a:lnSpc>
              <a:spcBef>
                <a:spcPts val="0"/>
              </a:spcBef>
              <a:buFont typeface="Arial" panose="020B0604020202020204" pitchFamily="34" charset="0"/>
              <a:buChar char="•"/>
              <a:defRPr sz="2500" b="1">
                <a:solidFill>
                  <a:schemeClr val="bg1"/>
                </a:solidFill>
              </a:defRPr>
            </a:lvl1pPr>
            <a:lvl2pPr marL="609671" indent="0">
              <a:buNone/>
              <a:defRPr sz="1867"/>
            </a:lvl2pPr>
            <a:lvl3pPr marL="1219342" indent="0">
              <a:buNone/>
              <a:defRPr sz="1600"/>
            </a:lvl3pPr>
            <a:lvl4pPr marL="1829014" indent="0">
              <a:buNone/>
              <a:defRPr sz="1334"/>
            </a:lvl4pPr>
            <a:lvl5pPr marL="2438685" indent="0">
              <a:buNone/>
              <a:defRPr sz="1334"/>
            </a:lvl5pPr>
            <a:lvl6pPr marL="3048356" indent="0">
              <a:buNone/>
              <a:defRPr sz="1334"/>
            </a:lvl6pPr>
            <a:lvl7pPr marL="3658027" indent="0">
              <a:buNone/>
              <a:defRPr sz="1334"/>
            </a:lvl7pPr>
            <a:lvl8pPr marL="4267697" indent="0">
              <a:buNone/>
              <a:defRPr sz="1334"/>
            </a:lvl8pPr>
            <a:lvl9pPr marL="4877370" indent="0">
              <a:buNone/>
              <a:defRPr sz="1334"/>
            </a:lvl9pPr>
          </a:lstStyle>
          <a:p>
            <a:pPr lvl="0"/>
            <a:r>
              <a:rPr lang="en-US"/>
              <a:t>Click to edit Master text styles</a:t>
            </a:r>
          </a:p>
        </p:txBody>
      </p:sp>
      <p:sp>
        <p:nvSpPr>
          <p:cNvPr id="5" name="Date Placeholder 4">
            <a:extLst>
              <a:ext uri="{FF2B5EF4-FFF2-40B4-BE49-F238E27FC236}">
                <a16:creationId xmlns:a16="http://schemas.microsoft.com/office/drawing/2014/main" id="{8E2BE757-A7B3-EC49-B81F-E4004CBD0439}"/>
              </a:ext>
            </a:extLst>
          </p:cNvPr>
          <p:cNvSpPr>
            <a:spLocks noGrp="1"/>
          </p:cNvSpPr>
          <p:nvPr>
            <p:ph type="dt" sz="half" idx="10"/>
          </p:nvPr>
        </p:nvSpPr>
        <p:spPr/>
        <p:txBody>
          <a:bodyPr/>
          <a:lstStyle/>
          <a:p>
            <a:r>
              <a:rPr lang="en-IE"/>
              <a:t>06.11.19</a:t>
            </a:r>
            <a:endParaRPr lang="en-US"/>
          </a:p>
        </p:txBody>
      </p:sp>
      <p:sp>
        <p:nvSpPr>
          <p:cNvPr id="6" name="Footer Placeholder 5">
            <a:extLst>
              <a:ext uri="{FF2B5EF4-FFF2-40B4-BE49-F238E27FC236}">
                <a16:creationId xmlns:a16="http://schemas.microsoft.com/office/drawing/2014/main" id="{E72DCB14-3FFF-4946-A910-0478528408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A811BA-6058-7E4C-BF7B-D24B11BC9F2B}"/>
              </a:ext>
            </a:extLst>
          </p:cNvPr>
          <p:cNvSpPr>
            <a:spLocks noGrp="1"/>
          </p:cNvSpPr>
          <p:nvPr>
            <p:ph type="sldNum" sz="quarter" idx="12"/>
          </p:nvPr>
        </p:nvSpPr>
        <p:spPr/>
        <p:txBody>
          <a:bodyPr/>
          <a:lstStyle/>
          <a:p>
            <a:fld id="{78BCC47E-4B7D-1647-9F80-3037E352F95F}" type="slidenum">
              <a:rPr lang="en-US" smtClean="0"/>
              <a:t>‹#›</a:t>
            </a:fld>
            <a:endParaRPr lang="en-US"/>
          </a:p>
        </p:txBody>
      </p:sp>
    </p:spTree>
    <p:extLst>
      <p:ext uri="{BB962C8B-B14F-4D97-AF65-F5344CB8AC3E}">
        <p14:creationId xmlns:p14="http://schemas.microsoft.com/office/powerpoint/2010/main" val="35255163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Text">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268B0D1-E995-3245-959F-3166EEDDA726}"/>
              </a:ext>
            </a:extLst>
          </p:cNvPr>
          <p:cNvSpPr>
            <a:spLocks noGrp="1"/>
          </p:cNvSpPr>
          <p:nvPr>
            <p:ph type="pic" idx="1"/>
          </p:nvPr>
        </p:nvSpPr>
        <p:spPr>
          <a:xfrm>
            <a:off x="0" y="0"/>
            <a:ext cx="16257588" cy="8532000"/>
          </a:xfrm>
        </p:spPr>
        <p:txBody>
          <a:bodyPr/>
          <a:lstStyle>
            <a:lvl1pPr marL="0" indent="0">
              <a:buNone/>
              <a:defRPr sz="4267"/>
            </a:lvl1pPr>
            <a:lvl2pPr marL="609671" indent="0">
              <a:buNone/>
              <a:defRPr sz="3734"/>
            </a:lvl2pPr>
            <a:lvl3pPr marL="1219342" indent="0">
              <a:buNone/>
              <a:defRPr sz="3200"/>
            </a:lvl3pPr>
            <a:lvl4pPr marL="1829014" indent="0">
              <a:buNone/>
              <a:defRPr sz="2667"/>
            </a:lvl4pPr>
            <a:lvl5pPr marL="2438685" indent="0">
              <a:buNone/>
              <a:defRPr sz="2667"/>
            </a:lvl5pPr>
            <a:lvl6pPr marL="3048356" indent="0">
              <a:buNone/>
              <a:defRPr sz="2667"/>
            </a:lvl6pPr>
            <a:lvl7pPr marL="3658027" indent="0">
              <a:buNone/>
              <a:defRPr sz="2667"/>
            </a:lvl7pPr>
            <a:lvl8pPr marL="4267697" indent="0">
              <a:buNone/>
              <a:defRPr sz="2667"/>
            </a:lvl8pPr>
            <a:lvl9pPr marL="4877370" indent="0">
              <a:buNone/>
              <a:defRPr sz="2667"/>
            </a:lvl9pPr>
          </a:lstStyle>
          <a:p>
            <a:r>
              <a:rPr lang="en-US"/>
              <a:t>Click icon to add picture</a:t>
            </a:r>
          </a:p>
        </p:txBody>
      </p:sp>
      <p:pic>
        <p:nvPicPr>
          <p:cNvPr id="10" name="Picture 9">
            <a:extLst>
              <a:ext uri="{FF2B5EF4-FFF2-40B4-BE49-F238E27FC236}">
                <a16:creationId xmlns:a16="http://schemas.microsoft.com/office/drawing/2014/main" id="{C76267A8-E11A-BC4B-ABF0-35302C5B76EC}"/>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l="39187" t="2468"/>
          <a:stretch/>
        </p:blipFill>
        <p:spPr>
          <a:xfrm>
            <a:off x="-1" y="-2300"/>
            <a:ext cx="7653701" cy="8534300"/>
          </a:xfrm>
          <a:prstGeom prst="rect">
            <a:avLst/>
          </a:prstGeom>
        </p:spPr>
      </p:pic>
      <p:sp>
        <p:nvSpPr>
          <p:cNvPr id="2" name="Title 1">
            <a:extLst>
              <a:ext uri="{FF2B5EF4-FFF2-40B4-BE49-F238E27FC236}">
                <a16:creationId xmlns:a16="http://schemas.microsoft.com/office/drawing/2014/main" id="{4071DBFB-D718-9E4A-B9E5-3A856A8BDB86}"/>
              </a:ext>
            </a:extLst>
          </p:cNvPr>
          <p:cNvSpPr>
            <a:spLocks noGrp="1"/>
          </p:cNvSpPr>
          <p:nvPr>
            <p:ph type="title"/>
          </p:nvPr>
        </p:nvSpPr>
        <p:spPr>
          <a:xfrm>
            <a:off x="864000" y="1224000"/>
            <a:ext cx="5243495" cy="1423950"/>
          </a:xfrm>
        </p:spPr>
        <p:txBody>
          <a:bodyPr anchor="t"/>
          <a:lstStyle>
            <a:lvl1pPr>
              <a:defRPr sz="4267">
                <a:solidFill>
                  <a:schemeClr val="bg1"/>
                </a:solidFill>
              </a:defRPr>
            </a:lvl1pPr>
          </a:lstStyle>
          <a:p>
            <a:r>
              <a:rPr lang="en-US"/>
              <a:t>Click to edit Master title style</a:t>
            </a:r>
          </a:p>
        </p:txBody>
      </p:sp>
      <p:sp>
        <p:nvSpPr>
          <p:cNvPr id="4" name="Text Placeholder 3">
            <a:extLst>
              <a:ext uri="{FF2B5EF4-FFF2-40B4-BE49-F238E27FC236}">
                <a16:creationId xmlns:a16="http://schemas.microsoft.com/office/drawing/2014/main" id="{BCD83F82-1B7B-8841-8682-164A9DAE0955}"/>
              </a:ext>
            </a:extLst>
          </p:cNvPr>
          <p:cNvSpPr>
            <a:spLocks noGrp="1"/>
          </p:cNvSpPr>
          <p:nvPr>
            <p:ph type="body" sz="half" idx="2"/>
          </p:nvPr>
        </p:nvSpPr>
        <p:spPr>
          <a:xfrm>
            <a:off x="864000" y="3047525"/>
            <a:ext cx="5243495" cy="5239226"/>
          </a:xfrm>
        </p:spPr>
        <p:txBody>
          <a:bodyPr/>
          <a:lstStyle>
            <a:lvl1pPr marL="0" indent="0">
              <a:lnSpc>
                <a:spcPts val="4000"/>
              </a:lnSpc>
              <a:spcBef>
                <a:spcPts val="0"/>
              </a:spcBef>
              <a:buFont typeface="Arial" panose="020B0604020202020204" pitchFamily="34" charset="0"/>
              <a:buNone/>
              <a:defRPr sz="2500" b="1">
                <a:solidFill>
                  <a:schemeClr val="bg1"/>
                </a:solidFill>
              </a:defRPr>
            </a:lvl1pPr>
            <a:lvl2pPr marL="609671" indent="0">
              <a:buNone/>
              <a:defRPr sz="1867"/>
            </a:lvl2pPr>
            <a:lvl3pPr marL="1219342" indent="0">
              <a:buNone/>
              <a:defRPr sz="1600"/>
            </a:lvl3pPr>
            <a:lvl4pPr marL="1829014" indent="0">
              <a:buNone/>
              <a:defRPr sz="1334"/>
            </a:lvl4pPr>
            <a:lvl5pPr marL="2438685" indent="0">
              <a:buNone/>
              <a:defRPr sz="1334"/>
            </a:lvl5pPr>
            <a:lvl6pPr marL="3048356" indent="0">
              <a:buNone/>
              <a:defRPr sz="1334"/>
            </a:lvl6pPr>
            <a:lvl7pPr marL="3658027" indent="0">
              <a:buNone/>
              <a:defRPr sz="1334"/>
            </a:lvl7pPr>
            <a:lvl8pPr marL="4267697" indent="0">
              <a:buNone/>
              <a:defRPr sz="1334"/>
            </a:lvl8pPr>
            <a:lvl9pPr marL="4877370" indent="0">
              <a:buNone/>
              <a:defRPr sz="1334"/>
            </a:lvl9pPr>
          </a:lstStyle>
          <a:p>
            <a:pPr lvl="0"/>
            <a:r>
              <a:rPr lang="en-US"/>
              <a:t>Click to edit Master text styles</a:t>
            </a:r>
          </a:p>
        </p:txBody>
      </p:sp>
      <p:sp>
        <p:nvSpPr>
          <p:cNvPr id="5" name="Date Placeholder 4">
            <a:extLst>
              <a:ext uri="{FF2B5EF4-FFF2-40B4-BE49-F238E27FC236}">
                <a16:creationId xmlns:a16="http://schemas.microsoft.com/office/drawing/2014/main" id="{8E2BE757-A7B3-EC49-B81F-E4004CBD0439}"/>
              </a:ext>
            </a:extLst>
          </p:cNvPr>
          <p:cNvSpPr>
            <a:spLocks noGrp="1"/>
          </p:cNvSpPr>
          <p:nvPr>
            <p:ph type="dt" sz="half" idx="10"/>
          </p:nvPr>
        </p:nvSpPr>
        <p:spPr/>
        <p:txBody>
          <a:bodyPr/>
          <a:lstStyle/>
          <a:p>
            <a:r>
              <a:rPr lang="en-IE"/>
              <a:t>06.11.19</a:t>
            </a:r>
            <a:endParaRPr lang="en-US"/>
          </a:p>
        </p:txBody>
      </p:sp>
      <p:sp>
        <p:nvSpPr>
          <p:cNvPr id="6" name="Footer Placeholder 5">
            <a:extLst>
              <a:ext uri="{FF2B5EF4-FFF2-40B4-BE49-F238E27FC236}">
                <a16:creationId xmlns:a16="http://schemas.microsoft.com/office/drawing/2014/main" id="{E72DCB14-3FFF-4946-A910-0478528408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A811BA-6058-7E4C-BF7B-D24B11BC9F2B}"/>
              </a:ext>
            </a:extLst>
          </p:cNvPr>
          <p:cNvSpPr>
            <a:spLocks noGrp="1"/>
          </p:cNvSpPr>
          <p:nvPr>
            <p:ph type="sldNum" sz="quarter" idx="12"/>
          </p:nvPr>
        </p:nvSpPr>
        <p:spPr/>
        <p:txBody>
          <a:bodyPr/>
          <a:lstStyle/>
          <a:p>
            <a:fld id="{78BCC47E-4B7D-1647-9F80-3037E352F95F}" type="slidenum">
              <a:rPr lang="en-US" smtClean="0"/>
              <a:t>‹#›</a:t>
            </a:fld>
            <a:endParaRPr lang="en-US"/>
          </a:p>
        </p:txBody>
      </p:sp>
    </p:spTree>
    <p:extLst>
      <p:ext uri="{BB962C8B-B14F-4D97-AF65-F5344CB8AC3E}">
        <p14:creationId xmlns:p14="http://schemas.microsoft.com/office/powerpoint/2010/main" val="33568236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Transparent Picture with Text">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268B0D1-E995-3245-959F-3166EEDDA726}"/>
              </a:ext>
            </a:extLst>
          </p:cNvPr>
          <p:cNvSpPr>
            <a:spLocks noGrp="1"/>
          </p:cNvSpPr>
          <p:nvPr>
            <p:ph type="pic" idx="1"/>
          </p:nvPr>
        </p:nvSpPr>
        <p:spPr>
          <a:xfrm>
            <a:off x="0" y="0"/>
            <a:ext cx="16257588" cy="8532000"/>
          </a:xfrm>
        </p:spPr>
        <p:txBody>
          <a:bodyPr/>
          <a:lstStyle>
            <a:lvl1pPr marL="0" indent="0">
              <a:buNone/>
              <a:defRPr sz="4267"/>
            </a:lvl1pPr>
            <a:lvl2pPr marL="609671" indent="0">
              <a:buNone/>
              <a:defRPr sz="3734"/>
            </a:lvl2pPr>
            <a:lvl3pPr marL="1219342" indent="0">
              <a:buNone/>
              <a:defRPr sz="3200"/>
            </a:lvl3pPr>
            <a:lvl4pPr marL="1829014" indent="0">
              <a:buNone/>
              <a:defRPr sz="2667"/>
            </a:lvl4pPr>
            <a:lvl5pPr marL="2438685" indent="0">
              <a:buNone/>
              <a:defRPr sz="2667"/>
            </a:lvl5pPr>
            <a:lvl6pPr marL="3048356" indent="0">
              <a:buNone/>
              <a:defRPr sz="2667"/>
            </a:lvl6pPr>
            <a:lvl7pPr marL="3658027" indent="0">
              <a:buNone/>
              <a:defRPr sz="2667"/>
            </a:lvl7pPr>
            <a:lvl8pPr marL="4267697" indent="0">
              <a:buNone/>
              <a:defRPr sz="2667"/>
            </a:lvl8pPr>
            <a:lvl9pPr marL="4877370" indent="0">
              <a:buNone/>
              <a:defRPr sz="2667"/>
            </a:lvl9pPr>
          </a:lstStyle>
          <a:p>
            <a:r>
              <a:rPr lang="en-US"/>
              <a:t>Click icon to add picture</a:t>
            </a:r>
          </a:p>
        </p:txBody>
      </p:sp>
      <p:pic>
        <p:nvPicPr>
          <p:cNvPr id="10" name="Picture 9">
            <a:extLst>
              <a:ext uri="{FF2B5EF4-FFF2-40B4-BE49-F238E27FC236}">
                <a16:creationId xmlns:a16="http://schemas.microsoft.com/office/drawing/2014/main" id="{5482D14D-EFB8-194E-9283-741A4DB5D39E}"/>
              </a:ext>
            </a:extLst>
          </p:cNvPr>
          <p:cNvPicPr>
            <a:picLocks noChangeAspect="1"/>
          </p:cNvPicPr>
          <p:nvPr userDrawn="1"/>
        </p:nvPicPr>
        <p:blipFill rotWithShape="1">
          <a:blip r:embed="rId3" cstate="print">
            <a:alphaModFix amt="70000"/>
            <a:extLst>
              <a:ext uri="{28A0092B-C50C-407E-A947-70E740481C1C}">
                <a14:useLocalDpi xmlns:a14="http://schemas.microsoft.com/office/drawing/2010/main"/>
              </a:ext>
            </a:extLst>
          </a:blip>
          <a:srcRect l="39187" t="2468"/>
          <a:stretch/>
        </p:blipFill>
        <p:spPr>
          <a:xfrm>
            <a:off x="-1" y="-2300"/>
            <a:ext cx="7653701" cy="8534300"/>
          </a:xfrm>
          <a:prstGeom prst="rect">
            <a:avLst/>
          </a:prstGeom>
        </p:spPr>
      </p:pic>
      <p:sp>
        <p:nvSpPr>
          <p:cNvPr id="2" name="Title 1">
            <a:extLst>
              <a:ext uri="{FF2B5EF4-FFF2-40B4-BE49-F238E27FC236}">
                <a16:creationId xmlns:a16="http://schemas.microsoft.com/office/drawing/2014/main" id="{4071DBFB-D718-9E4A-B9E5-3A856A8BDB86}"/>
              </a:ext>
            </a:extLst>
          </p:cNvPr>
          <p:cNvSpPr>
            <a:spLocks noGrp="1"/>
          </p:cNvSpPr>
          <p:nvPr>
            <p:ph type="title"/>
          </p:nvPr>
        </p:nvSpPr>
        <p:spPr>
          <a:xfrm>
            <a:off x="864000" y="1224000"/>
            <a:ext cx="5243495" cy="1423950"/>
          </a:xfrm>
        </p:spPr>
        <p:txBody>
          <a:bodyPr anchor="t"/>
          <a:lstStyle>
            <a:lvl1pPr>
              <a:defRPr sz="4267">
                <a:solidFill>
                  <a:schemeClr val="bg1"/>
                </a:solidFill>
              </a:defRPr>
            </a:lvl1pPr>
          </a:lstStyle>
          <a:p>
            <a:r>
              <a:rPr lang="en-US"/>
              <a:t>Click to edit Master title style</a:t>
            </a:r>
          </a:p>
        </p:txBody>
      </p:sp>
      <p:sp>
        <p:nvSpPr>
          <p:cNvPr id="4" name="Text Placeholder 3">
            <a:extLst>
              <a:ext uri="{FF2B5EF4-FFF2-40B4-BE49-F238E27FC236}">
                <a16:creationId xmlns:a16="http://schemas.microsoft.com/office/drawing/2014/main" id="{BCD83F82-1B7B-8841-8682-164A9DAE0955}"/>
              </a:ext>
            </a:extLst>
          </p:cNvPr>
          <p:cNvSpPr>
            <a:spLocks noGrp="1"/>
          </p:cNvSpPr>
          <p:nvPr>
            <p:ph type="body" sz="half" idx="2"/>
          </p:nvPr>
        </p:nvSpPr>
        <p:spPr>
          <a:xfrm>
            <a:off x="864000" y="3047525"/>
            <a:ext cx="5243495" cy="5239226"/>
          </a:xfrm>
        </p:spPr>
        <p:txBody>
          <a:bodyPr/>
          <a:lstStyle>
            <a:lvl1pPr marL="0" indent="0">
              <a:lnSpc>
                <a:spcPts val="4000"/>
              </a:lnSpc>
              <a:spcBef>
                <a:spcPts val="0"/>
              </a:spcBef>
              <a:buFont typeface="Arial" panose="020B0604020202020204" pitchFamily="34" charset="0"/>
              <a:buNone/>
              <a:defRPr sz="2500" b="1">
                <a:solidFill>
                  <a:schemeClr val="bg1"/>
                </a:solidFill>
              </a:defRPr>
            </a:lvl1pPr>
            <a:lvl2pPr marL="609671" indent="0">
              <a:buNone/>
              <a:defRPr sz="1867"/>
            </a:lvl2pPr>
            <a:lvl3pPr marL="1219342" indent="0">
              <a:buNone/>
              <a:defRPr sz="1600"/>
            </a:lvl3pPr>
            <a:lvl4pPr marL="1829014" indent="0">
              <a:buNone/>
              <a:defRPr sz="1334"/>
            </a:lvl4pPr>
            <a:lvl5pPr marL="2438685" indent="0">
              <a:buNone/>
              <a:defRPr sz="1334"/>
            </a:lvl5pPr>
            <a:lvl6pPr marL="3048356" indent="0">
              <a:buNone/>
              <a:defRPr sz="1334"/>
            </a:lvl6pPr>
            <a:lvl7pPr marL="3658027" indent="0">
              <a:buNone/>
              <a:defRPr sz="1334"/>
            </a:lvl7pPr>
            <a:lvl8pPr marL="4267697" indent="0">
              <a:buNone/>
              <a:defRPr sz="1334"/>
            </a:lvl8pPr>
            <a:lvl9pPr marL="4877370" indent="0">
              <a:buNone/>
              <a:defRPr sz="1334"/>
            </a:lvl9pPr>
          </a:lstStyle>
          <a:p>
            <a:pPr lvl="0"/>
            <a:r>
              <a:rPr lang="en-US"/>
              <a:t>Click to edit Master text styles</a:t>
            </a:r>
          </a:p>
        </p:txBody>
      </p:sp>
      <p:sp>
        <p:nvSpPr>
          <p:cNvPr id="5" name="Date Placeholder 4">
            <a:extLst>
              <a:ext uri="{FF2B5EF4-FFF2-40B4-BE49-F238E27FC236}">
                <a16:creationId xmlns:a16="http://schemas.microsoft.com/office/drawing/2014/main" id="{8E2BE757-A7B3-EC49-B81F-E4004CBD0439}"/>
              </a:ext>
            </a:extLst>
          </p:cNvPr>
          <p:cNvSpPr>
            <a:spLocks noGrp="1"/>
          </p:cNvSpPr>
          <p:nvPr>
            <p:ph type="dt" sz="half" idx="10"/>
          </p:nvPr>
        </p:nvSpPr>
        <p:spPr/>
        <p:txBody>
          <a:bodyPr/>
          <a:lstStyle/>
          <a:p>
            <a:r>
              <a:rPr lang="en-IE"/>
              <a:t>06.11.19</a:t>
            </a:r>
            <a:endParaRPr lang="en-US"/>
          </a:p>
        </p:txBody>
      </p:sp>
      <p:sp>
        <p:nvSpPr>
          <p:cNvPr id="6" name="Footer Placeholder 5">
            <a:extLst>
              <a:ext uri="{FF2B5EF4-FFF2-40B4-BE49-F238E27FC236}">
                <a16:creationId xmlns:a16="http://schemas.microsoft.com/office/drawing/2014/main" id="{E72DCB14-3FFF-4946-A910-0478528408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A811BA-6058-7E4C-BF7B-D24B11BC9F2B}"/>
              </a:ext>
            </a:extLst>
          </p:cNvPr>
          <p:cNvSpPr>
            <a:spLocks noGrp="1"/>
          </p:cNvSpPr>
          <p:nvPr>
            <p:ph type="sldNum" sz="quarter" idx="12"/>
          </p:nvPr>
        </p:nvSpPr>
        <p:spPr/>
        <p:txBody>
          <a:bodyPr/>
          <a:lstStyle/>
          <a:p>
            <a:fld id="{78BCC47E-4B7D-1647-9F80-3037E352F95F}" type="slidenum">
              <a:rPr lang="en-US" smtClean="0"/>
              <a:t>‹#›</a:t>
            </a:fld>
            <a:endParaRPr lang="en-US"/>
          </a:p>
        </p:txBody>
      </p:sp>
    </p:spTree>
    <p:extLst>
      <p:ext uri="{BB962C8B-B14F-4D97-AF65-F5344CB8AC3E}">
        <p14:creationId xmlns:p14="http://schemas.microsoft.com/office/powerpoint/2010/main" val="7462927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0A7FBCA-0170-A045-A7B9-C21077D8ECE0}"/>
              </a:ext>
            </a:extLst>
          </p:cNvPr>
          <p:cNvSpPr>
            <a:spLocks noGrp="1"/>
          </p:cNvSpPr>
          <p:nvPr>
            <p:ph type="title"/>
          </p:nvPr>
        </p:nvSpPr>
        <p:spPr>
          <a:xfrm>
            <a:off x="864000" y="1224000"/>
            <a:ext cx="14022170" cy="1042950"/>
          </a:xfrm>
          <a:prstGeom prst="rect">
            <a:avLst/>
          </a:prstGeom>
        </p:spPr>
        <p:txBody>
          <a:bodyPr vert="horz" lIns="91440" tIns="45720" rIns="91440" bIns="45720" rtlCol="0" anchor="t">
            <a:noAutofit/>
          </a:bodyPr>
          <a:lstStyle/>
          <a:p>
            <a:r>
              <a:rPr lang="en-US"/>
              <a:t>Click to edit Master title style</a:t>
            </a:r>
          </a:p>
        </p:txBody>
      </p:sp>
      <p:sp>
        <p:nvSpPr>
          <p:cNvPr id="3" name="Text Placeholder 2">
            <a:extLst>
              <a:ext uri="{FF2B5EF4-FFF2-40B4-BE49-F238E27FC236}">
                <a16:creationId xmlns:a16="http://schemas.microsoft.com/office/drawing/2014/main" id="{ECAE127D-E475-0447-ABE5-C831EB30D39D}"/>
              </a:ext>
            </a:extLst>
          </p:cNvPr>
          <p:cNvSpPr>
            <a:spLocks noGrp="1"/>
          </p:cNvSpPr>
          <p:nvPr>
            <p:ph type="body" idx="1"/>
          </p:nvPr>
        </p:nvSpPr>
        <p:spPr>
          <a:xfrm>
            <a:off x="864000" y="2412000"/>
            <a:ext cx="14022170" cy="477258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A1DA5F-71C7-C24D-A60E-69D381002AD5}"/>
              </a:ext>
            </a:extLst>
          </p:cNvPr>
          <p:cNvSpPr>
            <a:spLocks noGrp="1"/>
          </p:cNvSpPr>
          <p:nvPr>
            <p:ph type="dt" sz="half" idx="2"/>
          </p:nvPr>
        </p:nvSpPr>
        <p:spPr>
          <a:xfrm>
            <a:off x="864000" y="9360000"/>
            <a:ext cx="3657957" cy="540841"/>
          </a:xfrm>
          <a:prstGeom prst="rect">
            <a:avLst/>
          </a:prstGeom>
        </p:spPr>
        <p:txBody>
          <a:bodyPr vert="horz" lIns="91440" tIns="45720" rIns="91440" bIns="45720" rtlCol="0" anchor="ctr">
            <a:noAutofit/>
          </a:bodyPr>
          <a:lstStyle>
            <a:lvl1pPr algn="l">
              <a:defRPr sz="1600">
                <a:solidFill>
                  <a:srgbClr val="005336"/>
                </a:solidFill>
                <a:latin typeface="Helvetica" pitchFamily="2" charset="0"/>
              </a:defRPr>
            </a:lvl1pPr>
          </a:lstStyle>
          <a:p>
            <a:r>
              <a:rPr lang="en-IE"/>
              <a:t>06.11.19</a:t>
            </a:r>
            <a:endParaRPr lang="en-US"/>
          </a:p>
        </p:txBody>
      </p:sp>
      <p:sp>
        <p:nvSpPr>
          <p:cNvPr id="5" name="Footer Placeholder 4">
            <a:extLst>
              <a:ext uri="{FF2B5EF4-FFF2-40B4-BE49-F238E27FC236}">
                <a16:creationId xmlns:a16="http://schemas.microsoft.com/office/drawing/2014/main" id="{85C6C108-9FF4-4247-BF63-31A399B9D07C}"/>
              </a:ext>
            </a:extLst>
          </p:cNvPr>
          <p:cNvSpPr>
            <a:spLocks noGrp="1"/>
          </p:cNvSpPr>
          <p:nvPr>
            <p:ph type="ftr" sz="quarter" idx="3"/>
          </p:nvPr>
        </p:nvSpPr>
        <p:spPr>
          <a:xfrm>
            <a:off x="4521957" y="9360000"/>
            <a:ext cx="5486936" cy="540841"/>
          </a:xfrm>
          <a:prstGeom prst="rect">
            <a:avLst/>
          </a:prstGeom>
        </p:spPr>
        <p:txBody>
          <a:bodyPr vert="horz" lIns="91440" tIns="45720" rIns="91440" bIns="45720" rtlCol="0" anchor="ctr">
            <a:noAutofit/>
          </a:bodyPr>
          <a:lstStyle>
            <a:lvl1pPr algn="ctr">
              <a:defRPr sz="1600">
                <a:solidFill>
                  <a:srgbClr val="005336"/>
                </a:solidFill>
                <a:latin typeface="Helvetica" pitchFamily="2" charset="0"/>
              </a:defRPr>
            </a:lvl1pPr>
          </a:lstStyle>
          <a:p>
            <a:endParaRPr lang="en-US"/>
          </a:p>
        </p:txBody>
      </p:sp>
      <p:sp>
        <p:nvSpPr>
          <p:cNvPr id="6" name="Slide Number Placeholder 5">
            <a:extLst>
              <a:ext uri="{FF2B5EF4-FFF2-40B4-BE49-F238E27FC236}">
                <a16:creationId xmlns:a16="http://schemas.microsoft.com/office/drawing/2014/main" id="{8E2FD07C-4D6A-8244-A552-36C15D64DCD4}"/>
              </a:ext>
            </a:extLst>
          </p:cNvPr>
          <p:cNvSpPr>
            <a:spLocks noGrp="1"/>
          </p:cNvSpPr>
          <p:nvPr>
            <p:ph type="sldNum" sz="quarter" idx="4"/>
          </p:nvPr>
        </p:nvSpPr>
        <p:spPr>
          <a:xfrm>
            <a:off x="10008893" y="9360000"/>
            <a:ext cx="2983207" cy="540841"/>
          </a:xfrm>
          <a:prstGeom prst="rect">
            <a:avLst/>
          </a:prstGeom>
        </p:spPr>
        <p:txBody>
          <a:bodyPr vert="horz" lIns="91440" tIns="45720" rIns="91440" bIns="45720" rtlCol="0" anchor="ctr">
            <a:noAutofit/>
          </a:bodyPr>
          <a:lstStyle>
            <a:lvl1pPr algn="r">
              <a:defRPr sz="1600">
                <a:solidFill>
                  <a:srgbClr val="005336"/>
                </a:solidFill>
                <a:latin typeface="Helvetica" pitchFamily="2" charset="0"/>
              </a:defRPr>
            </a:lvl1pPr>
          </a:lstStyle>
          <a:p>
            <a:fld id="{78BCC47E-4B7D-1647-9F80-3037E352F95F}" type="slidenum">
              <a:rPr lang="en-US" smtClean="0"/>
              <a:pPr/>
              <a:t>‹#›</a:t>
            </a:fld>
            <a:endParaRPr lang="en-US"/>
          </a:p>
        </p:txBody>
      </p:sp>
    </p:spTree>
    <p:extLst>
      <p:ext uri="{BB962C8B-B14F-4D97-AF65-F5344CB8AC3E}">
        <p14:creationId xmlns:p14="http://schemas.microsoft.com/office/powerpoint/2010/main" val="2379604799"/>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52" r:id="rId4"/>
    <p:sldLayoutId id="2147483663" r:id="rId5"/>
    <p:sldLayoutId id="2147483657" r:id="rId6"/>
    <p:sldLayoutId id="2147483659" r:id="rId7"/>
    <p:sldLayoutId id="2147483660" r:id="rId8"/>
    <p:sldLayoutId id="2147483661" r:id="rId9"/>
    <p:sldLayoutId id="2147483654" r:id="rId10"/>
    <p:sldLayoutId id="2147483655" r:id="rId11"/>
    <p:sldLayoutId id="2147483658" r:id="rId12"/>
  </p:sldLayoutIdLst>
  <p:hf sldNum="0" hdr="0" ftr="0"/>
  <p:txStyles>
    <p:titleStyle>
      <a:lvl1pPr algn="l" defTabSz="1219342" rtl="0" eaLnBrk="1" latinLnBrk="0" hangingPunct="1">
        <a:lnSpc>
          <a:spcPct val="90000"/>
        </a:lnSpc>
        <a:spcBef>
          <a:spcPct val="0"/>
        </a:spcBef>
        <a:buNone/>
        <a:defRPr sz="4500" b="0" kern="1200">
          <a:solidFill>
            <a:srgbClr val="005336"/>
          </a:solidFill>
          <a:latin typeface="Georgia" panose="02040502050405020303" pitchFamily="18" charset="0"/>
          <a:ea typeface="+mj-ea"/>
          <a:cs typeface="+mj-cs"/>
        </a:defRPr>
      </a:lvl1pPr>
    </p:titleStyle>
    <p:bodyStyle>
      <a:lvl1pPr marL="304835" indent="-304835" algn="l" defTabSz="1219342" rtl="0" eaLnBrk="1" latinLnBrk="0" hangingPunct="1">
        <a:lnSpc>
          <a:spcPct val="90000"/>
        </a:lnSpc>
        <a:spcBef>
          <a:spcPts val="1334"/>
        </a:spcBef>
        <a:buFont typeface="Arial" panose="020B0604020202020204" pitchFamily="34" charset="0"/>
        <a:buChar char="•"/>
        <a:defRPr sz="2300" kern="1200">
          <a:solidFill>
            <a:srgbClr val="005336"/>
          </a:solidFill>
          <a:latin typeface="Helvetica" pitchFamily="2" charset="0"/>
          <a:ea typeface="+mn-ea"/>
          <a:cs typeface="+mn-cs"/>
        </a:defRPr>
      </a:lvl1pPr>
      <a:lvl2pPr marL="914506" indent="-304835" algn="l" defTabSz="1219342" rtl="0" eaLnBrk="1" latinLnBrk="0" hangingPunct="1">
        <a:lnSpc>
          <a:spcPct val="90000"/>
        </a:lnSpc>
        <a:spcBef>
          <a:spcPts val="667"/>
        </a:spcBef>
        <a:buFont typeface="Arial" panose="020B0604020202020204" pitchFamily="34" charset="0"/>
        <a:buChar char="•"/>
        <a:defRPr sz="2300" kern="1200">
          <a:solidFill>
            <a:srgbClr val="005336"/>
          </a:solidFill>
          <a:latin typeface="Helvetica" pitchFamily="2" charset="0"/>
          <a:ea typeface="+mn-ea"/>
          <a:cs typeface="+mn-cs"/>
        </a:defRPr>
      </a:lvl2pPr>
      <a:lvl3pPr marL="1524178" indent="-304835" algn="l" defTabSz="1219342" rtl="0" eaLnBrk="1" latinLnBrk="0" hangingPunct="1">
        <a:lnSpc>
          <a:spcPct val="90000"/>
        </a:lnSpc>
        <a:spcBef>
          <a:spcPts val="667"/>
        </a:spcBef>
        <a:buFont typeface="Arial" panose="020B0604020202020204" pitchFamily="34" charset="0"/>
        <a:buChar char="•"/>
        <a:defRPr sz="2300" kern="1200">
          <a:solidFill>
            <a:srgbClr val="005336"/>
          </a:solidFill>
          <a:latin typeface="Helvetica" pitchFamily="2" charset="0"/>
          <a:ea typeface="+mn-ea"/>
          <a:cs typeface="+mn-cs"/>
        </a:defRPr>
      </a:lvl3pPr>
      <a:lvl4pPr marL="2133849" indent="-304835" algn="l" defTabSz="1219342" rtl="0" eaLnBrk="1" latinLnBrk="0" hangingPunct="1">
        <a:lnSpc>
          <a:spcPct val="90000"/>
        </a:lnSpc>
        <a:spcBef>
          <a:spcPts val="667"/>
        </a:spcBef>
        <a:buFont typeface="Arial" panose="020B0604020202020204" pitchFamily="34" charset="0"/>
        <a:buChar char="•"/>
        <a:defRPr sz="2300" kern="1200">
          <a:solidFill>
            <a:srgbClr val="005336"/>
          </a:solidFill>
          <a:latin typeface="Helvetica" pitchFamily="2" charset="0"/>
          <a:ea typeface="+mn-ea"/>
          <a:cs typeface="+mn-cs"/>
        </a:defRPr>
      </a:lvl4pPr>
      <a:lvl5pPr marL="2743520" indent="-304835" algn="l" defTabSz="1219342" rtl="0" eaLnBrk="1" latinLnBrk="0" hangingPunct="1">
        <a:lnSpc>
          <a:spcPct val="90000"/>
        </a:lnSpc>
        <a:spcBef>
          <a:spcPts val="667"/>
        </a:spcBef>
        <a:buFont typeface="Arial" panose="020B0604020202020204" pitchFamily="34" charset="0"/>
        <a:buChar char="•"/>
        <a:defRPr sz="2300" kern="1200">
          <a:solidFill>
            <a:srgbClr val="005336"/>
          </a:solidFill>
          <a:latin typeface="Helvetica" pitchFamily="2" charset="0"/>
          <a:ea typeface="+mn-ea"/>
          <a:cs typeface="+mn-cs"/>
        </a:defRPr>
      </a:lvl5pPr>
      <a:lvl6pPr marL="3353191" indent="-304835" algn="l" defTabSz="1219342"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862" indent="-304835" algn="l" defTabSz="1219342"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2534" indent="-304835" algn="l" defTabSz="1219342"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2205" indent="-304835" algn="l" defTabSz="1219342"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342" rtl="0" eaLnBrk="1" latinLnBrk="0" hangingPunct="1">
        <a:defRPr sz="2400" kern="1200">
          <a:solidFill>
            <a:schemeClr val="tx1"/>
          </a:solidFill>
          <a:latin typeface="+mn-lt"/>
          <a:ea typeface="+mn-ea"/>
          <a:cs typeface="+mn-cs"/>
        </a:defRPr>
      </a:lvl1pPr>
      <a:lvl2pPr marL="609671" algn="l" defTabSz="1219342" rtl="0" eaLnBrk="1" latinLnBrk="0" hangingPunct="1">
        <a:defRPr sz="2400" kern="1200">
          <a:solidFill>
            <a:schemeClr val="tx1"/>
          </a:solidFill>
          <a:latin typeface="+mn-lt"/>
          <a:ea typeface="+mn-ea"/>
          <a:cs typeface="+mn-cs"/>
        </a:defRPr>
      </a:lvl2pPr>
      <a:lvl3pPr marL="1219342" algn="l" defTabSz="1219342" rtl="0" eaLnBrk="1" latinLnBrk="0" hangingPunct="1">
        <a:defRPr sz="2400" kern="1200">
          <a:solidFill>
            <a:schemeClr val="tx1"/>
          </a:solidFill>
          <a:latin typeface="+mn-lt"/>
          <a:ea typeface="+mn-ea"/>
          <a:cs typeface="+mn-cs"/>
        </a:defRPr>
      </a:lvl3pPr>
      <a:lvl4pPr marL="1829014" algn="l" defTabSz="1219342" rtl="0" eaLnBrk="1" latinLnBrk="0" hangingPunct="1">
        <a:defRPr sz="2400" kern="1200">
          <a:solidFill>
            <a:schemeClr val="tx1"/>
          </a:solidFill>
          <a:latin typeface="+mn-lt"/>
          <a:ea typeface="+mn-ea"/>
          <a:cs typeface="+mn-cs"/>
        </a:defRPr>
      </a:lvl4pPr>
      <a:lvl5pPr marL="2438685" algn="l" defTabSz="1219342" rtl="0" eaLnBrk="1" latinLnBrk="0" hangingPunct="1">
        <a:defRPr sz="2400" kern="1200">
          <a:solidFill>
            <a:schemeClr val="tx1"/>
          </a:solidFill>
          <a:latin typeface="+mn-lt"/>
          <a:ea typeface="+mn-ea"/>
          <a:cs typeface="+mn-cs"/>
        </a:defRPr>
      </a:lvl5pPr>
      <a:lvl6pPr marL="3048356" algn="l" defTabSz="1219342" rtl="0" eaLnBrk="1" latinLnBrk="0" hangingPunct="1">
        <a:defRPr sz="2400" kern="1200">
          <a:solidFill>
            <a:schemeClr val="tx1"/>
          </a:solidFill>
          <a:latin typeface="+mn-lt"/>
          <a:ea typeface="+mn-ea"/>
          <a:cs typeface="+mn-cs"/>
        </a:defRPr>
      </a:lvl6pPr>
      <a:lvl7pPr marL="3658027" algn="l" defTabSz="1219342" rtl="0" eaLnBrk="1" latinLnBrk="0" hangingPunct="1">
        <a:defRPr sz="2400" kern="1200">
          <a:solidFill>
            <a:schemeClr val="tx1"/>
          </a:solidFill>
          <a:latin typeface="+mn-lt"/>
          <a:ea typeface="+mn-ea"/>
          <a:cs typeface="+mn-cs"/>
        </a:defRPr>
      </a:lvl7pPr>
      <a:lvl8pPr marL="4267697" algn="l" defTabSz="1219342" rtl="0" eaLnBrk="1" latinLnBrk="0" hangingPunct="1">
        <a:defRPr sz="2400" kern="1200">
          <a:solidFill>
            <a:schemeClr val="tx1"/>
          </a:solidFill>
          <a:latin typeface="+mn-lt"/>
          <a:ea typeface="+mn-ea"/>
          <a:cs typeface="+mn-cs"/>
        </a:defRPr>
      </a:lvl8pPr>
      <a:lvl9pPr marL="4877370" algn="l" defTabSz="1219342"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1.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diagramLayout" Target="../diagrams/layout5.xml"/><Relationship Id="rId7" Type="http://schemas.openxmlformats.org/officeDocument/2006/relationships/image" Target="../media/image11.jpeg"/><Relationship Id="rId2" Type="http://schemas.openxmlformats.org/officeDocument/2006/relationships/diagramData" Target="../diagrams/data5.xml"/><Relationship Id="rId1" Type="http://schemas.openxmlformats.org/officeDocument/2006/relationships/slideLayout" Target="../slideLayouts/slideLayout11.xml"/><Relationship Id="rId6" Type="http://schemas.microsoft.com/office/2007/relationships/diagramDrawing" Target="../diagrams/drawing5.xml"/><Relationship Id="rId5" Type="http://schemas.openxmlformats.org/officeDocument/2006/relationships/diagramColors" Target="../diagrams/colors5.xml"/><Relationship Id="rId10" Type="http://schemas.openxmlformats.org/officeDocument/2006/relationships/image" Target="../media/image14.png"/><Relationship Id="rId4" Type="http://schemas.openxmlformats.org/officeDocument/2006/relationships/diagramQuickStyle" Target="../diagrams/quickStyle5.xml"/><Relationship Id="rId9" Type="http://schemas.openxmlformats.org/officeDocument/2006/relationships/image" Target="../media/image13.jpeg"/></Relationships>
</file>

<file path=ppt/slides/_rels/slide12.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16.jpeg"/><Relationship Id="rId7" Type="http://schemas.openxmlformats.org/officeDocument/2006/relationships/diagramColors" Target="../diagrams/colors6.xml"/><Relationship Id="rId2" Type="http://schemas.openxmlformats.org/officeDocument/2006/relationships/image" Target="../media/image15.jpeg"/><Relationship Id="rId1" Type="http://schemas.openxmlformats.org/officeDocument/2006/relationships/slideLayout" Target="../slideLayouts/slideLayout3.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 Id="rId9"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3.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3.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3.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diagramLayout" Target="../diagrams/layout1.xml"/><Relationship Id="rId7" Type="http://schemas.openxmlformats.org/officeDocument/2006/relationships/hyperlink" Target="https://www.consenthub.ie/" TargetMode="Externa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DFCB0A-7993-BA4C-8272-98FAE8DB7368}"/>
              </a:ext>
            </a:extLst>
          </p:cNvPr>
          <p:cNvSpPr>
            <a:spLocks noGrp="1"/>
          </p:cNvSpPr>
          <p:nvPr>
            <p:ph type="ctrTitle"/>
          </p:nvPr>
        </p:nvSpPr>
        <p:spPr>
          <a:xfrm>
            <a:off x="1787952" y="4610270"/>
            <a:ext cx="10864174" cy="1445546"/>
          </a:xfrm>
        </p:spPr>
        <p:txBody>
          <a:bodyPr>
            <a:normAutofit/>
          </a:bodyPr>
          <a:lstStyle/>
          <a:p>
            <a:r>
              <a:rPr lang="en-US" sz="3100">
                <a:latin typeface="+mj-lt"/>
              </a:rPr>
              <a:t> </a:t>
            </a:r>
            <a:br>
              <a:rPr lang="en-US"/>
            </a:br>
            <a:r>
              <a:rPr lang="en-US"/>
              <a:t> </a:t>
            </a:r>
          </a:p>
        </p:txBody>
      </p:sp>
      <p:sp>
        <p:nvSpPr>
          <p:cNvPr id="3" name="Subtitle 2">
            <a:extLst>
              <a:ext uri="{FF2B5EF4-FFF2-40B4-BE49-F238E27FC236}">
                <a16:creationId xmlns:a16="http://schemas.microsoft.com/office/drawing/2014/main" id="{6394F361-F4D6-E44D-BA05-8CE0226C3547}"/>
              </a:ext>
            </a:extLst>
          </p:cNvPr>
          <p:cNvSpPr>
            <a:spLocks noGrp="1"/>
          </p:cNvSpPr>
          <p:nvPr>
            <p:ph type="subTitle" idx="1"/>
          </p:nvPr>
        </p:nvSpPr>
        <p:spPr>
          <a:xfrm>
            <a:off x="864000" y="7923429"/>
            <a:ext cx="10080000" cy="1772364"/>
          </a:xfrm>
        </p:spPr>
        <p:txBody>
          <a:bodyPr>
            <a:normAutofit/>
          </a:bodyPr>
          <a:lstStyle/>
          <a:p>
            <a:r>
              <a:rPr lang="en-US" sz="2600">
                <a:latin typeface="+mj-lt"/>
              </a:rPr>
              <a:t> </a:t>
            </a:r>
          </a:p>
          <a:p>
            <a:endParaRPr lang="en-US">
              <a:latin typeface="+mj-lt"/>
            </a:endParaRPr>
          </a:p>
        </p:txBody>
      </p:sp>
      <p:sp>
        <p:nvSpPr>
          <p:cNvPr id="5" name="TextBox 4">
            <a:extLst>
              <a:ext uri="{FF2B5EF4-FFF2-40B4-BE49-F238E27FC236}">
                <a16:creationId xmlns:a16="http://schemas.microsoft.com/office/drawing/2014/main" id="{2B153E05-824D-4445-114A-16FF17565483}"/>
              </a:ext>
            </a:extLst>
          </p:cNvPr>
          <p:cNvSpPr txBox="1"/>
          <p:nvPr/>
        </p:nvSpPr>
        <p:spPr>
          <a:xfrm>
            <a:off x="864000" y="4600273"/>
            <a:ext cx="14744968" cy="1754326"/>
          </a:xfrm>
          <a:prstGeom prst="rect">
            <a:avLst/>
          </a:prstGeom>
          <a:noFill/>
        </p:spPr>
        <p:txBody>
          <a:bodyPr wrap="square">
            <a:spAutoFit/>
          </a:bodyPr>
          <a:lstStyle/>
          <a:p>
            <a:r>
              <a:rPr lang="en-IE" sz="5400" b="0" i="0" u="none" strike="noStrike">
                <a:solidFill>
                  <a:schemeClr val="bg1"/>
                </a:solidFill>
                <a:effectLst/>
                <a:latin typeface="Aptos Display" panose="020B0004020202020204" pitchFamily="34" charset="0"/>
              </a:rPr>
              <a:t>Supporting Students, Sustaining Ourselves: A Self</a:t>
            </a:r>
            <a:r>
              <a:rPr lang="en-US" sz="5400" b="0" i="0" u="none" strike="noStrike">
                <a:solidFill>
                  <a:schemeClr val="bg1"/>
                </a:solidFill>
                <a:effectLst/>
                <a:latin typeface="Aptos Display" panose="020B0004020202020204" pitchFamily="34" charset="0"/>
              </a:rPr>
              <a:t>‑</a:t>
            </a:r>
            <a:r>
              <a:rPr lang="en-IE" sz="5400" b="0" i="0" u="none" strike="noStrike">
                <a:solidFill>
                  <a:schemeClr val="bg1"/>
                </a:solidFill>
                <a:effectLst/>
                <a:latin typeface="Aptos Display" panose="020B0004020202020204" pitchFamily="34" charset="0"/>
              </a:rPr>
              <a:t>Care Approach for Third</a:t>
            </a:r>
            <a:r>
              <a:rPr lang="en-US" sz="5400" b="0" i="0" u="none" strike="noStrike">
                <a:solidFill>
                  <a:schemeClr val="bg1"/>
                </a:solidFill>
                <a:effectLst/>
                <a:latin typeface="Aptos Display" panose="020B0004020202020204" pitchFamily="34" charset="0"/>
              </a:rPr>
              <a:t>‑</a:t>
            </a:r>
            <a:r>
              <a:rPr lang="en-IE" sz="5400" b="0" i="0" u="none" strike="noStrike">
                <a:solidFill>
                  <a:schemeClr val="bg1"/>
                </a:solidFill>
                <a:effectLst/>
                <a:latin typeface="Aptos Display" panose="020B0004020202020204" pitchFamily="34" charset="0"/>
              </a:rPr>
              <a:t>Space Practitioners</a:t>
            </a:r>
            <a:endParaRPr lang="en-IE" sz="5400">
              <a:solidFill>
                <a:schemeClr val="bg1"/>
              </a:solidFill>
            </a:endParaRPr>
          </a:p>
        </p:txBody>
      </p:sp>
      <p:sp>
        <p:nvSpPr>
          <p:cNvPr id="6" name="TextBox 5">
            <a:extLst>
              <a:ext uri="{FF2B5EF4-FFF2-40B4-BE49-F238E27FC236}">
                <a16:creationId xmlns:a16="http://schemas.microsoft.com/office/drawing/2014/main" id="{106D8E1D-B898-4523-30B8-DE27552AEB16}"/>
              </a:ext>
            </a:extLst>
          </p:cNvPr>
          <p:cNvSpPr txBox="1"/>
          <p:nvPr/>
        </p:nvSpPr>
        <p:spPr>
          <a:xfrm>
            <a:off x="532015" y="7629208"/>
            <a:ext cx="11172305" cy="1569660"/>
          </a:xfrm>
          <a:prstGeom prst="rect">
            <a:avLst/>
          </a:prstGeom>
          <a:noFill/>
        </p:spPr>
        <p:txBody>
          <a:bodyPr wrap="square" rtlCol="0">
            <a:spAutoFit/>
          </a:bodyPr>
          <a:lstStyle/>
          <a:p>
            <a:r>
              <a:rPr lang="en-IE" sz="3200">
                <a:solidFill>
                  <a:schemeClr val="bg1"/>
                </a:solidFill>
                <a:latin typeface="Aptos" panose="020B0004020202020204" pitchFamily="34" charset="0"/>
              </a:rPr>
              <a:t>Anna Galvin, Disability Support Services &amp; </a:t>
            </a:r>
          </a:p>
          <a:p>
            <a:r>
              <a:rPr lang="en-IE" sz="3200">
                <a:solidFill>
                  <a:schemeClr val="bg1"/>
                </a:solidFill>
                <a:latin typeface="Aptos" panose="020B0004020202020204" pitchFamily="34" charset="0"/>
              </a:rPr>
              <a:t>Andrea Crockett, Student Support and Development Team, </a:t>
            </a:r>
          </a:p>
          <a:p>
            <a:r>
              <a:rPr lang="en-IE" sz="3200">
                <a:solidFill>
                  <a:schemeClr val="bg1"/>
                </a:solidFill>
                <a:latin typeface="Aptos" panose="020B0004020202020204" pitchFamily="34" charset="0"/>
              </a:rPr>
              <a:t>Student Affairs Division</a:t>
            </a:r>
          </a:p>
        </p:txBody>
      </p:sp>
    </p:spTree>
    <p:extLst>
      <p:ext uri="{BB962C8B-B14F-4D97-AF65-F5344CB8AC3E}">
        <p14:creationId xmlns:p14="http://schemas.microsoft.com/office/powerpoint/2010/main" val="12592179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55A5A07-BDFC-09EC-9C74-BC82F4A71B65}"/>
            </a:ext>
          </a:extLst>
        </p:cNvPr>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6264D5C5-7DBB-D785-DD8E-09E58808A3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6257587" cy="10158412"/>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7F6FB0D8-5FE3-EC8B-C51E-4D0D2D8763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6257585" cy="2334383"/>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624F0CBE-0DCB-C54A-2F67-CACAE3BDE5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0839534" y="0"/>
            <a:ext cx="5418053" cy="2335060"/>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E302DFAA-D55D-9D95-6149-DCF4F29C0A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961238" y="-6961240"/>
            <a:ext cx="2335111" cy="16257590"/>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5762D42-E87E-DE33-16CA-E9B5B65E8AD9}"/>
              </a:ext>
            </a:extLst>
          </p:cNvPr>
          <p:cNvSpPr>
            <a:spLocks noGrp="1"/>
          </p:cNvSpPr>
          <p:nvPr>
            <p:ph type="title"/>
          </p:nvPr>
        </p:nvSpPr>
        <p:spPr>
          <a:xfrm>
            <a:off x="851965" y="516756"/>
            <a:ext cx="13393339" cy="1300136"/>
          </a:xfrm>
        </p:spPr>
        <p:txBody>
          <a:bodyPr anchor="ctr">
            <a:normAutofit/>
          </a:bodyPr>
          <a:lstStyle/>
          <a:p>
            <a:r>
              <a:rPr lang="en-IE" sz="5600">
                <a:solidFill>
                  <a:srgbClr val="FFFFFF"/>
                </a:solidFill>
                <a:latin typeface="Aptos" panose="020B0004020202020204" pitchFamily="34" charset="0"/>
              </a:rPr>
              <a:t>What have we put in place?</a:t>
            </a:r>
          </a:p>
        </p:txBody>
      </p:sp>
      <p:graphicFrame>
        <p:nvGraphicFramePr>
          <p:cNvPr id="22" name="Content Placeholder 2">
            <a:extLst>
              <a:ext uri="{FF2B5EF4-FFF2-40B4-BE49-F238E27FC236}">
                <a16:creationId xmlns:a16="http://schemas.microsoft.com/office/drawing/2014/main" id="{41557672-F66F-4585-799B-EFC340C3B17F}"/>
              </a:ext>
            </a:extLst>
          </p:cNvPr>
          <p:cNvGraphicFramePr>
            <a:graphicFrameLocks noGrp="1"/>
          </p:cNvGraphicFramePr>
          <p:nvPr>
            <p:ph idx="1"/>
          </p:nvPr>
        </p:nvGraphicFramePr>
        <p:xfrm>
          <a:off x="858825" y="3129257"/>
          <a:ext cx="14571861" cy="621059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id="{5AFB37AF-14D0-C0B1-0818-F46BECF04DEB}"/>
              </a:ext>
            </a:extLst>
          </p:cNvPr>
          <p:cNvSpPr txBox="1"/>
          <p:nvPr/>
        </p:nvSpPr>
        <p:spPr>
          <a:xfrm>
            <a:off x="408738" y="2543318"/>
            <a:ext cx="15422972" cy="8840882"/>
          </a:xfrm>
          <a:prstGeom prst="rect">
            <a:avLst/>
          </a:prstGeom>
          <a:noFill/>
        </p:spPr>
        <p:txBody>
          <a:bodyPr wrap="square" lIns="91440" tIns="45720" rIns="91440" bIns="45720" anchor="t">
            <a:spAutoFit/>
          </a:bodyPr>
          <a:lstStyle/>
          <a:p>
            <a:pPr fontAlgn="base"/>
            <a:r>
              <a:rPr lang="en-US" sz="3200" b="1">
                <a:latin typeface="Aptos"/>
              </a:rPr>
              <a:t>Student Affairs Division External Supervision Policy </a:t>
            </a:r>
            <a:endParaRPr lang="en-US" sz="2500" b="1">
              <a:latin typeface="Arial"/>
              <a:cs typeface="Arial" panose="020B0604020202020204"/>
            </a:endParaRPr>
          </a:p>
          <a:p>
            <a:pPr marL="457200" indent="-457200">
              <a:lnSpc>
                <a:spcPct val="200000"/>
              </a:lnSpc>
              <a:buFont typeface="Arial"/>
              <a:buChar char="•"/>
            </a:pPr>
            <a:r>
              <a:rPr lang="en-US" sz="3200">
                <a:latin typeface="Aptos"/>
                <a:cs typeface="Arial" panose="020B0604020202020204"/>
              </a:rPr>
              <a:t>Integral piece of self-care for Student Affairs support staff whose work may not be professionalised. </a:t>
            </a:r>
          </a:p>
          <a:p>
            <a:pPr marL="457200" indent="-457200">
              <a:lnSpc>
                <a:spcPct val="200000"/>
              </a:lnSpc>
              <a:buFont typeface="Arial"/>
              <a:buChar char="•"/>
            </a:pPr>
            <a:r>
              <a:rPr lang="en-US" sz="3200">
                <a:latin typeface="Aptos"/>
                <a:cs typeface="Arial" panose="020B0604020202020204"/>
              </a:rPr>
              <a:t>External supervision, available to full-time and part-time staff.</a:t>
            </a:r>
          </a:p>
          <a:p>
            <a:pPr marL="457200" indent="-457200">
              <a:lnSpc>
                <a:spcPct val="200000"/>
              </a:lnSpc>
              <a:buFont typeface="Arial"/>
              <a:buChar char="•"/>
            </a:pPr>
            <a:r>
              <a:rPr lang="en-US" sz="3200">
                <a:latin typeface="Aptos"/>
                <a:cs typeface="Arial" panose="020B0604020202020204"/>
              </a:rPr>
              <a:t>Cost is reimbursed via the Student Affairs Division. </a:t>
            </a:r>
          </a:p>
          <a:p>
            <a:pPr marL="457200" indent="-457200">
              <a:lnSpc>
                <a:spcPct val="200000"/>
              </a:lnSpc>
              <a:buFont typeface="Arial"/>
              <a:buChar char="•"/>
            </a:pPr>
            <a:r>
              <a:rPr lang="en-US" sz="3200">
                <a:latin typeface="Aptos"/>
                <a:cs typeface="Arial" panose="020B0604020202020204"/>
              </a:rPr>
              <a:t>Allows for further debriefing for staff members who may have a heavy and/or large caseload (while maintaining student anonymity) in turn helping to create a safer working environment for staff. </a:t>
            </a:r>
          </a:p>
          <a:p>
            <a:pPr marL="457200" indent="-457200">
              <a:buFont typeface="Arial"/>
              <a:buChar char="•"/>
            </a:pPr>
            <a:endParaRPr lang="en-US" sz="3200">
              <a:latin typeface="Aptos"/>
              <a:cs typeface="Arial" panose="020B0604020202020204"/>
            </a:endParaRPr>
          </a:p>
          <a:p>
            <a:pPr marL="342900" indent="-342900" fontAlgn="base">
              <a:buFont typeface="Arial"/>
              <a:buChar char="•"/>
            </a:pPr>
            <a:endParaRPr lang="en-US" sz="3200">
              <a:latin typeface="Aptos"/>
              <a:cs typeface="Arial" panose="020B0604020202020204"/>
            </a:endParaRPr>
          </a:p>
          <a:p>
            <a:pPr marL="342900" indent="-342900" fontAlgn="base">
              <a:buFont typeface="Arial"/>
              <a:buChar char="•"/>
            </a:pPr>
            <a:endParaRPr lang="en-US" sz="2450">
              <a:cs typeface="Arial"/>
            </a:endParaRPr>
          </a:p>
        </p:txBody>
      </p:sp>
    </p:spTree>
    <p:extLst>
      <p:ext uri="{BB962C8B-B14F-4D97-AF65-F5344CB8AC3E}">
        <p14:creationId xmlns:p14="http://schemas.microsoft.com/office/powerpoint/2010/main" val="39922090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B84222-C923-A857-972D-25837162F40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F6B4DFB-A64F-183F-595C-39897843FB02}"/>
              </a:ext>
            </a:extLst>
          </p:cNvPr>
          <p:cNvSpPr>
            <a:spLocks noGrp="1"/>
          </p:cNvSpPr>
          <p:nvPr>
            <p:ph type="title" idx="4294967295"/>
          </p:nvPr>
        </p:nvSpPr>
        <p:spPr>
          <a:xfrm>
            <a:off x="9853613" y="541338"/>
            <a:ext cx="6403975" cy="3573462"/>
          </a:xfrm>
        </p:spPr>
        <p:txBody>
          <a:bodyPr anchor="b">
            <a:normAutofit/>
          </a:bodyPr>
          <a:lstStyle/>
          <a:p>
            <a:r>
              <a:rPr lang="en-IE" sz="5600">
                <a:latin typeface="+mj-lt"/>
              </a:rPr>
              <a:t> </a:t>
            </a:r>
          </a:p>
        </p:txBody>
      </p:sp>
      <p:graphicFrame>
        <p:nvGraphicFramePr>
          <p:cNvPr id="22" name="Content Placeholder 2">
            <a:extLst>
              <a:ext uri="{FF2B5EF4-FFF2-40B4-BE49-F238E27FC236}">
                <a16:creationId xmlns:a16="http://schemas.microsoft.com/office/drawing/2014/main" id="{E44F3397-EDC4-99DD-B26D-B3E9992D8FA8}"/>
              </a:ext>
            </a:extLst>
          </p:cNvPr>
          <p:cNvGraphicFramePr>
            <a:graphicFrameLocks noGrp="1"/>
          </p:cNvGraphicFramePr>
          <p:nvPr>
            <p:ph idx="4294967295"/>
            <p:extLst>
              <p:ext uri="{D42A27DB-BD31-4B8C-83A1-F6EECF244321}">
                <p14:modId xmlns:p14="http://schemas.microsoft.com/office/powerpoint/2010/main" val="2161341993"/>
              </p:ext>
            </p:extLst>
          </p:nvPr>
        </p:nvGraphicFramePr>
        <p:xfrm>
          <a:off x="9853613" y="4381500"/>
          <a:ext cx="6403975" cy="47085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Picture 7" descr="Five people are standing outside in a semicircle in a large courtyard. There is a bright blue sky in the background. They are all engaged in discussion and looking at one another. ">
            <a:extLst>
              <a:ext uri="{FF2B5EF4-FFF2-40B4-BE49-F238E27FC236}">
                <a16:creationId xmlns:a16="http://schemas.microsoft.com/office/drawing/2014/main" id="{90E8F471-C866-FB81-15E6-AAD27E573936}"/>
              </a:ext>
            </a:extLst>
          </p:cNvPr>
          <p:cNvPicPr>
            <a:picLocks noChangeAspect="1"/>
          </p:cNvPicPr>
          <p:nvPr/>
        </p:nvPicPr>
        <p:blipFill>
          <a:blip r:embed="rId7"/>
          <a:srcRect r="23050" b="-1"/>
          <a:stretch>
            <a:fillRect/>
          </a:stretch>
        </p:blipFill>
        <p:spPr>
          <a:xfrm rot="5400000">
            <a:off x="6682192" y="302208"/>
            <a:ext cx="4126681" cy="4022136"/>
          </a:xfrm>
          <a:prstGeom prst="rect">
            <a:avLst/>
          </a:prstGeom>
        </p:spPr>
      </p:pic>
      <p:pic>
        <p:nvPicPr>
          <p:cNvPr id="5" name="Picture 4" descr="A group of four people sitting at a table. They are all smiling and looking at the camera. On the table are colouring sheets, colouring pencils and a bottle of non-alcoholic prosecco. ">
            <a:extLst>
              <a:ext uri="{FF2B5EF4-FFF2-40B4-BE49-F238E27FC236}">
                <a16:creationId xmlns:a16="http://schemas.microsoft.com/office/drawing/2014/main" id="{C4A6F88B-C84C-40DD-3B08-4F01ECB1E470}"/>
              </a:ext>
            </a:extLst>
          </p:cNvPr>
          <p:cNvPicPr>
            <a:picLocks noChangeAspect="1"/>
          </p:cNvPicPr>
          <p:nvPr/>
        </p:nvPicPr>
        <p:blipFill>
          <a:blip r:embed="rId8"/>
          <a:srcRect r="27009" b="-3"/>
          <a:stretch>
            <a:fillRect/>
          </a:stretch>
        </p:blipFill>
        <p:spPr>
          <a:xfrm>
            <a:off x="624998" y="1403139"/>
            <a:ext cx="5283886" cy="5422449"/>
          </a:xfrm>
          <a:prstGeom prst="rect">
            <a:avLst/>
          </a:prstGeom>
        </p:spPr>
      </p:pic>
      <p:pic>
        <p:nvPicPr>
          <p:cNvPr id="3" name="Picture 2" descr="A circle of cards and candles on a tile floor. Symbols are placed within the circle (daffodils, a candle, a St.Brigid's cross, some incense). ">
            <a:extLst>
              <a:ext uri="{FF2B5EF4-FFF2-40B4-BE49-F238E27FC236}">
                <a16:creationId xmlns:a16="http://schemas.microsoft.com/office/drawing/2014/main" id="{95ED8BD0-DC36-A6C8-3D9B-CABA62B765F9}"/>
              </a:ext>
            </a:extLst>
          </p:cNvPr>
          <p:cNvPicPr>
            <a:picLocks noChangeAspect="1"/>
          </p:cNvPicPr>
          <p:nvPr/>
        </p:nvPicPr>
        <p:blipFill>
          <a:blip r:embed="rId9"/>
          <a:srcRect l="270" t="6835" r="14594" b="360"/>
          <a:stretch>
            <a:fillRect/>
          </a:stretch>
        </p:blipFill>
        <p:spPr>
          <a:xfrm rot="5400000">
            <a:off x="11197743" y="2638139"/>
            <a:ext cx="4918435" cy="4036798"/>
          </a:xfrm>
          <a:prstGeom prst="rect">
            <a:avLst/>
          </a:prstGeom>
        </p:spPr>
      </p:pic>
      <p:sp>
        <p:nvSpPr>
          <p:cNvPr id="4" name="TextBox 3">
            <a:extLst>
              <a:ext uri="{FF2B5EF4-FFF2-40B4-BE49-F238E27FC236}">
                <a16:creationId xmlns:a16="http://schemas.microsoft.com/office/drawing/2014/main" id="{2D22D0B5-686C-0593-BCE1-1720208F55DE}"/>
              </a:ext>
            </a:extLst>
          </p:cNvPr>
          <p:cNvSpPr txBox="1"/>
          <p:nvPr/>
        </p:nvSpPr>
        <p:spPr>
          <a:xfrm>
            <a:off x="4062663" y="4107830"/>
            <a:ext cx="8125326" cy="476412"/>
          </a:xfrm>
          <a:prstGeom prst="rect">
            <a:avLst/>
          </a:prstGeom>
          <a:noFill/>
        </p:spPr>
        <p:txBody>
          <a:bodyPr wrap="square">
            <a:spAutoFit/>
          </a:bodyPr>
          <a:lstStyle/>
          <a:p>
            <a:pPr fontAlgn="base">
              <a:spcAft>
                <a:spcPts val="600"/>
              </a:spcAft>
            </a:pPr>
            <a:r>
              <a:rPr lang="en-US" u="sng"/>
              <a:t> </a:t>
            </a:r>
            <a:endParaRPr lang="en-US"/>
          </a:p>
        </p:txBody>
      </p:sp>
      <p:pic>
        <p:nvPicPr>
          <p:cNvPr id="13" name="Picture 12" descr="A group of people are in a room sitting in chairs that are facing a television screen. They are playing a video game on the screen. One person is leaning forward in their seat pointing their remote to the screen. ">
            <a:extLst>
              <a:ext uri="{FF2B5EF4-FFF2-40B4-BE49-F238E27FC236}">
                <a16:creationId xmlns:a16="http://schemas.microsoft.com/office/drawing/2014/main" id="{03C44C76-6DBA-8769-93D6-13D9B01EFB7F}"/>
              </a:ext>
            </a:extLst>
          </p:cNvPr>
          <p:cNvPicPr>
            <a:picLocks noChangeAspect="1"/>
          </p:cNvPicPr>
          <p:nvPr/>
        </p:nvPicPr>
        <p:blipFill>
          <a:blip r:embed="rId10"/>
          <a:srcRect t="19838" r="-439" b="22984"/>
          <a:stretch>
            <a:fillRect/>
          </a:stretch>
        </p:blipFill>
        <p:spPr>
          <a:xfrm>
            <a:off x="6741236" y="5082922"/>
            <a:ext cx="4006005" cy="4442676"/>
          </a:xfrm>
          <a:prstGeom prst="rect">
            <a:avLst/>
          </a:prstGeom>
        </p:spPr>
      </p:pic>
    </p:spTree>
    <p:extLst>
      <p:ext uri="{BB962C8B-B14F-4D97-AF65-F5344CB8AC3E}">
        <p14:creationId xmlns:p14="http://schemas.microsoft.com/office/powerpoint/2010/main" val="22604781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BCD95C90-4B44-436E-F934-11C8760A102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64C0338-24AF-3948-66D2-9BC78928B719}"/>
              </a:ext>
            </a:extLst>
          </p:cNvPr>
          <p:cNvSpPr>
            <a:spLocks noGrp="1"/>
          </p:cNvSpPr>
          <p:nvPr>
            <p:ph type="title"/>
          </p:nvPr>
        </p:nvSpPr>
        <p:spPr>
          <a:xfrm>
            <a:off x="913487" y="1364043"/>
            <a:ext cx="3594075" cy="3243983"/>
          </a:xfrm>
        </p:spPr>
        <p:txBody>
          <a:bodyPr>
            <a:normAutofit/>
          </a:bodyPr>
          <a:lstStyle/>
          <a:p>
            <a:pPr algn="ctr"/>
            <a:r>
              <a:rPr lang="en-IE">
                <a:solidFill>
                  <a:schemeClr val="bg1"/>
                </a:solidFill>
                <a:latin typeface="+mj-lt"/>
              </a:rPr>
              <a:t> </a:t>
            </a:r>
          </a:p>
        </p:txBody>
      </p:sp>
      <p:pic>
        <p:nvPicPr>
          <p:cNvPr id="3" name="Picture 2" descr="A group of six people are outside in a courtyard and are smiling for the camera. There are two guide dogs at the front of the group and they are also facing the camera, one dog is a black labrador and the other a white retriever. The dogs are wearing hi-vis harnesses. ">
            <a:extLst>
              <a:ext uri="{FF2B5EF4-FFF2-40B4-BE49-F238E27FC236}">
                <a16:creationId xmlns:a16="http://schemas.microsoft.com/office/drawing/2014/main" id="{ACA8EA0A-7C69-8755-0597-7D1E7DBE4E5A}"/>
              </a:ext>
            </a:extLst>
          </p:cNvPr>
          <p:cNvPicPr>
            <a:picLocks noChangeAspect="1"/>
          </p:cNvPicPr>
          <p:nvPr/>
        </p:nvPicPr>
        <p:blipFill>
          <a:blip r:embed="rId2"/>
          <a:srcRect r="24916" b="-2"/>
          <a:stretch>
            <a:fillRect/>
          </a:stretch>
        </p:blipFill>
        <p:spPr>
          <a:xfrm rot="5400000">
            <a:off x="696195" y="158528"/>
            <a:ext cx="4629776" cy="4734941"/>
          </a:xfrm>
          <a:prstGeom prst="rect">
            <a:avLst/>
          </a:prstGeom>
        </p:spPr>
      </p:pic>
      <p:pic>
        <p:nvPicPr>
          <p:cNvPr id="5" name="Picture 4" descr="A group of seven people are sitting outside in a large courtyard on a circular bench. There is a bright blue sky and it is sunny. Everyone is facing the camera and smiling. Three of them are holding coffee cups. ">
            <a:extLst>
              <a:ext uri="{FF2B5EF4-FFF2-40B4-BE49-F238E27FC236}">
                <a16:creationId xmlns:a16="http://schemas.microsoft.com/office/drawing/2014/main" id="{A80D4AB5-5B30-A022-9FC4-D06943C7C85E}"/>
              </a:ext>
            </a:extLst>
          </p:cNvPr>
          <p:cNvPicPr>
            <a:picLocks noChangeAspect="1"/>
          </p:cNvPicPr>
          <p:nvPr/>
        </p:nvPicPr>
        <p:blipFill>
          <a:blip r:embed="rId3"/>
          <a:srcRect l="10394" r="14148" b="-4"/>
          <a:stretch>
            <a:fillRect/>
          </a:stretch>
        </p:blipFill>
        <p:spPr>
          <a:xfrm>
            <a:off x="632888" y="5072838"/>
            <a:ext cx="4729738" cy="4426346"/>
          </a:xfrm>
          <a:prstGeom prst="rect">
            <a:avLst/>
          </a:prstGeom>
        </p:spPr>
      </p:pic>
      <p:sp>
        <p:nvSpPr>
          <p:cNvPr id="4" name="TextBox 3">
            <a:extLst>
              <a:ext uri="{FF2B5EF4-FFF2-40B4-BE49-F238E27FC236}">
                <a16:creationId xmlns:a16="http://schemas.microsoft.com/office/drawing/2014/main" id="{7AE27EB5-94AE-A75F-F75A-EBC111BA07AC}"/>
              </a:ext>
            </a:extLst>
          </p:cNvPr>
          <p:cNvSpPr txBox="1"/>
          <p:nvPr/>
        </p:nvSpPr>
        <p:spPr>
          <a:xfrm>
            <a:off x="6303288" y="1340480"/>
            <a:ext cx="8125326" cy="476412"/>
          </a:xfrm>
          <a:prstGeom prst="rect">
            <a:avLst/>
          </a:prstGeom>
          <a:noFill/>
        </p:spPr>
        <p:txBody>
          <a:bodyPr wrap="square">
            <a:spAutoFit/>
          </a:bodyPr>
          <a:lstStyle/>
          <a:p>
            <a:pPr fontAlgn="base">
              <a:spcAft>
                <a:spcPts val="600"/>
              </a:spcAft>
            </a:pPr>
            <a:r>
              <a:rPr lang="en-US" u="sng"/>
              <a:t> </a:t>
            </a:r>
            <a:endParaRPr lang="en-US"/>
          </a:p>
        </p:txBody>
      </p:sp>
      <p:graphicFrame>
        <p:nvGraphicFramePr>
          <p:cNvPr id="22" name="Content Placeholder 2" descr="A group of people are in a large room with multiple pool tables. Two people are actively playing. One player is lining up to take a shot. The other is smiling. ">
            <a:extLst>
              <a:ext uri="{FF2B5EF4-FFF2-40B4-BE49-F238E27FC236}">
                <a16:creationId xmlns:a16="http://schemas.microsoft.com/office/drawing/2014/main" id="{A27D7543-15FD-E828-49F8-8C340EF21247}"/>
              </a:ext>
            </a:extLst>
          </p:cNvPr>
          <p:cNvGraphicFramePr>
            <a:graphicFrameLocks noGrp="1"/>
          </p:cNvGraphicFramePr>
          <p:nvPr>
            <p:ph idx="1"/>
            <p:extLst>
              <p:ext uri="{D42A27DB-BD31-4B8C-83A1-F6EECF244321}">
                <p14:modId xmlns:p14="http://schemas.microsoft.com/office/powerpoint/2010/main" val="1091844394"/>
              </p:ext>
            </p:extLst>
          </p:nvPr>
        </p:nvGraphicFramePr>
        <p:xfrm>
          <a:off x="5883314" y="228264"/>
          <a:ext cx="6153197" cy="747997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8" name="Picture 17" descr="A group of four people are sitting around a table. Two people are laughing heartily. ">
            <a:extLst>
              <a:ext uri="{FF2B5EF4-FFF2-40B4-BE49-F238E27FC236}">
                <a16:creationId xmlns:a16="http://schemas.microsoft.com/office/drawing/2014/main" id="{D241BF2C-461C-E058-6258-15A0F5828720}"/>
              </a:ext>
            </a:extLst>
          </p:cNvPr>
          <p:cNvPicPr>
            <a:picLocks noChangeAspect="1"/>
          </p:cNvPicPr>
          <p:nvPr/>
        </p:nvPicPr>
        <p:blipFill>
          <a:blip r:embed="rId9"/>
          <a:stretch>
            <a:fillRect/>
          </a:stretch>
        </p:blipFill>
        <p:spPr>
          <a:xfrm>
            <a:off x="12427987" y="2171318"/>
            <a:ext cx="3651928" cy="4869237"/>
          </a:xfrm>
          <a:prstGeom prst="rect">
            <a:avLst/>
          </a:prstGeom>
        </p:spPr>
      </p:pic>
    </p:spTree>
    <p:extLst>
      <p:ext uri="{BB962C8B-B14F-4D97-AF65-F5344CB8AC3E}">
        <p14:creationId xmlns:p14="http://schemas.microsoft.com/office/powerpoint/2010/main" val="25133166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127EBD-716D-7DE9-626C-82EA47721D9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61004F6-6D5D-FE66-0826-D1B090130649}"/>
              </a:ext>
            </a:extLst>
          </p:cNvPr>
          <p:cNvSpPr>
            <a:spLocks noGrp="1"/>
          </p:cNvSpPr>
          <p:nvPr>
            <p:ph type="title"/>
          </p:nvPr>
        </p:nvSpPr>
        <p:spPr>
          <a:xfrm>
            <a:off x="1828974" y="516756"/>
            <a:ext cx="13393339" cy="1300136"/>
          </a:xfrm>
        </p:spPr>
        <p:txBody>
          <a:bodyPr anchor="ctr">
            <a:normAutofit/>
          </a:bodyPr>
          <a:lstStyle/>
          <a:p>
            <a:r>
              <a:rPr lang="en-IE" sz="5600">
                <a:solidFill>
                  <a:srgbClr val="FFFFFF"/>
                </a:solidFill>
                <a:latin typeface="+mj-lt"/>
              </a:rPr>
              <a:t> </a:t>
            </a:r>
          </a:p>
        </p:txBody>
      </p:sp>
      <p:sp>
        <p:nvSpPr>
          <p:cNvPr id="4" name="TextBox 3">
            <a:extLst>
              <a:ext uri="{FF2B5EF4-FFF2-40B4-BE49-F238E27FC236}">
                <a16:creationId xmlns:a16="http://schemas.microsoft.com/office/drawing/2014/main" id="{41CCAC54-4379-F8FB-3417-14CDE33500C6}"/>
              </a:ext>
            </a:extLst>
          </p:cNvPr>
          <p:cNvSpPr txBox="1"/>
          <p:nvPr/>
        </p:nvSpPr>
        <p:spPr>
          <a:xfrm>
            <a:off x="6303288" y="1340480"/>
            <a:ext cx="8125326" cy="476412"/>
          </a:xfrm>
          <a:prstGeom prst="rect">
            <a:avLst/>
          </a:prstGeom>
          <a:noFill/>
        </p:spPr>
        <p:txBody>
          <a:bodyPr wrap="square">
            <a:spAutoFit/>
          </a:bodyPr>
          <a:lstStyle/>
          <a:p>
            <a:pPr fontAlgn="base"/>
            <a:r>
              <a:rPr lang="en-US" u="sng"/>
              <a:t> </a:t>
            </a:r>
            <a:endParaRPr lang="en-US"/>
          </a:p>
        </p:txBody>
      </p:sp>
      <p:pic>
        <p:nvPicPr>
          <p:cNvPr id="5" name="Picture 4" descr="A group of 4 people are sitting at a round table and are facing to the camera. ">
            <a:extLst>
              <a:ext uri="{FF2B5EF4-FFF2-40B4-BE49-F238E27FC236}">
                <a16:creationId xmlns:a16="http://schemas.microsoft.com/office/drawing/2014/main" id="{A80C3E27-F9CA-836D-0035-90093E925250}"/>
              </a:ext>
            </a:extLst>
          </p:cNvPr>
          <p:cNvPicPr>
            <a:picLocks noChangeAspect="1"/>
          </p:cNvPicPr>
          <p:nvPr/>
        </p:nvPicPr>
        <p:blipFill>
          <a:blip r:embed="rId2"/>
          <a:stretch>
            <a:fillRect/>
          </a:stretch>
        </p:blipFill>
        <p:spPr>
          <a:xfrm>
            <a:off x="10061658" y="516756"/>
            <a:ext cx="4551281" cy="6068374"/>
          </a:xfrm>
          <a:prstGeom prst="rect">
            <a:avLst/>
          </a:prstGeom>
        </p:spPr>
      </p:pic>
      <p:sp>
        <p:nvSpPr>
          <p:cNvPr id="6" name="TextBox 5">
            <a:extLst>
              <a:ext uri="{FF2B5EF4-FFF2-40B4-BE49-F238E27FC236}">
                <a16:creationId xmlns:a16="http://schemas.microsoft.com/office/drawing/2014/main" id="{685CBE8D-3210-0B1C-AA69-855C97F76689}"/>
              </a:ext>
            </a:extLst>
          </p:cNvPr>
          <p:cNvSpPr txBox="1"/>
          <p:nvPr/>
        </p:nvSpPr>
        <p:spPr>
          <a:xfrm>
            <a:off x="4063181" y="4842613"/>
            <a:ext cx="8126360" cy="476412"/>
          </a:xfrm>
          <a:prstGeom prst="rect">
            <a:avLst/>
          </a:prstGeom>
          <a:noFill/>
        </p:spPr>
        <p:txBody>
          <a:bodyPr wrap="square">
            <a:spAutoFit/>
          </a:bodyPr>
          <a:lstStyle/>
          <a:p>
            <a:endParaRPr lang="en-IE"/>
          </a:p>
        </p:txBody>
      </p:sp>
      <p:pic>
        <p:nvPicPr>
          <p:cNvPr id="14" name="Picture 13" descr="Two men are sitting outside at a table. They are playing a game of Uno. It is a sunny day. ">
            <a:extLst>
              <a:ext uri="{FF2B5EF4-FFF2-40B4-BE49-F238E27FC236}">
                <a16:creationId xmlns:a16="http://schemas.microsoft.com/office/drawing/2014/main" id="{2E78D0DC-CCDF-21C2-75C4-C51813E937B5}"/>
              </a:ext>
            </a:extLst>
          </p:cNvPr>
          <p:cNvPicPr>
            <a:picLocks noChangeAspect="1"/>
          </p:cNvPicPr>
          <p:nvPr/>
        </p:nvPicPr>
        <p:blipFill>
          <a:blip r:embed="rId3"/>
          <a:stretch>
            <a:fillRect/>
          </a:stretch>
        </p:blipFill>
        <p:spPr>
          <a:xfrm rot="5400000">
            <a:off x="230577" y="768827"/>
            <a:ext cx="4721886" cy="3541415"/>
          </a:xfrm>
          <a:prstGeom prst="rect">
            <a:avLst/>
          </a:prstGeom>
        </p:spPr>
      </p:pic>
      <p:pic>
        <p:nvPicPr>
          <p:cNvPr id="3" name="Picture 2" descr="A group of six orange ice pops are on a table. ">
            <a:extLst>
              <a:ext uri="{FF2B5EF4-FFF2-40B4-BE49-F238E27FC236}">
                <a16:creationId xmlns:a16="http://schemas.microsoft.com/office/drawing/2014/main" id="{F20EEC5C-2AA7-79D3-E7D3-7A92918A33AD}"/>
              </a:ext>
            </a:extLst>
          </p:cNvPr>
          <p:cNvPicPr>
            <a:picLocks noChangeAspect="1"/>
          </p:cNvPicPr>
          <p:nvPr/>
        </p:nvPicPr>
        <p:blipFill>
          <a:blip r:embed="rId4"/>
          <a:srcRect l="249" t="7000"/>
          <a:stretch>
            <a:fillRect/>
          </a:stretch>
        </p:blipFill>
        <p:spPr>
          <a:xfrm rot="5400000">
            <a:off x="7087954" y="6339925"/>
            <a:ext cx="3299877" cy="2356187"/>
          </a:xfrm>
          <a:prstGeom prst="rect">
            <a:avLst/>
          </a:prstGeom>
        </p:spPr>
      </p:pic>
      <p:pic>
        <p:nvPicPr>
          <p:cNvPr id="8" name="Picture 7" descr="A woman is kneeling down in front of a black labrador. The dog is offering the woman its paw. The dog is wearing a hi-vis harness and the woman looks happy">
            <a:extLst>
              <a:ext uri="{FF2B5EF4-FFF2-40B4-BE49-F238E27FC236}">
                <a16:creationId xmlns:a16="http://schemas.microsoft.com/office/drawing/2014/main" id="{ED5DB1B1-D95E-843A-2555-B0F1D3AE3522}"/>
              </a:ext>
            </a:extLst>
          </p:cNvPr>
          <p:cNvPicPr>
            <a:picLocks noChangeAspect="1"/>
          </p:cNvPicPr>
          <p:nvPr/>
        </p:nvPicPr>
        <p:blipFill>
          <a:blip r:embed="rId5"/>
          <a:srcRect t="373" r="15014" b="-1040"/>
          <a:stretch>
            <a:fillRect/>
          </a:stretch>
        </p:blipFill>
        <p:spPr>
          <a:xfrm rot="5400000">
            <a:off x="4917201" y="411234"/>
            <a:ext cx="4689870" cy="4220702"/>
          </a:xfrm>
          <a:prstGeom prst="rect">
            <a:avLst/>
          </a:prstGeom>
        </p:spPr>
      </p:pic>
      <p:pic>
        <p:nvPicPr>
          <p:cNvPr id="7" name="Picture 6" descr="Four people are standing outside a building and are smiling for the camera. One person is holding  a small trophy. ">
            <a:extLst>
              <a:ext uri="{FF2B5EF4-FFF2-40B4-BE49-F238E27FC236}">
                <a16:creationId xmlns:a16="http://schemas.microsoft.com/office/drawing/2014/main" id="{ECFEAC07-27F1-7DB9-CC27-AF1F14E50F8B}"/>
              </a:ext>
            </a:extLst>
          </p:cNvPr>
          <p:cNvPicPr>
            <a:picLocks noChangeAspect="1"/>
          </p:cNvPicPr>
          <p:nvPr/>
        </p:nvPicPr>
        <p:blipFill>
          <a:blip r:embed="rId6"/>
          <a:srcRect t="4227" r="240"/>
          <a:stretch>
            <a:fillRect/>
          </a:stretch>
        </p:blipFill>
        <p:spPr>
          <a:xfrm>
            <a:off x="825060" y="5276500"/>
            <a:ext cx="6476715" cy="4663415"/>
          </a:xfrm>
          <a:prstGeom prst="rect">
            <a:avLst/>
          </a:prstGeom>
        </p:spPr>
      </p:pic>
    </p:spTree>
    <p:extLst>
      <p:ext uri="{BB962C8B-B14F-4D97-AF65-F5344CB8AC3E}">
        <p14:creationId xmlns:p14="http://schemas.microsoft.com/office/powerpoint/2010/main" val="28357295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20E7A2E-1FC4-3B2D-EC67-27FF6C28BF98}"/>
            </a:ext>
          </a:extLst>
        </p:cNvPr>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A5380A23-5F18-16E1-008B-9F52310F99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6257587" cy="10158412"/>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75166F0C-7D9E-4F64-8EFF-0AE4A448BE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6257585" cy="2334383"/>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EBC4169F-2D46-933A-140C-2EB90A5303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0839534" y="0"/>
            <a:ext cx="5418053" cy="2335060"/>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E70B075E-F769-E759-6C67-402C970858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961238" y="-6961240"/>
            <a:ext cx="2335111" cy="16257590"/>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6275935-92B4-A85E-B3A4-9266E2B69FCE}"/>
              </a:ext>
            </a:extLst>
          </p:cNvPr>
          <p:cNvSpPr>
            <a:spLocks noGrp="1"/>
          </p:cNvSpPr>
          <p:nvPr>
            <p:ph type="title"/>
          </p:nvPr>
        </p:nvSpPr>
        <p:spPr>
          <a:xfrm>
            <a:off x="851965" y="516756"/>
            <a:ext cx="13393339" cy="1300136"/>
          </a:xfrm>
        </p:spPr>
        <p:txBody>
          <a:bodyPr anchor="ctr">
            <a:normAutofit/>
          </a:bodyPr>
          <a:lstStyle/>
          <a:p>
            <a:r>
              <a:rPr lang="en-IE" sz="5600">
                <a:solidFill>
                  <a:srgbClr val="FFFFFF"/>
                </a:solidFill>
                <a:latin typeface="Aptos"/>
              </a:rPr>
              <a:t>Quotes</a:t>
            </a:r>
            <a:endParaRPr lang="en-IE" sz="5600">
              <a:solidFill>
                <a:srgbClr val="FFFFFF"/>
              </a:solidFill>
              <a:latin typeface="Aptos" panose="020B0004020202020204" pitchFamily="34" charset="0"/>
            </a:endParaRPr>
          </a:p>
        </p:txBody>
      </p:sp>
      <p:graphicFrame>
        <p:nvGraphicFramePr>
          <p:cNvPr id="22" name="Content Placeholder 2">
            <a:extLst>
              <a:ext uri="{FF2B5EF4-FFF2-40B4-BE49-F238E27FC236}">
                <a16:creationId xmlns:a16="http://schemas.microsoft.com/office/drawing/2014/main" id="{20C11BF9-3561-4387-3A1D-DDD92D379D92}"/>
              </a:ext>
            </a:extLst>
          </p:cNvPr>
          <p:cNvGraphicFramePr>
            <a:graphicFrameLocks noGrp="1"/>
          </p:cNvGraphicFramePr>
          <p:nvPr>
            <p:ph idx="1"/>
            <p:extLst>
              <p:ext uri="{D42A27DB-BD31-4B8C-83A1-F6EECF244321}">
                <p14:modId xmlns:p14="http://schemas.microsoft.com/office/powerpoint/2010/main" val="1754061942"/>
              </p:ext>
            </p:extLst>
          </p:nvPr>
        </p:nvGraphicFramePr>
        <p:xfrm>
          <a:off x="1275696" y="3088469"/>
          <a:ext cx="14571861" cy="621059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peech Bubble: Rectangle with Corners Rounded 2">
            <a:extLst>
              <a:ext uri="{FF2B5EF4-FFF2-40B4-BE49-F238E27FC236}">
                <a16:creationId xmlns:a16="http://schemas.microsoft.com/office/drawing/2014/main" id="{68793244-169F-14AB-6875-3143705B1AFF}"/>
              </a:ext>
            </a:extLst>
          </p:cNvPr>
          <p:cNvSpPr/>
          <p:nvPr/>
        </p:nvSpPr>
        <p:spPr>
          <a:xfrm>
            <a:off x="301775" y="1821573"/>
            <a:ext cx="5612711" cy="2798933"/>
          </a:xfrm>
          <a:prstGeom prst="wedgeRoundRectCallou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50" dirty="0"/>
              <a:t>The hour was a fun way to interact with the team and get to know each other better. There was some great, unique id</a:t>
            </a:r>
            <a:r>
              <a:rPr lang="en-US" sz="2500" dirty="0">
                <a:ea typeface="+mn-lt"/>
                <a:cs typeface="+mn-lt"/>
              </a:rPr>
              <a:t>eas</a:t>
            </a:r>
            <a:r>
              <a:rPr lang="en-US" sz="2500" dirty="0"/>
              <a:t> which kept us all guessing. </a:t>
            </a:r>
            <a:r>
              <a:rPr lang="en-US" sz="2450" dirty="0">
                <a:ea typeface="+mn-lt"/>
                <a:cs typeface="+mn-lt"/>
              </a:rPr>
              <a:t>It's good just to do normal stuff with your colleagues and to see a different side of them!</a:t>
            </a:r>
            <a:endParaRPr lang="en-US" sz="2450">
              <a:cs typeface="Arial"/>
            </a:endParaRPr>
          </a:p>
        </p:txBody>
      </p:sp>
      <p:sp>
        <p:nvSpPr>
          <p:cNvPr id="4" name="Speech Bubble: Rectangle with Corners Rounded 3">
            <a:extLst>
              <a:ext uri="{FF2B5EF4-FFF2-40B4-BE49-F238E27FC236}">
                <a16:creationId xmlns:a16="http://schemas.microsoft.com/office/drawing/2014/main" id="{1693FF8B-55B7-1F65-E8D4-BC3FEED21281}"/>
              </a:ext>
            </a:extLst>
          </p:cNvPr>
          <p:cNvSpPr/>
          <p:nvPr/>
        </p:nvSpPr>
        <p:spPr>
          <a:xfrm>
            <a:off x="7552917" y="292018"/>
            <a:ext cx="8302904" cy="3687471"/>
          </a:xfrm>
          <a:prstGeom prst="wedgeRoundRect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50">
                <a:ea typeface="+mn-lt"/>
                <a:cs typeface="+mn-lt"/>
              </a:rPr>
              <a:t>Having the opportunity to engage in a team activity once per month to relax and step away from the day-to-day is a fantastic initiative. As each staff member gets the opportunity to </a:t>
            </a:r>
            <a:r>
              <a:rPr lang="en-US" sz="2450" err="1">
                <a:ea typeface="+mn-lt"/>
                <a:cs typeface="+mn-lt"/>
              </a:rPr>
              <a:t>organise</a:t>
            </a:r>
            <a:r>
              <a:rPr lang="en-US" sz="2450">
                <a:ea typeface="+mn-lt"/>
                <a:cs typeface="+mn-lt"/>
              </a:rPr>
              <a:t> a wellbeing activity, we all get to share in something that is meaningful to a colleague - we learn from each other's self-care practices and interests. It has been fun, relaxing, and has even had a hint of friendly competition.</a:t>
            </a:r>
            <a:endParaRPr lang="en-US"/>
          </a:p>
        </p:txBody>
      </p:sp>
      <p:sp>
        <p:nvSpPr>
          <p:cNvPr id="5" name="Speech Bubble: Rectangle with Corners Rounded 4">
            <a:extLst>
              <a:ext uri="{FF2B5EF4-FFF2-40B4-BE49-F238E27FC236}">
                <a16:creationId xmlns:a16="http://schemas.microsoft.com/office/drawing/2014/main" id="{F0AA994C-7BD6-F7E5-191C-10797E264D4C}"/>
              </a:ext>
            </a:extLst>
          </p:cNvPr>
          <p:cNvSpPr/>
          <p:nvPr/>
        </p:nvSpPr>
        <p:spPr>
          <a:xfrm>
            <a:off x="4066593" y="4789827"/>
            <a:ext cx="11591951" cy="4662411"/>
          </a:xfrm>
          <a:prstGeom prst="wedgeRoundRect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50">
              <a:ea typeface="+mn-lt"/>
              <a:cs typeface="+mn-lt"/>
            </a:endParaRPr>
          </a:p>
          <a:p>
            <a:pPr algn="ctr"/>
            <a:r>
              <a:rPr lang="en-US" sz="2450">
                <a:ea typeface="+mn-lt"/>
                <a:cs typeface="+mn-lt"/>
              </a:rPr>
              <a:t>I really value how we come together as a team to share positive, light-hearted moments. The </a:t>
            </a:r>
            <a:r>
              <a:rPr lang="en-US" sz="2450" err="1">
                <a:ea typeface="+mn-lt"/>
                <a:cs typeface="+mn-lt"/>
              </a:rPr>
              <a:t>humour</a:t>
            </a:r>
            <a:r>
              <a:rPr lang="en-US" sz="2450">
                <a:ea typeface="+mn-lt"/>
                <a:cs typeface="+mn-lt"/>
              </a:rPr>
              <a:t> we bring into our activities makes such a difference, it helps us relax, connect, and genuinely enjoy spending time together.</a:t>
            </a:r>
            <a:endParaRPr lang="en-US" sz="2450">
              <a:cs typeface="Arial"/>
            </a:endParaRPr>
          </a:p>
          <a:p>
            <a:pPr algn="ctr"/>
            <a:r>
              <a:rPr lang="en-US" sz="2450">
                <a:ea typeface="+mn-lt"/>
                <a:cs typeface="+mn-lt"/>
              </a:rPr>
              <a:t>I also really appreciate how thoughtful and inclusive we are when choosing activities. Making sure everyone’s needs are considered creates a strong sense of belonging and helps strengthen our connections as a team.</a:t>
            </a:r>
            <a:endParaRPr lang="en-US"/>
          </a:p>
          <a:p>
            <a:pPr algn="ctr"/>
            <a:r>
              <a:rPr lang="en-US" sz="2450">
                <a:ea typeface="+mn-lt"/>
                <a:cs typeface="+mn-lt"/>
              </a:rPr>
              <a:t>It is great to see how we have embedded wellbeing as a shared priority and made it a natural part of how we work, </a:t>
            </a:r>
            <a:r>
              <a:rPr lang="en-US" sz="2450" err="1">
                <a:ea typeface="+mn-lt"/>
                <a:cs typeface="+mn-lt"/>
              </a:rPr>
              <a:t>normalising</a:t>
            </a:r>
            <a:r>
              <a:rPr lang="en-US" sz="2450">
                <a:ea typeface="+mn-lt"/>
                <a:cs typeface="+mn-lt"/>
              </a:rPr>
              <a:t> the importance of self-care. The laughter during our sessions is truly uplifting, and it is something I always look forward to each time.</a:t>
            </a:r>
            <a:endParaRPr lang="en-US"/>
          </a:p>
          <a:p>
            <a:pPr algn="ctr"/>
            <a:endParaRPr lang="en-US" sz="2450">
              <a:cs typeface="Arial"/>
            </a:endParaRPr>
          </a:p>
        </p:txBody>
      </p:sp>
    </p:spTree>
    <p:extLst>
      <p:ext uri="{BB962C8B-B14F-4D97-AF65-F5344CB8AC3E}">
        <p14:creationId xmlns:p14="http://schemas.microsoft.com/office/powerpoint/2010/main" val="18837977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FF90F50-CEEC-0C9E-1058-2262C104BACB}"/>
            </a:ext>
          </a:extLst>
        </p:cNvPr>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8449AC15-B3DD-8C96-7D3B-C68BD4732E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6257587" cy="10158412"/>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212351B5-512A-6EAD-4736-6AFD58C14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6257585" cy="2334383"/>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468CAC97-C959-7A04-0BF1-B2A6AB23BE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0839534" y="0"/>
            <a:ext cx="5418053" cy="2335060"/>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F22A592C-AAD0-BD0B-82C0-24A955BB40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961238" y="-6961240"/>
            <a:ext cx="2335111" cy="16257590"/>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8AE9D39-0EC6-E771-C089-7A00F4A93262}"/>
              </a:ext>
            </a:extLst>
          </p:cNvPr>
          <p:cNvSpPr>
            <a:spLocks noGrp="1"/>
          </p:cNvSpPr>
          <p:nvPr>
            <p:ph type="title"/>
          </p:nvPr>
        </p:nvSpPr>
        <p:spPr>
          <a:xfrm>
            <a:off x="851965" y="516756"/>
            <a:ext cx="13393339" cy="1300136"/>
          </a:xfrm>
        </p:spPr>
        <p:txBody>
          <a:bodyPr anchor="ctr">
            <a:normAutofit/>
          </a:bodyPr>
          <a:lstStyle/>
          <a:p>
            <a:r>
              <a:rPr lang="en-IE" sz="5600">
                <a:solidFill>
                  <a:srgbClr val="FFFFFF"/>
                </a:solidFill>
                <a:latin typeface="Aptos"/>
              </a:rPr>
              <a:t>Quotes</a:t>
            </a:r>
            <a:endParaRPr lang="en-IE" sz="5600">
              <a:solidFill>
                <a:srgbClr val="FFFFFF"/>
              </a:solidFill>
              <a:latin typeface="Aptos" panose="020B0004020202020204" pitchFamily="34" charset="0"/>
            </a:endParaRPr>
          </a:p>
        </p:txBody>
      </p:sp>
      <p:graphicFrame>
        <p:nvGraphicFramePr>
          <p:cNvPr id="22" name="Content Placeholder 2">
            <a:extLst>
              <a:ext uri="{FF2B5EF4-FFF2-40B4-BE49-F238E27FC236}">
                <a16:creationId xmlns:a16="http://schemas.microsoft.com/office/drawing/2014/main" id="{9091BBCB-64CB-05A7-ADFF-70D6F851C98D}"/>
              </a:ext>
            </a:extLst>
          </p:cNvPr>
          <p:cNvGraphicFramePr>
            <a:graphicFrameLocks noGrp="1"/>
          </p:cNvGraphicFramePr>
          <p:nvPr>
            <p:ph idx="1"/>
            <p:extLst>
              <p:ext uri="{D42A27DB-BD31-4B8C-83A1-F6EECF244321}">
                <p14:modId xmlns:p14="http://schemas.microsoft.com/office/powerpoint/2010/main" val="3761313081"/>
              </p:ext>
            </p:extLst>
          </p:nvPr>
        </p:nvGraphicFramePr>
        <p:xfrm>
          <a:off x="1275696" y="3436594"/>
          <a:ext cx="14571861" cy="621059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Speech Bubble: Rectangle with Corners Rounded 4">
            <a:extLst>
              <a:ext uri="{FF2B5EF4-FFF2-40B4-BE49-F238E27FC236}">
                <a16:creationId xmlns:a16="http://schemas.microsoft.com/office/drawing/2014/main" id="{531BEDBD-793D-CBA5-28F9-551A6C3278F9}"/>
              </a:ext>
            </a:extLst>
          </p:cNvPr>
          <p:cNvSpPr/>
          <p:nvPr/>
        </p:nvSpPr>
        <p:spPr>
          <a:xfrm>
            <a:off x="6329980" y="5234345"/>
            <a:ext cx="9017834" cy="4023883"/>
          </a:xfrm>
          <a:prstGeom prst="wedgeRoundRectCallou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450">
              <a:ea typeface="+mn-lt"/>
              <a:cs typeface="+mn-lt"/>
            </a:endParaRPr>
          </a:p>
          <a:p>
            <a:pPr algn="ctr"/>
            <a:r>
              <a:rPr lang="en-US" sz="2450" dirty="0">
                <a:ea typeface="+mn-lt"/>
                <a:cs typeface="+mn-lt"/>
              </a:rPr>
              <a:t>Not knowing what your colleague has planned for the wellbeing hour is all part of the fun, it could be something relaxed and chilled or a really interactive or hilarious activity. It's a lovely way to learn more about your colleagues hobbies or interests and who they are outside of the work environment. Belly laughs and laughing till you cry while playing UNO or 30 seconds have been standout moments for me. The wellbeing hour has often nourished my soul, recharged my battery, and helped me to better cope in the more stressful moments of my job.</a:t>
            </a:r>
            <a:endParaRPr lang="en-US" dirty="0"/>
          </a:p>
          <a:p>
            <a:pPr algn="ctr"/>
            <a:endParaRPr lang="en-US" sz="2450">
              <a:cs typeface="Arial"/>
            </a:endParaRPr>
          </a:p>
        </p:txBody>
      </p:sp>
      <p:sp>
        <p:nvSpPr>
          <p:cNvPr id="7" name="Speech Bubble: Rectangle with Corners Rounded 6">
            <a:extLst>
              <a:ext uri="{FF2B5EF4-FFF2-40B4-BE49-F238E27FC236}">
                <a16:creationId xmlns:a16="http://schemas.microsoft.com/office/drawing/2014/main" id="{06A00DA7-ACE9-F247-7DBF-536535A319A0}"/>
              </a:ext>
            </a:extLst>
          </p:cNvPr>
          <p:cNvSpPr/>
          <p:nvPr/>
        </p:nvSpPr>
        <p:spPr>
          <a:xfrm>
            <a:off x="688986" y="5611724"/>
            <a:ext cx="3928892" cy="3243969"/>
          </a:xfrm>
          <a:prstGeom prst="wedgeRoundRectCallou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50" dirty="0"/>
              <a:t> </a:t>
            </a:r>
            <a:r>
              <a:rPr lang="en-US" sz="2450" dirty="0">
                <a:ea typeface="+mn-lt"/>
                <a:cs typeface="+mn-lt"/>
              </a:rPr>
              <a:t>It's good just to do normal stuff with your colleagues and to see a different side of them!</a:t>
            </a:r>
            <a:endParaRPr lang="en-US" sz="2450" dirty="0">
              <a:cs typeface="Arial"/>
            </a:endParaRPr>
          </a:p>
        </p:txBody>
      </p:sp>
      <p:sp>
        <p:nvSpPr>
          <p:cNvPr id="8" name="Speech Bubble: Rectangle with Corners Rounded 7">
            <a:extLst>
              <a:ext uri="{FF2B5EF4-FFF2-40B4-BE49-F238E27FC236}">
                <a16:creationId xmlns:a16="http://schemas.microsoft.com/office/drawing/2014/main" id="{5D2EA44F-A0F3-1C8D-A762-4C95E6433B07}"/>
              </a:ext>
            </a:extLst>
          </p:cNvPr>
          <p:cNvSpPr/>
          <p:nvPr/>
        </p:nvSpPr>
        <p:spPr>
          <a:xfrm>
            <a:off x="3891064" y="1463297"/>
            <a:ext cx="10527467" cy="2824223"/>
          </a:xfrm>
          <a:prstGeom prst="wedgeRoundRectCallou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450">
              <a:ea typeface="+mn-lt"/>
              <a:cs typeface="+mn-lt"/>
            </a:endParaRPr>
          </a:p>
          <a:p>
            <a:pPr algn="ctr"/>
            <a:r>
              <a:rPr lang="en-US" sz="2450" dirty="0">
                <a:ea typeface="+mn-lt"/>
                <a:cs typeface="+mn-lt"/>
              </a:rPr>
              <a:t>This one hour a month has been so enjoyable, restorative, and grounding. I wouldn't have thought it would make such a difference but it's been a tangible reminder to apply the advice and care we give to others to ourselves and colleagues. I feel it has strengthened team connections and given a space to be with colleagues in a supportive way. It has brought moments of levity to what can at times be an intense and demanding role.</a:t>
            </a:r>
            <a:endParaRPr lang="en-US" dirty="0">
              <a:ea typeface="+mn-lt"/>
              <a:cs typeface="+mn-lt"/>
            </a:endParaRPr>
          </a:p>
          <a:p>
            <a:pPr algn="ctr"/>
            <a:endParaRPr lang="en-US" sz="2450">
              <a:cs typeface="Arial"/>
            </a:endParaRPr>
          </a:p>
        </p:txBody>
      </p:sp>
    </p:spTree>
    <p:extLst>
      <p:ext uri="{BB962C8B-B14F-4D97-AF65-F5344CB8AC3E}">
        <p14:creationId xmlns:p14="http://schemas.microsoft.com/office/powerpoint/2010/main" val="34389543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DA44510-15F7-25AC-B102-87C4711191F0}"/>
            </a:ext>
          </a:extLst>
        </p:cNvPr>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6257587" cy="101584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707300" cy="10158412"/>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Person holding mouse">
            <a:extLst>
              <a:ext uri="{FF2B5EF4-FFF2-40B4-BE49-F238E27FC236}">
                <a16:creationId xmlns:a16="http://schemas.microsoft.com/office/drawing/2014/main" id="{FE04C269-0DD0-103A-0417-1DD1066EDDF8}"/>
              </a:ext>
            </a:extLst>
          </p:cNvPr>
          <p:cNvPicPr>
            <a:picLocks noChangeAspect="1"/>
          </p:cNvPicPr>
          <p:nvPr/>
        </p:nvPicPr>
        <p:blipFill>
          <a:blip r:embed="rId2"/>
          <a:srcRect l="26630" r="23239" b="-1"/>
          <a:stretch>
            <a:fillRect/>
          </a:stretch>
        </p:blipFill>
        <p:spPr>
          <a:xfrm>
            <a:off x="372227" y="443647"/>
            <a:ext cx="6962846" cy="9271119"/>
          </a:xfrm>
          <a:prstGeom prst="rect">
            <a:avLst/>
          </a:prstGeom>
        </p:spPr>
      </p:pic>
      <p:sp>
        <p:nvSpPr>
          <p:cNvPr id="2" name="TextBox 1">
            <a:extLst>
              <a:ext uri="{FF2B5EF4-FFF2-40B4-BE49-F238E27FC236}">
                <a16:creationId xmlns:a16="http://schemas.microsoft.com/office/drawing/2014/main" id="{2FA09008-4376-5636-089F-7B7FECED4CBE}"/>
              </a:ext>
            </a:extLst>
          </p:cNvPr>
          <p:cNvSpPr txBox="1"/>
          <p:nvPr/>
        </p:nvSpPr>
        <p:spPr>
          <a:xfrm>
            <a:off x="7888942" y="912948"/>
            <a:ext cx="7996420" cy="5496070"/>
          </a:xfrm>
          <a:prstGeom prst="rect">
            <a:avLst/>
          </a:prstGeom>
        </p:spPr>
        <p:txBody>
          <a:bodyPr vert="horz" lIns="91440" tIns="45720" rIns="91440" bIns="45720" rtlCol="0" anchor="t">
            <a:normAutofit fontScale="92500" lnSpcReduction="20000"/>
          </a:bodyPr>
          <a:lstStyle/>
          <a:p>
            <a:pPr defTabSz="914400">
              <a:lnSpc>
                <a:spcPct val="90000"/>
              </a:lnSpc>
              <a:spcAft>
                <a:spcPts val="600"/>
              </a:spcAft>
            </a:pPr>
            <a:r>
              <a:rPr lang="en-US" sz="3600" b="1">
                <a:solidFill>
                  <a:schemeClr val="tx1">
                    <a:alpha val="80000"/>
                  </a:schemeClr>
                </a:solidFill>
                <a:latin typeface="Aptos" panose="020B0004020202020204" pitchFamily="34" charset="0"/>
              </a:rPr>
              <a:t>Contact Us:</a:t>
            </a:r>
          </a:p>
          <a:p>
            <a:pPr indent="-228600" defTabSz="914400">
              <a:lnSpc>
                <a:spcPct val="90000"/>
              </a:lnSpc>
              <a:spcAft>
                <a:spcPts val="600"/>
              </a:spcAft>
              <a:buFont typeface="Arial" panose="020B0604020202020204" pitchFamily="34" charset="0"/>
              <a:buChar char="•"/>
            </a:pPr>
            <a:endParaRPr lang="en-US" sz="3600" b="1">
              <a:solidFill>
                <a:schemeClr val="tx1">
                  <a:alpha val="80000"/>
                </a:schemeClr>
              </a:solidFill>
              <a:latin typeface="Aptos" panose="020B0004020202020204" pitchFamily="34" charset="0"/>
            </a:endParaRPr>
          </a:p>
          <a:p>
            <a:pPr indent="-228600" defTabSz="914400">
              <a:lnSpc>
                <a:spcPct val="90000"/>
              </a:lnSpc>
              <a:spcAft>
                <a:spcPts val="600"/>
              </a:spcAft>
              <a:buFont typeface="Arial" panose="020B0604020202020204" pitchFamily="34" charset="0"/>
              <a:buChar char="•"/>
            </a:pPr>
            <a:endParaRPr lang="en-US" sz="3600">
              <a:solidFill>
                <a:schemeClr val="tx1">
                  <a:alpha val="80000"/>
                </a:schemeClr>
              </a:solidFill>
              <a:latin typeface="Aptos" panose="020B0004020202020204" pitchFamily="34" charset="0"/>
            </a:endParaRPr>
          </a:p>
          <a:p>
            <a:pPr defTabSz="914400">
              <a:lnSpc>
                <a:spcPct val="90000"/>
              </a:lnSpc>
              <a:spcAft>
                <a:spcPts val="600"/>
              </a:spcAft>
            </a:pPr>
            <a:r>
              <a:rPr lang="en-US" sz="3600">
                <a:solidFill>
                  <a:schemeClr val="tx1">
                    <a:alpha val="80000"/>
                  </a:schemeClr>
                </a:solidFill>
                <a:latin typeface="Aptos" panose="020B0004020202020204" pitchFamily="34" charset="0"/>
              </a:rPr>
              <a:t>Disability Support Services:</a:t>
            </a:r>
          </a:p>
          <a:p>
            <a:pPr defTabSz="914400">
              <a:lnSpc>
                <a:spcPct val="90000"/>
              </a:lnSpc>
              <a:spcAft>
                <a:spcPts val="600"/>
              </a:spcAft>
            </a:pPr>
            <a:endParaRPr lang="en-US" sz="3600">
              <a:solidFill>
                <a:schemeClr val="tx1">
                  <a:alpha val="80000"/>
                </a:schemeClr>
              </a:solidFill>
              <a:latin typeface="Aptos" panose="020B0004020202020204" pitchFamily="34" charset="0"/>
            </a:endParaRPr>
          </a:p>
          <a:p>
            <a:pPr defTabSz="914400">
              <a:lnSpc>
                <a:spcPct val="90000"/>
              </a:lnSpc>
              <a:spcAft>
                <a:spcPts val="600"/>
              </a:spcAft>
            </a:pPr>
            <a:r>
              <a:rPr lang="en-US" sz="3600">
                <a:solidFill>
                  <a:schemeClr val="tx1">
                    <a:alpha val="80000"/>
                  </a:schemeClr>
                </a:solidFill>
                <a:latin typeface="Aptos" panose="020B0004020202020204" pitchFamily="34" charset="0"/>
              </a:rPr>
              <a:t> disabilityservices@ul.ie</a:t>
            </a:r>
          </a:p>
          <a:p>
            <a:pPr defTabSz="914400">
              <a:lnSpc>
                <a:spcPct val="90000"/>
              </a:lnSpc>
              <a:spcAft>
                <a:spcPts val="600"/>
              </a:spcAft>
            </a:pPr>
            <a:endParaRPr lang="en-US" sz="3600">
              <a:solidFill>
                <a:schemeClr val="tx1">
                  <a:alpha val="80000"/>
                </a:schemeClr>
              </a:solidFill>
              <a:latin typeface="Aptos" panose="020B0004020202020204" pitchFamily="34" charset="0"/>
            </a:endParaRPr>
          </a:p>
          <a:p>
            <a:pPr defTabSz="914400">
              <a:lnSpc>
                <a:spcPct val="90000"/>
              </a:lnSpc>
              <a:spcAft>
                <a:spcPts val="600"/>
              </a:spcAft>
            </a:pPr>
            <a:endParaRPr lang="en-US" sz="3600">
              <a:solidFill>
                <a:schemeClr val="tx1">
                  <a:alpha val="80000"/>
                </a:schemeClr>
              </a:solidFill>
              <a:latin typeface="Aptos" panose="020B0004020202020204" pitchFamily="34" charset="0"/>
            </a:endParaRPr>
          </a:p>
          <a:p>
            <a:pPr indent="-228600" defTabSz="914400">
              <a:lnSpc>
                <a:spcPct val="90000"/>
              </a:lnSpc>
              <a:spcAft>
                <a:spcPts val="600"/>
              </a:spcAft>
              <a:buFont typeface="Arial" panose="020B0604020202020204" pitchFamily="34" charset="0"/>
              <a:buChar char="•"/>
            </a:pPr>
            <a:endParaRPr lang="en-US" sz="3600">
              <a:solidFill>
                <a:srgbClr val="171616">
                  <a:alpha val="80000"/>
                </a:srgbClr>
              </a:solidFill>
              <a:latin typeface="Aptos" panose="020B0004020202020204" pitchFamily="34" charset="0"/>
            </a:endParaRPr>
          </a:p>
          <a:p>
            <a:pPr defTabSz="914400">
              <a:lnSpc>
                <a:spcPct val="90000"/>
              </a:lnSpc>
              <a:spcAft>
                <a:spcPts val="600"/>
              </a:spcAft>
            </a:pPr>
            <a:r>
              <a:rPr lang="en-US" sz="3600">
                <a:solidFill>
                  <a:schemeClr val="tx1">
                    <a:alpha val="80000"/>
                  </a:schemeClr>
                </a:solidFill>
                <a:latin typeface="Aptos" panose="020B0004020202020204" pitchFamily="34" charset="0"/>
              </a:rPr>
              <a:t>Student Support and Development Team:</a:t>
            </a:r>
          </a:p>
          <a:p>
            <a:pPr defTabSz="914400">
              <a:lnSpc>
                <a:spcPct val="90000"/>
              </a:lnSpc>
              <a:spcAft>
                <a:spcPts val="600"/>
              </a:spcAft>
            </a:pPr>
            <a:r>
              <a:rPr lang="en-US" sz="3600">
                <a:solidFill>
                  <a:schemeClr val="tx1">
                    <a:alpha val="80000"/>
                  </a:schemeClr>
                </a:solidFill>
                <a:latin typeface="Aptos"/>
              </a:rPr>
              <a:t> </a:t>
            </a:r>
          </a:p>
          <a:p>
            <a:pPr defTabSz="914400">
              <a:lnSpc>
                <a:spcPct val="90000"/>
              </a:lnSpc>
              <a:spcAft>
                <a:spcPts val="600"/>
              </a:spcAft>
            </a:pPr>
            <a:r>
              <a:rPr lang="en-US" sz="3600">
                <a:solidFill>
                  <a:schemeClr val="tx1">
                    <a:alpha val="80000"/>
                  </a:schemeClr>
                </a:solidFill>
                <a:latin typeface="Aptos" panose="020B0004020202020204" pitchFamily="34" charset="0"/>
              </a:rPr>
              <a:t>seso@ul.ie</a:t>
            </a:r>
          </a:p>
        </p:txBody>
      </p:sp>
      <p:cxnSp>
        <p:nvCxnSpPr>
          <p:cNvPr id="32" name="Straight Connector 31">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449724" y="5361046"/>
            <a:ext cx="0" cy="4797366"/>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21722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DFCB0A-7993-BA4C-8272-98FAE8DB7368}"/>
              </a:ext>
            </a:extLst>
          </p:cNvPr>
          <p:cNvSpPr>
            <a:spLocks noGrp="1"/>
          </p:cNvSpPr>
          <p:nvPr>
            <p:ph type="ctrTitle"/>
          </p:nvPr>
        </p:nvSpPr>
        <p:spPr>
          <a:xfrm>
            <a:off x="864000" y="7126942"/>
            <a:ext cx="10864174" cy="1445546"/>
          </a:xfrm>
        </p:spPr>
        <p:txBody>
          <a:bodyPr>
            <a:normAutofit/>
          </a:bodyPr>
          <a:lstStyle/>
          <a:p>
            <a:r>
              <a:rPr lang="en-US"/>
              <a:t> </a:t>
            </a:r>
            <a:br>
              <a:rPr lang="en-US"/>
            </a:br>
            <a:r>
              <a:rPr lang="en-US"/>
              <a:t> </a:t>
            </a:r>
          </a:p>
        </p:txBody>
      </p:sp>
      <p:sp>
        <p:nvSpPr>
          <p:cNvPr id="3" name="Subtitle 2">
            <a:extLst>
              <a:ext uri="{FF2B5EF4-FFF2-40B4-BE49-F238E27FC236}">
                <a16:creationId xmlns:a16="http://schemas.microsoft.com/office/drawing/2014/main" id="{6394F361-F4D6-E44D-BA05-8CE0226C3547}"/>
              </a:ext>
            </a:extLst>
          </p:cNvPr>
          <p:cNvSpPr>
            <a:spLocks noGrp="1"/>
          </p:cNvSpPr>
          <p:nvPr>
            <p:ph type="subTitle" idx="1"/>
          </p:nvPr>
        </p:nvSpPr>
        <p:spPr>
          <a:xfrm>
            <a:off x="864000" y="7914609"/>
            <a:ext cx="7273631" cy="1454365"/>
          </a:xfrm>
        </p:spPr>
        <p:txBody>
          <a:bodyPr/>
          <a:lstStyle/>
          <a:p>
            <a:r>
              <a:rPr lang="en-US" dirty="0">
                <a:latin typeface="Georgia"/>
              </a:rPr>
              <a:t> </a:t>
            </a:r>
            <a:r>
              <a:rPr lang="en-US" sz="5400">
                <a:latin typeface="Aptos"/>
              </a:rPr>
              <a:t>Thank you! </a:t>
            </a:r>
          </a:p>
        </p:txBody>
      </p:sp>
    </p:spTree>
    <p:extLst>
      <p:ext uri="{BB962C8B-B14F-4D97-AF65-F5344CB8AC3E}">
        <p14:creationId xmlns:p14="http://schemas.microsoft.com/office/powerpoint/2010/main" val="42595717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DAC7B6E-49F3-77F6-7DCF-665F98679029}"/>
            </a:ext>
          </a:extLst>
        </p:cNvPr>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86372088-3430-7499-516D-8569B1AF0A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6257587" cy="10158412"/>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3602CF0F-27FB-E728-B7E1-A9CDC25CCF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6257585" cy="2334383"/>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2A5E7533-288F-E520-2BFB-DC17B2737E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0839534" y="0"/>
            <a:ext cx="5418053" cy="2335060"/>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3C6098BD-DD4C-DD3D-9640-A10286961F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961238" y="-6961240"/>
            <a:ext cx="2335111" cy="16257590"/>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0B52B45-FDF3-5518-6982-50CAB2FFD00F}"/>
              </a:ext>
            </a:extLst>
          </p:cNvPr>
          <p:cNvSpPr>
            <a:spLocks noGrp="1"/>
          </p:cNvSpPr>
          <p:nvPr>
            <p:ph type="title"/>
          </p:nvPr>
        </p:nvSpPr>
        <p:spPr>
          <a:xfrm>
            <a:off x="1828974" y="516756"/>
            <a:ext cx="13393339" cy="1300136"/>
          </a:xfrm>
        </p:spPr>
        <p:txBody>
          <a:bodyPr anchor="ctr">
            <a:normAutofit/>
          </a:bodyPr>
          <a:lstStyle/>
          <a:p>
            <a:r>
              <a:rPr lang="en-IE" sz="5600">
                <a:solidFill>
                  <a:srgbClr val="FFFFFF"/>
                </a:solidFill>
                <a:latin typeface="Aptos" panose="020B0004020202020204" pitchFamily="34" charset="0"/>
              </a:rPr>
              <a:t>Introduction</a:t>
            </a:r>
          </a:p>
        </p:txBody>
      </p:sp>
      <p:sp>
        <p:nvSpPr>
          <p:cNvPr id="4" name="Content Placeholder 3">
            <a:extLst>
              <a:ext uri="{FF2B5EF4-FFF2-40B4-BE49-F238E27FC236}">
                <a16:creationId xmlns:a16="http://schemas.microsoft.com/office/drawing/2014/main" id="{DC6D43A7-B710-4761-374A-F4805D2AE1A3}"/>
              </a:ext>
            </a:extLst>
          </p:cNvPr>
          <p:cNvSpPr>
            <a:spLocks noGrp="1"/>
          </p:cNvSpPr>
          <p:nvPr>
            <p:ph idx="1"/>
          </p:nvPr>
        </p:nvSpPr>
        <p:spPr>
          <a:xfrm>
            <a:off x="1115488" y="3099085"/>
            <a:ext cx="14022170" cy="4772588"/>
          </a:xfrm>
        </p:spPr>
        <p:txBody>
          <a:bodyPr vert="horz" lIns="91440" tIns="45720" rIns="91440" bIns="45720" rtlCol="0" anchor="t">
            <a:noAutofit/>
          </a:bodyPr>
          <a:lstStyle/>
          <a:p>
            <a:pPr marL="304800" indent="-304800"/>
            <a:r>
              <a:rPr lang="en-IE" sz="4000">
                <a:solidFill>
                  <a:schemeClr val="tx1"/>
                </a:solidFill>
                <a:latin typeface="Aptos"/>
              </a:rPr>
              <a:t>Context</a:t>
            </a:r>
          </a:p>
          <a:p>
            <a:pPr marL="304800" indent="-304800"/>
            <a:endParaRPr lang="en-IE" sz="4000">
              <a:solidFill>
                <a:schemeClr val="tx1"/>
              </a:solidFill>
              <a:latin typeface="Aptos" panose="020B0004020202020204" pitchFamily="34" charset="0"/>
            </a:endParaRPr>
          </a:p>
          <a:p>
            <a:pPr marL="304800" indent="-304800"/>
            <a:r>
              <a:rPr lang="en-IE" sz="4000">
                <a:solidFill>
                  <a:schemeClr val="tx1"/>
                </a:solidFill>
                <a:latin typeface="Aptos"/>
              </a:rPr>
              <a:t>Importance of Self-Care</a:t>
            </a:r>
          </a:p>
          <a:p>
            <a:pPr marL="0" indent="0">
              <a:buNone/>
            </a:pPr>
            <a:endParaRPr lang="en-IE" sz="4000">
              <a:solidFill>
                <a:schemeClr val="tx1"/>
              </a:solidFill>
              <a:latin typeface="Aptos" panose="020B0004020202020204" pitchFamily="34" charset="0"/>
            </a:endParaRPr>
          </a:p>
          <a:p>
            <a:pPr marL="304800" indent="-304800"/>
            <a:r>
              <a:rPr lang="en-IE" sz="4000">
                <a:solidFill>
                  <a:schemeClr val="tx1"/>
                </a:solidFill>
                <a:latin typeface="Aptos"/>
              </a:rPr>
              <a:t>Inspiration</a:t>
            </a:r>
          </a:p>
          <a:p>
            <a:pPr marL="0" indent="0">
              <a:buNone/>
            </a:pPr>
            <a:endParaRPr lang="en-IE" sz="4000">
              <a:solidFill>
                <a:schemeClr val="tx1"/>
              </a:solidFill>
              <a:latin typeface="Aptos" panose="020B0004020202020204" pitchFamily="34" charset="0"/>
            </a:endParaRPr>
          </a:p>
          <a:p>
            <a:pPr marL="304800" indent="-304800"/>
            <a:r>
              <a:rPr lang="en-IE" sz="4000">
                <a:solidFill>
                  <a:schemeClr val="tx1"/>
                </a:solidFill>
                <a:latin typeface="Aptos"/>
              </a:rPr>
              <a:t>Team Self-Care in Practice</a:t>
            </a:r>
          </a:p>
          <a:p>
            <a:endParaRPr lang="en-IE"/>
          </a:p>
          <a:p>
            <a:endParaRPr lang="en-IE"/>
          </a:p>
        </p:txBody>
      </p:sp>
    </p:spTree>
    <p:extLst>
      <p:ext uri="{BB962C8B-B14F-4D97-AF65-F5344CB8AC3E}">
        <p14:creationId xmlns:p14="http://schemas.microsoft.com/office/powerpoint/2010/main" val="13248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5A0F885-E516-EFBC-20F0-FCC4391599E0}"/>
            </a:ext>
          </a:extLst>
        </p:cNvPr>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22D6C876-3DB5-5FF2-9844-A9E092F26B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6257587" cy="10158412"/>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6BE3B150-A221-FBA1-A92A-F1227778CE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6257585" cy="2334383"/>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CDBE12EE-1B41-DD40-E778-C7A7FC351B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0839534" y="0"/>
            <a:ext cx="5418053" cy="2335060"/>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B64C88F8-3F4C-5397-FCB5-05D3F72A50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961238" y="-6961240"/>
            <a:ext cx="2335111" cy="16257590"/>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67F0B87-CF53-ED71-4B5A-5B186DB916BB}"/>
              </a:ext>
            </a:extLst>
          </p:cNvPr>
          <p:cNvSpPr>
            <a:spLocks noGrp="1"/>
          </p:cNvSpPr>
          <p:nvPr>
            <p:ph type="title"/>
          </p:nvPr>
        </p:nvSpPr>
        <p:spPr>
          <a:xfrm>
            <a:off x="1828974" y="516756"/>
            <a:ext cx="13393339" cy="1300136"/>
          </a:xfrm>
        </p:spPr>
        <p:txBody>
          <a:bodyPr anchor="ctr">
            <a:normAutofit/>
          </a:bodyPr>
          <a:lstStyle/>
          <a:p>
            <a:r>
              <a:rPr lang="en-IE" sz="5600">
                <a:solidFill>
                  <a:srgbClr val="FFFFFF"/>
                </a:solidFill>
                <a:latin typeface="Aptos"/>
              </a:rPr>
              <a:t>Context </a:t>
            </a:r>
            <a:endParaRPr lang="en-IE" sz="5600">
              <a:solidFill>
                <a:srgbClr val="FFFFFF"/>
              </a:solidFill>
              <a:latin typeface="Aptos" panose="020B0004020202020204" pitchFamily="34" charset="0"/>
            </a:endParaRPr>
          </a:p>
        </p:txBody>
      </p:sp>
      <p:sp>
        <p:nvSpPr>
          <p:cNvPr id="119" name="Content Placeholder 118">
            <a:extLst>
              <a:ext uri="{FF2B5EF4-FFF2-40B4-BE49-F238E27FC236}">
                <a16:creationId xmlns:a16="http://schemas.microsoft.com/office/drawing/2014/main" id="{25CF2E31-6EA0-4773-E889-56BBBB4274D7}"/>
              </a:ext>
            </a:extLst>
          </p:cNvPr>
          <p:cNvSpPr>
            <a:spLocks noGrp="1"/>
          </p:cNvSpPr>
          <p:nvPr>
            <p:ph idx="1"/>
          </p:nvPr>
        </p:nvSpPr>
        <p:spPr>
          <a:xfrm>
            <a:off x="689893" y="2547347"/>
            <a:ext cx="14873757" cy="7268654"/>
          </a:xfrm>
        </p:spPr>
        <p:txBody>
          <a:bodyPr vert="horz" lIns="91440" tIns="45720" rIns="91440" bIns="45720" rtlCol="0" anchor="t">
            <a:noAutofit/>
          </a:bodyPr>
          <a:lstStyle/>
          <a:p>
            <a:pPr marL="304800" indent="-304800">
              <a:lnSpc>
                <a:spcPct val="100000"/>
              </a:lnSpc>
              <a:spcBef>
                <a:spcPts val="0"/>
              </a:spcBef>
            </a:pPr>
            <a:endParaRPr lang="en-US" sz="2400">
              <a:solidFill>
                <a:srgbClr val="000000"/>
              </a:solidFill>
              <a:latin typeface="Aptos"/>
            </a:endParaRPr>
          </a:p>
          <a:p>
            <a:pPr marL="0" indent="0">
              <a:lnSpc>
                <a:spcPct val="100000"/>
              </a:lnSpc>
              <a:spcBef>
                <a:spcPts val="0"/>
              </a:spcBef>
              <a:buNone/>
            </a:pPr>
            <a:r>
              <a:rPr lang="en-US" sz="3200" dirty="0">
                <a:solidFill>
                  <a:srgbClr val="000000"/>
                </a:solidFill>
                <a:latin typeface="Aptos"/>
                <a:cs typeface="Helvetica"/>
              </a:rPr>
              <a:t>“Third space” refers to roles situated between academic and administrative domains. In Ireland examples include learning technologists, student support and engagement teams, disability support </a:t>
            </a:r>
            <a:r>
              <a:rPr lang="en-US" sz="3200">
                <a:solidFill>
                  <a:srgbClr val="000000"/>
                </a:solidFill>
                <a:latin typeface="Aptos"/>
                <a:cs typeface="Helvetica"/>
              </a:rPr>
              <a:t>services, counselling teams, academic skills supports etc. </a:t>
            </a:r>
            <a:endParaRPr lang="en-US" sz="3200">
              <a:latin typeface="Aptos"/>
              <a:cs typeface="Helvetica"/>
            </a:endParaRPr>
          </a:p>
          <a:p>
            <a:pPr marL="0" indent="0">
              <a:lnSpc>
                <a:spcPct val="100000"/>
              </a:lnSpc>
              <a:spcBef>
                <a:spcPts val="0"/>
              </a:spcBef>
              <a:buNone/>
            </a:pPr>
            <a:endParaRPr lang="en-US" sz="3200" dirty="0">
              <a:solidFill>
                <a:srgbClr val="000000"/>
              </a:solidFill>
              <a:latin typeface="Aptos"/>
              <a:cs typeface="Helvetica"/>
            </a:endParaRPr>
          </a:p>
          <a:p>
            <a:pPr marL="0" indent="0">
              <a:buNone/>
            </a:pPr>
            <a:r>
              <a:rPr lang="en-US" sz="3200">
                <a:solidFill>
                  <a:srgbClr val="000000"/>
                </a:solidFill>
                <a:latin typeface="Aptos"/>
                <a:cs typeface="Helvetica"/>
              </a:rPr>
              <a:t>Third space professionals must mediate between competing priorities: </a:t>
            </a:r>
            <a:endParaRPr lang="en-US" sz="3200">
              <a:solidFill>
                <a:srgbClr val="000000"/>
              </a:solidFill>
              <a:latin typeface="Aptos"/>
              <a:cs typeface="Helvetica" pitchFamily="2" charset="0"/>
            </a:endParaRPr>
          </a:p>
          <a:p>
            <a:pPr marL="914400" lvl="1" indent="-304800"/>
            <a:r>
              <a:rPr lang="en-US" sz="3200">
                <a:solidFill>
                  <a:srgbClr val="000000"/>
                </a:solidFill>
                <a:latin typeface="Aptos"/>
                <a:cs typeface="Helvetica"/>
              </a:rPr>
              <a:t>Academic expectations</a:t>
            </a:r>
            <a:endParaRPr lang="en-US" sz="3200" dirty="0">
              <a:solidFill>
                <a:srgbClr val="000000"/>
              </a:solidFill>
              <a:latin typeface="Aptos"/>
              <a:cs typeface="Helvetica"/>
            </a:endParaRPr>
          </a:p>
          <a:p>
            <a:pPr marL="914400" lvl="1" indent="-304800"/>
            <a:r>
              <a:rPr lang="en-US" sz="3200">
                <a:solidFill>
                  <a:srgbClr val="000000"/>
                </a:solidFill>
                <a:latin typeface="Aptos"/>
                <a:cs typeface="Helvetica"/>
              </a:rPr>
              <a:t>Institutional policy</a:t>
            </a:r>
            <a:endParaRPr lang="en-US" sz="3200">
              <a:latin typeface="Aptos"/>
              <a:cs typeface="Helvetica"/>
            </a:endParaRPr>
          </a:p>
          <a:p>
            <a:pPr marL="914400" lvl="1" indent="-304800"/>
            <a:r>
              <a:rPr lang="en-US" sz="3200">
                <a:solidFill>
                  <a:srgbClr val="000000"/>
                </a:solidFill>
                <a:latin typeface="Aptos"/>
                <a:cs typeface="Helvetica"/>
              </a:rPr>
              <a:t>Student needs</a:t>
            </a:r>
            <a:endParaRPr lang="en-US" sz="3200">
              <a:latin typeface="Aptos"/>
              <a:cs typeface="Helvetica"/>
            </a:endParaRPr>
          </a:p>
          <a:p>
            <a:pPr marL="914400" lvl="1" indent="-304800"/>
            <a:r>
              <a:rPr lang="en-US" sz="3200">
                <a:solidFill>
                  <a:srgbClr val="000000"/>
                </a:solidFill>
                <a:latin typeface="Aptos"/>
                <a:cs typeface="Helvetica"/>
              </a:rPr>
              <a:t>Boundaries </a:t>
            </a:r>
          </a:p>
          <a:p>
            <a:pPr marL="0" indent="0">
              <a:buNone/>
            </a:pPr>
            <a:endParaRPr lang="en-US" sz="2600">
              <a:latin typeface="Aptos"/>
              <a:cs typeface="Helvetica" pitchFamily="2" charset="0"/>
            </a:endParaRPr>
          </a:p>
        </p:txBody>
      </p:sp>
    </p:spTree>
    <p:extLst>
      <p:ext uri="{BB962C8B-B14F-4D97-AF65-F5344CB8AC3E}">
        <p14:creationId xmlns:p14="http://schemas.microsoft.com/office/powerpoint/2010/main" val="6675807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28F437F-32DA-F742-15E2-BB6C9B97933B}"/>
            </a:ext>
          </a:extLst>
        </p:cNvPr>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B000B34B-1805-CA9C-66F9-761207AB29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6257587" cy="10158412"/>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6E77D092-0392-01EC-28A6-8B09E73B3D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6257585" cy="2334383"/>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4B00A731-C009-04E8-0A43-3EE8EAB84D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0839534" y="0"/>
            <a:ext cx="5418053" cy="2335060"/>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8F8BF205-B077-0558-FD4E-E01C2250AD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961238" y="-6961240"/>
            <a:ext cx="2335111" cy="16257590"/>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EFCAA8C-25A8-781E-119F-E884649DD624}"/>
              </a:ext>
            </a:extLst>
          </p:cNvPr>
          <p:cNvSpPr>
            <a:spLocks noGrp="1"/>
          </p:cNvSpPr>
          <p:nvPr>
            <p:ph type="title"/>
          </p:nvPr>
        </p:nvSpPr>
        <p:spPr>
          <a:xfrm>
            <a:off x="1828974" y="516756"/>
            <a:ext cx="13393339" cy="1300136"/>
          </a:xfrm>
        </p:spPr>
        <p:txBody>
          <a:bodyPr anchor="ctr">
            <a:normAutofit/>
          </a:bodyPr>
          <a:lstStyle/>
          <a:p>
            <a:r>
              <a:rPr lang="en-IE" sz="5600">
                <a:solidFill>
                  <a:srgbClr val="FFFFFF"/>
                </a:solidFill>
                <a:latin typeface="Aptos"/>
              </a:rPr>
              <a:t>Context </a:t>
            </a:r>
            <a:endParaRPr lang="en-IE" sz="5600">
              <a:solidFill>
                <a:srgbClr val="FFFFFF"/>
              </a:solidFill>
              <a:latin typeface="Aptos" panose="020B0004020202020204" pitchFamily="34" charset="0"/>
            </a:endParaRPr>
          </a:p>
        </p:txBody>
      </p:sp>
      <p:sp>
        <p:nvSpPr>
          <p:cNvPr id="119" name="Content Placeholder 118">
            <a:extLst>
              <a:ext uri="{FF2B5EF4-FFF2-40B4-BE49-F238E27FC236}">
                <a16:creationId xmlns:a16="http://schemas.microsoft.com/office/drawing/2014/main" id="{63D1E189-9650-F319-B760-47DF878E8CCC}"/>
              </a:ext>
            </a:extLst>
          </p:cNvPr>
          <p:cNvSpPr>
            <a:spLocks noGrp="1"/>
          </p:cNvSpPr>
          <p:nvPr>
            <p:ph idx="1"/>
          </p:nvPr>
        </p:nvSpPr>
        <p:spPr>
          <a:xfrm>
            <a:off x="689893" y="2334604"/>
            <a:ext cx="14873757" cy="7268654"/>
          </a:xfrm>
        </p:spPr>
        <p:txBody>
          <a:bodyPr vert="horz" lIns="91440" tIns="45720" rIns="91440" bIns="45720" rtlCol="0" anchor="t">
            <a:noAutofit/>
          </a:bodyPr>
          <a:lstStyle/>
          <a:p>
            <a:pPr marL="304800" indent="-304800">
              <a:lnSpc>
                <a:spcPct val="100000"/>
              </a:lnSpc>
              <a:spcBef>
                <a:spcPts val="0"/>
              </a:spcBef>
            </a:pPr>
            <a:endParaRPr lang="en-US" sz="2400">
              <a:solidFill>
                <a:srgbClr val="000000"/>
              </a:solidFill>
              <a:latin typeface="Aptos"/>
            </a:endParaRPr>
          </a:p>
          <a:p>
            <a:pPr marL="0" indent="0">
              <a:lnSpc>
                <a:spcPct val="100000"/>
              </a:lnSpc>
              <a:buNone/>
            </a:pPr>
            <a:r>
              <a:rPr lang="en-US" sz="3200">
                <a:solidFill>
                  <a:srgbClr val="000000"/>
                </a:solidFill>
                <a:latin typeface="Aptos"/>
                <a:cs typeface="Helvetica"/>
              </a:rPr>
              <a:t>All the while; </a:t>
            </a:r>
            <a:endParaRPr lang="en-US" sz="3200">
              <a:latin typeface="Aptos"/>
              <a:cs typeface="Helvetica"/>
            </a:endParaRPr>
          </a:p>
          <a:p>
            <a:pPr marL="0" indent="0">
              <a:lnSpc>
                <a:spcPct val="100000"/>
              </a:lnSpc>
              <a:buNone/>
            </a:pPr>
            <a:endParaRPr lang="en-US" sz="3200" dirty="0">
              <a:solidFill>
                <a:srgbClr val="000000"/>
              </a:solidFill>
              <a:latin typeface="Aptos"/>
              <a:cs typeface="Helvetica"/>
            </a:endParaRPr>
          </a:p>
          <a:p>
            <a:pPr marL="304800" indent="-304800">
              <a:lnSpc>
                <a:spcPct val="100000"/>
              </a:lnSpc>
            </a:pPr>
            <a:r>
              <a:rPr lang="en-US" sz="3200" dirty="0">
                <a:solidFill>
                  <a:srgbClr val="000000"/>
                </a:solidFill>
                <a:latin typeface="Aptos"/>
                <a:cs typeface="Helvetica"/>
              </a:rPr>
              <a:t>The Irish Higher </a:t>
            </a:r>
            <a:r>
              <a:rPr lang="en-US" sz="3200">
                <a:solidFill>
                  <a:srgbClr val="000000"/>
                </a:solidFill>
                <a:latin typeface="Aptos"/>
                <a:cs typeface="Helvetica"/>
              </a:rPr>
              <a:t>Education system is undergoing expansion, and mergers for those working in Technological Universities</a:t>
            </a:r>
            <a:endParaRPr lang="en-US" sz="3200">
              <a:latin typeface="Aptos"/>
              <a:cs typeface="Helvetica"/>
            </a:endParaRPr>
          </a:p>
          <a:p>
            <a:pPr marL="0" indent="0">
              <a:lnSpc>
                <a:spcPct val="100000"/>
              </a:lnSpc>
              <a:buNone/>
            </a:pPr>
            <a:endParaRPr lang="en-US" sz="3200" dirty="0">
              <a:solidFill>
                <a:srgbClr val="000000"/>
              </a:solidFill>
              <a:latin typeface="Aptos"/>
              <a:cs typeface="Helvetica"/>
            </a:endParaRPr>
          </a:p>
          <a:p>
            <a:pPr marL="304800" indent="-304800">
              <a:lnSpc>
                <a:spcPct val="100000"/>
              </a:lnSpc>
            </a:pPr>
            <a:r>
              <a:rPr lang="en-US" sz="3200">
                <a:solidFill>
                  <a:srgbClr val="000000"/>
                </a:solidFill>
                <a:latin typeface="Aptos"/>
                <a:cs typeface="Helvetica"/>
              </a:rPr>
              <a:t>Challenges balancing student needs with limited resources. </a:t>
            </a:r>
          </a:p>
          <a:p>
            <a:pPr marL="304800" indent="-304800">
              <a:lnSpc>
                <a:spcPct val="100000"/>
              </a:lnSpc>
            </a:pPr>
            <a:endParaRPr lang="en-US" sz="3200" dirty="0">
              <a:solidFill>
                <a:srgbClr val="000000"/>
              </a:solidFill>
              <a:latin typeface="Aptos"/>
              <a:cs typeface="Helvetica"/>
            </a:endParaRPr>
          </a:p>
          <a:p>
            <a:pPr marL="304800" indent="-304800">
              <a:lnSpc>
                <a:spcPct val="100000"/>
              </a:lnSpc>
            </a:pPr>
            <a:r>
              <a:rPr lang="en-US" sz="3200">
                <a:solidFill>
                  <a:srgbClr val="000000"/>
                </a:solidFill>
                <a:latin typeface="Aptos"/>
                <a:cs typeface="Helvetica"/>
              </a:rPr>
              <a:t>There is increasing emphasis on and accountability for “student success”; </a:t>
            </a:r>
            <a:endParaRPr lang="en-US" sz="3200">
              <a:latin typeface="Aptos"/>
              <a:cs typeface="Helvetica"/>
            </a:endParaRPr>
          </a:p>
          <a:p>
            <a:pPr marL="0" indent="0">
              <a:lnSpc>
                <a:spcPct val="100000"/>
              </a:lnSpc>
              <a:buNone/>
            </a:pPr>
            <a:endParaRPr lang="en-US" sz="3200" dirty="0">
              <a:solidFill>
                <a:srgbClr val="000000"/>
              </a:solidFill>
              <a:latin typeface="Aptos"/>
              <a:cs typeface="Helvetica"/>
            </a:endParaRPr>
          </a:p>
          <a:p>
            <a:pPr marL="304800" indent="-304800">
              <a:lnSpc>
                <a:spcPct val="100000"/>
              </a:lnSpc>
            </a:pPr>
            <a:r>
              <a:rPr lang="en-US" sz="3200">
                <a:solidFill>
                  <a:srgbClr val="000000"/>
                </a:solidFill>
                <a:latin typeface="Aptos"/>
                <a:cs typeface="Helvetica"/>
              </a:rPr>
              <a:t>Placing further administrative and reporting burdens on third space staff.</a:t>
            </a:r>
            <a:endParaRPr lang="en-US" sz="3200">
              <a:latin typeface="Aptos"/>
              <a:cs typeface="Helvetica"/>
            </a:endParaRPr>
          </a:p>
        </p:txBody>
      </p:sp>
    </p:spTree>
    <p:extLst>
      <p:ext uri="{BB962C8B-B14F-4D97-AF65-F5344CB8AC3E}">
        <p14:creationId xmlns:p14="http://schemas.microsoft.com/office/powerpoint/2010/main" val="22848850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E5AD4DD-7E63-CBE7-54BB-8DAFABBE6C23}"/>
            </a:ext>
          </a:extLst>
        </p:cNvPr>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E0E1F0A6-7737-FF07-0B86-3155B5CD7D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6257587" cy="10158412"/>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14BC46D3-7685-A18F-3BF5-2BBDE83D7F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6257585" cy="2334383"/>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121FB1F7-1119-5A8D-F267-A28C945F7C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0839534" y="0"/>
            <a:ext cx="5418053" cy="2335060"/>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BC0FA1D2-FEDC-65F6-8B26-D4B5EE8558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961238" y="-6961240"/>
            <a:ext cx="2335111" cy="16257590"/>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DE680F0-B854-482C-3748-4DC1B7F15552}"/>
              </a:ext>
            </a:extLst>
          </p:cNvPr>
          <p:cNvSpPr>
            <a:spLocks noGrp="1"/>
          </p:cNvSpPr>
          <p:nvPr>
            <p:ph type="title"/>
          </p:nvPr>
        </p:nvSpPr>
        <p:spPr>
          <a:xfrm>
            <a:off x="1828974" y="516756"/>
            <a:ext cx="13393339" cy="1300136"/>
          </a:xfrm>
        </p:spPr>
        <p:txBody>
          <a:bodyPr anchor="ctr">
            <a:normAutofit/>
          </a:bodyPr>
          <a:lstStyle/>
          <a:p>
            <a:r>
              <a:rPr lang="en-IE" sz="5600">
                <a:solidFill>
                  <a:srgbClr val="FFFFFF"/>
                </a:solidFill>
                <a:latin typeface="Aptos" panose="020B0004020202020204" pitchFamily="34" charset="0"/>
              </a:rPr>
              <a:t>Context</a:t>
            </a:r>
          </a:p>
        </p:txBody>
      </p:sp>
      <p:sp>
        <p:nvSpPr>
          <p:cNvPr id="119" name="Content Placeholder 118">
            <a:extLst>
              <a:ext uri="{FF2B5EF4-FFF2-40B4-BE49-F238E27FC236}">
                <a16:creationId xmlns:a16="http://schemas.microsoft.com/office/drawing/2014/main" id="{16A8E6D6-83B9-6B90-EF0B-CEF26D76EDF9}"/>
              </a:ext>
            </a:extLst>
          </p:cNvPr>
          <p:cNvSpPr>
            <a:spLocks noGrp="1"/>
          </p:cNvSpPr>
          <p:nvPr>
            <p:ph idx="1"/>
          </p:nvPr>
        </p:nvSpPr>
        <p:spPr>
          <a:xfrm>
            <a:off x="406255" y="2340495"/>
            <a:ext cx="14022170" cy="4772588"/>
          </a:xfrm>
        </p:spPr>
        <p:txBody>
          <a:bodyPr vert="horz" lIns="91440" tIns="45720" rIns="91440" bIns="45720" rtlCol="0" anchor="t">
            <a:noAutofit/>
          </a:bodyPr>
          <a:lstStyle/>
          <a:p>
            <a:pPr marL="304800" indent="-304800">
              <a:lnSpc>
                <a:spcPct val="100000"/>
              </a:lnSpc>
              <a:spcBef>
                <a:spcPts val="0"/>
              </a:spcBef>
              <a:buFont typeface="Arial,Sans-Serif" panose="020B0604020202020204" pitchFamily="34" charset="0"/>
            </a:pPr>
            <a:endParaRPr lang="en-US" sz="4000">
              <a:solidFill>
                <a:srgbClr val="000000"/>
              </a:solidFill>
              <a:latin typeface="Aptos"/>
            </a:endParaRPr>
          </a:p>
          <a:p>
            <a:pPr marL="304800" indent="-304800">
              <a:lnSpc>
                <a:spcPct val="100000"/>
              </a:lnSpc>
              <a:spcBef>
                <a:spcPts val="0"/>
              </a:spcBef>
            </a:pPr>
            <a:r>
              <a:rPr lang="en-US" sz="3200">
                <a:solidFill>
                  <a:srgbClr val="000000"/>
                </a:solidFill>
                <a:latin typeface="Aptos"/>
                <a:cs typeface="Helvetica"/>
              </a:rPr>
              <a:t>Rise in both the level and complexity of mental health issues among university students in Ireland</a:t>
            </a:r>
            <a:endParaRPr lang="en-US" sz="3200" dirty="0">
              <a:solidFill>
                <a:srgbClr val="000000"/>
              </a:solidFill>
              <a:latin typeface="Aptos"/>
              <a:cs typeface="Helvetica"/>
            </a:endParaRPr>
          </a:p>
          <a:p>
            <a:pPr marL="304800" indent="-304800">
              <a:lnSpc>
                <a:spcPct val="100000"/>
              </a:lnSpc>
              <a:spcBef>
                <a:spcPts val="0"/>
              </a:spcBef>
            </a:pPr>
            <a:endParaRPr lang="en-US" sz="3200" dirty="0">
              <a:solidFill>
                <a:srgbClr val="000000"/>
              </a:solidFill>
              <a:latin typeface="Aptos"/>
              <a:cs typeface="Helvetica"/>
            </a:endParaRPr>
          </a:p>
          <a:p>
            <a:pPr marL="304800" indent="-304800">
              <a:lnSpc>
                <a:spcPct val="100000"/>
              </a:lnSpc>
              <a:spcBef>
                <a:spcPts val="0"/>
              </a:spcBef>
            </a:pPr>
            <a:r>
              <a:rPr lang="en-US" sz="3200">
                <a:solidFill>
                  <a:srgbClr val="000000"/>
                </a:solidFill>
                <a:latin typeface="Aptos"/>
                <a:cs typeface="Helvetica"/>
              </a:rPr>
              <a:t>The student population is becoming more diverse, with higher numbers of students with disabilities and complex support needs</a:t>
            </a:r>
            <a:endParaRPr lang="en-US" sz="3200" dirty="0">
              <a:solidFill>
                <a:srgbClr val="000000"/>
              </a:solidFill>
              <a:latin typeface="Aptos"/>
              <a:cs typeface="Helvetica"/>
            </a:endParaRPr>
          </a:p>
          <a:p>
            <a:pPr marL="304800" indent="-304800">
              <a:lnSpc>
                <a:spcPct val="100000"/>
              </a:lnSpc>
              <a:spcBef>
                <a:spcPts val="0"/>
              </a:spcBef>
            </a:pPr>
            <a:endParaRPr lang="en-US" sz="3200" dirty="0">
              <a:solidFill>
                <a:srgbClr val="000000"/>
              </a:solidFill>
              <a:latin typeface="Aptos"/>
              <a:cs typeface="Helvetica"/>
            </a:endParaRPr>
          </a:p>
          <a:p>
            <a:pPr marL="304800" indent="-304800">
              <a:lnSpc>
                <a:spcPct val="100000"/>
              </a:lnSpc>
              <a:spcBef>
                <a:spcPts val="0"/>
              </a:spcBef>
            </a:pPr>
            <a:r>
              <a:rPr lang="en-US" sz="3200">
                <a:solidFill>
                  <a:srgbClr val="000000"/>
                </a:solidFill>
                <a:latin typeface="Aptos"/>
                <a:cs typeface="Helvetica"/>
              </a:rPr>
              <a:t>Increasing demand on student support services</a:t>
            </a:r>
            <a:endParaRPr lang="en-US" sz="3200" dirty="0">
              <a:solidFill>
                <a:srgbClr val="000000"/>
              </a:solidFill>
              <a:latin typeface="Aptos"/>
              <a:cs typeface="Helvetica"/>
            </a:endParaRPr>
          </a:p>
          <a:p>
            <a:pPr marL="304800" indent="-304800">
              <a:lnSpc>
                <a:spcPct val="100000"/>
              </a:lnSpc>
              <a:spcBef>
                <a:spcPts val="0"/>
              </a:spcBef>
            </a:pPr>
            <a:endParaRPr lang="en-US" sz="3200" dirty="0">
              <a:solidFill>
                <a:srgbClr val="000000"/>
              </a:solidFill>
              <a:latin typeface="Aptos"/>
              <a:cs typeface="Helvetica"/>
            </a:endParaRPr>
          </a:p>
          <a:p>
            <a:pPr marL="304800" indent="-304800">
              <a:lnSpc>
                <a:spcPct val="100000"/>
              </a:lnSpc>
              <a:spcBef>
                <a:spcPts val="0"/>
              </a:spcBef>
            </a:pPr>
            <a:r>
              <a:rPr lang="en-US" sz="3200" dirty="0">
                <a:solidFill>
                  <a:srgbClr val="000000"/>
                </a:solidFill>
                <a:latin typeface="Aptos"/>
                <a:cs typeface="Helvetica"/>
              </a:rPr>
              <a:t>Empathy and kindness needed to fulfill role and support students, however, subsequent risk of compassion fatigue</a:t>
            </a:r>
          </a:p>
          <a:p>
            <a:pPr marL="304800" indent="-304800">
              <a:lnSpc>
                <a:spcPct val="100000"/>
              </a:lnSpc>
              <a:spcBef>
                <a:spcPts val="0"/>
              </a:spcBef>
              <a:buFont typeface="Arial,Sans-Serif" panose="020B0604020202020204" pitchFamily="34" charset="0"/>
            </a:pPr>
            <a:endParaRPr lang="en-US" sz="3600" dirty="0">
              <a:solidFill>
                <a:srgbClr val="000000"/>
              </a:solidFill>
              <a:latin typeface="Aptos"/>
              <a:cs typeface="Helvetica"/>
            </a:endParaRPr>
          </a:p>
          <a:p>
            <a:pPr marL="0" indent="0">
              <a:lnSpc>
                <a:spcPct val="100000"/>
              </a:lnSpc>
              <a:spcBef>
                <a:spcPts val="0"/>
              </a:spcBef>
              <a:buNone/>
            </a:pPr>
            <a:endParaRPr lang="en-US" sz="4000">
              <a:solidFill>
                <a:srgbClr val="000000"/>
              </a:solidFill>
              <a:latin typeface="Aptos"/>
              <a:cs typeface="Helvetica"/>
            </a:endParaRPr>
          </a:p>
          <a:p>
            <a:pPr marL="285750" indent="-285750">
              <a:lnSpc>
                <a:spcPct val="100000"/>
              </a:lnSpc>
              <a:spcBef>
                <a:spcPts val="0"/>
              </a:spcBef>
              <a:buFont typeface="Arial,Sans-Serif" panose="020B0604020202020204" pitchFamily="34" charset="0"/>
            </a:pPr>
            <a:endParaRPr lang="en-US" sz="2400">
              <a:solidFill>
                <a:srgbClr val="444444"/>
              </a:solidFill>
              <a:latin typeface="Aptos"/>
              <a:cs typeface="Helvetica"/>
            </a:endParaRPr>
          </a:p>
        </p:txBody>
      </p:sp>
    </p:spTree>
    <p:extLst>
      <p:ext uri="{BB962C8B-B14F-4D97-AF65-F5344CB8AC3E}">
        <p14:creationId xmlns:p14="http://schemas.microsoft.com/office/powerpoint/2010/main" val="932690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9696D86-A148-CA98-6631-1810EFF93CCD}"/>
            </a:ext>
          </a:extLst>
        </p:cNvPr>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C53D394D-3AA6-3961-BE02-8B7BEC0DD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6257587" cy="10158412"/>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C536D4F7-C7C7-C444-2C89-3883DEDA2A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6257585" cy="2334383"/>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1C98ACB0-9AE7-DB79-BE7D-62CA5D8580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0839534" y="0"/>
            <a:ext cx="5418053" cy="2335060"/>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7B426E0E-9034-EC46-EF56-2433E44A47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961238" y="-6961240"/>
            <a:ext cx="2335111" cy="16257590"/>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CF942C2-7A92-DC65-4BAA-F044293FA3F3}"/>
              </a:ext>
            </a:extLst>
          </p:cNvPr>
          <p:cNvSpPr>
            <a:spLocks noGrp="1"/>
          </p:cNvSpPr>
          <p:nvPr>
            <p:ph type="title"/>
          </p:nvPr>
        </p:nvSpPr>
        <p:spPr>
          <a:xfrm>
            <a:off x="1828974" y="516756"/>
            <a:ext cx="13393339" cy="1300136"/>
          </a:xfrm>
        </p:spPr>
        <p:txBody>
          <a:bodyPr anchor="ctr">
            <a:normAutofit/>
          </a:bodyPr>
          <a:lstStyle/>
          <a:p>
            <a:r>
              <a:rPr lang="en-IE" sz="5600">
                <a:solidFill>
                  <a:srgbClr val="FFFFFF"/>
                </a:solidFill>
                <a:latin typeface="Aptos" panose="020B0004020202020204" pitchFamily="34" charset="0"/>
              </a:rPr>
              <a:t>Importance of Self-Care</a:t>
            </a:r>
          </a:p>
        </p:txBody>
      </p:sp>
      <p:sp>
        <p:nvSpPr>
          <p:cNvPr id="272" name="TextBox 271">
            <a:extLst>
              <a:ext uri="{FF2B5EF4-FFF2-40B4-BE49-F238E27FC236}">
                <a16:creationId xmlns:a16="http://schemas.microsoft.com/office/drawing/2014/main" id="{029E78F6-0B26-9AD5-650A-2079A27DE791}"/>
              </a:ext>
            </a:extLst>
          </p:cNvPr>
          <p:cNvSpPr txBox="1"/>
          <p:nvPr/>
        </p:nvSpPr>
        <p:spPr>
          <a:xfrm>
            <a:off x="319297" y="2970139"/>
            <a:ext cx="15591057" cy="60016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Font typeface="Arial"/>
              <a:buChar char="•"/>
            </a:pPr>
            <a:r>
              <a:rPr lang="en-US" sz="3200" dirty="0">
                <a:latin typeface="Aptos"/>
                <a:ea typeface="Calibri"/>
                <a:cs typeface="Calibri"/>
              </a:rPr>
              <a:t>The World Health </a:t>
            </a:r>
            <a:r>
              <a:rPr lang="en-US" sz="3200" dirty="0" err="1">
                <a:latin typeface="Aptos"/>
                <a:ea typeface="Calibri"/>
                <a:cs typeface="Calibri"/>
              </a:rPr>
              <a:t>Organisation</a:t>
            </a:r>
            <a:r>
              <a:rPr lang="en-US" sz="3200" dirty="0">
                <a:latin typeface="Aptos"/>
                <a:ea typeface="Calibri"/>
                <a:cs typeface="Calibri"/>
              </a:rPr>
              <a:t> (WHO) defines workplace wellbeing as a holistic state where employees experience physical, mental, and social health. </a:t>
            </a:r>
            <a:endParaRPr lang="en-US" sz="3200">
              <a:latin typeface="Aptos"/>
            </a:endParaRPr>
          </a:p>
          <a:p>
            <a:pPr marL="457200" indent="-457200">
              <a:buFont typeface="Arial"/>
              <a:buChar char="•"/>
            </a:pPr>
            <a:endParaRPr lang="en-US" sz="3200" dirty="0">
              <a:latin typeface="Aptos"/>
              <a:ea typeface="Calibri"/>
              <a:cs typeface="Calibri"/>
            </a:endParaRPr>
          </a:p>
          <a:p>
            <a:pPr marL="457200" indent="-457200">
              <a:buFont typeface="Arial"/>
              <a:buChar char="•"/>
            </a:pPr>
            <a:r>
              <a:rPr lang="en-US" sz="3200">
                <a:latin typeface="Aptos"/>
                <a:cs typeface="Arial"/>
              </a:rPr>
              <a:t>Wellbeing in the workplace is not merely the absence of illness or injury but a positive state where workers can thrive, feel supported and perform effectively.</a:t>
            </a:r>
            <a:endParaRPr lang="en-US" sz="3200">
              <a:latin typeface="Aptos"/>
            </a:endParaRPr>
          </a:p>
          <a:p>
            <a:pPr marL="457200" indent="-457200">
              <a:buFont typeface="Arial"/>
              <a:buChar char="•"/>
            </a:pPr>
            <a:endParaRPr lang="en-US" sz="3200" dirty="0">
              <a:latin typeface="Aptos"/>
              <a:cs typeface="Arial"/>
            </a:endParaRPr>
          </a:p>
          <a:p>
            <a:pPr marL="457200" indent="-457200">
              <a:buFont typeface="Arial"/>
              <a:buChar char="•"/>
            </a:pPr>
            <a:r>
              <a:rPr lang="en-US" sz="3200">
                <a:latin typeface="Aptos"/>
                <a:cs typeface="Arial"/>
              </a:rPr>
              <a:t>Supporting staff well-being improves job satisfaction, motivation, and productivity, and reduces work-place stress and burnout. </a:t>
            </a:r>
            <a:endParaRPr lang="en-US" sz="3200" dirty="0">
              <a:latin typeface="Aptos"/>
              <a:cs typeface="Arial"/>
            </a:endParaRPr>
          </a:p>
          <a:p>
            <a:pPr marL="457200" indent="-457200">
              <a:buFont typeface="Arial"/>
              <a:buChar char="•"/>
            </a:pPr>
            <a:endParaRPr lang="en-US" sz="3200" dirty="0">
              <a:latin typeface="Aptos"/>
              <a:cs typeface="Arial"/>
            </a:endParaRPr>
          </a:p>
          <a:p>
            <a:pPr marL="457200" indent="-457200">
              <a:buFont typeface="Arial"/>
              <a:buChar char="•"/>
            </a:pPr>
            <a:r>
              <a:rPr lang="en-US" sz="3200">
                <a:latin typeface="Aptos"/>
                <a:cs typeface="Arial"/>
              </a:rPr>
              <a:t>Self-care at work is essential, not optional, for sustaining health and well-being. </a:t>
            </a:r>
            <a:endParaRPr lang="en-US" sz="3200" dirty="0">
              <a:latin typeface="Aptos"/>
              <a:cs typeface="Arial"/>
            </a:endParaRPr>
          </a:p>
          <a:p>
            <a:pPr marL="457200" indent="-457200">
              <a:buFont typeface="Arial"/>
              <a:buChar char="•"/>
            </a:pPr>
            <a:endParaRPr lang="en-US" sz="3200" dirty="0">
              <a:latin typeface="Aptos"/>
              <a:cs typeface="Arial"/>
            </a:endParaRPr>
          </a:p>
          <a:p>
            <a:pPr marL="457200" indent="-457200">
              <a:buFont typeface="Arial"/>
              <a:buChar char="•"/>
            </a:pPr>
            <a:r>
              <a:rPr lang="en-US" sz="3200">
                <a:latin typeface="Aptos"/>
                <a:cs typeface="Arial"/>
              </a:rPr>
              <a:t>Team connectedness and social support is a key contributor to </a:t>
            </a:r>
            <a:r>
              <a:rPr lang="en-US" sz="3200" dirty="0">
                <a:latin typeface="Aptos"/>
                <a:cs typeface="Arial"/>
              </a:rPr>
              <a:t>workplace wellbeing. </a:t>
            </a:r>
          </a:p>
        </p:txBody>
      </p:sp>
    </p:spTree>
    <p:extLst>
      <p:ext uri="{BB962C8B-B14F-4D97-AF65-F5344CB8AC3E}">
        <p14:creationId xmlns:p14="http://schemas.microsoft.com/office/powerpoint/2010/main" val="19808576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252748B-1430-B6C3-DBB0-4FCA79E3889F}"/>
            </a:ext>
          </a:extLst>
        </p:cNvPr>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96FFD5AB-80EB-0B19-2648-97B5428D7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6257587" cy="10158412"/>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91213A66-31E8-287C-D420-808F43EAD0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6257585" cy="2334383"/>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C704EFA2-954A-376D-0E62-0A7C5E8A80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0839534" y="0"/>
            <a:ext cx="5418053" cy="2335060"/>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7BB068E5-FA7E-EE30-7855-EC3AFF61D4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961238" y="-6961240"/>
            <a:ext cx="2335111" cy="16257590"/>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4CAB67C-AB78-D961-F1D3-90B3F88E5703}"/>
              </a:ext>
            </a:extLst>
          </p:cNvPr>
          <p:cNvSpPr>
            <a:spLocks noGrp="1"/>
          </p:cNvSpPr>
          <p:nvPr>
            <p:ph type="title"/>
          </p:nvPr>
        </p:nvSpPr>
        <p:spPr>
          <a:xfrm>
            <a:off x="679550" y="516756"/>
            <a:ext cx="13393339" cy="1300136"/>
          </a:xfrm>
        </p:spPr>
        <p:txBody>
          <a:bodyPr anchor="ctr">
            <a:noAutofit/>
          </a:bodyPr>
          <a:lstStyle/>
          <a:p>
            <a:r>
              <a:rPr lang="en-IE" sz="5600">
                <a:solidFill>
                  <a:srgbClr val="FFFFFF"/>
                </a:solidFill>
                <a:latin typeface="Aptos" panose="020B0004020202020204" pitchFamily="34" charset="0"/>
              </a:rPr>
              <a:t>What inspired us to put a team self-care hour in place?</a:t>
            </a:r>
          </a:p>
        </p:txBody>
      </p:sp>
      <p:graphicFrame>
        <p:nvGraphicFramePr>
          <p:cNvPr id="22" name="Content Placeholder 2">
            <a:extLst>
              <a:ext uri="{FF2B5EF4-FFF2-40B4-BE49-F238E27FC236}">
                <a16:creationId xmlns:a16="http://schemas.microsoft.com/office/drawing/2014/main" id="{493B9FD5-C9B3-C779-7F54-E13A89C9B209}"/>
              </a:ext>
            </a:extLst>
          </p:cNvPr>
          <p:cNvGraphicFramePr>
            <a:graphicFrameLocks noGrp="1"/>
          </p:cNvGraphicFramePr>
          <p:nvPr>
            <p:ph idx="1"/>
            <p:extLst>
              <p:ext uri="{D42A27DB-BD31-4B8C-83A1-F6EECF244321}">
                <p14:modId xmlns:p14="http://schemas.microsoft.com/office/powerpoint/2010/main" val="4132614429"/>
              </p:ext>
            </p:extLst>
          </p:nvPr>
        </p:nvGraphicFramePr>
        <p:xfrm>
          <a:off x="384688" y="3430851"/>
          <a:ext cx="14571861" cy="621059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id="{6B371635-619F-70F8-810B-B343E5AB7BDA}"/>
              </a:ext>
            </a:extLst>
          </p:cNvPr>
          <p:cNvSpPr txBox="1"/>
          <p:nvPr/>
        </p:nvSpPr>
        <p:spPr>
          <a:xfrm>
            <a:off x="535963" y="2868232"/>
            <a:ext cx="14162626" cy="6001643"/>
          </a:xfrm>
          <a:prstGeom prst="rect">
            <a:avLst/>
          </a:prstGeom>
          <a:noFill/>
        </p:spPr>
        <p:txBody>
          <a:bodyPr wrap="square" lIns="91440" tIns="45720" rIns="91440" bIns="45720" anchor="t">
            <a:spAutoFit/>
          </a:bodyPr>
          <a:lstStyle/>
          <a:p>
            <a:pPr marL="342900" indent="-342900" fontAlgn="base">
              <a:buFont typeface="Arial"/>
              <a:buChar char="•"/>
            </a:pPr>
            <a:r>
              <a:rPr lang="en-US" sz="3200" u="sng">
                <a:latin typeface="Aptos"/>
                <a:hlinkClick r:id="rId7"/>
              </a:rPr>
              <a:t>Active* Consent - Consent promotion resources, trainings &amp; more</a:t>
            </a:r>
            <a:r>
              <a:rPr lang="en-US" sz="3200">
                <a:latin typeface="Aptos"/>
              </a:rPr>
              <a:t>​</a:t>
            </a:r>
            <a:endParaRPr lang="en-US" sz="3200">
              <a:latin typeface="Aptos"/>
              <a:cs typeface="Arial" panose="020B0604020202020204"/>
            </a:endParaRPr>
          </a:p>
          <a:p>
            <a:pPr fontAlgn="base"/>
            <a:endParaRPr lang="en-US" sz="3200">
              <a:latin typeface="Aptos"/>
              <a:cs typeface="Arial" panose="020B0604020202020204"/>
            </a:endParaRPr>
          </a:p>
          <a:p>
            <a:pPr marL="342900" indent="-342900" fontAlgn="base">
              <a:buFont typeface="Arial"/>
              <a:buChar char="•"/>
            </a:pPr>
            <a:r>
              <a:rPr lang="en-IE" sz="3200">
                <a:latin typeface="Aptos"/>
              </a:rPr>
              <a:t>“Compassion Without Compromise – Self-Care Strategies for Managing Exposure to Vicarious Trauma" </a:t>
            </a:r>
            <a:endParaRPr lang="en-IE" sz="3200">
              <a:latin typeface="Aptos"/>
              <a:cs typeface="Arial" panose="020B0604020202020204"/>
            </a:endParaRPr>
          </a:p>
          <a:p>
            <a:pPr marL="342900" indent="-342900">
              <a:buFont typeface="Arial,Sans-Serif"/>
              <a:buChar char="•"/>
            </a:pPr>
            <a:endParaRPr lang="en-IE" sz="3200">
              <a:latin typeface="Aptos"/>
            </a:endParaRPr>
          </a:p>
          <a:p>
            <a:pPr marL="342900" indent="-342900">
              <a:buFont typeface="Arial,Sans-Serif"/>
              <a:buChar char="•"/>
            </a:pPr>
            <a:r>
              <a:rPr lang="en-US" sz="3200">
                <a:latin typeface="Aptos"/>
              </a:rPr>
              <a:t>Self-care assessment to reflect on how you practice self-care (physically, psychologically, spiritually, and professionally). </a:t>
            </a:r>
            <a:endParaRPr lang="en-IE" sz="3200">
              <a:latin typeface="Aptos"/>
            </a:endParaRPr>
          </a:p>
          <a:p>
            <a:pPr marL="342900" indent="-342900">
              <a:buFont typeface="Arial"/>
              <a:buChar char="•"/>
            </a:pPr>
            <a:endParaRPr lang="en-IE" sz="3200">
              <a:latin typeface="Aptos"/>
            </a:endParaRPr>
          </a:p>
          <a:p>
            <a:pPr marL="342900" indent="-342900">
              <a:buFont typeface="Arial"/>
              <a:buChar char="•"/>
            </a:pPr>
            <a:r>
              <a:rPr lang="en-IE" sz="3200">
                <a:latin typeface="Aptos"/>
              </a:rPr>
              <a:t>Student Support and Development Manager implemented team self-care hour. </a:t>
            </a:r>
            <a:endParaRPr lang="en-IE" sz="3200">
              <a:latin typeface="Aptos"/>
              <a:cs typeface="Arial" panose="020B0604020202020204"/>
            </a:endParaRPr>
          </a:p>
          <a:p>
            <a:pPr marL="342900" indent="-342900">
              <a:buFont typeface="Arial"/>
              <a:buChar char="•"/>
            </a:pPr>
            <a:endParaRPr lang="en-IE" sz="3200">
              <a:latin typeface="Aptos"/>
              <a:cs typeface="Arial" panose="020B0604020202020204"/>
            </a:endParaRPr>
          </a:p>
          <a:p>
            <a:pPr marL="342900" indent="-342900" fontAlgn="base">
              <a:buFont typeface="Arial"/>
              <a:buChar char="•"/>
            </a:pPr>
            <a:r>
              <a:rPr lang="en-US" sz="3200">
                <a:latin typeface="Aptos"/>
              </a:rPr>
              <a:t>'50 ways to take a break'​ handout. </a:t>
            </a:r>
            <a:endParaRPr lang="en-US" sz="3200">
              <a:latin typeface="Aptos"/>
              <a:cs typeface="Arial" panose="020B0604020202020204"/>
            </a:endParaRPr>
          </a:p>
        </p:txBody>
      </p:sp>
      <p:pic>
        <p:nvPicPr>
          <p:cNvPr id="5" name="Picture 4" descr="A blue sign with white letters&#10;&#10;AI-generated content may be incorrect.">
            <a:extLst>
              <a:ext uri="{FF2B5EF4-FFF2-40B4-BE49-F238E27FC236}">
                <a16:creationId xmlns:a16="http://schemas.microsoft.com/office/drawing/2014/main" id="{5471B7DF-D60A-5179-9C74-12EBABB806CA}"/>
              </a:ext>
            </a:extLst>
          </p:cNvPr>
          <p:cNvPicPr>
            <a:picLocks noChangeAspect="1"/>
          </p:cNvPicPr>
          <p:nvPr/>
        </p:nvPicPr>
        <p:blipFill>
          <a:blip r:embed="rId8"/>
          <a:stretch>
            <a:fillRect/>
          </a:stretch>
        </p:blipFill>
        <p:spPr>
          <a:xfrm>
            <a:off x="13006492" y="2522312"/>
            <a:ext cx="2887318" cy="714375"/>
          </a:xfrm>
          <a:prstGeom prst="rect">
            <a:avLst/>
          </a:prstGeom>
        </p:spPr>
      </p:pic>
    </p:spTree>
    <p:extLst>
      <p:ext uri="{BB962C8B-B14F-4D97-AF65-F5344CB8AC3E}">
        <p14:creationId xmlns:p14="http://schemas.microsoft.com/office/powerpoint/2010/main" val="32763026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5C24ABA-2269-88DB-EFF0-C14F63C7880F}"/>
            </a:ext>
          </a:extLst>
        </p:cNvPr>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FDD07867-E304-31C8-FD03-03E8F0CBFA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6257587" cy="10158412"/>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A983AA44-74F0-D4FB-FB94-6A4DC0165C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6257585" cy="2334383"/>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75873341-C707-46D7-AF37-DC1B3597BB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0839534" y="0"/>
            <a:ext cx="5418053" cy="2335060"/>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C19A4E7D-D8E8-E2FE-C4D1-94DC69630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961238" y="-6961240"/>
            <a:ext cx="2335111" cy="16257590"/>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B182CF7-AD74-ADBC-D775-10A74CE5A649}"/>
              </a:ext>
            </a:extLst>
          </p:cNvPr>
          <p:cNvSpPr>
            <a:spLocks noGrp="1"/>
          </p:cNvSpPr>
          <p:nvPr>
            <p:ph type="title"/>
          </p:nvPr>
        </p:nvSpPr>
        <p:spPr>
          <a:xfrm>
            <a:off x="622080" y="516756"/>
            <a:ext cx="13393339" cy="1300136"/>
          </a:xfrm>
        </p:spPr>
        <p:txBody>
          <a:bodyPr anchor="ctr">
            <a:normAutofit/>
          </a:bodyPr>
          <a:lstStyle/>
          <a:p>
            <a:r>
              <a:rPr lang="en-IE" sz="5600">
                <a:solidFill>
                  <a:srgbClr val="FFFFFF"/>
                </a:solidFill>
                <a:latin typeface="Aptos" panose="020B0004020202020204" pitchFamily="34" charset="0"/>
              </a:rPr>
              <a:t>What have we put in place?</a:t>
            </a:r>
          </a:p>
        </p:txBody>
      </p:sp>
      <p:graphicFrame>
        <p:nvGraphicFramePr>
          <p:cNvPr id="22" name="Content Placeholder 2">
            <a:extLst>
              <a:ext uri="{FF2B5EF4-FFF2-40B4-BE49-F238E27FC236}">
                <a16:creationId xmlns:a16="http://schemas.microsoft.com/office/drawing/2014/main" id="{7523D3BB-6763-EACC-B236-92B218F165F1}"/>
              </a:ext>
            </a:extLst>
          </p:cNvPr>
          <p:cNvGraphicFramePr>
            <a:graphicFrameLocks noGrp="1"/>
          </p:cNvGraphicFramePr>
          <p:nvPr>
            <p:ph idx="1"/>
          </p:nvPr>
        </p:nvGraphicFramePr>
        <p:xfrm>
          <a:off x="858825" y="3129257"/>
          <a:ext cx="14571861" cy="621059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id="{D1F213D6-83D9-78BC-5F6E-13D441E96DF4}"/>
              </a:ext>
            </a:extLst>
          </p:cNvPr>
          <p:cNvSpPr txBox="1"/>
          <p:nvPr/>
        </p:nvSpPr>
        <p:spPr>
          <a:xfrm>
            <a:off x="317503" y="2011939"/>
            <a:ext cx="14375609" cy="7447232"/>
          </a:xfrm>
          <a:prstGeom prst="rect">
            <a:avLst/>
          </a:prstGeom>
          <a:noFill/>
        </p:spPr>
        <p:txBody>
          <a:bodyPr wrap="square" lIns="91440" tIns="45720" rIns="91440" bIns="45720" anchor="t">
            <a:spAutoFit/>
          </a:bodyPr>
          <a:lstStyle/>
          <a:p>
            <a:pPr fontAlgn="base">
              <a:lnSpc>
                <a:spcPct val="150000"/>
              </a:lnSpc>
            </a:pPr>
            <a:endParaRPr lang="en-US">
              <a:cs typeface="Arial" panose="020B0604020202020204"/>
            </a:endParaRPr>
          </a:p>
          <a:p>
            <a:pPr marL="342900" indent="-342900" fontAlgn="base">
              <a:lnSpc>
                <a:spcPct val="150000"/>
              </a:lnSpc>
              <a:buFont typeface="Arial"/>
              <a:buChar char="•"/>
            </a:pPr>
            <a:r>
              <a:rPr lang="en-US" sz="3200">
                <a:latin typeface="Aptos"/>
              </a:rPr>
              <a:t>Initially implemented within the Student Support and Development Team</a:t>
            </a:r>
            <a:endParaRPr lang="en-US" sz="3200">
              <a:latin typeface="Aptos"/>
              <a:cs typeface="Arial" panose="020B0604020202020204"/>
            </a:endParaRPr>
          </a:p>
          <a:p>
            <a:pPr marL="342900" indent="-342900" fontAlgn="base">
              <a:lnSpc>
                <a:spcPct val="150000"/>
              </a:lnSpc>
              <a:buFont typeface="Arial"/>
              <a:buChar char="•"/>
            </a:pPr>
            <a:r>
              <a:rPr lang="en-US" sz="3200" dirty="0">
                <a:latin typeface="Aptos"/>
              </a:rPr>
              <a:t>Initiative shared with and established within the Disability Support Service Team </a:t>
            </a:r>
            <a:endParaRPr lang="en-US" sz="3200" dirty="0">
              <a:latin typeface="Aptos"/>
              <a:cs typeface="Arial"/>
            </a:endParaRPr>
          </a:p>
          <a:p>
            <a:pPr marL="457200" indent="-457200">
              <a:lnSpc>
                <a:spcPct val="150000"/>
              </a:lnSpc>
              <a:buFont typeface="Arial,Sans-Serif"/>
              <a:buChar char="•"/>
            </a:pPr>
            <a:r>
              <a:rPr lang="en-US" sz="3200">
                <a:latin typeface="Aptos"/>
                <a:cs typeface="Arial"/>
              </a:rPr>
              <a:t>Allocated session once a month</a:t>
            </a:r>
          </a:p>
          <a:p>
            <a:pPr marL="457200" indent="-457200">
              <a:lnSpc>
                <a:spcPct val="150000"/>
              </a:lnSpc>
              <a:buFont typeface="Arial,Sans-Serif"/>
              <a:buChar char="•"/>
            </a:pPr>
            <a:r>
              <a:rPr lang="en-US" sz="3200" dirty="0">
                <a:latin typeface="Aptos"/>
                <a:cs typeface="Arial"/>
              </a:rPr>
              <a:t>Blocked off in the diary – ideally planned ahead for full semester</a:t>
            </a:r>
          </a:p>
          <a:p>
            <a:pPr marL="457200" indent="-457200">
              <a:lnSpc>
                <a:spcPct val="150000"/>
              </a:lnSpc>
              <a:buFont typeface="Arial,Sans-Serif"/>
              <a:buChar char="•"/>
            </a:pPr>
            <a:r>
              <a:rPr lang="en-US" sz="3200">
                <a:latin typeface="Aptos"/>
                <a:cs typeface="Arial"/>
              </a:rPr>
              <a:t>Rotating schedule – each session is team member lead </a:t>
            </a:r>
          </a:p>
          <a:p>
            <a:pPr marL="457200" indent="-457200">
              <a:lnSpc>
                <a:spcPct val="150000"/>
              </a:lnSpc>
              <a:buFont typeface="Arial,Sans-Serif"/>
              <a:buChar char="•"/>
            </a:pPr>
            <a:r>
              <a:rPr lang="en-US" sz="3200">
                <a:latin typeface="Aptos"/>
                <a:cs typeface="Arial"/>
              </a:rPr>
              <a:t>Takes place on anchor day, in person</a:t>
            </a:r>
          </a:p>
          <a:p>
            <a:pPr marL="457200" indent="-457200">
              <a:lnSpc>
                <a:spcPct val="150000"/>
              </a:lnSpc>
              <a:buFont typeface="Arial,Sans-Serif"/>
              <a:buChar char="•"/>
            </a:pPr>
            <a:r>
              <a:rPr lang="en-US" sz="3200" b="1">
                <a:latin typeface="Aptos"/>
                <a:cs typeface="Arial"/>
              </a:rPr>
              <a:t>Accessible and free</a:t>
            </a:r>
            <a:endParaRPr lang="en-US" sz="3200">
              <a:latin typeface="Aptos"/>
              <a:cs typeface="Arial"/>
            </a:endParaRPr>
          </a:p>
          <a:p>
            <a:pPr marL="342900" indent="-342900" fontAlgn="base">
              <a:buFont typeface="Arial"/>
              <a:buChar char="•"/>
            </a:pPr>
            <a:endParaRPr lang="en-US" sz="3200">
              <a:latin typeface="Aptos"/>
            </a:endParaRPr>
          </a:p>
          <a:p>
            <a:pPr fontAlgn="base"/>
            <a:r>
              <a:rPr lang="en-US" sz="2450" dirty="0"/>
              <a:t> </a:t>
            </a:r>
            <a:endParaRPr lang="en-US" sz="2450" dirty="0">
              <a:cs typeface="Arial"/>
            </a:endParaRPr>
          </a:p>
        </p:txBody>
      </p:sp>
    </p:spTree>
    <p:extLst>
      <p:ext uri="{BB962C8B-B14F-4D97-AF65-F5344CB8AC3E}">
        <p14:creationId xmlns:p14="http://schemas.microsoft.com/office/powerpoint/2010/main" val="5152403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C4DFF99-07C4-4344-2BA0-D4E81ADF246B}"/>
            </a:ext>
          </a:extLst>
        </p:cNvPr>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A6BD0AA3-7649-F6D6-D80B-C3BAAC0451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6257587" cy="10158412"/>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6AA780F7-2B25-B4CF-2007-EDFA2C24F1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6257585" cy="2334383"/>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2C20FD72-E8DD-3E8C-2E50-62AC19DD6D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0839534" y="0"/>
            <a:ext cx="5418053" cy="2335060"/>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6E4D6493-A185-7FBD-BF91-DDEB6603F8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961238" y="-6961240"/>
            <a:ext cx="2335111" cy="16257590"/>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A1B7BF8-28DC-3BEF-A8FC-281B10A95374}"/>
              </a:ext>
            </a:extLst>
          </p:cNvPr>
          <p:cNvSpPr>
            <a:spLocks noGrp="1"/>
          </p:cNvSpPr>
          <p:nvPr>
            <p:ph type="title"/>
          </p:nvPr>
        </p:nvSpPr>
        <p:spPr>
          <a:xfrm>
            <a:off x="851965" y="516756"/>
            <a:ext cx="13393339" cy="1300136"/>
          </a:xfrm>
        </p:spPr>
        <p:txBody>
          <a:bodyPr anchor="ctr">
            <a:normAutofit/>
          </a:bodyPr>
          <a:lstStyle/>
          <a:p>
            <a:r>
              <a:rPr lang="en-IE" sz="5600">
                <a:solidFill>
                  <a:srgbClr val="FFFFFF"/>
                </a:solidFill>
                <a:latin typeface="Aptos" panose="020B0004020202020204" pitchFamily="34" charset="0"/>
              </a:rPr>
              <a:t>What have we put in place?</a:t>
            </a:r>
          </a:p>
        </p:txBody>
      </p:sp>
      <p:graphicFrame>
        <p:nvGraphicFramePr>
          <p:cNvPr id="22" name="Content Placeholder 2">
            <a:extLst>
              <a:ext uri="{FF2B5EF4-FFF2-40B4-BE49-F238E27FC236}">
                <a16:creationId xmlns:a16="http://schemas.microsoft.com/office/drawing/2014/main" id="{9DDDD2DB-B747-1076-1F87-F9A9A468CB31}"/>
              </a:ext>
            </a:extLst>
          </p:cNvPr>
          <p:cNvGraphicFramePr>
            <a:graphicFrameLocks noGrp="1"/>
          </p:cNvGraphicFramePr>
          <p:nvPr>
            <p:ph idx="1"/>
            <p:extLst>
              <p:ext uri="{D42A27DB-BD31-4B8C-83A1-F6EECF244321}">
                <p14:modId xmlns:p14="http://schemas.microsoft.com/office/powerpoint/2010/main" val="707399034"/>
              </p:ext>
            </p:extLst>
          </p:nvPr>
        </p:nvGraphicFramePr>
        <p:xfrm>
          <a:off x="844457" y="2870748"/>
          <a:ext cx="14571861" cy="621059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id="{30AB7C7C-C095-4162-E02F-503D444E3D9F}"/>
              </a:ext>
            </a:extLst>
          </p:cNvPr>
          <p:cNvSpPr txBox="1"/>
          <p:nvPr/>
        </p:nvSpPr>
        <p:spPr>
          <a:xfrm>
            <a:off x="421310" y="2347029"/>
            <a:ext cx="15422972" cy="8348439"/>
          </a:xfrm>
          <a:prstGeom prst="rect">
            <a:avLst/>
          </a:prstGeom>
          <a:noFill/>
        </p:spPr>
        <p:txBody>
          <a:bodyPr wrap="square" lIns="91440" tIns="45720" rIns="91440" bIns="45720" anchor="t">
            <a:spAutoFit/>
          </a:bodyPr>
          <a:lstStyle/>
          <a:p>
            <a:pPr fontAlgn="base">
              <a:lnSpc>
                <a:spcPct val="150000"/>
              </a:lnSpc>
            </a:pPr>
            <a:r>
              <a:rPr lang="en-US" sz="3200" b="1">
                <a:latin typeface="Aptos"/>
                <a:cs typeface="Arial" panose="020B0604020202020204"/>
              </a:rPr>
              <a:t>Examples: </a:t>
            </a:r>
            <a:endParaRPr lang="en-US" sz="3200">
              <a:latin typeface="Aptos"/>
              <a:cs typeface="Arial" panose="020B0604020202020204"/>
            </a:endParaRPr>
          </a:p>
          <a:p>
            <a:pPr marL="457200" indent="-457200" fontAlgn="base">
              <a:lnSpc>
                <a:spcPct val="150000"/>
              </a:lnSpc>
              <a:buFont typeface="Arial"/>
              <a:buChar char="•"/>
            </a:pPr>
            <a:r>
              <a:rPr lang="en-US" sz="3200">
                <a:latin typeface="Aptos"/>
              </a:rPr>
              <a:t>Mario Kart</a:t>
            </a:r>
            <a:endParaRPr lang="en-US" sz="3200">
              <a:latin typeface="Aptos"/>
              <a:cs typeface="Arial" panose="020B0604020202020204"/>
            </a:endParaRPr>
          </a:p>
          <a:p>
            <a:pPr marL="457200" indent="-457200">
              <a:lnSpc>
                <a:spcPct val="150000"/>
              </a:lnSpc>
              <a:buFont typeface="Arial"/>
              <a:buChar char="•"/>
            </a:pPr>
            <a:r>
              <a:rPr lang="en-US" sz="3200">
                <a:latin typeface="Aptos"/>
              </a:rPr>
              <a:t>Uno</a:t>
            </a:r>
            <a:endParaRPr lang="en-US" sz="3200">
              <a:latin typeface="Aptos"/>
              <a:cs typeface="Arial" panose="020B0604020202020204"/>
            </a:endParaRPr>
          </a:p>
          <a:p>
            <a:pPr marL="457200" indent="-457200">
              <a:lnSpc>
                <a:spcPct val="150000"/>
              </a:lnSpc>
              <a:buFont typeface="Arial"/>
              <a:buChar char="•"/>
            </a:pPr>
            <a:r>
              <a:rPr lang="en-US" sz="3200">
                <a:latin typeface="Aptos"/>
              </a:rPr>
              <a:t>30 Seconds</a:t>
            </a:r>
            <a:endParaRPr lang="en-US" sz="3200">
              <a:latin typeface="Aptos"/>
              <a:cs typeface="Arial" panose="020B0604020202020204"/>
            </a:endParaRPr>
          </a:p>
          <a:p>
            <a:pPr marL="457200" indent="-457200">
              <a:lnSpc>
                <a:spcPct val="150000"/>
              </a:lnSpc>
              <a:buFont typeface="Arial"/>
              <a:buChar char="•"/>
            </a:pPr>
            <a:r>
              <a:rPr lang="en-US" sz="3200">
                <a:latin typeface="Aptos"/>
              </a:rPr>
              <a:t>Ted Talk</a:t>
            </a:r>
            <a:endParaRPr lang="en-US" sz="3200">
              <a:latin typeface="Aptos"/>
              <a:cs typeface="Arial" panose="020B0604020202020204"/>
            </a:endParaRPr>
          </a:p>
          <a:p>
            <a:pPr marL="457200" indent="-457200">
              <a:lnSpc>
                <a:spcPct val="150000"/>
              </a:lnSpc>
              <a:buFont typeface="Arial"/>
              <a:buChar char="•"/>
            </a:pPr>
            <a:r>
              <a:rPr lang="en-US" sz="3200">
                <a:latin typeface="Aptos"/>
              </a:rPr>
              <a:t>Pool Competition</a:t>
            </a:r>
            <a:endParaRPr lang="en-US" sz="3200">
              <a:latin typeface="Aptos"/>
              <a:cs typeface="Arial" panose="020B0604020202020204"/>
            </a:endParaRPr>
          </a:p>
          <a:p>
            <a:pPr marL="457200" indent="-457200">
              <a:lnSpc>
                <a:spcPct val="150000"/>
              </a:lnSpc>
              <a:buFont typeface="Arial"/>
              <a:buChar char="•"/>
            </a:pPr>
            <a:r>
              <a:rPr lang="en-US" sz="3200">
                <a:latin typeface="Aptos"/>
              </a:rPr>
              <a:t>Self-Guided Meditation</a:t>
            </a:r>
            <a:endParaRPr lang="en-US" sz="3200">
              <a:latin typeface="Aptos"/>
              <a:cs typeface="Arial" panose="020B0604020202020204"/>
            </a:endParaRPr>
          </a:p>
          <a:p>
            <a:pPr marL="457200" indent="-457200">
              <a:lnSpc>
                <a:spcPct val="150000"/>
              </a:lnSpc>
              <a:buFont typeface="Arial"/>
              <a:buChar char="•"/>
            </a:pPr>
            <a:r>
              <a:rPr lang="en-US" sz="3200">
                <a:latin typeface="Aptos"/>
              </a:rPr>
              <a:t>Mindfulness session</a:t>
            </a:r>
            <a:endParaRPr lang="en-US" sz="3200">
              <a:latin typeface="Aptos"/>
              <a:cs typeface="Arial" panose="020B0604020202020204"/>
            </a:endParaRPr>
          </a:p>
          <a:p>
            <a:pPr marL="457200" indent="-457200">
              <a:lnSpc>
                <a:spcPct val="150000"/>
              </a:lnSpc>
              <a:buFont typeface="Arial"/>
              <a:buChar char="•"/>
            </a:pPr>
            <a:r>
              <a:rPr lang="en-US" sz="3200">
                <a:latin typeface="Aptos"/>
              </a:rPr>
              <a:t>Table Quiz</a:t>
            </a:r>
            <a:endParaRPr lang="en-US" sz="3200">
              <a:latin typeface="Aptos"/>
              <a:cs typeface="Arial" panose="020B0604020202020204"/>
            </a:endParaRPr>
          </a:p>
          <a:p>
            <a:pPr marL="457200" indent="-457200">
              <a:lnSpc>
                <a:spcPct val="150000"/>
              </a:lnSpc>
              <a:buFont typeface="Arial"/>
              <a:buChar char="•"/>
            </a:pPr>
            <a:r>
              <a:rPr lang="en-US" sz="3200">
                <a:latin typeface="Aptos"/>
              </a:rPr>
              <a:t>Paint &amp; Sip (non-alcoholic!)</a:t>
            </a:r>
            <a:endParaRPr lang="en-US" sz="3200">
              <a:latin typeface="Aptos"/>
              <a:cs typeface="Arial" panose="020B0604020202020204"/>
            </a:endParaRPr>
          </a:p>
          <a:p>
            <a:pPr marL="457200" indent="-457200" fontAlgn="base">
              <a:buFont typeface="Arial"/>
              <a:buChar char="•"/>
            </a:pPr>
            <a:endParaRPr lang="en-US" sz="3200">
              <a:latin typeface="Aptos"/>
              <a:cs typeface="Arial" panose="020B0604020202020204"/>
            </a:endParaRPr>
          </a:p>
          <a:p>
            <a:pPr marL="342900" indent="-342900" fontAlgn="base">
              <a:buFont typeface="Arial"/>
              <a:buChar char="•"/>
            </a:pPr>
            <a:endParaRPr lang="en-US" sz="2450">
              <a:cs typeface="Arial"/>
            </a:endParaRPr>
          </a:p>
        </p:txBody>
      </p:sp>
    </p:spTree>
    <p:extLst>
      <p:ext uri="{BB962C8B-B14F-4D97-AF65-F5344CB8AC3E}">
        <p14:creationId xmlns:p14="http://schemas.microsoft.com/office/powerpoint/2010/main" val="3811915496"/>
      </p:ext>
    </p:extLst>
  </p:cSld>
  <p:clrMapOvr>
    <a:masterClrMapping/>
  </p:clrMapOvr>
</p:sld>
</file>

<file path=ppt/theme/theme1.xml><?xml version="1.0" encoding="utf-8"?>
<a:theme xmlns:a="http://schemas.openxmlformats.org/drawingml/2006/main" name="Office Theme">
  <a:themeElements>
    <a:clrScheme name="UL">
      <a:dk1>
        <a:srgbClr val="171616"/>
      </a:dk1>
      <a:lt1>
        <a:sysClr val="window" lastClr="FFFFFF"/>
      </a:lt1>
      <a:dk2>
        <a:srgbClr val="7F7F7F"/>
      </a:dk2>
      <a:lt2>
        <a:srgbClr val="E7E6E6"/>
      </a:lt2>
      <a:accent1>
        <a:srgbClr val="00B140"/>
      </a:accent1>
      <a:accent2>
        <a:srgbClr val="034638"/>
      </a:accent2>
      <a:accent3>
        <a:srgbClr val="00A3E0"/>
      </a:accent3>
      <a:accent4>
        <a:srgbClr val="FFC72C"/>
      </a:accent4>
      <a:accent5>
        <a:srgbClr val="E31C79"/>
      </a:accent5>
      <a:accent6>
        <a:srgbClr val="D45D00"/>
      </a:accent6>
      <a:hlink>
        <a:srgbClr val="00A3E0"/>
      </a:hlink>
      <a:folHlink>
        <a:srgbClr val="6F263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L-PowerPoint-template" id="{DABDFD84-4923-45E7-848F-CDD6B555F63D}" vid="{6544CF58-9B80-49D3-9D27-4A3D178CE9D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3E796E1D1F76C4389B3606224D1A4FB" ma:contentTypeVersion="5" ma:contentTypeDescription="Create a new document." ma:contentTypeScope="" ma:versionID="ca547bcc530570a1c469b9b694e54bd6">
  <xsd:schema xmlns:xsd="http://www.w3.org/2001/XMLSchema" xmlns:xs="http://www.w3.org/2001/XMLSchema" xmlns:p="http://schemas.microsoft.com/office/2006/metadata/properties" xmlns:ns2="a25df97b-8ed4-46d7-8c64-1edfe469d015" targetNamespace="http://schemas.microsoft.com/office/2006/metadata/properties" ma:root="true" ma:fieldsID="2c1168f99c302692d09c9e32a73c36a6" ns2:_="">
    <xsd:import namespace="a25df97b-8ed4-46d7-8c64-1edfe469d015"/>
    <xsd:element name="properties">
      <xsd:complexType>
        <xsd:sequence>
          <xsd:element name="documentManagement">
            <xsd:complexType>
              <xsd:all>
                <xsd:element ref="ns2:MediaServiceMetadata" minOccurs="0"/>
                <xsd:element ref="ns2:MediaServiceFastMetadata" minOccurs="0"/>
                <xsd:element ref="ns2:Inform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25df97b-8ed4-46d7-8c64-1edfe469d01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Information" ma:index="10" nillable="true" ma:displayName="Information" ma:format="Dropdown" ma:internalName="Information">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Information xmlns="a25df97b-8ed4-46d7-8c64-1edfe469d015">To request a PowerPoint template which includes Faculty/Divisional branding, please contact kerry.betts@ul.ie</Information>
  </documentManagement>
</p:properties>
</file>

<file path=customXml/itemProps1.xml><?xml version="1.0" encoding="utf-8"?>
<ds:datastoreItem xmlns:ds="http://schemas.openxmlformats.org/officeDocument/2006/customXml" ds:itemID="{9DE98142-986E-4715-A1E4-F7C613C2BAFB}">
  <ds:schemaRefs>
    <ds:schemaRef ds:uri="a25df97b-8ed4-46d7-8c64-1edfe469d01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30802F29-E2FD-4521-A0C0-C6A969A2BA52}">
  <ds:schemaRefs>
    <ds:schemaRef ds:uri="http://schemas.microsoft.com/sharepoint/v3/contenttype/forms"/>
  </ds:schemaRefs>
</ds:datastoreItem>
</file>

<file path=customXml/itemProps3.xml><?xml version="1.0" encoding="utf-8"?>
<ds:datastoreItem xmlns:ds="http://schemas.openxmlformats.org/officeDocument/2006/customXml" ds:itemID="{3024D6D1-67AC-4E6E-8A01-6E1CEB9358DE}">
  <ds:schemaRefs>
    <ds:schemaRef ds:uri="a25df97b-8ed4-46d7-8c64-1edfe469d01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UL-PowerPoint-template (1)</Template>
  <Application>Microsoft Office PowerPoint</Application>
  <PresentationFormat>Custom</PresentationFormat>
  <Slides>17</Slides>
  <Notes>6</Notes>
  <HiddenSlides>0</HiddenSlide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Office Theme</vt:lpstr>
      <vt:lpstr>   </vt:lpstr>
      <vt:lpstr>Introduction</vt:lpstr>
      <vt:lpstr>Context </vt:lpstr>
      <vt:lpstr>Context </vt:lpstr>
      <vt:lpstr>Context</vt:lpstr>
      <vt:lpstr>Importance of Self-Care</vt:lpstr>
      <vt:lpstr>What inspired us to put a team self-care hour in place?</vt:lpstr>
      <vt:lpstr>What have we put in place?</vt:lpstr>
      <vt:lpstr>What have we put in place?</vt:lpstr>
      <vt:lpstr>What have we put in place?</vt:lpstr>
      <vt:lpstr> </vt:lpstr>
      <vt:lpstr> </vt:lpstr>
      <vt:lpstr> </vt:lpstr>
      <vt:lpstr>Quotes</vt:lpstr>
      <vt:lpstr>Quotes</vt:lpstr>
      <vt:lpstr>PowerPoint Presentation</vt:lpstr>
      <vt:lpstr>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Student Financial Support &amp; Advice Service</dc:title>
  <dc:creator>John.McDermott</dc:creator>
  <cp:revision>177</cp:revision>
  <dcterms:created xsi:type="dcterms:W3CDTF">2023-08-15T15:48:43Z</dcterms:created>
  <dcterms:modified xsi:type="dcterms:W3CDTF">2026-06-17T19:49:29Z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0x01010093E796E1D1F76C4389B3606224D1A4FB</vt:lpwstr>
  </property>
  <property fmtid="{D5CDD505-2E9C-101B-9397-08002B2CF9AE}" pid="3" name="Order">
    <vt:r8>400</vt:r8>
  </property>
</Properties>
</file>